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3:47:26.4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1988 1056 59 0,'-3'-10'64'0,"1"1"-6"0,2 9-17 15,-2-19-4-15,2 9-6 16,0 1-10-16,0-3 1 16,-1 1-9-16,1 0-3 0,1-1-1 15,-1 0 2-15,4 1-3 16,-1-3 1-16,0 3 2 15,-1-3-6-15,-2 14 5 16,7-24-2-16,-4 14 1 0,0-1-3 16,-3 11-2-16,5-14-2 15,-2 5-1-15,-3 9 3 16,4-14-3-16,-4 14 2 16,0-10-3-16,0 10-3 0,0 0 5 15,1 6-3-15,0 2 1 16,-1 5 0-16,0 3-3 15,0 4 1-15,0 1-1 16,0 3 3-16,-1 2-3 0,-4 3 5 16,1 1 1-16,4 5-6 15,-4 1 5-15,-1 0 0 16,1 0 1-16,-1-1 0 0,2-1 0 16,-6-4-2-16,4-2-1 15,1-1 4-15,0-4-6 16,0 0 3-16,-4-6 0 0,5-2 0 15,2-4-2 1,-2-1 2-16,3-10 1 0,-3 13 0 16,3-13 3-16,0 0-2 15,0 0-3-15,7 7 3 16,-7-7 2-16,16 0-5 0,-16 0 3 16,22-1-4-16,-7-1 1 15,1 0-2-15,2 1 3 16,2 1-3-16,-2-1 0 15,7 2 2-15,-3-1-2 0,24 0 3 16,-21 1-1-16,-7 1-1 16,5 2 0-16,6-1 1 15,-13 1-4-15,-5 0-8 16,-1 2-27-16,-10-6-43 16,10 6 0-16,-10-6-5 15,0 0-6-15</inkml:trace>
  <inkml:trace contextRef="#ctx0" brushRef="#br0" timeOffset="1211.6512">2473 1260 55 0,'0'0'76'0,"-10"5"-2"0,10-5-4 16,0 0-1-16,-13 4-62 15,13-4 1-15,0 0 0 16,7-2-2-16,-7 2-3 16,11-10-1-16,2 3 3 0,-2-3-2 15,-2 3-1-15,5-2 0 16,-4-3 1-16,2 1-1 15,0-1 1-15,-3-1 0 16,1 1-1-16,-5 3-2 0,-1-2 2 16,-4 2-2-16,0 9 0 15,-13-14 1-15,13 14-2 16,-20 0 1-16,5 0 0 0,-3 7 0 16,-2 3 0-16,-3 4 1 15,1 2-1-15,5 4 2 16,-3 2-1-16,-6 8 1 15,4 21 1-15,10-1-1 16,16-4 1-16,12-7-1 16,17-12-1-16,5-6-2 0,5-11-2 15,-1-9-4-15,-18-1-3 16,4-5 0-16,1-4-3 16,3-2 1-16,-2-2 2 15,3-2 2-15,2-3 2 0,-2-1 3 16,-3 0 4-16,3-3 3 15,-1 3 4-15,-1-4 1 16,-6 5 2-16,1-4 0 0,-4 4-1 16,-1-2-1-16,-6 6-1 15,-8 1-2-15,-6 1-2 16,-1 12-2-16,0-10-1 16,-10 10-1-16,-2 0 0 0,-4 6 0 15,-1 1 0 1,0 4 0-16,1 1 0 0,-3 1 0 15,7 5 0-15,-2-3 0 16,4 2 1-16,4-2-1 16,1 2 0-16,0-3 1 0,5-2-1 15,1 0 0-15,6-2-1 16,1-3 0-16,1-2-1 16,3-4 0-16,2-1 0 0,1-1 0 15,-1-5 0-15,-1-1-1 16,-1-1 0-16,3 0-1 15,-6 0 0-15,1 3 1 16,-10 5 0-16,15-10 1 16,-15 10 0-16,0 0 1 0,0 0 3 15,0 0 2-15,14 15-1 16,-11 6 1-16,-3 6 0 16,0-2 0-16,4 0 0 15,8-6 0-15,2-8-1 0,0-5-1 16,1-6 0-16,-1-3-1 15,-4-2-2-15,1-1-2 16,1-2-3-16,-1-4-1 0,2 1-2 16,0-3 0-16,-1 0 2 15,2-2-1-15,-3 3 4 16,-1-4 2-16,1 2 4 16,-2 0 4-16,-4 0 2 0,0 2-1 15,-2 0 0-15,2 0 0 16,-4 3-2-16,-1 10 0 15,0-13 0-15,0 13-2 16,0 0-3-16,0 0 2 0,0 0-2 16,0 0 1-16,0 0 0 15,-2 6-2-15,2-6 0 16,2 16 0-16,3-5 1 16,2 1-2-16,5 11 3 0,5 1-1 15,-1 2 1-15,-1 0 0 16,-3-3 1-16,0-2-1 15,-4-5 1-15,-2-7-1 16,-6-9-5-16,12 4-15 0,-12-4-55 16,8 0-3-16,-8 0-5 15,16-13-6-15,-4 4 1 16</inkml:trace>
  <inkml:trace contextRef="#ctx0" brushRef="#br0" timeOffset="1845.2511">3560 1267 38 0,'0'0'83'16,"6"-13"-1"-16,-6 13-5 15,0 0-3-15,-2-9-52 16,2 9-2-16,0 0-3 16,0 0-7-16,-6 5-6 0,6-5-1 15,2 13 0-15,3-4-3 16,-9 3 0-16,11 7 2 15,6 16-2-15,-1 1 1 16,-1 2 1-16,-4-4-1 0,-1 1 1 16,-5-9 1-16,-1-10 1 15,0-16-1-15,0 0 0 16,-1-8 0-16,1 0-2 16,1-4-2-16,8-3-3 0,-1-3-1 15,2-2-1-15,0 1-1 16,3-1 0-16,1 1 0 15,0 0 1-15,-1 2 2 0,5 7 1 16,-2-1 3-16,-1 4 1 16,-1 2 1-16,-1 5 1 15,1 2 3-15,17 11-1 16,-9 11 1-16,-3 12-2 16,-3 2 0-16,0-3 0 0,0-9-1 15,3-6 0-15,2-14-3 16,-3-6-1-16,6-5-2 15,-12 0-4-15,0-5-6 16,-1-1-3-16,2-4-1 0,1-1-2 16,-2 2 2-16,-1 0 4 15,-2-2 4-15,1-1 6 16,-2 3 8-16,-1 3 6 0,-2 1 1 16,-5 10 3-16,8-16 1 15,-8 16-3-15,0 0-1 16,11 0-1-16,-11 16-2 15,2 8-2-15,1 7-1 16,3 1-4-16,4-3-6 0,5-3-13 16,1-5-58-16,-4-13-3 15,2-5-6-15,-4-4-3 16,-10 1-5-16</inkml:trace>
  <inkml:trace contextRef="#ctx0" brushRef="#br0" timeOffset="2007.3247">4261 1191 63 0,'-5'-32'83'0,"-2"3"-4"16,2 2-2-16,-1 4-5 15,-1 3-55-15,2 8-4 16,5 12-14-16,-10-4-39 16,9 12-31-16,-2 10-6 0,2 7-5 15,0 1-4-15</inkml:trace>
  <inkml:trace contextRef="#ctx0" brushRef="#br0" timeOffset="2744.9842">4336 1373 7 0,'0'0'86'0,"3"-8"1"0,-3 8-6 16,0-8-2-16,0 8-21 15,0 0-38-15,-4-12-6 16,4 12-8-16,0 0-4 0,0 0-2 16,8 6 2-16,4 13-2 15,0 3 0-15,-3 3 1 16,0 3 0-16,1 1 1 0,-7-2-1 16,-3-8 2-16,0-4-2 15,0-15 2-15,0 10 0 16,0-10-1-16,7-11 1 15,-7 11-3-15,10-20 1 16,1 7-3-16,-2-1 1 0,3-1-2 16,1 1 0-16,-1-2-1 15,3 4 1-15,-4-1 1 16,0 5 0-16,3 3 0 16,-6 3 3-16,15 2-1 0,-1 3 1 15,-1 9 1-15,-4 11 0 16,-3 4 0-16,3-2 1 15,1-5-1-15,6-15 0 16,1-5-1-16,4 0 1 0,-18-5-3 16,7 0 1-16,-2-4-1 15,1 0 0-15,-2-3 0 16,1-1 1-16,-3 0-2 16,-1-1 1-16,-4 0 0 0,-2 0 1 15,-3 3 0-15,-1 1 0 16,-2 10 0-16,-3-14 0 15,3 14 1-15,-11-10-1 16,11 10 1-16,-18 0 0 0,3 7 2 16,-10 16-1-16,5 9 0 15,11 6-1-15,8 6 0 16,5 4 0-16,15 11-1 0,-1 6-1 16,4 8-2-16,0 9-2 15,-4 10-2-15,-6 8-1 16,-7 5 2-16,-6-2 3 15,-11-6 4-15,-13-4 5 16,-9-20 0-16,-8-8 5 0,-6-23 3 16,-2-12 1-16,-1-22 0 15,5-13-3-15,3-23-12 16,5-16 0-16,12-15 0 16,15-15 0-16,11-9 0 0,16-8-18 15</inkml:trace>
  <inkml:trace contextRef="#ctx0" brushRef="#br0" timeOffset="3426.8945">5666 1405 35 0,'11'-21'86'0,"1"1"0"15,-2 0-1-15,-1 0-7 16,-2-1-44-16,-1 2-7 16,-2 0-9-16,-3 3-6 0,-1 1-6 15,-1 5-1-15,1 10-4 16,-16-14 0-16,16 14 0 15,-12 7-2-15,3 6 1 16,5 1 1-16,-23 27 0 16,5 9-1-16,4 5 1 0,3 6-1 15,11-2 1-15,5-5 0 16,10-9 0-16,11-21-1 16,7-9 0-16,3-10 0 0,4-5 1 15,3-14 0-15,-19 0-2 16,0-2 1-16,1-11-1 15,1-9 1-15,-2-3-1 16,-1-6 2-16,-3 0-1 16,-3-2 0-16,-7 0 2 0,-5 0 0 15,-3 5 1-15,-9 3-2 16,-8 3 1-16,0 3-2 0,-5 6-1 16,-2 2 0-16,-1 8 0 15,1 9-1-15,1 8-6 16,2 13-16-16,1 10-57 15,9 5-2-15,-4 21-2 16,18 19-6-16,15-36-5 16</inkml:trace>
  <inkml:trace contextRef="#ctx0" brushRef="#br0" timeOffset="3927.7761">6131 1245 16 0,'19'-31'85'0,"-5"0"3"15,-1 0-6-15,-6 2-4 16,-4 3-2-16,-3 2-68 0,-2 5 0 16,-3 6-3-16,5 13-1 15,-13-8-4-15,6 13-2 16,0 9-2-16,4 8 1 16,-4 5-2-16,6-9 3 0,-1 52-1 15,1 0 1-15,7 1 1 16,0-3 2-16,0-10 2 15,-5-15 1-15,-1-17 0 16,0-26-1-16,0 0-1 16,-8-10-2-16,8-3 0 0,0-2-1 15,3-1 0-15,4-2-2 16,0 0-1-16,0 0 0 16,3 1 0-16,0 1 1 15,1 2 0-15,6 1-1 0,-2 4 0 16,3 3 0-16,1 3 1 15,-19 3 1-15,46 18 0 16,-14 12 2-16,-8 14 1 16,-9 6 2-16,-11 2 1 0,-6-4 3 15,-15-6 0-15,-16-17 1 16,-3-7 1-16,-5-6-1 16,2-9 1-16,5-3-3 15,5-4-1-15,8-13-4 0,9-4-4 16,13-3-10-16,0 9-31 15,5-3-36-15,10 0-4 16,5-2-5-16,4 2-5 16</inkml:trace>
  <inkml:trace contextRef="#ctx0" brushRef="#br0" timeOffset="4173.0164">6411 1437 0 0,'69'-3'78'0,"-9"6"5"15,-1 16-1-15,-23 14-9 0,-17 11-30 16,-15 7-8-16,-1 13-11 15,-9 0-12-15,-9 7-3 16,-2 6-4-16,-2 5-2 16,2 1-2-16,-3 0 0 0,2-3-1 15,-2-11 1-15,2-8 0 16,1-16 1-16,0-13-1 16,1-18-1-16,0-14-2 15,1-13-4-15,1-20-5 0,-1-23-14 16,3-32-45-16,14-16-10 15,2 41-5-15,5-14-4 16,6-6 3-16</inkml:trace>
  <inkml:trace contextRef="#ctx0" brushRef="#br0" timeOffset="4310.7146">6554 1392 5 0,'22'-75'81'0,"1"10"4"16,0 1-4-16,-3 16-5 0,-1 0-29 15,-3 9-22-15,-1 1-5 16,-3 14-14-16,-4 15-23 15,-8 9-55-15,0 8-5 0,0 4-4 16,0 9-7-16,4-2 1 16</inkml:trace>
  <inkml:trace contextRef="#ctx0" brushRef="#br0" timeOffset="5414.5874">6939 1367 25 0,'0'0'86'0,"0"0"-3"0,0 0-3 15,-13-3-6-15,13 3-1 16,-14-13-73-16,14 13-1 16,-10-14 0-16,10 14 1 0,-5-13-1 15,5 13 0-15,0-10 0 16,0 10 2-16,21-9-1 15,-21 9 2-15,0 0 0 16,6-11 1-16,-6 11-1 0,0 0 1 16,-5-11 0-16,5 11 0 15,-15-3 0-15,6 3 0 16,-4 0-1-16,2 5-1 16,-1 2 1-16,-7 10 1 0,-7 11 0 15,7 3-1-15,8 7 0 16,11 1-1-16,5 0-1 15,19-1 0-15,5-12-2 0,6-7-2 16,0-6-1-16,5-6-1 16,1-6 0-16,-3-3 1 15,2-8 1-15,-7-7 2 16,-18 8-1-16,1-4 0 16,-2 1 2-16,-2-1 1 0,-3-2 0 15,-1 2-2-15,-4 3 1 16,-3 0 0-16,-1-3 4 15,-6 4 1-15,-6 7-1 16,-4 2 1-16,-1 11 0 16,-1 9 0-16,4 4 0 0,9 1 0 15,5-4-3-15,11 0-3 16,5-3-1-16,8-1-3 16,1-4-5-16,8 0-8 0,0-6-10 15,0-4-4-15,3-2 2 16,-3-2 3-16,-2-9 1 15,-2-5 3-15,-16 2 2 16,1-2 11-16,-1-9 12 16,-2 1 12-16,1-5 5 0,1-2 2 15,-6-3 5-15,3 0 1 16,-5 0 2-16,2 1 0 16,-3 0 0-16,-1 1-8 0,0 0-6 15,0 2-5-15,-3 3-3 16,1 2-3-16,-1 8 0 15,0 7-3-15,0 9 1 16,0 0-1-16,-4 13 0 0,2 6 0 16,-3 18 2-16,5 21-2 15,0 7-1-15,-1 4-1 16,4-1-3-16,0-6-3 16,-1-14-3-16,0-12-6 15,-3-16-2-15,1-10 0 0,0-10 4 16,0 0 2-16,-10-14 4 15,6-10 3-15,4-4 7 16,-1 12 6-16,1-5 4 0,0 1 1 16,0 1 2-16,0-1-1 15,3 2 1-15,1 0-4 16,2 2 0-16,0 2 0 16,4 1-4-16,0 4-2 15,3-1-2-15,1 6 1 0,-1-3-1 16,3 5 1-16,2 1-1 15,0 1 1-15,-2 4 0 16,2 5 0-16,-7-1 2 16,22 11 0-16,-5 6-1 0,-3-3 0 15,-8-2-1-15,-6 0 0 16,-7-2 0-16,-4-3-1 16,0-15-4-16,0 15-1 0,0-15-7 15,0 0-18-15,9 3-51 16,-9-3-2-16,7-7-4 15,-2-3-6-15,-5 10-2 16</inkml:trace>
  <inkml:trace contextRef="#ctx0" brushRef="#br0" timeOffset="5590.0267">7898 1260 22 0,'3'-26'83'16,"-3"4"-1"-16,1 1-3 15,-1 1-5-15,0 4-2 16,-4 6-71-16,4 10-10 0,0 0-24 16,0 0-38-16,-9 4-5 15,9 9-7-15,0 3-2 16</inkml:trace>
  <inkml:trace contextRef="#ctx0" brushRef="#br0" timeOffset="5968.5378">7986 1398 17 0,'0'0'82'0,"0"0"6"15,0 0-4-15,0 0-4 16,0 0-19-16,0-6-46 0,0 6-2 16,0 0-2-16,0 0-5 15,0 0-4-15,0 0-1 16,0 0 0-16,17 10-1 15,-4 15-1-15,0 6 0 16,3 3 0-16,-1 2 1 16,-1 3-1-16,-1-4 1 0,-7-14-2 15,0-5 3-15,-3-4 1 16,-3-12 1-16,10 3 1 16,-10-3 0-16,8-18 2 0,-1-1-1 15,-2 5-2-15,0 0-2 16,1-5 0-16,5 0 0 15,-2-2-1-15,1 0-3 16,1 1-5-16,-3 0-8 16,5 4-10-16,-7-1-24 0,1 4-32 15,4 2-4-15,-1 4-5 16,0 0-2-16</inkml:trace>
  <inkml:trace contextRef="#ctx0" brushRef="#br0" timeOffset="6754.1316">8344 1513 6 0,'0'0'80'16,"-2"10"6"-16,2-10-4 0,0 0-4 16,0 0-1-16,0 0-60 15,11-11-5-15,2 2-1 16,0 0-2-16,-4 2-5 16,2 0-2-16,-1-2 1 0,0 1-1 15,1-2 0-15,-3 1-1 16,0 0 0-16,-2 0-1 15,0-1 2-15,-2 2-1 0,-4 8-1 16,0-17 0-16,0 17 0 16,-6-13-1-16,6 13 1 15,-14-7-1-15,4 6 0 16,0 1 1-16,-3 0-1 0,1 3 0 16,-7 5 2-16,-3 13 1 15,6 3 0-15,9 1-1 16,6 2 0-16,1-1 0 15,9 1 0-15,6-2-1 16,5-1-3-16,2-7-1 0,4 3 1 16,-2-6-1-16,7-1 0 15,-1-6 2-15,2-3-1 16,2-4 2-16,-2 0 1 16,-1-10-1-16,-1-7 1 0,1-5 1 15,-15 7-2-15,-1-1 1 16,1-4 0-16,1-1 0 15,-3-1 0-15,4-1 1 16,-5 0 0-16,-2-1-1 0,0 2 2 16,-2-1-1-16,0 2 0 15,-4-1 0-15,-1 3-1 16,0 1 0-16,-4 3 0 16,0 2 1-16,-3 4-1 0,3 9 1 15,-14-10 0-15,3 10-1 16,0-1 1-16,1 5-1 15,-1 5 1-15,0 0-1 0,1 2 0 16,2-1 0-16,-3 12 3 16,4 7-1-1,6 0-1-15,2-1 0 0,9-2-2 16,4-2 1-16,4-5-2 16,0 0 1-16,-1-4-3 15,0-3 0-15,-4 1 2 0,-6 1 0 16,-3-3 1-16,-4-1 2 15,-3-1 1-15,-5 1 0 16,-8-2 1-16,-2 0-1 0,-1-1 1 16,-1-2-1-16,2 1 0 15,0-4-3-15,6 1-6 16,0-3-14-16,12 0-53 16,-2-13-5-16,10 2-7 0,9-4-5 15,6-7-1-15</inkml:trace>
  <inkml:trace contextRef="#ctx0" brushRef="#br0" timeOffset="6975.5223">9106 1309 6 0,'18'-19'87'0,"0"-1"4"16,-2 3-3-16,-3 1-4 15,-6 5-2-15,-4 0-66 16,-3 11-2-16,0-11-1 15,0 11-5-15,0 0-6 0,-5-9-6 16,5 9-7-16,0 0-20 16,0 6-51-16,0-6-2 15,5 20-6-15,1-10-5 16,-1 5 1-16</inkml:trace>
  <inkml:trace contextRef="#ctx0" brushRef="#br0" timeOffset="7177.6068">9231 1541 7 0,'-4'10'79'0,"4"-10"2"16,-12 11-2-16,12-11-5 0,-1 19-25 16,1-19-33-16,0 0-1 15,4 10-4-15,-4-10-11 16,0 0-17-16,13 16-49 15,-13-16-9-15,8 2-5 0,-8-2-5 16,11 0 1-16</inkml:trace>
  <inkml:trace contextRef="#ctx0" brushRef="#br0" timeOffset="7453.8308">9356 1468 73 0,'0'0'89'0,"0"0"-3"16,1-11-5-16,-1 11-2 15,0 0-57-15,8-12-5 0,-8 12-6 16,18-7-5-16,-4 3-3 16,2 0-1-16,2 1-1 15,3 2 0-15,1-2-1 16,0 0 1-16,3-1-1 15,-3 1-2-15,2 0-2 0,-4-1-8 16,3 2-30-16,-7 1-38 16,-2 2-3-16,-3-1-6 15,-11 0-4-15</inkml:trace>
  <inkml:trace contextRef="#ctx0" brushRef="#br0" timeOffset="9100.3129">991 2709 44 0,'0'0'71'15,"0"0"-3"-15,0 0-19 16,0 0-8-16,-4-6-8 15,4 6-8-15,0 0-6 0,0 0-4 16,0 0-3-16,3-11-3 16,-3 11-4-16,0 0-1 15,0 0-2-15,-2 12 0 16,0-2-2-16,2 4 0 0,-1 4 0 16,1 5 1-16,0 2 0 15,0 5 0-15,0 2 0 16,1 3 1-16,-1 0-1 15,0-3 0-15,0 1 0 0,0-4 0 16,-8-3-3-16,3-6-2 16,0-1-10-16,4-9-10 15,1-10-49-15,-5 10-4 16,5-10-5-16,0 0-3 0</inkml:trace>
  <inkml:trace contextRef="#ctx0" brushRef="#br0" timeOffset="9592.4051">1114 2605 19 0,'0'0'67'15,"-2"-10"4"-15,2 10-1 16,0 0-34-16,0 0-7 16,8-9-5-16,-8 9-5 15,13-1-6-15,-2 1-3 0,1 0-3 16,-12 0-2-16,25 8 0 16,-7 2 0-16,-5 8-5 15,12 10 0-15,-3 6-1 0,-4 9 0 16,4 5 3-16,3 12 1 15,-3 2-1-15,-10 4-3 16,-6 5-6-16,-6-12-10 16,-6-1-33-16,-7 4-19 15,-15-8-11-15,7-7 0 0,-14-10-1 16</inkml:trace>
  <inkml:trace contextRef="#ctx0" brushRef="#br0" timeOffset="26417.4511">2134 2477 36 0,'-11'-11'75'16,"2"-1"1"-16,9 12-4 0,-24-13-36 16,24 13-7-16,-12-2-10 15,12 2-2-15,-13 9-3 16,8 1-3-16,3 8-6 16,0 5 0-16,2 11-5 0,0 10 5 15,0 10-2-15,-1 7-4 16,2 5-1-16,1 4 1 15,-2-2 1-15,-7-3 1 0,2-9 0 16,3-10-2-16,-7-10 9 16,5-10-3-16,-1-10 2 15,5-16 0-15,-16 2 1 16,14-13-1-16,-3-12 3 16,1-8-5-16,2-8-2 0,-4-10 1 15,0-8-4-15,2-9 4 16,0-2-3-16,1-3 1 15,3 3-2-15,1 3 0 0,-1 9-1 16,2 10 0-16,4 10 2 16,0 15-3-16,10 12-2 15,-1 10 1-15,2 16 0 16,-7 11 3-16,14 5-2 16,-2 9 0-16,6 8 1 0,2 2-1 15,-3 4 3-15,-5-4 0 16,-7-5 0-16,4-6-1 0,-9-7 0 15,2-8 1-15,-8-9 1 16,2-8-1-16,-6-9-1 16,9-7 0-16,-5-12 0 15,4-9-1-15,1-5-1 0,-6-11-1 16,5-8-1-16,-1-5 0 16,10 2 1-16,-1 1 0 15,6 11-1-15,-17 6 0 16,11 14 1-16,-3 13 2 0,-1 13 1 15,3 15 0-15,-14 16 0 16,5 5 0-16,1 9 1 16,9 6 0-16,-6 5 0 15,5-2 0-15,-2-1-1 16,-5-1-1-16,7-5-1 0,-4-8-4 16,1-4-3-16,-4-11-6 15,2-6-11-15,-4-7-14 16,7-10-13-16,7-4-10 15,-1-9-6-15,5-5 1 0,-1-8 4 16</inkml:trace>
  <inkml:trace contextRef="#ctx0" brushRef="#br0" timeOffset="27198.5668">2816 2900 49 0,'14'-18'62'16,"-8"3"1"-16,0 4-5 16,-6-1-8-16,0 2-9 15,-4 0-11-15,4 10-8 0,-13-12-6 16,0 9-6-16,-2 3-3 15,-2 0-2-15,-4 7 0 16,1 5-3-16,4 6 0 16,-1 3 1-16,3 7-2 15,3 0 0-15,4 2 0 0,1-2 1 16,8 3-3-16,7-5 2 16,-1-2 0-16,7-8-2 15,0-3 2-15,4-8-1 0,0-5 0 16,3-4-2-16,-3-12 2 15,-5-5-1-15,1-6 0 16,-1-3-1-16,-2-8 1 0,-1 2 0 16,-4 2 1-16,-7 1 0 15,5 7 0-15,-1 4-1 16,-3 11-1-16,-1 11 2 16,-5 0-1-16,0 14 0 0,0 7 1 15,5 6-1-15,0 3 2 16,0 2 0-16,2 1 1 15,3-3-1-15,9-2 1 16,-3-5 0-16,4-6-1 16,-2-4 0-16,-1-7 0 0,3-4-2 15,-6-3-1-15,6-9-2 16,-6-5-2-16,2-5-4 16,-4-1-3-16,2-4-2 15,2 1-1-15,-7 1 3 0,3 4 1 16,1 2 3-16,-1 4 6 15,-7 13 3-15,12-5 6 16,-12 5 2-16,9 14 2 16,-1 0 0-16,0 5 2 0,0 1-2 15,1 3-2-15,1-4-2 16,-3-1-1-16,6-2-1 16,-2-3-2-16,-1-5-2 15,-10-8-3-15,16 3-3 0,-16-3-6 16,12-9-7-16,2-3-4 15,-3-4-4-15,-2-4-3 16,6 0 2-16,-3-3 5 16,1 3 11-16,-3-1 12 0,6 6 8 15,-12 1 8-15,-4 14 6 16,7-8 3-16,-7 8 0 16,4 10-2-16,-2 3-7 0,3 4-5 15,-1 1-4-15,5 2 1 16,1 2-5-16,2-2-3 15,3-2-3-15,2-5-10 0,0-3-11 16,2-4-25-16,5-1-24 16,-3-5-5-16,1-7-5 15</inkml:trace>
  <inkml:trace contextRef="#ctx0" brushRef="#br0" timeOffset="28496.6876">3626 2878 10 0,'3'-19'72'16,"-2"1"5"-16,-3 1-4 15,0 5-21-15,-10 1-16 0,3 6-9 16,-5 4-8-16,-4 1-4 16,0 8-2-16,1 5-4 15,1 3-2-15,1 7-1 16,4 2-1-16,2 1 0 16,6 1-1-16,3 1-2 0,6-4-2 15,4-1-1-15,6-7-2 16,-2-4 0-16,5-5-2 15,0-5-1-15,3-4-1 16,-3-8 1-16,0-6 0 0,-3-1 2 16,-3-5 1-16,1-1 1 15,-4-1 2-15,-5 2 3 16,-5 2 0-16,0 4 0 0,-3 6-1 16,3 10 1-16,-14-7 0 15,14 7 0-15,-14 10 0 16,9 4-1-16,1 2-1 15,3 1 1-15,-1 2 0 0,2-1 0 16,5 2-1-16,8-3-1 16,-1-3-2-16,7-2-2 15,6-5-3-15,-2-4-2 16,11-3-7-16,0-7-4 0,0-6 0 16,0-3 2-16,-2-5 1 15,1-1 3-15,-9-3 5 16,1 1 6-16,-13 0 9 0,-3 4 6 15,-9 1 2-15,0 4 1 16,-9 4 0-16,-9 7 1 16,0 3 1-16,-7 1-2 15,5 8-4-15,0 3-1 0,4 3 0 16,1 2-1-16,6 3-1 16,6 0-2-16,5 6-3 15,8 5-1-15,5 7 0 0,5 6-1 16,3 8 1-16,3 6-2 15,1 8 0-15,-1 8 0 16,-6 9-1-16,-7 2 0 16,-5 0-1-16,-9-3 1 15,-6-7 0-15,-9-6 1 0,-11-14 2 16,-4-11 2-16,-4-19 0 16,1-14 1-16,-1-10 0 15,3-17-1-15,2-16 0 16,8-12-2-16,8-15-2 0,7-10-2 15,7-10 1-15,11-3-2 16,9-1 0-16,10 4-1 16,8 4 0-16,6 8 1 15,3 12 0-15,6 8 0 0,-2 9 1 16,0 8 0-16,-3 6 0 16,-5 4 1-16,-8 7 0 15,-9 2 0-15,-4 5 0 0,-8 6 1 16,-4 3 1-16,-6 8-1 15,-4 6 1-15,0 4 0 16,-1 5 0-16,-1 2 0 16,-1 0 1-16,0-2-1 0,2-4 1 15,1-3-1-15,0-8 0 16,0-10 0-16,12 1 0 16,-12-1-1-16,18-18 0 15,-10 0-2-15,5-7-2 0,2-1-1 16,-1 0 0-16,-2-1-1 15,4 5-1-15,-5 4 1 16,-1 3 0-16,-10 15 3 0,16-6 1 16,-16 6 2-16,12 15 2 15,-8 1 1-15,0 3 1 16,5 1 0-16,0 0 1 16,5 0-1-16,1-4-1 0,3-3 0 15,2-4-2-15,-1-5-2 16,4-4-3-16,1-4-1 15,-3-5-1-15,0-4-2 16,-2-3-2-16,-1-1 0 16,-1 1 0-16,-3 2 0 0,-2 1 4 15,-4 3 2-15,-4 1 1 16,-4 9 4-16,0 0 3 16,0 0 3-16,0 0 0 15,0 0 2-15,3 12-1 0,0-1 1 16,1 5-1-16,3 3 0 15,2 5-3-15,2 5-1 16,4 7 0-16,-1 2-2 0,-2 7-2 16,-2 4 0-16,-3 4-5 15,-6 1-3-15,-2 4-14 16,-10-5-23-16,-7-7-4 16,-4-4-27-16,-4-16-9 0,-4-12-3 15</inkml:trace>
  <inkml:trace contextRef="#ctx0" brushRef="#br0" timeOffset="28698.7063">4537 2587 18 0,'-17'-23'93'16,"-4"19"0"-16,-4 6-5 0,4 8-4 15,3 1-1-15,-2 4-71 16,15 0-2-16,4-2-4 15,3 5-10-15,-1-8-18 0,0 6-60 16,16-4-3-16,2-2-5 16,3 1-7-16,3-5-3 15</inkml:trace>
  <inkml:trace contextRef="#ctx0" brushRef="#br0" timeOffset="29469.8257">5551 2632 47 0,'-17'-27'85'15,"3"3"-1"-15,1-1-3 0,0 5-4 16,5 4-43-16,1 5-20 16,7 11-5-16,0 0-1 15,-6 17-3-15,1 10-4 16,5 15-2-16,0 8 0 0,0 11-1 15,-1 7 0-15,1 1-1 16,1-5 1-16,-1-4-1 16,2-10 3-16,-1-11 0 15,-1-12 0-15,0-15 2 16,0-12 0-16,0 0 1 0,0-23-1 16,0-6 0-16,0-5-1 15,3-9-1-15,4-7 1 16,6-3-2-16,3 0 1 0,4 9-2 15,-1 3 0-15,5 9 1 16,-1 9-2-16,0 15 0 16,1 10-1-16,-1 15 1 0,-1 11 1 15,-1 5 0-15,1 7 0 16,-2 2 1-16,-4 4 0 16,-3-3 2-16,-6-2 1 15,-8-4 0-15,-4-4 0 16,-14-4 1-16,-8-5 0 0,-6-7 0 15,-4-9-1-15,-2-6 1 16,0-3-3-16,6-9-4 0,3-10-6 16,11-3-19-16,7 1-39 15,10-8-11-15,4-2-5 16,14-2-6-16</inkml:trace>
  <inkml:trace contextRef="#ctx0" brushRef="#br0" timeOffset="31209.8988">5929 2773 34 0,'33'4'73'0,"-4"4"0"16,-6 5-2-16,3 5-32 15,-12-2-17-15,-4 5-5 16,-2 4-5-16,-4 2-5 16,0 1-2-16,-3 1-2 15,-2 0-1-15,2-3 1 0,-1-2-1 16,0-6 2-16,-4-3 0 15,0-6 0-15,4-9-1 16,-11 0 0-16,7-9 1 0,4-6-3 16,0-8-1-16,0-5-3 15,9-7-3-15,4-1 1 16,7-2-2-16,3 3 1 16,6 2 0-16,1 5 0 0,7 7-2 15,-1 6-1-15,8 7-2 16,-1 4 2-16,-2 2 2 15,0 4 5-15,-7-2 3 16,-1 0 4-16,-12 0 6 0,-1-2 6 16,-20 2 1-16,0 0 2 15,1-8-1-15,-10 7-4 16,-11 1-2-16,-7 0-3 16,-4 6-1-16,-3 4 0 15,-2 8-2-15,1 4-1 0,-2 5-1 16,6 3-1-16,4 2-1 15,8 0-1-15,9 0 0 0,5-3-2 16,5-2 1-16,8-6 0 16,7-5 0-16,6-6 0 15,2-5-1-15,3-5-1 16,2-8 0-16,0-5 0 0,-3-4 0 16,-1-6 0-16,-4-2 0 15,-5-1 0-15,-2 0 0 16,-5 2 1-16,-4 2 0 15,-4 5 0-15,0 3-1 0,0 14 1 16,-4-9 0-16,4 9 0 16,-8 7 1-16,6 6-1 15,-1 4 0-15,1 2 0 16,2 2 1-16,3 0 0 0,2 0 0 16,5 0-1-16,-1-4 0 15,2-1 0-15,0-5 0 16,-1-4-1-16,2-3-2 15,-3-4 0-15,-1-4-1 0,-8 4-1 16,16-18 0-16,-8 2-1 16,-2-4 0-16,4-2 1 15,-2 1 1-15,2-3 2 0,-3 3 0 16,1 2 2-16,-1 3 1 16,-1 4 0-16,-6 12 2 15,14-5 0-15,-14 5-1 16,11 14 1-16,-5 2-1 0,0 3 0 15,3 7 0-15,-1-3-2 16,2 5 1-16,-3-5-1 16,3 1-1-16,-2-6 0 0,1-5 0 15,0-3 0-15,0-8-2 16,0-2 1-16,-9 0 1 16,18-20-1-16,-11 4 2 15,2-4-2-15,2-1 0 0,0-4 2 16,-1 3-1-16,-1 2 1 15,1 2-2-15,-4 5 1 16,-6 13 0-16,14-9 0 16,-14 9 0-16,9 9 0 0,-2 7 1 15,1 0-1-15,5 2 2 16,3 2-1-16,6-2-2 16,5-1-1-16,3-4-1 15,3-5-2-15,2-2 0 0,1-6-1 16,-3-1 0-16,1-7 3 15,-6-7 3-15,-5-1 2 16,-3-5 3-16,-6-1 2 16,-5-2 2-16,-4-1 1 0,-5 3 0 15,-6 1-1-15,-4 3-1 16,-5 6-2-16,-5 6 0 16,-1 6 0-16,0 6-2 15,-1 9 0-15,1 5-1 16,6 5 0-16,2 3 0 0,6 0-1 15,5 2 0-15,3-7-1 16,9-1 0-16,5-5-1 16,2-7-1-16,5-4-1 0,1-6 0 15,2-6-1-15,-1-7 1 16,1-7 0-16,-2-4 0 16,-2-7 0-16,-2-5 1 0,-5-5 2 15,-2-9 1-15,-4-2 0 16,-3-1 0-16,-5 2 2 15,0 4 0-15,-9 8 0 16,-2 9 1-16,-2 13-1 0,-4 15 0 16,-1 4 1-16,4 18-2 15,0 7 0-15,4 9-1 16,5 4-1-16,5 7 1 16,6 1-1-16,8 0-1 0,2 0 0 15,5-3-1-15,2 0-1 16,-2-9 1-16,2-3 0 15,-4-8-2-15,0-6 0 0,1-7-1 16,-2-7 1-16,-1-5 0 16,3-8 0-16,-1-10 1 15,0-5 0-15,3-7 1 16,-4-3 1-16,0-4 1 16,-4 0 1-16,-1 3 1 0,-4 3 0 15,-6 6 1-15,-1 6 0 16,-2 7 1-16,0 12 0 15,-9-1 0-15,9 1-1 16,-18 16-1-16,11 3 0 0,2-1 0 16,2 4 0-16,2 0-2 15,1 1 1-15,1-4 0 16,4 0 0-16,2-2 0 16,1-3-1-16,0 0 1 0,0-4-1 15,-4 1 1-15,1-3-1 16,-2 0 1-16,-3 3-1 15,0-3 0-15,0-8 0 16,-10 18-4-16,-2-14-11 0,1-2-57 16,-3 1-7-16,-3-1-5 15,4-2-6-15,2-4-5 16</inkml:trace>
  <inkml:trace contextRef="#ctx0" brushRef="#br0" timeOffset="33104.4448">8614 2767 40 0,'-18'0'66'16,"0"0"2"-16,-2 3-1 15,0 7-43-15,-4 4-2 16,-1 4-4-16,2 5 0 16,-1 4-4-16,1 3-2 0,5 3-1 15,3 1-2-15,4 0-1 16,7-2-1-16,4-1-2 16,4-2-1-16,9-7 0 15,6-5 0-15,3-6 0 0,4-6-2 16,3-5 1-16,4-3-2 15,-5-9 0-15,2-4-1 16,-3-4 0-16,-3-5-2 16,-5-3 0-16,-9-2 0 0,-3-2 0 15,-7 2 0-15,-6-1 0 16,-7 2 1-16,-8 2 2 16,-3 7-1-16,-3 3 2 0,-4 7 1 15,1 3 0-15,3 4 0 16,4 3 1-16,2 0-1 15,6 3-1-15,3 2 0 16,12-5-1-16,-1 10 0 0,1-10-1 16,19 6-1-16,-1-2-1 15,5-2-1-15,5-2-1 16,3-2 0-16,3-2-1 16,0-2 0-16,-2-2 0 0,1 3 0 15,-6 2 2-15,-1 3 1 16,-6 0 2-16,-2 6 0 15,-4 6 2-15,-2 5 1 0,0 3 1 16,0 4 1-16,-2 4 0 16,3 4 1-16,-3 0-1 15,2 3-1-15,1-2 0 16,-4-2-2-16,2-2 1 0,-1-5-2 16,0-1 1-16,-1-8 1 15,2-5-1-15,-2-6 0 16,3-3 0-16,1-1 0 15,-1-8-1-15,-1-5 1 0,2-4-2 16,-3-6 0-16,2-3-1 16,-4-6 1-16,-2-1-1 15,-2 0 0-15,-4-1 1 16,0 3 0-16,1 3 1 0,-2 8 0 16,-2 3 0-16,1 5 0 15,2 12 0-15,-7-12 1 16,7 12-2-16,0 0 1 15,0 0-1-15,11 9 0 0,2-4 1 16,1 5-1-16,8-3 1 16,3 1-1-16,0 1 0 15,8-2 0-15,-1-3-1 16,1-3 0-16,-2-1 0 0,-3 0 0 16,-7-4 0-16,-4-3 1 15,-3-1 0-15,-7-2 1 16,-3 0 0-16,-4 10 0 15,-10-15 1-15,-3 9 0 16,-1 2 0-16,-2 2 0 0,0 2 1 16,1 4-1-16,-1 5 1 15,3 5-1-15,4 1 0 16,0 5 0-16,6 1-1 0,3 5 0 16,1-1 0-16,8 1 0 15,0-2-1-15,6-2-1 16,1-5 0-16,2-1 0 15,1-6-1-15,1-7-2 0,-1-3 1 16,3-7-1-16,-1-7 0 16,-3-4 1-16,1-4 0 0,0-2 2 15,-2-1-1-15,-2-1 2 16,-2 5 2-16,-2 2 0 16,-2 5 0-16,-4 4 1 15,-5 10 0-15,10-3 1 16,-10 3 0-16,5 17-1 0,0 0 0 15,3 4-1-15,-2 2 0 16,5 2-1-16,-2 0-1 16,3-1-6-16,-3-5-18 15,-5-1-55-15,9-6-3 0,0-3-5 16,4-7-5-16,0-2-3 16</inkml:trace>
  <inkml:trace contextRef="#ctx0" brushRef="#br0" timeOffset="33483.0142">10091 2632 0 0,'1'-10'82'0,"-1"0"7"0,0-1-4 15,0 2-4-15,0-5-16 16,0 14-35-16,0 0-9 16,0 0-7-16,0 0-5 15,1 7-4-15,-1 15-2 0,0 8-2 16,-2 6-1-16,0 7 0 15,2 7 1-15,0 4-2 16,0 3-1-16,3-3-3 16,3-3-2-16,1-5-5 0,2-4-9 15,-5-4-39-15,3-14-20 16,2-6-5-16,-9-18-4 16,17 5-1-16</inkml:trace>
  <inkml:trace contextRef="#ctx0" brushRef="#br0" timeOffset="33845.341">9999 2864 42 0,'-22'0'86'0,"2"0"2"16,5 0-5-16,15 0-3 16,-7 23-33-16,14-23-32 0,8 0-2 15,7 0-2-15,6 0-5 16,8 1-4-16,9-4-3 15,-1 0-3-15,4-1-3 0,-2-1-2 16,-2 1 0-16,-5-2 1 16,-8 0 1-16,-9 0 2 15,-3 3 2-15,-10-1 4 16,-9 4 3-16,0 0 2 0,0 0 1 16,0 0-2-16,0 0 1 15,-7 2-1-15,4 8 0 16,0 3-1-16,1 4-1 15,-1 3-1-15,2 1-1 16,1 3-3-16,0-2-6 0,1 1-19 16,8 1-50-16,-5-11-3 15,-4-13-5-15,16 8-7 16,-3-9 0-16</inkml:trace>
  <inkml:trace contextRef="#ctx0" brushRef="#br0" timeOffset="33977.7373">10473 2681 3 0,'-3'-35'65'0,"-3"7"0"0,-1 12-2 16,7 16-15-16,-16-3-71 15,12 20-36-15,3 10-6 16,1 7-2-16</inkml:trace>
  <inkml:trace contextRef="#ctx0" brushRef="#br0" timeOffset="34809.4227">10600 2935 86 0,'-10'-11'91'0,"3"1"-3"16,4 2-6-16,-3-2-1 15,6 10-46-15,-2-11-28 16,2 11-2-16,0 0 0 15,6 0-3-15,0 11-1 0,1 3-1 16,2 7-1-16,-1 2 0 16,2 3 0-16,-4-1 1 0,3-2 0 15,-5-2 0-15,0-4 1 16,-2-6-1-16,-2-11 2 16,0 0-1-16,0 0 1 15,13-2-1-15,-8-11 0 16,6 0 0-16,-2-5-1 0,2-2-1 15,6 2 1-15,-4 0-1 16,-1 2 0-16,1 5 0 16,-4 2 0-16,1 5-1 15,-10 4 1-15,13 0 0 0,-13 0 0 16,7 16 0-16,-2-4 1 16,2 3 0-16,-2 0 0 15,2 0 1-15,2-2 0 16,-4-1 0-16,5-2 0 0,-10-10-1 15,13 13 1-15,-3-13-1 16,-1 0 0-16,0-7-1 16,5-2 0-16,-3-3 0 15,2-2-1-15,4 0 1 0,-1-3 0 16,-1 5 1-16,-5 0 0 16,2 3 0-16,-5 4 0 15,-7 5 0-15,12 0 1 16,-12 0-1-16,13 10 0 0,-7 2 0 15,6 2 0-15,3 0 0 16,3 2 0-16,6-4 0 16,1 0 0-16,6-3-1 0,2-3 1 15,1-3-1-15,1-3 0 16,-3-5 1-16,0-4 0 16,0-4 0-16,-9-3 1 15,-3-5 0-15,-3-2 1 0,-5-4 0 16,-5 1 1-16,-7 0-1 15,0-1 0-15,-6 6 0 16,-7 3-1-16,2 7 0 16,-4 4 0-16,0 7-1 0,-1 3 0 15,0 8 0-15,4 6 0 16,4 5 0-16,1 3 0 16,5 3 0-16,2 5 1 0,-1-1-2 15,10 0-2-15,2 0-3 16,2-4-5-16,7 0-17 15,2-3-51-15,5-11-3 16,4-4-6-16,5-9-6 0,6-1 3 16</inkml:trace>
  <inkml:trace contextRef="#ctx0" brushRef="#br0" timeOffset="34957.6458">11812 3086 38 0,'13'0'92'0,"-13"0"-1"0,8 17-7 16,-9-4-1-16,-7-4-4 15,8-9-72-15,-12 18-5 0,1-11-11 16,-3 4-67-16,4-2-5 16,10-9-4-16,0 0-6 15,0 0-3-15</inkml:trace>
  <inkml:trace contextRef="#ctx0" brushRef="#br0" timeOffset="36843.4097">1045 4346 45 0,'-10'0'68'0,"-4"-1"-10"15,3-1-9-15,1 0-8 0,10 2-8 16,-15-2-8-16,15 2-4 15,-12-2-7-15,12 2-2 16,0 0-2-16,0 0-1 16,0 0-4-16,-10-3 0 0,10 3-2 15,0 0-1-15,0 0 0 16,0 0-1-16,0 0-1 16,-12 0 0-16,12 0 0 15,-4 5-1-15,4-5 1 0,-15 13-1 16,15-13 1-16,-15 15 1 15,5-8-1-15,-1 1 1 16,3-4 0-16,-4-2 1 16,12-2 1-16,-15 0 0 0,8 0 1 15,7 0-1-15,-15-7 1 16,15 7-1-16,-1-11 1 16,1 11-2-16,0-10 0 0,0 10-1 15,14-8 0-15,-2 5 1 16,6 3-1-16,1 0 0 15,7 0 0-15,1 3 1 16,0 6-1-16,3 3 0 16,2 3 0-16,-3 7 0 0,-4 3 0 15,-4 4-1-15,-9 7 1 16,-8 3-2-16,-3 3 1 16,-5 2-2-16,-12 1 1 15,-7-1-1-15,-7-3 0 0,-1-6 0 16,2-5 1-16,-5-4 1 15,9-8 0-15,-2-7 1 16,6-5 1-16,10-5 0 16,2-1 1-16,9 0-1 0,0-11 2 15,5 0-1-15,9-1 0 16,4-2-1-16,0 0 1 16,3 1 0-16,8-4 1 15,0 4-2-15,4 4 1 0,2 4-1 16,1 3 0-16,-3 2-2 15,0 5 0-15,-5 3-3 16,2 6-3-16,-13-4-9 16,3 3-7-16,-20-13-27 0,13 12-31 15,-4-12-2-15,-5-7-8 16,3-6 1-16</inkml:trace>
  <inkml:trace contextRef="#ctx0" brushRef="#br0" timeOffset="37155.6903">1299 4293 22 0,'0'-18'89'0,"-1"6"-4"16,1 2-2-16,0 10-6 0,7-12-36 16,-7 12-12-16,11-9-10 15,1 9-4-15,-3 0-11 16,14 10-2-16,-3 5-2 15,7 7 0-15,4 9-1 0,2 12 0 16,-2 12-1-16,2 10-1 16,0 5 2-16,-11 8 1 15,-3 1-1-15,-9 0-1 16,-11-8 0-16,-9-7 0 0,-8-11-3 16,-3-10-1-16,-5-15-4 15,-1-7-17-15,6-10-50 16,1-11-4-16,5-4-4 15,10-17-2-15</inkml:trace>
  <inkml:trace contextRef="#ctx0" brushRef="#br0" timeOffset="37772.8167">2463 4234 38 0,'-27'0'82'0,"-1"0"1"16,-9-2-2-16,13 1-3 15,5-2-50-15,1 3-5 16,7 0-1-16,11 0-6 15,0 0-4-15,3-11-3 0,19 5-3 16,1-3-3-16,14 0 0 16,6 0-3-16,1 1 1 15,10 0-1-15,-2 3-1 16,13-1-1-16,-6 2-1 0,-6-1-1 16,0 1-3-16,-10 0 1 15,-7-1-1-15,-10-1-3 16,-8-2-1-16,-18 8 1 15,2-11 0-15,-10 5 2 0,-10 2 1 16,-2 2 1-16,-7 2 2 16,-5 0 3-16,0 7 2 15,2 2 5-15,2 1-2 16,5 3 2-16,-2 3 0 0,10 0 1 16,3 5 0-16,6 1 0 15,2 3-1-15,3 5-3 16,3 3 1-16,7 4-1 15,1 7 0-15,1 5 0 0,4 3-1 16,-5 5 0-16,2 1 0 16,-1 1-1-16,-4-3 0 15,-2-4 0-15,0-6-1 0,-5-10-1 16,0-7 0-16,0-11-4 16,0-4-8-16,0-14-20 15,-10-2-47-15,10-10-2 0,0-11-6 16,7-8-3-16</inkml:trace>
  <inkml:trace contextRef="#ctx0" brushRef="#br0" timeOffset="39486.3807">2987 4524 78 0,'-19'11'88'0,"9"-7"-3"0,10-4-6 15,-10 3-2-15,10-3-66 16,0 0-1-16,0 0 0 16,-2 12-6-16,10-6-2 0,1 1 0 15,7 4 0-15,4 3-1 16,2 4 0-16,0 4-2 16,3 3-2-16,3 4-1 15,-8 2 1-15,1-1-2 0,-6 0 1 16,-3-2 1-16,-4-6 1 15,-5-3 2-15,-3-7 3 16,0-12 1-16,-8 6 2 16,-1-7-3-16,-1-12 2 0,0-2-1 15,0-6 0-15,5-3-1 16,2-2-1-16,3-3-1 16,3 4-2-16,6 0 1 15,4 4-1-15,4 2 0 0,5 5-3 16,4 3-1-16,3 5-2 15,4 5-1-15,3 1-3 16,8 0-3-16,1 3-1 16,2 4-2-16,-1-1 2 0,1 1 3 15,-4-4 3-15,-6 2 3 16,-2-5 6-16,-10 1 5 16,-5 0 5-16,-7-2 3 0,-13 1 2 15,12-13 0-15,-12 13 0 16,-1-18-2-16,-8 8-1 15,0-1-3-15,-5-1-2 16,-3 2-3-16,-1 3-1 0,0 2-1 16,-5 5-1-16,0 2 0 15,-2 10 0-15,0 4-1 16,2 8 0-16,4 3-1 0,0 5 1 16,4 1 1-16,6 1-1 15,8-2 0-15,1-3-1 16,8-2 2-16,4-7-1 15,4-5 1-15,3-6-1 16,4-8 1-16,-2-1-1 0,3-11 0 16,-1-4 0-16,-3-6 0 15,3-5 0-15,-5-2 1 16,-1-2-1-16,-3 0 0 0,-4 1 0 16,-4 4 0-16,-2 5-1 15,0 3 0-15,-4 8 0 16,0 9 0-16,0 0 0 15,-2 9 1-15,2 9 0 16,0 1 0-16,3 4 0 0,2 4 2 16,5 0-1-16,1-1-1 15,4-1 1-15,1-3-1 16,-2-4 0-16,-1-2-1 16,0-5-1-16,-1-5-1 0,-1-4-1 15,-1-2-1-15,-2-8-1 16,-2-5 0-16,1-5-1 15,-1-6 1-15,1-3 0 0,1-4 0 16,0-2 1 0,-2-1 2-16,-1 4 2 0,2 2 2 15,-2 5 0-15,0 7 1 16,-1 5 1-16,-4 11 1 0,12 0 1 16,-6 11-1-16,3 6-2 15,1 4 0-15,1 3 0 16,3 0 0-16,1 2-1 15,-1 3 0-15,-1-6 0 0,0-2-1 16,-2-4 0-16,-2-3 0 16,0-6-1-16,-9-8 1 15,13 1-2-15,-7-10 1 0,4-5-2 16,-2-7-1-16,3-7-2 16,3-2 1-16,-2-4 1 15,1 5 0-15,0 2 1 16,-2 5 1-16,-2 7 2 15,-9 15 1-15,8-5 3 0,-1 14 0 16,-2 10 0-16,-2 6 0 16,4 5-1-16,2 2 0 15,4 1 0-15,2 0 0 0,3-5-2 16,0-3 1-16,2-7 0 16,3-4-1-16,-1-7 0 15,2-5-1-15,4-6 0 0,-2-7 0 16,3-8 0-16,-3-4-1 15,0-5 1-15,-2-4-1 16,-5-3 0-16,-2-1 1 16,-8 2 2-16,-3 3-1 15,-6 5 0-15,0 6 0 0,-3 5 2 16,3 15-2-16,-17-8 0 16,5 10 1-16,4 7-1 15,1 3-1-15,2 5 2 16,4 1 0-16,1 0-1 0,2 3 0 15,9-1 0-15,4 1-1 16,4 2-2-16,3 2-1 16,1-1 0-16,-1 3-1 15,1-1 1-15,-2 2-1 0,-4-1 2 16,-4-2 0-16,-5-2 3 16,-4-4 0-16,-4-5 1 15,-3-3 1-15,-6-4 1 16,-3-7-2-16,1-1 0 0,0-7 0 15,2-5-1-15,1-6-3 16,8-4-3-16,0-4-9 16,5-5-16-16,7 3-22 0,5-2-11 15,6 3-4-15,4 1 3 16,1 5 15-16,0 3 17 16,-1 10 21-16,-4 0 25 15,-2 6 31-15,-5 3 15 0,-3 2 1 16,-13-2-7-16,13 18-12 15,-8-3-13-15,1 0-9 16,-4 2-6-16,1 2-4 16,0 2-7-16,1 0-7 0,0 1-13 15,-3 6-44-15,1-11-14 16,2-3-8-16,-4-14-3 16,12 8 4-16</inkml:trace>
  <inkml:trace contextRef="#ctx0" brushRef="#br0" timeOffset="39651.6536">4981 4446 44 0,'-11'-41'89'15,"3"8"-2"-15,2 9-6 16,-1 7-6-16,7 17-45 16,0 0-20-16,0 0-14 15,-2 8-34-15,6 8-38 0,7 2-6 16,3 2-3-16,5 1-4 15</inkml:trace>
  <inkml:trace contextRef="#ctx0" brushRef="#br0" timeOffset="40190.9244">5328 4319 1 0,'-13'-6'90'0,"2"0"0"16,0 6-6-16,11 0-6 0,-14 0-1 16,8 9-68-16,6 6-4 15,3 4-1-15,7 10-6 16,1 3-3-16,6 10-8 0,-1 4-15 16,2 5-28-16,2 5-4 15,-2 1 0-15,-4-2 11 16,-3-6 15-16,-3-3 16 15,-5-12 18-15,-3-9 24 0,-2-12 33 16,-8-13 5-16,-5-7-4 16,1-12-12-16,-3-6-12 15,0-9-12-15,2 1-6 16,1-5-6-16,5 1-4 16,6 4-3-16,3 3-2 0,3 1-2 15,6 7-2-15,4 2-2 16,5 5 0-16,2 3-3 15,2 2 0-15,2 2 0 0,-1 4 1 16,-3 1 1-16,0 3 2 16,-5 0 1-16,-1 8 4 15,-3 5 2-15,-4 5 2 16,0 4 1-16,-2 3 1 0,-1 3 0 16,0 2 0-16,0 1-2 15,0-2 0-15,0-3-2 16,2-1-2-16,-4-9-4 0,4 0-10 15,-5-6-34-15,-1-10-31 16,0 0-4-16,11-15-6 16,-6-6-3-16</inkml:trace>
  <inkml:trace contextRef="#ctx0" brushRef="#br0" timeOffset="40329.2112">5630 4218 22 0,'-9'1'67'15,"-4"15"2"-15,5 8-5 16,1 1-17-16,5 7-109 16,7 1-2-16,5 3-4 15,8-2 0-15</inkml:trace>
  <inkml:trace contextRef="#ctx0" brushRef="#br0" timeOffset="40997.9207">5953 4506 61 0,'-15'-3'89'0,"-4"0"-4"0,3 3-5 16,-1 0-3-16,1 10-59 16,3 4-5-16,-1 3-5 15,5 5-5-15,2 2-2 0,5 3 0 16,2 1-1-16,4 0 0 15,6-3 0-15,-1 0-1 16,1-4 0-16,3-5 1 16,-3-3 0-16,0-6 0 0,-1-4 1 15,-9-3 0-15,12-6 1 16,-6-5-1-16,-1-5 0 16,-2-1 0-16,1-4 0 15,-2-2-1-15,-1-1-1 0,0 2 1 16,1-2 0-16,-1 2-1 15,1 1 0-15,3 4 1 16,0 3-1-16,2 2 2 16,3 3-1-16,1 2 0 15,3 5 1-15,1 1-1 0,2 1 1 16,3 5-1-16,2 3 0 16,2 3 0-16,-2 3-1 0,-1 4 2 15,-3 2-1-15,-3 2 0 16,-3 1 0-16,-5 0 1 15,-6-1-1-15,-1-2 1 16,-2-4 1-16,-3-4-1 16,5-12 0-16,-10 13 1 0,10-13 0 15,0 0 0-15,-1-15-1 16,1-1 0-16,6-5-2 16,5-4-2-16,2-4-1 15,4 0 0-15,1 1-1 0,4 1 1 16,0 4 1-16,-2 7 1 15,1 6 3-15,0 8 1 16,-2 2 2-16,-3 10 1 16,-3 4 0-16,0 1 0 0,-3 5-1 15,-2-1-3-15,-2-2-5 16,-1 2-29-16,-5-1-46 16,0-4-4-16,-6-1-5 0,-4-3-5 15</inkml:trace>
  <inkml:trace contextRef="#ctx0" brushRef="#br0" timeOffset="42223.0831">731 6223 38 0,'-15'0'79'0,"8"-3"-5"16,7 3-4-16,-5-16-27 15,5 6-18-15,0 1-2 16,2 1-4-16,8 3-6 16,-5-13-7-16,17 9-2 15,-4 0 1-15,2 8-2 16,-1 1-5-16,-5 3-2 0,4 9 1 16,-9 8 2-16,1 1 1 15,-4 4 0-15,-6-1 0 16,0 3 1-16,-3-2-1 15,-5-1 2-15,1-5-1 0,-6-4 0 16,13-15 3-16,-5 15-3 16,5-15 0-16,-14 10 2 15,14-10-3-15,0 0 3 16,0 0-3-16,0 0 2 16,-2 13-6-16,2-13 4 15,9 11-1-15,1-3-2 0,2 1 3 16,-4 5-3-16,5-1 3 15,4 6-2-15,-7-2 4 16,-8 0 1-16,-2-17 5 16,-2 19 0-16,-7-1-3 15,-7 3 2-15,2-12 2 0,0-1 1 16,-4 1 0-16,-4-1-1 16,-2-3-4-16,0-1 0 15,-1-1 2-15,1-1-1 16,4 0-4-16,-5 0-1 15,4-2-1-15,2 3-1 0,-3-3-2 16,7-3-2-16,-2-1-3 16,6 1-9-16,11 3-41 15,-11-8-25-15,11 8-1 0,9-16-6 16,14 4-5 0</inkml:trace>
  <inkml:trace contextRef="#ctx0" brushRef="#br0" timeOffset="42607.4616">1111 5911 86 0,'-17'-8'93'15,"1"1"-4"-15,16 7-6 16,-17-14 0-16,17 14-59 15,0 0-12-15,0 0-4 0,8-11-2 16,2 11-3-16,9 0-2 16,-1 7 0-16,15 5-1 15,3 8 0-15,-2 8-1 0,5 12-1 16,-3 9 1-16,0 12 0 16,-4 4 0-16,-8 10 0 15,-12 3 0-15,-12 1 0 16,2-1 3-16,-14-3 0 15,-12-7 0-15,-15-6 0 0,-10-7-1 16,-5-11-2-16,-5-7-3 16,5-7-5-16,-10-12-14 15,8-7-54-15,9-4-8 16,10-7-5-16,9-7-4 0,12-9-2 16</inkml:trace>
  <inkml:trace contextRef="#ctx0" brushRef="#br0" timeOffset="45730.3828">2154 6090 63 0,'0'25'70'16,"3"5"-1"-16,-3 3-27 0,4 4-10 15,3 4-8-15,-2-1-6 16,0-1-2-16,2-6-2 15,-7-2 0-15,0-4 1 16,0-7-1-16,-6-2-1 0,2-9 1 16,-4 1-3-16,-3-8-2 15,0-3-2-15,1-5-1 16,1-4-1-16,-1-6-1 16,2-7-1-16,0-6-2 15,5-8 0-15,0-8 0 0,3-7 0 16,7-4-1-16,8-6 0 15,3 2 1-15,-3-3-1 16,6 6 1-16,8 6-1 0,8 5 1 16,-6 11 0-16,1 6 0 15,4 10-1-15,0 6 0 16,6 6 0-16,-5 7 0 16,-2 8-2-16,-2 9 2 0,-2 8-3 15,-9 4 3-15,-4 8-3 16,-14 5 3-16,-4 3-1 15,-7 2-1-15,-15 2 1 16,-10-5-3-16,-13-2 0 0,-5-4-2 16,-3-8 1-16,4-7-1 15,-4-8 1-15,5-8 0 16,5-8 1-16,6-5 2 16,11-8 2-16,7-6 2 0,8 0-1 15,-2 0 1-15,9 2-1 16,4 0 1-16,0 4 0 0,0 14-1 15,14-9 1-15,2 10-2 16,-4 11 1-16,18 6 0 16,3 6 0-16,2 3 2 15,6 3-2-15,3 3 1 0,3-1 0 16,-5 0 0-16,9-2-2 16,-10-5 0-16,-3-2 0 15,-2-6 0-15,-4-6 0 16,-1-5 0-16,-6-4-1 0,-2-4 1 15,-3-7 2-15,-4-6 0 16,1-4-1-16,-1-6 1 16,-3-2-1-16,1-7 0 15,-4 1-1-15,1-5 1 0,-5 2 0 16,3 3-1-16,-5 4 0 16,-4 5 0-16,0 4 0 15,0 7 0-15,0 13 0 16,-15-8 0-16,15 8-1 0,-20 8 1 15,7 3 0-15,3 2-1 16,-1 5 1-16,5 1 0 16,-2 3 0-16,5 1 0 0,3 0 0 15,2 3 0-15,11-3 1 16,3 2-1-16,4-3 1 16,3-1-1-16,2-3-1 0,5-4-1 15,4-6 0-15,-1-3 0 16,0-5-1-16,0-6 0 15,-2-5 0-15,1-8 0 16,0-3 1-16,-7-7 1 16,-5-7 1-16,-2-7 0 0,-4-2 0 15,-6-7 1-15,-3-3 1 16,-5-3 0-16,-5 4 2 16,-3 5 0-16,-3 7 0 15,3 7 1-15,-5 8-1 0,1 12 0 16,2 7-1-16,-1 8-1 15,3 11-2-15,2 6 0 16,5 10 0-16,0 8-1 0,-1 8 1 16,2 10 0-16,8 9 1 15,1 10-1-15,6 4 1 16,2 12 0-16,-2 5 0 16,-1 7-2-16,-1 3 0 0,2-2-1 15,-3-6 1-15,-8-7 0 16,-3-11 1-16,-2-14 0 15,-2-14 1-15,-5-18 2 16,0-15 0-16,-4-15 1 0,0-9-1 16,2-17-1-16,-1-11-1 15,0-14 0-15,1-10 0 16,0-10-2-16,1-3 1 16,6 1-1-16,4 2-1 0,4 6 1 15,6 8-1-15,6 11 1 16,4 9-1-16,8 11 0 15,-2 8 0-15,6 8 0 16,1 3 1-16,2 6 0 0,-2 0 0 16,-2 6 0-16,-1 4 0 15,-7 4 2-15,-3 0-1 16,-9 4 1-16,-5 0-1 0,-7 0 0 16,-10-1 1-16,-12-2-1 15,-5-2 2-15,-7-1 0 16,-5-5-1-16,-3-4 1 15,0-3-1-15,4 0-2 0,4-9 0 16,8-1-4-16,4-3-3 16,14-1-2-16,4-2-1 15,8 2-3-15,10-4-1 16,9 2-2-16,11 0-1 16,5-2 4-16,5 2 2 0,3-2 5 15,2 3 2-15,-4-2 5 16,2 5 6-16,-12-4 5 15,-7 6 5-15,-7 2 2 0,-6 2-1 16,-6 1-1-16,-9 5-2 16,0 0-2-16,-7 0-3 15,-6 12-2-15,-3 1-3 16,-2 4-1-16,-3 4 0 0,4 3 0 16,-2 6-1-16,3-1 1 15,6 3-1-15,9-2-1 16,0-2 1-16,7-1-1 15,10-6 0-15,4-3 1 0,9-7-1 16,3-6 1-16,5-5-1 16,-1-2 0-16,5-12 0 15,-1-4-1-15,-2-5 1 0,-4-7-1 16,-6-3-1-16,-8-3 0 16,-11-7 0-16,-6-1 0 15,-3 1 0-15,-8 2-1 16,-10 5 0-16,-9 8 0 0,-3 8 0 15,-6 11 1-15,-2 9 0 16,1 10 0-16,-2 6 0 16,3 4 1-16,7 2 0 0,7-1 0 15,6-3 0 1,10-4 1-16,6-2-1 0,9-4 0 16,12-5 0-16,11-3 0 15,4-1-1-15,10-10-1 0,6-5 0 16,7-3-1-16,2-6 0 15,2 0 0-15,-2-2 0 16,-5 0 1-16,-3 3 1 16,-10 3 0-16,-7 5 1 15,-8 3 1-15,-7 5 1 0,-11 4 0 16,-10 4 1-16,0 0 0 16,-7 2 0-16,-9 7 2 15,-2 3-1-15,-2 1-1 0,0 1 0 16,-1 1-1-16,2 2 1 15,8-1-2-15,0-1 0 16,6 1-1-16,3-2 1 16,2 1-1-16,8 1 0 0,6-2 1 15,3 2-1-15,2 2 0 16,4 0-1-16,3 0 0 16,-1 3-1-16,0-2 1 0,-3 1-1 15,-5-2 0-15,-6 0 1 16,-3-2 0-16,-8-2 1 15,-2-1 0-15,-12-2 1 0,-3-5-1 16,-4 0 1-16,-1-6 0 16,-5-1 0-16,5 0 0 15,5-5 0-15,1-4-1 16,7-2-1-16,3-1 0 0,5-1-1 16,3 1 0-16,11-5-1 15,4 1-1-15,4 0 0 16,5 1-1-16,4-3 1 15,5 0 0-15,3 1 0 16,-3-1 1-16,-1 2 1 0,-3-1 2 16,-3 4 1-16,-3-3 2 15,-8 8 2-15,-7-1 1 0,0 4 0 16,-10 6-1-16,0 0 1 16,0 0-2-16,0 0 0 15,0 13-2-15,0 3-1 16,0 4 0-16,1 6 0 0,2 1-1 15,0 4 1-15,1-1-2 16,-1 0 1-16,5-2-4 16,-4-6-4-16,5 1-17 15,-1-4-55-15,-1-9-4 0,-7-10-6 16,16 0-4-16,-7-7-3 16</inkml:trace>
  <inkml:trace contextRef="#ctx0" brushRef="#br0" timeOffset="45904.0064">4551 5953 13 0,'-5'-38'92'0,"-1"11"-2"0,-1 11-4 15,7 16-8-15,-9-5 1 16,9 5-69-16,-10 12-7 16,10 1-5-16,1-1-15 15,9-7-50-15,-2 14-12 0,6 0-4 16,2-3-7-16,5-3-1 15</inkml:trace>
  <inkml:trace contextRef="#ctx0" brushRef="#br0" timeOffset="46424.7666">4798 5907 32 0,'-5'-7'91'0,"5"7"-2"0,-14 0-6 16,14 0-3-16,-10 5-30 15,10-5-35-15,-7 22-2 16,5-6-5-16,2 8-5 0,1 4-1 16,3 10 0-16,1 3-1 15,2 6-1-15,-1 2 0 16,4 1-1-16,-2 0 1 16,-3-4-1-16,2-4 1 0,-4-9 0 15,-3-6 0-15,0-5 2 16,0-9 0-16,0-13 0 15,-9 4 0-15,9-4 0 0,-10-16 1 16,5-3-2-16,-2-3 0 16,4-1-1-16,1-5-1 15,2 2-2-15,5 2 0 16,5 1-1-16,1 3-1 16,7 2 0-16,3 1-1 0,4 4 0 15,0 0 2-15,4 3 0 16,-2 2 1-16,-1 3 1 15,-3 1 1-15,-2 4 4 0,-4 4-1 16,-3 9 2-16,-2 5 1 16,-2 3 1-16,-1 5 1 15,-3 3-1-15,0 3 0 16,-2 0-1-16,1-2-1 0,-2-1-1 16,-1-5-1-16,-2-4-2 15,0-5-3-15,1-4-6 16,-1-11-12-16,0 0-25 15,0-11-36-15,0-5-3 0,0-9-6 16,1-7-4-16</inkml:trace>
  <inkml:trace contextRef="#ctx0" brushRef="#br0" timeOffset="46559.76">5142 5935 11 0,'1'-18'75'15,"-1"18"3"-15,-5-3-3 16,-2 9-6-16,6 9-37 0,0 2-34 15,1-6-55-15,6 12-9 16,3 3-8-16,5-2-4 16</inkml:trace>
  <inkml:trace contextRef="#ctx0" brushRef="#br0" timeOffset="47644.2544">5441 6139 6 0,'-12'0'89'0,"12"0"4"16,-18 4-6-16,6 0-5 15,-2 1 0-15,14-5-62 16,0 0-12-16,-20 21-2 0,12-3-2 16,-1 2-3-16,5 2 0 15,1 4-1-15,3 1 0 16,5-1 0-16,5 1 0 0,2-1 0 15,3-3 1-15,-1-4-1 16,1-2 0-16,0-6 1 16,1-5-2-16,-1-1 1 0,1-5 0 15,1-6-1-15,-2-7 1 16,0-3-1-16,-1-4 1 16,-3-4 0-16,-3-4 0 15,-2-4 0-15,-6 0 1 16,0-2-1-16,-9 2 0 0,-2 1 0 15,-4 3 1-15,0 8-1 16,-2 2 1-16,1 9-1 16,0 3 1-16,1 5-1 0,3 1 1 15,2 7-1-15,4 3 0 16,2 4 0-16,2 4 0 16,2 1 0-16,6 2 0 15,3 2 0-15,5-2 0 0,0 2 0 16,4-5-1-16,-1-2 0 15,3-5 0-15,-1-4-2 16,-1-5 0-16,0-2 0 0,0-7-1 16,1-6 1-16,0-5 0 15,-2-3 1-15,1-3 0 16,0 0 1-16,0 0 2 16,-3-1 0-16,-3 7 2 0,0 1-1 15,-3 6 0-15,-9 11 0 16,14-8 0-16,-14 8 0 15,11 9-1-15,-5 4 0 0,1 5-1 16,0 3 0 0,2 1 0-16,-1 4 0 0,2-1 0 15,-2 1 0-15,-1-4 1 16,0-1-1-16,-2-7 0 0,-1-2 2 16,-4-12-1-16,6 11 0 15,-6-11 1-15,8-1 0 16,-3-9-1-16,3-3 0 15,-1-3 0-15,4-3-1 0,3-2 0 16,-2 1 0-16,1 2 0 16,-2 3-1-16,0 5 0 15,1 6 1-15,-12 4 0 0,14 4-1 16,-8 10 1-16,-2 1 0 16,0 4 0-16,5 3 1 15,-2-2-1-15,1 3 0 16,2-6 0-16,0 1 0 15,0-3 0-15,2-5 0 0,-1-3-1 16,0-3 0-16,3-4-2 16,-2-2 0-16,2-5-1 15,1-5 0-15,2-3-1 16,0-4 0-16,1-3 1 0,-2 0 1 16,-2 0 1-16,-2 1 3 15,-3 2 1-15,0 2 0 16,-6 4 2-16,-2 5 0 0,-1 8 0 15,0 0 0-15,-7-3 0 16,7 3-2-16,-10 13-1 16,5-1 1-16,2 5-1 0,2 0-1 15,1 5 0 1,0-3-1-16,0 2-4 0,1-5-6 16,6 4-16-16,1-5-53 15,-3-5-1-15,-5-10-6 0,13 9-6 16,-13-9 0-16</inkml:trace>
  <inkml:trace contextRef="#ctx0" brushRef="#br0" timeOffset="47804.0773">6264 6000 5 0,'-6'-39'88'16,"0"8"1"-16,-2 5-5 15,1 11-7-15,7 15-2 0,-15-5-65 16,15 5-14-16,-4 16-23 15,7 4-50-15,1 1-1 16,3 6-7-16,4 0-3 0</inkml:trace>
  <inkml:trace contextRef="#ctx0" brushRef="#br0" timeOffset="48691.365">6398 6204 70 0,'-12'-6'92'0,"12"6"-3"0,-13-15-6 16,8 4-2-16,4-1-43 15,1 1-30-15,0-2-1 16,0 13-2-16,8-15-2 0,-8 15-2 16,18-6 0-16,-7 7-1 15,-1 8 0-15,2 8-1 16,0 4 1-16,-1 4 0 15,0 4-1-15,-2 1 1 0,-1 0 0 16,-3-3 1-16,-1-2-1 16,-1-9 1-16,-1-2 0 15,-2-14 1-15,0 0-1 16,0 0-1-16,10-3 0 0,-3-12-1 16,2-4-1-16,4-3-1 15,3-1-1-15,0 2 1 16,2 3 1-16,-3 1 0 0,-1 6 1 15,0 4 0-15,-3 7 1 16,-2 1 0-16,-3 9 1 16,0 4-1-16,-2 2 1 15,3 3-1-15,2 3 0 0,-3-1 0 16,3 0 0-16,1-3 0 16,1-3 0-16,0-2-1 15,2-5-4-15,3-3-3 16,1-5-3-16,2 0-2 0,3-7 1 15,4-2 0-15,-1-4 0 16,3-3 1-16,-1 0 4 16,-1-7 5-16,3 2 3 15,-4-4 3-15,-1-1 1 0,-5 0 4 16,-2 1 0-16,-8 2 1 16,0 3 0-16,-8 5 0 15,0 1 0-15,-12 7 0 16,-1 4-3-16,-1 3-1 0,-1 2-2 15,-1 8-2-15,0 1 0 16,1 4-1-16,3 0-1 16,4 3 1-16,1 0-1 0,3 1 1 15,1-1-1-15,2 0 0 16,0 4 0-16,3-2 0 16,1 6-1-16,3 4-1 15,-2 5-1-15,4 9-4 0,-4 9-6 16,3 9-8-16,0 5 3 15,0 11 3-15,1 0 3 16,-2 6 6-16,0-1 3 16,-1-4 7-16,0-6 8 0,-7-9 9 15,1-10-1-15,-1-15 0 16,-5-10-3-16,-2-15-3 16,8-14-2-16,-18-9-1 15,10-19-3-15,-2-14-8 0,1-16 0 16,1-10 0-16,1-13 0 15,8 4-26-15,0-2-57 16,6 2-4-16,4 9-4 16,3 9-6-16,7 15-4 0</inkml:trace>
  <inkml:trace contextRef="#ctx0" brushRef="#br0" timeOffset="50046.6171">2108 6798 54 0,'-11'4'69'0,"-3"-2"0"16,5-2-12-16,-2 3-25 0,11-3-5 16,-16 6-2-16,16-6-6 15,-7 3-4-15,7-3-1 0,0 0-3 16,0 0-3-16,0 0-1 15,6 0-2-15,11 1-4 16,-4-5 2-16,5-3 0 16,10 2-1-16,7-4 1 0,8 0 0 15,7-1 0-15,4-2-1 16,0 0 1-16,1-2 0 16,1 1-1-16,-8 0-1 15,-5-1-1-15,-7 3 0 16,-6-1 0-16,-7 5 0 0,-5 0 1 15,-3 3-1-15,-7 2 1 16,-8 2 2-16,0 0 0 0,0 0 1 16,0 0-1-16,0 0 0 15,0 0-1-15,0 0 0 16,0 0-1-16,0 0 0 16,0 0-1-16,-6 0-1 0,6 0-2 15,0 0-4-15,0 0-8 16,-8 6-27-16,8-6-38 15,-8 9-2-15,8-9-7 16,0 0-3-16</inkml:trace>
  <inkml:trace contextRef="#ctx0" brushRef="#br0" timeOffset="51684.1938">3696 6713 13 0,'0'0'32'0,"0"0"-2"16,0 0 0-16,-9 2-3 0,9-2-2 16,0 0-2-16,0 0-4 15,0 0-1-15,0 0-3 16,0 0-3-16,-10 9-1 16,10-9-1-16,0 0-1 0,0 0 3 15,0 0 1-15,0 0 1 16,0 0 1-16,0 0 0 15,0 0 0-15,0 0 1 16,0 0-2-16,0 0-3 0,0 0-2 16,0 0-2-16,0 0-1 15,6 4-1-15,-6-4-1 16,13-1 0-16,0-1-2 16,6-1 1-16,6 1-2 0,5 0-1 15,13 1 1-15,5 1-1 16,9 0 1-16,8 0-1 15,1 1 1-15,5-2 0 16,-1 1 1-16,2-2 1 0,-6 0 0 16,-5-1 1-16,-5 0 0 15,-8 0 1-15,-7 2 0 16,-7-2-1-16,-7 1-1 16,-11 1 1-16,-2 0-2 0,-14 1 0 15,13-1-3-15,-13 1-3 16,0 0-6-16,-5-2-16 15,-7 2-55-15,12 0 0 0,-16 0-7 16,16 0-7-16,-16-2 2 16</inkml:trace>
  <inkml:trace contextRef="#ctx0" brushRef="#br0" timeOffset="55015.471">12193 2320 5 0,'14'-8'56'0,"-1"-3"2"16,0 4-4-16,-1-1-5 0,0 3-6 15,-12 5-7-15,10-8-8 16,-10 8-8-16,0 0-6 16,0 0-2-16,0 0-4 15,0 0-4-15,0 0-2 16,14-6-1-16,-3 4 0 0,4 2-1 16,7 0 1-16,5 0 0 15,6 0-1-15,3 2 1 16,0 2 0-16,2 7-1 15,-4 0 1-15,0 3-1 0,-7 3 1 16,1-1 0-16,-5 8-1 16,-6-2 1-16,-3 1 0 15,-6 4 0-15,-3-1 0 0,-5 1 0 16,0 4 0-16,-9 0 0 16,-8 3 1-16,-10 3-2 15,-2 5 1-15,-10 3-1 0,-4 5 1 16,-8 7 0-1,-2 5 0-15,-6 6 0 0,3 6-1 16,2 4 0-16,5 4 0 16,4 4 0-16,7 2 0 0,10 1-1 15,5 2 1-15,13-4 0 16,5 4-1-16,5-5 3 16,12 3-1-16,8-3 0 15,10 3-1-15,4-2 1 16,6-2-1-16,1-2-1 0,8-1 0 15,-3-8 0-15,2-5-1 16,1-9 1-16,-6-9 0 16,-1-12 0-16,-4-7 1 0,-7-11 0 15,-3-5 1-15,-8-7-1 16,-6-5 1-16,-5-4-1 16,-9 0 1-16,0 0-1 15,0 0 0-15,-8-4 1 0,-6 4-1 16,-6 0-1-16,-2 0 1 15,-7 5 0-15,-3 2 0 16,-1 5 0-16,-1 1 0 0,-2 2 0 16,4 4 0-16,-1 3 0 15,6 3-1-15,0 8 1 16,8 5 0-16,0 7 0 16,7 8 0-16,2 10 2 15,-2 9 1-15,9 9 0 0,1 7 0 16,1 10 0-16,1-2-1 15,3 6 1-15,1 1 0 16,5-4-2-16,1-2-1 16,-2-3 0-16,-2-2 0 0,-2-4 0 15,-3 2 1-15,-1-6-1 16,-3 0 1-16,-7-2-1 16,-7-2 1-16,-7-3-1 0,-3-6 1 15,-7-5 1-15,-5-5 1 16,-6-5-1-16,-1-9 1 15,-4-5 1-15,0-6 0 0,0-7 1 16,-2-1-1-16,0-7 0 16,3-1-1-16,5-6 0 15,0 1-1-15,2-5-3 16,5-4-5-16,10-4-7 0,-3-4-17 16,12-17-40-16,3-2-11 15,7-9-6-15,5-9-6 16,4-10 3-16</inkml:trace>
  <inkml:trace contextRef="#ctx0" brushRef="#br0" timeOffset="55702.7451">13718 4477 49 0,'-11'-10'71'16,"3"-4"3"-16,8 14-17 0,-11-19-19 15,8 10-4-15,0-2-6 16,3 11-4-16,-3-15-4 16,3 15-4-16,0 0-5 0,0 0-3 15,-1 5-3-15,1 14-2 16,0 8-2-16,3 9 0 16,1 9 0-16,2 6 1 15,0 10-1-15,-1 2 0 0,-1 1-2 16,-3-2-2-16,3-1-2 15,-3-9-4-15,2-4-15 16,-3-7-40-16,-1-11-16 16,-6-13-4-16,7-17-4 0,-9 6 1 15</inkml:trace>
  <inkml:trace contextRef="#ctx0" brushRef="#br0" timeOffset="56169.424">13415 4569 17 0,'-17'-11'74'0,"7"1"2"15,-1-2-1-15,7 0-3 16,2 1-45-16,2 1-12 16,3-3 1-16,5 2-1 15,4-1-3-15,3 0-2 0,6-2-1 16,2 4-2-16,9 2-3 15,3 1 0-15,5 3-2 16,5 4-1-16,2 1 1 0,5 10-2 16,-1 5 0-16,-4 5 0 15,4 4-2-15,-4 1 1 16,-4 5 0-16,-5 1 0 16,-5 1-1-16,-6-1 0 15,-5 1 0-15,-9 0 1 16,-8-2 0-16,-5 2 1 0,-8-3 1 15,-11 1 0-15,-4-3 2 16,-12-2 1-16,-2-2 0 16,-4-2 1-16,-8-4 0 0,0-3-1 15,-2-3 0-15,1-4 0 16,2-3-1-16,7-3 0 16,5-1-1-16,4-1-3 0,10 0-1 15,4-6-6-15,8 2-8 16,10 4-27-16,-6-15-39 15,9 5-1-15,11-1-7 0,4-3-3 16</inkml:trace>
  <inkml:trace contextRef="#ctx0" brushRef="#br0" timeOffset="57045.5884">14160 4747 44 0,'0'0'73'15,"0"0"-3"-15,0 9-1 16,0-15-6-16,0 6-57 0,13 0-4 16,-2 0 0-16,4-2 2 15,2-1-2-15,0-1 0 16,2-3-1-16,-1-2-2 15,0-5 0-15,-6 3 0 0,-2-3 0 16,-5 1 0-16,0-1 0 16,-5 3 1-16,-2-1 0 15,-9 5 2-15,-5 2 1 16,-2 4 1-16,-1 1 1 16,-2 0 1-16,-2 6 1 0,2-1 0 15,-3 4 2-15,6 1-1 16,2 3-1-16,6 1-1 15,-2 5-1-15,7 0-1 0,2 5-1 16,3 1 0-16,-1 5-2 16,7-2 0-16,5-1 0 15,2 2 0-15,3-6-1 16,6 0-1-16,3-7-1 16,2-2-1-16,4-8-1 0,1-2 0 15,0-4-1-15,3-7 0 16,-2-4 0-16,0-7 2 0,-2-1-1 15,-3-5 3-15,-7 0 1 16,-3-3 1-16,-2 4 1 16,-7 1 2-16,-4 1-1 15,-5 7 0-15,-1 2 0 0,-9 4 0 16,1 5 1-16,-6 0-1 16,1 3 0-16,-2 3 0 15,5 4-1-15,-3 1 0 0,6 4 0 16,1 4-1-16,4-1 0 15,3 3-1-15,0 1 0 16,5 1 0-16,5-3 0 16,2 1-2-16,0-5 0 15,5-2-1-15,0-5-1 0,4-2-2 16,3-4-1-16,-1-2 0 16,0-6 0-16,-2-5 2 15,0-2 1-15,-3-5 0 0,-1 1 3 16,-4-2 5-16,-5 1 1 15,-1 0 3-15,-3 4-1 16,-2 2 1-16,-1 3 0 0,-1 11-1 16,0-10-1-16,0 10-2 15,0 0-1-15,0 8-2 16,0 3-1-16,0 2 0 16,0 5 0-16,0 1 0 0,3 1-1 15,3 3-4-15,-1-1-6 16,1-1-16-16,5 0-38 15,-5-6-12-15,2-6-6 16,-8-9-5-16</inkml:trace>
  <inkml:trace contextRef="#ctx0" brushRef="#br0" timeOffset="57206.4097">14803 4720 47 0,'0'-36'80'15,"0"5"0"-15,-3-8-7 0,0 16-35 16,-1 7-5-16,4 16-10 15,-9-9-11-15,9 9-9 16,-3 5-11-16,3-5-14 16,0 11-37-16,4 6-18 0,6-2-3 15,3 1-3-15</inkml:trace>
  <inkml:trace contextRef="#ctx0" brushRef="#br0" timeOffset="57635.3962">15029 4682 28 0,'12'-15'79'0,"-12"15"1"0,4-14-2 16,-4 14-3-16,0-9-50 15,0 9-9-15,-9 0-2 16,-1 0-4-16,2 2-3 16,-5 4-1-16,5 1-1 0,-3 1-1 15,3 2-1-15,0 2 0 16,4 1-1-16,3 3-1 15,1 0 1-15,0 0-1 0,3 1-1 16,6 1-1-16,0 2-1 16,1 1-1-16,0 0-2 15,2-1 0-15,0 2 0 16,-3 0-1-16,0-3 1 0,-4-1 0 16,-3-3 2-16,-2-1 1 15,-2-1 1-15,-8-3 1 16,-2-3 1-16,-3-1 0 15,-1 1 0-15,0-5 1 16,0-2 0-16,6 0-1 0,0-2 0 16,10 2-1-16,-3-18-4 15,3 7-3-15,11-1-8 16,-1-1-5-16,8 1-7 0,-1 0-13 16,5-3-23-16,6 5-16 15,-5-2-1-15,6 4 10 16</inkml:trace>
  <inkml:trace contextRef="#ctx0" brushRef="#br0" timeOffset="57815.2222">15240 4835 48 0,'11'-14'80'15,"-11"14"-1"-15,0-8-3 16,0 8-28-16,0 0-18 0,0 4-11 16,-3 5-7-16,-1 2-5 15,1 5-3-15,-1 4-1 16,4 0-3-16,0 1-4 15,1 1-5-15,1-4-13 0,-2-18-33 16,10 16-19-16,-10-16-8 16,17 8-3-16</inkml:trace>
  <inkml:trace contextRef="#ctx0" brushRef="#br0" timeOffset="57969.0686">15337 4682 7 0,'0'-38'75'0,"-2"7"1"15,-2 5-5-15,-2 3-10 16,6 12-35-16,0 11-22 16,-15 0-20-16,13 6-31 15,2 12-23-15,1 1-5 0,5 6 0 16</inkml:trace>
  <inkml:trace contextRef="#ctx0" brushRef="#br0" timeOffset="58836.3285">15533 4847 7 0,'0'0'77'15,"12"-12"1"-15,-12 12 1 16,4-17-18-16,-4 17-24 0,0-13-11 16,0 13-4-16,0 0-8 15,-14-7-5-15,14 7-2 16,-10 5-3-16,2 5-1 0,2 4-2 15,2 4 1-15,-2 1-1 16,3 2 0-16,3 4-1 16,0-4 1-16,0 1-1 0,6-3 1 15,1-2 0-15,0-4 0 16,4-4 0-16,2-4 0 16,0-4 0-16,3-1-1 15,-1-6 2-15,1-6-2 0,-2-2-2 16,-4-5 2-16,2-1-1 15,-6-2 0-15,-1 2 0 16,-3 0 1-16,-2 3-1 16,0 2 0-16,0 4 0 0,0 11 0 15,-7-12 1-15,7 12-2 16,0 0 2-16,0 0-1 16,-9-6 1-16,9 6 0 15,0 0 1-15,0 0-1 0,4-7 0 16,-4 7 1-16,14-9-1 15,-4 5 0-15,2-1 0 16,-1 1 0-16,1 0-1 16,0 2 1-16,-3 1 0 0,3 1 0 15,-1 1 0-15,-1 3 0 16,2 3 1-16,-2 1 1 16,3 5-1-16,0-1 0 15,-3 4 1-15,4 2-1 0,-3 2 0 16,0 3-1-16,-2-1 0 15,-3 0 0-15,-2-1 0 16,2-2 0-16,-4-3 0 0,-2-3 0 16,0-4 2-16,0-9 0 15,0 0-1-15,0 0 2 16,0 0-1-16,0-7 0 16,0-8 0-16,1-1-1 0,4-5 0 15,3-5-1-15,0-2 1 16,5 1-2-16,-2-2 1 15,3 3-1-15,2 1 0 0,1 7 1 16,0 5-1-16,1 6 1 16,-1 5-1-16,1 4 1 15,-2 9 0-15,2 5 0 16,-1 2 1-16,-2 6-1 0,1 1 0 16,-3 3 0-16,-2 0-1 15,-3 1 1-15,-1-6 0 16,-1 0-1-16,-4-4 1 15,-1-4-2-15,0-4-2 0,-1-11-4 16,7 11-10-16,-7-11-31 16,12-4-27-16,2-4-6 15,5-5-6-15,3-2-2 16</inkml:trace>
  <inkml:trace contextRef="#ctx0" brushRef="#br0" timeOffset="59190.2024">16417 4803 45 0,'1'-19'82'0,"-1"-1"0"0,-2 3-3 16,-3 4-19-16,4-1-34 16,-4 1-4-16,2 3-6 15,3 10-5-15,-16-15-4 16,7 11-2-16,0 2-2 0,-1 1 0 16,2 4 0-16,-5 5 1 15,4 3-1-15,0 1 1 16,3 3-1-16,2 2 0 0,0 3 0 15,2-1 0-15,2-2-2 16,3 0 0-16,5 3 0 16,-1-2 0-16,3-2-1 15,2 2 1-15,1-2-1 16,1-2 0-16,-1 1 1 0,-2-1-2 16,0-2 1-16,-4-1 0 15,-4 0-1-15,-3-1 0 16,-5-1-1-16,-7 1-7 0,-6-4-12 15,-7-2-60-15,0 2-1 16,-3-3-4-16,3-3-8 16,0 0 0-16</inkml:trace>
  <inkml:trace contextRef="#ctx0" brushRef="#br0" timeOffset="67137.1639">3345 3701 31 0,'-7'-8'31'16,"7"8"0"-16,-12-13 0 16,12 13-3-16,-8-10-1 15,8 10-4-15,0 0-4 0,-10-11-1 16,10 11-4-16,0 0-3 15,0 0-5-15,0 0-4 16,0 0-2-16,0 0-1 0,0 0 0 16,0 0 1-16,0 0 2 15,12-4 0-15,2 4 2 16,9-1 1-16,4 0 0 16,9-2-1-16,12-3 2 0,3-1-2 15,8-3-1-15,0-1 0 16,9-3-2-16,1 0 0 15,-3 1 0-15,0 0 0 16,-9 0-1-16,-6 4 0 0,-8 0 0 16,-3 3-1-16,-13 2 1 15,-7 1 0-15,-6 3-2 16,-14 0-2-16,12 1-8 16,-12-1-9-16,0 0-22 15,2 12-24-15,-2-12-2 0,0 15 0 16</inkml:trace>
  <inkml:trace contextRef="#ctx0" brushRef="#br0" timeOffset="67841.56">5888 3562 22 0,'0'0'60'0,"0"0"-18"16,-9 0-6-16,9 0-1 15,5-7-3-15,5 1-3 16,6 0-7-16,4-3-7 15,6-2-3-15,5 0-2 16,10-3-2-16,4 0-2 0,8-3-1 16,1-1-2-16,7 1-1 15,2 1 0-15,1-1 2 16,0-1-1-16,-5 3 2 0,-3 2-1 16,-10 3 1-16,-5 1 2 15,-9 2-1-15,-6 1 0 16,-7 2 0-16,-9 3-3 15,-10 1 0-15,12-2-2 0,-12 2 0 16,0 0-5-16,0 0-8 16,-1 5-12-16,1-5-37 15,-14 9-13-15,14-9-6 16,-15 14-3-16</inkml:trace>
  <inkml:trace contextRef="#ctx0" brushRef="#br0" timeOffset="73215.8291">6505 3496 53 0,'0'-15'64'0,"0"15"-20"15,0-12-6-15,0 12-4 0,0-9-7 16,0 9-4-16,0 0-5 16,0 0-6-16,0-11-2 15,0 11-5-15,0 0-2 16,0 0 0-16,0 0-1 0,0 10-1 16,2-1 0-16,2 4 1 15,1 2 1-15,0 5 0 16,1 0 0-16,0 0-1 15,2 2 0-15,0 0 0 16,-2-1-1-16,1-4 0 0,-2-2 0 16,-1-1 0-16,1-5 1 15,-5-9 2-15,7 13 1 16,-7-13 1-16,0 0 2 0,9 3 0 16,-9-3-1-16,16-8 1 15,-2-6-1-15,4-2-1 16,4-7 0-16,6-6-3 15,7-3 0-15,-1-6-1 0,7-1 0 16,0-5 1-16,-2 1-1 16,2 1-1-16,-5 2 1 15,-3 4-1-15,-5 5 1 0,-6 4-1 16,-6 6 1-16,-5 6-1 16,-3 5 0-16,-8 10 0 15,4-11-2-15,-4 11 1 16,0 0-1-16,0 0 0 0,0 0-1 15,0 0-2-15,-3 9-1 16,3-9-5-16,-3 14-10 16,-1-4-24-16,-3 3-32 15,3 2-6-15,-3-4-4 0,0-1-1 16</inkml:trace>
  <inkml:trace contextRef="#ctx0" brushRef="#br0" timeOffset="78871.91">14518 2669 20 0,'0'0'55'0,"-4"-10"-10"16,4 10-7-16,0 0-5 15,0 0-2-15,0-9-6 16,0 9-3-16,0 0-4 0,0 0-1 16,0 0-2-16,9-7-1 15,-9 7-2-15,0 0-3 16,0 0-1-16,4-10-1 16,-4 10-2-16,0 0-2 0,0 0 0 15,0 6 0-15,0 4-1 16,-2 3-1-16,-1 2 0 15,-1 6 0-15,-1 0 0 16,1 4-1-16,1-2 1 0,0 3-1 16,-2-3-1-16,3-2 0 15,0 1-4-15,0-6-11 16,1 0-24-16,2-1-30 0,-1-1-5 16,0-6-6-1,0-8 2-15</inkml:trace>
  <inkml:trace contextRef="#ctx0" brushRef="#br0" timeOffset="79363.7361">14694 2516 49 0,'3'-15'66'0,"-3"15"3"0,1-21-23 15,-1 21-12-15,4-11-5 16,-4 11-4-16,6-11-6 15,-6 11-6-15,0 0-2 16,8-10-2-16,-8 10-3 0,10 0-1 16,-10 0 0-16,15 3-2 15,-7 8-1-15,0 2-1 16,1 6 1-16,1 7-1 16,-2 5 0-16,0 5-2 0,-3 12 1 15,-3 6-1-15,-2 6 1 16,-6 8 0-16,-6 0-1 15,-7 2 0-15,-2-2 0 0,-8-5 1 16,-5-9-2-16,-4-7-2 16,0-7-4-16,0-15-4 15,4-3-9-15,-3-11-24 0,2-5-27 16,13-4-3-16,2-7-3 16,7-5 4-16</inkml:trace>
  <inkml:trace contextRef="#ctx0" brushRef="#br0" timeOffset="88561.5409">15420 2656 12 0,'0'-8'18'0,"0"8"0"0,0 0 0 15,0 0-2-15,0 0 0 16,0 0-2-16,-2-11-2 16,2 11-2-16,0 0-3 0,0 0-2 15,0 0-4-15,0 0-1 16,0 0-1-16,0 0-2 15,0 0-6-15,0 0-6 0,0 0-7 16,0 0-7-16,0 0-7 16</inkml:trace>
  <inkml:trace contextRef="#ctx0" brushRef="#br0" timeOffset="88863.4224">15420 2656 47 0</inkml:trace>
  <inkml:trace contextRef="#ctx0" brushRef="#br0" timeOffset="90929.3423">15420 2656 47 0,'27'-55'59'0,"-27"55"0"0,0 0-34 0,0 0 1 0,0 0-7 0,-24-41-6 15,24 41-5-15,0 0-3 16,0 0-1-16,0 0-3 16,0 0-2-16,0 0 1 15,0 10 1-15,0 2 1 0,0 7 2 16,-1 3-1-16,0 11 1 16,-1 6 0-16,-1 7-1 15,-4 4 0-15,3-2 0 0,0 1-3 16,1-6 1-16,-3 0 3 15,3-13 1-15,0-7 3 16,-1-7 2-16,3-8 3 16,1-8-1-16,0 0 0 15,-8-5 1-15,6-10 0 0,1-4-3 16,0-6-5-16,2-4-3 16,-1-4-1-16,2-8 1 15,6-6-1-15,2-1-1 16,5-2 0-16,3-1 0 0,2 0-1 15,1 1 0-15,5 3 0 16,-2 9-2-16,0 6 0 16,1 7 0-16,-5 8 0 15,-2 5 0-15,-4 12 0 0,-2 1 0 16,-1 12 2-16,-5 8 0 16,-6 2 1-16,0 5 0 15,0 1 2-15,-7 4 1 0,-7-2-1 16,-1-3 0-16,-3-2 0 15,0-2-2-15,-2-6 1 16,-1-3 1-16,3-2-2 16,1-5 1-16,4-2 0 15,3-2 1-15,10-4-4 0,-12 4 4 16,12-4-4-16,0 0 0 16,0 0 1-16,0 15-1 15,0-4-1-15,0 3 0 0,2 3 3 16,4 4-3-16,-1 3 3 15,4-1 1-15,3 4-1 16,4-3 2-16,0-2-1 16,4-2 0-16,0-4 1 0,3-8-1 15,3-2 1-15,-1-6-1 16,-1-2 1-16,4-10-1 16,-5-3 0-16,1-4 0 15,-3-6-1-15,0-4 1 0,-4-3 0 16,1-2 1-16,-6-2-1 15,-2 6 1-15,-5-2-1 16,-1 7 0-16,-4 2 0 16,0 7 0-16,-7 6-2 0,-3 7-1 15,-3 3 1-15,-3 3 0 16,2 5 0-16,-3 6 0 16,5 2-1-16,-1 4 2 15,3 4-1-15,3 2 1 0,1 2-1 16,4 3 1-16,2-1-1 15,4-1 1-15,2 2 1 16,3-5 0-16,2-3 1 16,3-3-1-16,-2-5 1 0,2-2 0 15,-2-7 0-15,4-2 1 16,-1-4-1-16,1-7 0 16,-2-4 0-16,1-3 0 0,-1-5-1 15,-2-2-1-15,2-2 0 16,-5-2 0-16,-1 1-1 15,-1 1 1-15,-2 2 0 16,-3 5 0-16,1 2 0 0,-1 6 0 16,-2 8-1-16,1-9-1 15,-1 9 0-15,0 0 0 16,6 11 1-16,-3 2-1 16,1 4 1-16,1 3 0 0,1 4 1 15,0 2 1-15,-1 1 0 16,4-1 0-16,-4-2-1 15,0-3 1-15,0-1 0 16,-2-6 0-16,-1-4 1 0,-2-10 0 16,1 11 0-16,-1-11 1 15,0 0-1-15,5-10 0 16,-3-2 0-16,5-3-1 16,-2-7-1-16,2 1-1 0,4-4 0 15,1-2-1-15,0 3 0 16,2 1-1-16,-1 4 1 15,-3 5-1-15,2 4 0 0,-1 7 0 16,-11 3 1-16,14 8 0 16,-7 6 1-16,-2 6 0 15,1 4 0-15,0 2 2 16,0 0-1-16,-1 0 1 0,0-4 0 16,0 2 0-16,-1-8 0 15,0-3 1-15,-2-4-2 16,-2-9-1-16,11 1-3 15,-11-1-3-15,14-12-2 0,-3-3-3 16,-1-4-3-16,2-6-1 16,3-1 1-16,-2-1 1 15,0 3 6-15,-3 0 3 16,-2 6 1-16,-2 3 2 0,-6 15 4 16,6-9 2-16,-6 9 0 15,0 13 0-15,0 2-1 16,0 0 0-16,0 6 2 15,0 0 2-15,4 0-2 16,2-2-1-16,5-2 0 0,4-4-4 16,-2-2-3-16,8-5-4 15,0-4-4-15,5-2-1 16,5-2-1-16,-2-9 0 0,2-4 1 16,-3-3 2-16,4-3 5 15,-8-5 6-15,5-2 9 16,-11 0 6-16,-5-4 2 15,-5 6 1-15,-4 0 1 16,-4 6-2-16,0 3 1 0,-8 7-4 16,-4 3-6-16,0 7-4 15,-3 1-4-15,-1 10-1 0,1 4-1 16,1 3 1-16,3 6-1 16,1 0 0-16,4 1 1 15,3 1-1-15,3-1 3 16,1-4-1-16,6-3 0 0,3-4-2 15,0-6 0-15,3-3-1 16,1-5-1-16,-1 0 0 16,0-6-1-16,0-7 1 0,0 0-1 15,-3-3 1-15,2-3 2 16,-4-1 2-16,-1 3-1 16,-2 1 2-16,-3 3-2 15,-1 5-2-15,-1 8 2 0,0 0 0 16,0 0 0-16,-2 11 0 15,0 3 2-15,0 4-1 16,2 1 1-16,1 4 1 16,4-3-1-16,6 1 1 15,1-5-2-15,5-3-1 0,-1-3-3 16,5-5-2-16,-2-5-6 16,2-1 0-16,0-7-3 0,-2-6 2 15,-2-1 1-15,0-5 0 16,-4-2 3-16,-2-3 4 15,-3 3 7-15,-4-3 5 16,0 3 3-16,-2 4-2 16,-1 1 0-16,-1 9-1 0,0 8 0 15,0 0-2-15,0 7-1 16,-1 9-4-16,1 5-1 16,0 1 1-16,0 5 1 15,2-3-2-15,1 2 0 16,2-7-3-16,-1-3-8 0,4-5-21 15,4 1-38-15,-12-12-3 16,19 2-7-16,-9-5 1 0</inkml:trace>
  <inkml:trace contextRef="#ctx0" brushRef="#br0" timeOffset="91097.5945">17149 2500 20 0,'-15'-19'71'15,"-4"6"-2"-15,2 8-3 16,-1 5-2-16,-4 8-54 0,13 4-2 16,9 9-18-16,3 3-49 15,7 4-7-15,4 5-1 16,2-2-3-16</inkml:trace>
  <inkml:trace contextRef="#ctx0" brushRef="#br0" timeOffset="91510.3481">17214 2873 18 0,'0'0'56'0,"-17"4"2"15,17-4-2-15,0 0-32 16,0 0-21-16,2 22-4 15,5-5-1-15,-2-1-2 16,0 4 0-16,0-1-1 0,-1-2 4 16,-3-1 7-16,1-3 7 15,-2-3 9-15,0-10 2 16,0 0 0-16,0 0 1 16,0 0 0-16,2-7-4 0,5-7-5 15,1-5-7-15,6-4-4 16,2-2-2-16,3-1 0 15,1 2 0-15,0 1 0 0,-1 5 0 16,1 4 0-16,-3 7 0 16,-2 4 0-16,-5 4-1 15,1 11 0-15,-4 4 0 16,0 5-3-16,-3 0-6 16,2 4-18-16,3 0-49 0,-8-1-2 15,-1-3-6-15,1-7-4 16</inkml:trace>
  <inkml:trace contextRef="#ctx0" brushRef="#br0" timeOffset="92517.3925">18131 2825 23 0,'-5'-11'70'0,"2"-5"3"15,3 3-3-15,0 13-30 16,7-15-15-16,1 5-4 0,0 5-6 16,2-1-4-16,0 6-6 15,1 7-2-15,5 4-1 16,-4 9-1-16,5 2-1 0,-3 8-1 15,2 1-1-15,-2 5-1 16,-4-3 3-16,-2-1-2 16,-4-3 3-16,-3-6 1 15,-1-4 1-15,-5-6 1 0,-6-6 1 16,3-6 2-16,-3-1 0 16,2-7 1-16,1-5-2 15,4-4-1-15,2-2-2 16,2-5-1-16,6 2-3 15,6-6 0-15,6 4-2 0,2-1-1 16,7 2-1-16,3 0 1 16,2 1 1-16,4 0 1 15,0 3 1-15,1 0 1 0,-6 3 5 16,-1-1 0-16,-7 2 2 16,-5 1 0-16,-7 2 0 15,-11 11-1-15,8-13 0 0,-8 13 0 16,-8-3-2-16,-2 3-1 15,-2 7-1-15,-2 6 0 16,0 3-3-16,1 7 1 0,1 2 0 16,4 5-1-16,4-1 1 15,4 5 0-15,1-4 0 16,9 0-2-16,5-6 4 16,4-3-2-16,1-5-2 0,3-6 0 15,2-4 0-15,0-5-2 16,-1-3 0-16,-2-9 0 15,-2-9-1-15,-3-4 1 16,-3-7 2-16,-1-8 1 16,1-6 0-16,-4-5 1 0,-2-3 0 15,-1 1 3-15,-2 1-1 16,-3 5 2-16,0 5-1 16,-2 10 1-16,-8 8-1 0,1 9 1 15,-3 9-1-15,0 5-1 16,-2 12 1-16,4 7-3 15,-1 8 1-15,3 6 0 16,3 7 2-16,3 8-3 0,1 0 0 16,7 4-2-16,5-2-4 15,-1-3-3-15,4-2-6 16,-2-7-7-16,4-4-10 16,-3-8-11-16,4-6-15 0,0-7-2 15,0-8-2-15,3-4 3 16,2-4 6-16</inkml:trace>
  <inkml:trace contextRef="#ctx0" brushRef="#br0" timeOffset="92814.2733">19113 2877 3 0,'13'-22'52'15,"-1"-2"8"-15,-5 6 1 16,-4 0-1-16,-3 4-7 16,0 2-10-16,-4 1-13 0,-3-1-6 15,7 12-9-15,-13-12-5 16,13 12-2-16,-18-8-3 15,18 8-1-15,-15-4-2 0,15 4 0 16,-19 3-1-16,19-3-3 16,-18 19 1-16,6-5 0 15,2 6 0-15,1 3 1 16,1 3 0-16,4 2 0 0,2 2 0 16,2-2 1-16,7 0-1 15,8-3-2-15,1-4-3 16,5-3-5-16,2-6-8 15,4-4-20-15,1-5-13 0,-2-3-14 16,-1-7-10-16,1-5-3 16,-2-6 8-16</inkml:trace>
  <inkml:trace contextRef="#ctx0" brushRef="#br0" timeOffset="93173.7306">19337 2827 57 0,'5'-24'73'0,"-4"-1"-5"15,-1 7-1-15,0 6-14 16,0 1-13-16,0 11-14 15,-1-12-9-15,1 12-5 0,0 0-4 16,0 0-3-16,9 15-6 16,1 0 0-16,2 5-1 15,4 6 1-15,2 3-1 0,2 5 0 16,-2 1 0-16,-2 1 0 16,-3 0 1-16,-1-6 0 15,-6-5 0-15,-1-3 1 16,-4-7 3-16,1-4 2 0,-2-11 1 15,0 0 0-15,0-6 2 16,3-7-1-16,1-4 0 16,4-7-1-16,2-5-3 15,2-2-1-15,4-1-1 16,2-3 1-16,3 4 0 0,-2 2-1 16,-2 4-2-16,-2 5-2 15,-2 10-3-15,-2 4-7 16,-2 6-15-16,-2 16-34 0,-1 0-20 15,3 4-4-15,1 1-5 16,9 3 1-16</inkml:trace>
  <inkml:trace contextRef="#ctx0" brushRef="#br0" timeOffset="94362.5384">19991 2932 36 0,'11'-9'81'0,"-1"-2"-1"0,-8-2-1 16,-1 0-31-16,-2-3-9 15,-6 1-7-15,-4-1-12 16,-5 2-5-16,-4 2-4 16,-5 2-4-16,-2 7-2 15,-6 3-2-15,0 3 0 0,-1 7-1 16,1 5-2-16,2 5 0 16,4 3 0-16,8 2 1 15,4 1 1-15,8 0-1 0,5-3 1 16,2-1 0-16,7-1 0 15,4-7 0-15,5-1-1 16,1-5 0-16,2-6-1 0,-1-2 0 16,0-1-2-16,2-8 1 15,0-4-1-15,-2-1-1 16,0-5 2-16,-1-1-1 16,-1 2 1-16,-1-1 0 15,-2 3 1-15,-4 1-2 16,0 4-1-16,-9 11 1 0,12-5 0 15,-12 5 0-15,1 14 0 16,-1-1 0-16,-1 6 1 16,4 1 1-16,1 4-1 15,4 0 0-15,1-3 0 0,1-4-2 16,3-4 1-16,-1-3-4 16,0-7 0-16,1-2 0 15,-2-3 2-15,-1-10-1 0,-2-1 3 16,3-4-1-16,-1-4 1 15,0-1 2-15,3-2 1 16,-2 0 2-16,2-1 0 16,-1 3 1-16,-3 3-1 0,2 3 1 15,-5 6-1-15,-6 10 0 16,12-9-1-16,-12 9 0 16,8 10-1-16,-2 3-1 0,0 5 0 15,-2 3-2-15,4 3 0 16,-1 1-2-16,1 0-1 15,-2-2-4-15,-1-3 0 16,-1-5-1-16,2-2-6 16,-6-13-7-16,14 9 1 0,-5-9-4 15,-1-7 1-15,6-5 2 16,-1-2 3-16,2-3 4 16,-2-3 10-16,3 0 15 0,-1-1 7 15,0 1 7-15,-5 2 2 16,1 4 0-16,-2 1-2 15,-9 13-4-15,11-11-4 16,-11 11-4-16,0 0-4 0,4 8-3 16,-3 3-3-16,1 3-1 15,3 3 0-15,1 1-1 16,0 1 0-16,3 0-2 0,1-3-1 16,3-1-2-16,2-3-3 15,0-4-5-15,0-3-2 16,3-4 1-16,-2-1 2 0,1-6 4 15,-2-5 4-15,3-4 5 16,-4-5 7-16,1-3 6 16,-4-6 6-16,2-6 1 15,0-4 0-15,-1-4 1 16,-1-2-4-16,0-2-2 0,-2-2-2 16,-2 1-2-16,-3 2-1 15,-4 3-2-15,-1 7 0 16,-6 4-3-16,1 6-1 0,-3 2-2 15,1 13-1-15,0 1-1 16,8 10 0-16,-12-3-1 16,12 3 1-16,-3 16 0 15,3 4 0-15,3 7 1 16,5 9 0-16,2 8 0 0,3 5-1 16,0 2-2-16,1 4-3 15,1-2 0-15,-2-4-1 16,-4-7-1-16,-1-5 1 15,-3-7-1-15,-2-6 2 0,-2-7 1 16,-1-4 2-16,0-3-1 16,0-10-2-16,-1 10-1 15,1-10-9-15,0 0-17 0,-17 0-45 16,17 0-3-16,0-5-5 16,4-4-1-16</inkml:trace>
  <inkml:trace contextRef="#ctx0" brushRef="#br0" timeOffset="94760.4069">20704 2670 16 0,'-29'-2'77'16,"7"0"5"-16,1-4-3 0,5 5-2 15,0-2-46-15,16 3 2 16,-13-1-9-16,13 1-5 16,0 0-5-16,14 7-3 0,3-3-1 15,8-2-3-15,7 0-1 16,7-1-3-16,8 1 0 16,1-2-1-16,2 0-1 15,1-2-1-15,-3-3 0 0,-3-2 0 16,-9 4 1-16,-3-3-1 15,-11 2 0-15,-3 1 0 16,-7 1 0-16,-12 2 0 16,9-3-1-16,-9 3-1 0,0 0-1 15,0 0-3-15,0 0-6 16,-9 6-13-16,-4-1-56 16,1 2-1-16,-3-1-4 0,1 0-6 15,-3 0-1-15</inkml:trace>
  <inkml:trace contextRef="#ctx0" brushRef="#br0" timeOffset="96701.2841">21761 2376 22 0,'3'-17'67'0,"-1"6"6"0,-2-6-15 15,0 7-14-15,-1 1-11 16,1 9-8-16,-8-9-7 16,8 9-4-16,-15 3-5 15,2 9 0-15,-5 7-3 0,-5 13 1 16,-4 8-2-16,-4 9 1 16,1 10 1-16,-1 7-4 15,10 6 2-15,2 3-3 0,12 1 0 16,7-4 0-16,11-2-3 15,13-6-3-15,6-9-8 16,6-8-25-16,1-10-36 16,8-11-3-16,0-12-7 15,7-11-3-15</inkml:trace>
  <inkml:trace contextRef="#ctx0" brushRef="#br0" timeOffset="98848.0027">22330 2481 11 0,'-10'-7'63'15,"0"-1"3"-15,-2 2 0 0,-1 2-32 16,-3 4-9-16,-4 7-5 15,-3 6-3-15,0 7-4 16,-7 4-1-16,5 9-3 0,-3 3-1 16,8 7-3-16,2 5 0 15,11 0-2-15,7 1 1 16,3-2 0-16,15-5-4 16,6-3-2-16,8-6-2 0,4-11-5 15,6-7-4-15,2-9-6 16,2-6-2-16,-1-14-5 15,-3-8 1-15,-4-9-2 16,0-10-5-16,-1-8 5 0,-4-5 7 16,-5 0 17-16,-4-5 12 15,-6 3 6-15,-6 4 5 16,-4 6 7-16,-7 11 6 16,-3 5-1-16,-7 8-1 0,-7 7-8 15,3 8-10-15,-5 7-6 16,1 4 0-16,-1 10-3 15,3 7 1-15,1 12-1 16,6 3 1-16,1 10-2 0,5 5-1 16,2 4 0-16,1 1-1 15,8-3-1-15,-3 0 0 16,3-12-1-16,-2-6 0 16,-1-8 1-16,0-7 2 0,-2-10 1 15,-4-10-2-15,0 0 0 16,0 0 0-16,9-10-2 15,-3-1-1-15,-2-5-3 16,3-3 1-16,2-1 1 0,-1-2 1 16,2 4 0-16,-4 2 1 15,4 1 0-15,-5 4 1 16,-5 11 0-16,12-9 0 16,-12 9-3-16,10 12 0 0,1 0 2 15,-3 6-1-15,5 1 2 16,3 4 0-16,4-4 1 15,-1 2-3-15,4-5 0 16,1-3-7-16,0-5-5 0,-1-3-2 16,-2-5-3-16,1-4 3 15,-5-8-3-15,-1-1 2 16,-3-7 5-16,3-6 8 0,-8 1 10 16,2-5 4-16,-7 3 4 15,-1-1 2-15,-2 4 0 16,-2 2 0-16,-5 6-2 15,-5 10 1-15,-3 2-4 0,-1 4-3 16,-2 7 0-16,1 7-3 16,1 4 2-16,3 1-3 15,0 6-1-15,6 0 0 16,0-1 0-16,6-2 0 0,1-5-1 16,0-1 0-16,7-4 0 15,-7-12 2-15,17 10-1 16,-7-10 0-16,3-1-2 0,-2-5 0 15,1-4-2-15,3-3 2 16,-6 0-1-16,2-1 0 16,1 1 1-16,-6-3-1 15,-2 5 1-15,0 1-2 0,-4 10 1 16,6-11-2-16,-6 11 1 16,0 0 0-16,0 7-2 15,1 6 1-15,2 1 0 0,4 5 1 16,1 0 1-1,-1 0 1-15,4-2 0 0,0-1-1 16,1-6 1-16,1-3 0 16,-4-4-3-16,2-3-2 15,-2-6-1-15,3-5 0 0,-3-2-3 16,1-5 2-16,1-1 1 16,-2-7-1-16,3 1 4 15,-4 0 2-15,1 2 3 16,-4 2 2-16,-1 3 0 0,2 4 0 15,-1 5-1-15,-5 9 2 16,0 0-3-16,0 0 0 16,0 0-1-16,5 15 0 15,0 0-3-15,3 8 0 0,0-1 2 16,3 3 0-16,-1-3-1 16,2-1 0-16,3-5-1 15,0-3-2-15,-1-8 1 16,0-3-2-16,0-2 0 0,2-4 0 15,-4-7 2-15,-1-3 0 16,4-2 1-16,-7 0 1 16,2-4 0-16,-4 2 1 15,-1 4 1-15,-1 0 0 0,-1 5-3 16,-3 9 2-16,0 0-1 16,0 0 1-16,0 0 0 15,0 0 1-15,1 9 0 0,6 1 0 16,5 3 0-16,6 2-2 15,0-5-2-15,8 1-4 16,3-3 0-16,3-4-1 16,-2-4 2-16,0-5-1 0,-7-8 1 15,-1-2 2-15,-6-3 2 16,-5-4 4-16,-10-3 1 16,-1 0 0-16,-7 2 0 0,-7 3 2 15,-2 0 1-15,-6 4-1 16,1 3-1-16,-1 6-1 15,2 6 0-15,0-1-2 16,3 9 1-16,2 9 0 16,6 6 0-16,4 8-2 0,4 12 3 15,3 7-2-15,9 12 0 16,7 7-2-16,8 7-1 16,-5 2-4-16,1 2 0 15,-5-2 2-15,-5-7-2 0,-7-5 1 16,-5-13 1-16,-10-6 2 15,-11-9 2-15,-1-8 4 16,0-10 0-16,-3-2 1 0,0-9 0 16,1-4 1-16,-3-4-1 15,5-3 1-15,1-6-1 0,3-5-1 16,3-2 1-16,6-6-1 16,-2-2 0-1,8-6-2-15,3-3 0 0,2-3-2 16,12-4 0-16,1 2-3 15,7-4-1-15,2 3-1 0,9 0-2 16,5 6 1-16,4 3-1 16,6 1 0-16,1 5-3 15,-2-1 2-15,4 5 1 16,-6 1 1-16,0 0 0 0,-8 3 2 16,-5 0 0-16,-9 2 1 15,-5-3 3-15,-6 3 0 16,-7-1 2-16,-4-1-1 15,-1 1 2-15,-6-1-2 0,-6 2 2 16,1 0-1-16,1 1 0 16,-5 5-1-16,3 1-1 15,0 4 0-15,-1-1 0 0,-1 4 1 16,5 2-1-16,-1 6 1 16,3 4-2-16,-2 4 1 15,6 5-1-15,3 4 2 16,4 1-2-16,7 3 2 15,2-1-2-15,2-3 1 16,5-2 0-16,1-5-3 0,2-2-5 16,0-9-13-16,7-7-41 15,3 0-15-15,-1-4-6 16,7-8-5-16,1-6 0 0</inkml:trace>
  <inkml:trace contextRef="#ctx0" brushRef="#br0" timeOffset="99227.8777">24361 2367 17 0,'-20'-17'69'0,"4"1"3"16,6 2 0-16,8 1-34 0,-2 5-9 15,4 8-7-15,-2-10-3 16,2 10-4-16,0 0-3 16,0 0-4-16,12 6-2 15,-5 3 0-15,3 5-2 0,-2 5-1 16,5 7-2-16,-3 10 1 16,3 10-1-16,-2 7 0 15,-3 11 0-15,-2 2-1 0,0 4 1 16,-6 1 0-16,0-3 0 15,-12-4-1-15,-6-9 0 16,-2-5-1-16,-8-8 1 16,-3-7-3-16,-7-1-14 0,-11 1-40 15,-9-2-17-15,-11 1-3 16,-11 2-6-16,-9 4 0 16</inkml:trace>
  <inkml:trace contextRef="#ctx0" brushRef="#br0" timeOffset="101321.4539">14653 4068 25 0,'0'0'42'16,"0"0"-15"-16,0 0-8 0,0 0-5 16,0 0-3-16,0 0-6 15,0 0-2-15,0 0-1 16,0 0 2-16,0 0 2 15,0 0 3-15,0 0 1 0,0 0 3 16,0 0 2-16,0 0 0 16,0 0-1-16,0 0-1 15,0 0-1-15,0 0-2 0,0 0-1 16,0 0-2-16,0 0 0 16,0 0 1-16,0 0 1 15,0 0 0-15,0 0 3 16,0 0-2-16,0 0 1 0,4 0-1 15,-4 0 0-15,0 0-3 16,13-5 0-16,-13 5-3 16,14-7-1-16,-6 6-1 0,1 1 0 15,0-2-2-15,0 2 1 16,0 0 0-16,1 2-2 16,-10-2 1-16,13 9 0 15,-13-9-1-15,11 14 0 0,-5-4 0 16,-5 4-1-16,-1 2 0 15,0 1 0-15,-3 3-1 16,-4 1 1-16,-3 1-2 16,-2-1 1-16,-3-1-1 15,-2-1 1-15,0-3 0 0,0-2 2 16,-1-2-2-16,2-3 1 16,1-2 2-16,4 0 0 15,0-3 0-15,11-4 0 16,-15 7 0-16,15-7 1 0,0 0 0 15,-6 9 2-15,6-9 1 16,0 0 1-16,15 12 0 16,-7-11 3-16,9 2-1 0,-1-2 0 15,6 0 0-15,-1-1-1 16,5 0-1-16,0 0-1 16,3 0-1-16,-2-1-1 0,2 0 0 15,-4-1-2-15,-2 0-1 16,0 2-3-16,-6 0-6 15,-5 0-10-15,-12 0-22 16,0 0-35-16,12 0-4 0,-12 0-6 16,3-10 1-16</inkml:trace>
  <inkml:trace contextRef="#ctx0" brushRef="#br0" timeOffset="101602.589">14902 3990 9 0,'12'-8'79'0,"0"5"4"16,1 1-2-16,2 2-5 15,15 2-41-15,-9 0-11 0,3 7-7 16,1 4-5-16,-2 5-5 15,-2 7-3-15,1 7-1 0,-7 8-3 16,-4 9-3-16,-10 11-7 16,-6-1-12-16,-14 4-37 15,-3 5-20-15,-10-4-4 16,-2-6-5-16,-3-8 2 16</inkml:trace>
  <inkml:trace contextRef="#ctx0" brushRef="#br0" timeOffset="104226.5281">15585 3929 55 0,'0'-18'86'0,"-3"2"-1"15,-1 2-4-15,-2-10-3 16,6 24-58-16,-7-9-5 16,7 9-5-16,0 0-2 0,0 8-6 15,0 8 0-15,0 4-2 16,4 11-1-16,-2 4 2 16,0 6-1-16,3 3 1 15,0 1-1-15,-1-1 0 0,1-6 0 16,4-5 0-16,-5-9 0 15,3-7 0-15,1-5 0 16,-8-12-1-16,16 0 0 16,-7-12-1-16,2-5 1 0,3-5-2 15,-2-3 0-15,4-3-1 16,-2 0 1-16,0 4-1 16,-4 6 1-16,-2 7-1 15,-8 11 1-15,12 0 1 0,-7 14 0 16,-2 5 0-16,1 4 1 15,4 5 1-15,1-4 0 16,5 2 0-16,3-4 1 16,2-4 0-16,1-3 0 0,0-4 1 15,-2-5 0-15,1-2 0 16,-5-4 0-16,-3-2 1 16,-1-8-1-16,-7-2 0 15,-1-3-1-15,-2-1 0 0,-3-4-1 16,-4 0 0-16,-4 0-1 15,0 0 1-15,0 4-1 16,-2-1 0-16,4-1 0 16,3 2 0-16,3 1-2 0,3 0 1 15,8 0-1-15,6-3 0 16,7 1 0-16,8-2 0 16,5 1 0-16,5 0 2 0,3-1-1 15,3-1 2-15,0-1 0 16,-3 0 0-16,-6 0 1 15,-5-1 0-15,-7 0 1 16,-10 2 0-16,-5-2 0 0,-9 4 0 16,-6 0 0-16,-7 3 0 15,-6 3-1-15,-1 3 2 16,-4 3 0-16,4 1 0 16,2 3 0-16,1 2 0 0,6 0 0 15,-1 5 0-15,5 9 0 16,2 5-2-16,3 4 1 15,-1 9-2-15,1 9 0 16,0 5 1-16,1 10 0 0,0 3-1 16,1-2-1-16,0 1 1 15,3-4-1-15,1-5 1 16,-1-9 0-16,2-8 0 0,-3-11 0 16,2-8 1-16,-4-13 1 15,0 0 0-15,14-16 0 16,-8-4 1-16,3-7-1 15,3-7-1-15,2-2 0 16,3 0-1-16,0 3 0 0,0 6-1 16,-2 5-1-16,-1 8 1 15,-2 9 0-15,0 10 0 16,-5 9 0-16,-1 6 0 0,2 6 0 16,0 1 1-16,4 2 0 15,-1-2 0-15,3 1-1 16,1-7 2-16,3-3-1 15,-1-5-1-15,5-5 0 0,-1-5-1 16,-2-3 1-16,3-4-3 16,-3-6 1-16,-1-1-1 15,-1-3 1-15,0-1 0 16,-6 0 2-16,-2 1-1 0,-4 1 1 16,-4 3 0-16,-1 1 0 15,0 9 1-15,-4-9 1 16,4 9 0-16,-13-1 1 0,13 1 0 15,-12 0 0-15,12 0 0 16,0 0 0-16,-10 12 0 16,7-2-1-16,0-2-1 15,2 4 0-15,0 4 1 0,1 0-2 16,0 2 1-16,0 2 0 16,0-2 0-16,5 0-1 15,0-2 1-15,1-3 0 16,3-5-1-16,0-3 1 15,3-5 0-15,-2 0 0 0,4-7 1 16,-1-3-1-16,-1-2 1 16,-1-3 0-16,0-2 0 15,-4 0 0-15,-3 3 0 16,-1 0-1-16,-2 2 1 0,-1 12-2 16,-1-14 1-16,1 14 0 15,-10-1 0-15,10 1-1 0,-13 5 1 16,13-5 0-16,-10 20 0 15,5-8 0-15,4 1 0 16,0 3 1-16,1-2-1 16,2 3 1-16,5-2-1 15,0-2 1-15,3-2-1 0,1-2-1 16,2-4-1-16,2-3-2 16,-1-2-1-16,0-2 0 15,2-7 0-15,-1-4 0 16,-1-3 1-16,-5-6 1 0,3-3 2 15,-1-5 1-15,-2-4 1 16,0-4 1-16,-2-2 1 16,-2 1 1-16,0 5 1 0,-3 2 0 15,-1 4 1-15,-1 8 0 16,-1 3 0-16,-2 7-1 16,3 10-2-16,0 0 0 0,0 0-2 15,-2 5 0-15,2 9-1 16,7 6 0-16,0 2 1 15,0 6-1-15,0 1 0 16,1 6 0-16,1-3 0 0,-3 3 0 16,-2-2 0-16,1-6 0 15,-4 0-1-15,0-6 1 16,-2-6 1-16,1-3 0 16,0-12 0-16,0 0 0 0,0 0 0 15,0 0 1-15,2-12 0 16,4-5 0-16,3-5-1 15,2-2 0-15,4 1 0 16,3-2-1-16,2 2-1 0,5 4-3 16,-4 1-5-16,6 7-19 15,6 3-51-15,-7 5-3 16,2 1-6-16,-4 2-5 16</inkml:trace>
  <inkml:trace contextRef="#ctx0" brushRef="#br0" timeOffset="105354.9362">18047 4063 3 0,'2'-11'66'16,"-1"-3"4"-16,-1 3-3 16,-1 0-24-16,-4 2-21 15,-2 0-4-15,7 9-6 0,-14-7-6 16,14 7 0-16,-13-4-3 16,13 4 0-16,-10 0 0 15,10 0 0-15,0 0-1 16,0 0 0-16,-8 0 1 15,8 0-2-15,0 0 1 0,0 0-1 16,0 0 1-16,0 0 1 16,0 8 0-16,0-8 1 15,0 0 1-15,0 0 0 0,0 0 2 16,0 0-1-16,0 0 0 16,0 0 0-16,0 0-1 15,0 0-1-15,0 0-1 0,0 0-1 16,-10 0-1-16,10 0 0 15,-20 0 0-15,7 0 0 16,-6 0 1-16,-4 1 1 16,-1 5-1-16,-3-1 2 0,-2 2 0 15,0 4 0-15,2 1 0 16,2 0 0-16,6 0 0 16,3-1-2-16,5 1 2 15,6-1-3-15,2 2 0 0,3-3 0 16,8-1 0-16,3 2-1 15,5 1 1-15,2 2-1 16,3 1 0-16,2 4-1 16,-1-3-1-16,4 5 0 0,-2 1-2 15,-2 1-1-15,-5 0 1 16,-3-2 0-16,-3 0 0 16,-8-4 1-16,-3 0 1 15,-4-3 1-15,-8-2 0 16,-7-3 2-16,-6-4-1 0,-4-3 1 15,-3-2 0-15,-2-2-1 16,1-4 0-16,5-4-2 16,1-2-6-16,9-3-14 0,3-2-25 15,10-3-28-15,8-3-5 16,11-4-5-16,10-2 1 16</inkml:trace>
  <inkml:trace contextRef="#ctx0" brushRef="#br0" timeOffset="106768.5182">18208 3823 73 0,'18'-16'84'0,"-11"3"-4"0,-7 13-2 15,-6-13-1-15,6 13-65 16,-19 0-2-16,6 4-2 16,-2 7 0-16,1 6 0 0,2 2-4 15,-1 6 0-15,5 7-2 16,0 3 0-16,4 5-2 15,2 5 1-15,-1 2-1 16,2 2 1-16,1 1-1 0,0-6 0 16,3-2-1-16,-1-6 1 15,-1-6-1-15,0-5 0 16,0-9 0-16,3-8 0 16,-4-8 0-16,0 0-1 0,11-7 1 15,-5-8 0-15,2-5 0 16,2-2-1-16,2-4 1 15,-2-2 1-15,3 3-2 16,-1 2 1-16,1 1-1 0,-4 6 1 16,3 2-1-16,-1 6 0 15,-1 8 0-15,-2 0 1 16,3 9 0-16,-1 5 1 16,0 1 0-16,3 4 1 0,0 2-1 15,0-1 1-15,1 0-1 16,1-2 1-16,-1-4 0 15,1-4-2-15,1-4 1 16,-2-6-1-16,1 0 1 0,-2-5-1 16,0-7 1-16,-1-4-1 15,-2-3 1-15,0 1 0 16,-4-3 1-16,0 0 0 16,-3 3 0-16,-1 2 0 0,-2 5 0 15,0 11 0-15,-2-9 1 16,2 9 0-16,-9 8-1 15,3 6 0-15,3 2 1 16,0 3-2-16,3 5 2 0,0-3-2 16,4 1 2-16,4 1-2 15,3-4 1-15,4-5-1 16,1 0 1-16,2-6-2 16,2-3 0-16,0-5-1 0,-2 0 0 15,-2-8-1-15,-3-7 0 16,-2-1-1-16,-7-5 1 15,-2-4 0-15,-2-1 0 0,-7-1 2 16,-5 1 0-16,-3 3 0 16,-1 4 2-16,-3 5-1 15,2 4 2-15,0 5-1 16,4 5 1-16,2 2-1 0,11-2 0 16,-8 17-1-16,8-4 1 15,7-2-1-15,9 1-1 16,3-1-1-16,8-1 0 15,3-3-1-15,4-3-1 0,2-2 0 16,1-1 1-16,-3-2 0 16,-2-4 1-16,-6-2 3 15,-5-1 1-15,-5 1 3 0,-6-1 0 16,-10 8 1-16,5-15 1 16,-5 15 0-16,0-9-1 15,0 9-2-15,-9-2 0 16,9 2-1-16,-11 5-1 0,8 5-1 15,-1 1 0-15,4 1-1 16,0 2 0-16,0 0 0 16,7 1-1-16,0-2 0 15,3-2-1-15,0-4 0 0,0-1 0 16,3-2-1-16,-1-3 0 16,-1-1 1-16,0-4 1 15,0-4-2-15,-1-1 2 16,-1-4 0-16,2 0 1 15,-4 2 2-15,1 0 1 0,-2-2-2 16,-1 5 2-16,-5 8-1 16,8-11 0-16,-8 11 0 15,0 0 0-15,3 4-2 0,-3 6 0 16,0 3-1-16,1 1 0 16,0 5 1-16,0 1 0 15,3-3-1-15,1 1 1 16,2-4-1-16,2-2-3 0,2-5-3 15,3-3-3-15,2-4 0 16,3-2 0-16,2-6 0 16,0-6 1-16,3-3-1 15,-1-7 4-15,2-2 2 0,0-6 4 16,-1 0 3-16,-5 1 0 16,-5 2-1-16,-2 7 1 15,-7 4 1-15,-5 18 1 0,0 0 0 16,-16 3 0-16,1 17-1 15,-1 3-2-15,2 5 2 16,0 3-2-16,7-1 1 16,4-1-2-16,3-1-1 0,9-5-2 15,6-2-3-15,5-6-3 16,5-2-8-16,2-7-10 16,1-2-18-16,0-4-16 0,2-6-7 15,-5-4 2-15,-2-2 2 16,-1-4 10-16</inkml:trace>
  <inkml:trace contextRef="#ctx0" brushRef="#br0" timeOffset="107398.3126">19560 4172 9 0,'7'-28'53'16,"2"-2"3"-16,-5 3 0 15,3-2 0-15,-6 5-5 16,3 3-8-16,-4 2-12 16,0 4-11-16,-1 3-6 0,1 12-5 15,-3-8-5-15,3 8-3 16,0 0 0-16,0 0-2 15,0 0 1-15,0 0 0 16,0 0 0-16,0 0 0 0,6-7 1 16,-6 7 0-16,0 0-1 15,13-11 1-15,-13 11 0 16,8-13 1-16,-4 3-1 16,1-1 0-16,1-1 1 0,-1 1-1 15,-2-4 1-15,0 2-1 16,0 3 0-16,-3 10-1 15,3-12 0-15,-3 12-1 16,0 0 1-16,0 0-1 0,0 0 0 16,0 0 0-16,-6 0 0 15,6 0 0-15,0 0 1 16,-6 5 0-16,6-5 0 16,0 0 1-16,0 0 0 0,0 0 0 15,0 0 0-15,0 0 1 16,0 0-1-16,-13 0 0 15,13 0 0-15,-8-4 0 16,8 4 0-16,-14-9-1 0,14 9 1 16,-16-6-1-16,6 3 1 15,-3 3 0-15,2 0 1 16,-5 8-1-16,1 4 1 0,-6 7 0 16,-3 3 0-16,-1 7 1 15,-2 8-1-15,2 4 1 16,0 8-1-16,1 1 1 15,7 4-1-15,6 1-1 0,8 2 0 16,3-1-2-16,12-3-3 16,5-7-3-16,9-5-3 15,-1-10-4-15,6-6-10 0,-2-11-6 16,6-8 0-16,-4-6-4 16,3-11-6-16,2-5-12 15,-3-9-7-15,3 1 1 16,-4-9 11-16,7 2 6 15</inkml:trace>
  <inkml:trace contextRef="#ctx0" brushRef="#br0" timeOffset="107825.5723">19868 4238 23 0,'17'-20'51'0,"-6"5"7"15,0 3-1-15,-5 1-9 0,-6 11-5 16,10-14-9-16,-10 14-7 16,4-11-9-16,-4 11-3 15,0 0-4-15,6-11-3 0,-6 11-2 16,0 0-1-16,0 0-1 15,0 0-1-15,-2 6-1 16,-3 3 0-16,0 1 0 16,0 3 0-16,0 1-1 0,2 1 1 15,2 1-1-15,1-4 1 16,0 1-1-16,0-13 0 16,16 11-1-16,-5-11-1 15,5-2 0-15,-2-9 0 16,3-4 0-16,2-6 0 0,1-6-1 15,0-5 1-15,-1-6 1 16,0-5 1-16,-1-1 1 16,-2 0 1-16,-1 2 0 15,-7 6 1-15,-3 4 0 0,-3 9 1 16,-2 10-1-16,0 13 1 16,-17-3-2-16,6 10 0 15,1 11-1-15,-3 6 1 0,4 6-1 16,2 6 0-16,2 5-3 15,-2 5-3-15,6 4-13 16,-5 7-35-16,4-3-29 16,0 0-4-16,0-1-6 0,-2-8-5 15</inkml:trace>
  <inkml:trace contextRef="#ctx0" brushRef="#br0" timeOffset="109736.2436">20506 4085 16 0,'0'-23'70'16,"-6"4"6"-16,-1 3 1 0,2-2-34 15,0 2-16-15,0 2 3 16,5 14-3-16,-8-17-5 15,8 17-8-15,-14-8-4 16,4 8-4-16,1 5-2 16,-4 9-2-16,0 6 0 0,-2 5 0 15,0 6 0-15,0 5 0 16,7 4 0-16,0 1-1 16,8 0-1-16,3-2 0 15,9-5-2-15,6-5-2 0,8-9-2 16,2-8-6-16,6-7-1 15,2-5 0-15,0-12-1 16,0-8 1-16,0-9 2 16,0-8 2-16,-4-9 2 0,1-8 5 15,1-7 2-15,-4-4 3 16,-2-5 4-16,-1 0 3 16,-8 6 2-16,-3 9 1 0,-13 9 2 15,-3 14 0-15,-11 11 0 16,-5 11-2-16,-6 11-4 15,-2 12-3-15,5 11-2 0,0 7-1 16,4 7-1-16,5 6 0 16,6 4-1-16,4 6 0 15,2 5-1-15,7-3 0 16,-2-1-1-16,3-2 0 16,-4-8-1-16,1-6 0 0,-1-7-1 15,-2-10 0-15,-1-6 0 16,1-7 0-16,-4-9 1 15,0 0 0-15,13-9 0 16,-5-7 0-16,0-3 2 0,2-2-2 16,4-5 2-16,0-1 0 15,3 1-1-15,0 1 1 16,-1 5-1-16,-1 4 0 0,-2 8 0 16,0 3 1-16,0 5 0 15,-5 10 0-15,3 5 0 16,-2 3-2-16,3 4-1 15,0 2-4-15,0-2-4 0,1 0-2 16,2-3-6-16,-3-5-7 16,2-3-12-16,2-4-8 15,0-5 0-15,-1-2 9 16,2-6 10-16,-5-4 8 0,2-3 10 16,0-5 11-16,-4-1 22 15,-1-5 11-15,-4-1 3 16,0-3-3-16,-5 6-7 15,0-3-3-15,-4 6-3 16,-5 3-2-16,-1 5-4 0,-4 7-2 16,0 4-4-16,-1 10-3 15,-1 7 0-15,3 4-2 16,1 4 0-16,1 5-2 0,7 0 0 16,1 0-2-16,3-1 0 15,0-4-1-15,6-2-2 16,2-7-1-16,4-5-2 15,3-5 0-15,1-5-1 0,0-1 1 16,-1-8 1-16,1-5 1 16,1-3 1-16,-4-1 3 15,-1-3 2-15,-3 1 0 0,-2-2 2 16,0 4 0-16,-3 5 0 16,-1-1-1-16,-3 13 1 15,5-9-2-15,-5 9 1 16,0 5-2-16,0 6 0 0,3 5-1 15,-1 0 0-15,2 4-1 16,2-2 0-16,3-2 0 16,5 1-3-16,-1-7 0 15,4-3-3-15,-2-4 0 0,3-3 0 16,-3-3 0-16,2-8 0 16,-2-2 0-16,-2-3 2 15,-1-2 1-15,1-1 4 16,-4-3 0-16,1 1 2 0,-4 0 0 15,3 2 1-15,-5 4 0 16,-1 5 0-16,-1 1 0 16,-2 9 0-16,0 0 0 15,1 8-1-15,-1 5-1 0,1 5 0 16,1 1-1-16,3 0 1 16,-1 2-2-16,5-4-3 15,3-2-3-15,3-4-4 16,-2-2-3-16,4-6-3 0,0-3 2 15,2-3 0-15,1-6 2 16,-3-4 2-16,1-1 3 16,-5-5 6-16,2 1 5 15,-2-2 3-15,-6 0 1 0,0 2 3 16,-2 1-1-16,-4 4 2 16,-1 2 0-16,0 11-2 15,-11-7-2-15,4 12-2 16,-2 5-1-16,0 7-1 0,1 4-1 15,1 10 0-15,3 3-1 16,-2 8 0-16,1 11 0 16,3 7-2-16,1 5-1 0,0 8 2 15,-1 3-1-15,-5 1 0 16,-1-2 0-16,-8-4 0 16,2-8 1-16,-6-11 1 15,-2-9 2-15,2-14-2 16,-3-9 2-16,1-10 0 0,3-8 2 15,2-6-1-15,5-9 1 16,2-6-1-16,5-5-2 0,5-4-2 16,4-7-3-16,14-7-4 15,9-4-4-15,10-8-4 16,6-4-3-16,13-6-1 16,8-1 0-16,5-1 1 0,-1 5 3 15,0 5 6-15,-8 7 5 16,-9 6 7-16,-10 10 3 15,-11 6 5-15,-13 6-1 16,-13 3 1-16,-4 6 0 0,-10 1-3 16,-4 2-1-16,-11 5-2 15,-1-1-1-15,-4 5 0 16,3 4-2-16,-2 5 1 0,5 5 0 16,2 3 0-16,5 5 0 15,5 2 0-15,8 3-2 16,4 3 1-16,4 2-1 15,9 0-1-15,6-5-1 16,3-1-1-16,2-7-3 16,4-2-3-16,-2-9-5 0,4-5-14 15,-7-1-36-15,2-10-20 16,0-10-4-16,-3-2-5 16,2-4 2-16</inkml:trace>
  <inkml:trace contextRef="#ctx0" brushRef="#br0" timeOffset="110578.9823">22631 4268 45 0,'0'-14'85'15,"0"14"-2"-15,-4-13-6 16,4 13-2-16,-14-5-56 0,6 4-8 16,-6 1-3-16,0 6-1 15,0 5-4-15,0 0-2 16,0 5-1-16,1-2-2 0,5 2-2 15,-1-1-4-15,4 1-7 16,4-4-17-16,-11-5-42 16,12-7-6-16,0 0-4 15,8 0 0-15</inkml:trace>
  <inkml:trace contextRef="#ctx0" brushRef="#br0" timeOffset="110943.3848">22571 3914 10 0,'-7'-14'78'0,"6"1"6"15,2-1-3-15,4 3-5 16,1 2-44-16,13 2-12 0,4-2-3 15,4 6-3-15,2-2-4 16,0 2-5-16,3 3-1 16,-4 0-2-16,0 3-1 15,-8 5 0-15,-5 8-1 0,-7 4 0 16,0 7-1-16,-8 4 1 16,-1 7-2-16,-10 4 1 15,-1 2-1-15,-4 0 0 16,2 0-3-16,-4-3-3 15,2-3-4-15,-4-3-5 0,6-7-17 16,-1 3-29-16,7-10-17 16,3-3-3-16,2-3 0 15</inkml:trace>
  <inkml:trace contextRef="#ctx0" brushRef="#br0" timeOffset="111111.3815">22760 4487 55 0,'0'0'86'16,"-6"9"-2"-16,6-9-4 16,0 0-28-16,0 9-30 0,0-9-8 15,0 0-32-15,3 1-51 16,-3-1-7-16,0 0-8 16,0 0-5-16</inkml:trace>
  <inkml:trace contextRef="#ctx0" brushRef="#br0" timeOffset="111754.1132">20975 4745 59 0,'-11'0'79'16,"11"0"-9"-16,-14 5-11 15,14-5-15-15,0 0-5 0,0 0-8 16,6 2-9-16,7-5-7 16,8 1-5-16,4-4-4 15,6 1-2-15,8-3-6 16,7 0-6-16,0-7-17 16,-1 5-53-16,8 0-3 15,0-3-5-15,-1 1-6 0</inkml:trace>
  <inkml:trace contextRef="#ctx0" brushRef="#br0" timeOffset="116641.7532">13879 5718 20 0,'-11'-5'42'0,"11"5"0"16,0 0-13-16,0 0-2 15,-10-9-5-15,10 9-1 16,0 0-2-16,0 0-2 16,0 0-1-16,0 0-2 0,0 0 0 15,0 0-2-15,0 0-1 16,0 0-2-16,0 0 0 16,0 0-1-16,0 0-2 15,0 0-1-15,0 0 0 16,0 0-1-16,1-9 0 0,-1 9 0 15,0 0 1-15,0 0-3 16,0 0 2-16,0 0 0 16,0 0-1-16,0 0-1 0,10-4 1 15,-10 4-2-15,0 0 0 16,15-7 0-16,-15 7 0 16,14-5-1-16,-4 5 1 15,1 0-1-15,-1 0 0 0,6 0-1 16,-2 3 1-16,1 1 0 15,-3 2 0-15,4 1-1 16,-3 1 1-16,-1 1-1 16,-4 2 1-16,-4 0-1 0,0 1 1 15,-4 1-1-15,-2 2-1 16,-5-2 0-16,-6 2 0 16,-3-1 0-16,1 1 0 0,-6-2 0 15,1 2 1-15,-1-5-2 16,3-1 1-16,-1 2 2 15,9-5 0-15,0-2 0 16,2-3 0-16,8-1 0 0,0 0-2 16,0 0 1-16,0 0 1 15,0 10-2-15,0-10 1 16,8 6 0-16,5-4 1 16,-6 4-1-16,5-3 1 0,-2 0 0 15,3 1-1-15,4 0 1 16,-3 0 0-16,1 3-1 15,-5-1 1-15,6 3-1 16,-6 1 0-16,0 1 0 0,-3 2 1 16,-1 3-1-16,-4-1 1 15,-2 0 1-15,0 0 0 16,-3 0 1-16,-8-2 1 16,-1-1 0-16,-4-2 1 0,-4 0-2 15,-5-2 3-15,-1-1 0 16,-4-2 1-16,-1 0-2 15,3 0 1-15,-1-1-1 0,5 0 1 16,5-2-1-16,1 0-1 16,6 0 0-16,5-1-2 15,7-1-1-15,0 0-3 16,0 0-2-16,0 0-6 16,0 0-11-16,0-7-29 0,6 2-22 15,5-2-6-15,2 0-4 16,-2-3 3-16</inkml:trace>
  <inkml:trace contextRef="#ctx0" brushRef="#br0" timeOffset="117171.8781">14312 5647 13 0,'0'0'65'0,"-10"-6"3"0,10 6-12 16,0 0-17-16,0 0-9 15,0 0-6-15,0 0-4 16,5-9-4-16,-5 9-3 0,0 0-2 15,13 0-1-15,-13 0 0 16,12 0-1-16,-1 7-1 16,-3 3-2-16,3 7 0 15,2 5-2-15,-2 8-1 0,4 7 0 16,-2 11-2-16,-4 12 0 16,2 9-1-16,-7 13-3 15,-5 11-7-15,-3 4-7 0,-12 12-18 16,-7 6-12-16,-10-5-14 15,0-3-18-15,-8-12-5 16,-1-10 4-16</inkml:trace>
  <inkml:trace contextRef="#ctx0" brushRef="#br0" timeOffset="128570.0189">14544 4329 25 0,'0'0'56'16,"-10"-9"4"-16,5 0-21 16,5 9-25-16,0 0-2 0,-4-11 1 15,4 11-3-15,0 0-3 16,0 0-1-16,-13-6-3 16,13 6-1-16,-14 0-1 15,3 0 2-15,-3 0-1 0,-5 0 1 16,0 0 1-16,-8 0 1 15,1-1-1-15,-6 0-1 16,2 1 1-16,-6 0 0 16,-2 0-1-16,-3-1-2 15,0 1 1-15,-2 0-1 0,-8 0 0 16,-1 2 0-16,-3 1 0 16,0 1 1-16,-6 2-2 15,-6-1 0-15,-4 2 0 0,-2 4 0 16,-4-4 0-16,-9 3 0 15,-2 0 0-15,-11 2 0 16,-2-2 0-16,-8 3 0 0,-9-4 0 16,-4 2 0-16,-2-1-2 15,-4 0 4-15,-6-3-2 16,1 1 0-16,-2-2 0 16,-3-1 1-16,2 1 0 15,-3 0 2-15,1-1-2 0,2 3 1 16,3 0-1-16,1 2 1 15,1-1-1-15,6 1 0 16,5 1 0-16,2 1-1 0,3-2 0 16,4 2-1-16,3 1-1 15,5-2-1-15,2-1 1 16,2 3-1-16,1-1 1 16,3 0-1-16,0 3 2 0,-1-4 0 15,4 5 0-15,3-4 1 16,2 4-1-16,0-7 1 15,4 2 0-15,2-1 0 16,2-1-1-16,7-3 1 0,0 0 0 16,4-1 0-16,3-2 0 15,3 0 1-15,4-2-1 16,2 1 1-16,6-2 0 16,-1 1 1-16,5 2 0 0,-5-3-2 15,2 0 1-15,3 3-1 16,-2 0 1-16,5-1-1 15,-2 3 1-15,2-3-1 16,2 3 0-16,-1 0 0 16,6-1 0-16,-1 2 0 0,4-1 0 15,-3 1 2-15,1 2-1 16,-2-1 1-16,1 1 1 16,0-3 1-16,-3 2 1 0,-3-3 1 15,-1 0 2-15,1-1-1 16,-3-2 1-16,1-2-1 15,0 1-1-15,1 0 1 0,4-3-2 16,-1 0 0-16,3-1-2 16,2 1-1-16,1 0 0 15,2 1-1-15,3 1 0 16,2 0-1-16,2 1 1 0,4 0-1 16,4 0 2-16,1 0-1 15,5 0-1-15,3 0-1 16,8 0-1-16,0 0-1 0,0 0-5 15,0 0-10-15,11-3-18 16,2-4-36-16,5 2-6 16,5-5-3-16,3-4 0 15</inkml:trace>
  <inkml:trace contextRef="#ctx0" brushRef="#br0" timeOffset="128999.7925">7573 4526 0 0,'-7'-14'61'15,"-5"11"2"-15,-2-3 0 0,-4 5-38 16,3 1-2-16,-5-2-11 16,2 8-1-16,-6 0-1 15,3 2 0-15,-5 2-2 0,0 2-1 16,-2 2 0-16,1 4 0 15,-2-1 0-15,0 3-1 16,-2 0 2-16,0 4-3 16,2-5 0-16,0 2 0 15,2-2-1-15,1-2-1 16,4 0-1-16,1-1 0 0,6-1 0 16,1-2 0-16,5-2-1 15,-1 2 0-15,7 1 1 16,2-1-1-16,1-1 1 0,8-1 2 15,5 2-1-15,7-3 0 16,6 3 0-16,8-1 0 16,8 1 1-16,4 2-3 15,8 3-4-15,4 0-8 0,2 4-32 16,1 10-30-16,-5 4-6 16,-7 5-5-16,-12-2 2 15</inkml:trace>
  <inkml:trace contextRef="#ctx0" brushRef="#br0" timeOffset="135951.7736">14953 5848 19 0,'-8'-19'61'0,"8"19"2"0,0 0-15 16,-8-12-22-16,8 12-1 16,0 0-6-16,0 0-4 0,0 0-4 15,0 0-3-15,0 0-1 16,0 0-1-16,7 5 0 16,-5 4 0-16,0 6 0 15,0 9-2-15,2 4 0 0,-1 12 0 16,0 4-1-16,0 8-1 15,-1 4-1-15,1 2-1 16,1-2 0-16,1-7 0 0,-1-6-1 16,1-10 1-16,-1-5 0 15,1-10 1-15,-1-8 0 16,-4-10 2-16,0 0-1 16,12-10 1-16,-7-6 0 15,-2-5-1-15,1-7-1 0,2-2 0 16,0-3 0-16,-1 1 0 15,2 2-1-15,-2 2 0 16,0 6 0-16,1 5-1 16,2 6 0-16,-8 11 1 0,15-4-1 15,-7 4 1-15,5 8 0 16,-2 3 0-16,4 1 1 16,3 2 1-16,3 0-1 15,3-1 1-15,-2 1-2 0,2-3 1 16,-3 0 2-16,0-2-2 15,-6-2 2-15,1-5 0 16,-4-2 0-16,-12 0-1 16,8-6 2-16,-7-6-2 0,-1-5 0 15,0-4 0-15,-2-4-2 16,-1-5 0-16,0-3 0 16,-1-4 0-16,-2 0 0 0,5-1 1 15,0 6-1-15,2 1-1 16,2 6 0-16,5 3 1 15,1 7-1-15,5 2 0 16,5 7 0-16,6 0 0 0,3 3 0 16,5-1 1-16,4-1 1 15,2 0-1-15,5-2-1 16,-5-1 0-16,-2-3 0 16,-6-2-1-16,-3-2 2 15,-7-3-1-15,-7-5 1 0,-9 1 0 16,-5-3 3-16,0 0-1 15,-6-1 1-15,-6 3 1 16,-3 4 0-16,3 5 0 0,-2 4 1 16,-2 6-2-16,3 5 1 15,-1 10-1-15,3 12-1 16,-1 4 0-16,4 11 0 0,-2 5 0 16,4 10-1-16,1 5 0 15,2 3 0-15,1 1 0 16,2 1 0-16,0-4-1 15,2-4 1-15,2-4-1 0,-1-11 1 16,1-8 0-16,-1-8 1 16,-2-8 0-16,-1-16-1 15,11 3 1-15,-5-12-2 16,4-9 0-16,-2-7 0 0,4-3 0 16,1-5-2-16,-1 3 1 15,3 4-1-15,-3 2 0 16,-2 7 0-16,2 7 0 15,0 10 1-15,-3 3-1 0,3 11 1 16,-3 4 0-16,4 4 0 16,0 2 2-16,4-1-1 15,3 0 1-15,2-5-1 0,4-6 0 16,3-1 0-16,-2-8 0 16,4-3-1-16,0-5-1 15,-4-7 1-15,0-4-1 16,-3-6 0-16,-2-3 1 0,-2-4 0 15,-2 1 1-15,-7 0 2 16,-4 2 0-16,-2 3 0 16,-5 8-1-16,-4 5 1 0,-6 8 0 15,-5 6 0-15,-3 10-1 16,1 5 0-16,0 5 0 16,0 2 0-16,3-1 0 15,4 0 0-15,7-3 0 16,2-5 1-16,1-5-1 0,0-12 1 15,12 11-1-15,-1-11-1 16,3-7 1-16,-2-4-1 0,2-4 1 16,0-2-2-16,0-1 1 15,-4 2-1-15,0-2 1 16,-3 5-1-16,-3 3 1 16,-4 10-2-16,0 0 1 15,0 0 0-15,2 20 0 0,-2 1 1 16,-2 3-1-16,1 3 1 15,1 1 1-15,1-1 0 16,8-4 0-16,0-5 0 0,7-6 1 16,3-6-4-16,1-6 0 15,6-4-3-15,-2-10-1 16,1-5 0-16,-2-8-1 16,-1-4-2-16,-3-6 0 15,-2-8 2-15,0-4 1 0,-3-5 5 16,-4 2 2-16,0 2 4 15,-3 6-1-15,-4 7 2 16,-1 10 1-16,-2 11 0 0,0 16 1 16,-11 6-2-16,0 13-2 15,3 11-1-15,-1 6-2 16,4 4 1-16,4 2 0 0,1 4 0 16,0 0-2-16,5-3-1 15,2-2-4-15,-1-1-4 16,-3-4-5-16,3-4-8 15,-6-3-11-15,2-9-3 0,-4-5 0 16,2-15 1-16,0 0 7 16,-9 0 8-16,6-14 10 15,0-12 14-15,3-4 17 0,0-8 9 16,6 1 3 0,-2-3 0-16,8 5-3 0,-3 2-2 15,7 4-1-15,-1 8-9 16,5 3-4-16,-1 10-7 15,3 1-3-15,3 7-8 0,-1 2-11 16,0-6-55-16,4 8-7 16,-4 2-5-16,3 1-7 15,-4-1 1-15</inkml:trace>
  <inkml:trace contextRef="#ctx0" brushRef="#br0" timeOffset="136537.1667">17220 6002 0 0,'4'-18'75'15,"-2"-3"4"-15,0 3-1 0,-2 0-4 16,0-12-26-16,-6 15-33 15,6 15-3-15,-16-10-1 16,5 9-3-16,-4 1-4 16,1 7-1-16,-2 3-2 15,2 1 0-15,2 5 0 0,4-1-1 16,2 2 0-16,5 2 0 16,1 1 0-16,8 0-1 15,3 3 1-15,4-2-2 0,2 3-1 16,3-1-3-16,1 3 0 15,-2-2-1-15,1 0-2 16,-3-1-1-16,-3 0 1 16,-5-4 4-16,-4-1 1 0,-5-1 3 15,-5-2 1-15,-10-2 1 16,-4-2 1-16,-4-4 1 16,-4-2 1-16,3-2-4 15,-5-3-5-15,10-5-17 0,4 0-39 16,4-11-9-16,9-4-4 15,2-6-3-15</inkml:trace>
  <inkml:trace contextRef="#ctx0" brushRef="#br0" timeOffset="137835.0514">17475 5793 26 0,'17'-15'86'0,"-7"3"-2"0,-10 12-5 16,11-12-4-16,-11 12 1 15,0 0-72-15,0 0 0 16,-1 16 0-16,-2-4-1 0,0 6 0 16,-2 5 1-16,3 8-2 15,0 3-1-15,2 4 0 16,0 4-1-16,0-1 0 16,1 3 0-16,1-4 0 0,1-3-1 15,1-6 2-15,1-8 0 16,-2-3 1-16,1-9-1 15,-4-11 0-15,10 2 0 16,-10-2 0-16,15-18-1 0,-5 0-1 16,2-4 0-16,2-2-1 15,2-4 1-15,2 2-1 16,0 2 0-16,-3 3 0 16,-1 5 1-16,-2 5 0 0,-3 8 1 15,-9 3 0-15,7 12 0 16,-6 4 1-16,-1 4 0 15,1 4 0-15,3 1 0 16,1 2 1-16,2-4-1 0,4-4 1 16,4 0-1-16,2-8 0 15,2-3 0-15,2-7 0 16,-2-1 0-16,5-4 0 16,-2-7-1-16,-1-2 0 0,0-6 1 15,-2 0-1-15,-3-2 0 16,-1 1 1-16,-5 1-1 0,-3 4 0 15,-3 4 0-15,-4 11 0 16,0 0 0-16,-5-1 0 16,-2 8 0-16,-1 6 0 15,0 5 0-15,2 1 0 16,2 2 1-16,3-1 0 0,1-1-1 16,8-3 2-16,4-2-2 15,3-3 1-15,4-4-1 16,2-3-1-16,-1-3 0 15,1-1 0-15,-2-7 0 0,-3-3-1 16,-2-5 0-16,-5-4 0 16,-2-3 1-16,-5-2-1 15,-2-3 1-15,-4 1-1 0,-3-2 1 16,-3 3 1-16,2 0 0 16,-3 8 2-16,4 1-1 15,-1 2 0-15,5 4 0 16,3 10 1-16,0-12-2 0,0 12 1 15,20-7-2-15,-3 4 1 16,3 2-1-16,4 1 1 16,1 0-1-16,3 0 1 0,-3 5-1 15,0 4 0-15,-3 4 1 16,-6 6 0-16,-2 4 0 16,-5 4 1-16,-5 3 0 15,-2 3 0-15,-2 1 0 16,0-1 1-16,0-2-1 0,-1-5 0 15,1-6 0-15,-1-3 0 16,4-7 0-16,-3-10 0 16,17 0-1-16,-4-3 1 0,2-11-1 15,0-2 0-15,3-5 0 16,2-3-1-16,-2 0 1 16,3 0-1-16,-5 4 0 0,-2 4 0 15,-2 0 0-15,-2 9 0 16,-10 7 0-16,10 0 0 15,-9 5 0-15,-1 6 1 16,0 5 0-16,1 2 0 0,0 3 1 16,2-1-1-16,4 1 1 15,1-4 0-15,4-1-1 16,1-5 0-16,4-4-2 16,2-4 1-16,0-3-1 0,3-6-1 15,-3-6 1-15,1-8-1 16,-1-5 1-16,-2-8 0 15,1-7 2-15,-1-8 0 16,2-6 0-16,-2-1 1 0,-2-2 1 16,-1 1 1-16,-4 5 0 15,-4 11 0-15,-3 8 0 16,-3 14 0-16,0 18 0 0,-14-2 0 16,1 12-2-16,2 16 0 15,1 6 1-15,1 6-2 16,4 6-1-16,5 5-2 0,0-1-3 15,9 2-6 1,2-4-8-16,5-1-14 0,1-3-24 16,-2-9-22-16,7-7-6 15,0-12-4-15,4-4 8 0</inkml:trace>
  <inkml:trace contextRef="#ctx0" brushRef="#br0" timeOffset="138209.397">19044 6134 0 0,'29'-29'75'0,"-2"1"8"16,-5 1-1-16,-5-7-15 0,-2 15-25 15,-9 6-7-15,-6 4-9 16,0 9-9-16,-14 0-6 16,-1 11-5-16,-2 3-3 15,0 6-1-15,1-2 0 0,2 3 0 16,2 0-1-16,8-4 0 16,3-4-1-16,2-3 0 15,8-4-1-15,4-4-1 0,6-3-1 16,2-10 1-16,1-5-1 15,2-4 1-15,0-8 0 16,2-10 1-16,-3-4 1 16,-1-7 0-16,-2-1 1 0,-3-1 0 15,-2 0 2-15,-6 4 0 16,-3 11-1-16,-4 7 1 16,-2 12 0-16,-9 13 1 15,-1 5-1-15,-4 17 0 0,3 7-1 16,2 11 0-16,0 5 0 15,2 5-3-15,5 4-3 16,3 5-12-16,5-3-23 16,-2 1-41-16,6-2-2 15,3-8-7-15,3-6-4 0</inkml:trace>
  <inkml:trace contextRef="#ctx0" brushRef="#br0" timeOffset="138909.6932">19738 5772 44 0,'23'-37'94'0,"-4"7"-6"15,-4 7-6-15,-8 11-2 16,-7 12-4-16,10-3-76 16,-9 11 0-16,-1 14 0 15,0 6 0-15,0 8 1 0,1 7-1 16,0 7-1-16,0 5 2 15,0 1-1-15,1-1-1 16,-2-5 1-16,0-4-1 16,-5-7 1-16,1-8 0 0,-5-7 1 15,5-11 0-15,4-13 0 16,0 0 0-16,-2-7 0 16,6-10-1-16,8-4 0 0,3-5-1 15,3-4 0-15,5 0-1 16,1 3-1-16,5 2 1 15,-4 5-1-15,-2 4 1 16,0 8-1-16,-3 7 2 0,-6 3-1 16,-4 12 1-16,-7 3-1 15,-3 4 2-15,-8 2 0 16,-4 2 0-16,-10-1 1 16,-1-2 0-16,-5 0 1 0,3-6-1 15,0-2 2-15,4-4-1 16,4-4 0-16,6-2 0 15,11-4 0-15,0 0-3 0,6-5-1 16,10-3-3-16,8-2-3 16,7-3-3-16,7 0-4 15,5-3-1-15,5 0-1 16,1-1 0-16,4 0 4 0,-1-1 5 16,-3-1 5-16,-5 3 7 15,-10-2 5-15,-4 5 3 16,-12 0 3-16,-5 5-1 15,-13 8 0-15,-14-10-1 0,-8 10-1 16,-7 3-3-16,0 7-1 16,-2 1-2-16,-2 5 0 15,4 2-2-15,5 0 0 0,7 2-1 16,9 1-2-16,3 0 1 16,5-2-3-16,8 1-3 15,8-1-9-15,-2-3-26 16,10 0-42-16,5-8-2 15,1-2-6-15,3-3-6 0</inkml:trace>
  <inkml:trace contextRef="#ctx0" brushRef="#br0" timeOffset="139977.9221">20962 5878 7 0,'-8'-28'85'0,"6"5"-1"15,0 5-4-15,2 2-4 16,0 16-2-16,0 0-64 16,2 4-5-16,-2 19 0 0,0 7-3 15,-1 9-1-15,0 10-1 16,-2 5-3-16,0 6-6 15,-5 1-4-15,1-2-1 16,-5-6-2-16,4-6 2 0,-3-9-1 16,2-9 1-16,-4-10 1 15,3-14 7-15,-1-5 5 16,3-13 3-16,3-2 1 16,2-10 1-16,3-2 1 0,3-6 0 15,10-3 0-15,7 0-1 16,13-1-2-16,-1 5-2 15,9-1-2-15,3 5 0 16,7 0-1-16,2 8-1 0,1 1 2 16,0 4 0-16,-8-1 2 15,2 1 1-15,-8-3 4 16,-5 1 3-16,-5-1 2 0,-10-4 2 16,-8 0 2-16,-7-1 2 15,-5 4-3-15,-7-2 0 16,-4 9-2-16,-9 2-2 15,-2 7-3-15,-3 5-1 0,3 9-2 16,-3 8 0-16,0 4-2 16,3 8 1-16,4 3-2 15,0 3 0-15,6 3 0 16,4 2 0-16,3 0 0 0,1-3-1 16,4-4 1-16,7-1-1 15,-1-6 2-15,6-6-1 16,1-7-1-16,1-8 1 15,4-7-1-15,1-1 1 0,0-11 0 16,3-3-1-16,-1-5 1 16,2-2-1-16,-2-1 1 15,-1 2-1-15,-1 3 0 0,-4 5 0 16,0 4 0-16,-7 6 0 16,-8 3 1-16,13 12-1 15,-11 2 1-15,1 8 0 0,2 1 1 16,2 2 0-16,1 3 0 15,5-3 0-15,3-4 0 16,1-4 0-16,3-4 0 16,-1-7-1-16,2-5-1 15,-1-1 2-15,1-11-2 0,-1-3 1 16,-2-5-1-16,4-5 0 16,-5-1 1-16,-3-1 0 15,0 0-1-15,-2 3 1 0,-5 3 0 16,-2 6-1-16,-2 4 2 15,-3 10-1-15,0 0 1 16,-8 10-1-16,3 4 1 16,0 6-4-16,-3 2-8 0,7 2-27 15,3 4-40-15,-1-3-3 16,3-2-6-16,3-5-4 16</inkml:trace>
  <inkml:trace contextRef="#ctx0" brushRef="#br0" timeOffset="141239.7227">22230 5900 56 0,'3'-16'87'0,"1"3"-6"16,-4 13-2-16,0-8-4 15,0 8-53-15,0 9-4 16,-2 8-4-16,-4 5-6 0,3 7-3 16,-2 4-1-16,-2 8-1 15,1 3-1-15,4-2-2 16,-1 1 0-16,-1-5 1 16,4-8 0-16,-2-3 0 0,2-9 0 15,-1-8 0-15,1-10 0 16,0 0 0-16,0-17 0 15,2-4-1-15,3-2 1 0,0-5-1 16,3-6-1-16,2 0 2 16,5-1-1-16,3 4 1 15,-2 0-2-15,1 7 1 16,-1 4-1-16,2 6 1 0,-3 10-1 16,2 4-1-16,-5 10-1 15,0 7 1-15,0 8 0 16,2 2 0-16,3 5 1 15,-3 1 0-15,-1-2 0 0,0-1 2 16,2-7-1-16,-3-1 1 16,-3-5 0-16,2-7-1 15,-4-1 0-15,6-6 0 16,-1-1-1-16,1-2-2 0,6-2 1 16,3-6-2-16,3-2 2 15,-2-2-2-15,6-5 1 16,-4-2 1-16,1-1 0 0,-1-3 2 15,-5-2 0-15,-4-1 3 16,-4 1-1-16,-2-1 1 16,-6 1 1-16,-4 1-1 15,-3 1 0-15,-10 5 1 16,-1-3 0-16,-1 8-2 0,-4 2 0 16,-2 4-1-16,0 5 0 15,3 2 0-15,-1 5 1 16,7 9-2-16,-1 3 0 0,2 4-1 15,4 4 1-15,5 4-1 16,2 3 1-16,2 2 0 16,8 1-1-16,7 0 1 15,2-2 0-15,8-5-1 0,0-2-1 16,4-6 0-16,2-5-1 16,2-8-1-16,-1-7 1 15,-4-4 0-15,1-10 1 0,-1-5 1 16,-2-5-1-16,-2-4 4 15,-4-2-1-15,-4-1 1 16,-4 2 2-16,-4 2-1 16,0 4 1-16,-5 5-1 15,-1 5 0-15,-4 13 0 0,2-9-3 16,-2 9 1-16,0 4-2 16,-2 8 1-16,2 3-1 15,0 1 0-15,0 3 0 0,1-1 1 16,3 3 1-16,3-6-1 15,-2 0 1-15,4-3-1 16,-9-12 1-16,12 14-1 16,-12-14 1-16,12 0-1 0,-12 0 1 15,17-9-1-15,-17 9 0 16,11-17 0-16,-3 8 0 16,-2-3 0-16,-6 12-1 15,13-13 1-15,-13 13-1 0,14-6 1 16,-14 6-1-16,13 4 1 15,-4 6-1-15,0 2 1 16,1 3 0-16,7 0 1 0,-1 4-1 16,5-3 0-16,-3-2 0 15,6-3 0-15,2-4-1 16,-2-3 1-16,-1-4 0 16,-1-4 0-16,-3-7 0 15,-5-3 1-15,-1-5 1 0,-6-3-1 16,-5-1 2-16,-2-3 0 15,-1 0 0-15,-7 0 1 0,1 4-1 16,-4-1 0-16,-1 5-2 16,1 7-1-16,-3 0-5 15,2 10-10-15,-3 5-55 16,5 2-12-16,-1 3-5 0,6 1-6 16,5 0-4-16</inkml:trace>
  <inkml:trace contextRef="#ctx0" brushRef="#br0" timeOffset="141907.2357">24350 6076 68 0,'-6'-22'89'0,"3"-1"-3"16,-4 5-4-16,3 2-2 16,0 3-60-16,4 13-5 15,-3-13-3-15,3 13-5 0,0 0-3 16,-15 14 0-16,12 3-3 15,-3 6 0-15,-4 7-1 16,2 12 0-16,-2 8 0 16,2 11 0-16,-3 4-1 15,0 6-3-15,4 1 1 0,-3-2-2 16,1-2 1-16,0-7 0 16,1-11 0-16,-3-11 1 15,3-9 2-15,-3-10 1 0,0-8 1 16,-1-11 0-16,3-3 1 15,-3-12-1-15,-1-6 0 16,5-7-1-16,-4-6-1 16,9-5-1-16,2-7-5 0,2-5-3 15,15-5-3-15,4-4 1 16,12 6 1-16,4 2-2 16,0 7 1-16,0 9 2 0,-1 11 3 15,-5 10 4-15,-1 11 3 16,-9 8-1-16,-9 8 1 15,-4 9 2-15,-6 1 1 16,-3 3 1-16,-12 1 2 16,-5-2 0-16,-4 1 0 0,-7-4-1 15,3-4 0-15,-3-3 0 16,8-4-3-16,0-4-1 0,8-6-3 16,14-1-4-1,-5-6-8-15,14-6-17 0,17 0-25 16,4-9-12-16,7-1-7 15,11-10-5-15</inkml:trace>
  <inkml:trace contextRef="#ctx0" brushRef="#br0" timeOffset="142815.1137">24623 6150 16 0,'46'-34'73'15,"-10"3"7"-15,-12 6-1 16,-6 4-8-16,-18 4-18 0,-1 4-20 16,-14 6-14-16,-6 0-7 15,1 1-3-15,-6 5-3 16,-3 1-1-16,3 1-3 15,-2 5-1-15,7 3-1 0,4 3 0 16,0 3 0-16,9 1 1 16,5 4-1-16,3-1 2 15,10 2-1-15,5 1 0 0,3-4 0 16,5 0-1-16,8-5-1 16,-3-3-1-16,4-5 1 15,-2-3-2-15,-3-4 1 16,0-7-1-16,-5-7 1 0,-6-2 0 15,-6-3 1-15,0-5 0 16,-9-4 2-16,-3 2-1 16,-10 0 1-16,-5 3 1 15,-4 1-1-15,-5 6 2 0,0 4-2 16,4 3 2-16,0 6-2 16,5 2 1-16,3 3 0 15,14 0-1-15,-1 8 0 0,8-1-1 16,12 2 0-16,7-1-2 15,4-1 0-15,9 2-2 16,3-4 2-16,2-2-1 16,2-3 0-16,-2-3 1 15,-5-2 1-15,-4-7 1 0,-4-1 1 16,-12-4 1-16,-6 1-1 16,-9-1 0-16,-4 2 0 15,-9 1 0-15,-4 2 1 16,-3 4-1-16,-4 2-1 0,2 3 2 15,-2 3-2-15,6 3 1 16,-2 7 0-16,9 4 0 16,1 4 0-16,6 5-2 15,6 3 1-15,5 4-1 0,8 3-1 16,5 3-2-16,1-3 1 16,4 1-2-16,-2-4 1 15,2-3 1-15,-6-3 1 0,-6-5-1 16,-6-3 2-16,-7-4 2 15,-4-2 0-15,0-10 2 16,-18 13-1-16,0-6 0 16,-1-3 1-16,-3 1-1 0,3-1 1 15,4-4-1-15,0 3 0 16,4-3 0-16,11 0-1 16,0 0-1-16,0-10 0 15,12 0-1-15,3-3-2 0,6 0 0 16,3-7-1-16,9-2-1 15,-1-1 1-15,2-1 0 16,-1 2 3-16,-1 1 0 16,-5 3 2-16,-4 3 1 0,-5 5-1 15,-9 6 2-15,-9 4-1 16,1 8 1-16,-4 7-2 16,-7 4 0-16,-1 3 0 0,0 6 1 15,1 1-2-15,-1 0 0 16,4-4-2-16,1-3-5 15,0-7-11-15,6-15-38 16,6 13-21-16,4-13-6 0,5-7-5 16,3-8-2-16</inkml:trace>
  <inkml:trace contextRef="#ctx0" brushRef="#br0" timeOffset="143863.0489">25535 5926 19 0,'10'-42'86'0,"-7"3"-4"0,-3 6-2 15,-11 7-6-15,1-10-25 16,-6 24-37-16,5 8-5 0,0 4-5 16,11 0-5-16,-12 10-5 15,12 0-5-15,0-1-5 16,9 3-8-16,1-5-6 0,2 4-1 16,3-7 1-16,-4-2 10 15,6-2 12-15,-5 0 10 16,-4 0 11-16,-8 0 10 15,13-4 7-15,-13 4 3 0,0 0-1 16,0 0-6-16,0 0-7 16,-1 9-3-16,-3 4-6 15,1 8-1-15,0 3-2 0,3 9-1 16,0 4-1-16,0 6-2 16,-1 4 0-16,2-2-1 15,0 0-1-15,-1-3 0 16,-1-4-1-16,-4-6 1 0,0-9 1 15,-3-4 2-15,4-10 0 16,4-9 0-16,0 0 1 16,0 0 0-16,-2-10 0 15,3-5 0-15,6-2-1 0,4-5-1 16,5-1-1-16,1-1 0 16,3-1-2-16,3 2 0 15,3 3-1-15,-2 3 0 0,-1 5 0 16,3 4 0-16,-8 3-1 15,0 4 1-15,-7 1 0 16,2 4 0-16,-13-4 1 16,9 16 0-16,-9-16 1 0,2 19-1 15,-2-8 2-15,0 2-1 16,-4 1 2-16,0-1-1 16,1 2 0-16,1-2 1 15,0-1-1-15,1-3-3 0,1-9-4 16,0 13-4-16,0-13-3 15,6 3-2-15,-6-3 1 16,16-8-1-16,-9-4-2 16,6-1-2-16,-2-5-6 0,3-3-2 15,4 0 6-15,-2-5 5 16,3 1 7-16,-6 1 8 16,4-2 6-16,-10 7 9 0,5 1 12 15,-8 6 5-15,-1 3 2 16,-3 9-5-16,0 0-7 15,0 0-6-15,6 16-3 16,-3-2-3-16,1 4-1 0,1 0-1 16,3 0-2-16,-1-1-2 15,5-1-1-15,-3-5-2 16,4-2-1-16,2-3-2 16,-2-5-1-16,2-1 0 15,0 0 0-15,3 0-1 0,1-3 2 16,-1-1 0-16,0 0 3 15,-1 1 2-15,-1 1 3 16,-3 2 2-16,-3 0 0 0,2 1 2 16,-5 5 1-16,6 2 1 15,-6-1-1-15,4 3-1 16,0-2 0-16,0 0-2 0,3-1 0 16,4-1-1-16,1-4-1 15,1 1 2-15,4-3-5 16,5 0 2-16,2 0-2 15,0 0 0-15,2 0-1 0,-1 0 0 16,-3 0 0-16,-3 0-2 16,-5 2-2-16,-5 1-4 15,-3 0-4-15,-13-3-19 16,23 13-46-16,-23-13-3 0,-4 15-4 16,4-15-6-16</inkml:trace>
  <inkml:trace contextRef="#ctx0" brushRef="#br0" timeOffset="145088.4094">13034 7056 4 0,'-8'-9'56'0,"8"9"7"16,-8-16 2-16,4 6-2 0,0-2-6 15,0 2-12-15,-2-4-9 16,1 4-11-16,3 1-8 15,2 9-5-15,-8-9-4 16,8 9-2-16,-10 11-2 0,6 7-2 16,0 9 0-16,-2 3-2 15,3 4 1-15,1 1 0 16,2 1 0-16,0-1 0 16,6-7-1-16,4-3 1 0,5-8 0 15,2-8-2-15,4-6-1 16,2-2-2-16,1-10-1 15,3-8 0-15,-2-6 0 16,2-4-1-16,-2-5 2 0,-6 0 1 16,-1 2 1-16,-2 2 2 15,-9 9 1-15,0 5 2 16,-7 14-1-16,0 0 0 16,-9 21 1-16,0 8 0 0,-3 10-1 15,-1 5 0-15,3 2 0 16,-2 5 0-16,6-1-1 15,2-4 0-15,4-3-1 16,0-7-4-16,4-4-7 0,-1-9-17 16,-1-4-49-16,9-7-4 15,-3-7-5-15,6-5-6 16</inkml:trace>
  <inkml:trace contextRef="#ctx0" brushRef="#br0" timeOffset="145396.143">13466 6888 64 0,'0'0'86'16,"9"-8"-2"-16,-9 8-5 16,16 11-1-16,-3 0-58 0,4 9-6 15,-1 3-1-15,5 9-6 16,-3 5-1-16,0 8-1 15,-4 7-2-15,-6 8 0 0,-6 12 0 16,-5 7-1-16,-13 12 0 16,-10 3-1-16,-15 1 1 15,-9-1-1-15,-6-5 0 0,-7-9 0 16,1-13-2-16,1-10-3 16,2-17-7-16,12-11-25 15,15-11-45-15,2-12-3 16,9-6-6-16,10-13-4 0</inkml:trace>
  <inkml:trace contextRef="#ctx0" brushRef="#br0" timeOffset="146155.3633">14112 7184 16 0,'-7'-19'82'16,"-3"1"1"-16,6 2-4 0,1 5-3 15,21 9-36-15,-18 2-21 16,0 6-5-16,3 11-3 16,-3 7-5-16,3 9-2 15,-2 7 0-15,-1 10 0 0,0 8-1 16,-1 5-1-16,-4 6-3 15,-2 0-1-15,-2-5 0 16,-2-5 0-16,1-9 1 0,-2-8-1 16,5-11 1-1,-4-13 1-15,11-18 1 16,0 0 1-16,-7-7 1 0,7-12-3 16,8-7 0-16,5-4 0 15,6-2-2-15,8 2-2 16,4 1-1-16,4 3-4 15,7 4-3-15,1 4 0 16,0 3-1-16,2 3 2 0,-3-1 0 16,-6 1 4-16,-1-6 6 15,-6 1 4-15,-5-6 5 16,-6 0 5-16,-9-3 1 16,-1-1 0-16,-8 0 0 0,0 2 0 15,-7 4-3-15,0 1-1 16,-5 8-3-16,3 3-1 15,-2 7-3-15,2 3 0 16,-2 11-1-16,2 8-2 0,-1 8 0 16,3 6 0-16,-1 9 0 15,4 6 0-15,1 5-2 16,-4 0-2-16,4 3-3 16,1-5-4-16,2-2-6 0,0-6-11 15,6-11-33-15,6-6-21 16,1-9-5-16,2-10-3 15,2-8 6-15</inkml:trace>
  <inkml:trace contextRef="#ctx0" brushRef="#br0" timeOffset="146970.3302">14710 7613 49 0,'5'-11'83'0,"-5"11"-1"0,0 0-4 15,-14 4-1-15,2 9-53 16,-3 4-10-16,1 8-1 15,3 0-2-15,-1 2-3 0,8-1-3 16,2 0 0-16,2-2-2 16,8-4-1-16,6-4 0 15,1-3-1-15,5-7 0 0,0-3 0 16,1-3-1-16,-1-5 1 16,-3-5-1-16,-3-4-1 15,-5-4 1-15,-3-4-1 16,-5-2 1-16,-3-1 0 15,-8 0 0-15,-1 1 0 0,-4 2 1 16,1 4-1-16,-2 3 1 16,4 4 0-16,4 5-1 15,8 6 1-15,0 0-1 16,0 0 0-16,0 0 0 0,13-2-1 16,9 2-2-16,3-2 0 15,8-1-2-15,4-2 1 16,4 0-1-16,0 0 2 0,0-1-2 15,-6 1 2-15,-8 1 2 16,-5 3 2-16,-8 1 1 16,-14 0 2-16,7 13 0 0,-10 1 1 15,-5 3 0-15,-2 1 0 16,1 3 0-16,-1 3-2 16,2-4 0-16,5 2-1 15,0-3 0-15,3-3-1 0,4-3 0 16,3-2-1-16,4-4 0 15,2-4-2-15,0-3-1 16,5 0-2-16,-1-6-1 16,-1-2-2-16,1 0-1 15,-1-4 0-15,-2 3 1 0,-5 0 2 16,1 4 0-16,-10 5 3 16,10-9 4-16,-10 9 1 15,0 0 1-15,0 0 2 0,6 9 0 16,-6-9 0-16,8 18 0 15,-1-9 0-15,3 2-2 16,4-2-1-16,1 1 0 0,5-3-1 16,1-3-1-16,2-3 0 15,1-1-1-15,2-6 1 16,-5-3 0-16,-1-4-1 16,-2-3 2-16,-7-4 1 0,-5-3 0 15,-5-2 2-15,-1-2 0 16,-8-1 0-16,-5 1 1 15,-3 3-1-15,0 2-2 16,-2 5-1-16,1 7-5 0,1 2-8 16,6-2-53-16,-1 14-18 15,5 5-2-15,4 3-7 16,2 0-3-16</inkml:trace>
  <inkml:trace contextRef="#ctx0" brushRef="#br0" timeOffset="147774.317">15793 7632 29 0,'0'0'84'15,"-4"-10"1"-15,4 10-3 16,-1-9-6-16,1 9-24 16,0 0-42-16,4-5-1 0,-4 5-2 15,6 7-3-15,-4 6-1 16,0 5-2-16,0 3 0 15,1 6 0-15,0-1-1 0,4 3 0 16,-3-3 1-16,2-3-1 16,1-6 1-16,-1-4 0 15,4-5-1-15,-2-2 0 0,3-6 0 16,1-6 0-16,0-3-1 16,1-4 0-16,0-2 0 15,0 1-1-15,2-1 1 16,-3 1 0-16,-1 3-1 15,-1 2 2-15,-10 9-2 0,13-3 1 16,-13 3 0-16,11 9 1 16,-8 2-1-16,1 1 1 15,2 1 1-15,-1 1-1 0,1-2 0 16,6-2 0-16,-4-3 1 16,2-3-1-16,1-2 0 15,-3-2 0-15,-8 0-1 16,16-10 0-16,-13 0-1 0,-1-4 0 15,-1-1 1-15,-1-3 0 16,1 0-1-16,0-3 1 16,3-1 1-16,3 0 0 0,0 1-2 15,7-1-1-15,4 4-3 16,4 1-1-16,3 1-1 16,2 7 1-16,1-1 0 15,-2 6 0-15,0 3 4 0,-3 1 3 16,-2 8 4-16,-6 5 2 15,-3 4 1-15,-3 3 0 16,-5 5 1-16,0 2-1 16,-5 3 0-16,1-1-2 0,0 1 0 15,-3-2-1-15,-1 0 0 16,-1-6-1-16,1-1-1 16,0-4-2-16,0-6-7 15,4-11-22-15,-12 5-48 0,12-5-4 16,0-8-4-16,2-7-6 15</inkml:trace>
  <inkml:trace contextRef="#ctx0" brushRef="#br0" timeOffset="147950.9357">16424 7380 16 0,'0'-13'88'0,"0"13"-4"15,0 0-4-15,-12 0-4 16,12 0-2-16,-1 9-69 15,1 4-7-15,0 1-9 0,0-5-46 16,2 10-17-16,4-2-7 16,2 0-3-16,6-4-4 15</inkml:trace>
  <inkml:trace contextRef="#ctx0" brushRef="#br0" timeOffset="148193.4929">16721 7339 80 0,'0'0'92'0,"-11"-8"-6"15,11 8-4-15,-15 2-3 16,15-2-47-16,-10 23-27 0,3-2-1 16,0 8 0-16,1 7-2 15,1 6-2-15,0 4-3 16,1 4-3-16,0-2-8 0,-1 3-7 15,2-10-22-15,-2 1-33 16,2-5-8 0,3-9-7-16,0-11 0 15</inkml:trace>
  <inkml:trace contextRef="#ctx0" brushRef="#br0" timeOffset="148441.3774">16983 7327 87 0,'10'-12'93'0,"-10"12"-6"15,0 0-5-15,0 0 0 0,0 0-48 16,0 12-28-16,0 3 0 16,-2 6-1-16,-2 6-1 15,-4 8 0-15,2 5-2 0,1 6-4 16,-4 2-4-16,2 10-15 15,-7 2-52-15,0 3-12 16,-2-1-4 0,3-5-6-16,-1-7-2 0</inkml:trace>
  <inkml:trace contextRef="#ctx0" brushRef="#br0" timeOffset="149393.4352">17470 7530 24 0,'11'-13'70'0,"-7"-4"3"15,0 0-1-15,-4-1-1 16,-1 5-51-16,1 13-12 15,-8-1 11-15,0 9 0 16,1 14-3-16,2 10-4 0,-1 5-2 16,6 10-6-16,-1 2-6 15,1 7-3-15,0-2-4 16,5-2-1-16,-3-4-3 16,1-9-1-16,-2-7-7 0,-1-9-5 15,0-5 0-15,0-18 2 16,-7 6 8-16,-5-13 8 15,5-9 6-15,-4-8 3 0,5-7 7 16,-1-4 8-16,5-1 3 16,2 0-1-16,6 1-7 15,7 5-7-15,4 1-5 0,7 5-4 16,2 7-3-16,8 2 0 16,-4 4-1-16,7-2 2 15,-3 0 2-15,3-6 4 16,-2 2 5-16,-7-10 7 0,-3 1 7 15,-10-6 4-15,0-4 1 16,-15-1 1-16,0 3 0 16,-13 1-4-16,-6 5-2 15,-2 6-3-15,-5 8-4 0,-1 11-4 16,-1 3-1-16,6 14-3 16,0 6-1-16,3 8 0 15,6 10-2-15,2 4 1 16,6 3-2-16,5 2 1 0,0 2-1 15,9 0 0-15,0-5-1 16,3-4 0-16,2-4-1 16,-2-6-1-16,2-7 1 0,0-6-2 15,-3-5 1-15,3-9 0 16,-1-3 1-16,3-7 0 16,-1-7 1-16,2-4 0 15,1-2 1-15,1 1 0 0,-1 0 2 16,-2 5-1-16,0 3 0 15,-4 7 0-15,0 4 0 16,-1 6 0-16,-1 6 0 16,-1 2 0-16,2 4 0 15,1-2-1-15,2-3 0 0,1-2-2 16,2-1-1-16,1-7 0 16,3-3 0-16,1-2-1 15,-3-7 1-15,3-4 0 0,-1-2 1 16,-3-7 2-16,1 1 2 15,-4-1 1-15,-2 1 2 16,-3 3 1-16,-3 4 1 0,-3 5 0 16,-4 9 0-16,0 0 0 15,0 0-1-15,-12 19-2 16,3 1 0-16,-1 5-4 16,1-3-7-16,6 6-31 0,0 1-40 15,0-2-3-15,2-4-6 16,1-5-4-16</inkml:trace>
  <inkml:trace contextRef="#ctx0" brushRef="#br0" timeOffset="149933.9045">18607 7333 62 0,'-18'-12'68'16,"18"12"-4"-16,-15-7-2 0,15 7-2 16,-8 13-13-16,8 6-14 15,1 9-15-15,3 4-7 16,4 10-4-16,2 4-1 15,1 6-2-15,0 0-2 0,-1 3 0 16,-2-4-1-16,-2-1-1 16,0-6 1-16,-2-6-1 15,0-5 1-15,-4-9 0 16,0-8 0-16,0-16 1 16,0 9-1-16,0-14 0 0,0-9 0 15,0-6 1-15,0-7-1 16,6-5-1-16,6-6 1 15,7-2-2-15,3-1 2 0,8 1-1 16,6 7 0-16,0 6-1 16,2 7 0-16,-1 8 0 15,0 10 0-15,-6 5 0 0,-4 12 0 16,-6 6 1-16,-7 4-1 16,-7 2 0-16,-7 3 1 15,-8 1 0-15,-10-3-2 16,-7 3-6-16,-10-8-14 0,-3-7-45 15,-6 1-12-15,4-6-6 16,3-6-6-16,9-5 0 16</inkml:trace>
  <inkml:trace contextRef="#ctx0" brushRef="#br0" timeOffset="151393.696">19078 7506 13 0,'39'-8'76'0,"-7"5"3"16,-3 3-3-16,-3 9-4 16,-3 6-34-16,-2 5-27 15,-6 5 0-15,-3 7-1 0,-3 0-3 16,-5 4-2-16,-3 0-1 16,-2-3-1-16,-1 0-1 15,-5-7-1-15,-2-3 2 16,2-6-1-16,-2-5 1 0,9-12 0 15,-11 3-1-15,11-3 1 16,0-13-2-16,5-1-1 16,5-7-3-16,4-3-3 15,2 0-4-15,8-6-3 0,2 0-1 16,2 3 0-16,3-1 1 16,3 5 1-16,-1 3 3 15,0 4 1-15,-1 4 3 16,1 4 4-16,-1 3 2 0,-8 0 3 15,-1 3 2-15,-9-2 3 16,-1-1 1-16,-13 5 4 16,3-9 0-16,-9 4 2 0,-10 2-2 15,-3 1-1-15,-1 2-1 16,-6 0-2-16,2 9-2 16,-4 5-1-16,3 5-1 15,5 5-1-15,0 3-1 16,4 3-2-16,2 0-1 0,6 0-1 15,6 0 0-15,2-4-1 16,2-3 0-16,7-5-2 16,3-6 1-16,2-1-2 0,0-7 0 15,4-3-1-15,-3-1 2 16,0-7-1-16,1-7 2 16,-2 0 0-16,-3-4 1 15,1-3 2-15,-2-1 0 0,-1-1 2 16,0 1-1-16,-3 2 2 15,-2 5 0-15,-1 1 0 16,-3 14-1-16,5-10 0 0,-5 10-1 16,1 6 0-16,2 5-1 15,-2 5-1-15,4 0 0 16,-1 3 1-16,1-1-1 16,3 1 0-16,-2-3 0 0,6-1-1 15,-5-4 1-15,4-5-2 16,-2-2 0-16,2-4 0 15,2-1-1-15,0-6 2 0,1-5-1 16,3-1 0-16,1-3 0 16,4-4 2-16,0 1 0 15,1-1 1-15,-2 3 1 16,-1 0 0-16,-2 5 0 16,-1 2-1-16,-3 4 1 0,-5 7-1 15,-9-1 1-15,11 9-1 16,-9 1-1-16,0 2 0 15,-1 2 0-15,2-1 0 0,-1 0 0 16,3-3-1-16,-5-10 0 16,6 13-2-16,-6-13-1 15,15 3-1-15,-6-3-1 0,3 1-1 16,1-6 1-16,1-1 0 16,2-3 1-16,3 0 1 15,-1 1 2-15,0-3 2 16,-1 1 0-16,-1 0 1 15,0 1 0-15,-4 3 0 0,-2 3 0 16,0 3 0-16,-10 0 0 16,14 3-1-16,-14-3 0 15,16 19 0-15,-6-8-1 0,0 1-1 16,2-2 0-16,1-1-2 16,3-2-2-16,1-3-3 15,2-2 0-15,-3-2 1 16,3-2-1-16,-4-5 4 0,0-1 0 15,-1-5 5-15,2 2 2 16,-6-5 6-16,1 2 1 16,-4-1-1-16,-2 3 0 0,-5 3-1 15,0 9 0-15,-5-6-2 16,-6 6 0-16,-5 10-2 16,-2 4-1-16,2 2 0 15,0 2 0-15,5 0-1 0,-1 2 0 16,5-3-1-16,3-4 1 15,4-3-1-15,0-10-1 16,15 10 0-16,-3-10-1 16,2-2 1-16,-1-6 0 15,3-4 0-15,-2-4 0 0,0-4 1 16,-1-3 2-16,0-6 0 16,0-5 1-16,-4-5 0 15,2-4 3-15,-2 2 0 0,0-3 2 16,0 5 0-16,-3 2 1 15,-2 9-1-15,-4 6 0 16,0 12-2-16,0 10-1 0,-5 0-2 16,-4 14-1-16,1 9-2 15,0 8 0-15,-4 8 0 16,3 5-3-16,1 8-3 0,-3 0-9 16,6 0-36-16,-2 6-34 15,-2-5-2-15,1-5-6 16,2-5-7-16</inkml:trace>
  <inkml:trace contextRef="#ctx0" brushRef="#br0" timeOffset="151980.3357">21152 7475 70 0,'5'-21'80'0,"1"-1"-3"0,1 4 1 15,0 4-30-15,0-1-29 16,-1 6 0-16,-6 9-2 15,13-2-2-15,-13 2-3 0,6 21-5 16,-6 1-2-16,-2 7-2 16,-2 7-1-16,-2 4-1 15,-1 5 0-15,1 3 0 0,1 1-1 16,-3 1 1-16,5 1 0 16,2-1-2-16,0-1 0 15,1-2 0-15,0-4-1 16,-2-1 0-16,1-7 0 15,-5-2 0-15,0-8 0 0,0 0 1 16,-5-8-1-16,3-1-1 16,-4-5-7-16,4 0-13 15,-4 0-36-15,-2-9-18 0,14-2-6 16,-11-6-8-16,9-6 3 16</inkml:trace>
  <inkml:trace contextRef="#ctx0" brushRef="#br0" timeOffset="152567.1562">21203 7860 54 0,'0'0'85'0,"2"-7"-3"16,9-1-4-16,1-1-3 0,8 1-38 16,5 0-32-16,-4 2 1 15,4 0 1-15,2 6 0 0,-2 0-1 16,-1 3-1-16,-1 6-1 15,-2 3-1-15,-1 7-2 16,-3 1-2-16,0 5-1 16,-3-2-1-16,-4 2 1 0,0-4-1 15,-5-4 1-15,-1 0 0 16,-3-9 2-16,-1-8 0 16,0 0 1-16,0 0 0 15,0-6 0-15,1-7 1 0,2-4-1 16,5-3-1-16,-1-2 0 15,5-3 0-15,4-2 0 16,1 3 0-16,3-2 0 0,1 5 0 16,0 3 0-16,0 4 0 15,0 4 1-15,-3 8-1 16,-1 2 0-16,-5 9 0 16,1 5 1-16,-8 4 0 15,1 1-1-15,-3 3-2 16,0 0-1-16,-3-2-3 0,0-2-4 15,0-2-6-15,0-4-23 16,5-2-36-16,-5-10-8 0,13 2-4 16,-4-2-1-16</inkml:trace>
  <inkml:trace contextRef="#ctx0" brushRef="#br0" timeOffset="153419.7753">22115 7716 80 0,'16'-13'85'0,"-10"3"-4"0,-6 10-4 16,0 0-3-16,0 0-63 16,0 4-7-16,-13 9-2 15,1 4 1-15,-4 2 0 16,1 5-1-16,7-2 0 0,-2 0 0 16,7 0-1-16,3-1-1 15,0-4 0-15,7-3-2 16,3-3-2-16,4-3-1 15,2-3 0-15,4-4-1 0,1-1 1 16,-2-4 1-16,0-6 0 16,-2 0 2-16,-1-5 2 15,-7-2 2-15,-2-4 1 0,-2 0 0 16,-5 0 1-16,-1-3 0 16,-8 3 0-16,0-2 0 15,-6 3 0-15,1 0 0 16,1 4-1-16,3 0 0 0,-1 3-1 15,7 1 0-15,4 0-1 16,4 2-1-16,9 2 1 16,4 2-2-16,2 3 0 15,3 3 0-15,3 0 1 0,-1 6-1 16,2 5 0-16,-1 3 1 16,-3 3-1-16,-4 3 1 15,-2 2-1-15,-3 1 1 16,0 1-1-16,-1 1-1 0,-5-5 1 15,4 1 0-15,-6-5 0 16,3-3 0-16,-1-3 0 16,-7-10 1-16,17 10 0 0,-17-10 1 15,16-2 1-15,-7-6 1 16,1-2 0-16,-2-4 1 16,4-1 2-16,-4-4-1 15,3-1 1-15,-5-2 1 0,4 1-1 16,-6 1 0-16,0 1-1 15,0 3-1-15,0 4-1 16,-2 3-1-16,-2 9-1 16,8-7-2-16,-8 7-1 15,17 0-1-15,-2 1-2 0,3 4-2 16,3 0-1-16,8 1 0 16,0-4-1-16,2 0 1 15,-2-2 1-15,-2 0 2 0,-2-6 3 16,-6-4 2-16,-3 1 3 15,-7-3 1-15,-6 1 2 16,-4-1 1-16,-10 2-1 0,-3 3 0 16,-1 3 0-16,-4 4-1 15,0 0-1-15,-1 6 0 16,4 5 0-16,2 1-1 0,1 4-2 16,8 0 0-16,0 3-2 15,3 0-5-15,2-2-6 16,7 2-28-16,12-2-42 15,-5-4-2-15,3 0-7 16,-1-5-4-16</inkml:trace>
  <inkml:trace contextRef="#ctx0" brushRef="#br0" timeOffset="155046.4498">23140 7390 7 0,'16'-22'81'0,"-2"3"5"16,-1-1-4-16,1 4-2 15,0-14-24-15,-6 18-35 16,2 1-2-16,-10 11-2 15,10-11-5-15,-10 11-2 0,0 0-2 16,0 0-3-16,2 9-1 16,-2 7-3-16,0 3 0 15,0 9 0-15,-2 8-1 16,1 9 0-16,2 7 0 0,8 5-1 16,-1 7 1-16,5 3-1 15,1 2 1-15,-2-1-2 16,-1 0 0-16,0-7-1 15,-4-1-3-15,-6-7-2 0,-1-6-2 16,-7-6 0-16,-8-6 0 16,-4-5-6-16,-3-9 2 15,-3-6 0-15,-2-10 3 0,1-5 2 16,0-6 5-16,8-7 1 16,5-12 6-16,8-1 3 15,6-10 2-15,8-2-1 16,9-7-1-16,6-6 1 0,9 2-3 15,2-3-1-15,4 5-1 16,0 2 0-16,-2 8 0 16,3 5 1-16,-4 9 0 0,-2 7 0 15,-4 9 0-15,-4 4 0 16,-2 3-1-16,0 0 0 16,-3 10 0-16,-3 1 0 15,-4 4 0-15,-4 2-1 16,-1 4 1-16,-4-1-2 0,-4 0 1 15,-1-1-1-15,-2-2 0 16,-4-3 1-16,1-4 0 16,5-10 1-16,-5 11-1 0,5-11 0 15,0 0 1-15,2-7-1 16,9-2 0-16,0-3 0 16,4-3-2-16,2-3 0 15,5-3 0-15,3 0 0 0,0-1 0 16,-1 2-1-16,1 2 1 15,-2 2 0-15,-6 4 0 16,-1 5 1-16,-8 3-1 16,-8 4 1-16,0 0 0 0,9 14 0 15,-9-4 0-15,0 4-1 16,-2 0 1-16,0 0 1 16,2 1-1-16,0-1 0 0,7-3 0 15,-2-2-1-15,5 0 0 16,-1-3-1-16,5-4 0 15,-1 0 1-15,-1-2 0 16,1-3-2-16,0-5 2 0,-3-1 1 16,1-3 0-16,-4-4 1 15,2-1 0-15,-4 0 1 16,-3-1 0-16,0 1-1 16,-1 1 1-16,-1 2 0 0,-4 2 0 15,1 2 0-15,3 10 0 16,-17-11-1-16,17 11 0 15,-15-4 0-15,15 4 0 0,-13 4-1 16,13-4 1-16,-9 18-1 16,4-2 0-16,1 1 1 15,2 3 0-15,0 3-1 16,2 1 0-16,0-1 1 0,3-1-1 16,3-4 1-16,0-3-1 15,1-4-1-15,4-2 1 16,-3-5-1-16,2-4 0 15,-2-2 0-15,2-8 0 16,-2-2 0-16,2-2 1 0,3-3 0 16,-3-3 0-16,4-1 1 15,-1-1-1-15,-2 0 2 16,3 2-1-16,1-1 1 16,-1 3-1-16,-3 4 1 0,2 4 0 15,-1 1-1-15,-2 5 0 16,4 2 0-16,-3 2-1 0,-1 6 0 15,6 2 0-15,-5 6 0 16,0 2-1-16,0 3 1 16,-4 2-1-16,0 1 0 15,-2 0 1-15,-3-1 0 0,-3-4 0 16,1-2 0-16,0-4 1 16,0-1 0-16,0-10 0 15,0 0 1-15,0 0-1 0,6 3 0 16,-6-3 0-16,17-10 0 15,-4 0-1-15,-2-2 1 16,4-1-1-16,0 1 0 16,2 0 0-16,0 0 0 0,1 4-1 15,-1 2 1-15,-1 2 0 16,-2 4-1-16,-2 0 1 16,0 5-1-16,-12-5 1 15,16 16-1-15,-16-16 2 0,11 17-1 16,-11-17 2-16,9 12 0 15,-9-12 0-15,0 0 1 16,11 3-1-16,-11-3 0 0,13 0 0 16,-2-4 0-16,0 1-2 15,2-2 1-15,4 1-1 16,0 2 0-16,0 0 0 16,-4 2-1-16,-1 2-2 15,-2 7-2-15,-3 0-4 16,-7-9-10-16,2 15-53 0,-2 0-12 15,-3-2-5-15,3-1-5 16,0-12-1-16</inkml:trace>
  <inkml:trace contextRef="#ctx0" brushRef="#br0" timeOffset="157944.3192">13305 8915 26 0,'-12'-22'82'0,"-1"0"0"15,-2 0-2-15,-2 0-5 16,-2 22-26-16,1-12-37 16,0 3-3-16,-2 4-2 15,0 5-2-15,-2 6-3 0,1 9-1 16,0 6 0-16,3 5 0 16,0 5-1-16,4 3 1 15,4 2 0-15,4 1 0 16,6-1 2-16,3-2-3 0,8-3 2 15,7-5-1-15,9-5 1 16,4-8 0-16,5-6 0 16,5-7 0-16,1-6 0 15,3-8 0-15,2-6 0 0,-3-7-2 16,1-3 1-16,-7-2-1 16,-4-3 0-16,-4 3 0 15,-7 2 0-15,-6 5 0 0,-8 3 0 16,0 5 1-16,-8 6 0 15,-1 11 2-15,-5 0-1 16,-5 5 1-16,1 8 1 16,0 6-1-16,0 1 0 0,1 2 0 15,6 0 0-15,2 0-1 16,0-5-1-16,6 0 0 16,7-6 0-16,1-4 0 15,3-5-1-15,0-2 0 0,4-4-2 16,0-5-1-16,-2-4 1 15,1-5-1-15,-3 1 1 16,0-5-1-16,-5 3 1 16,-2-2 1-16,-3 3 1 0,-5 2 1 15,-2 4 1-15,0 12 0 16,-6-11 0-16,6 11 1 16,-12 5-1-16,4 8 1 15,3 2-1-15,3 3-1 0,1 2 0 16,1-1 0-16,0 2-3 15,5-6-3-15,3 1-5 16,-8-16-6-16,20 18-10 0,-12-18-17 16,2 0-25-16,0 0-4 15,0-6 3-15,-3-6 11 16,0-1 23-16,-2 0 22 16,-3-4 16-16,1 7 32 15,-2-6 29-15,0 5 5 0,-1-1-6 16,0 12-13-16,0-11-13 15,0 11-11-15,0 0-8 16,9-4-6-16,1 5-4 0,3 5-3 16,6 3-2-16,2 6-1 15,7 2-1-15,1 5 1 16,4 2-2-16,0 5 0 0,-5 2 0 16,0 1 0-16,-6-2 0 15,-6 3 0-15,-8-6 0 16,-2-2 0-16,-6-5 0 15,-3-5 1-15,-7-5 1 0,-1-7-1 16,2-3 0-16,-3-8 1 16,6-7-2-16,1-5 1 15,5-3-1-15,0-5-1 16,8-2-2-16,7 1 0 0,3-1-1 16,6 6 0-16,6 3-1 15,-1 2 1-15,3 8 0 16,1 4 0-16,-3 5 2 15,-4 3 1-15,-3 3 2 0,-6 4 2 16,-3 3 0-16,-4 4 2 16,-4-2 0-16,-2 3 0 15,-3 0 0-15,0 1 0 0,2 2-1 16,0 0-1-16,-2 3-1 16,2-3-1-16,0 3 0 15,-1-1 0-15,0 0 0 16,-1-3 0-16,-1-4 0 0,0-2 0 15,0-12 1-15,0 12 0 16,0-12-1-16,-6-6 1 16,2-5-1-16,3-6 0 0,1-5 0 15,0-2-1-15,6-3 0 16,6 1 0-16,6 0-1 16,6 3 0-16,6 4-1 15,3 3 0-15,5 5-1 16,4 5 0-16,2 4 0 0,0 2 1 15,2 1 0-15,-4-1 0 16,-3 0 1-16,-5 1 0 16,-3-1 2-16,-7 0-1 0,-5-2 2 15,-6-4-1-15,-13 6 2 16,8-14-1-16,-8 4 1 16,-8 1 0-16,-3-1 0 0,-6 1 0 15,-1 3 0-15,-5 1-1 16,1 4 1-16,0 1 0 15,2 6-3-15,2 6 0 16,5 2 0-16,6 5 0 16,5 4 0-16,2-1 0 0,6 5 0 15,6-4 0-15,2 2 0 16,3-6 0-16,2 1 0 16,4-6 0-16,-2-3 0 0,1-3 0 15,1-7 0-15,3-1-4 16,-3-4 1-16,4-6-1 15,1-3 1-15,-2-5 0 16,1 0 0-16,-2-5 2 16,-4 0 0-16,3 2 1 0,-8 1 1 15,-4 4 1-15,-2 1 0 16,-2 6 0-16,-8 9 0 16,0 0-1-16,0 0 1 0,7 7-1 15,-7 5-1-15,3 1 0 16,0 0 0-16,0 2 0 15,1-3 0-15,3-1-1 0,2-4-1 16,-9-7 0-16,19 5 0 16,-7-4-2-16,2-4 1 15,2-5-1-15,-1-2 0 16,3-1 1-16,-1-1 0 0,1 1 1 16,-4 3 1-16,1 2 0 15,-7 5 1-15,2 1 1 16,-10 0-1-16,11 19 1 15,-5-4-1-15,-1 2 1 0,3 0-1 16,1 0 0-16,1-4 0 16,1-5-1-16,4-4-1 15,0-4-2-15,2-1-2 16,0-10-2-16,4-4-3 0,0-5 0 16,-2-5 0-16,2-3 0 15,0-5 1-15,-1-3 3 16,-1-6 2-16,1 6 6 0,-6-3 6 15,-1 6 3-15,-3 0 1 16,-3 10 2-16,-3 3 2 16,-2 10-1-16,-2 10 0 15,0 0-3-15,-7 5-3 16,-1 11-3-16,2 6-2 0,-1 3 0 16,1 5-2-16,1 2 0 15,2 2 0-15,0 3-1 16,2-2-1-16,0-2 0 15,1-4 0-15,0-2 0 0,0-5 0 16,0-2 0-16,0-7 1 16,3-3 0-16,-3-10 2 15,8 10 1-15,-8-10-1 0,12-1 1 16,-4-5 0-16,3-3-3 16,2-2 0-16,0 1 0 15,3-3 0-15,2 2 0 0,0 0 0 16,-2 1-7-16,2 7-7 15,-3-4-13-15,3 7-48 16,-1 1-11-16,4 8-4 16,-1 0-4-16,0-1-1 0</inkml:trace>
  <inkml:trace contextRef="#ctx0" brushRef="#br0" timeOffset="158613.5065">16744 8771 14 0,'1'-10'90'15,"-5"0"1"-15,4 10-4 0,-15-11-4 16,4 28-3-16,11-17-65 15,-20 3-3-15,8 4-2 16,0 5-3-16,3 8-3 16,1 6-1-16,2 6-1 0,0 7 0 15,3 5-2-15,2 0 1 16,1 4-1-16,3-3 0 16,3-4-1-16,2-4 1 0,2-5-2 15,4-7 0-15,1-5 0 16,3-8-1-16,0-3-2 15,3-8 1-15,3-1 0 16,0-7-1-16,1-5 2 0,-2-6-1 16,0-3 2-16,1 0 2 15,-5-3 1-15,-2 3 1 16,-7 2 2-16,-1 3 0 16,-6 2 1-16,-3 14 1 0,0-12 0 15,0 12 0-15,-17 3 0 16,7 4-2-16,0 1-1 15,0 2-3-15,3 1 0 0,2-1 0 16,1 3 0-16,4-2 0 16,0 2 0-16,5-3 0 15,2 1 0-15,1 0 0 16,2-4 0-16,3 1 0 0,-3-3 0 16,4-2 0-1,-1-3-3-15,-1 0-1 0,0-4 1 16,-2-3 0-16,-3-4 1 15,-1-2 0-15,0-5 1 16,-5 1 0-16,-1-4 1 0,-5-1-1 16,-4 1-1-16,-3-2-6 15,-2 7-13-15,-10 1-44 16,-3-4-18-16,-6 3-3 16,-3-1-7-16,-3 3-3 0</inkml:trace>
  <inkml:trace contextRef="#ctx0" brushRef="#br0" timeOffset="158803.1849">16556 8819 92 0,'-11'-6'97'0,"0"3"-5"15,2-1-4-15,9 4-2 16,-12-5-44-16,12 5-32 16,0 0-6-16,7 0-4 15,9 0 0-15,10 0 0 0,6 0 0 16,11 0-28-16,12 0-57 15,4-1-3-15,4-2-3 16,4-2-9-16,2 0-2 16</inkml:trace>
  <inkml:trace contextRef="#ctx0" brushRef="#br0" timeOffset="159482.5127">17803 8945 0 0,'0'0'84'0,"-17"0"3"0,17 0-2 16,-14-1-3-16,14 1-18 15,0 0-40-15,0-10-5 16,0 10-3-16,11-8-5 0,1 6-3 16,1 0-3-16,2 2-1 15,0 6-2-15,0 8 0 16,-1 4 0-16,1 4-1 16,-5 6 0-16,-1 2-1 15,-4 4 0-15,0-2 0 0,-5-1-1 16,0-5 1-16,-3-6 0 15,-3-4 0-15,2-5 1 16,4-11 0-16,-10 4 0 16,10-4 1-16,0-13-1 0,1-1 0 15,7-4-1-15,1-4 0 16,5-1-1-16,3-5 0 16,3 1 0-16,1 3 0 0,1 1 0 15,-2 7 0-15,0 3 0 16,-3 7 0-16,-2 6 1 15,-4 8 0-15,0 10 0 0,-4 4 0 16,-2 4-1-16,3 2-3 16,-3 1-4-16,3 4-15 15,-4-1-56-15,2-8-3 16,-2-3-7-16,1-6-5 0,2-4-2 16</inkml:trace>
  <inkml:trace contextRef="#ctx0" brushRef="#br0" timeOffset="160475.1893">18669 9042 22 0,'0'0'60'0,"0"0"8"16,-14 0 1-16,0 0 0 0,-4 0-46 15,3 4-16-15,2-2 11 16,0 6 7-16,13-8 2 16,-9 10-7-16,9-10-5 15,5 3-3-15,8-3-3 16,-1 0-3-16,4-2-3 0,0-5 0 16,1-2-2-16,-2 0 0 15,-2-4-1-15,-4-2 1 16,-4 1 0-16,-4 0-1 0,-1-1-1 15,-6 2 1-15,-6 3 1 16,-3 4-1-16,-6 2 2 16,-2 4 0-16,-2 7 1 15,-3 6 1-15,-1 6 0 0,1 4 1 16,4 4 0-16,6 0-1 16,2 3-1-16,8 0 1 15,7-1-2-15,3-3 0 0,11-2-1 16,7-1 0-16,7-4-2 15,5-1 0-15,4-7-1 16,1-1-2-16,4-6 0 16,-1-4-1-16,-2-2-1 0,-1-6 0 15,-5-3 1-15,-1-6 1 16,-6-1 1-16,-3-2 1 16,-8-2 1-16,-2 2 2 15,-7 0 2-15,-3 2 0 16,-2 4 2-16,-2 5 0 0,2 9 0 15,-18-6 1-15,9 6-1 16,9 0 0-16,-16 13-2 0,9-2 0 16,3 0-2-16,3 1 0 15,1 4-2-15,1-3 0 16,7 0-2-16,2-3-2 16,4-1-1-16,2-4-4 0,4-1-1 15,1-4-3-15,2 0-1 16,-1-5-3-16,0-4 1 15,-2 0 2-15,-3-6 4 16,-1 0 5-16,-7 0 6 16,-1 0 4-16,-3 2 6 0,-2 3 2 15,-2 1 1-15,-1 9 1 16,0 0-2-16,0 0-2 16,0 0-3-16,0 5-2 0,2 3-2 15,2 3-1-15,4 2 0 16,3-1-2-16,2 1 0 15,5-1-1-15,2-4 0 16,3 1-1-16,2-5 1 0,0-2-1 16,3-2 1-16,-2-5 0 15,3-5 1-15,-5-4 1 16,-3-5 0-16,-3-4 1 16,-3-6 0-16,-5-1 2 0,-7-5 1 15,-3 2 0-15,-7 0 1 16,-6 3 1-16,-9 5-2 15,-4 5 0-15,-6 6 0 0,-4 9-2 16,3 4-4-16,-1 2-6 16,7 13-23-16,8 2-52 15,1 2-3-15,8-2-5 16,10-2-5-16,7 2-5 0</inkml:trace>
  <inkml:trace contextRef="#ctx0" brushRef="#br0" timeOffset="161296.7497">20049 9147 73 0,'-4'-11'92'16,"1"1"-4"-16,-1 1-6 15,4 9-2-15,-5-14-37 16,5 14-36-16,0 0-3 0,-8 7-1 15,8 11-1-15,-1 7-1 16,1 9 0-16,-2 5-1 0,-2 10-2 16,2 4-1-16,-1 4-1 15,-1-2-1-15,-3 0 0 16,2-5 0-16,1-6 1 16,-3-5 1-16,2-11 2 15,0-8 1-15,-2-7 1 0,7-13 0 16,-11 4 1-16,2-11-1 15,0-11 0-15,0-8 0 16,3-9-1-16,2-7 1 0,1-10-1 16,3-7 1-16,7-7 0 15,8-3-1-15,8-2 1 16,5 2-1-16,4 5 1 16,4 10-1-16,2 8 0 15,-3 12 0-15,1 10 0 0,-4 11 0 16,-2 11 1-16,-9 7-1 15,-5 11 2-15,-7 4 0 16,-8 7 0-16,-1 2 1 16,-10 4-1-16,-7 1 1 0,-9-1-1 15,-2-4 0-15,-3-2-1 16,1-4-1-16,4-6-1 16,1-3-1-16,7-6-3 0,2-5-5 15,16-3-7-15,0 0-15 16,1-10-32-16,18 0-15 15,5-4-6-15,9-4-5 16,4-3 2-16</inkml:trace>
  <inkml:trace contextRef="#ctx0" brushRef="#br0" timeOffset="162192.9524">20363 9055 53 0,'25'-20'88'16,"-5"4"0"-16,-8 3-6 16,-12 13-7-16,0 0-36 0,0 0-17 15,-5 6-7-15,-10 7-6 16,1 2-3-16,-3 6-2 15,2 0 0-15,4 5-1 0,2 1-1 16,6 1-1-16,3-3 0 16,6-3 0-16,7 0 0 15,4-6-2-15,5 0 0 16,3-6-1-16,0-2-1 16,6-5 1-16,-7-2-2 0,2 0 1 15,-2-8 0-15,-3-4 1 16,-7-5 0-16,-1-5 1 15,-7-1 0-15,-6-6 1 0,-2-3 0 16,-11 1 0-16,-4 1 0 16,-5 2 1-16,-5 4-1 15,-3 5 1-15,-3 6 0 16,2 3 0-16,5 6-1 0,5 3 0 16,5 0 0-16,5 0-1 15,11 0-2-15,5 10-2 16,15-5-4-16,6-3-4 0,10 3-2 15,3-3-3-15,8 0 0 16,0-2 0-16,4 1 2 16,-1-6 5-16,-2 1 5 15,-4-1 7-15,-6-1 6 0,-2 2 4 16,-11-2 3-16,-5 3 1 16,-10-2 0-16,-10 5 0 15,0 0-2-15,-7-7-2 16,-8 6-1-16,-5 1-3 0,0 0 0 15,2 0-1-15,1 4-1 16,4 1-2-16,3 2 0 16,4 2-2-16,6 3 0 15,0-1-2-15,10 4-1 0,1-1-2 16,5 3-3-16,2 1-3 16,3 2-6-16,0-1-6 15,1 2-8-15,-1 0-6 0,-5 0 2 16,-4 0 0-16,-3-4 6 15,-6 1 10-15,-4-5 9 16,-13-3 10-16,-2-3 12 0,-3-2 10 16,1-5 4-16,-2 0-1 15,4-3-3-15,0-4-5 16,8-1-7-16,6-5-9 16,2 1-14-16,2-4-13 15,13 1-13-15,6-2-6 0,5 1-4 16,7-5 1-16,-1 7 10 15,5-2 21-15,-6 5 22 16,10 1 21-16,-14 6 12 0,1 1 8 16,-7 3-1-16,-1 8 0 15,-6 1-10-15,-3 5-9 16,-1 2-11-16,-5 3-6 16,-2 0-2-16,-3 2-3 15,0 1-1-15,-1 1-3 0,-2-2-3 16,0 1-3-16,0-3-5 15,1-4-4-15,2-1-17 0,1 7-31 16,-1-21-17-16,0 0-1 16,10-1-5-16</inkml:trace>
  <inkml:trace contextRef="#ctx0" brushRef="#br0" timeOffset="162380.596">21299 8958 5 0,'11'-47'84'15,"-4"6"3"-15,2 6-4 0,-4 8-4 16,-7 8-18-16,2 19-40 16,0 0-8-16,-12 0-5 15,8 14-5-15,-2 2-6 16,1 10-15-16,-3 8-48 0,5-6-10 16,3-3-7-16,0 0-4 15,4-4-4-15</inkml:trace>
  <inkml:trace contextRef="#ctx0" brushRef="#br0" timeOffset="162777.3698">21662 8918 43 0,'0'0'91'15,"14"-8"-6"-15,-14 8-12 16,0 0-2-16,2-11 0 15,12 4-77-15,-14 7-1 0,0 0 1 16,-10 4 3-16,6 10 5 16,1 3 2-16,-2 7 1 15,4 8 0-15,1 4-3 0,0 6-2 16,0 2-2-16,3 1 0 16,-1-3-4-16,0 1-1 15,-2-4-2-15,0-6 1 16,-4-2 0-16,-6-9-1 0,2-6 0 15,-5-4-2-15,-2-6 5 16,-1-7 3-16,1-4 3 16,2-7 2-16,-1-4 1 15,4-5 1-15,4-2 3 0,5-1 0 16,1 0-4-16,7 2-4 16,3 1-8-16,9 4-11 15,0 3-15-15,4 3-18 16,6 4-10-16,-2 1-7 15,3 3-2-15</inkml:trace>
  <inkml:trace contextRef="#ctx0" brushRef="#br0" timeOffset="162943.4171">21841 9153 1 0,'15'-3'63'0,"-5"0"9"15,-10 3 0-15,11-2-2 16,-11 2-16-16,2 8-20 16,-2 0-13-16,0 6-10 15,0 1-4-15,0 7-2 0,0-2-3 16,0 4-5-16,3-2-4 15,1 0-7-15,-2-4-19 16,-2-3-40-16,6-5-4 0,-6-10-5 16,16 6-3-16</inkml:trace>
  <inkml:trace contextRef="#ctx0" brushRef="#br0" timeOffset="163116.0541">22046 9084 3 0,'4'-38'83'15,"-2"3"3"-15,-2 3-5 16,0 7-5-16,0 4-2 0,-2 10-63 16,2 11-7-1,0 0-6-15,-13-4-13 0,13 4-46 16,-9 19-13-16,8-3-6 16,1 3-6-16,1 3 0 0</inkml:trace>
  <inkml:trace contextRef="#ctx0" brushRef="#br0" timeOffset="163910.2027">22296 9151 56 0,'-17'-11'56'0,"1"3"-9"0,-3 1 2 16,0 1 10-16,0 4-4 16,0 0-12-16,3 4-13 15,-2 10-13-15,4 2-6 16,2 4-3-16,3 3-4 0,5 3-1 16,4 2-1-16,1 0-1 15,8 1-2-15,6-2 0 16,3-3-2-16,4-4 1 0,2-1-1 15,-1-6 0-15,-1-6 0 16,1-1-1-16,-6-4 2 16,-4-6 0-16,-4-7 1 15,-3-3 1-15,-6-4 1 0,-1-4 1 16,-9-1 1-16,1-2 1 16,-2-1 1-16,0 1 2 15,0 3-3-15,5 2 1 0,-1 3-2 16,5 2 0-16,2 5-1 15,9 0-1-15,2 4-1 16,6 2 1-16,5 2-1 16,6 3 0-16,-1 2 0 15,1 4 0-15,3 5 0 0,-4 1 1 16,0 5-1-16,-4 4 0 16,-6 4 0-16,-6-1-1 15,-1 3 0-15,-5-3-1 0,-3 0-1 16,-2 1 1-16,-1-5-1 15,-4-5 0-15,2-1 1 16,3-13-1-16,-13 11 1 0,13-11 1 16,0 0-1-16,-4-9-2 15,4-3-5-15,4-2-2 16,6-3-3-16,-3-2-4 16,8-3-2-16,0 1 1 15,4-1 1-15,-2-1 5 0,2 7 7 16,-2 2 6-16,0 6 4 15,-3 5 3-15,0 3 4 16,-1 5-1-16,-6 8-1 16,3 5-2-16,-5-3-3 0,1 7-2 15,0-3-1-15,-3-1-1 16,0-2 0-16,1 1-1 16,3-4-2-16,0-1-4 15,1-1-10-15,3 0-22 0,-1-7-18 16,4 1-14-16,0-4-4 15,2-1 1-15</inkml:trace>
  <inkml:trace contextRef="#ctx0" brushRef="#br0" timeOffset="164104.6873">22925 9217 70 0,'10'-28'85'0,"-2"3"-1"16,-1-3-13-16,-2 7-19 0,-2 3-18 15,-3 2-8-15,0 7-8 16,0 9-5-16,-7-1-6 15,7 1-3-15,-15 12-1 16,4 4-2-16,6 3-3 0,-1 3-6 16,2 6-17-16,5 0-54 15,-1-2-1-15,0-2-6 16,3-6-7-16,2-6 1 16</inkml:trace>
  <inkml:trace contextRef="#ctx0" brushRef="#br0" timeOffset="164285.9847">22992 8972 68 0,'-7'-34'87'0,"0"4"-3"16,3 5-6-16,-2 6-3 0,-1 8-43 16,-3 3-32-16,10 8-8 15,-18 5-18-15,3 8-49 16,7 6-1-16,2 1-9 15,3 3-1-15</inkml:trace>
  <inkml:trace contextRef="#ctx0" brushRef="#br0" timeOffset="165099.9439">22960 9096 16 0,'0'0'63'0,"0"0"6"0,0-6 5 16,0-17-20-16,0 23-32 16,0 0-1-16,0 0 6 15,0 0-2-15,5 8-6 0,1 4-7 16,-3 4-5-16,4 1-6 16,0 7-2-16,-2 0-2 15,-1 2 0-15,-1 1-1 0,-2-1 0 16,0-4 0-16,-1-3 1 15,0-6 2-15,-2-4 2 16,2-9 0-16,0 0 0 16,0 0 2-16,4-7-1 15,4-6 0-15,7-2-1 0,0 0-2 16,5-5 0-16,2 2-1 16,2 1-1-16,3 1 2 15,-4 4-1-15,0 5 0 0,-5 3 1 16,-1 4 0-16,-4 2-4 15,0 9-1-15,-7 2-2 16,1 3 0-16,2 0-1 16,0 0 0-16,2-2-1 15,2-1-4-15,-3-2 3 0,6-6-1 16,3 0 3-16,-4-5 6 16,5-1 4-16,-3-8 5 15,1-1 4-15,-1-6 5 0,1-1 5 16,-5-3 2-16,-4-1 3 15,2-1-4-15,-5 5-6 16,-1 0-2-16,-4 3-3 16,-1 4-3-16,0 10-1 0,-17-6-2 15,4 6-2-15,-3 9-1 16,-2 4 0-16,-2 7 0 16,1 4 1-16,1 5-1 15,-1 6 0-15,3 5-1 0,0 7 1 16,0 4-2-16,2 5-2 15,4 5-5-15,-8-1-9 16,3 11-15-16,-6 2-9 0,-6 3 2 16,-9-1-1-16,-7 1 5 15,-9-4 7-15,-11-1 6 16,-6-5 14-16,-6-11 21 16,3-10 13-16,1-9 3 15,8-8 2-15,8-13-2 0,10-6-2 16,13-11-2-16,12-9-2 15,6-8-6-15,7-9-6 16,7-9-7-16,4-8-6 0,13-6-9 16,3-9-12-16,10-5-18 15,4-1-26-15,9-4-13 16,11 0-4-16,4 2 1 16</inkml:trace>
  <inkml:trace contextRef="#ctx0" brushRef="#br0" timeOffset="165517.8788">23798 8797 48 0,'0'-13'82'0,"0"3"0"0,3-2-22 16,8 4-10-16,-3 1-5 15,6 2-8-15,2 1-12 16,4-1-7-16,2 4-6 0,1 1-4 16,2 0-2-16,-4 3-3 15,0 4-1-15,-3 4-2 16,-3 5 1-16,-6 2-2 0,-4 5 1 15,-5 2 0-15,-6 4 0 16,-5 1 0-16,-5 3 0 16,-1 0 0-16,-3-3 1 15,1-1-1-15,2-4-1 0,-2-1-3 16,4-2-7-16,1-4-12 16,6-5-52-16,1 9-6 15,4-2-6-15,3 2-6 16,5 0-1-16</inkml:trace>
  <inkml:trace contextRef="#ctx0" brushRef="#br0" timeOffset="165663.5545">23929 9482 64 0,'-7'15'84'0,"-5"-1"-3"16,4-4-6-16,-3-2-4 15,11-8-66-15,-14 11-36 16,14-11-34-16,-9 0-8 0,9 0-8 15,-3-9-4-15</inkml:trace>
  <inkml:trace contextRef="#ctx0" brushRef="#br0" timeOffset="168462.334">805 3573 18 0,'-18'0'77'0,"4"0"7"15,4 0-7-15,-4-1 1 0,5 0-50 16,-2-1-9-16,-5 2-4 16,8-1 4-16,-3-1-7 15,0-2-4-15,3-1-3 16,8 5-1-16,0 0-1 16,-12 0-1-16,12 0 2 0,-7 16-3 15,4-4 0-15,3 4 0 16,0 1 0-16,3 2 0 15,1 1 1-15,1-2 0 16,2-1 2-16,1 2 0 0,10-14-3 16,24 21 0-16,8-13 1 15,9-13 0-15,9-14-1 16,6-21 0-16,1-11-1 16,5-5-3-16,-16 3 2 15,1 1 1-15,-6 7-1 0,-14 4 1 16,-5 5-1-16,-11 8 0 15,-7 6-1-15,-10 5 0 0,-12 12-2 16,0 0-7-16,-2 6-19 16,-8 11-49-16,-7 11-4 15,-1 4-4-15,-6 7-5 16</inkml:trace>
  <inkml:trace contextRef="#ctx0" brushRef="#br0" timeOffset="170033.241">319 6865 41 0,'-3'-9'56'0,"3"9"-10"0,-1-13-7 15,1 13-4-15,-4-12-4 16,4 12-5-16,-1-11-2 16,1 11-4-16,-3-11-2 0,3 11-2 15,-1-10-2-15,1 10-1 16,-10-6-2-16,10 6-4 16,0 0-1-16,-8-7-2 0,8 7-1 15,0 0-1-15,0 0 0 16,0 0-1-16,-5 10-1 15,5-10 1-15,-5 20 1 16,5-8-1-16,0 3 1 0,3 2-1 16,1 1 1-16,2 1 1 15,3 2 0-15,1 0 2 16,-4 0 0-16,9 0 2 0,0 0 1 16,-1-2 0-16,-2-6 0 15,5 0 0-15,-2-7-1 16,6-5 0-16,5-1-1 15,-2-8-2-15,-3-3-3 16,41-27-1-16,3-13 0 16,4-9-1-16,-14-4 0 0,3-2 0 15,-4 7 0-15,-16 10-1 16,-18 19 2-16,-6 9 0 16,-3 7-2-16,-9 3-3 15,-2 11-11-15,0 0-24 0,0 0-41 16,0 0-5-16,-12 14-7 15,3 6-4-15</inkml:trace>
  <inkml:trace contextRef="#ctx0" brushRef="#br0" timeOffset="178289.4391">721 11419 26 0,'0'0'60'16,"-14"12"4"-16,14-12-16 16,-12 12-22-16,12-12 1 15,-13 10-4-15,13-10-8 16,0 0-5-16,-9 5-3 0,9-5-5 16,0 0 1-16,0 0-3 15,0 0 0-15,0 0 1 16,0 0-4-16,3 2 3 15,8-2-1-15,12 0 2 16,0 0-2-16,7 1 2 16,-7-1-2-16,4 1-1 0,9-1 4 15,1 0-3-15,1 0 2 16,-2-5 1-16,-1-2-1 16,9-1 1-16,-6-3-3 15,13 2 2-15,-2-2 1 0,7-3-3 16,0 1 1-16,8 1-1 15,2 1 1-15,3-4 1 16,8 3 3-16,-1-4-4 16,6 0 1-16,3 0 4 0,5 0 0 15,0-3 0-15,6 2-1 16,8-3-1-16,-1-1-2 16,3-1 2-16,6-1-1 0,4 1-1 15,-4-1 0-15,6 0-2 16,6 0 0-16,-6 2 0 15,7 0 2-15,-3 2-1 16,-2-3-1-16,3 2 0 0,9-1 0 16,-7 2 1-16,-2-1 0 15,8 1-1-15,0-2 0 16,1 0 2-16,2 2 0 16,1-3 0-16,1 2-1 0,2-2 1 15,4 4-1-15,3-1 2 16,-6 4-2-16,8 2 1 15,3 1-1-15,-2 1 1 16,-3 1 0-16,3 0-1 0,3 1 1 16,-4-4-1-16,0 1 1 15,0-2 0-15,1-2-1 16,-1-4 1-16,-2 2 0 0,1-3-1 16,-2 1 1-16,2 1-1 15,-3 2 0-15,2 1 1 16,-1 3-2-16,-6 3 1 15,4 3-1-15,-6 1 1 0,-3 0 0 16,-1 2 0-16,2-3-1 16,-4 0 1-16,-1-2 0 15,4-1-1-15,-1-4 1 16,-1 2-1-16,6-4 0 0,-5 3 1 16,-1-1-1-16,0 1 1 15,0 1 0-15,-2 1 1 16,-8 4-1-16,4-1 1 0,0 0-1 15,-7 3 0-15,1-2 0 16,-3 0 1-16,-3 1-1 16,2-2 0-16,1 1 0 15,-2-3 1-15,-4 1 0 0,4-2 0 16,-8 2-1-16,5-1 1 16,1 1 0-16,-3 1-1 15,-7 0 1-15,5 1-1 0,-6 1 1 16,0 1-1-16,6 1 0 15,-9 0 0-15,4 1 1 16,-3-1-1-16,3 1 0 16,-4-1 1-16,10 1-1 0,-3-2 0 15,-1 3 0-15,3 0-1 16,-5-1 1-16,6 5 0 16,0-2 0-16,0 1 0 15,-5 1-1-15,1 5 1 0,0-1 0 16,-2-1-1-16,1 2 1 15,0-1 0-15,-5 0 0 16,1-1 0-16,-2 0 0 16,0-2 0-16,7 0 0 15,-8-1 1-15,-1 0-1 0,3-1 0 16,-4 0 0-16,0-1 0 16,3 1 0-16,-1 0 0 15,-2-1 0-15,-2 3 0 0,0 0 1 16,-1 0-1-16,-4-2 0 15,-1 3 0-15,2-2 0 16,-2 0 0-16,-4-1 0 16,2-1 0-16,1 1 0 0,-2-1 0 15,0 0 0-15,2-2 1 16,0-1-1-16,1 0 2 16,0 1-2-16,1-1 0 15,0 1 0-15,3 0 1 0,2-1-1 16,-1 3 1-16,-2-1 1 15,-1 0-1-15,0 1 0 16,-1-1 1-16,2 0 0 16,0 0 0-16,1 1 0 0,3-1 0 15,0 0 0-15,3-1-1 16,0 2 0-16,3-2-1 16,2 2 0-16,-1-1 1 0,1 2 0 15,0-2 1-15,0 1 1 16,1 1 0-16,3-1 0 15,1 2 0-15,0-2 1 16,-1 3-1-16,2-1-1 0,3 2 0 16,3-1-2-16,-1 1 0 15,3 1 0-15,-2-2 0 16,1 2-1-16,3 0 1 16,-2 0 1-16,0 0-1 15,-2 1 2-15,-1-1-1 0,1 0 0 16,-2 1 1-16,2 1-1 15,-1 0 0-15,0 0 0 16,3 2 0-16,0-3-1 0,-1 4 0 16,5 1 1-16,-3-2 0 15,1 4-1-15,-1-2 1 16,0 1 0-16,1 0 0 16,-4 4-1-16,-2-3 1 0,1 0-1 15,-1 0 1-15,0 2 0 16,-1 0-1-16,-2-3 1 15,-2 1-1-15,1 0 1 0,-4-1-1 16,0 0 1-16,-1 0-2 16,-3-1 1-16,2 0 0 15,-4-3 0-15,1 2-1 16,2 0 1-16,-1-3 0 0,-1-1 0 16,-2-1-1-16,-4 0 1 15,1-2 0-15,0 0 0 16,-3-2 0-16,-2 1 0 15,-5 1 0-15,0-2 0 0,-4 1 0 16,0 1 0-16,-3 0 0 16,-3 1-1-16,-1-1 1 15,1 2 0-15,-3-4-1 0,-1 1 1 16,3 1-1-16,-1-3 0 16,-1 1 0-16,-2-1 1 15,3 1-1-15,-5-1 1 16,1 0 0-16,2 2 0 0,-5-1 0 15,5 0 0-15,0 1 0 16,3-2 0-16,2 1 0 16,0 0 1-16,4-1-1 0,5-1 0 15,0-2 0-15,2-1 0 16,2-2 0-16,1 1 1 16,-1-3-1-16,3 1 1 15,-1 2 0-15,0 1 0 0,1-2 0 16,1 2 0-16,-1 3-1 15,2-1 1-15,-1 3-1 16,2-1 0-16,1 0 1 0,-1 1 1 16,1-1 1-16,5 1-3 15,-4-1 2-15,1 2 0 16,3 1 0-16,-1 2-1 16,0-2 0-16,-2 3-1 0,0-1-1 15,-3 2 1-15,-4-1 0 16,-3 2-1-16,-8-1 1 15,-3-1-1-15,-4 1 1 16,-3-2 0-16,-6 0 0 0,1-1 0 16,-3-1 0-16,-2 0 0 15,0-1 0-15,-2-2 0 16,-3 0 0-16,-1 1 0 16,-2-1 1-16,-6 0-1 0,-5-2 1 15,-3 0 0-15,-4 0 0 16,-5 0 0-16,-6-1 0 15,-3 2 0-15,-6-1 0 0,-1-1-1 16,-2 0 0-16,-9 3 0 16,11-7 0-16,-11 7 0 15,0 0 1-15,12-10-1 16,-12 10 0-16,0 0 0 0,0 0-1 16,0 0 0-16,0 0-4 15,0 0-6-15,0 0-26 16,0 0-43-16,-14-3-2 15,-2 1-5-15,-3-4-5 0</inkml:trace>
  <inkml:trace contextRef="#ctx0" brushRef="#br0" timeOffset="182064.3054">106 11271 64 0,'-13'-4'63'15,"3"1"-8"-15,2 3-5 0,6 0-14 16,2 0-14-16,0 0 0 16,0 0-3-16,0 0-9 15,0-13-5-15,0 2 0 16,1-15 3-16,-1 26-1 16,0 0-2-16,0 0 5 15,0 0-7-15,0 0 5 0,0 0 0 16,0 11 1-16,2-1-12 15,20-5-26-15,10 11-36 16,5-2-8-16,5-11-2 16,58 16-13-16</inkml:trace>
  <inkml:trace contextRef="#ctx0" brushRef="#br0" timeOffset="184529.8184">31323 10658 3 0,'-7'-10'37'0,"7"10"1"16,0 0-2-16,-7-12-4 0,7 12-5 16,0 0-5-16,0 0-5 15,0 0-3-15,-13-3-3 16,13 3 1-16,0 0 3 15,0 0 1-15,0 0 1 0,0 9-1 16,0-9 1-16,12 8-2 16,3-3 0-16,7 1-1 15,4 0-4-15,11 1-2 16,8 0-4-16,7 0 0 16,12 1-1-16,7 1-1 0,11-2-1 15,10 2 1-15,4-4-1 16,4 4 0-16,7-3-1 15,0 0 0-15,5 1 0 0,1-1 0 16,-5 2 1-16,-1-1-2 16,-1 1 0-16,-10 0-1 15,-1-3 0-15,-7 0 0 0,-49-2 1 16,6-1-2-16,29 0-1 16,0 1 0-16,-43-2 1 15,3-1 0-15,-3 0 1 16,2 0-2-16,-6 0 1 15,1 0 1-15,-7 2 1 16,3-2 0-16,-5-3 0 0,0 0 0 16,-1 2-2-16,-1-1 2 15,-5 0 0-15,-4 1-2 16,-8 1 1-16,14-5 1 16,-14 5-1-16,0 0 1 0,0 0-6 15,2-10-24-15,-2 10-38 16,-6-4-3-16,6 4-5 15,-16-9 1-15</inkml:trace>
  <inkml:trace contextRef="#ctx0" brushRef="#br0" timeOffset="211110.108">2861 12080 51 0,'0'0'62'0,"-15"-8"-4"0,15 8-29 16,0 0 1-16,0 0-3 16,0 0-3-16,0 0-4 15,0 0-5-15,0 0-2 16,0 0-3-16,0 0-2 0,0-8-2 15,0 8-1-15,0 0 0 16,8-3 1-16,-8 3-1 16,16-5 0-16,-2 0 2 0,2 1-1 15,4-2-1-15,2 0-1 16,9-1 0-16,-7-1-2 16,5-1 1-16,0 2-2 15,2-1 0-15,-2 1-1 0,-3 1-1 16,-3 1 1-16,-3 2-1 15,-4 1-1-15,-2 2 0 16,0 0 0-16,-14 0 0 16,12 14 1-16,-10-2 1 0,-2 1 0 15,-1 3 0-15,-4 2 1 16,-1 1 2-16,-5 2 0 16,0 0 0-16,-3 2 0 15,-4 2-1-15,4 2 1 16,-2-2-1-16,-5 1 1 0,5 0-2 15,3 1 0-15,-2-2-1 16,2-1 0-16,3-4 1 16,-1-1-1-16,5-3 0 0,-3-2 0 15,5-4 0-15,1-1 0 16,3-9 1-16,0 12 0 16,0-12 0-16,0 0 1 0,7 4-1 15,4-4 1-15,-1 0 1 16,4-3-2-16,0-3 1 15,2-1-1-15,4-4-3 16,2-1 0-16,2-4-3 0,4-2 0 16,-3 0-1-16,4-3-1 15,-1-1-1-15,2-1 0 16,-2 0 3-16,-2 0 0 16,-2 2 2-16,-5 0 0 0,-1 5 1 15,-1 2 5-15,-7 1 0 16,-3 4 2-16,-7 9 2 15,0 0-1-15,1-10 0 16,-1 10 0-16,-7 0 0 0,-3 3-1 16,1 2-2-16,-2 1-1 15,2 2-2-15,9-8 1 16,-16 17 0-16,7-9-1 16,4 2 1-16,2-1-1 0,3-9 0 15,-6 17 0-15,6-17 0 16,-1 14 2-16,1-14-2 15,9 8 0-15,-9-8 0 0,14 3 1 16,-6-3 0-16,4 0 0 16,-2-4 0-16,0-2-1 15,3-1 1-15,-2-2-1 16,2 0 0-16,0-2 1 0,-2 1-1 16,1-1 0-16,-2 2 1 15,-2 0 0-15,-4-2 0 16,1 2 0-16,-5 9 1 15,-2-16 0-15,2 16 0 0,-13-11 0 16,13 11 0-16,-19-9-1 16,9 8 0-16,-1 1 0 15,11 0 0-15,-14 0-1 0,14 0 0 16,-11 3 0-16,11-3-1 16,0 0 1-16,0 0-1 15,-6 9 0-15,6-9 1 0,0 0-1 16,4 7-1-16,-4-7 0 15,19 4 0-15,-9-4-1 16,3 0-1-16,2 0 0 16,1 0 1-16,2-2-1 15,-1-3 1-15,3-1 1 0,-2-1 1 16,0 0 0-16,1 0 1 16,-3 0 1-16,-2 1-1 15,-2 0 1-15,1 0 1 0,-5 3-1 16,-8 3 2-16,12-5 0 15,-12 5 0-15,0 0 1 16,0 0-1-16,-1 10 1 16,1-10-1-16,-2 13 0 15,-4-4-1-15,1 1-1 0,2 1 1 16,0 3-2-16,0-2 1 16,2 1-1-16,1 3 0 15,0-1 0-15,1-2 1 0,5 0-1 16,-1-1 0-16,5-2 0 15,2-2 0-15,-2-2 0 16,2-5 0-16,-1-1-1 16,3 1 0-16,-1-7 0 0,2-2-1 15,0-3 0-15,-2-2 1 16,0-1-1-16,2-3 1 16,-6 0 0-16,-1-1 1 0,-3 0 0 15,-4 1 1-15,-1 1 0 16,-3 0 1-16,-7 3 0 15,2 3 1-15,-4 2-1 16,1 1 0-16,-1 4-1 16,0 2 1-16,4 1-2 0,8 0 1 15,-14 0-2-15,14 0 0 16,0 0 0-16,-8 9 1 16,8-9-1-16,0 0 1 15,6 10-1-15,-6-10 1 0,14 7-1 16,-5-5 0-16,4 1-1 15,0-3 0-15,3 0 1 16,-1-2-1-16,3-4 1 0,-1-1-1 16,2 0 2-16,-2-1-1 15,0 0 1-15,1 1 0 16,-5 0-1-16,2 3 0 16,-1 4 1-16,0 0-1 0,-2 2 1 15,-1 4 0-15,0 0-1 16,-1 3 1-16,0 3 0 15,1-1 0-15,-5 0 0 16,4 1 0-16,-5-1 0 0,1 0 0 16,-1 0 0-16,-1-1 0 15,-4-10 0-15,3 14 1 16,-3-14-1-16,0 0 1 0,0 0 0 16,0 0-1-16,0 0 1 15,9-1 0-15,-9 1 0 16,7-19-1-16,-3 8 0 0,1-1-1 15,1 0 1-15,-1 0 0 16,1 1 1-16,-6 11-1 16,11-13 0-16,-11 13 1 15,12-3-1-15,-4 3 1 0,2 6-1 16,0 6 0-16,1 2 1 16,2 2-1-16,1 1 0 15,-1 0 0-15,-4 0 0 16,1 0 1-16,-5-6-1 0,2-1 1 15,-7-10-1-15,7 10 1 16,-7-10-2-16,0 0 1 16,7-13-1-16,-4 2 0 15,2-6 0-15,-1-3-1 0,2-3 1 16,3-1 0-16,-2-1 0 16,6 1 1-16,-4 3 1 15,2 3 0-15,3 4 0 16,-3 8 0-16,6 5 1 0,-5 2-1 15,2 9 1-15,-3 8-1 16,2 3 0-16,2 5-1 16,-6 4 0-16,3 3-3 0,-2-3-8 15,-1-4-39-15,-1 7-30 16,-3-9-2-16,-1-1-6 16,-4-11-5-16</inkml:trace>
  <inkml:trace contextRef="#ctx0" brushRef="#br0" timeOffset="212914.9004">5384 12059 13 0,'0'0'74'0,"-3"-12"5"0,0-2-8 15,3 14-10-15,-6-13-24 16,6 13-6-16,-9-18-3 15,2 6-8-15,0-3-4 0,-2-1-3 16,0-1-2-16,-1 0-2 16,-2 2-2-16,2 2-2 15,-1 1 0-15,-4 3-2 16,2 8-2-16,-5 2 0 0,2 8 0 16,-5 6-1-16,-1 8 0 15,-1 3 0-15,-2 7 1 16,2 3-1-16,0 6 1 15,5 0-1-15,0 0 1 0,5 1-1 16,5-4 0-16,4-3 0 16,4-1-1-16,2-7 1 15,10-2-2-15,2-7 0 16,7-2-2-16,5-6 0 0,6-4-2 16,2-7-1-16,7-3-1 15,2-9 1-15,3-7 0 16,1-4 2-16,0-4 0 15,-1-5 2-15,-1 0 1 0,-3-2 2 16,-1 2 1-16,-5 2 1 16,-4 1 0-16,-5 4 2 15,-5 4 1-15,-5 6-1 16,-8 4 1-16,-9 11 0 0,0-12-1 16,-5 12 0-16,-8 1-1 15,-5 9 0-15,-3 0-1 16,-6 4 0-16,1 3 0 0,-3 2-1 15,4 5 0-15,0 0 0 16,3 2 0-16,3-1-1 16,3 0 0-16,5-3 0 0,4-2-1 15,6-2 1-15,1-5 0 16,4-4-1-16,6-4 0 16,5-3 0-16,3-2-1 15,3-9 0-15,3-2 0 0,2-5-1 16,-3-3 1-16,2-4 0 15,-1 2 0-15,-4-1 1 16,-5 2 1-16,-1 3 0 0,-5 4 1 16,-4 5-1-16,-5 8 2 15,0 0-1-15,0 6 1 16,-1 6 0-16,-3 5 0 16,-1 2-1-16,1 1 1 15,0-1-1-15,2 1-1 0,2-4 1 16,0-4-1-16,5-1 0 15,-5-11 1-15,13 9-1 16,-3-9-1-16,2-4 0 0,0-5 0 16,5-5-1-16,-2-4 0 15,2-4-1-15,1-3-1 16,-2 0 2-16,-2-3 0 0,-1 3 0 16,0-2 1-16,-5 7 0 15,-1 2 1-15,-3 4 1 16,-2 4 1-16,-2 10-1 15,0-8 1-15,0 8 1 16,0 0-1-16,0 0 0 0,-6 1-1 16,6-1 0-16,0 0 1 15,0 0-2-15,0 0 1 16,0 0-1-16,1 11 0 0,-1-11 0 16,13 10 0-16,-3-2 0 15,0 1-1-15,1 2 1 16,1 6 0-16,0-2 0 15,-1 4-1-15,3 4 1 0,-3 0 0 16,0-2-1-16,4 0 0 16,-3 0-1-16,2-3 0 15,0-3 0-15,1-3 0 16,-2-6-3-16,4-3 0 16,-1-3-2-16,2-6-2 0,-2-5-1 15,2-3 1-15,-2-7 1 16,1-5 0-16,-5-4 2 15,1-7 3-15,-3 0 3 0,-4-5 4 16,1 2 2-16,-2-2 2 16,-3 6 2-16,-1 0 0 15,0 7 2-15,-1 5-3 16,0 5 0-16,-1 6-2 0,0 3 0 16,1 10-3-16,-10-9 0 15,10 9-2-15,-8 0 0 16,8 0 0-16,-10 15-1 15,5 1 0-15,1 2-1 0,1 7 0 16,2 2 1-16,0 7 0 16,1 1-1-16,3 3 0 15,4 1 1-15,1-1-1 0,0-3-1 16,1 0-1-16,-1-2-1 16,0-3-2-16,-2-5-1 15,-1-4-4-15,-4-7-9 16,-1-14-43-16,14 8-18 15,-14-8-4-15,2-10-5 0,-2-6-1 16</inkml:trace>
  <inkml:trace contextRef="#ctx0" brushRef="#br0" timeOffset="213216.4338">6211 12041 22 0,'-15'14'85'15,"15"-14"2"-15,-10 12-3 16,10-12-4-16,0 0-17 16,-4 9-45-16,4-9-3 15,0 0 0-15,13 0-4 0,0-1-3 16,4-5-2-16,6-3-2 16,6-1-1-16,4-2-1 15,4-3-1-15,-1 0 0 0,4-1-1 16,-2 0-1-16,1 1 0 15,-4 1-1-15,-2 3-1 16,-5 1-4-16,-1 7-7 16,-6-1-29-16,-6 4-40 0,-5 2-1 15,-10-2-7-15,0 15-4 16</inkml:trace>
  <inkml:trace contextRef="#ctx0" brushRef="#br0" timeOffset="217253.8867">6815 12227 37 0,'0'-29'64'0,"0"-8"-10"0,1-3-3 15,-1-11-3-15,0-5-8 16,-1-5-7-16,2 1-6 16,-2-8-4-16,0 2-4 15,1-2-4-15,-1 3-1 0,0 8-3 16,1 3-1-16,1 6-2 15,-1 4-1-15,0 6-2 16,1 8-2-16,1 4-1 0,1 6 0 16,-1 5-1-16,-2 4 0 15,0 11-2-15,3-11 1 16,-3 11-1-16,0 0 1 16,0 0-1-16,0 0 0 15,1 8 1-15,-1-8 0 0,5 13 0 16,-5-13 0-16,12 10 0 15,0-7 1-15,-1-2-1 16,5-1 1-16,4-1-1 0,7-6 0 16,4-3 0-16,6-3 0 15,6-1 0-15,3-1 0 16,6-2 0-16,1 1 0 16,4-2 0-16,-3 3 0 0,0 3 0 15,-1 1 0-15,-5 2 0 16,-4 2 1-16,-3 2-1 15,-4 3 1-15,-7-2-1 0,-5 2 1 16,-6 2-1-16,-2 0 1 16,-6 0-2-16,-11 0 0 15,9 0-3-15,-9 0-5 16,0 0-13-16,-9 13-39 16,-2-6-18-16,-1 1-7 0,-6 3-4 15,-3 1-3-15</inkml:trace>
  <inkml:trace contextRef="#ctx0" brushRef="#br0" timeOffset="217954.4862">7078 12128 6 0,'0'0'67'16,"-17"9"3"-16,7-4 0 0,-15-1-15 15,17 5-31-15,8-9-4 16,-19 18 0-16,19-18-3 16,-11 17-1-16,11-17-2 15,-2 11 0-15,2-11-2 16,0 0 0-16,5 9-1 0,5-8 0 15,3-1-2-15,5 0-2 16,5 0-1-16,4 0-1 16,8-4-2-16,3-2-1 0,8-1 0 15,-2-2-1-15,6-1 0 16,-3-1-1-16,2-1 1 16,-1-1-1-16,-6 2 1 15,-3 2-1-15,-5 1 0 0,-7 2-1 16,-5 3-1-16,-9 1-1 15,-13 2-3-15,0 0-10 16,2 5-29-16,-5 5-35 16,-13-2-3-16,-6 2-5 0,-5 0-4 15</inkml:trace>
  <inkml:trace contextRef="#ctx0" brushRef="#br0" timeOffset="218554.4269">6901 12408 70 0,'0'13'76'0,"0"2"-3"16,-4 20-12-16,-3-13-34 0,3 5-6 16,-2 6-4-16,4-1-6 15,-3 8-4-15,1-1-1 16,-1 4-1-16,2 0 0 15,0 1 2-15,0 0-1 0,-1-2 0 16,1-3 0-16,1-5 0 16,2-3 0-16,0-7-1 15,0-2 0-15,5-6-2 0,4-6 0 16,0-4 0-16,6-3 0 16,2-3-1-16,7 0-1 15,4-3 1-15,7-1 0 16,6-3-1-16,8-1-1 15,5 0 0-15,2-1 0 0,5-1 0 16,2 1-1-16,-1-1 0 16,-3 2 0-16,-4-1 0 0,-6 4 1 15,-6 1-1-15,-6-1 1 16,-9 3 0-16,-7 2 0 16,-6-2 0-16,-2 2-1 15,-13 0 1-15,0 0-2 16,0 0-6-16,0 0-9 0,-12 0-25 15,12 0-34-15,-14 0-4 16,4-1-4-16,-2-7-4 16</inkml:trace>
  <inkml:trace contextRef="#ctx0" brushRef="#br0" timeOffset="218822.255">7580 12855 62 0,'-8'0'78'16,"8"0"1"-16,0 0-15 15,0 0-25-15,5 0-11 0,10 0-3 16,-2 0-8-16,2 0-6 16,1 2-4-16,0 2-2 15,-1 4 0-15,-1 6-2 0,-2 1 0 16,-5 6-2-16,-2 6-4 15,-4 4-7-15,-2 4-16 16,1 5-49-16,-10-3-3 16,-7 1-6-16,-4-6-4 0</inkml:trace>
  <inkml:trace contextRef="#ctx0" brushRef="#br0" timeOffset="219633.0783">7557 12062 9 0,'-9'-5'59'0,"9"5"-1"15,-10-6-8-15,10 6-13 0,0 0-4 16,0 0-4-16,0 0-4 16,0 0-5-16,0 0-2 15,0 0-3-15,0 0-2 16,0 0 0-16,0 0 0 0,0 0-4 15,0 0 0-15,0 0-2 16,0 0 0-16,0 0 0 16,0 0 0-16,6 4-2 15,-6-4 0-15,12 4-1 16,-2-1 0-16,0 1-1 0,2 1-2 16,2-1 0-16,-3 0 0 15,3 0 0-15,-2-1-1 16,-1 0 0-16,0 1 0 15,-3 0 0-15,-8-4 0 0,12 11 1 16,-10-3-1-16,0 4 0 16,-2 1 1-16,0 8-1 15,-6 4 0-15,-2 0-2 0,-2 7-6 16,-6-3-15-16,-4 3-55 16,5-3-2-16,1-3-6 15,2-7-5-15,1-8-1 16</inkml:trace>
  <inkml:trace contextRef="#ctx0" brushRef="#br0" timeOffset="220489.7603">7610 11231 0 0,'-7'-13'47'0,"-4"0"3"16,3-4 0-16,-1 1-1 16,0-2-9-16,1 3-4 0,-2-3-5 15,4 3-4-15,-3 0-3 16,2-1-3-16,-1 2-3 16,5 2-3-16,-3 0-1 0,3 1-2 15,3 11-2-15,-3-12-2 16,3 12-2-16,0 0-1 15,0 0-1-15,0 0-2 16,2 7 0-16,4 1-1 0,0 2 0 16,3 2 1-16,1 1-1 15,4-1 0-15,-2 1-1 16,1-2 1-16,1 0 0 16,0 1 0-16,-5-2-1 0,4 1 1 15,-3 1-1-15,-4 1 0 16,-2 1 1-16,-2 1-1 15,-2 4 1-15,-2 3-1 16,-5 1 0-16,-8 4-1 0,-4 2-2 16,-4 1-3-16,-2 4-5 15,-3-7-9-15,1-5-31 16,5 5-30-16,-1-7-4 0,6-5-3 16,3-9-4-16</inkml:trace>
  <inkml:trace contextRef="#ctx0" brushRef="#br0" timeOffset="221640.3709">8246 11657 0 0,'0'-19'73'0,"-3"4"4"0,-3 4 2 15,12 0-19-15,-8 0-24 16,-2-1-2-16,-4 1 0 15,4 3-9-15,-7 0-7 16,11 8-4-16,-19-3-3 16,10 3-3-16,-5 7-2 0,1 4-1 15,1 5-2-15,-2 2 0 16,1 8-1-16,-1 2 0 16,4 8 1-16,0 6-2 0,3 5 2 15,1 4-1-15,4 6-1 16,2 3 1-16,1 4-2 15,6 3 1-15,4-1-1 16,-1 2-1-16,4-2 0 0,-1-3-2 16,-2 4 1-16,2-6-3 15,-7-2 0-15,-3-5-2 16,-2-4-2-16,-1-9-2 16,-2-2-9-16,-6-12-18 0,-7-9-43 15,7-3-2-15,0-9-3 16,8-6-4-16</inkml:trace>
  <inkml:trace contextRef="#ctx0" brushRef="#br0" timeOffset="222517.06">8005 12419 14 0,'0'0'77'15,"-11"-2"4"-15,11 2-2 0,0 0-13 16,0 0-33-16,11-5-3 16,-11 5-4-16,17-10-7 15,-6 4-6-15,3-3-2 16,4 0-3-16,5-2-2 0,1-1-3 16,2-2 0-16,8 0-2 15,2-2-1-15,2-1 0 16,1 0 1-16,2-2-1 0,1 1 0 15,-1 1 0-15,-3 1 0 16,-4 0 0-16,-5 2 0 16,-4 1 0-16,-4 4 1 0,-6 1-1 15,-6 2 1-15,-9 6 0 16,0 0 0-16,0 0 1 16,-11-5-1-16,-3 7 0 15,-6 6 1-15,2 3-1 16,-3 1 1-16,-2 6 0 0,5 2 0 15,2 2-1-15,5 2 1 16,1 2-1-16,8 0 0 16,2 1 0-16,9-4-1 15,1-1 1-15,5-3-1 0,4-5 1 16,3-7-1-16,1-1 0 16,-2-6-1-16,1-6 0 15,0-7 0-15,-4-4 1 0,0-4-1 16,-3-6 0-16,-1-1 0 15,-8-4 1-15,0 1 0 16,-5-1 0-16,-1 2 1 16,-5 2 0-16,-2 3 0 0,-5 6 0 15,4 3 0-15,-2 5 1 16,2 4 0-16,8 7-1 16,-13-9 0-16,13 9 0 0,0 0 0 15,12-7-1-15,2 5 0 16,4 1-1-16,7 0 0 15,2 1 0-15,5 5 0 16,2 5-1-16,-1 4-1 16,-4 3 0-16,0 5 0 0,-6 3-1 15,-5 2 1-15,-5 3-1 16,-6-3 2-16,-5 2 0 16,-2-5 2-16,-6-2 1 0,1-2 2 15,-7-9 1-15,4-3 1 16,-3-6 0-16,11-2 1 15,-15-13 0-15,12-5 0 0,2-7-4 16,1-6-2-16,3-5 0 16,10-5 0-16,-1-1 0 15,4 0 0-15,3 2 0 16,1 3 0-16,3 8-3 16,-4 3-12-16,4 14-28 0,-5 6-42 15,-2 6-1-15,-3 3-6 16,-6 8-6-16</inkml:trace>
  <inkml:trace contextRef="#ctx0" brushRef="#br0" timeOffset="223419.2019">9411 11932 5 0,'-8'-12'77'0,"2"3"7"16,3 1-3-16,3 8-3 16,-12-12-22-16,12 12-37 15,-6-9-1-15,6 9-2 16,0 0-3-16,0 0-3 0,0 0-3 15,0 0-1-15,0 0-1 16,0 0-2-16,0 0 1 16,-8 8-2-16,8 1 1 0,0 6 0 15,0 1-1-15,0 3 0 16,1 4 1-16,2-1-1 16,-1 5-1-16,-1-1 1 15,-1 4-1-15,2 0 0 0,1 1-1 16,0 2 1-16,2-1-1 15,1-2 0-15,0 2 0 16,5-4-1-16,-1-3 0 16,2-2 0-16,4-3-1 0,0-4 1 15,1-3 0-15,1-7 0 16,1-4 0-16,2-2 0 16,-2-8 1-16,1-4 0 0,1-7 0 15,-2-7 0-15,-1-5 1 16,-2-7 0-16,1-8 0 15,0-7 2-15,-1-3-1 16,-5-4 1-16,0 3 2 16,-2 5-5-16,-2 6 0 0,-5 9 0 15,-2 10 0-15,-2 11 0 16,-8 12 0-16,1 4 0 16,-4 5 0-16,2 5 0 0,2 1 0 15,-2-1-2-15,7 3-18 16,0 0-37-16,4-13-29 15,0 13-2-15,0-13-6 16,7 4-6-16</inkml:trace>
  <inkml:trace contextRef="#ctx0" brushRef="#br0" timeOffset="228773.1731">4646 12851 9 0,'-18'0'46'0,"0"-6"6"15,5 2-21-15,1-2-14 16,1 6 4-16,-1 0 1 16,4 0 2-16,8 0 1 15,-15 3-1-15,15-3-5 0,-9 3-4 16,9-3-4-16,-5 9 0 15,5-9-1-15,0 0-1 16,6 12 0-16,4-12-1 16,5 0 0-16,4 0-1 0,6 0 0 15,9-2-2-15,4-4-1 16,8 0-2-16,3-1 1 16,8 0-1-16,2 0 0 0,5-1 1 15,-1 3-1-15,3-4 0 16,1 4 0-16,-3-3 0 15,-2 1 0-15,-6 0-1 0,-3 2 1 16,-11-1 0-16,-7 3-1 16,-6 0 0-16,-7 1 1 15,-8 2-1-15,-14 0 0 16,10 1-1-16,-10-1-3 0,-6 2-4 16,-6 1-6-16,-5 3-14 15,0 2-35-15,-7 0-16 16,-4 1-5-16,-4 0-3 15</inkml:trace>
  <inkml:trace contextRef="#ctx0" brushRef="#br0" timeOffset="229285.4835">4618 13180 17 0,'19'2'62'16,"-7"-4"-3"-16,7 0-10 15,3-5-5-15,6 0-5 16,6-3-8-16,6-3-7 0,5-1-6 16,4-4-5-16,9 1-3 15,-1 0 0-15,6-1-2 16,-1 2-2-16,-2 2 0 0,0-1-1 15,-4 4 0-15,-3 1-1 16,-10 3-1-16,-4 0 0 16,-8 2-1-16,-8 2 0 15,-4 1-1-15,-8 1 1 0,-11 1 0 16,12 0-1-16,-12 0 1 16,0 0-2-16,0 0-4 15,-8 5-14-15,8-5-50 0,-13 0-9 16,13 0-4-16,-16 3-7 15,4-2 0-15</inkml:trace>
  <inkml:trace contextRef="#ctx0" brushRef="#br0" timeOffset="230398.8307">5490 12725 14 0,'0'0'55'15,"0"0"-3"-15,0 0-23 0,0 0-2 16,-2 5 2-16,2-5-2 16,-2 14-6-16,2-3-3 15,0 3-2-15,0-1 0 16,0 5-3-16,0 0 0 0,2 4-3 15,0 7-2-15,0 2-2 16,1 6-1-16,2 3-2 16,-1 4 0-16,1 1-3 15,-2 1 1-15,3-3-2 16,-1-2 1-16,-1-8-3 0,-2-5-1 16,2-6-9-16,-4-7-16 15,0-15-34-15,3 10-10 16,-3-10-2-16,4-8-4 0</inkml:trace>
  <inkml:trace contextRef="#ctx0" brushRef="#br0" timeOffset="231297.6515">5482 12658 22 0,'-13'-10'64'16,"13"10"4"-16,0 0-14 16,-11-14-22-16,11 14-1 15,0 0 0-15,-7-11-3 0,7 11-6 16,0 0-3-16,0 0-3 15,-8-9-3-15,8 9-3 16,0 0-2-16,0 0-1 16,0 0-2-16,0 0-1 0,0 0 0 15,0 0-3-15,0 0 1 16,0 0-1-16,0 0 0 16,0 0 0-16,7-6 0 15,-7 6 0-15,9 0 0 0,-9 0 1 16,15 9-1-16,-7 2 0 15,3 0 0-15,6 4-1 16,0 1 1-16,3 1-1 16,4 2 1-16,4 0-1 0,3-2 0 15,3-1 1-15,4-2-1 16,0 0 0-16,3 0 0 16,-2-3 1-16,0 1-1 15,1 0 1-15,-6 0 0 0,-3-1-1 16,-4 0 1-16,-5-2 0 15,-3-2 0-15,-7 0 0 16,-1-3 0-16,-11-4-1 16,9 7 1-16,-9-7 0 0,0 0 1 15,0 0-1-15,0 0 0 16,0 0 0-16,0 0 0 16,-5 0-1-16,5 0 1 0,0 0-1 15,-14 0 0-15,14 0 0 16,-9 3 0-16,0 0 0 15,0 0 0-15,-2 4-1 0,-3-1 1 16,-2 4 0-16,-1 3 0 16,-5 1-1-16,-4 3 1 15,1 1 0-15,-4 2-1 16,0 3 2-16,0-1-1 16,-2 0 0-16,4 1 1 0,-1-3 0 15,4-1 0-15,0-1 0 16,4-2 0-16,4-3 0 15,1-2 0-15,2-3 0 0,5-1 0 16,8-7 0-16,-11 10-1 16,11-10 0-16,0 0 1 15,0 0-1-15,0 0 0 0,0 0 0 16,0 0 0-16,0 0-1 16,0 0-1-16,0 0-3 15,0 0-6-15,5 3-12 16,-5-3-28-16,0 0-31 15,15 6-3-15,-6-2-6 0,3 5-3 16</inkml:trace>
  <inkml:trace contextRef="#ctx0" brushRef="#br0" timeOffset="243131.3629">13639 11207 4 0,'-3'-11'71'0,"-1"-5"5"0,2 4-1 15,-2-1-2-15,4 13-31 16,0-16-26-16,0 16 1 0,0-11 0 15,0 11-4-15,0 0-1 16,0 0-3-16,0 0-2 16,0 0-1-16,0 0-1 15,6 0-1-15,-3 9-1 0,2 5 0 16,3 7-1-16,-2 6 1 16,6 10-1-16,-2 5 0 15,4 8 0-15,1 2-1 0,3 4 1 16,-1-1-2-16,2-4 0 15,-1-3 0-15,1-8-1 16,-1-5 0-16,-3-8 1 16,-2-7-1-16,-2-6 0 0,-2-3 0 15,-9-11-2-15,9 7-6 16,-9-7-17-16,0 0-42 16,0-4-10-16,0-10-6 15,0-3-5-15,0-6-2 16</inkml:trace>
  <inkml:trace contextRef="#ctx0" brushRef="#br0" timeOffset="243551.4934">13899 11084 0 0,'0'0'75'0,"0"0"4"16,-12-9-1-16,12 9-5 16,13 0-34-16,-13 0-22 0,0 0 0 15,0 0-2-15,0 0-4 16,4 9-4-16,-4-9-1 16,0 14 1-16,0-4-1 15,0 7 0-15,0 4-1 0,-1 5-1 16,-4 7 0-16,-1 6 0 15,1 4-1-15,-3 6 1 16,-3 3-1-16,0 1 0 16,3-3-2-16,-3-1 1 0,3-4-1 15,-1-7 0-15,4-4-1 16,-2-6 1-16,1-6-1 16,3-5 0-16,1-4 1 0,2-13 0 15,-3 13-2-15,3-13-3 16,0 0-7-16,0 0-23 15,4-11-45-15,-2-3-1 16,3-1-8-16,-1-6-4 0</inkml:trace>
  <inkml:trace contextRef="#ctx0" brushRef="#br0" timeOffset="244539.0677">14339 11185 44 0,'0'0'66'16,"0"0"0"-16,-1-14-17 15,1 14-21-15,0 0 1 0,-1-10-2 16,1 10-5-16,0 0-6 16,-10-12-1-16,10 12 0 15,-9-7-2-15,9 7-3 0,-14-6-2 16,4 5-1-16,3 1-1 16,-5 0-1-16,0 6-2 15,-1 1 1-15,-3 3-1 16,1 4 0-16,0-2-1 0,2 3 0 15,0 0 0-15,1 1 0 16,5-2 0-16,-2 0-1 16,4 2 0-16,2-1 0 15,3-1 0-15,0 0 0 0,0 0 0 16,3 1 0-16,5 0 0 16,-1-2 0-16,4 3 0 15,1-1-1-15,2 0 1 0,1 1-2 16,0-1 1-16,-2 1-2 15,2 0 1-15,-1 0-1 16,0 0 0-16,-5 1 0 16,-1-1 0-16,-1 1 0 0,-5-2 1 15,-1 1 0-15,-1-3 0 16,-3 1 0-16,-4-4 1 16,-3 0 0-16,-4-4 0 15,-2 2 1-15,1-5 0 0,-7-1 1 16,-1-2 1-16,4 0 1 15,-1-5-1-15,2-3 1 16,3 3 0-16,1-3-1 16,6 1 0-16,8 7 0 0,-13-11-1 15,13 11-2-15,-5-10 1 16,5 10-1-16,0 0-1 16,0 0-1-16,0 0-2 15,0-11-6-15,0 11-13 0,8 1-44 16,-8-1-13-16,15 1-4 15,-15-1-6-15,20 0-1 16</inkml:trace>
  <inkml:trace contextRef="#ctx0" brushRef="#br0" timeOffset="246200.0237">14335 11383 13 0,'-7'-14'72'0,"3"0"3"15,-2 0 0-15,3 1-16 0,1-1-27 16,1 3-3-16,0 0-4 15,1 11-5-15,0-13-7 16,0 13-3-16,0 0-2 0,0 0-3 16,-1 15-1-16,0 3-2 15,1 5 1-15,0 6-1 16,-1 6 0-16,0 3 0 16,1 4 0-16,0 0-1 15,0-1-1-15,-1 0 1 0,1-3-1 16,0-3 1-16,1-4-1 15,0-5 0-15,-1-6 0 16,0-4 1-16,0-3 0 0,0-4 0 16,0-9-1-16,0 0 0 15,0 0 0-15,0 0-3 16,0 0-1-16,-6-12-3 0,3-2-3 16,-2-4-4-1,3-3-1-15,-2-7-2 0,0-2-2 16,1-3 2-16,-1 0 0 15,0-2 0-15,2 4-1 0,0 0-9 16,0 6-14 0,2 9-17-16,-2 0-7 0,0 7-3 15</inkml:trace>
  <inkml:trace contextRef="#ctx0" brushRef="#br0" timeOffset="247307.115">14310 11249 55 0,'0'0'69'0,"-3"-10"-1"0,3 10-26 16,0 0-7-16,-5-9-5 15,5 9-4-15,0 0-7 16,0 0-2-16,9 5-2 0,-9-5-3 16,17 18-1-16,-2-5-2 15,2 6-1-15,2 3-2 16,5 7-1-16,0 2-1 15,4 5-1-15,2 0 1 0,-2 4-3 16,1-1 0-16,-3-2 0 16,1 0-1-16,-6-6 0 15,-2-3 0-15,-3-5 0 16,-6-3-1-16,0-4 0 0,-4-4 1 16,-6-12 0-16,7 14-1 15,-7-14-3-15,0 0-2 16,0 0-6-16,0 0-11 0,0 0-24 15,2-4-28-15,-2-6-5 16,0-2-4-16,0-6 0 16</inkml:trace>
  <inkml:trace contextRef="#ctx0" brushRef="#br0" timeOffset="247638.3843">14649 11281 25 0,'0'0'72'0,"-10"-15"3"16,10 15-2-16,0 0-29 15,-5-9-10-15,5 9-6 0,0 0-4 16,0 0-6-16,0 0-4 16,0 0-3-16,0 0-1 15,-2 10 0-15,0-1-4 0,1 4 1 16,-1 4 0-16,-1 5-1 15,1 8-1-15,1 4-1 16,0 4 0-16,0 4-1 16,-1 4-2-16,2-2 1 0,0 0-1 15,1-4-2-15,0-3-3 16,1-4-5-16,-1-7-14 16,1-4-55-16,1-6-3 15,0-4-5-15,-3-12-8 0,8 1 0 16</inkml:trace>
  <inkml:trace contextRef="#ctx0" brushRef="#br0" timeOffset="248432.045">15078 11403 29 0,'-4'-16'78'0,"2"2"3"15,0 2-3-15,0 0-4 16,2 12-29-16,-2-12-32 16,2 12 0-16,-5 10-1 0,3 7-3 15,1 5-2-15,0 8-2 16,-1 4-1-16,2 8-1 15,-1 4-1-15,1 3-2 16,0-1 0-16,-1-3-2 16,3-2 0-16,1-7-2 0,-2-4-1 15,1-8 0-15,-1-7-1 16,0-7-1-16,-1-10-1 16,0 0 2-16,0 0 0 0,-3-21 3 15,1-1 1-15,-1-5 3 16,-1-8 3-16,0-8 2 15,2-2 1-15,4-6 1 16,-2-3 1-16,5 1 0 0,2 1-1 16,5 1-3-16,2 6 1 15,0 5-2-15,3 6 0 16,0 9-2-16,2 4 0 16,1 6-1-16,-2 5 0 0,1 4-1 15,-1 3-1-15,3 3-2 16,-6 4-5-16,1 8-9 15,-2 3-23-15,-8 7-38 16,4 1-4-16,-6 5-6 0,-2 2-3 16</inkml:trace>
  <inkml:trace contextRef="#ctx0" brushRef="#br0" timeOffset="248638.3867">15088 11644 37 0,'-14'5'73'0,"14"-5"0"0,0 0-1 16,0 0-24-16,0 0-25 16,15 0-3-16,0 0-3 15,7 0-5-15,2-5-8 0,7 4-8 16,2-9-14-16,3 3-16 16,9-1-17-16,-1-3-10 15,5 0-9-15,-1-2-3 16,-2-1 9-16</inkml:trace>
  <inkml:trace contextRef="#ctx0" brushRef="#br0" timeOffset="249102.5273">15638 11502 18 0,'24'-17'63'0,"-8"0"10"16,-4 2-1-16,-6 5-6 15,-6 2-13-15,0 8-14 0,0 0-15 16,-13 0-8-16,5 7-5 16,-3 6-3-16,2 4-2 15,-2 4-2-15,3 4 0 0,-1 5-3 16,3 2 0-16,2 6 0 15,1 1-1-15,1-2-1 16,-1-1 1-16,2-2 0 16,0-6-1-16,1-5 2 0,-3-6 0 15,3-6 0-15,0-11 0 16,0 0 0-16,-4-6 1 16,2-9-1-16,1-6 1 15,1-4-1-15,0-8 0 0,0-3 0 16,3-7 0-16,2-5-1 15,3-1 0-15,4-1 0 16,2 2 0-16,0 1 0 16,1 7 0-16,0 5-1 0,3 9 0 15,-2 8 1-15,2 7 0 16,-2 5-1-16,0 6 1 16,0 7 0-16,0 7 1 15,-6 4-1-15,0 6 0 0,-7 3 1 16,-3 6-1-16,-4 0 0 15,-9 4-2-15,-6 2-3 0,-5-3-3 16,-6 0-3-16,-1-4-6 16,0-5-12-16,1-8-29 15,11-2-22-15,0-10-4 16,8-6-2-16,11-1 4 16</inkml:trace>
  <inkml:trace contextRef="#ctx0" brushRef="#br0" timeOffset="249589.8863">16066 11430 60 0,'4'12'80'0,"-4"0"-1"16,-6 2-6-16,-6 1-2 0,1 4-42 15,1 2-25-15,-1 3 0 16,-1 3-1-16,5 3 0 15,-1 1 0-15,5 2-1 0,3-3 0 16,0 2-2-16,0-6 0 16,1 1 1-16,1-6 0 15,1-6 1-15,-3-2 0 0,0-13 0 16,0 11 0-16,0-11 1 16,-6-5 0-16,1-8 0 15,1-3 0-15,-2-8 0 16,4-6-1-16,1-7 0 15,1-7 0-15,3-5-1 0,7-5 0 16,6-2 0-16,0 2-1 16,5 2 1-16,0 4-2 15,2 9 2-15,2 9 0 0,1 8 1 16,3 9 1-16,-2 9-1 16,2 4 1-16,-3 12 0 15,0 6 0-15,-1 6 0 0,-7 5-1 16,-6 4 0-16,-8 7 0 15,-6-2-1-15,-13 2-1 16,-11-2-6-16,-5 3-10 16,-12-3-29-16,-1-4-35 0,-7-7-3 15,-1-4-5-15,-1-7-7 16</inkml:trace>
  <inkml:trace contextRef="#ctx0" brushRef="#br0" timeOffset="250354.9118">13898 12403 64 0,'-12'7'70'16,"12"-7"-2"-16,-15 7-2 15,15-7-21-15,0 0-32 16,6 2-1-16,7-1 1 0,3-1 2 16,7 0 3-16,7-1-3 15,9-2-1-15,4-1-4 16,12 0-3-16,9 1-2 15,8-2-2-15,10 1 0 0,9-2-2 16,9 0 0-16,6-1 1 16,9-3 0-16,5 0 0 15,4-3 1-15,3 1 1 16,0-1 0-16,0 1 0 16,-3-1 1-16,-2 4-1 0,-8 0 0 15,-4 2-1-15,-13 2 0 16,-8 3 1-16,-13 1-2 15,-10 1 1-15,-12 1-2 16,-14-1 1-16,-8 4-2 0,-12-3-3 16,-9 4-6-16,-11-5-20 15,-14 5-52-15,-4-3-2 16,-3 1-4-16,-10-3-6 0,-5 0-4 16</inkml:trace>
  <inkml:trace contextRef="#ctx0" brushRef="#br0" timeOffset="260915.7581">17865 11198 73 0,'2'-15'79'0,"-2"1"-4"16,0 2-2-16,0 1-4 15,27 1-60-15,-27 10-7 16,1-8 2-16,-1 8-2 0,0 0 1 16,0 0 0-16,2 14-1 15,-2 1 0-15,0 8-1 16,0 7 1-16,-3 6 1 16,-3 7-1-16,1 3 1 0,-1 6-1 15,0-3-1-15,1 0 1 16,2-8-2-16,-2-5 0 15,3-5 1-15,0-10 0 16,1-6 0-16,1-15 2 0,0 0 0 16,0 0 1-16,0-9 2 15,0-10-1-15,1-4 0 16,4-8-1-16,-1-7 0 16,4-5-2-16,3-7-1 15,1-4-1-15,5-3 1 0,1-2-1 16,3-2 1-16,3 2 0 15,-1 6-1-15,0 5 1 0,-2 8 0 16,2 8 0-16,-6 9 0 16,0 8 0-16,-3 7-1 15,0 8 1-15,-2 5-1 0,0 11 0 16,1 8 1-16,-1 9 0 16,-3 7 1-16,0 9-1 15,-1 6 1-15,-3 3-1 16,-2 1 0-16,-2-1 1 0,-1-5-2 15,-1-9-1-15,-2-6 1 16,1-12 0-16,0-8 0 16,2-18 0-16,0 0 0 15,0 0 0-15,0-19 0 0,3-9 1 16,6-9-1-16,4-7-1 16,4-8 0-16,5-4 0 15,6-1 1-15,0 4-1 16,2 5 0-16,0 8 0 0,-3 10 1 15,-2 12 1-15,-3 11-2 16,-5 10 3-16,-4 12-1 16,2 12 1-16,-6 4 1 15,2 7-1-15,0 6 0 0,-1 6 0 16,-2 2 2-16,1 2-4 16,-3-1 0-16,-1 3-4 15,-2-6-3-15,-1 1-12 0,-2-5-19 16,-8-5-43-16,8-5-3 15,-2-9-7-15,2-7-2 16</inkml:trace>
  <inkml:trace contextRef="#ctx0" brushRef="#br0" timeOffset="262696.3399">18943 11403 40 0,'0'-15'80'0,"-9"2"0"16,-3 2-2-16,-3 2-5 0,1 2-52 15,2 1-2-15,-5 2-2 16,-1 1-5-16,-2 3-4 16,1 0-2-16,-4 7-1 0,0 4-1 15,1 6 0-15,0 4-1 16,0 4 1-16,3 3-1 15,3 4-1-15,6 1 0 0,3 0-1 16,5-1-1-16,2-3 0 16,8-3 0-16,2-7 0 15,4-2-1-15,4-9-1 16,-1-3 0-16,3-5 1 16,0-4 1-16,0-8 0 0,0-3 0 15,-3-4 0-15,-2-5 0 16,-2-1 1-16,-2-1 0 15,-4-1 1-15,-4 6-1 0,-3 1 0 16,0 7 0-16,0 13 0 16,-16-8 0-16,5 11 1 15,-3 10-1-15,1 6-1 16,3 5 1-16,1 2-1 0,5 5 0 16,3-3 0-16,1 2 0 15,4-3 0-15,7-2-2 16,5-4-1-16,-2-4-1 15,8-3-3-15,-4-7-3 16,5-3-3-16,-2-4-4 0,6-2 0 16,1-7-1-16,2-7 3 15,-1-6 2-15,1-4 5 16,2-3 4-16,-7-1 5 16,4-2 6-16,-8-1 3 0,-5 2 1 15,-7 4 2-15,-3 4 0 16,-6 4-2-16,-2 6 0 15,-7 1-1-15,-7 5-3 0,0 3-1 16,-3 2-3-16,0 2 0 16,0 0-1-16,1 4 0 15,0 2-1-15,0 3 0 16,5 2 0-16,0 3 0 0,2 5 1 16,3 1-1-16,1 4 0 15,5 1 0-15,2 2-1 0,8-2 0 16,2-2 0-16,6-2-1 15,3-5 0-15,0-7-1 16,3-2 0-16,1-7 0 16,-1-3 2-16,-1-8-1 15,-2-9 1-15,0-3 0 0,-3-9-1 16,1-4 1-16,-3-10 1 16,1-5-2-16,-1-3 1 15,-1 0 1-15,-4 0 0 16,-2 6 1-16,-5 2 1 15,-1 10-1-15,-4 9 0 0,-6 7 1 16,-3 8-1-16,-1 6-1 16,-1 6 0-16,1 4 0 15,3 10 0-15,-1 6 0 0,4 7 0 16,2 7 1-16,2 5-1 16,3 6 0-16,-1 3 0 15,9 4-1-15,1-3 0 0,5-3-2 16,0-6 0-16,3-7-1 15,0-9-1-15,1-6-2 16,1-11 1-16,0-7-1 16,0-4 1-16,0-11 2 15,-1-9-1-15,0-8 0 0,4-7 2 16,-1-8 1-16,1-6 0 16,-2-5 1-16,0 2 2 15,-4 1 0-15,-4 6 1 0,-2 7 0 16,-7 10 1-16,-3 10 0 15,-3 10 1-15,-8 12 0 16,0 1-2-16,-2 14-1 0,1 5 1 16,3 6-1-16,-1 6 0 15,5 6 0-15,0 4 0 16,3 6-1-16,2 1 0 16,0 2 0-16,0-1-1 0,0-7-1 15,1 0 0-15,2-9 0 16,-1-7-1-16,-1-6 0 15,2-7 0-15,-3-14 0 16,8 9 0-16,-8-9 0 16,17-6 0-16,-7-7 0 0,1-2 0 15,3-6 1-15,2 0-1 16,0 0 1-16,3 1 1 0,-4 0-1 16,-1 5 1-16,-2 3 0 15,-1 6 1-15,-2 6-1 16,-9 0 1-16,13 10-1 15,-8 2 1-15,3 7 0 16,-3-2 0-16,5 1-1 0,0 2 0 16,2-5 0-16,0-1-1 15,2-2-2-15,0-6-1 16,2-3-2-16,-1-3 0 0,-4-5 0 16,4-6 1-16,-1-2-1 15,1-3 2-15,-4-2 1 16,3 2 2-16,-3-2 4 0,-3 2 0 15,-2 4 0-15,-6 12 1 16,7-12 0-16,-7 12 1 16,0 0-1-16,-5 13 1 15,0 0-3-15,0 4 0 0,2 0 1 16,1 1-1-16,2 2-1 16,0-5 1-16,1-1-2 15,4-4 0-15,2-1-2 16,4-5-1-16,0-4-2 0,2 0-1 15,0-5 1-15,2-5-1 16,1-1 1-16,-3-4 1 16,2 1 3-16,-2 0 2 15,1 0 3-15,-4 3 1 0,-1 1 0 16,-9 10 1-16,11-7 0 16,-11 7-1-16,3 7 0 15,-1 3-2-15,-1 1-1 0,2 3-1 16,2 3-3-16,0-5-5 15,6 4-12-15,-4 6-50 16,5-14-8-16,4-3-7 0,-1-5-4 16,4-1-3-16</inkml:trace>
  <inkml:trace contextRef="#ctx0" brushRef="#br0" timeOffset="262875.259">20379 11548 20 0,'-5'12'90'0,"5"-12"-1"0,-10 10-5 16,10-10-5-16,0-5-23 15,0 5-40-15,0 0-14 16,4 2-71-16,-4-2-6 16,10 0-8-16,-10 0-6 0,10 0-3 15</inkml:trace>
  <inkml:trace contextRef="#ctx0" brushRef="#br0" timeOffset="264757.486">17473 11553 13 0,'-9'0'66'0,"9"0"5"16,-8-7 1-16,8 7-14 15,0 0-32-15,-12-2 2 16,12 2 0-16,-11-3-1 0,11 3-6 16,-14-7-4-16,4 3-4 15,0 0-2-15,-3 0-4 16,-6 1-1-16,-6 1-2 15,-3 0 0-15,-6 2-2 16,-6 0 1-16,-7 3-1 16,-3 1 0-16,-6-2-1 0,-3 2 0 15,2-2 0-15,1-1 0 16,-1-1 1-16,5-1-1 16,5 1 0-16,5-2 1 0,8-1 0 15,6 1-1-15,4 0 1 16,10-1 0-16,2 3 0 15,12 0 0-15,-10-1-1 0,10 1 0 16,0 0-1-16,0 0 0 16,10-2-3-16,-10 2-2 15,18-1-2-15,-6-2-5 16,2 2-5-16,-1-6-10 0,4 1-25 16,1 1-29-16,-3-2-4 15,0-2-4-15,0-1 0 16</inkml:trace>
  <inkml:trace contextRef="#ctx0" brushRef="#br0" timeOffset="265771.0263">16876 11322 16 0,'-4'-8'64'0,"4"8"7"0,6-7-17 16,-6 7-10-16,0 0-1 16,7-11-9-16,-7 11-7 0,0 0-4 15,0 0-4-15,0 0-6 16,0 0-3-16,0 0-4 16,-5 6-1-16,-5 2-2 15,0 1 0-15,-4 3 0 0,0 3-1 16,-5 0 0-16,1 0-1 15,0 3 1-15,-2-1-1 16,3 0 0-16,-3-3 0 0,3-1 0 16,1-2 0-1,3-2 1-15,1-4-1 0,12-5 0 16,-14 8 0-16,14-8 0 16,0 0 0-16,0 0 0 15,-9 6 1-15,9-6-2 0,0 0 1 16,0 0 0-16,1 13 1 15,-1-13-1-15,7 11 1 16,-7-11-1-16,10 19 1 16,-4-8 1-16,2 1-2 0,1 1 1 15,0 0 0-15,0 0-1 16,3 0-1-16,-1 0 0 16,1-3 1-16,0-1-2 0,-3 2 1 15,2-2 0-15,2-2 0 16,-2 1 0-16,1 0 0 15,-2-1 1-15,1 3-1 16,-1-2 0-16,2 1 0 16,-2 0 1-16,-2 0-1 0,-8-9 0 15,14 15 0-15,-14-15 0 16,8 10 0-16,-8-10 1 16,0 0-1-16,0 0 0 0,0 0 0 15,0 0 1-15,0 0-1 16,0 0-1-16,0 0 1 15,0 0 0-15,0 0 0 0,0 0 0 16,3 9 0-16,-3-9 0 16,0 0 0-16,0 0 1 15,0 0-1-15,0 0 1 16,0 0-1-16,0 0 1 0,0-6-1 16,0 6 1-16,0-10-1 15,0 10 0-15,3-17 0 16,-2 3 0-16,2 0 0 0,-1-4 1 15,0-5-1-15,-1-4 1 16,3-1-1-16,-2-3 1 16,4-1 0-16,-2 0-1 15,-1 3 1-15,0 5 0 16,0 2-1-16,1 6 1 0,-2 4 0 16,-2 12 0-16,1-11 1 15,-1 11-1-15,0 0 0 16,0 0 1-16,0 0-1 0,0 0 0 15,0 0 1-15,0 0 0 16,0 0-1-16,0 0 0 16,0 0 1-16,0 0-2 15,0 0 0-15,0 0 0 0,0 0 0 16,0 0 0-16,0 0-11 16,0 0-34-16,0 0-38 15,0 0-3-15,0 0-5 16,0 0-6-16,6 5-1 0</inkml:trace>
  <inkml:trace contextRef="#ctx0" brushRef="#br0" timeOffset="268409.3269">11923 12491 20 0,'0'0'62'0,"-9"-12"3"15,9 12-3-15,0 0-34 16,0 0-12-16,0 0 1 16,0 0 1-16,0 0-3 15,0 0-3-15,0 0 1 0,5 8-2 16,0 2-1-16,2 3-2 16,0 6-2-16,1 5-2 15,0 8 0-15,4 2-3 16,-3 9 0-16,4 2-1 0,0 4 0 15,-3 0 0-15,4-4 0 16,3-2 1-16,-7-7-2 16,4-4 2-16,-4-9 0 15,-1-4 4-15,0-8 2 0,-1-6 0 16,-8-5 2-16,9-7 1 16,-5-4 2-16,-2-10-2 15,4-4 0-15,1-8-2 0,-2-7-3 16,6-8 0-16,-2-6-1 15,3-3-2-15,0-2-1 16,1-1 1-16,1 4 0 16,-1 6-1-16,-3 8 0 15,-1 9-1-15,-2 10 0 0,-3 8 0 16,-4 15-1-16,0 0-1 16,0 0-2-16,3 9-3 15,-3 9-11-15,0 2-25 0,-6 1-36 16,5 1-4-16,-3 0-5 15,1-1-4-15</inkml:trace>
  <inkml:trace contextRef="#ctx0" brushRef="#br0" timeOffset="269243.7571">12605 12697 57 0,'-6'-13'84'15,"0"1"-2"-15,4 4-6 16,2 8-3-16,-12-7-58 15,12 7-4-15,-4 9-2 0,3 7-4 16,1 5-4-16,0 9-1 16,0 4 1-16,0 4 0 15,0 5 0-15,-1-1-1 16,2-3 0-16,1-3 1 16,0-8 0-16,-1-4 0 15,0-9-1-15,-1-15 1 0,0 0 0 16,0 0 0-16,0-20 0 15,-1-5 0-15,-1-7-1 16,0-7 1-16,1-7-1 0,1-6 0 16,0-2 1-16,0 1-1 15,0 3 2-15,0 6 0 16,3 9 0-16,-1 7-1 0,4 13 1 16,-6 15 1-16,10 2-3 15,-2 17 1-15,1 6 0 16,3 7 0-16,3 6 0 15,4 4-1-15,3 0 1 16,-1 1 0-16,0-3 0 0,2-2-1 16,-1-3 1-16,-3-7 0 15,-6-5 1-15,-1-5 0 16,-5-8 0-16,-7-10 0 0,11 0 0 16,-10-10 0-16,0-10 0 15,-1-7 0-15,1-7-1 16,0-8 0-16,1-7-1 15,2-4 1-15,1-1-2 0,-1 5 2 16,0 5-1-16,4 8-1 16,-3 12 0-16,1 9-1 15,-6 15-5-15,12 13-10 16,-8 8-42-16,3 13-19 0,-1 6-4 16,-2 1-7-16,6-1-4 15</inkml:trace>
  <inkml:trace contextRef="#ctx0" brushRef="#br0" timeOffset="269706.3597">13358 12577 63 0,'8'-7'83'0,"-8"7"-3"16,0 0-3-16,-4 12-3 15,0 2-58-15,-7 9-5 0,3 4 0 16,4 6-3-16,1 2-3 16,3 3-1-16,0 1 0 15,6 2-1-15,0 1-1 0,3-1 0 16,-2-1-1-16,1-4 0 16,-3-2-1-16,-2-8 0 15,-2-2-1-15,-1-10 0 16,0-14-1-16,-4 5 1 0,-4-11 0 15,1-10 0-15,-2-10 1 16,1-8-2-16,2-7 1 16,3-8 1-16,3-8 0 15,2-3 1-15,5-1 1 0,6 1-1 16,3 6 1-16,4 4 1 16,3 10 1-16,-1 9-1 15,4 8 0-15,1 8-1 0,2 8 0 16,-2 5 0-16,2 2-1 15,-4 3-2-15,-2 6-3 16,2 7-7-16,-9 1-24 0,-9 3-43 16,0 3-2-16,-7 3-6 15,-1 1-6-15</inkml:trace>
  <inkml:trace contextRef="#ctx0" brushRef="#br0" timeOffset="269914.0563">13433 12873 29 0,'-4'10'85'16,"4"-10"0"-16,1 12-2 15,-1-12-5-15,19-15-26 16,-6 14-38-16,7 2-2 16,1-1 0-16,6 0-7 0,0 0-9 15,7 4-22-15,4-1-51 16,-6 0-2-16,1-2-7 15,-1-1-6-15,1-6 1 0</inkml:trace>
  <inkml:trace contextRef="#ctx0" brushRef="#br0" timeOffset="270367.941">14080 12651 14 0,'-8'0'78'16,"-8"2"2"-16,0 4-3 15,-4 6-3-15,2 2-34 0,2 7-27 16,3 5 0-16,0 6-3 16,3 2-2-16,7 7-4 15,3 0-1-15,0 2-1 0,8-1 0 16,-3-3 0-16,4-3-1 16,-2-11 1-16,-1-2 2 15,-3-9-1-15,-3-14 2 16,0 0 0-16,0 0 1 0,5-14 0 15,-5-8 1-15,-1-4-2 16,-2-10-2-16,2-7 0 16,1-6-1-16,0-3 1 15,7 0-2-15,1 0 1 0,6 2-2 16,2 8 2-16,3 6-1 16,1 10 0-16,0 9-1 15,0 11 0-15,1 6 0 16,-2 7 0-16,-2 11 0 0,-5 6 0 15,-4 6 0-15,-7 5 0 16,-4 2 0-16,-12 5-1 16,-6-2-2-16,-3 1-1 15,-8-5-4-15,3-3-7 0,-4-7-16 16,-2-6-49-16,14-8-2 16,4-4-4-16,7-9-6 15</inkml:trace>
  <inkml:trace contextRef="#ctx0" brushRef="#br0" timeOffset="271088.5226">14505 12740 7 0,'0'0'79'0,"0"0"1"16,-9-10-5-16,9 10-3 0,0 0-31 15,0 0-25-15,0 13-1 16,5 1-5-16,-3 6-5 15,1 3 0-15,-1 6-1 16,1 4-1-16,0 5 0 0,1 1-1 16,-2 1-1-16,0-1 1 15,0-2-1-15,-2-3-1 16,0-7 1-16,0-3 0 16,0-10 1-16,0-4 1 0,0-10 0 15,0 0 0-15,-11-13 1 16,9-8-1-16,-2-3 0 15,3-10 0-15,0-6-2 0,1-9 1 16,1-6-1-16,3-3-1 16,6-1 1-16,4 1 0 15,6 3 1-15,-1 8-1 16,4 8 1-16,2 9 0 0,3 10 0 16,-1 11 0-16,4 7-1 15,-6 4 1-15,2 7-1 16,-5 11-1-16,-4 3 1 15,-9 5-1-15,-5 7-2 16,-6 1-3-16,-11 8-9 0,-14 6-39 16,-1-7-27-16,-6-4-2 15,-4-5-5-15,3-6-6 16</inkml:trace>
  <inkml:trace contextRef="#ctx0" brushRef="#br0" timeOffset="271609.5292">13131 13668 1 0,'-21'9'80'0,"5"-2"1"16,5-2-1-16,11-5-4 15,-11 7-21-15,18-7-36 0,5-3-3 16,14-6-1-16,6 1-3 16,12-3-2-16,12-2-1 15,13 0-3-15,8-2-1 0,10-1-2 16,8 0 0-16,6 3 1 16,7 0 0-16,3 1 0 15,1 3 0-15,0-3 1 0,-3 3-1 16,-8 0 0-16,-5 3-1 15,-12-2-1-15,-16 3-1 16,-13 0-1-16,-17 1-2 16,-10 4-6-16,-28 0-16 15,0 0-58-15,-13 7-3 0,-13 0-5 16,-6 1-6-16,-19 3-4 16</inkml:trace>
  <inkml:trace contextRef="#ctx0" brushRef="#br0" timeOffset="271887.5066">13643 13957 62 0,'-41'41'98'0,"9"-7"-7"16,8-7-6-16,7-10-3 0,13-5-1 15,4-3-80-15,11-9-4 16,9-3 3-16,6-4 1 15,7-2 1-15,7-3 1 16,9-1-1-16,4-3 1 16,4 0-2-16,2-2 1 0,7 2-2 15,-3-3 0-15,1 5-4 16,-6 0-4-16,-5 7-11 16,-13 6-41-16,-8 1-25 15,-12 0-3-15,-12 11-6 0,-10 3-4 16</inkml:trace>
  <inkml:trace contextRef="#ctx0" brushRef="#br0" timeOffset="275766.8565">15021 12710 20 0,'2'-19'67'15,"0"0"4"-15,-1-2 0 0,-1-2-33 16,0 4-15-16,0 0 1 16,1 2 1-16,-1-1-4 15,2 2-4-15,-2 2-2 16,0 1-4-16,0 2-2 15,-4 3-1-15,4 8-2 0,-10-14-2 16,10 14-2-16,-17-12 0 16,6 7 0-16,-2 0 0 15,0 0-2-15,-4 0 0 0,-1-1 1 16,-5 1-1-16,-5-1 0 16,0 3 0-16,-4-1 0 15,-4 4 0-15,-6 0 0 0,-2 0 0 16,0 4 0-16,-3 5 1 15,4 5-1-15,-3 1 0 16,6 2 0-16,1 2 1 16,7 3-1-16,3 1 0 15,2-2 0-15,6-1 0 0,5 1 1 16,2-4-1-16,7-4 0 16,2-1 1-16,5-12 0 15,-7 15 0-15,7-15 0 16,0 9 1-16,0-9-1 0,1 10 1 15,3-1 0-15,1 1-1 16,-1 6 1-16,-1 2-1 16,3 7 0-16,-1 3 0 15,-1 6 0-15,-2 2-1 0,0 5 0 16,-1 2 0-16,-1 4-1 16,0 1 0-16,-1-2 0 15,1-1 0-15,-3 0-1 0,0-2 1 16,-4-6 0-16,1-3 1 15,1-7-1-15,1-3 1 16,-3-6 0-16,3-4 0 16,0-4 0-16,4-10 0 0,0 0 0 15,-2 10 0-15,2-10 0 16,0 0 1-16,0 0-1 16,0 0 0-16,0 0 1 15,0 0 0-15,0 0-1 0,8-8 1 16,-8 8 0-16,17-12-1 15,-1 4 1-15,3 0 0 16,7 0-1-16,4 3 0 16,6-1 0-16,8-1 1 0,1 3-1 15,7 1 0-15,-2 2 0 16,3 0 0-16,-3 0 0 16,-3 0 0-16,-6 0 0 0,-7-1 0 15,-10 0 0-15,-3 0 1 16,-6 2 0-16,-15 0 0 15,12-4 0-15,-12 4 0 16,0 0 0-16,0-10 1 0,0 10 0 16,-1-12-1-16,-2 0 1 15,-2-3 0-15,2-8 0 16,-3-4-1-16,1-8 1 16,-1-7 0-16,2-8-1 0,2-7 0 15,-1-6 1-15,1-4-1 16,2 2 0-16,0 2 1 15,0 6-1-15,3 8 0 16,-1 10 1-16,-1 10-1 0,2 9 0 16,-2 8-1-16,-1 12 0 15,0 0-1-15,0 0-1 16,0 0-3-16,3 11-4 0,-3-3-11 16,0-8-40-16,6 25-22 15,-4-7-3-15,1 7-7 16,-1-2-2-16</inkml:trace>
  <inkml:trace contextRef="#ctx0" brushRef="#br0" timeOffset="288080.0632">12787 13387 19 0,'0'0'34'0,"0"0"1"16,0 0 5-16,0 0-1 15,0 0-3-15,0 0-6 16,0 0-7-16,0 0-6 15,0 0-3-15,0 0-4 0,0 0-3 16,0 0-2-16,0 0-2 16,0 13-1-16,-1-4-1 15,5 1 0-15,-1 1 1 16,3-1 0-16,2-2 4 0,-8-8 1 16,15 10 2-16,-5-10 1 15,4-6 0-15,1-6 1 16,3-9 0-16,4-3-1 15,3-9-4-15,3-2-6 0,5-3-14 16,-4-1-26-16,2-3-31 16,1 6-5-16,-4 4-5 15,1 7-3-15</inkml:trace>
  <inkml:trace contextRef="#ctx0" brushRef="#br0" timeOffset="288530.0286">13324 13691 23 0,'4'14'68'0,"-3"-5"0"16,4 2-3-16,0-2-3 0,-25 0-45 15,22 0-14-15,-2-9 3 16,20 13 5-16,-8-13 2 16,7 0 2-16,-1-15 1 15,7-8 1-15,9-9-4 0,5-12-3 16,16-9-5-16,5-15-6 16,13-4-8-16,6-6-9 15,2 2-28-15,10 6-27 16,-7 7-6-16,-6 10-7 0,-4 7 4 15</inkml:trace>
  <inkml:trace contextRef="#ctx0" brushRef="#br0" timeOffset="290090.0876">17266 12066 0 0,'0'0'1'16</inkml:trace>
  <inkml:trace contextRef="#ctx0" brushRef="#br0" timeOffset="291111.591">20992 10974 38 0,'0'-10'76'0,"0"10"-2"16,0-11-2-16,0 11-3 16,0 0-55-16,0 0-5 15,0 0 0-15,-12 0-1 0,1 9-2 16,-5 5 3-16,-5 6-3 16,-2 7 0-16,-5 5-1 15,1 7-1-15,-5 6 0 16,6 6-1-16,-1 3 2 15,9 6-2-15,4 0 0 0,8 4-1 16,6 0-2-16,3-2 0 16,11-2-2-16,3-6-3 15,2-7-6-15,7-5-22 0,6-6-41 16,-3-11-5-16,-2-8-3 16,1-8-3-16</inkml:trace>
  <inkml:trace contextRef="#ctx0" brushRef="#br0" timeOffset="291603.318">21277 11261 13 0,'0'-10'65'0,"0"10"4"0,-9-5 3 15,9 5-30-15,-10 4-19 16,5 6-1-16,-4 4 0 16,3 4-3-16,-5 4-4 0,4 2-4 15,0 3-5-15,1 2 0 16,2 0-3-16,4-3 0 16,0 1 0-16,5-4-1 15,6-3 1-15,-1-4-1 0,6-4 0 16,1-2 0-16,4-6-1 15,0-1-1-15,1-3 1 16,-2-4-1-16,-1-2-1 0,-3-4 1 16,-4-4-1-16,-2-2 0 15,-6-4 2-15,-1-3 0 16,-3-6 0-16,-2-2 1 16,-4-4 2-16,0 0 0 15,-4-2 1-15,1 2 0 0,-1 2-1 16,-3 4 1-16,4 5-2 15,-3 6-1-15,2 8-1 16,0 3-2-16,1 5-2 0,-1 2-7 16,5 9-8-16,-2 3-18 15,3-1-34-15,4 5-10 16,11 2-5-16,5 1-1 0</inkml:trace>
  <inkml:trace contextRef="#ctx0" brushRef="#br0" timeOffset="292167.6977">21705 11341 36 0,'0'0'69'16,"-15"5"2"-16,4-3-30 0,-5 2-6 16,2 1 0-16,-2 0-2 15,3 3-8-15,-1 2-7 16,1 2-4-16,5 3-4 15,1 4-3-15,3 2-2 0,2 1-2 16,2 5 0-16,9-2-1 16,1 2-1-16,5-4-1 15,1-2-1-15,3-6 0 0,0-3-1 16,1-5 0-16,0-7 0 16,-3 0 0-16,-1-7 0 15,-1-5 1-15,-3-4 0 16,-2-1 1-16,-1-2 1 15,-2 0 1-15,-3 0 0 0,-1 3 0 16,-3 1 0-16,0 2-1 16,0 13 1-16,-3-11-2 15,3 11 1-15,0 0-1 16,-9 2 0-16,9-2-1 0,0 15 1 16,3-3 0-16,4 0-1 15,6 0-1-15,2-1 0 16,6 0-1-16,0-2-1 15,1-4 0-15,0-2 0 16,1-3 1-16,-3-3-1 0,-4-5 2 16,-4-6 1-16,-2-1 2 15,-5-5 0-15,-3-2 0 0,-2 0 3 16,0 0-2-16,-4-1 1 16,-1 3-2-16,-4 2 0 15,1 4-5-15,-2 4-11 16,3 4-19-16,-5 1-36 0,12 5-6 15,0 0-3-15,0 0-3 16</inkml:trace>
  <inkml:trace contextRef="#ctx0" brushRef="#br0" timeOffset="292674.6806">22184 11361 12 0,'-17'-3'63'16,"2"-1"2"-16,3 2 1 0,2-1-40 15,10 3-4-15,-12 0-3 16,12 0 0-16,0 9-5 16,6 0-5-16,3 3-1 0,-1 3-2 15,1 5-2-15,-1 2-1 16,-3 4-2-16,1-2-1 15,-6 5-2-15,-4-6-2 16,-5 0 0-16,1-4 0 0,-1-3 0 16,0-7 0-16,9-9 1 15,-16 9 1-15,16-9 1 16,0 0 1-16,-3-12 0 16,3 2 1-16,3-6-2 15,6 1 0-15,1-4 1 0,5 1 1 16,-3-2 0-16,6 3 1 15,-3 2 0-15,4 3 0 16,-5 3 1-16,1 4 1 0,-3 3 0 16,-1 2-1-16,3 3 0 15,-3 5-1-15,0 5 0 16,4 0 1-16,-3 5-1 16,-1 0-1-16,4 4-1 0,-5-4-1 15,-1 5-2-15,-1-6-5 16,0 2-14-16,-3 1-17 15,-5-8-25-15,4 1-8 16,-4-13-2-16</inkml:trace>
  <inkml:trace contextRef="#ctx0" brushRef="#br0" timeOffset="293375.8288">22516 11540 28 0,'0'0'53'0,"5"1"-17"16,8 1-13-16,1 1-1 0,0-3-3 16,5 0-9-16,0 0-6 15,3-5-2-15,-4-3-1 16,1-4 7-16,-3-1 3 15,-3-6 5-15,-1 3 3 16,-6-2 1-16,0 4 1 0,-6-2 1 16,-1 5 1-16,-11 2-6 15,-1 3-3-15,-6 6-3 0,-1 0-2 16,0 5-2 0,0 5-2-16,-1 6-1 0,5 1 0 15,0 7-1-15,9-1 0 16,2 4-1-16,5 1 1 15,3-1-1-15,8 2-1 16,5-5-1-16,4-1-2 0,3-6-1 16,1-1-3-16,3-7-1 15,3-5-1-15,-5-4 2 0,4-4 0 16,-6-4 1-16,2-7 1 16,-2-1 2-16,-1-3 1 15,-9-1 2-15,0 0 1 16,-2 0 1-16,-6 4-1 0,-1-1 2 15,-1 4-1-15,-3 2 0 16,0 11 1-16,-2-14-2 16,2 14 0-16,0 0 0 15,0 0-1-15,0 0 0 0,0 0 0 16,0 0 0-16,9 5-1 16,-2 3 1-16,5 2 0 15,1 3-1-15,-3 1 0 0,1 3 1 16,-2 1-2-1,0 2 0-15,-2 0 1 0,1-1-1 16,-1 0 1-16,0-3-1 16,1-2 0-16,-1-3-4 0,6-4-4 15,-2-4-5-15,2-3-8 16,2-1-16-16,3-3-28 16,-1-6-10-16,3-3-4 15,1-6 3-15</inkml:trace>
  <inkml:trace contextRef="#ctx0" brushRef="#br0" timeOffset="293719.749">23171 11276 12 0,'-17'-15'62'15,"1"-5"5"-15,10 8-28 0,-2 1 1 16,4 1-3-16,4 1-4 15,0 9-5-15,0-10-6 16,0 10-6-16,9-6-3 16,-9 6-3-16,12 0-2 0,-12 0-3 15,18 16-1-15,-7 2-2 16,3 3 0-16,-1 6-1 16,5 6 0-16,-1 6 0 0,1 7 0 15,-2 1 0-15,-1 5-1 16,-7 3 0-16,-4 0 0 15,-5-1 0-15,-7-1-1 16,-8-1 1-16,-9-2-3 16,-8-3-6-16,-11-4-11 0,-2 5-42 15,-12-14-12-15,-6 0-4 16,-2-8-5-16</inkml:trace>
  <inkml:trace contextRef="#ctx0" brushRef="#br0" timeOffset="295039.2111">15706 10805 18 0,'4'9'50'0,"0"1"2"15,-1-2-5-15,-3-8-5 0,8 14-5 16,-8-14-5-16,5 11-4 15,-5-11-4-15,0 0-3 16,0 0-2-16,0 0-1 16,0 0-4-16,4-13-2 15,-3-5-2-15,-1-5-4 0,0-5-3 16,0-7-1-16,1-6-1 16,1-5-1-16,2-6 2 15,1-2-2-15,2-4 0 0,3-1 0 16,-3-2-2-16,4 2 2 15,-2 4 0-15,-1 3 0 16,-1 4 2-16,0 5-2 0,0 6 2 16,-4 6 0-16,-2 5 0 15,0 7 0-15,0 3-1 16,-1 4-2-16,0 12-1 16,0-9-2-16,0 9-4 15,0 0-5-15,-7 6-12 0,7-6-21 16,-16 15-31-16,16-15-5 15,-4 14-3-15,4-14-1 16</inkml:trace>
  <inkml:trace contextRef="#ctx0" brushRef="#br0" timeOffset="295570.1317">15844 9899 43 0,'-17'-10'68'0,"17"10"1"16,-18-13-1-16,14 2-33 16,4 11-19-16,0 0-3 15,0 0 0-15,0 0-2 16,-9-5-2-16,9 5-2 0,-11 11-3 16,2 2-1-16,-1 4 0 15,-4 2 0-15,0 5 1 16,0 1 0-16,-1 0-2 15,0 0 0-15,2-2-1 0,4-3 1 16,0-3 1-16,2-6 2 16,3-1 2-16,4-10-1 15,0 0 1-15,0 0 0 16,2-10 0-16,6-6-1 0,-1-3-1 16,3-4-3-16,5-6-1 15,1 1 1-15,2-3-2 16,1 1 0-16,0 2 0 0,0 3 1 15,1 3 0-15,-1 5 0 16,-3 3 0-16,0 3 0 16,-2 6 0-16,-1 3 1 15,1 2 0-15,1 5 0 0,0 5-1 16,3 3 1-16,0 5 0 16,2 4-1-16,1 2 0 15,0 2 0-15,0 3 0 0,-1-1 0 16,-3 0-1-16,1-2-4 15,-5-6-13-15,0-2-61 16,-4-1-1-16,-2-8-5 16,-7-9-7-16,12 3-2 15</inkml:trace>
  <inkml:trace contextRef="#ctx0" brushRef="#br0" timeOffset="296703.4131">15404 12055 69 0,'0'0'77'16,"-3"10"0"-16,3-10-3 15,4 2-2-15,-20-2-60 0,28 0-1 16,7 0-1-16,3 0 0 16,8-3 1-16,1-2-2 15,7-1-1-15,0-1-2 16,3-1-2-16,1-2-1 16,3 0 0-16,-2 1-2 0,0-1 0 15,-3 3-2-15,-5 2-2 16,-5 1-3-16,-3 3-3 15,-10 1-5-15,-7 0-8 0,-10 0-15 16,0 9-18-16,-8 3-17 16,-16-4-10-16,0 3-1 15,-10-1 9-15</inkml:trace>
  <inkml:trace contextRef="#ctx0" brushRef="#br0" timeOffset="296965.4619">15362 12161 20 0,'-47'11'69'0,"9"3"6"0,4-3 0 16,8-3-28-16,10 6-7 16,7-7-10-16,9 3-2 15,10-7-5-15,15-1-4 16,10-2-4-16,13 2-2 0,6-8-3 16,10-1-1-16,7-2-2 15,10-1-2-15,-2 0 0 16,3 0-1-16,-2 1-1 0,-4-1 0 15,-7 3-3-15,-9 1-3 16,-7 4-7-16,-15-4-16 16,-16 6-55-16,-5 2-2 15,-17-2-6-15,-4 14-5 0,-17-6-3 16</inkml:trace>
  <inkml:trace contextRef="#ctx0" brushRef="#br0" timeOffset="301083.2186">10564 6609 30 0,'0'0'43'0,"0"0"3"15,3-10-5-15,-3 10-6 16,0 0-8-16,-4-6-4 16,4 6-3-16,0 0-4 0,-11-7-3 15,11 7-2-15,-10-6-3 16,-1 3-2-16,0-1 1 15,-5 1-2-15,-7-2-2 0,-6 1 0 16,-8 0-2-16,-12 0 0 16,-8-3-1-16,-10 4 0 15,-10-2 2-15,-4 3 0 16,-10 1 2-16,-5 1 1 16,-4-1 0-16,0 3 3 0,2 4-1 15,2-2 0-15,1 3 1 16,6-3-2-16,3-1-1 15,7 2-1-15,5-2-1 0,4 2 1 16,5-1-2-16,6 0 1 16,4-1-1-16,5 1 0 15,6-3 0-15,6 0 0 16,4-1 0-16,6 0 0 0,6 0 0 16,3 0 1-16,5-1 0 15,3 0 1-15,11 1-2 16,-12-5 0-16,12 5 1 0,0 0-1 15,-7-4 0-15,7 4 0 16,0 0-1-16,0 0 0 16,0 0 0-16,0 0 0 0,0 0 0 15,0 0 0-15,-12-5 0 16,12 5-1-16,0 0 1 16,0 0 0-16,0 0-1 15,0 0 0-15,0 0 0 16,0 0 0-16,0 0-2 0,0 0-3 15,0 0-3-15,0 0-7 16,0 0-14-16,8-14-34 16,1 11-16-16,1-4-6 15,5-1-3-15,2-4 2 0</inkml:trace>
  <inkml:trace contextRef="#ctx0" brushRef="#br0" timeOffset="301586.6064">8763 6372 22 0,'-12'-6'53'15,"12"6"6"-15,-10-5-35 16,10 5 1-16,-7-4 1 16,7 4-2-16,-11-4-2 15,11 4-5-15,-8-3-1 0,8 3-3 16,-16 0-3-16,7 2-1 15,0 2-1-15,-4 2-1 16,1 2-1-16,-2 0 0 0,-4 4-1 16,-6 2 1-16,2-1-1 15,-3 4 2-15,-6-2-1 16,2 2 1-16,0 0-1 16,-2-1 0-16,4 0-1 0,-2-2 1 15,4 1-2-15,5-5 1 16,1 3-2-16,3-4 0 15,2 3-1-15,4-4 0 0,2 2-1 16,7 1 1-16,1 1-1 16,3 1 1-16,10 5-1 15,4 1 0-15,6 2 1 16,10 1-1-16,8 2 1 0,3-2-2 16,7-1 1-16,1 0 0 15,1-3 0-15,-2-3 0 16,-9-2-1-16,-7-2 0 15,-5-2-2-15,-9-1-2 0,-11-1-4 16,-10-7-13-16,4 18-36 16,-4-18-20-16,-15 13-6 15,-5-10-3-15,-5-1-2 16</inkml:trace>
  <inkml:trace contextRef="#ctx0" brushRef="#br0" timeOffset="308095.8715">11175 10701 10 0,'-7'-14'81'15,"0"-4"2"-15,-2 2-2 16,3-1-3-16,-3 4-30 16,2 2-32-16,1 2-2 0,6 9-3 15,-12-7-4-15,12 7-1 16,-14 4-1-16,8 10-2 15,-4 2 0-15,1 9-1 16,-7 6 0-16,-2 7 0 0,1 6-1 16,-1 7-1-16,0 1 1 15,2 3 0-15,3-1 1 16,3-1-1-16,9-5-1 16,1-3 1-16,9-7 0 0,9-8-1 15,8-6-1-15,4-9 0 16,10-6-1-16,3-9 0 15,5-5 0-15,1-10-1 16,2-6 1-16,0-8 0 0,-1-2 1 16,-7-7 0-16,-2 0 1 15,-8-1-1-15,-6 2 2 0,-6 3-1 16,-8 3 2-16,-6 6-1 16,-5 5 2-16,-4 6-2 15,-12 10 2-15,-2 4 0 16,-2 4 0-16,-2 7 0 15,1 9-1-15,-3 2 0 0,2 3 0 16,2 6 0-16,3-1 0 16,2 1-1-16,9-2 0 15,4-2 0-15,0-4 0 16,7-6-1-16,5-5-1 0,2-6 0 16,4-6 0-16,1-3 0 15,3-8 0-15,-3-6 0 16,0-5 0-16,1-5 0 15,-2 0 1-15,-3-3-1 0,-3 5 1 16,-5 3 0-16,-1 6 1 16,-4 8 0-16,-2 8 0 0,0 0-2 15,-3 20 3-15,0 4-1 16,1-1 1-16,2 5-1 16,0 0 0-16,0-5 0 15,6-2 0-15,6-4 0 16,3-9-1-16,4-5-1 0,2-3 0 15,6-7-2-15,1-8 0 16,3-7 0-16,1-6-1 16,0-5 0-16,0-4 0 0,-6-4 1 15,-1 2 0-15,-5 1 2 16,-3 6 1-16,-8 4 1 16,-1 8 1-16,-5 7 0 15,-3 13 1-15,0 0 0 16,-3 7 0-16,-3 7-1 0,1 3 0 15,3 0-1-15,-2 3 1 16,3-2-1-16,0 4-1 16,1-6 1-16,5 0-1 0,0 0-1 15,6-4-1-15,-2 2 1 16,1-3 0-16,-3 0 0 16,2-2 0-16,-4 0 1 15,-5-9-1-15,0 14 1 0,0-14 2 16,-8 12-1-16,8-12 0 15,-16 9 0-15,6-7 0 16,10-2 1-16,-14 4-2 0,14-4 1 16,0 0 0-16,0 0-2 15,0 0 1-15,0 0 0 16,12-2-1-16,2-3 0 16,-1-3 1-16,3-1-1 15,2-2-1-15,3-4 1 0,2-2-1 16,-1-3 1-16,-2-3 0 15,3 0 0-15,-4-1 0 16,-3-3 0-16,-2 5 2 16,-6 1 0-16,-1 3 0 0,-7 6 0 15,0 12 1-15,-7-13-1 16,-2 13 1-16,-5 4 0 16,4 8 0-16,-3 0-1 15,0 5 0-15,6 1 0 0,-2 1 0 16,4 2-1-16,5 0 1 15,0-2-1-15,9-1 0 16,1 2-1-16,5-8-3 0,5 3-9 16,-1-8-25-16,-1-3-42 15,10-4-3-15,-3-3-5 16,1-8-8-16</inkml:trace>
  <inkml:trace contextRef="#ctx0" brushRef="#br0" timeOffset="308723.3476">11905 9100 38 0,'0'-13'77'15,"0"1"0"-15,0 12-2 16,0-11-4-16,0 11-52 16,0 0-3-16,0 5-1 15,1 4-2-15,3 2-1 16,1 7-3-16,-2-1 0 0,5 4-2 16,1 5-1-16,3-1-1 15,0-2 0-15,4-2-1 16,5-5 0-16,5-8 0 15,3-7-1-15,9-5 0 0,5-13-1 16,1-8-5-16,7-8-8 16,0-13-18-16,-7-7-49 15,7 4-3-15,-2-3-5 0,-7 3-8 16,-9 1 2-16</inkml:trace>
  <inkml:trace contextRef="#ctx0" brushRef="#br0" timeOffset="309173.0196">11927 7458 9 0,'12'-2'61'0,"-12"11"-7"0,-1 7-11 15,-2 6-3-15,-3 2-1 16,3 2-9-16,-5 2-5 15,6-3-8-15,0-2-1 16,2-4-1-16,0-4 1 16,2-6-1-16,-2-9-1 0,17 8-2 15,0-9-1-15,4-7-2 16,2-5-2-16,8-5-2 16,8-4-5-16,1-7 0 15,9-4-6-15,-2-3-4 0,4-6-12 16,-1 0-26-16,-2-6-28 15,4-2-6-15,-5-5-4 16,4 2-2-16</inkml:trace>
  <inkml:trace contextRef="#ctx0" brushRef="#br0" timeOffset="309624.729">12718 6022 44 0,'0'0'56'0,"1"12"2"0,-1-3-2 15,-4 3-47-15,1 3-5 16,-4 3 5-16,7-3 2 0,0 3 5 15,4-5 0-15,5-5-1 16,4-3 0-16,11-5-1 16,-1 1-3-16,11-13-2 15,2-2-3-15,3-8-6 16,12-2-10-16,-1-4-14 0,6-7-31 16,3 0-14-16,3-2-3 15,3-2-4-15</inkml:trace>
  <inkml:trace contextRef="#ctx0" brushRef="#br0" timeOffset="310130.9761">12958 4025 26 0,'0'-11'73'0,"12"0"1"16,4-4-3-16,6-5-4 15,10 2-56-15,4 0-3 16,6-6 0-16,1 0-2 16,7-4-1-16,3-1-2 0,-4 1-1 15,-1 2-1-15,-3 2-3 16,-6 4-11-16,-6 3-27 16,-2 10-29-16,-12 5-4 15,-7 2-5-15,-11 9 1 16</inkml:trace>
  <inkml:trace contextRef="#ctx0" brushRef="#br0" timeOffset="313187.6098">4409 7054 12 0,'0'0'35'16,"0"0"3"-16,-12-9 1 15,12 9-3-15,-4-10-5 0,4 10-6 16,0 0-5-16,-6-10-4 16,6 10-7-16,0 0-3 15,0 0-3-15,-1 8-2 16,1-8-1-16,0 21 0 0,0-10 0 15,0 4 1-15,4 4 1 16,1-3 0-16,-2 3 1 16,3-7-1-16,0 3 1 15,-6-15 2-15,17 14 0 0,-5-14 0 16,8-4-1-16,-1-9-1 16,9-7 1-16,2-3-1 15,6-7 0-15,3-2-1 0,3-4 0 16,-2 0 2-16,3 0 1 15,-4 1 1-15,-3 8-1 16,-5 0 1-16,-4 7 0 16,-7 5 0-16,-6 4-1 0,-3 5-1 15,-11 6 0-15,0 0-1 16,0 0-2-16,0 0 1 16,0 0 0-16,0 0-1 0,0 0 2 15,0 0-3-15,-1 5-3 16,1-5-3-16,0 0-8 15,-7 9-16-15,7 0-35 16,0-9-10-16,0 0-4 0,0 0-2 16</inkml:trace>
  <inkml:trace contextRef="#ctx0" brushRef="#br0" timeOffset="314359.2952">4933 5282 47 0,'0'0'64'0,"0"0"-8"16,9 13-9-16,-9-13-10 16,6 16-13-16,-3-6-9 15,-1 1-5-15,0 0-2 16,2 3-2-16,-1-1 0 0,0-4 1 15,2 2-1-15,-5-11-1 16,14 15 1-16,-1-13 0 16,5-2-1-16,6-5-1 15,10-8 0-15,7-5-1 0,11-8 1 16,6-4-4-16,8-8-1 16,4-3-1-16,2-3 0 15,1-1 2-15,-6 0-2 16,-3 1 1-16,-9 4 1 15,-11 6 3-15,-6 7-2 0,-13 6 0 16,-8 9 2-16,-17 12-2 16,0 0-1-16,0 6-8 0,-13 9-6 15,-1 8-15-15,-6 6-28 16,3 2-18-16,2-1-5 16,0-3-3-16</inkml:trace>
  <inkml:trace contextRef="#ctx0" brushRef="#br0" timeOffset="315549.6734">7141 3722 7 0,'0'0'30'15,"0"0"-4"-15,8-9-3 0,-8 9-3 16,0 0-3-16,0 0-4 16,0 0-2-16,0 0-1 15,4 9-1-15,-4-9 1 0,4 17 3 16,0-7 0-16,0 4 0 16,0-2-3-16,1 4 0 15,1-2-1-15,2 1 0 16,4-4 2-16,1-5-1 15,8-1 2-15,7-6 0 0,7-8 0 16,12-13 0-16,10-7-2 16,9-7-2-16,11-6-1 15,6-6-2-15,3-2-1 16,6-4-1-16,-3 4 1 0,-2 3 0 16,-6 4 0-16,-8 6-3 15,-10 6-3-15,-7 9-6 16,-9 3-5-16,-11 13-18 15,-5 6-29-15,-15 13-14 0,-4 8-4 16,-12 2-2-16</inkml:trace>
  <inkml:trace contextRef="#ctx0" brushRef="#br0" timeOffset="325727.741">5390 14988 30 0,'0'0'68'0,"-10"-14"5"15,-14 11-7-15,19-5-34 0,5 8-1 16,-11-18-3-16,11 18-6 15,-9-14-3-15,9 14-2 16,-7-11-5-16,7 11-3 0,0 0-2 16,0 0-3-16,0 0-1 15,0 0-1-15,-6 12-2 16,6 3-1-16,0 4 1 16,4 6 0-16,-1 3 0 0,1 5 0 15,0-2 0-15,-1 4 0 16,2-2 0-16,0 0 1 15,-3-4-1-15,1-1 0 16,-2-6 0-16,0-1 0 0,1-5 0 16,-1-3 0-16,0-3 0 15,-1-10 0-15,2 9 0 16,-2-9 0-16,0 0 0 16,0 0 0-16,0 0 1 0,12-9 0 15,-8 1-1-15,2-5 1 16,-1 0 0-16,0-1-1 15,2-3 0-15,2 2 1 16,0 1-1-16,0 1 0 0,1 2-1 16,0 3 1-16,-1 2 0 15,0 4-1-15,3 2 1 16,0 3-1-16,2 7 1 0,0 6-2 16,1 0 0-16,2 7-2 15,1-1 0-15,0 1-1 16,-1-2 1-16,-2-3 0 15,-2-3 1-15,-3-5 0 16,1-4 2-16,-11-6 2 0,14-3 1 16,-8-7-1-16,-2-5 1 15,-1-6-1-15,0-3 0 16,1-9 0-16,-1-2-1 0,-1-7 1 16,0 2 0-16,-1-2 0 15,1 4 1-15,0 5-1 16,-1 4 1-16,1 8-1 15,-1 5 0-15,-1 16-1 0,0-12 1 16,0 12-1-16,0 0 0 16,0 0 1-16,-7-1 0 15,7 1-1-15,0 0 1 16,-9-6 0-16,9 6-1 0,0-14 0 16,4 5-1-16,5 1-1 15,7-1-1-15,5 0-4 16,7 0-4-16,5-1-4 0,6-1 0 15,3-2 1-15,4-3 1 16,1-4 2-16,-1-3 0 16,0-4 5-16,-5-1 5 15,-3-1 7-15,-9 1 3 16,-4-1 2-16,-7 4 1 0,-8 4 1 16,-8 5 2-16,-3 1 0 15,-9 6-2-15,-7 1-3 16,-4 8-2-16,-3 0-1 0,1 4-3 15,-3 7 0-15,0 2-2 16,6 7 0-16,-1 1 0 16,2 5-1-16,7 3-1 0,5 5 0 15,3 4 0-15,3 5-1 16,4 3 1-16,6 2 0 16,4 4-1-16,2 0 1 15,0-2 0-15,0-5 0 16,-1-4 0-16,-1-6 0 0,-3-7 0 15,-2-8 0-15,-2-7 0 16,-6-13 0-16,6 10 0 16,-6-10 0-16,0 0-1 15,4-13 1-15,-3 4 0 0,1-1-2 16,0 0 1-16,1 2-1 16,-3 8 1-16,12-15 0 15,-2 8-1-15,3 4 1 16,2-3 1-16,1 1-1 0,4 1 0 15,4-4 0-15,-2 1 0 16,4 1-1-16,0-1 0 16,-1 1-1-16,1 1-1 0,-4 1 0 15,1 1-1-15,-4 1-1 16,-1 0 0-16,-2 2-1 16,-2-2-2-16,2 0 2 15,-4-3-2-15,2-2 3 0,1-3-1 16,2-3 1-16,-3 0 1 15,3-3 0-15,-1 0 3 16,0 0 0-16,-2-1 2 16,0 3 1-16,-5 1 2 0,0 3 2 15,-3 1 0-15,-6 9 1 16,6-9 0-16,-6 9 0 16,0 0 0-16,-8 0 1 0,8 0-2 15,-16 11 1-15,7-2-2 16,-1 2 0-16,1 2 0 15,1 1-1-15,0 3 0 16,1 2-1-16,4 2-1 16,2 0 0-16,1-1 0 0,2-1-1 15,5 1 0-15,3-2-1 16,1-1-1-16,2-4-2 0,2-5 0 16,3 1-1-16,-3-5-2 15,2-1-2-15,-3-3 0 16,4 0-1-16,-4-2 1 15,4-5 2-15,-3-1-1 16,4-2-1-16,-2-2-1 16,6-2 3-16,-3-1 0 0,1-4 2 15,0 1 2-15,0-3 3 16,1 0 3-16,-5 0 5 16,1 2 2-16,-9 1 4 0,3 5-1 15,-9 1 0-15,-3 12 1 16,1-10-2-16,-8 10-2 15,-2 3-2-15,-6 6-1 16,3 6-2-16,-5 1-1 0,0 7 0 16,0-1 0-16,2 4-2 15,-1-2 0-15,5 2 0 16,3-5-2-16,2 0 0 16,2-4-1-16,4-7 0 0,0-10-2 15,9 8-1-15,0-8-1 16,3-5 0-16,2-4-1 15,3-7 0-15,4-2 0 0,-2-4 1 16,0 0 0-16,0 0 2 16,0 1 1-16,-4 2 2 15,1 4 0-15,-9 3 2 16,-7 12 2-16,10-8 1 0,-10 8-1 16,0 0 2-16,2 11-1 15,-2 3-1-15,0-2 1 16,0 3-2-16,1-1 0 15,3 0-2-15,3-1 0 0,2-4-1 16,1-2-2-16,5-3-1 16,1-4-2-16,4-5-2 15,2-5-1-15,-1-4-3 0,2-2 1 16,-2-5 0-16,-1-5 2 16,-3 0 1-16,-1-4 3 15,-4-2 2-15,-5-1 5 16,-3-3 3-16,0 0 4 0,-4 3 2 15,0 2 1-15,-3 7 0 16,-2 4 0-16,1 4 0 16,4 16-2-16,-13-9-3 15,13 9-2-15,-9 13-2 0,5 2-2 16,4 5 0-16,-1 5-2 16,4 2-1-16,3 3-2 15,5 0 0-15,0 1-2 16,3 2-2-16,-1-1-1 0,-1-2-3 15,0-2 0-15,-2 0-1 16,-2-4-1-16,-3-2-2 16,0-6 3-16,-3-5 3 0,-2-11 5 15,1 12 2-15,-1-12 5 16,0 0 2-16,0-10 4 16,-3-4 5-16,2 2 0 15,-2 1-1-15,2-6-1 0,1 5-2 16,0-2-1-16,4 2-3 15,3 0-1-15,1 5-1 16,4-3-3-16,5 1-3 16,-1 0-6-16,7 4-11 15,-5 3-39-15,5-4-18 16,4 1-7-16,-4-2-5 0,-1 2-3 16</inkml:trace>
  <inkml:trace contextRef="#ctx0" brushRef="#br0" timeOffset="327071.0781">8715 14805 51 0,'-2'-21'79'0,"-4"1"-1"0,-3 1-1 15,-4 10-25-15,-1-2-31 16,0 4 1-16,-6 5-2 16,0 9-5-16,-2 8-5 0,-2 6-3 15,-2 7-1-15,-1 6-3 16,-1 8 0-16,0 4-1 0,1 4 0 16,3 3 0-16,3-2 0 15,4-2-1-15,7-2 1 16,4-6-1-16,6-7 0 15,11-3 0-15,4-9 0 0,9-9 0 16,3-5 0-16,6-7 0 16,4-1 0-16,4-13 0 15,4-6 1-15,-1-4-1 16,3-7-1-16,-4-3 1 0,1-7 0 16,-6-3 0-16,-5-3-1 15,-6 0 1-15,-7-2 0 16,-6-1 1-16,-11 3 1 15,-3 6 0-15,-11 3 0 0,-8 7 0 16,-8 7 0-16,-7 7 1 16,-6 7-1-16,-8 7-1 15,1 2 0-15,-5 10-1 16,2 3-1-16,5 2 1 0,4 4-1 16,7 3 0-16,7 3 0 15,7-1-1-15,8 3 0 16,10 0 2-16,2 4-2 15,13 0 2-15,9 1-1 0,5-1 0 16,7 1 0-16,10-1 0 16,1-3 1-16,4-2-1 15,3 0 0-15,-6-1 0 16,1-5 0-16,-4 0 1 0,-7-6-2 16,-6 1 1-16,-5-4-1 15,-8-2 0-15,-4-2-2 16,-13-7 0-16,12 6-2 15,-12-6-4-15,0 0-8 0,4-6-24 16,-4 6-42-16,1-14-1 16,3 3-7-16,4-2-4 15</inkml:trace>
  <inkml:trace contextRef="#ctx0" brushRef="#br0" timeOffset="328141.0861">9791 15076 5 0,'-3'-15'81'0,"-2"2"5"15,-2-1-4-15,-2 5-4 16,-2 0-21-16,-3 2-40 16,2 7-3-16,1-1-2 0,-3 11-4 15,1 1-2-15,1 8-3 16,1 3 0-16,2 2 0 16,0 3-1-16,5 1-1 15,2-2 0-15,2-1 0 0,2-3-1 16,4-6 0-1,6-3 0-15,-1-4-1 0,4-5 0 16,0-4-1-16,2-4 0 16,-1-5-2-16,0-5 1 15,-3-3-1-15,0-1 0 0,1-5 1 16,-5 1 0-16,1-2 1 16,-5 1 2-16,-1 0 0 15,1 0 1-15,-1 5 1 0,-2 0-1 16,0 6 2-16,3 4-2 15,-5 8 0-15,11-4 1 16,-11 4-1-16,16 7 0 16,-5 3-1-16,0 3-1 0,5 3 1 15,-3 0-2-15,1 4 1 16,-2-2 0-16,1-1 0 16,-6-1 1-16,-1-2 1 15,0 0 2-15,-4-6 0 0,-2-8 2 16,0 0 1-16,0 0 0 15,0 0 0-15,-1-16 0 16,1-4-2-16,0-3 0 16,4-4-1-16,6-2-1 0,2-3 0 15,6 3-1-15,1 6-2 16,2 3-3-16,6 7-7 16,-4 4-14-16,3-2-49 0,0 14-9 15,0 7-5-15,0 4-6 16,-3 0-3-16</inkml:trace>
  <inkml:trace contextRef="#ctx0" brushRef="#br0" timeOffset="329655.2374">11423 15086 26 0,'0'0'81'0,"0"0"-4"16,-3-11-1-16,-13 2-3 15,-2-28-22-15,-9 26-49 16,1-3 3-16,-1 2 2 15,-5 3 1-15,-2 0 1 16,-3 3-1-16,2 4-1 0,-3 2-2 16,2 5-1-16,1 10 0 15,0 1 0-15,7 8-2 0,0 5-1 16,7 2 0 0,7 1 0-16,7 1-1 0,6-2 0 15,4-4 0-15,11-3-1 16,10-6-1-16,9-9-1 15,4-4 1-15,3-5-1 0,7-10 0 16,-3-7 0-16,5-8 0 16,-5-2 1-16,-4-10 1 15,-4-6 2-15,-6-5 0 0,-8-3 2 16,-6-6 2-16,-4-1 1 16,-10 0 0-16,-2 3 2 15,-9 7-1-15,0 4 1 16,-6 11-1-16,-3 11-1 0,-3 11 0 15,-2 11-2-15,-1 8 0 16,1 10-1-16,5 5-1 16,-1 9-1-16,2 3-1 15,11 3 0-15,2 3-1 0,4 4 0 16,9 1-1-16,9-1 0 16,1 3-3-16,5-3 0 15,6-1-2-15,-3-2-2 16,3-5-1-16,1-8 0 0,-4-6-1 15,3-9-1-15,-5-7-1 16,2-7 3-16,-5-4 2 16,0-10 1-16,0-9 1 0,1-5 2 15,-4-5 1-15,1-1 5 16,-5 0 0-16,-1 0 2 16,-2 3 1-16,-5 4 1 15,0 6 0-15,-6 4 1 16,-1 17-1-16,-7-10 1 0,-1 10 0 15,-6 2-2-15,2 6 0 16,-3 5-1-16,1 3-1 16,0 1-1-16,7 3 0 0,-1 4-2 15,7 0 0-15,1 1 0 16,9-1-2-16,2 1 0 16,6-5-2-16,1 0-1 15,5-6-1-15,0-3 0 16,-2-5-2-16,5-5-2 0,1-1 0 15,-4-7 0-15,3-5 2 16,-1-4 0-16,-3-5 3 16,1-3 1-16,1-3 4 15,-6-1 5-15,-2-2 2 0,-1-1 4 16,-4 3 0-16,0 2 0 16,-5 6 0-16,-1 3-1 15,-1 7-1-15,-4 10-2 0,0 0-2 16,10-2-1-16,-8 8-2 15,3 4-2-15,5 3-2 16,2-1-2-16,2 1-3 16,4-3-1-16,3-3-4 0,2-3 1 15,0-4-2-15,-1 0-1 16,-3-6 2-16,-1-1 2 16,-5-3 6-16,-4 0 3 0,-4 0 5 15,-4 1 0-15,-1 9 3 16,-14-12 4-16,1 10 0 15,-6 2-1-15,-2 2 0 16,-2 7-2-16,-7 5-1 0,3 1 0 16,-2 4-3-16,4 1 0 15,1 5-1-15,2-2-1 16,3 4-1-16,6-1 0 0,6 1-1 16,6-3-1-16,1 2 0 15,4-4-2-15,11-1-2 16,5-3-1-16,7-3-2 15,0-4-3-15,7-4 0 16,-1-4-2-16,0-3 2 0,3-2 1 16,-4-10 1-16,0-1 4 15,0-6 4-15,-5-1 2 16,-1-8 4-16,-3 3 3 16,-5-5 2-16,0 3 1 0,-7 0-1 15,-3 5 1-15,-4 1 0 16,0 7 0-16,-2 5-4 15,-2 9 1-15,0 0-2 16,0 0-2-16,-7 1 0 0,4 8-2 16,3 4 0-16,0 4 0 15,0-1-1-15,1 3-1 16,9 1-1-16,-3-2-2 16,5 2-1-16,-1-6-4 0,2 0-7 15,-5-6-20-15,-8-8-44 16,19 0-4-16,-9-4-4 15,-3-8-5-15</inkml:trace>
  <inkml:trace contextRef="#ctx0" brushRef="#br0" timeOffset="329809.2631">12504 14861 75 0,'-2'-35'82'0,"1"7"-4"16,0 8-2-16,-2 1-26 15,3 19-31-15,0 0-6 16,0 0-7-16,-5 19-12 15,3 0-29-15,-2 2-35 0,10 0-6 16,3-2-8-16,7 2-2 16</inkml:trace>
  <inkml:trace contextRef="#ctx0" brushRef="#br0" timeOffset="330180.2551">12791 14938 57 0,'10'-6'82'15,"-10"6"-2"-15,0 0-2 16,-12-5-3-16,12 5-46 16,-20 0-22-16,5 4 1 15,0 4-1-15,5 3 0 0,0 2-1 16,4 0-3-16,4 0-3 16,2 0-1-16,5-2-3 15,5 2-3-15,7-2-1 16,1 0-3-16,6-1-2 0,0 1-4 15,-4-1-2-15,-1-1 0 16,-2 1 1-16,-5 0 3 16,-7 0 2-16,-4-1 4 15,-2 2 0-15,-9 0 4 16,-1-1 7-16,-5-1 4 0,0-1-1 16,-1-2 0-16,4-1 0 15,3-3 0-15,10-2-5 16,-13 0-7-16,13 0-16 0,6-7-25 15,-6 7-19-15,23-19-5 16,-4 7 2-16</inkml:trace>
  <inkml:trace contextRef="#ctx0" brushRef="#br0" timeOffset="330370.5707">13079 14984 0 0,'15'-9'74'15,"-6"5"4"-15,-9 4 0 0,0 0-4 16,0 6-37-16,0 4-12 15,-2 5-3-15,-4 1-6 16,-1 3-4-16,3 1-4 16,-1 1-4-16,2-2-4 15,3 0-7-15,0-2-13 0,0-17-44 16,6 18-13-16,-6-18-6 16,16 7-5-16,-6-9 0 15</inkml:trace>
  <inkml:trace contextRef="#ctx0" brushRef="#br0" timeOffset="330528.7152">13177 14787 64 0,'-4'-19'80'16,"-5"5"-4"-16,9 14-4 16,-12-3-8-16,12 11-60 15,0 5-23-15,-1-3-39 0,2 10-13 16,5-2-7-16,8 2-1 15</inkml:trace>
  <inkml:trace contextRef="#ctx0" brushRef="#br0" timeOffset="331147.2312">13469 14980 78 0,'0'0'82'16,"0"0"-2"-16,-9-5-4 15,-1 3 2-15,-6-3-62 16,6 5-11-16,-1 9 2 0,-4 2 0 16,6 6 0-16,-1 1-1 15,6 1-3-15,1 3-2 16,3-2-3-16,3 0 0 16,4-4-1-16,5-3-1 0,3-5-1 15,2-2-2-15,1-4 0 16,-1-2 1-16,2-7 1 15,-3-4 2-15,-2-4 0 16,-2-3 2-16,-2-1 3 16,-1-5 1-16,-4 2 3 0,1-2 0 15,-2 2 1-15,-2 0 0 16,2 4 0-16,1 2 0 16,3 1-1-16,-2 6-2 0,6 2 0 15,0 4-1-15,1 3-1 16,6 1-1-16,0 6 0 15,5 4-2-15,-2 3-3 0,2 4-2 16,-5 2-4-16,3 3-6 16,-5-1-3-16,-3 4-2 15,-9-3-1-15,2-1 4 16,-5-2 3-16,-2-8 6 0,0 2 4 16,0-14 9-16,0 0 5 15,-10 0 3-15,10-9 0 16,0-7 3-16,0-2-2 15,2-6-3-15,8-1 0 0,-3-3-1 16,7 1-2-16,1 1-1 16,1 3-1-16,2 5-1 15,2 4 0-15,0 10-4 16,-1 4 0-16,-1 11-4 0,-1 5-5 16,-2 7-9-16,-3 5-20 15,-4-4-34-15,-2 7-8 16,1 0-5-16,-3 0-3 0</inkml:trace>
  <inkml:trace contextRef="#ctx0" brushRef="#br0" timeOffset="331673.9244">14734 14698 37 0,'-12'-5'86'0,"1"-1"0"16,11 6-3-16,-10-16-1 16,9 5-26-16,-2 2-41 15,3 9-2-15,15-15-2 0,-1 8-1 16,3-1-2-16,4 3-3 15,1 0-2-15,8 3-1 16,-2 0-1-16,4 2-1 16,0 3 0-16,-2 3-2 15,-2 5-1-15,-4 2-2 16,-4 3 0-16,-7 4-2 0,-6 1 0 16,-7 5-1-16,-4 2 0 15,-6 2 0-15,-7 1-1 16,-4 1-8-16,-1-1-21 0,-4-5-36 15,5 4-7-15,3-6-2 16,2-2-5-16</inkml:trace>
  <inkml:trace contextRef="#ctx0" brushRef="#br0" timeOffset="331864.3236">14908 15238 43 0,'-5'20'91'15,"-1"-2"-1"-15,2-3-4 16,2 0-4-16,-12-8-38 16,14-7-26-16,-1 16-8 15,1-16-18-15,0 0-64 0,0 0-9 16,0 0-5-16,0 0-6 16,-1-13-5-16</inkml:trace>
  <inkml:trace contextRef="#ctx0" brushRef="#br0" timeOffset="348876.9626">5060 16387 38 0,'-12'-17'76'16,"4"8"0"-16,0-2-1 0,1-1-26 15,7 12-27-15,-7-16-1 16,7 16-3-16,-5-10-2 16,5 10-4-16,0 0-2 15,0 0-3-15,0 0-2 0,0 0-1 16,0 0-1-16,0 0-1 15,0 0-1-15,0 20 0 16,0 0-1-16,5 8 0 16,2 6 0-16,2 9 0 0,3 5-3 15,0 8 0-15,3 1-1 16,0 3-2-16,1-2 1 16,-3-4-1-16,0-6 1 0,-2-6 1 15,-3-7 3-15,-1-10-1 16,0-9 3-16,-7-16 1 15,0 0 0-15,0 0 0 16,7-11-1-16,-6-7 1 16,0-7-1-16,-1-4 0 0,0-3 0 15,0-3 0-15,0 2 2 16,0 3-2-16,2 4-1 16,2 4 0-16,1 8-2 15,6 8 2-15,1 6 0 0,5 10-1 16,0 9-3-16,5 2 2 15,4 8 0-15,-2 2-1 16,5 1 2-16,-3-4-3 16,1-1 1-16,-3-6 1 15,-4-3 0-15,-1-9 1 0,-4-2 2 16,-3-7 1-16,-12 0-1 16,17-17 2-16,-12-3-1 0,-1-7 0 15,-1-4 2-15,0-10-3 16,-3-6 1-16,0-6 0 15,1-2 0-15,-1-2 1 16,-1 1 0-16,1 6 0 0,0 7-3 16,-1 7 2-16,1 14 0 15,0 22-2-15,0 0-3 16,8 6-7-16,-6 17-25 0,-2 7-40 16,10 5-4-16,1 0-6 15,4 0-3-15</inkml:trace>
  <inkml:trace contextRef="#ctx0" brushRef="#br0" timeOffset="349223.9486">5970 16596 36 0,'-18'6'82'0,"18"-6"0"16,-11 4-2-16,11-4-5 15,-16 0-55-15,16 0-3 16,0 0-2-16,0 0-5 0,0 0-3 16,0 0-2-16,0 0-1 15,0 0-2-15,9 10-2 16,-3 3 3-16,1 7-3 15,-1 5 0-15,3 5 0 0,-1 3-3 16,2 2-2-16,-3-3-2 16,1 0-3-16,-4-6-17 15,-3-11-42-15,2 1-9 16,-3-16-6-16,0 0-2 0</inkml:trace>
  <inkml:trace contextRef="#ctx0" brushRef="#br0" timeOffset="349425.6418">5942 16252 54 0,'0'-9'85'0,"0"9"-1"16,0 0-5-16,-12 0-3 16,12 0-42-16,-13 12-30 15,10-2-1-15,3 4-3 16,0-1-8-16,5 6-30 15,11 2-36-15,-5-1-6 0,5 3-6 16,1-3-3-16</inkml:trace>
  <inkml:trace contextRef="#ctx0" brushRef="#br0" timeOffset="349709.9408">6342 16309 43 0,'-9'-7'82'0,"-2"1"-1"15,1 0-1-15,10 6-23 0,0 0-34 16,-12-9 0-16,12 9-5 16,0 0-5-16,-1 13-6 15,2 2-2-15,7 6-3 16,2 5-2-16,3 6-2 15,2 4-2-15,2 7-6 0,-1-3-10 16,2 4-19-16,-1-2-8 16,-3-5-8-16,0-2-14 15,-5-9-14-15,1-3-2 0</inkml:trace>
  <inkml:trace contextRef="#ctx0" brushRef="#br0" timeOffset="350027.0116">6584 16295 13 0,'5'-18'84'0,"-2"5"1"16,-3 13-1-16,-5-14-12 16,5 14-34-16,0 0-7 15,0 0-8-15,0 0-7 0,-5 5-5 16,3 8-3-16,0 0-2 15,2 8-2-15,0 5-1 16,0 4-1-16,5 5-1 16,-1 2-1-16,6 7 1 15,0 1-3-15,-1 4 1 0,2 1 1 16,2 1-2-16,1 2-2 16,-2-5-2-16,2 0-7 15,-5-9-18-15,-6-3-48 0,7-7-4 16,-3-9-5-16,-1-8-5 15</inkml:trace>
  <inkml:trace contextRef="#ctx0" brushRef="#br0" timeOffset="350676.5557">7429 16463 64 0,'0'0'82'0,"-2"-8"-2"16,2 8-1-16,-26-8-21 15,26 8-42-15,0 0 0 0,0 0-4 16,-9 2-2-16,9-2-3 15,0 17-2-15,0-5-1 16,0 6-3-16,5 5 1 0,0 5-2 16,2 5 2-16,3 5-2 15,-1 0 1-15,6 3-1 16,0-1 0-16,4-4 1 16,-1-3-1-16,4-4 2 15,-1-9-2-15,1-6 0 0,2-8 1 16,-4-6-1-16,-1-5 1 15,-3-11 0-15,-1-5 0 16,-4-8 2-16,-1-5-2 0,-5-9 1 16,0-5 0-16,-2-6 1 15,-2-3 1-15,-1-2 0 16,1 2 1-16,-1 6-1 0,0 6 0 16,0 11 0-16,0 11-1 15,-2 11-3-15,2 12-2 16,-1 8-9-16,-1 8-22 15,-7 5-51-15,10 2 0 0,2 1-7 16,5-2-5-16</inkml:trace>
  <inkml:trace contextRef="#ctx0" brushRef="#br0" timeOffset="351973.7903">8539 16472 31 0,'-1'-10'87'16,"-1"0"1"-16,-2 2-4 15,4 8-2-15,-12-17-33 16,12 17-36-16,-13-12 0 0,13 12-1 16,-9-5-4-16,9 5-3 15,0 0-1-15,-11 8-2 16,8 1-1-16,0 8 0 0,-1 2-1 15,-2 9 0-15,1 3 0 16,4 8-1-16,-1 4 0 16,1 5 0-16,1 1-2 15,2 0-1-15,5 0-2 16,4-3-1-16,3-5-2 0,-2-7-1 16,6-4-1-16,4-8-1 15,0-9 1-15,3-6-1 16,4-7 1-16,-3-7 2 0,7-10 2 15,1-5 7-15,1-7 2 16,0-5 2-16,-2-4 2 16,0-1 4-16,0-1 0 15,-1 1 1-15,-10 6 1 0,-2 4-2 16,-7 6-1-16,-6 5 0 16,-7 10-1-16,0 8-1 15,-18 0-1-15,-3 10-1 16,-1 8-1-16,-9 3-1 15,-1 4 0-15,2 5 0 0,-1 2-1 16,2 3 0-16,6 0 0 16,6-1-1-16,8-3 0 15,3-1-1-15,6-7-1 0,7-7 0 16,9-5-2-16,1-10-2 16,7-4 1-16,-1-10 0 15,5-4-1-15,-3-7 0 16,0-1 2-16,-1-2 0 15,-5 1 3-15,-6 2 1 0,-5 5 2 16,-4 2 0-16,-4 7 1 16,0 10 1-16,-9-6 0 0,-2 9 0 15,0 9-1-15,0 3 0 16,0 4-2-16,3 3 1 16,0 1 0-16,4 0-2 15,4 0-1-15,0-3 0 16,5-2-3-16,6-6 0 0,2-3-1 15,4-6-2-15,3-1-1 16,1-5-1-16,3-10-1 16,4-2-2-16,-3-4 1 0,4-4 0 15,-2-2 2-15,-1-1 2 16,-4-2 2-16,-3 2 2 16,-4 2 4-16,-7 2 3 15,-2 7 1-15,-1 1 1 0,-5 14 0 16,0 0 1-16,0 0 0 15,-9 4-1-15,6 9-2 16,1 6 0-16,1 0-1 16,-1 1-1-16,2 3 0 15,0-1-3-15,4-1-2 0,4-1-3 16,5-2-1-16,1-5-3 16,2-3-3-16,1-2-2 15,5-7-3-15,-3-1-2 16,0-9-1-16,-1-4 3 0,0-4 4 15,-3-3 4-15,-4-4 6 16,-1 1 6-16,-4 0 6 16,2 1 5-16,-7 2 4 0,1 5 1 15,-2 4-2-15,0 11 0 16,0 0-4-16,0 0-2 16,0 0-4-16,0 14-2 15,2-2-1-15,2 3-1 0,4 1-1 16,-3 1-2-16,3-1 0 15,1 0-2-15,5 1-2 16,-7-4-6-16,8 2-5 16,-4-1-8-16,1-4-14 0,1 4-27 15,-13-14-17-15,15 4-7 16,-15-4 0-16</inkml:trace>
  <inkml:trace contextRef="#ctx0" brushRef="#br0" timeOffset="352342.9581">9558 16792 4 0,'4'-13'69'0,"0"-3"-2"16,-4 16-1-16,9-15-16 16,-9 15-18-16,9-3-9 0,-9 3-7 15,14 6-7-15,-14-6-5 16,17 21-1-16,-6-10-1 16,1 5 0-16,0 0-2 0,2 2-3 15,-4 0 0-15,3 0-2 16,-7-3 0-16,2-2-1 15,-3-2-1-15,-5-11-1 16,0 0 3-16,0 0 1 16,9 0 2-16,-7-13 1 15,1-3 1-15,0-5 2 0,2-2 1 16,2 0 1-16,1-1 1 16,5 4 2-16,-2 3 1 15,2 4 0-15,2 10 0 0,0 3 2 16,-1 5 2-16,4 9 0 15,-3 2 0-15,2 4-2 16,-2-1-4-16,4 2-6 0,-4-3-9 16,3-1-32-16,-2 2-29 15,-3-10-9-15,0-1-6 16,1-7-2-16</inkml:trace>
  <inkml:trace contextRef="#ctx0" brushRef="#br0" timeOffset="353050.7257">10418 16643 22 0,'0'0'86'0,"13"-8"2"16,-13 8-4-16,-13 0-3 0,-4 0-20 15,-8 2-49-15,3 7-1 16,1 3 1-16,1 3-3 15,0 0-3-15,4 2-1 0,2 2-2 16,5 0 0-16,5 1-1 16,2 0-1-16,2-1 1 15,6 1-2-15,6-2 0 16,8-3 0-16,1-4-3 16,5-2-1-16,5-7-2 0,4-2 0 15,-1-7-1-15,2-5-1 16,0-4 1-16,-2-7 0 15,-3-2 5-15,-1-6-1 0,-7-2 3 16,-4-6 3-16,-4-3 2 16,-5 0 2-16,-4 0 2 15,-6 1 0-15,1 4 0 16,-8 4 0-16,-1 12 0 16,0 5-2-16,-4 8-1 0,0 8-3 15,3 3-3-15,0 8 0 16,2 6 0-16,5 3 0 15,0 3 0-15,2 1 0 0,1 7 0 16,2-1 0-16,9 1 0 16,-3 5 0-16,3-3 0 15,0 3 0-15,-2-5-7 0,5-1 0 16,-8-5 0-16,3-3-2 16,-7-8-3-16,-3-14-1 15,7 10-2-15,-7-10 1 16,5-18 1-16,-3-3 2 15,-1-6 3-15,2-2 4 0,0 0 4 16,2 1 4-16,4 6 4 16,-4 4 2-16,7 6 2 15,-12 12-1-15,18 0-2 16,-10 8 0-16,4 4-1 16,-5 8-1-16,5 1-2 0,-2 2-2 15,-1-1-1-15,5 1-6 16,-10-5-13-16,3-3-54 0,1 3-11 15,-2-6-4-15,-6-12-8 16,9 14-1-16</inkml:trace>
  <inkml:trace contextRef="#ctx0" brushRef="#br0" timeOffset="353875.3132">11929 16635 41 0,'0'0'92'0,"-3"-15"-1"16,3 15-4-16,-14-14-2 0,0 0-32 15,6 8-38-15,-2 1-1 16,-4 1-3-16,-1 4-4 16,0 0-2-16,-1 7-2 15,-1 4 0-15,1 4-1 16,-2 4 0-16,0 1-2 0,0 4 0 15,4 4 0-15,2 1 0 16,3 4 0-16,5 0 0 16,4 4 0-16,0-4 0 15,7 3 0-15,7-1 0 0,7-3 0 16,5-7-6-16,4-2 0 16,3-11-2-16,3-5 1 15,2-7-1-15,3-5 1 0,-2-8 1 16,-3-7 2-16,0-2 1 15,-6-6 2-15,0 0 1 16,-9-2 1-16,-6 3 3 16,-5-1 0-16,-6 5 1 0,-4 2 1 15,-3 6-1-15,-5 6 1 16,-7 5 0-16,-3 4-2 16,1 6 0-16,-2 5-1 0,3 5 0 15,-1 3-1-15,3 2 1 16,2 1-3-16,3 3 0 15,5-4 0-15,4-1-3 16,2-2-1-16,6-5-1 16,3-3-1-16,3-5-2 0,4-5 0 15,-1-3-1-15,3-8 1 16,-3-4 1-16,1-3 1 16,-1 0 3-16,-7-4 2 15,1 1 3-15,-5 3 2 0,1 1 2 16,-6 5 1-16,-1 3 0 15,0 9 1-15,0 0-1 16,0 0-1-16,-9 12-1 16,9 5-2-16,-2 2-1 15,2 2-3-15,-1-1-4 0,10 2-13 16,-6-1-36-16,-1-8-29 16,2-5-3-16,-4-8-6 15,18 0-6-15</inkml:trace>
  <inkml:trace contextRef="#ctx0" brushRef="#br0" timeOffset="354517.6513">12385 16673 36 0,'0'0'84'15,"0"0"-1"-15,-9-8-5 0,9 8-3 16,0 0-24-16,0 0-47 15,0 0-3-15,2 5 2 0,9 1 1 16,2 3-1-16,0 0-1 16,3 5-1-16,0 2-2 15,3 3 0-15,-3 3-1 16,0 1-3-16,-7 1 1 0,0 2-2 16,-5-2 0-16,-4 1 1 15,0-4 1-15,-5-6 2 16,-5-2 1-16,5-4 3 15,5-9 1-15,-13 0 1 0,11-8 1 16,3-9 1-16,-1-4 0 16,1-5-1-16,8-2 1 15,-1-4-2-15,4 4 1 16,2 2-1-16,-2 4-1 16,4 3 0-16,0 8-1 0,2 8-1 15,2 3 0-15,-2 9 0 16,1 7-1-16,-2 3-1 15,1 5-1-15,-2 0-6 0,1 5-13 16,-4 0 0-16,-4 3 8 16,4 6 6-16,-5 5 5 15,6 1 1-15,3 3-9 16,5-1 0-16,4-1 2 16,1-8 0-16,8-4-7 0,-4-16-5 15,-1-11 5-15,1-8 4 16,-10-18 17-16,-4-9 7 15,-7-14 10-15,-4-5 1 16,-5-5-5-16,-5-1-3 0,-9-1-9 16,-3 3-5-16,-2 6-7 15,-3 4-1-15,0 10-2 16,-3 4-2-16,-3 8-2 16,4 0-7-16,2 6-19 0,4 4-21 15,-1 1-15-15,5-1-1 16,13 10 0-16</inkml:trace>
  <inkml:trace contextRef="#ctx0" brushRef="#br0" timeOffset="355370.1829">13101 16652 11 0,'0'0'68'0,"-12"0"3"16,12 0-5-16,0 0-27 15,-10 3-14-15,10-3-4 16,-8 13-4-16,8-13-3 0,-4 9-5 15,4-9-2-15,0 0-2 16,-1 11 0-16,1-11 0 16,0 0 2-16,-3 9-3 0,3-9 0 15,0 0-1-15,-7 12 0 16,7-12-1-16,0 0 0 16,-7 10-1-16,7-10 1 15,0 0 2-15,0 0 1 16,0 0 1-16,0 0 1 0,0 0 0 15,0 0 1-15,5-3 0 16,-5 3-1-16,17-4-1 16,-4 4-1-16,1 2-1 0,3 6 0 15,4 6-1-15,-2 2-2 16,2 7-1-16,-1 3-1 16,1 3-1-16,-2 0-1 15,-3 2-1-15,-2-1 0 16,-5-2 1-16,-2-3 0 0,-5-6 0 15,-1-2 1-15,-1-8 2 16,0-9 0-16,0 0 1 16,0 0 1-16,-4-20 0 15,4 1 0-15,0-5 2 0,3-4 0 16,4 0 0-16,3-1 1 16,-1 1 0-16,5 4 0 15,1 2 0-15,2 6 1 16,-1 6-2-16,2 5 0 0,-2 5-1 15,-1 5-1-15,0 7 0 16,0 7-1-16,-2 0 0 16,-2 6-3-16,-2 3-2 15,-3-2-4-15,3 2-13 0,-5 4-42 16,-4-11-22-16,4-7-2 16,-4-14-6-16,13 7-3 15</inkml:trace>
  <inkml:trace contextRef="#ctx0" brushRef="#br0" timeOffset="355764.0363">13679 16798 1 0,'0'8'73'16,"-3"1"1"-16,3-9-1 15,-3 15-5-15,3-15-23 0,0 10-39 16,0-10-5-16,14-2 0 15,-2-3 1-15,1-2-1 16,1-2 0-16,2-3 1 16,-1 1 2-16,-5-3 2 0,0 3 2 15,-4-1 1-15,-5 3 2 16,-1 9-2-16,-9-13 2 16,-4 9-2-16,-2 4-1 15,-2 0-1-15,-1 4-1 0,1 2 0 16,1 3-1-16,3 2 1 15,1 0-2-15,5 3 0 16,6 2-1-16,1 2-2 16,5 2-1-16,10 0-3 0,3-1-3 15,6 0-6-15,3-3-6 16,8-3-12-16,-7-4-19 16,16-5-16-16,3-4-6 15,2 0-6-15,2-8 3 0,1-2 15 16</inkml:trace>
  <inkml:trace contextRef="#ctx0" brushRef="#br0" timeOffset="356149.6101">14192 16872 24 0,'39'-23'61'16,"-11"0"9"-16,-3-1 5 0,-11 2-6 16,-10 2-9-16,-4 3-23 15,-3 5-16-15,-11 5-6 16,-6 7-3-16,-2 1-5 16,-1 11-2-16,1 3 0 15,2 5-3-15,2 0 1 0,5 1-3 16,7 2 0-16,6-4-4 15,1-4-2-15,11-2-5 16,2-9-3-16,10-4-6 16,0-4-6-16,6-9-3 0,-3-5 3 15,4-6 4-15,-5-6 7 16,2-5 8-16,-6-4 10 16,-5-6 10-16,-3-2 7 15,-9-5 5-15,-2 2 3 0,-4 1-3 16,-4 10-2-16,-9 3-4 15,1 10-3-15,-1 13-3 16,-2 10-2-16,2 11-2 0,2 14-2 16,6 11-1-16,6 9-2 15,0 7-3-15,9 6-1 16,7 3-2-16,0-1-4 0,10 2-7 16,-6-8-18-16,2-6-45 15,2-7-8-15,3-7-6 16,-4-13-5-16,0-12-3 15</inkml:trace>
  <inkml:trace contextRef="#ctx0" brushRef="#br0" timeOffset="357018.6183">15727 16657 5 0,'-6'-17'88'0,"1"-1"2"0,1 1-1 16,2 5-6-16,-1 0 1 15,3 12-71-15,0-9-1 16,0 9 0-16,0 7-4 0,0 7-2 15,-5 6-2-15,1 9-1 16,-4 5-1-16,-4 7 1 16,1 10-1-16,-1 4-1 15,2 5-1-15,3-3-3 16,4 1-3-16,0-6-6 16,8-2-15-16,1-8-46 0,10-14-13 15,6-12-4-15,4-15-5 16,3-5 0-16</inkml:trace>
  <inkml:trace contextRef="#ctx0" brushRef="#br0" timeOffset="357941.2839">15989 16844 60 0,'-22'8'86'15,"4"3"-1"-15,0-1-5 16,6 0 0-16,-14 0-54 0,26-10-15 15,-4 11-1-15,4-11 0 16,22 5-4-16,-1-5-2 16,11-5-2-16,4-5-1 15,3-3-1-15,-1-3-1 0,3-1 1 16,-5-3-1-16,-7 1 1 16,-6 0 0-16,-10 1 1 15,-10 3 1-15,-9 5-1 16,-13 4 3-16,-10 5 0 0,-7 1 1 15,-5 7 1-15,-4 7-1 16,4 4-1-16,-1 2 0 16,6 6 1-16,6 3-2 0,10-2-1 15,3 5-1-15,14-1-1 16,3-1-1-16,13 1-1 16,10 0-2-16,5-7-2 15,7-3-1-15,2-5-4 0,4-7-3 16,-2-4-1-16,-3-5 0 15,-7-9 3-15,-1-6 3 16,-8-5 3-16,-5-2 4 16,-6-3 5-16,0 0 6 15,-5-2 2-15,1 3 2 0,1 3-1 16,-1 2-2-16,2 5-1 16,0 4-3-16,1 5-1 15,3 5-2-15,1 5-1 16,1 6-2-16,2 6-1 0,-2 4-1 15,1 4-1-15,0 2-1 16,-1 3 0-16,-3-3-1 16,0-1 0-16,-5-4 1 0,-2-4 1 15,0-5 1-15,-3-13 2 16,0 0-1-16,0 0 1 16,0 0 0-16,1-21 1 15,4 0-1-15,-1-3 0 0,5-4 0 16,-1-1 1-16,6 0-1 15,-3 4 1-15,7 2 0 16,-4 6-1-16,1 7 1 16,-1 6 0-16,-3 4-2 15,2 8 0-15,-2 6 0 0,-1 7-1 16,-1-1 1-16,-2 4-1 16,-2 1-1-16,1-3 0 15,-2-2 0-15,-2-4 1 0,-2-2-4 16,0-14 1-16,0 0-1 15,0 0 0-15,4-5 1 16,-1-12 2-16,4 0 2 0,2-8 2 16,5 2 3-16,3-5 2 15,2 3 1-15,4 5 2 16,1 1 0-16,-2 7 0 0,-1 3-2 16,0 8-1-16,-5 2-2 15,1 14-1-15,-8 2-2 16,-1 10-3-16,-5 0-5 15,5 7-11-15,-9 1-39 0,1-4-24 16,0-4-3-16,0-6-6 16,0-5-3-16</inkml:trace>
  <inkml:trace contextRef="#ctx0" brushRef="#br0" timeOffset="358364.3024">17112 16825 31 0,'5'-16'90'0,"-5"4"0"16,0 12-6-16,-8-6-2 15,8 6-19-15,-16 15-53 16,7-2 0-16,0 9-2 0,1 1-3 16,6 6-2-16,-1-2-2 15,3 5-3-15,4-3-2 16,4 1-2-16,1-4-4 15,6-4-3-15,2-7-4 0,2-3-7 16,1-5-4-16,1-7 2 16,3-2 6-16,-2-9 7 15,0-5 10-15,-6-8 6 16,0 1 11-16,-7-8 8 16,-2 0 7-16,-3-2 2 0,-4-2-5 15,-7 4-4-15,-5 1-5 16,-3 5-5-16,-4 4-4 15,-3 9-3-15,-1 1-1 0,3 8-2 16,0 3-2-16,5 5-2 16,1 5-3-16,9 6-6 15,-1-2-18-15,5 2-49 0,3 2-8 16,12 0-4-16,6-3-5 16,4-3-3-16</inkml:trace>
  <inkml:trace contextRef="#ctx0" brushRef="#br0" timeOffset="358777.2766">17468 16845 82 0,'0'0'93'0,"-16"-10"-2"0,16 10-7 16,-8-30-13-16,8 30-49 15,0 0-1-15,8-9-6 16,-8 9-9-16,15 6-5 15,-4 4-2-15,-2 4-4 0,3 4-3 16,-4 3-3-16,2 4-2 16,-6 1 0-16,1-1 0 15,-3 2 3-15,-2-7 2 0,0-3 5 16,0-3 4-16,0-14 2 16,0 0 4-16,0 0 0 15,0 0 1-15,-2-14 0 16,2 0-2-16,7-5 0 0,3-3-1 15,1 1 1-15,6 0 0 16,0-1-1-16,4 4 0 16,2 2-1-16,-1 5 0 15,3 5-1-15,0 7-1 0,-2 1-1 16,-1 11-3-16,-3 3-3 16,0 8-4-16,-7 0-14 15,-1 1-51-15,1 5-8 16,-6-1-6-16,0 0-4 0,1-6-2 15</inkml:trace>
  <inkml:trace contextRef="#ctx0" brushRef="#br0" timeOffset="359389.5224">18523 16766 56 0,'7'-19'58'0,"-6"10"-19"0,-1 9 3 15,0-14 9-15,0 14 0 16,-4-8-12-16,4 8-15 0,-16-3-9 15,2 4 0-15,-4 4-7 16,-4 3 0-16,-2 2-2 16,-2 5-2-16,2 3-1 0,-1 3-2 15,6 1 0-15,5 2-4 16,10 0 0-16,4 1-2 16,5-5-1-16,13-2-1 15,5-2 0-15,7-6 1 0,4-5 0 16,6-5 3-16,-3-1 1 15,2-10 4-15,-3-5 3 16,-3-3 2-16,-2-8 1 16,-8-5 3-16,-5-5 1 0,-5-7 0 15,-8-2 1-15,-5-8-1 16,-3-3-2-16,-8-2 1 16,-6 5-2-16,-2 2-1 0,-3 7-1 15,-2 8 0-15,2 9-3 16,2 9-4-16,-2 11 0 15,6 8 0-15,3 8 0 16,5 12 0-16,3 8 0 16,5 6 0-16,0 7 0 0,2 6 0 15,7 4 0-15,2 1-6 16,4 3-8-16,-2-6-9 16,5-2-32-16,2 0-30 15,-4-7-4-15,0-7-4 16,-3-7-4-16</inkml:trace>
  <inkml:trace contextRef="#ctx0" brushRef="#br0" timeOffset="359920.8658">18811 16690 14 0,'0'0'73'16,"0"0"4"-16,4-6-16 0,8 8-14 16,1 2-15-16,3 5-7 15,2 2-8-15,-1 4-6 16,4 3-6-16,2 2-5 16,-3 3-4-16,0 4-4 0,-4 3-3 15,0 1-3-15,-8-3-1 16,3-1 0-16,-8-4 3 15,-3 0 2-15,0-8 7 16,-5-6 7-16,5-9 5 0,-13 2 6 16,13-2 2-16,-10-16 2 15,6-1 1-15,4-2-1 16,0-4-1-16,5-2-4 16,5 1-1-16,4-4-3 0,-1 6-2 15,4 0-2-15,2 4-1 16,1 4-2-16,2 4 0 15,-4 7-1-15,2 3-1 16,-2 5 0-16,-1 4 0 0,-4 7 0 16,-1 1-1-16,-3 2 0 15,-2 3-1-15,-2 0 0 16,-1-1 0-16,-2-1-2 0,-2-1 0 16,0-4-2-16,0-2-2 15,0-4-6-15,0-9-8 16,0 0-21-16,0 0-25 15,0 0-9-15,0-13-10 0,0-3 1 16</inkml:trace>
  <inkml:trace contextRef="#ctx0" brushRef="#br0" timeOffset="360086.9277">19259 16731 32 0,'11'-34'87'0,"0"-1"-1"16,0 5-6-16,0 2-7 15,-1 7-26-15,-3 6-23 16,-3 4-6-16,-4 11-6 0,0 0-4 15,9 0-3-15,-9 0-5 16,6 20-9-16,-6-10-25 16,0 7-48-16,0 1-2 15,4-2-7-15,4 0-5 16</inkml:trace>
  <inkml:trace contextRef="#ctx0" brushRef="#br0" timeOffset="360526.9348">19470 16740 31 0,'0'0'87'0,"0"0"0"16,0 0-4-16,0 0-21 15,6-2-10-15,6 2-34 16,-3 7-7-16,0 2-6 15,1 3-1-15,0 2-4 0,0 3-2 16,-2-1 2-16,-3 4-2 16,2-2-1-16,-5-1 1 15,0-1-1-15,-1-6 1 0,-1-2 0 16,0-8 1-16,0 0 0 16,0 0 1-16,0 0 0 15,7-5-1-15,0-5 2 16,-1-5-1-16,4-1-1 0,0-2 2 15,2-2 0-15,4 0 3 16,3 1 0-16,2 1 0 16,-1 2 0-16,3 5 0 15,1 6 1-15,-1 3-3 0,-1 4 1 16,-2 9-3-16,0 6-2 16,-5 3-4-16,0 8-10 15,-6 4-37-15,-3-6-25 16,0 2-4-16,-1-3-7 0,0 0 21 15</inkml:trace>
  <inkml:trace contextRef="#ctx0" brushRef="#br0" timeOffset="360853.4588">20101 16630 30 0,'2'-42'84'15,"1"1"1"-15,-2 7-2 16,-1 3-17-16,15 11-26 16,-15 3-13-16,6 6-4 15,-6 11-8-15,6-10-3 0,-6 10-2 16,9 6-2-16,-4 5-2 16,5 4-2-16,-6 7 0 15,2 5-1-15,1 6-1 0,-2 8-1 16,0-1 0-1,1 6-1-15,-2 0-1 0,-3 0-1 16,2-1-3-16,-4-2-3 16,3-3-5-16,-2-8-7 0,0-2-19 15,0-4-36-15,0-8-10 16,0-7-6-16,0-11-4 16</inkml:trace>
  <inkml:trace contextRef="#ctx0" brushRef="#br0" timeOffset="361297.4875">20483 16715 3 0,'0'0'79'0,"0"0"5"16,-19 0-9-16,19 0-7 15,0 0-23-15,0 0-12 16,-5 7-11-16,5-7-7 16,0 0-1-16,-10 9-6 0,10-9 0 15,-18 7-2-15,6-2 1 16,0-2-3-16,1 2-1 16,-3-1 0-16,2 1-1 15,2 0 1-15,1 0-1 0,9-5-1 16,-11 13-1-16,11-13 3 15,-8 14-3-15,8-5 1 16,0 3 0-16,-1 0 0 16,4 2 0-16,6 3 0 0,3 3 0 15,3 3-1-15,6 2 0 16,7 0-1-16,3 1-1 16,1-2-1-16,2 1 0 0,2-6-3 15,-1 1-7-15,-5-7-13 16,-1-11-45-16,-5 5-11 15,-4-7-6-15,-3-4-4 16,-1-9-3-16</inkml:trace>
  <inkml:trace contextRef="#ctx0" brushRef="#br0" timeOffset="361794.3157">20895 16595 53 0,'0'0'88'0,"13"-18"0"16,-6 8-4-16,3-5-2 15,9 0-55-15,-8 0-10 0,4 1 0 16,2-1-4-16,3-3-5 15,7 4-1-15,-1-1-3 0,4 2-2 16,0 3 0 0,3 1-1-16,1 2-1 0,-1 5 0 15,-1 2-1-15,-6 6 1 16,-1 5-1-16,-5 5 0 0,-4 3 0 16,-7 5-1-16,-6 3 1 15,-3 3-1-15,-6 4 0 16,-9-4 0-16,-5 3 0 15,-1 0-2-15,-7-6 2 16,4 1-1-16,-3-4 2 16,4 1 0-16,3-7-1 0,3 1 1 15,4 1-1-15,4-1 2 16,2 0-2-16,3 1-1 0,3-2-3 16,1 2-3-1,2 0-5-15,2 0-3 0,1-4-4 16,2-2-20-16,5 3-30 15,-7-5-10-15,3 1-4 0,-2-1 2 16</inkml:trace>
  <inkml:trace contextRef="#ctx0" brushRef="#br0" timeOffset="361991.3445">21208 17191 3 0,'8'18'92'16,"-8"-18"3"-16,8 11-4 0,-8-11-5 15,13 5-13-15,-13-5-42 16,0 0-12-16,7 4-8 16,-7-4-6-16,0 0-10 15,-3-6-26-15,-8 2-51 0,11 4-5 16,-8-17-5-16,8 6-5 16,0-13-4-16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3:55:00.0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5989 1895 38 0,'0'-18'69'0,"2"0"1"15,-2 0-14-15,0 0-29 0,0-6 0 16,-4 3-3-16,0-2-3 16,-2 1-5-16,-1 3-3 15,-2 3-2-15,-4 5-2 16,-1 5-1-16,-6 6-1 16,-4 3-2-16,-7 11 0 0,-3 7-1 15,-6 8 0-15,-2 5 1 16,-2 7-1-16,1 4 0 15,1 6 0-15,4 10-1 16,8 1 1-16,7 1-2 16,10 0 0-16,4 0 0 15,9-1 1-15,12-3-1 16,9-5 0-16,10-12-3 0,5-6-1 16,7-6-1-16,8-11-3 15,4-8-1-15,3-10-3 16,2-4-2-16,-2-12 1 0,-2-6 0 15,-5-7 0-15,-5-6 1 16,-4-1 3-16,-8-1 2 16,-10 0 2-16,-7 3 4 15,-6 4 2-15,-8 5 0 16,-4 4 3-16,-12 9 0 16,-2 6 1-16,-8 5 2 0,-2 8-1 15,-2 7-1-15,0 6 0 16,2 3-1-16,3 6-1 15,6 0 0-15,4-2-1 16,8 0-2-16,4-2 1 16,6-6-2-16,7-3-1 0,5-8-1 15,3-8-1-15,1-1 0 16,2-9 0-16,1-6-1 0,-2-7 0 16,-3-5 0-16,0-2 1 15,-3-2 2-15,-5 2 1 16,-5 1 2-16,-3 5 1 15,-4 4 0-15,1 5 0 0,-1 14 2 16,-17 0-1-16,8 9-1 16,0 9 0-16,1 9-2 15,3 0 0-15,4 6-3 0,0 0-2 16,5 0-7-16,6-4-9 16,5-7-24-16,2 2-33 15,3-12-6-15,4-10-7 16,-4-3 0-16</inkml:trace>
  <inkml:trace contextRef="#ctx0" brushRef="#br0" timeOffset="400.1454">6378 2168 36 0,'0'0'78'0,"-13"-8"0"15,13 8 0-15,0 0-3 0,-8 9-58 16,14 0 0-16,3 6-2 15,5-1-2-15,1 5-4 16,1 3-2-16,-1 0-3 16,-1 2 0-16,-3-3-2 15,-3 1-1-15,-5-4 0 0,-2-3-1 16,-1-7-1-16,0-8-1 16,0 0 0-16,0 0 0 15,-4-5-1-15,4-9-1 16,1-6 1-16,5-4-1 15,2-2 0-15,4 1 0 0,-2-1 1 16,3 8 1-16,2-1 1 16,-2 6 2-16,3 6 0 15,-2 7 1-15,1 2 2 0,-2 10 0 16,2 6 1-16,-5 3-2 16,2 7 0-16,-4 1-5 15,1 5-6-15,-5-4-16 0,-2-1-35 16,2 3-17-16,0-7-5 15,-2-4-6-15,1-10 1 16</inkml:trace>
  <inkml:trace contextRef="#ctx0" brushRef="#br0" timeOffset="1338.0082">6801 2138 47 0,'0'0'80'15,"0"0"1"-15,-5 3-1 16,4 30-14-16,1-14-44 0,4 7 0 16,0-5-5-16,2 1-5 15,2 5-4-15,0-2-2 16,0 1-2-16,-1-2-2 16,-4-3 0-16,1-3-2 15,-2-5 1-15,0-2-2 0,-2-11 1 16,0 0-1-16,0 0-1 15,5-5 0-15,-2-11-1 0,0-3 0 16,2-4 1-16,1-2 0 16,2 1-1-16,4 1 1 15,-2 2 0-15,2 5 1 16,-2 6 1-16,0 5 0 0,4 5 1 16,-2 6 1-16,0 7 1 15,3 8-1-15,0 0 2 16,3 6-3-16,1-1 2 15,2 1-1-15,0-3-1 16,3-6-1-16,2-6-2 0,-1-5 0 16,3-5-3-16,0-7-2 15,1-7-1-15,-1-6-2 16,-1-7-2-16,-3 0 2 16,-2-3-1-16,-1-2 3 0,-7-3 3 15,-4 8 2-15,-5 2 3 16,-4 5 3-16,-1 6 3 15,-9 7 2-15,-5 7 2 16,-4 7-1-16,0 10 0 0,1 4-1 16,3 4 0-16,3 3-1 15,5 0 1-15,6-1-5 16,9-5-1-16,7 0-2 0,10-7-3 16,5-8-6-16,8-2-4 15,-3-7-6-15,8-7-4 16,-4-5-2-16,4-6 0 15,0-4 0-15,-6-4 4 0,-2 1 5 16,-9-4 9-16,-1 6 9 16,-13 2 6-16,0 3 4 15,-13 7 4-15,0 11 4 16,-14 0 0-16,-3 4-1 16,0 12-3-16,-4 4-3 0,7 2-3 15,3 0-2-15,5 1-2 16,6-4-3-16,5-4-1 15,9-6-3-15,4-4-4 0,8-5-1 16,-1-9-2-16,4-6 1 16,-5-6-2-16,-1-3 0 15,-1-4 2-15,-4-4 2 16,-4-4 2-16,-3-4 4 0,-7 0 3 16,-3 1 4-16,-1 2 2 15,-6 5 1-15,-3 6 0 16,0 7 0-16,-3 13 1 15,2 8-1-15,-1 13-4 0,9 26-2 32,1 14-10-32,4 6-19 15,-1 14-51-15,13 6-1 0,3 4-7 16,3-1-6-16,8-6-1 16</inkml:trace>
  <inkml:trace contextRef="#ctx0" brushRef="#br0" timeOffset="2397.6039">9262 1902 68 0,'6'-22'87'16,"-5"2"-1"-16,-1-2-4 16,-4 3-3-16,-10 2-60 0,10 7-2 15,-5 0-7-15,9 10-3 16,-17 3-2-16,9 17-3 16,0 8 0-16,1 13-2 15,4 13 0-15,3 18-1 16,8 5 1-16,4 2 0 15,9-4 0-15,6-5 1 16,0-9-1-16,5-11 1 16,2-14-1-16,-4-22 0 0,-1-10 0 15,2-8-1-15,-5-13-1 16,4-10-1-16,-6-8-2 16,2-8 0-16,-1-1 1 0,-7-3 0 15,-4 2 1-15,-9 3-2 16,-4 7 3-16,-4 11 1 15,-13 12 3-15,-10 12 1 16,-1 16 1-16,-2 9 0 16,4 6 1-16,3 8 1 15,7 2-1-15,11 2 0 16,4-2-1-16,9-8-3 0,10-2-1 16,8-6 0-16,-1-8-3 15,5-5-2-15,1-6-1 16,-2-6-4-16,0-6-1 15,-3-8-2-15,-2-8 1 16,-5-2 0-16,-4-1 2 0,-5-4 2 16,-3-1 6-16,-5 5 3 15,-1 2 5-15,-2 5 2 16,0 6 0-16,0 12 2 0,-2-9-1 16,2 9 0-16,-3 12-2 15,3 3-2-15,3 6-1 16,4 0 0-16,4 3-1 15,2 0-2-15,-1 0 1 16,1-3-2-16,1-4 0 0,-3-4-1 16,-1-3-1-16,-10-10-1 15,14 0 0-15,-14 0-1 16,5-10 1-16,-2-4-1 0,-1 0 0 16,0-4 2-16,2 1 0 15,-2 1 1-15,1-1 1 16,0 5 2-16,1 1 0 0,-4 11 0 15,11-12 0-15,-11 12 1 16,8 5-1-16,-1 4 0 16,-3 3 0-16,-1 4-1 15,3 2 1-15,0 0-1 16,-2-1 0-16,2-5 0 0,2-3 0 16,-8-9 0-16,16 4-1 15,-6-4 1-15,3-10-1 16,0-4-1-16,0-2 0 0,4-2 1 15,-1 1-1-15,0-2 0 16,1 4 1-16,-6 0 0 16,1 6 0-16,0 3 0 15,-12 6 1-15,14 0 0 0,-14 0-1 16,9 17 1-16,-2-1 0 16,2 2-4-16,3 2-5 15,2 1-12-15,0 1-27 16,2-6-29-16,4-4-6 0,2-7-3 15,4-2-5-15</inkml:trace>
  <inkml:trace contextRef="#ctx0" brushRef="#br0" timeOffset="2731.9557">10489 2278 13 0,'4'-13'82'16,"-4"5"3"-16,0 8-2 0,-6-8-5 15,-6 7-34 1,1 9-15-16,-2 3-7 0,2 7-8 15,3 1-5-15,2 7-2 16,4 0-3-16,2 2-2 0,10 0-2 16,2-1-1-16,6-3-1 15,6-6-2-15,-2-1-1 16,5-10 0-16,1-6 1 16,-1-1 0-16,-1-7 2 15,-7-9 0-15,-1 0 0 0,-8-6 2 16,-2 2 1-16,-8-5 0 15,-1 1 1-15,-11 3 0 16,-2 1-1-16,-4 8 1 0,1 1-1 16,0 5-2-16,0 4-3 15,5 2-7-15,1 6-10 16,11-6-39-16,-5 18-18 16,7-6-3-16,10-2-7 15,5-2 1-15</inkml:trace>
  <inkml:trace contextRef="#ctx0" brushRef="#br0" timeOffset="3112.9146">10750 2339 50 0,'0'0'86'15,"-1"-15"-2"-15,1 15-4 16,-2-14-3-16,2 14-52 16,7-9-4-16,4 7-6 0,-11 2-7 15,17 2-3-15,-7 6-2 16,3 3-1-16,2 2-2 15,3 4-1-15,-2 3 1 16,-2 1-1-16,-2 0 0 0,1 0-1 16,-6-3 1-16,0-3 0 15,-4-6 1-15,-3-9 1 16,0 0 1-16,0 0-1 16,0 0 1-16,4-11 0 15,1-8 0-15,3-1-1 0,-2-3 0 16,8-3-1-16,3-2 1 15,0 4-1-15,1 1 0 0,1 5 1 16,-1 8-1-16,0 5 1 16,-2 5 0-16,-3 10 0 15,1 13-3-15,-4 0-7 16,0 11-22-16,7 3-47 16,-11-2-1-16,0 1-7 0,-4-2-4 15,1-4-1-15</inkml:trace>
  <inkml:trace contextRef="#ctx0" brushRef="#br0" timeOffset="3585.1821">12615 1940 1 0,'-8'-24'81'15,"-2"6"1"-15,4 4-4 16,-5 7-3-16,4 3-27 0,2 17-32 15,-4 16-1-15,4 11-6 16,-2 12-4-16,2 21-17 16,-2 3-28-1,1 3-30-15,4-4-4 0,1-3-7 16,1-12-2-16</inkml:trace>
  <inkml:trace contextRef="#ctx0" brushRef="#br0" timeOffset="3948.0177">12226 1959 73 0,'-18'-34'84'0,"5"9"-2"0,7 5-3 16,5 5 0-16,3 5-66 15,16 3-1-15,10 3-1 16,7 4-1-16,12 0-4 0,8 8-2 15,11 10-4-15,-1 1-4 16,5 12-3-16,0 1-4 16,-8 10-1-16,-2 6 0 15,-12 6-1-15,-11 2-2 0,-13 2 3 16,-15 3 4-16,-9-1 7 16,-16 1 5-16,-15-9 5 15,-13-2 3-15,-10-9 1 16,-7-7 2-16,-7-10 1 0,6-7-2 15,-2-6-3-15,8-9-6 16,11-2-8-16,9-7-12 16,15-11-36-16,21-2-28 0,10-9-4 15,11-6-5-15,14-6-5 16</inkml:trace>
  <inkml:trace contextRef="#ctx0" brushRef="#br0" timeOffset="4341.9713">12823 2246 1 0,'25'0'80'0,"-3"2"1"16,-7 6-1-16,0 0-4 0,-6 4 0 16,23 1-67-1,-19 7 0-15,-3 1 1 0,2 3-3 16,3 0-1-16,-1 7-2 16,2-4-2-16,-4-1-1 0,1-5-2 15,-4-3 0-15,1-3 1 16,-10-15-1-16,6 9 0 15,-6-9 1-15,0-12 0 16,-1-3 0-16,1-7 0 0,0-6 0 16,1-4-2-16,11-3 1 15,0-3 0-15,6 5 0 16,0 3 0-16,5 3 1 0,-2 9 0 16,-1 9 1-16,1 9 2 15,-2 4-1-15,-3 12 2 16,0 3 0-16,0 5 0 15,-1 2-1-15,-5-1 1 16,1 0-2-16,-3-4-1 16,-1-1-3-16,-4-7-7 0,-2-2-17 15,-1-11-51-15,-5 6-2 16,5-6-6-16,-11-14-5 16,7-1-1-16</inkml:trace>
  <inkml:trace contextRef="#ctx0" brushRef="#br0" timeOffset="4527.792">13399 2030 57 0,'-2'-11'82'0,"2"11"-2"16,0 0-6-16,0 0-2 0,5 11-62 16,1 7-16-16,-1 14-58 31,3 0-5-31,1 7-7 15,6-3-4-15,0 2 0 16</inkml:trace>
  <inkml:trace contextRef="#ctx0" brushRef="#br0" timeOffset="4926.7234">13524 2301 49 0,'0'0'87'0,"-3"-15"-3"0,3 15-4 15,0-13-3-15,0 13-43 16,0 0-18-16,13 0-4 16,-13 0-7-16,13 19-3 0,-5-5-1 15,-1 6-1-15,3 2-1 16,-4-1 1-16,-1 1-1 16,1-1 0-16,-2-3 0 15,-3-6 0-15,-1-3 1 0,0-9 0 16,0 0 0-16,0 0 0 15,1-12 1-15,0-2-1 16,4-5 0-16,2-2-1 16,0-4 1-16,10-2-1 15,-6 7 0-15,0 1 0 0,3 3 1 16,-1 3 0-16,-3 10 1 16,2 4 0-16,-5 13 0 15,1 7 2-15,-1 2-1 16,2 4-1-16,-2 3-1 0,4 1-6 15,-5-1-12-15,-1-12-41 16,4 6-17-16,-2-9-6 16,2-5-4-16,-9-10-4 0</inkml:trace>
  <inkml:trace contextRef="#ctx0" brushRef="#br0" timeOffset="5209.7057">13980 1957 38 0,'-9'-2'85'0,"9"2"0"15,-10 8-1-15,10 5-5 16,1 5-52-16,11 6-5 16,-5 4 0-16,2 14-8 15,1 8-4 1,-5-1-5-16,3 5-3 15,-4-2-1-15,-3 1-3 16,-1-5-2-16,1-3-5 0,-1-18-9 16,0-6-9-16,0-1-34 15,0-20-18-15,-1 10-5 16,1-10-2-16,8-7-1 0</inkml:trace>
  <inkml:trace contextRef="#ctx0" brushRef="#br0" timeOffset="5519.6403">14230 2219 40 0,'3'-9'78'0,"-3"9"-1"0,0 0-3 15,-14-5-3-15,3 6-53 16,0 5 0-16,-2 1-6 0,2 2-4 16,-2 0-2-16,0 2 0 15,5 0 1-15,0 1-1 16,5 2 0-16,2 0-1 15,1 2 1-15,5 1-2 0,6 3 0 16,6 4-1-16,1-1-2 16,5 4-1-16,8-2-1 15,2 5-4-15,0-5-1 0,0-1-2 16,-1-3 0-16,-4-3 0 16,-5-6-2-16,-4-4-4 15,-7-8-5-15,-4 0-10 16,-8 0-29-16,0 0-14 15,12 0-6-15,-12 0-1 0</inkml:trace>
  <inkml:trace contextRef="#ctx0" brushRef="#br0" timeOffset="5661.1564">14539 2596 14 0,'-10'3'79'0,"10"-3"0"16,-18 0-10-16,13-12-51 15,5 12-18-15,-10-5-73 0,10 5-3 16,0 0-4-16</inkml:trace>
  <inkml:trace contextRef="#ctx0" brushRef="#br0" timeOffset="7458.9905">9651 3027 44 0,'0'0'76'0,"-9"-10"-2"16,9 10-3-16,0 0-2 15,0 0-57-15,-5 8 0 16,5 10-1-16,0 3-3 0,0 10-2 16,0 2 0-16,4 12-2 15,-2 2-3-15,2 4-2 16,-2-1 0-16,-2-2-1 16,1-5-1-16,-1-4 1 15,-2-6 1-15,-6-8 0 0,-2-8-1 16,-10-5 2-16,-8-5-1 15,-7-6 1-15,-7-1-1 16,-14 0 0-16,-10-3-1 0,-13 1 0 16,-11-1 1-16,-13 2-1 15,-10 1 1-15,-11 6 1 16,-13 4-1-16,-10 5 1 0,-13 6-2 16,-7 4 2-16,-8 3 0 15,-8 4 0-15,-6 1 0 16,-8 3 0-16,0 2 0 15,-5 1 0-15,-8 3 0 16,-4-1 0-16,-3 2-1 0,-5 0 1 16,-2 0 0-16,-6-1 1 15,1 0-2-15,-4-3 1 16,2-1 0-16,3-3 0 16,0 0 0-16,10-3 1 0,5-2 1 15,12 0-2-15,11-3 0 16,14-1 2-16,19-3 0 15,12-1 0-15,17-4-1 0,15-2 0 16,21-3 1-16,17-4 2 16,16-4 0-16,15-2-2 15,11-4 1-15,14-1-2 0,19 2 1 16,-6-12 0-16,6 12 0 16,17-17-2-16,-3 9 0 15,8 1 0-15,3 3 0 16,-3 1 0-16,-2 1 0 0,-1 2 0 15,1 0 0-15,-2 6 0 16,-2 1 0-16,-4 4 1 16,-5 3-1-16,6 5 1 0,-2 5 1 15,0 8-1-15,-1 7 0 16,-2 5 1-16,3 10-1 16,1 5 0-16,3 3 0 15,-1-2 0-15,-4-2 0 16,0-5-1-16,-1-7 1 15,-2-6 0-15,-2-9 0 0,-4-8-3 16,-1-9-3-16,-1 0-6 16,-10-8-10-16,-2-1-14 15,-1-5-17-15,-8 0-18 0,2-1-12 16,-8-8-1-16</inkml:trace>
  <inkml:trace contextRef="#ctx0" brushRef="#br0" timeOffset="7801.6204">2822 5021 50 0,'-17'-10'75'0,"4"1"-1"0,-2 3-20 16,6 3-10-16,9 3-9 15,-14-1-11-15,14 1-7 0,0 0-4 16,0 0-4-16,1 8-3 16,9 6-3-16,2 4-2 15,4 6-1-15,1 5-1 16,5 9 0-16,5 2 0 0,0 2 0 15,-2-2 0-15,1-5 0 16,-3-2 1-16,2-10 0 16,-4-5 3-16,-7-10 0 15,-2-7 1-15,-3-8 1 0,2-7 0 16,-8-8 2-16,9-9-2 16,-2 0 0-16,2-4-1 15,8 1-1-15,2 2-1 0,0 6 0 16,5 5-4-16,8 7-5 15,-2 6-5-15,3 10-20 16,4 11-47-16,-7 7-4 16,-2 3-3-16,-2 4-6 0</inkml:trace>
  <inkml:trace contextRef="#ctx0" brushRef="#br0" timeOffset="8473.3338">2631 5766 7 0,'-26'-16'79'0,"0"-2"2"15,3 4-3-15,2 1-6 16,4 26-26-16,2-15-38 0,5 2-1 16,-1 5 0-16,2 8-3 15,-4 8-3-15,9 10 0 16,-3 3 0-16,5 6 0 16,-1 2 0-16,0 1 0 0,3-7 0 15,-1-2 1-15,2-10 2 16,0-4 0-16,-1-11 0 15,0-9-1-15,-12-1 1 16,2-11-1-16,-10-9 0 0,5-9 0 16,0-8-2-16,-5-11-1 15,-2-11-1-15,4-7 0 16,4-5 1-16,5 0 1 0,9 3 1 16,-1 6 0-16,-1 14 0 15,2 8 1-15,22 16 1 16,0 14 1-16,5 11-1 15,8 12 0-15,6 12-3 0,11 5 0 16,16 10 0-16,0 4-1 16,-1 4-1-16,4 3-1 15,-5 3 0-15,-8 0-1 16,-9-7 2-16,-9-5 0 0,-15-9 1 16,-4-8 1-16,-11-9 0 15,-10-15 2-15,0 0 0 16,-15-25 0-16,-1-8-1 15,-3-8 0-15,4-11-1 0,-4-5-2 16,8-4 1-16,4 2-3 16,6 8-2-16,1 4-4 15,4 13-10-15,11 14-19 16,-5 17-41-16,15 10-2 0,3 19-6 16,0 9-2-16</inkml:trace>
  <inkml:trace contextRef="#ctx0" brushRef="#br0" timeOffset="8819.407">3425 5763 11 0,'-10'-25'84'0,"2"-3"5"16,-6 0-5-16,-1 3-5 0,-1-22-16 15,-1 31-51-15,-1 8 0 16,1 8-2-16,6 10-4 15,-2 9-4-15,9 5 0 0,3 5-1 16,2 1 0-16,7 0 1 16,11-4-1-16,6-4 1 15,1-9-1-15,4-5 1 0,-3-8 1 16,4-4-1-16,-7-9 1 16,-5-7 0-16,-6-5 0 15,-8-3-2-15,-5-3 1 16,-9-3-2-16,-12 2 0 15,-10 2-1-15,-1 7-1 0,-5 4-5 16,0 13-12-16,-4 16-54 16,6 3-7-16,11 11-6 15,10 1-6-15,11 5-3 0</inkml:trace>
  <inkml:trace contextRef="#ctx0" brushRef="#br0" timeOffset="10151.729">10033 3551 0 0,'0'0'63'0,"0"0"6"0,0 0-2 16,-2 19-7-16,2-19-44 15,13 0-2-15,3 0 0 16,5 1-3-16,9 3-1 16,10-2-3-16,8 2 0 0,12 0-2 15,15-1 1-15,10 2-2 16,23-4 0-16,14 0 0 15,17 0-2-15,16-2 0 16,27-3-1-16,12-3 0 0,23-2 1 16,17-2-2-16,19-2 1 15,11 2 0-15,17-4 2 16,17 1 0-16,8-1 1 0,11-1 3 16,9 3-1-16,3 0 1 15,0 2 1-15,0 5 1 16,-5-1 0-16,-9 2 0 15,-9 1 0-15,-16-1 0 0,-15 1-1 16,-17-1 0-16,-22 0-2 16,-17-1-1-16,-30 0-2 15,-17-6 0-15,-30 4-2 0,-20 1-1 16,-26-3-1-16,-20 0-1 16,-21 2 0-16,-14 3-2 15,-15 0-1-15,-14 3 1 16,-12 2-1-16,0 0 1 15,-10-2 0-15,-6 0 1 0,-3 0 1 16,-2-2 2-16,0 0 0 16,1 0 0-16,2-2 1 15,5 1 1-15,2-1 0 0,11 6 0 16,-11-7 0-16,11 7 1 16,0 0-2-16,0 0 1 15,0 0 0-15,0 0-1 16,9 0-1-16,-9 0 0 0,13 10 0 15,-5 5 0-15,0 4-1 16,2 5 0-16,-1 5 0 16,-1 2 0-16,-2 8 1 15,-1 2-1-15,-2 0 0 16,-4 3-1-16,1-2 1 0,-1-4 0 16,-2-3-2-16,-2-6-3 15,2-5-7-15,-4-7-6 16,2-3-13-16,5-14-24 0,-16 8-22 15,16-8-8-15,-21 0-3 16</inkml:trace>
  <inkml:trace contextRef="#ctx0" brushRef="#br0" timeOffset="10502.0757">17669 3737 23 0,'-1'-12'70'0,"0"3"4"0,1-7-11 16,8 8-18-16,0 2-9 15,6 4-8-15,-2 2-9 16,4 9-2-16,0 10-3 16,5 3-4-16,-1 10-3 15,3 2-3-15,0 7 0 0,2 2-2 16,-2-2 1-16,1-2-1 16,-5-7 2-16,-1-3 1 15,-3-9 3-15,-4-10-3 0,0-10 2 16,-11 0 1-1,14-16 0-15,-6-6 0 0,4-7-1 16,0-6-2-16,5-5-1 16,2 0 0-16,2 4-1 0,1 0 0 15,-1 9-2-15,-3 3-2 16,-2 13-2-16,-5 8-6 16,-3 9-12-16,-8 19-44 15,-3-1-21-15,-7 8-3 0,-2 2-6 16,0 4-3-16</inkml:trace>
  <inkml:trace contextRef="#ctx0" brushRef="#br0" timeOffset="11162.2727">17164 4159 11 0,'-17'-2'86'0,"3"0"1"0,4-1-3 15,10 3-4-15,-4-28-14 16,4 28-55-16,15 11 2 15,5 4-5-15,2 9-1 16,5 4-2-16,-1 7-1 0,4 7-3 16,0 5-1-16,-1 5-3 15,0 2-1-15,-4 1 0 16,-4-3 0-16,-1-5 0 16,-2-6-1-16,-4-7 1 0,-3-8 1 15,-4-8-1-15,-2-10 0 16,-5-8-2-16,12-3-4 15,-10-14-3-15,4-4-7 16,1-11-11-16,7-6-7 16,0-7 1-16,8-6 12 0,0 2 13 15,1 2 9-15,-1 7 9 16,-2 4 10-16,-4 9 13 0,-5 9 9 16,-11 18 1-16,0 0-9 15,0 0-8-15,-10 14-6 16,-1 7-3-16,-4 5-4 15,0 8 1-15,-3 3-3 0,1 6-2 16,-2 2 0-16,-4 7-1 16,5 3 0-16,-5 0-1 15,-2 3-1-15,0-2 0 16,-1 1-1-16,2-6 0 16,-2-3 0-16,3-7-2 0,1-9 0 15,3-5-3-15,5-7-4 16,2-13-11-16,12-7-48 15,-9 0-18-15,9-7-3 0,6-11-6 16,10-2-2-16</inkml:trace>
  <inkml:trace contextRef="#ctx0" brushRef="#br0" timeOffset="11712.0054">17903 4650 0 0,'-16'-2'76'0,"4"-2"7"0,0 3-3 16,1 0-4-16,-17 1-49 16,28 0-3-16,-14 14 2 15,11-3-6-15,3 1-6 16,0 4-2-16,2-3-3 15,4 2-1-15,4-2-1 0,-1 1-1 16,5-4-2-16,0-4 0 16,1-2-1-16,2-4 0 15,1 0-1-15,-1-7-1 0,1-3 0 16,0-4-1-16,-4-3 0 16,-1-3-1-16,-1 0 0 15,-5 1 0-15,-5 0-1 16,-2 4 0-16,-1 0 1 0,-8 7 0 15,-4 5 0-15,-3 3 1 16,-5 6 0-16,-1 5 0 16,-1 4 3-16,1 3-1 15,3 5 0-15,3-1 1 0,2 3 0 16,5 1-1-16,3 0 0 16,4 1 1-16,1 1-3 15,1-1 2-15,6 2-1 0,2-2 0 16,4-2-1-16,1-3 1 15,2-4-1-15,2-4-1 16,5-6-2-16,0-4-2 16,3-4-4-16,0-1-8 15,6-12-38-15,2 1-30 0,0-2-2 16,-2-2-6-16,-2-2-3 16</inkml:trace>
  <inkml:trace contextRef="#ctx0" brushRef="#br0" timeOffset="12250.4127">18442 4623 81 0,'10'-21'91'15,"3"-4"-5"-15,-1 1-4 16,-1-6-2-16,0 12-67 16,-2 2-2-16,-4 3-1 15,-2 4-3-15,-3 9-4 0,0 0 0 16,-13-7-2-16,-2 7 0 16,0 6 0-16,-3 2 0 15,1 3 0-15,-3 2 0 0,5 0 0 16,0 2 1-16,4 1-2 15,2-1 1-15,4 3 0 16,5-4 0-16,2 3-1 0,8 0-1 16,-1-1 1-16,3 2-1 15,4 1-1-15,1 0 0 16,-1 0-2-16,-2 3 0 16,-3-2 0-16,-2 1 0 15,-4-4 0-15,-4-1 2 0,-2-1 0 16,-9-1 4-16,-4-4 0 15,-5-1 2-15,-3-3 1 16,-3 0 1-16,0-5-1 16,2 0 1-16,1-1-2 0,3-1-1 15,8-4 0-15,11 5-3 16,-10-14-3-16,10 14-5 0,0-16-17 16,0 16-57-16,13-10-2 15,7 5-6-15,-1 4-7 16,4-1 2-16</inkml:trace>
  <inkml:trace contextRef="#ctx0" brushRef="#br0" timeOffset="12427.4318">18615 4852 22 0,'0'0'91'0,"11"8"1"16,-11-8-7-16,0 0-2 15,2 10-2-15,12-8-73 16,-14-2-4-16,0 0-4 15,0 13-30-15,0-13-51 16,0 0-1-16,-9 9-7 0,9-9-4 16,-1-6 2-16</inkml:trace>
  <inkml:trace contextRef="#ctx0" brushRef="#br0" timeOffset="34349.5508">19667 4163 10 0,'-6'-18'65'16,"6"18"4"-16,-12-15-2 15,12 15 1-15,-12-13-58 16,3 10 2-16,-1 1 0 16,-2 2 2-16,1 0-1 0,0 2 1 15,-6 5-2-15,2 3 0 16,-6 5-1-16,-2 6-2 16,-3 7-1-16,-4 5-1 15,-7 13 0-15,1 4-3 0,0 10 0 16,0 3-1-16,5 4 0 15,6 3 1-15,6-2-4 16,10-3 1-16,7-5-1 0,5-7-1 16,11-4-5-16,5-8-4 15,6-6-11-15,-1-3-45 16,6-14-14-16,2-6-4 16,2-12-6-16,3-3 9 0</inkml:trace>
  <inkml:trace contextRef="#ctx0" brushRef="#br0" timeOffset="34779.754">19981 4399 68 0,'-13'-11'80'0,"13"11"-1"16,-10-15-2-16,15 8-52 16,-5 7-2-16,10-7-3 15,2 3-5-15,4 1-6 16,10 0-5-16,1 0-1 16,9 0-1-16,2 2-1 0,1-2 0 15,1 0 1-15,-5 1-1 16,-4-1-1-16,-5 1 1 15,-5 2-1-15,-8 1 0 16,-13-1 1-16,8 15 0 0,-10 2 0 16,-12 6 1-16,-3 6 1 15,-4 9-1-15,-3 3 0 16,-2 7 2-16,1 0-1 0,-3 2-2 16,5-3-1-16,3-2-2 15,1-3-3-15,6-4-7 16,-4-6-12-16,4-11-49 15,3 1-7-15,-3-4-5 0,5-6-3 16</inkml:trace>
  <inkml:trace contextRef="#ctx0" brushRef="#br0" timeOffset="35110.1289">19942 4689 50 0,'0'0'86'16,"0"0"-2"-16,0 0-3 15,9-15-20-15,8 14-38 0,8 1-3 16,0 0-5-16,9 0-5 16,0 1-4-16,2-1-1 15,3 0-2-15,-2 2-1 16,-1-1-1-16,-3 0 0 0,-4 1-1 15,-3-1 1-15,-7 0 0 16,-1-1 0-16,-9 0 0 16,-9 0-1-16,12 0 0 15,-12 0-4-15,0 0-4 0,0 0-12 16,0 0-37-16,0 0-23 16,-4 0-6-16,4 0-5 15,0 0-2-15</inkml:trace>
  <inkml:trace contextRef="#ctx0" brushRef="#br0" timeOffset="35560.1363">20842 4476 13 0,'0'0'79'16,"2"-16"5"-16,-2 16-4 16,0-13-3-16,0 13-53 0,0 0-1 15,0 0-4-15,0 6-5 16,0 5-5-16,-3 9-3 16,0 1-2-16,-2 5-1 15,-2 5 0-15,1 4-1 0,2 0 0 16,-3 1-2-16,-1-1-2 15,3-2-6-15,-6-5-12 16,4-10-48-16,-4 3-11 16,5-7-6-16,-2-4-7 0,8-10 4 15</inkml:trace>
  <inkml:trace contextRef="#ctx0" brushRef="#br0" timeOffset="35805.3438">20664 4609 12 0,'-20'-4'85'15,"8"2"2"-15,0-1-2 16,12 3-5-16,0 0-43 0,0 0-14 16,13 3-1-16,4 1-5 15,6 0-8-15,3 1-3 16,6 0-3-16,3 1-4 15,6 1-5-15,-2-4-7 0,3 4-16 16,-2-1-45-16,-4-3-9 16,-1-3-6-16,-5-1-6 15</inkml:trace>
  <inkml:trace contextRef="#ctx0" brushRef="#br0" timeOffset="36071.3132">21319 4319 67 0,'-8'-9'83'15,"5"-2"-2"-15,3 11-3 16,0-10-34-16,0 10-21 16,13-5-2-16,3 6-4 0,4 9-5 15,8 8-4-15,5 11-3 16,5 8-1-16,-1 8-4 15,0 8-1-15,-8 5-2 0,-5 7-2 16,-18 2-5-16,-6 5-11 16,-23 2-57-16,-24-2-2 15,-18 2-5-15,-27-1-2 16</inkml:trace>
  <inkml:trace contextRef="#ctx0" brushRef="#br0" timeOffset="37323.4604">4577 5110 57 0,'-32'15'79'16,"-3"3"-2"-16,1 3-3 15,-5 8-45-15,2 9-2 16,0 2-5-16,4 5-6 0,3 6-2 16,4 2-3-16,8 2-2 15,8 2 0-15,9-3-4 16,6-2 0-16,15-2-1 15,4-6-2-15,13-5-3 16,8-6-4-16,3-5-9 0,1-4-34 16,4-12-27-16,1-9-7 15,-2-8-6-15,1-11-2 16</inkml:trace>
  <inkml:trace contextRef="#ctx0" brushRef="#br0" timeOffset="37830.2021">4964 5270 45 0,'-8'0'83'15,"8"0"-2"-15,-9-5-2 0,10-5-8 16,6 0-55-16,4 1-3 15,4-2-6-15,3 3-3 0,2-2-3 16,3 3 0-16,2 2-3 16,-2 3 2-16,3 2 0 15,-3 5-2-15,-2 6 3 16,-6 5 0-16,-4 5-1 0,-4 4 2 16,-6 7-1-16,-2-1 2 15,-11 5-1-15,0-1 2 16,-4-1-3-16,3-2 0 15,-2-4 0-15,4-4-1 0,4-4 1 16,4-3-1-16,3-6 0 16,0-11-1-16,8 15-2 15,6-10-2-15,2-2 0 0,0 2-1 16,3-1 0-16,-3 0 0 16,-1 5-1-16,-5 1 3 15,-4 2 3-15,-7 2 1 16,-10 4 2-16,-7-2 0 15,-11 3 1-15,-5 0 0 0,-6-1 1 16,-1-1-1-16,-1-6-3 16,3 0-5-16,7-11-19 15,4-3-41-15,16-3-8 0,10-9-5 16,9-6-5-16</inkml:trace>
  <inkml:trace contextRef="#ctx0" brushRef="#br0" timeOffset="38093.8904">5700 5094 31 0,'-5'8'84'0,"-10"0"-1"16,0 3-2-16,-1 0-6 15,5 9-54-15,1 1-4 0,5 5-2 16,1 3-5-16,4 4-3 15,0 4-1-15,6 1-2 16,4 1 0-16,0 3-4 0,4-3 0 16,-3-3-9-16,0-3-9 15,-5-3-26-15,-3-8-31 16,2-4-8-16,-5-9-2 16,0-9-4-16</inkml:trace>
  <inkml:trace contextRef="#ctx0" brushRef="#br0" timeOffset="38300.8199">5549 5381 31 0,'-11'-7'83'0,"11"7"2"16,0 0-3-16,0 0-4 0,11-8-50 16,8 4-4-16,5-2-7 15,5-1-3-15,6-3-7 16,4 3-4-16,1-5-7 15,5 3-15-15,-6 1-45 16,0-5-15-16,-3-2-8 0,-1-2-6 16,-8-1-2-16</inkml:trace>
  <inkml:trace contextRef="#ctx0" brushRef="#br0" timeOffset="38555.2898">5973 4967 45 0,'0'0'88'0,"-15"-6"-1"16,15 6-6-16,0 0-2 15,0-14-58-15,6 12-3 16,7 0-4-16,8 2-5 0,5 7-3 16,7 9-1-16,4 9-2 15,4 13 0-15,3 11-3 16,-4 16 1-16,-5 15-2 15,-9 17-6-15,-16 4-13 0,-15 23-58 16,-22 15-2-16,-26 8-5 16,-18 0-5-16,-16-7-2 15</inkml:trace>
  <inkml:trace contextRef="#ctx0" brushRef="#br0" timeOffset="110864.3581">459 6841 25 0,'0'0'39'0,"-7"-12"-4"16,7 12-1-16,-15-11-7 16,15 11-4-16,-11-10-3 0,11 10-2 15,0 0-2-15,0 0 2 16,-6-12-1-16,6 12-2 16,0 0-1-16,0 0-3 15,0 0 1-15,0 0-3 0,-7-10-1 16,7 10-1-16,0 0-1 15,0 0 0-15,0 0-1 16,0 0 0-16,6-8 0 16,-6 8-2-16,0 0-1 0,0 0 1 15,0 0-1-15,0 0-1 16,8 0 0-16,-8 0 0 16,6 7-1-16,-6-7 1 0,4 21 0 15,-4-11 1-15,1 8-1 16,2 0 0-16,-3 2 0 15,0-1 0-15,0 3 0 16,0 1 0-16,0 1 1 16,0 0-1-16,0-2 0 0,0 0 1 15,-2-3 0-15,2-1-4 16,0-1-4-16,0-3-19 16,-2-4-45-16,2 1-4 15,0-11-7-15,0 0-4 0</inkml:trace>
  <inkml:trace contextRef="#ctx0" brushRef="#br0" timeOffset="111523.2788">639 6768 17 0,'-14'-11'58'16,"14"11"-7"-16,0 0-6 0,-10-11-3 15,10 11-8-15,-5-8-5 16,5 8-6-16,0 0-6 15,-1-14-1-15,1 14-4 16,0 0-3-16,0 0-1 16,0-9-2-16,0 9 0 0,0 0-3 15,14 2-2-15,-14-2 2 16,15 19-3-16,-11-8 4 16,7 10-4-16,-7 0 2 15,0 0 1-15,3 7-1 16,-1 4 2-16,-4-1 0 15,-1 4 3-15,11 37-6 16,-12-34 6-16,-2 1-3 0,-8-3-2 16,1 0 1-16,-4-3 0 15,-2 1-4-15,-2-7-1 16,0-1 1-16,4-2-4 0,0-1-1 16,-5-11-3-16,4 2-4 15,0-5-11-15,2 0-23 16,0-5-26-16,-3 0-4 15,8-3-4-15,7-1 3 16</inkml:trace>
  <inkml:trace contextRef="#ctx0" brushRef="#br0" timeOffset="119597.0086">1420 6744 35 0,'0'0'54'0,"0"-15"-25"16,0 15-3-16,0-11-3 16,0 11-4-16,0 0-6 15,0 0-3-15,0 0-4 0,-2-8-1 16,2 8-1-16,0 0-1 15,0 0 2-15,0 0 0 16,0 0 1-16,0 0-1 16,0 0 1-16,0 0-1 0,0 0 0 15,0 0-1-15,0 0-1 16,0 0 0-16,0 0-1 16,0 0 0-16,0 0-1 15,0 0 0-15,0 0 0 0,0 0 0 16,0 0 0-16,0 0 0 15,0 0 0-15,0 0 0 16,0 0 0-16,0 0 0 16,0 0 0-16,0 0-1 0,0 0 1 15,0 0 1-15,0 0-2 16,0 0 1-16,0 0 1 16,0 0 1-16,0 0 0 15,0 0 0-15,0 0 1 0,0 0-1 16,0 0 1-16,7 0 1 15,-7 0 0-15,0 0-1 16,0 0 0-16,0 0 0 16,0 0 0-16,0 0-1 0,0 0 0 15,0 0-1-15,-5 1-1 16,5-1 0-16,0 0 0 16,0 0 0-16,0 0 0 0,0 0-1 15,0 0 0-15,0 0 0 16,0 0 0-16,0 0 0 15,0 0 0-15,0 0 0 16,-3 9 0-16,3-9 0 0,0 9 1 16,0-9-1-16,0 12 1 15,0-12-1-15,0 15 1 16,0-6-1-16,0-1 0 16,0 4 1-16,-2-2-1 0,2 1 1 15,0 0-1-15,0 3 1 16,0-2-1-16,0 1 1 15,-2-1 0-15,1 1 0 16,1-3-1-16,0 1 2 16,0-11-2-16,0 14 1 0,0-14 0 15,0 10 1-15,0-10-1 16,0 0 0-16,-1 10 0 16,1-10 0-16,0 0 0 0,0 0-1 15,0 0 1-15,0 0 0 16,-1 9-1-16,1-9 1 15,0 0-1-15,0 0 1 0,0 0 0 16,0 0 0-16,0 0 0 16,0 0-3-16,0 0-3 15,0 0-12-15,0 0-35 16,0 0-19-16,0 0-6 0,0 0-4 16,-1-5 5-16</inkml:trace>
  <inkml:trace contextRef="#ctx0" brushRef="#br0" timeOffset="124364.8764">1405 6761 11 0,'0'-11'32'0,"0"11"1"0,-3-12 3 15,3 12-2-15,0-15-5 16,0 15-1-16,-2-15-4 0,1 6-3 16,1 9-3-16,-2-15-4 15,2 15-1-15,-3-14 0 16,3 14-1-16,-3-12 0 15,3 12-1-15,0 0-2 0,-3-12-1 16,3 12-1-16,0 0-2 16,0 0-2-16,0 0-1 15,0 12-1-15,0 2-1 16,0 8 1-16,0 6-1 0,0 7 1 16,0 6 0-16,0 5 3 15,0 1-3-15,-1 3 0 16,0-3 1-16,-3-5-1 15,2-4 0-15,0-4 1 0,0-9 0 16,-3-6-2-16,6-6 6 16,-1-13 0-16,6 13 2 15,-6-13-1-15,0 0-1 0,6-7 1 16,-4-4-1-16,-1-4-1 16,-1-6-4-16,3-1 1 15,-3-6-3-15,7 3 1 16,0-1-1-16,-3 4 1 0,7 2-1 15,-5 7 1-15,-6 13-1 16,16-9 0-16,-6 10 1 16,1 11 0-16,4 5 0 0,-1 2 0 15,4 6 1-15,3-1 0 16,1 3 0-16,-6-2 1 16,-1-2-1-16,2-3 1 15,-7-4 0-15,4-4 1 16,-11-2 0-16,-3-10 1 0,0 0 0 15,0 0 0-15,14-10-1 16,-14-5 0-16,1-4 0 16,-1-7-1-16,1-3-1 15,0-5-1-15,4-2 0 0,-4 4 1 16,-1-3-1-16,-3 4 0 16,1 5 0-16,0 5 1 15,2 4-1-15,-2 5 0 0,2 12 1 16,0-13-1-16,0 13 0 15,5-3 0-15,-5 3 0 16,14 0 0-16,-14 0-1 16,17 8-1-16,-17-8-2 0,21 17-4 15,-4-3-6-15,-6 2-7 16,-2 0-16-16,8 2-26 16,-3 2-17-16,-6-1-7 15,5 0-1-15,-4-5 8 0</inkml:trace>
  <inkml:trace contextRef="#ctx0" brushRef="#br0" timeOffset="124799.4128">1820 7011 20 0,'0'0'74'0,"0"0"3"0,-10-13-9 15,10 13-15-15,0 0-16 16,0 0-11-16,0 0-7 16,0 0-5-16,0 0-5 15,4 6-1-15,-4-6 0 0,13 5 0 16,3-4-1-16,-2 0-2 15,1-1 2-15,4-4-3 16,1-4-2-16,3-1 0 0,-2-3-1 16,-2-3 0-16,-2-2 0 15,-3-2 1-15,-7-1 1 16,-1 2 2-16,-1 0-3 16,-5 3 0-16,-2 2-2 0,-10 4 3 15,-1 4-1-15,-5 5 0 16,2 7-3-16,-2 6-1 15,-7 3 4-15,4 5 0 16,-1 3 0-16,5 4-1 0,4-1 1 16,7 1 0-16,3-1 1 15,3 0 1-15,9-6 0 16,5 2 0-16,11-4-2 0,5-3 0 16,-3-6 0-16,8-2 0 15,-2-4-1-15,3-4-2 16,-1 0-3-16,-10-8-3 15,2 2-9-15,-10-7-35 0,1 2-33 16,-11 2-2-16,-3-2-7 16,-4 11-3-16</inkml:trace>
  <inkml:trace contextRef="#ctx0" brushRef="#br0" timeOffset="126690.09">2793 7004 32 0,'0'0'73'16,"3"-10"-3"-16,-3 10-1 0,0-10-24 15,0 10-27-15,-8-12-5 16,8 12-3-16,-15-13-4 16,7 6-3-16,-3-2 0 15,-2 4-2-15,-3 1 0 0,-2 3 0 16,-6 1 0-16,1 3 0 15,-6 6 0-15,4 6 0 16,-3 0 1-16,7 5-1 16,-1 0 2-16,11 1-2 0,5-3 2 15,4 2 0-15,4-6 4 16,10-5 0-16,7 0 0 16,3-9 0-16,5 0 0 0,1-9 0 15,5-4-1 1,-2-8-1-16,0-2-2 0,-1-7-1 15,-6-5 1-15,-3-8 0 16,-3-1-1-16,-3-4-1 16,-9 1 1-16,-1 1 0 0,-4 3 0 15,-1 7 1-15,-5 7-2 16,-3 10 1-16,-4 8 0 16,2 9-1-16,-4 4 0 0,0 11 0 15,3 7 0-15,3 5-1 16,-2 6 0-16,5 4 1 15,4 4-1-15,2 2 1 16,8 2 0-16,1-3 0 0,4-2 0 16,2-2-1-16,0-4 0 15,5-7-1-15,-4-6-2 16,2-8-1-16,0-5-1 16,1-6 0-16,-1-3-1 0,2-11 2 15,-3-4-1-15,-1-4 2 16,0-5 1-16,-2 1 2 15,-3 2 2-15,-5-1 0 16,-5 7 0-16,2 2 0 0,-4 16-1 16,0-9 1-16,0 9-1 15,-11 13 1-15,2 4-2 16,4 5 0-16,4 4 1 0,1 0 0 16,0 1 1-16,5-1 0 15,7-1 0-15,6-5 0 16,-1-4 1-16,3-5 0 0,-2-5 0 15,0-6 0-15,3 0 0 16,-1-8-1-16,-4-6-1 16,1-4 0-16,-3-7 0 15,-5-3 0-15,4-3-2 16,-7-1 2-16,-6-2-1 0,-1 5 0 16,-5 1 1-16,-6 4-1 15,-3 8-1-15,-1 6-1 16,-2 6 1-16,0 4-1 15,3 2 0-15,2 7 0 0,7 3 1 16,3 1 0-16,3 0 1 16,1 1 0-16,8-2 1 0,6-2 0 15,-2-2 0-15,5-2 1 16,0-5-2-16,2-1 0 16,0-1 0-16,0-7 0 15,-1 0-1-15,-1 0 0 16,-3 1 0-16,-4 0-1 0,1 3 1 15,-4 2 0-15,-8 2 0 16,13 7 0-16,-10 6 0 16,-2 2 1-16,2 6-1 0,-1 0 2 15,2 4-1-15,-2-2 1 16,3 0 0-16,-2-4 0 16,5-2 0-16,-3-2 0 15,1-7 0-15,-6-8 0 0,12 6-1 16,-12-6-1-16,16-9-1 15,-5-4 0-15,1-6-1 16,1-1 0-16,1-4 0 16,2-2 1-16,-3 1 0 0,1 1 2 15,-2 5 0-15,-2 2 2 16,-2 6 0-16,-8 11 0 16,10-6 1-16,-10 6 0 15,8 15 0-15,-3 3-1 0,-2 2 0 16,1 4-1-16,3 2 0 15,-1 2-2-15,-3-5-6 16,5 0-12-16,-6-1-41 16,1-7-18-16,1-3-5 0,-4-12-7 15,11 3-1-15</inkml:trace>
  <inkml:trace contextRef="#ctx0" brushRef="#br0" timeOffset="126877.6323">3764 6766 50 0,'-3'-10'87'0,"3"10"-2"0,-15 0-3 16,3 3-3-16,1 6-46 15,7 4-15-15,-1 3-5 16,1 2-5-16,4 5-6 16,0-5-11-16,6-4-43 0,1 5-27 15,3-4-3-15,0-5-6 16,5-6-5-16</inkml:trace>
  <inkml:trace contextRef="#ctx0" brushRef="#br0" timeOffset="127250.4206">4032 6609 45 0,'-15'-3'86'15,"0"3"-2"-15,0 1-2 16,1 6-5-16,3 24-39 15,3-15-25-15,3 6 0 16,5 6-5-16,0 5-2 0,7 5-3 16,0 2-3-16,3 5-1 15,-3-2-2-15,3-1 1 16,-4-3-1-16,0-6-1 0,-4-6 2 16,0-10 1-16,-2-3 2 15,0-14 1-15,0 0 1 16,0 0 1-16,0-12 0 0,0-5-1 15,1-3 0-15,3-3 0 16,1 1-1-16,4-2-1 16,0 2 0-16,3 6-1 15,0 1 0-15,3 7-2 16,-1 5-5-16,4 3-5 0,1 0-11 16,5 6-37-16,6 3-19 15,0 1-6-15,-1 1-3 16,5-6-3-16</inkml:trace>
  <inkml:trace contextRef="#ctx0" brushRef="#br0" timeOffset="128053.7249">4605 6689 60 0,'-7'-24'88'15,"-4"4"0"-15,-1 4-5 0,-3 3-2 16,2 4-58-16,2 8-3 15,2 1-6-15,4 10-5 16,1 7-4-16,1 7-3 0,3 7-2 16,-1 6 1-16,5 6 0 15,0 6 0-15,-1-1-1 16,-1-1 0-16,-2-1 0 16,1-7-1-16,-1-5 1 15,0-9-1-15,0-5 1 0,-1-10-1 16,1-10 1-16,0 0-1 15,2-6 0-15,6-10-1 16,3-7 0-16,3-1 0 16,4-7-1-16,1-1 0 0,5 1 1 15,-2 5-1-15,-2 2 1 16,0 7 1-16,-2 7 0 16,-6 9 1-16,1 4 1 0,-1 13-1 15,-4 3 1-15,4 7 0 16,-5 0 0-16,2 3 0 15,-2-1 0-15,3-2-2 16,-3-4-4-16,0-2-3 0,2-10-5 16,0 0-6-16,2-10-7 15,2 1-5-15,-1-10 1 16,6-3-1-16,1-7 0 16,3-4 7-16,-3-1 7 15,3-5 11-15,-3 3 14 0,-1-2 9 16,-3 6 5-16,-7-3 4 15,-1 10 2-15,-7 4 1 0,0 11-1 16,-12-3-5 0,-2 7-5-16,-2 10-5 0,-2 3-3 15,2 4-2-15,2 3-3 0,3 0 0 16,5-1-2-16,4-4 1 16,0-1-2-16,6-4 1 15,6-6-1-15,3-4-1 16,-1-4 0-16,2-1-1 15,4-9 0-15,-2-4-1 16,4-5 0-16,-2-2-1 0,-1 0 1 16,-1 0 0-16,-3 0 1 15,-3 7 0-15,-3 1 0 0,-7 13 0 16,0 0 0-16,0 0 1 16,0 11-1-16,-3 5 1 15,0 3-1-15,-1 1 0 16,3 0-2-16,1-1-4 0,7-5-5 15,2 1-13-15,3-5-41 16,1-4-14-16,2-5-8 16,1-4-4-16,0-5 2 0</inkml:trace>
  <inkml:trace contextRef="#ctx0" brushRef="#br0" timeOffset="128670.4071">5268 6821 3 0,'1'-13'81'0,"-1"2"1"0,0 11-3 15,0 0-2-15,0 0-29 16,-6 11-20-16,6 3-10 16,5 4-6-16,2 3-2 15,7 6-1-15,1 1-2 0,6 1-1 16,0 1-2-16,-1-2-1 16,1-3-2-16,-1-3 1 15,-5-5-1-15,-4-5 1 0,-11-12 1 16,13 7-1-16,-13-7 0 15,8-15 0-15,-6-2 0 16,2-4 1-16,1-6-2 16,3-1 0-16,0-5 0 0,-1 4-1 15,1-1 1-15,2 8-1 16,-5 1-1-16,1 9 0 16,-6 12 0-16,9-8-1 0,-9 8 1 15,7 16-2-15,-3 1 0 16,3 0-2-16,2 3 2 15,4-2-1-15,1-1 1 16,3-4-1-16,0-3 1 0,4-8 1 16,0-2 1-16,0-1 1 15,3-8 0-15,-1-2 1 16,-1-6-1-16,-3-1 1 16,0-5 0-16,-3 0 0 0,-2 0 1 15,-5 1 0-15,-4 2 0 16,-4 4-1-16,0 5 1 15,-1 11-1-15,-21-6 1 16,4 9-1-16,0 7 0 0,-3 4 0 16,0 4 1-16,5 2 0 15,3 0 0-15,4 3 1 16,6-1-1-16,1-2 1 16,7 1-1-16,6-3 0 0,1 2 1 15,5-5-2-15,-4-3-2 16,5 0-4-16,-2-9-8 15,5-3-50-15,-5 0-20 0,1-1-3 16,-2-5-7-16,-1-3-4 16</inkml:trace>
  <inkml:trace contextRef="#ctx0" brushRef="#br0" timeOffset="129531.229">6488 6873 56 0,'-9'12'87'0,"9"-12"-4"15,0 0-4-15,0 0-3 0,9-2-55 16,0-5-4-16,1-1-4 16,4-1-5-16,1-5-3 15,0-2-1-15,-1-3-1 16,-1-2 0-16,-4-4 0 0,-2 0-1 15,-4 0 0-15,-3 2 0 16,-2 2 0-16,-6 7-1 16,-7 5 0-16,-1 8-1 15,-8 4 1-15,2 12-1 0,-1 5 1 16,-1 9 0-16,6 1 0 16,4 5 0-16,6 2 1 15,7 0-1-15,3-1 1 16,12-6 0-16,5 1-1 0,4-8 0 15,5-4-1-15,3-7-2 16,1-5-1-16,1-7-2 16,2-4-1-16,-3-9-2 0,-4-5-2 15,-1-8 1-15,-3-2 0 16,-4-3 1-16,-4-1 3 16,-3-3 1-16,-5 7 4 15,-5-1 3-15,-2 7 1 16,-1 4 1-16,0 6 1 0,0 12 1 15,0 0 0-15,0 0-1 16,0 11-1-16,4 5 0 16,8 3-2-16,3 5 1 0,5 0-1 15,3 3-1-15,4 2 0 16,3-3-3-16,-2-1-2 16,-2-1-2-16,-3-6-3 15,-4-2-3-15,-5-4-6 0,-3-5-17 16,-11-7-24-16,13 0-12 15,-13 0-12-15,6-20-4 16,-4 1 3-16</inkml:trace>
  <inkml:trace contextRef="#ctx0" brushRef="#br0" timeOffset="129716.8952">7083 6751 74 0,'-7'-21'79'16,"-8"5"-3"-16,-1 10-11 0,-6 6-13 15,-2 12-14-15,-3 11-14 16,-3 6-6-16,1 11-6 15,-5 6-3-15,1 6-2 0,4 5-3 16,2 3-5-16,4-2-4 16,2-1-5-16,7-6-8 15,5-4-17-15,5-2-37 16,4-18-10-16,6-8-6 0,5-14 1 16</inkml:trace>
  <inkml:trace contextRef="#ctx0" brushRef="#br0" timeOffset="130251.0091">7241 6599 44 0,'8'-40'88'0,"-8"11"0"16,-5 10-5-16,-5 4-3 16,0 8-44-16,-2 6-15 15,2 4-5-15,5 8-3 16,-2 8-6-16,5 7-2 15,-1 9-2-15,3 12 0 0,0 9-1 16,0 11-1-16,-1 6-1 16,4 11-3-16,-3 3-1 15,1 0 1-15,-1 1-1 0,-1-7 0 16,1-8-1-16,-5-12 2 16,0-9 1-16,-1-16 2 15,3-11 2-15,-1-13-1 16,4-12 0-16,-13-10 0 15,8-13 0-15,2-7 0 0,2-9-1 16,1-9-2-16,6-9-1 16,7-8 1-16,6-3 0 15,6-2 1-15,0 2 0 0,2 5 1 16,-3 9 0-16,2 10 2 16,-3 12-1-16,-2 17 1 15,-4 10-1-15,0 8 0 0,-1 14 0 16,-2 6-1-16,0 5 0 15,-3 7 0-15,-6 1 0 16,-5 3 1-16,-6-1 0 16,-11-2 0-16,-8-2-1 15,-2-5-1-15,-7-6-1 0,3-4-3 16,1-8-2-16,4-5-7 16,5-6-16-16,7-14-42 0,10-1-9 15,4-11-4-15,14-3-5 16,7-12 8-16</inkml:trace>
  <inkml:trace contextRef="#ctx0" brushRef="#br0" timeOffset="131102.3201">7528 6802 0 0,'13'0'75'0,"-13"0"5"16,7 14-1-16,-7-2-3 16,11 2-44-16,-11 1-1 0,0-2-5 15,1 0-7-15,3-3-4 16,-4-10-3-16,11 9-3 15,-11-9-1-15,17-2-2 0,-5-9 0 16,-2-6-2-16,3-2-2 16,-2-6 1-16,-2-4-2 15,1 0 0-15,-6-1 0 16,-2 3-1-16,-2 3 0 16,-3 5 0-16,-8 5 0 0,1 6-1 15,-6 8 1-15,-4 2 0 16,3 11-1-16,-1 5 1 15,-1 4 0-15,5 5 0 0,1 5 1 16,6 5-1-16,5-1 1 16,1 4-1-16,8-1 1 15,6-2 0-15,3-3-2 16,0-5 1-16,3-8-2 0,2-4 0 16,1-8-2-16,-2-7 0 15,2-4-1-15,-1-8-1 16,2-8 1-16,-1-6 0 0,1-7 0 15,1-4 2-15,-3-2 0 16,0-2 2-16,-3 1 1 16,-2 4 2-16,-3 6 2 15,-3 5 0-15,-3 6 0 0,-1 7 0 16,-6 10-1-16,0 0 1 16,12 8-2-16,-4 7-1 15,-2 6-1-15,2 4 1 16,1 3-1-16,-1 3 0 15,-1 0 1-15,-1 0-1 0,0-2 1 16,-4-4-1-16,0-5 0 16,-1-2 1-16,2-6-2 15,-3-12 0-15,12 9-1 0,-1-9-2 16,3-6-1-16,2-7-3 16,4-4-3-16,1-9-2 15,5-6-2-15,1-8 1 16,2-4 0-16,-3-2 3 0,0-4 6 15,-2 2 4-15,-6-1 6 16,-6 6 4-16,-6 7 3 16,-5 4 2-16,-5 9 1 15,-5 5-1-15,-3 6-2 0,1 3-3 16,-2 5-2-16,2 4-1 16,3 4 0-16,2 6-2 15,1 7 0-15,4 4-1 0,0 7-1 16,1 6 0-16,4 7 0 15,4 3-2-15,4 5-2 16,-2-1-1-16,2 4-4 16,-3-5-3-16,3-1-3 15,-9-8-6-15,6-4-10 0,-9-12-24 16,-3-8-13-16,-1-4-8 16,4-10-11-16,-8-2 1 15</inkml:trace>
  <inkml:trace contextRef="#ctx0" brushRef="#br0" timeOffset="131436.9242">8213 6820 31 0,'0'-27'74'16,"0"7"2"-16,3 1-9 0,7 10-12 15,0 4-14-15,10 5-14 16,2 0-8-16,2 6-8 16,3 2-4-16,2 0-6 0,1 1-2 15,0-1-2-15,-4-2-1 16,-4-3 0-16,-4-3 1 15,-2 0 1-15,-6-5 2 16,0-2 3-16,-8-3 2 16,1 0 2-16,-3-1 2 0,0 1 1 15,0 1 0-15,0 9-1 16,-4-9-2-16,4 9 0 16,-4 7-2-16,-2 5-2 0,2 8-1 15,0 3-1-15,-1 6-1 16,0-1-2-16,2 4-2 15,-1-3-4-15,2-3-6 16,1-7-8-16,1-5-32 16,8-2-25-16,-8-12-5 0,9 0-4 15,-5-7 1-15</inkml:trace>
  <inkml:trace contextRef="#ctx0" brushRef="#br0" timeOffset="131592.5514">8649 6570 44 0,'9'-43'79'0,"-3"11"-4"0,-5 7-2 16,-4 8-22-16,3 17-22 16,-17 0-15-16,8 6-10 15,7 14-28-15,2 5-42 16,1 4-6-16,7 3-4 16,3-2-2-16</inkml:trace>
  <inkml:trace contextRef="#ctx0" brushRef="#br0" timeOffset="132016.9167">8920 6663 48 0,'-16'-15'85'16,"-2"2"-1"-16,-1-2-1 16,-2 2-6-16,2-1-50 15,-2 3-3-15,0 2-5 16,6 1-7-16,-2 4-5 0,2 3-2 15,1 1-2-15,3 3-1 16,2 7 0-16,4 2-1 16,0 2 0-16,3 2 0 15,2 3-1-15,1 1 1 0,7 1 0 16,1 0-1-16,2 0 0 16,3 1-1-16,-2-2-1 15,1-1-2-15,3 0 0 16,-3-2 0-16,-3 0-2 0,-1-1 2 15,-6-2 0-15,-2 2 0 16,-1 0 2-16,-9 0 0 16,-4 0 2-16,-3 0 1 0,-4-1 0 15,2-1 1-15,-3-3-1 16,0-3 1-16,4-3-1 16,3-3-2-16,3-2-5 15,4-3-9-15,5-7-38 0,2-1-24 16,4-3-4-16,5-2-8 15,6-3-1-15</inkml:trace>
  <inkml:trace contextRef="#ctx0" brushRef="#br0" timeOffset="132499.1539">8966 6852 40 0,'0'0'87'16,"-7"9"-1"-16,7-9-6 15,0 0-2-15,19 0-52 16,-19 0-3-16,16-5-4 0,-3-1-11 16,0-3-5-16,4-1-1 15,1-4-1-15,1-2 0 16,-2-1 0-16,1-3 1 0,-5 1 0 16,-2-2 1-16,-5 1 0 15,-4 2-1-15,-2 2 1 16,-4 3 0-16,-9 3 0 15,-1 5-1-15,-2 3 0 16,0 1 0-16,0 8-1 0,0 7 1 16,1 3-1-16,3 3 1 15,4 4-1-15,4 2 1 16,3 4-1-16,1-1 0 0,8 0 0 16,4-3 0-16,4-1 0 15,4-5 0-15,3-4 1 16,1-6-1-16,3-4 1 0,-3-6-1 15,3 0 0-15,0-6 0 16,-3-3 0-16,0-2 0 16,-3 2-1-16,-3 0 1 15,-5 1-2-15,-2 5 0 0,-11 3-2 16,12-3-4-16,-12 3-9 16,0 0-64-16,-6 5-5 15,6-5-3-15,-13 14-6 16,13-14-3-16</inkml:trace>
  <inkml:trace contextRef="#ctx0" brushRef="#br0" timeOffset="160538.0731">211 8030 7 0,'0'0'36'0,"0"0"0"15,0 0-3-15,0 0-5 16,-10 2-3-16,10-2-3 16,0 0 2-16,0 0-3 15,0 0-2-15,0 0-4 16,0 0-2-16,0 0-4 0,0 0-3 15,0 0-2-15,0 0-1 16,0 0-2-16,0 0 0 16,-19 0 2-16,19 0 1 15,0 0 3-15,-17-13 1 0,17 13 1 16,0 0 0-16,0 0 2 16,0 0 0-16,0 0-1 15,0 0-1-15,-11-9-3 0,11 9-1 16,0 0-2-16,0 0 0 15,-13-9-2-15,13 9 0 16,13 0-1-16,1 6-1 16,4 4 1-16,-18-10 0 15,13 10 1-15,-5-3 0 0,-3 2 0 16,-2 2-1-16,7 5 0 16,6 6 0-16,-4-5-2 15,-10 1-2-15,-2 3-1 16,8 7-2-16,-4-5-2 0,-5-1 1 15,-9 2-1-15,5-2 1 16,-7 1 1-16,10-2 2 16,-11 0 1-16,2-3 2 15,11-18 3-15,-29 19 1 0,16-6 3 16,1-3 1-16,0-1 1 16,12-9 2-16,0 0 2 15,-27 0 1-15,17 0-3 16,10 0 1-16,0 0-2 0,0 0 0 15,0 0-1-15,0 0-1 16,14 3 0-16,-6 0-1 16,13 10-1-16,-8-9 0 15,2-2-1-15,-1 3-1 0,-1-3-1 16,9 14 1-16,-3-1-1 16,-7-9-1-16,4-1 1 15,4 12-3-15,-8-12-3 16,5-1-6-16,-4 2-11 15,-13-6-41-15,7 9-16 0,0-8-6 16,-7-1-5-16,0 0 0 16</inkml:trace>
  <inkml:trace contextRef="#ctx0" brushRef="#br0" timeOffset="161045.9747">577 8085 25 0,'0'0'80'16,"-11"-3"-1"-16,3 3-2 0,-2 0-3 16,10 0-47-16,0 0-2 15,-13-1-8-15,13 1-5 16,0 0-3-16,-5-9-1 15,5 9-2-15,0-9-1 0,0 9-2 16,13-4 0-16,-13 4-1 16,12 2-1-16,16 6-2 15,-17 5 2-15,8 2-2 16,-9 8 3-16,11 3-4 16,10 34 0-16,-23-23 4 15,3 1-4-15,3 43 3 16,-12-39 1-16,1 1-1 15,-3-4 1-15,-4 2 3 16,-9-4 0-16,-2 0-3 0,-6-9 3 16,5 1 0-16,-7-10-3 15,-3 3 3-15,4-7-3 16,-5 3-1-16,3-8 0 16,4-3 0-16,4-3-1 15,-8 3-1-15,5-6-2 0,1 1-3 16,5 0-8-16,2-2-16 15,-2-1-51-15,13 1-3 16,0 0-4-16,0 0-6 0,3-10 5 16</inkml:trace>
  <inkml:trace contextRef="#ctx0" brushRef="#br0" timeOffset="163094.359">1445 7964 10 0,'-2'-10'75'15,"2"10"0"-15,-9-16-9 16,9 16-19-16,-8-16-8 0,8 16-8 16,-1-9-9-16,1 9-7 15,0 0-8-15,0 0 0 16,-2 7-3-16,1 9-1 0,0 11 1 16,-1 4-3-16,2 7 0 15,0 7 5-15,0 5-4 16,-1-1 1-16,1 1-2 15,0-5 1-15,-5-8-3 0,7-1 2 16,1-8 2-16,-5-5-4 16,-1-8 2-16,3-3 1 15,0-12-1-15,0 10-2 16,0-10 1-16,-1-11-2 16,-4-7-5-16,5-4-1 0,0-3 0 15,0-10-3-15,-1-7-1 16,1-4 1-16,1-1 2 15,-1 1 2-15,1 1 5 0,0 4 4 16,0 4 4-16,5 10 2 16,-5 6 1-16,0 6 1 15,-1 15-2-15,5-11 1 16,-5 11-2-16,14 4-1 0,-11 7-4 16,9 5 3-16,3 7-1 15,1 6 1-15,2 6-1 16,2 5 1-16,2 4-1 15,0 1-1-15,1 1 0 0,0-3-1 16,1-3 0-16,-2-6 1 16,-3-7-1-16,-3-6 1 15,-7-5 1-15,5-8 0 0,-14-8 1 16,14-6 1-16,-14-13-1 16,0-6 0-16,0-11-1 15,4-9-1-15,7-10-2 16,-7-4-1-16,6-2 0 15,-3 5 0-15,8 6-2 0,-8 6-3 16,-4 11-2-16,-3 14-4 16,0 19-7-16,4 5-14 15,-4 15-40-15,4 13-11 0,-1 7-4 16,5 5-2-16,4-1 2 16</inkml:trace>
  <inkml:trace contextRef="#ctx0" brushRef="#br0" timeOffset="163474.6037">2054 8247 31 0,'-23'-2'80'0,"11"2"-1"0,2 0-6 15,-8 8 0-15,2 3-53 0,11 2-4 16,-7 7 0-16,6 3-8 15,2 0-1-15,4 1-2 16,0-2 0-16,7 1-3 16,2-4 3-16,0-1 1 0,7-9-2 15,-8 0 6-15,8-9-5 16,-4 0 2-16,1-4 0 16,3-9 0-16,-8-6-1 0,-1-6-2 15,-1-5-1-15,1-7-3 16,-9-1 2-16,-5-2-2 15,-10 3 4-15,-4 1-5 16,-6 6 3-16,2 7 0 0,-3 12-1 16,1 4-2-16,4 7-3 15,0 5-11-15,23-5-45 16,-11 20-22-16,15-9-5 16,4 0-3-16,10-5-5 15</inkml:trace>
  <inkml:trace contextRef="#ctx0" brushRef="#br0" timeOffset="164219.628">2803 8099 29 0,'-11'-11'82'0,"7"-1"-1"16,-4 4-1-16,5-20-12 16,3 28-38-16,-3-9-7 15,3 9-7-15,-9 1-6 0,7 9-4 16,1 10-3 0,-1 4 0-16,2 9-2 0,-3 2 0 15,-1 8 1-15,2-1 1 16,1-3-2-16,-1-3 1 15,1-4-1-15,-4-7 1 0,2-7 0 16,3-6 1-16,0-12-1 16,0 0 0-16,0 0-1 15,-3-16 1-15,-1-6-1 16,4-4 0-16,1-10-1 0,-1-6-1 16,6-7 0-16,2-3 0 15,2-2 0-15,6 1 0 16,1 4 1-16,-1 5-1 0,-1 6 1 15,-1 8-1-15,2 10 1 16,4 9-1-16,4 9 1 16,-11 2-4-16,10 13-6 15,-9 3-12-15,7 4-35 0,4 9-19 16,-11 5-7-16,-8 1-5 16,-5-1-3-16</inkml:trace>
  <inkml:trace contextRef="#ctx0" brushRef="#br0" timeOffset="164436.3634">2767 8242 76 0,'0'0'86'16,"0"0"-3"-16,0 0-3 15,7 0-4-15,7 0-64 0,5 0 0 16,2-2-2-16,8 4-9 15,-1-5-7-15,5 3-11 16,-3-4-21-16,1-2-25 16,5 1-15-16,-1-5-6 0,-2 0-4 15</inkml:trace>
  <inkml:trace contextRef="#ctx0" brushRef="#br0" timeOffset="165014.6674">3186 8131 5 0,'6'-12'74'15,"-5"0"6"-15,-1 12-3 0,-6-10-11 16,6 10-20-16,-14 5-15 15,6 5-9-15,-3 7-8 16,0 2-4-16,5 7-4 16,-1 3-1-16,0 6-1 0,3-2-1 15,4 3-1-15,0-1 0 16,0-6 0-16,0-2 0 16,0-7 1-16,2-5-1 0,-2-15 0 15,0 0 0-15,0 0 1 16,11-11 0-16,-7-9-1 15,-1-7-1-15,4-8-1 16,1-6-1-16,0-8 0 16,5-1-1-16,-1 0 0 15,-1 2 1-15,3 8-1 0,-3 4-1 16,-4 12 3-16,2 7 0 16,-9 17 1-16,14 1 0 0,-6 20-1 15,-1 3 0-15,3 7 2 16,1 4 0-16,3 2-1 15,-1 1 1-15,-3-2-1 16,2-2 1-16,-4-9 0 16,1-3 0-16,-3-7 0 0,-3-5-1 15,-3-10 0-15,0 0-1 16,14-7 0-16,-6-8-1 16,1-7-1-16,4-6 0 0,-3-6 0 15,12-4-1-15,-4 0 1 16,4 2 0-16,-3 3 1 15,-3 6 1-15,1 5 0 16,-4 12 1-16,4 10 1 0,-11 7 0 16,1 13 1-16,-4 6 0 15,0 5 0-15,2 5 1 16,1 3-1-16,-3-1-1 0,0 1-3 16,0-4-4-16,3-2-10 15,-4-5-18-15,-2-6-48 16,8-3-2-16,2-8-7 15,1-7-5-15</inkml:trace>
  <inkml:trace contextRef="#ctx0" brushRef="#br0" timeOffset="165287.7848">4016 8025 63 0,'2'-14'89'0,"-2"14"-1"16,-18-11-6-16,-3 11-2 0,7 7-59 15,-12 8-2-15,-2 3-4 16,3 8-5-16,-4 1-3 16,10 6-2-16,-2 2 0 15,8-2-2-15,6 2 1 0,5-5-2 16,2 3 0-16,6-5 0 16,11-4-5-16,3-3-1 15,6-4-4-15,3-3-7 16,6-8-14-16,0-6-50 15,8 0-5-15,3-9-5 0,0-5-4 16,-1-8 3-16</inkml:trace>
  <inkml:trace contextRef="#ctx0" brushRef="#br0" timeOffset="165760.6348">4415 8003 66 0,'-20'-4'87'0,"-2"4"-3"15,2 0-5-15,-1 0-1 16,10 5-62-16,-4 4-1 16,-1 6-1-16,3 2-6 0,3 6-3 15,-4 4-1-15,5 4-1 16,1 1 0-16,1 5-1 16,3-1 0-16,4-2 0 15,1-2 0-15,7-3-1 0,4-5 0 16,0-3 0-16,7-5 0 15,2-7-1-15,-1-4 0 16,1-5 0-16,0-3-2 16,-2-7 2-16,2-6-2 0,-4-2 0 15,-3-3 1-15,-3-3-1 16,-2 3 1-16,-7 1 0 16,-2 1 1-16,0 5 0 0,-1 3 1 15,-5 1 0-15,6 10 0 16,0 0 1-16,0 0-1 15,0 0 1-15,-5 12 1 16,5 0 0-16,5 1 0 0,3 5 0 16,-2 0 0-16,4 1-1 15,-3 2 1-15,1-1-1 16,-2 2-1-16,-1-1-3 16,-3-1-5-16,0 2-14 0,-1-2-59 15,-1-3-4-15,-5-6-5 16,5-11-5-16,-7 12-4 15</inkml:trace>
  <inkml:trace contextRef="#ctx0" brushRef="#br0" timeOffset="167529.6127">5170 8170 40 0,'-10'0'74'0,"10"0"1"0,-7-9-9 16,7 9-24-16,0 0-8 15,0 0-6-15,0 0-7 16,0 0-5-16,8-2-3 0,-8 2-2 16,13-5-3-16,-4 1-1 15,3 0-2-15,-2-2 0 16,3-1-3-16,2-1 0 16,-2-2 0-16,-1-2-1 0,-1-2 0 15,-3-1 0-15,0-2 0 16,-3 0-1-16,-4 1 0 15,-1 1-1-15,-4 3-1 0,-7 4 0 16,1 5 0-16,-4 3 0 16,-3 6 0-16,0 5 0 15,-1 5 0-15,-1 7 2 16,3 1 0-16,4 2 0 0,2-1 1 16,5 1 0-16,5 0 0 15,3-3 1-15,5-3 0 16,9-3 0-16,3-4 0 15,2-6 0-15,6-3-2 16,-1-4-1-16,1-1-1 0,1-8-1 16,-3-3-1-16,-3-5-1 15,-2-2 0-15,-5-2 1 16,-4-2 0-16,-5 3 1 16,0-2 1-16,-6 5 2 0,-1 2 1 15,0 4 1-15,0 11 1 16,-6-12 0-16,6 12 0 15,0 0 0-15,0 0 1 0,0 0-1 16,-1 10 0-16,2 2-1 16,9 2 0-16,3 4 0 15,4 3 0-15,1 1-2 16,5 4-2-16,-2-2-3 16,0 2-3-16,-3-5-6 0,-1 0-6 15,-5-9-9-15,-4-1-26 16,-8-11-10-16,11 5-8 15,-11-5 4-15,3-12 9 0,-3-4 19 16</inkml:trace>
  <inkml:trace contextRef="#ctx0" brushRef="#br0" timeOffset="167705.9067">5619 8200 18 0,'0'-30'55'15,"0"0"10"-15,-3 3-1 16,-2 2-7-16,1 6-13 16,-3 3-11-16,7 16-4 0,-17-4-8 15,5 8-6-15,-2 17-4 16,1 4-4-16,-2 9 0 0,-4 9-2 15,3 7-1-15,-1 5-4 16,3 4-6-16,1-2-7 16,3 0-14-16,3-1-26 15,-7-9-25-15,13-7-6 0,1-13-4 16,1-9 2-16</inkml:trace>
  <inkml:trace contextRef="#ctx0" brushRef="#br0" timeOffset="168211.6139">5909 7869 67 0,'-13'-11'88'16,"-2"7"-1"-16,-2 3-6 15,0 1-2-15,9 6-64 0,-6 6 0 16,6 6-3-16,1 3-3 15,4 9-4-15,-1 5-1 16,4 10 1-16,1 7-1 16,4 5 0-16,0 8-2 0,0 2-1 15,-1 1-1-15,0 3-1 16,-4-4-1-16,0-5 0 16,0-6-1-16,-4-8 1 15,0-9 1-15,-1-8 1 0,0-10 1 16,-2-13 0-16,7-8 0 15,-6-10-1-15,5-9 1 16,1-10-1-16,0-10-2 16,6-7 1-16,4-8-2 0,2-7 1 15,6 0-1-15,-1-2 0 16,5 5 1-16,0 5-1 16,-2 9 1-16,-1 10 0 0,-2 11 1 15,-1 14 1-15,-3 9 0 16,-2 14 0-16,-6 7 1 15,-2 8 0-15,-3 2-1 16,0 4 0-16,-5-1-5 0,-4 0-6 16,-4-3-9-16,1-7-28 15,6-3-30-15,-6-6-5 16,6-7-7-16,6-8 2 0</inkml:trace>
  <inkml:trace contextRef="#ctx0" brushRef="#br0" timeOffset="168927.1744">6187 8208 53 0,'0'0'80'0,"12"16"3"16,-10-7-4-16,-2-9 0 0,2 9-55 16,-2-9-7-16,9 7-1 15,-9-7-1-15,16 0-3 16,-5-6-3-16,-1-4-3 0,0-4-2 15,2-2-2-15,-5-4-1 16,-1-4 0-16,-4 1-1 16,-2 1 0-16,-3 3-1 15,-7 3 0-15,-6 6 0 0,-3 7 1 16,-4 3-1-16,0 13 1 16,0 7 1-16,2 5 0 15,2 2 1-15,5 3 0 16,7 0 1-16,5 1 0 0,2-2-1 15,11-3 1-15,5-4 0 16,7-4-1-16,3-5 1 16,3-4-2-16,0-6-1 15,4-3 0-15,-4-5-1 0,1-5-2 16,-3-7 0-16,-1-5 0 16,-4-3-1-16,0-2 1 15,-4-2 0-15,-2 2 1 0,-2 3 1 16,-3 1 0-16,-3 6 1 15,-4 5 1-15,-4 12 0 16,0 0 0-16,0 0 1 16,11 11 0-16,-9 5 0 0,6 3-1 15,1 1 1-15,0 0-1 16,4 3-1-16,0-2-1 16,0 0-3-16,-2-7-3 0,3 1-3 15,-4-6-5-15,0-2-9 16,2-7-3-16,-2 0-1 15,1-9 2-15,-3-4 3 16,6-3 3-16,-3-5 5 16,4 2 11-16,-2-9 11 0,2 7 9 15,-3-2 3-15,0 3 1 16,1 3 1-16,-5 6 0 16,-8 11-3-16,13-2-4 15,-7 6-3-15,-3 8-3 0,0 6-4 16,0 2-3-1,0 1-5-15,-1-1-5 0,4 1-15 16,2-1-52-16,-6-6-4 16,4-6-6-16,-6-8-4 0</inkml:trace>
  <inkml:trace contextRef="#ctx0" brushRef="#br0" timeOffset="169096.0165">6937 7858 29 0,'-11'-18'77'0,"-3"11"-1"0,-4 7-3 16,2 7-3-16,4 10-58 15,6 8-15-15,1 12-47 16,5-4-18-16,3 1-4 16,5-1-5-16</inkml:trace>
  <inkml:trace contextRef="#ctx0" brushRef="#br0" timeOffset="169821.9255">7066 8142 18 0,'-11'0'83'0,"11"0"3"16,-3-7-5-16,3-2-3 15,0 9-34-15,14-19-23 16,-2 4-5-16,2-1-5 15,-1-4-6-15,0 2 0 0,1-1 0 16,-4 3-2-16,-1-1-1 16,-7 5 1-16,-2 3-1 15,0 9 0-15,-19-4 0 16,1 4 1-16,-2 9-1 0,-1 2 1 16,0 6-1-16,-1 4 1 15,6 2-1-15,5 0 1 16,2 0 0-16,7 3-1 0,2-1 1 15,9 0-1-15,3-4 0 16,3-2 1-16,2-3-2 16,1-3 0-16,3-4-1 15,-1-4-1-15,-2-5-1 16,0-1-1-16,-4-7 0 0,1-6 0 16,-2-4 0-16,-4-2 1 15,0-1-1-15,-3-4 2 16,2 2 1-16,-3 1 1 0,0 1-1 15,-2 4 1-15,0 5 0 16,0 2 0-16,-3 10 0 16,8-1 0-16,-8 1 0 15,13 13-1-15,-7 0 1 0,2 3-1 16,2 5 1-16,0 0 0 16,-2 0-1-16,3-2 1 15,-3 1-1-15,-4-6-1 0,0-2 1 16,-4-12-1-16,8 12-1 15,-8-12 0-15,9-2-1 16,-2-8 1-16,1-2 0 16,3-4 0-16,4-4 0 0,-1 0 0 15,3-1 1-15,-2 3 1 16,1 0 1-16,-2 7 0 16,-1 3 1-16,-4 7 0 15,-9 1 0-15,12 9 1 0,-10 6-1 16,-1 3 0-16,-1 2 0 15,-1 2-2-15,1-2-2 16,1 1-6-16,-1-6-10 16,1-5-46-16,2 2-19 0,-3-12-4 15,8 12-4-15,-8-12-5 16</inkml:trace>
  <inkml:trace contextRef="#ctx0" brushRef="#br0" timeOffset="170395.7704">7714 8036 59 0,'-1'-12'87'16,"-5"2"0"-16,6 10-4 15,-12-13-2-15,12 13-55 16,-13-9-6-16,13 9-4 16,-10-4-6-16,10 4-4 0,-9 1-1 15,9-1-2-15,-11 15-2 16,4 0 0-16,1 2 0 15,0 3 1-15,1 3-1 0,1 1 1 16,0 1-1-16,4 1 0 16,0-3 1-16,0 0-1 15,7-2 1-15,5-4-1 16,3-3 0-16,3-5 0 16,5-4-1-16,4-5-2 0,3-1 0 15,4-8 0-15,-1-5-1 16,3-4-1-16,-1-5 1 0,1-4-1 15,-2 0 1-15,-4 0 2 16,-5-1-1-16,-4 4 1 16,-7 2 1-16,-3 3 0 15,-7 5 1-15,-4 14 0 0,-4-13 0 16,4 13 0-16,-18-3 1 16,8 3 0-16,-1-1-1 15,2 7 1-15,9-6 0 0,-12 12-1 16,6-2 1-16,2 4 0 15,3 0 0-15,0 5-1 16,1 2 1-16,0 2-1 16,-1 1 1-16,4 2 0 15,5-1-1-15,3 0 0 0,1-2 1 16,2-4-1-16,2-4-1 16,3-6-2-16,0-6-6 15,3-2-7-15,-7-5-28 0,1-7-41 16,3-3-2-16,-5-2-7 15,0 1-4-15</inkml:trace>
  <inkml:trace contextRef="#ctx0" brushRef="#br0" timeOffset="203233.2957">86 9518 0 0,'0'0'18'0,"0"0"1"16,0 0 1-16,0 0-2 15,0 0-2-15,0 0-1 0,0 0-4 16,0 0-3-16,0-5 1 15,0-1 0-15,0 1-1 16,0 0 0-16,0 1 0 16,0-1 0-16,0 0 1 0,0 0 1 15,0 5-1 1,0 0 1-16,0 0 0 0,0 0 0 16,0 0 1-16,0 0 1 15,0 0-1-15,0 0 0 16,0 0-1-16,0 0 1 15,0 0-2-15,0 0-1 16,0 0 1-16,0 0-2 0,0-6 0 16,0 2-2-16,0-1 0 15,0-1-2-15,0 2 0 16,0-1-1-16,0 0-2 16,0 0-1-16,0 5 0 15,0 0-2-15,0 1-1 16,0 4-1-16,0 0 0 0,0 0-1 15,0 26 0-15,0-22-2 16,0 2 1-16,0 1 1 16,0-3 0-16,-1 2-1 15,1-2 3-15,0 5-1 16,0-14 1-16,0 0-1 16,0 8 3-16,0 2 0 15,0 0 2-15,0 2 0 0,0-12 1 16,0 0 1-16,0 0 3 15,0 0-1-15,0 0 1 16,0 0 0-16,0 0 0 16,0 5 0-16,0 0 0 15,0 0-1-15,0 0-1 0,0 0 1 16,0 0-2-16,0 16 1 16,0-10-2-16,0-1 0 15,0 1-1-15,0-11-1 16,0 12-1-16,-1 1-1 15,1-2 1-15,0 2-2 0,0-3 0 16,0 1-2 0,0-2 0-16,0 2-1 0,0-11 0 15,0 10-1-15,0 0 1 16,0 0-2-16,0 2-8 16,0-12-28-16,0 0-22 15,0 0-2-15</inkml:trace>
  <inkml:trace contextRef="#ctx0" brushRef="#br0" timeOffset="204427.7353">85 9587 31 0,'0'-2'33'0,"0"-2"1"0,0-2-1 16,0 2-2-16,0-2-3 16,0 2-2-16,0-2 0 15,0-14-2-15,1 10-2 16,-1 0-2-16,0-4-2 16,0 14-3-16,0 0-1 15,0 0-2-15,0-35-3 0,0 35-1 16,0-15-3-16,0 15-2 15,0-13 0-15,0 13-1 16,10-10 0-16,10 4-1 0,-6 2 0 16,6 1 1-16,-3 1-1 15,4 2 0-15,-1 0 0 16,-2 0-1-16,1 2 1 16,-3 4-1-16,-1 3 0 15,-5 1 1-15,-5 1 0 16,3 1 0-16,-2 0 0 0,-3-1 0 15,-1-1 0-15,-2 1 0 16,0 0 0-16,-7 0 0 16,1-3 0-16,-2 0-1 0,8-8 1 15,-12 15 0-15,12-15 0 16,-5 9-1-16,5-9 1 16,-15 6 0-16,15-6-1 15,0 0 1-15,-8 3 0 0,8-3-1 16,0 0 1-16,0 0 0 15,0 0-1-15,0 0 1 16,9-3-1-16,3 2 1 16,-12 1-1-16,20 0 1 0,-7 0-1 15,-5 0 1-15,10 2-1 16,-1 3 0-16,-2-2 0 16,-4 2-1-16,4 1 1 15,-1 0-1-15,-2 3 0 0,2-2-1 16,-3 4 1-16,3-2 0 15,-7 1 1-15,2-1-1 16,-4 3 1-16,-5-12 0 0,-2 15-1 16,2-15 1-16,-16 14-1 15,0-8 1-15,4 1 0 16,4-1-1-16,-8 0 1 16,4-3-1-16,-8 3 1 0,4-4 0 15,3 1 0-15,-2-1-1 16,-6 0-2-16,6-2-5 15,0 0-8-15,15 0-31 16,-11 0-26-16,11 0-6 0,0 0-4 16,0 0-1-16</inkml:trace>
  <inkml:trace contextRef="#ctx0" brushRef="#br0" timeOffset="204908.814">671 9366 66 0,'-11'-13'73'16,"11"13"-1"-16,-10-8-2 16,10 8-48-16,-10-12 3 15,10 12-5-15,0 0-3 16,-5-8-8-16,12 5-6 16,-7 3-1-16,12 2 0 15,-3 6 4-15,-9-8-2 0,13 14-4 16,1 4 0-1,5 6 0-15,3 3 2 0,-10 2 0 16,6 6 0-16,-6 3-1 16,1 7-3-16,-3 4 3 0,-5 6 0 15,-5 4 0-15,-4-28 3 16,-5 12-3-16,-1-7 2 16,-4 4 2-16,-3-1-2 15,-5 3-1-15,2-3-4 16,-4 4-7-16,2-5-28 15,1 1-32-15,-8-7-8 0,4 2-5 16,3-7-3-16</inkml:trace>
  <inkml:trace contextRef="#ctx0" brushRef="#br0" timeOffset="237965.7645">1882 9219 26 0,'1'-12'67'0,"1"4"-7"16,-2 8-6-16,12-14-10 15,-5 8-8-15,-7 6-9 0,14-13-3 16,-14 13-6-16,11-13-4 16,-11 13-3-16,11-15-2 15,-11 15 1-15,0 0 0 16,0-11-2-16,0 11-3 16,6-13-4-16,-6 13 2 0,0 0-1 15,-1-8 2-15,1 8-4 16,-17-2-1-16,5 2 0 15,-2 4 0-15,-5 6 1 16,-3 5 0-16,4 1-2 0,1 3 1 16,0 3-1-16,1 2 1 15,5 2 0-15,1-2 1 16,1 2-1-16,4-3 1 0,5 2 0 16,0-3 0-16,1-1 1 15,8-1-1-15,1-2 1 16,1 2-1-16,3-2 0 15,-1-1 1-15,-2-1-2 16,5 0 0-16,-5 2-1 0,-4-4 1 16,-3 1-1-16,-3 0 1 15,-1-1-1-15,-5-1 1 16,-7 2 1-16,-1-4 0 0,-5 1 0 16,-1-3 1-16,0-1-1 15,0-2 0-15,2-2 0 16,-4-1 1-16,5-2-1 15,2-1 0-15,0 0 0 0,1-4-2 16,13 4-2-16,-10-16-4 16,6 8-4-16,4-4-12 15,2-1-23-15,7 6-26 0,3-7-6 16,3 6-2-16,-3-3 2 16</inkml:trace>
  <inkml:trace contextRef="#ctx0" brushRef="#br0" timeOffset="239135.5175">2228 9424 50 0,'-4'-3'76'0,"-10"0"1"15,-4 0-4-15,-19 0-42 0,18 1-2 16,2 2-6-16,-2 0-7 15,2-2-6-15,-1 7-5 16,3 4-2-16,0 3 0 16,1 5 0-16,-2 1-1 0,3 3 0 15,1-1 0-15,3 2 0 16,3-3 0-16,6-2-1 16,4-4-3-16,4-4 0 0,7-4 1 15,2-3 0-15,0-2 0 16,0-5 1-16,3-5-1 15,-3-3 4-15,-4-1-1 16,0-4 1-16,-2 2-1 16,-7 0 0-16,2 1-1 0,-1 5-1 15,-5 10-1-15,0-12 0 16,0 12-1-16,-3 7 0 16,-3 6 0-16,6 5 0 0,0 2 1 15,-1 4 1-15,2 0 1 16,7 0 0-16,-1-5 1 15,4-3 0-15,6-4 0 16,2-7 1-16,1-5-1 16,0-5 0-16,5-7 0 0,-2-7 0 15,0-5 0-15,-1-6-1 16,-3-6 0-16,-1-6-1 16,0-5-1-16,-1-3 1 0,-6 0-1 15,-4 1 1-15,4 7 0 16,-4 5-2-16,-6 7 1 15,-1 14 0-15,0 16 1 16,-21 0 0-16,7 14-1 0,0 12 1 16,-2 8-1-16,2 5 2 15,1 6 0-15,7 3 0 16,-1 0 1-16,11 0-1 16,6-5 1-16,-1-1-1 0,4-5 0 15,3-4 0-15,4-4 0 16,-4-9-2-16,2-4 0 15,-1-9-1-15,-5-5 0 0,5-2-1 16,-4-11 0-16,0-5 0 16,2-7 1-16,-6-1-2 15,2-1 1-15,-4 0 3 16,2 4-1-16,-5 3-1 16,-1 4 3-16,-3 14-3 0,0 0 1 15,0 0 4-15,-6 6-1 16,1 12-2-16,0 3 2 15,1 2 0-15,2 4 0 16,2-1 0-16,3-1 0 0,6-4-2 16,1-1 0-16,2-9 1 15,2 1-1-15,0-9 1 16,1-3-2-16,3-3 0 0,-1-11 0 16,1-3-3-16,2-6-1 15,-1-1-2-15,-2-5-1 16,2 0 1-16,-1 1-1 15,-7 2 4-15,-2 4 1 0,-2 3 0 16,-5 8 2-16,-2 11 4 16,-3-9-1-16,3 9 1 15,-15 5-1-15,6 5-1 0,1 0 1 16,0 4-1-16,6-2 2 16,1 1-1-16,1-1 0 15,2 0-1-15,4 0 1 16,2-3 0-16,3 0 0 0,-2 2-1 15,4-4 1-15,-4 1-1 16,2 2 0-16,1-3 0 16,-3 2 0-16,-1 3 0 15,-6-1 0-15,-2 1 0 0,-1 2 1 16,-5-1-1-16,-3 2-1 16,-4-2-3-16,-2 1-6 15,-2-4-17-15,7 1-33 16,-3-6-15-16,0-4-7 15,5-1-1-15</inkml:trace>
  <inkml:trace contextRef="#ctx0" brushRef="#br0" timeOffset="239407.6677">3338 9379 1 0,'0'0'84'16,"-5"0"3"-16,-7 3-5 16,-2 0-5-16,4-21-19 15,2 23-44-15,-2 8 0 0,2 1-4 16,3 8-6-16,3 2-2 16,1 7-1-16,1 3-2 15,-1 2-2-15,1 1-5 16,4 2-6-16,-2 0-23 0,0-6-37 15,2-2-7-15,-1-9-4 16,4-6-3-16</inkml:trace>
  <inkml:trace contextRef="#ctx0" brushRef="#br0" timeOffset="239819.989">3475 9415 63 0,'0'0'85'0,"-16"6"-2"0,7 4-5 16,1 2-1-16,13 3-61 15,-5 5-2-15,0 1-3 16,0 2-3-16,1-2-3 16,6 3-2-16,0-4-1 0,5 0-3 15,0-7-2-15,1-1-5 16,-1-7-4-16,6-2-5 15,-2-4-6-15,2-6 0 0,0-7 2 16,-2-1 2 0,-1-4 6-16,1-3 6 0,-6 4 9 15,0-4 9-15,-1 8 7 16,-3-2 0-16,-2 6 0 16,-4 10 3-16,0 0-5 0,0 0-3 15,-2 7-3-15,-3 10-3 16,1 3-1-16,2 5-3 15,-1 3 1-15,3 5-3 0,-1-1-6 16,1 6-12-16,0 2-40 16,1-4-18-16,1-4-9 15,-2-2-3-15,0-8-5 16</inkml:trace>
  <inkml:trace contextRef="#ctx0" brushRef="#br0" timeOffset="240697.8815">4001 9445 41 0,'-1'-13'83'15,"-3"-1"-1"-15,3 3-3 0,-2-15-7 16,3 26-50-16,0 0-4 16,0 0-5-16,0 0-4 15,-9 18-4-15,9 7-3 0,-1 4-1 16,1 7 0-16,0 4 1 15,0 2-1-15,-1 4-2 16,1-3-6-16,1-4-8 0,2-6-34 16,7-2-26-16,-7-5-5 15,1-9-7-15,-4-17-1 16</inkml:trace>
  <inkml:trace contextRef="#ctx0" brushRef="#br0" timeOffset="241072.0974">4271 9567 31 0,'-15'7'82'16,"0"1"0"-16,-1 2-5 16,4 1-3-16,0 3-50 15,5 1-4-15,3 0-5 0,4 0-6 16,1-1-4-16,7 0-1 15,7-4-1-15,1-2 0 0,3-4 0 16,2-1-2-16,2-3 0 16,-3-5 0-16,2-5-1 15,-7-3 1-15,0-3 1 16,-6-2-1-16,-5-2 2 16,-4-3 0-16,-1 1 0 0,-7 1 0 15,-2 1 0-15,-6 4-1 16,1 5-1-16,-4 6-1 15,1 5-2-15,0 5-5 0,2 10-6 16,2-4-13-16,2 3-43 16,6 9-11-16,3-5-5 15,4 0-5-15,9-5 5 16</inkml:trace>
  <inkml:trace contextRef="#ctx0" brushRef="#br0" timeOffset="241465.4935">4713 9430 22 0,'8'-9'82'0,"-4"-1"2"16,-4 10-2-16,6-35-8 15,-6 35-40-15,2-9-6 0,-2 9-7 16,0 0-7-16,-5-3-4 16,5 3-5-16,-14 14-1 15,7 2-1-15,-4 7-2 16,3 3 0-16,-3 5 1 15,4 2-1-15,1 3 0 0,4 0 1 16,0-4-2-16,9 0-3 16,1-4-5-16,6-3-11 15,-1-2-25-15,-3-8-37 16,9-4-2-16,1-6-7 16,3-4-3-16</inkml:trace>
  <inkml:trace contextRef="#ctx0" brushRef="#br0" timeOffset="241815.7425">4982 9589 0 0,'-6'-8'80'0,"-8"3"4"15,-3 4-3-15,-2 1-2 0,-1 9-43 16,1 2-6-16,2 5-9 16,1 2-6-16,0-2-5 15,8 2-5-15,2 0-2 0,5-3-2 16,1-1-2-16,6-5-3 15,2-3-3-15,5 0-6 16,-1-6-3-16,4-3-1 16,-1-3-1-16,0-6 1 15,0-3 3-15,-4-1 6 0,2 2 6 16,-4-1 7-16,-2 2 4 16,-7 13 1-16,5-15 3 15,-5 15 0-15,0 0 0 0,-5 11-3 16,1 3-3-16,-2 1-2 15,3 2-2-15,2 2-4 16,0 0-9-16,3-5-30 16,11-1-33-16,-3-4-4 0,6-5-6 15,3-4-4-15</inkml:trace>
  <inkml:trace contextRef="#ctx0" brushRef="#br0" timeOffset="242421.6522">5462 9506 20 0,'0'0'90'16,"0"0"-1"-16,-18-1-3 15,-4 4-5-15,0 9-40 16,1 0-10-16,-1 2-10 16,4 1-9-16,1 0-5 0,5 1-3 15,5-1-1-15,2 2-2 16,3-1 1-16,0 0-1 15,2-2 0-15,0 2 0 16,3-5-1-16,2 2 1 0,1-5-2 16,0 2 0-16,-6-10-1 15,15 10-2-15,-3-8-2 16,1-2-3-16,1-1-2 16,4-5-4-16,0-2-5 0,5-5-5 15,0-3-2-15,1-1 2 16,-2-2 2-16,2-1 4 15,-4 1 5-15,0 1 11 16,-5-1 8-16,-4 3 8 0,-1 5 6 16,-5-2-1-16,-5 13 1 15,5-13 1-15,-5 13-3 16,0 0-4-16,-7-2-4 16,7 2-2-16,-14 6-1 0,14-6-1 15,-14 16-2-15,8-5 0 16,3 1-1-16,-1-2-1 15,4 0-2-15,0 2-2 16,0-12-4-16,9 19-5 0,-9-19-3 16,16 17-2-16,-10-8-3 15,5 2 0-15,-5-1 2 16,2 1 2-16,-3 1 5 0,-1 0 6 16,-2 2 5-16,-2-4 3 15,0-1 3-15,-2 2 0 16,-3-1 2-16,-3-1-1 15,8-9-6-15,-15 17-20 16,15-17-44-16,-12 10-6 0,12-10-2 16,-9 0-5-16</inkml:trace>
  <inkml:trace contextRef="#ctx0" brushRef="#br0" timeOffset="242654.219">6050 9740 18 0,'-2'15'94'0,"-5"1"-2"16,-3 2-6-16,1 0-3 0,-3-9-4 16,1 11-66-16,3 4-3 15,-3-3-9-15,5 5-10 16,-4-5-26-16,-1 4-47 0,4-4-1 15,-2-3-7-15,2-5-5 16</inkml:trace>
  <inkml:trace contextRef="#ctx0" brushRef="#br0" timeOffset="244106.153">7061 9379 14 0,'0'0'77'0,"3"-11"1"16,-3 11 0-16,0 0-21 16,0 0-26-16,0 0-6 0,0 0-6 15,0 7-6-15,0-7-6 16,0 15-3-16,1 2 0 15,0 4-2-15,2 6 1 16,-1 5 0-16,0 3 0 0,-1 3 0 16,1 0-2-16,-1 0-3 15,1-3-5-15,-2-3-11 16,0-7-40-16,1-2-18 16,-1-6-4-16,0-1-7 15,0-16 0-15</inkml:trace>
  <inkml:trace contextRef="#ctx0" brushRef="#br0" timeOffset="244612.0061">7216 9508 29 0,'-9'-9'83'16,"4"-1"0"-16,1-1-3 15,4 1-4-15,3-18-28 16,5 20-39-16,7 2 0 0,0 1 0 16,4 3-2-16,-1 2-4 15,4 2-1-15,-2 6-1 16,-2 3 0-16,-1 5-2 16,-5 2 0-16,-6 0 1 0,0 2-2 15,-6-1 1-15,0-1-1 16,-5 0 1-16,-2-4 1 15,0-2-1-15,1-1 1 16,1-3 0-16,5-8 1 0,-8 16-1 16,8-16 1-16,0 0-1 15,2 9 0-15,-2-9-1 16,18 6-1-16,-7-2 0 0,3-1-1 16,1 3-1-16,3 0 1 15,-1 3-1-15,-1 1 0 16,-4 2 2-16,0 1 0 15,-7 3 1-15,-5 0 1 0,-4 1 0 16,-11-1 1-16,-5 0 0 16,-6-3 0-16,-1 0 0 15,-1-3 0-15,2-5-6 16,6-4-15-16,5 0-33 16,10-7-21-16,5-7-4 0,5-4-7 15,13-4 1-15</inkml:trace>
  <inkml:trace contextRef="#ctx0" brushRef="#br0" timeOffset="245011.0382">7851 9516 73 0,'0'0'79'16,"-15"-11"0"-16,-6 5-4 15,-4 0 0-15,-2 5-65 0,-3 1 0 16,-1 0 0-1,1 5 0-15,3 3-1 0,5 2-1 16,5 3-5-16,5-1-1 16,6 1-1-16,6 1-1 15,4-3-2-15,9-4 0 0,3 1-2 16,5-6 0-16,2 1-1 16,2-3 0-16,1-4 0 15,-2-3 1-15,-1-2 1 16,0 0 3-16,-7 0 2 15,-2-1 3-15,-3 3 0 0,-11 7 2 16,12-8 0-16,-12 8 1 16,0 0 0-16,-8 10-2 0,0 6-1 15,-1 4-2-15,-1 3 1 16,1 5-2-16,2 3-4 16,-1 0-5-16,6 3-14 15,2 6-52-15,0-11-7 16,6-7-6-16,2-5-6 0,5-8-2 15</inkml:trace>
  <inkml:trace contextRef="#ctx0" brushRef="#br0" timeOffset="245345.3502">8158 9607 61 0,'-16'4'86'0,"-1"7"-1"15,-1 4-5-15,4 4-2 16,4 3-60-16,3 4-1 0,2-2-4 16,4 0-5-16,1-2-3 15,7-3-2-15,4-4-1 16,2-5-1-16,5-7 0 0,-1-3-1 16,3-4 1-16,-2-7 0 15,0-5-1-15,-2-6 0 16,-1-3 0-16,-5-6 0 15,-1 1 1-15,-5-3 0 0,-4 1 0 16,-1 3 0-16,-13 4-1 16,-6 6 0-16,-3 12-7 15,-11 2-17-15,-14 8-54 0,11 13-3 16,-2 1-5 0,6 0-7-16,5-1 2 0</inkml:trace>
  <inkml:trace contextRef="#ctx0" brushRef="#br0" timeOffset="247069.7819">6522 9572 10 0,'-9'-10'71'0,"1"-3"3"16,-3 3 1-16,-1-1-18 0,-1 4-32 15,-2 5-4-15,-3 1-5 16,-4 1-4-16,0 7-2 15,-3 5-3-15,-1 5-1 16,-3 3-2-16,0 4 1 0,1 3-2 16,3 1 1-16,6 2-1 15,1-2-1-15,8 0 0 16,5-4 0-16,5 1 0 16,7-7 0-16,6-2 0 0,7-2 1 15,4-8 0-15,5-3-1 16,4-3 1-16,-1-2-1 15,2-6 1-15,-2-4-1 16,-4-1-1-16,-3-2 1 0,-6 3 0 16,-6-1-2-16,-5 4 1 15,-8 9-1-15,3-16 0 16,-3 16-1-16,-7 0 1 0,-3 0 0 16,0 7-2-16,0 1 2 15,-1 2-1-15,2 2 1 16,2 0 1-16,3 1-1 15,3 0 0-15,1 0 2 16,5 0-2-16,3-2 0 0,5-2 1 16,0-2 0-16,4-4 0 15,-1-1-1-15,1-2 1 16,-2-4 0-16,1-3-1 0,-4-3 1 16,-3-1-1-16,-1-2 0 15,-4 0 0-15,-3 0 0 16,-1 0 0-16,-3-1-1 15,-6 3 0-15,0 2 0 0,-2 0 1 16,-1 2-1-16,1 3 0 16,0 1 1-16,2 2-1 15,9 1 1-15,-12 0 0 0,12 0 0 16,0 0 0-16,5 0 0 16,5 0 1-16,2 0-1 15,2 0 0-15,4-2-1 16,1-1 1-16,3-3-3 15,-2 0 2-15,-2-1-1 0,-3 2 0 16,-3 0 1-16,-1 1 0 16,-11 4 0-16,9-4 2 15,-9 4 0-15,0 0 0 0,0 0 1 16,-4 10-1-16,4-10 0 16,-6 15 0-16,6-15 2 15,-4 19-3-15,4-10 0 16,2 2 1-16,3-2-1 0,2 3 1 15,2-1 0-15,0 4-1 16,1-1 0-16,-2 2 0 16,0-1 0-16,-2 2 0 15,-4-2 0-15,-2-1-1 16,0 0-1-16,0-14-1 0,-10 11-2 16,10-11-2-16,-13-2-2 15,7-9 0-15,2-5-2 16,0-4-3-16,4-6-1 0,0-3 2 15,4-4 1-15,4-4 3 16,-1 2 4-16,3 2 2 16,-1 4 6-16,1 4 3 15,-3 7 4-15,0 3 1 0,-7 15 2 16,15-4 1-16,-15 4 0 16,14 16-2-16,-5-1-3 15,1 6-1-15,2 2-1 16,0 4-1-16,0 2-1 0,0 2-2 15,-4-1-1-15,0-3 0 16,-3-1-2-16,-2-4 1 16,-3-5 0-16,0-3 1 0,0-5 0 15,0-9 0-15,0 0 1 16,0 0 0-16,0-7 0 16,0-6 0-16,2-4 0 0,6-2-1 15,1-6 0 1,4 0-1-16,2 0 0 0,1 1-1 15,3 6-2-15,1-1-3 16,-1 6-6-16,0-1-14 0,-9 12-55 16,5 2-1-16,-1 1-6 15,-2 6-6-15,-2-2 1 16</inkml:trace>
  <inkml:trace contextRef="#ctx0" brushRef="#br0" timeOffset="247958.0737">8717 9442 38 0,'0'0'79'0,"-11"1"-1"0,11-1-3 16,0 0-30-16,0 0-10 16,0 0-6-16,7 2-8 0,2-2-6 15,5 0-4-15,-1 0-2 16,6 0 0-16,0-1-2 16,2-1-2-16,-1-1-1 15,-2 0-2-15,1 1 0 0,-3-2-1 16,-4 2-1-16,-2 0-1 15,-10 2-2-15,14-2-3 16,-14 2-4-16,0 0-4 16,0 0-7-16,0 0-15 0,7 2-26 15,-7-2-18-15,-5 9-5 16,5-9 0-16</inkml:trace>
  <inkml:trace contextRef="#ctx0" brushRef="#br0" timeOffset="248585.2764">8715 9599 20 0,'-10'0'77'15,"10"0"2"-15,-13 0-1 16,13 0-31-16,0 0-7 0,0 0-8 16,0 0-7-16,0 0-9 15,7 2-4-15,3-2-2 16,2 0-3-16,6 0-1 15,1 0-2-15,3-3-1 0,2-2-4 16,3 1-4-16,-3-3-7 16,3 1-14-16,-3 1-37 15,2-5-16-15,-3-2-7 16,-2-2-4-16,-2-1 2 0</inkml:trace>
  <inkml:trace contextRef="#ctx0" brushRef="#br0" timeOffset="248949.0564">8851 9306 0 0,'-17'0'75'0,"3"0"4"0,5 0-3 16,9 0-3-16,0 0-44 15,0 0-2-15,0 0-3 16,16-3-7-16,0 3-6 0,3 0-2 15,1 1-1-15,4 2-1 16,1 3-2-16,1-2-2 16,-3 4 0-16,-2 2-2 15,-3 0-1-15,-3 5 1 0,-3 1-1 16,-8 3 1-16,-4 4-1 16,0 4 0-16,-4 6 1 15,-10 1 0-15,0 2 1 16,-6 3 0-16,0-1 0 0,-4 0 1 15,-2-2-2-15,1-3-2 16,1-3-6-16,-2-4-13 16,5-8-58-16,4-1-2 0,9-7-5 15,8-10-7-15,0 0-1 16</inkml:trace>
  <inkml:trace contextRef="#ctx0" brushRef="#br0" timeOffset="250465.1352">9615 9402 7 0,'0'0'44'0,"0"-12"3"16,0 12 1-16,0 0-7 16,0 0-3-16,0-8-2 15,0 8-4-15,0 0-5 0,0 0-5 16,0-10-3-16,0 10-3 16,0 0-2-16,5-12-4 15,-5 12-1-15,15-14-3 16,-2 7 0-16,1-2-1 15,6 0-2-15,2 1 0 0,2 1-1 16,4 1-1-16,-3 3-1 16,0 5 0-16,1 0 0 15,-7 10-2-15,-4 4 0 0,-6 6-2 16,-4 6 0-16,-5 3 0 16,-1 4-1-16,-10-1 0 15,-4 0 1-15,-1-2 0 16,-4-2 2-16,1-4 1 0,0-3 1 15,1-5 1-15,1-4 1 16,6-3 1-16,11-11 1 16,-11 14 0-16,11-14 0 0,0 0-1 15,7 2 0-15,5-2-2 16,6 0-2-16,2-7-4 16,4 1-3-16,5-4-6 15,5-1-7-15,-3-6-9 0,8 2-3 16,-4-2 2-16,0-2 4 15,-5 3 9-15,-3-2 8 16,-7 6 10-16,-8-2 9 16,-12 14 14-16,5-11 6 0,-5 11 1 15,-13 0-1-15,-2 0-6 16,-4 6-3-16,2 3-3 16,-4 3-4-16,4-1-2 0,0 3-3 15,5 2-2-15,5 0-2 16,5 0-1-16,2-1-2 15,9-1 1-15,3-2-1 16,5-2-1-16,1-2-1 16,2-5 0-16,2 0 0 0,-1-3 0 15,2-3 0-15,-4-3-1 16,-5-4 1-16,-3-3 1 16,-3-2 0-16,-2-3 0 0,-6-2 1 15,0-1 0-15,-9 2-1 16,0 1 1-16,-3 0-1 15,2 4 0-15,-1 4 0 16,0 1-2-16,11 9-2 16,-14-9-2-16,14 9-8 0,0 0-7 15,0 0-38-15,0 0-18 16,14-3-7-16,3 1-4 16,4-4 4-16</inkml:trace>
  <inkml:trace contextRef="#ctx0" brushRef="#br0" timeOffset="250713.3624">10383 9315 38 0,'1'-20'81'16,"-1"3"2"-16,-5 3-4 15,-6-19-13-15,3 24-35 16,-3 6-5-16,3 3-6 0,8 0-6 16,-15 6-4-16,10 7-2 15,-1 4-2-15,6 8-2 16,0 5-1-16,0 5 0 15,1 5-1-15,4 5-3 0,-1 1-2 16,-2 2-5-16,1-7-4 16,3 1-8-16,-1-6-8 15,0-7-25-15,6 0-25 0,-2-12-7 16,6-6-3-16,3-6 4 16</inkml:trace>
  <inkml:trace contextRef="#ctx0" brushRef="#br0" timeOffset="251106.6985">10623 9587 16 0,'15'-27'79'0,"-2"4"5"16,-8 1-5-16,-3 6-23 15,-5 3-10-15,3 13-10 0,-24-11-13 16,6 10-7-16,-3 1-5 16,-2 7-3-16,4 4-1 15,-2 2-2-15,6 3-2 16,2 1-1-16,4 3-1 0,6-3 0 15,3 1-1-15,3-4-2 16,5-2 0-16,5-3-2 16,4-5-2-16,2-4 0 0,2 0 0 15,4-4 1-15,-3-6-1 16,-3-2 2-16,-1-2 2 16,-4 0 2-16,-3-2 2 15,-2 2 1-15,-6 3 0 0,-3 2 1 16,0 9 0-16,-5-7 0 15,5 7 0-15,-17 8-1 16,8 6 0-16,2 3-1 0,-1 1 1 16,5 1-4-16,3 3-3 15,1-4-6-15,11 2-14 16,-2-1-54-16,11-8-2 16,4-3-6-16,10-8-7 15,1 1 4-15</inkml:trace>
  <inkml:trace contextRef="#ctx0" brushRef="#br0" timeOffset="251657.6221">11143 9482 17 0,'0'-13'80'0,"-13"1"6"16,-4 4-3-16,-5 4-5 16,-4 4-42-16,0 5-10 0,4 2-4 15,-1 5-7-15,3 0-5 16,9 4-4-16,-2 2-2 15,9 0-1-15,2 4-1 16,2-2-1-16,1 2 0 0,5-1 0 16,4-2-2-16,0 0 0 15,4-5-1-15,3-3-1 16,1-3-2-16,2-5-1 0,0-3-1 16,3-2 0-16,1-5 1 15,-3-4 0-15,0-1 2 16,0-5 0-16,-3 0 3 15,-1-3 2-15,0 1 2 0,-4-6 1 16,-4 3 0-16,-1 2 1 16,-2 2 0-16,-6 3 0 15,0 2 0-15,0 3-2 16,0 10 0-16,0 0-1 0,-12-7-1 16,12 7-1-16,-8 6 1 15,8-6-1-15,-7 19 0 16,5-7 0-16,2 2 1 15,0 0-1-15,4 3 0 0,2-2 0 16,0-1-1-16,6 0-1 16,-4-2 0-16,3 0 0 15,-3-1 0-15,3 0-1 16,-7-2 1-16,0 3 0 0,-1-3 0 16,-3 1 1-16,-2 1 0 15,-5 0 0-15,-1 0-1 16,-5 0-13-16,-4 5-43 0,0-9-19 15,2-2-4 1,-1-2-5-16,4-3-3 0</inkml:trace>
  <inkml:trace contextRef="#ctx0" brushRef="#br0" timeOffset="252360.7681">11642 9502 43 0,'1'-9'83'0,"-1"-3"0"15,0 3-4-15,0 9-5 16,-2-12-52-16,2 12-4 15,0 0-4-15,0 0-5 16,-6 15-4-16,6 5-2 0,-2 4-2 16,2 6 1-16,-1 5 0 15,0 6-1-15,0 2 0 16,1 0 0-16,-1-1-1 16,0-5 0-16,-3-1 1 0,3-7-1 15,-3-6 1-15,1-6 0 16,-2-5 0-16,5-12 0 15,-10 3-1-15,10-3 2 16,-15-15-1-16,6-2 0 0,3-5 0 16,3-4-1-16,-2-7 0 15,5-3-1-15,3-4 0 16,5-3 0-16,6-2 0 0,4 0 0 16,3 2 0-16,2 3 0 15,1 5 0-15,-1 8-1 16,-4 6 2-16,2 11-1 15,-2 6-1-15,-3 6 2 0,0 9-2 16,-7 7 0-16,0 6 2 16,-7 3-1-16,-2 5-1 15,-3 1-1-15,-12-3-4 16,0 2-7-16,-6-12-19 0,-3 4-41 16,1-6-5-16,-1-5-5 15,7-6-3-15</inkml:trace>
  <inkml:trace contextRef="#ctx0" brushRef="#br0" timeOffset="253487.4491">11881 9418 44 0,'16'-5'80'15,"-3"3"0"-15,-4 2-2 16,1 0-4-16,1 6-56 0,1 1 0 15,-6 5-3-15,5 2-3 16,-7 4-4-16,1 1-3 16,-1 1-3-16,-4 2-1 15,0 0 0-15,-3-1-1 16,-4-3 0-16,2-1 0 0,-4-3 0 16,3-4-1-16,6-10 1 15,-10 11-2-15,10-11 0 16,0 0-1-16,0 0 0 0,0-10-2 15,9 0 0-15,-1-2 0 16,5-1-2-16,4-2 2 16,1 0 0-16,4-1 0 15,-2 2 2-15,4 2 1 16,-6 1 0-16,-3 4 4 0,-4 2 0 16,3 5 2-16,-14 0 0 15,5 9 1-15,-5 2-1 16,0 4 1-16,0 2-1 0,3 0 0 15,0 4-1-15,6-2 0 16,-3-1-1-16,7-3-1 16,1-3 0-16,0-2 0 15,2-4-1-15,-1-4 0 0,3-2 0 16,-3-5 0-16,-3-6-1 16,-4-4 2-16,-3-3-1 15,-1-3 1-15,-4-5 0 16,0-3 0-16,-6-2 0 0,-2 0 0 15,-7 1 0-15,-2 2 0 16,-2 5-1-16,0 2 0 16,2 7 0-16,0 4 0 15,4 4 0-15,13 6-1 0,-8 0 1 16,8 0-2-16,10 1-1 16,6 3-2-16,8-3-2 15,2-1-1-15,6 0 0 0,0-6 0 16,-2-5 0-16,2-2 3 15,-7-7 4-15,-1-1 4 16,-7-2 4-16,-7-2 2 0,-5 1 0 16,-3 1 1-16,-2 4 0 15,-9 3-2-15,0 6-1 16,-3 4-3-16,-2 4 0 16,2 0-2-16,3 12 0 0,-3 5 0 15,6 7 0-15,3 7 0 16,3 8-1-16,3 7 1 15,11 9 0-15,1 4-2 16,6 6-2-16,0-1 0 0,-1-1 0 16,-1-3-1-16,-8-5-1 15,-5-5-1-15,-5-8 1 16,-2-4 1-16,-11-11 1 16,-2-3 1-16,-1-7 0 0,0-4 0 15,-1-6 2-15,4-5 1 16,3-3 0-16,1-10-1 15,4-2 1-15,2-5-1 0,2-7-1 16,6-2-1-16,6-7-1 16,5-2-2-16,3-4 0 15,4-4 0-15,5-1-1 16,1 3 0-16,-1 3 2 0,-1 5 1 16,-5 7 2-16,-2 8 1 15,-5 9 2-15,-2 8 0 16,-14 4 1-16,10 12-1 15,-7 3 1-15,-2 6 0 16,-1 4-2-16,0 1 1 0,0 4-2 16,-1-2 0-16,-4-1-1 15,2-6-2-15,1 0-2 16,-1-10-7-16,1 0-26 16,2-11-40-16,0 0-2 0,0 0-6 15,6-1-2-15</inkml:trace>
  <inkml:trace contextRef="#ctx0" brushRef="#br0" timeOffset="253680.3276">12880 9140 26 0,'-14'-8'73'0,"-2"4"4"15,3 3-4-15,5 1-2 16,-27 2-54-16,35-2-2 15,-2 15-2-15,2-3-12 0,1-2-25 16,10 1-42-16,-4 1-5 16,4-2-7-16,-1-4-2 15</inkml:trace>
  <inkml:trace contextRef="#ctx0" brushRef="#br0" timeOffset="254049.4554">12880 9140 40 0,'19'11'71'0,"-19"-11"2"16,0 0-1-16,0 0-38 0,0 0-2 15,0 0-9-15,-34 104-7 16,36-71-3-16,6 3-4 16,0 4-3-16,0-1-3 15,2 0-2-15,-5-2-1 16,1-3 0-16,-4-7 0 0,-2-5 1 15,0-3 2-15,0-10 3 16,-1 1 2-16,1-10 1 16,0 0 0-16,0 0 1 0,0 0 0 15,0 0-1-15,1-10-2 16,-1 10-2-16,9-16-1 16,-9 16-1-16,16-17 0 15,-16 17-1-15,17-14 0 16,-6 8-1-16,-2 0-3 0,7 3-5 15,-3-3-7-15,6 3-23 16,5 2-44-16,-5-3-3 0,5 1-5 16,2-1-6-16</inkml:trace>
  <inkml:trace contextRef="#ctx0" brushRef="#br0" timeOffset="254197.6847">13267 9493 11 0,'0'0'80'16,"-11"0"1"-16,11 0-4 15,-13 0-3-15,0 0-46 16,13 0-8-16,-6 9-20 0,6-9-63 16,-7 11-8-16,7-11-6 15,0 0-5-15,-4 11 4 16</inkml:trace>
  <inkml:trace contextRef="#ctx0" brushRef="#br0" timeOffset="264784.356">791 10384 17 0,'1'-10'57'0,"-1"10"-10"15,0-16-2-15,0 16-5 0,0-11-4 16,0 11-5-16,0-10-5 16,0 10-3-16,0-8-3 15,0 8-3-15,0 0-2 16,0 0-4-16,0 0-2 0,0 0-3 15,-8 13-1-15,6 12-3 16,-2-12 2-16,4 14-4 16,-4-3 4-16,0 3 0 15,1 30-4-15,0 6-1 16,0-4 0-16,0-29 3 16,1-3-7-16,-5 26 3 0,5-10-4 15,0-17 1-15,2-26 6 16,0 14-2-1,0-14 3-15,0 0-4 0,-4-4 2 16,3-10 1-16,1-5 0 16,0 9 3-16,-3-2-3 15,7-12 1-15,0 1-4 16,-3 11 3-16,4 0 0 16,11-10 0-16,1 4 0 0,1 1-3 15,2 3-1-15,9-1 4 16,-6 2 1-16,2-1-4 15,6 0 4-15,-7-1 0 16,-3 3-1-16,1-4 1 0,-6 3 0 16,-6-4 1-16,-2 3-1 15,1-2 0-15,-9 0 0 16,0 1 0-16,0-1 0 0,-2 0 1 16,-5 1 0-16,-1 1 0 15,2-2 0-15,-7 4 0 16,4 1 0-16,-1 3-1 0,10 8 0 15,-16-11-1-15,16 11 0 16,-9 0-1-16,9 0-1 16,-2 19 0-16,-1-3 0 15,0 4 0-15,2 8 0 16,0 3 1-16,0 4 0 0,3 6 1 16,0 1-1-16,3 2-3 15,0-3-3-15,-1 2-6 16,3-8-14-16,3-4-34 15,-1-1-17-15,0-7-7 0,2-8-4 16,-11-15 4-16</inkml:trace>
  <inkml:trace contextRef="#ctx0" brushRef="#br0" timeOffset="265578.1684">1125 10691 18 0,'0'-10'68'0,"0"10"4"0,-12 0-3 15,12 0 2-15,0 0-51 16,0 0 3-16,7 4-2 16,-7-4-2-16,12 0-2 15,0 0-3-15,-3-3-1 0,2-4-2 16,-4-1-3-16,4-4-3 16,-3-1 0-16,-4-1-1 15,3-4-1-15,-7 2 1 16,0 0-1-16,0 0 0 0,-3 3-1 15,-3 2 0-15,-2 3 0 16,8 8-2-16,-18-2-1 16,18 2 1-16,-19 13-2 15,5 1 1-15,4 4 0 0,1 6 0 16,7 0 0-16,1 3 1 16,0 0 0-16,-1 0 0 15,2 0 1-15,10-3 0 0,4-1 0 16,-1-5 0-16,-2-4 1 15,2-1-1-15,2-6 1 16,3-5 0-16,-2-2-1 16,-5-5 0-16,2-8 0 15,1-3-1-15,-4-6 1 0,-1 2-4 16,3-6 2-16,-4 3-2 16,0-3 3-16,1 4 1 15,-6 4-3-15,0 2 2 0,3 3 0 16,0 3 3-16,-6 10-3 15,0 0 0-15,0 0-4 16,0 12 1-16,6 0 5 16,-3 5-2-16,1 5-3 0,2 1 1 15,2 1 2-15,3-4 4 16,4-1-1-16,-10-2-2 16,0-3-4-16,-2-1 0 0,-3-13 3 15,0 0-1-15,0 0-3 16,0 0 0-16,10-6 0 15,1-8 3-15,-4-5-1 16,10-4 1-16,-1-1 0 0,-1-1 0 16,-4 4 1-16,3 1 1 15,-3 4 0-15,-5 5 0 16,-6 11 0-16,16-1 1 16,-11 7-1-16,2 8 1 0,0 6-1 15,-3 2 0-15,2 5 0 16,4 1 0-16,-4-1 0 15,1-3-1-15,-5-3-1 16,4 0-4-16,-3-9-5 16,3 0-16-16,0 2-49 0,-6-14-5 15,0 0-6-15,14-12-5 16,-5-2 1-16</inkml:trace>
  <inkml:trace contextRef="#ctx0" brushRef="#br0" timeOffset="266315.8825">1773 10596 30 0,'1'-12'85'16,"-1"12"2"-16,0 0-4 15,0 0-3-15,-5-9-42 16,5 9-8-16,0 0-9 0,0 0-6 16,1-10-5-16,-1 10-4 15,0 0-1-15,0 0-2 16,0 0-1-16,12-8-1 15,-12 8-1-15,0 0 0 0,-2 4-1 16,2-4 1-16,-11 17-1 16,8-6 0-16,-5 3 0 15,3 1 1-15,3 0-1 0,1 3 1 16,1-2 0-16,0-1 0 16,5 0 1-16,3-2-1 15,2-2-1-15,4-3 0 16,-3 0-2-16,1-5-1 15,2-1-2-15,-1-2-1 0,-2-3-1 16,6-4-3-16,1-1 1 16,-2-2 4-16,-3-1 0 15,2 2 0-15,-2 1 3 0,2 2 2 16,-5 1 2-16,-10 5 7 16,8-6-1-16,-8 6-3 15,11 0 0-15,-11 0 3 16,0 0-2-16,0 0 0 0,0 0-2 15,0 0-2-15,0 0 2 16,0 0 2-16,10 4-2 16,-10-4 0-16,11 0-1 0,-2-4 1 15,2 0-1-15,-1-3 0 16,-1-1 0-16,6 0-3 16,-2-1 3-16,-1-1-1 15,-6-2 0-15,-3 1 0 0,0 2 0 16,-2-2 0-16,-1 2-1 15,-1-1 0-15,1 10 0 16,-20-11 3-16,7 8-2 16,2 3-1-16,-5 0 2 15,5 8-3-15,-7 1 3 0,6 5-2 16,4 0-1-16,-2 4-1 16,8 0-1-16,-2 1 3 0,4-3 1 15,2 2-1-15,8 0-2 16,-4-5 4-16,4 3-4 15,1-3-4-15,5-1-4 16,-2-5-9-16,7 3-23 16,-6-4-41-16,-3-2-3 0,4-3-8 15,1-1 1-15</inkml:trace>
  <inkml:trace contextRef="#ctx0" brushRef="#br0" timeOffset="266517.1007">2304 10725 42 0,'0'0'85'0,"0"0"1"16,0 0-2-16,0 0-5 0,3 9-49 16,-3-9-5-16,4 15-5 15,1-4-7-15,-4 2-4 16,0 3-3-16,0 1-2 16,-2 6-4-16,-5-2-7 0,1 9-18 15,3 0-54-15,-4 1-3 16,-5-4-5-16,3-4-6 15,-2-6-4-15</inkml:trace>
  <inkml:trace contextRef="#ctx0" brushRef="#br0" timeOffset="267577.7907">2984 10607 45 0,'-11'0'75'15,"0"-3"-1"-15,4-2-2 16,7 5-32-16,-3-11-14 0,3 11-2 15,5-14-5-15,-5 14-4 16,12-12-3-16,-12 12-2 16,17-1-1-16,-7 1-2 15,1 6-3-15,-3 7-1 16,3 3 0-16,-2 4-3 0,1 1 0 16,-2 4 1-16,0-1 0 15,-4 1 0-15,-2-3 0 16,-2-1 0-16,-1-4 0 15,0-3-1-15,-4-5 1 0,5-9 0 16,-9 11-1-16,9-11 0 16,0 0 0-16,-5-11-1 15,5-2 0-15,0-3 1 0,1-5-1 16,4-4 0-16,3-3 0 16,2-2 0-16,0 0 0 15,4 3 0-15,0 3 1 16,1 5 0-16,2 6-2 15,1 8 1-15,-2 5-1 0,-1 8 1 16,-3 6 0-16,1 6 1 16,0 3-1-16,-3 2 1 15,0 0 0-15,-3 2 1 0,-2-4 0 16,-1-2-1-16,-1-4 1 16,-2-3 0-16,-1-14 0 15,0 13-1-15,0-13 0 0,0 0 0 16,3-9 0-16,0-5-1 15,1-1 0-15,2-3-1 16,0-5 1-16,3 1 0 0,-1-2 0 16,3 4 1-16,-3 0 0 15,4 4 1-15,-3 4 0 16,2 5 0-16,1 5 1 16,0 2 0-16,-2 5-1 15,0 7 1-15,1 1-1 0,-3 4 1 16,0 4-1-16,-4 1 0 15,0 2-1-15,-2-1-2 16,2 2-3-16,-4-4-5 16,1 1-14-16,2-1-41 0,0-6-14 15,1-3-6-15,-4-12-4 16,13 5 5-16</inkml:trace>
  <inkml:trace contextRef="#ctx0" brushRef="#br0" timeOffset="269032.9053">3863 10550 49 0,'0'0'82'0,"-12"-2"0"0,-1 2-3 16,-4 0-4-16,-2-1-57 15,0 2-3-15,0 2 1 16,3 4-6-16,0 2-3 15,-1 2-2-15,1 2-2 16,1 3-2-16,-1 5 0 0,4-2 0 16,2 3 0-16,0 1-1 15,5-2 1-15,5 0-1 16,0-4 2-16,1-2-1 0,6-5 1 16,2-3-1-16,5-4 0 15,-3-3-1-15,4-3-1 16,-2-4 0-16,0-4 0 0,1-4 0 15,-2 0-1-15,-3-2 1 16,0 0 0-16,-5 1 2 16,0 2-1-16,-1 1 1 15,-2 3 0-15,-1 10 1 0,0 0-1 16,0 0 1-16,-7 1 0 16,3 12 1-16,2 1-1 15,1 4 0-15,0 2 1 16,1 0-1-16,0 1 1 0,5-1-1 15,1-2 0-15,5-3-1 16,0 0 0-16,-2-6 0 16,5 0 0-16,-1-7-2 15,1-2 0-15,3-4 0 0,-1-6-2 16,-1-4 0-16,2-4 0 16,0-1-1-16,-2-5 1 15,-2 0 0-15,2-1 1 0,-5 0 1 16,-2 3 0-16,-4 0 2 15,2 4 0-15,-4 3 1 16,-1 5-1-16,-1 10 1 16,-3-10-1-16,3 10 1 15,-11 0 0-15,11 0-1 0,-9 6-1 16,9-6 1-16,-9 14 0 16,7-6-1-16,1 2 1 15,1-1-1-15,0 0 1 0,0 0-1 16,0-9 0-16,7 15-1 15,-7-15 0-15,16 6-1 16,-6-6 0-16,0 0-1 16,2 0-1-16,1 0 0 0,-2-3-1 15,0 2 1-15,-3 1 0 16,3 0 1-16,-11 0 1 16,7 15 1-16,-7-1 2 0,0 0 0 15,0 2 0-15,0 4 1 16,0-2 0-16,-2 0-1 15,1-1 1-15,3 0-2 16,4-5 1-16,1 0-1 0,4-4-1 16,-1-4 0-16,5-3-2 15,3-1-1-15,1-5-1 16,3-5 1-16,3-2 0 16,-1-4 0-16,0-1 0 15,1-3 2-15,-2-1 1 0,-3-1 2 16,-2 2 3-16,-6 0 0 15,-2 1 1-15,-6 4 0 16,0 3 0-16,-4 1 1 0,0 11-1 16,-14-6 0-16,3 6-1 15,-2 3 0-15,2 5-1 16,0 2 0-16,2 2 0 0,0 2-1 16,5-1 0-16,3-1 0 15,0-1 0-15,8-1-1 16,4 1 0-16,-3 1 0 0,4 0-1 15,2 0 1-15,-1 3-1 16,1 4 1-16,-2 6-1 16,-3 3 0-16,2 7 1 15,-5 7 1-15,0 7-1 0,-7 7 1 16,-1 4-1-16,-8 4 1 16,-3-4-1-16,-2-3 2 15,-5-4-2-15,2-12 0 16,-4-7 1-16,2-12 1 15,5-11 0-15,-1-8 0 0,6-6-1 16,0-12 0-16,5-9-2 16,5-6 0-16,7-12 0 15,4-7-3-15,6-7-2 0,3-4 0 16,6-4-1-16,8 2-2 16,0 1 0-16,4 5 1 15,-1 7 1-15,-2 7 2 16,0 9 2-16,-4 6 1 0,-5 8 2 15,-7 7 2-15,-3 6 1 16,-4 3 1-16,-2 3 0 16,-5 9-1-16,-3 5 1 15,-2 4-1-15,0 1-1 0,0 3 0 16,0 1-1-16,-1-2 0 16,-3 0-1-16,3-5-1 15,1-4-3-15,0-1-6 16,0-11-13-16,1-5-50 0,-1 5-13 15,10-18-3-15,-4 0-7 16,-1-5-3-16</inkml:trace>
  <inkml:trace contextRef="#ctx0" brushRef="#br0" timeOffset="269181.6201">4704 10589 22 0,'0'-34'84'16,"1"7"0"-16,-1 7-4 15,0 10-4-15,0 10-36 0,0 0-24 16,0 0-5-16,-3 17-8 15,3 3-12-15,1 7-45 16,3-3-20-16,-1 1-6 16,2-3-5-16,2-2-1 0</inkml:trace>
  <inkml:trace contextRef="#ctx0" brushRef="#br0" timeOffset="269630.7698">4900 10683 69 0,'-5'8'84'0,"5"-8"-2"0,0 0-5 16,6 8-18-16,-6-8-38 16,4 9-7-16,-4-9-6 0,6 16-2 15,-1-6-3-15,1 0-1 16,-2 3-1-16,1-2 0 15,-2 1 0-15,0-2 0 16,-3-10 0-16,3 15 1 0,-3-15-1 16,0 0 1-16,0 9 1 15,0-9-1-15,0 0 0 16,0 0 0-16,6-10 0 16,-2 2-1-16,-1-3 0 0,2 0 0 15,1 0-1-15,0 2 0 16,1-1 1-16,-7 10 0 15,11-12 1-15,-11 12 0 0,10 0 0 16,-10 0 1-16,5 15 0 16,-4-1 0-16,2 3-1 15,-3 1-1-15,1 2-2 16,-1-1-2-16,0-2-4 0,0-5-7 16,3 0-12-16,-3-12-33 15,3 12-21-15,-3-12-7 16,16-2-4-16,-2-8 3 0</inkml:trace>
  <inkml:trace contextRef="#ctx0" brushRef="#br0" timeOffset="269983.1458">5192 10710 38 0,'19'-31'87'0,"-3"3"-1"0,-1 3-3 16,-7 0-20-16,0 11-17 16,-3 2-18-16,-5 4-8 15,0 8-7-15,0 0-3 16,-10 0-4-16,0 3-1 15,3 6-2-15,-3 3-1 0,2 0-1 16,1 1 0-16,2 1 0 16,1 2-1-16,3-4 1 15,1 2 0-15,1-3-1 0,5 2 0 16,3-2 0-16,0-1-1 16,2-1 0-16,4 0 0 15,-2 0-1-15,0-2 0 0,0 2 0 16,-2-3 0-16,-3 2 0 15,-8-8 1-15,8 13 0 16,-8-13 1-16,-3 16 0 16,-7-7 1-16,-4 2-1 0,-4-1 0 15,1 3-6-15,-3-7-9 16,2-3-42-16,0 7-26 16,2-4-2-16,4-3-6 15,12-3-5-15</inkml:trace>
  <inkml:trace contextRef="#ctx0" brushRef="#br0" timeOffset="271690.9214">6184 10789 1 0,'11'-8'75'0,"-11"8"4"16,9-9-2-16,-9 9-8 15,0 0-39-15,14-10-8 0,-6-1-2 16,0 0-4-16,-2-5-4 16,-1 0-2-16,-3-3-1 15,-1 1 0-15,-1-1 0 16,-6 2-4-16,-5 3 1 0,-3 3-3 15,-5 8-1-15,-1 3-1 16,-6 13-1-16,-1 6 0 16,-4 8 1-16,3 3-1 15,2 4 1-15,5 2 0 0,5-3 0 16,8-1 0-16,4-5 1 16,5-4 0-16,11-8-1 15,9-7 1-15,4-5-1 0,3-5 1 16,6-9-1-16,2-7 0 15,0-4 0-15,-3-6 0 16,-1-5 0-16,-4-6 0 16,-5-4-1-16,-6-1 1 0,-4-1 0 15,-5-1 0-15,-6 4 0 16,-2 4 1-16,-3 6-1 16,-6 7 0-16,-2 10 1 15,-2 8-1-15,-1 7 0 0,-1 1-1 16,-1 11 1-16,4 5-1 15,2 2 0-15,1 7 0 16,3 1 0-16,4 5 0 16,2 4 0-16,0 1 1 0,6 0-1 15,3 3 0-15,3-3 1 16,1 0-1-16,4-6 0 16,-3-2 0-16,2-9-1 15,-2-4 0-15,2-7-2 0,-1-7 0 16,1-2 0-16,-2-8 0 15,-1-6 1-15,-1-5 0 16,1-4 0-16,0-2 1 0,-5-2 2 16,0 3 0-16,-2 0 0 15,-2 4 1-15,-1 4-1 16,-2 6 0-16,-1 10 1 16,0 0-1-16,-3 6 0 0,0 8 0 15,1 4-1-15,1 4 0 16,1 1 0-16,0 2 1 15,4-1-1-15,1-2 1 16,5-2-1-16,1-5 1 0,1-3-1 16,3-6-1-16,2-3 1 15,3-3-2-15,-2-3 0 16,1-8-1-16,0-2 1 16,0-1-1-16,-1-5 0 0,-4 0 2 15,-3 2 0-15,-1 0 1 16,-3 5 0-16,-3 2 1 15,-4 10 0-15,0 0 0 16,0 0 1-16,-5 16-1 0,1 1 1 16,1 3-1-16,3 3 0 15,0 0 0-15,2-1 0 16,6-2 0-16,6-4 0 16,2-1 0-16,5-6-1 0,4-4-1 15,1-5 0-15,3-2 0 16,1-5-2-16,-1-3 1 15,-3-5 0-15,-1-1-1 0,-7-2 2 16,-2-1-1-16,-7-1 2 16,-4-1-1-16,-5 1 1 15,-1 0 1-15,-4 1-1 16,-4 3 1-16,0 3 0 0,-2 1-1 16,2 6 0-16,9 6 1 15,-14-3-1-15,14 3 0 16,0 0-1-16,-6 9 0 15,6-9-3-15,6 14-4 0,6-3-7 16,-4-5-9-16,12-1-17 16,5 5-33-16,-2-8-11 15,2-2-3-15,3-2 1 0</inkml:trace>
  <inkml:trace contextRef="#ctx0" brushRef="#br0" timeOffset="271860.9456">7147 10718 66 0,'0'0'80'0,"0"0"0"0,0 0-4 16,3 11-28-1,-3 0-20-15,-4 2-7 0,0 2-5 16,-2 3-3-16,3 0-5 16,-1 1-1-16,2-1-5 15,-1-2-4-15,2 0-7 0,1-16-12 16,0 0-51-16,0 13-8 16,0-13-5-16,8-1-5 15,-1-10 4-15</inkml:trace>
  <inkml:trace contextRef="#ctx0" brushRef="#br0" timeOffset="272017.0235">7250 10541 61 0,'6'-20'77'16,"-6"7"-2"-16,0 13-4 16,-1-16-21-16,-5 23-38 15,3 9-13-15,0 2-29 0,-5 6-37 16,6-1-5-16,2 2-5 15,0-2 0-15</inkml:trace>
  <inkml:trace contextRef="#ctx0" brushRef="#br0" timeOffset="272445.7144">7312 10742 3 0,'0'-9'81'15,"0"9"4"-15,0-14 0 0,0 14-8 16,5-11-37-16,-5 11-11 16,0 0-8-16,0 0-7 15,9 3-6-15,-6 7-4 16,0 4-2-16,0 2-1 0,0 3 0 16,0 3 0-16,-1-3-1 15,-3-1 1-15,1-3 0 16,0-4 0-16,0-11 0 15,0 12 0-15,0-12 1 16,0 0-1-16,8-12 0 0,-3 0-1 16,2-2 1-16,2-5-1 15,3 1-1-15,-2 0 1 16,3-1-1-16,1 5 1 0,-4 3 0 16,2 5 0-16,-12 6 0 15,14 0 0-15,-10 7 0 16,-2 6 1-16,-2 5-1 0,0 0 0 15,2 6-6-15,-2-6-5 16,3 3-13-16,-3-6-13 16,0 0-42-16,3-5-5 15,6-4-5-15,2-3-2 0</inkml:trace>
  <inkml:trace contextRef="#ctx0" brushRef="#br0" timeOffset="273395.2583">7859 10794 0 0,'36'-18'82'0,"-5"4"7"16,-7 1-5-16,-6 1-3 16,-12-18-15-16,-3 21-46 15,-3 9-3-15,-12-6-3 0,-3 6-5 16,-7 2-3-16,1 4-2 16,-4-1-1-16,1 5-1 15,-2 1-1-15,4 3 0 0,1-1-1 16,1 1 0-16,6 2 0 15,7 1 1-15,-1 1-1 16,6-1 0-16,2 0-1 16,5-4 0-16,5-2 0 0,1-2-1 15,4-3 0-15,0-5 0 16,4-1-1-16,0-7 1 16,2-4 0-16,-1-6 0 0,-2-3 1 15,0-3 0-15,-4-8 0 16,-2-3 1-16,-2-7 0 15,0-4 1-15,-1-3 0 16,-3 0 1-16,-2 0 1 16,-3 5 0-16,-1 6 0 15,0 6 0-15,-3 10 0 0,-6 10 0 16,-2 10-1-16,-1 2-1 16,0 12 0-16,3 6 0 0,-2 4 0 15,5 7 0-15,2 2-1 16,3 5 1-16,1 3-1 15,4 1 0-15,2-1 0 16,4 1-2-16,0-3 0 0,4-3-1 16,1-6-1-16,3-4-3 15,-3-8-1-15,6-6-2 16,-2-8 1-16,1-3 1 16,-1-9 0-16,1-8 1 0,-1-7 2 15,-1-5 2-15,-1-7 3 16,1-7 2-16,-3-2 3 15,1-3 1-15,-2 1 2 16,-6 2 1-16,1 5 0 0,-5 7 1 16,-1 7-2-16,-3 11 0 15,0 15-3-15,-9-7-1 16,9 7-2-16,-15 18-1 16,6 2-1-16,3 6 0 0,2 4 0 15,1 8 0-15,3 1 0 16,-1 3 0-16,5-2-2 15,2 1 1-15,2 0-2 0,3-5 0 16,1-7-2-16,-1-3-1 16,2-9-2-16,3-3-2 15,1-8 0-15,2-5 0 16,1-3 0-16,0-8 2 0,-1-5 1 16,1-8 1-16,0-1 4 15,-5-2 3-15,1-1 4 16,-4 0 2-16,-5 3 1 15,-2 3 1-15,-1 9 1 0,-4 12 1 16,0 0-1-16,0 0-1 16,-10 11-2-16,6 8-3 15,-2 4 1-15,2 2-2 0,1 2-1 16,3-1 0 0,0 0-2-16,0-3-2 0,1-5-3 15,6 0-9-15,-2-5-42 16,2-5-27-16,5-6-3 15,-2-4-7-15,4-7-4 0</inkml:trace>
  <inkml:trace contextRef="#ctx0" brushRef="#br0" timeOffset="273555.0831">8616 10483 60 0,'1'-22'86'15,"-5"8"-3"-15,-7 10-5 0,0 4-2 16,-2 7-53-16,4 11-15 15,-2 1-7-15,5 12-23 16,5-2-52-16,-1 2-3 16,1-1-6-16,1-2-3 0</inkml:trace>
  <inkml:trace contextRef="#ctx0" brushRef="#br0" timeOffset="274403.3597">8687 10731 3 0,'0'0'90'15,"-6"-12"1"-15,6 12-4 16,-5-14-4-16,5 14-16 16,0 0-43-16,0 0-5 0,5-7-9 15,-5 7-5-15,10 5-2 16,-2 4-1-16,-1 5-1 15,2 4-1-15,-3 0 0 16,1 5 0-16,-1-3-1 0,-2 3 1 16,-2-3-1-16,-2-3-1 15,0-1 1-15,0-3 1 16,0-4-1-16,0-9 1 16,0 0 0-16,0 0 0 0,8-4 1 15,0-8-1-15,4-1 0 16,3-7-1-16,5-1 0 15,4 2 0-15,-2-2 0 16,2 3 0-16,1 3 1 0,-3 5-1 16,-2 4 1-16,-5 6 0 15,-3 3 0-15,-4 10 0 16,-1 2 1-16,-2 3-1 16,0 1 0-16,-1 1 0 15,3-2 0-15,3-3 1 0,0-4-2 16,3-2 1-16,6-4-1 15,4-5 0-15,4-1 0 16,4-7 0-16,1-4 0 0,3-2 0 16,0-4 0-16,-1-1 2 15,-4-2 0-15,-7 0 0 16,-5 2 1-16,-4 2 0 16,-10 2 0-16,-4 7 0 0,0 8 1 15,-12-6-1-15,1 8-1 16,-3 9 0-16,-2 6 0 15,3 5 1-15,1 5-1 16,-1 5 0-16,5 1-1 16,-2 6 1-16,7 6 1 0,1 7 0 15,1 8 0-15,1 8-1 16,0 9-1-16,-1 5-2 16,-6 4 1-16,-4 2-2 0,-7-2 0 15,-8-4 2-15,-4-12 1 16,-5-7 1-16,-7-15 3 15,-1-11 1-15,1-14 2 16,4-12-2-16,-2-11-5 0,9-8 0 16,4-17 0-16,8-12 0 15,9-9 0-15,10-12 0 16,4-5 0-16,11-7 0 16,11 1 0-16,3 3 0 0,9 5 0 15,2 7 0-15,4 15-8 16,0 9-78-16,-5 7-3 15,0 8-4-15,-4 1-6 0,2 3-2 16</inkml:trace>
  <inkml:trace contextRef="#ctx0" brushRef="#br0" timeOffset="275404.3461">10242 10711 75 0,'0'0'84'0,"0"-20"-2"15,-1 9-4-15,-22 0-44 16,19 2-4-16,-5-1-5 16,0 2-7-16,-5 3-6 0,-2 3-3 15,0 2-2-15,-2 1-2 16,-1 6-1-16,2 1 1 15,0 3-2-15,6 0 0 16,1 1 0-16,5 0-1 16,4 1-1-16,1 0 1 0,4 0-1 15,7 1-1-15,-1 2-1 16,4-1 0-16,1 3-3 16,1 0 0-16,-3 1-2 15,-1 0 0-15,2 2 0 0,-8-1 0 16,-1-1 1-16,-3 1 0 15,-5-3 4-15,-6 0 1 16,-2-3 0-16,-1-3 3 0,-3-3 1 16,0-2 0-16,4-6 1 15,3 0 1-15,8 0-4 16,-3-11-2-16,4-3-3 0,6-2-3 16,10-4-4-16,2-4-3 15,9 0-3-15,3-2-2 16,3-1 3-16,1 3 4 15,-2 1 6-15,0 4 6 0,-10 5 8 16,-2 5 2 0,-8 2 3-16,-13 7 3 0,11 0-1 15,-11 0-2-15,-4 14-4 16,-3 0-3-16,3 2-3 16,-6 4 0-16,0 1-1 0,0-1-2 15,5 1-5-15,-3-3-7 16,4-2-24-16,10-3-46 0,-6-13-3 15,0 0-5-15,17 3-5 16</inkml:trace>
  <inkml:trace contextRef="#ctx0" brushRef="#br0" timeOffset="275565.1378">10477 10675 66 0,'1'-42'91'0,"0"3"-3"15,-2 3-5-15,-3 7-3 16,-10 8-58-16,7 5-5 15,7 16-5-15,-13-6-8 0,11 12-12 16,-2 9-35-16,4 2-37 16,2 3-4-16,4 1-4 15,7 3-6-15</inkml:trace>
  <inkml:trace contextRef="#ctx0" brushRef="#br0" timeOffset="276016.0245">10530 10810 7 0,'-14'0'84'16,"14"0"5"-16,-11-14-3 15,11 1-5-15,0 0-27 0,5 0-34 16,4 0 0-16,0-1-2 16,5 5-8-16,-4 1-5 15,1 6-2-15,-4 2 0 0,-1 6-2 16,0 10 0-16,-5 2-2 15,-1 5 1-15,0 3-1 16,0 0 1-16,0 2 0 16,-2-6-1-16,-1 0 1 0,-1-6 0 15,2-4 0-15,2-12 1 16,0 10-1-16,0-10 1 16,6-5 0-16,3-4 0 15,4-3 0-15,5-2-1 0,0-3 1 16,4-2-1-16,3 1 0 15,1 2 1-15,-7 1-1 16,3 3 1-16,-4 4-1 16,-3 3 1-16,-15 5 0 0,10 5-1 15,-10 5 1-15,0 4-1 16,0 1-1-16,-3 4-1 16,-1 0-2-16,1-3-5 15,3 1-10-15,2-4-38 0,5-3-26 16,4-5-3-16,5-5-6 15,3 1-3-15</inkml:trace>
  <inkml:trace contextRef="#ctx0" brushRef="#br0" timeOffset="276541.0115">11065 10780 59 0,'14'-20'89'16,"-6"0"0"-16,-4 4-4 15,-4 0-2-15,-6 7-42 0,-3 1-27 16,-4 5-2-16,-1 3-2 15,-5 3-3-15,4 8-3 16,-3 1-1-16,3 6-1 0,-1 4-1 16,3-1 0-16,3 3-1 15,2 1 0-15,3-2 1 16,5 1-2-16,0-2 1 0,6-3-1 16,5-3-1-16,2-4-1 15,2-3 0-15,6-4-1 16,1-5 1-16,-1 0-1 15,4-5 1-15,4-3 1 16,-3-4 0-16,3-3 1 0,1-2 1 16,-5-2 2-16,2-1 0 15,-4-1 0-15,-2 0 1 16,-6 1 0-16,-3 0 0 16,-4 2 1-16,-5 4-2 0,-3 2 1 15,0 3-1-15,0 9-1 16,-9-15 0-16,9 15 0 0,-9-4-1 15,9 4 1-15,-12 0-1 16,12 0 0-16,-8 13 0 16,2 0 0-16,-1 4 0 15,4 1 1-15,-3 7-1 0,0-1 0 16,3 3 1-16,0 0-1 16,3 1 0-16,0-5 0 15,0 0-3-15,1-5-1 16,3-5-7-16,8-1-13 0,-7-1-38 15,9-9-23-15,5-2-4 16,-1-2-6-16,8-9-1 16</inkml:trace>
  <inkml:trace contextRef="#ctx0" brushRef="#br0" timeOffset="277694.5562">12030 10717 69 0,'-11'0'84'15,"-1"-5"-2"-15,3 1-4 16,-13-5-32-16,22 9-16 16,-13-14-6-16,9 4-7 0,1 0-3 15,3-2-4-15,0 0-1 16,1 0-2-16,6-2-1 16,1 0-2-16,4 4 0 0,-2 0-2 15,5 4-1-15,0 2 0 16,0 4-1-16,-4 2 0 15,1 7 0-15,-1 8-1 16,-4 2 0-16,-6 6-1 0,-1 7 0 16,-1 3-3-16,-5 2 0 15,-6 5-1-15,-6 0 1 16,-1 0-2-16,1-5 3 16,-5-4 0-16,1-5 3 15,3-5 2-15,3-6 1 0,3-7 2 16,1-5 0-16,12-5 1 15,0 0-1-15,0 0-1 0,3-7 0 16,8-1-2-16,6-3-1 16,1-4-1-16,3 2 0 15,4-3-1-15,3 2 0 16,5 0-1-16,0 1-1 0,1 2 2 16,0 3 0-16,0-1 0 15,-2 3 1-15,-8 1 1 16,-5 3 1-16,-1-1 1 15,-5-1 0-15,-13 4 0 16,9-7 1-16,-9 7 0 0,0 0 0 16,-2-10 0-16,2 10-1 15,0 0 0-15,-9-9 1 16,9 9-1-16,0 0-1 0,0 0 1 16,0 0-1-16,0 0 0 15,0 0-1-15,0 0 1 16,-12 12-1-16,9 0 1 15,1 1-1-15,-1 3 0 0,0 0 1 16,0 3 0-16,3-2-1 16,0-2 1-16,6-1 1 15,0-4-1-15,4-3 0 0,-1-3 1 16,6-3-1-16,-2-1-1 16,-2-6 1-16,2-4-1 15,1-4-1-15,-5-4 1 0,4-7 0 16,-2-1 0-16,-2-7 1 15,1-2 1-15,-4 1 0 16,0-2-1-16,-3 2 1 16,-3 4 0-16,-1 3 0 15,-8 8 0-15,-3 6-2 16,-2 7 0-16,-2 6 0 0,1 8 0 16,-3 8 0-16,3 7 0 15,-1 7 0-15,8 2 0 0,-3 3 0 16,8 1 0-16,0-1 0 15,2-5-5-15,3 1-7 16,1-10-11-16,-1-5-60 16,11-3-4-16,0-4-5 15,5-8-5-15,2-1-1 0</inkml:trace>
  <inkml:trace contextRef="#ctx0" brushRef="#br0" timeOffset="278187.9427">12662 10615 60 0,'-3'-15'91'0,"-2"0"-3"15,2 3-4-15,-1-20-9 16,4 23-45-16,0 9-6 0,0 0-6 16,-9-4-7-16,9 4-3 15,-12 18-2-15,3-1-2 16,1 8 0-16,1 4-1 16,-2 5 0-16,4 2-1 0,-3 3-2 15,2 0 0-15,4-1 0 16,-1-3 0-16,2-2-2 15,-4-8-4-15,5 0-8 16,-4-15-21-16,3 2-49 0,1-12-4 16,0 0-4-16,14 3-6 15,1-8 6-15</inkml:trace>
  <inkml:trace contextRef="#ctx0" brushRef="#br0" timeOffset="278587.6279">12938 10646 42 0,'0'0'91'16,"-17"-9"-1"-16,6 9-5 15,2 0-2-15,-1 4-48 16,2 5-11-16,-5 1-6 0,7 6-7 16,-7 4-6-16,5 2-1 15,-2 3-1-15,3 1-1 16,1 4-1-16,0-4 0 15,4 2 0-15,2-5 0 0,1 2 0 16,8-8 0-16,2-1-1 16,4-7 0-16,3-3 0 15,3-5-1-15,4-2 1 0,0-7 0 16,-2-7 0-16,3-7 0 16,-4-4 1-16,-2-5 1 15,-4-2 2-15,-6-2-1 16,-4 0 0-16,-6 3-3 0,-9 6 0 15,-7 9 0-15,-6 8 0 16,-4 9 0-16,-5 3 0 16,2 16 0-16,1-2-25 0,4 8-60 15,11 4-3-15,8-7-4 16,11-1-6-16,14-11-5 16</inkml:trace>
  <inkml:trace contextRef="#ctx0" brushRef="#br0" timeOffset="292813.9297">6554 9030 10 0,'0'0'39'16,"0"-10"-1"-16,0 10 1 15,0 0 1-15,0 0 0 0,0 0-5 16,0 0-9-16,0 0-6 16,0 0 0-16,0 0-1 15,-6-2-1-15,6 2 0 16,0 0-1-16,0 0-1 0,0 0-3 16,0 0-3-16,0 0-2 15,-1-8-3-15,1 8-1 16,7-4-1-16,-7 4-2 15,19-5-1-15,-5 4 0 0,0 1 0 16,2 0 0-16,1 0 0 16,0 3 0-16,-2 4-1 15,2 2 1-15,-3 2 0 16,-1 1-2-16,-2 3 2 0,-2 0-1 16,-5 1 0-16,-2 2 0 15,-2-2 1-15,-4 2-1 16,-5-1 1-16,-2-2 0 0,-2-1-1 15,0-1 1-15,2-4 0 16,-1 1 0-16,3-3 0 16,9-7 0-16,-12 10 0 0,12-10 0 15,0 0 1-15,-1 9 0 16,1-9 0-16,8 4 0 16,3-4 2-16,8 0-3 15,2 0 1-15,6-5-1 0,5-1 0 16,4-4-1-16,2-1 1 15,4-2 0-15,3-1-2 16,-4-3 1-16,1 2 0 16,-5 1 0-16,-4-1 2 0,-9 2-1 15,-2 4 1-15,-7-1 0 16,-6 3 1-16,-9 7-2 16,0 0 1-16,0 0 0 15,0 0 0-15,-9-1-1 0,0 2-1 16,0 7 1-16,-1 3-1 15,1 1 1-15,1 1 0 16,1 1 0-16,4 2-1 0,3 0 1 16,0 0 1-16,9-1-1 15,3 0 1-15,4-5 0 16,4-1 0-16,2-1 0 16,4-6 0-16,1-2 1 15,3-1-1-15,-6-7 0 0,0-2 0 16,-3-6-1-16,-5 0 0 15,-6-2 1-15,-3-1-1 16,-7-2 0-16,-1 3-1 0,-7 1 1 16,-5 1 0-16,-3 4 0 15,-3 5 0-15,-1 1 0 16,-2 5 0-16,2 1 0 16,1 1 0-16,2 5-1 15,3 0 1-15,5 1 0 0,9-7 0 16,-15 13 0-16,15-13 0 15,-3 9 0-15,3-9-4 16,0 0-7-16,9 7-15 0,-9-7-50 16,23 0-2-16,-4-3-7 15,3-4-4-15</inkml:trace>
  <inkml:trace contextRef="#ctx0" brushRef="#br0" timeOffset="293221.0392">7550 8942 36 0,'3'-13'70'0,"-3"13"-4"16,0 0-5-16,0 0-8 15,9-10-11-15,-9 10-12 0,0 0-7 16,9 0-4-16,-9 0-6 16,1 10-3-16,-1 0-3 15,0 2-3-15,-1 4 1 16,1 4-2-16,0 3 0 0,0 3 0 16,0 1-2-16,0 2 1 15,0 0-1-15,0 0-1 16,-2-2 1-16,2-2 0 15,-1-2 0-15,1-6 0 0,0-1-1 16,0-6 1-16,0-10-1 16,0 13-2-16,0-13-4 15,0 0-7-15,0 0-18 0,0 0-45 16,11-10-5-16,-4-3-5 16,2-6-3-16</inkml:trace>
  <inkml:trace contextRef="#ctx0" brushRef="#br0" timeOffset="293849.2436">7766 9042 64 0,'0'0'74'0,"-4"-12"0"16,4 12 0-16,10-12-42 15,-10 12-5-15,0 0-5 16,9-10-1-16,-9 10-4 16,10-5-3-16,-10 5-3 15,12-4-3-15,-12 4-3 0,20-4-2 16,-9 3 0-16,3 1-1 15,-1 0 0-15,2 3-2 16,-1 1 1-16,0 5-1 0,-2-1 0 16,-4 3-1-16,1-1 1 15,-5 3-1-15,-2 2 0 16,-2-1 1-16,-1-1-1 16,-5 1 1-16,-3-1 0 0,1 0 0 15,-3-3 0-15,2 1 1 16,0-3 0-16,9-8 0 15,-13 9 2-15,13-9 0 16,0 0 1-16,-9 5 0 0,9-5 0 16,0 0 0-16,0 0 0 15,12-3-1-15,-3-1-1 16,6-2 0-16,3-1-1 16,6 0 0-16,4-3-1 15,2 2 1-15,1-2 0 0,3 2 0 16,-2-1 1-16,-3 2-1 15,-4 1 1-15,-7 2-1 0,-3 1 0 16,-5 3 0-16,-10 0-1 16,0 0-2-16,3 7-7 15,-3 2-15-15,-3 3-57 16,-11-1-3-16,-4 0-4 0,-7-2-8 16,-4 0-2-16</inkml:trace>
  <inkml:trace contextRef="#ctx0" brushRef="#br0" timeOffset="340513.1618">328 11385 17 0,'0'0'47'0,"0"0"1"15,6 0-1-15,-6 0-4 0,0 0-6 16,0 0-6-16,0 0-3 16,0 0-4-16,0 0-4 15,0 0-2-15,0 0-2 0,0 0-2 16,0 0-3-16,0 0-2 15,0 0-1-15,0 0-2 16,0 0-1-16,0 0-1 16,0 0-2-16,0 0 1 15,-5 0-1-15,5 0-1 0,0 0 1 16,0 0-1-16,0 0 0 16,0 0 0-16,0 0-1 15,0 0 1-15,0 0-2 0,0 0 1 16,0 0 0-16,-10 2 0 15,10-2 0-15,0 0 0 16,0 0 0-16,0 0 0 0,-4 11 1 16,4-11-1-16,-8 14 0 15,3-5 0-15,-6 1 0 16,0 3-1-16,6 1 1 16,1 3-1-16,-11-1 0 15,6 3 0-15,-1 0 0 0,-2 0 0 16,12-19-7-16,-36 32 7 15,23-12 1-15,0-1 0 16,2-1 2-16,4-1 2 16,-6-2-1-16,13-15-4 15,0 0 8-15,0 0-6 0,-41 14 7 16,33-9-1-16,8-5-7 16,0 0 6-16,-10 0-8 15,9-6 12-15,1 6-7 16,0 0-1-16,0-13 0 0,0 13 0 15,0 0 6-15,0 0-14 16,6-14 14-16,6 19-7 16,1 6 6-16,-13-11-6 15,10 1-2-15,14 0 1 0,-5 11-1 16,-19-12 9-16,25 16-10 16,-18-12 2-16,13 12 0 15,1-1 2-15,-21-15-2 16,15 10 0-16,-4-6 0 15,13 7 0-15,-13-7 0 0,-3 0 0 16,-8-4 0-16,30 16 0 16,-30-16 0-16,0 0 0 15,13 0 0-15,-3 0 0 16,2-2 0-16,-5-1 0 0,-7 3 0 16,18-7 0-16,-8 4 0 15,-2-1-4-15,3-1-2 16,-11 5-1-16,7-9-1 0,-7 9 0 15,14-12 0-15,-14 12 2 16,18-17 2-16,-18 17 0 16,0-12 2-16,0 12 2 15,0-13 1-15,0 13 1 0,0-11 0 16,0 11 0-16,0-11 0 16,0 11 1-16,-1-11-1 15,1 11 1-15,0 0-1 16,-5-11 1-16,5 11-1 15,0 0 1-15,0 0 0 0,0 0 1 16,0 0 0-16,0 0-1 16,0 0 0-16,-11-3 1 15,11 3-1-15,0 0 0 16,0 0 0-16,0 0-3 0,-10 5 0 16,10-5 0-16,-14 6 0 15,14-6 0-15,0 0 0 0,0 0 0 16,0 0 0-16,-14 12 0 15,14-12 0-15,0 15 0 16,0-5 0-16,-4 10 0 16,-7-3 0-16,8 1-2 15,-2 7 2-15,5 1-2 0,-2 1 2 16,1 1-2-16,0-1-1 16,1 7-3-16,-9-4-10 15,9-2-47-15,0 1-21 16,2-7-4-16,-4 1-5 0,2-10-4 15</inkml:trace>
  <inkml:trace contextRef="#ctx0" brushRef="#br0" timeOffset="340912.3661">598 11334 64 0,'-15'-15'88'0,"6"10"-3"16,0 0-4-16,9 5 0 0,-7-13-54 15,10 4-9-15,-3 9-1 16,0 0-6-16,13-4-3 15,-13 4-2-15,30 6-3 16,-14 6 1-16,9 5-3 16,-9 7 4-16,8 4-7 15,-9 8 3-15,3 8-3 16,11 48-1-16,-12 12 3 16,-14-52-1-16,-1 6 2 0,-3-3-1 15,-5 1-1-15,-12 2-9 16,-9-1-5-16,4-9-43 15,-7 2-23-15,-1-11-6 0,-6 1-7 16,4-17-3-16</inkml:trace>
  <inkml:trace contextRef="#ctx0" brushRef="#br0" timeOffset="342411.6172">1302 11554 12 0,'0'0'76'0,"0"0"2"15,0 0 1-15,-12-22-16 16,12 22-26-16,0 0-4 15,0-9-6-15,0 9-6 0,0 0-4 16,0 0-6-16,-6-11-3 16,6 11 0-16,-2 9-5 15,2 4-1-15,0 7-2 16,-3 5 0-16,0 7 0 0,-3 6 0 16,-3 7 0-16,5 4 1 15,1 5 1-15,-10-3-1 16,5-3-1-16,-6-5-2 15,4-3 3-15,9-3 2 16,1-4-1-16,-8-11-1 0,0-4 0 16,5-6 0-16,-1-2 1 15,4-10 3-15,0 14-2 16,0-14-2-16,0 0 3 0,17 0 0 16,-7 0-1-16,8-6 0 15,-5-1-3-15,5-2 0 16,1-1 0-16,3 3 0 0,-3-3 0 15,7 3-3-15,-6 0-2 16,1 5-2-16,4 1 1 16,-3 1-2-16,-6 0-3 15,1 1-2-15,-5 1-4 0,0 2-5 16,-1-4-4-16,-11 0-11 16,13-2-4-16,-13 2-3 15,14-11 0-15,-14 11 5 16,8-17 6-16,-1 4 12 0,-1 1 13 15,-4-5 20-15,6 3 11 16,-1-2 11-16,-4-1 3 16,2 0 0-16,-5 4-2 0,0-1-3 15,1 2-5-15,-2 4-4 16,1 8-5-16,-10-13-4 16,10 13-2-16,-17-6-4 15,17 6-2-15,0 0-1 0,-15 3-1 16,15-3 0-16,-14 16-1 15,8-5 0-15,6 1 0 16,0 4 0-16,-10 1-1 16,7 1 2-16,3 3-1 0,5-3-1 15,5 1 1-15,6-2 0 16,-6-1-1-16,-2-3 1 16,9-3-1-16,-1-3 0 15,-5-3 0-15,0-4-1 0,-1 0 1 16,-10 0 0-16,16-14 0 15,-7 2-1-15,0-1 1 16,-3-5-1-16,-1 0 0 16,-5-2 1-16,1-3-2 0,-5-2 0 15,-7 3 0-15,6 2 0 16,-5 1 0-16,-5 6 0 16,-6 3-2-16,21 10 1 0,-19-4-1 15,19 4-1-15,-8 4-4 16,-2 8-8-16,1-4-27 15,0 1-42-15,9-9-2 16,0 12-6-16,0-12-4 0</inkml:trace>
  <inkml:trace contextRef="#ctx0" brushRef="#br0" timeOffset="343766.1263">1769 11854 0 0,'0'0'74'0,"-15"-12"6"16,15 12 0-16,-9-12-6 0,9 12-30 15,0 0-18-15,0 0-5 16,0 0-7-16,0 0-4 16,-10 5-4-16,8 7-2 15,2 5-2-15,-3 2 1 0,-4 3-3 16,6 3 0-16,1-1 1 15,0 0-1-15,1-1 1 16,8-6 0-16,0-3 0 16,1-5 0-16,2-3 1 0,-3-3-1 15,5-3 0-15,-5-3 0 16,5-7-1-16,1-3-2 16,-3-3 0-16,-2-1 2 15,2 1 0-15,-4-1-1 16,0 0-1-16,0 5-1 0,-4 2 3 15,-4 10 0-15,0 0 1 16,0 0-2-16,0 0-1 16,5 9-1-16,0 3 2 15,-3 1 3-15,8-1-4 0,0-2 4 16,9 1-3-16,-1-4 1 16,-1-3 0-16,3-2 2 15,-2-2 1-15,3-3-3 0,-6-4 1 16,1-4 0-16,-11-1 1 15,3-5 1-15,-3 0 0 16,-5-3 1-16,-3-2 0 0,-6 0 1 16,-2-2 1-16,-3 5-1 15,-1 4 1-15,-1 2 0 16,5 7-3-16,-3 0-2 16,0 6-7-16,14 0-11 0,0 0-48 15,-9 15-16-15,12-5-7 16,5-1-6-16,7-2-1 15</inkml:trace>
  <inkml:trace contextRef="#ctx0" brushRef="#br0" timeOffset="344408.8849">2686 11814 7 0,'-8'-8'86'0,"-2"-2"3"15,1 3-4-15,0 3-4 0,3 12-23 16,6-8-36 0,-15 16-4-16,13 1-6 0,-3 8-5 15,2 6-3-15,0 4-1 16,0 7-1-16,3 4 2 16,-2 3-1-16,2 2-4 0,-1-2 1 15,1-2 0-15,0-2-1 16,-1-6 2-16,1-5-1 15,-2-5-1-15,-2-7-1 0,-3-6 4 16,1-8 0-16,6-8-2 16,-15 0 2-16,6-4-2 15,-3-13 2-15,2-5-2 16,4-11 1-16,-1-6-1 16,1-10-1-16,5-8 3 0,2-5-2 15,4-3-1-15,0 2 2 16,9 3-3-16,-1 9 1 15,3 7 1-15,1 8-1 0,1 13 0 16,7 9 0-16,-4 7 2 16,7 7-3-16,-2 2 2 15,-2 8 0-15,-1 8 0 16,0 5-1-16,-8 5 0 16,-7 5-1-16,-5 2-1 0,-4 4-4 15,-11-3-3-15,-4 2-6 16,-4-12-14-16,-4-1-29 0,1-6-9 15,-1-9-17-15,4-4-5 16,2-6 5-16</inkml:trace>
  <inkml:trace contextRef="#ctx0" brushRef="#br0" timeOffset="345572.9779">2811 11764 48 0,'19'-5'80'0,"-3"5"3"15,2 0-4-15,-1 3 0 16,-10 6-57-16,6 2-3 16,-3 3-1-16,3 2-3 15,-1 4-4-15,-2-1-3 0,2 2-3 16,-3 0-2-16,3-3-1 16,-5 0-1-16,2-5 0 15,-5-1 0-15,-4-12-1 16,6 15 1-16,-6-15-2 0,0 0 1 15,0 0 0-15,-11 6 0 16,2-6 0-16,0-2-1 16,-4-2 0-16,13 4 1 0,-11-12 0 15,3 2-1-15,3-1 0 16,5-2 0-16,0 1 0 16,6 0 0-16,8 0-1 0,0 0 1 15,5-1-1-15,1 5 1 16,5 2 1-16,6 1-1 15,3 2 0-15,1 1 0 16,-4 3 0-16,-1-1 0 16,-3 4-1-16,-5 6 1 0,-4 2-1 15,-6 3 1-15,-5 2 1 16,-5 0 0-16,-1 2 0 16,-1-3 1-16,0 1-1 15,1-5 1-15,-1-12 0 0,4 14 1 16,-4-14-1-16,10 2 0 15,-10-2 0-15,18-8 0 16,-7-3 0-16,2-6 0 0,0-5-1 16,0-4 1-16,-2-2-1 15,-1-5 0-15,-7 2 0 16,-2 2 0-16,-2 2 0 16,-10 6 0-16,-4 6 0 15,-6 9 1-15,-1 6 0 0,-2 4 1 16,-3 9 1-16,4 3 0 15,3 3-1-15,5 1 0 16,7-1 1-16,6-2-2 0,2-2 0 16,11-4-1-16,12-6-2 15,3-4 0-15,10 0-2 16,0-11 1-16,5-5-3 16,3-3 1-16,3-6 0 0,-3 1 0 15,-7-7 1-15,-1 0 2 16,-10-2 2-16,-4 2 3 0,-9-2 2 15,-10 2 1-15,-4 3 1 16,-6 3 0-16,-5 6 0 16,-5 5 1-16,2 5-2 15,-3 5-1-15,5 3-1 0,0 10-1 16,1 4-1-16,6 6-1 16,4 6 0-16,2 4 1 15,3 9-2-15,4 8 0 16,6 10 0-16,4 6 0 0,4 10 0 15,-1 7 0-15,0 5-2 16,1 4-1-16,-7-1-1 16,-1-2 0-16,-6-9 0 15,-6-8 0-15,-2-12 2 0,-8-10 0 16,-5-15 2-16,3-11 1 16,1-17 1-16,-2-7 0 15,2-17 0-15,3-9 0 16,4-12-1-16,3-12-1 0,5-11 0 15,6-7 0-15,5-4 0 16,4-2-1-16,5 2 1 16,1 7-1-16,2 8-1 15,0 9 1-15,-2 13-1 0,-2 12 1 16,-3 11 0-16,0 9 0 16,-5 7 1-16,-1 5 1 15,-4 8 0-15,-1 3 1 0,-3 6 0 16,-1 0-1-16,-1 1 0 15,-3 3-1-15,-1-4-3 16,-1-5-6-16,-1 0-12 16,4-5-59-16,-3-13-3 15,0 0-6-15,1-8-5 0,1-13-2 16</inkml:trace>
  <inkml:trace contextRef="#ctx0" brushRef="#br0" timeOffset="345718.8135">4033 11576 76 0,'0'0'82'0,"0"0"-4"0,-11 20-5 16,4-1-20-16,1 9-43 15,6 1-26-15,5 6-46 16,1-6-9-16,1-6-6 16,4-6-6-16</inkml:trace>
  <inkml:trace contextRef="#ctx0" brushRef="#br0" timeOffset="346144.4388">4219 11605 42 0,'-11'-4'88'0,"11"4"-2"16,-16 0-2-16,16 0-5 15,-25 10-33-15,25 1-30 0,0 6-2 16,5 3-5-16,3 6-3 15,0 3-2-15,1 5-2 16,1 3-2-16,-2 3-2 0,-3 0 0 16,0-2-1-16,-4-2 1 15,-1-6 0-15,0-3 0 16,0-7 2-16,-1-4 2 16,1-16 1-16,-5 11 1 0,5-11 1 15,0 0 1-15,-5-11 0 16,5-1 0-16,-1-3-1 15,1 0 0-15,1-3 1 0,1-3-6 16,2 3 0-16,6-1 0 16,-1-1 0-16,5 4 0 15,4 0 0-15,0 2 0 16,2 4 0-16,1 1 0 0,3 2 0 16,-4 2 0-16,-2 3 0 15,-7-3-2-15,2-3-78 16,-13 8-7-16,11 0-3 15,-11 0-7-15,0 0-5 0</inkml:trace>
  <inkml:trace contextRef="#ctx0" brushRef="#br0" timeOffset="347433.0149">5113 11744 30 0,'-8'-7'77'16,"8"7"4"-16,0 0-2 15,-4-11-30-15,4 11-12 16,0 0-3-16,0 0-8 16,0 0-6-16,0 0-6 0,-5 6-4 15,1 6-3-15,4 6-3 16,-1 3-1-16,0 7-1 16,1 1-1-16,6 0 0 0,2 2-1 15,1-2 0-15,3-4 0 16,2-4-1-16,0-5 1 15,3-6-1-15,-2-6 0 16,2-1-1-16,-2-3 0 0,0-9 0 16,-1-1 0-16,0-4 0 15,-3-3 0-15,-3-2 1 16,1 0 0-16,-6 2 1 16,0-1 1-16,0 3-1 0,-3 2 1 15,0 13 1-15,0 0-1 16,0 0 1-16,-6 4-1 15,6 10 0-15,0 5 0 0,0 1 0 16,4 1 1-16,4-1-1 16,3-2-1-16,2-3 1 15,0-5 0-15,4-5-2 16,-3-5 1-16,0-2-1 16,-1-7 0-16,-3-5 0 0,-1-6 0 15,-3-2 0-15,-2-3 0 16,-2 0 2-16,-2-1-1 0,0 2 2 15,-4 2-2-15,-2 5 1 16,-1 3 0-16,-2 6-1 16,9 8 1-16,-12-8-2 15,12 8 1-15,0 0-1 16,-3 13 1-16,3-2-1 0,7-2 0 16,4 2-2-16,2-1-2 15,3-2-1-15,4-1-1 0,0-3 0 16,0-2 0-16,2-2 0 15,-3 0 2-15,-2-6 3 16,-2 2 4-16,-4-3 4 16,-3 1 2-16,-8 6 1 15,10-7 0-15,-10 7 1 0,0 0-1 16,0 0-1-16,0 7-2 16,0 6-2-16,-2 3-1 15,0 1-1-15,2 5 0 0,0 2 0 16,0 1-2-16,-1 0-1 15,1-3-5-15,2 0-8 16,-2-7-25-16,0 0-44 16,4-6-1-16,-4-9-7 0,9 2-5 15</inkml:trace>
  <inkml:trace contextRef="#ctx0" brushRef="#br0" timeOffset="347609.5629">5669 11726 45 0,'0'-32'88'0,"0"6"0"16,-4 7-6-16,-1 11-4 0,5 8-33 16,-10 5-31-16,6 8-5 15,2 8-6-15,0 0-10 16,2 1-40-16,2 7-31 16,2-2-1-16,4-2-9 15,0-4-3-15</inkml:trace>
  <inkml:trace contextRef="#ctx0" brushRef="#br0" timeOffset="347913.0103">5890 11667 11 0,'-15'-5'94'0,"3"4"-1"0,3-1-4 15,9 2-5-15,-11 1-1 16,11-1-63-16,-3 13-9 0,3 1-2 16,1 3-5-16,3 5-1 15,-2 5-1-15,0 5-1 16,1 2-1-16,-2 6-2 16,0-1-1-16,-1 0-3 0,-1 2-4 15,1-8-5-15,0 0-7 16,0-10-10-16,0-7-36 15,3-3-14-15,-3-13-6 16,15 3-2-16,-6-9 4 0</inkml:trace>
  <inkml:trace contextRef="#ctx0" brushRef="#br0" timeOffset="348163.4573">6069 11721 68 0,'4'-25'93'16,"-3"5"-2"-16,-1 6-5 15,-4 6-1-15,-23 5-47 0,27 3-16 16,-10 0-6-16,10 0-4 16,-11 11-12-16,6 1 0 15,3 7 0-15,0 4 0 16,0 4 0-16,1 8 0 0,0 2 0 16,1 7 0-16,0 0 0 15,-3 4 0-15,3 0 0 16,-3-3 0-16,3 2 0 15,0-8-86-15,0-7-3 0,0-7-4 16,0-14-7-16,0-11-3 16</inkml:trace>
  <inkml:trace contextRef="#ctx0" brushRef="#br0" timeOffset="349741.1324">6880 11832 75 0,'-8'-4'85'0,"8"4"0"16,-15-16-3-16,15 16-29 15,-10-12-24-15,10 3-4 16,0 9-6-16,1-19-6 15,-1 19-3-15,15-15-4 0,-4 11-2 16,2 0-1-16,1 4-1 16,3 2-1-16,-1 9 0 15,2 3 0-15,-1 6-1 0,-2 6 0 16,-2 5-1-16,-2 0 0 16,-3 2 0-16,-5 0 0 15,-1-5 1-15,-3-1-1 16,-1-7 1-16,0-4-1 0,-2-6 2 15,4-10-1-15,0 0 1 16,0 0 0-16,0 0-1 16,-2-10 0-16,3-6 0 0,6 0-1 15,0-7 0-15,4-3 1 16,3-1-1-16,0-3 0 16,4 5 0-16,0 1 1 15,-2 5 0-15,2 5 0 16,-2 8 0-16,-2 6 1 0,-3 10 0 15,-1 9 0-15,-2 8 0 16,-1 5 0-16,-3 1 0 16,-1 4 0-16,-1 0 0 0,-2-4-2 15,2-1-2-15,-2-9-6 16,3-2-10-16,-2-8-33 16,-1-13-30-16,11 10-4 15,0-11-6-15,0-8-4 0</inkml:trace>
  <inkml:trace contextRef="#ctx0" brushRef="#br0" timeOffset="350462.467">7374 11952 10 0,'13'-24'87'0,"-7"2"3"0,-2 5-4 15,-4 4-4-15,0 13-25 16,0 0-25-16,-8 8-10 16,-1 6-8-16,-2 5-4 0,1 1-3 15,2 4-1-15,4 2-2 16,-1-1 0-16,5 1-4 15,1-4 0-15,6 0 0 16,1-4 0-16,5-2 0 0,1-3 0 16,0-4 0-16,3-5 0 15,0-3-4-15,2 0 1 16,-2-10 0-16,-3-3 1 16,-2-3 0-16,-3-4 0 0,-2-3 2 15,-5-1 0-15,-2-4 1 16,-5 1 1-16,-3 2-1 15,-5 1 1-15,1 5 0 0,-3 3 0 16,0 4-1-16,2 2 0 16,2 8 0-16,2 0-1 15,9 1 1-15,0 0-2 16,0 0 0-16,0 0-2 16,10 5-5-16,3-5-6 0,5 0-9 15,-4-3-20-15,7-8-26 16,2 0-7-16,4-1 5 15,-2-3 24-15,-4-6 25 16,3 3 18-16,-9-3 20 0,2 3 25 16,-5 1 30-16,-4 3 4 15,-7 0-8-15,-1 14-23 16,0-9-17-16,0 9-10 0,0 0-5 16,-3 13-4-16,2 4-2 15,-4 2-6-15,3 7 0 16,1 6 0-16,1 2 0 15,0 2 0-15,0 3 0 0,0 1 0 16,-1-1 0-16,1-3 0 16,0-4-2-16,0-5-1 15,0-5 0-15,0-4 1 16,0-9 1-16,0-9 1 0,0 0 2 16,0 0 1-16,0 0 0 15,0-16 0-15,3 0-3 16,3-5 0-16,-1 0 0 15,1-3 0-15,3 2 0 0,0 1 0 16,3 3 0-16,-2 3 0 16,6 9 0-16,-4-3-33 15,0 9-52-15,3 0-3 0,7 0-4 16,-2 4-8-16,5-3-1 16</inkml:trace>
  <inkml:trace contextRef="#ctx0" brushRef="#br0" timeOffset="351893.9138">8451 11761 13 0,'-12'-22'86'0,"-5"-1"3"0,0 4-4 16,-6 6-10-16,11 1-16 15,-6 2-28-15,3 1-11 16,2 5-5-16,3 4-4 16,0 3-2-16,3 7-2 0,2 10-1 15,3 2-1-15,-1 9-5 16,0 6 0-16,2 6 0 16,-1 6 0-16,0 1 0 0,1 1 0 15,-2-4 0-15,-1-2 0 16,-1-8 0-16,4-3 0 15,-2-13 0-15,3-4 0 16,0-6 0-16,0-11 0 0,0 0 0 16,9-10 0-16,1-4 0 15,-1-7 0-15,4-4 0 16,2-3 0-16,4-4 0 16,-4 4 0-16,3 3 0 15,-5 4 0-15,3 10 0 0,-4 7 0 16,-3 6 0-16,-1 11 0 15,-3 10 0-15,0 2 0 16,2 3 0-16,4 3 0 16,1-3 0-16,4-3 0 0,3-6 0 15,3-5 0-15,2-5 0 16,2-7 0-16,0-2 0 16,1-10 0-16,-6-4 0 15,1-7 0-15,-4-1 0 0,-3-6 0 16,-2 0 0-16,-8-4 0 15,-4 4 0-15,-1 0 0 16,-4 5 0-16,-7 5 0 0,-1 9 0 16,-4 8 0-16,-2 3 0 15,1 14 0-15,1 7 0 16,1 3 0-16,6 3 0 16,0 1 0-16,7 0 0 15,2-3 0-15,4-2 0 0,8-2 0 16,2-5 0-16,4-5 0 15,3-5 0-15,4-7-8 16,4 0-3-16,0-9 1 0,2-7 1 16,1-5 0-16,-2-7 4 15,0-7 2-15,0-10 4 16,-4-4 3-16,-3-7 3 16,-3-2 1-16,-6 0 1 0,-4 2 1 15,-7 6 0-15,-3 10-4 16,-3 8-6-16,-8 9 0 15,-2 12 0-15,0 8 0 0,-2 5 0 16,2 10 0-16,4 9 0 16,1 2 0-16,4 12 0 15,2 3 0-15,2 7 0 0,3 1 0 16,3 6 0 0,4-4 0-16,1-1 0 0,-5-3 0 15,6-7 0-15,-5-6-6 16,4-7-10-16,-5-13-7 15,-6-12-5-15,16 3-6 0,-9-8-1 16,4-12 2-16,-4-8 3 16,4-4 5-16,-3-12 11 15,7-3 15-15,-2-9 13 0,6 3 11 16,-6-3 6-16,0 3 2 16,-2 5 0-16,-4 5-4 15,2 14-5-15,-8 8-4 16,-1 18-6-16,-7-4-5 0,0 16-3 15,0 9-1-15,1 8-5 16,1 7 0-16,3 11 0 16,1 3 0-16,1 7 0 15,1 3 0-15,3 4 0 0,2 1 0 16,-3 3 0-16,-1-1 0 16,-2-4 0-16,0 0 0 15,-8-7 0-15,1-6 0 16,-4-9 0-16,1-6 0 0,0-11 0 15,2-8 0-15,8-16 0 16,-12 0 0-16,10-7 0 16,0-12 0-16,2-6 0 0,0-8 0 15,4-6 0-15,8-9 0 16,1-4 0-16,8-4 0 16,2-1 0-16,5 2 0 0,4 5 0 15,2 4 0-15,1 8 0 16,2 12 0-16,-5 11 0 15,-7 7 0-15,-1 8 0 16,-5 6 0-16,-8 5 0 0,-4 6 0 16,-6 3 0-16,-1 2 0 15,-10 2 0-15,-6 0 0 16,-4 0 0-16,-5 0 0 16,-4-4 0-16,-1-7 0 15,2 3-22-15,2-7-61 0,-2-9-5 16,6-1-3-16,4-12-5 15,10-5-6-15</inkml:trace>
  <inkml:trace contextRef="#ctx0" brushRef="#br0" timeOffset="353341.432">10111 11860 4 0,'17'-12'84'16,"-17"12"4"-16,13-16-3 15,-13 16-3-15,-16-21-24 16,16 21-35-16,-13-13-4 0,13 13-4 15,-21-5-4-15,3 5-4 16,-2 5-2-16,1 4 0 16,-2 3-1-16,3 1 0 15,1-1-1-15,4 3 0 0,8 0-1 16,5 2 0-16,0 1-1 16,8 1 0-16,4-1 0 15,3 3-1-15,0 0 1 16,2 1-2-16,-1-3 1 0,0-1-1 15,-1 1 0-15,-1-3 0 16,-7-2 0-16,-2 0-1 16,-5-3 2-16,-2-2-1 15,-7-1 1-15,-8-2 0 0,-1 1 1 16,-2-3-1-16,-2-1 1 16,-1-2 0-16,6-1 0 15,2 0 0-15,2-1-1 0,13 1-1 16,-6-14-1-16,6 2-1 15,8 1-1-15,6-4-1 16,4 0-1-16,3-2-2 16,3-2 1-16,4 2 1 0,4 0 0 15,-2 1 2-15,2 2 0 16,2 1 3-16,-9 1 2 16,3 3 2-16,-9 0 1 15,-4 3 1-15,-6 0 1 0,-9 6 1 16,0 0 0-16,0 0-1 15,0 0 0-15,0 0-2 16,-6-3 0-16,6 3 0 0,-13 14-1 16,9 0 0-16,-3 5-3 15,1 3 0-15,3 4 0 16,0 0 0-16,2 0 0 16,1 1 0-16,0-4 0 0,4-4 0 15,5-4-3-15,0-4-2 16,5-7-1-16,0-4 0 15,2-4 0-15,2-7 1 16,-3-5 2-16,2-4 1 0,-3-4 1 16,1-1 3-16,-4-3 2 15,0 0 1-15,-4 4 1 16,0 0-1-16,-3 7 0 16,-3 5 0-16,-1 12 0 0,0 0-5 15,-1 5 0-15,-4 11 0 16,0 7 0-16,0 2 0 15,2 4 0-15,0 0 0 0,3 1 0 16,-1-1 0-16,1-2 0 16,2-9-4-16,4 2-42 15,8-6-40-15,-5-6-3 16,2-5-5-16,4-3-5 0,2-7 6 16</inkml:trace>
  <inkml:trace contextRef="#ctx0" brushRef="#br0" timeOffset="354124.3301">10668 11999 50 0,'5'-24'91'16,"-5"4"-2"-16,0 2-4 15,-3 4-2-15,-15 3-42 0,18 11-23 16,-11-11-4-16,11 11-3 16,0 0-4-16,0 0-3 15,-9 2 0-15,9-2-1 16,-8 19 0-16,3-5-1 0,1 3 0 15,-3 2-1-15,2 3 0 16,3 3 1-16,0 2-2 16,1 0 0-16,1 0 0 15,1-2 0-15,5-1 0 0,6-2 0 16,0-5 0-16,5-2 0 16,4-7-4-16,2-5 2 15,2-3-1-15,5-4 0 16,-3-9 1-16,2-6 0 0,-1-4 0 15,-2-10 2-15,-3-4 0 16,3-5 1-16,-6-7 1 16,-3-1 1-16,-7 3 0 0,-2-2 0 15,-6 5 0-15,-2 7 0 16,-6 9-3-16,-5 6 0 16,-3 9 0-16,-2 7 0 0,4 6 0 15,2 3 0-15,0 10 0 16,3 5 0-16,4 5 0 15,1 4 0-15,0 5 0 16,2 2 0-16,0 4 0 0,0 1 0 16,0 2 0-16,2-2 0 15,-1 0 0-15,0-3 0 16,0-2 0-16,0-4 0 16,-1-6 0-16,1-3 0 0,-1-7 0 15,0-2 0 1,0-12 0-16,0 0 0 0,0 0 0 15,14 0 0-15,-9-5 0 16,1-9 0-16,4-2 0 0,-1-3 0 16,3-2 0-16,3-3 0 15,0 2 0-15,-2 2 0 16,5-1 0-16,-3 6 0 16,0 1 0-16,0 5 0 0,-3 5 0 15,-2 4 0-15,1 3 0 16,-4 6 0-16,0 4 0 15,1 4 0-15,-3 1 0 16,4 3 0-16,-3 2 0 0,-3 0 0 16,1 0 0-16,0-1 0 15,-2-2 0-15,-1-2 0 16,-1-3 0-16,0-5 0 16,0 1 0-16,-6 1-66 0,6-12-22 15,0-5-1-15,0-6-8 16,8-7-7-16</inkml:trace>
  <inkml:trace contextRef="#ctx0" brushRef="#br0" timeOffset="355071.168">11859 11982 26 0,'-11'-18'88'16,"5"2"2"-16,-4-2-4 0,4 4-2 15,4 1-30-15,0 0-32 16,2 5-3-16,0 8-3 16,6-9-6-16,-6 9-2 15,16 3-3-15,-5 10-2 0,-2 5-3 16,2 7 0-16,-6 7 0 16,1 5 0-16,-1 3 0 15,-4 5 0-15,-1-4 0 0,-1-2 0 16,-7-5 0-16,3-6-3 15,-2-6 2-15,0-8 0 16,7-14 1-16,-5 8 0 16,5-8 0-16,0-12 1 15,2-2-1-15,6-5 1 0,3-4-1 16,4-3 0-16,2-3 0 16,0 1 0-16,4 0 1 15,0 0 1-15,-1 7-2 0,0 2 0 16,1 6 0-16,-5 8 0 15,0 5 0-15,-2 7 0 16,-3 11 0-16,-4 4 0 16,-3 4 0-16,-1 3 0 0,-2 3 0 15,-1-1 0-15,-1-2 0 16,-3-3 0-16,-1-4 0 16,-2-5 0-16,2-4 0 15,5-13 0-15,-2 9 0 0,2-9 0 16,0-6 0-16,7-4 0 15,5-2 0-15,1-4 0 16,3-4 0-16,6-1 0 16,2-4 0-16,9 0 0 0,-2 2 0 15,2 1 0-15,-2 4 0 16,-1 5 0-16,-6 7 0 16,-4 6 0-16,-7 8 0 15,-11 10 0-15,-1 4 0 0,-1 5 0 16,-3 0 0-16,-3 3 0 15,1-3 0-15,1-3 0 16,3 0 0-16,0-10-10 0,1-14-51 16,7 13-26-16,4-10-1 15,7-3-8-15,0-7-3 16</inkml:trace>
  <inkml:trace contextRef="#ctx0" brushRef="#br0" timeOffset="355789.5886">12682 12079 68 0,'12'-32'91'0,"-6"3"-3"0,-6 4-2 16,-4 7-3-16,-9 2-51 16,-4 6-7-16,-2 8-7 15,-4 2-6-15,1 1-4 16,-3 9-8-16,5 4 0 16,-1 3 0-16,3 5 0 0,3 1 0 15,6 0 0-15,1 3 0 16,6-1 0-16,1-1 0 15,7-7 0-15,6 0 0 16,5-5 0-16,1-6 0 0,2-4 0 16,2-2 0-16,1-6 0 15,1-6 0-15,-4-3 0 16,-4-4 0-16,-1-1 0 0,-6-2 0 16,0 4 0-16,-5 0 0 15,-4 6 0-15,0 12 0 16,-10-5 0-16,10 5 0 15,-19 14 0-15,12 4 0 0,-2 3 0 16,3 3 0-16,5-1 0 16,1-1 0-16,1-1 0 15,12-6 0-15,2-5 0 0,1-3 0 16,8-4 0-16,-1-2 0 16,2-7-4-16,2-7-1 15,-3-1 1-15,-1-5 0 16,-1-3 2-16,-5-5 2 0,-6-1 2 15,0 0 1-15,-7 0 1 16,-4 0 1-16,0 6 0 16,-4 4-5-16,-7 6 0 15,2 6 0-15,-3 6 0 0,0 11 0 16,4 6 0-16,2 9 0 16,-1 5 0-16,4 6 0 15,3 6 0-15,-1 5 0 0,2 3 0 16,4 5 0-16,1 6 0 15,-2 2 0-15,-3 4 0 16,-2-1 0-16,-8-2 0 16,-7 0 0-16,-10-9 0 15,0-8 0-15,-9-8 0 0,1-10 0 16,-5-14 0-16,3-9 0 16,0-9 0-16,3-14 0 15,4-10 0-15,3-10 0 0,6-6 0 16,-1-17-34-16,8-4-51 15,12-11-3-15,4-8-5 16,20-8-7-16,13-9-1 16</inkml:trace>
  <inkml:trace contextRef="#ctx0" brushRef="#br0" timeOffset="355947.1943">12901 11726 7 0,'26'-29'90'0,"-9"8"1"0,-10 12-4 15,-7 9-5-15,-8-5 0 16,3-5-58-16,5 10-18 15,-14 16-1-15,8-1-3 16,-3 0-8-16,8 10-26 16,5 0-49-16,-2 3-1 0,5-2-5 15,7 1-8-15,6-1 2 16</inkml:trace>
  <inkml:trace contextRef="#ctx0" brushRef="#br0" timeOffset="356483.0467">13120 11983 75 0,'-18'-3'92'0,"0"1"-3"0,-1 2-5 15,2 0-2-15,17 0-59 16,-19 21-5-16,7-6-3 0,5 7-6 16,0 2-5-16,5 2-2 15,2 2-1-15,4-3-1 16,4 0-1-16,1-4 1 15,0-3-1-15,2-6 0 0,0-3 0 16,0-6 0-16,-4-3 0 16,-7 0 1-16,15-17 0 15,-10 1 1-15,2-1-1 0,-3-5 1 16,4-4 1-16,2 0-1 16,1-2 1-16,0 1 0 15,3 3 1-15,2 2-1 16,-1 4 0-16,0 6 0 0,-1 6 0 15,2 6 1-15,0 3-3 16,-2 10 0-16,-1 7 0 16,-1 4 0-16,2 4 0 0,-5 3 0 15,0 3 0-15,-4-4 0 16,-2 1 0-16,-3-6 0 16,-1-3 0-16,-2-9 0 15,-1-4 0-15,4-9 0 0,-11 0 0 16,10-13 0-16,1-2 0 15,3-6 0-15,8-5 0 16,3-4 0-16,6-3 0 16,4-2 0-16,4 0 0 15,-1 4 0-15,-1 0 0 0,-1 13-7 16,-9 7-78-16,-5 5-2 16,-11 6-4-16,4 6-7 15,-4 10-5-15</inkml:trace>
  <inkml:trace contextRef="#ctx0" brushRef="#br0" timeOffset="358876.8479">13868 11832 51 0,'0'-21'88'0,"0"4"-1"15,-6 5-4-15,-2 3-2 16,0 1-39-16,-3 3-28 0,-2 5-3 16,0 4-1-16,-3 8-4 15,0 6-2-15,3 7-1 16,4 7-1-16,1 4 1 0,8 3-2 16,0 2 1-16,13 1 0 15,4-5-2-15,4-6-1 16,9-4-2-16,-1-12-2 15,5-6 0-15,2-9-1 0,2-5 0 16,0-10 1-16,-1-10 1 16,0-4 0-16,-1-9 4 15,0-3 1-15,-2-8 1 16,-3-2 2-16,-5-3 2 16,-1 2 0-16,-8 1 1 0,-7 6 0 15,-6 5 0-15,-4 9 0 16,-4 9-1-16,-6 8-1 15,-7 10-3-15,2 4-2 16,-2 13 0-16,3 8 0 0,3 6 0 16,0 7 0-16,3 8 0 15,0 6 0-15,5 6 0 16,1 4 0-16,2-2 0 16,-1-2 0-16,1-5 0 0,0-5 0 15,0-9 0-15,-1-7 0 16,-1-11 0-16,1-8 0 15,1-9 0-15,0 0 0 0,0-10 0 16,5-3 0-16,2-6 0 16,2-1 0-16,0-5 0 15,6-1 0-15,-1 2 0 16,-1-1 0-16,-1 7 0 0,-1 2 0 16,-2 8 0-16,-9 8 0 15,13 1 0-15,-10 13 0 16,0 4 0-16,-1 7 0 15,3 0-2-15,0 2 1 0,0-1-3 16,3-3-2-16,2-4-5 16,3-8-5-16,2-1-3 15,2-9-2-15,1-1 0 16,2-7 1-16,1-4 1 0,-3-4 5 16,-1-7 9-16,0 2 7 15,-4-8 7-15,-2 3 4 16,-8-2 3-16,-2 1 0 0,-5 3 0 15,-5 5-1-15,-9 7-2 16,-3 6-2-16,-3 7-4 16,-1 7-1-16,1 7-2 0,5 4 0 15,6 4-2-15,4 0-3 16,9 1-2-16,0-6-7 16,15 1-10-16,2-6-25 15,6-5-22-15,1-4 0 0,5-2 6 16,-5-4 11-16,4-7 19 15,-1 1 15-15,-5-8 19 16,-1 3 31-16,-7-1 26 16,-3 0-2-16,-10-1-5 15,-1 14-15-15,-1-11-8 0,-12 10-10 16,0 2-3-16,-3 6-4 16,0 5-2-16,1 2-2 15,1 3-3-15,6 0-3 0,3 0-1 16,5-3-3-16,2-3-2 15,-2-11-1-15,23 13-2 16,-6-13 0-16,4 0-1 0,2-8 2 16,-1-2 1-16,2-3 2 15,-4-4 4-15,-2-3 3 16,-2-1 2-16,-4-1 1 16,-1-2 1-16,-3 4 0 0,-1 1-1 15,-4 3-2-15,-2 5-1 16,-1 11-1-16,0 0-1 15,0 0-1-15,0 21-1 16,-2-2 0-16,0 4 0 0,2 3 0 16,0 0-1-16,0 0-1 15,4-6-1-15,5 0-2 16,1-5-2-16,3-7-5 16,5-2-2-16,1-6 0 0,1 1 1 15,1-6 1-15,0-5 2 16,3-1 4-16,-6-7 5 15,1 2 6-15,-8-5 3 0,-1 2 2 16,-4-2 0-16,-1 2-1 16,-5 4-1-16,0 2-2 15,0 13-2-15,-15-9-1 0,3 10-2 16,-2 10 0-16,2 7-1 16,-3 6-1-16,2 3 1 15,2 8 0-15,2 3-1 16,3 5 0-16,1 3 0 15,1 3 1-15,0 3-2 0,-5 1 1 16,1 2-1-16,-4-1 1 16,-7 0-1-16,-1-4 0 15,-3-6 0-15,-6-4 0 16,3-7 1-16,-4-8 1 0,4-7 0 16,3-8 1-16,2-7 1 15,7-3 0-15,2-7 1 0,5-6 0 16,3-7-4-16,8-3 0 15,7-7 0-15,4-5 0 16,13-7 0-16,10-6 0 16,9-6 0-16,8 0 0 0,10-2 0 15,0 3 0-15,5 4 0 16,-1 6 0-16,-9 7 0 16,-9 8 0-16,-10 6 0 15,-9 6 0-15,-11 3 0 16,-7-2 0-16,-9 2 0 0,-5-1 0 15,-2-4 0-15,-5 2 0 16,-4-2 0-16,-2-3 0 16,0 4 0-16,-1 2 0 0,2 1 0 15,1 6 0-15,2 4 0 16,9 4 0-16,-16 8 0 16,11 6 0-16,0 8 0 15,-1 3 0-15,2 4-2 0,1 2 4 16,2 1-2-16,0 0 0 15,1-4 0-15,6-2 0 16,5-4-2-16,3-5 1 0,5-4 0 16,2-7-1-16,3-3 1 15,2-3-1-15,0-4 0 16,2-7 1-16,-2-3-1 16,-2-5 2-16,0-5-1 0,-3-3 2 15,-3-3-1-15,-3-2 1 16,-2 0 0-16,-2 0 0 15,-4 3 0-15,-3 6 1 16,-2 3-1-16,-2 4 1 0,-2 7-1 16,2 9 0-16,-12 0 2 15,12 0-3-15,-10 15 0 16,6-1 0-16,3 5 0 16,0 2 0-16,1 3 0 0,1 1 0 15,4 0 0-15,3 1 0 16,-2-2 0-16,1 1 0 15,2-3 0-15,-2 1 0 0,0-3 0 16,-2 2 0-16,-4-5 0 16,-1-1 0-16,0 1 0 15,-3-4 0-15,-6-2 0 16,-2-3 0-16,-4 0 0 0,-3-8-19 16,-10 0-64-16,14 0-3 15,2-6-4-15,7-3-6 16,5-6-5-16</inkml:trace>
  <inkml:trace contextRef="#ctx0" brushRef="#br0" timeOffset="391825.9162">15118 9179 28 0,'0'0'56'16,"-8"-7"1"-16,8 7-12 15,0 0-9-15,0-9-6 16,0 9-8-16,0 0-6 16,5-10-1-16,-5 10-2 0,0 0 0 15,12-9-2-15,-12 9 1 16,8-6-1-16,-8 6 1 16,14-7-1-16,-5 3-2 15,-1 1 0-15,6-2-1 0,0 1-1 16,3 0-1-16,2 1 0 15,1 1-1-15,0 2-3 16,0 0 0-16,0 0-1 16,-1 5 0-16,-2 2-1 0,0 2-1 15,-4 3 0-15,-2 2 1 16,-3 1 0-16,-3 0-1 16,-4 3 1-16,-1-1 0 15,-2 0 0-15,-6-1 0 0,-1 1 1 16,-1-4-1-16,2 0 1 15,-5-3 0-15,6-3 0 16,7-7-1-16,-15 11 1 0,15-11 0 16,0 0 0-16,0 0-1 15,-9 6 0-15,9-6 0 16,0 0 1-16,0 0-1 16,7 0 0-16,-7 0 0 0,10 1 0 15,-10-1 0-15,18 0 0 16,-7 0 0-16,2 1 0 15,0 2 0-15,3 3 0 16,1 1-1-16,1 3 1 0,-1 2-1 16,-2 1 1-16,0 1-1 15,-7 4 1-15,-3-3-1 16,-5 1 1-16,-2 0-1 16,-7-1 1-16,-5-2 1 0,-6-2-1 15,-3 0 1-15,-5-3 1 16,1-1-1-16,-3-3 0 15,0-1 1-15,-1 0-2 0,3-3-1 16,5 2-6-16,0-2-9 16,9-9-41-16,1 2-22 15,8-2-4-15,5-4-5 16,1-4-3-16</inkml:trace>
  <inkml:trace contextRef="#ctx0" brushRef="#br0" timeOffset="392304.3485">15668 8994 55 0,'0'0'78'16,"-12"-9"0"-16,12 9-3 16,9-3-35-16,-9 3-12 15,0 0-1-15,0 0-7 0,0 0-6 16,14 0-3-16,-14 0-2 15,18 12-3-15,-7-3 0 16,2 5-2-16,0 2-1 16,2 8-1-16,1 3-1 0,-4 8 0 15,-3 6-1-15,-4 4 0 16,-5 7-1-16,-2 4 1 16,-11 3 0-16,-9 1 0 15,-4-2 1-15,-7-2-1 0,-5-5 0 16,1-5-1-16,-4-6-5 15,4-5-11-15,-1-1-46 16,8-13-16-16,5-4-6 16,6-6-4-16,8-5-3 0</inkml:trace>
  <inkml:trace contextRef="#ctx0" brushRef="#br0" timeOffset="395158.4211">16271 9153 41 0,'2'-11'66'0,"-2"11"-18"15,0 0-4-15,0-10-6 0,0 10-5 16,0 0-8-16,0 0-6 15,0 13-3-15,0 0-5 16,0 6-1-16,0 5 0 16,0 4-1-16,-1 7-2 0,-2 2-1 15,-1 5-2-15,0 0-1 16,1-5-1-16,-2 1 0 16,0-5-1-16,0-6 1 15,2-5 0-15,-1-7 3 16,2-4 1-16,2-11 0 0,0 0 0 15,0 0 0-15,-3-11 0 16,3-9-1-16,0-4 0 16,5-8-3-16,1-6-1 15,4-7 0-15,0-4-1 16,6-3 1-16,-1 0 0 0,4 1-1 16,-1 1 1-16,2 6-1 15,-3 4 0-15,1 7 0 16,0 9 1-16,-1 4-1 0,0 7 1 15,-1 7 0-15,1 3 0 16,-1 3 0-16,1 7 1 16,0 8-1-16,-3 2 1 0,-4 8-1 15,-4 3 0-15,-6 6 0 16,-3 1-1-16,-12 8 0 16,-10-1-2-16,-5-2-1 15,-6-1-2-15,0-4-4 0,-3-4-8 16,4-7-21-16,9-4-41 15,2-8-3-15,9-7-4 16,15-5-3-16</inkml:trace>
  <inkml:trace contextRef="#ctx0" brushRef="#br0" timeOffset="396334.9985">16627 9212 37 0,'0'0'81'16,"-1"10"0"-16,1-10-4 0,-4 7-2 16,13-4-53-16,-9-3-3 15,0 11-1-15,0-11-7 16,3 14-4-16,4-6-2 0,1 3-2 16,3 2 0-16,0 2-2 15,2 1 0-15,-1 2 0 16,0 1-1-16,-3 3 0 15,-3-3 0-15,1 1 0 16,-5-3 0-16,-2-1-1 0,-4-3 1 16,-4-1 0-16,-1-4-1 15,-4-4 1-15,2-3-1 16,0-1 0-16,0-3-2 16,11 3 1-16,-12-19-1 0,9 6-1 15,3-5 0-15,7 0 0 16,3 0-1-16,4 0 2 15,5-2-1-15,2 3 0 0,3 4 2 16,1 1 0-16,0 5 1 16,4 4 1-16,0 3 0 15,-3 3 1-15,-4 9 1 16,-3 2-1-16,-5 2 1 0,-6 4-1 16,-3 0 1-16,-5 0-1 15,-2 0-1-15,-5-2 1 16,0-4 0-16,0 0-1 0,-1-3 1 15,6-3 0-15,2-8-1 16,0 0 0-16,1 10-1 16,-1-10 0-16,19 0-1 15,-6-2 1-15,6-5-2 16,1-1 0-16,2-5 1 0,4-3-1 16,-2-4 1-16,-2-2 0 15,-7-3 2-15,-1-1 0 16,-11 0 1-16,-3 3 0 0,-14 0 2 15,-4 5 1-15,-10 4 0 16,1 3 1-16,-3 5-1 16,2 3 1-16,3 2-2 0,5 1 1 15,6 2-1-15,5 3 0 16,9-5-1-16,3 11-1 16,11-4-3-16,7-3-1 15,9-1-3-15,5-1-2 16,6-1-2-16,5-1-1 0,5-5-2 15,-1-4 2-15,2-6 1 16,-6-4 5-16,-6-4 4 0,-9-4 5 16,-10-1 5-16,-7-1 4 15,-11 3 0-15,-4 2 1 16,-12 5 1-16,-4 4-2 16,-5 9-2-16,0 3-3 15,1 5-3-15,0 7-1 0,1 9-1 16,4 4-2-16,5 8 0 15,2 6 0-15,4 10-1 16,2 8 0-16,3 6 0 0,0 6-1 16,0 2 0-16,0 0-1 15,0 1 0-15,-7-5-1 16,-1-7 1-16,-4-7 0 16,-3-12 0-16,-1-6 1 0,1-11 2 15,3-6 0-15,2-10 1 16,10-5 0-16,-11-5 0 15,10-9-2-15,1-5-1 16,7-9-3-16,5-4-4 0,6-8-2 16,4-6-4-16,5-2 1 15,4-1 1-15,1 0 1 16,-2 3 3-16,0 8 5 16,-4 4 7-16,-5 9 5 0,-6 10 1 15,-2 8 1-15,-13 7 1 16,11 4-1-16,-8 9-2 15,-3 4-2-15,-1 5-3 16,1 3 0-16,0 1-2 0,-1-2-4 16,-1-1-8-16,-2-5-22 15,-2-1-47-15,3-6-2 16,3-11-6-16,0 0-6 16</inkml:trace>
  <inkml:trace contextRef="#ctx0" brushRef="#br0" timeOffset="396526.947">17555 9071 81 0,'-10'-11'87'0,"-2"7"-2"16,1 4-5-16,11 0-1 0,-8 13-64 16,8 1-3-16,7 5-2 15,1-2-9-15,7 4-13 16,-5 6-42-16,5-8-25 15,2-3-4-15,-1-5-6 0,0-6-3 16</inkml:trace>
  <inkml:trace contextRef="#ctx0" brushRef="#br0" timeOffset="397119.144">17677 9089 61 0,'-11'-2'85'16,"11"2"-2"-16,-14 0-3 15,14 0-2-15,0 20-58 0,8 1-1 16,0 4-4-16,3 5-5 16,1 6-4-16,0 5-4 15,1 4-2-15,-6-3-3 16,0 1-2-16,-6-3 1 0,-1-4-1 16,-3-6 1-16,-5-6 2 15,3-7 4-15,-3-9 0 16,8-8 3-16,0 0 0 0,0 0 1 15,-1-16 0-15,5-3 0 16,7-4-2-16,5-4-1 16,3-2-2-16,1 0-2 0,5 3-3 15,1-1-2-15,-1 8-5 16,2 2-2-16,-3 7-3 16,0 1 0-16,-2 5 1 15,-3 4 0-15,-4-1 5 0,-3 1 4 16,-2 0 8-16,-10 0 3 15,11-3 4-15,-11 3 2 16,0 0 1-16,0-12-1 16,0 12 0-16,-5-11-2 0,5 11-1 15,-12-11-2-15,12 11-1 16,-13-4-1-16,13 4 0 16,-12 1-1-16,12-1-1 15,-6 12 0-15,5 1 1 0,1-1-2 16,2 3 1-16,4 1-1 15,2 3-1-15,1-2 1 16,-1 5-2-16,2-5 0 0,-4 2 0 16,-2-2 0-16,-2-5 0 15,-2 2 0-15,0-5-2 16,0-9-2-16,-14 12-8 16,3-9-13-16,-4-3-53 0,15 0-1 15,-14-3-8-15,14 3-3 16</inkml:trace>
  <inkml:trace contextRef="#ctx0" brushRef="#br0" timeOffset="397363.3695">18459 9258 56 0,'8'-11'92'16,"-8"11"-4"-16,0-9-6 15,0 9 0-15,0 0-56 0,0 0-6 16,8 10-3-16,-4 5-10 16,-2 2-4-16,0 6-2 15,0 2-3-15,0 2-6 0,-2-1-11 16,0-5-38-16,0 1-24 16,0-4-4-1,0-6-6-15,0-12-3 0</inkml:trace>
  <inkml:trace contextRef="#ctx0" brushRef="#br0" timeOffset="397534.1059">18588 9014 73 0,'-12'-14'80'0,"2"8"0"15,-2 6-5-15,6 9-3 16,-4 9-67-16,10 7-20 0,-9 7-52 15,11 5-4-15,7 1-7 16,2 1-6-16</inkml:trace>
  <inkml:trace contextRef="#ctx0" brushRef="#br0" timeOffset="397961.2208">18641 9328 48 0,'0'0'85'0,"-11"-9"-1"16,11 9-4-16,0 0-5 15,4-6-52-15,-4 6-4 16,0 0-9-16,13 13-5 0,-13-13-4 16,8 17-1-16,-5-5 0 15,-1-2 0-15,0 0 1 16,-2-10-1-16,2 13 1 0,-2-13 0 15,0 0 0-15,3 9 0 16,-3-9 2-16,0 0-3 16,0 0 2-16,8 1-1 0,-8-1 0 15,11 0 0-15,-11 0 0 16,16-8-1-16,-4 3 1 16,2 1-1-16,1-2 0 15,0 0 1-15,2 2-1 0,-1 1 1 16,0 3-1-16,-3 0 1 15,0 8 0-15,-1 4 0 16,-3 2 1-16,1 3-2 16,-5 0-1-16,0 2-7 0,-5 4-47 15,0-12-24-15,0-11-3 16,0 0-5-16,12 2-4 16</inkml:trace>
  <inkml:trace contextRef="#ctx0" brushRef="#br0" timeOffset="399307.7298">19769 9333 34 0,'-17'2'85'0,"6"0"-1"15,0-1-2-15,11-1-5 0,0 0-47 16,0 0-6-16,8 0-4 16,3-3-6-16,7-2-6 15,1 0-3-15,6-3-1 16,-1-3-1-16,-1-3-1 0,-3-4 0 15,-3-2-2-15,-4-2 0 16,-6 0-1-16,-7 0 0 16,-11 2-1-16,-9 3 0 15,-10 8-1-15,-8 6 1 0,-3 4 0 16,-9 12 0-16,2 8 2 16,5 4 0-16,4 7 1 15,7 5 0-15,13 1 2 16,12 3-1-16,9 0 1 0,18-1 0 15,10-7-1-15,9-2 1 16,7-7-1-16,4-8-2 16,1-8 0-16,-2-8-2 15,-4-5 0-15,-5-11-1 0,-4-8-2 16,-8-6 0-16,-7-2 0 16,-3-4 1-16,-9 0 2 15,-3 1 1-15,-4 4 1 16,-2 5 2-16,0 6 1 0,-4 6 0 15,4 14 2-15,0 0-1 16,0 0 1-16,1 7-1 16,11 11 0-16,5 3-1 0,6 8 0 15,6-1 0-15,3 2-2 16,-1-1-2-16,1-2-2 16,-2-4-2-16,-7-6-3 15,-5-3-7-15,-4-7-5 0,-14-7-4 16,9-4 1-16,-8-9 1 15,-1-7 3-15,-2-3 6 16,-2-8 7-16,1 3 10 16,-6-6 9-16,1 5 5 0,-2 0 3 15,1 8-1-15,-3 6-1 16,2 5-2-16,-3 10-4 16,-2 7-3-16,3 14-4 15,-1 6-1-15,-2 11-3 0,-2 6 1 16,-1 9-2-16,-2 3-5 15,2 5-8-15,-1-3-9 16,2-4-33-16,10-3-28 0,-3-10-4 16,3-9-5-16,5-10-4 15</inkml:trace>
  <inkml:trace contextRef="#ctx0" brushRef="#br0" timeOffset="399776.8649">20497 9214 12 0,'17'-42'92'0,"-9"9"0"16,-8 13-6-16,-8 9-3 15,-6 9-3-15,4 4-64 16,-2 15-4-16,5 7-3 16,-3 8-4-16,5 11-1 0,1 11-2 15,1 8 0-15,0 8 0 16,0 7-2-16,-1 1-1 15,-2 0 0-15,0-2 0 16,-1-7-1-16,2-11 0 0,-4-8 0 16,0-12 1-16,0-12 0 15,1-12 1-15,-3-10 0 16,11-4 1-16,-15-22-1 0,8-1 1 16,5-11-1-16,3-7 0 15,-1-10 0-15,12-6-1 16,4-6 0-16,6-2-1 0,5 4 0 15,2 1 0-15,0 9 1 16,0 9-1-16,-2 10 0 16,-2 16 2-16,-4 14-1 15,-3 9 0-15,-5 16 0 16,-5 6 1-16,-4 7 0 0,-4 4 0 16,-6 0-2-16,-11-2-3 15,-3-1-5-15,-7-9-12 16,2-8-42-16,2 0-18 15,2-7-3-15,8-6-6 0,13-7-2 16</inkml:trace>
  <inkml:trace contextRef="#ctx0" brushRef="#br0" timeOffset="400755.2524">20964 9415 16 0,'7'-8'85'0,"-7"8"3"0,-23 0-4 15,-4 5-4-15,-4 5 0 16,-10 4-72-16,9 7 0 16,-1 3 0-16,5 2-1 0,7 2-2 15,11-1-1-15,3 3-1 16,7-5 0-16,6 1-1 16,5-6 0-16,7-4-1 15,7-3 0-15,-1-6 0 16,2-4-2-16,1-3 1 0,-3-10-2 15,-1-6 0-15,-5-7 0 16,-3-8 0-16,-5-2 0 0,-5-4 1 16,-2-1 1-16,-3 0-1 15,0 2 2-15,0 8 0 16,0 4 0-16,0 8 0 16,0 7 1-16,0 9-1 0,14-1 0 15,0 6 0-15,5 10 0 16,3 4 0-16,3 4-1 15,4 6 1-15,2 2-1 16,-3 2 1-16,0 1-2 0,-8 0 1 16,-4-2 0-16,-10-4-1 15,-6-3 1-15,-4-3-1 16,-10-8 1-16,-3-3 0 0,-2-7 1 16,0-4 0-16,2-4 1 15,6-8-1-15,6-4 0 16,5-3 0-16,10-6-1 15,8-2-2-15,9-3-1 16,8-6-3-16,12-1 0 0,0-4 0 16,9 3 0-16,1 3 1 15,-5 0 3-15,-5 6 1 16,-9 5 3-16,-8 1 1 0,-14 11 1 16,-10 1 0-16,-9 2 0 15,-13 1-2-15,-3 2 0 16,-4 0 0-16,1 3-1 0,0 0 0 15,4 2 0-15,1 1 1 16,7 1-1-16,0 5 0 16,6 4 0-16,1 5 1 15,1 6-1-15,2 5 1 0,0 7-1 16,4 6 1-16,1 4-1 16,4 4 0-16,-2 1 0 15,-1-1-1-15,3-6 0 16,-6-2 0-16,0-7 0 15,-2-8-1-15,-1-6 1 0,0-8 0 16,0-10-1-16,0 0 1 16,0 0-1-16,-4-14 1 0,3-2-1 15,1-3 0-15,1-3 0 16,-1-3 1-16,2 1 0 16,3 1 0-16,3 3 0 15,0 3 1-15,3 3 1 16,-3 5-1-16,7 3 1 0,0 6 0 15,4 0 0-15,0 4 0 16,4 1 0-16,2-1-1 16,-2 1 1-16,-3 0-1 15,-1-2 1-15,-3 0-2 0,-3-1-1 16,-13-2-1-16,10 2-3 16,-10-2-10-16,0 0-42 15,-7-1-28-15,-5 1-2 0,-1 0-6 16,0-1-5-1</inkml:trace>
  <inkml:trace contextRef="#ctx0" brushRef="#br0" timeOffset="403771.901">22306 9390 14 0,'0'0'79'15,"-7"-18"3"-15,7 8-2 16,1-16-9-16,9 18-38 16,1-2-4-16,3 2-7 0,3 5-6 15,-1 1-4-15,3 3-5 16,-3 1 0-16,3 10-3 16,-7 5-1-16,-1 7-1 15,-3 3-1-15,-2 6-1 0,-4 3 1 16,-2 1-1-16,0 1 0 15,-4-5 1-15,-3-3-1 16,2-7 1-16,-1-5 0 16,-2-5 0-16,8-13 1 0,0 0-1 15,0 0 0-15,-5-15 0 16,7-2-1-16,7-7 0 16,0-4-1-16,6-2 0 0,4-5 0 15,1 2-1-15,0 2 1 16,0 6 0-16,-2 2-1 15,1 9 1-15,-4 4 1 16,-2 11 1-16,-5 6-1 0,-3 10 1 16,2 6 1-16,-5 5-1 15,0 4 1-15,1 1 0 16,-1 1-1-16,0-2 0 16,-1-4 0-16,2-5-2 15,-3-5-4-15,1-2-11 0,-1-6-38 16,0-10-27-16,0 0-3 15,5-4-6-15,9-9-5 16</inkml:trace>
  <inkml:trace contextRef="#ctx0" brushRef="#br0" timeOffset="404172.3439">22944 9382 67 0,'-9'0'88'16,"-8"6"-1"-16,1 3-5 15,0 1-2-15,0 4-59 16,1 4-3-16,1 0-5 16,0 6-5-16,4-2-3 0,1 3-1 15,-1 1-2-15,3-2 0 16,5-1-1-16,1 1 0 16,1-2 0-16,2-5 0 0,3 0 1 15,9-6-2-15,-2-3 1 16,2-3-1-16,4-5 1 15,1-2-1-15,0-8-1 16,3-4 1-16,-3-7-1 0,-1-2 1 16,-4-5-1-16,-4-3 0 15,-4-1 1-15,-5 2-1 16,-1 1 0-16,-7 5 1 0,-5 3-1 16,-1 9 0-16,-3 2 0 15,1 5-1-15,0 5-2 16,7 4-4-16,8-4-5 0,-7 17-10 15,7-2-36-15,13-4-22 16,2 1-5-16,5-2-4 16,1-2-1-16</inkml:trace>
  <inkml:trace contextRef="#ctx0" brushRef="#br0" timeOffset="404605.446">23107 9444 30 0,'0'0'83'15,"-5"-15"2"-15,5 15-5 0,0-11-5 16,0 11-45-16,12 0-8 16,-12 0-7-16,17 10-6 15,-9 1-3-15,4 7-3 0,-6 1-1 16,1 4-1-16,-2 4 1 16,-4-1-2-16,-1 1 1 15,-4-2 0-15,-3-3 0 0,2-4 0 16,-3-4 2-16,1-5-1 15,7-9 1-15,0 0-1 16,0 0 1-16,0-11-1 16,3-3 1-16,8-6-2 0,0-1 0 15,5-2-1-15,1-5 0 16,6 0 0-16,1 2 0 16,0 2 0-16,1 3 1 15,2 6-1-15,-5 3 1 16,-1 6 0-16,-4 6 1 0,-3 6 0 15,-3 8-1-15,-4 5 1 16,-7 2 0-16,0 6 0 16,0 0-1-16,-2 1-1 0,-6-1-2 15,1-2-6-15,-4-6-12 16,-1 0-60-16,5-4-3 16,3-4-4-16,4-11-7 0,5 7-2 15</inkml:trace>
  <inkml:trace contextRef="#ctx0" brushRef="#br0" timeOffset="404832.0338">23605 9537 47 0,'-12'3'93'0,"1"1"-1"16,11-4-7-16,0 0-3 15,7 30-29-15,3-28-42 0,4 0-2 16,4 1-11-16,-1-3-14 16,2-7-55-16,-2 7-12 15,0-3-3-15,0 0-7 16,0-2-3-16</inkml:trace>
  <inkml:trace contextRef="#ctx0" brushRef="#br0" timeOffset="405233.2741">24104 9407 45 0,'-6'-13'85'0,"-4"2"-1"0,-4 0-5 16,-1 3-3-16,7 2-57 16,-9 3-1-16,5 1-4 15,-1 2-6-15,0 0-3 16,-1 5-3-16,4 2 1 15,0 3-2-15,5 2 2 0,-1 1-1 16,2 5 1-16,4-1-1 16,0 3 0-16,0 0 1 15,4 2-2-15,2 1 1 16,-1 0-1-16,4-1 0 16,-1 0-1-16,-3-3 0 0,3-3-2 15,-4 1 0-15,-3 0-1 16,-1-5 0-16,-1-1 0 0,-6 0 0 15,-4-2 1-15,-7-2 1 16,0-1 0-16,0-2 1 16,-2-3-1-16,1-1-1 15,3 0-1-15,1-5-5 16,15 5-6-16,-10-18-13 0,10 3-38 16,10 4-12-16,8-1-6 15,9-4-3-15</inkml:trace>
  <inkml:trace contextRef="#ctx0" brushRef="#br0" timeOffset="405662.4483">24246 9436 81 0,'17'-19'90'15,"-9"2"-5"-15,-5 4-4 0,-3 1-1 16,-4 3-61-16,4 9-5 16,-16-5-3-16,16 5-3 15,-12 4-3-15,7 5-2 16,2 5 1-16,-1 4-2 0,1 2 0 15,1 5 0-15,2 4-1 16,0 1 1-16,6-2-2 16,1-1 0-16,6-2-2 0,2-5-2 15,0-4-2-15,6-5-4 16,0-8-1-16,0-3-2 16,1-1 2-16,0-10 0 15,-1-5 1-15,-6-4 3 0,3-3 5 16,-6-3 5-16,0 0 3 15,-6-2 2-15,-2 3 1 16,-2 3 1-16,2 4 0 16,-4 6-2-16,0 3-1 0,0 9-2 15,0 0-2-15,0 12 0 16,0 3-1-16,1 6-2 16,0 6 1-16,1 1-1 0,0 3-2 15,0 0-4-15,0-7-6 16,3 1-15-16,4-5-54 15,-5-4-1-15,6-9-6 0,-1-5-6 16,7-2 8-16</inkml:trace>
  <inkml:trace contextRef="#ctx0" brushRef="#br0" timeOffset="405985.3004">24749 9350 40 0,'2'-25'83'0,"-1"6"1"15,-1 3-6-15,0 16-5 16,0 0-48-16,-5-8-5 16,5 8-8-16,-12 5-4 0,6 3-4 15,1 4-2-15,-3 5 0 16,1 1 0-16,2 2-1 16,-1 1 1-16,5 4 0 0,1-3-2 15,1 4-4-15,6-4-1 16,-1-3-1-16,4 1-1 15,-2-4-2-15,1-3-1 16,-1-1 0-16,-3-3 1 0,-5-9 3 16,3 12 0-16,-3-12 3 15,-6 11 1-15,-2-6 0 16,-5-2-7-16,-6-3-43 0,1 6-17 16,-3-4-5-16,1-1-3 15,6-1-1-15</inkml:trace>
  <inkml:trace contextRef="#ctx0" brushRef="#br0" timeOffset="406965.776">24936 9219 55 0,'-5'-20'89'15,"-1"4"-3"-15,-4 7-6 16,4-7-3-16,6 16-53 0,0 0-5 15,0 0-6-15,1 17-6 16,4 0-4-16,4 6 0 16,-2 5-2-16,4 7 1 15,-6 6-2-15,-1 4-2 0,-3 4-6 16,-2 2-3-16,1-2-5 16,-3-2 0-16,-1-7 0 15,-5-4-3-15,2-11 3 0,1-7 2 16,0-7 6-1,6-11 5-15,-8 2 4 0,4-8 3 16,3-4 1-16,1-6 1 16,0-1-1-16,2-7 1 15,2 2-1-15,5-4 0 0,1-1-1 16,7 2-2-16,-2 5-2 16,4 1 0-16,1 6 0 15,-1 6 0-15,2 4-1 0,0 4 1 16,-2 8-1-16,4 4-3 15,-3 0 2-15,-1 1-5 16,-2-2 0-16,0-2-1 16,-4-2 0-16,1-6 0 0,-3-2 0 15,-11 0 4-15,12-13 2 16,-10-1 5-16,-1-3 1 16,-1-2 3-16,-3 1 1 0,-3 0-1 15,-3 2 1-15,-2 5-1 16,-2 3 1-16,-4 6-2 15,2 2 0-15,-1 7 0 16,1 4 0-16,1 5-1 16,2 3-1-16,6 3 1 15,2-1-1-15,2 0 0 16,2-1-2-16,4-3-2 0,1-5-5 16,5 0-4-16,-2-8-6 15,7-2-8-15,-8-2-2 0,7-6-5 16,-5-4-2-16,0-4 3 15,0 0 4-15,0-3 9 16,-3 3 10-16,1-4 11 16,-1 4 8-16,-3 2 6 15,3 4 2-15,-6 8 3 0,0 0 1 16,0 0-3-16,0 0-5 16,4 18-3-16,-4-2-1 0,0 6-3 15,0-1 0-15,2 3-6 16,0-4-2-16,1-1-4 15,1-5-4-15,6-2-8 16,1-7-1-16,0-3 1 16,4-2-1-16,-1-5 1 0,3-6 3 15,-4-3 3-15,6-2 5 16,-6-6 9-16,2 2 2 16,-3-6 5-16,-2 1 2 0,0 0 3 15,-3 4 0-15,-1 1 0 16,0 4-4-16,-3 6-1 15,-3 10-2-15,0 0-2 16,0 0-4-16,-4 17-2 0,-1 1-2 16,3 3-4-16,0 1-7 15,2 3-19-15,13-4-48 16,-6-3-3-16,5-2-6 0,6-9-3 16</inkml:trace>
  <inkml:trace contextRef="#ctx0" brushRef="#br0" timeOffset="407149.7747">25492 9240 12 0,'-20'-22'83'16,"1"3"2"-16,4 3-6 0,3 3-4 16,5 30-24-16,7-17-42 15,0 0-7-15,2 16-21 16,12 0-51-16,-6 4-6 0,6 2-4 15,1 3-7-15</inkml:trace>
  <inkml:trace contextRef="#ctx0" brushRef="#br0" timeOffset="407571.809">25538 9376 29 0,'0'0'81'0,"0"-12"-2"0,0 12-2 16,7-21-10-16,-7 21-44 16,14 12-1-16,-8 3-8 15,0 5-6-15,2 7-3 0,-3 1-2 16,-1-1-1-16,-1 1 0 16,-1-2-1-16,0-6 0 15,-2-3 1-15,0-6-1 0,0-11-1 16,0 0 0-16,0 0 0 15,10 0-2-15,-1-9 1 16,-1 0-1-16,3-7 0 16,1 2-1-16,2-2 1 0,2-1 0 15,-3 2 1-15,1 0 1 16,-1 3 1-16,-1 1 1 16,-3 3 0-16,1 5 0 15,-10 3 1-15,10 4 0 0,-3 7-1 16,-3 5 1-16,-2 4-2 15,1 3 0-15,0 3-2 16,3-1-3-16,-3-3-7 16,3-6-36-16,4 2-27 0,-1-6-6 15,8 0-5-15,4-9-3 16</inkml:trace>
  <inkml:trace contextRef="#ctx0" brushRef="#br0" timeOffset="408949.5495">26129 9400 64 0,'-15'-15'87'15,"0"6"-5"-15,2 1-4 16,4 2-2-16,-3 5-63 0,2 1-1 16,-1 5-3-16,-4 5-3 15,5 6-3-15,-3 3 0 16,3 2-2-16,0 2-1 15,4-2-1-15,-1-2-2 16,5 0-2-16,2-4-4 0,1-4-5 16,-1-11-4-16,16 9-9 15,-6-9-5-15,1-1-6 16,2-5 0-16,1-3 5 0,-1-2 7 16,0-3 11-16,2 1 14 15,-8-2 14-15,4 3 12 16,-7 1 5-16,-4 11 1 15,4-13 0-15,-4 13-3 0,-3 5-8 16,-2 6-5-16,1 7-4 16,-2 3-2-16,4 2-2 15,1 4-1-15,1-1 0 16,6-2-3-16,4-2-3 0,4-6-3 16,2 0-3-16,3-8-4 15,2-3-4-15,1-5 0 16,5 0 1-16,-2-6 3 0,-2-7 4 15,1 0 4-15,-5-7 4 16,-1-1 5-16,-5-5 2 16,1-2 2-16,-3-5-1 15,-4 2-1-15,-2-4-3 0,3 1-1 16,-4 0-2-16,-2 2 1 16,-2-1 0-16,0 5 0 15,0 3 1-15,-2 3 1 16,-2 3 1-16,-3 5-1 0,3 4-1 15,4 10-1-15,-7-7-1 16,7 7-2-16,-10 6 0 16,5 5-1-16,0 7 0 15,-1 4 0-15,-1 8 1 0,2 7 0 16,0 4-1-16,2 4 0 16,2 0-1-16,1-4 1 15,0-3-1-15,2-5 1 16,6-8-2-16,1-7-1 0,4-6 1 15,3-9-2-15,1-3 0 16,0 0-3-16,5-8 0 16,-2-3-1-16,2-5-1 15,0-2 2-15,-1-4 1 0,-4 0 0 16,-4-1 4-16,-2 0 2 16,-7 3 1-16,-2 1 2 15,-2 4 4-15,-7 2-1 0,-3 4 1 16,1 4-1-16,-1 4-1 15,1 1 1-15,9 0-1 16,-14 6 0-16,14-6-1 0,-2 17 0 16,2-9-1-16,3 3 1 15,9-1-3-15,0-1-3 16,7-1-3-16,5-1-3 16,-1-2-1-16,5-2 0 0,1-3-1 15,0-3 0-15,-2-7 1 16,-4-4 4-16,-2-6 4 15,-4 0 3-15,-3-3 1 16,-2 0 2-16,-7 0 1 0,-3 0-1 16,-1 4 2-16,-1 0-1 15,-1 4 0-15,-4 1-2 16,-2 6 0-16,7 8-1 16,-15-11-2-16,5 11 0 0,2 1 0 15,-3 6 0-15,4 8 0 16,-2 2 0-16,2 7 0 15,1 4 0-15,0 5 1 0,3 4 0 16,2 2-2-16,1 2 0 16,0-3 0-16,3-4-2 15,3-2 0-15,1-7 1 16,2-6-1-16,2-2-1 0,5-9 1 16,-2-2-1-16,2-6 1 15,2 0 0-15,1-6-1 16,1-4 0-16,1-5-1 15,-1-1 2-15,-2-3-1 16,0-1 2-16,-8-1 1 0,0 1 0 16,-6 0 2-16,-4 3 2 15,0 3 0-15,-6 5 1 16,-6 2 0-16,3 4 0 0,-1 3-1 16,0 2 0-16,2 7 0 15,2 3-1-15,1 5 1 16,1 3-1-16,4 0 0 15,8 2 0-15,2 0 0 0,6-2-3 16,6-2-5-16,5-3-8 16,7 0-17-16,1-3-49 15,2-5-2-15,-2-3-8 0,-4-3-4 16</inkml:trace>
  <inkml:trace contextRef="#ctx0" brushRef="#br0" timeOffset="445453.6929">15653 12971 17 0,'0'0'51'16,"0"0"0"-16,-4-10-10 15,4 10-5-15,0 0-6 0,0 0-4 16,0-9-5-16,0 9-2 16,0 0-2-16,0 0 1 15,0 0-2-15,0 0 0 16,5-10 0-16,-5 10 0 0,0 0-4 15,0 0 0-15,0 0-2 16,0 0 0-16,0 0-3 16,0 0 0-16,0 0-2 15,0 0 0-15,0 0-2 0,0 0 1 16,1 6-2-16,-1 4 0 16,-4 3-1-16,-2 0 0 15,1 4 0-15,0 1 0 0,-5 0 0 16,1 1 0-16,-1 0 0 15,0-3-1-15,1-1 2 16,3-2-1-16,-2-2 0 16,2 0 1-16,6-11 0 0,-3 12-1 15,3-12 1-15,0 0 1 16,0 0-1-16,0 0 1 16,8 7-1-16,-8-7 1 0,13 0-1 15,-13 0-1-15,17 2 0 16,-10 1 0-16,4 2 0 15,-4 1-1-15,5 2 0 16,-5 1 0-16,2 4 0 16,-1 2 0-16,-1-1 0 0,-2 3 0 15,-2-1 0-15,0 0 0 16,-3-2 0-16,0 3 0 16,-3-4 0-16,-3 0 0 0,-3-3 1 15,-2-1-2-15,-2-1 1 16,-2-3-1-16,-1-2-1 15,-2-4-1-15,5 1-3 16,-3-7-3-16,2-2-9 0,-1-5-15 16,2-12-48-16,9 4-3 15,0-4-6-15,4-5-4 16,3-3 8-16</inkml:trace>
  <inkml:trace contextRef="#ctx0" brushRef="#br0" timeOffset="445693.9941">15676 12964 49 0,'0'0'85'0,"0"0"0"16,-11 0-3-16,5 13-16 15,-2-12-30-15,8-1-11 16,0 0-3-16,-5 9-6 0,5-9-4 16,7 6-2-16,3-3-2 15,2-2-2-15,6 0-1 16,2-1-1-16,3 0-4 0,6-5 0 15,2 1-7-15,-3-6-7 16,5 3-18-16,-3 7-46 16,-5-8-9-16,-4-1-4 15,-3 1-6-15,-5 0 1 16</inkml:trace>
  <inkml:trace contextRef="#ctx0" brushRef="#br0" timeOffset="446007.6622">15953 12855 24 0,'0'0'86'0,"-17"-9"-1"0,17 9-2 16,-10-17-5-16,10 17-39 16,0 0-13-16,0 0-5 15,-7 6-5-15,7-6-4 0,1 15-3 16,4-3-2-16,0 3-1 16,1 5 0-16,2 4-2 15,-1 7 0-15,-1 7-2 16,2 9 1-16,-4 7-3 0,-2 9 0 15,-2 3 0-15,-6 3 0 16,-7 3 0-16,-7-4 0 16,-4-1 0-16,-9-7 0 15,-4-7 0-15,-3-8 0 16,-3-8 0-16,1-7 0 0,6-9 0 16,2-11-8-16,11-7-41 15,5-6-38-15,6-15-1 16,8-5-8-16,4-9-6 0</inkml:trace>
  <inkml:trace contextRef="#ctx0" brushRef="#br0" timeOffset="448388.8094">16595 13090 45 0,'0'0'53'0,"4"-8"-4"0,-4 8-1 16,5-9-6-16,-5 9-5 15,0 0-5-15,3-11-4 16,-3 11-7-16,0 0-1 0,0 0-4 16,0 0-2-16,0 0-2 15,0 0-3-15,0 0-1 16,0 0-2-16,0 0-2 15,0 9 0-15,0 2-1 0,-2 7-1 16,1 3-1-16,-1 3 1 16,-1 6-1-16,2 2 0 15,-2 4-1-15,2 0 0 16,0-1 0-16,0-2-2 0,-1-1-2 16,0-6-3-16,2-3-8 15,-3-7-14-15,-6-5-49 16,6-1-3-16,3-10-6 0,0 0-4 15</inkml:trace>
  <inkml:trace contextRef="#ctx0" brushRef="#br0" timeOffset="448764.9941">16521 13107 7 0,'-5'-23'78'0,"-2"4"4"16,2 4-1-16,2 0-3 0,2 6-39 15,1 9-13-15,3-15-2 16,-3 15-4-16,17-14-5 16,-1 8-3-16,2 0-3 0,4 1-1 15,5 2-2-15,1 1-1 16,2 2-2-16,4 3-1 16,-4 8-1-16,0 5-1 15,-2 6 0-15,-5 5-1 16,-5 6 0-16,-6 5-1 0,-6 2 1 15,-6 4-1-15,-2 2 1 16,-13 0-1-16,-5-1 2 16,-7-5-1-16,-7 1 1 0,-6-9 0 15,-3-2-1 1,0-7-1-16,1-6-2 16,2-9-6-16,9-4-9 15,3-6-34-15,13-12-30 0,10-6-4 16,7-5-2-16,12-3-5 15</inkml:trace>
  <inkml:trace contextRef="#ctx0" brushRef="#br0" timeOffset="450233.324">17074 13252 70 0,'13'0'85'16,"-13"0"1"-16,1-9-4 15,-2 0-1-15,2-7-61 16,-7 5-6-16,-7 1-1 0,2 3 0 16,-4 1-5-16,2 6-3 15,-1 0-2-15,-1 12-1 16,0 4-2-16,-1 8 1 16,-1 5-1-16,1 3 0 0,3 1 0 15,3-1 0-15,1 1-1 16,6-6 1-16,3-4 0 15,0-7 0-15,8-8 0 16,1-6 1-16,6-1-1 0,0-11 0 16,3-4 0-16,-1-6 1 15,3-6-1-15,-1-1 0 16,-3-2 1-16,-3-1-1 16,-2 4 1-16,-2 2-1 0,-5 8 1 15,-2 6 0-15,-2 10 1 16,0 0-1-16,-12 13 0 15,6 5 0-15,-2 7 0 16,4 0 0-16,1 2 0 0,3 1-1 16,7-1 1-16,3-5 0 15,7-3-1-15,1-5-1 16,2-6 1-16,6-6-1 0,-3-2-1 16,2-10 0-16,-2-7 1 15,0-5-1-15,-3-11 1 16,-1-6-1-16,-1-5 2 15,-2-7 0-15,-1-4 1 0,-5 1 0 16,-1 1 0-16,-4 4 0 16,-1 9 1-16,-4 8-1 15,-1 11 1-15,-7 10 0 16,-1 9 0-16,-1 5 0 16,-1 10 0-16,3 7 0 0,1 4 0 15,5 5-1-15,1 3 0 16,1 6-1-16,4 2 0 15,3 0 0-15,1 1-1 0,2 0 0 16,-1-3-1-16,-3-6 0 16,1-2-1-16,-1-7-1 15,-1-4 1-15,1-8-1 0,-6-11 0 16,12 0 1-16,-5-8 1 16,0-10 1-16,0-6 0 15,-1-6 1-15,0-5 0 16,-2-2 0-16,0 1 1 0,-2 2 0 15,-2 2 1-15,0 7-1 16,-2 7 0-16,-3 7 1 16,5 11-1-16,-11-4 1 15,11 4-1-15,-7 12 0 0,6 1 0 16,0 2 0-16,1-1 0 16,4 3-1-16,5-3 0 15,4-3 0-15,0-2 0 16,4-4 0-16,1-4-1 0,3-1 1 15,1-6-1-15,-4-6 1 16,3-2 0-16,-6-2 0 16,-1 1 0-16,-4 0 0 15,-4 1 1-15,-2 4 0 0,-4 10 1 16,0-10 0-16,0 10 0 16,-8 5 0-16,1 6 0 0,-1 7 0 15,0 0 0-15,1 6 1 16,2 4-3-16,2-1 0 15,2 3 0-15,1-3 0 16,3 0 0-16,4-4 0 16,2-2-3-16,2-5 0 0,0-5-1 15,4-6-2-15,-3-5-1 16,3-3 0-16,-4-8 1 16,1-5 0-16,-1-4 2 15,0-3 2-15,-1-2 2 0,-1 1 2 16,0 1 3-16,-3 4 0 15,0 4 0-15,-4 3 1 16,-2 12-1-16,0 0 0 0,0 0-2 16,5 12 0-16,-5 3-2 15,0 3 0-15,0 5 0 16,4-1 0-16,-2 3-1 16,4-2 0-16,-1-3 0 15,3-1 0-15,0-3-1 0,3-7 0 16,-2-2-2-16,4-6 0 15,-1-4-3-15,3-5-1 0,0-7-1 16,1-4 1-16,2-3 0 16,0-6 1-16,-2 1 1 15,1-1 4-15,-4 4 2 16,-3 0 2-16,0 6 2 16,-6 6 0-16,-4 12 0 0,0 0 1 15,0 0 0-15,0 6-2 16,0 7 0-16,0 6 0 15,-1-1-1-15,1 1 0 0,1 1 0 16,2-1 0-16,4-2-1 16,1 1 1-16,-1-5-3 15,1-1 0-15,-8-12-4 0,17 20-10 16,-17-20-69-16,8 10-2 16,-8-10-5-16,11-7-6 15,-6-3-5-15</inkml:trace>
  <inkml:trace contextRef="#ctx0" brushRef="#br0" timeOffset="450988.1171">18658 13082 4 0,'0'-23'88'0,"4"5"3"16,-4 4-4-16,0 5-5 16,0 9 0-16,-1-9-63 15,-6 15-8-15,-1 9-2 0,-1 9-2 16,-1 6-2-16,1 7-2 16,-1 4-1-16,1 6-1 15,3 3-2-15,-2 0-2 16,3-1-1-16,1-4 0 0,1-4 0 15,0-6-1-15,1-6 1 16,0-7 0-16,1-10 1 16,1-12 1-16,0 0 1 0,0 0 1 15,3-15 0-15,2-6 0 16,3-5-1-16,6-6 1 16,0-1-1-16,2 1 0 0,3 2 0 15,3 2-1-15,2 6 0 16,2 3 1-16,-1 6-1 15,0 4 0-15,2 3 1 16,-3 0 0-16,-2 1 0 16,-4-2 0-16,-2 1 1 0,-4-4-1 15,-4-1 2-15,-2-2 1 16,-1-1 1-16,-5-2 1 16,0 1 1-16,0-3 1 0,-1 5 0 15,-3 0 1-15,0 4-1 16,4 9-1-16,-10-5 0 15,10 5-1-15,-10 13-2 16,4 6 0-16,2 2-1 0,0 8 0 16,-1 4 0-16,2 4-1 15,0 1-1-15,3 3-5 16,-1-5-7-16,2 2-27 0,8-5-44 16,-2-5-1-16,1-7-8 15,4-6-4-15</inkml:trace>
  <inkml:trace contextRef="#ctx0" brushRef="#br0" timeOffset="451772.7448">19144 13272 26 0,'5'-17'92'0,"-5"5"-2"0,0 12-3 16,-14 0-4-16,3 8 0 15,7 9-75-15,-11 6 0 16,2 4-1-16,2 3-1 15,1 1-1-15,7-1-2 0,3-1-2 16,0-3 0-16,5-5-1 16,5-4-1-16,1-4-1 15,0-7 0-15,2-5-1 16,-2-2-1-16,1-10 0 0,-4-8-1 16,1-1 1-16,-2-7 0 15,0-5 1-15,-1-1 0 16,-3 0 2-16,2-2 1 15,-1 3 1-15,0 4 0 0,1 5 1 16,2 4 0-16,0 6 1 16,1 7-1-16,3 6 1 15,2 3-1-15,0 6 0 16,1 5 0-16,1 4-1 0,2 4 0 16,-3 2 0-16,-1 5-1 15,-3-1 1-15,-4 3-1 16,-2-3 0-16,-4 1 0 15,0-6 1-15,-4 0-1 0,-1-9 0 16,-1-2-1-16,6-12 1 16,0 0-1-16,0 0-1 15,-5-8 0-15,7-8 0 0,7-6 0 16,1-2 0-16,2-3 0 16,2-1 0-16,2 1 1 15,-3 2 0-15,1 6 0 0,-2 5 1 16,-2 7 0-16,-10 7 0 15,14 7 1-15,-10 7 1 16,-1 5 0-16,-1 4 0 16,0 2 1-16,-2-3 0 0,2-1-1 15,-1-3 0-15,1-4 1 16,0-5-1-16,-2-9-1 16,0 0-1-16,14 0 0 15,-8-6-2-15,3-7 1 16,3-4-1-16,3-4 0 0,6-3 0 15,1-1 0-15,0 1 2 16,-1 3 0-16,0 5 2 16,-2 2 1-16,-4 8 0 0,-4 6 0 15,-8 6 1-15,-1 10 0 16,-2 2-1-16,-2 4 0 16,-3 1-1-16,-1 0-2 0,2 4-3 15,-1-8-7-15,5-2-36 16,-4-1-39-16,3-4-1 15,1-12-7-15,6 8-7 16</inkml:trace>
  <inkml:trace contextRef="#ctx0" brushRef="#br0" timeOffset="452187.2704">19961 13333 48 0,'-2'8'83'16,"2"-8"1"-16,0 0-2 15,0 9-19-15,0-9-32 16,0 0-5-16,0 0-2 0,0 0-7 15,0 0-4-15,0 0-3 16,0 0-2-16,8 0-2 16,-8 0-1-16,14 0-1 15,-14 0-2-15,16-3 1 16,-5 2-1-16,0 0-2 0,2-1 0 16,1 0 0-16,-1 1 0 15,2 0 0-15,1-1 0 16,1-1 0-16,0 2-2 0,0-3-3 15,2 2-8-15,-7-5-15 16,-3 3-56-16,6 0-2 16,-4-1-5-16,1 1-5 15,-12 4-1-15</inkml:trace>
  <inkml:trace contextRef="#ctx0" brushRef="#br0" timeOffset="453138.6174">20144 13337 53 0,'-16'-7'86'0,"16"7"-1"15,-8-6-3-15,8 6-4 16,0 0-54-16,0 0-6 16,5 0-2-16,-5 0-4 0,17 13-5 15,-10 0-1-15,3 5-2 16,-5 0-1-16,-1 5-1 16,-2 3-1-16,-2-2 0 0,0 0-1 15,-5-4 1-15,1-3-1 16,-2-5 1-16,6-12 1 15,0 0-1-15,-9 3 0 16,9-8 0-16,1-10 0 0,5-3 0 16,4-6-1-16,0-1 1 15,2-4-1-15,3-1 0 16,1 3 0-16,1 4 0 0,0 3 0 16,-4 4 0-16,-2 8 0 15,2 7 0-15,-13 1 0 16,11 16 0-16,-9 1 0 15,1 4 0-15,-3 4 0 16,1 0 1-16,-1 0-1 0,0-4 1 16,-1-3-1-16,1-3 1 15,1-5-1-15,-1-10 0 16,0 0 0-16,12 0-2 0,-5-7 1 16,2-5 0-16,3-5-1 15,0-4 0-15,5 0 0 16,-1-3 0-16,1 3 1 15,-1 3 1-15,0 0 0 0,-4 8 1 16,-3 3-1-16,-9 7 2 16,13 5-1-16,-13 9 0 15,0 4-1-15,0 4 0 16,-1 1 0-16,1 3-4 16,1-5-7-16,9 1-12 0,0-1-44 15,6-7-16-15,5-5-4 16,3-4-6-16,6-5-3 15</inkml:trace>
  <inkml:trace contextRef="#ctx0" brushRef="#br0" timeOffset="453882.7343">20828 13376 45 0,'15'-29'89'0,"-4"4"-1"16,-6 1-4-16,-4 4-3 16,-8 4-42-16,-6 7-22 15,-1 9-2-15,0-1-4 16,-2 13-5-16,0 3-2 0,1 4 0 15,1 4-3-15,7 2-1 16,-2-1-2-16,5-1-2 16,3-2-1-16,2-5-3 15,2-2-5-15,9-5-3 0,-1-7-3 16,4-2 2-16,2 0 1 16,5-9 3-16,2-3 4 15,-2-6 7-15,4 2 7 16,-2-5 6-16,-1 4 5 0,-7 0 0 15,1 2-1-15,-10 5-2 16,-7 10 0-16,0 0-4 16,0 0-2-16,4 9-3 15,-4 5-1-15,-3 3-1 0,1 2 1 16,2 3-3-16,4-4 0 16,6 2-3-16,6-4-1 15,3-3-6-15,6-5-4 16,7-2-2-16,2-6 0 15,3 0 0-15,0-7 2 0,0-4 2 16,0-3 3-16,-5-6 8 16,-5 2 8-16,-4-3 3 15,-5 3 2-15,-7 1 0 0,-7 4 1 16,-4 13-2-16,-6-9 0 16,-8 12-3-16,-1 7-2 15,-1 8-1-15,2 1-2 16,-1 4 0-16,5 0-1 0,6-1 0 15,4-2-1-15,6-1-2 16,7-7 0-16,5-4-2 16,4-4-1-16,7-4 1 0,-1-3-1 15,4-9 0-15,-1-5 1 16,-2-5 1-16,-1-7 2 16,-1-7 2-16,0-6 2 0,-4-5 0 15,1-1 2-15,-7 1 1 16,-2 3 0-16,-5 6 0 15,-7 8-1-15,-2 12 0 16,-1 18-1-16,-6-2 0 0,-6 13-3 16,2 13 0-16,0 9 0 15,5 4-1-15,-3 7-2 16,6 4-2-16,2-3-4 16,1 5-10-16,3-11-23 15,0 1-45-15,3-3-2 0,5-10-6 16,1-9-5-1</inkml:trace>
  <inkml:trace contextRef="#ctx0" brushRef="#br0" timeOffset="454342.8819">21862 13379 81 0,'-14'0'94'0,"14"0"-3"0,-8-4-6 16,8 4-1-16,18-10-54 16,-18 10-16-16,0 0-2 15,9-3-4-15,-9 3-4 0,0 0-1 16,12 0-2-16,-12 0 1 16,13 0-2-16,-13 0 2 15,13 0-2-15,-2-1 0 0,1-1 0 16,-1-2 0-16,3 1 0 15,1-1-2-15,1 2-1 16,-2-1-2-16,-3 0-1 16,2 3-6-16,-13 0-5 15,10 0-14-15,-10 0-41 0,0 0-12 16,-1 7-6-16,1-7-4 16,-11 11 3-16</inkml:trace>
  <inkml:trace contextRef="#ctx0" brushRef="#br0" timeOffset="454547.3519">21879 13491 55 0,'0'0'88'16,"0"0"-2"-16,7 0-5 0,4 4-4 15,-3-4-55-15,4 0-5 16,3 0-7-16,-6-4-17 15,4-5-65-15,1 7-5 16,0-1-7-16,-1-2-5 0,2-5-4 16</inkml:trace>
  <inkml:trace contextRef="#ctx0" brushRef="#br0" timeOffset="455145.0762">22845 13094 70 0,'0'-25'89'16,"1"6"-3"-16,-1 2-3 0,-3 7-4 15,3 10-59-15,-18-9-3 16,2 10-3-16,-5 8-5 15,-5 10-2-15,-2 4-3 16,-6 7-1-16,3 6-1 0,2 4 0 16,2 6-1-16,7-2 0 15,4 1-1-15,11-1-2 16,5-3 0-16,7-6 0 0,7-5-2 16,5-8 0-16,4-7 0 15,3-9-1-15,-2-6 1 16,0-3 1-16,0-10 1 15,-5-7 1-15,-4-4 1 0,-5-4 1 16,-4-1 1-16,-6 0 0 16,-3 3 1-16,-9 3 0 15,-4 6-1-15,-6 6 1 0,-2 7-2 16,1 4 0 0,2 10-1-16,3 5-3 0,1 3-5 15,14 5-14-15,0 8-52 16,8-12-7-16,12 0-6 15,7-5-5-15,11-3-3 0</inkml:trace>
  <inkml:trace contextRef="#ctx0" brushRef="#br0" timeOffset="455504.9531">23139 13262 17 0,'13'-24'89'15,"-13"2"1"-15,-1 4-3 0,-13 4-5 16,-3 35-13-16,-4-21-55 15,-2 5 0-15,-3 8-2 16,5 2-4-16,2 8-4 16,5 4-1-16,7 0-2 0,6 4 0 15,5-4-2-15,6 1 1 16,5-6-2-16,6-3 0 16,3-6 0-16,-2-7-1 15,-1-6 1-15,0-2 0 0,-6-10 1 16,0-7 0-16,-7-4 1 15,-1-5 1-15,-6-3 1 16,0-5 0-16,-8 3 0 16,-3 1 0-16,-4 3 0 0,-2 4-1 15,-4 10 1-15,2 5-2 16,-1 10-1-16,3 2-5 16,6 13-10-16,-1 6-37 15,8 1-30-15,3 0-3 0,14 1-6 16,8-1-5-16</inkml:trace>
  <inkml:trace contextRef="#ctx0" brushRef="#br0" timeOffset="456090.842">23392 13268 55 0,'-10'-11'92'0,"6"0"-2"0,1 1-4 16,3 10-5-16,0-8-55 15,0 8-3-15,4 1-8 16,-4-1-8-16,14 24-4 16,-11-8-2-16,3 6-1 0,1 2 0 15,-4 1-1-15,-1 1-1 16,1-3 1-16,-3-5-1 16,0-2 1-16,0-5 0 0,0-11 0 15,0 9 0-15,0-9 1 16,5-7 1-16,-1-2 0 15,0-4-1-15,3-4 1 16,3-1-1-16,0-1 1 16,2-2-1-16,3 2 1 0,-4 2 0 15,0 3 0-15,3 3 0 16,-6 1 0-16,-8 10-1 0,12-2 1 16,-12 2-1-16,6 13 0 15,-6 0-1-15,0 0 1 16,0 3 0-16,0 0 0 15,0-2-1-15,0-3 0 16,0 0 0-16,0-11-1 0,-1 10 0 16,1-10-1-16,12 0 0 15,-12 0-1-15,15-14 2 16,-5 4-1-16,3-2 1 16,3-3 1-16,-1 1 2 0,3-1 1 15,-1 1 1-15,-2 3 0 16,-1 1 1-16,0 4-1 15,-6 5 0-15,-8 1 0 0,10 1-1 16,-9 8-1-16,-1 0-3 16,0 8-9-16,-3-7-14 15,-7 4-56-15,7-2-2 16,3-4-4-16,0-8-8 0,10 11 1 16</inkml:trace>
  <inkml:trace contextRef="#ctx0" brushRef="#br0" timeOffset="456489.2044">23850 13200 51 0,'-1'-9'87'0,"1"9"-2"16,-2-11-5-16,2 11-3 16,0 0-54-16,9 10-4 15,-2 2-7-15,-2 4-7 16,-2 0-1-16,1 5-2 0,-2-3-1 15,-2 2-2-15,0-3 0 16,0-1 0-16,-2-5 0 16,-1-1 1-16,3-10-1 0,-4 9 0 15,4-9 1-15,0 0 0 16,0-9 1-16,2-1 0 16,5 0-1-16,3-3 1 15,1-3 0-15,0 2 0 16,4-1 1-16,2 2 0 0,0 2 1 15,-2 1 0-15,1 4 0 16,-4 3 1-16,3 4-1 16,-3 2 0-16,-6 7-1 0,1 3 0 15,-4 2-1-15,-2 2-4 16,-1-1-6-16,-1 1-32 16,-5-1-39-16,-1-3-3 15,2-4-6-15,5-9-5 0</inkml:trace>
  <inkml:trace contextRef="#ctx0" brushRef="#br0" timeOffset="457222.75">24545 13287 53 0,'-17'20'88'0,"0"-1"-2"15,-2 5-4-15,-1-2-2 16,11 2-45-16,-12 2-21 16,-1-1-4-16,0-1-3 15,-4-4-8-15,4-3-39 0,-2 1-38 16,0-7-3-16,1-3-7 16,8-8-5-16</inkml:trace>
  <inkml:trace contextRef="#ctx0" brushRef="#br0" timeOffset="459021.0682">25258 13130 1 0,'14'-15'79'0,"-6"-2"7"16,2 2-3-16,-4-1-2 0,19 5-33 16,-18-4-23-16,0 4-2 15,-7 11-2-15,10-13-8 0,-10 13-3 16,0 0-4-16,0 0-2 15,3 6-1-15,-3 11-2 16,-8 5 0-16,-3 7-1 16,0 7 1-16,-1 6-1 15,-2 5 0-15,2 2 1 0,6 4-1 16,0-3 0-16,5-2 1 16,6-6 0-16,4-3 1 0,6-10-1 15,5-5 0-15,7-8-1 16,-1-7 1-16,7-9 0 15,-3-4-1-15,2-12 0 16,1-6-1-16,5-8 1 16,-2-8-1-16,-1-2 1 0,-3-5 0 15,-2 2 1-15,-6 0-1 16,-7 7 1-16,-8 5-1 16,-7 7 1-16,-2 11-1 0,-9 6 1 15,-9 7-1-15,1 7 1 16,-2 10-1-16,0 5 1 15,2 2-1-15,2 9 1 16,6 1 0-16,3 2-1 0,4 3 1 16,2-6 0-16,1 1-1 15,7-5 0-15,1-4 0 16,5-8 0-16,1-3 0 16,1-7-1-16,3-6 1 0,0-2-1 15,2-10 0-15,0-5 0 16,-2-6 0-16,2-3 1 15,-2-7-1-15,0 2 1 16,-2-4 0-16,-3 4 0 0,1 3 1 16,-6 3-1-16,0 4 1 15,-4 6-1-15,-5 14 0 16,8-11 0-16,-8 11 0 16,5 7 0-16,-3 6-1 0,1 4 0 15,-1 6 1-15,4-1-1 16,-3 4 1-16,1-1-1 15,-2-2 0-15,-1-3 0 16,2-4 0-16,0-5 0 16,-3-11-1-16,4 9 0 0,-4-9 0 15,7-6 1-15,-1-5 0 16,4-2 0-16,-3-4 0 0,5-3 1 16,3-3 0-16,-1 2 0 15,0-1 0-15,1 3 0 16,1 4 0-16,-4 2 0 15,-2 5 0-15,3 6 0 0,-13 2 0 16,10 10-1-16,-7 4 1 16,-3 3 0-16,-1 5 0 15,1-1-1-15,-4 0 0 16,2 1-1-16,0-7-1 0,0 0-2 16,2-15-4-16,0 15-6 15,0-15-2-15,10 0-2 16,-1-6-3-16,4-5-7 15,2-2-5-15,3-2-5 0,3-3 3 16,-1 0 7-16,1-3 4 16,1 1 11-16,-4 4 10 15,0-1 15-15,-2 4 11 16,-2 1 9-16,-7 5-1 0,-7 7 0 16,11-7-3-16,-11 7-7 15,0 0-6-15,2 7-4 16,-2-7-4-16,0 20 0 0,-1-7-2 15,-3 3-1-15,0 2-1 16,0 2 0-16,0-1 0 16,2 0-1-16,1 0 1 0,1-3 0 15,0-1 0-15,1-3 0 16,2 0 1-16,3-3 0 16,-6-9 0-16,18 11-1 15,-7-7 0-15,1-2-1 0,1-1-1 16,2-1 0-16,1 0-1 15,1 0 1-15,1-6-2 16,2-2 2-16,0-1-1 16,1-4 1-16,4-2 2 15,-4-3 1-15,2 2 2 0,-5-4 1 16,-2 4 1-16,-2 0-2 16,-6 2 1-16,-5 4 0 0,-3 10 0 15,0-12-3-15,0 12-1 16,-8 0 0-16,8 0-1 15,-17 6 0-15,10 4-1 16,-1 2 1-16,3 1 0 16,-3 1-1-16,4 2 1 0,3 0-2 15,1 0 0-15,-1-3-2 16,3-1-1-16,9 0-1 16,-3-6-1-16,3-1-1 0,1-3 0 15,1-2 2-15,2-3 1 16,-3-8 2-16,-1-4 3 15,1-6 1-15,-4-4 1 16,0-5 3-16,-5-2 0 0,-3-1 1 16,0 0-1-16,-3 3 0 15,-8 6-2-15,-3 6 0 16,-1 6-1-16,-3 8-1 0,-1 7 0 16,1 10-4-16,-3 2-6 15,10 12-16-15,6 0-57 16,-2 4-1-16,7 0-6 15,9-2-8-15,10-2 1 0</inkml:trace>
  <inkml:trace contextRef="#ctx0" brushRef="#br0" timeOffset="460490.5615">26866 13259 36 0,'-9'-20'84'16,"4"7"0"-16,2 1-4 16,3 12-4-16,5-10-52 15,-5 10-5-15,19 2-1 16,-9 6-6-16,4 4-4 0,-1 1-3 16,-2 5-2-16,1 3-1 15,-5 1-1-15,-1 1-1 0,-5 0 0 16,-1-1-1-16,-2-1 1 15,-5-5-1-15,0-2 1 16,-2-3 0-16,9-11 0 16,-12 14 0-16,12-14 1 15,0 0 0-15,-10-1 0 0,10 1 1 16,3-16-1-16,5 4 0 16,0-2 0-16,4-3-1 15,2-1 1-15,0 0-1 16,5 0 0-16,-1 2 0 0,0 3 0 15,-1 1 0-15,-2 5 0 16,0 5 0-16,-7 2 0 16,0 10 0-16,-5 3 0 15,-2 5 0-15,-1 4 0 0,0 0-1 16,-2 2 1-16,-1-2 0 16,0-3-1-16,1-2 1 15,2-3-2-15,0-5-2 0,0-9-3 16,7 8-1-16,0-8-4 15,4-1-2-15,3-5 0 16,1-4 1-16,2-1 0 0,3-2 2 16,2-5 5-16,1 1 4 15,-2-6 5-15,3 3 4 16,-4-5 4-16,-2 5 2 16,-1-2-1-16,-2 1 1 0,-1 3-1 15,-6 3-1-15,1 4-2 16,-5 2-3-16,-4 9-1 15,4-12-2-15,-4 12-1 16,0 0-1-16,0 0-1 0,0 0 0 16,-4 0 0-16,4 0 0 15,-12 16 0-15,5-6 1 16,-2 3-1-16,0 4 1 16,1 0 0-16,1 5 0 0,2-2 0 15,3 0 0-15,2 1-1 16,0-3-1-16,3-2-1 15,7-3-2-15,2-1-4 0,2-6-3 16,3-3-3-16,3-3 1 16,2 0-1-16,1-3 1 15,0-5 1-15,0-3 2 16,0-4 4-16,1-1 5 0,-2-5 3 16,-2-1 3-16,-3-2 3 15,0 2 1-15,-5-2 3 16,1 3-2-16,-7 4 1 15,0 2-1-15,-5 5-2 0,-1 10-1 16,0 0-2-16,-9 0-1 16,3 7-3-16,-2 7 1 15,0 2-1-15,0 3 1 16,-1 3-1-16,4 2 1 0,3-1-1 16,0-1-1-16,2-2 0 15,0-3-1-15,6-1-3 16,3-6-2-16,3-2-2 15,1-5-3-15,3-3 0 0,0 0 0 16,2-7 2-16,-1-3-1 16,1-3 2-16,1 0 4 15,-4-7 4-15,5 2 2 16,-6-1 2-16,3 1 3 0,-4 1-2 16,-2 2 2-16,-3 4-1 15,-1 1 0-15,-7 10-1 16,6-11 0-16,-6 11-1 15,0 0-1-15,0 0 0 0,0 0 1 16,0 0-1-16,9-3 0 16,-9 3 0-16,16 1-1 15,-3 1 0-15,-2 0-1 16,4 1-1-16,-2-1 0 0,1 1 1 16,-2-3-1-16,-1 0 1 15,-11 0-1-15,14 0 1 16,-14 0 0-16,0 0-1 0,0 0 1 15,0 0-1-15,0 0 0 16,0 0 0-16,0 0 0 16,4 9 1-16,-4-9-1 0,1 14 1 15,1-5 0-15,2 2-1 16,4-1 0-16,1 5-2 16,1-3 0-16,0 4-2 15,2 0 0-15,-1 1-3 0,-3-1 0 16,-2-2 1-16,-1 4-1 15,-5-3 2-15,-4-2 0 16,-5 1 2-16,-7-1 1 16,-4-2 3-16,-6-3 0 0,-3-2 1 15,-2-1 0-15,0-1-4 16,-3-4-10-16,3-4-58 16,5 4-6-16,4 0-5 15,11 0-6-15,11 0 6 0</inkml:trace>
  <inkml:trace contextRef="#ctx0" brushRef="#br0" timeOffset="460954.2468">28584 13296 50 0,'-7'-12'88'0,"7"12"-1"16,-9-15-4-16,9 15-3 16,0 0-59-16,5-10-4 15,4 10-3-15,3 0-4 16,6 2-5-16,2 2-3 15,1 3-2-15,3 0-2 0,4 1-4 16,-1-1-4-16,0 0-6 16,-5-1-12-16,-6-6-43 15,1 3-12-15,-9-1-5 16,-8-2-1-16</inkml:trace>
  <inkml:trace contextRef="#ctx0" brushRef="#br0" timeOffset="461596.5225">28625 13503 13 0,'7'0'69'0,"6"0"4"15,6-5-2-15,-1 0-39 16,3 2-4-16,0-3-6 16,-2 2-7-16,2-1-7 0,-7 0-10 15,2 0-23-15,-4 5-38 16,-3 0-9-16,-9 0-3 16,14 0-1-16</inkml:trace>
  <inkml:trace contextRef="#ctx0" brushRef="#br0" timeOffset="461980.378">28893 13173 16 0,'-9'-19'79'0,"0"3"7"15,2 1-3-15,1 4-4 16,3 1-47-16,3 10-4 0,-2-11-7 16,2 11-6-16,0 0-4 15,0 0-4-15,5 0-2 16,-5 0-3-16,13 5 0 0,-13-5-1 16,17 16 0-16,-7-6-1 15,2 3 0-15,0 3 1 16,2 3-1-16,-2 2-1 15,-3 6 0-15,-1 1-1 16,-3 4-1-16,-5 2-1 0,-3 1-2 16,-8 1-5-16,-5-7-7 15,-3 6-17-15,1-4-36 16,-3-6-11 0,2-2-6-16,6-9-2 15</inkml:trace>
  <inkml:trace contextRef="#ctx0" brushRef="#br0" timeOffset="462369.8954">29418 13114 7 0,'0'0'72'0,"0"0"2"16,-4-9 0-16,4 9-23 15,0 0-19-15,0 0-4 0,-11 10-5 16,6 5-3-16,-2 6-6 16,-2 5-3-16,-3 3-2 15,3 7-5-15,-1 0-5 0,3 4-7 16,1-5-7-16,1 1-19 16,5 2-39-16,0-13-9 15,7-1-4-15,2-9-2 16</inkml:trace>
  <inkml:trace contextRef="#ctx0" brushRef="#br0" timeOffset="462881.763">29659 13170 13 0,'-5'-11'71'0,"-1"2"3"16,4 0 1-16,8 3-36 0,-6 6-7 15,2-8-1-15,-2 8-6 16,0 0-4-16,0 0-4 16,0 0-4-16,0 0-4 15,-6 0-1-15,-4 3-2 0,2 7 0 16,-3 3-1-16,-1 2 0 15,3 2-1-15,0 2-1 16,3 0 0-16,3 3-1 16,3-3 0-16,4-1 0 15,6 0 0-15,3-3-1 0,6-1 1 16,3 0-1-16,1-4 0 16,0-1-1-16,0 1 1 15,-1 0-2-15,-4-5 1 0,-3 3 0 16,-5-1 0-16,-10-7-1 15,8 16 0-15,-8-7 0 16,-6 1 1-16,-4 1-1 16,-6 0 1-16,-3 0-1 15,-4-1 1-15,-2 0-1 0,1-2-1 16,-2-4-2-16,3 0-7 16,-1-4-11-16,6-6-55 15,5 0-5-15,7-3-6 0,6-5-5 16,4 1 5-16</inkml:trace>
  <inkml:trace contextRef="#ctx0" brushRef="#br0" timeOffset="463066.7717">29826 13238 1 0,'12'-26'93'0,"-6"1"1"16,-2 2-3-16,-2 3-7 15,1 9-1-15,1-1-65 0,-4 12-4 16,12-12-4-16,-12 12-5 15,18-2-4-15,-7 2-6 16,6 8-13-16,-4 11-50 0,4-7-17 16,4 2-2-16,4 1-8 15,2 1-4-15</inkml:trace>
  <inkml:trace contextRef="#ctx0" brushRef="#br0" timeOffset="463843.2205">30101 13373 63 0,'4'-8'84'0,"-4"8"1"16,2-12-4-16,0-11-18 16,-2 23-41-16,0 0-2 15,6-9-3-15,-6 9-5 16,0 0-4-16,12 8-4 0,-8 2-2 16,2 6-1-16,-1 2-1 15,1 5-2-15,0 3 0 16,0 0-2-16,-2-2 0 15,0 0 0-15,-3-5-1 0,0-4 2 16,-1-4-2-16,0-11 2 16,0 10 0-16,0-10 1 15,-5-6 1-15,4-6 1 16,1 0 1-16,0-6 0 0,3 0 0 16,0-3 1-16,4 0 0 15,1 0 1-15,2 2-1 16,2-1 0-16,0 6 0 0,3 1-1 15,-2 4-1-15,2 3-1 16,-2 5 1-16,2 1-1 16,-3 8 0-16,-1 6 1 15,0 3-2-15,-3 4 1 16,-1 1-1-16,-2 1 0 0,-2-2-1 16,-1 1 1-16,-1-7-1 15,-1-2 0-15,0-3 1 16,0-10 0-16,0 0 1 0,0 0 1 15,0 0 1-15,0 0-1 16,-2-8 1-16,2-3 0 16,0 0 0-16,5-2 0 15,3 0-1-15,0 0 1 16,3 1-1-16,2 0 0 0,0 2 1 16,2 3 0-16,0 2 1 15,1 1 0-15,-3 3 0 16,1 1 0-16,-2 0 0 0,-4 6 0 15,2 4 1-15,-3 1-3 16,-2 2 1-16,-2 2-2 16,-4 0 1-16,1 5-7 15,-2-7-4-15,-1 4-21 0,3-2-46 16,-7-2-2-16,4-3-7 16,3-10-3-16</inkml:trace>
  <inkml:trace contextRef="#ctx0" brushRef="#br0" timeOffset="464520.723">30630 13328 62 0,'-9'-10'84'0,"9"10"-3"0,1-13-2 16,-1 13-43-16,0 0-5 15,17-9-6-15,-9 5-6 16,5 4-8-16,-3-1-3 0,1 1-3 16,-1 1-2-16,-1 4-1 15,0 2-2-15,-3 5 0 16,2 4 0-16,-1 2-1 15,-5 2-1-15,4 5-1 16,-4-1-2-16,2 3-1 16,-3-4-1-16,1 1 1 0,-2-5-2 15,0-4 2-15,0-3 1 16,0-12 2-16,-2 11 0 16,2-11 2-16,0 0 0 15,1-13 2-15,1 3 0 0,5-3 0 16,0-1 0-16,1-4 1 15,0 2 0-15,1 1 1 16,1 2 0-16,-3 0 1 16,3 2-2-16,-2 0 1 0,-8 11 0 15,15-12 0-15,-15 12-1 16,12-2-1-16,-12 2 0 16,12 0 0-16,-12 0-1 0,15 12 1 15,-15-12-1-15,15 18 0 16,-7-7 0-16,2-1 0 15,-3 0 1-15,-2 1-1 0,-5-11 1 16,6 15-1-16,-6-15 1 16,1 15 0-16,-1-15 0 15,-4 15 0-15,-2-6-1 16,0 2 1-16,0-2-2 0,-1 3-4 16,7-12-7-16,-11 15-34 15,10-4-29-15,8-4-8 31,10 1-3-31,6-4-5 0</inkml:trace>
  <inkml:trace contextRef="#ctx0" brushRef="#br0" timeOffset="464688.7732">31214 13566 40 0,'0'0'84'15,"0"0"0"-15,-8-7-3 16,8 7-4-16,-19-2-54 0,19 2-11 15,0 0-5-15,0 0-9 16,4-12-63-16,-4 12-11 16,0 0-7-16,0 0-5 15,0 0 0-15</inkml:trace>
  <inkml:trace contextRef="#ctx0" brushRef="#br0" timeOffset="471975.5278">16839 14265 62 0,'0'0'79'0,"-10"-4"0"0,10 4-6 16,-6 8-23-16,6-8-34 16,-4 9-2-16,3 0 0 15,-3 2-5-15,4 6-3 16,0 5-1-16,0 6-1 0,1 3 0 16,2 5-1-16,-1 0 0 15,-1 3-1-15,0-2 0 16,-1-2 0-16,0-6 0 15,0-3 0-15,-3-6 2 0,1-8 0 16,2-12 1-16,0 0-1 16,0 0 0-16,-8-12 1 15,7-10-2-15,2-9 0 16,-1-6-1-16,0-8-1 0,4-4-1 16,2-3 2-16,1-2 1 15,5 1 0-15,-2 6 1 16,1 5 0-16,0 9 0 0,1 7-1 15,3 8 1-15,-3 13-1 16,0 5-3-16,2 13 1 16,0 5-1-16,0 9 0 15,0 3 0-15,0 6 0 16,0 2 0-16,-3 1 0 0,0-4 1 16,-4 0-1-16,1-6 1 15,-3-6-1-15,-1-7 1 16,-4-16-2-16,6 10 1 0,-6-10-1 15,8-18 0-15,-3-3 0 16,5-5 0-16,-2-6 0 16,4-4 0-16,4 0 1 15,-2-1 0-15,2 4 1 16,-2 6 0-16,2 5 1 0,-3 7-1 16,0 6 0-16,-2 9-1 15,-1 6 1-15,-3 11-1 16,2 4 0-16,-3 5 0 0,1 5 0 15,0 3 0-15,-1 2 1 16,-1 4 0-16,-1-2 0 16,-2-1-2-16,1-2-2 15,-3-4-5-15,-1-1-8 0,1-10-27 16,-4-4-40-16,1-7-3 16,3-9-6-16,0 0-5 15</inkml:trace>
  <inkml:trace contextRef="#ctx0" brushRef="#br0" timeOffset="472273.3679">17573 14159 17 0,'1'-12'91'0,"-1"12"1"15,-1-11-5-15,1 11-4 0,-22-2-12 16,22 2-52-16,-15 11-4 15,11-1-4-15,0 5-4 16,-1 2-2-16,4 6-2 16,1 3-1-16,0 4 0 15,0 4-1-15,0 3 0 0,1 4 1 16,2 1-2-16,-3-1-1 16,1-2-2-16,-2-6-2 15,3-2-5-15,-1-9-6 0,5-7-27 16,3-5-41-16,-9-10-3 15,19-7-4-15,-7-11-4 16</inkml:trace>
  <inkml:trace contextRef="#ctx0" brushRef="#br0" timeOffset="472946.0264">17811 14225 61 0,'4'-9'89'15,"-4"9"-3"-15,-6 0-4 16,-9 4-2-16,-6 8-59 15,0 3-5-15,-1 2-3 16,-3-1-4-16,1 4-5 16,1-2 0-16,4-2-3 0,3-2 0 15,4 0 0-15,3-1 0 16,3-1 0-16,6-2-1 16,1 0 1-16,9-1 0 0,1 2 0 15,7-1 0-15,2-2 0 16,5-1 0-16,1 1-3 15,3-3 0-15,2-1-2 16,-1-4-2-16,1 0-3 16,-2-1-4-16,-2-6-5 0,-1-2-4 15,-4-3-1-15,-2-4 2 16,-4-3 5-16,0 0 5 16,-6-7 6-16,2 0 8 0,-8-2 8 15,0 0 9-15,-2 1 3 16,-2 1 2-16,0 3-3 15,0 3-3-15,0 6-2 16,-4 2-4-16,4 12-3 0,0 0-3 16,0 0-3-16,-6 13-2 15,6 5 0-15,-1 6-1 16,1 3 0-16,0 6-1 0,2 3 0 16,1-1 0-16,-1 6 0 15,2-3-1-15,-2 0-1 16,1-6-1-16,-2-2 0 15,1-6-1-15,-1-6-1 16,-1-6 1-16,0-12 0 0,0 0 1 16,2-9 0-16,-1-7 1 15,4-5 1-15,-1-3 0 16,4-4 1-16,-2 2 1 0,2 1 1 16,1 2 0-16,1 4 0 15,1 5 0-15,1 5 0 16,-1 4 0-16,3 4 0 15,-2 1 0-15,1 1-3 0,-2 2-3 16,2 4-14-16,-13-7-61 16,16 15-4-16,-16-15-5 15,10 7-6-15,-10-7-4 0</inkml:trace>
  <inkml:trace contextRef="#ctx0" brushRef="#br0" timeOffset="473490.3137">18744 14430 56 0,'-9'-9'91'16,"9"9"-1"-16,-13-13-5 0,13 13-4 15,-9-18-35-15,-2 18-37 16,8 8-2-16,2 8 1 16,1 6-5-16,-1 2-2 15,1 5-2-15,-3-3-3 0,3 3-6 16,0-7-8-16,1 1-21 16,4-3-35-16,-5-11-10 15,0-9-5-15,0 0-5 16</inkml:trace>
  <inkml:trace contextRef="#ctx0" brushRef="#br0" timeOffset="473668.0671">18763 14187 44 0,'3'-23'77'16,"-1"6"-1"-16,-2 17-3 15,0 16-16-15,0-4-47 0,0 8-5 16,0 4-10-16,2 9-33 15,5-5-30-15,0 3-6 16,3-6-4-16,5-4 0 16</inkml:trace>
  <inkml:trace contextRef="#ctx0" brushRef="#br0" timeOffset="474015.6641">19011 14359 74 0,'0'0'85'0,"-12"-11"-1"16,3 11-3-16,-2 0-18 16,-3 0-41-16,1 7-3 0,2 1-3 15,0 0-3-15,1 5-5 16,4-2-1-16,2 2-3 16,2-1 0-16,2 1-2 0,2 1 0 15,5 0-1-15,2-2-1 16,3 2 0-16,0-3 0 15,3 2-1-15,0-3-1 0,0 2 0 16,-3-2 0-16,-4-1 0 16,-2 0 1-16,-6-9 0 15,0 16 0-15,-9-7 1 16,-5-3 0-16,-5 2-2 0,-2-3-2 16,-4 3-5-16,-3-8-11 15,2 0-47-15,0 0-14 16,3 0-4-16,4-5-7 15,3-5-2-15</inkml:trace>
  <inkml:trace contextRef="#ctx0" brushRef="#br0" timeOffset="474353.6212">19649 14187 3 0,'-15'-11'92'15,"-3"3"1"-15,1-4-5 16,4 4-5-16,3 0-1 0,10 8-53 16,-12-8-26-16,12 8 0 15,0 12 0-15,5 5-1 16,5 6 0-16,-1 7-1 15,1 7 0-15,2 5-2 0,-3 6-1 16,0 3-5-16,-1 2-4 16,-4-2-5-16,-1-2-1 15,-3-8-3-15,0-4-2 16,0-13-9-16,-4-6-26 0,3-6-22 16,1-12 1-16,-13 0 1 15</inkml:trace>
  <inkml:trace contextRef="#ctx0" brushRef="#br0" timeOffset="475392.5941">19498 14441 26 0,'-6'-8'85'0,"6"8"0"16,1-11-3-16,10 9-5 0,5-3-21 16,9 3-43-16,6-4-4 15,4-1 0-15,9-2-1 16,4-1-4-16,2-3-2 15,3-2-1-15,-2-5-2 0,-3-1-1 16,-6-3 2-16,-7-3-1 16,-6 2 2-16,-14-1 0 15,-6 2 1-15,-9 0 1 16,-8 5 1-16,-6 3 1 0,-5 5-1 16,-4 3 0-16,-1 7 0 15,2 1 0-15,1 1 0 16,2 6-1-16,3 6-1 0,2 6-1 15,6 2 0-15,1 4-1 16,2 7 1-16,5 4-1 16,0 4 0-16,0 4 0 15,5 1 2-15,3 1-1 16,-1-3-1-16,0-4 1 0,-1-5-1 16,-1-7 0-16,0-5 0 15,1-7-1-15,-6-15 1 16,6 10-1-16,-6-10 0 15,8-11 0-15,-1-6 0 0,0-4 1 16,2-4-1-16,0-1 0 16,4-2 0-16,0 3 0 15,-4 3 1-15,3 5-1 0,-3 7 1 16,0 9 0-16,-9 1 0 16,16 17 1-16,-10 1-1 15,-1 5 0-15,3 3 1 16,-2 3 0-16,3-4-1 0,0 0 1 15,4-6 0-15,-4-4-1 16,4-2 0-16,2-7-1 16,-3-5 0-16,3-1-1 0,2-7 0 15,-1-5-1-15,1-5 1 16,0-3-1-16,-2-3 1 16,0-4 1-16,-2 1 0 15,-3-2 1-15,-4 2 1 16,-2 2 0-16,-4 5 0 0,0 4 1 15,-6 5-1-15,6 10 2 16,-17-5-1-16,9 6 0 16,-2 9 0-16,2 3 0 15,0 3 0-15,4 4-1 16,1 3 1-16,2 3-1 0,1-1 0 16,4 1 0-16,2 1-1 15,3-2 0-15,1-2 0 16,3-5-1-16,0-1-1 0,1-7 0 15,0-5-1-15,4-3-1 16,-2-4-1-16,0-5 0 16,1-7 0-16,0-3 0 0,1-7 0 15,-1-4 1-15,2-3 1 16,-1-1 1-16,0 1 1 16,-1 0 2-16,-1 4 0 0,-4 5 1 15,-1 6 0-15,-5 6 0 16,-6 10 2-16,9 0-1 15,-9 0 0-15,1 17 0 16,1-3 0-16,0 0 0 16,0 4 0-16,2 0-1 0,1 1 0 15,-2 0 0-15,1 1-1 16,2-1-1-16,-3 0-1 16,2-1-4-16,-2-3-4 0,3-1-14 15,1-1-47-15,-7-13-13 16,18 3-6-16,-6-4-4 15,9-9-3-15</inkml:trace>
  <inkml:trace contextRef="#ctx0" brushRef="#br0" timeOffset="475824.723">20821 14476 75 0,'-1'14'91'0,"-9"-3"-3"15,1 3-3-15,1 0-2 16,8-14-54-16,-1 19-14 15,1-8-1-15,6-1-3 0,5-5-3 16,3-2-3-16,5-3-1 16,3 0-1-16,1-6-3 15,0-3 0-15,-2-5 0 16,0-2 0-16,-2-1 0 16,-1-4 0-16,-6 0 0 0,-4 0 0 15,-5 1 0-15,0 3 0 16,-3 3 0-16,-6 3 0 15,-3 5 0-15,-5 4 0 16,0 2 0-16,-2 5 0 0,3 6 0 16,-4 4 0-16,3 2 0 15,3 3 0-15,3 3 0 16,2 0 0-16,4 1 0 0,2 1 0 16,0-1 0-16,5 1 0 15,3-4 0-15,3-2 0 16,0-2 0-16,3-3 0 15,-1-2 0-15,4-5 0 16,0-5 0-16,3-2 0 0,-3-7-23 16,-4-2-62-16,11-3-4 15,-3-5-3-15,5-3-7 16,1 3-2-16</inkml:trace>
  <inkml:trace contextRef="#ctx0" brushRef="#br0" timeOffset="475999.5215">21368 14566 12 0,'0'0'99'0,"13"18"-2"16,-13-8-3-16,0-2-5 16,0-8-3-16,0 12-60 15,-1-2-18-15,1-10-8 0,-7 19 0 16,7-19 0-16,-5 20-7 16,5-20-78-16,-8 8-4 15,-2-6-4-15,10-2-6 16,-17-11-5-16</inkml:trace>
  <inkml:trace contextRef="#ctx0" brushRef="#br0" timeOffset="477804.5478">15534 15275 63 0,'8'-9'83'0,"-8"9"-4"16,8-11-2-16,-5-3-25 15,-3 14-28-15,10-11-1 16,-10 11-5-16,9-12-4 0,-9 12-2 16,7-16-1-16,-7 16-1 15,3-14-2-15,-3 14-2 16,2-13-1-16,-2 13 0 15,0-13-2-15,0 13 0 0,0 0-1 16,-3-12 0-16,3 12 0 16,-14 0-2-16,14 0 1 15,-18 13-1-15,5-1 0 16,1 5 0-16,-3 4 1 0,-2 7-1 16,-1 2 0-16,2 5 0 15,-1 3 1-15,1 2-1 16,3 0 1-16,3 1-1 15,4 0 1-15,1-2-1 0,4-1 1 16,2-5-1-16,9-2 0 16,4-5 0-16,2-2 0 15,6-9 1-15,-2-3-1 16,4-7 2-16,2-5-2 0,0-3 0 16,1-8 0-16,-1-6 0 15,-4-3 0-15,-2-2 0 16,-1-2 0-16,-4-3 0 15,-7 0 0-15,-2 0 0 0,-6 3 0 16,-5 6 0-16,-6 1 0 16,-6 4 0-16,-2 9 0 15,-5 4 0-15,-2 7 0 0,-3 8 0 16,1 8 0-16,0 4 0 16,2 4 0-16,4 1 0 15,8 1 0-15,3-4 0 0,4-1 0 16,7-8-5-16,7-2-7 15,1-12-18-15,3-3-55 16,10-3-2-16,-1-11-6 16,4-6-6-16,1-8 2 15</inkml:trace>
  <inkml:trace contextRef="#ctx0" brushRef="#br0" timeOffset="478316.3858">16043 14969 57 0,'-17'-3'90'0,"17"3"-1"16,-15 0-5-16,15 0-1 15,-11 2-53-15,11-2-11 0,-5 9-2 16,5-9-4-16,7 21-4 15,0-4-3-15,5 6 0 16,4 5-2-16,2 7 0 16,2 6-4-16,0 6 0 0,-2 7 0 15,-1 3 0-15,-6 5 0 16,-4 5 0-16,-7 2 0 16,-5 6 0-16,-13-1 0 15,-13 2 0-15,-11-2 0 0,-10-3 0 16,-11-1 0-16,0-9 0 15,-3-9 0-15,2-10 0 16,0-12-17-16,10-11-63 16,10-11-7-16,9-9-6 15,10-8-7-15,8-13-2 0</inkml:trace>
  <inkml:trace contextRef="#ctx0" brushRef="#br0" timeOffset="501413.412">66 12851 13 0,'0'0'36'16,"0"-22"-1"-16,0 22 0 16,0 0-2-16,0 0-3 0,0 0-4 15,0 0-2-15,0 0-4 16,0 0-3-16,0-26-2 16,0 26 0-16,0 0-4 15,0 0 2-15,0 0-2 16,0 0 0-16,0-15-2 0,0 15 0 15,0 0 1-15,0 0-3 16,0 0 2-16,0 0-3 16,0-9-1-16,0 9-2 15,0 0 1-15,0 0-1 16,0 0-2-16,0 0 1 0,0 0-2 16,0 0-1-16,0 0 3 15,0 0-1-15,0 0 0 16,0 0 0-16,0 0-1 15,0 1 1-15,0 38-1 16,0-30 1-16,0-9 0 0,0 25-1 16,0-25 1-16,0 15-1 15,0-15 2-15,0 0 0 16,0 28 1-16,0-28 1 16,0 0 0-16,0 0 1 15,0 20-1-15,0-20 0 0,0 0 0 16,0-6-1-16,0 6 0 15,0 0 0-15,0 5-2 16,0-5 1-16,7 0-1 16,7 0 0-16,-4 0 1 15,5-1-1-15,-4 1-1 0,7 1 0 16,-7 0 1-16,0 2 0 16,-8 6-1-16,7 0 1 15,-4 4 0-15,-4-1-1 0,13-3 0 16,-12-1 0-16,2 8 0 15,-6-2-1-15,1 1 0 16,0-15 0-16,-21 35-1 16,10-22 0-16,1-2 0 0,-3 1 1 15,6-2-1-15,7-10 2 16,-17 19-1-16,4-14 0 16,3-1 1-16,10-4 0 15,-17 9-2-15,17-9-2 16,0 0-3-16,0 0-10 0,-21 0-38 15,19 0-23-15,2-7-6 16,0 7-4-16,0-14-2 16</inkml:trace>
  <inkml:trace contextRef="#ctx0" brushRef="#br0" timeOffset="501790.7578">171 12780 43 0,'0'0'83'16,"-29"12"-1"-16,14-10-3 16,5 2-1-16,10-4-47 15,-19 10-12-15,19-10-2 16,0 0-6-16,11-1-3 0,-11 1 0 15,0 0-2-15,11-10-1 16,-3 5-2-16,8 0 0 16,3-5 0-16,-4 5-2 15,4-7 1-15,3 10-1 0,-6-2-1 16,-9 1 1-16,9-5-1 16,0 5 0-16,-5 2 1 15,-11 1-2-15,15 0-1 16,4 0-4-16,-19 0-9 0,13 0-24 15,-13 0-40-15,0 0-4 16,0 0-4-16,14 8-6 16</inkml:trace>
  <inkml:trace contextRef="#ctx0" brushRef="#br0" timeOffset="502318.0905">492 12617 51 0,'0'0'82'0,"0"0"0"15,-8-8-3-15,-4 4-15 16,12 4-32-16,0 0-5 16,0 0-6-16,-11-5-6 15,11 5-4-15,0 0-3 16,0 0-3-16,0 0 0 0,0 0-2 15,0 0 0-15,0 0-1 16,2 9 0-16,5-1 0 16,-1 7 0-16,6 1 0 15,5 9 0-15,6 19-3 16,7 26-1-16,-4 10 0 0,-17-36 2 16,0 4-1-16,-6 2 0 15,0 5 0-15,-3-1-3 16,-1 2 1-16,-13-5 1 15,-2 2-2-15,-6-9-5 0,-5 2-4 16,-3-11-6-16,2-3-15 16,-7-8-45-16,9 2-5 15,-1-9-6-15,3 1-4 0</inkml:trace>
  <inkml:trace contextRef="#ctx0" brushRef="#br0" timeOffset="509100.4609">1077 12862 17 0,'0'0'63'0,"4"-9"5"0,-4 9-9 15,0-9-10-15,0 9-13 16,0 0-9-16,2-10-6 16,-2 10-1-16,0 0-3 15,0 0-2-15,0 0-2 0,0 0-1 16,0 0-1-16,-3-11-3 16,3 11-1-16,0-11-1 15,0 11 0-15,0-9-2 16,0 9 0-16,-1-10-1 0,1 10 0 15,0 0 0-15,-7-8 0 16,7 8-1-16,0 0 0 16,0 0 1-16,0 0-2 0,0 0 0 15,0 0-1-15,0 0 0 16,0 0-1-16,0 5-1 16,0 7 1-16,0 3-1 15,2 7 2-15,-1 5-1 0,-1 9 1 16,0 1-1-16,0 1 1 15,-1 0 0-15,-5 1-1 16,6-2 0-16,-3-4 0 16,3-3 0-16,0-5 0 0,-1-4 1 15,-2-3 0-15,3-4 1 16,0-1-1-16,3-5 2 16,-3-8-1-16,8 12 1 15,-1-11 1-15,6 1-1 16,6-2 1-16,-3-2-1 0,-4-2-2 15,1 0 0-15,15-3 2 16,-5-3 0-16,-1 1-2 16,7-2-2-16,-10 2-6 15,0-2-6-15,5 1-11 0,-3 3-32 16,-6-2-26-16,-3 0-5 16,-5 0-6-16,0 0 0 15</inkml:trace>
  <inkml:trace contextRef="#ctx0" brushRef="#br0" timeOffset="510114.1273">1368 13054 63 0,'0'0'71'16,"-15"0"2"-16,15 0-1 16,0 0-43-16,0 0-3 0,0 0-6 15,8 5-1-15,-8-5-5 16,25 1-1-16,-12-2-2 15,1-6-3-15,3 0-1 16,5-5-1-16,0 0 0 0,-7-2-4 16,-5 0 1-16,3-4 0 15,-3 1 0-15,0 1 0 16,-10-1-1-16,-3 2 0 16,-9 5 0-16,3 0-1 0,-4 7-1 15,-4 3 1-15,-7 5-1 16,6 7 3-16,0 6-3 15,5 3 3-15,-4 5-2 16,3 2-1-16,3 1 2 0,11-3 1 16,0 4-1-16,0 0-3 15,5-5 2-15,-1-2-1 16,7-5 2-16,3-1 0 16,7-6 1-16,-4-2-4 0,-1-6 4 15,-1-3-2-15,7-6 1 16,-3-4-1-16,4-3-1 15,-3-6 1-15,-8-1-1 16,-3-3 0-16,4-1 0 0,-2 0 1 16,-3 0-1-16,-4 3 1 15,-3 5-1-15,-1 2 1 16,0 4-1-16,0 10 0 16,0 0 0-16,0 0 0 0,0 0 0 15,1 9 0-15,5 5 0 16,-2 2 0-16,1 3 1 15,-1 5-1-15,9 0 0 16,-1 1 1-16,-7 1-1 0,8-1 1 16,-3-1-1-16,1-4 0 15,-11-3 0-15,-1-2 1 16,1-5 0-16,0-10-1 0,0 0 0 16,0 0 1-16,0 0-1 15,4-6 0-15,0-8 0 16,10-5 0-16,-10-1 0 15,5-3-1-15,2 0 1 0,2 0 0 16,-4 3 0-16,5 1 0 16,0 6 0-16,-3 7 0 15,4 5-1-15,-2 1 1 16,-1 10 0-16,-2 5 1 0,7 3-4 16,-5 3 4-16,-2 2-1 15,3-1-2-15,-4 0 0 16,-2-2 1-16,-4-4 1 15,1-3 1-15,2-4-1 0,-6-9-1 16,0 0 1-16,0 0 1 16,8 0-1-16,-6-7 0 15,7-8-2-15,-2-4-1 0,-2-3 3 16,8-3 0-16,3 0-3 16,-6 1 3-16,1 5 0 15,5 2 0-15,1 6 0 16,-5 9 0-16,-2 2 1 0,2 9 0 15,-5 7-1-15,-1 6 1 16,-1 1 0-16,-2 4 0 16,-3 0-1-16,3 0-1 15,2-1-2-15,-5-6-4 0,2 1-4 16,2-12-11-16,-4-9-38 16,15 11-22-16,-15-11-4 15,14-2-5-15,-7-11-1 0</inkml:trace>
  <inkml:trace contextRef="#ctx0" brushRef="#br0" timeOffset="510646.788">2304 13103 56 0,'0'0'69'0,"-7"2"-4"15,-4-1-15-15,11-1-3 16,0 0-9-16,0 0-9 15,0 0-4-15,0 0-4 16,0 0-4-16,7-3-3 16,3 0-2-16,-10 3-3 0,14-7-1 15,-14 7-1-15,0 0-2 16,0 0-2-16,0 0 0 16,0 0-1-16,0 0 0 0,-6 7-1 15,-3 2 0-15,5 4 0 16,-9 3 0-16,8 0 0 15,-1 5 1-15,1 0-1 16,2 1 0-16,5-1 1 0,1-1-1 16,9 1 1-16,-2-5 0 15,3 0-1-15,-2-6 1 16,-2-2 0-16,6-4 0 16,-3-4-1-16,10 0 1 15,-5-6-1-15,2-6-1 0,-2-4 2 16,-1-5-2-16,-2-3 0 15,-3-6 0-15,-2-4 0 16,-6-2 0-16,-3 0 0 0,0 2 0 16,-12 3 0-16,4 6 0 15,-7 6 0-15,-1 10 0 16,-3 6 0-16,-3 6 0 16,-2 7-3-16,7 7-3 0,-1 1-6 15,5 5-12-15,3 4-56 16,5-9-4-16,4-2-5 15,9-6-5-15,6-3-3 16</inkml:trace>
  <inkml:trace contextRef="#ctx0" brushRef="#br0" timeOffset="513101.4641">2650 13043 43 0,'0'0'61'16,"0"-9"-14"-16,0 9-10 16,0 0 0-16,0 0-3 15,1-11-6-15,-1 11-5 0,0 0-3 16,9-9-2-16,-9 9-1 16,9-9-2-16,-9 9-1 15,13-8-2-15,-13 8-2 16,15-7-1-16,-7 5-2 0,1-1-1 15,-1 3-3-15,2 0 0 16,-1 6-1-16,-9-6-1 16,19 18 1-16,-10-5-2 15,-1 5 1-15,6 0 0 0,-6 3-1 16,2 0 1-16,-5-2-1 16,5 3 0-16,-7-4 1 15,-2 0-1-15,1-4 1 0,-3-1-1 16,1-3 1-16,-1-1 1 15,1-9 0-15,-3 9 0 16,3-9 0-16,0 0 1 16,0 0 0-16,-9-10-1 15,9 10 0-15,-6-20 1 0,3 7-2 16,1-3 1-16,0-2-1 16,3 1 0-16,2-3 0 15,3 0 1-15,7 0-1 0,-5-2 0 16,4 3 0-16,3 0 1 15,1 4-1-15,0 1 1 16,-1 2-1-16,2 1 1 0,0 3-1 16,-1 3 1-16,5 4-1 15,-3 1 1-15,-3 1-1 16,-1 7 0-16,-1 5 0 16,-1 7 0-16,-4 2-1 0,1 5 1 15,-2 2 0-15,-3 2-1 16,-1 0 1-16,-2-1 0 15,-1-1-1-15,0-1 2 16,0-6-2-16,0-3-2 0,0-3 0 16,0-6-2-16,0-10-8 15,0 0-17-15,0 0-53 16,1-5-3-16,4-7-4 16,4-6-6-16,-2-3-2 15</inkml:trace>
  <inkml:trace contextRef="#ctx0" brushRef="#br0" timeOffset="525247.0609">3450 13193 9 0,'0'0'28'0,"0"0"-1"0,0 0-2 15,0 0-3-15,0 0-3 16,0 0-3-16,0 0-2 15,0 0-2-15,0 0-2 16,0 0-2-16,0 0 0 0,0 0 0 16,0 0-3-16,0 0-1 15,0 0-2-15,0 0 0 16,0 0-2-16,0 0 0 16,0 0 1-16,0 0-2 0,0 0 2 15,0 0-1-15,0 0 1 16,0 0-1-16,0 0 1 15,0 0 0-15,0 0-1 0,0 0 1 16,0 0-1-16,0 5 1 16,0-5-1-16,0 0 1 15,0 0 2-15,0 0 1 16,0 0 0-16,0 0 2 0,0 0-1 16,0 0 2-16,0 0-2 15,0 0 2-15,0 0-1 16,0 0 0-16,0 0 1 15,0 0-1-15,0 0 3 0,0 0 0 16,0 0 0-16,0 0 2 16,0 0-1-16,0 0 0 15,0 0 0-15,0 0-1 0,8 4-2 16,-8-4 1-16,11-2-3 16,-11 2-1-16,13-9 0 15,-13 9-2-15,16-12 0 16,-7 6-1-16,-9 6 1 15,14-15 0-15,-14 15-1 0,11-15 1 16,-6 5 1-16,-5-2 0 16,0 0 0-16,-1 3 1 15,-5-4-1-15,-1 1 1 16,1-1 0-16,-3 3-1 0,-3-1 0 16,1 3 0-16,-2 2 0 15,0 0-1-15,1 2 0 16,-3 2 0-16,0 2-1 0,4 0 0 15,-2 5 0-15,0 4 0 16,0 2-1-16,3 2 1 16,0 4-1-16,3 2 1 15,2 1-1-15,1 0 1 0,2 1-1 16,2 0 1-16,4-2 0 16,1-1 0-16,6-1 0 15,0-4 0-15,5-1 1 16,1-3 0-16,6-3 0 0,1-5 0 15,0-1 0-15,4-1 0 16,3-7-1-16,1-3 1 16,0-2 0-16,-1-1-1 15,1-4 1-15,-5 1-1 16,0 1 0-16,-4-1 0 0,-4 0 0 16,-3 1 0-16,-2 1 0 15,-7 0-1-15,-1 0 1 0,-3 3 0 16,-3 1 0-16,0 0-1 15,1-1 1-15,-5 2 0 16,-2 1 0-16,6 9-1 16,-11-13 1-16,11 13-1 15,-10-8 1-15,10 8-1 0,-15 0 0 16,15 0-1-16,-14 2 1 16,14-2 0-16,-15 12 0 15,6-2-1-15,0 0 1 16,1 2 0-16,2 3 0 0,4 3-1 15,-1-1 1-15,3 2 0 16,0 0 0-16,4-1 0 16,3 0 1-16,3-4-1 0,4-1 0 15,-2-1 1-15,7-5 0 16,-2-3 0-16,2 0-2 16,0-4 1-16,2 0 0 15,-2 0-1-15,-3-6 1 0,5 1-1 16,-8-4 0-16,2 2-1 15,-4-3 1-15,0-2 1 16,-1 1-1-16,-4-2 0 0,-2-1 0 16,0 1 1-16,-2-4 0 15,-2 2-1-15,0 1 1 16,0 0 1-16,0 2-1 16,-1 1 0-16,-2 2 0 0,3 9 1 15,-5-15-1-15,5 15 0 16,-2-8 1-16,2 8-1 15,0 0 1-15,-1-9 0 16,1 9-1-16,0 0 1 0,0 0 0 16,6-12-1-16,-6 12 1 15,14-7-1-15,-5 3 1 16,1 1-1-16,4 0 1 0,1-1-1 16,2 2 1-16,-2 1-1 15,3 1 1-15,-4 0-2 16,5 7 1-16,-5 2 0 15,-1 6 0-15,-3 3-1 16,-2 3 1-16,-3 3-1 0,-3 3 1 16,-2-1 0-16,-2 3-1 15,-4-5 1-15,-4 2 0 16,-2-5-1-16,-2 0 1 0,-1-7 0 16,1-2 0-16,3-4 0 15,0 1 1-15,11-9-1 16,-15 6 1-16,15-6 0 15,0 0-1-15,0 0 1 0,0 0-1 16,6-9 1-16,-6 9-1 16,14-9 0-16,-14 9 0 15,14-7 0-15,-5 5-1 0,0 2 1 16,2 1 0-16,0 7-1 16,1 3 1-16,-1 3 0 15,4 5-1-15,-1 2-1 0,-2 4 1 16,-6 3-1-16,-3 1 1 15,-3 1-1-15,-3 0 0 16,-7-2 1-16,-8-1 0 16,-4 1 0-16,-4-4 2 15,-3-4 0-15,1-2-1 0,-3-5 1 16,5-5 1-16,-3-4 0 16,7-4 0-16,3-2-1 15,5-9 1-15,6-3-1 0,1-6 0 16,7-1-1-16,1 1 0 15,8-3-1-15,3 4 1 16,4 2-1-16,1 3 1 16,3 7-1-16,4 7 2 0,-1 5 0 15,-2 6 0-15,1 7-1 16,-3 0-5-16,3 8-22 16,2-3-53-16,-17-3-4 0,-4-4-5 15,-3-16-6-15,0 0-4 16</inkml:trace>
  <inkml:trace contextRef="#ctx0" brushRef="#br0" timeOffset="526181.9862">4671 13179 19 0,'0'-10'76'0,"0"10"5"15,0-18-3-15,0 18-4 0,0-10-49 16,0 10-3-16,0 0-3 16,0-11-3-16,0 11-5 15,0 0-2-15,0 0-3 0,4 14 0 16,-2 0-2-16,-1 3-1 16,3 3 0-16,-1 1-3 15,-1 1-1-15,0 1-3 16,-1-2-2-16,0-3-5 0,1-3-4 15,-1-6-8-15,-1-9-36 16,4 9-19-16,-4-9-5 16,0 0-4-16,0-15 5 15</inkml:trace>
  <inkml:trace contextRef="#ctx0" brushRef="#br0" timeOffset="526346.7536">4708 13039 56 0,'3'-30'81'0,"-2"4"-3"15,1 5-1-15,-2 5-36 16,0 5-14-16,0 11-6 16,0-8-7-16,0 8-8 15,0 0-11-15,18 3-20 0,-6 11-44 16,0-5-7-16,2 0-4 16,1 1-5-16</inkml:trace>
  <inkml:trace contextRef="#ctx0" brushRef="#br0" timeOffset="526743.8681">4973 13102 12 0,'-16'-1'76'16,"16"1"3"-16,-18-5-3 15,9-13-9-15,1 15-39 0,-1 1-9 16,9 2 0-16,-15 0-5 15,15 0-5-15,-12 12-2 16,4-3 0-16,3 1 0 16,3 1-1-16,1 1 1 0,1 0-2 15,0 0-1-15,2-1-2 16,5 3 0-16,3-3 0 16,-1 0-1-16,6 0 0 15,-1-1-1-15,4-1 0 0,-2 0-1 16,1 0 0-16,-2 0 0 15,-2-2-1-15,-4 2 1 16,-5-1-1-16,-3 2 1 16,-1 1 1-16,-12-1-1 15,-4 2 1-15,-7 0 0 0,-2 1-2 16,-3-1-5-16,-3-3-5 16,2 0-14-16,7 0-48 15,1-6-4-15,3-3-8 0,5-6-2 16</inkml:trace>
  <inkml:trace contextRef="#ctx0" brushRef="#br0" timeOffset="527504.4049">5701 13203 6 0,'0'0'63'0,"0"0"8"15,-3-13 2-15,-6 10-19 16,-1-10-33-16,5-1 5 16,-7-2 2-16,3 2-1 0,-7 0-5 15,1 4-6-15,-6 5-4 16,1 4-2-16,-4 1-1 15,-2 9-2-15,0 5-3 0,-2 6 0 16,5 5-1-16,1-2-1 16,5 5-1-16,5-2 0 15,7-2 0-15,5-2-1 16,5-5 0-16,11-5-1 0,5-6 0 16,6-5 0-16,5-1 0 15,2-9-1-15,3-8 1 16,-3-4 0-16,0-6 0 0,-4-4 1 15,-4-7 0-15,-6-4 2 16,-5-4 1-16,-7 1 1 16,-6 2 0-16,-2 4 0 15,-8 5 1-15,-3 8 0 16,-5 8-1-16,-1 10 1 0,-4 8-1 16,1 3-1-16,0 11-1 15,5 2 0-15,5 10 0 0,3 3 0 16,5 4-1-1,3 4-2-15,10 5 0 0,6 2-1 16,4-1-3-16,3-1-2 16,3-1-5-16,-3-6-5 15,2-3-4-15,-5-9-4 0,-2-4-4 16,-4-10 0-16,-3-3 4 16,-3-6 4-16,-4-7 9 15,1-6 7-15,-2-7 8 16,1-2 7-16,0-6 5 0,1-1 5 15,0-2 0-15,0 1 1 16,1 5-3-16,-1 1-4 16,-1 8-2-16,-5 16-2 0,0 0-1 15,10 0-4-15,-9 16-2 16,0 6-4-16,0 6-5 16,0 3-9-16,5-3-41 0,-2 4-23 15,-1-3-3-15,0-6-7 16,0-5-3-16</inkml:trace>
  <inkml:trace contextRef="#ctx0" brushRef="#br0" timeOffset="527682.4078">6060 12989 61 0,'3'-22'76'0,"-1"10"-4"16,-2 12-1-16,0 0-6 15,0 0-62-15,0 10-8 0,2 4-18 16,6 5-25-16,1-5-19 16,8 0-6-16,2-3-3 15</inkml:trace>
  <inkml:trace contextRef="#ctx0" brushRef="#br0" timeOffset="527951.4271">6248 13007 7 0,'4'-16'84'0,"-3"4"4"16,-1 0-3-16,-7 3-4 15,-2-4-19-15,-1 8-37 0,-2 5-6 16,0 5-4-16,2 8-4 16,-1 9-4-16,2 5-2 15,3 9-1-15,4 6-1 16,1 8-1-16,1 10-1 0,4 4-1 16,4 4-1-16,-3 1-1 15,0 4 0-15,-3 0-1 16,-3-2 0-16,-1-8 0 15,-5-7-1-15,-5-10-1 16,-1-6-3-16,0-12-5 0,3-11-14 16,2-5-43-16,-2-14-10 15,9-12-7-15,1-11-4 0,1-8 0 16</inkml:trace>
  <inkml:trace contextRef="#ctx0" brushRef="#br0" timeOffset="528175.0701">6305 13170 38 0,'22'-61'87'0,"-2"11"-1"16,-8 13-4-16,-3 13-2 16,-4 14-46-16,-5 10-12 0,-5 5-3 15,2 14-5-15,0 6-4 16,2 9-2-16,-1 6-2 16,2 8-2-16,-1 5-1 15,6 3-3-15,-2 1-1 0,0 2-5 16,-4-4-8-16,1 1-17 15,1-6-51-15,-3-6-2 16,-10-7-5-16,1-8-6 16,0-7 4-16</inkml:trace>
  <inkml:trace contextRef="#ctx0" brushRef="#br0" timeOffset="528362.0804">6208 13416 67 0,'-9'-32'87'15,"5"7"0"-15,2 5-4 16,2 5-2-16,-22 7-61 16,22 8-4-16,14-4-1 0,4 4-3 15,6 6-7-15,4-4-8 16,7 5-38-16,2 3-39 16,4-4-3-16,0 1-6 15,3-4-7-15</inkml:trace>
  <inkml:trace contextRef="#ctx0" brushRef="#br0" timeOffset="528552.7991">6781 13362 85 0,'-9'13'91'16,"-1"1"-2"-16,-2 3-6 0,0-9-2 15,-1 12-61-15,0 7-6 16,0 3-7-1,-2 2-15-15,2-5-54 16,-3 7-19-16,-3 0-3 0,2-5-5 16,1-2-8-16</inkml:trace>
  <inkml:trace contextRef="#ctx0" brushRef="#br0" timeOffset="529384.8174">7309 13232 6 0,'10'-11'86'16,"-1"-3"5"-16,-2 3-4 16,-1-3-4-16,2 4-2 15,1 4-68-15,-9 6-1 0,0 0-1 16,0 8-3-16,0 11-4 16,-1 3-2-16,-2 8-1 15,0 4 0-15,-1 3-2 16,0 5 0-16,2-3 1 0,0-3-1 15,1-5 0 1,1-4 0-16,0-8 0 0,0-6-1 16,0-13 2-16,0 0-2 15,0 0 1-15,-1-17 0 16,-1-2 0-16,0-7 0 0,0-5 0 16,3-6 1-16,1-5 0 15,4-5 0-15,7-2 1 16,4-1 1-16,3 2-1 0,1 3 1 15,1 8-1-15,2 3 0 16,-2 11 1-16,0 8-1 16,-2 9 0-16,0 6-1 15,-2 7 0-15,0 7 0 0,-2 8 0 16,-2 2 0-16,-4 6 0 16,-3 1 0-16,-6 3 0 15,-2 0 0-15,-10-1-1 0,0-3 1 16,-7-2 0-16,1-5 0 15,-1-5 0-15,3-3 0 16,1-4 0-16,14-11 1 16,-12 11-1-16,12-11 0 0,0 0 0 15,6 3-1-15,3-3 0 16,4 0-2-16,3 1-1 16,0 1-1-16,1 3-1 15,2 2 0-15,-3 3 0 0,0 2 1 16,-4 4 1-16,-1-1 1 15,-8 2 3-15,-3 2 1 16,-4-3 2-16,-12 3 2 0,-6 1-1 16,-4-4 2-16,-8-2 0 15,0-2 0-15,-3-1-1 16,0-4-1-16,6-3-2 16,0-4-4-16,11 0-10 0,1-1-52 15,7-10-19-15,9-4-3 16,5-6-5-16,13-4-7 15</inkml:trace>
  <inkml:trace contextRef="#ctx0" brushRef="#br0" timeOffset="529819.95">7871 13247 1 0,'-12'6'85'0,"-1"0"1"15,-1-4-2-15,4 1-1 16,-2-3-1-16,12 0-63 0,-8-7-8 16,8 7 0-16,0 0 1 15,8-4-2-15,4 4-4 16,2 0-2-16,7 3-2 0,0 2-1 16,2 2 0-16,0 4-1 15,-1 2 0-15,-3 2-2 16,-5 3 0-16,-5 0-2 15,-6 3 1-15,-3 0 0 0,-9 1 0 16,-5-2 0-16,-4-1 0 16,-4 1 2-16,3-4 2 15,-4-2 0 1,5-4 1-16,3 0 1 16,6-1 0-16,9-9 0 0,0 0 0 15,0 0 0-15,8 5-1 16,12-5-2-16,4-1-1 15,11-5-3-15,1-5-4 0,6 3-4 16,-2-7-8-16,10-3-37 16,-4 5-27-16,-2-4-3 15,-6-2-4-15,-5 0-2 16</inkml:trace>
  <inkml:trace contextRef="#ctx0" brushRef="#br0" timeOffset="530541.6926">8332 13218 0 0,'-9'-13'78'16,"5"3"6"-16,-2-1 0 16,6 11-3-16,-16-15-41 15,16 15-5-15,0 0-9 0,0 0-6 16,-5 7-6-16,5 6-3 16,0 6-5-16,0 5 0 15,0 6-2-15,0 6 0 16,0 0-2-16,0 3-1 0,0 0 1 15,0 1-1-15,-1-3 0 16,-1-5 0-16,-1-1 0 16,1-8 0-16,-2-2 0 0,3-8 0 15,1-3 0-15,0-10-1 16,0 0 1-16,0 0 0 16,-5-12 0-16,5-5 1 15,0-4-4-15,0-3 1 0,0-9 1 16,5-4-1-16,0-4 1 15,6-2 0-15,4-3-1 16,3-2 1-16,5 1 1 16,1 1-1-16,2 7 0 0,2 7 1 15,-2 8-1-15,1 6 0 16,-4 9 0-16,1 6 0 16,0 4 0-16,-4 9 0 15,-2 5 0-15,-3 2-1 0,-5 5 1 16,-4 2-1-16,-4-1 1 15,-2 4-1-15,-10-3 1 16,-3 0-1-16,-3-1 1 16,0-4 0-16,-2-2 0 15,2-3 0-15,4-3 0 0,0-2 0 16,12-9 0-16,-9 9 0 16,9-9 0-16,0 0-1 15,6 3-1-15,4-3-1 0,4 0-1 16,-1 0-4-16,5 0-5 15,1 0-3-15,1 2-3 16,-1 4 0-16,-4 2 2 0,-2 2 2 16,-5 4 4-16,-3 2 6 15,-5 1 8-15,-8 1 7 16,-4 2 3-16,-12 1 2 16,0-2-1-16,-4 0-1 15,2-3-3-15,3-1-4 16,-1-9-10-16,8 1-33 15,2-5-40-15,14-2-4 16,-2-10-7-16,6-2-5 0</inkml:trace>
  <inkml:trace contextRef="#ctx0" brushRef="#br0" timeOffset="530766.9395">8827 13506 85 0,'-11'8'94'15,"11"-8"-5"-15,-10 9-5 16,10-9-2-16,0 0-58 0,0 0-6 16,0 0-14-16,0 0-20 15,7 7-62-15,-7-7-6 16,0 0-3-16,0 0-7 15,-2-7-3-15</inkml:trace>
  <inkml:trace contextRef="#ctx0" brushRef="#br0" timeOffset="534179.0562">9391 13247 41 0,'0'0'73'16,"-1"-14"3"-16,1 3-1 16,16 4-35-16,-9-3-12 15,2 1-4-15,1 2-2 0,4-2-4 16,-2 3-5-16,3 0-3 16,0 3-3-16,3 2-1 15,-3 1-1-15,3 6-3 0,-2 3 0 16,-3 3-1-1,-2 6-1-15,-2 3 1 0,-2 4-1 16,-3 0 0-16,-2 2 0 16,-1-1 0-16,-1-1 0 15,0-4-1-15,-1-4 1 0,-1-5 1 16,2-12 0-16,-4 8 0 16,4-8 1-16,-4-4-1 15,4-8 1-15,0-4 0 16,6 0 0-16,1-6-1 0,4-2 0 15,6 0 0-15,0 1-1 16,2 1 1-16,3 4 0 16,-1 2 0-16,1 4 0 0,-2 5 0 15,-2 4 0-15,-2 3 0 16,-5 10 0-16,-2 4 0 16,-1 6 0-16,-3 4-1 15,-1 3 1-15,0 2-2 0,0 0 0 16,-2-2 0-16,2-4-1 15,-1-4-1-15,4-6-1 16,-7-13-2-16,14 11-1 0,-4-11 1 16,3-9-2-16,-2-3 2 15,3-5 1-15,2-2 1 16,0-5 2-16,0-1 3 16,-2-1 2-16,-1 4 2 0,-1 1 1 15,-6 3 0-15,-1 3 0 16,-1 6 0-16,-4 9 0 15,0 0-1-15,0 0-1 0,-11 14-2 16,7 2 1-16,0 3-1 16,1 4 0-16,2 2 0 15,1-1-1-15,8-1 0 16,-1-4 0-16,6-5-1 16,2-1 0-16,2-6-1 0,1-3 0 15,-1-4 0-15,-2-5-1 16,-3-5 0-16,2-4 0 15,-9-5 1-15,-3 0-1 16,-2-4 2-16,-5 0-1 0,-2-3 0 16,-5 3 1-16,1-2 0 15,2 3 0-15,0 0 1 16,4 2-1-16,3 1-1 0,2 1 1 16,8 0 0-16,5 1-1 15,3-2 1-15,5 4 0 16,2-2-1-16,3 3 1 15,-5 0 1-15,2 3 1 0,-1 4 0 16,-1 1 0-16,-6 2 0 16,-3 4 0-16,-1 0 0 15,-11 0 0-15,8 22-1 16,-6-6 0-16,-2 6 0 16,0 4-1-16,0 6 0 0,-1 4 1 15,1 3-2-15,0 0-1 16,0 0 1-16,4 0-1 0,1-6 0 15,-1-2-1-15,-2-7 1 16,3-7 1-16,-2-4 0 16,-3-13 1-16,4 9 0 15,-4-9 1-15,2-5 0 0,-1-5 0 16,0-4 0-16,1-4-1 16,2-1 1-16,5-6 0 15,1-2-1-15,3 4 1 0,4-2-1 16,0 7-3-16,3-2-4 15,4 9-12-15,-2 12-50 16,4-2-11-16,1 1-5 16,3 3-7-16,5 4-1 15</inkml:trace>
  <inkml:trace contextRef="#ctx0" brushRef="#br0" timeOffset="534953.0298">11038 13176 69 0,'-5'-17'83'16,"5"17"0"-16,-3-11-3 15,3 11 0-15,0 0-64 0,-1 7-1 16,1 7-1-16,-4 2-2 15,3 7-3-15,-2 4-3 16,2 4-2-16,-1 1-3 16,1 3 0-16,-1-3-1 0,-2-2 0 15,2-4 0-15,1-7 0 16,0-4-1-16,1-2 0 16,0-13 0-16,0 0 0 0,0 0-1 15,-2-16 1-15,1 0-1 16,0-5 1-16,1-5 0 15,1-6 1-15,-1-1 0 16,3-4 0-16,9-3 0 0,2-1 1 16,6 3-1-16,2 0 1 15,-1 3 0-15,4 6 0 16,1 6 0-16,-6 6 0 16,-2 6 0-16,0 6 0 0,-6 5 0 15,-3 1 0-15,3 8-1 16,-6 4 0-16,1 0 0 15,1 5 0-15,-7 1-1 0,-1 3 0 16,0 0 0-16,0-1 0 16,-7 1-1-16,-1-5 1 15,2 0 0-15,-2-3-1 16,1-3 1-16,5-2 0 0,2-9 0 16,-3 12 0-16,3-12 0 15,0 0 0-15,6 9-1 16,5-6-1-16,-2 3-3 15,6 1-3-15,-2 2-6 0,7 4-5 16,-9-1-7-16,6 5-1 16,-6-2-1-16,-3 5 4 15,-4-4 1-15,-4 2 8 16,-3-1 8-16,-9-2 11 0,-3-2 9 16,-12-2 5-16,4-1 4 15,-9-3 0-15,5-2 3 16,-6-4-3-16,6 0-1 15,0-1-5-15,5-3-3 0,7-4-5 16,4-3-6-16,8 1-14 16,3 9-53-16,9-21-9 15,5 5-7-15,8-4-6 16,8-1 1-16</inkml:trace>
  <inkml:trace contextRef="#ctx0" brushRef="#br0" timeOffset="535452.5824">11629 13218 63 0,'-11'-3'75'0,"-1"-5"0"16,12 8-29-16,-14-3-2 15,14 3-4-15,0 0-9 16,0 0-7-16,0 0-6 16,0 0-4-16,7-8-4 0,-7 8-3 15,18 0-3-15,-10 1-1 16,7 2-1-16,-3 2-1 16,0 5-1-16,0 3 1 15,-6 4-2-15,2 0-1 0,-6 8-1 16,-3 0-2-16,-3 4 0 15,-5-2 1-15,-5 1-2 16,-3-3 1-16,-2-4 1 0,-1-2 2 16,-1-4 2-16,3-3 1 15,-1-4 3-15,7-2 2 16,3-3 0-16,9-3 1 16,-10 1-1-16,10-1 0 0,6 0 0 15,5-2-2-15,3-1-1 16,6-1-2-16,2 0-1 15,5-1-1-15,-1 2-2 16,4-2-4-16,-2 4-6 0,-2-6-9 16,-3 3-33-16,3 4-25 15,-9 0-5-15,-4-2-5 16,1 0 0-16</inkml:trace>
  <inkml:trace contextRef="#ctx0" brushRef="#br0" timeOffset="535833.1792">12111 13262 23 0,'0'0'76'0,"-7"-16"5"15,7 16-3-15,-12-12-1 16,17 7-52-16,-5 5-1 0,-15-6-3 15,6 6-3-15,-2 0-3 16,-1 0-6-16,2 6-1 16,-5 2-3-16,1 5 1 15,1 2-2-15,-1 4 0 0,1 2 0 16,4 3-1-16,1 1-1 16,6 1 1-16,2 1-1 15,0-1 0-15,7-4-1 16,8-2 0-16,1-4 0 0,2-5-2 15,4-1-2-15,3-4-3 16,0-4-3-16,-1-2-6 16,3 0-6-16,-7-6-28 0,-6 3-34 15,0 1-3-15,-3-1-4 16,-11 3 0-16</inkml:trace>
  <inkml:trace contextRef="#ctx0" brushRef="#br0" timeOffset="574700.7311">2517 16064 7 0,'0'0'7'16,"0"0"-2"-16,0 0-1 15,0 0-5-15,0 0 5 16,0 0-2-16,0 0-2 0,0 0 1 15,0 0 1-15,0 0-5 16,0 0 1-16,0 0 2 16,0 0-7-16,0 0 2 0,0 0 2 15,0 0-3-15,5-8 1 16</inkml:trace>
  <inkml:trace contextRef="#ctx0" brushRef="#br0" timeOffset="603536.9341">16879 15373 13 0,'0'0'62'0,"-2"-8"-1"16,2 8-16-16,0 0-17 15,0-9-2-15,0 9-6 0,0 0-7 16,0 0-2-16,0 0-3 15,0 0 0-15,0 0 1 16,0 0-2-16,0 0 0 16,0 0 1-16,0 0-1 0,0 0 0 15,0 0 0-15,0 0-1 16,0 0-1-16,0 0 0 16,0 6-2-16,0-6 0 15,0 0-2-15,0 0-1 0,0 0 0 16,0 0 0-16,0 0 1 15,0 0-1-15,0 0 0 16,0 0 0-16,0 0 0 0,-2 8 0 16,2-8 1-16,0 0-1 15,0 0 0-15,0 0 0 16,0 0 0-16,0 0 1 16,0 0 0-16,0 0 0 0,0 0 0 15,0 0 1-15,0 0 0 16,0 0 1-16,0 0 0 15,0 0-1-15,0 0 0 0,0 0 0 16,0 0-1-16,3-7 1 16,-3 7 0-16,0 0 0 15,0 0-1-15,2-9 2 16,-2 9-1-16,0 0 1 16,3-10 0-16,-3 10 1 0,0 0 0 15,4-11 0-15,-4 11 0 16,0 0 1-16,3-10 1 15,-3 10-3-15,0 0 1 0,0 0 0 16,0 0-2-16,0 0 0 16,0 0 0-16,0 0-1 15,0 6 0-15,0 6-1 16,0 4 0-16,0 5 1 16,1 5-1-16,-1 4 1 0,3 2-1 15,-3 6 0-15,2-4 0 16,0 0 0-16,0-5-1 15,1-1 0-15,-2-7 0 16,1-5 1-16,0-1 0 0,-2-15 0 16,4 11 1-16,-4-11 0 15,0 0 0-15,12-16 0 16,-5-1 1-16,1-2-1 0,3-5-1 16,0-2 1-16,3 2-1 15,0 0 1-15,1 4-1 16,0 5 0-16,-1 5-1 15,0 8 1-15,0 5 0 0,-2 8-1 16,1 7 1-16,-1 4-1 16,4 1 1-16,-3 2-1 15,3-2 1-15,-3-1 0 16,1-5 0-16,-4-1 1 0,0-7 1 16,-1-5 0-16,-9-4 0 15,16-6 0-15,-9-10 1 16,-1-5-1-16,3-8 0 15,-2-9-1-15,3-9 0 0,3-7-1 16,0-3 1-16,2-1-1 16,0 5 1-16,0 4-1 15,-2 8 0-15,-1 10 0 0,-1 15 0 16,-11 16 0-16,12 1-1 16,-12 18-3-16,2 5-3 15,-2 4-6-15,4 5-4 16,0-2-10-16,3 2-24 0,2-2-16 15,0-1-14-15,5-3-1 16,-2-5 4-16</inkml:trace>
  <inkml:trace contextRef="#ctx0" brushRef="#br0" timeOffset="603907.2405">17497 15507 37 0,'0'0'73'0,"0"0"-1"16,9-6-5-16,-9 6-8 15,0 0-12-15,5-10-12 16,-5 10-10-16,0 0-8 0,0 0-4 15,0 0-5-15,12-7-2 16,-12 7-2-16,19-8 0 16,-6 2-2-16,6-2 0 15,1-3-1-15,6-1 0 16,0 0 0-16,-2-1 0 0,0 0 0 16,-4 0-1-16,-3 1 0 15,-7 1 0-15,-10 11-1 16,3-13 1-16,-3 13-1 0,-14-3 1 15,-1 3 0-15,-3 6 1 16,-2 4 0-16,0 2 0 16,1 5 1-16,2 1 0 15,2 3 1-15,3 1 0 0,5 0-1 16,4 1 0-16,3 2 0 16,4-5-1-16,6 3-2 15,3-4-6-15,6 0-6 16,2-6-10-16,4-7-50 0,4 1-12 15,3-6-4-15,-1-1-7 16,2-11 0-16</inkml:trace>
  <inkml:trace contextRef="#ctx0" brushRef="#br0" timeOffset="604735.3504">18298 15334 24 0,'14'-14'88'0,"-5"1"2"16,0-1-5-16,-4 3-2 16,-2-21-22-16,-3 32-47 0,5-14 0 15,-5 14-1-15,0 0-5 16,0 0-2-16,0 0-3 16,0 15-1-16,0 5-1 15,-5 5 0-15,2 8 0 0,-2 3 0 16,1 4 0-16,0 2-1 15,2 1 1-15,0-1-1 16,0-5 0-16,0-4 0 16,-1-3 0-16,3-10 0 0,-1-3 0 15,-1-5-1-15,2-12 1 16,0 0-1-16,6-5 0 16,1-9 0-16,1-6 1 15,1-2-1-15,4-3 0 0,-2 2 0 16,3 1 0-16,-4 4 0 15,0 8 0-15,2 6 1 16,-3 4-2-16,-1 13 1 16,1 5 0-16,0 5 0 0,-1-1 0 15,3 4 0-15,3-2-2 16,1-2-2-16,4-5-3 16,2-6-6-16,2-5-2 0,2-5-2 15,4-4-1-15,-2-9 1 16,1-5 1-16,-1-7 4 15,-1-5 5-15,-3 0 7 16,-4-3 6-16,-1-1 6 0,-8 5 2 16,-2 3-1-16,-8 7 3 15,-1 7-1-15,-12 8-2 16,-5 3 0-16,-5 17-3 16,-2 2-1-16,-3 6-2 0,0 4-1 15,4 1 0-15,4 0-2 16,6-1 0-16,6-2-1 15,7-7 0-15,1-2-2 16,10-10-1-16,3-3 1 0,5-5-2 16,3-5-1-16,2-8 0 15,2-6 1-15,0-2-1 16,-1-3 1-16,-2-4 0 16,-2 1 1-16,-3 1 1 0,-5 4 1 15,-3 2 1-15,-5 7 0 16,-2 3 1-16,-2 10-1 15,0 0 2-15,-5 2 0 0,0 9-1 16,2 3 0-16,1 2-1 16,2 2 0-16,0 2-1 15,6-2-3-15,5 4-4 16,-2-7-9-16,8 3-18 0,-1-4-48 16,-1-6-3-16,1-3-7 15,-1-5-5-15</inkml:trace>
  <inkml:trace contextRef="#ctx0" brushRef="#br0" timeOffset="605101.8869">19033 15504 56 0,'2'-20'92'15,"-1"9"-4"-15,-1 1-4 0,0 10-2 16,-10-6-57-16,10 11-6 16,0 5-4-16,0 4-5 15,1 5-6-15,4 1-1 16,2 2-1-16,4 3-3 15,1 2-1-15,0-1 0 0,3 0-2 16,-2-2 1-16,0-4 0 16,-3-3 0-16,0-3 1 15,-4-4 2-15,-6-10 0 0,9 0 2 16,-8-10 1-16,2-7 0 16,0-3 1-16,0-6 0 15,4-1 0-15,2-4 0 16,-2 5 0-16,1 1-1 0,1 4-1 15,2 4 0-15,-2 8-2 16,-9 9-2-16,16-2-3 16,-16 2-3-16,17 11-7 15,-7 0-7-15,6 3-16 16,2 3-27-16,3-3-8 0,3 1-11 16,7 0 2-16,-3-3 13 15</inkml:trace>
  <inkml:trace contextRef="#ctx0" brushRef="#br0" timeOffset="605377.0934">19506 15630 9 0,'23'0'64'0,"-6"-5"9"0,-5-5-3 16,1-1-7-16,-4-3-13 16,3 0-10-16,-6-3-11 15,3-3-6-15,-5 4-6 0,-1-1-3 16,-3 2-5-16,0 3-3 16,-2 3-2-16,2 9-2 15,-18-2 0-15,5 4-1 0,-3 9-1 16,-1 2 0-1,-3 8 0-15,0-2 0 0,2 6 0 16,0 3 0-16,6-3 0 16,4 2 0-16,5-3 0 0,3 1 0 15,4-6-1-15,9-1 0 16,6-4-2-16,1-3-4 16,12-3-21-16,10-3-53 15,-4-5-2-15,5-4-6 0,5-8-6 16,2-4 7-16</inkml:trace>
  <inkml:trace contextRef="#ctx0" brushRef="#br0" timeOffset="606077.9411">20370 15459 18 0,'-4'-12'89'0,"0"2"2"15,4 10-4-15,-10-14-6 0,10 14 1 16,0 0-75-16,-11-1-1 16,7 6 2-16,1 9-2 0,0 6-2 15,0 6-2-15,2 7-1 16,-1 8 1-16,1 8-2 15,1 4-1-15,0 6-2 16,0 3 0-16,0 2-1 16,0-6 0-16,0-4 1 0,-1-9-1 15,-4-9 1-15,1-8 2 16,-3-13 1-16,7-15 1 16,-14 0 1-16,8-16-1 0,-7-11 1 15,6-9-1-15,-5-12 0 16,5-9 0-16,-1-9-1 15,6-2 1-15,3-3 0 16,-1-1 1-16,11 7 0 0,-1 7 0 16,5 9 0-16,3 11 0 15,2 11 1-15,1 10-1 16,4 10 0-16,1 7-1 16,8 6 0-16,-2 10 0 0,4 7 0 15,0 6-1-15,-3 3 0 16,-2 4 0-16,-5 2-1 15,-12 0 0-15,-7 0-3 16,-9-2-2-16,-14-2-9 0,-13-7-10 16,-5-5-35-16,-3-3-17 15,-3-7-11-15,3-7-5 16,3-5-1-16</inkml:trace>
  <inkml:trace contextRef="#ctx0" brushRef="#br0" timeOffset="607373.4061">20832 15342 61 0,'29'-16'90'16,"-9"1"-2"-16,-7 3-4 0,-5-1-1 16,1 2-62-16,-11 2-2 15,2 9 0-15,-18-11-5 16,7 10-6-16,0-1-1 15,-2 2-2-15,1 5-1 0,3 7-1 16,-2 6-1-16,4 3 1 16,-1 8-3-16,5 6 0 15,2 4 0-15,1 5 0 0,4 2 0 16,6 0 0-16,3 1 0 16,0-5-5-16,5-3-1 15,0-10-1-15,3-3-4 16,-4-9-4-16,4-8-1 15,0-7 1-15,-1-4 1 0,1-10 3 16,-3-8 5-16,3-4 3 16,-1-7 6-16,5-2 6 15,-4-3 2-15,-2-1 2 0,-6 5 0 16,0-1-1-16,-1 5-2 16,-9 5-2-16,-3 8-2 15,-5 5-1-15,-9 4-1 16,-6 6-1-16,1 2-1 0,-5 9 0 15,2 5 0-15,-1 3-1 16,5 3 0-16,-1 3 0 16,7 2-1-16,5-1 0 15,6 0 0-15,1-2 0 0,6-4 0 16,7-4-1-16,2-3 0 16,4-7 0-16,2-5 1 15,1-2-1-15,2-9 0 16,0-4 0-16,-4-6 0 0,-1-1 1 15,-3-5 0-15,-1 0 0 16,-6 1 0-16,-3 3 1 16,-2 3-1-16,-2 5 1 15,-1 2 0-15,-1 12-1 0,0 0 2 16,0 0-1-16,-2 13-1 16,2 1 1-16,0 4-1 15,0 2 1-15,2 2-1 16,2-1 0-16,3-2 0 0,2-4 0 15,-3-1-1-15,3-5-1 16,-2-4 0-16,-7-5-2 16,18 0 1-16,-7-7-1 15,-1-5 0-15,3-4 1 0,2-1 0 16,1-3 1-16,-3-1 1 16,5 3 2-16,-5 1-1 15,1 5 1-15,-4 4 0 16,0 5 1-16,-10 3-1 0,9 9 1 15,-8 5-1-15,-1 2-1 16,0 5 1-16,0-2-1 16,0 2 0-16,0-3 0 0,0-2 0 15,0-3-1-15,3-3 0 16,-3-10-2-16,7 2-1 16,-7-2-1-16,15-12-1 15,-5-1-1-15,1-3 1 0,4-3 0 16,3-2 0-16,-1 0 3 15,-1 0 3-15,-2 3 1 16,-3 4 2-16,1 6 0 16,-12 8 2-16,12 0 0 0,-12 0 0 15,5 17 0-15,-5 0-1 16,0 2-1-16,0 1 0 16,2 0-1-16,0-2 0 15,1-3-2-15,1-2 0 0,-4-13-2 16,14 12-1-16,-4-11-2 15,1-1 0-15,2-5 0 16,2-6-1-16,-2-3 1 16,2-9 0-16,2-2 1 0,0-9 2 15,2 0 2-15,5-8 2 16,2 0 2-16,-1 0 1 16,3 0 0-16,-4 6 1 15,-1 8 0-15,-3 7 0 0,-6 4-1 16,-2 11-1-16,-12 6-1 15,3 7-1-15,-3 9-1 16,-2 4 0-16,-1 5-1 16,-3 6 1-16,3 2-1 0,2 4 0 15,1 1-3-15,0 4-2 16,0-5-4-16,5 0-9 16,-6-6-16-16,1-6-46 0,5-1-6 15,-2-9-5-15,-1-5-2 16</inkml:trace>
  <inkml:trace contextRef="#ctx0" brushRef="#br0" timeOffset="607570.2">21967 15504 11 0,'-2'-31'88'15,"1"3"3"-15,0 2-5 16,1 4-4-16,-5 3-35 0,5 9-16 16,0 10-11-16,7-11-7 15,-7 11-6-15,13 0-2 16,-3 2-1-16,3 4-2 15,0 3-1-15,2-2-2 16,6 4-5-16,-1-8-13 0,3 6-59 16,0-2-6-16,5-2-5 15,2-1-5-15,3-2-4 16</inkml:trace>
  <inkml:trace contextRef="#ctx0" brushRef="#br0" timeOffset="608092.1275">22650 15541 73 0,'-11'11'92'0,"11"-11"-4"0,-4 10-5 15,4-10-1-15,0 0-59 16,1 11-6-16,-1-11-4 15,0 0-5-15,9 5-2 16,-9-5-1-16,0 0-2 0,3-5 0 16,-3-5-1-16,0-3 0 15,-4-6-1-15,-3-6 0 0,-1-5 0 16,0-7-1-16,-3-2 1 16,6-4-1-16,2-1 1 15,1 2 0-15,2 4-1 16,6 6 1-16,3 7-2 0,3 8 1 15,3 7 0-15,0 8-1 16,-2 4 1-16,1 10-1 16,1 4 0-16,-3 8 0 15,-4 2 0-15,-6 4-1 16,-2 4 0-16,-7 0-1 0,-12 2 0 16,-8 0 0-16,-2-1 0 15,-4-3 1-15,-2-1-1 16,2-4 2-16,6-2 0 15,3-4 2-15,8-5 1 16,7-3 0-16,9-2 0 0,13-3-2 16,7-6-7-16,15 0-15 15,7-2-58-15,11 0-3 16,3 0-6-16,9-5-7 0,3-3-2 16</inkml:trace>
  <inkml:trace contextRef="#ctx0" brushRef="#br0" timeOffset="609695.0551">23609 15316 16 0,'2'-17'82'15,"0"0"3"-15,0 0 0 16,1 3-5-16,-2 1-45 15,0 5-9-15,-1 8-4 16,0 0-6-16,0 0-6 0,0 6-3 16,0 15-2-16,-4 8-3 15,1 8-1-15,-3 9 0 16,-1 9 0-16,2 5-3 16,0 5-3-16,-3 1-3 0,3-3-1 15,2-4-1-15,0-7-1 16,-1-8 1-16,0-8-1 15,0-6 1-15,2-12 1 16,-2-8-1-16,4-10-2 16,0 0 0-16,-14-12-1 0,10-8 0 15,-2-8 1-15,2-8 2 16,1-9 3-16,3-5 4 0,0-8 5 16,0-4 5-16,2 1 5 15,5 4 3-15,2 2 0 16,2 5 2-16,-3 8 2 15,4 6-3-15,-1 8-1 0,2 6-2 16,5 5-3-16,-1 3-2 16,3 4-1-16,3 4-2 15,5 6 0-15,-2 0-2 16,5 10 1-16,-5 6-2 0,2 6-1 16,-5 11 0-16,-3 0-1 15,-6 7-1-15,-10 1-1 16,-5 1-2-16,-6-2-3 0,-13-2-2 15,-6-3-3-15,-3-8-6 16,-4-6-8-16,-2-3-18 16,0-13-27-16,9-3-11 15,0-4-2-15,12-8 0 16</inkml:trace>
  <inkml:trace contextRef="#ctx0" brushRef="#br0" timeOffset="610466.8332">23956 15288 26 0,'23'0'78'16,"-8"0"2"-16,-6 2 1 15,-9-2-4-15,10 14-54 16,-10-5-2-16,2 4-1 0,-3-1-1 16,1 4-6-16,0 0-4 15,1 2-4-15,-1 1-1 16,4 2-1-16,3 1-2 0,-1 3-1 15,1-2-2-15,-1-1-1 16,-1 0-2-16,-3-3 0 16,-1-2-2-16,-1-5-1 15,0-12 0-15,-8 11 1 0,-4-11 1 16,3-6 1-16,0-5 2 16,-3-7 1-16,5-1 3 15,2-6 0-15,5-2 2 16,1-2 0-16,6 3 0 0,9 2-1 15,2 3 0-15,5 5 0 16,3 5-1-16,0 5 0 16,5 6-1-16,0 0 1 15,4 8-1-15,0 3 1 0,1 1-1 16,-2-1 1-16,-1 1-1 16,-4-3 1-16,-4-1-1 15,-6-4 1-15,-7-2 0 0,-12-2 1 16,0 0 0-16,0 0 2 15,-3-5 0-15,3 5 1 16,-16-8 0-16,5 4-1 16,0 1 0-16,2 2 0 0,-2 1-1 15,11 0-1-15,-11 11-1 16,4 1 1-16,2 4-2 16,4 3 1-16,1 2-1 15,0 2 1-15,5 1-1 0,6-2-1 16,-1 0 1-16,5-5-2 15,0-2 0-15,3-5-1 16,0-4 0-16,1-6 0 16,2 0 0-16,-4-9 1 0,0-5-1 15,-1-5 2-15,-3-5 0 16,-4-2 1-16,-1-5 2 16,-4 1 0-16,-4 1-1 15,-6 1 1-15,-4 4 0 0,-7 6 0 16,-2 6 0-16,-6 5 0 15,-3 7 0-15,1 3-1 16,-1 7 0-16,2 3-1 16,7 3 0-16,1-1-3 0,9 3-8 15,7 1-29-15,2-2-39 16,12-1-3-16,8-2-6 16,7-2-5-16</inkml:trace>
  <inkml:trace contextRef="#ctx0" brushRef="#br0" timeOffset="611348.6381">24906 15509 84 0,'-2'-13'90'16,"-7"-1"-3"-16,0-2-4 0,-2 1-2 15,7 2-68-15,-10 3 0 16,2 1-2-16,-1 5-4 15,1 2-5-15,1 2-1 0,0 2-1 16,-4 7 0-16,2 1 0 16,-1 5 0-16,2 0 0 15,-1 3-1-15,5 1 1 16,-1-1 0-16,5 0 0 16,4-1 0-16,1-2 0 0,10-4 0 15,0-4 1-15,5-3-1 16,3-4 0-16,2-2 1 15,3-7-1-15,-3-6 0 16,-1-5 0-16,-1-5 0 16,-2-6-1-16,0-4 1 0,-4-7 1 15,0-5-1-15,-2 0 1 16,-5 0 1-16,1 3 0 16,-2 6 0-16,-5 7 0 0,0 7 0 15,-8 11 1-15,0 10-1 16,-3 6 0-16,1 12 0 15,-2 5-1-15,5 8 0 16,1 7 0-16,3 6 0 0,2 3 0 16,5 0 0-16,5 2-1 15,2-3-1-15,0-3-1 16,2-5 0-16,-3-8 0 16,2-5-2-16,0-8 0 0,-4-8-1 15,6-6 1-15,-6-3 1 16,3-10-1-16,2-4 2 15,-1-8-1-15,3 0 3 0,0-4 1 16,0 0 1-16,-5 2 0 16,2 5 1-16,0 3 0 15,-5 6 0-15,-7 13 1 16,0 0-2-16,0 0 0 0,5 18 0 16,-5 2-1-16,1 3 0 15,2 2-1-15,0 3 1 16,3-2-1-16,3-3 0 0,1-4-1 15,6-6 0-15,-2-5-1 16,2-6 0-16,1-1-1 16,1-5 0-16,-3-10 1 15,2-2-1-15,-1-3 1 0,1-4 1 16,-4-1 2-16,-2 2-1 16,-3-1 2-16,-4 4-1 15,-1 5 1-15,-3 2 0 16,0 12 1-16,0 0-1 15,-8 4-1-15,0 8 1 0,2 4-1 16,4 4 0-16,-2 3-1 16,3 0-3-16,2 2-8 15,3-5-12-15,-3-2-57 16,10-2-3-16,1-3-6 0,6-8-5 16,1-3-2-16</inkml:trace>
  <inkml:trace contextRef="#ctx0" brushRef="#br0" timeOffset="611973.1556">25621 15397 59 0,'3'-25'89'0,"-3"3"-2"15,-1 4-3-15,-11 6-3 0,2 8-55 16,-4 4-9-16,-2 7-4 16,4 8-6-16,0 4-3 15,1 4-1-15,6 4-2 16,4 2-2-16,1-1-1 0,2-2-3 15,8-1-3-15,2-6-6 16,2-4-7-16,3-5-15 16,0-6-13-16,2-4-2 0,0-4 3 15,-1-10 10-15,-1-8 11 16,-1-2 13-16,0-6 16 16,-3-5 21-16,3-1 18 15,-4-5 7-15,1 0-2 0,-4 1-7 16,-2 8-6-16,-4 0-8 15,-3 9-5-15,0 5-5 16,-6 10-4-16,6 8-4 16,-19 5-3-16,12 9-2 0,0 8 1 15,0 4-2-15,3 4 1 16,4 5-1-16,0 3-1 16,0 2 0-16,5-3-1 15,1 2-1-15,0-4-1 0,-2-4-1 16,-1-3 0-1,0-8 0-15,-1-4 1 0,-2-16 0 16,0 9 1-16,0-9 1 16,1-8 1-16,0-7 0 15,4-2 2-15,-1-5-1 0,4-3 1 16,0 0 1-16,4 3-1 16,-2 1 1-16,3 3-1 15,1 5 1-15,-3 6-1 0,1 6 0 16,-3 2-1-16,1 11 0 15,-4 3 0-15,3 6 0 16,-5 1-1-16,-2 1 0 16,0 1-1-16,1-2-2 0,-3-2-6 15,0-5-8-15,0 2-45 16,0-17-20-16,0 0-3 16,0 0-7-16,8-2-2 15</inkml:trace>
  <inkml:trace contextRef="#ctx0" brushRef="#br0" timeOffset="612155.2098">26077 15259 59 0,'1'-23'88'15,"-2"6"-1"-15,-7 6-5 16,-3 8-2-16,-3 3-59 16,1 10-5-16,5 3-2 0,4 8-5 15,0-1-7-15,4 7-13 16,0-2-31-16,6 4-37 15,1-1-3-15,5-2-5 0,0-4-6 16</inkml:trace>
  <inkml:trace contextRef="#ctx0" brushRef="#br0" timeOffset="612701.6193">26218 15420 74 0,'-9'-9'86'16,"2"0"-1"-16,-6 4-5 15,1 12-19-15,1-4-38 16,-3 3-4-16,2 3-6 0,2 3-5 16,1 3-3-16,3 2-2 15,3 1-1-15,3 3 0 16,0-4-1-16,1-1 0 16,4-3 0-16,4-1 0 0,-9-12-1 15,20 11 1-15,-11-11-2 16,3 0 1-16,-3-6 0 15,2-3 0-15,1-3-1 16,-3-3 0-16,3-2 1 0,-2-1 0 16,2 0 0-16,-1-1 1 15,-2 2 0-15,0 4 0 16,-2 2 0-16,-7 11 0 0,14-11 1 16,-14 11-1-16,8 4 0 15,-2 6 0-15,-1 2-1 16,1 3 1-16,3 1-1 15,-2 1 0-15,-1-2-1 0,3 0 1 16,-3-2-1-16,0-5 0 16,-6-8 0-16,10 9-1 15,-10-9 0-15,11 0 0 16,-2-8 1-16,0-1-1 0,3-1 1 16,3-3-1-16,1-2 1 15,2 1 1-15,1 2 0 16,-3 1 1-16,1 4-1 0,-3 1 1 15,-4 6-1-15,-10 0 1 16,11 8-2-16,-11 1-9 16,-1 3-34-16,-4 6-35 15,0-2-3-15,-1 0-5 16,1-3-6-16</inkml:trace>
  <inkml:trace contextRef="#ctx0" brushRef="#br0" timeOffset="613619.7807">27344 15422 48 0,'-9'-17'82'0,"7"7"0"0,2-1-2 16,0 11-30-16,4-21-21 16,-1 12-4-16,0-5-8 15,-1 3-5-15,-2 1-5 0,0 10-1 16,-7-13-3-16,-8 13-1 15,-5 3 0-15,-8 8 0 16,-5 10-1-16,-5 3 1 16,1 6 0-16,0 4 0 15,5 3-1-15,5 2 1 0,13 0-1 16,7-3-1-16,9-2-1 16,14-5-1-16,12-3-3 15,6-8-2-15,7-3-5 16,7-5-2-16,5-7-3 0,-1-2-3 15,2-10 0-15,-1-5 3 16,-3-9 2-16,-4-4 5 16,-6-5 7-16,-9-5 6 15,-6 1 7-15,-12 2 3 0,-7 3 1 16,-6 5 4-16,-17 9-1 16,-6 6-2-16,-8 8-2 15,-2 5-4-15,1 8-1 0,3 5-1 16,3 4-2-16,10 3-1 15,8 1-2-15,7 1 1 16,3-3-3-16,11-3-1 0,9-1-2 16,0-4-3-16,8-6-2 15,-1-2-2-15,4-5 0 16,-3-2 0-16,-1-6 1 16,-2-1 1-16,-7-5 3 0,-3 0 4 15,-5-1 2-15,-6-1 2 16,-5 5 1-16,-1 0 2 15,0 11 0-15,-14-3 1 16,2 6-1-16,2 5-1 16,-3 6 0-16,6 4 0 0,2 0-2 15,2 0-1-15,3 1-5 16,4-6-4-16,5 0-8 16,-9-13-17-16,21 9-33 0,0-9-14 15,-1-1-4-15,0-7-5 16</inkml:trace>
  <inkml:trace contextRef="#ctx0" brushRef="#br0" timeOffset="613841.1534">27855 15407 13 0,'8'-39'78'15,"-2"3"4"-15,-3 0-3 16,3 11-23-16,-6 2-14 16,0 9-9-16,0 5-10 15,0 9-8-15,-12 0-4 0,6 9-5 16,-3 9 0-16,4 9-2 15,1 6 0-15,2 9-2 16,1 6 1-16,1 8-3 0,0 5-4 16,-2 7-8-16,6 1-11 15,-3 1-22-15,-1-7-33 16,-2 0-5-16,-3-7-6 16,-1-10 11-16</inkml:trace>
  <inkml:trace contextRef="#ctx0" brushRef="#br0" timeOffset="614103.1546">27796 16039 45 0,'-12'0'79'15,"7"-12"-1"-15,2-3-14 0,-2-6-17 16,3 0-9-16,1-9-10 16,4-1-8-16,3-6-7 15,8-5-3-15,3 0-3 16,5-2-2-16,7 0-1 0,2 3-1 16,2 4 0-16,0 6-1 15,-2 6 0-15,-2 10 0 16,-2 5 0-16,-6 6 0 15,-4 4-1-15,-7 7 0 0,0 6-1 16,-5 6 0-16,-5 2 0 16,-2 7-1-16,-11 1-2 15,-1 1-7-15,-5 2-8 16,-4 1-32-16,-5-9-29 0,4-5-4 16,4-5-5-16,2-4-4 15</inkml:trace>
  <inkml:trace contextRef="#ctx0" brushRef="#br0" timeOffset="614595.6478">28374 15547 34 0,'4'-14'76'0,"-4"14"2"15,0-15-5-15,-3 6-15 0,3 9-40 16,0 0-2-16,-17-5-3 16,3 6-2-16,-7 10-3 15,-5 6-3-15,-2 4 0 16,1 4-1-16,-1 3-1 0,3 3-1 16,2 0-1-16,8-5-1 15,4 1-1-15,6-6 0 16,5-5-2-16,3-5-2 0,5-2-3 15,3-8-4-15,6-1-1 16,-2-3 1-16,5-6 0 16,-2-5 0-16,2-2 3 15,-1-2 6-15,-1-2 6 0,1-1 7 16,-1 4 2-16,-4 1 1 16,-4 4 1-16,0 5 3 15,-10 7-2-15,0 0-2 16,3 16-4-16,-3 0-2 0,-7 7-1 15,0 1-1-15,3 3 0 16,2-1-2-16,2-4 0 16,0 1-3-16,6-5-3 15,5-8-11-15,6-9-41 0,4 2-23 16,0-3-6-16,3-7-5 16,2-6-2-16</inkml:trace>
  <inkml:trace contextRef="#ctx0" brushRef="#br0" timeOffset="615474.0607">28687 15594 7 0,'13'-15'80'0,"-1"-3"5"15,-1-2-4-15,1-1-3 16,-19 1-47-16,9-1-5 16,3 2-5-16,-4 0-7 15,1 4-5-15,-2 4-3 0,0 11-3 16,-13-11-1-16,0 11-1 15,-4 1 0-15,-2 9 0 16,-3 4-1-16,0 6 0 0,-3 3 1 16,2 3-1-16,4 4 1 15,3 0-1-15,7 3 1 16,8-1-1-16,2-1 1 16,12-7-1-16,8-2 0 0,7-6-1 15,4-4-1-15,6-6-1 16,2-6-1-16,2-1 0 15,-3-10-1-15,-2-6 1 16,-2-4 0-16,-6-4 1 16,-2-3 1-16,-5-6 1 0,-6 1 2 15,-2 1 0-15,-7 2 1 16,-2 4 0-16,-5 5 0 16,0 6 0-16,-6 5 1 0,-2 8 0 15,-3 2-1-15,1 6 1 16,1 5-2-16,-1 5 2 15,3 4-1-15,4 3-1 0,1 2 1 16,2 3-1-16,0-1 0 16,4 0-1-16,3-2-2 15,5-2-6-15,-6-6-13 16,0-4-56-16,8-3-4 16,-2-8-4-16,3-2-6 15</inkml:trace>
  <inkml:trace contextRef="#ctx0" brushRef="#br0" timeOffset="615656.0236">29060 15282 47 0,'-15'-14'83'16,"1"3"-4"-16,-1 4-3 15,4 2-4-15,0 5-59 0,8 9-11 16,-2 3-30-16,5 10-40 15,0 1-6-15,3 3-5 0,8 0-6 16</inkml:trace>
  <inkml:trace contextRef="#ctx0" brushRef="#br0" timeOffset="616373.7955">29223 15295 47 0,'-8'-13'84'16,"-2"1"-3"-16,10 12-3 15,-10-11-3-15,10 11-50 16,-7 7-16-16,5 9 0 0,-1 8-3 16,-1 3-2-16,2 12 0 15,-2 4-3-15,4 6-6 16,0 0-4-16,3 1-5 0,4-2-8 15,2-7-6-15,1-5-7 16,3-12-20-16,2-5-6 16,0-12 3-16,1-7 6 15,2-4 16-15,-2-8 14 16,2-5 15-16,1-5 14 0,1-2 30 16,0-2 17-16,-4 0 2 15,0 2-2-15,-4 2-10 16,-4 3-8-16,2 8-5 15,-10 11-7-15,0 0-5 0,0 0-7 16,0 12-6-16,-3 7-2 16,-2 3-1-16,3 4-1 15,2-3 1-15,0 0-2 16,9-2-2-16,-1-3-1 0,5-6 0 16,3-6 0-16,0-4-1 15,0-2 0-15,0-7 1 16,-1-3 0-16,-1-4 2 0,0-1 2 15,-4-2 1-15,2 2 2 16,-4 3 0-16,-1 1 0 16,-7 11-1-16,7-10 0 15,-7 10 0-15,0 11 0 0,-4 7-2 16,-2 8-1-16,-2 10-1 16,0 7 1-16,-1 9-1 15,1 7 1-15,-1 4 1 16,2 1-2-16,-2 1 0 15,-2-4-2-15,-2-4 1 0,-2-8-1 16,1-8 0-16,1-9 1 16,-5-8-1-16,5-11 1 15,1-6 0-15,0-7-1 16,12 0-3-16,-13-19-5 0,8 1-10 16,-2-1-35-16,3-12-23 15,0-3-5-15,3-9-5 16,2-6 3-16</inkml:trace>
  <inkml:trace contextRef="#ctx0" brushRef="#br0" timeOffset="616693.0972">29574 15432 11 0,'-32'-18'83'15,"4"4"6"-15,3-2-3 16,7 5-4-16,-3 1-40 0,21 10-18 15,0 0-3-15,9-8-5 16,12 8-6-16,10 0-3 16,13 1-4-16,5 2-1 15,9 6-1-15,2-2 0 0,4 1-1 16,-1 3 1-16,-6-3-1 16,-9-1 1-16,-12 0-1 15,-8-1 0-15,-12-3 0 0,-2 0 0 16,-14-3 0-16,0 0 0 15,-6 6 0-15,-4-6-3 16,1 7-8-16,-7-4-41 16,2 5-30-16,-5-2-5 0,2-1-5 15,2-2-6-15</inkml:trace>
  <inkml:trace contextRef="#ctx0" brushRef="#br0" timeOffset="727956.3112">15498 16531 12 0,'-10'0'80'0,"0"0"4"16,0-2-3-16,10 2-3 16,-14-7-46-16,3 3-13 15,11 4-4-15,0 0-1 16,0 0-6-16,0 0-2 0,0 0-3 16,0-10-1-16,0 10 0 15,8-4 0-15,-8 4 1 16,12-7 0-16,-12 7 0 15,17-6 0-15,-17 6 2 0,17-5-1 16,-3 3-1-16,-1 2 1 16,3 0-2-16,2 0 0 15,4 0 0-15,1 4-1 0,6-1 0 16,-3 1-1-16,3-2 1 16,0 0-1-16,0 0 1 15,-5-1-1-15,-2 2 0 16,-5 0 1-16,-4 1-1 0,-5 1 1 15,-8-5 0-15,4 19 1 16,-5-6-1-16,-7 4 1 16,-3 3 0-16,0 4 1 0,-5 1-1 15,-2 3 0-15,1 3 1 16,-1-1 0-16,0 3 0 16,-1 0-1-16,0-3 0 15,3-2 0-15,1-2 1 16,3-4-3-16,0-4 0 0,6-3 0 15,-1-7 0-15,7-8-3 16,0 0-3-16,0 0-6 16,-1-5-9-16,1-10-16 0,0-6-42 15,2 3-7-15,4-4-6 16,0 2-4-16</inkml:trace>
  <inkml:trace contextRef="#ctx0" brushRef="#br0" timeOffset="728203.6448">15546 16747 37 0,'-17'4'87'0,"5"1"1"0,0-1-5 15,12-4-1-15,-14 6-53 16,14-6-4-16,0 0-2 16,0 0-6-16,7-3-6 15,11-3-3-15,4 1-2 0,5-1-2 16,9-3-1-16,2 2-2 15,4-1 0-15,6-1-1 16,-1 2-2-16,1 0-4 16,1 3-10-16,-6-3-40 0,-3 4-29 15,-4-3-3-15,-3-1-7 16,-5 0-5-16</inkml:trace>
  <inkml:trace contextRef="#ctx0" brushRef="#br0" timeOffset="728611.039">16218 16362 4 0,'-13'5'90'0,"5"-2"2"15,-1-1-5-15,9-2-5 16,-14 0 1-16,41 0-72 0,-27 0 0 16,0 0-2-16,2 12-3 15,-2-12-3-15,14 20-1 16,-5-8 0-16,2 2 0 16,0 5-1-16,0 1 0 0,1 6-1 15,0 1 1-15,-1 5-1 16,-4 6 0-16,0 5 1 15,-4 4 0-15,-3 5 1 16,-2 2-1-16,-12 1 1 0,-6 1 0 16,-8-1 0-16,-8-5-1 15,-5-5-4-15,0-4-6 16,-6-13-17-16,-7-8-55 16,17-7-4-16,5-13-4 0,8-11-6 15,9-17-3-15</inkml:trace>
  <inkml:trace contextRef="#ctx0" brushRef="#br0" timeOffset="740027.4178">17032 16450 76 0,'-2'-14'84'0,"-1"2"-1"15,1 1-3-15,7 2-37 16,-5-2-19-16,3 1-3 0,-3 10-4 16,4-13-4-16,-4 13-2 15,0 0-3-15,3-11-2 16,-3 11-2-16,0 0 0 16,0 0-1-16,9 0-1 0,-4 13-1 15,3 6-1-15,0 6 0 16,3 7 1-16,2 4-2 15,2 5 1-15,-1 1 0 16,-1-2-1-16,-1-4 0 0,-3-6 1 16,-1-5-1-16,-1-7 1 15,-4-4 1-15,-3-14 0 16,4 10 0-16,-4-10 1 16,5-6 0-16,-1-8-2 0,0-1 1 15,3-3 0-15,2-2-1 16,-1 0 0-16,2 2 0 15,-1 4-2-15,0 1 2 16,-9 13 0-16,17-3-1 0,-17 3 1 16,19 17-1-16,-8-4 1 15,4 5 0-15,4 0 0 16,-1 0 0-16,3-3 1 16,-2-2-1-16,1-5 2 0,-3-5-1 15,0-3 0-15,-1-9 1 16,-5-6-1-16,0-4 1 15,-1-9-1-15,-1-7 1 16,-1-6-2-16,3-4 1 0,-4-4 0 16,1-1 0-16,0 3 0 15,0 5-1-15,-2 6 0 16,0 11-1-16,-2 11-1 16,-4 14-3-16,0 0-4 0,9 15-8 15,-3 9-9-15,-3 4-16 16,9 2-21-16,1 3-8 15,8 1-5-15,4 0 0 0,-1-4 6 16</inkml:trace>
  <inkml:trace contextRef="#ctx0" brushRef="#br0" timeOffset="740345.4744">17769 16577 4 0,'18'13'58'0,"-12"-5"10"0,-6-8 1 16,7 9-1-16,-7-9-9 16,0 0-13-16,0 0-10 15,0 0-11-15,0 0-7 16,12-12-7-16,-6 0-3 15,4-1-3-15,0-5-2 0,5 0-1 16,-1 1 0-16,2-5-1 16,-2 0 0-16,-1 3 0 15,-4 1 0-15,-3 1-1 16,-4 4 1-16,-2 13-1 0,-7-12 0 16,-5 12 0-16,-3 8-1 15,-4 7 1-15,0 1 0 16,-3 5 0-16,3 2 0 15,4 1 0-15,2 0 0 0,3-2 0 16,7 1 1-16,2-1-2 16,5-2-1-16,12 1-5 15,1-7-8-15,12 0-37 0,6 2-32 16,5-5-3-16,6-5-6 16,5-6-5-16</inkml:trace>
  <inkml:trace contextRef="#ctx0" brushRef="#br0" timeOffset="741850.2097">18670 16281 84 0,'-23'-11'87'0,"3"1"-3"16,0 2-4-16,4 3-2 0,34-12-62 16,-25 17-11-16,-2 4 0 15,3 9-1-15,0 5 1 16,5 8-2-16,1 6-1 0,0 8 0 15,2 5-2-15,6 3 1 16,-1 1-1-16,0 0 0 16,1-2-2-16,-4-4 1 15,1-7 1-15,-3-4 0 16,-2-7 0-16,0-6 1 0,-2-5 0 16,2-14 0-16,-6 10 1 15,6-10 1-15,0-10-3 16,4-6 1-16,4-7 0 0,2-2-1 15,4-4 0-15,2 0-1 16,5 1 1-16,-1 6-1 16,1 4 0-16,0 8 1 0,-3 8-1 15,-1 4 0-15,-3 11 1 16,-1 5 0-16,-4 3 0 16,0 3 0-16,1 0-1 15,0-1 1-15,-1-3 1 16,4-4 0-16,2-7 1 0,5-4-1 15,2-5 1-15,3-2-1 16,3-8 1-16,4-5-2 16,3-2 1-16,2-4-1 0,-2-2 0 15,-2-3 0-15,-1 3-1 16,-5 1 2-16,-6 4-1 16,-6 2 0-16,-8 6 0 15,-7 10 0-15,-6-6 0 0,-10 9 0 16,-5 7 1-16,-5 4-1 15,-2 5 1-15,0 2 0 16,3 2 0-16,6 2 1 0,1 0-3 16,9-2 3-16,5 0-1 15,4-3 0-15,7-4 0 16,6-2-1-16,3-7 1 16,5-3 0-16,1-4 0 15,3-2 1-15,2-7-3 0,-1-4 1 16,-2-4-1-16,-1-4 0 15,-1-3 1-15,-3 1-1 16,-3 0 1-16,-5 1-1 16,-2 4 1-16,-4 3 1 0,-1 4-1 15,-4 11 1-15,0 0 0 16,0 0 0-16,1 7-1 16,0 4 0-16,1 3 1 15,2 0-1-15,3 2 0 0,4 0-1 16,0-3 1-16,3-2 0 15,-1-2-1-15,2-4 0 16,-1-2 0-16,0-3 0 16,1-1 0-16,0-9 1 0,-6-1-1 15,2-2 1-15,-1-2 0 16,-1 0 1-16,-2 1-1 16,1 3 1-16,-2 1 0 0,-6 10 0 15,8-10 0-15,-8 10 0 16,7 5 0-16,-4 5-1 15,1 3 1-15,1 5-1 0,5 1 1 16,1 2-2-16,-1-2 1 16,6 0 1-16,1-1-1 15,1-6 0-15,-1-2 0 16,3-3 1-16,-2-7-1 0,2 0 2 16,-3-1-1-16,3-10-1 15,-4-3 0-15,3-4 1 16,-4-2-1-16,1-3 1 15,-5 2 0-15,1 1-1 16,-3 1 2-16,-2 4-1 0,-3 2 1 16,-4 13-1-16,5-9 1 15,-5 9-1-15,0 0 0 16,0 0-1-16,7 9 1 0,-7-9-1 16,8 14 0-16,2-7 0 15,1-1 1-15,4-2-1 16,6-4-1-16,5 0 1 15,4 0-1-15,3-4 0 0,3-2 0 16,1-4 0-16,1 1-1 16,-3-2 1-16,-1-3 1 15,-5 1 0-15,-7 2-1 16,-5 2 1-16,-9 0 0 16,-8 9 1-16,0 0 0 0,-6-4-1 15,-7 9 2-15,-3 7-1 16,-1 3 1-16,1 6-1 15,4 0 1-15,2 4 0 16,9 1-1-16,2-2-1 0,11-1 1 16,11 1-2-16,5-3-5 15,14 2-19-15,32-9-59 0,-20-1-5 16,4-6-3 0,5-7-6-16,0-1-4 0</inkml:trace>
  <inkml:trace contextRef="#ctx0" brushRef="#br0" timeOffset="743696.9542">21560 16442 49 0,'-2'-33'90'0,"2"-1"-2"16,0-1-2-16,-1-1-2 0,-1 2-62 15,2 2-3-15,0 7 0 16,1 2-4-16,-1 6-4 16,0 3-4-16,0 14-2 15,0-9-2-15,0 9-1 16,-5 18-1-16,-1 11-1 0,-3 11-1 15,1 9 0-15,0 12 0 16,-1 3 1-16,8 4-1 16,-1-2-1-16,3-2-1 0,8-11 2 15,3-13-1 1,6-6 0-16,-2-13-1 0,4-8 1 16,2-10 0-16,-1-3-2 15,5-14 2-15,0-5-2 16,4-8 1-16,-1-4 0 0,2-4 1 15,0 0 1-15,-4 0 0 16,-2 5 2-16,-4 3 1 16,-7 6 0-16,-2 8 1 0,-5 2-1 15,-7 11 1-15,0 0 0 16,0 0-2-16,0 0 2 16,-9 0-2-16,9 0 1 15,-17 2-1-15,10 0 0 0,-3-2 1 16,10 0-2-16,-16 0 1 15,16 0 0-15,-14 0-1 16,14 0 0-16,-16 11 0 16,5 1-1-16,1 5 1 0,1 2 0 15,1 6 0-15,1-2 0 16,5 4 1-16,2-4 0 16,8-1 0-16,7-4 0 15,6-6 0-15,6-5 0 0,8-4 0 16,4-3 0-16,4-10 0 15,5-4 0-15,2-8 0 16,-1-5-2-16,3-11 1 16,0-4 0-16,1-7 0 0,-1-3-1 15,-7-1 1-15,-2 2-1 16,-6 1 2-16,-10 7-1 16,-4 8 1-16,-10 11-1 15,-9 8 1-15,-5 5 1 0,-8 6-1 16,-6 5 0-16,-1 3 1 15,-2 8-1-15,-3 7 0 16,3 6 0-16,-2 7 2 0,-1 12-3 16,-1 4 0-16,3 8 0 15,5 7 0-15,3 5 0 16,7 4 0-16,4 4 0 16,0 5 0-16,4 2 0 0,3 3 0 15,1-2 0-15,-6-7 0 16,-1-3 0-16,-2-10 0 15,-2-10-7-15,-7-16-1 0,3-14-6 16,-1-18-12-16,4-13-40 16,4-11-21-16,1-17-4 15,9-15-6-15,5-15 1 16</inkml:trace>
  <inkml:trace contextRef="#ctx0" brushRef="#br0" timeOffset="743955.0103">22692 16494 51 0,'51'-51'82'15,"-9"8"4"-15,-13 10-3 16,-5 0-36-16,-4 11-13 0,-14 3-4 16,0 3-3-16,-3 6-6 15,-3-1-5-15,0 11-4 16,0-10-3-16,0 10-3 0,0 8-1 16,0 11-3-16,-2 8-2 15,0 10 0-15,-2 10 0 16,2 6 0-16,2 9 0 15,0 1 0-15,0-1-6 0,0 0 0 16,0-11-4-16,2-6-12 16,-2-9-24-16,-1-9-41 15,-2-14-3-15,3-13-3 16,-15 0-5-16</inkml:trace>
  <inkml:trace contextRef="#ctx0" brushRef="#br0" timeOffset="744454.5177">22755 16584 81 0,'-10'-9'93'0,"10"9"-3"0,-2-8-6 16,11 4 0-16,-37 4-61 15,53 0-14-15,8-3 0 0,11-1-2 16,6 0-1-16,6 1-2 16,4-1-1-16,-1-1-1 15,6-2-1-15,-7-1 0 16,-3 0-1-16,-8-1 1 0,-11 2-1 15,-9-2 1-15,-11 1-1 16,-16 8 0-16,0 0 1 16,0 0 0-16,-22 4 0 15,-1 7 0-15,-1 3 0 0,3 5 1 16,1 3-1-16,0 4 1 16,7 0 0-16,8 3-2 15,5-3 0-15,4 0 0 16,10-4 0-16,5-4 0 15,2-4 0-15,10-5 0 0,-3-5 0 16,5-3 0-16,-2-6 0 16,-3-9 0-16,4-7 0 0,-7-3 0 15,1-6 0-15,-10-3 0 16,-3-1 0-16,-3-4 0 16,-7 4 0-16,-3 2 0 15,-2 7 0-15,-6 4 0 16,-1 7 0-16,-4 6 0 0,5 4 0 15,-2 4 0-15,10 0-5 16,-5 12-5-16,8-1-6 16,9-2-8-16,9 1-22 15,8 0-37-15,-1-3-7 0,6-1-3 16,3-5-4-16</inkml:trace>
  <inkml:trace contextRef="#ctx0" brushRef="#br0" timeOffset="745354.3955">23804 16488 43 0,'0'0'91'0,"10"-9"0"15,-10 9-3-15,-7-16-13 16,7 16-35-16,-11-11-12 16,11 11-8-16,-15-6-6 0,15 6-4 15,0 0-4-15,-4 9-1 16,4 2-5-16,6 5 0 16,7 4 0-16,2 7 0 15,2 1 0-15,4 5 0 0,-1-4 0 16,2 1 0-16,-5-2 0 15,2-6 0-15,-5-3 0 16,-5-7 0-16,-9-12 0 16,10 3 0-16,-10-3 0 0,0-15 0 15,0-2 0-15,1-6 0 16,4-3 0-16,3-4 0 16,4-2 0-16,1 0 0 15,4 2 0-15,0 4 0 0,3 8 0 16,-1 6 0-16,0 9-4 15,-1 3-4-15,1 9-2 16,4 8 0-16,5 5 1 0,1-1 1 16,2 2 3-16,5-1 1 15,1-3 2-15,3-3 2 16,0-5 2-16,-1-3 1 16,-5-5 1-16,-2-3 0 0,-2-5 1 15,-1-7 1-15,-8-2-1 16,-2-4 1-16,-8-1-1 15,-2-4-1-15,-8 1 0 16,-1 1-1-16,-11 3 0 0,-6 5-1 16,-2 6 0-16,-6 4 0 15,0 3-2-15,-4 7 0 16,5 5 0-16,1 8 0 16,6 2 0-16,5 1 0 15,3 5 0-15,6 1 0 0,3 1 0 16,12 1 0-16,0-3 0 15,3-3 0-15,4-2 0 16,4-5 0-16,0-5 0 16,-1-7 0-16,2-3 0 0,3-3 0 15,-4-9 0-15,3-3 0 16,1-7 0-16,0-5 0 16,-1-2 0-16,-3-5 0 0,1 1-2 15,-6-2 1-15,-4 4 2 16,-1 0-1-16,-3 6 2 15,-5 2-2-15,-3 4 0 16,0 4 0-16,0 4 0 0,-2 8 0 16,10-6 0-16,-10 6 0 15,18 0 0-15,-6 7 0 16,4 4 0-16,-1 6 0 16,3 2 0-16,-2 3 0 0,-3 0 0 15,-5 3 0-15,-2-1 0 16,-3-1 0-16,-3-1 0 15,0-5 0-15,-1-3 0 16,-3-3 0-16,4-11 0 0,0 0 0 16,10 3 0-16,4-6 0 15,6-4 0-15,2-8-5 0,17-1-73 16,6 2-12-16,7-2-3 16,8 0-6-16,2-2-5 15</inkml:trace>
  <inkml:trace contextRef="#ctx0" brushRef="#br0" timeOffset="746990.781">26020 16148 29 0,'-3'-22'89'16,"3"2"1"-16,-4 0-1 16,4 3-6-16,-30 2-44 15,27 4-15-15,3 11-3 16,0 0-8-16,-13 0-3 0,7 15-4 15,-4 10-1-15,1 7-3 16,-2 9 1-16,0 10-1 16,3 10-1-16,8 3 1 15,0 3-1-15,9-1-1 0,7-3 0 16,4-5-1-16,6-6-1 16,-3-10-4-16,8-10-2 15,-6-9-1-15,7-8-5 16,-2-11-4-16,-1-4-1 15,2-9-1-15,0-9 1 0,-2-3 5 16,-1-4 5-16,-3-2 2 16,-9-3 10-16,-2 4 5 15,-7 1 5-15,-3 4 2 0,-4 3 1 16,0 6 0-16,-1 1-2 16,1 11-3-16,-3-15-2 15,3 15 0-15,3-12-3 0,9 6-1 16,1-2-1-16,2-2-2 15,6-3 1-15,0-3-1 16,0-2 0-16,-2-1-1 16,-3-1 1-16,-6 1-2 0,-4 4 0 15,-6 1 0-15,-5 5 0 16,-6 3 0-16,-8 6 0 16,-6-2-1-16,-1 11 0 15,-3 4 1-15,5 4 0 0,1 4 0 16,5 4 0-16,3 1 1 15,8 3-1-15,5 1 1 16,6 2-1-16,8-2 1 16,8 1-1-16,7-7 1 0,-1-2-1 15,8-5 0-15,1-3 0 16,0-8 0-16,1-3-1 16,-3-3 0-16,-2-9 0 15,-5-4 0-15,-1-4 0 0,-3-4 0 16,-3-3 0-16,-6-3 0 15,-1 0 1-15,-4 1 0 16,0 1 0-16,-2 4 1 16,-2 3-1-16,2 3 1 0,-1 4-1 15,-5 11 1-15,14-4 0 16,-5 4-1-16,3 11 1 16,2 5-1-16,0 3 1 15,1 7-1-15,-1 1 0 16,3 4 0-16,-6 3 0 0,-1-2 0 15,-1 0 0-15,-5-4 0 16,-3-2 0-16,-1-4 0 16,0-6 1-16,-5-3-1 0,5-13 0 15,-9 10 0-15,9-10-1 16,0 0 1-16,-2-14 0 0,3-1-1 16,7-2 1-16,2-4-1 15,3-4 1-15,6-2 0 16,2 0-1-16,0 2 1 15,3 2 0-15,1 2 0 0,-2 6 0 16,-1 4 0-16,-4 6 0 16,0 5 0-16,-4 2 0 15,-2 6 0-15,-3 7 1 16,-3 0-1-16,0 0 0 16,-5 6 0-16,-1-3 0 0,0 0 0 15,-3-2 0-15,-4-1 0 16,2-6 1-16,5-9 0 15,-11 12-1-15,11-12 0 16,0 0-1-16,0 0 1 0,0-12 0 16,4 0 0-16,5-5-1 15,3-2 0-15,5-2 1 16,-1-4 0-16,5 1-1 16,-1 0 2-16,2 3-1 0,-1 3 0 15,-2 4 1-15,-3 6 0 16,-1 6 0-16,-3 3 0 15,-5 10 1-15,-1 3-1 0,0 6 0 16,0 2-1-16,-3 4 2 16,1 0-2-16,1 1 0 15,0-1-2-15,1 0-1 16,0-4-4-16,2 0-7 16,-2-10-21-16,4 3-52 0,3-4-1 15,4-2-7-15,3-6-5 16</inkml:trace>
  <inkml:trace contextRef="#ctx0" brushRef="#br0" timeOffset="747421.5875">27830 16552 64 0,'5'-19'91'0,"-5"1"0"16,-5 4-5-16,-7 18-20 15,-1-10-39-15,-4-1-4 16,0 5-6-16,-1 2-5 0,2 0-5 15,-2 8-2-15,2 5-2 16,2 4-2-16,2 2 1 16,-2 6-1-16,4 1-1 0,5 3 1 15,4-1 0-15,1 2-3 16,5-3 2-16,7-3 1 16,4-3 0-16,4-4-1 15,1-3 1-15,9-5 0 16,-1-4-1-16,1-3 2 15,2-2-1-15,-1-8 2 0,1-3-2 16,1-6 0-16,-3-5 0 16,-6-2-1-16,-5-4 2 15,-6-3-2-15,-9 3 0 16,-6-1-2-16,-16 3 2 0,-9 1-1 16,-10 8 1-16,-1 3-1 15,-3 7 1-15,3 2-1 16,3 5-2-16,6 6-3 0,14 7-6 15,2 0-15-15,-3 6-59 16,22 2-2-16,13-1-6 16,9-1-5-16</inkml:trace>
  <inkml:trace contextRef="#ctx0" brushRef="#br0" timeOffset="748082.1159">28197 16482 48 0,'-11'-13'84'15,"3"-1"1"-15,5 1-3 0,1-2-39 16,4 2-9-16,4 1-6 15,4 1-7-15,4 4-5 16,0-2-3-16,5 4-3 16,3 0-2-16,1 2-1 0,-1 3-2 15,1 0-1-15,4 2-2 16,-6 7 0-16,1 6-1 16,0 4 0-16,-5 4-1 15,0 7 0-15,-4 4-1 0,-2 2 1 16,-7 4-1-16,-1-3 0 15,-3-3 1-15,-3-3-1 16,-4-5 1-16,-2-5-1 16,-3-5 1-16,3-8 0 15,-2-5 0-15,3-3 0 0,8 0 0 16,-10-12 1-16,7-2-1 16,3-5 0-16,0-2-1 15,4-4 1-15,7-1-1 0,5-3 1 16,1-2-1-16,6 0 0 15,4-1 1-15,2 4 0 16,-2 2 0-16,0 4 1 16,-5 4 0-16,-1 3 1 0,-6 8 0 15,0 3-1-15,-6 4 1 16,-9 0 0-16,18 14 0 16,-9 0-1-16,0 6 0 15,1 6 0-15,-1 2 0 0,1 4-1 16,-1 4 1-16,0 0-1 15,-2 1-1-15,0-3-4 16,-3-4-1-16,1-1-5 16,-5-8-9-16,3-4-33 0,2-4-35 15,-5-13-3-15,13 10-6 16,1-10 2-16</inkml:trace>
  <inkml:trace contextRef="#ctx0" brushRef="#br0" timeOffset="748530.1635">29313 16504 23 0,'15'-25'88'0,"-1"2"0"16,-12-2-3-16,-2 3-6 16,-4 0-50-16,-11 0-7 0,1 6-6 15,-6 0-4-15,0 2-5 16,-1 4-2-16,-1 3-1 15,-1 2-1-15,6 1 0 16,0 4-1-16,2 0-1 16,1 5 1-16,2 6-1 0,4 0 1 15,0 3-1-15,4 7 0 16,3 5 0-16,2 3 0 16,9 3 0-16,2 2 0 0,4 1 0 15,4-1-1-15,0 1 0 16,2-5 1-16,-2-4-1 15,-3-4 0-15,-5-2 0 16,-4-4 1-16,-5-3-1 0,-3-3 0 16,-9-2 0-16,-5-2 1 15,-7-2-1-15,-5-4 1 16,-3 0-1-16,0 0 1 0,0-1 0 16,3-3-1-16,6 1-1 15,4 0-4-15,16 3-9 16,0 0-19-16,0 0-52 15,9-7-2-15,23 5-6 0,6-1-5 16</inkml:trace>
  <inkml:trace contextRef="#ctx0" brushRef="#br0" timeOffset="748691.0821">29595 16756 79 0,'20'7'97'0,"-10"0"-3"15,-10-7-6-15,0 0-1 16,9 0-65-16,-9 0-9 0,0 0-1 15,-1 9-9-15,1-9-5 16,3 20-35-16,4-10-48 16,3 1-3-16,8-3-6 15,3-7-4-15</inkml:trace>
  <inkml:trace contextRef="#ctx0" brushRef="#br0" timeOffset="825815.612">226 16362 36 0,'0'0'40'0,"0"0"1"16,0 0-11-16,11 6-4 16,-11-6-5-16,0 0-4 15,0 0-2-15,12 0-4 0,-12 0-2 16,0 0-1-16,-6 0-3 15,6 0 0-15,0 0-2 16,0 0-1-16,-5-11-1 16,5 11 0-16,0 0 1 0,-8-12 1 15,8 12 1-15,-9-8 1 16,9 8 2-16,0 0 0 16,-1-12 1-16,1 12 0 15,-2-10 1-15,2 10-1 16,0 0-1-16,-9-11 0 0,9 11-1 15,-16-6-1-15,16 6 0 16,0 0-1-16,0 0 2 16,-11-2-1-16,11 2 2 15,0 0-1-15,0 0 2 0,0 0 0 16,0 0 0-16,0 0 1 16,6 0-1-16,-6 0-1 15,10 0-1-15,7-1 0 0,2 0-2 16,3 0-1-16,-3-1 0 15,-3 1-1-15,5-2-1 16,6 2 0-16,-9-3 0 16,5 1 0-16,-7 0-1 15,0 2 1-15,-3-2-1 0,2 1 0 16,2 2 0-16,-4 0 0 16,-4 0 0-16,-9 0 0 15,0 0 0-15,10 9 0 16,-10-9 0-16,1 16 0 0,-1-7 0 15,0 0-1-15,0 3 1 16,-4 3 0-16,0-1-1 16,-2 2 0-16,4 2 0 15,-1 3 1-15,-5 3-1 16,2-1-1-16,5 3 4 0,-5 0 0 16,0 2 0-16,1-2 0 15,-5-1 0-15,1 3 1 0,4-3-1 16,-7 2 0-16,8-4-5 15,-7-1-1-15,3-1-4 16,5-3-9-16,-3-4-22 16,0-5-33-16,6-9-10 0,0 0-5 15,-14 9-4-15</inkml:trace>
  <inkml:trace contextRef="#ctx0" brushRef="#br0" timeOffset="826175.9974">306 16627 34 0,'0'0'85'0,"-20"13"-4"15,25-11 3-15,-13 0-16 0,8-2-39 16,0 0-6-16,7 0-5 15,-7 0-6-15,13-7-1 16,0 2-4-16,0-4-1 16,-13 9-3-16,17-13 2 0,-1 3-1 15,0 0-1-15,0 0-1 16,-2 0 0-16,12 1-1 16,-16 0 0-16,16 1-2 15,-4 2 0-15,-11 2-3 16,-1-1-3-16,0 1-4 0,-3 1-8 15,5-1-19-15,5 1-34 16,-17 3-12-16,7-9-5 16,-7 9-2-16</inkml:trace>
  <inkml:trace contextRef="#ctx0" brushRef="#br0" timeOffset="826607.175">687 16084 70 0,'0'0'80'16,"-16"-8"-1"-16,9-1-14 15,6 0-28-15,-1 1-5 0,2 8-1 16,0 0-9-16,0-14-6 16,8 12-4-16,-8 2-2 15,0 0-1-15,11 2-3 16,0 7-2-16,-11-9 0 0,13 17-2 16,-2 8-1-1,4 8 1-15,2 9-1 0,-15-20-1 16,7 11 1-16,-3 29-1 15,-3 10 0-15,-6-5-4 16,-11-34 7-16,0 3-1 16,-3 0-3-16,-1 2-3 15,-2-3-5-15,-3 4-14 16,4-2-48-16,6-18-9 0,-27 31-13 16,19-30 0-16,0-2-2 15</inkml:trace>
  <inkml:trace contextRef="#ctx0" brushRef="#br0" timeOffset="827638.0215">1259 16311 16 0,'-4'-17'76'0,"-9"6"0"0,13 1 3 16,0 10-4-16,-4-21-32 16,4 21-34-16,2 9 2 15,-1 10-5-15,-2 8-4 0,12 6 0 16,-11 10-4-16,2 4-1 16,-3 10-8-16,-2 0 7 15,0-2 1-15,-1-5 0 16,-8-5-3-16,7-5 8 15,2-11 5-15,-11-9 0 0,12-9 9 16,2-11-7-16,-14-9 1 16,12-10-1-16,2-10 6 15,-6-7-10-15,2-8 1 0,5-7 1 16,2-8 0-16,1-8 1 16,-3 2 1-16,7-1-1 15,0 3-3-15,-1 7 2 16,5 8-1-16,-7 9-4 0,6 13 1 15,3 11-3-15,4 14 0 16,-10 7 0-16,6 13 0 16,8 7 0-16,-7 15 0 15,7 4 0-15,-6 7 0 16,1 3-4-16,2 0-2 0,-2-3-1 16,-2 2-9-16,-11-8-3 15,1-5-16-15,-2 1-45 16,5-16-6-16,-13-3-5 15,-5-12 0-15</inkml:trace>
  <inkml:trace contextRef="#ctx0" brushRef="#br0" timeOffset="828133.0979">1293 16523 20 0,'0'-12'77'0,"0"12"-2"15,0-9 1-15,0 9-15 0,0 0-36 16,22 10-2-16,-6 0-6 15,7-3-4-15,1 1-4 16,14-4 0-16,-5 0-5 16,10-4 2-16,-8-2-2 0,-5-7-4 15,7-3 3-15,-2-5 0 16,-3-2-1-16,-8 0 0 16,1-3 0-16,-10 4 1 15,4-4 1-15,-10 5 0 16,-7 3 1-16,-2 3-1 0,0 11 0 15,-17-6 0-15,4 7-1 16,-6 8 0-16,0 5-3 16,0 4 1-16,4 0-2 0,-4 2 0 15,6-2 1-15,1-1 0 16,5-3 0-16,7-1 0 16,-1-3 0-16,2 0 1 15,-1-10-1-15,22 13 1 0,-9-8 0 16,6-1 0-16,1 2 0 15,-6-1 0-15,8 1 0 16,-7 0-1-16,-5 2 1 0,-5 0 0 16,4 2 0-16,-7 1 0 15,-3 1-4-15,-9-1 2 16,1 3-1-16,-9-3-3 16,4 1-4-16,-4-5-10 0,-1-3-42 15,9-3-20-15,-4-1-1 16,14 0-4-16,-13-18-5 15</inkml:trace>
  <inkml:trace contextRef="#ctx0" brushRef="#br0" timeOffset="828439.2837">1934 16148 61 0,'-11'1'91'0,"3"5"-4"16,-3 4-8-16,3-3 2 16,1 5-46-16,0 1-18 0,6 2-5 15,-1 3-2-15,2 1-3 16,0 5-3-16,0 4-1 16,1 1 2-16,6 4-4 0,-2 4 3 15,4 0-4-15,2 4-5 16,-5 0-4-16,2 1 3 15,-4-3-2-15,1-2-8 16,-5-2-5-16,3-12-49 0,-3 0-11 16,0-10-6-16,0-13 4 15,0 0-12-15</inkml:trace>
  <inkml:trace contextRef="#ctx0" brushRef="#br0" timeOffset="828784.8492">2178 16267 75 0,'0'0'86'0,"11"-3"-4"15,-11 3-6-15,-19 30-7 16,0-13-52-16,1-2-7 0,0 4-3 16,1 1-3-16,-4 2-3 15,-2-2 0-15,5 0-1 16,-2-2 2-16,3-2 1 15,1-5 2-15,6 0-4 16,-1-2 4-16,1-2-1 0,10-7 1 16,-5 10 3-16,5-10-4 15,7 10 2-15,3-6-2 16,2 1 1-16,4 1-2 0,6 1 1 16,-4 4-1-16,8 2-5 15,-9-1-1-15,9 4-14 16,-9-2-10-16,-9 2-54 15,17 1-1-15,-13-2-8 0,8-2-6 16,-12-4 4-16</inkml:trace>
  <inkml:trace contextRef="#ctx0" brushRef="#br0" timeOffset="829249.6661">2935 16172 18 0,'-3'-28'86'0,"1"3"0"16,1 0-3-16,-2 7-3 16,1 2-20-16,-3 4-43 15,5 12-1-15,-14-12-3 16,5 12-5-16,-2 7-3 16,-8 6 0-16,4 8-3 0,-4 6-2 15,0 9 1-15,2 8-2 16,1 8 1-16,2 4-1 15,0 6 0-15,6 3-3 0,3 2 4 16,4 2 0-16,3 3 1 16,15 2 0-16,-5 1 0 15,5 0 0-15,1-6-2 0,0 1 1 16,-8-8-5-16,3-5-10 16,-12-31-42-16,-1-3-24 15,-19 12-4-15,1-16-4 16,-10-13-4-16</inkml:trace>
  <inkml:trace contextRef="#ctx0" brushRef="#br0" timeOffset="830094.0726">2514 16672 1 0,'8'-3'77'0,"7"2"4"0,6 1-3 15,-2-3-2-15,4-6-24 16,4 8-36-16,11-2-4 16,-11 0 4-16,8-2-8 15,1 1-4-15,-4-6-2 0,3 3-2 16,-2-3 0-16,1-1-4 16,-7 0 6-16,5-3-5 15,-7 3 2-15,1-3 2 0,-2 3 0 16,0-2 1-16,-2-1 1 15,-5 2-1-15,-1 2 3 16,-3-1 2-16,-2 2-3 16,-8-1 4-16,-3 10 0 0,0-13-1 15,0 13-1-15,-17-4 1 16,4 4-4-16,-6 6-1 16,1 6 0-16,0 2-2 15,-4 8-1-15,2 1 0 16,0 2-3-16,1 1 3 0,6 0 0 15,8-2 0-15,-5-1 1 16,10-4-2-16,0-4 2 16,7-4-1-16,5-8 3 0,5-2-2 15,0-2 2-15,3-9-2 16,7-5-1-16,-10-5 1 16,4-3 0-16,-3-2 1 15,-5 1 0-15,-5-1 0 16,-1 7-2-16,-3 2 3 0,-4 4-1 15,0 12 0-15,0 0 0 16,0 0 0-16,-8 12-1 16,6 4 0-16,0 4 1 0,2 3-4 15,0-1 3-15,0 1-1 16,6-3 1-16,7-3-1 16,0-4-1-16,3-4 0 15,-3-4-1-15,4-5 5 16,1-1-7-16,-2-8 2 0,0-6-2 15,-5-2 2-15,0-5 1 16,-2 1 1-16,1-1 0 16,-3-2 0-16,-2 3 5 0,-3 2 0 15,0 5 0-15,-1 3 1 16,-1 11-1-16,0-14 0 16,0 14 0-16,0 0-1 0,2 5 0 15,-2-5 0-15,10 18-1 16,-3-6 0-16,4-1 1 15,4 1-1-15,-2-1 0 16,5 1-2-16,-4-1-2 0,3-2-3 16,-3-3-5-16,3 3-18 15,0-3-55-15,-5-6-3 16,-12 0-6-16,12-4-5 16,-12 4 1-16</inkml:trace>
  <inkml:trace contextRef="#ctx0" brushRef="#br0" timeOffset="830804.7843">3564 16436 0 0,'0'0'85'0,"-10"0"2"15,10 0-3-15,0 0-4 16,10-5-14-16,-10 5-46 0,22 0-4 16,-8 5-4-16,2 4-4 15,-1 3-1-15,1 3-3 16,-1 5-1-16,-3 2-2 16,1 4 0-16,-6 0-4 0,1-1 2 15,-5 1 0-15,-1-5 0 16,-2-2-1-16,0-4 2 15,-4-5 0-15,4-10 0 16,0 0 3-16,-12 0 0 0,9-6-3 16,1-8 1-16,2-4-1 15,0-3 1-15,0-2 0 16,0-2 0-16,3 2 0 0,1 0-3 16,3 2 4-1,-1 5-2-15,5 3 1 0,-3 6-1 16,5 3-1-16,0 4 1 15,4 1-1-15,3 8 0 16,0 3 0-16,-2 4 0 0,1 2 0 16,-3 2 0-16,-3 2 1 15,-2-2-3-15,-6-1 3 16,-3-4 1-16,-2 0-1 16,0-6 1-16,0-9 3 0,0 0-4 15,0 0 1-15,0 0 2 16,-3-12-3-16,3-3 0 15,1-5 0-15,1-3 1 0,8-1-3 16,-3 0 3-16,2 3 0 16,-1 3 0-16,4 3 1 15,-3 6 0-15,5 7-1 16,-1 2 0-16,-2 7 1 0,6 6-1 16,-3 3 0-16,3 4 0 15,1 3-1-15,-3 2 0 16,-3 0-5-16,1-2-1 15,-4 4-6-15,-6-8-17 0,-3 1-53 16,0-4-2-16,-1-7-7 16,1-9-4-16,0 0 8 15</inkml:trace>
  <inkml:trace contextRef="#ctx0" brushRef="#br0" timeOffset="831923.6369">4249 16523 10 0,'-9'14'89'0,"5"-4"2"16,4-10-5-16,-3 10-3 15,3 0-16-15,0-10-50 0,12-5-2 16,-3-5-4-16,4 2-5 15,-3-5-2-15,0-1-1 16,-2-1-1-16,0 0 1 16,-5 0-1-16,-2 2 0 0,-1 1 0 15,-1 2-1-15,1 10 0 16,-15-10-1-16,7 10 0 16,-3 3-1-16,-3 8 0 15,4 3 0-15,-2 1 0 16,1 6 1-16,4 1-1 0,2 2 1 15,2-2 0-15,2 0-2 16,7-1 3-16,5-1-1 16,2-2 0-16,3-3 0 15,-1-2 0-15,3-4-1 0,1-4 0 16,2-4 1-16,-3-1-1 16,-1-6-3-16,0-6-2 15,0-2 0-15,-3-6 0 0,1-1 0 16,-5-2 0-1,0-2 2-15,-2 3-1 0,-4-1 4 16,-2 4 3-16,0 2 1 16,0 5 0-16,-2 4 1 0,0 8 1 15,0-9-1-15,0 9 0 16,0 0-1-16,0 0 0 16,0 0-2-16,0 0 1 15,12 9 0-15,-12-9 0 0,14 16 0 16,-5-3-1-16,0 1-1 15,4 2 1-15,-2 5-1 16,1 0 0-16,0 1-2 16,0 0 2-16,1 0 0 0,-2-4 0 15,0-3-1-15,1-4-2 16,-1-6-1-16,-1-5 2 16,2-2-1-16,-1-8-1 0,1-6 0 15,3-4 1-15,0-2 1 16,-1-5 3-16,4-1 1 15,0 1 0-15,-3 0 2 16,-1 3 0-16,-2 4 1 0,-3 3 0 16,-3 4-1-16,-2 5 0 15,-4 8-1-15,0 0 1 16,0 0-1-16,0 0 1 16,-6 0-2-16,6 0 1 0,-9 8-1 15,9-8 1-15,0 0-3 16,-8 12 0-16,8-12 0 15,0 0 0-15,0 0 0 16,-5 10 0-16,5-10 0 0,0 0 0 16,0 0 0-16,0 0 0 15,0 0 0-15,0 0 0 16,0 0 0-16,0 0 0 16,0 0 0-16,0 0 0 0,0 0 0 15,-4 11 0-15,4-11 0 16,-3 18 0-16,1-7 0 15,1 4 0-15,-2-2 0 16,2 2 0-16,1-1 0 0,1-2 0 16,4 2 0-16,2-2 0 15,4 0 0-15,0 0 0 16,2-1 0-16,4 0 0 16,-3 2-3-16,-2-4 2 0,-1 3-1 15,-4-4 1-15,-3 2-2 16,-4-10 0-16,-5 15-5 15,-6-12-6-15,2-3-49 16,-5 4-21-16,-1-1-4 0,-1-3-7 16,2 0-2-16</inkml:trace>
  <inkml:trace contextRef="#ctx0" brushRef="#br0" timeOffset="832665.4919">5592 16301 11 0,'-5'-18'90'0,"3"2"4"0,0 1-4 16,1 4-5-16,1 11-14 15,0 0-50-15,-4-10-4 16,4 10-5-16,0 10-4 15,-2 6-3-15,-1 6-3 0,1 6 0 16,1 6-1-16,-2 5 1 16,1 4-2-16,2 2 0 15,-1-2-3-15,1-2-1 16,1-3-1-16,1-6-2 0,5-3-3 16,0-8-3-16,3-5-3 15,-10-16-3-15,20 9-5 16,-12-9 3-16,4-6-3 15,-5-9 6-15,5 0 5 0,-4-6 4 16,3-1 7-16,0 2 8 16,-4 1 7-16,-1 2 0 15,-2 4 4-15,-4 13 0 0,0 0-1 16,0 0-1-16,0 0-3 16,0 17-2-16,-4 0-2 15,3 0 1-15,-1 2-4 16,2-1 1-16,0-1-2 15,5-2-1-15,5-3-1 0,-1-5-1 16,3-1 0-16,0-6-1 16,2 0 4-16,-1-3-4 15,1-5 0-15,-4-3 1 16,-3-2 1-16,-1-1 0 16,-4-1 0-16,-2 0 1 0,-2-2-2 15,-8 2 1-15,-1 1-2 16,-7-3-5-16,2 8-17 0,-7 3-57 15,-4-7-6-15,0 0-5 16,-3 0-6-16,3-4-3 16</inkml:trace>
  <inkml:trace contextRef="#ctx0" brushRef="#br0" timeOffset="832873.2958">5306 16334 40 0,'-18'14'98'15,"0"-3"-1"-15,6 2-6 16,4-2-2-16,8-11-1 16,23 14-80-16,-8-9-8 15,4 2 0-15,1-1 0 0,11-2 0 16,2-3 0-16,14-1-2 16,-10 0-55-16,18-1-32 15,6-9-2-15,3-2-7 16,8-4-3-16</inkml:trace>
  <inkml:trace contextRef="#ctx0" brushRef="#br0" timeOffset="833616.8645">6435 16443 66 0,'0'0'91'0,"0"0"-2"16,0 0-3-16,18-12-8 0,-18 3-48 15,0 9-6-15,16-20-6 16,-8 12-4-16,0-2-3 16,-3 1-7-16,-5 9-4 15,2-17 0-15,-2 17 0 0,-5-9 0 16,-5 8 0-16,-3 1 0 15,-4 1 0-15,-2 5 0 16,-1 1 0-16,4 5 0 0,-4 1 0 16,7 2 0-16,2-2 0 15,6 1 0-15,4-1 0 16,3 0 0-16,4-1 0 16,3-3 0-16,7-1 0 0,-2 0 0 15,6-1 0-15,-3 1 0 16,5 5-5-16,-2 1 1 15,2 7-1-15,-2 4 1 16,0 10-2-16,-4 6 0 16,-3 9 0-16,-4 7-3 0,-3 8-4 15,-7 0-2-15,-2 1 1 16,-6 0 3-16,-11-3 6 16,0-8 3-16,-8-10 3 0,1-8 5 15,-3-11 6-15,2-11 5 16,3-11 0-16,6-5-3 15,4-14-5-15,8-10-1 16,6-13-3-16,2-13-2 0,11-12-2 16,10-10-2-16,7-5 0 15,7-4-1-15,9 1 1 16,2 4 0-16,4 8 1 0,-1 12 0 16,-3 14 0-16,-5 14 1 15,-6 11 0-15,-9 11 0 16,-9 7 1-16,-6 9 0 15,-5 6 0-15,-5 7 0 16,-2 3 0-16,-1 5-2 0,-3 0 1 16,-2-2 0-16,1-2-2 15,1-6-1-15,3-1-3 16,1-19-10-16,-3 14-15 16,3-14-41-16,2-10-16 0,2-7-4 15,3-8-5-15,0-6-3 16</inkml:trace>
  <inkml:trace contextRef="#ctx0" brushRef="#br0" timeOffset="833763.8739">6863 16351 23 0,'9'-54'90'0,"-3"6"0"16,-2 8-4-16,0 8-4 15,-3 20-24-15,0 3-40 16,-1 9-4-16,0 0-6 0,0 9-6 16,-1 7-9-16,0-2-23 15,-1 5-50-15,4 3-3 16,5-3-5-16,2 1-7 0</inkml:trace>
  <inkml:trace contextRef="#ctx0" brushRef="#br0" timeOffset="834421.9787">7043 16394 54 0,'-7'0'92'0,"7"0"-4"0,0 0-5 15,0 0-3-15,0 0-48 16,0 8-15-16,7 6-7 16,0 0-6-16,4 2-5 15,3 5-1-15,0 2-1 16,3-1 0-16,-3 0 0 0,0 0 1 16,-1-5 1-16,-3 0 3 15,-2-8 3-15,-8-9 3 16,8 8 1-16,-8-8 2 0,0-7 0 15,0-3 1-15,0-7-4 16,-2-2-8-16,2-2 0 16,0 0 0-16,1 3 0 15,4-2 0-15,1 7 0 16,-1 2 0-16,-5 11 0 0,17-12 0 16,-7 12 0-16,1 2 0 15,6 1-19-15,-1 1-19 16,3 1-25-16,4 2-3 0,4 0 4 15,-2-1 7 1,2-2 19-16,-3 0 14 0,-1-4 18 16,1 3 20-16,-3-3 37 15,-4-1 3-15,-3-6-3 16,0 1-10-16,-6-3-8 0,3-2-10 16,-8-5-3-16,3 2-4 15,-4-3-4-15,-1 2-3 0,-1 1-3 16,0 2-1-16,0 2-3 15,0 10-4-15,-12-6 0 16,12 6 0-16,-18 10 0 16,8 5 0-16,-1 5 0 0,-1 3 0 15,3 0 0-15,3 6 0 16,0-3 0-16,4 2 0 16,2-3 0-16,0-2 0 15,9-4 0-15,1-5 0 16,3-4 0-16,-2-8-3 0,7 1-30 15,0-3-53-15,-1-10-3 16,-1-3-6-16,-3-4-4 16,-3-3-2-16</inkml:trace>
  <inkml:trace contextRef="#ctx0" brushRef="#br0" timeOffset="836251.3856">8167 16460 61 0,'0'0'87'0,"-11"-14"0"0,11 14-4 16,-6-21-2-16,6 21-63 15,0-10 0-15,0 10-1 16,6-5-4-16,-6 5-4 0,13-2-3 16,-2 2-1-16,1 4-1 15,1 4-1-15,2 5-2 16,-1 2 0-16,2 6-2 15,-1 3 0-15,0 3-1 0,-4 3 0 16,0 1-2-16,-6 1 1 16,-3-1 1-16,-2-3-1 15,-3-3 2-15,-6-5 0 0,-3-6 1 16,1-2 1-16,-3-8 1 16,3-4 0-16,1-6-1 15,3-6 2-15,4-6-1 16,3-5 0-16,7 0 0 0,4-6 0 15,6 2-1-15,2-2 0 16,3 4-1-16,2 1-1 16,3 4 1-16,-1 1 0 15,1 4 0-15,-1 4-1 0,0 2 1 16,-5 4 1-16,-1 4-1 16,-4 1 1-16,-4 0 0 15,-2 8 0-15,-2 3 0 16,-3 3 0-16,-4 4 1 15,-1 2-1-15,1-1 0 0,-1 3 0 16,0-2-1-16,0-3 0 16,0-2-2-16,0-6-2 15,0-9-5-15,0 0-8 16,0 0-12-16,8-8-15 0,-5-10-11 16,2-5 2-16,-1-3 12 15,6-6 17-15,-5-9 15 16,5 1 15-16,-3-5 16 0,7 4 20 15,-5 0 10-15,4 7 0 16,-6 3-14-16,1 10-14 16,-3 9-7-16,-5 12-6 15,0 0-5-15,7 18-2 16,-6 2-5-16,-1 1-4 0,5 8-15 16,-5-2-21-16,5 1-42 15,7-5-2-15,11-3-9 16,3-5-4-16</inkml:trace>
  <inkml:trace contextRef="#ctx0" brushRef="#br0" timeOffset="837461.2213">9118 16338 6 0,'5'-13'92'16,"-4"3"2"-16,-6 1-3 16,-11 3-7-16,-7 6-13 15,7-6-48-15,-11 5-7 16,-1 1-4-16,0 7-5 0,0 8-2 15,0 3-3-15,7 4 0 16,0 7-2-16,6 0-1 0,6 2-1 16,3 0-3-16,6-1-3 15,4-6-2-15,7-3-3 16,3-5-1-16,4-7-2 16,2-4 1-16,0-5 0 0,3-5 5 15,-3-5 4-15,1-3 6 16,-4-3 5-16,-1 0 4 15,-3 0 4-15,-2 3 1 16,-4-1 1-16,-7 14-2 0,8-12-1 16,-8 12-3-16,0 0-3 15,0 10-1-15,0 7-3 16,0 5 0-16,-3 8-1 0,1 7 1 16,2 11-2-1,-2 7-1-15,2 11-6 0,3 6-5 16,2 4-2-16,2-1 2 15,-2 1 3-15,-3-39-2 16,-2 2 1-16,0-3 4 16,-4 0 8-16,-1-3 6 0,-6 0 4 15,-2-10-3-15,-1-3-2 16,-2-3 2-16,5-8 0 16,-25 1 0-16,-3-10-4 15,7-19 0-15,3-14-2 0,12-26 1 16,16-11-1-16,7-5-1 15,23 6-1-15,4-4-1 16,9 6 0-16,6 2 0 16,4 3 0-16,-1 9 1 15,3 7 0-15,-2 0 0 0,-5 3 1 16,-2 0 0-16,-10-1-2 16,-5 3 0-16,-9 1 0 15,-5 1 0-15,-9 3 0 16,-5 5 0-16,-2 3 0 0,-7 6 0 15,-4 6 0-15,-1 4 0 16,3 6 0-16,0 6 0 16,9 0 0-16,-14 13 0 0,10 3 0 15,3 8 0-15,1 6 0 16,2 8 0-16,4 2 0 16,0 5 0-16,4 0 0 15,-3-1 0-15,4-2 0 0,-3-3-5 16,4-8-2-16,-5-7 0 15,5-8 1-15,-6-6 0 16,4-10 3-16,-10 0 1 16,16-19 2-16,-7-1 0 15,3-4 2-15,-2-5 0 0,2-2 1 16,0 2 0-16,-2 3 0 16,2 5 0-16,-4 5 0 15,-1 7-1-15,-7 9 0 0,10 7-1 16,-7 11 0-16,0 4-1 15,2 5 0-15,-1 3 0 16,1-2-1-16,3 2 0 0,0-6 0 16,4-1-2-16,1-7 1 15,3-6-2-15,0-5-1 16,2-5-1-16,1-5-1 16,1-8 1-16,-1-5 0 0,-1-5 2 15,-2-8 1-15,0-2 3 16,-1-10 5-16,2-5 1 15,-5-4 2-15,2 0 1 16,-1 2 0-16,-3 2 0 0,-2 7-1 16,-1 5-2-16,0 14-6 15,-6 8 0-15,-1 14 0 16,0-8 0-16,0 8 0 16,-10 12 0-16,7 5 0 0,0 4 0 15,1 4 0-15,1 4 0 16,0 7 0-16,1 3 0 15,0 1 0-15,3 2 0 16,2-3 0-16,5 0 0 0,-1 0-12 16,0-10-16-16,-8-4-54 15,11-5-7-15,-1-6-5 16,-2-7-4-16,-9-7-1 16</inkml:trace>
  <inkml:trace contextRef="#ctx0" brushRef="#br0" timeOffset="837707.1333">9889 16306 68 0,'-14'-11'93'15,"14"11"-1"-15,-15-5-6 0,13 11-17 16,2-6-35-16,0 13-9 16,8-5-4-16,0 0-6 15,7 1-7-15,1 2-8 16,0-1 0-16,2-2 0 0,-2-2 0 15,1-3 0-15,-2-1 0 16,0-2 0-16,0 0 0 16,-7-9-21-16,-8 9-66 15,19-17-4-15,-3 5-2 16,-1-2-9-16,5-2-2 0</inkml:trace>
  <inkml:trace contextRef="#ctx0" brushRef="#br0" timeOffset="838258.0939">10926 16281 14 0,'-1'-9'93'0,"0"-2"0"16,1 1-4-16,-1-1-5 15,17 11-16-15,-16 0-50 0,-5-12-4 16,5 12-4-16,-19-1-5 16,6 1-1-16,0 4-2 15,-3 2 0-15,-2 0 0 0,2 5 0 16,3 0 0-16,2 0-1 15,1 3 0-15,6 2 0 16,3 0-1-16,0 3 0 16,2 1 0-16,3-1-1 0,5 1-1 15,1-1-2-15,4 0-2 16,-1 0-2-16,0 0-2 16,-1 0-1-16,1-1 0 15,-6 2 1-15,2-4 2 0,-6 2 2 16,-3-2 4-16,-2-3 3 15,-9 0 3-15,-3-3 1 16,-5-2 1-16,-3-3 1 16,-2-1 0-16,-3-2-1 15,4-2-1-15,-1-1-1 0,0-1-2 16,8-2-1-16,5-4-4 16,11 8-9-16,-14-17-31 15,14 6-39-15,6 2-4 16,7-3-5-16,7-1-5 0</inkml:trace>
  <inkml:trace contextRef="#ctx0" brushRef="#br0" timeOffset="838529.1258">11192 16358 51 0,'0'0'99'15,"-11"0"-4"-15,1 0-6 16,10 0-2-16,-16 0-24 0,16 0-50 16,-7 6-3-16,7-6-6 15,0 19-4-15,0-5 0 16,0 2 0-16,2 5 0 16,1 2 0-16,-3 4 0 15,3 2 0-15,-4-4 0 0,1 4-26 16,5-4-59-16,-5-4-5 15,0-5-4-15,0-7-5 16,0-9-4-16</inkml:trace>
  <inkml:trace contextRef="#ctx0" brushRef="#br0" timeOffset="838738.5508">11209 16209 50 0,'-2'-34'97'15,"3"8"-2"-15,-1 3-6 16,-1 9-2-16,1 14-25 16,-4-11-52-16,4 11-1 0,0 0-4 15,3 12-6-15,-1-3-6 16,6 7-17-16,-3 2-58 16,1-1-5-16,4 3-4 0,-3-6-7 15,6 2-2-15</inkml:trace>
  <inkml:trace contextRef="#ctx0" brushRef="#br0" timeOffset="839754.2573">11327 16292 4 0,'-16'4'95'0,"16"-4"2"0,-12 0-6 15,12 0-3-15,0 0-16 16,0-5-44-16,0 5-9 15,10 0-7-15,-3 0-7 16,7 0-5-16,-2 3 0 0,2 4 0 16,4 1 0-16,-1 2 0 15,0 2 0-15,0 5 0 16,-2 0 0-16,0 1 0 16,-5 1 0-16,-4 1-3 0,-2-2 2 15,-4 2 1-15,-1-1-1 16,-10-3 1-16,1-2-1 0,-7 1 1 15,2-1 0-15,-2-2 0 16,3-2 0-16,5-1 1 16,-4-3-1-16,13-6 0 15,-10 11 0-15,10-11-1 16,0 10 0-16,0-10-2 0,12 11 1 16,-3-2-1-16,4 0 1 15,1 6-1-15,3 0 0 16,0 2 0-16,0 2-1 0,-1 2 1 15,-4 4 0-15,-2-1-2 16,-6 1 2-16,-4 1-1 16,-7-2 1-16,-12 0 3 15,-12-4 2-15,-3-2 1 16,-8-2 2-16,-4-4 2 0,-2-5-1 16,3-5 0-16,4-2 0 15,10 0-1-15,7-11-3 16,8-2-1-16,13-5-4 15,4-5-2-15,16 0-2 0,6-5-1 16,13 0-3-16,8-2-1 16,11-1 2-16,4 2 1 15,3-4 4-15,7 5 3 0,-4-3 3 16,-3 1 5-16,-6-2 1 16,-3-1 4-16,-11 0 0 15,-5 0 1-15,-6 0-1 16,-10 2-1-16,-5 2-1 15,-2 1-7-15,-9 5-2 0,-2 2 0 16,-3 4 0-16,0 2 0 16,-4 4 0-16,-4 2 0 15,8 9 0-15,-16-12 0 16,6 8 0-16,2 2 0 0,-2 2 0 16,10 0 0-16,-13 0 0 15,13 0 0-15,-10 10 0 16,5-2 0-16,-1 4 0 0,1 3 0 15,1 2 0-15,-4 5 0 16,1 3 0-16,1 4 0 16,-1 0 0-16,3 5 0 0,0-1 0 15,2 0 0-15,2 0 0 16,5-1 0-16,2-2 0 16,7-4 0-16,2-5 0 15,4-5 0-15,1-6 0 0,4-6 0 16,-1-2 0-16,-1-7 0 15,0-4 0-15,1-4 0 16,-4-1 0-16,-2 2 0 16,-7 1 0-16,-1-2 0 15,-10 13 0-15,2-13 0 0,-2 13 0 16,-4-3 0-16,4 3 0 16,-21 0-38-16,11 3-49 15,2 3-2-15,8-6-5 0,-15 3-9 16,15-3 3-16</inkml:trace>
  <inkml:trace contextRef="#ctx0" brushRef="#br0" timeOffset="904880.8766">15813 17942 37 0,'5'16'55'0,"-2"-4"7"0,3 3 0 16,-2-5-45-16,0 3-16 16,0-3 7-16,1 2 4 15,-5-12 0-15,0 0-2 16,4 8-2-16,1 4 0 15,-1-2 0-15,-1 2 1 0,-3-12 1 16,0 0 0 0,0 0-2-16,0 0 1 0,0 0 0 15,0 0 1-15,0 0-1 16,0 0 0-16,-1 0 0 16,-3 0 0-16,-1 0 0 15,-2 0 0-15,-29 0 0 0,26-3 1 16,-40-17-3-16,37 14 2 15,0-7-2-15,0 3-1 16,1-7 0-16,5 1-1 16,1-8-1-16,4 3 0 15,2-5-3-15,0 4 0 0,8-2-1 16,2 2 1-16,4 0-1 16,3 0 0-16,3 2 0 15,2-1 0-15,2 3 0 16,2 3 0-16,2 2 0 0,0 1-1 15,0 5 1-15,1 4 0 16,-1 4 0-16,-3 0-1 16,-2 5 0-16,-1 3 0 15,-5 2 1-15,-3 2-1 16,-5 1 1-16,-4 1-1 0,-4 3 1 16,-2 0 0-16,-3 3 1 15,4-21-3-15,-10 19 1 16,-1 1-1-16,11-20 0 15,-28 30 1-15,0 1 0 0,3-10-1 16,0 1 1-16,-4 0 2 16,2 1 0-16,0-2 1 15,-1 3-2-15,2-2 1 16,2 0 0-16,4 2-1 16,-2 0 1-16,8-1 0 15,-3 0 0-15,8 3-1 0,-2-2 2 16,8-2 0-16,1-2-1 15,2-20 1-15,11 21-1 16,7 2 0-16,3-15 0 16,3 0 1-16,4-7-1 15,2 0-1-15,3-5 1 16,0-5-1-16,0-5 1 0,1-1-1 16,-4-5 1-16,-1 0-1 15,-1-7 1-15,-3 0-1 16,8-22 3-16,-33 49-3 15,8-48 4-15,-12 25-2 16,4 23-2-16,0 0 1 16,-20-26-1-16,-2-2 0 15,1 18-2-15,-2 0 0 0,-1 4-3 16,3 1-3-16,1 5-3 16,-1 0-9-16,21 0-36 15,0 0-28-15,0 0-4 16,0 0-5-16,-2 10-2 0</inkml:trace>
  <inkml:trace contextRef="#ctx0" brushRef="#br0" timeOffset="905463.9915">16467 17645 32 0,'-9'-4'72'0,"-1"-2"4"16,10 6 0-16,-12-12-37 16,12 12-8-16,-13-12-1 15,13 12 1-15,-10-8-6 16,10 8-6-16,0 0-5 0,-8-10-2 16,8 10-3-16,0 0 0 15,0 0-3-15,0 0 0 16,0 0-2-16,0 0 1 15,0 0-2-15,7 12 1 0,-2-2-1 16,1 5-1-16,2 3 1 16,1 6-3-16,-9-24 0 15,9 27 0-15,4 3 0 0,-1 8 0 16,13 50 0-16,-13-35-2 16,-3 5 2-16,-1 2-1 15,-7 2 2-15,-2 5 1 16,-7 0-2-16,-8-1 0 15,-6-1 0-15,-3-3 0 16,-7-4 0-16,-4-5-2 16,-4-5-2-16,-6-1-11 15,5-8-53-15,-3-9-11 16,0-10-3-16,5-8-5 0,39-12-6 16</inkml:trace>
  <inkml:trace contextRef="#ctx0" brushRef="#br0" timeOffset="907423.0307">17419 17712 6 0,'0'0'43'15,"-12"-9"-3"-15,12 9 5 16,-11-13 0-16,11 13-1 15,-7-16 0-15,7 16-10 16,-5-19-11-16,5 19-3 16,-2-17-2-16,2 8-1 0,-2-1-1 15,2 10-3-15,0-16-3 16,0 16-2-16,0-15-1 16,0 15-1-16,0 0 0 0,0 0-2 15,0 0 1-15,0 8-1 16,0 5-1-16,-3 5 2 15,0 3-1-15,-1 7 0 16,4-28-2-16,-5 27-1 0,0 1 0 16,-2 6 0-16,0 2 0 15,0 3 0-15,-6 40-1 16,13-79 0-16,-6 36 3 16,0 2-1-16,-1-4 0 15,1-1 0-15,2-5-1 16,-2-1 0-16,6-27-4 0,-4 26-11 15,-1-1-66-15,5-25-3 16,0 0-5-16,0 0-6 16,6-11-1-16</inkml:trace>
  <inkml:trace contextRef="#ctx0" brushRef="#br0" timeOffset="908685.7627">17286 17687 7 0,'-13'-1'63'15,"-1"-1"7"-15,0-1 3 16,3 1-2-16,0 0-53 15,1 1 2-15,2-2-1 0,8 3 2 16,-16-5 1-16,16 5-6 16,-9-6-4-16,9 6-1 15,0 0-1-15,-8-11-1 16,8 11-1-16,0 0 0 0,8-9-1 16,1 4-2-16,4 0 0 15,1 0 0-15,8-2-1 16,1 2-1-16,5-2 0 15,3 0-2-15,2-1 1 0,4 3-1 16,1-1 0-16,1 0-1 16,0 0 1-16,0 1-1 15,0 1 0-15,-5 1 0 16,0 1 0-16,-4 2 0 0,-4 0 0 16,-5 2 1-16,-4 2-1 15,-4 4 0-15,-13-8-2 16,12 16-2-16,-12-6-4 15,-1 0-5-15,-5 2-14 0,-4 2-40 16,1-1-17-16,2 2-2 16,-2 1-6-16,0-4 1 15</inkml:trace>
  <inkml:trace contextRef="#ctx0" brushRef="#br0" timeOffset="909337.281">17210 18326 18 0,'-35'19'68'15,"13"-9"7"-15,22-10-2 0,0 0-1 16,-11 6-51-16,0 0-2 16,0 0 2-16,-3 0 3 15,14-6-4-15,0 0-4 16,0 0-3-16,0 0-2 16,0 0-2-16,0 0-2 15,0 0-1-15,4-6-2 16,39-40-1-16,-16 31-2 0,1 2 1 15,1-1-2-15,1 5-1 16,2-5-3-16,-5 5-3 16,3-1-7-16,-3 4-19 15,1-1-46-15,-2 3-5 16,0 1-4-16,-7-1-5 16</inkml:trace>
  <inkml:trace contextRef="#ctx0" brushRef="#br0" timeOffset="910171.2392">18088 18083 60 0,'2'0'76'0,"4"0"1"0,38-5 2 16,-44 5-42-16,0 0-16 16,0 0 3-16,28-27 1 15,-28 27-5-15,7-11-5 16,-7 11-4-16,0 0-8 16,0 0-2-16,0 0 2 0,0 0 0 15,0 0-4-15,0 0 0 16,0 0 0-16,0 0 1 15,3 1 1-15,0 4 0 16,0 0 1-16,21 49-2 16,-18-25 2-16,-6-29-1 0,10 26-1 15,-1 1 1-15,-9-27-1 16,0 0 0-16,11 10 0 16,0 1 0-16,0-3-1 15,25-5 1-15,-10-9-1 16,-26 6 0-16,28-20 0 15,-1 0 1-15,-27 20 0 16,25-19 1-16,1-1-1 0,-26 20 0 16,21-7 1-16,2 0 0 15,-23 7 0-15,0 0-1 16,10 2 1-16,2 4-1 16,-2 0 1-16,14 21 0 15,-12-5-1-15,-12-22 1 16,0 0-1-16,0 0 0 0,12 8-1 15,-2 1 0-15,32-9 3 16,-33-13-1-16,1-10 1 16,-2 0-1-16,1-4-1 15,-2 1 2-15,1-2-1 16,-2 3 1-16,-2 0-3 0,0 3 1 16,-2 4-1-16,1 2 2 15,0 0-1-15,-3 16 0 16,6-12-2-16,-6 12-6 0,14 0-14 15,-14 0-43-15,23 6-15 16,-7-1-3-16,0-2-8 16,3-1-1-16</inkml:trace>
  <inkml:trace contextRef="#ctx0" brushRef="#br0" timeOffset="910369.5155">18962 17929 31 0,'15'-3'89'0,"-5"-1"0"16,-1 1-3-16,-9 3-3 15,0 0-2-15,0 0-70 16,0 0-4-16,0 0 0 16,0 0-2-16,2 7-3 15,0 4-2-15,0 0-5 0,-3 26-8 16,0-13-18-16,1-24-50 16,0 29-2-16,0 2-7 15,0-31-5-15,0 21 2 16</inkml:trace>
  <inkml:trace contextRef="#ctx0" brushRef="#br0" timeOffset="910559.805">19040 18010 73 0,'1'-33'86'0,"4"-3"-1"16,0 5-3-16,-2-2-2 0,1 5-43 15,0 2-28-15,-4 4-1 16,1 4-2-16,1 2-9 15,2 3-19-15,2 3-57 16,-6 10-2-16,10-4-4 0,-10 4-7 16,16 0-1-16</inkml:trace>
  <inkml:trace contextRef="#ctx0" brushRef="#br0" timeOffset="910825.1364">19414 17692 38 0,'15'-8'94'16,"-5"0"-3"-16,0 1-4 0,-10 7-3 15,9-9-3-15,-9 9-76 16,0 0-1-16,0 0 1 16,-11 1-1-16,3 8-2 15,0 4 0-15,-2 3-1 0,10-16-3 16,-6 25-4-16,1 0-1 15,1 10-2-15,-5 40-4 16,9-36-3-16,-3 5-8 16,2-4-19-16,1-40-35 0,-1 36-5 15,1 1-3 1,2-11-2-16</inkml:trace>
  <inkml:trace contextRef="#ctx0" brushRef="#br0" timeOffset="911101.4333">19524 17960 63 0,'20'-49'90'0,"-1"-3"-3"16,0 2-4-16,-2 2-2 16,0 2-53-16,-2 4-6 15,0 1-6-15,-4 7-3 0,0 6-4 16,-3 6-2-16,-1 11-1 16,-7 11 0-16,0 0-6 15,0 15 0-15,-3 8 0 16,-3 7 0-16,6-30 0 0,-3 37 0 15,-8 47 0-15,7-36 0 16,1 6 0-16,2 1 0 16,0 0 0-16,-1 4 0 15,2-2-29-15,0-2-57 16,1-5-2-16,1-9-4 16,-2-41-7-16,3 27-4 0</inkml:trace>
  <inkml:trace contextRef="#ctx0" brushRef="#br0" timeOffset="912766.6634">20642 18015 7 0,'0'0'68'15,"15"1"3"-15,-15-1-3 16,16-2 2-16,-5-1-53 16,-1-3-4-16,1 2 3 0,-1-5-1 15,2 2 0-15,-3-2 0 16,1-1-2-16,-4-1-2 15,-5-10-2-15,2 10-2 16,0-6-1-16,-3 7-1 0,-3 0-2 16,-5 3-1-16,-4 1-1 15,-3 3 1-15,0 0-2 16,-4 3 2-16,-3 2 0 16,-1 3-2-16,2 1 1 0,-1 2 0 15,22-8-2-15,-20 13 0 16,2-1-1-16,18-12 0 15,-20 25 1-15,-1-1-1 16,21-2 1-16,0-1-1 16,9 4 3-16,3-2 0 0,9 3-1 15,0 0 0 1,5 1 1-16,3-1-1 0,-5 1 0 16,3 1 1-16,-9-3-1 15,2 3 1-15,-10-2 0 16,1 0 0-16,-11-6 2 15,0 2-1-15,0-22 2 16,-19 21 0-16,-3 3 0 16,-3-18-1-16,0 2 0 15,0-8-1-15,-3 0 0 0,6 0-2 16,1-4-1-16,21 4-1 16,0 0-6-16,0 0-12 15,0 0-55-15,0-10-5 16,0 0-6-16,29-15-6 15,-2 19 0-15</inkml:trace>
  <inkml:trace contextRef="#ctx0" brushRef="#br0" timeOffset="913705.276">21099 18238 66 0,'0'0'85'0,"0"0"-2"16,11-5-3-16,0 1-3 16,-1-2-67-16,3 2 0 15,-13 4 0-15,0 0 0 16,0 0-3-16,0 0-4 0,0 0 0 16,0 0 0-16,5-3 0 15,0 0-1-15,2 0 0 16,-2 1-1-16,49-55 3 15,-46 46 0-15,1-3 0 16,-4-1 0-16,0-3-1 0,-2 2 1 16,0-1-1-16,-3 4 0 15,0 2-2-15,-4-1-1 16,-3 3 1-16,7 9-4 16,0 0 2-16,0 0-1 15,-11 0 0-15,1 0 1 0,-1 0-1 16,-17 26 1-16,10-1 0 15,12 0 2-15,0-1 1 16,6 5-1-16,0 0 0 16,10-2 0-16,-1-1 0 15,11-3 0-15,1-1 0 16,7-8 0-16,1 0-1 16,5-10 1-16,1-1-1 0,41-31 1 15,-37 1 2-15,-1-11-2 16,-2-3 0-16,0-5 0 15,-5-6 0-15,-3-2 1 16,-4 0-1-16,-7 1 0 0,-1 1-1 16,-8 2 1-16,-2 2 0 15,-6 7 0-15,0 5 0 16,-2 8 0-16,-6 10 1 16,1 10-1-16,-4 8 0 0,2 10 1 15,9-10-2-15,-9 27-1 16,1 0 1-16,6 15 0 15,-3 50-1-15,9-41 0 16,4 1 1-16,5 0-1 16,0-1 2-16,3-4 0 15,4-6 0-15,-20-41-1 0,25 34 0 16,-1-2 0-16,33-5 2 16,-28-27 1-16,-1-15-3 15,1-13 0-15,3-11 0 16,-5-10 0-16,1-2 0 15,-5-5 0-15,-4-1 0 0,-1-1 0 16,-2 2 0-16,-3 1 0 16,-6 6 0-16,-4 3 0 0,-2 8 0 15,-1 10 0-15,-5 9 0 16,5 19 0-16,-15 0 0 16,6 15 0-16,9-15 0 15,-12 34 0-15,-9 47 0 16,13-29 0-16,3 1 0 0,2 5 0 15,2-1 0-15,1 2-2 16,0-3-6 0,3-1-18-16,15-4-58 0,-11-5-3 15,-7-46-5-15,10 34-7 16,1 1-1-16</inkml:trace>
  <inkml:trace contextRef="#ctx0" brushRef="#br0" timeOffset="914775.3244">22958 18092 82 0,'6'-10'91'0,"-4"0"-5"15,-2 10-3-15,2-14-32 0,-2 14-31 16,0 0-3-16,0 0-3 15,0 0-8-15,0 0-3 16,0 0-2-16,0 0 0 16,0 0-1-16,0 0 1 15,0 0 1-15,0 0 0 0,0 5-1 16,-3-1 0-16,-15 53-2 16,14-27-4-16,1-10-7 15,0 0-10-15,2 2-28 16,-2-2-30-16,3-20-6 15,0 0-5-15,0 0-1 16</inkml:trace>
  <inkml:trace contextRef="#ctx0" brushRef="#br0" timeOffset="914913.0906">22932 18162 7 0,'4'-36'79'0,"-1"-3"6"16,1-2-2-16,0 3-25 16,1-4-16-16,-2-1-9 0,0 6-9 15,0 6-6-15,1 2-9 16,1 7-12-16,-1 8-18 15,5 4-54-15,-9 10-4 16,0 0-7-16,0 0-6 0</inkml:trace>
  <inkml:trace contextRef="#ctx0" brushRef="#br0" timeOffset="915387.2205">23071 18134 29 0,'0'0'91'0,"0"0"0"16,0 0-4-16,0 0-5 15,0 0-31-15,0 0-36 16,5-29 2-16,-5 29-8 0,0 0-4 16,0 0-1-1,0 0-2-15,0 0 0 0,11-7-2 16,2-1 1-16,-3 0-3 15,26 10 2-15,-14 12 1 16,-22-14-1-16,19 28 0 16,-1-3 0-16,-9-4 2 15,2-2-1-15,-11-19 0 16,7 26-1-16,5 0 1 0,-12-26 0 16,0 0 0-16,0 0-1 15,18 4 3-15,-12-14-1 16,4-8 1-16,-4-4 0 15,6-1 0-15,1 0 0 16,1 1-1-16,3-1-2 0,-17 23 0 16,0 0 0-16,30-22 0 15,-1 1 0-15,-9 18 0 16,3 2 0-16,-23 1-5 16,26 10-4-16,3 7-9 15,-19 6-51-15,4 3-17 0,-10 0-4 16,4 1-6-16,-5-5-4 15</inkml:trace>
  <inkml:trace contextRef="#ctx0" brushRef="#br0" timeOffset="916047.7811">24620 18058 75 0,'-13'-14'91'0,"2"3"-4"15,-3-2-3-15,5-1-25 0,-1-2-34 16,2 3-1-16,1-4-8 16,3 4-5-16,1-1-4 15,1 3 0-15,1 0-2 16,1-4-1-16,0 15 0 16,0 0-4-16,0 0-1 0,0 0 0 15,0 6-1-15,1 5-3 16,3 42-6-16,-4 19-10 15,-1-30-12-15,-2 1-50 16,-2 3-1-16,-3-5-7 16,2 4-6-16</inkml:trace>
  <inkml:trace contextRef="#ctx0" brushRef="#br0" timeOffset="916360.8509">24320 18203 26 0,'-18'-40'97'0,"2"-1"-1"0,1 1-6 16,2 1-1-16,3 4-6 15,0-3-73-15,6 8-2 16,1 1 1-16,3 4-6 0,6 2-3 16,9 3 0-16,3 1 0 15,6 0 0-15,8 1 0 16,2 1 0-16,4 3 0 15,5 4 0-15,5 1 0 0,-2 1 0 16,2 2 0-16,3 3 0 16,-5 3 0-16,2 0 0 15,-3 3 0-15,-6 3 0 0,-3 3-28 16,-8 7-57-16,-7 0-4 16,-7 2-3-16,-7 3-6 15,-7-21-4-15</inkml:trace>
  <inkml:trace contextRef="#ctx0" brushRef="#br0" timeOffset="916590.9464">24556 18323 0 0,'0'0'92'16,"-25"37"2"-16,1 1-5 15,6-9-4-15,1 0-1 16,11-7-59-16,-3 0-16 15,9-22 0-15,0 0-3 0,0 0-4 16,13 6-1-16,0-1-3 16,42 1-4-16,-28-13-7 15,7-6-16-15,2 0-55 16,1-4 0-16,41-19-10 0,-38 18-3 16</inkml:trace>
  <inkml:trace contextRef="#ctx0" brushRef="#br0" timeOffset="917519.7928">25047 18165 42 0,'0'0'92'0,"0"0"-1"16,0 0-5-16,-22-20 1 0,22 20-44 16,-1-18-25-16,2 7-1 15,-1-1-4-15,6-2-5 16,0 0 0-16,5 1-2 16,-2-3-6-16,7-5 0 0,-2 12 0 15,-14 9 0-15,0 0 0 16,24-4 0-16,1 0 0 15,-25 4-2-15,24 20 1 16,-1 3-2-16,-13 1 1 16,0-1 2-16,-4 6 0 15,1-1 0-15,-5 0 0 16,-1 1 1-16,-1-2-2 16,-1 0 1-16,-1-7 0 0,-1-1 0 15,3-19 0-15,0 0 0 16,0 0-1-16,0 0 0 15,0 0 1-15,12-37 2 16,3 11 1-16,-1-1-1 16,3 1 1-16,0 0-3 0,-17 26 0 15,20-23 0-15,-1-1 0 16,1 8 0-16,2-3 0 16,-3 13 0-16,1-3 0 15,-20 9-2-15,26 9 4 0,-1 3-2 16,-12 8 0-16,-2 2 0 15,1 2 0-15,0-1 0 16,-3 1 0-16,3 1 0 16,0-4 0-16,0 1 0 15,-12-22 0-15,22 18 0 16,3-1 0-16,17-26 0 16,-21-12 0-16,8-7 0 0,-2-9 0 15,4-3 0-15,1-7 0 16,-3-2 0-16,2-2 0 15,-1-3 0-15,-3-1 0 16,-1 2 0-16,-4-1 0 0,-1 4 0 16,-2 2 0-16,-5 5 0 15,-4 6 0-15,1 8 0 16,-7 9 0-16,-3 8 0 0,-1 12 0 16,0 0 0-16,-6 12 0 15,-2 11 0-15,1 6 0 16,7-29 0-16,-5 39 0 15,-9 46 0-15,10-32 0 16,-2 3 0-16,3 2 0 16,0-1 0-16,1 2 0 0,1 0-2 15,-1-2-3-15,0-6 1 16,0-4-3-16,1-4-3 16,1-43-5-16,-4 35-8 15,2 1-9-15,1-15-23 16,1 1-23-16,0-22-11 15,0 0-4-15,0 0 5 16</inkml:trace>
  <inkml:trace contextRef="#ctx0" brushRef="#br0" timeOffset="918017.4255">25827 18128 60 0,'-11'-2'87'16,"-2"-2"-1"-16,-1 2-4 15,3 1-26-15,-1 0-30 0,-3-3-2 16,7 3-4-16,-2 0-5 16,-1 0-4-16,0-2-2 15,11 3-2-15,0 0-1 16,0 0-1-16,0 0-1 0,1-4-1 15,4-1-1-15,60-22 0 16,-41 21 0-16,5 1-1 16,-2 2-1-16,2 0 0 15,-1 0-1-15,1 1-1 16,-4-1-1-16,0 0-2 16,-1-1-2-16,-24 4-8 15,25 0-13-15,4 1-29 16,-29-1-29-16,0 0-4 0,0 0-5 15,38 0 1-15</inkml:trace>
  <inkml:trace contextRef="#ctx0" brushRef="#br0" timeOffset="918335.8776">26256 17934 26 0,'18'-21'88'15,"-1"2"1"-15,-1-3-4 0,-1 0-2 16,-1 1-45-16,1-2-7 15,-7 3-7-15,1 0-6 16,-3 1-7-16,2 3-3 16,-5 2-2-16,-1 5-2 0,-2 9-4 15,0-11 0-15,0 11 0 16,0 8 0-16,-3 6 0 16,2 5 0-16,1-19 0 15,-2 29 0-15,-4-1 0 0,3 10 0 16,-1 42 0-1,1-35 0-15,0 1 0 0,-1-1 0 16,1 3-6-16,-1-3-3 16,3 0-12-16,-4 1-50 15,5-46-16-15,-1 32-4 16,0 0-7-16,1-32-1 0</inkml:trace>
  <inkml:trace contextRef="#ctx0" brushRef="#br0" timeOffset="920032.4418">27278 18184 18 0,'-1'0'81'0,"-6"-1"3"0,3-2-1 16,-39-49-20-16,39 43-27 16,-1-2-2-16,4-1-8 15,0 0-6-15,1 1-5 16,0-2-2-16,2 3-3 0,5-2-5 16,0-6 0-16,2 13-2 15,2-4-1-15,-11 9-2 16,0 0-1-16,19 0 0 15,1 3-2-15,-20-3 0 0,21 26-1 16,1-1-1-16,-12 3 0 16,0 1 3-16,-6 2-1 15,1 0 1-15,-5 1 1 16,0 3 2-16,-2-5 1 16,-3 0 2-16,-3-6-1 15,1 0 0-15,7-24 1 0,0 0-1 16,0 0-1-16,0 0-1 15,0 0 0-15,0 0-1 16,-8-46 2-16,21 18 0 16,6 0 0-16,8-5-1 15,0 2 1-15,6-2 0 0,2 4 0 16,2 0 0 0,0 1-1-16,-1 1-1 0,1 3 1 15,-2 1-1-15,0 4 2 16,-5 1-2-16,-3 1 0 0,-4 2 0 15,1-1 0-15,-10-1 0 16,0 1 0-16,-6 0 0 16,-4 2 0-16,-4 2 0 15,0 1 0-15,0 11 0 0,-17-11 0 16,4 11 0-16,-1 0 0 16,-1 9 0-16,15-9 0 15,0 0 0-15,-26 27 0 16,2 3-2-16,10 0 1 0,1 1-1 15,8 6 0-15,1 41 0 16,5-38 2-16,-1-40 0 16,10 36-1-16,1 0 0 15,8-7 1-15,-1 1-1 16,8-14 1-16,0 0-1 16,36-18 2-16,-26-16-1 15,1-5 0-15,2-12 1 0,1-4-1 16,-1-9 0-16,-3-4 1 15,-6-4-1-15,0 1 0 16,-3-1 0-16,-3 2 0 16,-4 2 1-16,-4 4-1 0,-5 5 1 15,0 6 0-15,-5 10 0 16,-1 9-1-16,-5 18 1 16,0 0 0-16,0 0 0 0,-12 27 2 15,12-27-6-15,-10 32 1 16,-9 47-2-16,13-32 1 15,4 4-2-15,0 4 1 16,1-3 0-16,-1 1-2 0,7-6 3 16,0 1 1-1,6-6-1-15,-11-42 2 0,17 32 0 16,-1 0-1-16,8-16 1 16,26-2 2-16,-21-19 1 15,1-9 0-15,0-8 0 16,1-3 2-16,-3-3-1 0,-2-4 1 15,-4 1 0-15,-3 1-2 16,-5 3 1-16,-4 3-1 16,-8 4 0-16,-2 9 0 15,0 11-3-15,0 0 0 16,0 0 1-16,0 0-1 0,-10 0-1 16,0 3 1-16,-32 26-1 15,28-6 0-15,2-1 1 16,-1 3 1-16,8-4-1 15,1 0 0-15,4-21 0 16,0 0 0-16,32 40 2 16,-15-40 0-16,3-6 0 0,-1-5 1 15,0-4 0-15,0-2 0 16,-2-4 0-16,-5 3 1 16,-3-1-2-16,-4 4 0 0,-2 0 0 15,-1 6 1-15,-2 9-3 16,0 0 0-16,0 0 1 15,0 0-1-15,0 0 0 16,0 0 0-16,0 9-1 16,0 4-1-16,0 39 2 15,7-29-1-15,3 0 0 16,1 1-1-16,-11-24 1 0,33 25-1 16,-4 2 1-16,24-22 3 15,-28-5-1-15,2-8 1 16,0-5 1-16,-3-4 1 15,-5-5-1-15,2 1 1 0,-6 0 0 16,-1 0-2-16,-6 4 1 16,-2 1 0-16,-6 16-2 15,0 0-1-15,0 0 1 16,0 0-1-16,0 0 0 16,0 0-1-16,0 0-2 0,0 0-2 15,0 4-2-15,0 4-9 16,8 67-22-16,-5-47-46 15,4-5-2-15,0 3-6 16,-7-26-2-16</inkml:trace>
  <inkml:trace contextRef="#ctx0" brushRef="#br0" timeOffset="920220.3043">29118 18029 25 0,'8'-45'87'0,"-6"2"0"16,-2 3-2-16,0 0-4 0,0 7-43 15,0 3-14-15,0 5-6 16,0 5-6-16,-1 5-4 16,1 15-4-16,-3-11-7 15,3 11-12-15,-3 14-36 0,3-1-31 16,0 2-3-16,3 2-7 16,4 0-4-16</inkml:trace>
  <inkml:trace contextRef="#ctx0" brushRef="#br0" timeOffset="920581.8072">29398 17735 81 0,'14'-26'91'0,"-4"-3"-4"16,2 3-3-16,-3-1-31 15,0 2-29-15,0 2-2 0,0 2-7 16,-4 4-6-16,2 3-4 15,0 5-2-15,-7 9 0 16,9-2-2-16,-4 6 1 16,-2 13-1-16,-2 7 0 15,-1 7 1-15,0-31-3 0,0 40 0 16,0 47 0-16,0-36-1 16,0 5 0-16,-4-1 0 15,-1 1-1-15,1 2 1 16,-1-5 2-16,-3 0 0 0,2-5 0 15,1-5-1-15,5-43-2 16,-4 34-4-16,-1-1-10 16,5-33-18-16,-2 24-48 15,-1-2-4-15,3-22-4 16,0 0-5-16</inkml:trace>
  <inkml:trace contextRef="#ctx0" brushRef="#br0" timeOffset="921087.1941">28095 17765 45 0,'-12'1'74'0,"-2"2"-7"0,4 0-12 16,-1-1-7-16,1 0-5 15,10-2-9-15,-13 5-4 16,13-5-4-16,-14 3-5 16,14-3-4-16,0 0-3 15,0 0-4-15,0 0-3 0,0 0-1 16,8 0-3-16,4 0 0 15,5 0-1-15,1-1 0 16,5 0-2-16,3 0-1 16,-1 0-5-16,6 1-10 0,-2-1-27 15,3 2-43-15,1-3-1 16,1 0-8-16,1-1-5 16</inkml:trace>
  <inkml:trace contextRef="#ctx0" brushRef="#br0" timeOffset="922437.3404">30591 17888 0 0,'-19'-8'62'0,"-4"-2"4"16,1 1-12-1,1 1-20-15,1 2-1 0,-2-1-3 16,3-2-6-16,1 4 0 16,5-4-3-16,-1 3-2 15,3 0 1-15,0 0-5 0,11 6-2 16,-11-11-2-16,11 11-2 16,-3-8-1-16,3 8-2 15,0 0-1-15,4-11-1 0,-4 11-1 16,14-3-1-16,-14 3 0 15,17 0 0-15,-9 6-2 16,2 2 1-16,-3 4-1 0,0 4 0 16,-1 3 0-16,-6-19-2 15,5 21 0-15,1 0 0 16,-4 3 0-16,1-1 0 16,-3 1 0-16,0 1 1 15,-5-3 0-15,-2 1 2 16,7-23 1-16,-10 24-1 0,-10 12 2 15,20-36 0-15,-10 8-1 16,10-8 1-16,-6-9-2 16,5-2 1-16,1-6-1 15,6 0 1-15,3-2-2 16,3-1-1-16,3-1 1 0,2 3 1 16,0 0-1-16,0 3 1 15,3 2 0-15,-1 6 0 16,0 0 0-16,-1 6 0 0,0 1 0 15,-18 0-1-15,0 0-1 16,22 17 0-16,0 1 0 16,-10 2-1-16,-2-1 1 15,-4 4 0-15,-1-2-1 16,-2 0 2-16,-1 1 0 16,-2-22 0-16,0 21 0 15,1 2 3-15,1-10-2 0,-2-13 1 16,0 0-1-16,13-16 0 15,-5 1 1-15,2-4-1 16,-1-1 0-16,2-2-2 16,2-1 1-16,0 2 1 0,2 2-1 15,2 0 1-15,2 5 0 16,-1 5 1-16,1 1-1 16,2 6 1-16,-21 2-1 15,0 0-2-15,25 6 0 0,1 3-1 16,-14 12-2-16,1-1-3 15,-6 6-3-15,3-1-10 16,-6 6-9-16,1 0-46 16,-2-1-10-16,0-1-6 15,-2-8-3-15</inkml:trace>
  <inkml:trace contextRef="#ctx0" brushRef="#br0" timeOffset="922927.3711">31280 17540 50 0,'0'-11'78'16,"4"1"2"-16,4-11-25 16,-4 5-8-16,-3-3-11 15,2 8-8-15,-3 11-7 0,0 0-5 16,0 0-3-1,0 0-4-15,0 0-2 0,2 10-1 16,-2 5-1-16,-3 3-1 16,-1 9 1-16,0 2-2 0,-1 6 0 15,-1 2-1-15,1 4-2 16,-2 5 0-16,1 0 0 16,2 3-1-16,-1-1 0 15,-5 1-1-15,7-3 0 16,-3-1-2-16,2-1-3 15,4-44-10-15,-5 39-22 0,1-1-43 16,1-17-4-16,0 2-4 16,5-11-3-16</inkml:trace>
  <inkml:trace contextRef="#ctx0" brushRef="#br0" timeOffset="923684.1696">31406 17861 61 0,'16'-20'83'0,"-2"1"-1"0,-1 1-13 16,-1 4-28-16,-3 2-7 15,0 3-6-15,-5-1-10 16,-4 10-5-16,1-12-4 16,-1 12-4-16,-3-16-2 0,3 16 0 15,-15-4-2-15,5 3-1 16,1 1 1-16,-4 0-1 15,-3 0 0-15,2 4 0 16,-3 1 1-16,1 0-1 0,-3 1 0 16,0 3 0-16,3-1 1 15,0 2-1-15,1 1 1 16,0 2-1-16,6 1 0 0,2 1 1 16,0 0-1-16,4 2 1 15,3 2-1-15,0-19-1 16,0 0 0-16,13 27 0 15,5 1 0-15,2-11 1 16,2 2 0-16,4-4 0 16,-1 0 0-16,36 11 3 0,-28-17 0 15,0-4 0-15,-1-5 0 16,4 0-1-16,3-7-1 16,0-4 1-16,-1-6-1 15,-3-4-1-15,-6-3 0 0,0-3 0 16,0-1 0-16,-7-5 0 15,1 0 1-15,0 0 1 16,-6 1-1-16,-3-3 0 0,1 2 1 16,1 2-1-16,-6 3 0 15,-3 3 0-15,0 4-1 16,-4 2-1-16,-2 3 1 16,0 4-1-16,-1 12 0 0,0-12 0 15,0 12 0-15,0 0 0 16,-8 9 1-16,-7 6 0 15,8 4-1-15,-6 6 1 16,1 4 1-16,-1 4-1 16,13-33-1-16,-13 39 0 0,-10 43 0 15,10-36 0-15,7 3-1 16,0 0 1-16,-1-2-1 16,1 0 1-16,2-2 0 15,1-3 0-15,3-42-1 16,4 35-1-16,4 1-4 0,5-13-5 15,-3 2-11 1,-10-25-23-16,24 14-35 0,17-7-4 16,-41-7-5-16,34-22 0 15</inkml:trace>
  <inkml:trace contextRef="#ctx0" brushRef="#br0" timeOffset="924147.2164">31780 17786 1 0,'-9'-7'80'16,"9"7"5"-16,-11-11 0 15,11 11-20-15,-13-9-28 0,13 9 0 16,0 0-10-16,-7-12-6 16,7 12-6-16,0 0-3 15,0-12-4-15,9 10-1 16,-1-1 0-16,6 0-2 0,2 2 0 16,5-1-1-16,1 1 0 15,0 1-1-15,4 0 0 16,2 0-3-16,2 0 0 15,2 0 0-15,1 0 0 0,0 0 0 16,-2 0 0-16,1 0 0 16,-3 0 0-16,-2 0 0 15,-1 0 0-15,-3 0 0 0,-7 0 0 16,-1-1 0-16,-4 1 0 16,2 0 0-16,-13 0 0 15,9 0-18-15,-9 0-27 16,2 9-44-16,-2-9-1 0,-6 13-6 15,6-13-4-15</inkml:trace>
  <inkml:trace contextRef="#ctx0" brushRef="#br0" timeOffset="1.24613E6">636 17858 40 0,'-12'0'53'16,"12"0"4"-16,-11 3-13 15,11-3-7-15,-10 4-4 0,10-4-8 16,0 0 2-16,0 0-6 16,0 0-5-16,-12-1 0 15,12 1-6-15,0 0 3 16,2-13-4-16,-2 13 6 16,0 0-5-16,0 0 2 0,0 0-3 15,0 0-3-15,-13-1 5 16,13 1-5-16,-12-7 3 15,12 7-5-15,-8-10-3 0,8 10-1 16,-14-19 5-16,8 6-2 16,-4 3 0-16,3-4 3 15,-1-1-4-15,5-6 0 16,3 0 4-16,-1-6-6 0,0 3 0 16,2 0 0-16,7-1 0 15,0 2 0-15,9-5 0 16,-2 1 0-16,2 7 0 15,1 2 0-15,8-1 0 16,-2 2 0-16,4 5-5 0,-3 5 5 16,3 1-1-16,-6 6 0 15,-2 0-2-15,-1 10 1 16,-3 3 3-16,-6 4 0 0,-1 4-1 16,-8 0-3-16,-1 6 1 15,0 0 0-15,-7 2 1 16,-1 1-1-16,-5-1-2 15,1 0-1-15,-3 2 1 16,0 1 4-16,-1 1 3 0,6-5-3 16,-4-3 0-16,7 0 1 15,2-7 0-15,5-18 2 16,0 34-1-16,4-18 1 0,4-5-4 16,8-4 4-16,0-2 1 15,1-3-1-15,2-2 0 16,2-8-2-16,-1 2 2 15,-3-5 1-15,3-7-4 0,-6 4 0 16,-5-4 0-16,1 0 0 16,-6-1 0-16,-1-4 0 15,-5 4 0-15,-8 7 0 16,-5 1 0-16,-1-2 0 16,-5 7 0-16,1 4-22 0,5-2-61 15,-4 4-3-15,2 0-2 16,6 0-11-16,2-3-3 15</inkml:trace>
  <inkml:trace contextRef="#ctx0" brushRef="#br0" timeOffset="1.24654E6">1210 17320 5 0,'0'0'82'0,"14"-12"6"16,-14 12 2-16,0 0-8 0,-14-2-2 16,6 2-59-16,-2 0-3 15,2 0-3-15,-5 3-5 16,5 0-4-16,8-3-3 16,-12 14 0-16,12-14 0 0,6 18 2 15,2-4-5 1,0 2 0-16,11 4 0 0,-5 13 0 15,5-2 0-15,-1 6 0 16,1 5 0-16,-6 2 0 16,2 9 0-16,-6 3 0 0,-2 2 0 15,-6-2 0 1,-1 4 0-16,-9-2 0 0,-5 0 0 16,-5 2 0-16,-4-1 0 15,3-4 0-15,-14 10 0 16,6-23 0-16,-1-2-53 15,29-40-35-15,-31 30-2 0,2 0-7 16,5-15-4-16</inkml:trace>
  <inkml:trace contextRef="#ctx0" brushRef="#br0" timeOffset="1.24756E6">1990 17576 16 0,'0'0'79'0,"-8"-12"6"16,8 12-2-16,-4-12-12 15,4 12-27-15,-2-12-7 0,2 12-10 16,0 0-8-16,-2-9-5 15,2 9-5-15,0 0 1 16,-1 6-8-16,1-6 2 0,-3 12 0 16,0 1-2-16,3 0 1 15,0 4-4-15,2 3 1 16,-2 8-2-16,0-28 5 16,0 29-1-16,0 1-2 15,0 1-2-15,-3 0 2 0,0 1 2 16,-1 2-2-16,0-3 0 15,1-1 0-15,0-5 0 16,-5 17 0-16,8-42 0 16,-4 14 0-16,4-14 0 15,-6-11 0-15,-2-11 0 16,6-8 0-16,0-2 0 0,0-2 0 16,1-3 0-16,1 0 0 15,0 1 0-15,0-4 0 0,2 3 0 16,3 3 0-16,4 2 0 15,-6 11 0-15,-1 4 0 16,6 5 0-16,0 6 0 16,-8 6 0-16,21 9 0 15,-8 9 0-15,-1 4 0 0,3 6 0 16,-15-28 0-16,17 30 0 16,1 1 0-16,-2 3 0 15,1-1 0-15,-1-1 0 16,2 1 0-16,-5-6 0 15,16 21 0-15,-14-31 0 16,-1-7 0-16,-2-4 0 0,0-6 0 16,-1-11 0-16,-3-6 0 15,4-9 0-15,-4-3 0 16,-1-4 0-16,-1-1 0 0,7-2 0 16,-12 1 0-16,2 1 0 15,2-1 0-15,5 7 0 16,-6 2 0-16,2 2 0 0,6 8 0 15,-9 7 0-15,-3 9-27 16,16-2-57-16,-16 2-3 16,12 15-3-16,-5 0-8 15,3 1-1-15</inkml:trace>
  <inkml:trace contextRef="#ctx0" brushRef="#br0" timeOffset="1.24804E6">2731 17716 11 0,'0'0'87'16,"0"0"4"-16,1 10-5 15,-1-10-4-15,-7 1-1 16,7-1-61-16,0 0-5 15,0 0-4-15,-12 2-4 0,12-2-3 16,-10 4-2-16,10-4-1 16,-11 9 0-16,11-9-1 15,-9 19 0-15,1-8 0 0,8-11 0 16,0 0-1-16,-4 23 0 16,1 0 1-16,3-23-1 15,-1 29 0 1,1-3 1-16,0-26 0 0,5 27 0 15,4-1 1-15,9-4 2 16,-10-16 0-16,3-5 1 16,4-1 1-16,-7-6-5 0,9-5 0 15,-10-4 0-15,1-3 0 16,-6-1 0-16,0-3 0 16,-2-1 0-16,-5 2 0 15,-2 2 0-15,-4 2 0 0,-1 2 0 16,1 5-27-16,1 4-57 15,0-2-4-15,-2 4-2 16,-1 3-9-16,13 1 1 0</inkml:trace>
  <inkml:trace contextRef="#ctx0" brushRef="#br0" timeOffset="1.24931E6">3345 17732 68 0,'2'-10'86'16,"1"0"0"-16,-1-1-6 0,1 1 0 15,-3 10-48-15,1-15-20 16,-1 15-1-16,0 0-2 16,0 0-4-16,0 0-3 15,4 14-2-15,-4-14-2 16,0 0-2-16,-1 30 1 0,1 3 0 15,0-6 0-15,0 1 0 16,0 1 1-16,-1 1 2 16,-1-1 2-16,0-1 1 15,0-5 1-15,-5 14 2 16,7-37 0-16,0 0 0 16,-9 0 0-16,7-19-1 0,2-8 0 15,0-8 0-15,0-4 0 16,4-5-2-16,3 0-1 15,1-2 0-15,0 3-2 16,1-2 0-16,2 5 0 16,3 3 0-16,0 7 0 0,2 5 0 15,2 8 0-15,2 8 0 16,-1 9 0-16,-1 3 0 16,-2 14 0-16,1 6 0 0,-5 10 0 15,-12-33 0-15,14 36 0 16,11 41 0-16,-11-33-4 15,-5 4-13-15,-4-4-14 16,-2 2-43-16,-3-46-11 16,2 33-3-16,-1 5-4 0,-2-15-2 15</inkml:trace>
  <inkml:trace contextRef="#ctx0" brushRef="#br0" timeOffset="1.24952E6">3461 17906 17 0,'-15'-21'80'0,"5"-6"5"0,-1 7 0 16,3 5-5-16,7 0-40 16,0 5-5-16,1 10-5 15,15-15-10-15,-1 13-6 0,3 2-5 16,5 1-4-16,-1 3-4 16,0 1-5-16,6-1-8 15,2 0-25-15,5 0-44 16,-1-2-2-16,-4-2-6 0,4 0-6 15,-2-4 2-15</inkml:trace>
  <inkml:trace contextRef="#ctx0" brushRef="#br0" timeOffset="1.25007E6">4032 17631 14 0,'0'0'91'15,"0"0"-1"-15,0 0-4 16,0 0-6-16,5 10 1 16,-5-10-62-16,-1 18-7 0,-3-4-4 15,0 0-4-15,2 2-1 16,0 3-1-16,0-3 0 16,2 2-1-16,0 2-1 15,0-20-1-15,0 0-1 16,4 28 1-16,2-1-1 0,-6-27-1 15,14 49 3-15,-6-39 0 16,-8-10 0-16,14 12 1 16,-7-11 0-16,-7-1 0 0,15-4 1 15,-8-5-1-15,0 0-2 16,1 0 0-16,-1-2 1 16,-2 1-1-16,-5 10 1 15,16-10 0-15,-7 7 0 0,-9 3 1 16,0 0-1-16,0 0-1 15,0 0 0-15,10 5 0 16,-2 5 1-16,4-2-1 16,11 25 1-16,-10-8-1 15,3 1 3-15,-7-16 1 16,1-3-1-16,-2-5 0 0,3-2 0 16,-4-10 0-16,4-6 0 15,-4-3 0-15,3-2-1 16,-1-3-1-16,0 1-1 0,0-2-1 15,-3 2-3-15,1 0-4 16,-1 4-8-16,5 3-24 16,0 4-39-16,-3 2-3 15,4 4-5-15,-2 2-5 16</inkml:trace>
  <inkml:trace contextRef="#ctx0" brushRef="#br0" timeOffset="1.25131E6">4836 17715 74 0,'19'-9'88'15,"-6"2"-1"-15,-13 7-4 0,9-12-3 16,-9 12-49-16,-10-1-11 16,-4 1-7-16,-5 7-6 15,-6 3-2-15,0 3-2 16,1 2 0-16,-3 2-2 0,27-17-3 15,-25 18 0-15,-2 1-1 16,13 1 1-16,-1 1-1 16,-3 16 2-16,17-21-1 15,1-4 1-15,5-3 1 16,5-5 1-16,2-4 0 16,4-1 1-16,0-9-1 0,1-3 0 15,0-4 1-15,0-1 0 16,-1 0 1-16,0-3-1 15,-3 2 0-15,-1 0 0 0,-2 3 0 16,-1 2 0-16,0 2-1 16,-9 12 0-16,10-11-1 15,-10 11 2-15,0 0-1 16,10 5 0-16,-5 8 0 0,-2 1-2 16,2 1-2-16,1 2-1 15,0 1-1-15,0-1-1 16,4 0-1-16,-3-4-4 0,3 1-2 15,0-5 2-15,0-4 1 16,-2-3 4-16,5-2 2 16,0-1 4-16,-4-6 3 15,3-3 4-15,-4-4 4 0,2-1 0 16,-1-1 0-16,1 2-1 16,-3-4-1-16,0 4-4 15,0 1-1-15,-2 3 0 16,2 0-2-16,-7 10-1 0,11-6 1 15,-11 6-1-15,15 0 1 16,-15 0-2-16,17 18 0 16,-5-7 0-16,-1-1 0 15,5-1-2-15,2 0 1 0,2-2 0 16,3-4 0-16,-1-1 0 16,5-2 1-16,2-3 0 15,0-7-1-15,2-4 1 16,-1-3 1-16,-1-3-1 15,-3 0 1-15,-1-3 1 0,-6 1-1 16,-1 1 1-16,-5 2-2 16,-4 4 0-16,-6 1 0 15,-2 4 0-15,-1 10 0 0,-7-8 0 16,7 8 0-16,-19 2 0 16,5 8 0-16,3 5 0 15,-1 4 0-15,0 4 0 16,3-1 0-16,3 4 0 0,3-2 0 15,3 0-6-15,0-1-1 16,4-3 0-16,4-3 0 16,3-5 1-16,2-1 0 15,0-7 2-15,2-1 3 0,1-3 1 16,-1-5 1-16,1-5 3 16,0-4 0-16,1-1 1 15,-2-3 0-15,-1 1 1 16,-2 0-1-16,-1 2-1 0,-3 1 0 15,0 3-1-15,-8 11 0 16,14-11-3-16,-14 11 0 16,11 3 0-16,-5 7 0 15,0 4 0-15,-1 3-2 0,0 3-4 16,-5-20-3-16,4 21-2 16,8 21-2-16,-9-22-2 15,1-5 0-15,2-3 1 16,0-3 4-16,-6-9 4 0,16 7 6 15,-16-7 4-15,18-11 2 16,-7-1 4-16,2-4 2 16,-1 1 0-16,-2-4 0 15,2 2-4-15,-3 2 0 0,1-1-2 16,-2 4-1-16,4 4 0 16,-4 5 0-16,-8 3-1 15,17 2-2-15,-9 6 0 16,-8-8-2-16,0 0 0 15,12 25-7-15,1 0-8 16,-5-1-39-16,0 0-32 0,-2-4 0 16,7 20-5-16,-6-28-5 15</inkml:trace>
  <inkml:trace contextRef="#ctx0" brushRef="#br0" timeOffset="1.25207E6">6136 17747 68 0,'10'0'84'0,"-10"0"-2"16,2 9-4-16,-2 0-4 0,0 2-55 16,0-2-3-16,0-9-5 15,0 13-5-15,0-13-3 16,0 0 0-16,11 8-1 15,-3-8 0-15,5-3 1 0,-1-5 1 16,1-2 0-16,2-1 0 16,-3-2 1-16,-1-1 0 15,-1 0-1-15,-2 1 0 16,0 2 0-16,-7-1-1 16,-1 12-1-16,0-12 0 0,0 12-1 15,-14-1 1-15,5 1-1 16,-3 6 1-16,0 4-1 15,0 5 1-15,2 1-1 0,10-16-1 16,-8 20-1-16,0 1 0 16,6-1-1-16,0 3 0 15,3-3-1-15,4 1 0 16,24 11 1-16,-11-19 1 16,6-4 1-16,1-6 0 15,2-3-1-15,3-3 1 0,-1-7 2 16,3-5 1-16,-1-3-2 15,-2-5 1-15,-2-1 1 16,-3-1 0-16,-2 0 1 16,-5 0-1-16,-3 3 1 0,-2 0-4 15,-4 2 0-15,-4 4 0 16,-3 0 0-16,-1 5 0 0,0 11 0 16,-7-10 0-16,7 10 0 15,-14 4 0-15,14-4 0 16,-11 17 0-16,7-3 0 15,1 1 0-15,3 0 0 16,3 2 0-16,4-1 0 0,3 0-2 16,6 1 0-16,1-3-1 15,2 1 1-15,1 2 1 16,0-3 1-16,0 2 0 16,-2-6 0-16,-18-10-3 15,31 25 3-15,-31-25-2 0,0 0-1 16,0 0 1-16,0 0-1 15,12 43 1-15,-17-39-2 0,-7-1-2 16,-1-3-11-16,0 0-24 16,2-3-38-16,-1-4-2 15,3-3-5-15,2-2-7 16</inkml:trace>
  <inkml:trace contextRef="#ctx0" brushRef="#br0" timeOffset="1.25246E6">6919 17663 74 0,'46'-25'91'16,"-4"3"-2"-16,-4 1-4 16,-2 3-1-16,-3 3-59 0,-8 3-1 15,-8 3-3-15,-5 4-10 16,-12 5-4-16,0 0-7 16,-13-1 0-16,-4 4 0 15,8 6 0-15,-15 0 0 0,-2 0 0 16,2 1 0-16,0 1 0 15,2 2 0-15,3 0 0 16,3 1 0-16,6 0 0 0,2 1 0 16,6 0 0-16,2 0 0 15,7-1 0-15,3-1-4 16,4-1 1-16,1 2 1 16,0-1 0-16,-1 1 1 0,0 0 1 15,-2-1 1-15,-5 3 0 16,0-4 0-16,-5 4 0 15,-2-3 1-15,-5-2-1 0,-4-1 0 16,-4 0-2-16,-2-2-4 16,-3-3-15-16,-3-3-58 15,1 1-5-15,4-3-3 16,1 0-7-16,3-2-4 16</inkml:trace>
  <inkml:trace contextRef="#ctx0" brushRef="#br0" timeOffset="1.2566E6">8085 17542 59 0,'0'0'80'16,"5"11"1"-16,-5-11-9 15,0 0-29-15,0 0-6 16,11 7-6-16,-11-7-9 16,0 0-6-16,0 0-4 0,9 0-2 15,-6-10-4-15,-3 10-1 16,5-10-2-16,-5 10 0 16,4-17-2-16,-2 7 0 15,-2 0 0-15,0-3 0 0,0 0-1 16,-1 1 0-1,-2 0 0-15,-3 0-1 0,-1 3 1 16,-1 3-2-16,-2 3 1 16,-1 3-1-16,-2 0 1 15,-1 6 0-15,4 2 0 0,-3 4 1 16,0 2-1-16,5 3 1 16,-3 0 1-16,5 1 0 15,2 0 0-15,3-2 0 16,1 0 1-16,1-5-1 0,-1-11 0 15,17 11 0-15,-7-11 0 16,5-1 0-16,-1-8-1 0,2-1 1 16,-3-4-1-16,2-2 1 15,0-1-1-15,-2 2 1 16,-2 1-1-16,-1 1 1 16,-3 3 0-16,-7 10 0 15,12-9 1-15,-12 9 0 0,4 7-1 16,-5 4 2-16,1 4-1 15,0 4 0-15,-1 4-1 16,1 2 0-16,0 4 0 16,0-1-2-16,0 3-3 0,0-2-4 15,-1 0-15-15,1 1-44 16,0-7-17-16,1-5-2 16,2-3-7-16,0-7-2 15</inkml:trace>
  <inkml:trace contextRef="#ctx0" brushRef="#br0" timeOffset="1.25694E6">8307 17273 43 0,'3'-11'95'16,"-3"11"-3"-16,0 0-6 0,0 0-2 15,4 29-15-15,-4-29-55 16,5 11-4-16,-1-2-4 15,2 2-2-15,2 4-2 16,0 2 0-16,1 6-2 16,1 3 1-16,-1 6 0 0,-1 3-1 15,-1 7 0-15,-1 5-2 16,-2 0 0-16,-5 3-1 16,1 3 2-16,-7 1-1 15,-7 5 1-15,-2-4 0 16,-4 0 0-16,-4-4 2 0,-2-4-2 15,-2-5-4-15,28-42-10 16,-30 37-53-16,-1 1-15 16,4-20-5-16,1 0-3 15,5-16-8-15</inkml:trace>
  <inkml:trace contextRef="#ctx0" brushRef="#br0" timeOffset="1.25768E6">8882 17560 60 0,'0'0'84'0,"-5"-10"-1"15,5 10-4-15,0 0-1 16,0 0-57-16,0 0-4 16,3 10-3-16,-1 3-4 0,2 0-3 15,-3 4-2-15,2 3-1 16,-1 0-1-16,-1 4 0 15,1-1-2-15,1 3 0 16,-1-2 0-16,-2-1 0 0,2-1-1 16,-2-3 0-16,0-3 0 15,-1-5-1-15,1-11 1 16,0 11 0-16,0-11-1 16,-1-8 1-16,0-10 1 0,0-3 2 15,0-7-1-15,1-2 2 16,0 1-1-16,0-3 1 15,0-2 0-15,0 4-1 0,3 3-1 16,1 5 0-16,1 3-1 16,4 8-1-16,-9 11 1 15,18-6-1-15,-8 6 1 16,4 13 0-16,2 6-1 0,2 4 0 16,-1 4 0-16,0 4 0 15,0-1 0-15,-1 1 0 16,-2-2 0-16,0-3 0 15,1-4 0-15,-2-5 1 16,-2-7 0-16,1-7 0 0,-3-3 0 16,1-16 1-16,-4-6-1 15,1-7 1-15,-3-25-2 16,0-21 0-16,0-6 0 16,1 4 0-16,1 9 0 0,-2 11 0 15,1 20 0-15,2 23 0 16,-7 14 0-16,0 0 0 15,8 9 0-15,-8-9-10 16,9 18-39-16,-5-6-38 0,1 3-2 16,4-2-6-16,-3 2-4 15</inkml:trace>
  <inkml:trace contextRef="#ctx0" brushRef="#br0" timeOffset="1.25814E6">9529 17534 26 0,'0'0'93'0,"0"0"-3"16,0 0-4-16,-6 3-4 0,6-3-3 16,-17 3-71-16,5-1-1 15,3 3-2-15,-2 1-3 16,2 2-1-16,-1 0 0 15,3 2 0-15,-1 1-1 0,1 2 0 16,4 0 0-16,0 4 1 16,2 1-1-16,1 0-1 15,0 0 1-15,1 0 0 16,2 0-1-16,2-4 1 16,5-1 0-16,-3-4 0 0,1-3 1 15,1-5 0-15,5-1 2 16,-4-1 0-16,3-8 2 15,-3-7-1-15,-2-2 1 16,-1-1 1-16,1-3-3 0,-7 0-3 16,-1 1 0-16,1 2 0 15,-4 1 0-15,-8 5 0 16,3 1 0-16,-4 5 0 16,-2-1-2-16,4 6-9 0,-6 1-13 15,4 1-52-15,5 2-10 16,7-2-3-16,-13 19-6 15,12-10-1-15</inkml:trace>
  <inkml:trace contextRef="#ctx0" brushRef="#br0" timeOffset="1.2585E6">10108 17480 44 0,'0'0'90'16,"4"-14"-1"-16,-4 14-4 0,0-12-2 16,0 12-49-16,-1-9-10 15,1 9-3-15,0 0-6 16,0 0-6-16,0 0-1 15,0 0-2-15,-5 8-3 0,-6 2-3 16,11 5 0-16,-1 2 0 16,1 4 0-16,-1 3 0 15,-1 1 0-15,2 3 0 16,-2 3-3-16,1 3-22 16,-6 0-34-16,3 0-26 0,2-4-2 15,0-1-7-15,1-3-4 16</inkml:trace>
  <inkml:trace contextRef="#ctx0" brushRef="#br0" timeOffset="1.25893E6">9981 17514 82 0,'-7'-23'92'15,"0"7"-5"-15,2 2-4 0,3 2-13 16,2 12-43 0,0-9-6-16,0 9-7 0,9 0-6 15,1 0-2-15,3 2-3 16,2 3 0-16,3-5-1 0,2 1-1 16,3 6-1-16,-1 3 1 15,1 0-2-15,3 3 1 16,-2 3 0-16,0 0-1 15,-1 2 1-15,-3 2-1 0,-1 1 0 16,-6 3 1-16,-1 0-1 16,-4 3 0-16,-5-1 1 15,-4 2 0-15,-3-1 0 0,-6-1-1 16,-5 0 2-16,-4-1-1 16,-1-1 1-16,-3-2-1 15,-6-7 0-15,3 0-1 16,-4-4 0-16,2-2-3 15,1-4-3-15,4-3-10 0,1-2-26 16,3 0-38-16,6-4-2 16,-1-3-7-16,14 7-3 15</inkml:trace>
  <inkml:trace contextRef="#ctx0" brushRef="#br0" timeOffset="1.25922E6">10448 17694 16 0,'12'-3'91'16,"-12"3"2"-16,13-3-5 16,-13 3-3-16,0 0-1 15,0 0-68-15,-5-3-2 16,5 3-2-16,-13 0-6 0,13 0-3 15,-10 8 0-15,10-8-3 16,-4 17-3-16,-1-5-2 16,5-1-6-16,0 3-20 15,4 1-50-15,0-1-2 0,1-3-6 16,-1 1-5-16,0-2-2 16</inkml:trace>
  <inkml:trace contextRef="#ctx0" brushRef="#br0" timeOffset="1.25941E6">10523 17713 30 0,'1'-34'94'0,"2"0"-2"15,-2 2-3-15,2 0-3 0,0 3-3 16,-1 4-70-16,-1 2-3 16,1 4-2-16,0 2-4 15,-1 4-2-15,0 3-8 16,-1 10-8-16,0 0-42 0,-6 1-29 15,6 8-1-15,4 4-9 16,1 1-1-16</inkml:trace>
  <inkml:trace contextRef="#ctx0" brushRef="#br0" timeOffset="1.25981E6">10728 17574 12 0,'8'-4'93'15,"-8"4"1"-15,10-8-5 16,-10 8-4-16,0 0-2 16,0 0-65-16,-14-4-4 15,5 4-5-15,-3 1-5 0,-3 3-2 16,3 0-1-16,1 2-1 16,-3 0-1-16,14-6 0 15,0 17-1-15,-4-8-1 0,0 2-2 16,0 1 0-16,4 2-2 15,0-2-2-15,3 0 0 16,2 1 1-16,2-1 0 16,3 0 1-16,-2 0 1 15,1 0 3-15,-2-1 1 0,3 1 2 16,-5 0 3-16,0 2 0 16,-2-3 1-16,-2 1 0 15,-1 2 1-15,-1-4-2 0,-6 1 1 16,1-1-1-1,-5 0-4-15,2-3-6 0,-2 1-21 16,1 0-47-16,1-8-3 16,0 0-7-16,9 0-5 0,-11-12 0 15</inkml:trace>
  <inkml:trace contextRef="#ctx0" brushRef="#br0" timeOffset="1.26008E6">10837 17573 18 0,'24'-26'89'16,"3"4"2"-16,-7 3-2 0,-1 1-3 16,-3 4-2-16,-3 3-69 15,-3 3-2-15,-10 8 1 16,9-6-2-16,-9 6-12 16,0 0 0-16,0 6 0 15,0-6 0-15,-3 17 0 0,0-3 0 16,0 4 0-16,2 1 0 15,0 3 0-15,1 5 0 16,0 0 0-16,1 4-7 16,1-2-33-16,-2 4-45 0,2 1-2 15,1-4-3-15,-1 0-6 16,-2-5-1-16</inkml:trace>
  <inkml:trace contextRef="#ctx0" brushRef="#br0" timeOffset="1.26063E6">10915 17730 51 0,'-1'-15'87'16,"1"3"-2"-16,0 3-3 16,0 9-3-16,7-13-51 0,-7 13-10 15,17-5-3-15,-6 5-7 16,4 0-5-16,-1 4-1 15,1 1-1-15,3 0 0 16,11 2-1-16,-9 1 0 0,0 1 1 16,0 1-1-16,-2 1 1 15,1 1 0-15,-2 0 0 16,-1 2 0-16,-2 1 1 16,-4 0-1-16,-1 1 0 15,-3 0 0-15,-2-1-2 16,-2 1 0-16,-2-16-4 0,0 27 0 15,0-17-3-15,-3-2-6 16,3-8-5-16,-6 15-9 16,6-15-7-16,0 0 0 0,0 0 4 15,0 0 2-15,0-9 9 16,4-2 13-16,4-3 16 16,2-2 14-16,2-2 6 15,0-2 6-15,2 2-1 16,-1-1 0-16,3 3-5 0,-5 1-8 15,0 1-6-15,2 5-3 16,-1 0-3-16,-4 6-2 0,3 3-1 16,-11 0-2-16,12 7-1 15,-9 7 0-15,3-1-4 16,-5 3-3-16,-1 2-7 16,0-2-25-16,0 1-45 0,0 0-4 15,0-6-4-15,0-2-5 16,0-9-1-16</inkml:trace>
  <inkml:trace contextRef="#ctx0" brushRef="#br0" timeOffset="1.2608E6">11436 17703 37 0,'10'-36'90'16,"-1"-1"0"-16,-3 0-4 16,4 3-4-16,-3 0-15 0,0 7-54 15,0 1-3-15,-4 7-5 16,2 1-5-16,2 7-10 15,-5 2-31-15,-1 16-40 16,0 3-2-16,-1-10-7 16,3 14-5-16</inkml:trace>
  <inkml:trace contextRef="#ctx0" brushRef="#br0" timeOffset="1.26137E6">11683 17472 18 0,'15'-7'95'0,"-1"0"0"16,-4 1-4-16,-10 6-4 16,13-12-3-16,-13 12-68 0,0 0-1 15,0 0-5-15,0 0-10 16,0 0 0-16,0 0 0 16,0 0 0-16,0 9 0 15,0 4 0-15,0 5 0 0,0 1 0 16,1 5 0-16,1 1 0 15,-1 3 0-15,2 1-9 16,-1 1-2-16,1 2-3 0,0-3 0 16,-1-1 0-16,-2-1 1 15,0-5 2-15,0 0 3 16,0-4 3-16,0-4 4 16,0-14 4-16,0 13 3 0,0-13 1 15,0 0 2-15,0-9 0 16,0-2-1-16,0-1-1 15,1-1 0-15,3-3-2 16,1 2-2-16,1 1 0 16,-1-1-1-16,6 2-1 0,-3 3 0 15,6 1 0-15,-1 4 0 16,-1 3-1-16,4 1 0 16,-2 4 0-16,4 5-2 0,-4 3 0 15,-2 2-1-15,0 1 1 16,-1 3-1-16,-4-2 1 15,-3 3-1-15,-4 1 1 16,-1-4 0-16,-4 1 2 0,-7-4 0 16,0 1-1-16,-5-5 1 15,-2-3-1-15,-4-1 0 16,2-5-5-16,-2 0-6 16,5-5-35-16,3-1-32 0,-2-2-1 15,5-5-6-15,2 0-4 16</inkml:trace>
  <inkml:trace contextRef="#ctx0" brushRef="#br0" timeOffset="1.26213E6">12109 17688 3 0,'21'-2'83'0,"-5"-1"6"16,-3 1-1-16,-2 0-5 15,-11 2 0-15,8-3-61 16,-8 3-5-16,0 0 0 0,0 0-5 16,0 0-4-16,-7-8-2 15,7 8-6-15,-11-1 0 16,11 1 0-16,-9 3 0 0,9-3 0 16,-8 17 0-16,5-4 0 15,1 1 0-15,1 1 0 16,0 4 0-16,1-1 0 15,0 3 0-15,1 0 0 0,1-3-5 16,4 0-2-16,-1-1-1 16,0 1 1-16,2-6 0 15,2-4 2-15,-1-2 1 16,3-5 3-16,-1-1 0 0,-1-8 3 16,4-4 2-16,-2-4 2 15,2-1 1-15,1-1-1 16,-5-2 0-16,3 0-2 15,-5 4 0-15,1 0-1 0,-3 2 0 16,1 5-3-16,-6 9 0 16,9-10 0-16,-9 10 0 15,0 0 0-15,7 8 0 16,-2 8 0-16,-2 2 0 16,-1 0-3-16,1 1-2 0,0 0-1 15,1-2-1-15,2 1-1 16,-1-1 0-16,5-4 2 15,-2-3 0-15,1-7 3 0,1-3 1 16,1 0 2-16,-2-6 1 16,4-8 3-16,0-5 1 15,0-7 1-15,1-4 0 16,1-3 1-16,-2 0 0 16,-2-1-1-16,3 1 0 0,-5 2 0 15,1-3-6-15,0 4 0 16,-1 5 0-16,-3 2 0 15,3 5 0-15,-5 5 0 0,-4 13 0 16,12-6 0-16,-12 6 0 16,3 14 0-16,-3 4 0 15,0 6 0-15,0 3 0 16,0 1 0-16,0 3-5 0,0 2-14 16,-4-1-17-16,-3 1-48 15,6-1 0-15,0-3-5 0,1-2-6 16,-1-8 2-16</inkml:trace>
  <inkml:trace contextRef="#ctx0" brushRef="#br0" timeOffset="1.26255E6">12560 17678 74 0,'0'0'88'15,"-7"-17"1"-15,7 17-6 0,0 0-1 16,-11-5-60-16,11 5-4 16,0 0 0-16,0 7-6 15,0-7-6-15,11 6-1 16,-4-5-2-16,6 1-2 0,1 2 1 16,2-4-2-16,-1 0 0 15,2 0 1-15,2 0-1 16,2 0 1-16,-5 0 0 0,2 0 0 15,-2-2 1-15,0 1 0 16,-2 0-2-16,-1 1 0 16,-4 0 0-16,-9 0 0 15,14 7 0-15,-8 1 0 0,-3 2 0 16,1 3 0-16,-3 1 0 16,0 5 0-16,-1 0 0 15,0 1 0-15,0-20 0 16,0 0 0-16,2 29-14 0,1 1-33 15,-3-7-41-15,5 15 2 16,-1-24-6-16,0-4-5 16,-4-10 10-16</inkml:trace>
  <inkml:trace contextRef="#ctx0" brushRef="#br0" timeOffset="1.26274E6">12883 17732 66 0,'8'-39'91'16,"2"-7"-4"-16,-3 8-1 15,0 2-3-15,-1 3-37 0,-2 3-32 16,-1 6-1-16,0 1-4 16,0 8-2-16,-1 4-2 15,-2 11-3-15,0 0-3 16,0 0-8-16,-5 3-25 0,-1 11-50 16,3 2 0-16,1 5-7 15,0-3-5-15,2 2-3 16</inkml:trace>
  <inkml:trace contextRef="#ctx0" brushRef="#br0" timeOffset="1.2638E6">13064 17695 37 0,'0'0'93'15,"12"1"-4"-15,-12-1-4 16,0 0-3-16,0 0-3 15,0 0-67-15,0 0-9 0,-9-2 0 16,9 2 0-16,-12 0-1 16,12 0-1-16,-11 6-1 15,11-6 0-15,-13 8 0 0,9 4-1 16,-1 3 0-16,-1 2-1 16,1 1-2-16,3 2-3 15,2-20-2-15,0 0-2 16,-1 30-4-16,1 0-1 0,2-10 0 15,12 16 3 1,-7-23 2-16,4-5 3 0,-1-2 6 16,4-6 4-16,1 0 7 15,-2-13 3-15,1 1 1 16,0-6-1-16,3-3 1 0,-5-1-3 16,-5 1 0-16,-3-4-2 15,-2-3-3-15,-2 8-1 16,-1-7-2-16,-4 9 0 15,-1 2-1-15,-5 1 0 0,0 4-1 16,-1 5 0-16,-3 4 1 16,2 2-1-16,1 3 0 15,-2 6 0-15,-1 2 1 16,7 1-1-16,-1 3 0 0,6-3 0 16,3 0 0-16,0 0 0 15,1-1 0-15,5-3 1 16,6-3-1-16,-1 1 0 15,1-3 0-15,3-3 0 0,1 0 0 16,0-5 0-16,0-2 2 16,0-3 0-16,-2 0 0 15,0 0 1-15,2-3 1 16,-3 0-1-16,-3 2 1 0,3 0-1 16,-3 2-1-16,-2-1 0 15,-8 10-1-15,18-12 0 16,-18 12 1-16,14-3-2 0,-14 3 0 15,13 2-2-15,-13-2 2 16,12 17-1-16,-6-5-1 16,1 2 0-16,-1 2 0 15,0 0-1-15,1 0 0 0,-3 3 0 16,0-1-1-16,1 2 1 16,-3-4 1-16,0 1 0 15,-2 1 1-15,0-5 0 16,0 0 0-16,0-3 2 15,0-10-1-15,-9 14 2 0,9-14-2 16,0 0 1-16,0 0 1 16,-4-7 0-16,4-3-1 15,2-3 1-15,5 0 0 16,1 0-1-16,2-2 2 0,0 0-2 16,3 1 1-16,-2 0-1 15,5 0 1-15,-2 3-1 16,1 1 1-16,-3 1 0 0,0 1 0 15,2 3 0-15,-1 3-2 16,-3 2 0-16,0 0 0 16,-10 0 0-16,14 11 0 15,-14-11 0-15,10 17 0 0,-8-4 0 16,0 0 0-16,0 3 0 16,-2-16 0-16,0 0 0 15,0 25 0-15,2-3 0 16,-2-22 0-16,0 25 0 15,-5 0-54-15,0-4-34 0,-7 9 2 16,12-30-6-16,-7 15-6 16,7-15 5-16</inkml:trace>
  <inkml:trace contextRef="#ctx0" brushRef="#br0" timeOffset="1.32633E6">16877 10960 9 0,'7'-11'69'0,"-7"11"4"0,6-14-2 15,-13 2-26-15,7 12-18 16,2-15-3-16,-2 15-4 16,4-17-6-16,-3 6-1 0,-1-4-1 15,0 2-1-15,0-2-2 16,-5 2-1-16,-4-3-2 16,-2 4-1-16,-4 2-1 0,-2 4-1 15,-5 2-1-15,-4 4 0 16,-4 7-1-16,-4 6 0 15,0 3 1-15,0 5 0 16,-2 3 0-16,5 0 1 0,2 2-2 16,8 1 2-16,4-1 0 15,8-3 1-15,7 0-1 16,4-4 0-16,9-3 1 16,9-4-1-16,7-5 1 15,1-3-2-15,5-4-1 0,1-4 1 16,0-7-1-16,2-3 0 15,-5-3-2-15,-2-3 1 16,-4 1 0-16,-5 0 0 0,-8 1 1 16,-2 1-1-16,-5 4-1 15,-4 2 2-15,-1 11 0 16,-4-10-1-16,4 10 1 16,-13 0 0-16,13 0 0 0,-11 16 0 15,5-5 0-15,-1 5-1 16,6 3 2-16,0 2 0 15,1 5 0-15,-1 2 0 0,3 8 0 16,3 1 0-16,3 5 0 16,-3 2 1-16,0 2-2 15,-2 0 1-15,-2-3-1 16,1-4 0-16,-2-6 0 0,-2-6 1 16,-1-7-1-16,0-6 1 15,3-14 0-15,-6 12 0 16,6-12-2-16,-6-6 0 15,5-7 0-15,-2-4 0 0,2-2-2 16,0-6-6-16,1 2-10 16,0 2-37-16,0-3-30 15,0-2-2-15,3 2-7 16,4 1-4-16</inkml:trace>
  <inkml:trace contextRef="#ctx0" brushRef="#br0" timeOffset="1.32673E6">17196 10740 60 0,'0'0'87'16,"-12"-10"-3"-16,12 10-5 0,-6-9-2 15,6 9-59-15,0 0-4 16,8-2-4-16,2 4-4 16,2 3-3-16,2 9 0 15,2 3-1-15,0 6 0 0,1 5-1 16,-2 8 0-16,1 4-1 16,-4 4 2-16,-5 4 0 15,-2 2 1-15,-5 0 0 16,-5 3 0-16,-7-4 1 15,-8-1 0-15,-4-4 1 0,-3-6-1 16,-4-3-1-16,-1-7 0 16,3-5-1-16,0-8-1 15,4-7-4-15,6-1-8 0,-2-8-23 16,5-5-48-16,11-6-1 16,5-4-6-16,1-4-7 15,9-2 8-15</inkml:trace>
  <inkml:trace contextRef="#ctx0" brushRef="#br0" timeOffset="1.32722E6">17727 10966 56 0,'0'0'85'16,"-15"-14"-2"-16,-2 9-3 15,-3 4-3-15,2 1-58 16,2 8-4-16,-3 2-4 0,2 5-2 16,3 4-3-16,2 2-2 15,5 6 0-15,1 1-2 16,6 4 1-16,0 1-1 16,9 1 1-16,6-2-1 0,4-1-1 15,1-3 1-15,5-5-1 16,3-4 1-16,0-9-1 15,0-7 1-15,2-3-2 16,-4-10 2-16,-1-10-2 16,-2-9 1-16,-2-10-1 0,-3-9 1 15,-4-7-2-15,-2-9 0 16,-1-1 0-16,-9 0 0 16,-2 3 0-16,-7 8 1 15,-9 10-1-15,-9 14 0 0,-5 15 1 16,-4 14 0-16,-5 8 0 15,3 12 0-15,3 6 0 16,2 7 0-16,9 3 0 16,10 3-2-16,7 4-2 0,5-2-12 15,9 0-41-15,6 5-23 16,10-1-3-16,0-3-6 16,4-6-5-16</inkml:trace>
  <inkml:trace contextRef="#ctx0" brushRef="#br0" timeOffset="1.32829E6">18053 11018 73 0,'-6'-12'88'0,"2"3"-3"0,0 0-5 15,4 9-2-15,0 0-64 16,5-2-1-16,-5 2-5 15,17 14-3-15,-6 1-2 0,0 5-1 16,0 2-1-16,-2 5 1 16,-1 0-1-16,-3 1 1 15,-3-2 1-15,-2-1-2 16,0-5 0-16,0-4 0 16,-4-2 1-16,4-14 0 15,-7 9 0-15,7-9 0 0,-2-7-1 16,2-7 0-16,5-6 0 15,4-2-1-15,4-6-1 16,0 3 0-16,4-2-1 0,1 4 1 16,-1 5 0-16,-1 6-1 15,0 7 2-15,-4 5-1 0,-3 9 1 16,-2 7 1-16,-2 3-1 16,-2 6 1-16,0 0 1 15,-1 4-1-15,-1-2 1 16,3 0-1-16,1-5 1 0,-1 0-1 15,0-6 0-15,3-7-1 16,-7-9-1-16,18 5-1 16,-5-8-1-16,-1-10-3 15,5-6-4-15,0-11-5 16,3-7-5-16,3-7 0 0,1-6-1 16,-1-2 3-16,-1-2 6 15,-3 6 6-15,-5 2 6 16,-2 11 7-16,-6 8 7 0,-6 11 2 15,0 16 1-15,-13 0-1 16,4 8-4-16,-1 10-2 16,2 5-2-16,-1 4-2 0,5 7-1 15,2 0 0-15,1 3 0 16,4 1-1-16,3 1-1 16,4 0-1-16,1-1 0 15,2-4 1-15,3-3-4 0,-1-5 0 16,1-5-1-16,0-7-2 15,3-7-2-15,-1-7-2 16,-1-7-1-16,1-9-2 16,-1-7-1-16,0-4 1 0,0-3 2 15,-1 2 3-15,-5-1 3 16,0 8 2-16,-5 5 4 16,-2 5 2-16,-4 11 3 0,0 0 0 15,0 14 1-15,-4 3-2 16,2 3-1-16,1 4 0 15,1 0-1-15,1 2 0 16,6-5-2-16,1-2 0 0,4-4-1 16,1-5 0-16,2-5-1 15,0-5 0-15,2-4-2 16,1-6 0-16,-1-6-1 0,0-1 0 16,0-4 0-16,-2 3 0 15,-2 0 1-15,-5 4-1 16,-1 6 2-16,-7 8 1 15,0 0 1-15,6 14 0 0,-6 12 1 16,0 11 0-16,-1 12 0 16,1 13 1-16,0 12-2 15,6 9-1-15,5 10 0 16,-1 2-1-16,4 0-1 0,-5-4 0 16,-1-9-1-16,-7-11-1 15,-1-10-1-15,-11-16-2 16,-7-13-8-16,-6-21-15 15,-10-9-50-15,8-10-2 0,-1-19-7 16,5-13-3-16</inkml:trace>
  <inkml:trace contextRef="#ctx0" brushRef="#br0" timeOffset="1.32912E6">19689 11144 36 0,'1'-18'83'0,"-2"-1"1"0,-5 2-5 16,-3 0-4-16,1-1-48 15,-6 9-10-15,-2-1-3 16,0 7-5-16,-4 3-3 0,2 4-1 15,-3 7-2-15,-2 5 0 16,4 7-1-16,-2 2-1 16,6 6 1-16,0 4 0 15,4 1-1-15,5 3 1 0,5 0-1 16,1-5 0-16,5-1 0 16,6-7 0-16,1-8 1 15,4-5-2-15,2-9 1 16,0-6 0-16,3-12-1 0,-4-8 0 15,2-7 0-15,-2-7-1 16,-2-3-1-16,0-3 1 16,-7 0 0-16,-3 3 0 0,-5 4-1 15,0 6 0-15,-5 6 1 16,-2 9 0-16,-2 3 0 16,9 11 0-16,-14-3 1 15,14 3 0-15,0 6 0 0,0-6 0 16,16 18 1-16,3-9 0 15,3 3 0-15,2 1-1 16,6 1 1-16,-2 0-1 16,1 4 1-16,-3 0-1 0,-2 3 1 15,-8 1-1-15,-6 2 0 16,-5 0 0-16,-5-1 0 16,-2-1 1-16,-4-2 0 15,-6-3 0-15,1-3 1 0,1-4-1 16,0-5 1-16,10-5 0 15,-12-2-1-15,11-8 1 16,1-6-2-16,4-3 1 0,6-6-1 16,2-5-1-16,4-1 0 15,4-1-1-15,2 5 0 16,2 2 0-16,-1 3 0 16,1 5 0-16,0 7 1 15,-6 6 0-15,0 4 2 0,-7 5 1 16,2 6 0-16,-8 5 2 15,-1 2 0-15,-4 3 0 16,0 2 0-16,-1 1 0 16,-3 2-1-16,0-2 0 0,-2 0-1 15,2-4-3-15,0-4-2 16,3-2-5-16,1-14-8 16,0 13-24-16,11-13-41 0,-1-3-3 15,4-11-7-15,3-6-5 16</inkml:trace>
  <inkml:trace contextRef="#ctx0" brushRef="#br0" timeOffset="1.32953E6">20261 11081 80 0,'-9'3'86'0,"-2"6"-1"0,1 1-6 16,0 18-9-16,6-15-55 15,2 1-1-15,2 0-1 16,1-3-2-16,6 2-3 15,5-5-2-15,4-4-2 0,1-2-1 16,3-2-1-16,1-5 0 16,5-6-1-16,-1-5-1 15,0-1-1-15,-2-5 1 0,0-2 0 16,-4 2-2-16,-7-2 0 16,-3 3 0-16,-9 3 0 15,-1 6 0-15,-13 2 0 16,-3 8 1-16,-4 2-2 0,-3 8 3 15,-3 4 1-15,5 9 0 16,0 1 1-16,6 3 0 16,6 4 1-16,5 2-1 15,5 1 2-15,7-1-2 0,7-2 0 16,6-3 0-16,6-5 0 16,1-4-1-16,5-5-2 15,3-6-4-15,-1-5-7 16,-2-2-15-16,-8-8-55 0,3-3-1 15,-2-3-6-15,-7-1-6 16,-7-2 3-16</inkml:trace>
  <inkml:trace contextRef="#ctx0" brushRef="#br0" timeOffset="1.3321E6">21332 10930 19 0,'-2'-12'75'0,"-2"1"2"16,-3 1-2-16,-4-7-20 16,11 17-27-16,-16-6-7 15,16 6-4-15,-18 0-3 0,5 5-4 16,0 4-2-16,-2 2-2 16,1 4 0-16,-2 2-1 15,2 5-2-15,1 3 1 16,3 2 0-16,-1 4-1 0,5 1 0 15,3 3 0-15,3-1-1 16,3 0 1-16,5-2 0 16,4-4-1-16,5-2 0 15,4-5 0-15,2-6 1 16,3-6-1-16,-1-5 0 0,4-4 0 16,-3-5 0-16,3-7 0 15,-3-5-1-15,1-4 0 16,-3-2-1-16,0-4 0 0,-3-2 0 15,-5-1 0-15,-1 2 0 16,-5-1 0-16,-6 4-1 16,-4 1 1-16,-2 5-1 15,-7 3 1-15,-3 4 1 0,-1 4-1 16,-3 6-1-16,3 1 2 16,1 1-1-16,-1 2 0 15,13-2 1-15,-13 16-2 16,9-4 1-16,2 1 1 0,2 3-1 15,0 1 1-15,0 5 0 16,4 2 0-16,3 2 0 16,0 1 1-16,6-1-1 0,-4-1-1 15,4-3 1-15,2-1-1 16,-4-7 1-16,2-2-1 16,1-5 0-16,-3-6 0 15,2-1 0-15,0-5 0 16,-2-7 0-16,-2-5 0 0,-2-4-1 15,1-3 0-15,-4-3 1 16,-3-2-2-16,-1-1 3 16,0 3-3-16,-6 2 1 0,-5 7-1 15,-1 2 0-15,-3 7 1 16,0 5-2-16,-3 4 2 16,3 2-1-16,-1 5 2 15,5 5 1-15,1 1-1 16,5 1 1-16,2 1 0 0,3-1 1 15,5 0-1-15,4 1 0 16,3-5 0-16,3-1 0 16,2-5-1-16,2-1 1 0,0-3-2 15,1-6 1-15,1-4 0 16,-2-5 0-16,2-2-1 16,1 0 2-16,-2-2-2 0,0 1 1 15,-6 3-1-15,0 1 1 16,-2 4-1-16,-12 10 1 15,12-8 1-15,-12 8-2 16,0 0 0-16,3 12 1 0,-3 0 1 16,0 4-1-16,0 1 1 15,0 6 0-15,2 0 0 16,0 0-1-16,0 2 2 16,1-4-1-16,1-3 0 15,1-3-1-15,-2-3 0 0,-3-12 0 16,7 8 0-16,-7-8-1 15,12-8 0-15,-7-2-1 16,5-7 1-16,-1-1-1 16,4-4 0-16,2 0 1 0,-2-2-1 15,3 5 2-15,-1 1-3 16,0 5 2-16,-2 5 0 16,-3 8 1-16,1 3 0 0,-7 9 0 15,2 6 1-15,0 4-2 16,-3 2 4-16,1 0-3 15,3 0 1-15,-1-1 0 16,-2-5 0-16,3-4-1 0,-1-5-3 16,-6-9-3-16,13 3-2 15,-13-3-3-15,15-10-2 16,-3-3-5-16,-7-3-9 0,8-6-2 16,-4 3 2-16,3-2 3 15,-6 1 5-15,3 4 4 16,-6 4 7-16,-1 2 8 15,-2 10 9-15,0 0 5 0,-1 9 4 16,-5 4-3-16,0 2 0 16,0 3-2-16,5 0-3 15,-1 0-2-15,2-5-1 16,0-1-1-16,0-12-1 0,9 13-5 16,-9-13-5-16,20 0-3 15,-5-3-2-15,1-6-3 16,2-2-5-16,2-4 0 0,2-5-2 15,1-3 4-15,0-9 2 16,-1-1 8-16,1-5 7 16,-1-2 8-16,-2 0 7 15,-4-2 7-15,-5 5 2 0,-1 0 2 16,-6 10 1-16,0 3-2 16,-4 5-5-16,0 3-4 15,0 8-6-15,0 8-3 0,0 0-3 16,0 0-2-16,-4 14 0 15,4 6-1-15,0 7-1 16,0 6 0-16,1 11-1 16,1 7 2-16,0 7 0 15,2 12 0-15,-1 5-1 0,-1 7-1 16,0 2 0-16,-2 3-2 16,0-4 0-16,-1-6-1 15,-5-9 0-15,-4-12-1 0,1-11 2 16,-1-15 1-16,-4-11 1 15,3-14 1-15,0-7 1 16,-2-14 1-16,6-9-1 16,-1-9 0-16,5-10 0 0,3-9-2 15,4-11 0-15,8-5-1 16,9-1 0-16,4 1-1 16,-1 4 0-16,1 9 0 0,4 9 0 15,2 15 0-15,-4 13 1 16,2 16 0-16,-5 5 1 15,-2 14-1-15,-2 7 2 16,-2 5-1-16,-6 4 0 0,-11 2 0 16,-2 0-1-16,-13 1-3 15,-6-6-8-15,-1 0-25 16,0-6-41-16,-6-7-4 16,4-6-5-16,3-10-4 0</inkml:trace>
  <inkml:trace contextRef="#ctx0" brushRef="#br0" timeOffset="1.33269E6">22719 11137 76 0,'6'13'85'0,"-3"-2"-3"0,-3 0-5 16,0-11 0-16,0 15-66 15,0-15 0-15,2 14 0 16,-2-14-2-16,8 1-1 15,-8-1-1-15,16-13-2 16,-7-1-2-16,0-4-2 0,1-4 1 16,-1-6-3-16,-5 1 0 15,-2-2 1-15,-2 4-1 16,-6 3 1-16,-7 6-1 0,-4 7 2 16,-5 9-2-16,1 2 1 15,-5 14 1-15,1 4 1 16,4 6-1-16,6 4 1 0,7 1 0 15,2 4 1-15,7-2-1 16,10-1 2-16,8-3-2 16,10-6 0-16,2-4-1 15,4-8 0-15,7-5 0 0,0-6 0 16,-1-7-2-16,-2-11 0 16,0-6 0-16,-3-8-2 15,-5-8 2-15,0-5-2 16,-9-6 1-16,-3 0 0 0,-6-2 1 15,-9 3 0-15,-4 7 1 16,-5 7 1-16,-8 10-1 16,-6 10 1-16,0 9 1 15,1 7-1-15,0 10-1 0,2 10 1 16,8 5 0-16,4 7-1 16,4 5 0-16,6 4 2 15,4 5-1-15,2 1 0 0,3 5 0 16,-5-4-2-16,2-1-3 15,-4-3-4-15,-2-5-5 16,-6-6-14-16,-1-12-32 16,-3-3-23-16,-7-11-4 0,-1-7-5 15,-2-7-2-15</inkml:trace>
  <inkml:trace contextRef="#ctx0" brushRef="#br0" timeOffset="1.33297E6">22981 11128 56 0,'13'-13'78'15,"3"6"0"-15,2 3-3 16,15 4-37-16,-11 0-18 16,2 2 0-16,5 2-1 0,-2 0-9 15,3 1-3-15,-4-1-3 16,3 3-2-16,-6-1-2 16,-3 2 0-16,-3 1 0 0,-5 3 1 15,-6 2 1-15,-6 3 0 16,-1-1 1-16,-2 3 0 15,-2 1 2-15,-4-2-1 16,4-2 0-16,-3-3 0 0,1-4-3 16,7-9-3-16,0 0-9 15,0 0-23-15,0 0-42 16,15-9-4-16,-4-6-5 16,2-4-6-16</inkml:trace>
  <inkml:trace contextRef="#ctx0" brushRef="#br0" timeOffset="1.33317E6">23557 10824 79 0,'-1'-14'82'15,"-12"7"-3"-15,3 5-5 16,-1 0 0-16,14 2-69 16,-3 0-2-16,-4 8-1 0,4-8 2 15,-3 18-1-15,3-7-1 16,3-1-7-16,3 5-11 15,3 0-40-15,-3 1-19 0,4-1-6 16,-3-2-6-16,1-2 1 16</inkml:trace>
  <inkml:trace contextRef="#ctx0" brushRef="#br0" timeOffset="1.33337E6">23603 10674 7 0,'-6'-21'84'16,"2"4"0"-16,-1 1-2 15,0 3-5-15,3 30-25 0,2-17-41 16,0 0-7-16,7 0-20 16,5 6-56-16,-2 7-5 15,-2 2-6-15,5 1-3 16</inkml:trace>
  <inkml:trace contextRef="#ctx0" brushRef="#br0" timeOffset="1.33428E6">23999 10781 38 0,'5'-15'90'15,"-5"15"-1"-15,-7-16-6 0,-3 13-3 16,0 2-38-16,10 1-30 15,-20 11 0-15,6 7-5 16,5 9-3-16,-1 6-2 16,-1 8-1-16,3 9 0 15,5 3-1-15,-4 4-1 0,3 0 0 16,0-1 0-16,4-6-1 16,-3-5 0-16,1-8 1 15,-4-9-1-15,0-9 0 0,2-9 1 16,4-10 0-16,-17-3 0 15,7-13 1-15,3-5 0 16,1-6 0-16,-1-3 0 16,7-4 1-16,0-1-1 0,8 2 1 15,0 2-2-15,7 4 1 16,4 4-1-16,3 6-1 16,5 4 1-16,-1 6 0 15,8 1 0-15,-2 3-1 0,3 1 2 16,-2 0 0-16,-2 2 0 15,-3-2 1-15,-6 0 1 16,-5-1 0-16,-9 1 0 0,-8 2 1 16,0 0 0-16,-5-2 0 15,-10 2 1-15,-2 8-2 16,-1 4 1-16,1 4 0 16,0 2-1-16,6 6 1 0,0 2-1 15,8 2 0-15,3 0 0 16,7-1 1-16,6 0-1 15,7-5-1-15,6-4 1 0,0-3-2 16,6-5 0-16,-2-6 0 16,-2-4 0-16,-1-4-1 15,-2-7 0-15,-5-7 0 16,-4-3-1-16,-7-4 1 0,0-1 0 16,-7-3 1-16,-2 3-2 15,0 2 1-15,0 2-1 16,0 5 1-16,-1 6 0 0,1 11 0 15,0-12 0-15,0 12-1 16,18 0 1-16,-4 6 1 16,4 3 1-16,2 6 0 15,5 2 0-15,1 5 0 16,2 1 0-16,-4 5 1 0,-1 2 0 16,-4 1-2-16,-6-2 1 15,-2 0 0-15,-8-5-1 16,-3-3 1-16,-1-8 0 0,-6-6 0 15,-5-6 2-15,1-5-1 16,0-9 2-16,-1-5-1 16,7-3 1-16,0-8 0 15,6-1-1-15,1-4-1 0,8-1 0 16,9-1-2-16,5 4-1 16,1 0-1-16,0 6 0 15,5 4-3-15,-6 3-3 0,2 12-10 16,-9 7-59-1,-5 4-8-15,-1 2-4 0,-11-6-6 16,18 15-2-16</inkml:trace>
  <inkml:trace contextRef="#ctx0" brushRef="#br0" timeOffset="1.3348E6">25610 10823 76 0,'-5'-15'89'0,"5"7"-6"15,0 8-3-15,0 0-2 16,0 0-67-16,-7 14-2 16,2 7-1-16,-1 8-1 0,3 8-3 15,-5 5 2-15,0 11-3 16,0 0-4-16,-1 6-6 15,-2-3-13-15,4-6-33 16,3-2-26-16,-5-7-3 16,1-9-10-16,-2-13 0 0</inkml:trace>
  <inkml:trace contextRef="#ctx0" brushRef="#br0" timeOffset="1.33519E6">25328 10780 0 0,'-7'-26'89'16,"-3"2"4"-16,6 5-5 15,3 4-5-15,4 5 2 16,15 4-72-16,4 6-1 0,8 0-1 16,3 5-4-16,11 4-1 15,0 4-3-15,6 5 0 16,2 1-2-16,0 6 0 15,-3 2 0-15,-4 1-1 0,-4 3-1 16,-8 1 0-16,-5 3-1 16,-11-2-1-16,-8-1 2 15,-9 2 0-15,-12-4 0 16,-11 2 0-16,-12-5 0 16,-7 0 1-16,-9-2 0 0,-5-5 1 15,-3-1-2-15,-4-6 0 16,5-2-1-16,3-2-1 15,9-5-2-15,7 0-3 0,9-3-9 16,13 0-19-16,17-1-44 16,4 0-5-16,15 0-4 15,10-8-5-15</inkml:trace>
  <inkml:trace contextRef="#ctx0" brushRef="#br0" timeOffset="1.33565E6">26180 11006 11 0,'-7'-15'71'15,"-10"0"5"-15,-2-3-2 0,-4 4-1 16,2 7-44-16,-3-4-19 16,0 6 0-16,2 2 1 15,1 3-2-15,3 7 0 16,1 5-4-16,3 6-1 15,2 3-1-15,3 6 1 0,4 2 0 16,2 1-1-16,3 1 1 16,0-5-1-16,6-3 1 15,2-4-1-15,7-5-1 0,1-8-2 16,4-6 0-16,-2-1 0 16,2-10 0-16,2-5-1 15,1-4 0-15,-6-5 0 0,1-2 1 16,-5 0 2-16,-1-1 0 15,-4 4 1-15,-2 3 0 16,-3 7 0-16,-3 5 0 16,0 9 1-16,-12 0 0 15,3 15-2-15,-2 5 2 16,3 5-1-16,-2 4 1 0,7 5-1 16,2-1-2-16,1 1-1 15,4-4-4-15,10 0-13 0,-1 9-55 16,2-22-8-16,2-7-7 15,4-6-3-15,1-6-4 16</inkml:trace>
  <inkml:trace contextRef="#ctx0" brushRef="#br0" timeOffset="1.33638E6">26405 10796 19 0,'0'-16'80'0,"0"16"3"15,0 0-4-15,-11 0-2 16,8 19-40-16,3 6-24 0,0 6-1 16,0 5-1-16,0 7-3 15,0 2-1-15,0 2-3 16,0 0 0-16,0-4-2 16,-3-5 0-16,1-5-1 0,-3-6 1 15,-1-7-1-15,2-10-2 16,4-10-1-16,0 0 1 15,-9-4-2-15,6-13 0 0,0-4 0 16,3-6 1-16,0-6-3 16,1-6-1-16,6-3 0 15,1-4 0-15,7 1 0 16,0 0 1-16,3 2 0 0,0 5 1 16,1 5 3-16,-1 8 1 15,-3 5 3-15,0 8 1 16,-2 8 0-16,2 4 1 15,-2 4-1-15,-1 4 1 0,3 5-2 16,-1 1 0-16,0 4-2 16,-5 0 0-16,1 1-1 15,-4 2 1-15,-4-1-2 16,-2-1 1-16,-3 2 0 0,-8-4-1 16,2-2 1-16,-5-1 0 15,1-3 0-15,3-2 0 16,-3-4-1-16,6 1 2 0,7-6-1 15,-12 4 0-15,12-4 0 16,0 0-1-16,0 0-1 16,0 0 0-16,8 6-3 15,-8-6-2-15,18 9-2 0,-5 0-3 16,2 3-4-16,4 3 1 16,-2 2-1-16,0 3 1 15,-1 1 3-15,-3 3 4 0,-6-1 5 16,-4-3 3-16,-3-1 9 15,-10 0 3-15,-9-5 3 16,-7-2 1-16,-9-5 1 16,-5-5-1-16,-4-2-1 0,-4-2-4 15,0-5-3-15,3-4-2 16,6 0-3-16,4-2-5 16,10 1-13-16,9 7-55 15,9-5-7-15,9-2-5 0,19 0-6 16,11-2 2-16</inkml:trace>
  <inkml:trace contextRef="#ctx0" brushRef="#br0" timeOffset="1.33683E6">27038 10852 6 0,'-16'-14'76'0,"2"-1"6"16,3 0-4-16,3 6-19 0,8 9-27 16,-4-13-7-16,4 13-4 15,0 0-6-15,0 0-6 16,0 0-2-16,-3 10-2 16,-2 2 0-16,2 8-1 0,-1 4 0 15,-2 4 0-15,0 7-1 16,3 5 2-16,1 1-1 15,2 3-1-15,1-1-1 0,6-4 0 16,3-3 0-16,3-4 0 16,-1-8 1-16,2-9-3 15,2-6 1-15,0-8-1 16,-1-4 0-16,-1-10 1 0,0-5-1 16,1-7-1-16,0-4 1 15,2-5-1-15,2-2-1 16,-1-2 0-16,0 1 0 15,-3 2-1-15,-1 4 0 0,-4 6-2 16,-3 8-3-16,-5 5-6 16,-2 12-15-16,-1 6-44 15,-4 6-8-15,2 4-5 16,0 1-4-16</inkml:trace>
  <inkml:trace contextRef="#ctx0" brushRef="#br0" timeOffset="1.33758E6">27429 10858 26 0,'-13'-9'82'16,"13"9"0"-16,-14-8-3 15,14 8-4-15,-9 10-53 16,6 6-2-16,3 6-7 15,-1 6-4-15,1 5-3 0,0 8 1 16,0 3-2-16,-1 1-1 16,0 1-1-16,-2 0 0 15,-2-3-1-15,0-7 0 16,0-4 1-16,-3-10-2 0,5-8 0 16,3-14 1-16,0 0-1 15,-9 0 1-15,7-14 0 16,0-8-1-16,2-5 0 0,0-4-2 15,0-5 0-15,6-5-4 16,2 0-1-16,5-4-1 16,5 1-2-16,4 1 1 15,4-1 0-15,2 7 0 0,1 1 1 16,-2 9 4-16,0 6 2 16,-4 7 1-16,0 5 1 15,-2 8 1-15,-3 1-1 0,0 5 0 16,-3 3 1-16,1 3-1 15,-3 3 0-15,-4-1-1 16,-5 1 0-16,-1 0 0 16,-3 3 1-16,-9-2-1 0,-6-1 0 15,-4 0 1-15,-6 1 0 16,-6-4 0-16,-4 2 0 16,0-4 0-16,1-2-1 15,3 0 1-15,3-1 0 0,7-1-1 16,6-1 0-16,15-4 1 15,-8 8-1-15,8-8 0 16,5 11 1-16,6-4 0 16,1 5 1-16,4 3 1 0,1 5-1 15,1 3 0-15,3 5 1 16,5 4-1-16,-3 1 0 16,-3 1 0-16,2-2-1 0,-4 0-1 15,-2-6 1-15,-4-3 0 16,-7-6 1-16,-1-4 0 15,-4-2 1-15,0-11 0 16,0 11 0-16,0-11-1 0,0 0-4 16,-9 0-12-16,9 0-61 15,0 0-2-15,-11-12-7 16,11 12-5-16,-3-19-4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5:22:31.0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32864 17899 28 0,'-3'-14'73'0,"-3"2"5"0,4-2-30 16,-3 2-4-16,3 0-4 16,-1 0-9-16,-2 1-6 15,2 0-4-15,0 2-4 16,1 0-3-16,2 9-3 0,-2-14-2 15,2 14 0-15,0 0-3 16,8-6-2-16,4 6 0 16,0 7 0-16,2 4-1 15,2 3 0-15,3 6-1 0,-19-20-1 16,25 23 0-16,-1 2 0 16,6 8-1-16,-2 0 0 15,5 7-1-15,42 47 1 16,-40-40-1-16,-1 3 2 15,2-1-2-15,-1 0 1 16,-6-3 2-16,0-3-1 16,-3-4 1-16,-26-39 0 0,23 36 0 15,-3 0-1 1,-4-8 2-16,-3-1 0 0,-13-27-2 16,15 24 0-16,0 1-2 15,-15-25-1-15,0 0-3 16,0 0-5-16,0 0-17 0,0 0-56 15,0 0-3-15,0 0-7 16,0-2-5-16</inkml:trace>
  <inkml:trace contextRef="#ctx0" brushRef="#br0" timeOffset="594.0631">33596 17822 18 0,'0'0'75'0,"13"-14"4"15,-13 14-2-15,9-16-37 16,-9 16-4-16,5-11-6 16,-5 11-6-16,4-12-6 0,-4 12-5 15,1-8-3-15,-1 8-1 16,0 0-3-16,-7 0-1 15,7 0-1-15,-14 13-1 16,0 5 0-16,14-18-1 16,-18 21 0-16,0 2-1 15,-9 10 0-15,-38 40 1 0,26-27-1 16,-5 0 0-16,-1 7 0 16,-5 0 2-16,-7 3 1 15,1-1-1-15,-2 0 0 16,4-2 0-16,2-3 0 15,0-5 0-15,6-5 0 0,2-1-1 16,5-7 0-16,39-32 1 16,-37 25-1-16,1 1-1 15,16-11 0-15,0-1-1 16,20-14-2-16,0 0-5 16,0 0-13-16,0 0-65 15,0 0-4-15,0 0-2 0,0 0-7 16,0 0-1-16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4:25:00.5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4762 4198 53 0,'-1'-14'74'16,"0"-4"-7"-16,1 18-22 15,2-13-3-15,-2 13-7 16,2-9-10-16,-2 9-7 0,0 0-4 16,0 0-4-16,0 0-4 15,0 0-1-15,0 0-1 16,0 0-2-16,12 11 0 15,-8 4 0-15,0 6 0 0,4 4-1 16,-2 4 0-16,1 6 0 16,2 1-1-16,-1-3 1 15,1 2-1-15,-1-5 0 16,0-6 2-16,1-3 1 0,-4-7 3 16,2-3 1-16,-7-11 1 15,0 0 0-15,10-7 0 16,-5-7 0-16,-2-8-1 15,0-2-2-15,1-7-1 0,1 0-3 16,1 1 1-16,-2 3-2 16,1 4 0-16,-2 5-1 15,0 7 0-15,-3 11 0 16,0 0-2-16,0 0-2 0,7 14-6 16,-6-1-10-16,1 5-61 15,2 4-2-15,-1-1-5 16,-1-3-7-16</inkml:trace>
  <inkml:trace contextRef="#ctx0" brushRef="#br0" timeOffset="1109.0638">5083 4360 67 0,'0'0'76'0,"-1"-8"-3"0,1 8-4 15,8 0-49-15,-8 0-3 16,9 15-4-16,-3 0-6 16,0 2-3-16,0 2 2 15,2 4-1-15,1 0 1 0,1-3 1 16,-4-1 0-16,4-4 1 15,-6-3 1-15,1-1 0 16,-5-11 0-16,0 0 1 16,0 0-1-16,2-17-2 0,-2-1 0 15,0-3-3-15,0-8-2 16,1-6-1-16,1 2 0 16,3 0-1-16,1 3-1 15,0 3 2-15,0 6-2 16,-2 5 1-16,-4 16 0 0,14-7 0 15,-5 11 0-15,-1 9 1 16,1 5 0-16,4 4 0 16,-2 1 0-16,3 2 1 0,-2-2 0 15,0-2 0-15,-3-5 0 16,1-1 1-16,-4-6 0 16,-6-9 0-16,8 9 1 15,-8-9 0-15,0 0-1 16,9-10 0-16,-8-1 0 0,2-6 0 15,2-1-2-15,0-5 0 16,0-4 0-16,2 1-1 16,0 1 1-16,-2 1-1 0,-2 3-1 15,-1 3-1-15,1 7-5 16,-3 11-7-16,0-14-42 16,0 14-30-16,0 11-3 15,-1 1-7-15,1 0-5 0</inkml:trace>
  <inkml:trace contextRef="#ctx0" brushRef="#br0" timeOffset="1606.2936">5657 4248 87 0,'-1'-12'92'0,"-2"2"-5"15,3 10-7-15,-5-35-24 16,5 35-37-16,0 0-5 0,0 15-5 16,0 6-5-16,1 1-2 15,2 6 0-15,0 4 0 16,-1 2-1-16,1 0 1 15,-1-3-1-15,0-3-1 16,0-4-1-16,-2-5-2 16,1-5-3-16,-1-14-3 0,0 10-5 15,0-10-1-15,-5-12 0 16,1-6-1-16,2-3 0 16,1-8 4-16,-2-9 4 0,3 1 6 15,1-8 6-15,-1 2 5 16,2-1 2-16,5 5 3 15,3 3 2-15,4 5-2 16,0 6 0-16,7 4-2 0,-1 9-4 16,4 3-2-16,1 5-1 15,2 4-3-15,-1 2-4 16,-5 5-9-16,1 7-32 16,-3 5-38-16,-9 4-3 0,-5 3-7 15,-5 1-4-15</inkml:trace>
  <inkml:trace contextRef="#ctx0" brushRef="#br0" timeOffset="2152.5418">5752 4369 9 0,'0'0'86'0,"0"0"2"0,0-10-5 16,8 0-6-16,5-2-27 15,5 1-39-15,7-2-3 16,1 4-9-16,1-3-8 15,1 4-5-15,1-1-8 0,-4 2 0 16,-3 2 3-16,-4 0 3 16,-3 2 7-16,-15 3 4 15,14-3 10-15,-14 3 7 0,0 0 8 16,0 0 1-16,-1 6 0 16,0 4-4-16,-1 2-5 15,2 4-1-15,-1 2-3 16,1 3-3-16,0 3-1 0,3-2-1 15,-1 1-1-15,0-2 0 16,-1-3-1-16,0-2 2 16,-1-5 0-16,0-11 0 15,0 10 0-15,0-10 0 0,0-7 0 16,0-6-1-16,0-5 1 16,3-5-2-16,2-4-1 15,2-6 1-15,2-3-1 0,2 0 0 16,3-1 0-16,3 1 0 15,1 3 0-15,2 6 0 16,1 3-1-16,-3 7 1 16,2 6 0-16,-3 7 0 0,-1 4 0 15,-8 6 0-15,-2 8 1 16,-6 3-1-16,-1 5 1 16,-9 6 0-16,-4-1 0 15,-4 2-2-15,-3-2-3 0,5 1-10 16,-4-3-38-16,7-5-31 15,3-8-3-15,10-12-5 16,0 0-7-16</inkml:trace>
  <inkml:trace contextRef="#ctx0" brushRef="#br0" timeOffset="2539.159">6543 4191 59 0,'-11'11'89'0,"0"1"-2"16,1 4-6-16,1 0-2 16,11 2-62-16,-2 3-5 0,-1 3-5 15,1 1-3-15,0 0-3 16,1-2 1-16,1-3-2 16,-1-1 1-16,-1-5 0 0,0-5 1 15,0-9 0-15,0 0 0 16,0 0 1-16,-9-10-1 15,7-7 1-15,2-8-1 16,0-3-1-16,0-6 0 16,8-3 0-16,5 1 0 15,0 0 0-15,3 5-1 0,0 4 1 16,2 8-1-16,-2 9 0 16,-1 8 1-16,-3 7-1 0,-3 11 1 15,-2 2 0-15,-5 6-1 16,-2 0-4-16,-2 5-16 15,14-2-61-15,-22-4-1 16,-7-5-8-16,2-7-6 0,1-3 4 16</inkml:trace>
  <inkml:trace contextRef="#ctx0" brushRef="#br0" timeOffset="4835.2332">6926 3461 38 0,'-11'-18'63'0,"11"6"2"15,-7 0-32-15,2 0-1 16,-1 1-4-16,0-3-5 0,-3 2-4 16,2-2-4-16,-3 3-1 15,-1-4-2-15,-6 4-4 16,-1-1-1-16,-2 1-2 0,-5 0-2 15,-5 3 1-15,-6-3-2 16,-7 4-1-16,-4-2 1 16,-6 4 0-16,-8 1-1 15,-4 1 1-15,-8 3-2 0,-8-1 1 16,-7 7-1-16,-6 3 1 16,-7 3-1-16,-7 5-1 15,-2 4 1-15,-7 4-1 16,-6 7 0-16,-3 3 1 0,-1 6-1 15,-2 5 0-15,0 8 1 16,0 2 0-16,2 2 0 16,0 5 0-16,4 0 0 15,5 6 0-15,1 3 1 0,8 4 0 16,-1 4 0-16,10 4 0 16,2 4-1-16,6 5 1 15,3 9-1-15,7-2 2 0,6 6-2 16,7 1 1-16,8-1-2 15,8 2 3-15,7 3-1 16,13-4 1-16,11-1-1 16,9 1 1-16,8-6 0 0,8 1-2 15,16 1 1-15,4-3-1 16,7-1 0-16,10-2 0 16,3 0 1-16,7 0-1 0,2 5 1 15,5-4 0-15,1 3 0 16,7 1 0-16,5-1 0 15,3-3 2-15,4 3 0 16,6-6 0-16,6 0 1 0,4-4-1 16,6-4 1-16,7 0-1 15,2-2 1-15,7-2-2 16,6-1-1-16,2-1 1 16,7-1-1-16,3-3 1 15,6-2 1-15,7-3-1 0,0-1 1 16,5-7 1-16,4-4 0 15,7-8 0-15,2-4 0 16,2-9 0-16,6-9 0 0,-4-10-1 16,2-7 1-16,-2-7-1 15,2-6-1-15,-7-6 1 16,-3-7-1-16,-4-7 1 16,0-1-1-16,-7-6 0 0,-2-5 1 15,-3-5-1-15,-7-6 1 16,1-3-2-16,-7-10 1 15,-2-4-2-15,-6-7 1 0,0-9 1 16,-8-8-1-16,-4-7 0 16,-7-4 0-16,-9-6 0 15,-5 2 1-15,-13-3-2 16,-7-1 0-16,-11 0 0 0,-9 4 0 16,-6 0 0-16,-8 3 0 15,-8-2 0-15,-7-3 0 16,-5 0 0-16,-4-6 0 15,-7 0 0-15,-4-3 0 0,-3-4 0 16,-11-2 0-16,-4-5 0 16,-4 1 0-16,-4 0 0 15,-7 3 0-15,-4-2 0 0,-5 3 0 16,-5 4 0-16,-3 5 0 16,-4 4 0-16,-5 5 0 15,-3 3 0-15,-1 3 0 16,-6 3 0-16,-1 3 0 15,0 3 0-15,-5 4 0 16,-2 3 0-16,0 6 0 0,-7 1 0 16,-1 10 0-16,-5 4 0 15,-5 4 0-15,-5 2 0 16,-1 6 0-16,-5 2 0 0,-3 0 0 16,-3 4 0-16,-2 0 0 15,-2 2 0-15,0 0 0 16,0 3 0-16,1 1 0 15,-1 4 0-15,0 3 0 0,2 5 0 16,0 2 0-16,3 6-4 16,0 3-7-16,5 8-17 15,-3 2-56-15,7 4-6 16,3 5-2-16,9 1-10 0,9 4 2 16</inkml:trace>
  <inkml:trace contextRef="#ctx0" brushRef="#br0" timeOffset="5734.0293">6394 3777 3 0,'0'0'77'0,"0"-10"3"16,0 10-1-16,0 0-17 16,0 0-33-16,0 0-6 0,0 0-6 15,0 0-6-15,11 0-3 16,-5 6-2-16,1 5 0 16,3 5-2-16,1 5 0 15,1 6 0-15,2 5-1 16,1 2-1-16,2 9 0 0,1 3 0 15,-1 6-1-15,-1 2-1 16,-5 5 1-16,-1 1-1 16,-1-1 1-16,-6 0-1 0,-3-3 0 15,-7-5 1-15,-4-6 0 16,-5-4 0-16,-6-6 0 16,-5-6 1-16,-5-3-1 0,-2-6 0 15,-6 0 1 1,-4-4-1-16,-4-1 1 0,-4-3-2 15,-6-2 1-15,-2-2-1 16,-3-3 1-16,-4-4 1 16,-2-2-1-16,-1-4 0 0,-1-8 2 15,-2-6-1-15,0-3 0 16,2-11 1-16,1-5-1 16,1-10 1-16,2-6 1 15,3-11-1-15,7-5-1 0,5-8 1 16,5-3 0-16,7-1 0 15,7 1 0-15,6 2 0 16,8 7 0-16,8 7-1 0,7 8 1 16,4 5-1-16,3 8 0 15,9 5-1-15,4 6 0 16,4 4 0-16,2 2 0 0,-2 3-1 16,-2 3 1-16,0 1 0 15,0 0 0-15,-4 2-1 16,-5 4 1-16,1 1 0 15,-4 1 0-15,-6 12-1 16,11-14 0-16,-11 14 1 0,0 0-1 16,6-9 0-16,-6 9 0 15,0 0-2-15,0 0-3 16,3 6-9-16,-3 4-68 16,0 4-5-16,0 2-4 0,-2 4-7 15,-1 8-5-15</inkml:trace>
  <inkml:trace contextRef="#ctx0" brushRef="#br0" timeOffset="6515.9471">5679 5807 68 0,'0'0'82'15,"-11"-5"-5"-15,11 5-3 0,-3 7-25 16,3 5-33-16,0 8-3 15,3 5-4-15,0 6-5 16,0 4 0-16,1 9-2 16,1 2 1-16,-3 2-2 15,-1-3 1-15,-1-4-1 0,0-2-1 16,-2-7-1-16,-5-6-5 16,-3-8-7-16,-1-9-18 15,-5-8-12-15,-2-6-14 16,-1-10-13-16,-3-8-1 15,-1-7 8-15,-1-7 17 0</inkml:trace>
  <inkml:trace contextRef="#ctx0" brushRef="#br0" timeOffset="6663.5827">5478 6046 13 0,'-16'-41'53'0,"6"-1"14"0,4 6 3 15,5 5-10-15,1 3-12 16,8 5-8-16,6 1-11 16,5 2-8-16,8 3-8 15,2 3-4-15,7 1-3 0,0 2-2 16,6 5-7-16,-5 0-11 15,1-5-37-15,-4 18-27 16,-9 8-4-16,-7 5-5 0,-9 4-5 16</inkml:trace>
  <inkml:trace contextRef="#ctx0" brushRef="#br0" timeOffset="7796.9517">5444 6252 49 0,'-15'16'85'0,"9"-1"-2"16,6-15-5-16,0 0-2 16,15 6-56-16,2-11-12 0,7-9 0 15,6-2-2-15,4-3-3 16,2-2-2-16,4-2 0 16,0 0-1-16,-4 0 0 0,0 1-1 15,-6 2 1-15,-5 0 0 16,-7 4 1-16,-2 2 1 15,-9 4 1-15,-7 10 0 16,6-9 0-16,-6 9 1 0,0 4-1 16,0 7 0-16,2 4-1 15,3 3-1-15,0 3 0 16,2-1 0-16,2 2-1 16,2-4 1-16,-1-2 0 0,1-4 0 15,1-9 0-15,-2-3-1 16,4-6 1-16,-2-9-1 15,-1-5 0-15,2-5 0 16,-1-3-1-16,0-5 1 16,0 5-1-16,-4 2 0 0,-1 6 0 15,-3 6 0-15,-4 14 1 16,0 0-1-16,0 0 0 0,5 14 0 16,-4 5 0-16,3 2 0 15,1 0 2-15,4-1-1 16,5-1 0-16,3-5 1 15,5-3 0-15,4-5 0 0,4-6 0 16,1-2-2-16,4-9 0 16,-2-4 0-16,-1-7-2 15,-3-3 0-15,-3-2-1 16,-7 0 1-16,-8 2 0 0,-7 2 1 16,-4 5 0-16,-7 6 2 15,-10 9 1-15,-2 4 1 16,-8 12 1-16,1 9 0 0,3 4 0 15,1 1 2-15,7 4-3 16,3-4 1-16,10-2-1 16,2-7 0-16,12-7-1 15,4-10-1-15,7-2-2 16,2-11-2-16,5-8 0 0,-1-6-2 16,-1-9-1-16,-2-3 0 15,-4-6 0-15,-3-4 2 16,-7-1 1-16,-2 3 4 0,-9 1 2 15,-1 7 1-15,-8 9 1 16,-5 12 2-16,-3 14-1 16,-2 8 2-16,-1 18-1 15,4 8-2-15,0 8-1 16,8 2-1-16,3 3 0 0,4-1 0 16,10-5-1-16,7-2-2 15,6-5-2-15,0-5-3 16,4-4-4-16,0-7-7 15,-1-4-17-15,-3-8-8 0,-5-3-2 16,-2-6 3-16,-4-6 7 16,-5-1 11-16,-4-7 12 15,1 4 15-15,-4-1 22 0,0 1 13 16,-3 5 1-16,3 11-2 16,-5-12-8-16,5 12-4 15,0 0-9-15,0 6-4 0,7 5-7 16,1 1-2-16,3 2-2 15,1 0-1-15,4 1-2 16,-1-1-2-16,0-2 0 0,-2-2-1 16,0-1 1-16,-3-4-1 15,-10-5 1-15,14 3 2 16,-14-3 3-16,6-5 3 16,-6 5 1-16,4-12 0 15,-4 12 1-15,2-14 0 0,-2 14-1 16,0 0-1-16,10-1-2 15,-10 1-7-15,10 14-25 16,-1-1-49-16,-4 1-4 0,1 5-6 16,-2-4-5-16</inkml:trace>
  <inkml:trace contextRef="#ctx0" brushRef="#br0" timeOffset="10489.5007">4361 3751 45 0,'-9'0'54'15,"9"0"-14"-15,-10 0-5 16,10 0-5-16,-10 3-5 16,10-3-3-16,-9 4-4 0,9-4-1 15,-11 3-2-15,11-3-1 16,-12 5-2-16,1-2-2 16,2 3-2-16,-4 0-2 15,-3 2 0-15,-3 4-1 0,-2 0-1 16,-5 2 1-16,-1 1-2 15,-3 5 0-15,-5-2 1 16,-1 4 0-16,-7 1 0 16,1 4-2-16,-7 2 1 15,-1 2-2-15,-2 2 1 0,-5 2-1 16,0 2 0-16,0 2 0 16,0 3-1-16,-2 1 1 15,3 2 0-15,-4 3 1 0,2 0 0 16,0 8 0-16,-2-1 1 15,-3 5-2-15,3 1 1 16,-2 6-1-16,-3 1 1 16,3 4-3-16,-4 1 3 0,0 3-2 15,5-1 1-15,-5 4 1 16,3 2 0-16,-7 4 0 16,8 0 1-16,6 3-1 15,5-1-2-15,-1 5 1 0,1 2-1 16,7 2 0-16,1 0-1 15,12 3 1-15,-3-2-1 16,-3 6 0-16,0 1 3 16,4 5 0-16,3 0 0 0,4 3 0 15,-2-1 0-15,6 1 0 16,3 2 1-16,3 1-1 16,7 3-2-16,1-2 0 0,3 1 0 15,5 4 0-15,-1 4 0 16,3 3 1-16,6-4-3 15,0 2 3-15,4-2 0 16,2 3 0-16,10-7-2 0,-2 0 0 16,8-7 0-16,1-1-1 15,2 2 2-15,7-3-1 16,1-1 0-16,4-4-1 16,-1 6 4-16,7-2 0 0,2 5 0 15,5-1-1-15,3 0 0 16,2 0 1-16,6-3-1 15,-2 3 1-15,2-3-2 16,3-2 1-16,4 0-1 0,6-7 1 16,-2-1-1-16,5-3 1 15,2-3 0-15,7 0 1 16,3-6 0-16,1-3 0 16,2 1-1-16,1-4 0 0,1-3 1 15,5-1-1-15,-4-1-1 16,3-6 1-16,1-1-1 15,2-4-1-15,1-7 2 0,1-3 0 16,3-5 0-16,2-4 0 16,5-6-1-16,-1-2 0 15,3-6 1-15,0 0-1 0,4-2 0 16,0-4 0-16,-2-2 0 16,2 0 1-16,-1-6 0 15,4-2 0-15,-4-3 0 16,4-5 1-16,1-2-1 0,1-4 1 15,3-4-1-15,-3 0 1 16,4 0-1-16,-4-3-1 16,3-2 1-16,-5-3 0 15,2 2-1-15,-4-7 1 16,1-1-1-16,0-4 2 0,-1-4-1 16,1-4-1-16,-1-5 1 15,-1-3 0-15,3-4 0 0,-3-6 0 16,2-2 0-16,-5-2-1 15,2-5 0-15,-6-2 1 16,2 0 0-16,-4-2 0 16,-3-3 0-16,-2 1 0 15,-2-1 0-15,0-6 0 0,-5 0 0 16,1-3-1-16,-6-4-1 16,-3-2 1-16,5-5-1 15,-8-2 1-15,-3-3-1 0,-3-5 1 16,-9-1 0-16,1-1 0 15,-8-2 0-15,-7-1-1 16,-4 0 2-16,-7-4 0 16,-4 3 0-16,-6-5 0 0,-4 0 0 15,-3-4-1-15,-1-6 2 16,-6-1-1-16,1-7 0 16,-5 1 0-16,-1 1 1 15,-4-1-2-15,-1 0 0 0,-3 3 0 16,-3 5 0-16,-5 5 0 15,1 6 0-15,-7-2 0 16,-1 3 0-16,-2-1 0 0,0 1 0 16,-1 0 0-16,-3-2 0 15,-2 0 0-15,-5-4 0 16,-3 5 0-16,-1-3 0 16,-6 5 0-16,-7-2 0 15,0 3 0-15,-8-1 0 0,-1 1 0 16,-2 1 0-16,-4 1 0 15,-4 1 0-15,2 3 0 16,-5 0 0-16,-1-2 0 0,1 1 0 16,-5 0 0-16,-2 2 0 15,-4 1 0-15,-2 0 0 16,-3 3 0-16,-1 0 0 16,-3 1 0-16,-6 1 0 0,-2 1 0 15,-4 0 0-15,-2 0 0 16,-3 2 0-16,-4 2 0 15,-2 0 0-15,-2 3 0 0,-4 1 0 16,0 3 0-16,1 3-2 16,-4 4 0-16,1 3 0 15,-4 4 1-15,3 2-1 16,1 8-3-16,-4-1-11 0,7 11-68 16,0 4-5-16,-1 5-3 15,7 6-6-15,2 5-4 16</inkml:trace>
  <inkml:trace contextRef="#ctx0" brushRef="#br0" timeOffset="11760.5235">3808 8090 66 0,'-13'0'74'0,"0"2"-1"15,-4 3-2-15,-7 2-45 16,7 4-5-16,-1 5-5 0,3 4-3 16,-5 4-2-16,3 4-2 15,-1 7-1-15,0 2-2 16,6 5-2-16,3-1-1 15,5 0-1-15,4 0 0 16,0-4-1-16,7-4 1 16,6-7-1-16,5-4 1 0,2-9 1 15,2-7-1-15,2-4 1 16,0-2-1-16,0-11 0 16,-3-4 1-16,6-5-2 0,-7-3 0 15,-2-5 0-15,-4-3 1 16,-8-1 0-16,-3-2-1 15,-2-1 1-15,-7 2 0 16,-10 1-1-16,-2 4 1 0,-6 7-1 16,-3 4 0-16,2 6-1 15,-2 6 0-15,-1 5 0 16,-1 0-1-16,5 7 0 16,4 1-2-16,5 1-4 0,5-1-6 15,10-8-15-15,4 16-47 16,11-13-5-16,8-3-4 15,6-2-6-15</inkml:trace>
  <inkml:trace contextRef="#ctx0" brushRef="#br0" timeOffset="12877.6946">4046 8066 61 0,'0'0'82'0,"0"0"-3"15,0 13-4-15,-6 1-3 16,-4 8-67-16,-2 2 0 15,3 9 1-15,1 1-2 0,3 8-2 16,2 2-3-16,2 2-2 16,1-2-3-16,0-4 0 15,1-1-3-15,-1-8 1 16,1-4 0-16,-1-10 0 0,0-7 2 16,0-10 2-16,0 0 3 15,-13 0 2-15,9-7 0 16,0-3 2-16,0-2 0 15,1 2 0-15,3 0 0 0,0 10 0 16,10-17 0-16,-1 9-1 16,8 0 0-16,5 0-1 15,2-4 2-15,3-1-1 16,5-5 0-16,2-2 0 0,-3-3-1 16,4 0 2-16,-8-2-2 15,-4-1 2-15,-5 1-1 16,-6-1 2-16,-7 5 2 0,-5 0 0 15,-2 4 0-15,-8 6 1 16,-3 5 0-16,-2 4 0 16,1 4-2-16,1 9-1 15,0 6-1-15,1 8 0 0,5 4-1 16,2 7-2-16,3 2 1 16,1 2-1-16,4 4 0 15,5-2 2-15,1-1-2 16,2-6 0-16,1-4-2 0,0-7 4 15,-1-7-4-15,-1-4 1 16,1-10 0-16,-2-3-1 16,-3-8 0-16,1-7-1 15,1-5 1-15,-3 0 0 0,0-2 0 16,-1 2 1-16,-1 0-1 16,0 6 0-16,-1 5 0 15,-2 9 1-15,8 0 0 0,0 7 0 16,-2 7 1-16,4 5 0 15,2 3 0-15,3 1 1 16,3 0 0-16,2-2 0 0,1-4 1 16,2-4-1-16,1-5 0 15,1-5 0-15,-1-3 1 16,-1-7-1-16,-2-5 0 16,-3-6 0-16,-1-3-1 0,-3-2 1 15,-3 0-2-15,-4 0 1 16,-4 5-1-16,-3 0 1 15,0 5-1-15,0 13 0 16,-13-10 1-16,13 10 0 0,-15 7 0 16,11 5 1-16,2 3 0 15,2 1 0-15,-1 3 1 16,7 1-1-16,5-3 1 16,4 0-1-16,0-4 0 0,2-5 0 15,0-2-1-15,0-3 0 16,1-3 0-16,0-6-1 15,-1-4 0-15,-5-1 0 0,0-1 0 16,-3 0 0-16,0 2 1 16,-2 0-1-16,-7 10 2 15,8-9-1-15,-8 9 1 16,0 0 0-16,10 7 1 0,-10-7-1 16,13 15 1-16,-7-7 0 15,4 0 0-15,0 0-1 16,3-3 0-16,-2-3 1 0,1-2-1 15,1 0 0-15,-2-1-1 16,2-3 0-16,-13 4 0 16,15-9-1-16,-15 9 0 15,8-3 0-15,-8 3-1 16,6 6 1-16,-6-6 1 0,1 19-4 16,-1-8-5-16,3 3-13 15,9 0-54-15,-5-6-3 16,5-3-5-16,2-5-6 0</inkml:trace>
  <inkml:trace contextRef="#ctx0" brushRef="#br0" timeOffset="14331.3295">11302 7415 3 0,'0'0'60'16,"-9"0"4"-16,9 0-16 16,0 0-15-16,0 0-2 15,0 0-7-15,0 0-4 0,0 0-3 16,0 0-4-16,0 0-1 15,0 0-2-15,0 0 0 16,0 0-1-16,0 0 0 0,0 0 1 16,0 0 0-16,0 0-2 15,0 0-1-15,7 1-1 16,-7-1-1-16,21 2-1 16,-5-2 0-16,8 0-2 0,2 0 0 15,7-2 0-15,4-1 0 16,4 1-1-16,10-2-1 15,3 1 1-15,3 0-1 16,7-1 0-16,3 3 1 0,8-4-1 16,6 3 1-16,3-1-1 15,3 0 1-15,10 0-1 16,1-1 1-16,3 2 0 16,5-1-1-16,2 0 1 0,-2 3 0 15,0-1 1-15,-3-1 0 16,-1 0-1-16,-6 2 1 15,-7-2 0-15,-8 1 0 0,-7-1 0 16,-9 1-1-16,-12-2 0 16,-11 3 0-16,-10-1 1 15,-11-1-1-15,-9 0 0 16,-12 2 0-16,0 0-1 0,-14-10 0 16,-4 4-1-16,-2 1-2 15,1-1-2-15,-4-1-3 16,0 0-3-16,3-3-1 0,3 1-1 15,3-1 0-15,1-1 0 16,2 1 2-16,2-1 2 16,-1 2 4-16,4-2 2 15,0-1 4-15,-2 4 2 0,4-1 2 16,4 9 3-16,-9-15-1 16,9 15 2-16,-4-12 0 15,4 12 0-15,0 0-2 16,0 0-1-16,0 0 0 0,0 0-3 15,9-6 0-15,-9 6 0 16,18 0-1-16,-9 2 0 16,6 2 0-16,-1 0-1 15,3 4 1-15,0 2 0 0,2 4-2 16,-1 1 0-16,0 3 0 16,-1 5 0-16,-4-1 1 15,-2 5-1-15,-8-1 0 0,-3 3 0 16,-2 0 0-16,-13 0 1 15,-6-1 0-15,-10 0 1 16,-1-3-1-16,-6-4-1 16,1-2-3-16,3-2-8 15,-3 5-34-15,10-14-34 0,9-4-4 16,9-4-6-16,9 0-3 16</inkml:trace>
  <inkml:trace contextRef="#ctx0" brushRef="#br0" timeOffset="15873.0149">14592 6732 13 0,'-15'-2'63'0,"4"-2"5"16,3 2-28-16,-3 0-3 0,1 0-4 15,10 2-4-15,-9-3-5 16,9 3-6-16,-9 0-6 16,9 0-5-16,-9 0-1 15,9 0-2-15,-10 3 0 0,10-3-1 16,-14 7 1-16,14-7 0 16,-15 7 0-16,15-7 0 15,-15 6 0-15,15-6 1 16,-9 3-1-16,9-3 0 0,0 0 0 15,-13 7 0-15,13-7 0 16,-14 9 0-16,5-2-1 16,-5 3 1-16,-2 2-1 0,-4 2 1 15,1 4-1-15,-4 2-1 16,-2 5 0-16,1 1 0 16,1 5-1-16,-1 3 0 15,1 4 0-15,1 4-1 0,2 3 2 16,-2 5-2-16,0 3 0 15,3 6 0-15,1 4 0 16,5 1 0-16,1 2 0 0,6-3 0 16,0 1 0-1,6-2 0-15,3-2 0 0,9 4 1 16,9-2 0 0,6 1 1-16,4-1 0 15,4 0 1-15,12-1 0 0,5 0 0 16,8-3 0-16,6-10 0 15,5-3-1-15,8-2 1 16,8-7 0-16,6-4-1 0,5-6 0 16,8-5 0-16,5-3-1 15,3-4 0-15,6-5 0 16,4-5 0-16,4-3 0 16,1 0 0-16,4-8-1 0,-1-5 1 15,2-7-1-15,2-7 1 16,-3-7-1-16,2-6 0 15,-4-9-1-15,-1-4 1 16,-5-4-1-16,-1-4 1 0,-9-2-2 16,-5 2 2-16,-6-2 0 15,-10 3 0-15,-5 0 0 16,-13 0 0-16,-4 2 0 16,-8-2 1-16,-5-2 1 0,-6 2-1 15,-7-3 0-15,-3-2 0 16,-6-2-1-16,-7-1 2 15,-4-1-2-15,-9-4 1 0,-9-2-1 16,-7-2 0-16,-13 0 0 16,-11 2 0-16,-18-1 1 15,-11 0-2-15,-18 3 2 16,-9 5-2-16,-16 1 1 0,-14 2 0 16,-9 4 0-1,-9 6-1-15,-5 4 1 0,-8 5-1 16,-3 9 1-16,-5 8-1 15,-3 8 1-15,-1 11-1 0,-1 8 0 16,-2 7 1-16,3 14-1 16,4 9 1-16,9 9-1 15,7 7 0-15,10 8-2 16,8 6-3-16,14 7-7 0,10 1-14 16,9 7-48-16,15 2-8 15,10 0-6-15,11 2-6 16,6-4 8-16</inkml:trace>
  <inkml:trace contextRef="#ctx0" brushRef="#br0" timeOffset="16298.8441">14636 7103 1 0,'-2'-20'83'0,"-1"-2"4"16,0 2-4-16,0 3-2 0,2 6-44 15,1-1-9-15,0 12-7 16,0-10-7-16,0 10-6 16,0 5-3-16,1 8-2 15,2 5-2-15,-2 7-1 0,0 5 0 16,-2 6-1-16,1 5-6 15,0 0-8-15,0 2-16 16,-1 4-30-16,-6-10-20 16,4-4-4-16,0-8-7 0</inkml:trace>
  <inkml:trace contextRef="#ctx0" brushRef="#br0" timeOffset="16512.7845">14502 7170 61 0,'-8'-36'80'0,"6"1"-1"16,3 10-6-16,0-4-35 16,11 8-9-16,-1 0-4 15,5 3-10-15,2 3-5 0,8 3-3 16,-2 3-2-16,3 3-2 16,0 4-1-16,1 2-5 15,0 7-9-15,-7 6-26 0,-6 7-37 16,0 8-7-16,-6 2-3 15,-5 5-4-15</inkml:trace>
  <inkml:trace contextRef="#ctx0" brushRef="#br0" timeOffset="17560.0566">14504 7470 63 0,'-15'4'84'0,"5"-4"-4"16,10 0-4-16,-4-38-14 15,6 30-50-15,9-2 0 16,2 0-2-16,4 3-6 0,1-1-1 16,2 1-2-16,0 1-3 15,1 2-2-15,-1 2-1 16,-2-1-1-16,0 0 0 16,-4 0 0-16,1-1 0 15,-4-1 0-15,-1-2 5 0,-1-2 1 16,0-2 4-16,-2 0 0 15,2-1 2-15,-2-1 2 16,-2 3-1-16,1 2 0 0,-6 8-1 16,8-10 0-16,-8 10-2 15,0 0-1-15,12 12-1 16,-8 2-1-16,-1 2 0 16,2 2-1-16,2 3 0 15,-1-2 0-15,0-1 1 0,1-1 0 16,-1-6 0-16,-6-11 0 15,15 7 0-15,-8-7 0 0,5-7 0 16,-2-4 0-16,2-6 0 16,4-3 0-16,-2-2-1 15,0 2 0-15,-1 0 1 16,0 2-2-16,-5 6 1 0,2 5-1 16,-10 7 0-16,9 0 0 15,-7 10 0-15,0 6 0 16,-1 3 0-16,2 3 1 15,2 3 0-15,2-1 0 0,1-1 0 16,4-6 0-16,0-5 0 16,4-5-1-16,2-4-3 15,2-3-3-15,-2-11-3 16,2-6-4-16,-4-4-5 0,5-5-5 16,-5-6-1-16,1-5 1 15,1-5 4-15,-4-1 7 16,2 0 9-16,-9-2 10 0,4 4 8 15,-9 4 7-15,3 4 4 16,-3 10-1-16,-6 10 0 16,4 13-4-16,-13-8-4 0,13 8-6 15,-7 18-3-15,6 1-2 16,1 7-1-16,1 4-1 16,3 3 0-16,3 6 0 15,1 1-2-15,3 3 0 16,-1 2-1-16,1-2-1 0,0-3-1 15,1-3 0-15,1-7-1 16,-2-4 0-16,2-9 0 16,2-9-1-16,1-7 2 15,2-3 0-15,0-14 1 0,1-5 0 16,3-6 0-16,0-9 1 16,-2 0 0-16,1-5 1 15,-4 4 0-15,-3-3 1 0,-3 6 0 16,-7 7 0-16,-3 6 0 15,-1 7 1-15,-10 9-2 16,-2 5 0-16,-5 5 1 16,1 9-2-16,-3 4 1 0,4 4 0 15,0 3 1-15,7 1 0 16,1 2-1-16,7 1 0 16,0-3 0-16,8 1 0 0,3-2 1 15,2-6-2-15,2-2 1 16,4-4-2-16,0-7 0 15,3-1-3-15,2-5-3 16,0-4-7-16,-5-8-17 16,-1-4-48-16,1-4-4 0,-1-1-4 15,1-4-4-15</inkml:trace>
  <inkml:trace contextRef="#ctx0" brushRef="#br0" timeOffset="17797.4519">15320 6999 38 0,'-28'-4'92'0,"9"-1"-3"16,5-1-6-16,14 6-4 15,2-49-22-15,14 41-51 16,13 3-2-16,6-1-4 0,8 6-10 15,-1 8-41-15,11 0-29 16,1 1-3-16,0 3-7 16,0 3-3-16</inkml:trace>
  <inkml:trace contextRef="#ctx0" brushRef="#br0" timeOffset="18096.6723">15801 7127 34 0,'-15'2'86'0,"1"0"-2"16,5-2-5-16,9 0-5 16,0 0-45-16,-2 8-18 15,5 4-2-15,5 5-5 16,1 6-4-16,2 1 0 0,1 7-1 16,0-2 1-16,-2 2 0 15,-4-4 0-15,-2-3 1 16,-3-9 1-16,-1-5 1 15,0-10 1-15,0 0 2 0,-6-7-1 16,3-9 1-16,3-3 0 16,4-6-3-16,2-2-1 15,2-5-5-15,6 6-8 0,-1-2-29 16,6 7-39-16,1 4-3 16,0 3-6-16,3 7-5 15</inkml:trace>
  <inkml:trace contextRef="#ctx0" brushRef="#br0" timeOffset="18888.8656">16093 7203 40 0,'-17'-14'84'0,"7"2"-3"0,3 3-4 16,7 9-5-16,-8-10-55 15,8 10-5-15,7 3-2 16,-7-3-7-16,18 22-2 16,-9-1-1-16,3-1 0 15,-2 5 0-15,-3 1 0 0,-2 0 0 16,1-5 0-16,-3 0 0 16,-2-7 2-16,0-4 0 0,-1-10 0 15,0 0 1-15,0 0 0 16,1-16 0-16,1 1 1 15,3-3-2-15,2-3 0 16,-1-1-1-16,3 0-1 0,0 2 1 16,0 3 0-16,-1 4 0 15,-1 3-1-15,-7 10 0 16,12-4 0-16,-12 4 1 16,13 17-1-16,-8 1 0 0,1-2 0 15,3 4 0-15,-1-1 1 16,-1-1-1-16,1-3 1 15,0-3-1-15,-8-12-1 16,16 7 0-16,-6-7-1 16,-3-7-1-16,5-2-2 0,-4-4-1 15,4-1-2-15,-1-3 1 16,0 2 1-16,-2-1-1 16,0 4 2-16,-3 2 1 15,-6 10 3-15,0 0 2 0,8-3 2 16,-6 10 0-16,0 5 2 15,-1 3-2-15,3 0 2 16,1 2-1-16,1-3-1 0,6-1-2 16,2-4-1-16,0-5-2 15,6-1-3-15,2-3 0 16,2-4-2-16,-1-5 0 16,-2-6-1-16,-2-3 2 0,-3-3 1 15,-3-2 4-15,-2-2 4 16,-5 1 2-16,-5-2 1 15,-1 5 2-15,0 1 0 16,-6 8-1-16,-3 2 0 0,1 7-2 16,-2 3-3-1,1 3 0-15,2 10-1 0,2 4-1 16,2 2 1-16,3 4-1 16,1 1-2-16,5 0-1 0,8 1-8 15,1-2-16-15,0-13-38 16,8 8-12-16,4-8-6 15,1-5-3-15</inkml:trace>
  <inkml:trace contextRef="#ctx0" brushRef="#br0" timeOffset="19443.1488">16952 7162 70 0,'0'-21'81'16,"-5"4"-2"-16,-8 3-5 15,13 14-41-15,-26-6-10 16,5 8-5-16,2 6-7 0,-1 5-5 15,5 4-2-15,6 4-1 16,4 0-1-16,5 3-2 16,5-1-1-16,7-4-4 15,2-5-3-15,4-2-5 0,3-7-1 16,-1-5 0-16,2-4 1 16,-5-13 2-16,0-2 4 15,-4-8 5-15,-1-3 6 16,-3-4 6-16,-4-4 4 0,-2-2 2 15,-3-3 1-15,0 5 0 16,-1 1-3-16,-4 4-2 16,-3 7-2-16,1 7-2 0,-3 11-3 15,2 8-2-15,0 6-2 16,1 14 0-16,5 6-1 16,1 6 0-16,1 5 0 15,7 3-1-15,6 3-3 0,0-6-1 16,5 2-5-16,-3-5-1 15,3-8-3-15,-4-3-3 16,3-10-4-16,-2-7 4 0,-4-6 4 16,0-6 5-16,-3-9 6 15,1-3 4-15,-3-5 5 16,5-2 4-16,-4-2 4 16,1 0 2-16,-1 2 0 15,-1 5-4-15,2 1-3 0,-1 5-1 16,-1 5-3-16,-6 9 0 15,9 1-4-15,-6 10 0 16,4 10-3-16,-5-2-9 0,4 7-22 16,4 1-47-16,-5-3-1 15,2-2-7-15,0-5-4 16</inkml:trace>
  <inkml:trace contextRef="#ctx0" brushRef="#br0" timeOffset="20476.0727">17488 7089 18 0,'-7'-15'76'0,"-5"4"1"0,2 2-4 16,-4 2-3-16,3 7-53 15,0 0-3-15,-2 9-4 16,4 3-5-16,0 2-2 15,5 1 0-15,-1 1 0 16,5 3-5-16,0-6 1 0,6 1-3 16,-6-14-2-16,18 13-4 15,-6-13 1-15,0 0-1 16,1-4 0-16,1-5 2 16,0-2 2-16,-2-2 3 0,-1 2 4 15,-2-4 6-15,1 5 1 16,-5-3 4-16,-5 13-2 15,8-15 0-15,-8 15 1 16,0 0 1-16,0 0-3 0,0 0-1 16,3 9-1-16,-1 1-3 15,2 1 1-15,2 1 0 16,1-1-2-16,3 0-1 0,2-5-3 16,2-1-5-16,0-5-4 15,4 0-1-15,-2-3-2 16,1-5 0-16,-3-1 1 15,3-3 3-15,-3 0 4 0,-2-1 7 16,1 2 5-16,-3-1 4 16,1 5 1-16,-11 7 2 15,13-13-1-15,-13 13-2 0,0 0-2 16,9 0-3-16,-9 0-1 16,4 8-3-16,-4-8-2 15,5 20 1-15,-2-12-1 16,2 1-2-16,-5-9-4 0,13 15-6 15,-13-15-15-15,14 1-22 16,-14-1-15-16,10 1-1 16,-10-1 10-16,6-12 13 0,-4 4 15 15,-2-5 16-15,0 3 22 16,0-2 35-16,0-5 14 16,0-1-2-16,0 6-11 15,-1-3-11-15,1 3-10 16,0 3-7-16,0 9-4 0,0-10-7 15,0 10-2-15,0 0-1 16,5 7-3-16,-5-7 0 16,12 19-1-16,-4-7 0 15,-1 0-1-15,1-2 1 0,0-2 0 16,-8-8 0-16,12 13 2 16,-12-13-1-16,0 0 0 15,10 0 0-15,-10 0 1 16,3-11 1-16,-3 11 0 0,4-16 1 15,-4 8-3-15,0 8 2 16,0-14-1-16,0 14-1 0,0 0-1 16,2-8 0-16,-2 8-2 15,0 0-5-15,0 0-15 16,-9 8-58-16,9-8 0 16,0 14-7-16,0-14-5 15,4 12 3-15</inkml:trace>
  <inkml:trace contextRef="#ctx0" brushRef="#br0" timeOffset="23162.5972">18206 6989 26 0,'-13'-4'38'16,"2"2"3"-16,-1-2-5 15,12 4-1-15,-19-4-2 16,19 4-3-16,-12-4-5 16,12 4-4-16,0 0-3 0,0 0-5 15,0 0-1-15,0 0-3 16,0 0-2-16,0 0-1 16,0 0-1-16,0 0-1 0,0 0-1 15,0 0 2-15,0 0 1 16,0 0 1-16,0 0 1 15,0 0-1-15,6 1 0 16,5-1-1-16,3 0-1 16,7 0 0-16,4-2-2 0,11-3 0 15,6 0-2-15,10 1 1 16,5-5-1-16,8 2-1 16,3-1 1-16,5-2-1 0,4 1 1 15,-3 0-1-15,4 0 0 16,-3 0 0-16,-3 2 1 15,-3-1-1-15,-5 1 0 16,-8 1 0-16,-11 1 1 16,-4 2 0-16,-13 1 0 0,-6 0 1 15,-8 1 0-15,-14 1-2 16,13-2 1-16,-13 2 1 16,0 0-1-16,0 0-1 0,0 0-1 15,0 0-2-15,-9 0-5 16,9 0-3-16,-17 0-9 15,6-1-28-15,-2-1-29 16,-1 0-7-16,0-5-2 0,0 1-1 16</inkml:trace>
  <inkml:trace contextRef="#ctx0" brushRef="#br0" timeOffset="23495.362">19104 6681 38 0,'-3'-14'67'0,"3"14"-1"0,0 0-20 16,6-9-18-16,-6 9-4 16,14-8-6-16,-14 8-4 15,14-3-4-15,-14 3 1 16,13-2-1-16,-13 2 0 0,10 0 0 16,-10 0 0-16,0 0-1 15,15 0 0-15,-15 0 0 16,17 5-2-16,-6 2-3 0,4 3 0 15,1 4-2-15,5 5 0 16,1 4-1-16,1 7-1 16,-3 6 1-16,-4 2-1 15,-6 7 0-15,-5 4 0 0,-5 3 0 16,-15 2-1-16,-11-3-5 16,-10-2-9-16,-10-5-60 15,-6-4-1-15,-5-8-7 16,-7-7-2-16</inkml:trace>
  <inkml:trace contextRef="#ctx0" brushRef="#br0" timeOffset="26023.8574">8957 5489 6 0,'-17'-7'63'16,"1"-2"2"-16,-5 2 1 15,-2-3-36-15,-6 10-8 16,-1 0-4-16,-2 10 0 0,-4 2-3 16,1 5-3-16,-2 8 0 15,1 2-2-15,0 5 0 16,2 0-1-16,7 6 0 0,5-5-3 16,5 3 0-16,11-4 0 15,6-1-1-15,4-5 0 16,11-4 0-16,5-2-1 15,8-6 1-15,1-6 0 0,5-6-1 16,-1-2-1-16,4-6 0 16,-4-7 0-16,-3-5-1 15,-1-3 0-15,-5-6 0 16,-6-4-2-16,-5-1 1 0,-4-4-1 16,-7 0 0-16,-2 1 0 15,-10 1-2-15,-2 4 1 16,-6 4-2-16,-1 8 2 15,-5 6-2-15,0 6 2 0,-6 6-1 16,5 6 1-16,0 6 0 16,2 3 0-16,2 4 1 15,7 5-1-15,4-2 1 16,2 4 0-16,5 0 1 0,2-1-1 16,4 2 2-16,7-3-1 15,2 1 0-15,4-5 1 16,3-1 0-16,3-5 0 0,3-6 0 15,-3-2 0-15,4-5 0 16,-3-1 0-16,-1-8 0 16,-4-3 0-16,-1-5-2 15,-3 0 2-15,-4 1-2 0,1-3 1 16,-7 3 0-16,-1-2-1 16,-1 6 0-16,-2 0 0 15,0 11-1-15,0 0 1 0,0 0-1 16,-5 0 1-16,3 12-1 15,0 1 1-15,2 4 0 16,0 0 1-16,1 0 0 16,4 0 0-16,5-3 0 0,1-2 1 15,1-5-1-15,3-1 1 16,-3-2-1-16,3-4 1 16,0-5-1-16,1-3 0 15,0-6 0-15,-5 0-1 16,0-2 0-16,-3-1-1 0,-2 0 0 15,-2 2 0-15,-4 3-1 16,0 3 0-16,0 9 0 16,-9-5 0-16,9 5 0 0,-10 8-1 15,7 4 3-15,2 0-2 16,1 1 2-16,0 3 0 16,4-4 0-16,4 1 2 0,3-4-2 15,4 0 2-15,-4-5-1 16,5-1 0-16,-1-3 1 15,1-4-1-15,-3-4 0 0,-3-2 0 16,0-1-1-16,-4-3 0 16,-1 0 0-16,-5 1 0 15,1-2-1-15,-2 0 0 16,-5 1 0-16,1 1 0 0,-6 1 1 16,3-1-1-16,-1 2 1 15,3 1-1-15,1 2 1 16,1-1 0-16,4-1 0 15,1 1-1-15,7 0 0 16,5-2 1-16,0 1-1 0,3 0 1 16,3 0 0-16,-1 1 0 15,0 3-2-15,-4 0 1 16,1 4 0-16,-6 2 1 0,-9 0 0 16,13 16 0-16,-8 1 0 15,-3 5 1-15,-1 3 0 16,-1 9 1-16,2-1-1 15,0 3 0-15,-3-1 0 0,3-3 0 16,-1-2 0-16,0-5 1 16,0-4-1-16,0-7 1 15,-1-4-1-15,0-10 1 0,0 0 0 16,0 0-1-16,0 0 0 16,-2-11 0-16,1-1-1 15,1-5-1-15,0 1 0 0,0-1 0 16,3 1 0-16,3 0-1 15,5 4 0-15,-2 1 1 16,5 5-1-16,2 3 1 16,1 2 0-16,2 1 0 15,2 0 0-15,-2 2 1 0,1 2 1 16,-4-2-1-16,-1-1 1 16,-3-1 0-16,-4 0 0 15,-8 0-1-15,0 0 1 0,3-9 0 16,-3 9-1-16,-9-15-1 15,-1 9 0-15,1 1 0 16,-4 2 0-16,1 3-1 16,1 1 1-16,-2 6-1 0,7 4 2 15,-2 1-2-15,3 2 1 16,3 0 1-16,2-1 0 16,4-3 1-16,6-1 1 15,-1-3-2-15,6-2 0 0,0-4 1 16,2 0-1-16,-3-5 0 15,1-3 0-15,-1-2 0 16,1 1-1-16,-5-1 1 16,-1 2 1-16,-9 8-1 0,12-9 1 15,-12 9 0-15,0 0 0 16,0 0 0-16,4 7 0 16,-4-7 1-16,0 16-1 15,0-16-1-15,1 15-7 0,-1-5-35 16,0-10-36-16,0 0-1 15,8 0-8-15,-8 0-4 16</inkml:trace>
  <inkml:trace contextRef="#ctx0" brushRef="#br0" timeOffset="30614.9632">21122 6524 12 0,'9'-10'44'15,"-7"-1"4"-15,-1-1-6 16,0 3-6-16,-1-1-5 16,0 10-5-16,0-19-8 15,0 19-1-15,-7-17-4 0,0 8-2 16,-1-1-2-16,-6 0-3 16,0 0-1-16,-5 1 0 15,-6-2-1-15,-4 0-2 16,-8-2 0-16,-4 1 0 15,-3-4-1-15,-6 4 1 0,-4-2-1 16,-3 1 1-16,-2-1-1 16,-2 3 0-16,-1 3 1 15,2 0 0-15,-3 3 1 16,1 3 0-16,4 2 1 0,-1 0 0 16,6 3 2-16,1 6-2 15,5 2 0-15,5 4 0 16,-1 2 0-16,5 3 0 0,2 3-2 15,3 5 0-15,0 1 0 16,1 0 0-16,2 3-1 16,2-1 0-16,0-1 0 15,3 1 0-15,3-1 1 0,2 3 0 16,3-6-1-16,-2 5 1 16,4 0-1-16,3 1 0 15,4 1 0-15,0 1-1 16,1 3 1-16,2 0 0 0,-2 0 0 15,3 2-1-15,1 0 0 16,-1 0 1-16,1 2 0 16,3-2 0-16,0 0-1 15,6 0 1-15,2-2-1 16,4 0 0-16,3 0 1 0,4-1 1 16,1-1-2-16,2 3 1 15,1-4-1-15,1 2 1 0,2 2 0 16,3 0-1-16,-1 0 0 15,4 1 0-15,2-2 1 16,3 3-1-16,4 1 0 16,5 1 1-16,3-2 0 0,3 0 0 15,5-2 0-15,4 0 0 16,3-3 0-16,4-4 1 16,1-3-1-16,0-4 1 15,4 0 0-15,0-3 0 0,3-3 0 16,0-1 1-16,1-1-1 15,1-4 0-15,2 0 0 16,3 0 0-16,1-6 1 0,1 0-2 16,-1-3 1-16,3-2-1 15,-3-2 0-15,1-8 0 16,0-5-1-16,-4-6 0 16,4-6 0-16,-7-6 0 15,4-7-1-15,-4-5 0 0,-1-5-1 16,-2-4 2-16,-3-3-1 15,-4-3 1-15,-8 0 0 16,-5-1 0-16,-5 0 0 0,-8-1 1 16,-7 1 0-16,-2-2 0 15,-5 1-1-15,-1 2 0 16,-7-4 1-16,1 0-1 0,1 0 0 16,-4-1-1-16,-1 0 1 15,-3 0-1-15,-1-1 2 16,-8 2-1-16,-4 2-1 15,-4 1 1-15,-11 1 0 16,-8 2 1-16,-7-2-1 0,-11 3 0 16,-3-2-1-16,-9 4 1 15,-5-2 0-15,0 3-1 16,-7 1 1-16,-2 1 0 16,-2 5 0-16,-1 2-1 0,0 4 3 15,-5 3-2-15,1 3 1 16,-6 5 0-16,-3 3-1 15,-5 3 0-15,-10 6 0 0,-4 3 1 16,-6 7-2-16,-3 3 1 16,-1 3 1-16,0 8-2 15,2 6 1-15,0 8-2 0,5 5-3 16,5 8-7-16,8 8-23 16,6 7-44-16,8 8-3 15,10 2-5-15,9 1-4 16</inkml:trace>
  <inkml:trace contextRef="#ctx0" brushRef="#br0" timeOffset="31472.591">20131 7036 23 0,'-1'-12'76'16,"0"-2"2"-16,-1 2-2 0,2 2-5 16,6 3-59-16,-6 7-3 15,0 0 0-15,1 7-2 16,-1 4-3-16,0 8-4 16,0 3 0-16,0 6 0 15,-1 0 1-15,0 4 0 0,0-1 2 16,0-4-2-16,1-2 1 15,-1-8 2-15,1-2 3 16,0-15-1-16,0 0 0 0,0 0 0 16,0-8-1-16,0-12 2 15,1-3-1-15,1-4-3 16,0-9-1-16,3-2-1 16,0-6 1-16,2-1-1 0,4-1 1 15,-1-1-2-15,1 2 1 16,4 3 0-16,-1 6 0 15,-2 6 0-15,2 9-1 16,0 8 1-16,-1 8-1 0,-1 5 0 16,2 5-1-16,-2 12 1 15,0 4-1-15,0 9 1 16,-2 5 0-16,0 4-1 16,-2 1 1-16,-2-1 0 0,-2-1 0 15,-1-6 0-15,0-7 2 16,-3-7-1-16,2-9 1 15,-2-9 0-15,0 0 0 0,6-11 0 16,-2-3 1-16,2-5-2 16,2-4 1-16,2-5-2 15,2 0 0-15,4-2 1 16,0 4-2-16,2 1 2 0,-4 2-2 16,2 6 0-16,-4 6 0 15,1 9 0-15,-3 3 0 16,-2 12 0-16,-2 9 0 15,-2 4 0-15,-2 5 1 0,3 3 0 16,-3-1 1-16,-1 2-1 16,1-3-1-16,0-4-3 15,-2-5-6-15,3-2-10 16,0 0-36-16,-3-21-23 0,13 10-6 16,-1-10-5-16,-1-7 1 15</inkml:trace>
  <inkml:trace contextRef="#ctx0" brushRef="#br0" timeOffset="31932.1084">20752 6934 69 0,'9'-20'84'0,"-5"2"-2"15,0 2-4-15,-4 3-42 0,3 5-8 16,-3 8-7-16,0-9-8 16,0 9-6-16,-8 2-3 15,0 7-1-15,-2 5-2 16,-4 5-1-16,1 1 0 0,0 5 1 15,-2 3-1-15,1 0 0 16,5 1 1-16,2-4-1 16,4-3 1-16,3-4 0 15,0-3 1-15,7-4-1 0,2-5 2 16,6-6-1-16,-3 0 0 16,3-6 0-16,0-6 0 15,2-5-1-15,-1-5 0 0,0-2 0 16,-2-2-1-16,-2-3 1 15,-1 0-2-15,-5 4 1 16,-2 3-1-16,1 6 1 16,-5 7-1-16,0 9 1 0,0 0-1 15,-3 19 1-15,0 0 0 16,1 7 0-16,2-1 2 16,0 8-2-16,1-6 2 15,4-1-2-15,3-4 1 0,-1-4-1 16,1-5-4-16,1-4-5 15,-9-9-6-15,19 1-12 16,-7-5-21-16,-6-8-19 16,5-3-14-16,-1-4-2 0,0-1 10 15</inkml:trace>
  <inkml:trace contextRef="#ctx0" brushRef="#br0" timeOffset="32328.0464">20974 6932 28 0,'7'-20'67'15,"-1"5"4"-15,6 3-10 0,-3 5-10 16,4 7-15-16,1 3-11 15,-3 9-8-15,6 4-4 16,0 3-4-16,4 4-1 0,-2 1-4 16,-1 3-2-16,-3-2-1 15,-3-2 0-15,-3-3 0 16,-3-4 0-16,-4-1 1 0,-2-7 0 16,0-8 0-16,0 0 0 15,0 0 1-15,0-8-1 16,0-7 0-16,4-1-1 15,2-5 0-15,5-1-1 0,-1 2 1 16,2-3-1-16,1 2-1 16,3 4 1-16,-3 4 1 15,-1 6-1-15,2 4 0 16,-3 3 2-16,1 4-1 0,1 5 1 16,-4 4 1-16,2 4-1 15,-1 0 1-15,0-1-1 16,-1 2 1-16,-1-1-2 0,1 0 1 15,-3 0-1-15,-3-3 1 16,1 0-4-16,-2-6-2 16,0 4-11-16,-2 0-35 15,0-12-27-15,0 0-6 0,0 0-5 16,8 0-5-16</inkml:trace>
  <inkml:trace contextRef="#ctx0" brushRef="#br0" timeOffset="33281.7782">21501 6920 26 0,'-4'-14'85'16,"1"2"-2"-16,3 12-4 15,-9-10-3-15,15 10-53 0,-6 0-4 16,0 16-3-16,1-1-7 16,0 4-4-16,2 0 0 15,1 3-2-15,3-1 0 0,0-3-2 16,1-1 1-16,1-2-1 15,-1-4 1-15,4-5-4 16,0-2 1-16,1-4-1 16,1-1 0-16,2-8-1 0,-1 1 1 15,3-7 0-15,0-2 1 16,-3 2 1-16,-2-3 1 16,-2 2 0-16,-1 0 1 15,-3 3-1-15,-3 4 0 0,-4 9-1 16,0 0 1-16,0 0-1 15,9 8 0-15,-7 3 0 16,1 6 0-16,0 1 0 16,5-2 1-16,1 1 0 0,6-4-1 15,1-3-1-15,2-3-3 16,0-7-1-16,2 2-1 16,0-11 1-16,0-6-2 15,-1-3 2-15,0-8-1 0,-4-2 3 16,0-8 1-16,-4-2 3 15,0-2 2-15,-2 0 1 16,-3 2 3-16,-3 1-2 0,-3 7 2 16,0 4-1-16,-1 8 0 15,-6 9-1-15,7 9-2 16,-12 4 0-16,7 12-3 16,2 7 0-16,2 10 0 0,1 4 0 15,3 12 0-15,6 2 1 16,4 4 0-16,-4 4-1 15,2 0 0-15,-5 0 0 0,-1-3 1 16,-5-4-1-16,-1-8 0 16,-7-6 0-16,-4-10 1 15,0-8 0-15,0-9 2 16,1-8-2-16,3-5 1 16,-2-9-1-16,5-8 0 0,4-2 1 15,1-8-2-15,1-6 0 16,11-3 0-16,1-3 0 15,8 1-1-15,2 3 0 0,-1 3 0 16,3 6 0-16,0 6-1 16,-4 8 0-16,-1 10 0 15,-3 4-1-15,-7 5 2 16,-1 6 0-16,-1 3-1 0,-1 2 1 16,-3-1 1-16,-2 0 0 15,0-4 0-15,1-1 1 16,-3-10 1-16,9 8-2 15,-9-8 1-15,17-4 1 0,-8-3-1 16,5-5-1-16,1 0 0 16,3 0 0-16,-1-2-1 15,1 1 1-15,-2 2-1 16,-1 1 0-16,-2 4 0 0,0 1 1 16,-3 4 0-16,-1 1 0 15,-9 0 0-15,13 7 0 16,-8 4-6-16,-5-11-12 0,0 22-60 15,0-9-2-15,-1-3-5 16,-2 1-6-16</inkml:trace>
  <inkml:trace contextRef="#ctx0" brushRef="#br0" timeOffset="34893.5813">20542 7674 5 0,'0'0'73'0,"7"-16"4"0,-1 8-13 16,0-6-10-16,2 2-8 15,-2-5-12-15,1-4-6 16,2-1-6-16,-3-3-5 16,-1 0-4-16,-2-1-3 0,0 0-1 15,-3 3-2-15,-3 2-2 16,-5 5-2-16,-6 4-1 15,-2 4-1-15,-5 5 0 0,-2 2-1 16,-6 8-1-16,3 7 1 16,-3 5-1-16,3 5 1 15,0 6-1-15,3 4 1 16,7 0 0-16,5 3 0 16,5 1 0-16,6 0 1 15,8-2 0-15,6-4 0 0,6-2 0 16,7-6-1-16,5-6 1 15,4-5-1-15,3-5 0 16,2-7-2-16,2-2 1 0,-1-10-2 16,-2-6 0-16,-1-3 1 15,-6-4-1-15,-6-5 0 16,-5 2 1-16,-5-1 1 16,-8 4-1-16,-5 3 1 15,-4 9 1-15,0 12 0 0,-15-9 0 16,2 14 0-16,-3 10 0 15,1 4 1-15,2 1 0 16,5 4 0-16,-2-2 0 0,6 1 0 16,4-4 1-16,0-2 0 15,7-5-1-15,4-3 1 16,1-5-1-16,2-4 0 0,1-2-1 16,2-8 0-16,-2-1 0 15,3-5-1-15,-3-1-1 16,-2-1 1-16,-4 0 0 15,-2 3-1-15,-1 0 0 16,-4 7 1-16,-2 8 0 0,0 0 0 16,0 0 0-16,0 0 1 15,-7 13 0-15,4 1 1 16,2-1 0-16,1 3 0 0,0-4 1 16,7-1-1-16,0-5 1 15,5-3-1-15,-1-2-1 16,4-1 0-16,1-7-1 15,2-2 0-15,-3-4-1 0,2 1-1 16,-4-2 0-16,0 0 1 16,-2 2 0-16,-5 1 0 15,-6 11 1-15,8-14-1 0,-8 14 2 16,0 0 0-16,0 0 0 16,0 0 0-16,0 12 1 15,3 0 0-15,-2 1 0 0,1 0 0 16,1 2 0-16,3-4 1 15,2 0-1-15,-8-11 0 16,18 12-1-16,-10-9 0 16,3-3-1-16,-1 0-2 15,1-5-1-15,-1-2 0 16,1-1-1-16,-1-1 0 0,-4-1 1 16,2 2 1-16,-1-1 1 15,-7 9 2-15,5-11 0 16,-5 11 2-16,0 0 0 0,0 0 0 15,0 0 1-15,4 5-1 16,-3 3 0-16,-1-8 1 16,8 18-2-16,-3-10 1 0,-5-8-1 15,14 14-2-15,-5-9-7 16,3-5-5-16,2 0-10 16,-5-3-16-16,3-7-13 15,-3-1-6-15,1-6 1 0,-2 1 3 16,1-3 12-16,-3 0 18 15,-1-7 22-15,5 3 23 16,-4-4 25-16,3 1 4 0,-3 2 1 16,4 1-2-16,-5 4-10 15,2 6-9-15,-7 13-7 16,11-11-6-16,-11 11-7 16,7 13-3-16,-5 6-4 15,2 5-1-15,-3 4 0 0,1 4-1 16,-2 1 0-16,0 5-1 15,0-1 1-15,0 2 0 16,0-2-1-16,-1 1 0 0,-2-2 0 16,-1-3 1-16,1-1-2 15,-1-5 2-15,2-4 0 16,0-5 1-16,1-6 0 16,1-12 1-16,0 10-1 0,0-10 0 15,0 0 1-15,3-10-1 16,-2 1-2-16,3-2 0 15,0-1-5-15,-2 0-6 0</inkml:trace>
  <inkml:trace contextRef="#ctx0" brushRef="#br0" timeOffset="35540.8354">21505 7792 18 0,'-9'-7'86'16,"9"7"-3"-16,-1-10-1 0,1 10-6 16,8-8-48-16,-8 8-6 15,19-10-7-15,-10 6-7 16,4 0-3-16,-5 0 0 16,4 1-3-16,-5 0 2 15,5 0-2-15,-12 3 0 0,12-5-1 16,-12 5 0-16,11-3 0 15,-11 3-1-15,0 0 0 16,8-1 0-16,-8 1 0 0,0 0-1 16,0 0 2-16,0 0-1 15,0 0 0-15,0 0 1 16,0 0-1-16,0 0 1 16,0 0-1-16,0 0 0 0,0 0 1 15,0 0-1-15,9 0 0 16,-9 0 0-16,0 0 0 15,0 0 0-15,9-2 0 0,-9 2-1 16,0 0 0-16,10 4 0 16,-10-4 0-16,4 13 0 15,-4-13 0-15,1 17 1 0,-1-8 0 16,-1 1-2-16,-5 0 2 16,6-10 0-16,-17 12 0 15,7-9 0-15,-1-2 2 16,1-1-5-16,1 0-3 15,9 0-12-15,0 0-60 0,-7-15-2 16,7 15-6-16,0-17-5 16</inkml:trace>
  <inkml:trace contextRef="#ctx0" brushRef="#br0" timeOffset="36032.9701">21859 7502 36 0,'1'-18'89'16,"-1"4"-1"-16,0 0-4 0,0 4-5 15,0 10-55 1,0-11-5-16,0 11-5 0,0 0-6 16,4 8-5-16,-4 5-2 15,0 8 0-15,0 1-1 0,-1 4 1 16,1 6-1-16,-1 0 0 15,-1 1 0-15,0-2 0 16,-1-3 0-16,0-5 0 16,1-3 1-16,1-8 0 0,1-12-1 15,-1 11 1-15,1-11 0 16,0 0-1-16,1-11 1 16,5-1 0-16,0-4-2 0,0 2 0 15,4-5 0-15,2 3 0 16,-1-1-1-16,3 3 1 15,-1 5-1-15,-2 2-1 16,1 5 1-16,-4 2 1 0,-8 0-1 16,12 18 0-16,-10-3 1 15,-2 3 0-15,0 1 0 16,-3 0 0-16,-6 1 1 16,-1-3 0-16,-4 0 0 0,3-3-1 15,-1-4 0-15,-3-2-3 16,4-8-6-16,11 0-17 15,7-3-48-15,-7-7-5 16,4-1-6-16,5-4-3 0</inkml:trace>
  <inkml:trace contextRef="#ctx0" brushRef="#br0" timeOffset="36708.1033">22038 7657 0 0,'10'-6'80'0,"1"0"5"15,-11 6-4-15,14-14-2 16,-5 8-46-16,1-2-5 15,3-1-10-15,-2 2-7 0,4-5-3 16,-5 2-3-16,1-2-1 16,0 4-1-16,-3-1-2 15,-8 9-1-15,9-10 0 16,-9 10 0-16,0 0-1 0,-5 5 0 16,-1 6 0-16,-3 1 0 15,1 2 1-15,-1 0 0 16,2 2 1-16,3 0-1 15,2 0 1-15,2-2 0 0,-1-1 0 16,8-2 1-16,5-2-2 16,-2-3 0-16,4-3 0 15,2-3 0-15,1 0 0 0,-1-7 0 16,-3-2 0-16,-1-5-2 16,1-2 2-16,-5-4 0 15,3-1 0-15,-3-1 2 16,1 1-2-16,-5 1 2 0,0 3 0 15,-1 4-1-15,-3 13 1 16,0-11-1-16,0 11 1 16,-3 12-1-16,-1 1 0 15,2 3-1-15,-1 0 1 0,-1 3 0 16,4-3 1-16,2-3 0 16,3-2-1-16,2-4-3 15,5-3-1-15,-1-4-2 16,2 0-1-16,4-7 0 15,-2-5-1-15,2-4 1 0,1-4 0 16,-3-5 2-16,2-3 3 16,-4-3 2-16,5-2 2 15,-3-2 1-15,0 5 2 0,0-1-1 16,-4 5 1-16,-1 6-2 16,-3 5 1-16,-7 15-1 15,0 0 0-15,0 0-2 0,1 18-2 16,-2 4 0-16,-4 5 1 15,1 5-1-15,-4 1 0 16,4 3-1-16,-1-2-2 16,4 3-4-16,-4-8-9 15,3 4-48-15,-4-8-18 0,3-4-4 16,1-3-6-16,-2-6-1 16</inkml:trace>
  <inkml:trace contextRef="#ctx0" brushRef="#br0" timeOffset="37389.5585">21665 7932 3 0,'9'-13'86'15,"-1"-2"5"-15,1 0-5 16,-2-3-5-16,-3-2-34 0,-2 3-23 16,-2 4-6-16,-3-2-8 15,-5 5-5-15,-8 4-1 16,-4 6-3-16,0 0 0 15,-6 7 0-15,2 4-1 16,1 3 0-16,4 2 1 0,3 2-1 16,5 0 2-16,7 0-1 15,3 0 0-15,2-1 0 16,7 2-1-16,4 0-2 0,5 1-1 16,-1-1-1-16,2 1-1 15,-2-2 0-15,-2-3-1 16,-5-1 0-16,-2 0 2 15,-5-2 2-15,-2-2 2 0,-10-2 2 16,-2-2 2-16,-6-3 1 16,0-3 0-16,-6 0 2 15,4 0 0-15,0-3-1 16,3-3 0-16,2 0 0 0,4 0-2 16,11 6-1-16,-11-8-1 15,11 8-2-15,0 0 1 16,0 0-1-16,0 0-1 15,0 0 1-15,2 6 0 0,-2-6 0 16,6 8 1-16,-6-8 0 16,0 0 0-16,0 0 0 15,11 4 0-15,-11-4-1 0,0 0-1 16,0 0-2-16,6-6 0 16,-6 6-4-16,0 0-3 15,0 0-9-15,-16 7-50 16,16-7-16-16,-9 17-3 0,9-17-4 15,-3 11-2-15</inkml:trace>
  <inkml:trace contextRef="#ctx0" brushRef="#br0" timeOffset="39045.8408">22941 7179 25 0,'0'0'59'0,"0"0"-7"15,-7 0-12-15,7 0-5 0,0 0-9 16,0 0-5-16,0 0-4 16,0 0-3-16,0 0-2 15,0 0-4-15,0 0 0 0,0 0 0 16,-1 5-2-16,1-5 0 15,0 0 0-15,0 0-2 16,0 0 0-16,0 0 1 16,0 0-1-16,0 0 2 15,0 9 1-15,0-9-1 0,0 0 2 16,0 0-1-16,0 0-2 16,0 0 1-16,0 0-2 15,8 8-1-15,-8-8-1 16,0 0-1-16,14 0 1 0,-14 0-2 15,8 1 1-15,-8-1 0 16,11 1-1-16,-11-1 1 16,19 1-1-16,-2-1 0 0,3 0 0 15,9 0 1-15,5 2 0 16,7-1 0-16,5 1-1 16,4-2 1-16,6 2-1 15,3 1 1-15,6-1-1 16,-1 2 0-16,2-3 0 0,6 0 0 15,0 1 0-15,0-2 0 16,0 0 1-16,1-2-1 16,-2-2 1-16,1-1-1 0,-2 1 0 15,0-1 0-15,-2 1 0 16,3-2 0-16,-7 3 0 16,1 0 1-16,-5 0-1 15,-1 2 0-15,-2 1 0 0,-6 0 0 16,0 0 1-16,2 0-1 15,-5 1 0-15,1-1 0 16,-2 0 0-16,1 0 0 16,-3 0 1-16,2-1-1 0,-5-2 1 15,-2 0-1-15,-2-1 0 16,-4 1 0-16,-4-1 0 16,-5 0 0-16,-7 0 1 15,-2-1 0-15,-7 1 0 0,-9 4 1 16,13-6 0-16,-13 6-1 15,0 0 0-15,0 0 0 16,0 0 0-16,11-9-1 16,-11 9 1-16,0 0-1 0,0 0 1 15,0 0-1-15,0 0 0 16,0 0 0-16,4-9-1 16,-4 9 0-16,0 0-1 15,0 0 0-15,0 0 0 0,0 0-1 16,0 0-2-16,-10 0-5 15,10 0-7-15,-12 0-19 16,0 0-41-16,5 0-5 0,-4-2-5 16,11 2-2-16</inkml:trace>
  <inkml:trace contextRef="#ctx0" brushRef="#br0" timeOffset="39371.4527">25183 7000 22 0,'-12'-9'78'15,"12"9"4"-15,-10-13-4 0,16 10-31 16,-6 3-11 0,0 0-8-16,12-7-7 0,-12 7-7 15,18 0-4-15,-10 5-3 16,6 3-1-16,3 3-1 15,0 1-1-15,1 4-2 0,1 4 0 16,-1 0 0-16,-1 9-2 16,-2 2 2-16,-5 6-1 15,-6 4 0-15,-4 1 0 16,-7 3-1-16,-12 1-2 0,-10-1-9 16,-8-5-66-16,-6-2-3 15,-12-9-7-15,-4-6-5 16,-7-12-1-16</inkml:trace>
  <inkml:trace contextRef="#ctx0" brushRef="#br0" timeOffset="43155.1422">8978 8497 5 0,'0'0'70'15,"-8"-13"5"-15,8 13-14 0,-2-17-8 16,2 7-9-16,0-3-10 16,0 0-7-16,0 3-5 15,0-1-5-15,0 11-4 0,3-14-3 16,-3 14-3-16,0 0-2 15,9 14-1-15,-3 5-1 16,2 9-1-16,1 7-2 16,5 4 2-16,1 6-1 15,2 3 0-15,1-1 1 0,2-2-1 16,-1-5 0-16,0-6 0 16,-3-7 0-16,-1-9 0 15,-2-9 1-15,-4-9-1 16,-1-6 1-16,-2-13 0 15,-2-10-1-15,-3-7 1 16,1-6-1-16,0-7-1 0,-1-6 1 16,3-4-1-16,0 0 0 15,-1 3 1-15,0 8-1 0,0 6-1 16,0 7 1-16,2 15 0 16,-5 20 0-16,0 0-1 15,3 9-3-15,-1 17-7 16,-1 3-10-16,7 3-55 0,2 4-6 15,5 0-6-15,1-1-6 16,3-8 0-16</inkml:trace>
  <inkml:trace contextRef="#ctx0" brushRef="#br0" timeOffset="43882.7902">9394 8614 35 0,'-11'4'85'16,"11"-4"-1"-16,-12 7-4 16,12-7-5-16,0 0-47 15,0 0-9-15,13 3-6 0,0-3-5 16,3-4-2-16,3-3-1 16,0-4-3-16,-1-3 0 0,0-2-1 15,-1-2 0-15,-3-1 0 16,-7-4 1-16,-1 1-1 15,-3 2 0-15,-3-1 0 16,-6 6-1-16,-1 2 1 0,-7 9-1 16,-2 4 0-16,-2 8 0 15,0 10 0-15,-1 7 0 16,4 6 0-16,5 1 1 16,0 3-1-16,7-2 1 0,4-2 0 15,13-4 1-15,5-5-1 16,7-6 0-16,5-8 0 15,4-5 0-15,3-3-1 16,3-13 0-16,-1-3-1 16,4-5 1-16,-6-5-2 0,-1-2 1 15,-5-2 0-15,-6 0 0 16,-5 3 0-16,-8 0 1 16,-7 2-1-16,-6 8 1 0,-2 4 0 15,-10 5 0-15,-4 7 1 16,-2 2-2-16,-1 9 2 15,2 3-1-15,1 5 1 16,4-1 0-16,5 3 0 0,6 0 0 16,1 2 0-16,5 1 0 15,9 2 0-15,1 6 0 16,3 1 0-16,1 7-1 0,-1 4 0 16,1 7 0-16,-5 4 0 15,-4 10-1-15,-6-2 0 16,-4 1 0-16,-4-3 1 15,-10-6 1-15,-8-8 1 16,-1-12 0-16,-8-8 1 0,1-18 2 16,1-8 0-16,-1-14-1 15,5-10 0-15,6-8-2 16,2-8-2-16,7-8-3 0,7-6-2 16,4 0-7-16,10-1-12 15,6 2-54-15,5 6-5 16,4 5-8-16,5 6-3 0,1 9 1 15</inkml:trace>
  <inkml:trace contextRef="#ctx0" brushRef="#br0" timeOffset="45491.6583">8034 8639 16 0,'-13'19'71'16,"1"12"2"-16,-1 7-2 0,3 9-3 16,-2 9-58-1,6 6-1-15,1 4-1 0,1-7-4 16,4-4 0-16,0-9 0 16,0-11 4-16,1-6-1 15,1-17 2-15,-2-12 0 0,0-5-1 16,-3-14 1-16,-1-7-1 15,-1-8-2-15,-2-7-4 16,0-7-1-16,2-8 0 0,-1-6 0 16,6-3-1-16,0-4-1 15,3-1 1-15,7 3 1 16,4 4 1-16,6 5 0 16,2 10 0-16,6 9 1 0,4 10 0 15,-1 10 0-15,5 12 0 16,-1 4-1-16,-1 6-1 15,-2 11-1-15,-7 5 0 16,-6 6 0-16,-5 4 0 0,-9 4 0 16,-5 4-2-16,-8 2 0 15,-13 0 0-15,-5 2 1 16,-6-2-1-16,-1-1 1 16,-3 0-1-16,3-8 1 0,-1-3 1 15,6-7 0-15,4-4 1 16,7-5-1-16,6-5 1 15,11-6 0-15,-9 2-1 16,9-2 1-16,0 0-1 0,8-4 1 16,1 3 0-16,1 1-1 15,2 0 1-15,5 5 0 0,0 5 0 16,4 2 0-16,4 1 0 16,3 2 0-16,5 0-1 15,2-2 1-15,3 0 0 16,2-5 0-16,2-3 0 0,0-5 0 15,-4 0-1-15,0-9 0 16,-3-4 0-16,-7-1 1 16,-5-5-1-16,-3-3-1 15,-13-1 1-15,-5-3-1 16,-4 2 1-16,-11-1 1 0,-8 0 1 16,-4 3 0-16,-7 7 0 15,0 5 1-15,2 7 0 16,-1 4 0-16,3 14-1 0,7 4 1 15,5 8-2-15,5 2 1 16,6 3-1-16,5-2 0 16,7-1 0-16,8 0 0 15,4-8 0-15,4-3 0 0,2-6-1 16,3-7-1-16,-1-5 0 16,0-4-2-16,0-9-1 15,-2-3 1-15,-5-7-1 16,-4-2 0-16,-8-1 1 0,-1 0 0 15,-6 1 2-15,-1 4 1 16,-8 6 1-16,1 5 2 16,-5 9-3-16,2 2 2 15,1 11 1-15,4 6 0 0,-1 6-1 16,4 0 1-16,2 2 0 16,2-1-1-16,6-1 0 15,3-5 0-15,4-3 0 0,-1-3 0 16,3-6-2-16,-1-3 0 15,1-4-2-15,-4 0-1 16,0-6-1-16,-2-2 1 0,-5-2-1 16,1 0-1-16,-2-1 2 15,-2 2 1-15,-3 9 2 16,0-14-2-16,0 14 4 0,0 0-2 16,-10 0 2-1,9 9 0-15,1 3-1 0,0 2 1 16,6 2-1-16,0 3 1 15,6-3-2-15,1 1 1 16,1-2-1-16,2-2 0 0,0-5 1 16,0-3 0-16,-4-3-1 15,1-2 1-15,0-5-1 16,-2-7 1-16,-1-3 0 16,-2-3 0-16,-1-5 0 0,-1 0 0 15,-2-3 2-15,2 1 0 16,-5 3 0-16,-1 1 1 15,0 4 0-15,0 7-1 0,0 10 0 16,0 0 0-16,0 0-2 16,-6 9 0-16,6 2 0 15,-1 0-1-15,7 2-2 16,-2-4-3-16,6 1-10 16,-10-10-60-16,13 8-8 0,0-8-4 15,0-7-7-15,2-4-3 16</inkml:trace>
  <inkml:trace contextRef="#ctx0" brushRef="#br0" timeOffset="54828.8876">9613 7706 13 0,'0'-16'66'0,"2"3"1"16,-2-3-15-16,1 3-8 15,-1-3-10-15,0 6-5 0,0-5-7 16,-1 4-5-16,-2-2-2 15,-5 2-2-15,1 1-4 16,-6 2 0-16,3 4-3 16,-7 1-2-16,1 3-1 0,-3 4-1 15,2 6-1-15,-3 3 0 16,2 2 0-16,2 2 0 16,0 1 0-16,5-1 1 15,2 0-1-15,5-1 0 0,1-2 1 16,3 1-1-16,4-4 1 15,6 1-1-15,2-2 0 16,5 3 0-16,-1 0 0 0,2 0 0 16,4 5 0-1,-3 0 0 1,-1 1-1-16,-2 0 1 16,-5 1-1-16,-5-3 1 0,-4-1 1 15,-2 1-1-15,-14-7 0 16,-3 0 0-16,-4-1 0 0,0-1 0 15,-2-1-1-15,-1-2-1 16,3-2-1-16,3-2-6 16,6-1-6-16,0 0-20 15,12 0-38-15,0 0-10 0,0-15-6 16,14 5-2-16</inkml:trace>
  <inkml:trace contextRef="#ctx0" brushRef="#br0" timeOffset="55747.5963">9768 7647 439 0,'-18'-2'0'16,"6"2"0"-16,-3 2 0 16,-3 4 0-16,2 5 0 0,0 3 0 15,4 3 0-15,2 1 0 16,4 2 1-16,3 1-1 15,9 3 2 1,6-2-1-16,3-4 1 16,5-2-1-16,2-5 1 15,1-4-1-15,-1-5 1 0,1-2-2 16,-6-8 0-16,-1-5 0 16,-2-1 0-16,-2-4 0 15,-3-1 0-15,-2 1-1 16,-1 0 1-16,-1-2 0 0,-3 5 1 15,-1 3-1-15,0 2 0 16,-1 10 0-16,4-9-1 16,-4 9 1-16,6 6 0 15,-2 5 0-15,0 2 0 0,5 5 0 16,-2 0 0-16,3 2 0 16,-3-1 1-16,5-1-1 15,-6-3 1-15,2-4-1 16,-8-11 1-16,14 13 0 15,-14-13-1-15,15-2 0 0,-15 2 0 16,16-20-2-16,-8 4 1 16,2 0-1-16,-2-1 1 15,3 0-1-15,-5 2 0 0,1 4 1 16,-2 2 1-16,-5 9 0 16,0 0 0-16,11 0 0 15,-7 8 1-15,-1 3 0 0,-1 2 0 16,4 0 0-16,1 1 1 15,1-3-1-15,2-2 0 16,-1-3 1-16,3-2-1 16,-1-4-1-16,0 0 0 15,2-5-1-15,-4-4-1 0,3-3 1 16,-3-1-1-16,1-2 0 16,-3 0-1-16,0 2 2 15,-3 1 0-15,-1 4 1 16,-3 8 0-16,4-9 1 0,-4 9 0 15,0 0 0-15,6 11 1 16,-3 1-1-16,0 1 1 16,2 3 0-16,3-1-1 0,-2-1 0 15,3 0 0-15,0-4-1 16,-9-10-1-16,14 15-6 16,-14-15-11-16,8-4-41 15,-8 4-21-15,4-16-6 16,-4 2-5-16,1-4-2 0</inkml:trace>
  <inkml:trace contextRef="#ctx0" brushRef="#br0" timeOffset="55910.2934">10299 7551 13 0,'-2'-19'82'0,"-3"6"2"16,5 13-4-16,0 0-4 16,0 0-44-16,0 0-11 0,-3 13-8 15,3 2-5-15,3 1-5 16,8 7-8-16,-5-6-22 15,-7 5-47-15,5 1-5 16,6-1-5-16,-4-2-4 16</inkml:trace>
  <inkml:trace contextRef="#ctx0" brushRef="#br0" timeOffset="56157.1991">10450 7733 29 0,'-10'-5'86'16,"10"5"-1"-16,0 0-2 0,-9 4-5 16,16 6-48-16,-7-10-9 15,3 20-5-15,1-8-6 16,1 2-3-16,0 6-2 16,3-1-1-1,-1-1-3-15,-4 0-5 0,3 0-11 16,-5 23-42-16,3-31-24 15,-4-10-4-15,0 0-8 16,0 0-2-16</inkml:trace>
  <inkml:trace contextRef="#ctx0" brushRef="#br0" timeOffset="56631.7714">10670 7599 48 0,'0'-11'89'16,"0"11"-3"-16,0 0-4 16,0 0-3-16,-16 3-53 15,17 9-7-15,4 6-8 0,3 2-5 16,-1 3-1-16,5 7-2 16,-4 0 0-16,3 9-1 15,-5-1 0 1,0-5-1-16,0-2 0 15,-4-3 1-15,-2-8-2 16,0-8 1-16,0-12-1 16,-13-1-1-16,8-16 0 0,-6-5-1 15,5-7 0-15,-3-9-2 16,4-8 1-16,3-4 0 16,2-5 0-16,2-2 1 15,7 3 0-15,0 1 1 0,6 8 0 16,0 7 2-16,2 9 0 15,1 12 0-15,2 10 1 16,0 7-1-16,-3 7 1 16,0 5-1-16,-4 9 0 0,-1 4 0 15,-5 5 0-15,-4 4 0 16,-4 3-1-16,-10-2-3 16,-6 5-3-16,-3-8-8 15,1 2-23-15,1-5-44 16,0-7-2-16,3-7-7 0,8-9-2 15</inkml:trace>
  <inkml:trace contextRef="#ctx0" brushRef="#br0" timeOffset="57126.8568">10893 7649 1 0,'9'0'85'0,"0"4"2"15,-9-4-3-15,18 17-5 0,-18-17-30 16,15 13-31-16,-6 1-2 15,-1 0-6-15,-2 2-5 0,-1-3-1 16,-4 0-3-16,-1-2 1 16,0-1-1-16,0-10 1 15,-8 9 0-15,8-9 0 16,-11 0 0-16,11 0 0 0,-7-15-1 16,7 1-1-16,0 0 1 15,7-1-2-15,0-2 0 16,0 4 0-16,6 0 0 15,-3 5-1-15,2 1 1 0,3 5 0 16,0 2 1-16,0 2-1 16,0 2 1-16,0 2 0 15,0-2 0-15,-1 0 1 16,-3-4 0-16,1 0-1 0,-3-5 1 16,1-4 0-16,-1-4 0 15,0-1 1-15,-1-2-1 16,1 1 1-16,-4-1 1 15,4 2 0-15,-4 5-1 0,-5 9 0 16,5-11-1-16,-5 11 1 16,3 7-1-16,-3 5 0 15,2 4-2-15,1 2 0 0,2 2-1 16,-1 1-2-16,8-1-5 16,-6-9-11-16,5 2-61 15,2-5-1-15,1-4-7 16,2-4-5-16,-1-5 7 0</inkml:trace>
  <inkml:trace contextRef="#ctx0" brushRef="#br0" timeOffset="64935.2777">10032 8387 25 0,'0'0'68'16,"0"0"4"-16,-3-10-3 0,8 10-37 15,-5 0-9-15,0 0-3 16,0 0-7-16,0 0-4 16,0 0-3-16,0 0-1 15,0 0-1-15,2 6 0 0,-2-6 1 16,1 9 1-16,-1-9 4 15,0 0-1-15,16 9 2 16,-3-9-3-16,0 0 1 16,7-5-1-16,6-3 0 0,6-3-3 15,-1 0-2-15,7-1 0 16,2-2-2-16,2 0 1 16,-2-1-2-16,-1 1 0 0,1 0 0 15,-7 3 0-15,-1 1 0 16,-8 1-3-16,-1 3 0 15,-10 4-2-15,-3 2-3 16,-10 0-7-16,0 11-24 16,-10 1-36-16,0-2-6 0,-5 4-3 15,-2-4-3-15</inkml:trace>
  <inkml:trace contextRef="#ctx0" brushRef="#br0" timeOffset="66381.331">15038 7625 24 0,'0'0'50'15,"0"0"-4"-15,0 0-4 0,0 0-6 16,0 0-4-16,0 0-8 15,0 0-6-15,0 0-4 16,-8 3-3-16,8-3-2 0,0 0-1 16,0 10 2-16,0-10 0 15,0 0 0-15,6 12 2 16,3-9-1-16,5 0 2 16,7-1-1-16,8-2-2 15,4 0-1-15,7 0-2 0,2-1-2 16,7-4-1-16,3 0 0 15,-4-1-1-15,2 1-1 16,-10 0 1-16,-3 1 0 0,-7-1-1 16,-7 2 0-16,-6 2 0 15,-8 0-1-15,-9 1 1 16,0 0-2-16,-7 4-4 0,-6 0-4 16,1 3-10-16,-9 0-25 15,3 2-36-15,-4 1-5 16,0 1-6-16,1-2-3 15</inkml:trace>
  <inkml:trace contextRef="#ctx0" brushRef="#br0" timeOffset="66664.1218">15211 7815 26 0,'-22'18'85'15,"6"-2"0"-15,6-2-2 16,3-2-39-16,7 2-2 15,9-7-8-15,13 0-9 0,2-7-14 16,4 1-2-16,3-2-4 16,-2-3-1-16,0 1 0 15,-2 0-2-15,-5-1 0 0,-4 1 0 16,-7 1 0-16,0 0 0 16,-11 2-1-16,0 0 0 15,8-2-1-15,-8 2-1 0,0 0-4 16,0 0-8-16,0 0-23 15,0 0-46-15,0 0-3 16,-5 1-5-16,5-1-6 16</inkml:trace>
  <inkml:trace contextRef="#ctx0" brushRef="#br0" timeOffset="67545.6351">17838 7498 44 0,'0'0'67'0,"0"0"-21"0,0 0-7 16,0 0-4-16,-9 2-6 15,9-2-7-15,0 0-7 16,0 0-6-16,0 0-3 15,0 0-5-15,0 0-12 0,7 3-38 16,-7-3-20-16,22 0-2 16,-4-6-2-16</inkml:trace>
  <inkml:trace contextRef="#ctx0" brushRef="#br0" timeOffset="71720.059">26545 6585 11 0,'-18'-7'36'0,"5"1"-1"16,-6 0 2-16,1 0-2 15,-2 2-2-15,-3-2-6 0,2 4-5 16,-6-1-3-16,-4 1-2 15,-6 2-3-15,-3 0-1 16,-6 0-3-16,-3 5-2 16,-4 1 1-16,-3 3-3 0,2 1 1 15,-1 5 0-15,3-1-1 16,3 2 0-16,4 4 1 16,3 3-2-16,3 0-1 15,7 8 0-15,0-1-2 0,1 4 1 16,2 4-1-16,0 2-1 15,1 4 0-15,3 0 0 16,1 3 0-16,-2 0 0 0,3 0 1 16,1 2 0-16,1-4-1 15,2 0 0-15,2-2 1 16,2-2-1-16,0 2 1 16,3-2-1-16,1-2 1 0,0 0-1 15,4-1 0-15,-3 2 0 16,4-1 0-16,0-2 0 15,-1 1-1-15,3-1 2 16,1 2-2-16,1-4 1 0,-1 5 0 16,3 2 1-1,6 1 1-15,1 1 0 16,3-1-1-16,3-1 1 0,1-1 0 16,5 2 0-16,-1-6 0 15,3-6 0-15,0-2-2 16,-1-2 2-16,3-1-1 15,1-4-1-15,0 1 1 16,-1-2 0-16,1 0-1 0,3-1 0 16,-2 0 0-16,2 1-1 15,-1-2 1-15,-1 3-1 16,3-2 0-16,-1 1 0 0,2-5 1 16,0 2-1-16,0-4 0 15,4-2 0-15,0 0 0 16,-1-4 1-16,1-1-1 15,2-3 1-15,-1 1 0 0,3-3 0 16,-3 0-1-16,2-1 1 16,-1-1 0-16,0 1-1 15,-1-1 1-15,0-1-1 0,1-3 1 16,-2-2 0 0,3-2 0-16,-1-3 1 0,2-1 0 15,-1-3 0-15,2-3-1 16,0-1 0-16,-1-2 0 15,4-4 0-15,-1-1-1 0,-3-1 0 16,1 0 0-16,-2-1 0 16,1-1 0-16,-4-1 1 15,-1 0 0-15,0-1-1 0,-1-1 1 16,-4-3-1-16,3-2 0 16,1 0 0-16,-2-2-1 15,4-1 0-15,1-2 1 0,1-1-1 16,-1-1 1-16,0 1-1 15,-4-1 0-15,0 3 1 16,-6-2 0-16,-1 2 0 16,-4 1 0-16,-4 4 1 0,-1-1-1 15,-2 2 2-15,-3 0-2 16,-2 4 1-16,-3-4 0 16,-2 2-1-16,-1 0 0 15,-1 0-1-15,-4-1 0 16,-6 0 0-16,-1-1 0 0,-4 1 0 15,-2 1 1-15,-2-1 0 16,-2 0 1-16,-3 2-1 16,2-1 0-16,-1 4 0 0,-1 0 0 15,-2 1 1-15,-1 1-1 16,-5-1 1-16,-3 3-1 16,-2-1 1-16,-5 2-1 15,-4 1 1-15,-2 1-1 0,-2 0 0 16,-2 2 0-16,2 2 0 15,2 0 1-15,3 4-1 16,6 0 0-16,4 2 0 0,4 5 0 16,4 2-3-16,1 4-6 15,3 1-10-15,-1 11-58 16,0 3-6-16,1 2-5 16,2 5-5-16,2 5-4 15</inkml:trace>
  <inkml:trace contextRef="#ctx0" brushRef="#br0" timeOffset="72904.5198">25789 7595 38 0,'0'-15'83'0,"0"15"0"0,-1-15-5 16,0 30-25-16,1-15-26 15,0 0-6-15,-12 16-8 16,6-3-6-16,-4 7-2 15,-1 7-1-15,-4 6-1 0,-2 4 0 16,-1 2-1-16,-1 7 1 31,0-4 0-31,2-2-1 0,1-7 2 16,6-5 2-16,-2-10 0 16,7-8 0-16,5-10 0 15,-4-7-1-15,4-9-1 16,0-8 0-16,3-7-2 0,2-4-2 15,8-9-1-15,-1-6 0 16,9-3 0-16,3-5 0 16,1 2 1-16,8-2-1 15,1 3 1-15,0 5-1 0,-1 7 1 16,-3 9-1-16,1 7 1 16,-4 10 0-16,0 6 0 15,-6 5 0-15,0 6-1 16,-2 4 1-16,-3 7 0 0,0 5 0 15,-8 3-1-15,-2 5 0 16,-6 1 1-16,-3 5-1 16,-9-2 1-16,-8 1-1 0,-6-2 1 15,-1-3 0-15,-7-5 1 16,2-1-1-16,3-4 0 16,-1-3 0-16,7-2 0 0,4-3 0 15,3-2 0-15,6 0 0 16,10-4-1-16,-7 9 1 15,7-9 0-15,0 16 0 16,2-5-1-16,2 3 1 0,2 3 0 16,1 3 0-16,3 0 0 15,0 1 1-15,5-3 0 16,1-1 0-16,4-5 0 16,-1-2 0-16,3-5 1 0,-1-4-1 15,2-1 0-15,-1-9 1 16,0-5-2-16,-5-5 1 15,2-1 0-15,0-6 0 16,-6 1-1-16,-4 1 1 0,2 0-2 16,-7 7 0-16,-3 6 0 15,-1 11-1-15,-4-4 1 16,-8 8-1-16,2 11 0 0,-2 4 1 16,-4 2 0-1,6 7 1-15,-2-2 0 0,5 3 0 16,3-5 1-16,4 1 0 15,4-7 0-15,5-1 1 0,5-5-1 16,3-3 1-16,3-6-1 16,1-3 1-16,2-3-1 15,3-8 0-15,-1-7 0 16,1-6-2-16,2-7 1 0,1-5-1 16,-3-7 0-16,1-3 0 15,-3-1 0-15,-3-3 1 16,-3 6 0-16,-6 1 0 15,-4 8 0-15,-6 9 1 0,-2 7-1 16,0 7 1-16,0 12-1 16,-7-1 0-16,-1 9 0 15,2 7 0-15,-2 9 1 0,1 2-1 16,3 8 1-16,-1 2 0 16,1 2-1-16,0 3 0 15,3-1-2-15,-3-4-4 16,3-1-7-16,-5-9-13 0,-3-4-53 15,4-5-5-15,-2-6-7 16,7-11-5-16</inkml:trace>
  <inkml:trace contextRef="#ctx0" brushRef="#br0" timeOffset="73609.2938">26260 7651 6 0,'0'-26'86'0,"0"4"2"15,0 4-4-15,0 5-5 16,0 13-46-16,-1-11-6 0,5 11-9 15,7 1-7-15,4 6-4 16,2 1-4-16,4 1 0 16,3 0-1-16,1 0-2 15,4 0 0-15,-2-3-1 0,1-3 1 16,-2-3-2-16,0 0 1 16,-5-5 0-16,-3-5 1 15,-4-1 0-15,-5-2 2 0,-5 1 0 16,-1 1-1-16,-3 3 1 15,0 8-1-15,-13-11 1 16,0 11-1-16,0 5 0 16,0 5-1-16,-1 3 1 0,-1 4-1 15,2 0 1-15,4 5-1 16,3-3 1-16,0 1 0 16,4-4 0-16,2-2 0 15,2-5 1-15,-2-9-1 0,18 10 0 16,-6-10 0-16,3-6-1 15,-3-4 1-15,4-2-1 16,0-3 1-16,-1-3-2 16,-4-1 2-16,-2 4-1 0,0 0-1 15,-3 2 1-15,-6 13-2 16,3-10 2-16,-3 10-1 16,0 5 1-16,-3 6 0 15,0 5-1-15,1 1 2 0,1 4-1 16,1-1 1-16,1-4 0 15,4 1 0-15,1-3 1 16,5-5-1-16,0-4-1 16,1-4 1-16,4-1-1 0,-4-6-1 15,0-4 1-15,3-3-2 16,-2-1 2-16,-2-1-2 16,0-5 2-16,-1 5 0 15,-3 1-1-15,-2 2 1 0,-1 3-1 16,-4 9 1-16,0 0-1 15,0 0 1-15,2 6 0 16,-2 6 0-16,-3 2 1 0,1 4 0 16,1-1 0-16,1 0-1 15,0-2-2-15,0-4-5 16,0 0-11-16,1-1-39 0,-1-10-25 16,11 0-5-16,-6-11-5 15,4-4-3-15</inkml:trace>
  <inkml:trace contextRef="#ctx0" brushRef="#br0" timeOffset="73751.5404">26826 7522 63 0,'3'-41'85'0,"0"3"0"16,-3-6-21-16,0 15-19 15,0 8-9-15,0 7-11 16,0 14-11-16,0 0-7 0,0 7-7 16,0 8-12-16,5-1-49 15,3 8-17-15,4-1-4 16,6 0-5-16,1-5-3 0</inkml:trace>
  <inkml:trace contextRef="#ctx0" brushRef="#br0" timeOffset="74276.6458">27014 7428 43 0,'0'-20'91'0,"-5"0"0"16,-1-1-4-16,-4 2-3 16,5-2-51-16,0 9-11 15,-1 3-7-15,6 9-6 16,0 0-4-16,-6 6-2 0,4 9-3 15,0 7 0-15,1 4 0 16,0 6 0-16,0 4 0 16,-2 3 1-16,2 1-1 15,1-3 0-15,0-1 0 0,0-6 1 16,0-3-1-16,4-9 1 16,0-5 0-16,-4-13-1 15,16 10 1-15,-4-10-1 0,4-5 1 16,1-6-1-16,1-3-1 15,1-3 1-15,0-1-1 16,-2 0 0-16,-3-2 0 16,-5 4 0-16,-2 2-1 0,-6 5 1 15,-1 9-1-15,-7-5 1 16,-3 5-1-16,-1 8 1 16,3 4 1-16,-4 3 0 15,6 0 0-15,3 2 1 0,3-2 1 16,1-1 0-16,7-2 0 15,7-5-1-15,1-1 1 16,7-6 0-16,-1 0-1 0,5-6 0 16,-4-3 0-16,0-1 0 15,-1-1-1-15,-4 2 1 16,-5 0-2-16,-3 2-1 16,-10 7-1-16,0 0-4 15,-5 7-8-15,-8 1-61 0,-15 15-9 16,-7 5-5-16,-5 6-5 15,-7 5-4-15</inkml:trace>
  <inkml:trace contextRef="#ctx0" brushRef="#br0" timeOffset="75204.0703">25858 8666 0 0,'0'0'61'0,"3"-15"6"0,-3 15-12 16,3-13-6-16,6 4-5 16,-6 1-8-16,8-1-5 15,-11 9-5-15,12-16-2 0,-12 16-5 16,12-13-3-16,-12 13-2 15,0 0-4-15,8-7-2 16,-8 7-2-16,0 0-1 16,0 5-2-16,0 4-1 0,0 5-1 15,-4 4 1-15,1 5 0 16,-2 9 0-16,-2 3 0 16,-1 7 0-16,-1 8 1 15,3 7 0-15,2 9 0 0,-2 11-1 16,3 9 1-16,0 12-1 15,1 6-1-15,-2 6 1 16,-5 4-2-16,0 1 0 16,-6-6 0-16,-3 0 0 0,-2-9-1 15,0-14 1-15,-2-9-1 16,2-11 1-16,-1-11 0 16,7-10 0-16,3-13 1 15,0-9 1-15,6-5 0 0,2-9 0 16,3-9-2-16,0 0 0 15,0 0 0-15,2-13 0 16,2-2 0-16,7 0 0 0,-7-8-5 16,8 4-20-16,-3-3-58 15,-1-3-6-15,-2-3-5 16,-3 1-6-16,-1 0-2 16</inkml:trace>
  <inkml:trace contextRef="#ctx0" brushRef="#br0" timeOffset="75607.0926">25545 9956 1 0,'-13'-6'79'16,"-1"-4"6"-16,5 5-5 0,-1-1-3 16,10 6-41-16,0 0-18 15,0 0 1-15,0 0-5 16,0 0-5-16,0 0-2 15,7 0 0-15,-2 10 0 0,0 4 0 16,3 3 0-16,0 5-1 16,1 5 0-16,1 3-1 15,2 6-2-15,-2 2 0 16,5 0-1-16,0 1-1 0,1-4 0 16,-3-2 0-16,1-7 0 15,0-3 0-15,2-8 1 16,-4-5 1-16,1-6 0 15,1-4 1-15,0-10 1 0,4-5 0 16,2-7-1-16,2-9-2 16,8-5-2-16,2-3 0 15,4 1 0-15,-4-2 0 16,3 13-15-16,-9 0-71 0,-3 8-2 16,-7 9-4-16,-16 10-8 15,8-3-4-15</inkml:trace>
  <inkml:trace contextRef="#ctx0" brushRef="#br0" timeOffset="77333.0585">26179 10885 61 0,'1'-12'73'16,"-5"0"-11"-16,4 0-21 15,-7-2-4-15,-5 2-4 16,2-4-8-16,-4 0-5 16,-4-3-3-16,-2 0-2 0,0-1-4 15,-4-1-3-15,-5 0 0 16,-3 1-1-16,-4-1-2 16,-4 2 0-16,-2 2-2 0,-9 2 1 15,-3 1-1-15,-4 3 0 16,-7 1 0-16,0 4 0 15,-6 5 0-15,0-1 0 16,-3 2-1-16,0 9 0 0,2 3-1 16,-1 5 0-16,2 4 0 15,1 6-1-15,3 3 0 16,1 3 1-16,-2 5-1 16,4 1 1-16,-1 5 0 15,-1 4 1-15,3-2-1 0,-1 7 2 16,0 1 1-16,3 7 0 15,-1 1 0-15,3 6 0 16,4 1 1-16,0 3-1 16,4 3 1-16,6-1-3 0,2 3 1 15,7 1-1-15,4 2 0 16,3 0-1-16,9 4 1 0,2 0-2 16,12 0 0-16,2 2 0 15,5-3 0-15,12 2 0 16,6-2 0-16,11-2 0 15,5-1 0-15,4-2 0 0,5-2 0 16,6-2 0-16,7-5 0 16,5-3 0-16,4-3 0 15,6-2 0-15,6-2 0 16,6-5 0-16,4 1 0 16,6-3 0-16,-1-5 0 0,8 0 0 15,0-6 0-15,1-2 0 16,1-5 0-16,1-2 0 15,2-6 0-15,-1-5 0 0,-1 2 0 16,-1-4 0-16,3-1 0 16,-4-6 0-16,3 1 0 15,1-5 0-15,-2 1 0 0,-3-6 0 16,1-2 0-16,-3-4 0 16,0-8 0-16,3-3 0 15,-4-10 0-15,0-4 0 16,1-8 0-16,5-6 0 0,-2-7 0 15,0 0 0-15,-5-3 0 16,1-1 0-16,-9 1 0 16,-6 1 0-16,-3 0 0 15,-8 3 0-15,-5-4 0 0,-2-4 0 16,-4-6 0-16,-3-6 0 16,0-7 0-16,-2-9 0 15,-5-1 0-15,0-7 0 16,-7-3 0-16,-12-2 0 0,-6 0 0 15,-14 3 0-15,-12 3 0 16,-8 5 0-16,-15 0 0 16,-15 5 0-16,-10 2 0 0,-5 4 0 15,-9 0 0-15,-2 1 0 16,-3 2 0-16,-6 1 0 16,-5 2 0-16,1 2 0 0,-6 2 0 15,-4 0 0-15,-4 1 0 16,-4 4 0-16,-7 2 0 15,4-1 0-15,-5 8 0 16,-1 2 0-16,5 6 0 0,2 4 0 16,0 7 0-16,11 2 0 15,2 7 0-15,-1 2 0 16,9 7 0-16,0 1 0 16,3 6 0-16,-1 4 0 0,1 4 0 15,1 11 0-15,-2 8 0 16,5 9 0-16,-3 8 0 15,4 8 0-15,3 5 0 16,1 2 0-16,6 3 0 0,5-3-3 16,9 0-10-16,-4 7-29 15,11-20-45-15,5-8 1 16,4-10-10-16,9-7-3 0</inkml:trace>
  <inkml:trace contextRef="#ctx0" brushRef="#br0" timeOffset="78648.6266">24873 11759 12 0,'-6'-9'61'0,"6"9"-4"16,-5-11-8-16,5 11-5 0,-2-11-7 15,2 11-3-15,-2-14-4 16,2 5-3-16,0 1 0 16,0-3-2-16,0 1-4 15,0-1-1-15,0-1-5 0,1 3-1 16,-1 9-4-16,2-11-3 16,-2 11-1-16,0 6-3 15,-4 8-1-15,0 9-1 0,-7 6 0 16,-1 9 0-16,0 4 0 15,-5 6 0-15,0 3 0 16,0 0 0-16,6-3 0 16,-1-5 1-16,5 0-2 15,3-7 0-15,4-6 0 0,4-6 0 16,6-5 0-16,6-7 0 16,2-5 0-16,4-1 0 15,7-6 0-15,-2 0 0 16,5-5 0-16,1-2 0 0,-4-4 0 15,1 0 0-15,-4-3 0 16,-3 1-15-16,-10-6-4 16,1 5-10-16,-10-3-10 15,-4 1-5-15,-5-1 2 0,-8-1 2 16,-2 3 5-16,-10-1 11 16,3 4 12-16,-3-4 17 0,1 6 18 15,1 2 7-15,4 0 4 16,2 2 0-16,4 2-1 15,13 4-4-15,-9-4-5 16,9 4-6-16,8-1-3 0,7 1-5 16,2 1-2-16,5-1-3 15,3-2-1-15,-1 1-3 16,0-3-2-16,0 1-5 16,-6-4-6-16,-6-1-6 15,-3-2-5-15,-6-6-5 0,-3 1-2 16,-12-4 5-16,1-3 3 15,-9-3 9-15,2 0 10 16,-5-3 12-16,4 3 10 16,4 0 4-16,4 3 2 0,4 4 1 15,6 2-3-15,4 3-4 16,5 4-5-16,10 3-6 16,4 3-2-16,7 3-2 0,0 1-3 15,9 7-5-15,0 0-10 16,7 8-24-16,1 2-44 15,-4 3-3-15,-4 1-6 16,-4 1-3-16</inkml:trace>
  <inkml:trace contextRef="#ctx0" brushRef="#br0" timeOffset="79043.779">25389 11909 61 0,'-9'8'90'0,"-1"1"-1"15,2-5-5-15,8-4-1 16,-35 6-58-16,35-6-10 15,0 0-1-15,0 0-3 0,0 0-5 16,0 0-4-16,5 4-3 16,-5-4 0-16,0 0-2 15,12 15 1-15,-12-15 0 0,5 14 0 16,-5-14 0 0,4 13 1-16,-4-13 1 0,0 0 0 15,12 7 1-15,-12-7 0 16,13-1 0-16,-6-5 0 0,6 2 0 15,-2-3 0-15,2 1 0 16,1 1 0-16,-5 1 1 16,3 3-1-16,-5 1 2 15,-7 0-1-15,12 12 0 0,-8 1 1 16,2 3-1-16,-1 0 0 16,0 5 1-16,3-1-2 15,0-1 1-15,3-2-3 16,1-4-2-16,3-6-7 0,4 0-8 15,1-7-20-15,12 0-45 16,-1-5-2-16,4-6-7 16,3 0-6-16</inkml:trace>
  <inkml:trace contextRef="#ctx0" brushRef="#br0" timeOffset="79430.3658">25953 11994 25 0,'18'-15'85'0,"-4"1"0"15,-11 0-2-15,-3 5-5 0,-21 0-35 16,7 4-22-16,-5 2-3 15,-2 1-6-15,0 2-3 16,-2 3-2-16,-1 7-3 0,4 1-1 16,4 7-1-16,6-1-1 15,2 2-1-15,8 2 1 16,1-2 0-16,10 1 0 16,2-3-1-16,6-5 1 15,4-4-1-15,-1-6-1 0,8-2 1 16,-2-7 0-16,1-8 0 15,-2-7-1-15,1-8 0 16,-3-5 1-16,-1-6 0 0,-1-5 1 16,-5-1 1-16,-6 4 1 15,-2 5 0-15,-4 6 0 16,-5 10 0-16,-1 10 1 16,-9 12 0-16,-5 7-1 0,2 13 0 15,-3 7-2-15,2 8 1 16,0 6 0-16,6 4-2 15,0 3-2-15,7 5-14 0,-7-3-67 16,7-4-3-16,10-5-4 16,1-7-7-16,8-8-5 15</inkml:trace>
  <inkml:trace contextRef="#ctx0" brushRef="#br0" timeOffset="80799.2862">26795 11882 34 0,'5'-17'86'0,"-1"0"-1"15,-4-2-3-15,0 0-4 16,-8 1-36-16,-3 2-31 0,-7 4-2 16,-5 5 2-16,-2 7-6 15,-7 3 0-15,-1 12 0 16,-2 6-1-16,0 8 1 0,2 6-1 15,2 4-1-15,7 4 1 16,6 3-1-16,4 1-1 16,10-2 0-16,4-2 0 0,12-2 0 15,5-8 1-15,7-4-1 16,3-6-1-16,6-8 0 16,2-7-1-16,1-8 0 15,-1 0 0-15,-1-15 0 0,-3-3-1 16,-5-5 0-16,-4-2 0 15,-6-1 1-15,-3 1 0 16,-7 4 0-16,-4 3-1 16,-2 6 2-16,0 12 0 0,-15-2-1 15,5 7 1-15,-1 8-1 16,3 4 1-16,-1 4 0 16,5 0 0-16,3 0 0 15,1 1 0-15,8-5-1 0,5-2 1 16,1-5-2-16,5-4 0 15,-1-4 0-15,2-2-1 16,2-5 0-16,-3-6-1 16,-1-1 1-16,0-3 0 0,-1-2 1 15,-1 2 0-15,-3-1 1 16,-4 4 0-16,-9 12 0 16,13-13 0-16,-13 13 0 15,0 0 0-15,0 12 0 0,0 2 0 16,-3 5 0-16,0 2 0 15,2 0 1-15,1 0 0 16,1 1-1-16,6-5 0 16,4-4 0-16,2-3-2 0,3-6 1 15,2-4-1-15,4-1 0 16,-1-10 0-16,1-3 0 16,-3-6 1-16,-1-3 0 15,1-2 1-15,-3-3 0 0,-3 0 0 16,-3 0 1-16,-3 5-1 15,-2 0 1-15,-1 6-1 16,-4 7 0-16,0 10 1 16,-11-4-1-16,11 4 1 0,-13 16-1 15,7-1 0-15,1 3 0 16,4 1 1-16,1 4-1 16,3-1 1-16,8 2-2 0,0-1 0 15,4 0-1-15,-1-1-1 16,0-2 0-16,-4 0-1 15,-3-4 1-15,-6-1 0 16,-4-3 0-16,-6-3 2 16,-8-4 0-16,1 0 2 0,-2-4 0 15,2-1 0-15,1-4 1 16,6-6-1-16,7-3 0 16,2-6-1-16,7-4-1 0,10-3-1 15,8-7-2-15,6-7-2 16,12-3 0-16,4 0 1 15,3-3 1-15,-1 4 3 16,-5 3 2-16,-3 8 1 0,-10 5 3 16,-7 13 1-16,-14 11 1 15,-10 2 0-15,-2 18-1 16,-10 4-1-16,-3 6-2 0,0 5 1 16,-1 4-1-16,3 1-1 15,1 3 0-15,4-5-3 16,3 1-2-16,2-5-4 15,3 0-6-15,-1-8-9 0,1-12-25 16,0 6-28-16,0-8-11 16,0-10-3-16,0 0-2 15</inkml:trace>
  <inkml:trace contextRef="#ctx0" brushRef="#br0" timeOffset="81564.2144">27490 12266 30 0,'3'-23'77'0,"4"1"3"15,4 1-4-15,8 11-24 0,-5-5-22 16,4 7-8-16,1 3-5 15,0 4-7-15,2 1-3 16,-3 3-3-16,1 4-1 16,-3 0-1-16,0 2-1 0,-1-2 0 15,-4 2-1-15,-2-2 0 16,-9-7 0-16,12 8 0 16,-12-8 1-16,0 0 2 15,0 9 0-15,0-9 2 0,-9 13 0 16,3-3 1-16,-3 4-1 15,2 1 1-15,-2-2-2 16,1 3 0-16,3-1-1 16,4-1-1-16,1-3 1 0,0-2-1 15,10-4 0-15,2 0 0 16,2-4-1-16,5 0 0 16,2-3 0-16,0-5-1 15,3-2 0-15,-2-2 1 0,-5-1-2 16,-1-1 2-16,-4 1-1 15,-4 0 0-15,-4 0 0 16,-3 2-1-16,-1 10 1 0,0-11 0 16,0 11-1-16,-10-2 1 15,10 2 0-15,0 0 0 16,-4 9 1-16,4-9-1 16,4 14 0-16,6-8 1 15,6-1-2-15,-1 1 1 0,5-3-2 16,1-1 1-16,-3-1 0 15,4-1-1-15,-2 1 1 16,-3-1 0-16,-2 0 1 0,-5 0 0 16,-10 0 2-16,10 0-1 15,-10 0 1-15,0 0-1 16,1 7 1-16,-1-7-1 0,0 9 1 16,0-9-1-16,0 13 1 15,0-13-1-15,0 0 1 16,9 9-1-16,-9-9 1 15,18 2-1-15,-6-2 0 0,0 0 0 16,5-2-1-16,-1-1 0 16,2-1 0-16,-1 0 0 15,1 1 0-15,-4 0 0 16,1 0 0-16,-2 0 1 0,-1 2-1 16,-4 1 1-16,-8 0 0 15,12 0 0-15,-12 0 1 16,8 10-1-16,-8-10 0 15,4 8 0-15,-4-8-2 0,1 11-2 16,-1-11-11-16,0 13-52 16,0-13-19-16,0 0-2 15,-11 8-8-15,11-8-4 0</inkml:trace>
  <inkml:trace contextRef="#ctx0" brushRef="#br0" timeOffset="86526.1421">26286 9130 23 0,'0'0'70'0,"-9"-2"5"16,9 2-7-16,-9 12-25 15,4 5-10-15,2 0-7 16,-3 8-4-16,-2 0-4 0,2 4-4 16,-2 1-3-16,-1 1-2 15,2 4-2-15,-1-2-1 16,-1 3-2-16,-2-3 0 16,3-1-1-16,-2-5-1 0,4 0-1 15,-2-8-4-15,5-3-7 16,0-7-15-16,3-9-52 15,0 11-3-15,0-11-6 0,15-5-5 16</inkml:trace>
  <inkml:trace contextRef="#ctx0" brushRef="#br0" timeOffset="86912.96">26393 9314 73 0,'0'0'78'15,"-4"-11"-2"-15,4 11-2 16,0 0-44-16,-9-4-9 0,9 4-4 16,-15 1-9-16,5 4-2 15,-1 0-2-15,1 2-2 0,-3 0 0 16,2 1-1-16,-1 0-1 16,0 1 1-16,2 2 0 15,0-3 1-15,3 3-1 16,-1-2 1-16,2 3 1 0,5 0 1 15,1 0 1-15,0 2 1 16,7 2 0-16,4-2 0 16,4 2 0-16,2 2 0 15,4-1-2-15,2 1 0 0,3 0-1 16,-3-2-2-16,0 2 1 16,-6-2-2-16,1-2 1 15,-4-1-1-15,-7-2-1 16,-7-11-2-16,11 15-6 15,-11-15-15-15,-10 3-55 0,10-3-2 16,0 0-5-16,0 0-7 16</inkml:trace>
  <inkml:trace contextRef="#ctx0" brushRef="#br0" timeOffset="87607.0304">26615 9418 9 0,'-1'-10'82'0,"0"-1"1"16,1 11-3-16,0-15-6 15,0 15-43-15,0 0-10 16,0 0-8-16,0 8-7 0,-1 7-4 15,-1 4-2-15,-1 2 0 16,1 6 1-16,-3 1 0 0,0 1-1 16,1-3 1-16,0-2-1 15,1-3 1-15,-1-7 1 16,1-2 2-16,3-12-1 16,0 0 0-16,0 0 0 15,-1-5 0-15,1-9 0 0,1-5-1 16,4-2-1-16,0-6-2 15,2 0 1-15,1-1-1 0,-1 0 0 16,1 1 1-16,1 2 0 16,-2 2 0-16,2 6 1 15,-4 3-1-15,2 5 1 16,-7 9 0-16,0 0 1 0,11 0-1 16,-7 11 1-16,2 6-1 15,0 6 2-15,0 5-2 16,4 4 1-16,-2 0-1 15,2 2 0-15,2-3 1 0,-3-2-1 16,0-3 0-16,-2-9 2 16,0-3 0-16,-7-14 0 15,12 6 0-15,-12-6 0 0,10-14-1 16,-5-3 1-16,0-4 0 16,0-4-2-16,5-2 0 15,-3-4-1-15,2 0 1 16,-2 0 0-16,3 4-1 15,-1 3 0-15,-2 2 0 0,-1 6-1 16,-3 6-1-16,-3 10 0 16,0 0-3-16,10 0-2 15,-8 10-5-15,1 5-6 16,-1 2-12-16,5 0-23 0,12 2-21 16,-10-1-10-16,-1-3-5 15,2-3 4-15</inkml:trace>
  <inkml:trace contextRef="#ctx0" brushRef="#br0" timeOffset="87973.735">26955 9468 16 0,'2'-10'76'0,"0"-1"1"16,4 0-7-16,-5-1-14 15,3 1-13-15,-4 11-11 16,3-14-9-16,-3 14-7 0,0 0-5 16,0 0-4-16,0 0-1 15,0 0-3-15,-2 14-1 16,0 1-2-16,1 2 1 0,0 3 1 15,1 2-1-15,0-1 1 16,4-1 1-16,1-3-1 16,5-2 1-16,-1-6-1 15,1-2 1-15,-2-4 0 0,5-3 0 16,-2-4 0-16,0-6-2 16,1-3 1-16,-4-4 0 15,0-7-1-15,-3 1-1 16,-2-2 1-16,-3-2-2 15,0 3 1-15,-5 0-1 0,-4 6 0 16,1 3 0-16,-5 9-1 16,4 0-1-16,-1 6-1 15,1 4-4-15,3 9-6 0,1-2-20 16,4 3-45-16,3 2-5 16,8-2-4-16,4 0-4 15</inkml:trace>
  <inkml:trace contextRef="#ctx0" brushRef="#br0" timeOffset="88518.805">27186 9407 5 0,'0'-9'84'0,"0"-1"3"0,0 10-3 16,-2-14-4-16,2 14-41 16,0 0-10-16,0 0-11 15,0 0-6-15,6 0-7 16,-1 5-2-16,-1 6-2 0,1 7 0 15,-1 2 0-15,2 1 0 16,-1 2-1-16,-1 0 1 0,-1 0-1 16,0-3 1-16,-1-2 0 15,-1-6 1-15,2-4 1 16,-3-8-1-16,0 0 0 16,11 0 0-16,-11 0 0 15,15-15 1-15,-8 4-2 0,5-2 0 16,-4 1-1-16,3-2 1 15,1 2-1-15,-3 2 0 16,-9 10 0-16,17-13-1 0,-17 13-1 16,13-2 1-16,-13 2 0 15,8 12-1-15,-6 1 1 16,5 3-1-16,-2 2 2 16,0 1-1-16,1 0 2 15,1-3-1-15,0-4 1 0,1-1 1 16,0-7-1-16,2-3 1 15,-1-1-1-15,0-8 1 0,-1-5-1 16,1-3 0-16,-1-2-1 16,-2-4 0-16,0-3 1 15,-3 0-1-15,-2 0 0 16,1-2 1-16,-2 6-2 0,3 1-2 16,-3 6-3-16,1 5-5 15,-1 9-8-15,0 0-27 16,18-1-36-16,-10 6-4 15,5 4-4-15,4 1-3 16</inkml:trace>
  <inkml:trace contextRef="#ctx0" brushRef="#br0" timeOffset="88880.7706">27755 9396 74 0,'2'-17'85'15,"-2"0"-1"-15,1-1-3 16,-4 3-42-16,0 1-7 0,2 3-10 15,1 11-8-15,-13-14-5 16,13 14-4-16,-15 0-2 16,15 0-1-16,-15 13-1 0,7-2 0 15,4 3 0-15,-1 2 0 16,3 2 0-16,2-1 0 16,1 3 0-16,5-1 1 15,2 0 0-15,2-1-1 0,-1-1 0 16,3-1 0-16,-2-3 0 15,0-1-1-15,-2-3 0 16,-8-9 0-16,11 15-1 16,-11-15 0-16,0 13 2 0,-9-8-1 15,-3 0 0-15,-4 0 0 16,-5-2 1-16,0 3-1 16,-4-4-1-16,6 4-9 15,-4 12-59-15,6-14-12 16,3-2-4-16,14-2-7 0,-7 0-4 15</inkml:trace>
  <inkml:trace contextRef="#ctx0" brushRef="#br0" timeOffset="90612.8008">21855 8151 9 0,'0'0'39'15,"0"-11"0"-15,0 11-1 16,0 0-6-16,0-9-5 0,0 9 0 15,0 0-5-15,0 0-3 16,0 0-3-16,0 0-1 16,2 11 0-16,-2-11 2 0,4 15 0 15,3-7-1-15,1 4-1 16,3 4-1-16,-1 1 0 16,7 4-4-16,0 2 0 15,4 6-3-15,2 3 1 0,5 7-1 16,1 5-1-16,6 4-1 15,2 6-1-15,5 6 0 16,2 6 0-16,6 7-1 16,3 5-1-16,4 5 1 0,3 6-2 15,5 2 1-15,2 6-1 16,1 1-1-16,2 3 0 16,-3-1 1-16,1-3-1 15,-1-1 0-15,-7-4 0 0,-1-3 0 16,-4-9 0-16,-6-3 0 15,0-6 1-15,-7-4-1 16,-1-5 0-16,-5-4 0 16,0-2 0-16,-3-4 1 0,0-2-1 15,-1-2 1-15,-3-1 0 16,2-3-1-16,-4-3 1 16,1 0 0-16,-5-4-1 15,-1-3 0-15,-1-4 0 0,-7-3 0 16,0-2 0-16,-1-3 0 15,-3-1 1-15,1-2-1 16,-1 1 1-16,0-1 0 16,3 2-1-16,-1-1 1 0,3 2-1 15,1-1 1-15,0 1-1 16,1-3 0-16,1 2 1 16,0-1 0-16,-3-1 0 0,0 0 0 15,-2-1 1-15,0 0 0 16,4-2 1-16,-4-1 0 15,1 2 0-15,-1-5-1 16,3 2 1-16,-3-3-1 16,0 2 0-16,-2-1 0 0,1-2-1 15,-3 3 1-15,0 0-2 16,-3-1 0-16,1 1 0 16,2-1 0-16,-4 3 0 0,4-2 0 15,-3-1 0-15,6-1 0 16,-5 3 0-16,3-5 0 15,-2 1 0-15,-8-10 0 16,14 14 0-16,-14-14 0 0,0 0 0 16,8 11 0-16,-8-11 0 15,0 0 0-15,-2-10 0 16,2 10-13-16,-2-19-72 16,-14-3-3-16,-2-5-5 15,-3-10-8-15,3-2-4 0</inkml:trace>
  <inkml:trace contextRef="#ctx0" brushRef="#br0" timeOffset="91131.2804">23586 9351 57 0,'-1'-8'82'0,"-1"-2"1"16,-2-3-19-16,4 13-18 16,0-10-9-16,0 10-9 15,0 0-8-15,0 0-6 16,-2 8-3-16,2 7-4 0,-4 4-2 15,0 7 0-15,-2 6 0 16,1 6-1-16,-1 4 0 16,-3 5-2-16,5-2 0 15,-2 1 0-15,-2-2-1 0,5-4-1 16,1-7-2-16,1-5-3 16,1-11-5-16,1-1-13 15,-1-16-47-15,13 0-13 16,-3-7-5-16,6-9-5 15,6-2-1-15</inkml:trace>
  <inkml:trace contextRef="#ctx0" brushRef="#br0" timeOffset="91457.092">23790 9481 68 0,'0'-11'86'16,"0"11"-1"-16,-15-7-6 15,-1 31-13-15,2-19-45 0,-4 2-3 16,0 2-6-16,-4 2-5 15,2 1-3-15,0 0-2 16,1-1 0-16,2 2-2 0,1-5 1 16,5 1 0-1,11-9-1-15,-12 13 1 0,12-13 1 16,-2 13-1-16,2-13 1 16,3 18 0-16,2-6 1 0,1 1 0 15,4 3 0-15,-3 1 0 16,5 3 0-16,0 0 0 15,1 1 0-15,0-1-1 16,2-3-1-16,-2-1-1 0,-3-2-5 16,2-5-9-16,-1-3-32 15,0-4-36-15,1-1-3 16,-3-9-7-16,4-4-5 16</inkml:trace>
  <inkml:trace contextRef="#ctx0" brushRef="#br0" timeOffset="92005.0321">23867 9590 22 0,'0'-12'79'0,"0"12"4"16,0-11-2-16,0 11-4 15,0 0-41-15,0 14-14 16,0-1-5-16,2 3-4 16,0 6-2-16,1 2-2 0,0 1-3 15,1 0-1-15,-3 0-2 16,-1-3-1-16,0-4 0 15,0-2-1-15,0-3 1 16,0-13 1-16,0 10-1 0,0-10-1 16,0-10 0-16,0-4 0 15,0-2 0-15,2-3-1 16,1-4 0-16,-1-3-1 0,4-1 1 16,2 1 0-1,-2 2 0-15,3 5 0 0,-3 1-1 16,1 8 1-16,-7 10-1 15,11-2 1-15,-6 8 0 0,-1 11 0 16,2 3 0-16,-1 4 0 16,4 2 1-16,-1 1 1 15,3-1-1-15,-3-3 0 16,5-3 1-16,-7-5 0 16,4-6-1-16,-10-9 1 0,13 3-1 15,-6-8 1-15,-3-6-1 16,1-5 0-16,-1-4 0 0,6-2 0 15,-7-4-1-15,6-2 1 16,-3 0-1-16,1 0 1 16,3 1-1-16,-4 6-1 15,2-1 0-15,-3 10-1 0,-2 3-2 16,-3 9-3-16,0 0-5 16,13 15-9-16,-11 0-27 15,1 3-37-15,8 4-1 0,0-2-6 16,4-2-2-16</inkml:trace>
  <inkml:trace contextRef="#ctx0" brushRef="#br0" timeOffset="92379.8163">24325 9600 38 0,'-3'-18'90'16,"-6"1"-2"-16,3 2-3 15,-1 2-5-15,1 4-48 16,6 9-10-16,-11-7-7 0,11 7-7 15,-11 10-4-15,10 4-1 16,0 4-2-16,1 6 0 16,0 1 0-16,1 3 0 0,6-2 1 15,3-2-1-15,-2-2 0 16,2-5 1-16,0-3 0 16,-1-7 0-16,0-5 0 15,-9-2 0-15,17-9 1 0,-9-5-2 16,-4-3 1-16,1-3-1 15,1-3 0-15,-1-2-1 16,-4 0 1-16,-1 3-1 16,0 0-1-16,-3 5 1 0,-5 4-1 15,8 13 0-15,-11-13-1 16,11 13-2-16,-14 5-3 16,12 8-5-16,-2-2-8 0,3 2-51 15,3 3-12-15,5 1-5 16,7-4-4-16,-1-3-2 15</inkml:trace>
  <inkml:trace contextRef="#ctx0" brushRef="#br0" timeOffset="92933.1786">24496 9568 43 0,'-5'-13'90'0,"3"3"0"0,-1 0-6 15,3 10-3-15,-1-11-51 16,1 11-7-16,0 0-10 15,0 0-4-15,6 14-5 0,-2 0-2 16,4 5-1-16,-3 2-1 16,-1 2 1-16,4 2 0 15,-3-2-1-15,-1 0 0 16,0-6 1-16,0-2 0 0,-2-5 0 16,-2-10 0-16,0 0 0 15,0 0 0-15,0 0 1 16,10-7-1-16,-4-4 0 15,1-4-1-15,-2 1 1 16,5-1-1-16,-4-1 0 0,6 3 1 16,-5 4-2-16,1-1 1 15,-8 10-1-15,14-6 0 16,-14 6-1-16,14 7 1 0,-5 4 0 16,-2 2 0-16,-1 4 0 15,4-1-1-15,-4 1-1 16,4 0 0-16,-4-5 0 0,0-1 1 15,-6-11-1-15,14 10 0 16,-14-10 1-16,16-4 2 16,-7-4 0-16,0-6 2 15,-2-4-1-15,3-2 2 0,-3-4-1 16,2-2 1-16,-4 1 0 16,3 0 0-16,-4 4-1 15,-1 1-1-15,-3 8 0 16,0 2-1-16,0 10 0 0,0 0-2 15,-9 2-4-15,1 5-11 16,-15 5-62-16,16 2-4 16,3 2-3-16,3-2-8 15,1 0-2-15</inkml:trace>
  <inkml:trace contextRef="#ctx0" brushRef="#br0" timeOffset="93617.958">25017 9521 51 0,'2'-11'82'0,"0"2"-1"0,1-2-3 16,12 4-38-16,-15-2-10 15,0 9-7-15,2-13-8 16,-2 13-6-16,0 0-5 16,-4-5-1-16,4 5-1 0,-17 2-1 15,9 4 1-15,-2 2 1 16,-2 1 0-16,3 3 0 15,-5 0 0-15,6 0 0 16,-2 2 0-16,6 0 0 0,1 1 0 16,3-1-1-16,0-1 1 15,3 1-1-15,6-2 0 16,3 3 0-16,3-4-1 16,1 1 0-16,-2 1 0 0,-3-1-1 15,3 1-1-15,-7 0 1 16,0 0 0-16,-7 0-1 15,0-4 1-15,-11-1 0 16,2 1 0-16,-5-2 1 0,-2-3 0 16,-2 1 0-16,1-2 0 15,-1-3 0-15,7 1-2 16,1-1-3-16,10 0-20 16,0 0-56-16,7 4-1 0,5-4-5 15,7 0-8-15,5 0 2 16</inkml:trace>
  <inkml:trace contextRef="#ctx0" brushRef="#br0" timeOffset="93753.6246">25152 9801 6 0,'0'0'93'15,"-17"4"-1"-15,-1-4-3 16,0 0-8-16,1-2 1 0,4-1-71 16,13 3-9-16,-17 15-52 15,17-15-29-15,0 9-5 16,0-9-7-16,21 9-5 0</inkml:trace>
  <inkml:trace contextRef="#ctx0" brushRef="#br0" timeOffset="95320.7286">15531 8500 48 0,'0'0'66'16,"0"0"-4"-16,0 0-3 0,0 0-6 15,0 0-9-15,0 0-11 16,0 0-5-16,0 0-9 16,0 0-4-16,-2-7-3 15,2 7-3-15,0 0-2 0,0 0-2 16,5 7-2-16,2 3 0 16,-1 2-2-16,3 6 1 15,2 4-1-15,5 5 1 16,-1 5-1-16,4 1 0 0,1 1 1 15,-1 0-1-15,0 1 1 16,-1-3-1-16,0 0-1 16,-4-3 1-16,-2-3 0 15,-2-4-1-15,-3-1 1 0,-1-3 0 16,0-4 0-16,-4-4 0 16,-2-10 1-16,4 11 0 15,-4-11-1-15,0 0 1 0,0 0-1 16,0 0 0-16,10-8-2 15,-10 8-2-15,4-13-2 16,-4 13-6-16,2-22-7 16,1 11-24-16,4-4-41 0,-4-3-3 15,1-2-5-15,0-3-3 16</inkml:trace>
  <inkml:trace contextRef="#ctx0" brushRef="#br0" timeOffset="95711.0896">15926 8576 13 0,'0'-12'84'0,"0"2"1"0,-5 2-2 16,5 8-5-16,-22-11-41 15,22 11-10-15,-13-3-8 16,2 3-7-16,0 3-3 16,-1 5-3-16,-4 3 0 0,-2 4-1 15,-4 4-1-15,-2 3 0 16,-2 2-1-16,-3 3 0 15,-2 0 1-15,-1 0-1 16,-1 0 0-16,0 2 0 0,0-5 1 16,4 1-1-16,0-3 0 15,3-4 0-15,4-2 0 16,0 0-1-16,4-4 0 16,7-1-2-16,0-1 0 0,2-2 0 15,9-8 0-15,-12 10 0 16,12-10 0-16,0 0 0 15,-6 8 0-15,6-8 0 16,0 0 0-16,0 0 0 0,0 0 0 16,0 0 0-16,5 9-23 15,6-9-62-15,1 0-3 16,4-3-3-16,6-4-8 0,8-1-4 16</inkml:trace>
  <inkml:trace contextRef="#ctx0" brushRef="#br0" timeOffset="95891.3884">15933 8929 25 0,'0'0'99'0,"0"0"-6"16,-2 10-5-16,2-10-4 16,0 0-6-16,-13-2-76 15,14-9-69-15,-1 11-12 16,0 0-8-16,10 1-5 0,-10-1-5 15</inkml:trace>
  <inkml:trace contextRef="#ctx0" brushRef="#br0" timeOffset="97819.6901">4958 4652 11 0,'-13'-11'80'0,"13"11"2"16,-17-12-1-16,-3 2-22 16,20 10-23-16,-14-9-6 15,14 9-8-15,-9-6-7 0,9 6-4 16,0 0-3-16,0 0-1 15,0 0-2-15,0 10-1 16,3 0-1-16,6 3 0 16,2 3-1-16,4 3 1 15,2 2 0-15,4 4-1 0,1 1-1 16,3 1 1-16,0 2-1 16,1-3 0-16,0 0-1 15,-2-4 0-15,-4-2 0 0,-4-4 0 16,0-2 0-16,-6-6-2 15,-1-1-2-15,-9-7-5 16,0 0-4-16,5-5-7 16,-4-4-16-16,-1-2-27 0,-3-8-21 15,3-1-6-15,-1-6-2 16</inkml:trace>
  <inkml:trace contextRef="#ctx0" brushRef="#br0" timeOffset="98190.4348">5182 4656 22 0,'0'-11'76'0,"0"0"3"16,0-4-9-16,0 15-23 0,0 0-11 16,1-8-13-16,-1 8-5 15,0 0-4-15,0 0-3 16,-2 7-2-16,-4 2 0 16,-2 4-2-16,-4 2 1 0,-1 2 1 15,-5 3-3-15,0 2 1 16,-5 5-1-16,-2-2-1 15,0 2-1-15,-2 0 0 16,2 0-1-16,-3-2 0 0,4 0-1 16,2-5-1-16,4-2 1 15,0-1-2-15,5-8 1 16,4 0 1-16,9-9 0 0,-9 8 0 16,9-8 1-16,0 0 0 15,0 0-1-15,0 0 1 16,0 0 0-16,0 0-2 15,0 0-1-15,-1-7-2 0,1 7-4 16,0 0-7-16,13-8-36 16,-5 8-38-16,2 0-2 15,-1 0-7-15,3 0-4 16</inkml:trace>
  <inkml:trace contextRef="#ctx0" brushRef="#br0" timeOffset="99041.0244">4536 6773 49 0,'0'-14'90'15,"1"1"-3"-15,-5 0-3 16,2 3-3-16,2 10-57 16,-8-9-7-16,8 9-4 0,-9 6-5 15,9 9-4-15,-4 6-2 16,3 9-1-16,0 6 0 16,0 9-1-16,-1 6 1 15,0 3 0-15,0 3-1 0,0-1-3 16,1-3-3-16,1-5-8 15,0-6-22-15,-3-10-43 16,8-9-4-16,3-13-7 16,8-9-3-16</inkml:trace>
  <inkml:trace contextRef="#ctx0" brushRef="#br0" timeOffset="100067.3423">4762 6971 34 0,'-10'4'84'0,"-3"11"1"16,-3 6-4-16,0 1-3 0,2 5-45 16,4-1-17-16,4 2-2 15,6-2-4-15,0-3-3 16,10-3-2-16,1-5-1 16,6-4-1-16,2-6-1 0,3-5 0 15,-2 0 0-15,0-8-1 16,-4-5-1-16,-3-6 0 15,-3-1-1-15,-6-5 0 0,-4-1-1 16,-2-2 1-16,-10 0 0 16,-3 2 0-16,-4 3 0 15,-2 3 1-15,0 6 0 16,3 6 1-16,-1 1-1 16,5 6 1-16,5 1-1 0,9 0 1 15,0 8 0-15,6-4 0 16,10 1 0-16,7-4 0 15,7-1-1-15,4 0 0 16,5-6 0-16,1-2-1 0,2-1 0 16,-4 1-1-16,-4 0 1 15,-7 1-1-15,-7 4 1 16,-8 3 1-16,-12 0 1 0,1 16 0 16,-6 2 1-16,-10 3 0 15,-1 6 1-15,-2 2 1 16,2 3 0-16,1-2-1 0,4-2 0 15,5-2 0-15,4-3 0 16,2-6 0-16,8-4 0 16,4-3-1-16,5-6 0 15,2-4-1-15,5 0 1 0,-1-5-1 16,0-5-1-16,0-3-1 16,-4-2 0-16,-4-2-1 15,-5-1 1-15,-7-2 0 16,-3-3 0-16,-5 1 0 0,-8 0 0 15,-3 0 2-15,-3 0 0 16,-1 5 0-16,2 0 0 16,2 6 0-16,3 1-1 15,5 5 0-15,8 5 0 0,0 0 0 16,0 0 0-16,17-8-1 16,0 6 0-16,6-1-2 15,4 0 1-15,1 0-1 0,6 0 1 16,-5 1-1-16,-3 2 0 15,-3 0 0-15,-2 6 1 16,-8 2 1-16,-5 2 1 16,-3 2 0-16,-5 5 1 0,-1 0 1 15,-8 3 0-15,3 2 0 16,-1 2 0-16,2 1 1 16,2-1-1-16,3 0 0 0,0-2-1 15,4-3 0-15,5-4 1 16,1-3 0-16,4-6-1 15,1-4 1-15,0-2-1 16,-1-7 1-16,2-4-1 16,-3-4-1-16,-1-3 1 15,-5-5-1-15,-2 0 0 0,-3-4 0 16,-2 2 0-16,-4 0 0 16,-5 2 1-16,-4 2 0 15,1 4-1-15,-1 7 0 0,1 1 0 16,1 6-1-16,0 2 0 15,11 1-2-15,-11 3-2 16,11-3-5-16,0 0-7 0,15 8-23 16,5-7-40-16,-1-1-6 15,3-4-5-15,1-4-5 16</inkml:trace>
  <inkml:trace contextRef="#ctx0" brushRef="#br0" timeOffset="100240.1388">5484 6870 47 0,'6'-16'92'16,"-3"2"-1"-16,0 2-6 15,-1-1-2-15,-2 13-47 16,8-11-12-16,-8 11-10 0,0 0-6 16,0 0-3-16,11 16-2 15,-8-2-3-15,1 4-3 16,1-2-4-16,0 7-14 16,-3 4-53-16,3-9-10 15,1-2-4-15,3-7-8 0,4-3-1 16</inkml:trace>
  <inkml:trace contextRef="#ctx0" brushRef="#br0" timeOffset="100599.4883">5877 6857 82 0,'0'0'92'0,"0"0"-6"0,-12 4-4 15,1-4-3-15,-4 9-62 16,4 5-7-16,-1-1-4 15,0 2-3-15,3 1-1 0,4 1-1 16,2-2 0-16,2 0-1 16,1 0 1-16,3 1-1 15,4-1 1-15,-1-2-1 16,4 2 1-16,-2-3-1 0,-1 2 1 16,-1 0 0-16,0-2 0 15,-4-1 0-15,-2 1 1 16,0-2-1-16,-1-1 1 0,-5 0-1 15,6-9 1-15,-18 16-1 16,4-9 0-16,0 2 0 16,-2-1 0-16,0 0-3 15,-5-1-4-15,4 1-8 0,-6 3-32 16,6-5-36-16,5-2-3 16,12-4-7-16,-10 0-4 15</inkml:trace>
  <inkml:trace contextRef="#ctx0" brushRef="#br0" timeOffset="102721.5008">6477 6920 54 0,'0'0'85'0,"-11"-6"-2"15,2 6-5-15,-4 7-3 0,0 4-57 16,-5 3-3-16,0 6-2 15,-1 2-4-15,4 4-1 16,1 4-2-16,1 0 0 0,7 0-1 16,4 0-1-16,2-5 0 15,8-3-1-15,5-4 0 16,4-4-1-16,3-7 1 16,3-3 0-16,3-4-1 15,-1-7 1-15,-1-3-1 0,-1-5-1 16,-3-3 1-16,-6-3-1 15,-3-1-1-15,-9-1 1 16,-1 0-1-16,-8 1-1 0,-8 3 0 16,-7 3 0-16,-5 2 1 15,0 8-1-15,0 1 0 16,0 5 0-16,4 0-2 16,6 0-2-16,5 3-2 15,12-3-5-15,0 0-8 0,14 0-11 16,8-7-18-16,8-4-15 15,8-2-5-15,4-3 3 16,2-3 13-16,0-3 25 0,-1 7 26 16,-10-5 23-16,-5 4 24 15,-5 5 21-15,-10-1-1 16,-3 4-5-16,-10 8-12 16,0 0-17-16,0 0-13 0,3 14-8 15,-3 0-5-15,-1 3-2 16,1 6 0-16,2 2-1 15,3 3-1-15,2 1 0 0,1 2 0 16,3-1-1-16,-2 0-1 16,-1-1 0-16,-3-3 0 15,-1-2 0-15,-4-3 0 0,-2-4-1 16,-10-2 1 0,-1-7 1-16,-3-1 0 0,-1-7 1 15,0 0 1-15,1-6 0 16,1-3 1-16,7-3-1 15,2-2 0-15,5-4-1 0,3 1-1 16,9-2 1-16,8-1-2 16,8 0 0-16,6-1-1 15,4-2 0-15,5-2 0 0,3-1 2 16,1-2 0-16,-2-2 0 16,-7 0 0-16,-5-1 1 15,-8 0 1-15,-9 1 1 16,-5 1-1-16,-10 3 1 0,-9 5-1 15,-6 5 0-15,-8 7 0 16,-1 5 0-16,-1 4-1 16,1 8 0-16,3 7 0 15,4 5 0-15,7 4-1 0,4 3 1 16,5 3-1-16,0 1 0 16,7 0 0-16,3 2 0 15,3-1 0-15,-1-1 0 16,0 0 0-16,1-2 0 0,-4-4 1 15,-2 0 0-15,-1-6 0 16,-3-3 0-16,-1-2 0 16,-1-14 0-16,0 11 0 0,0-11 0 15,0 0-1-15,5-8 0 16,-2-3-1-16,5-2 1 16,-1 0-1-16,1-1-1 15,2 3 1-15,-1 0-1 0,0 5 0 16,-9 6 1-16,16-2-1 15,-16 2 1-15,14 14 0 16,-8-1 1-16,2 3 0 16,2 3 1-16,-1-1-1 15,3 1 1-15,1-2 0 0,2-3 0 16,-2-3 0-16,6-4 0 16,-1-3-1-16,3-4 0 15,1-6 1-15,1-5-1 0,-1-3 0 16,2-5-1-16,-1-3 0 15,-3-1 0-15,-2 0 1 16,-6-2-1-16,-1 4 1 0,-7 2-1 16,-3 2 0-16,-1 7 1 15,-9 5-1-15,-2 3 1 16,-1 2-1-16,-2 4 0 16,1 5 1-16,1 1 0 15,3 3 0-15,2 1 0 0,2 3 0 16,3-1 1-16,2 2 1 15,2 2-1-15,6-3 0 16,3 0 0-16,3-2 0 0,3-2-1 16,1-4 0-16,1-4-1 15,1-3-1-15,1-2-1 16,3-8 0-16,-4-6 0 16,2-3 0-16,-1-4 0 0,0-1 1 15,0-3 1-15,-1 1 1 16,-4 2 2-16,-3 2 1 15,-3 4 0-15,-3 5 0 0,-7 11-1 16,0 0 1-16,0 0-1 16,11 1-1-16,-10 12-1 15,2 2 0-15,0 2 0 16,3 1 1-16,1 1-1 0,1-2 1 16,1-5-1-16,-2 3 0 15,3-8-1-15,-2-2 0 16,2-5-1-16,0 0-2 15,6-7-1-15,-1-4-1 16,4-2-1-16,2-5-1 0,1 0 0 16,3-3 1-16,-1 2 1 15,0 2 2-15,-5-2 4 16,-2 5 1-16,-4 1 3 0,-4 5 1 16,-9 8 0-16,0 0 2 15,0 0-2-15,-7 0 0 16,0 5 0-16,-4 6-2 15,1-1 0-15,0 3 0 0,2-1-1 16,2 0 0-16,3-1 0 16,2 1-1-16,1-2 0 15,3-1-1-15,7 0-1 0,-1-1-1 16,6 2-1-16,-1-2 0 16,2 2-1-16,-2-1 0 15,-1 0 0-15,-2 1 1 16,-6 1 2-16,-1-3 2 15,-4-8 2-15,-4 16 1 0,-8-10 2 16,-4 2 0-16,-3-2-1 16,-1-2 0-16,0-1 0 0,2-1-2 15,3 0-7-15,-2-2-32 16,6-2-46-16,11 2-1 16,-4-15-8-16,5 4-7 15</inkml:trace>
  <inkml:trace contextRef="#ctx0" brushRef="#br0" timeOffset="124715.8988">5994 4623 1 0,'0'0'46'15,"0"0"-2"-15,0 0-4 16,0 0-6-16,0 0-4 16,0 0-3-16,0 0-6 0,4-7-4 15,-4 7-5-15,0 0-2 16,1-11-3-16,-1 11 1 15,0-9-3-15,0 9-1 0,0 0-1 16,0 0 0-16,4-10-1 16,-4 10-1-16,0 0 0 15,0 0 0-15,0 0-1 16,0 0 0-16,0 0 0 16,0 0 0-16,0 0 1 15,0 0-1-15,0 0 1 0,0 0 2 16,0 0-1-16,0 0 0 15,0 0 1-15,0 0 0 16,0 0 0-16,-2 8 0 0,2-8 0 16,0 11 0-16,0-11 0 15,1 12 1-15,-1-12-1 16,7 14 0-16,-7-14 0 16,11 16 0-16,-11-16-1 0,16 17 0 15,-8-8 1-15,4 0-1 16,-1 2 0-16,3 2 0 15,3 1 1-15,3-3-1 16,3 5 1-16,0-2-1 0,4-1 0 16,1 4 0-16,2-1-1 15,3 2 0-15,2 2 0 16,1-1-1-16,3 2 1 16,3 4-1-16,0-1 0 0,3 2 0 15,2-1 0-15,3 2 0 16,1 0 0-16,0 2 1 15,3-1-1-15,1 0 1 0,1 3-1 16,1 1 2-16,1 2 1 16,1-1-1-16,-2 2 1 15,2 1-1-15,0 0 0 0,1 1 1 16,-1 0 1-16,0 1-3 16,3-1-1-16,0 0 2 15,0 0-1-15,3-1 0 16,-2 0 0-16,2-1 0 15,-2-2 0-15,2 0 0 0,-5 0 0 16,-1-1-1-16,0 0 1 16,-2 0 0-16,0-1 0 15,-3 2-1-15,1-2 1 0,0 0-1 16,-3 0 1-16,1 0 1 16,0 2-1-16,-2-1 0 15,3 2 1-15,-2 1-2 16,3-2 1-16,0 2 0 15,1 1 0-15,-1-1-1 0,2 1 1 16,1-2-1-16,-1 3 0 16,2 0 0-16,1 1 0 15,4 0 0-15,2 1-1 0,3 1 1 16,2 0-1-16,2 2 1 16,2 1-1-16,2 0 1 15,2 0-1-15,-1 0 1 0,1-1 0 16,2 1 0-16,0-1 0 15,1-2 0-15,0 0 1 16,3-1 0-16,-1-1-1 16,2-1 1-16,1-1 0 0,3 0-1 15,-1 0 0-15,-1 0 0 16,0-1 0-16,0-2 0 16,-1 1 0-16,1-1 0 15,-3-1 0-15,0 0 0 16,1-1 0-16,-6-1 0 0,3-2 0 15,-5-1 1-15,-1-1-1 16,1 1 0-16,-4-3 0 0,13 4 1 31,-3 0 0-31,-2-2 0 16,0-1 0-16,-7 0 0 16,2-2 0-16,-5 0 0 0,-1 1 0 15,-17-6 0-15,-1 1-1 16,-4-1 1-16,-2 3 0 15,0-2-1-15,-4 1 1 16,-1-1 0-16,-3 1-1 0,0-1 1 16,-2 0-1-16,-2 1 1 15,-3-2 0-15,3 0-1 16,-3 0 1-16,2-1 0 0,-1 0 0 16,0 1 0-16,-1-1-1 15,0 2 1-15,0-3 0 16,-2 4 0-16,2-2-1 15,2 3 1-15,0-3-1 0,0 1 1 16,1 0-1-16,4 1 0 16,2 0-1-16,1-1 1 15,5 0 0-15,2 2 0 16,0 2 0-16,2-1 0 0,6 1 1 16,-1 1-1-16,5-1 1 15,-2 3-1-15,1 0 0 16,7-1 1-16,-1 0-1 0,4 0 0 15,0 0 0-15,5 2 0 16,-1-2 0-16,3-1 0 16,0 2 1-16,-1 0-1 15,0 0 0-15,-2-1 0 16,0-2 1-16,0 2-1 0,-2-2 0 16,2-1 0-16,-4 0-1 15,0-1 1-15,-2 1 0 16,1-2-1-16,-1 1 1 0,0 1 0 15,-1-3 0-15,0 2 0 16,4 1 1-16,-2 0-1 16,1-1 0-16,1 2 0 0,2 0 0 15,-1-1 0-15,3 1 0 16,-2-1 0-16,2 1 0 16,0-2 0-16,1 0 0 15,1 2 0-15,0-2 0 0,1-2 0 16,-2 1 0-16,0-1 0 15,-1 0 0-15,1-1 0 16,-3 0 0-16,0 1 0 16,-2-2 0-16,0-1 1 0,0 0 0 15,2-1-1-15,-2 1 1 16,-2-3 0-16,0 3 0 16,1-4 0-16,-3 1-1 15,-2 0 1-15,-1 0-1 0,-2 0 1 16,1 0-1-16,-4-2 1 15,-1 1 0-15,0-1-1 16,-2 1 1-16,-1-1-1 16,1 1 1-16,-1 0-1 0,-1-1 0 15,2 0 0-15,-2 0 0 16,2 2 0-16,0-2 0 16,-1 3 0-16,0-2 0 15,1 2 0-15,-1-1 0 0,0 3 0 16,1-3 0-16,-1 2 0 15,0 1 0-15,3-1 0 16,-1 1 0-16,2 2-1 0,-1-2 1 16,1 3 0-16,1-1 0 15,2 2 0-15,-2 2 0 16,2 1 0-16,2-3 0 16,-1 5 1-16,3-1-1 15,1 1 0-15,0 1 1 0,3 1-1 16,3 2 0-16,-1 0 1 15,3 0-1-15,-2 2 0 16,2 4 0-16,3-1-1 16,-2 3 1-16,0-1-1 0,1 2 2 15,0-1-2-15,2 1 2 16,-4-2-1-16,0 0 0 16,0 0 0-16,0-2-1 0,-2 1 2 15,0-2-1-15,-4-1 1 16,3 1-1-16,-3-4 1 15,-5 3 0-15,-1-3 0 16,-3 0 1-16,-2-2-1 0,-3-1 0 16,-3-1-1-16,-1-1 1 15,-5 1 0-15,2-4-1 16,-6-1 1-16,6 1 0 0,-7-3-1 16,3 0 1-16,0 0-1 15,-3-2 1-15,5-1-1 16,-5-1 1-16,2 2-1 15,-4-3 0-15,3 1 0 16,-1-2 1-16,-4 1-1 0,0-2 0 16,0-1 1-16,0 1-1 15,0-1 0-15,3-2 1 16,-4 2-1-16,2-1 1 0,2 0-1 16,0 0 0-16,0-1 1 15,2 1-2-15,0 0 0 16,0 0 1-16,-1-1-1 0,2 2 0 15,-1-2 1-15,-1 2-1 16,-4-1 0-16,-1-1 2 16,0 0-1-16,-2-1 1 15,-5 2 0-15,0-4-1 16,-4 2 1-16,1-1-1 0,-3-1 1 16,-3 3-1-16,3-2 0 15,-3 0 1-15,0 0-1 16,-4-1 0-16,1 2 0 0,-1-3 0 15,-2 1 0-15,1 0 0 16,-6-1 1-16,3 0-1 16,-4 0 0-16,2 1 0 0,-2-1 0 15,-8-4 0-15,18 6 0 16,-8-2 1-16,3-1-1 16,-3 0 0-16,5 0 0 15,1 1 0-15,1 2 0 0,0-2 0 16,2 1 0-16,2 1 0 15,-2-2 0-15,2 1 0 16,-1 0 0-16,-2-2-1 16,0 1 1-16,-4-1 0 0,-1 0-1 15,-13-3 1-15,10 0 0 16,-10 0-1-16,-4 0 1 16,-9-2-1-16,-2-2 1 0,-5 0 0 15,-3-1 1-15,1 1-1 16,-5 0 0-16,2 0 0 15,4 0-3-15,1 1 0 16,0 1-3-16,5 0-2 16,-2-1-2-16,5 3-4 0,0-4-7 15,12 4-26-15,-13-5-36 16,2-1-1-16,4-3-4 16,-4-3-4-16</inkml:trace>
  <inkml:trace contextRef="#ctx0" brushRef="#br0" timeOffset="125864.7058">23297 11369 11 0,'0'0'33'0,"0"0"-1"0,0 0-1 16,0 0-4-16,0 0-3 15,0 0-3-15,0 0-2 16,0 0-4-16,0 0-2 0,0 0 1 16,13 6 0-1,-13-6-2-15,10 8-3 0,-10-8-1 16,13 8-3-16,-13-8-1 15,0 0-2-15,9 13-2 0,-9-13 1 16,0 0 2-16,2 10 1 16,-2-10 2-16,0 0 1 15,0 0 2-15,-3 9 1 16,3-9 1-16,0 0 1 0,-13 6 1 16,13-6-3-16,0 0 0 15,-8 7-1-15,8-7-1 16,0 0 0-16,0 0-2 0,0 0 1 15,-5 11-1-15,5-11 0 16,0 0 1-16,2 15-1 16,-2-15-1-16,10 14 0 15,2-5 0-15,3 3-1 16,3 2 0-16,4 0-1 0,4 3-1 16,5 1 0-16,7 1 0 15,1 0 0-15,2 0 0 16,2 1-1-16,-3 0 0 15,3-1-1-15,-3-1 1 0,-2 0-1 16,-7 0 0-16,-3-2-1 16,-5-1 1-16,-4-3 0 15,-6 0 0-15,-2-3 0 0,-11-9 0 16,7 16 0-16,-7-16 0 16,-3 9 0-16,3-9 1 15,-14 9-1-15,6-8 1 0,-3 2-1 16,2-1 1-16,-1-1-1 15,0 0 0-15,2 0 1 16,-1 0-1-16,9-1 0 16,-14 2 0-16,14-2 1 0,-14 2-1 15,14-2 0-15,-18 6 0 16,8-3 0-16,-2 1 0 16,-2 2 0-16,-3-1 0 15,-1 0 0-15,-2 2 0 0,-2-1 0 16,-4 0 0-16,1 1 0 15,-6-1 1-15,4 0-1 16,-4 0 0-16,4 1 1 16,-2-1-1-16,5-1 1 0,0 1 0 15,5-1-1-15,0 0 1 16,7-1 0-16,-1 0 0 16,13-4 0-16,-13 7 0 0,13-7 0 15,0 0 1-15,0 0 1 16,0 0-3-16,0 0 0 15,0 0 0-15,0 0 0 0,0 0 0 16,0 0 0-16,0 0 0 16,0 0 0-16,0 0 0 15,6-3 0-15,-6 3-5 16,0 0-12-16,9-6-12 16,-9 6-51-16,16-11-8 0,-9 3-5 15,5-5-2-15,2 0-2 16</inkml:trace>
  <inkml:trace contextRef="#ctx0" brushRef="#br0" timeOffset="126508.6289">23445 11619 10 0,'-2'-14'35'0,"2"14"2"16,-3-12 1-16,3 12 1 0,-2-8-4 16,2 8-5-16,0 0-6 15,-4-9-5-15,4 9-5 16,0 0-5-16,-7-5 0 15,7 5-3-15,0 0-1 0,-14-1 1 16,14 1 1-16,-8 0 0 16,8 0 2-16,-11 0 1 15,11 0 2-15,-11 0 1 16,11 0 0-16,0 0-2 0,0 0-1 16,0 0-1-16,0 0-2 15,0 0-1-15,0 0-2 16,-5 6 0-16,5-6 0 0,-3 11 0 15,2-2 0-15,-3 1 1 16,-1 6-1-16,-2 1 0 16,3 4-1-16,-4 3 1 15,1 2-1-15,-4 4-1 0,4 1 1 16,2 2-1-16,-3-1 0 16,3 1 1-16,-2-1-1 15,1 0 1-15,3-3-1 16,0-2 1-16,3-4-1 0,-2-2 0 15,1-1 1-15,1-6-1 16,0-3 1-16,0-3 1 16,0-8-4-16,0 0 0 15,5 10 0-15,-5-10 0 0,11-2 0 16,-11 2 0-16,9-11 0 16,-9 11 0-16,6-14 0 15,-6 14-86-15,0-14-2 0,-6 2-3 16,-1-6-8-16,-8-8-5 15</inkml:trace>
  <inkml:trace contextRef="#ctx0" brushRef="#br0" timeOffset="141816.5395">13585 5139 19 0,'-1'-13'74'0,"-1"1"4"16,1 2-4-16,-1 0-29 0,2 10-24 16,0 0-3-16,0 0-4 15,0 0-5-15,-9-1-1 16,3 17-3-16,1 3 1 16,-3 7-2-16,-1 5-1 0,-6 12 5 15,0 4-3-15,0 10 0 16,-1 5-1-16,-3 9 0 15,1 3-1-15,-2 10 0 16,-4 6 1-16,2 3-3 16,2 6-1-16,-4 5 1 0,-2 0 0 15,3 3-1-15,2 5 1 16,-5-1-1-16,4 3 1 16,1 0-1-16,2-2 1 15,-1-1-1-15,2-3 0 0,-1-2 0 16,1-4 0-16,3-3 0 15,0-7 0-15,6-7 0 16,-3-3 0-16,4-8 0 16,1-3 0-16,1-6 0 0,2-5 0 15,-2-5 1-15,0-1 0 16,0-3 0-16,0-3 0 16,-1 1 1-16,1-2-1 0,-5-1 1 15,3-4-1-15,-2-2 0 16,3-3 0-16,-3-2 0 15,4-6 0-15,-2-4-1 16,5-1 0-16,0-6 1 0,3-2-1 16,-1-1 0-16,1-5-1 15,0-1 2-15,0-9-1 16,1 13 1-16,-1-13-1 0,4 9 2 16,-4-9-2-16,0 0 1 15,10 9 0-15,-10-9 1 16,10 0 0-16,-10 0 0 15,20-2-1-15,-8-1 1 16,3-1 0-16,2 0-2 0,1-2 1 16,1 2 0-16,-1 0 0 15,3-1-1-15,0 2 0 16,4 0 0-16,-1 0 0 0,2 0 0 16,3 2 0-16,5-1 0 15,1 1 0-15,2 2 1 16,5-1-1-16,1 0 0 15,5 0 0-15,2 2 0 0,3 3 0 16,4 0 0-16,0 3 0 16,4-4 0-16,3 3 0 15,1 0 0-15,4-1 1 0,5 2-2 16,-1-2 1-16,3 2 0 16,3-3 1-16,1 2-1 15,3-3 0-15,-1 2-1 16,3-2 2-16,-2-1-1 0,2-1 0 15,2-2 0-15,-2 1 0 16,-1-1 0-16,1 0 0 16,-1-4 1-16,1 0-1 15,-1 0 1-15,2-2-1 0,1 0 0 16,4 0 1-16,0-1-1 16,0-1 0-16,2 2 0 15,1 0 1-15,-1-1-1 0,2 1 1 16,-2 3-1-1,0-2 1-15,-3 2 0 0,1-1 0 16,2 0 0-16,-3 1-1 16,3-1 0-16,1 0 0 0,-1 1 0 15,3-1 0-15,3 2 0 16,-1-1 0-16,3-1 1 16,-1 1-1-16,-2-1-1 0,3 1 1 15,-3-1 1-15,0-1-1 16,-1 1 0-16,3-2 0 15,-3 2-1-15,3-1 1 16,2 0 0-16,-1 2 0 0,5-1 0 16,-2 3 0-16,6-1 0 15,-5 2 0-15,4 0 0 16,-1 1 0-16,2-1 0 16,-1 1 0-16,-2-1 0 15,0 1-1-15,3-1 1 0,-1 2 0 16,2-1 0-16,4-1 0 15,0 1 0-15,5-1 0 16,2 1 0-16,5-1 0 0,2 1 0 16,6-2 0-16,0 0 0 15,3 2 0-15,-1 0 0 16,1-1 0-16,-7 4 1 0,2 2-1 16,-5-1 0-16,1 2 0 15,-4 1 0-15,-1 0 0 16,2-2 0-16,0 3 0 15,0-1 1-15,1-1-2 16,1 0 1-16,-4 2 0 0,2-2-1 16,-3 0 1-16,0 2-1 15,-6-1 1-15,2 0-1 16,-5-1 1-16,0 2 0 0,0-2 1 16,-1 2-1-16,-1 1 0 15,-1-3 0-15,1 3 0 16,-3 0 0-16,1 1 0 15,-3-3 0-15,0 2 0 0,-6-1 1 16,0 0-1-16,-3-1 0 16,-3 0 1-16,-2-1-1 15,0 2 0-15,-2 0 1 0,1 0-1 16,-1-2 0-16,-1 2 1 16,2 2-1-16,-1-2 0 15,0 1 1-15,-2 2-1 16,-2 1 0-16,-1-1 1 0,-8 1-1 15,-3-1 1-15,-5 1 0 16,-5-1 0-16,-5-1 1 16,-6-1 0-16,-4-3 0 15,-6-1 0-15,-1-1 0 0,-1 0 0 16,-2 1 0-16,-3-3-1 16,-1 1 0-16,-3-3-1 15,-4 4 0-15,0-3 1 16,-5 0-1-16,-3-1 1 15,-5 0-2-15,-2-1 0 0,-3 0-2 16,-11 0-6-16,12-6-39 16,-12 6-36-16,0-12-2 15,-5-1-6-15,-11-11-6 0</inkml:trace>
  <inkml:trace contextRef="#ctx0" brushRef="#br0" timeOffset="145788.2548">14011 4980 13 0,'-11'0'63'0,"2"-10"1"15,-4 10-22-15,4-4-8 16,-1-1-4-16,10 5-5 0,-14-6-4 15,14 6-2-15,-10-3-3 16,10 3-4-16,0 0-1 16,0 0-3-16,13-10-1 15,-2 7-2-15,7 0-2 0,1-1-1 16,6 2-1-16,8-4 1 16,7 2-1-16,5-2 0 15,7 2 2-15,6-2-1 16,6-1 0-16,8 1 1 15,10 0 0-15,-1-1 0 0,10-1 0 16,7 2 0-16,1-1 0 16,8 2-1-16,6-4 0 15,6 2-1-15,3-1 1 0,8 0-1 16,7-1 0-16,3 1-1 16,8 0 1-16,2-1-1 15,3 2 0-15,4-2 1 16,3 0-1-16,2 3 0 15,3-1 0-15,1 0 1 0,0 1-1 16,5 1 1-16,-2 2-1 16,3-1 1-16,-3 2-1 15,5 1 1-15,-2-2-1 0,3 0 0 16,-2 3 0-16,-2-1 0 16,1-3-1-16,-3 1 1 15,0 2-1-15,-5-1 0 16,0 2 1-16,-5-1 0 0,-1 2-1 15,-4-1 0-15,0-1 1 16,-3 2 0-16,-3 1 2 16,-1-1-3-16,-3 2 2 15,0-1-1-15,-4 3 1 0,-1-1 0 16,-3 1 0-16,-4 1-1 16,-1 0-1-16,-4 0 3 15,-1 0-2-15,-1-1 0 16,-6 2 0-16,2-2 1 0,-4 0-1 15,2 1 0-15,-6-3 0 16,3 3-1-16,-1-1 2 16,-2 1-1-16,-3 0 0 15,1 0 0-15,-2 1 1 0,-2-3-1 16,-5 2 0-16,-1-1 0 16,-4 3-1-16,-2 0 1 15,2-3 0-15,-8 2 0 16,-1 1 0-16,1-1 0 15,-4 3 0-15,5-2 0 0,-5 4 0 16,1 0-1-16,2-1 1 16,1 3-1-16,1-1 1 0,-2 0-1 15,0 0 1-15,-4 3-1 16,0-3 2-16,-5 2-1 16,-3 0 0-16,-2-2-1 0,-4 3 1 15,-1-3 0-15,-6 1 0 16,-2-4 0-16,-3 1-1 15,-5-4 2-15,-7 1-1 16,2-3 0-16,-9 0 0 0,-1-1 0 16,0 0 0-16,-1 0-1 15,-1-1 1-15,-1 1-1 16,1 0 1-16,0 2 0 16,-1-1 0-16,-3-1-1 0,-4 1 1 15,-5 0 0 1,-2-1 0-16,-4 1-1 0,-4-1 1 15,-1-1 1-15,0 1-2 16,-2-2 2-16,2 1-1 16,3 0 0-16,-3 0 0 15,5 0 0-15,-1-1 0 0,2 1 0 16,-1 1 0-16,-2 0 0 16,-1-3 0-16,-2 1 0 0,-2 1 1 15,-10-3-2-15,12 3 1 16,-12-3 0-16,9 3 0 15,-9-3 0-15,12 4 0 16,-12-4 0-16,16 2 0 16,-6 2 0-16,3-1 0 0,-3 1 0 15,3-1 0-15,0 2-1 16,-3-1 1-16,1 1 0 16,-2-3 0-16,-9-2 0 15,17 10 1-15,-7-6-1 0,-2 0-1 16,2 0 1-16,-2 0 0 15,6 2 0-15,0 1 0 16,3 0 1-16,-1-1-3 16,2 0 4-16,-2 1-1 0,3-1 1 15,-2 2-1-15,-4 0 1 16,2-1 0-16,-5 0-1 0,-2 1 2 16,-3 1-3-16,3 2 1 15,-5-1-1-15,-1-1 1 16,0 4-1-16,-1-2 1 15,2 3-1-15,1 2 1 0,0 0-1 16,0-1 1-16,0 0 0 16,2 5-1-16,1-1 1 15,-2 0 0-15,4 2 0 16,0-1 1-16,0 2-2 0,-1 1 1 16,5-1 0-16,-4 0 0 15,2 0 0-15,2-1 1 16,-2 2-1-16,1-2 0 15,2 0 0-15,-4-1 0 0,4 0 0 16,-1 1-1-16,-2 0 0 16,1-2 0-16,-1 2 0 15,-1-3 0-15,2 0 0 0,-4 0 0 16,4 0 0-16,-5 0-1 16,4 0 1-16,-3-2 1 15,3 0-2-15,-4 1 1 16,2 1 0-16,-2-1 0 0,2-1 1 15,-2 3-1-15,-2-3 0 16,2 2 0-16,-2-1 0 16,0 2 0-16,1 0 0 15,0 1 0-15,-1 0 1 0,1-4-2 16,2 1 2-16,-3 2 0 16,5 0-1-16,-3-2 0 15,2 2 0-15,-2 1 0 0,0 0 0 16,1 3 0-16,-2 1 0 15,-2 3 0-15,2-1 1 16,-3 1-1-16,1 0 0 16,-3 1 0-16,1 0 1 0,2-1-1 15,0 0 0-15,0 1 0 16,-1-1 0-16,0 0 0 16,3 1 1-16,-1 1-1 15,-1 0 1-15,-1 1-1 0,4 0 0 16,-3 2 0-16,0-2 0 15,-1 3 0-15,2-1 0 16,0 2 0-16,-3-4 1 16,4 5 1-16,-1-4-2 0,0 2 2 15,1-1-1-15,-2 0-1 16,4 0 1-16,-2 0 0 16,-1 1-1-16,3 0 0 15,-4 1 0-15,2-1 0 0,1 0 0 16,-3 0 0-16,2 1 0 15,0-1 0-15,-1 1 0 16,2-2 0-16,-2 2-1 16,-1-1 2-16,-1 1-2 0,-1-2 2 15,0 4-1-15,-1-1 1 16,-1 1 0-16,0 0 1 16,0 1-1-16,0 1 0 0,0 1 1 15,0 2-1-15,0 0 1 16,0 1-1-16,2 0 0 15,3 1 1-15,1-2 0 16,1 3-2-16,3-2 0 16,-2 0 0-16,4-2 0 0,-2 0 1 15,1 0-2-15,2-2 1 16,-3-1 0-16,2-2 1 16,0 3 0-16,-2-4 0 0,3 0-1 15,-5-2 1-15,2-3-1 16,-3-1 1-16,2-5 0 15,-3 1-1-15,-1-6 0 16,1-3 1-16,-3-1-1 0,1-1 1 16,-1-2-1-16,-2-2 0 15,-1-9 1-15,4 15-1 16,-4-15 0-16,2 9 0 0,-2-9 0 16,0 0 1-16,0 0-1 15,2 11 0-15,-2-11 1 16,0 0-1-16,0 0 0 15,0 0 0-15,0 0 0 0,0 0 0 16,0 0 0-16,0 0 0 16,0 0 0-16,0 0 1 15,0 0-1-15,0 0 1 16,0 0-1-16,0 0 0 16,0 0 0-16,0 0 0 0,0 0 1 15,0 0-1-15,-7 3 0 16,7-3 1-16,0 0-1 0,0 0 1 15,-11 0 0-15,11 0-1 16,-11-4 0-16,11 4 1 16,-15-4-1-16,15 4-1 15,-18-6 1-15,9 4 0 0,-3-2 0 16,2 1 0-16,0-1 0 16,-4 0 0-16,2-1 0 15,-2-1 0-15,1 1 1 16,-2-1-1-16,1-1 0 0,-3 0 0 15,0-1 0-15,1 1 0 16,-2 0 0-16,0 0 0 16,0 0 0-16,-2-1 0 0,2 1 0 15,0 0 0-15,-1 1 0 16,1-1-1-16,-2-1 2 16,1 1-1-16,0 0 1 15,0 1-1-15,0-2 0 0,2 1 1 16,-1-1-1-16,3-2 0 15,0 0 0-15,2 0 1 16,4 0-1-16,-3-1 0 16,3 2 1-16,-2 0-1 15,1 1 0-15,-1-1 0 0,1 2 0 16,0 1 0-16,-1 1 1 16,0-1-2-16,1 1 2 0,1 0-1 15,9 5 0-15,-15-9 0 16,15 9 1-16,-12-6 0 15,12 6-1-15,0 0 2 16,-8-8-1-16,8 8 0 16,0 0 1-16,0 0-2 0,0 0 0 15,-5-10 0-15,5 10 0 16,0 0 0-16,0 0 0 16,0 0 0-16,0 0 0 0,0 0 0 15,0 0 0-15,0 0 0 16,0 0 0-16,0 0-6 15,0 0-76-15,0 0-5 0,0 0-4 16,-11-12-7-16,0-5-5 16</inkml:trace>
  <inkml:trace contextRef="#ctx0" brushRef="#br0" timeOffset="152669.4675">24409 12722 42 0,'2'-15'58'0,"-2"15"-15"0,0 0-9 16,0 0-2-16,4-9-2 16,-4 9-4-16,0 0-4 15,0 0-4-15,0 0-4 0,0 0-1 16,4-8-3-16,-4 8-3 16,0 0-1-16,0 0-2 15,0 0-2-15,0 0-1 16,0 0-1-16,0 0-4 15,0 0-7-15,-5 0-14 0,5 0-30 16,0 0-17-16,-11 7-5 16,11-7-3-16</inkml:trace>
  <inkml:trace contextRef="#ctx0" brushRef="#br0" timeOffset="152816.0467">24475 12709 28 0,'-8'0'-28'16</inkml:trace>
  <inkml:trace contextRef="#ctx0" brushRef="#br0" timeOffset="153036.4652">24475 12709 20 0,'59'6'68'16,"-59"-6"5"-16,0 0-2 15,0 0-2-15,0 0-60 0,0 0-1 16,-31 2-4-16,23-10-19 15,8 8-45-15,0 0-7 16,0 0-7-16,0 0-3 16</inkml:trace>
  <inkml:trace contextRef="#ctx0" brushRef="#br0" timeOffset="158488.4559">14055 6315 9 0,'0'0'59'0,"0"0"-4"0,0 0-11 16,0 0-7-16,0 0-8 16,0 0-7-16,0 0-6 15,0 0-4-15,0 0-3 16,0 0-1-16,0 0-5 0,0 0-24 16,0 0-40-16,0 0-6 15,-9 7-3-15,-1-7-1 16</inkml:trace>
  <inkml:trace contextRef="#ctx0" brushRef="#br0" timeOffset="159323.435">11153 5143 34 0,'0'-16'73'0,"0"-4"-4"0,0 7-13 16,1-2-13-16,2 7-11 15,2-1-9-15,-5 9-8 16,5-9-5-16,-5 9-3 16,0 0 1-16,0 9-3 0,0 8-1 15,-1 6 0-15,-5 5-2 16,0 6 0-16,0 16 3 16,1 6 0-16,-1 1 0 15,-1 4-1-15,6-4 1 16,-3 0-1-16,2-9 0 15,-2-2 2-15,0-15-4 0,2-9-2 16,1-5-2-16,1-4-9 16,0-13-13-16,-9 6-51 15,9-6-3-15,0 0-6 16,8-15-5-16</inkml:trace>
  <inkml:trace contextRef="#ctx0" brushRef="#br0" timeOffset="159854.8112">11355 5192 43 0,'2'-15'81'0,"-1"-1"-1"16,-1 3-2-16,0 13-41 0,0-18-7 15,0 18-10-15,0 0-6 16,0 0-6-16,-7 9-3 16,3 8-1-16,-4 6-4 15,3 6 4-15,1 3-1 0,0 3 1 16,1-1 0-16,3-1 0 16,5-4 0-16,1-3 1 15,7-7 1-15,1-5-4 16,1-6 1-16,7-5-1 15,-2-3-1-15,0-9 0 16,0-3-1-16,0-8-1 0,-3-2 1 16,1-4-3-16,-4-1-1 15,-4 0 2-15,-1 2-1 16,-5 4 0-16,-3 3 1 0,-1 7 1 16,0 11-2-1,-3-5 4-15,3 5-2 0,-16 18 5 16,6 1 0-16,3 6 0 15,3 4 1-15,-3 4-1 0,3 2 0 16,3 4 0-16,0 1 2 16,1-1-4-16,0 1-3 15,0-4-2-15,0 0-7 0,0-9-12 16,0-6-41-16,0 0-16 16,2-11-6-16,-2-10-5 15,13 3-1-15</inkml:trace>
  <inkml:trace contextRef="#ctx0" brushRef="#br0" timeOffset="160339.4419">11691 5228 59 0,'-5'-15'77'0,"4"0"2"0,-1-13-11 16,2 18-31-16,0 10-8 15,-1-13-7-15,1 13-6 16,0 0-5-16,0 0-3 0,0 0-2 16,0 13-2-16,0 5-2 15,-3 4-1-15,3 6 3 16,0 8 0 0,-1 0 1-16,5 0-1 15,6-4 1-15,-3-3 0 0,6-5 0 16,1-6 1-16,-1-7-4 15,4-8-1-15,-2-3 0 16,2-7-1-16,-1-7-1 16,0-3 0-16,-1-6-1 0,1 1 1 15,-4-5-2-15,1 1 0 16,-6 3 0-16,0 3-1 16,-4 3 1-16,-3 6 1 0,0 11-1 15,0 0-1-15,-11 0 3 16,5 12 3-16,-3 4 1 15,3 4 0-15,1 3 1 0,1 5-1 16,1 2 0-16,-1 0-3 16,4 7-6-16,-1-3-14 15,0 0-48-15,1 1-10 16,0-2-7-16,0-4-5 16,1-6-1-16</inkml:trace>
  <inkml:trace contextRef="#ctx0" brushRef="#br0" timeOffset="160732.7416">12155 5379 73 0,'-3'-9'89'15,"-4"-1"-5"-15,7 10-4 16,-11-15-4-16,11 15-59 15,-13-4-7-15,13 4-4 0,-9 7-3 16,2 3-3-16,2 4 0 16,3 2 0-16,-2 1 0 15,4 1 1-15,0 0 1 16,1-4 0-16,3 1 0 0,3-7 1 16,3 0 1-16,3-5-1 15,0-3 1-15,0-1-1 16,1-6 1-16,-4-3-2 15,3-7 0-15,-2 0 0 0,-2-3-1 16,-1-5-1-16,-6 3 0 16,-2 0 0-16,-3 1-4 15,-9 5-3-15,-7 7 0 0,-7 9-10 16,-9 21-46-16,-1-7-18 16,-6 7-5-16,1 2-5 15,3 1 0-15</inkml:trace>
  <inkml:trace contextRef="#ctx0" brushRef="#br0" timeOffset="162193.8116">11880 5136 18 0,'-3'-18'76'16,"-3"2"3"-16,0-9-3 15,3 14-31-15,-2-2-10 16,5 13-12-16,-12-14-6 0,12 14-3 16,-12 0-5-16,5 5-3 15,1 12-1-15,-4 6-1 16,5 7 0-16,-3 10-2 0,1 9 5 15,3 14-1 1,2 2 0-16,-1 1 0 16,0-4 0-16,1-1 0 0,2-6 0 15,0-6 1-15,0-7-4 16,0-17 0-16,0-4 0 16,0-8 0-16,0-2 1 15,0-11-1-15,0 10 1 16,0-10 0-16,0 0-1 0,0-7 0 15,0 7-2-15,-2-16-2 16,-1 5-5-16,3 11-13 16,-2-14-38-16,2 14-27 15,0-10-3-15,0 10-6 0,0 0-6 16</inkml:trace>
  <inkml:trace contextRef="#ctx0" brushRef="#br0" timeOffset="163867.1501">11569 4455 20 0,'-8'-16'80'16,"0"2"0"-16,4 3-5 0,4 11-33 16,-9-10-9-16,9 10-13 15,0 10-10-15,0 10-5 16,-1 6-4-16,-5 9 3 0,4 6-2 15,-6 4 1-15,0-2 0 16,-5 0 0-16,1-3 1 16,-2-10-1-16,-3-3 1 15,5-11 0-15,-1-10-1 16,2-6 1-16,0-6 0 0,3-10-1 16,8-7 0-16,0-6-2 15,7-6 0-15,7-7-1 16,8-5 0-16,9-2-1 15,7-1 1-15,5-1-1 0,3 4 1 16,1 2 0-16,-2 8 0 16,-1 7-1-16,-3 7 0 15,-6 9 0-15,-9 9-1 16,-8 5 1-16,-3 11 0 0,-11 9 0 16,-4 8 0-16,-12 7 0 15,-7 6 1-15,-7 5 0 16,-9-1 0-16,-1 1 0 15,-2-5 0-15,2-3 1 0,2-6-1 16,7-6 0-16,3-6-1 16,11-6 1-16,4-5-1 15,9-9 1-15,0 0-1 0,16 3 0 16,4-3-1-16,6 0 2 16,2-3-1-16,4 0 1 15,-1 4-1-15,1-1 0 16,0 5 1-16,-3 0 0 0,-4 3 0 15,-6-3 0-15,0-1 1 16,-2 0 0-16,-5-2 0 16,-4-2 1-16,-8 0-1 15,12-15 0-15,-8 1 0 0,-2-1-1 16,1-4 0-16,-1 2-1 16,1-2 1-16,1 1-1 15,-1 3-1-15,-1 5 1 0,-2 10 0 16,7-10-1-16,-7 10 1 15,12 7-1-15,-7 4 1 16,4 5 1-16,-1 2 0 16,6 1 2-16,0 1-1 0,-1-6 1 15,2-1 1-15,0-1-1 16,1-8-3-16,-3-3-8 16,-2-1-28-16,-3-8-36 15,7-5-5-15,-4-3-7 0,4-4-2 16</inkml:trace>
  <inkml:trace contextRef="#ctx0" brushRef="#br0" timeOffset="164087.3482">12340 4580 25 0,'0'0'89'0,"0"0"-1"15,0 0-5-15,11-21-9 0,-7 9-38 16,9-1-15-16,-2-3-7 15,8 1-6-15,2-1-4 16,3 3-4-16,-2 3-4 0,5 3-7 16,-3 4-7-16,-2 3-17 15,-4 7-26-15,-8 5-20 16,-2 5-8-16,-5 0-1 16</inkml:trace>
  <inkml:trace contextRef="#ctx0" brushRef="#br0" timeOffset="164251.0981">12426 4695 68 0,'-13'7'84'0,"4"-6"-4"16,9-1-24-16,0 0-12 15,0 0-14-15,0 0-9 16,16-8-10-16,3 5-8 16,3-5-13-16,9 1-21 0,3 0-42 15,7-4-6-15,2-1-5 16,6-4-4-16</inkml:trace>
  <inkml:trace contextRef="#ctx0" brushRef="#br0" timeOffset="164586.1484">13054 4439 32 0,'4'-9'78'0,"-4"9"-2"16,-5-14-2-16,5 14-37 15,-17-5-10-15,7 5-7 16,-3 3-7-16,-2 7-4 15,3 3-2-15,-2 4-3 16,2 3-1-16,5 3 1 0,3 0-3 16,4 2 1-16,4-4 1 15,4-1-1-15,7-4 1 16,4-7 0-16,4-3 0 0,1-5 1 16,-1-2 0-16,-1-11-1 15,0-8 0-15,-4-2-1 16,-3-5 1-16,-3-4-2 15,-9-1 0-15,-2 1-1 0,-4 3 0 16,-11 5-1-16,-5 7-1 16,-3 7-4-16,3 9-12 15,-3 9-33-15,5 8-26 0,4 2-6 16,7 2-3-16,6 3-2 16</inkml:trace>
  <inkml:trace contextRef="#ctx0" brushRef="#br0" timeOffset="165733.1177">13663 4220 24 0,'7'-12'73'16,"-7"12"-1"-16,0 0 0 15,-3 23-24-15,-7-8-29 0,1 7-7 16,-4 12-1-16,-2 9-5 16,2 14-1-16,-7 9 0 15,-3 20-1-15,2 16 0 16,-2 12-1-16,-1 5-1 0,-3 6 3 15,3 2 0-15,0-5 0 16,1-7-1-16,3-15 0 16,0-15 0-16,2-17 2 15,0-11 1-15,4-13-3 0,3-10 1 16,-1-11-1-16,4-7 2 16,0-5 0-16,8-11-1 15,0 0-2-15,-8 7 0 0,8-7-1 16,-11-8-4-16,4-1-1 15,-6-4-2-15,-7-2-1 16,-8 0-1-16,-9-4 0 16,-13 2 0-16,-16 2 1 0,-18 2 1 15,-16 5 2-15,-20 2 1 16,-13 6 1-16,-12 4 0 16,-4 7-1-16,-4 7 2 15,-1 2 0-15,11 3 0 0,9 4 2 16,9-2-4-16,14 5 1 15,11 1 1-15,13 2-1 16,7-2 1-16,16-4 0 0,10-1 0 16,10-8 4-16,12 0 0 15,6-10 1-15,9-4 0 16,6-4 1-16,4-8 1 16,4-5 0-16,4-6-2 0,-1-1 0 15,0-6-1-15,0-4-1 16,-2 0 1-16,-3-4-3 15,3-2 0-15,-6-1-1 0,0-4 1 16,-1-5-2-16,-1-3 1 16,1-4-1-16,1-5 0 15,3-2 1-15,-1-6-4 16,6-5 1-16,0-5 0 0,6-3 1 16,4-4-1-16,4 0 1 15,5-3 0-15,4 0-2 16,4 3 4-16,-1 3 0 15,5 8-1-15,-4 6 1 0,1 10-1 16,-6 6 1-16,-5 10 0 16,-1 5 0-16,-10 7 0 15,-5 5 0-15,-1 3-1 16,-5 6 1-16,-2 0 0 0,-4 5 0 16,4 2 0-16,7 7 0 15,-13-10 0-15,13 10-1 16,0 0 1-16,5-7 0 15,10 4 0-15,13-1 1 0,13-3-2 16,15-1 2-16,18 0-1 16,19-1 0-16,21-1 1 15,22 0 0-15,15 1-1 0,13 2 0 16,14 1 1-16,5 2-1 16,2 0 1-16,-1 2 0 15,-7 1 0-15,-18 1 1 16,-9 0-1-16,-22 1 1 15,-17 0 0-15,-27-1 1 0,-16 1 1 16,-21-1-1-16,-15 0 1 16,-13 0-1-16,-8 0 1 15,-11 0-2-15,0 0-1 0,-3 11-12 16,-14 4-67-16,-4 2-2 16,-9 5-8-16,-10-1-5 15,-7 6 0-15</inkml:trace>
  <inkml:trace contextRef="#ctx0" brushRef="#br0" timeOffset="168339.3898">24311 12380 51 0,'0'0'83'0,"0"0"-1"0,0 0-11 16,-9 6-22-16,9-6-13 16,0 0-7-16,0 0-9 15,0 0-6-15,0 0-3 0,0 0-4 16,0 0-2-16,0 0 0 16,0 0-3-16,0 0 1 15,0 0-1-15,0 0 0 16,-6 8 0-16,6-8 1 0,0 11 0 15,0-11 0-15,19 14 1 16,6-6-1-16,12-3-1 16,8 2-5-16,10-4-9 15,13-8-54-15,4 4-18 0,3-2-4 16,3 2-5-16,-5-3-8 16</inkml:trace>
  <inkml:trace contextRef="#ctx0" brushRef="#br0" timeOffset="175038.7498">25089 12675 26 0,'0'-17'81'0,"-2"-2"1"15,0 5-2-15,-4 1-21 16,6 3-28-16,0 1-3 0,0 9-9 16,-2-11-5-16,2 11-4 15,0 0-2-15,-2 4-3 16,0 11-2-16,-4 3-1 16,-4 7 1-16,-2 6-1 0,-2 2 0 15,-3 5-2-15,1 4-3 16,-4-6-3-16,4 2-8 15,-2-3-15-15,1-10-37 16,4-2-14-16,5-7-6 0,8-16-6 16</inkml:trace>
  <inkml:trace contextRef="#ctx0" brushRef="#br0" timeOffset="175358.4031">24694 12530 0 0,'-14'-32'75'15,"6"8"4"-15,2 4-2 16,6 9-22-16,2 3-17 0,8 3-9 16,11 5-8-16,8 6-7 15,4 9-5-15,3 5-3 16,3 7-1-16,4 5-1 16,3 5-2-16,-2 3 0 0,1 4 0 15,-5 2-1-15,-9-2 0 16,-10-2 0-16,-9-2 0 15,-11-3 2-15,-10-1-1 0,-19-4 1 16,-13-5 0-16,-12-5 0 16,-8-6 1-16,-8-4-1 15,1-5-1-15,1-4-4 0,8-3-7 16,5-1-19-16,9-4-49 16,23-1-4-16,22 6-5 15,1-18-6-15</inkml:trace>
  <inkml:trace contextRef="#ctx0" brushRef="#br0" timeOffset="176513.7927">25032 12977 60 0,'20'10'86'0,"-9"-1"-2"0,-11-9-4 16,9 8-1-16,-9-8-64 16,10 3-1-16,-10-3-2 15,12-2-3-15,-1-2-4 0,1-3-1 16,4-2-4-16,4-4-1 15,3-4-2-15,1 0 0 16,-1-2 1-16,0-2-2 16,-3 1 1-16,-6 2 0 0,-4 3 1 15,-8 5 1-15,-2 10 2 16,-18-5 0-16,-3 5 0 16,-6 13 1-16,1 1 1 15,-4 6 1-15,7 1-2 0,1 4 1 16,6 2 0-16,7 0-1 15,9 0 0-15,4-3 1 16,8-2-1-16,6-3-1 16,6-4 0-16,2-6-1 0,0-4 0 15,0-5 0-15,-3-4-2 16,0-7 1-16,-2-2 0 16,-6-5-1-16,0-2 1 0,-1 0-1 15,-4 3 2-15,-2 1-1 16,-3 4 1-16,-5 12 0 15,8-10 1-15,-8 10 0 16,2 7 1-16,0 4 0 0,-1 5 1 16,0 0-1-16,2 3 0 15,3 0 0-15,2-3-1 16,-3-2 0-16,5-2-1 0,-2-3-1 16,3-4 0-16,-3-5-1 15,2-1-1-15,-1-7 0 16,2-2 0-16,-2-2-1 15,2-5 2-15,1 1 0 0,-4 2 1 16,5 0 0-16,-7 5 0 16,-6 9 1-16,16-11-1 15,-16 11 1-15,11 5-1 16,-7 5 1-16,0 2 0 0,1 2 0 16,5 3 0-16,-1-2-2 15,5 0-2-15,0-6-4 16,1 0-2-16,1-4-1 15,-1-5-2-15,1 0-2 0,-1-6 0 16,1-3 2-16,-3-3 2 16,-1-1 5-16,0 0 3 15,-1 1 3-15,-2 1 3 0,-1 2 1 16,-8 9 2-16,7-8 2 16,-7 8 0-1,0 0 1-15,0 4 0 0,0-4-2 16,-5 14 1-16,5-14-1 0,-2 15-2 15,2-15-1-15,1 13-1 16,-1-13-2-16,10 8-1 16,-10-8-1-16,15 4-1 15,-15-4-1-15,17 0 1 0,-17 0-1 16,15 0 1-16,-15 0 1 16,12 0 1-16,-12 0 2 15,14-5 1-15,-14 5 1 0,13-5 1 16,-6 2 0-16,-7 3 0 15,18-2 0-15,-7 2-1 16,-1 0-1-16,1 0-1 16,1 0 0-16,-1 2-1 0,2 1 1 15,0 0-2-15,-2-1-2 16,3 0 0-16,-1 1 1 16,-4-2-1-16,1-1 0 15,-10 0 0-15,15 3 0 0,-15-3 1 16,12 1 1-16,-12-1 0 15,15 0-1-15,-6 0 0 16,0 0-2-16,4 0-2 16,-4 0-3-16,5 0-1 0,-1 0-2 15,-4 0-4-15,4 0 0 16,-5 0 1-16,-8 0 2 16,13 10 0-16,-13-10 2 15,5 15-5-15,-5-6-14 16,-6-1-37-16,6-8-2 0,-13 15-2 15</inkml:trace>
  <inkml:trace contextRef="#ctx0" brushRef="#br0" timeOffset="177711.7346">15921 7156 14 0,'0'0'35'0,"0"0"-8"16,0 0-3-16,0 0-1 0,9-3-6 15,-9 3 1-15,0 0-1 16,0 0 2-16,0 0-2 16,5 6-3-16,-5-6 0 15,0 0-5-15,0 0 0 0,0 0-1 16,0 0-2-16,6 9 1 16,-6-9-1-16,0 0 0 15,0 0 2-15,0 0 0 0,0 0 0 16,0 0 1-16,8 3-1 15,-8-3-1-15,0 0-2 16,0 0 0-16,0 0-1 16,0 0-2-16,7-4-4 0,-7 4-18 15,11 0-47-15,-11 0-7 16,0 0-2-16,0 0-3 16</inkml:trace>
  <inkml:trace contextRef="#ctx0" brushRef="#br0" timeOffset="180570.0174">14970 5418 19 0,'-25'0'60'0,"-4"14"1"16,-2-2-25-16,-3 3-1 16,-5 6-4-16,2 4-3 15,-1 6-5-15,-4 6-2 0,6 3-4 16,2 3-4-16,8 1-2 15,6 2-1-15,9 0-4 16,7-3 0-16,8-4 0 16,16-2-1-16,11-6-1 0,8-3 1 15,8-9-1-15,6-4-1 16,3-8 0-16,2-7 0 16,-1-3 0-16,-2-10 1 15,-5-7-1-15,-6-3-1 0,-6-5 0 16,-8-1 1-16,-6 1-1 15,-10 0-1-15,-8 6 0 16,-6 4-1-16,-4 7 0 16,-10 7 0-16,-2 4 0 0,-1 9 0 15,-4 7 0-15,6 2 0 16,2 4 0-16,3 3 0 16,8-1 0-16,2-1 1 0,6-3 0 15,4-4 0-15,4-5 0 16,-2-1 2-16,1-9-1 15,3-1 0-15,-4-6 1 16,-1-6 0-16,-1-6 0 0,3-2-1 16,-2-3-1-16,1-4 0 15,-3 1 0-15,4 0-1 16,0 2-1-16,0 2 0 16,-3 4 0-16,0 5 0 0,-1 4-1 15,-9 9 1-15,16-1-1 16,-16 1 1-16,17 14 0 15,-11 1 1-15,5 4 0 16,-3 2 0-16,4-1 1 0,-5 2 0 16,2-4-1-16,-3-3 2 15,-2-3-1-15,-4-12 1 16,8 10 0-16,-8-10 0 0,7-4-1 16,-5-6 1-16,5-5-1 15,-1-3-1-15,4-3 0 16,-1-4-1-16,3 2 0 15,-2-1 0-15,2 4 0 0,-3 1-1 16,1 8 0-16,-10 11 0 16,18-6 0-16,-18 6 1 15,13 11 0-15,-7 4-1 16,4 3 2-16,0 0 0 0,4 2 1 16,1-4 0-16,1-2 1 15,2-2-1-15,1-8-1 16,0-2 1-16,-1-2-2 15,-1-11 0-15,-1-1 0 0,-1-6-1 16,-2-3 0-16,-5-3 0 16,1-2 0-16,-5 2 1 15,-1 2-2-15,-3 3 1 0,0 2 0 16,-5 5 1-16,5 12-1 16,-14-7 2-16,14 7-1 15,-14 10 2-15,9 2-1 0,4 3 2 16,1 6-1-16,3 0 1 15,9 6-1-15,2-2 1 16,4 2 0-16,-2-1-1 16,-2 0 0-16,-1-4 0 15,-5-2 0-15,-2 0-1 0,-6-6-1 16,-8-1 1-16,-4-6 1 16,-4-2 1-16,-1-5-1 0,-1 0 0 15,1-2 0-15,4-7 0 16,7-2-2-16,5-5-3 15,3 0-5-15,12-3-6 16,8-2-4-16,10-1-2 16,5 2 1-16,2 0 3 15,1 3 4-15,-1 3 4 0,-4 1 8 16,-2 8 7-16,-15 1 5 16,-6 4 2-16,-12 0 1 15,6 9 1-15,-7 2-3 0,-7 0-3 16,1 5-1-16,0-2-1 15,0 2-3-15,3-1 0 16,2 1 0-16,-1-4-1 0,2-2 0 16,1-10 0-16,-2 12 0 15,2-12 0-15,0 0-1 16,10-9 0-16,-3-4 0 16,-1-4-2-16,4-7 0 15,0-2-1-15,1-6 0 0,1-3 0 16,1-4 0-16,-1 3-1 15,0 1 1-15,-2 4 1 16,-2 4-1-16,0 6 0 16,-3 8 1-16,-5 13 0 0,9-5-2 15,-7 10 2-15,2 10-1 16,0 6 1-16,3 6 0 16,3 6 1-16,4 2-1 0,1 2-2 15,2 0-1-15,2-5-1 16,0-4 0-16,-2-3 0 0,-2-9 0 15,-1-6-1-15,0-7 1 16,-4-3 1-16,1-5 1 16,2-5 1-16,-1-4-1 15,3-1 1-15,1-1 0 16,3 0 1-16,-1 0 2 0,1 3 1 16,-2 2 1-16,1 4 1 15,-1 1 2-15,2 4-1 16,-3 2 1-16,-1 0-1 15,0 0-1-15,-1 2 0 0,1 1-2 16,-3 0-2-16,-2 3-6 16,-10-6-29-16,11 11-43 15,-11-11-2-15,0 14-8 16,-11-6-3-16</inkml:trace>
  <inkml:trace contextRef="#ctx0" brushRef="#br0" timeOffset="181558.7774">5266 8625 34 0,'5'-11'32'0,"13"-2"-5"0,4-6-9 16,12-5-6-16,11-7-2 15,9-8-3-15,16-5 0 16,12-5 1-16,8-4 4 15,5-6 2-15,5 2 1 16,-2 1-2-16,-1 3-6 0,-8 12-21 16,-17 3-36-16,-3 10-8 15,-17 8-4-15</inkml:trace>
  <inkml:trace contextRef="#ctx0" brushRef="#br0" timeOffset="182505.3272">5344 10258 30 0,'0'15'57'0,"0"-1"2"15,-2-2-37-15,1 8-1 16,-1-7 2-16,2 6-1 16,-1-8 0-16,5 5 1 0,5-8-3 15,5-4-1-15,5-2 0 16,8-2-2-16,8-5-1 16,7-4-3-16,13-6-3 15,7-2 0-15,8-3-2 0,11-3-2 16,10-1-1-16,3-1-1 15,8-1-2-15,7-2 1 16,3 2-1-16,1-2 0 0,4 0 1 16,-3 0-3-16,-3 1 1 15,-1 1 0-15,-10-1 0 16,-6 3-1-16,-8 2-2 16,-13 2-6-16,-12 4-10 15,-11 5-39-15,-14-2-20 0,-12-1-7 16,-13 0-4-16,-11 0-2 15</inkml:trace>
  <inkml:trace contextRef="#ctx0" brushRef="#br0" timeOffset="183862.8791">6622 9767 19 0,'-29'3'88'0,"9"0"-5"16,7-3-4-16,13 0-5 0,-1-13-2 16,8 6-74-16,10 2-1 15,5 0 1-15,9-1 3 16,6 0 1-16,4 1 0 16,3 1 0-16,7 1 0 15,1 2 0-15,3 2-1 0,-3-1-1 16,-4 6 0-16,-4 5 1 15,-7 3-1-15,-6 6 1 16,-9 4 0-16,-8 7 1 0,-10 5-1 16,-5 5 2-16,-14 7-1 15,-5 1 1-15,-8 3 1 16,-3-2-1-16,-3 0 0 16,-1-4 1-16,0-6 0 0,2-4 1 15,5-9-1-15,2-5 1 16,7-5 0-16,3-7-1 15,5-3 1-15,11-7-1 0,-11 6-2 16,11-6 1-16,0 0-1 16,0 0 0-16,0 0-1 15,0 0 0-15,8-5 0 0,-8 5 0 16,0 0 0-16,9-4 0 16,-9 4-1-16,0 0 1 15,0 0 0-15,0 0 0 16,0 0 0-16,0 0 0 15,0 0 0-15,0 0 0 0,0 0 0 16,0 0 0-16,0 0 0 16,0 0-1-16,0 0 2 15,0 0-2-15,0 0 0 16,0 0 0-16,0 0 0 0,0 0 0 16,0 0 0-16,0 0 0 15,0 0 0-15,0 0 0 16,0 0 0-16,0 0 0 0,0 0 0 15,0 0 0-15,0 0 0 16,0 0 0-16,0 0 0 16,0 0 0-16,0 0 0 0,0 0 0 15,0 0 0-15,0 0 0 16,0 0 0-16,0 0 0 16,0 0 0-16,0 0 0 15,0 0 0-15,0 0 0 0,0 0 0 16,0 0 0-16,0 0 0 15,0 0 0-15,0 0 0 16,9 0 0-16,-9 0 0 16,0 0 0-16,0 0 0 15,0 0 0-15,0 0 0 0,0 0 0 16,0 0 0-16,0 0 0 16,0 0 0-16,0 0 0 15,0 0 0-15,0 0 0 0,0 0 0 16,0 0 0-16,0 0 0 15,0 0 0-15,0 0 0 16,0 0 0-16,0 0 0 0,0 0 0 16,0 0 0-16,0 0 0 15,0 0 0-15,0 0 0 16,0 0 0-16,0 0 0 16,0 0 0-16,0 0 0 0,0 0 0 15,0 0 0-15,0 0 0 16,0 0 0-16,0 0 0 15,0 0 0-15,0 0 0 0,0 0 0 16,0 0 0-16,0 0 0 16,0 0 0-16,0 0 0 15,0 0 0-15,0 0 0 16,0 0 0-16,0 0 0 16,0 0 0-16,0 0 0 0,0 0 0 15,0 0 0-15,0 0 0 16,0 0 0-16,0 0 0 15,0 0 0-15,0 0 0 0,0 0 0 16,0 0 0-16,0 0 0 16,0 0 0-16,0 0 0 15,0 0 0-15,0 0 0 0,0 0 0 16,0 0 0-16,0 0 0 16,0 0 0-16,0 0 0 15,0 0 0-15,0 0 0 16,0 0 0-16,0 0 0 15,0 0 0-15,0 0 0 0,0 0 0 16,0 0 0-16,0 0 0 16,0 0 0-16,0 0 0 15,3 5 0-15,-3-5 0 16,0 0 0-16,0 0-6 0,0 0-73 16,0 0-7-16,0 0-3 15,-9-5-9-15,-3-15-4 16</inkml:trace>
  <inkml:trace contextRef="#ctx0" brushRef="#br0" timeOffset="188416.2568">24125 12493 30 0,'0'0'51'16,"0"0"-4"-16,0 0-9 16,0 0-7-16,0 0-5 0,-7-4-4 15,7 4-1-15,0 0-1 16,0 0-1-16,-11 0-1 16,11 0-1-16,0 0-3 0,-11 3 1 15,11-3-4-15,0 0 0 16,-8 6-1-16,8-6-1 15,0 0 1-15,0 0-2 16,0 0 2-16,3 5-3 0,12-5 1 16,1 0-1-16,5 0-2 15,5-3-1-15,5 1-2 16,2-2-1-16,0 4 0 16,-2-2-1-16,-2 0-1 15,-4 0-2-15,-2 1-4 0,-10 0-3 16,-2 1-7-16,-11 0-8 15,0 0-19-15,-5 7-28 16,-8-4-11-16,-5 2-5 16,-1-2 0-16</inkml:trace>
  <inkml:trace contextRef="#ctx0" brushRef="#br0" timeOffset="188656.001">24089 12573 17 0,'-23'10'72'15,"1"-1"6"-15,5 3-21 0,-2-4-7 16,2 1-8-16,5-2-8 16,1-2-7-16,11-5-7 15,0 9-4-15,0-9-4 16,19 5-2-16,-2-4-3 0,5 1-2 16,4-1-5-16,2-1-4 15,-1 3-6-15,1-3-7 16,-2 0-18-16,-8 1-16 15,-5-1-20-15,-6 0-13 0,-7 0-4 16,0 0 5-16</inkml:trace>
  <inkml:trace contextRef="#ctx0" brushRef="#br0" timeOffset="188799.9926">24117 12696 10 0,'0'0'78'16,"-12"1"2"-16,12-1-11 15,0 0-11-15,0 0-12 16,7 0-11-16,3-4-14 0,3 4-11 15,-3-3-9-15,8 3-23 16,15 0-52-16,-14 0-3 16,4 0-6-16,4 0-5 15</inkml:trace>
  <inkml:trace contextRef="#ctx0" brushRef="#br0" timeOffset="201037.7224">19749 11061 38 0,'0'0'72'16,"-1"-12"1"-16,1 12-16 16,-3-11-23-16,3 11-5 15,0 0-8-15,0 0-5 0,-7 4-4 16,0 9-3-16,-2 5-3 16,-5 9 0-16,-6 6 0 15,-2 6 1-15,-6 4-2 0,1 4 0 16,-4-2-1-16,2 0 0 15,0-6 1-15,5-5-1 16,4-8 1-16,6-6 1 16,3-6 0-16,11-14 0 0,-12 8-1 15,12-8 1-15,0-12-2 16,4-4 0-16,4-5-2 16,5-5-1-16,4-6-2 15,2-5 1-15,5-1-2 0,5-2 1 16,0 0-1-16,2 5 1 15,-3 1-1-15,-1 9-1 16,-6 6 1-16,-2 8 0 16,-4 8 1-16,-4 6 0 15,-5 12 0-15,-4 9 1 0,-2 5 1 16,0 7 0-16,0 4 0 16,-1 3 1-16,-2 2-1 15,1 1 1-15,-2-3-1 0,1-2-5 16,-3-7-8-16,2-4-31 15,-4-2-35-15,-1-9-2 16,-2-3-7-16,1-16-4 16</inkml:trace>
  <inkml:trace contextRef="#ctx0" brushRef="#br0" timeOffset="201239.8267">19595 11341 48 0,'-3'19'85'0,"3"0"-3"16,0 1-3-16,3-4-2 0,8 35-36 16,5-65-33-16,6 26-2 15,3 0 0-15,3 1 0 16,3-4-6-16,1-5-8 16,2-1-20-16,1 3-38 0,-2-6-13 15,2-7-6-15,-1-5-6 16</inkml:trace>
  <inkml:trace contextRef="#ctx0" brushRef="#br0" timeOffset="201661.6342">20205 11380 45 0,'11'-4'82'0,"-11"4"-2"16,0 0-3-16,0 0-4 0,-8-9-53 16,8 9-6-16,-22 0-3 15,8 1-4-15,-4 5-2 16,-3 2-1-16,0 4-2 15,-1 4 0-15,2 4-1 0,1 2 0 16,3 2 0-16,1-1 1 16,7 1 0-16,3-3 0 15,5-4 1-15,5-4 1 16,6-7-1-16,5-6 0 0,4-2 1 16,3-10-1-16,2-6-1 15,1-7 0-15,1-5-1 16,2-6-1-16,-3-5-1 0,-2-2 1 15,-3 0 0-15,-3 4-1 16,-5 3 1-16,-4 7-1 16,-5 8 2-16,-4 13-1 15,-10 8 1-15,-1 11 1 0,-3 12 0 16,0 4 0-16,-1 11 1 16,6 0-1-16,0 4 1 15,8 2-1-15,3-3-3 16,7-4-5-16,4-2-9 0,1-13-23 15,-4 1-41-15,8-8-5 16,-2-7-5-16,-1-7-6 16</inkml:trace>
  <inkml:trace contextRef="#ctx0" brushRef="#br0" timeOffset="202638.6218">20407 11410 74 0,'0'-12'80'0,"0"12"-1"16,0 0-4-16,-5 5-34 15,4 9-19-15,1 5-3 16,0 3-6-16,4 3-2 16,1 3-4-16,1 0-1 0,-1-1-2 15,1-1-1-15,0-4-2 16,0-4 2-16,0-6-3 16,-6-12 2-16,9 5 0 0,-9-5-1 15,10-14 1-15,-2-7-1 16,-2-3 1-16,4-6-2 15,1-4 0-15,1 2 0 16,1 6-1-16,-2 0 0 16,0 8 0-16,-4 8 0 0,-7 10 0 15,12 0 1-15,-8 8 0 16,-1 9-1-16,2 0 2 16,0 2-1-16,4-2 1 0,1-4 0 15,3-4-2-15,1-6 0 16,2-3-1-16,3-6 0 15,0-8-1-15,-2-4-1 16,2-6 1-16,-2-3 0 0,0-4 0 16,0-4 2-16,-2 1-1 15,-1 0 2-15,-5 2 1 16,0 5-1-16,-5 4 2 0,-4 7-1 16,0 16 2-16,-2-9-1 15,-7 13 2-15,-1 12 1 16,-1 7-1-16,2 5 1 15,-4 8 0-15,6 2-1 0,-3 4 1 16,5 1 0-16,0-1-2 16,4-2 0-16,1-3 0 15,0-2-2-15,6-6-1 16,1-4-2-16,5-7 0 0,4-6-2 16,4-7 0-16,5-4 0 15,6-8 0-15,5-9 1 16,3-3 0-16,2-4 1 15,3-1 1-15,-1 1 0 0,-7 3 1 16,-2 3-1-16,-7 8 1 16,-6 5 1-16,-8 4 1 15,-4 10-1-15,-8 5 1 0,-1 3 1 16,-5 2-1-16,0 4 0 16,2-3-1-16,-1 1 0 15,2-5-1-15,2-2 0 16,2-5-1-16,6-5 0 15,4-5-1-15,5 0 2 0,-2-8-1 16,4-5-1-16,2-3 1 16,-4-1 0-16,2 0 0 15,-6 1 1-15,-1 3 0 0,-1 7 1 16,-11 6 0-16,4 6 1 16,-4 11 0-16,-5 9 0 15,-6 9 0-15,-1 9 1 0,1 10-1 16,-5 11 0-16,2 9-1 15,1 4-2-15,0 6 1 16,-3 3-1-16,-2-4 0 16,-1-3-1-16,-1-12 1 0,-7-10 0 15,-1-16 0-15,-6-12 1 16,-2-19 0-16,-6-11-2 16,0-18-2-16,-1-15-6 0,1-12-9 15,-2-16-21-15,0-12-39 16,14-12-5-16,9-11-5 15,13-6-2-15</inkml:trace>
  <inkml:trace contextRef="#ctx0" brushRef="#br0" timeOffset="202807.3579">20939 11444 75 0,'43'-22'85'0,"1"5"-1"16,2-6-5-16,6 9-37 15,-9 0-8-15,1 1-10 0,-2-2-8 16,-7 3-5-16,-5 0-5 15,-2-1-5-15,-5 7-14 16,-10 16-53-16,-3-9-14 16,-10-1-5-16,-1 16-5 0,-15-1-4 15</inkml:trace>
  <inkml:trace contextRef="#ctx0" brushRef="#br0" timeOffset="203868.6607">19537 12030 10 0,'7'-9'81'0,"-3"-4"2"15,-1-2-1-15,-2-5-15 16,3 6-28-16,-4-3-4 16,0 1-12-16,-4 5-7 15,0 1-5-15,4 10-3 0,-11-8-2 16,11 8-1-16,-16 18-1 15,6 8-2-15,-1 11 0 16,-2 10-1-16,-5 10 0 16,1 5 0-16,-1 6 0 15,-1 0 0-15,4-5-1 0,3-6-2 16,-1-7-3-16,5-6-8 16,-4-14-21-16,1-8-48 15,6-9-2-15,5-13-6 16,-11-8-5-16</inkml:trace>
  <inkml:trace contextRef="#ctx0" brushRef="#br0" timeOffset="204206.7342">19252 12032 80 0,'-17'-12'86'15,"17"12"-3"-15,-9-3-3 0,9 3-3 16,9 0-66-16,6 4-1 15,7 3-1-15,4 1-1 16,8 3-1-16,2 2-3 16,5 3-2-16,-3 2-1 0,2 3 0 15,-2 1-1-15,-5 2 0 16,-5 3 0-16,-6 2-1 16,-10 1 0-16,-7 2 0 0,-5 0 1 15,-11-2-1-15,-9 0 1 16,-6-1 0-16,-2-4 0 15,-4-4 1-15,2-3 0 16,2-4-1-16,2-5-1 16,7-2-5-16,5-7-9 0,14 0-41 15,-11-10-23-15,14-3-6 16,11-3-4-16,8-6-3 16</inkml:trace>
  <inkml:trace contextRef="#ctx0" brushRef="#br0" timeOffset="204386.8896">19735 12291 56 0,'17'2'87'0,"-5"8"-4"0,-6 3-2 16,-4 5-2-16,-2-8-44 15,-8 13-28-15,1 3 1 16,-2 4-1-16,3-2-2 0,-3-2-4 16,4 0-6-16,-2-6-10 15,6-6-28-15,2-4-36 16,-1-10-4-16,11 0-5 15,0-15-5-15</inkml:trace>
  <inkml:trace contextRef="#ctx0" brushRef="#br0" timeOffset="205511.3173">19856 12233 38 0,'12'-43'86'16,"-2"7"-2"-16,0 7-4 0,-10 29-19 16,8-14-27-16,-8 14-11 15,0 11-7-15,0 6-7 16,0 5-4-16,0 1-2 0,0 4 0 15,2 1-2-15,4-1 0 16,-1-3 0-16,4-2-2 16,-2-2 1-16,-2-5 0 15,0-2-1-15,-1-4 0 0,-4-9 0 16,4 11 1-16,-4-11 0 16,0 0 0-16,3 11 0 15,-3-11 0-15,7 10 0 16,-7-10 1-16,13 19-1 0,-2-7 0 15,-2 0 0-15,4 6 0 16,1 2 0-16,-2 1 0 16,0 2 1-16,0 2-1 0,-5 1 1 15,-4-1 1-15,-3 0 0 16,-6-4 0-16,-9-2 1 16,-5-4 0-16,-4-6-1 15,-4-7 1-15,1-4-1 0,3-11 0 16,2-7-2-16,7-9-2 15,8-6-2-15,7-8-2 16,6-5-4-16,13-5 0 16,8 0-1-16,8 7 0 0,1 2 2 15,7 6 3-15,-1 10 3 16,1 10 4-16,-1 12 5 16,-8 6 1-16,-5 13 3 0,-5 5 0 15,-7 6 1-15,-7 5-1 16,-1 3-1-16,-7 1-2 15,-2 3-1-15,-2-1-1 16,-6 0-2-16,2 2 0 0,-3-6-2 16,2-1 0-16,1-4 0 15,-1-6 0-15,3-4-1 16,2-6 1-16,2-10-1 16,0 0 0-16,1-7 0 0,6-7 0 15,2-7-1-15,1 0 0 16,2-3 0-16,3 1 0 15,0 1 0-15,1 5 0 16,-3 4 0-16,2 8 0 0,-2 5 0 16,1 7 0-16,-2 5 0 15,-1 6 1-15,2 5-1 16,-4 1 1-16,1-1 0 0,0-2 0 16,-2-2 1-16,-4-4 0 15,1-4-1-15,-5-11 1 16,10 10 0-16,-10-10 0 15,8-10 0-15,0-2 0 16,0-2 0-16,6-5-1 0,2 1 0 16,2 0 0-16,1 4 0 15,-1 1 0-15,-1 6-1 16,-3 6 1-16,0 1 0 0,-3 9 0 16,-3 6 0-16,1 2 0 15,-4 2 1-15,0 1-1 16,3 1 0-16,-2-3 0 15,5-3 0-15,-4-3 0 0,4-5-1 16,-1-2 0-16,3-5-2 16,3 0-2-16,-4-6-1 15,4 0-5-15,0-4-4 16,4 3-2-16,-5 0 0 0,5 1 0 16,-1 4 1-16,-2 0 2 15,1 2 2-15,-3 4 5 16,2 6 4-16,-3-1 2 15,1 2 1-15,-3 1 0 16,1-2 3-16,1 1 2 0,-2 0 3 16,1-3 3-16,-1-1 4 15,-5-2 2-15,-7-5 1 16,15 8 0-16,-15-8-2 0,0 0-2 16,0 0-5-16,0 0-9 15,0 0-35-15,0 0-46 16,0-7-3-16,0-3-6 15,0-3-6-15</inkml:trace>
  <inkml:trace contextRef="#ctx0" brushRef="#br0" timeOffset="206766.7803">24767 6390 32 0,'0'-10'73'0,"-1"1"-2"16,1 9-3-16,-3-8-40 0,3 8-3 16,0 0-8-16,-3 8-2 15,2 5-5-15,-4 7-2 16,0 8-1-16,0 7 1 15,-1 13 1-15,-4 13-4 0,-2 13 2 16,-3 12-3-16,-4 16 0 16,-5 11-1-16,1 13 0 15,-5 10-3-15,1 3-3 0,-2-7-3 16,5-1-4-16,5-13 1 16,2-15-2-16,8-17 2 15,0-22 0-15,6-20-8 16,0-25-32-16,6-10-21 0,-1-18-2 15,5-16-4-15</inkml:trace>
  <inkml:trace contextRef="#ctx0" brushRef="#br0" timeOffset="207229.3598">24812 6567 56 0,'-13'-28'70'15,"2"3"-1"-15,6-1-1 16,-16 2-50-16,22 7-5 16,11 0 1-16,9 3-3 15,9 2-3-15,11 2-1 0,14 1-2 16,6 3-2-16,15 1-1 15,8 2 0-15,9 0-1 16,3-1-1-16,5 0 2 16,-2-2-2-16,-2-2 1 0,6-3 0 15,-10-2 1-15,-6 0-1 16,-3 0 1-16,-6-2 0 16,-8 2-1-16,-6 1 1 15,-7 2 0-15,-9 2 0 0,-5 1 0 16,-7-1 1-16,-4 2 0 15,-7 2-1-15,1-1 0 16,-6 1 0-16,0 0 0 16,2 2 0-16,-4 1-2 0,1 0-3 15,-2 1-4-15,-2 4-12 16,-7 1-27-16,0 6-27 16,-10 4-4-16,-13 4-5 0,-9 7 6 15</inkml:trace>
  <inkml:trace contextRef="#ctx0" brushRef="#br0" timeOffset="207817.0481">24669 8806 47 0,'-15'1'72'16,"-4"-1"-16"-16,2 0-2 0,4-1-5 16,4-1-7-16,-2-1-8 15,11 3-9-15,0 0-6 16,0 0-5-16,0 0-3 0,0 0-2 15,14 0-2-15,4 2-2 16,9 2-1-16,11 3 0 16,9 4-2-16,13 0 1 15,9 2-2-15,9 0 1 0,6 1-1 16,5-2 1-16,0-1 0 16,1 0 0-16,-7-2-1 15,-2-2 1-15,-7 0-1 16,-11-2 0-16,-8 1-1 15,-10-2 0-15,-10-1 0 0,-10 0-2 16,-7 3-5-16,-18-6-25 16,0 0-49-16,-19 11-1 15,-7-8-6-15,-6 0-6 0</inkml:trace>
  <inkml:trace contextRef="#ctx0" brushRef="#br0" timeOffset="210925.7458">25149 8109 18 0,'2'-8'52'0,"-2"8"-8"16,0-13-3-16,0 13-2 0,1-11-8 16,-1 11-4-16,2-8-6 15,-2 8-2-15,0 0-6 0,0-9-3 16,0 9-1-16,0 0-2 16,-10 8-2-16,-4 6-1 15,-5 6 0-15,-4 9-1 16,-10 7 1-16,-8 12 1 15,-7 5-1-15,-5 4 1 16,-2 1-3-16,0 1 1 0,1-6-1 16,7-5 0-16,3-6 1 15,10-9-1-15,8-6 0 0,5-11 2 16,6-3-1-16,3-4 1 16,12-9 0-16,-8 7 0 15,8-7-3-15,0 0-3 0,-8-9-5 16,8-1-7-16,-2-4-9 15,2-1-9-15,0-3-12 16,5-4-14-16,2-1-5 16,0-2-2-16,4 0 8 15</inkml:trace>
  <inkml:trace contextRef="#ctx0" brushRef="#br0" timeOffset="211293.1398">24598 8406 12 0,'0'-11'42'15,"-5"-1"2"-15,5 12-2 16,-11-13-5-16,11 13-5 0,-8-5-6 15,8 5-4-15,-11 2-5 16,4 7-3-16,-1 4-2 16,-3 5-1-16,-1 2-2 15,-4 9 1-15,1 5-2 0,-2 3-2 16,-1 4 0-16,2-3-1 16,5 1 1-16,-1-5 0 15,7-2 3-15,2-6 1 16,3-9 0-16,8-6-1 0,7-5 0 15,7-3 0-15,5-3-3 16,2-9 0-16,5-2-3 16,4-1-1-16,2-4-1 0,1 0 0 15,-2-1-1-15,-5 2 0 16,-4 1 0-16,-4 4-2 16,-7 3 1-16,-9 3 0 15,-10 4-3-15,0 0-1 16,1 6-2-16,-7 3-4 0,-5 3-4 15,-1 2-14-15,-1 5-23 16,-4-4-24-16,5-1-8 16,1-3 2-16</inkml:trace>
  <inkml:trace contextRef="#ctx0" brushRef="#br0" timeOffset="211799.3584">24620 8474 4 0,'-9'-10'65'0,"9"10"4"16,-11-14-23-16,11 14-1 0,-6-8-9 16,6 8-7-16,0 0-8 15,0 0-5-15,0 0-5 16,0 0-3-16,4 7-1 15,1 2-1-15,8 3-2 0,-1 2 1 16,3 5-1-16,4 0-1 16,6 5 2-16,-3-2-3 15,7 3-1-15,-4-3 0 16,-2 2 1-16,-1-5-1 16,-4 0-1-16,-1-6 1 0,-6-2-1 15,-11-11 2-15,8 14-2 16,-8-14 1-16,0 9 0 0,0-9-3 15,-20 11-5-15,4-4-19 16,-2 11-40-16,-8-3-9 16,-8 2-5-16,-5 4-4 15</inkml:trace>
  <inkml:trace contextRef="#ctx0" brushRef="#br0" timeOffset="217601.6754">18322 10701 30 0,'-33'-5'71'0,"3"2"3"0,3 3-3 15,3 6-2-15,8 7-60 16,1 12-1-16,7 5 0 15,1 10 0-15,2 3-2 0,1 11 1 16,4 2-1-16,0 5 0 16,0 2-1-16,1-3-2 15,1-2 2-15,-1-9-2 16,-2-4 2-16,1-13-2 0,0-8 1 16,-4-14-2-16,4-10 1 15,-11-11-1-15,6-15 0 16,-2-7-1-16,0-9-1 15,2-9 1-15,3-6-3 0,0-7 0 16,2-3 1-16,3 0-1 16,6 2 1-16,5 3 1 15,4 5 0-15,4 5-1 16,4 11 2-16,5 5 0 0,2 12 0 16,2 9 0-16,5 7 0 15,-2 8-2-15,-1 3-3 16,-2 13-3-16,-3 5-6 15,-6 6-12-15,-6 2-9 0,-11 5-11 16,-6-1-10-16,-7 5-1 16,-10-5 2-16,-10-1 7 15,-10-6 14-15,-4 5 19 16,-2-9 24-16,0 0 20 0,-3 1 11 16,7-6 5-16,3 0-1 15,6-4-2-15,10 6-6 16,5-5-7-16,10 7-8 0,4-6-8 15,10-1-4-15,8 1-2 16,7-4-2-16,9-2 1 16,6-4-3-16,2-5-1 15,5-2-1-15,1-10 0 0,1-4-1 16,-3-5-1-16,-2-7-1 16,-6 2-1-16,-7-1 1 15,-8 1-1-15,-5 5-1 16,-8 7 1-16,-8 6 2 0,-4 8-1 15,-8 8 1-15,-6 13 3 16,-4 7 1-16,2 3 0 16,-1 7 2-16,3-3-1 15,5 3 0-15,5-5-1 0,4-5 1 16,5-7-1-16,8-8-1 16,4-9 0-16,4-4-1 15,4-11 0-15,2-5 1 16,-1-9-2-16,-2-2 1 0,0-2-2 15,-3-1 1-15,-6 5-2 16,-5 4 0-16,-5 7-2 16,-5 14 2-16,0 0-2 0,-16 6-2 15,2 20-6-15,-4 4-19 16,-11 11-43-16,14 3-4 16,0 1-5-16,7-4-3 15</inkml:trace>
  <inkml:trace contextRef="#ctx0" brushRef="#br0" timeOffset="219397.022">18100 10801 42 0,'-17'-1'68'15,"7"-3"-1"-15,-1-3-31 16,11 7-5-16,0-16-4 15,11 6 1-15,7 0-8 16,10-1-3-16,10-1-3 0,6 3-3 16,17 1 0-16,8 2-3 15,14 1-2-15,9 4-1 16,13 2-2-16,6-1-1 16,11 2 0-16,5 1-1 0,5-2 0 15,2-1 0-15,6 0 0 16,2 0 0-16,-3-4 0 15,1-3-1-15,-6 2 1 0,2-1 0 16,-12 1-1-16,-4 4 1 16,-8-1-1-16,-7 2 0 15,-9 0 1-15,-5 1-1 16,-7 0 1-16,-7-1-1 0,-5 1 1 16,-3-1-1-16,-9-1 1 15,-3-1 0-15,-6-5-1 16,-4-1 1-16,-5 2-1 15,-5-1 0-15,-3 0 1 0,-3 0-1 16,-1 1 0-16,1 2 0 16,-2 1 0-16,4 0 0 15,0 1 0-15,3 1 0 0,4 2-1 16,5-1 1-16,-5 2-1 16,2 3 1-16,-2 0 0 15,-3 4 0-15,-1-2 0 16,-6 1 0-16,-3 0 0 0,-5-3 0 15,-4 1 0-15,-5-3 0 16,-2 1 0-16,-1 1-1 16,-10-5 1-16,12 11-1 15,-12-11 1-15,11 16 0 0,-7-4 1 16,-2 5-1-16,0 3 1 16,0 5 0-16,-1 5-1 15,-1 4 1-15,1 8-1 0,-1 7 2 16,0 6 0-1,0 6-1-15,-1 8 1 0,-1 4 0 16,0 8 0-16,-1 0 0 16,0 6 0-16,-1 4-2 0,-2 0 0 15,0 3 1-15,-3-3-2 16,-2 0 1-16,-2 0 0 16,-1 1 0-16,0-7 1 15,-4-2 0-15,2-5-1 0,0-4 1 16,1-1-1-16,1-5 0 15,2-4 0-15,-2-5 0 16,1-3-1-16,2-3 2 0,-2-5 0 16,-2-4 0-16,2-6-1 15,1-3 0-15,0-5 1 16,0-6-1-16,3-2 1 16,-2-5-2-16,3-4 0 15,-2-4 0-15,3 0-1 0,-5-4 1 16,3-2-2-16,-6 0 1 15,-2-1-2-15,-1-1 0 16,-4-1-1-16,-9 1 0 16,-1-1 0-16,-4 0 1 0,-7 0 0 15,-3-3 0-15,-6-2-1 16,-7-1 0-16,-6-4 1 16,-5 0 0-16,-9 1-2 0,-6-4 1 15,-5 4 0-15,-3-1 1 16,-3 6 0-16,-5 1 1 15,2 3 1-15,-6 3-1 0,7 6-2 16,-3 3-2-16,3 0-1 16,1 2-1-16,-2-4-1 15,2-1-4-15,1 0-2 16,3-4 0-16,-2-3 3 0,2-1 2 16,-1-1 3-16,-1-2 1 15,4-3 5-15,2-1 4 16,1 0 6-16,4-1 1 15,4 1 2-15,6 3 0 0,3 0 0 16,9 3-3-16,4 0 1 16,9 3-2-16,3 3 0 15,4-1-3-15,8 1 1 16,4-2-1-16,7-1-1 0,1-2 0 16,7 1 0-16,0-2 1 15,4-2-1-15,2-5-1 16,-2 0 0-16,0-6-1 0,-3-3 0 15,-1-5-1-15,-4-5 0 16,-1-7 0-16,-4-10 2 16,1-9 0-16,-3-10 1 15,2-8 1-15,-4-10 0 16,3-8 0-16,1-6 1 0,1-3 0 16,3-8-1-16,1-1-3 15,7-4 2-15,1 0-2 16,8-5 0-16,3-3-1 0,7-4 0 15,11-2-1-15,8 4 1 16,4 0-3-16,8 7 2 16,2 8 0-16,3 16-2 15,-4 12 2-15,-1 20-1 0,-8 16 0 16,-4 13 0-16,-7 15 2 16,-8 11-1-16,-11 2 0 15,4 11-1-15,-5-1-2 16,-4 3-9-16,-5 1-31 0,1 0-26 15,0 0-4-15,-1-7-6 16</inkml:trace>
  <inkml:trace contextRef="#ctx0" brushRef="#br0" timeOffset="220429.9252">19014 9911 0 0,'-11'-18'73'0,"4"3"0"15,-4 5-3-15,4 2-2 0,0 4-49 16,7 4-6-16,-9 16-1 16,4 4-5-16,0 9-2 15,-3 8-1-15,5 8 1 0,-3 8-1 16,2 1 0-16,2 1-1 16,2-3 2-16,2-3-1 15,6-7 0-15,6-4 0 16,6-11 3-16,1-11-2 15,3-5 0-15,1-11 0 0,3-1-1 16,-2-14 0-16,2-7-1 16,-6-4-1-16,-3-8-1 15,-2-3 0-15,-3-5 1 0,-1-5-1 16,-8 1 1-16,-2 1-1 16,-3 3-1-16,0 5 1 15,-3 9-1-15,-3 6-1 16,-5 10 1-16,3 12-1 0,-2 9-1 15,3 12-3-15,-2 6-6 16,6 9-16-16,3 7-34 16,-1-2-17-16,9-1-5 15,4-5-3-15</inkml:trace>
  <inkml:trace contextRef="#ctx0" brushRef="#br0" timeOffset="221245.8664">19318 10228 36 0,'-6'-16'78'16,"0"3"0"-16,3 0-2 0,1 3-42 15,2 10-4-15,0 0-9 16,0 0-8-16,6 0-4 16,1 9-5-16,2 7-2 0,-1 4 0 15,1 3-2-15,-2-1 1 16,1 2-1-16,-2-3 1 15,-1-3 1-15,-2-4 0 16,1-5 0-16,-4-9 0 0,0 0 0 16,6-5 1-16,-3-10-1 15,3-2-1-15,2-5 0 16,1-2 0-16,1-1-1 16,3 2 0-16,-5 5-1 0,2 2 0 15,-1 8 0-15,-9 8 0 16,12 0 0-16,-9 11 1 15,1 5-1-15,2 2 1 16,-1 5 0-16,1-3 1 0,3 2 0 16,0-5 0-16,5-2 0 15,0-7 0-15,2-2 1 16,2-6-1-16,3-4 0 16,0-6-1-16,-2-9 0 0,2-2-1 15,-3-7-1-15,0-4-1 16,-1-4 1-16,-4-3-1 15,-4 0 1-15,-2 3 1 0,-4 1 1 16,-2 6 0-16,-1 4 2 16,-1 8 1-16,-7 7 0 15,8 10 0-15,-18 0 1 16,10 5-1-16,1 11 0 0,1 3-1 16,3 8 1-16,2 2-2 15,1 4 1-15,1 1-1 16,4 3 0-16,4-2 0 15,-1-4 0-15,3-1 0 0,0-7-1 16,0-4 1-16,1-7-1 16,1-7 0-16,0-5-1 15,3-5 1-15,-2-10-1 0,2-4 0 16,-1-5 0-16,2-2 1 16,-3-1 0-16,-1 4 0 15,-4 2-1-15,-1 6 1 16,-8 15-1-16,0 0 1 0,0 0 0 15,5 14 0-15,-5 7 1 16,0 5-1-16,1 1 1 16,3 0 0-16,0-3 0 15,2-4 0-15,0-1-2 0,0-8-3 16,4-5-7-16,-10-6-10 16,13-7-32-16,-2-8-24 15,-3-4-6-15,-1-9-4 16,-1-7 1-16</inkml:trace>
  <inkml:trace contextRef="#ctx0" brushRef="#br0" timeOffset="221389.7331">20007 9928 60 0,'-8'-11'74'15,"8"11"0"-15,-16 4-3 16,9 10-45-16,0 7-8 16,5 3-5-16,2 1-10 15,1 2-31-15,13 2-38 0,-2-5-6 16,1-4-6-16,2-5 1 15</inkml:trace>
  <inkml:trace contextRef="#ctx0" brushRef="#br0" timeOffset="221642.0468">20292 9889 24 0,'-3'-16'87'0,"-7"0"-2"16,2 5-3-16,-1 2-6 15,1 7-40-15,8 2-17 16,-12 7-4-16,10 9-7 16,2 5-2-16,0 7-4 0,1 5 0 15,1 7 1-15,3 3-1 16,-2 2-1-16,0 0-1 16,0 0-2-16,2-5-3 15,1-2-5-15,-2-10-7 0,3-2-21 16,4-6-35-16,-1-9-10 15,0-10-5-15,7-5-2 16</inkml:trace>
  <inkml:trace contextRef="#ctx0" brushRef="#br0" timeOffset="222628.4968">20489 10081 68 0,'11'-24'79'16,"-7"5"-1"-16,-4 19-20 0,-5-13-14 15,-7 13-12-15,-5 10-11 16,-2 1-7-16,-2 4-3 15,-3 0-3-15,4 3-2 0,1-2-2 16,5 2-1-16,4 0-2 16,3-3 0-16,5 0-1 15,2-2 1-15,6 0-1 16,4-3 1-16,4-1 0 16,4-4-1-16,2-1 1 0,4-2-1 15,4-2-1-15,4-4 0 16,-1-3 0-16,1-2-1 15,2-3 0-15,-1-2 0 0,-3 1 0 16,-4-2 1-16,-6 3 1 16,-5 0-1-16,-8 3 1 15,-7 9 1-15,0 0 0 0,-7-6 0 16,-6 8 1-16,-2 8-1 16,0 2 1-16,1 3 0 15,0 3 1-15,3 0-1 16,6-1 0-16,1-2 0 0,4 1 0 15,7-5 0-15,5-3 0 16,6-3 0-16,2-5-1 16,3 0 0-16,5-9-1 15,0-6-1-15,1-6-1 0,1-4 0 16,-3-8-2-16,-6-6 1 16,1-5 0-16,-5-4 0 15,-5-1 0-15,-7 3 2 16,-5 1 1-16,-1 5 1 0,-8 8 0 15,-5 9 2-15,-2 9 0 16,-4 10 1-16,3 5-2 16,-1 11 1-16,2 6 0 0,6 7-1 15,4 5 0-15,4 4 0 16,2 4-1-16,7 3-1 16,4 3 1-16,3-4-1 15,5 3 1-15,0-5-2 0,0-3-1 16,1-8 1-16,0-4-2 15,-1-11 0-15,-1-6-1 16,-1-6 1-16,-2-8-2 0,-1-9 2 16,-4-6 1-1,-1-5 0-15,-2-2 1 0,-3 0 2 16,-3 2 0-16,-1 3 1 16,-1 6 0-16,-2 9 0 15,3 10 0-15,0 0-1 0,-8 10 1 16,8 7 0-16,0 3-1 15,8 4 0-15,3-3 1 16,1 1-1-16,3-6 1 0,2-3 0 16,2-5-1-16,1-5-1 15,-1-3 0-15,-1-6-1 16,0-5 0-16,-4-5 1 16,0-5-2-16,-4 0 1 0,-3 0 1 15,-3 3-1-15,-3 3 2 16,-1 15-1-16,0-10 1 15,0 10-1-15,-10 19 1 16,3 5 0-16,0 6 0 0,-1 7 0 16,2 4 1-16,1 7-1 15,-1 2 1-15,3 4-1 16,2-1-2-16,1 5-2 16,0-2-6-16,0 4-8 0,0-8-29 15,3-4-34-15,2-10-5 16,-2-11-4-16,3-12-3 15</inkml:trace>
  <inkml:trace contextRef="#ctx0" brushRef="#br0" timeOffset="223190.8986">21755 9878 68 0,'-2'-16'83'16,"0"0"-2"-16,-2 2-2 15,2-1-41-15,-1 5-9 16,3 10-7-16,0 0-8 0,-9 5-5 16,6 15-4-16,-6 9-2 15,3 11-2-15,1 6 0 16,-1 12 0-16,1 5 0 15,2 2 0-15,3-1 1 0,0-3-1 16,4-4 0-16,1-10 0 16,2-8 1-16,-4-9-1 15,0-10 0-15,-2-9 0 16,-1-11-2-16,0 0 1 0,-8-9-2 16,-1-9 1-16,0-9-1 15,-1-5 0-15,3-8 0 16,0-6 0-16,2-4 0 0,5 0 1 15,0 3 0-15,1 4 0 16,7 5 0-16,-1 9 1 16,5 11-1-16,1 11 0 15,0 7 1-15,2 14-1 16,1 6 0-16,-2 7 1 0,-4 5 1 16,0 2-1-16,-8 2 1 15,-2-1-1-15,-9-1 1 16,-7-3-1-16,-5-3-1 0,-3-4 0 15,-4-8-3-15,3-3-2 16,3-9-7-16,5-3-18 16,7-4-38-16,6-9-10 0,4-4-6 15,11-8-2-15</inkml:trace>
  <inkml:trace contextRef="#ctx0" brushRef="#br0" timeOffset="224372.4712">21944 10086 50 0,'21'-6'80'0,"-6"2"-3"16,-15 4 0-16,0 0-42 16,0 0-5-16,0 0-6 0,-11 10-7 15,-2 1-7-15,-1 2-3 16,2 2-1-16,-2 2-2 16,2-1-1-16,5 1-1 15,2-2 1-15,4 2-1 0,1-5 1 16,4-2-1-16,-4-10 0 15,19 10 2-15,-5-10-3 16,2 0 0-16,0-7 1 0,0-2-2 16,-1-4 0-16,-2-1 0 15,-1-4-2-15,-6-3 1 16,-5 0 0-16,-1 0-2 16,-9 0 1-16,-3 2 1 0,-4 1 0 15,-2 4 0-15,-1 3 0 16,1 4 0-16,3 3 0 15,1 1 1-15,14 3 0 16,-9 0-1-16,9 0 2 16,9 7-1-16,7-3 0 0,4-1 0 15,8 2 1-15,-1-2 0 16,4-3-1-16,3 3 0 16,-4-3-1-16,-1 0 1 0,-3 0 0 15,-6-1-1-15,-8-1 1 16,-12 2 0-16,0 0 1 15,0 0 0-15,-7 7 0 16,-9-1 1-16,-1 1 0 16,0 1-1-16,2-1 2 0,4 0-3 15,11-7 1-15,-12 17 0 16,12-17 0-16,0 15-1 16,11-6 1-16,-2 1-1 0,6 1-1 15,2 1-1-15,-1 1 1 16,1-1-2-16,-5 3 1 15,1-3 0-15,-8 3 0 0,-2-2 0 16,-3-1 2-16,-8-3 1 16,-5 0-1-16,-2-2 1 15,-1-2 0-15,0-4 0 16,0-1 0-16,2 0-1 16,6-6 1-16,8 6-1 0,-4-18-1 15,5 5-2-15,12-1-2 16,2-1-2-16,5 1-3 15,5-2 0-15,0 2-1 16,7 0 0-16,-3 2 1 0,3 2 1 16,-5-1 5-16,0 4 6 15,-5 0 3-15,-6 3 1 16,-3 1 2-16,-13 3 2 0,0 0-1 16,-8 0 1-16,-7 5-2 15,-3 2-2-15,-2 3-2 16,1 1-1-16,2 1 1 0,4 0-2 15,2 1-1-15,7-2 1 16,4-1-1-16,0-1-1 16,7-2 1-16,5 0-1 15,3-1-1-15,-1-2 0 0,2 1-1 16,-1 0 0-16,-1 0-1 16,-4 2 1-16,-10-7-1 15,10 17 2-15,-10-6 0 16,0 0 0-16,-5 0 1 0,-4 2 0 15,1-2 0-15,-4-1 1 16,5-1-1-16,7-9 0 16,-14 13 1-16,14-13-2 0,0 0-3 15,0 0-3-15,0 0-5 16,13-11-9-16,-4 0-13 16,4-3-12-16,4-3-7 15,0-2 1-15,-2 2 13 16,1 2 16-16,-5 1 8 0,3 4 16 15,-14 10 23-15,13-4 15 16,-13 4 9-16,0 15-2 16,-2 0-10-16,-2 3-12 0,0 3-2 15,1-1-4-15,3-1-7 16,-2-2-2-16,2-2-5 16,0-15-10-16,7 14-32 15,7-10-33-15,-14-4-6 16,17-3-6-16,-9-8-2 0</inkml:trace>
  <inkml:trace contextRef="#ctx0" brushRef="#br0" timeOffset="224545.5336">22531 10039 34 0,'-7'-24'80'16,"1"8"-2"-16,6 16-3 0,-10-9-4 15,10 9-53-15,-1 12-4 16,2 5-7-16,5 2-9 15,2 5-11-15,2 8-38 16,0-3-21-16,3 0-6 0,2-2-4 16,-3 1 3-16</inkml:trace>
  <inkml:trace contextRef="#ctx0" brushRef="#br0" timeOffset="225070.0742">22632 10299 47 0,'-3'7'66'0,"3"-7"1"0,-13 20-38 16,10-4-2-16,-1 0-4 15,3 9-7-15,-2-5-5 0,-2 3-4 16,1-6 0-16,0 0-3 16,1-5 2-16,-1-1-1 15,4-11 0-15,0 0 1 16,0 0-1-16,-6-9-1 0,6-5-1 15,6-6-1-15,1-1-2 16,4-2-1-16,1 2-1 16,2-1 0-16,3 6-1 15,-1 2 0-15,-3 7 1 0,-2 5 0 16,2 2 1-16,-6 7 0 16,2 4 2-16,-5 3 1 15,-2 2 3-15,-1 3 0 16,-1-1 1-16,0 1 2 0,-4-4-1 15,-5 2 1-15,0-7 0 16,3 1-1-16,-5-6-1 16,11-5-2-16,-15 2-1 0,15-2-3 15,-5-8-5-15,5-2-5 16,1 0-7-16,3 0-3 16,7 1-2-16,-3-4 1 15,5 7 1-15,6 4 2 0,-4 0 4 16,4 2 5-16,-6 4 9 15,3 3 5-15,-5 2 0 16,5 6 1-16,-11-5-3 0,-1-2-10 16,-4-8-50-16,0 17-3 15,0-17-4-15,0 11-1 16</inkml:trace>
  <inkml:trace contextRef="#ctx0" brushRef="#br0" timeOffset="229953.5107">14926 14676 7 0,'0'0'10'0,"0"0"-17"0</inkml:trace>
  <inkml:trace contextRef="#ctx0" brushRef="#br0" timeOffset="232935.899">8624 7096 3 0,'0'0'41'16,"-8"-11"-9"-16,8 11 2 16,0 0-5-16,0 0 0 15,0 0-1-15,0 0-5 0,-9-9-6 16,9 9-1-16,0 0-3 15,0 0-3-15,0 0-1 16,0 0-4-16,5 1 0 0,-5-1 0 16,14 4 0-16,-5-1-1 15,5-1 1-15,0 1 0 16,5-2 0-16,1 0-1 16,2 1 0-16,2-2 0 0,3 0-1 15,-2 0 1-15,5 2-1 16,4-2-1-16,-1 0 1 15,2 0-1-15,4 1 0 0,2 0 0 16,1 1-1-16,6-2 0 16,-3 2 0-16,4-1 0 15,2 0-1-15,-2 0 1 16,3 1 0-16,-1 0 0 16,2 0 1-16,2 0-2 0,-3 1 2 15,3 0 1-15,0 1-2 16,2 0 1-16,3-1 0 15,6 0-1-15,4 0 1 0,3-3-1 16,3 0 0-16,6 0 0 16,1 0 1-16,5-1-2 15,-3-4 1-15,0 2-1 16,1-1 1-16,-9 0-1 0,1 0 1 16,-5 1-1-16,-1 0 1 15,-2 1-1-15,0 2 0 16,-3-3 1-16,-1 2-1 15,1 2 0-15,4-1 0 0,0-1 1 16,-3 2-1-16,4-1 0 16,1 0 0-16,-4 1 1 15,1-1-1-15,-1 0 0 0,-5 2 0 16,1-2 1-16,-4-2-1 16,-1 2 0-16,3-1 1 15,-3 1-1-15,3 0 1 16,0 0 0-16,-2-1-1 0,3 1 1 15,-1 1 0-15,3-1-1 16,-3 0 1-16,2 1-1 16,-6-1 1-16,4 0-1 15,-4 2 1-15,-1-2-1 0,-3 0 0 16,0 1 1-16,-1 0-1 16,-1 0 0-16,3-1 0 15,-1 1 1-15,0-1-1 16,2 0 0-16,1 0 1 0,1-2-1 15,-3 0 0-15,0-2 1 16,-5 1-1-16,-4 0 0 16,-2 0 0-16,-2-1 1 15,-6 1-1-15,-4 1 0 0,-5 1 0 16,-4-1 0-16,-6 2 0 16,-4 0 1-16,-4-1-1 15,-10 1 1-15,0 0-1 0,0 0 1 16,-6-2 0-16,-4 0-1 15,-4 2-3-15,2-2-4 16,-2 2-7-16,-3-6-19 16,-5 5-39-16,7-1-8 0,0-3-4 15,2-3-1-15</inkml:trace>
  <inkml:trace contextRef="#ctx0" brushRef="#br0" timeOffset="233416.701">13476 6880 10 0,'-12'-2'46'0,"0"-15"-11"0,12 17-12 16,-14-1 2-16,14 1 3 15,0 0 2-15,0 0 0 16,0 0 0-16,0 0-6 0,0 0-8 16,8 0-5-16,2 1-2 15,3 2 1-15,5-3-3 16,2 1-1-16,2 1-1 16,4 1-1-16,1-2 0 0,3 1 0 15,1 1-1-15,-3-1 0 16,2 3 0-16,-5-2 0 15,3 1-1-15,-6 1 0 0,-3 0 1 16,-4 1-1-16,-4 0 1 16,-1 3 2-16,-7 4-2 15,-3-1 1-15,-2 6 0 16,-9 3 0-16,-7 4 1 0,-5 1-1 16,-8 6 0-16,-7 2 0 15,-7 2-1-15,-9 0-1 16,-6 0-5-16,-11-3-12 15,-4-8-56-15,-5 5-7 0,-8-7-4 16,-5-4-7-16,-3-7 4 16</inkml:trace>
  <inkml:trace contextRef="#ctx0" brushRef="#br0" timeOffset="234034.9322">8558 6993 54 0,'0'0'74'15,"-6"-9"1"-15,6 9-3 0,0 0-45 16,-13 0-2-16,13 0-6 16,-4 7-5-16,4-7-1 15,-5 13-2-15,5-13-3 0,-2 16-3 16,2-16-11-16,-3 14-65 15,3-2-2-15,0-12-7 16,-5 8-5-16,-8-8 3 0</inkml:trace>
  <inkml:trace contextRef="#ctx0" brushRef="#br0" timeOffset="252195.0918">9489 9806 20 0,'-5'-20'66'16,"2"-1"2"-16,-5-1 2 16,2 1-38-16,5 1-6 15,-7 4-3-15,4 4-3 0,-4 4-4 16,-3 4-2-16,-3 4-3 15,-1 10 0-15,-4 4-4 16,-2 10-2-16,-3 2-1 0,2 7 0 16,-4 5-1-16,2 7-1 15,3 1 0-15,4 0 0 16,2 2-1-16,8-2 1 16,5-3-1-16,3-4 0 15,8-8 1-15,9-6-1 0,5-5 1 16,5-8 0-16,5-8 0 15,-1-4-1-15,4-8 1 16,2-6-1-16,-4-7 0 0,1-6 0 16,-5-8-1-16,1-4 0 15,-8-7 0-15,-1 0 1 16,-8-1-1-16,-3 1 1 16,-6 3-1-16,-4 4 1 0,-2 8 0 15,-9 5 1-15,3 10-1 16,-3 4 1-16,1 4-1 0,-3 7 1 15,4 4-1-15,0 11 0 16,2 5 0-16,2 7-1 16,1 10 0-16,0 4 0 15,2 5 0-15,1 5 0 16,6 0-1-16,-1-1 1 0,4-3-1 16,0-6 1-16,-1-7 0 15,2-6-1-15,-2-11 1 16,1-6 0-16,-9-10-2 15,18-6 1-15,-12-11 0 0,2-5 0 16,-2-8 0-16,4-1 0 16,-3 0 0-16,-3 1-1 15,1 7 1-15,1 7 0 16,-1 5 0-16,-5 11 1 0,9 7 0 16,-3 10-1-16,1 3 1 15,4 5 0-15,-2 1 0 16,3 0 1-16,5-1-1 0,2-5 0 15,-1-4 0-15,1-4 0 16,0-6-2-16,3-6-1 16,-1-2-1-16,1-9-1 0,-2-4-3 15,-2-8-2-15,-1-4 0 16,-2-3 0-16,-2-2 2 16,-3 1 1-16,-5 1 5 15,-4 4 2-15,-1 4 2 0,-10 10 5 16,-3 7 0-16,-4 5 1 15,-3 11 0-15,-2 6-1 16,0 5-2-16,4 2 0 0,1 3-1 16,6-3-1-1,3 1-1-15,4-5-1 0,4-4 0 16,9-2 0-16,5-5-2 16,7-6-2-16,5-3-3 15,0-1-5-15,7-7-5 0,0-3-5 16,4-3-2-16,4-3-5 15,-3-3 0-15,4 1 2 16,-9-3 6-16,2 0 8 16,-8-1 12-16,1 1 8 0,-12 1 8 15,-3 6 8-15,-7 1 1 16,-5 3 2-16,-1 11-3 16,-8-5-1-16,-6 8-5 15,-4 7-5-15,1 6-4 0,0 4-2 16,-2 2-1-16,0 4-2 15,6-1-3-15,3-2 1 16,3 0-2-16,4-4-2 16,3-2-1-16,5-8-2 0,6-4-4 15,4-5-2-15,3-5 0 16,3-6-3-16,2-7 2 16,1-3 1-16,-3-2 2 15,0 1 4-15,-4-1 4 0,0 7 3 16,-5 4 4-16,-5 6 1 15,-7 6 2-15,0 0 1 16,12 16-1-16,-11-2 0 0,0 5-2 16,0-3-1-16,1 0-3 15,0-1-1-15,3-5-1 16,-5-10-2-16,17 11-3 16,-5-11-4-16,3-6-7 0,1-5-3 15,1-6-4-15,-1-5-3 16,2-5 0-16,-1-2 2 15,-1-6 2-15,-2-1 9 16,-2 2 11-16,-1 2 9 0,-2 3 8 16,-5 5 3-16,-3 7 4 15,-1 6 1-15,0 11-3 16,0 0-1-16,-10 9-5 16,3 7-3-16,0 10-5 0,0 3-1 15,1 8-2-15,6 4-1 16,0 3 0-16,2 4-2 15,7 6 1-15,2 0-1 0,4 3 1 16,2 3-1-16,1-2-1 16,0 1 0-16,-1-2 0 15,-6 0 0-15,-2-8 0 16,-6-5 1-16,-3-8-1 0,0-8 0 16,-8-12 1-16,-4-10 1 15,-2-9-1-15,2-14 1 16,-1-11-1-16,-1-11 0 15,7-10-2-15,-2-10 0 16,8-3 0-16,1-4-1 0,4 7 0 16,6 3 0-16,4 10 0 15,-1 12 0-15,3 12 1 16,2 12-1-16,-1 11 1 0,0 8 0 16,0 7 1-16,0 4-1 15,-3 3 1-15,-5 2 0 16,-2-1 0-16,-6-1 1 0,-1-2-1 15,-8-1 0-15,-3-5-2 16,-4-6-3-16,-1-4-6 16,2-7-17-16,0-12-40 0,8 1-10 15,4-9-5-15,2-6-3 16</inkml:trace>
  <inkml:trace contextRef="#ctx0" brushRef="#br0" timeOffset="252779.7353">10893 10047 12 0,'1'11'74'0,"-1"-1"2"0,0 0 1 15,0-10-5-15,0 0-37 16,0 0-27-16,0 0-1 16,13-13-1-16,-8-1 1 15,8-5-5-15,-5-5-3 0,6-1-1 16,-1-2-1-16,-3 2 0 15,2 2 2-15,-8 3 0 16,1 6 2-16,-5 14 3 0,-1-11 1 16,1 11 0-16,-20 13 3 15,9 4-2-15,-4 2 1 16,0 7-1-16,0 0 0 0,7 2-1 16,0-3-1-16,5 0-1 15,3-4-1-15,4-1 0 16,7-4-1-16,3-7-2 15,3-2 0-15,4-4-1 16,1-2 0-16,1-3-1 16,2-5 0-16,-1-4 0 0,-4-3 0 15,-2-3 1-15,0 0 1 16,-5-3 0-16,-3-4 1 16,-1 2 2-16,-4-1 1 0,0 3 1 15,-1 2 0-15,-1 4 0 16,-2 4 0-16,-1 10-1 15,0 0 1-15,0 0-2 0,0 0-1 16,4 11-2-16,-3 2 1 16,0 0 0-16,2 1 0 15,2 4 0-15,1-1 0 16,-1-2 0-16,5 3 0 0,-3-2 0 16,2-1 0-16,2 0-2 15,3-4-1-15,-1-2-3 16,-1-5-7-16,6-4-25 0,3 0-38 15,3-8-5-15,1-5-6 16,0-6-1-16</inkml:trace>
  <inkml:trace contextRef="#ctx0" brushRef="#br0" timeOffset="252941.3399">11563 9966 29 0,'0'12'95'0,"0"-1"-3"16,-4-1-4-16,4-10-4 0,-10 14-2 15,10-14-76-15,0 0-4 16,-10 16-14-16,10-16-66 16,0 0-5-16,-12 0-6 0,3-10-6 15,4-3-3-15</inkml:trace>
  <inkml:trace contextRef="#ctx0" brushRef="#br0" timeOffset="254486.8324">9469 9562 38 0,'-13'-8'70'16,"13"8"-2"-16,-13-14-1 15,13 14-42-15,-1-11-5 0,1 11-3 16,18-7-3-16,3 4-3 16,9-1-2-16,4-1-1 15,13-2-1-15,9-3-1 16,8 1-3-16,13-4 0 16,7 0-2-16,14-1 1 0,8-2-2 15,13-2-2-15,-1-3 1 16,10-1 0-16,7-1-2 15,-1-2 1-15,0-1 0 0,-4 1 0 16,-8 0 1-16,-2 4 1 16,-6 1 0-16,-14 6 1 15,-11 2 1-15,-11 6 0 16,-16 5 0-16,-12 1 1 0,-9 8 1 16,-19 9 1-16,-7 5 0 15,-11 8 1-15,-4 7-1 16,-3 9 0-16,-8 7 0 15,2 10-1-15,-4 5-1 0,3 9-1 16,1 7-1-16,5 3 0 16,-1 5-1-16,3 2 1 15,0 1 0-15,1 0 0 16,0 0-1-16,-4-8 1 0,2-8 0 16,-1-6 0-16,-6-11 0 15,2-10 1-15,-6-9-1 16,-1-13 0-16,-4-7 1 0,-2-8-1 15,-9-10-1-15,-6-5-2 16,-7-3-2-16,-9-7-3 16,-8-4-2-16,-13-2-1 15,-10 0 0-15,-12 2 0 0,-9 1 2 16,-11 5 0-16,-6 4 4 16,-13 4 4-16,-4-2 3 15,-6 7 1-15,-6 5 1 16,0 2 2-16,-1-1 0 0,3 3 0 15,0-1-1-15,7 1-2 16,6 2 0-16,9-4-2 16,6 1 0-16,11 1-1 0,14 0-1 15,9-1 1-15,16 0-1 16,10-1 0-16,15 0-1 16,10-4 1-16,12 0-1 15,11-4 1-15,12-4 0 16,0 0 0-16,0-4 0 0,10-10 0 15,5-2 1-15,1-8 0 16,3-6 0-16,1-8 0 0,-1-9 0 16,4-8 0-1,-1-11-1-15,-1-12 0 0,3-7 1 16,3-7 0-16,0-3 0 16,4 1 1-16,1 7 1 15,-3 7 0-15,4 10 0 0,-5 12 1 16,2 10-1-16,-5 12 0 15,-1 6 1-15,-4 8-3 16,-2 3 1-16,-1 2-1 0,0 1 1 16,-1 2-2-16,-2 1 0 15,-1 2-4-15,1-2-4 16,2 4-10-16,-7 3-29 0,2 3-31 16,0 3-5-16,-1 0-4 15,4 9-3-15</inkml:trace>
  <inkml:trace contextRef="#ctx0" brushRef="#br0" timeOffset="255166.934">12343 10033 28 0,'-3'-21'83'0,"0"2"-3"0,3 9 0 16,0 10-5-16,-2 27-28 16,2-16-38-16,0 5 0 15,0 5-1-15,0 9 0 0,2 6 0 16,0 2-2-16,2 5-1 16,2 0-2-16,-1 2 0 15,0-3-2-15,3 1 0 0,-3-8-2 16,-2 1-4-16,-1-7-9 15,1-9-34-15,2-1-32 16,-5-8-3-16,0-11-6 16,-12 0-3-16</inkml:trace>
  <inkml:trace contextRef="#ctx0" brushRef="#br0" timeOffset="255431.7623">12098 10097 6 0,'-23'-10'89'0,"6"4"0"16,2 0-5-16,3 4-5 16,12 2 1-16,-4-27-66 15,10 17-7-15,10 2-1 0,9-5 0 16,3 0 0-16,7-3 0 16,7 1-1-16,5 0-1 15,3-1-2-15,-4 6-2 0,4 0 0 16,-3 7-2-16,-3 1-3 15,-6 5-5-15,-8 7-8 16,-5 4-25-16,-5 8-39 0,-8 6-5 16,-9 4-3-16,-4 2-6 15</inkml:trace>
  <inkml:trace contextRef="#ctx0" brushRef="#br0" timeOffset="255642.587">12275 10489 31 0,'-22'11'93'0,"6"-3"-4"16,6-3-5-16,10-5-4 15,0 0 0-15,17-2-79 16,-9-3 0-16,8 1 0 0,5-1-1 16,5 2-2-16,-2-1-4 15,9 3-7-15,-1-3-14 16,3-3-42-16,6 5-13 15,-1-3-5-15,5-1-5 0</inkml:trace>
  <inkml:trace contextRef="#ctx0" brushRef="#br0" timeOffset="256233.6582">12995 10329 22 0,'0'10'90'15,"0"-10"-3"-15,-10 8-3 0,10-8-6 16,-15 7 0-16,15-7-77 16,-4 11 0-16,2-1 1 15,2 1-1-15,0 3 1 16,2 1-1-16,5 1 0 0,-3 2 0 16,7-1-1-16,-3-2-1 15,4 1 0-15,-2-5 0 16,2-2-1-16,0-5-2 0,0-4 2 15,0 0-3-15,1-10 3 16,-4-3-1-16,3-5 1 16,-3-1 0-16,2 0 1 15,-3 0 1-15,3 0 0 0,-6 3 1 16,3 6 0-16,-8 10 1 16,7-3-1-16,-7 3 0 15,10 12 0-15,-5 2 1 16,-1 4 0-16,6 3-1 0,0-3-1 15,3 2 0-15,2-2-1 16,0-6 0-16,0-2-1 16,0-5 0-16,0-5-2 15,0 0 1-15,-5-10 0 0,2-1 0 16,-7-5 0-16,2-2 2 16,-6-4-1-16,0 0 1 15,-1 1 3-15,0 0 0 16,-5 6 0-16,-2 0 0 0,3 5 0 15,4 10 0-15,-14-9 1 16,14 9-2-16,-7 4 1 16,4 5-1-16,3 0 0 0,0 1-2 15,3 1-2-15,-3-11-7 16,21 16-9-16,-8-10-23 16,-1-6-29-16,8 0-9 15,2-1-6-15,-1-4-2 16</inkml:trace>
  <inkml:trace contextRef="#ctx0" brushRef="#br0" timeOffset="256406.4102">13509 10342 25 0,'0'0'82'16,"10"-5"1"-16,-10 5-3 0,0 0-14 15,0 0-28-15,-7 13-12 16,3-5-7-16,-1 7-4 16,2-2-5-16,1 2-3 15,1 3-5-15,0 0-6 0,1 1-16 16,1 0-53-16,1-7-8 15,-2-12-5-15,10 9-6 16,-10-9-1-16</inkml:trace>
  <inkml:trace contextRef="#ctx0" brushRef="#br0" timeOffset="256559.9984">13559 10188 75 0,'-1'-25'86'0,"-4"9"-3"16,-2 6-5-16,7 10-3 15,-12 0-64-15,4 9-8 16,3 5-9-16,5-14-49 16,-3 23-20-16,3-5-5 0,6-2-5 15,4-9-3-15</inkml:trace>
  <inkml:trace contextRef="#ctx0" brushRef="#br0" timeOffset="256826.5065">13764 10065 82 0,'0'0'87'15,"-12"-8"-3"-15,12 8-4 0,-12-2-2 16,18 0-65-16,-6 7-4 16,1 11-1-16,4 4 0 15,0 6-1-15,-1 7-2 16,1 2-1-16,2 5 0 0,-2 2-2 15,1 0-1-15,-1-4-1 16,-1-1-2-16,-3-5-3 16,1-4-7-16,-2-6-28 15,-1-8-41-15,1-14-4 0,0 0-4 16,0 0-6-16</inkml:trace>
  <inkml:trace contextRef="#ctx0" brushRef="#br0" timeOffset="257110.154">13927 10071 73 0,'0'0'88'16,"-11"-3"-3"-16,11 3-3 16,-12 0-2-16,12 0-62 15,-1 16-5-15,0-2-1 0,1 5-2 16,0 4-3-16,2 5-1 15,2 4-1-15,-2 2-2 16,2 1 1-16,0 2-1 16,-1-1-1-16,-1-2-1 0,-1 1-2 15,0-4-3-15,0-2-4 16,-1-7-13-16,0-9-51 16,0 2-13-16,0-6-4 15,0-9-6-15,12 0-2 0</inkml:trace>
  <inkml:trace contextRef="#ctx0" brushRef="#br0" timeOffset="258208.4025">14326 10290 53 0,'0'0'80'15,"5"0"-2"-15,6 0-2 16,0 13-5-16,0-4-56 16,4 2-5-16,3 5 0 15,1 1 0-15,2 2-1 0,-2 3-2 16,2 0-1-16,0 1-2 15,-4-2-1-15,0-1 0 16,-4-2 0-16,-2-3 0 16,-5-3 0-16,-5-4 0 0,-1-8 0 15,-6 7 1-15,-5-7 0 16,1-2-1-16,-1-5-1 0,-3-2-1 16,4 0-1-16,1-4-1 15,5 2-1-15,3-1-2 16,2 4-2-16,8 0-2 15,8 2-2-15,6 1-1 16,6-1-1-16,4 3 2 0,4-4 1 16,4 4 2-16,-3-5 2 15,4 0 5-15,-7-2 2 16,-4-2 3-16,-3-2 1 0,-8 0 0 16,-7 1 1-1,-4-2 0-15,-7 4-2 0,-2 2 0 16,0 9 0-16,-21-10 0 15,5 10-1-15,-2 1 0 0,0 8 0 16,1 6-1-16,0 2 0 16,6 4-1-16,0 3-1 15,7 2 0-15,4-2-2 0,1 2 0 16,10-5-1-16,3-2-1 16,8-7-2-16,1-5-3 15,2-6-2-15,1-1-1 16,-1-9 1-16,-1-9 0 15,1-3 0-15,-7-6 0 0,-1-7 3 16,-5-4 6-16,2-2 5 16,-4-3 3-16,-3 3 2 15,-4 5 2-15,-2 3-1 16,-1 8 2-16,0 9-1 0,0 15-2 16,-13 1-2-16,5 16-2 15,-1 6-2-15,1 7-2 16,3 7 1-16,1 6 0 0,1 4-1 15,3 2 0-15,2 3 0 16,3 2 0-16,0 1 0 16,0 3-2-16,-1-1-1 15,0 3 0-15,-4-4 1 0,-11 0 0 16,0-4 1-16,-8-5-1 16,1-7 2-16,-5-8 1 15,1-12 0-15,2-9 0 16,1-11 1-16,1-3-3 15,5-15-1-15,5-10 0 0,2-9-2 16,4-11-3-16,5-10-1 16,9-5-1-16,7 0 0 15,7 2 1-15,4 2 1 0,3 10 1 16,3 10 0-16,-2 14 3 16,-3 14 1-16,-4 11 1 15,-7 10 0-15,-2 9 0 0,-7 6 0 16,-5 2 0-16,-6 3 0 15,-2-2 1-15,-10 1 0 16,-1-6 0-16,-5-1 0 16,-5-6-2-16,0-5-7 0,1-8-21 15,-3-4-43-15,8-9-5 16,5-9-6-16,7-6-3 16</inkml:trace>
  <inkml:trace contextRef="#ctx0" brushRef="#br0" timeOffset="258476.2951">15453 10011 20 0,'11'-9'92'16,"-11"9"-5"-16,11-2-4 16,-11 2-6-16,0 10 0 0,-5 13-74 15,-3-5-6-15,-1 7 0 16,-4 6 2-16,-2 8 1 15,1 0 0-15,1 5 1 16,1 3 0-16,2 2-1 0,2 1 1 16,5-2 0-16,3-4-3 15,4-1-4-15,6-6-9 16,5-4-22-16,7-5-36 16,-3-8-8-16,3-9-4 0,1-8-5 15</inkml:trace>
  <inkml:trace contextRef="#ctx0" brushRef="#br0" timeOffset="259228.1238">15656 10453 64 0,'15'-30'82'16,"-6"7"-4"-16,-2 4-19 15,-7 6-20-15,0 13-7 16,-14-8-2-16,-3 8-12 0,-3 9-6 16,-3 6-3-1,-1 2-3-15,0 6-1 0,4 0-1 16,1 1-1-16,5 1-1 15,5-3-1-15,4-3-1 0,5-1 0 16,1-6-1-16,11-6-1 16,3-4-1-16,4-2 1 15,1-7-1-15,2-4 1 16,3-5 0-16,0-2 0 0,-5-3 2 16,1 2 0-16,-4 1 1 15,-4 3 1-15,-5 2-1 16,-8 13 1-16,0 0-1 0,0 0 1 15,1 10 0-15,-2 4-1 16,-4 4 0-16,0 2-1 16,0 0 1-16,3-1-1 15,2 0 1-15,0-7-2 16,10-1 0-16,-1-5-3 0,8-4-3 16,0-2-1-16,4-5-2 15,5-5 0-15,1-5-1 16,3-1 0-16,-3-3 3 15,4-1 2-15,-3-2 6 0,0 4 1 16,-9 2 5-16,-2 4 0 16,-6 5 2-16,-11 7 0 0,0 0 1 15,0 7-1-15,-7 8-1 16,-2 2-2-16,-2 5 1 16,1-1-2-16,1 0-1 15,2 0-1-15,4-4 0 0,3-2 0 16,2-3-2-1,7-3-1-15,4-6-1 0,4-1-1 16,3-2-1-16,5-5-1 16,4-3 0-16,2-3 0 0,0-4 1 15,2-1 1-15,0-4 2 16,-2 3 3-16,-6-2 1 16,-3 5 1-16,-6 1 2 15,-3 3-1-15,-13 10 2 0,10-7-1 16,-10 7 1-16,-3 12-2 15,-2 1-1-15,-3 1-1 16,-1 4 0-16,2 0 0 0,1 1-2 16,0-1 0-16,3 1-2 15,1-4-2-15,2 1-6 16,-1-5-21-16,1 0-51 16,6-4-1-16,8-5-7 0,5-2-6 15</inkml:trace>
  <inkml:trace contextRef="#ctx0" brushRef="#br0" timeOffset="259614.624">16747 10307 60 0,'0'-15'83'0,"-2"1"-3"15,-3 3-3-15,0 2-3 16,5 9-65-16,0 0-2 15,0 0-1-15,-9 2 1 0,6 11-3 16,2 3 1-16,0 8-1 16,1 6 0-16,0 5 0 15,1 2-1-15,4 3 1 0,3 1-1 16,5-4-1-16,-2-3 0 16,6-4-1-16,-1-8 0 15,4-8 1-15,0-6 0 16,-2-8 2-16,4-8 1 0,-5-8 1 15,2-8 1-15,0-11 0 16,1-6-2-16,3-6 0 16,3-5 0-16,-1 1-1 15,-3 1-1-15,3 4-2 0,-6 7-3 16,-3 11-6-16,-13 6-29 16,-3 22-47-16,-12-3-1 15,-12 7-7-15,-1 12-8 16</inkml:trace>
  <inkml:trace contextRef="#ctx0" brushRef="#br0" timeOffset="265722.6421">10596 11596 48 0,'-5'-16'78'0,"2"8"1"0,-11 0-10 16,14 8-27-16,-1-10-7 16,1 10-5-16,0 0-6 15,-6-11-6-15,6 11-5 0,0 0-3 16,-3-10-2-16,3 10-2 16,0 0-2-16,0 0 0 15,-1 7-1-15,1 7-2 0,0 3-1 16,0 5 1-16,2 6-1 15,1 3 1-15,1 1-1 16,2 0 0-16,-1-2 0 16,1-4 0-16,-1-4-3 0,-2-6-3 15,1-3-14-15,-4 2-49 16,0-15-13-16,2-10-5 16,-2-8-6-16,-1-9-2 15</inkml:trace>
  <inkml:trace contextRef="#ctx0" brushRef="#br0" timeOffset="265888.856">10653 11369 57 0,'2'15'74'16,"-1"-5"-1"-16,-1-10-5 0,0 16-6 15,0-16-87-15,0 0-43 16,4 9 0-16,-4-9-4 15,14 0 0-15</inkml:trace>
  <inkml:trace contextRef="#ctx0" brushRef="#br0" timeOffset="266248.6659">10957 11300 28 0,'0'0'76'16,"0"0"0"-16,0 0 2 0,-2-7-2 16,2 7-43-16,-8-14-20 15,8 14 1-15,-8-9 0 16,8 9-1-16,0 0-2 0,-9 5-4 16,8 6-2-1,-1 8-1-15,1 6-1 0,1 7 0 16,0 7 0-16,-2 7-1 15,2 8 0-15,2 5-1 0,2 6 0 16,-2 2 0-16,4 2-1 16,1 0 1-16,-2-2-1 15,0-4 1-15,-1-7-1 16,-2-5-2-16,-2-10-5 16,0-6-11-16,-8-14-29 0,-3-3-33 15,-2-11-3-15,-3-8-8 16,-1-14-3-16</inkml:trace>
  <inkml:trace contextRef="#ctx0" brushRef="#br0" timeOffset="266445.6591">10734 11840 62 0,'0'0'84'0,"0"0"-4"15,9 6-1-15,4-4-4 16,4-2-47-16,7 0-24 15,-2-1 0-15,4-3 1 0,4-4-2 16,3 1-4-16,-2-6-11 16,4-2-27-16,8 0-36 15,-4-3-5-15,1 0-6 16,2-2-3-16</inkml:trace>
  <inkml:trace contextRef="#ctx0" brushRef="#br0" timeOffset="266917.0717">11557 11569 78 0,'-14'-5'86'16,"0"-4"-2"-16,-1-2-3 15,3 6-3-15,9-6-64 0,3 11-1 16,-10-13 1-16,10 13-4 15,0 0-3-15,0 0-3 16,0 0-1-16,-5 11-1 16,5 9 0-16,7 4-2 15,-1 7 1-15,5 5 0 0,-2 5-1 16,5 2 1-16,0 0-1 16,-1-1 1-16,4-5-1 15,-1-4 1-15,0-6 0 0,0-8 0 16,3-6 0-16,-3-8 0 15,-2-5 0-15,-3-5 0 16,3-13 0-16,-7-2 0 16,0-10 0-16,-4-7 0 0,0-7 0 15,-3-2 0-15,0-5-1 16,-3 3 1-16,-2 1 0 16,-1 7-1-16,2 9 0 15,2 7 0-15,1 11-2 0,1 13-3 16,0 0-4-16,0 0-14 15,0 7-54-15,1 10-7 16,4-1-4-16,7 4-6 0,2-5-2 16</inkml:trace>
  <inkml:trace contextRef="#ctx0" brushRef="#br0" timeOffset="267478.6766">12206 11737 73 0,'0'0'79'0,"0"0"0"0,0 0-12 15,2-5-25-15,-2 5-17 16,0-12-1-16,0 12-7 15,-1-15-3-15,1 15-3 0,-17-11-1 16,2 10-2-16,1 1 0 16,-2 0-2-16,-2 8-1 15,-2 6-1-15,0 4 0 0,6 5-1 16,0 3-1-16,2 4 0 16,8 2 0-16,3-1-2 15,2 0 0-15,6-5-1 16,7-5 0-16,3-7-2 0,5-6-1 15,2-7-2-15,1-5-1 16,-3-9 0-16,4-7-1 16,-4-7 0-16,-4-7 1 15,-2-6 1-15,-4-6 3 16,-1-3 2-16,-8 0 3 0,-3 2 2 16,0 0 1-16,-1 7 2 15,-4 8 1-15,-4 9 0 16,3 10-1-16,6 13-1 0,-15-1 0 15,10 11-2-15,0 8-1 16,1 5-2-16,4 6 1 16,0 2-2-16,5 2 0 15,3 1-3-15,2 4-5 0,-2-6-9 16,9-1-29-16,1-1-35 16,-2-5-4-16,-4-4-7 15,3-8-2-15</inkml:trace>
  <inkml:trace contextRef="#ctx0" brushRef="#br0" timeOffset="268133.4287">12516 11767 73 0,'7'-13'86'0,"-4"3"-1"0,-3 10-3 16,0 0-2-16,-2-9-58 16,-4 16-10-16,-2 8 0 15,-1 4-1-15,2 3-3 0,-3 5-3 16,5-1-2-16,2 5-1 15,2-4-1-15,1-3 0 16,5-2-1-16,2-2-1 0,6-7 0 16,1-5 0-16,2-5 0 15,2-3-1-15,2-6 0 16,-1-8 0-16,0-1 0 16,-2-7 0-16,-2-3 1 0,-4-1 0 15,-2-1 0-15,-7 1 1 16,-2 0 0-16,-6 5 0 15,-2 1 1-15,-4 3 0 0,3 5 0 16,-2 2 1-16,2 2-1 16,9 8 1-16,-8-12-1 15,8 12 0-15,2-11-1 16,8 6 0-16,1 0 0 16,0 1-1-16,8 2 1 0,-2 2-1 15,3 3 1-15,0 7-1 16,-4 7 1-16,1 3-1 15,-2 4 1-15,-2 3 0 0,-5 2 1 16,0-2-1-16,-4-2 0 16,-2-3 0-16,-1-2 1 15,-1-7 0-15,0-13 0 16,2 8 0-16,-2-8-1 0,5-10 1 16,-2-5-1-16,4-5 1 15,-1-4-2-15,3-1 1 16,-2 0 0-16,2 3 0 0,-2 3 0 15,-2 6 0-15,-5 13 2 16,14-7 0-16,-14 7 1 16,11 16 0-16,-4 1 1 15,2 4-1-15,3 3 1 0,4-3-1 16,1 4-1-16,1-2-1 16,-3-6-5-16,5 2-10 15,-10-2-63-15,4-7-8 16,0-6-4-16,-6-4-7 0,3-8-4 15</inkml:trace>
  <inkml:trace contextRef="#ctx0" brushRef="#br0" timeOffset="268424.0242">13232 11555 63 0,'0'0'91'0,"0"0"-2"0,-7 5-5 16,6 7-3-16,1 5-46 16,0 6-19-16,5 2-5 15,-2 6-3-15,-1 0-4 0,0 2-2 16,2-1-4-16,-3-4-4 15,2 1-12-15,-4 4-43 16,1-16-22-16,0-4-4 16,0-4-6-16,0-9-3 15</inkml:trace>
  <inkml:trace contextRef="#ctx0" brushRef="#br0" timeOffset="268609.8304">13185 11764 78 0,'-11'-15'93'15,"-1"3"-3"-15,6 3-4 16,2-5-3-16,4 14-56 16,4-13-10-16,-4 13-3 0,19-3-7 15,-7 3-3-15,5 0-5 16,-4 1-8-16,12-4-40 16,-5 1-35-16,0 0-1 15,0-5-9-15,1-2-3 0</inkml:trace>
  <inkml:trace contextRef="#ctx0" brushRef="#br0" timeOffset="269823.1675">14132 11651 36 0,'-14'-16'92'0,"14"16"0"15,-12-14-6-15,12 14-2 16,-33-9-29-16,33 9-37 16,-3 11-5-16,3 7-5 15,0 6-3-15,2 9-2 0,0 6 0 16,3 6-1-16,0 7 0 15,-1 3-1-15,-1 2 1 16,1-1-1-16,0-4-1 16,-3-2 1-16,-1-6 0 0,0-7 0 15,-4-10-1 1,-5-7 1-16,-1-12 0 0,0-8 0 16,-5-10-1-16,-1-10 2 15,-1-11-2-15,3-10 0 0,2-8 0 16,0-11 0-16,8-5 0 15,4-8 0-15,0-1 0 16,6 3 0-16,10 3-2 16,0 8 2-16,5 8-1 0,3 14 1 15,2 11-1-15,-2 13 0 16,6 12-1-16,-4 3-1 16,0 14 2-16,-3 3-1 0,-6 7-1 15,-1 2 1-15,-9 4 1 16,-3 3 0-16,-4 1 0 15,-8 1 1-15,-10 1-1 0,-3-2-3 16,0 1-6-16,-7-8-19 16,-7-3-52-16,16-6-3 15,4-9-6-15,15-10-6 16,-11 0 1-16</inkml:trace>
  <inkml:trace contextRef="#ctx0" brushRef="#br0" timeOffset="270288.2864">14231 11735 60 0,'0'0'90'0,"17"2"-5"16,-17-2-3-16,19 20-2 15,-10-6-51-15,4 1-14 16,2 4-5-16,-1 4-4 0,-2 2-2 16,1 2-2-16,-2 0-2 15,-3 2 0-15,-4-5 1 16,-2-1 0-16,-2-3 0 0,-3-7 2 15,3-13-1-15,-16 10 1 16,9-10 0-16,-3-10 0 16,4-3-1-16,4-7-1 15,2-3-2-15,0-2-1 0,4-5-1 16,5 1-1-16,3 1-2 16,2 1 0-16,3 2-2 15,2 5 0-15,1 4 1 16,0 3 1-16,4 5 1 0,-4 6 2 15,0 2 3-15,-3 3 3 16,-3 3 3-16,-1 7 2 16,0 1 1-16,-5 5 2 0,-1 1-1 15,-2 3 1-15,-1 2-2 16,-1 1-1-16,-1-3-3 16,0 0-1-16,-2-4-1 15,1-5-3-15,-1-3-6 0,0-11-6 16,0 0-27-16,0 0-45 15,3-18-3-15,-3-3-5 16,2-5-7-16,-1-3 7 16</inkml:trace>
  <inkml:trace contextRef="#ctx0" brushRef="#br0" timeOffset="270411.6417">14654 11616 0 0,'3'-9'79'15,"-3"9"1"-15,0 0-5 0,0 0-16 16,0 14-16-16,0 3-39 15,0-3-61-15,1 5-12 16,5-3-8-16,1 2-4 16</inkml:trace>
  <inkml:trace contextRef="#ctx0" brushRef="#br0" timeOffset="270871.564">14907 11732 14 0,'9'-10'87'0,"-9"10"3"15,0 0-2-15,-3-11-6 16,-27 10-25-16,19 1-34 0,-3 4-2 16,0 4-4-16,2 7-7 15,-3 3-3-15,3 7-3 16,1 2-2-16,3 2 0 16,6 1-1-16,1 1-1 0,4-2 1 15,10-3-1-15,2-5-1 16,7-2 0-16,0-8-1 15,5-5-1-15,1-6-1 16,2 0 0-16,2-11-1 16,-4-7 0-16,1-1 1 0,-4-6 0 15,-4-2 2-15,-6 0 0 16,-1-1 2-16,-9 3 0 16,-2 2 1-16,-3 4 1 0,-7 4 0 15,-5 5 1-15,3 4 1 16,-2 6-1-16,2 0 1 15,9 0 0-15,-12 22-1 16,11-8 0-16,1 4-1 0,2 4 0 16,4-1-1-16,4 1 0 15,2 0 0-15,0-2-2 16,2-2-2-16,1-1-5 16,-7-5-18-16,-2-4-56 0,6-2-3 15,1-6-6-15,0-3-5 16,0-8-1-16</inkml:trace>
  <inkml:trace contextRef="#ctx0" brushRef="#br0" timeOffset="271271.1204">15604 11473 48 0,'-6'-13'85'0,"2"1"-1"15,1 3-4-15,3 0-28 0,0 9-12 16,0 0-8-16,10 12-13 16,-5 3-5-16,-1 8-3 15,3 6-1-15,0 4-1 16,1 4-2-16,-1 4 0 0,-3 4-2 15,2 0-1-15,-1 2-2 16,-2-2 0-16,1 1-2 16,-2-3 0-16,0-1 0 0,1-3 0 15,1-4 0 1,-1-6 0-16,0-5-4 0,-1-5 0 16,0-7-2-16,-2-3-2 15,0-9-5-15,0 0-9 0,0 0-25 16,0 0-35-16,-8 0-3 15,8 0-5-15,-15-11-4 16</inkml:trace>
  <inkml:trace contextRef="#ctx0" brushRef="#br0" timeOffset="271697.7294">15478 11899 50 0,'-10'4'87'16,"10"-4"-3"-16,0 0-4 0,12 8-12 15,-12-8-30-15,10 12-18 16,-1-2-8-16,3 3-4 16,-1 1-2-16,0 1-1 0,3 4-2 15,-1 2 0-15,1 3-2 16,-2-1 0-16,2 4-1 15,-1 0 1-15,-1 1 0 0,2 1-1 16,-3-5 1-16,2 0 0 16,-2-5 1-16,-2-7 0 15,2-5 0-15,-1-4 1 16,-10-3 0-16,14-14 1 0,-6-4-1 16,-4-5 0-16,1-9-1 15,1-3 0-15,-2-5-1 16,-2-5-1-16,1 1 0 15,-1 0-1-15,1 7-1 16,-3 4-3-16,4 7-7 0,-6 6-12 16,-6 6-57-16,8 14-3 15,-8 1-6-15,3 9-4 16,1 2-1-16</inkml:trace>
  <inkml:trace contextRef="#ctx0" brushRef="#br0" timeOffset="273874.134">13855 11346 0 0,'-22'0'64'0,"3"-3"8"15,0-2 0-15,19 5-21 16,-15-12-27-16,4 8 0 15,-5-3 1-15,2 2-3 16,-2 1-5-16,0-1-5 0,-1 3-3 16,1 0-3-16,3 2-1 15,1 0-1-15,1 0 0 16,11 0-1-16,-11 0 1 16,11 0-1-16,0 0 0 0,11 0-1 15,8-3 1-15,10 2-1 16,10 0 0-16,9-2-1 15,12 1 0-15,11 1 0 0,9 0-1 16,10-1 2-16,9-1-2 16,5-1 0-16,10-1 0 15,2-1 0-15,8-3 0 16,-2-1-3-16,8-2 1 0,-2-3-1 16,0-1-1-16,-6-3 0 15,-3 2 0-15,-9-2 0 16,-11 1 1-16,-8 4 0 15,-16 1 2-15,-10 3 0 0,-19 3 1 16,-10 2 1-16,-9 2-1 16,-7 1 1-16,-13 1 0 15,-7 1 0-15,0 0 0 0,0 0 1 16,0 0 0-16,0 0 0 16,-3 6 0-16,3-6 1 15,-16 15 0-15,10-7-1 16,1 5 1-16,-1 3 0 15,3 5-1-15,1 1 1 0,2 7-1 16,0 3 1-16,3 3-1 16,3 3 0-16,1 3 0 15,4 2 0-15,0 6-1 0,2 2 0 16,2 4 0-16,-3 5-1 16,2 2 1-16,-3 4-1 15,-3 1 1-15,-1 1-1 16,-4-1 1-16,-3-4 0 0,0-4-1 15,1-4 1-15,-1 0 0 16,1-8-1-16,1-3 0 16,-2-2 0-16,3-5 0 0,0-1-2 15,-1-3 1 1,-2-4-1-16,0-3-1 0,0-4-2 16,-2-4 1-16,-1-3-1 15,-1-3 1-15,-1-3-1 16,-1 0-2-16,6-9-2 0,-13 17-3 15,5-8-1-15,-1 0-4 16,-2-3-2-16,-1 0-3 16,0-1-2-16,-2 0-1 0,-1-3-1 15,-3 1 3-15,-1 0 2 16,-1-1 2-16,-6 3 7 16,1-2 3-16,-6 1 4 0,0 1 4 15,-6 0 2-15,-5-1 1 16,-4-3 1-16,-5-1-1 15,-5 0-1-15,-7-2-1 16,-10-7-2-16,-7-2 3 16,-2-3 5-16,-9-3 4 0,-4 2 3 15,-4-2 4-15,0 2 0 16,-2 4 3-16,5 4 3 16,-3 6-2-16,3 1-5 0,3 7 1 15,5 4-2-15,5 5-2 16,-1 0-1-16,11 3-2 15,5 2-2-15,9-3 0 16,8 0-1-16,11-4 0 0,10-4-1 16,8-2 0-16,12-6 0 15,10-2 1-15,0 0-2 16,0-9 3-16,4-2-2 0,5 0-2 16,-1-4 0-16,2-3-1 15,-1-3 0-15,-2-3-1 16,1-6 1-16,-1-6-3 15,1-7 1-15,-2-7-1 0,0-3 1 16,2-6-1-16,-3-6 0 16,2-4 0-16,0-4 0 15,-2 1 1-15,3 1 0 16,-2 1 0-16,-2 2 2 0,-1-1-1 16,3 4 1-16,-2 1-1 15,2 2 0-15,2 3 0 16,-1 5 0-16,1 6-1 15,3 6 0-15,-4 9 0 0,2 8 0 16,-4 9 1-16,0 4-1 16,-5 12-1-16,0 0 1 15,0 0 0-15,0 0-2 0,0 0 1 16,0 0-2-16,0 0-4 16,0 0-8-16,0 0-50 15,0 0-20-15,0 0-4 16,0 0-6-16,0 0-4 0</inkml:trace>
  <inkml:trace contextRef="#ctx0" brushRef="#br0" timeOffset="275340.5396">6156 11214 14 0,'-9'0'55'16,"9"0"-19"-16,-14-6-5 15,14 6 0-15,-4-10 0 0,4 10-2 16,0-12-2-16,0 12-5 16,9-13-4-16,-9 13-4 15,19-8-2-15,-6 4-1 0,2 0-1 16,3 2-2-16,5 0-1 16,6 2-1-16,3 1-2 15,13-1 0-15,7 0-1 16,10 3-1-16,14 4 0 0,9 1-1 15,11 5 0-15,8 5 0 16,10 3 0-16,3 8 1 16,-3 1-1-16,3 4 0 15,-2 2 0-15,-12 2 0 0,-5-1 0 16,-11-1 0-16,-10-6 0 16,-16-3-1-16,-7-4 1 15,-15-3 0-15,-9-6 1 16,-8-5 1-16,-7-4 0 0,-15-5 0 15,9 1 1-15,-9-1-2 16,-7-15-1-16,-5 5-3 16,0-3-4-16,-5 0-3 15,-6-6-11-15,1 1-12 0,1 4-28 16,-1-11-17-16,1 0-3 16,1-7-1-16</inkml:trace>
  <inkml:trace contextRef="#ctx0" brushRef="#br0" timeOffset="275678.6119">7615 11064 13 0,'-17'-4'73'0,"4"-1"2"0,0 3-2 16,3-2-2-16,0 1-46 16,10 3-12-16,0 0-2 15,-9 0 1-15,9 0 0 0,5 1-2 16,4 3-2-16,6 5 0 15,3 1-2-15,8 5 0 16,3 1-2-16,8 6-1 16,3 3-1-16,4 2-1 0,1 3 0 15,1 2 0-15,-5 1 0 16,-1 0 0-16,-6-1 1 16,-9 2 1-16,-9 0 0 15,-12 0 0-15,-11 1-1 0,-17 5 0 16,-16 2 0-16,-17 0-2 15,-10 1-4-15,-7 2-15 16,1-3-59-16,-10-7-2 0,6-5-5 16,5-13-5-16,10-8-1 15</inkml:trace>
  <inkml:trace contextRef="#ctx0" brushRef="#br0" timeOffset="290274.0297">10539 11068 13 0,'32'-11'34'0,"-7"1"-7"0,-10 3-3 16,-5 1-7-16,-10 6-4 15,6-13-4-15,-6 13-5 16,-8-9-4-16,-6 5-9 0,-5 1-19 15,2 1-22-15,-11 2 1 16</inkml:trace>
  <inkml:trace contextRef="#ctx0" brushRef="#br0" timeOffset="291104.0817">9129 11286 51 0,'0'0'61'16,"0"0"-27"-16,0 0-4 0,0 0 0 16,0 0-3-16,0 0-3 15,0 0-1-15,0 0-6 16,0 0-4-16,0 0-1 16,0 0-5-16,0 0-2 0,0 0-2 15,0 0-1-15,0 0-1 16,0 0-1-16,0 0 0 15,0 0 0-15,0 0 0 0,0 0 0 16,0 0 0-16,0 0 1 16,0 0-1-16,0 0 1 15,0 0-1-15,0 0-3 16,0 0-11-16,3 10-33 0,-3-10-23 16,0 0-1-16,0 0-6 15</inkml:trace>
  <inkml:trace contextRef="#ctx0" brushRef="#br0" timeOffset="291974.6969">7658 10565 24 0,'0'0'35'0,"9"-14"1"15,-9 14 0-15,12-9-3 16,-12 9-3-16,0 0-4 16,14-1-5-16,-14 1-5 0,9 7-3 15,-3 3-2-15,2 0-3 16,-2 3 0-16,3 2-1 16,-3-3 0-16,3 2-1 15,-1-1 0-15,-1-2 0 0,-7-11 1 16,14 15 0-16,-14-15 1 15,16 2 1-15,-16-2 0 16,17-8-1-16,-9-6 0 16,3-8-1-16,4-5-2 15,3-7-1-15,4-5-1 0,2-5-2 16,6-5-1-16,2-1 0 16,3-1-1-16,-1 4 1 15,-1-1 0-15,-3 7-1 0,-5 7 0 16,-6 3 1-16,-4 8 0 15,-4 6 0-15,-7 6 0 16,-4 11-1-16,2-12 0 16,-2 12 0-16,0 0-2 0,0 0-2 15,-4 4-6-15,1 6-14 16,-4 9-38-16,0-2-14 16,-3 2-5-16,-2-5-1 15</inkml:trace>
  <inkml:trace contextRef="#ctx0" brushRef="#br0" timeOffset="296219.8701">11483 11939 11 0,'0'0'58'0,"6"-14"5"16,-6 14 1-16,0-15-38 15,0 15-5-15,0 0-1 16,1-11-3-16,-1 11-3 0,0 0 1 16,0 0-2-16,0 0-2 15,0 0-3-15,0 0-1 16,0 0-1-16,0 0-2 16,0 0 0-16,0 0 0 0,0 0 0 15,0 0-1-15,0 0 0 16,0 0-1-16,0 0 0 15,0 0 2-15,0-8-2 16,0 8-1-16,0 0 0 16,0 0-1-16,0 0-4 0,0 0-11 15,0 0-20-15,0 0-35 16,0 0-6-16,0 0-4 16,0 0-2-16</inkml:trace>
  <inkml:trace contextRef="#ctx0" brushRef="#br0" timeOffset="297221.8688">10364 12659 9 0,'0'0'65'16,"0"0"1"-16,0 0-2 0,0 0-2 15,0 0-50-15,0 0-7 16,0 0-1-16,0 0 2 16,0 0 1-16,0 0-2 15,0 0 1-15,0 0-2 0,0 0-1 16,0 0-2-16,0 0 0 16,11 0-1-16,-11 0 2 15,18 2-2-15,-5-2 0 0,4 0 1 16,6 1-1-16,3-1 1 15,7 0-1-15,1 2 0 16,8-2 1-16,-2-3-1 16,11 0 0-16,2-1 1 0,2-2-1 15,4 0 1-15,2-4-1 16,5 1 1-16,1-2 0 16,-2 0 1-16,4-1 0 15,-7 1 0-15,4-1 0 0,-8 2 1 16,-2 0 0-16,-4 3 0 15,-6 2 0-15,-7 0-1 16,-11 2 1-16,0 1-2 16,-14 0 1-16,-6 1-3 0,-8 1-3 15,0 0-8-15,0 0-16 16,-10 2-26-16,-8 0-17 16,-4-1-5-16,-3-1-1 15</inkml:trace>
  <inkml:trace contextRef="#ctx0" brushRef="#br0" timeOffset="297696.8144">10174 12851 18 0,'0'0'48'0,"0"0"5"16,0 0-1-16,0 0-9 15,8 0-12-15,7 0-11 16,4 0-7-16,3 0-3 15,9-1-1-15,7-2-3 0,1-1 1 16,8-1 0-16,3-1 0 16,4-2 0-16,4-1 0 15,2 1 1-15,1-5-1 16,1 4 1-16,2-3 1 0,-1 1-2 16,-1 0 1-16,-1 0-3 15,-4 1 0-15,-2 1-1 16,-5 0 0-16,-8 2-2 15,-4 0 0-15,-8 3-2 0,-7 1-1 16,-7-1-6-16,-3 4-12 16,-13 0-33-16,0 0-24 15,0 0-4-15,-20 4-5 16,-4-4 1-16</inkml:trace>
  <inkml:trace contextRef="#ctx0" brushRef="#br0" timeOffset="305250.622">23123 10923 47 0,'0'0'67'0,"-7"-3"2"15,7 3-1-15,0 0-44 0,4 5-7 16,-2 5-3-16,3 4-1 16,0 2 0-16,0 7-1 15,-1 1-2-15,2 6-1 0,0 1-1 16,-3 1-3-16,2-1 0 15,2 2 0-15,-1-4 1 16,3-3-3-16,0-4 0 16,-3-2-1-16,4-6 1 15,-6-3-1-15,1-3 0 0,-5-8-2 16,0 0-3-16,0 0-4 16,11-7-7-16,-10-7-13 15,0-6-20-15,7 1-27 16,0-9-8-16,1-3-2 0</inkml:trace>
  <inkml:trace contextRef="#ctx0" brushRef="#br0" timeOffset="305686.5131">23343 10947 43 0,'1'-13'71'16,"0"2"-11"-16,-1 11-7 16,0-12-11-16,0 12-10 15,0 0-9-15,0 0-6 0,-7 1-4 16,7-1-2-16,-22 17-2 15,7-4-2-15,-6 2 0 16,-3 4-2-16,-5 5 0 16,-4 2 1-16,-3 5-2 15,-2 2 0-15,-3 3 1 0,-1 0-1 16,1 0 0-16,-1 0 0 16,5-3-1-16,2 0 0 15,2-5 0-15,5-2 0 0,3-6 0 16,6-2 0-16,4-4 0 15,5-1 0-15,-2-4 0 16,12-9 0-16,-8 11 0 16,8-11 0-16,0 0 1 0,0 0-1 15,0 0 0-15,0 0 0 16,0 0-1-16,0 0 0 16,0 0 0-16,0 0 0 15,0 0-1-15,0 0-1 0,0 0 0 16,0 0-1-16,0 0-2 15,0 0-3-15,0 0-4 16,-11 0-10-16,11 0-26 0,0 0-38 16,0 0-1-16,-9-3-6 15,9 3-2-15</inkml:trace>
  <inkml:trace contextRef="#ctx0" brushRef="#br0" timeOffset="309454.1532">6165 2675 378 0,'0'0'1'16,"2"-8"-1"-16,-2 8 1 15,0 0-1-15,0 0-3 0,0 4-3 16,0-4-6-16,0 0-8 16,0 0-10-16,-8-3-13 15,8 3-12-15,-5-20-9 0,3 7-1 16,0-4 9-16</inkml:trace>
  <inkml:trace contextRef="#ctx0" brushRef="#br0" timeOffset="309722.3048">6139 2525 36 0,'0'0'44'15,"-6"-13"0"-15,6 13-6 0,0 0-3 16,0 0-6-16,0 0-2 16,0 0-5-16,0 0 0 15,0 0-2-15,10 0-2 0,-10 0-2 16,19-3-4-16,-5-3-1 16,1-2-4-16,2-3-1 15,1 1-4-15,3-4 0 16,-2-1 0-16,0 3-1 15,2-3-1-15,-4 3 1 0,-1-1-1 16,-4 3-1-16,2 3-1 16,-6 1-2-16,-8 6-5 15,9-6-3-15,-9 6-8 16,0 0-14-16,0 0-27 0,0 0-16 16,0 0-4-16,0 0 4 15</inkml:trace>
  <inkml:trace contextRef="#ctx0" brushRef="#br0" timeOffset="310291.7024">6076 2171 35 0,'0'0'66'0,"-2"-15"-17"16,2 15-4-16,-5-11-9 15,5 11-7-15,0 0-5 16,0 0-7-16,-7 13-4 0,5 6-3 15,0 3-3-15,1 11-1 16,-2 8 0-16,-2 8 1 16,5 2-1-16,-1 4 0 15,-1-2-2-15,2 2 2 0,0-5-3 16,0-8 0-16,0-1-1 16,-1-12 1-16,1-2-1 15,0-9-1-15,0-1 1 16,0-5-3-16,0-2-3 0,0-10-6 15,0 0-18-15,0 0-43 16,0 0-5-16,2-8-5 16,4-7-2-16</inkml:trace>
  <inkml:trace contextRef="#ctx0" brushRef="#br0" timeOffset="310720.5561">6314 2178 14 0,'-4'-13'59'0,"8"-1"-22"0,-4 1 1 15,0 5 0-15,0-2-4 16,0 2-7-16,0 8-5 15,0-16-5-15,0 16-2 16,0 0-1 0,0 18-1-16,0 1-3 15,0 8-1-15,-1 7-1 16,0 10 2-16,-1 7 0 0,1 0 0 16,0 0-6-16,1 0 1 15,0-4-1-15,0 1 0 16,1-5 0-16,0-5-1 15,1-6-1-15,-1-5 0 0,-1-4 0 16,0-6-1-16,0-1 0 16,0-5-1-16,0-3-5 15,0-8-6-15,-1 8-16 16,1-8-43-16,0 0-9 16,3-8-3-16,7-3-5 0</inkml:trace>
  <inkml:trace contextRef="#ctx0" brushRef="#br0" timeOffset="311831.0242">6563 2516 31 0,'0'-15'70'15,"0"7"1"-15,-3-4-2 16,3 12-39-16,-5-15-4 15,5 15-6-15,-4-12-5 0,4 12-5 16,-5-9-2-16,5 9-2 16,0 0-2-16,-13-2-2 15,13 2 1-15,-13 8-2 0,5 4 0 16,-1 3 1-16,0 5-1 16,0-1 1-16,1 5 0 15,2-2 0-15,3 2 1 16,3-4-1-16,0 1 2 15,4-4 0-15,3-3 0 0,4-2 0 16,-2-3 1-16,4-5 0 16,0-2-1-16,1-2 0 15,1-1 0-15,-1-6 0 0,-1-1-2 16,-2-4 0-16,0-3-1 16,-3-2 0-16,-3-4-1 15,-3 1 0-15,-2-5-1 16,0 5 0-16,-4-3-1 0,-5 4 1 15,2 4-1-15,-3 2 0 16,2 3 1-16,-2 4 0 16,10 6-1-16,-14-6 1 15,14 6 1-15,0 0-1 0,-9 0 1 16,9 0 0-16,0 0 0 16,7 12 1-16,2-8 0 15,4 2 0-15,2-3 1 0,3-2-1 16,1-1 0-16,4 0 1 15,0 0-1-15,-3-3 0 16,-1-1 0-16,-4 0 1 16,-2 0-1-16,-3 2 0 0,-10 2 0 15,10-3 0-15,-10 3-1 16,0 0 0-16,0 0-1 16,0 0 0-16,0 6 0 15,0-6 1-15,-5 17-1 0,3-7 1 16,1 6 0-16,-1-2 1 15,2 5 0-15,0-4 0 16,2 3 0-16,2-2 0 16,3-2 0-16,-1-4 0 0,1 0 0 15,2-3 1-15,1-2-1 16,0-4 1-16,2-1-1 16,0 0 1-16,2-4-1 0,2-1 0 15,-2-2 0-15,2-3 0 16,-4 0-1-16,-1 1 1 15,1 2-1-15,-12 7 0 16,13-14 0-16,-13 14-1 0,0 0 0 16,0 0 0-16,0 0 0 15,0 0 0-15,1 6 0 16,-1-6 0-16,0 17 1 16,-1-7 0-16,0 0 0 0,0-1 1 15,1-1-1-15,0-8 1 16,1 15 0-16,-1-15 1 15,10 7-1-15,-10-7 1 16,14 1 0-16,-14-1 0 0,17-4 0 16,-7-3 0-16,-1-5 0 15,2-1-1-15,0-8 0 16,0-2-1-16,-2-3 1 16,-2-7-1-16,-4 4 0 15,-2-1-1-15,-1 1 0 0,0 3 0 16,-7 8 0-16,-5 4 0 15,-1 9-1-15,-1 5 1 16,2 5-2-16,-1 7-2 0,3 6-4 16,-3-3-15-16,7-1-44 15,3 8-11-15,3-3-6 16,1-3-5-16,5-5 2 0</inkml:trace>
  <inkml:trace contextRef="#ctx0" brushRef="#br0" timeOffset="312666.0448">6011 2451 37 0,'-43'0'76'0,"5"0"1"15,3-7-2-15,25 1-43 16,0-5-4-16,11 0-5 15,20-7-6-15,20-4-4 0,17-2-4 16,14-6-4-16,19-3-1 16,9-3 1-16,9 2 0 15,2-1 0-15,-1 3-2 0,-8 2 1 16,-13 7-2-16,-15 6-1 16,-19 7 1-16,-18 7-1 15,-28 12 0 1,-13 9-5-16,-18 13-11 15,-14 18-47-15,-8-6-13 16,-5 1-5-16,-6 0-5 16,-1-3-5-16</inkml:trace>
  <inkml:trace contextRef="#ctx0" brushRef="#br0" timeOffset="312968.2778">6285 2628 22 0,'-22'20'82'0,"2"-6"2"16,0-1-2-16,4-7-2 16,5 29-14-16,2-34-55 0,9-1 1 15,0 0-1-15,16-3 1 16,4-7-3-16,7-4-2 16,8-5-4-16,7-2 1 0,8-4-3 15,5-2-1-15,1 0 1 16,-2 0-1-16,-2 3 0 15,-7 2 0-15,-9 5 0 16,-9 6-1-16,-8 4 0 16,-8 6-2-16,-11 1-4 0,2 10-4 15,-2 5-15-15,-1 6-45 16,-4-3-11-16,5-1-5 16,0-4-5-16,7 0-2 15</inkml:trace>
  <inkml:trace contextRef="#ctx0" brushRef="#br0" timeOffset="314164.003">9122 1684 0 0,'1'-20'68'16,"-1"2"5"-16,-9-1 0 0,-2 2-2 16,-6 2-53-16,-1 5-2 15,-1 3-1-15,-2 4-2 16,-1 3-4-16,-5 3-3 0,1 11-2 16,-6 7-1-16,-1 10-2 15,-4 8 0-15,1 6 0 16,-2 9 0-16,4 5 0 15,3 5 0-15,7 11 3 16,8-1 1 0,10-7-1-16,6-5 1 15,9-8 0-15,9-6 1 16,9-11 0-16,7-7 0 0,2-19-2 16,3-7 0-16,0-4-1 15,3-8 0-15,0-8-1 16,-1-1 0-16,-5-8-2 15,-1-5 0-15,-11 0-1 0,-2-4 0 16,-9 2-2-16,-7 2 0 16,-6 3 0-16,-6 5 1 15,-8 9 0-15,-8 6 0 0,-1 7 0 16,-8 18 2 0,8 9 1-1,-3 1 1-15,7 6 0 0,8 2 0 16,5-2 1-1,4-1 0-15,10-6 0 0,6-12-1 16,3-6 1-16,2 0-1 16,0-9 0-16,4-3 0 0,-6-10-1 15,2-5 0-15,-3-2-1 16,-2-5-1-16,0-2 0 16,0 1 0-16,-4-1 0 15,-4 0-1-15,-1 8 0 16,0 2-1-16,-3 8 0 0,-2 9 2 31,6 11 1-31,-5 2 0 16,2 8 0-16,4 6 1 0,0-4 1 15,2 5 1-15,1-7 0 16,-4-6-1-16,5-4 0 16,-11-11 0-16,11 7 0 0,-2-7-1 15,-9 0 1-15,15-17 0 16,-9 4-2-16,3-6 1 15,1-1-1-15,-1-1 0 16,0 1-1-16,-1-2 0 0,0 4-2 16,-4 3 0-16,-4 15 0 15,15-4 1 1,-7 11 1 0,1 5 1-16,1 9-2 0,1 1 2 15,3 5 2-15,1-2-1 16,0-2 2-16,-4-10-2 15,3-4 1-15,-4-3-1 16,1-5 1-16,-1-1-1 0,-1-9 0 16,3-6 0-16,-2 0 0 15,2-4-1-15,-1-2 0 16,0-1-1-16,1 4 1 0,-3 0-1 16,2 1-2-16,-7 6 0 15,-4 11 0-15,10 0 1 16,-5 8-2-16,-5 5-7 15,3 7-22-15,6 3-43 0,-5 6-3 16,1-1-4-16,10-5-4 16</inkml:trace>
  <inkml:trace contextRef="#ctx0" brushRef="#br0" timeOffset="314679.7231">10155 1930 63 0,'0'-17'78'16,"0"17"0"-16,16-11-28 0,-16 11-10 15,0 0-9-15,0 0-12 16,10-8-6-16,-10 8-5 16,0 0-3-16,-2 13-2 15,-6 2-3-15,2 7 1 0,2 4-1 16,4 16 2 0,0 1 1-1,5 1 0-15,9 1 1 0,1-7 1 16,5-3 0-16,-1-8 1 15,3-9-1-15,-2-16 0 16,-1-4-1-16,-1-11 1 16,-1-8 0-16,-2-8-1 0,1-5-1 15,-2-4 0-15,-3-5 0 16,0 0-1-16,-6 0-1 16,0 3-1-16,-4 8-1 15,0 9-1-15,-5 8-5 0,4 15-14 16,-14 10-59-16,2 11-1 15,-1 6-7-15,4 5-4 16,14 4 7 15</inkml:trace>
  <inkml:trace contextRef="#ctx0" brushRef="#br0" timeOffset="315952.0514">11369 2048 1 0,'5'-17'73'0,"6"1"1"15,-9-1 0-15,0 1-31 0,2 7-10 16,-4-2-11-16,0 11-7 15,-7-13-6-15,-4 13-2 16,-5 3-4-16,-4 5 0 16,-4 8-2-16,0 4 1 0,-5 11 1 31,7 2 0-31,2-2 1 16,5 1 1-16,8-6 1 15,7-2 1-15,2-8-1 0,8-6 0 16,7-10 0-16,-1-6-1 15,3-7 0-15,0-5-3 16,0-6 0-16,-6-1-1 16,3 0 0-16,-9 0 0 0,2 4 0 15,-4 4-2-15,-5 6 0 16,0 11 1-16,0 0 0 16,0 0 0-16,0 13-1 0,0 4-1 15,7 4 4 1,3 1 1-1,8-4 1-15,1-2-1 16,2-10 0-16,8-3 1 0,-2-3-2 16,5-9 0-16,-9-7-2 15,3-7 0-15,-4-2-1 16,-4-4 1-16,-6 3-1 16,-3 2 1-16,-3-2-1 0,-4 7 0 15,-2 5 1-15,-6 2-3 16,6 12 1-16,-16-4-1 15,16 4 1-15,-16 10 0 0,10 2 1 16,6 0 0-16,0 0 1 16,0 4-1-16,11 1 2 15,0-1-1-15,4 1 1 16,3 2-1-16,0 1 1 16,-1 6-1-1,-4-1 1-15,-6 0 0 16,-6 0 0-16,-1-2 0 15,-11-2 0-15,-2-1 1 0,-5-7-1 16,0-7-2-16,0 0-4 16,2-6-14-16,0-7-54 15,16 7-6-15,-2-17-4 0,6 3-5 16,15-4 2-16</inkml:trace>
  <inkml:trace contextRef="#ctx0" brushRef="#br0" timeOffset="316366.5514">12172 1964 42 0,'2'-9'81'0,"-2"-4"-1"0,0 1-1 16,-2 2-42-16,2 10-2 16,-1-15-6-16,1 15-11 15,0-10-7-15,0 10-5 16,0 0-2-16,8 7-2 0,1 10-2 15,-2 6-1-15,4 9 1 16,6 19 1 0,3 2 2-1,-2 1-1-15,0-2 1 0,-3-5 0 16,-1-8 4-16,-3-6 1 16,2-10 0-16,-13-23-2 15,14-7 0-15,-9-9 0 0,2-5 0 16,4-6-2-16,-3-9-4 15,4-3 0-15,0-2-1 16,-1 1 0-16,2 4-1 16,-4 1 0-16,0 9-4 0,-3 6 0 15,-6 20-5-15,13-8-12 16,-13 8-45-16,1 24-14 16,10 9-6-1,7 1-3-15,1 2 0 16</inkml:trace>
  <inkml:trace contextRef="#ctx0" brushRef="#br0" timeOffset="317011.4399">12733 2340 444 0,'0'0'1'0,"0"-6"-1"16,0-2 1-16,0-6-1 16,0-4 0-16,1-5 0 0,2-3-1 15,0-9 0-15,1-1-1 16,2 0 0-16,-2 1 0 16,0 5-1-16,1 3 0 15,3 6-1-15,-5 6 0 0,-3 15 1 16,7 0 1-16,-2 9-1 15,0 11 1-15,4 5 2 16,3 10 1 0,5 3 1-16,0 2 0 0,2-2 1 15,-1 0 0-15,0-6 0 16,-2-4 0-16,-2-7 0 0,-6-10 1 16,-8-11-1-16,15 6 2 15,-15-6 0-15,4-16 0 16,-3-1-1-16,1-7 0 15,1-8-1-15,3-5-2 16,-1-11 0-16,5 1-2 0,-2 2 0 16,0 2-1-16,1 4-1 15,-1 7 0-15,0 7-2 16,-8 25-2-16,0 0-15 16,0 12-57-16,-2 15-2 0,6 18-5 31,5 1-5-16,6-1 3-15</inkml:trace>
  <inkml:trace contextRef="#ctx0" brushRef="#br0" timeOffset="318282.9432">13524 1958 47 0,'0'0'80'0,"5"-12"-1"15,-5 12-16-15,3-9-16 16,-3 9-10-16,0 0-10 16,-2-9-9-16,2 9-6 0,0 0-5 15,-8 0-2-15,8 0-3 16,-10 17 0-16,4 1-2 15,1 4 1-15,-1 8-1 16,-1 19 4 0,2 1-1-16,1 1 1 15,-3 1-1-15,4-4 1 16,2-1 0-16,0-5 0 16,1-8-1-16,0-17-3 0,0-4 0 15,0-3-2-15,0-10-3 16,0 0-8-16,0 0-19 15,-15-2-46-15,13-10-3 16,0-4-5-16,0-6-5 0</inkml:trace>
  <inkml:trace contextRef="#ctx0" brushRef="#br0" timeOffset="318532.0477">13489 2085 13 0,'-1'-10'74'15,"1"-1"4"-15,0 1-1 0,0-2-34 16,-22 7-6-16,23-5-9 16,23 2-8-16,-9-2-5 15,-1 0-4-15,3-1-3 16,0 3-2-16,3-3-1 0,-3 1-1 16,3 3-2-16,-1 0 0 15,0 2-4-15,-3 1-5 16,0 4-9-16,-5-1-17 15,-1 1-34-15,-4 9-12 16,0 2-7-16,-5 3-3 0</inkml:trace>
  <inkml:trace contextRef="#ctx0" brushRef="#br0" timeOffset="318765.3262">13530 2240 0 0,'-16'16'86'15,"6"-7"3"-15,10-9-3 16,-9 6-3-16,9-6-35 16,2-6-16-16,7 3-7 0,3-3-9 15,6-1-8-15,0-1-3 16,6-1-3-16,0 2-1 16,5 1-4-16,-3 0-6 15,5 6-11-15,-7 10-42 0,3-7-21 16,-1-1-4-16,3 2-4 15,-1-1-5-15</inkml:trace>
  <inkml:trace contextRef="#ctx0" brushRef="#br0" timeOffset="319333.4682">14169 2171 34 0,'-5'-20'76'16,"2"2"2"-16,2 3-1 16,-1 0-33-16,2 3-10 15,0 12-12-15,0-11-7 0,0 11-5 16,0 0-3-16,0 16-3 15,0 6-2 1,0 4-1-16,0 6 0 16,0 2 1-16,-1 9 1 15,1 0 0-15,-3-2 0 0,-1-5-1 16,1-6 0-16,1-5 0 16,-1-8 2-16,-1-4 0 15,4-13-1-15,-10 0 0 0,5-10 0 16,-1-6 0-16,-1-9-1 15,3-4 0-15,1-3-3 16,2-7 0-16,1-5-1 0,5-6-1 16,7 0 2-16,3 3-4 15,4 1 2-15,2 3 0 16,2 8 0-16,-2 6 1 16,-1 11 0-16,0 9 0 15,-1 9 0-15,-3 4 1 0,0 11 0 16,-3 6 1-16,-5 6 0 15,-8 15 0 1,-2 1-1-16,-8 4-2 16,-5-1-8-16,-6-1-19 15,-15-3-42-15,9-4-5 16,3-7-5-16,8-17-5 16</inkml:trace>
  <inkml:trace contextRef="#ctx0" brushRef="#br0" timeOffset="319850.9956">14517 2616 445 0,'-2'-33'1'16,"-2"1"0"-16,2-5 0 16,-3-5 1-16,-1 27-1 15,1-5 1-15,0-5-1 0,3-5 0 16,0-7-1-16,2-7-1 15,4-6-1-15,8-2 0 16,7-2-1-16,5-1 1 0,0 1-1 16,7 6 1-16,-1 6 0 15,0 11 0-15,2 8 1 16,-3 11 1-16,-3 7-1 0,-3 5 1 16,0 8-1-16,-2 7 1 15,-3 3 0-15,-5 3 0 16,-2 2 0-16,-7 5 1 15,-3-1-1-15,-2 4 2 0,-17 0 1 32,-3 1-2-32,-5-4 0 15,-1-5-4-15,0-2-7 16,1-6-33-16,2-2-34 16,2-7-5-16,22-6-6 0,-12-5-3 15</inkml:trace>
  <inkml:trace contextRef="#ctx0" brushRef="#br0" timeOffset="322017.0422">16201 1810 37 0,'1'-19'57'16,"-1"10"-15"-16,0-1-5 16,0 10-3-16,0-13-6 0,0 13-3 15,0-8-6-15,0 8-6 16,0 0-4-16,0 0-4 15,0 0-3-15,-9-7-2 0,9 7 0 16,0 0-1-16,0 0 0 16,-10 4 1-16,10-4 0 15,0 0 1-15,0 0 0 0,0 0 1 16,0 0 1-16,0 0 0 16,0 0 0-16,0 0 2 15,0 0-1-15,0 0 2 16,0 0 0-16,0 0 0 15,0 0 0-15,0 0 0 0,0 0 1 16,0 0-2-16,0 0 1 16,0 0-2-16,0 0 0 15,0 0-1-15,0 0-1 16,0 0 1-16,0 0-1 0,0 0 1 16,0 0-1-16,0 0 0 15,0 0 0-15,0 0 1 16,0 0-1-16,0 0 1 0,0 0-2 15,0 0 1-15,0 0-1 16,0 0 0-16,0 0 0 16,0 0-1-16,0 0 0 15,0 0 0-15,0 0 0 0,0 0 0 16,0 0 0-16,0 0-1 16,0 0 0-16,0 0 1 15,0 0-1-15,0 0 1 16,0 0-1-16,0 0 1 0,0 0 1 15,0 0-1-15,0 0 0 16,0 0 0-16,0 0 1 16,0 0-1-16,0 0 0 15,0 0 0-15,0 0 0 0,0 0 0 16,0 0 0-16,0 0 0 16,0 0 0-16,0 0 0 15,0 0 0-15,0 0 0 16,0 0 0-16,0 0 0 0,0 0 1 15,0 0-1-15,0 0 1 16,0 0 0-16,0 0-1 16,0 0 1-16,0 0 0 0,0 0 1 15,0 0 0-15,0 0 0 16,0 0 0-16,0 0-1 16,0 0 0-16,0 0-1 0,0 0-5 15,0 0-23-15,0 0-50 16,-2 14 0-1,2-14-8-15,-12 7-2 0</inkml:trace>
  <inkml:trace contextRef="#ctx0" brushRef="#br0" timeOffset="322748.5855">16239 1738 57 0,'0'0'58'16,"7"-12"-5"-16,-7 12-6 0,6-11-8 15,-6 11-10-15,0 0-8 16,0 0-8-16,0 0-2 16,-8 5-6-16,-2 5-2 15,-3 8 0-15,-4 0 0 0,-4 11 1 16,-4 4 0-16,-1 4 0 16,0 7 1-16,-3 4 1 15,4 13 0 1,1 1 1-16,6-1 2 15,9-3-2-15,4-1 0 16,5-6 1-16,7 0 0 0,6-9-1 16,5-15-2-16,3-6 0 15,2 1-1-15,1-8-1 16,0-4-4-16,-1-2-6 16,0-4-10-16,-2-10-42 0,4 4-19 15,-4-7-5-15,1-5-6 16,-1-8-1-16</inkml:trace>
  <inkml:trace contextRef="#ctx0" brushRef="#br0" timeOffset="323197.034">16602 1994 45 0,'-3'-14'85'0,"0"-1"-2"15,1 2-4-15,2 1-4 16,1 3-61-16,-1 9-3 0,0 0-3 16,0 0-2-16,0 0-5 15,-1 10-1-15,-2 7-1 16,-1 5-1-16,-2 5 2 0,1 16 2 31,0 1 0-15,2-1 0-16,0-3 1 15,1 0 0-15,-1-6 1 0,3-3 0 16,2-6 1-16,1-14-1 16,2-2-1-16,-5-9 2 15,17 10-2-15,-9-7 1 16,4 0 0-16,4-3-1 0,-1 0-1 16,2 0-1-16,0 0 1 15,0-3-1-15,-2 0 0 16,1 0 0-16,-3 0 0 15,0-3 0-15,-5 0-3 0,-8 6-1 16,12-12-5-16,-12 12-9 16,4-14-21-16,-17 6-43 15,8-2-3-15,-1 0-7 16,6 10-1-16</inkml:trace>
  <inkml:trace contextRef="#ctx0" brushRef="#br0" timeOffset="323478.1225">16608 2223 29 0,'0'0'83'0,"-13"2"2"15,13-2-4-15,-5-5-3 0,5 5-55 16,0-10-2-16,0 10-2 16,11-11-6-16,-2 5-5 15,5 0-4-15,1-1-1 16,2-2-2-16,1 1 0 0,2 2 0 15,0 0-1-15,-3-3-1 16,-1 2-1-16,-4 2-1 16,1-2 0-16,-4 4-2 0,-9 3-4 15,12-12-5-15,-11 3-10 16,-1 9-24-16,0-15-30 16,-3 7-6-16,0-5-4 15,-3-2 2-15</inkml:trace>
  <inkml:trace contextRef="#ctx0" brushRef="#br0" timeOffset="323684.5927">16645 1896 10 0,'-11'-2'76'16,"0"-2"6"-16,11 4-2 16,-13-13-3-16,13 13-51 15,2-9-5-15,-2 9-3 0,19-5-4 16,-2 2-5-16,3 3-4 15,3 0-4-15,5 3-7 16,0 1-9-16,3 4-23 0,9 11-37 16,-9-6-6-16,0 5-5 15,2-4-3-15</inkml:trace>
  <inkml:trace contextRef="#ctx0" brushRef="#br0" timeOffset="324142.0123">17161 2003 41 0,'0'0'77'16,"0"0"0"-16,4-12-3 16,-4 12-42-16,0 0-5 0,-12 0-7 15,2 0-8-15,-2 5-6 16,-1 4-1-16,-2 1-3 16,3 6 0-16,-1 3 0 15,0 7 1 1,4 3 2-16,1 1-1 15,3 0 1-15,3 0-1 16,0-2 1-16,2-1-1 0,3-6 1 16,4-6-1-16,3-3 1 15,-2-4-1-15,4-4-1 16,0-1 1-16,3-3 0 16,1 0-1-16,2-6 0 0,-4-2-1 15,4-5-1-15,-5-3 1 16,-1-1-2-16,-1-4 0 15,-5-1-1-15,-2-3 0 0,-4 0 0 16,-2 0-1-16,-5 4 1 16,-5-2-1-16,2 5 1 15,-2 2 1-15,-2 7-2 16,4 1 2-16,1 3-1 0,9 5-2 16,-13-4-1-1,13 4-7-15,0 0-8 0,0 0-33 16,0 8-26-16,9-2-7 15,6 0-4-15,3-3 2 0</inkml:trace>
  <inkml:trace contextRef="#ctx0" brushRef="#br0" timeOffset="324607.9287">17515 1978 6 0,'2'-13'76'0,"-1"0"2"15,-1 0-1-15,0 13-8 16,0 0-48-16,1-9-2 16,-1 9-4-16,1-11-5 15,-1 11-5-15,0 0-1 0,0 0-3 16,0 8 1-16,-1 2-4 16,-2 2 2-16,-2 5 0 15,0 2 0-15,0 6 2 16,3-1-1-16,0 6 2 0,1 5 0 31,4-1 1-31,3-2-1 16,6-4 1-16,-2-1 1 15,5-9-1-15,1 3 0 0,3-15-1 16,-2-6 0-16,0-1-1 16,0-7 1-16,0-5-1 15,-1-7 0-15,-1-5-2 0,-3-4 1 16,1-3 1-16,-1-6-1 15,-5 2 1-15,1-2 1 16,-3 5-2-16,-2 3 2 16,-2 7-1-16,-1 4-1 15,0 8-3-15,0 11-2 0,0 0-8 16,-10 0-13-16,10 0-41 16,-7 22-15-16,6-1-6 15,1 0-3-15</inkml:trace>
  <inkml:trace contextRef="#ctx0" brushRef="#br0" timeOffset="325108.1376">17967 1717 54 0,'-9'-14'79'0,"4"2"2"16,0-1-5-16,3 2-42 15,2 11-7-15,-3-13-4 16,3 13-6-16,0 0-6 0,6-3-5 16,-6 3-2-16,16 8-1 15,-6 7-2-15,3 9-1 16,-1 5 0-16,1 10 0 16,1 11 0-16,-3 5 0 0,-2 6 0 15,-9 22 2 1,-10 1 0-1,-9-1 1-15,-5-3 0 16,-5-7 0-16,-4-5 1 0,-2-9 1 16,-2-9-4-16,4-27 1 15,4-7-3-15,5-8-5 16,2-8-12-16,3-8-57 0,8-4-3 16,7-10-8-16,4-1-3 15,15-9 1-15</inkml:trace>
  <inkml:trace contextRef="#ctx0" brushRef="#br0" timeOffset="327021.6897">18497 1971 7 0,'-5'-12'52'16,"5"12"-18"-16,0 0-13 15,-9 0 3-15,9 0 2 16,-11 0-4-16,11 0-2 0,-16 14-2 16,7-2 0-16,-8 3-3 15,6 4-2-15,-3 4-1 16,2 15-1-1,6 3 1 1,0-3-3-16,6 1 2 16,4-6-1-16,8-1-1 15,3-6 0-15,4-5-2 0,3-17-2 16,-1-4 0-16,4-7-2 16,-3-4 0-16,-1-4-3 15,-3-6 0-15,-2-7-1 0,-7 3-1 16,-2-5 0-16,-7 2 0 15,-4-1-1-15,-10 3 2 16,-6 3-1-16,-2 6 1 16,-3 4 2-16,0 3-1 0,-1 4 2 15,5 2-1-15,-1 4 0 16,8 4 1-16,2 4-2 16,5 1 1-16,3 4-1 15,4 1-1-15,0-3-3 0,6 5 1 16,15-7-10 15,-2 0 0-15,6-8 1-16,-1 1-1 0,4-2 1 15,-4-9 5-15,5 0 2 16,-5-6 4-16,-8 4 13 16,-4-2 0-16,0 5 2 0,-2-4 0 15,-10 12-1-15,12-13-2 16,-12 13-1-16,9-6-5 15,-9 6-1-15,9 0-1 0,-9 0-2 16,11 12-1-16,-6 1-1 16,2 3 0-16,0 4-1 15,0 4 4 1,-1 0-1-16,-2 0 1 16,0-4 1-1,0-4 0-15,-2-2 0 0,-2-14 1 16,6 11-1-16,-6-11-1 15,9-10-2-15,-4-4 0 0,3-1 0 16,2-3-2-16,0 1 2 16,4-2-2-16,-3 2 1 15,-1 3-1-15,-3 3 1 16,-7 11-1-16,13-10-1 0,-13 10 1 16,0 0-1-16,7 15 2 15,-6-1 0-15,5 9 1 31,0 3 1-31,1 0 1 0,0-1 1 16,2-4-1-16,0-3 1 16,3-1-2-16,-3-7-1 15,-9-10-1-15,16-1-1 0,-5-8-1 16,-5-6-2-16,2-5-2 16,-1-7 2-16,-1-3-1 15,1-7 2-15,2-5 1 16,-2-6 1-16,1-3 3 15,0 2 2-15,3 2 2 0,-2 6 1 16,-2 1-1-16,2 12 2 16,-5 4-3-16,0 7 0 0,-4 17-3 15,0 0 1-15,0 0-3 16,0 12 1-16,-2 8-2 16,-1 4 1-16,0 9 1 15,0 6-1-15,2 3 1 16,1 1-1-16,0-1 2 0,0 0 0 15,2 3 1 1,4-7 0-16,-1-6 0 16,0-6 0-16,-1-7-1 15,2-5 0-15,-6-14-2 16,17 11 0-16,-17-11-1 16,17-14-1-16,-6 0 1 15,-1-2-1-15,1-4 1 0,2 1 0 16,-3 2 2-16,1 1-1 15,-3 1 2-15,-2 5 0 16,-6 10 0-16,8-14-1 0,-8 14 0 16,0 0 0-16,0 0 0 15,3 11-1-15,-2 0 0 16,0 0 0-16,2 5 2 0,4 4 1 31,-1-2 1-31,3 0-1 16,2-5-1-16,0-1 0 15,4-6 0-15,2-1-1 0,2-5-2 16,-5-12-1-16,0-2-1 16,0-5 2-16,-1-2 0 15,-2-1-1-15,-3 1 2 16,-5-1 0-16,-2 3 2 0,0 6 0 16,-1 2-1-16,0 11-1 15,0 0 1-15,-7-3-1 16,2 7 0-16,0 8 0 15,0 5 0-15,-1 7 1 0,1 16 2 32,2 8 1-32,3 3 0 15,0 5 1-15,3 2-1 0,-1 5 0 16,1 0 0-16,-1-1-1 16,-2-14 0-16,0-4-1 15,-2-4 1-15,-7-2-3 16,1-5 2-16,-3 3 0 0,2-7 1 15,-2-1-1-15,-1-4 1 16,2-3 0-16,-3-6 0 16,1-3 2-16,1-5 0 15,-3-7 0-15,0 0-2 0,-2-7 1 16,0-7 0-16,-1-5 0 16,3-3-1-16,0-6-1 15,3-3 0-15,4-5-1 16,6-1 0-16,1-3-2 0,5-1 0 15,6 5-2-15,5 0-1 16,5 5 1-16,3 4-1 16,5 4 1-16,3 3 0 15,2 4 1-15,3 3 1 0,2 3 0 16,0 0 1-16,-4 2 0 16,0-2 0-16,-6-2-2 15,0 3-2-15,-10-4-9 0,-2-1-14 16,-5 2-43-16,-6-6-8 15,-1 1-2-15,-4-3-3 16</inkml:trace>
  <inkml:trace contextRef="#ctx0" brushRef="#br0" timeOffset="327511.1805">19757 1651 59 0,'-5'-10'75'0,"4"-3"-1"0,0-5-25 15,1 18-11-15,1-15-8 16,-1 15-7-16,15-10-8 16,-3 7-5-16,4 1-4 0,1 2-1 15,2 0-5-15,2 6 2 16,-1 3-2-16,3 5-1 16,-1-1 1-16,-5 4-1 0,-2 1-2 15,-3 1 2-15,-4 3-1 16,-3-3 0-16,-5 3 0 15,-8-1 0-15,-4 0 1 16,-6 0 0-16,-2 1 0 0,-1-2-1 16,-2 1 2-1,4 1-1-15,-2-2 1 0,5 1 1 16,4 0-3-16,4 2-6 16,4 0-21-16,4 7-35 0,0-3-11 15,0-1-4-15,5 3-1 16</inkml:trace>
  <inkml:trace contextRef="#ctx0" brushRef="#br0" timeOffset="327664.1243">19807 2322 45 0,'-4'10'50'0,"4"-10"-2"15,-4 16-3-15,4-16-7 16,-2 11-6-16,2-11-8 15,0 0-17-15,0 0-54 0,0 0-12 16,4-5-6-16,-4 5-9 16</inkml:trace>
  <inkml:trace contextRef="#ctx0" brushRef="#br0" timeOffset="328117.4734">20184 1763 61 0,'2'-15'78'16,"-2"2"0"-16,3 1-3 0,2 2-42 15,-5 10-11-15,6-13-7 16,-6 13-4-16,12-6-4 16,-3 6-3-16,5 0-4 15,2 6 1-15,0 2-1 0,0 3-1 16,2 0 0-16,-2 5-1 16,-1 1 0-16,-6 2-1 15,-2 1 0-15,-5 3-1 16,-2 0 0-16,-3-1 0 0,-4 0 2 15,-6 2-1-15,-5-1 1 16,1-2 0-16,-3 1 2 16,3-1 0-16,-3-3-4 15,4 3-8-15,-3-6-19 0,2 4-33 16,11 4-10-16,1 5-2 31,5 1-2-15</inkml:trace>
  <inkml:trace contextRef="#ctx0" brushRef="#br0" timeOffset="328271.813">20177 2298 60 0,'0'11'83'0,"0"-11"-2"15,0 0-17-15,8 10-14 16,-8-10-12-16,11 7-12 0,-11-7-9 16,9 4-5-16,-9-4-5 15,10 4-11-15,-10-4-32 16,0 0-40-16,0 0-5 15,0 0-5-15,10-9-5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4:41:26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6239 3076 17 0,'-8'-23'69'16,"1"1"5"-16,2-9-7 0,5 18-28 16,-1 0-6-16,1 5-5 15,0 8-7-15,0 0-4 16,0 0-2-16,0 0-3 15,0 21-4-15,0 4-1 16,-1 13-2-16,1 7 1 0,0 11-2 16,-3 9-1-16,-2 4-2 15,-1-1 0-15,0-2-1 16,0-5 1-16,0-10 0 0,2-8 1 16,-6-14 3-16,6-11 0 15,4-18 0-15,-9 0 0 16,5-20 0-16,3-9 0 15,1-12 1-15,1-9-3 0,2-10-1 16,6-7 0-16,4-3-1 16,1 0 0-16,4 9-1 15,-2 6-1-15,1 12 0 16,-1 9-1-16,0 21 1 0,-4 13 0 16,2 20 0-16,-2 15 0 15,2 10 1-15,3 8-1 16,1 2 1-16,-1 4-1 0,1-3 1 15,-2-5-1-15,-1-10 1 16,-3-8 0-16,-2-9 1 16,-2-9 1-16,-8-15 0 15,9 1-1-15,-4-9 1 16,0-11 0-16,4-7 0 0,1-4-1 16,4-7-1-16,1 2 0 15,-1 3-1-15,1 4 0 16,-2 8 0-16,0 9 0 0,-3 11 0 15,-3 11-1-15,-1 12 0 16,-1 10 0-16,0 5 1 16,0 6 1-16,-1 0-1 15,1 2 0-15,2-3-2 16,0-7-4-16,2-2-11 0,-4-2-48 16,1-16-15-16,4-11-5 15,-10-5-6-15,17-12-3 16</inkml:trace>
  <inkml:trace contextRef="#ctx0" brushRef="#br0" timeOffset="181.6806">6929 3169 35 0,'0'0'82'0,"-9"5"-3"15,2 7-3-15,-1 1-4 16,-15 4-57-16,21-1-9 0,2 3-13 15,0 3-29-15,-2-4-35 16,4 1-7-16,3-5-4 16,1-2-2-16</inkml:trace>
  <inkml:trace contextRef="#ctx0" brushRef="#br0" timeOffset="566.2723">6930 3146 42 0,'0'0'79'0,"-13"-12"-2"16,13 12-1-16,-13-6-32 15,13 6-17-15,0 0-6 0,-10-8-2 16,10 8-7-16,0 0-2 15,0 0-1-15,-12-6-2 16,12 6-1-16,0 0 0 16,-10 10-2-16,5 4 0 0,0 6 0 15,1 10-2-15,0 5 0 16,-3 10 0-16,2 6-1 16,4 4 1-16,1 3-1 0,-1-2-1 15,2-1 0-15,1-4-1 16,1-6-3-16,2-7-3 15,-2-8-7-15,0-8-10 16,-3-3-37-16,0-19-20 0,8 0-7 16,0-12-3-16,1-10 5 15</inkml:trace>
  <inkml:trace contextRef="#ctx0" brushRef="#br0" timeOffset="864.696">7020 3328 49 0,'5'-11'83'15,"-5"11"-2"-15,0-9-5 0,0 9-27 16,-10 6-22-16,0 8-7 16,0-1-10-16,-4 3-6 15,-1-2-1-15,0 6 0 16,-3-4 0-16,3 0-2 0,0-1 1 16,5-2-1-16,2 0 0 15,4 0 0-15,4 1 1 16,1 2 0-16,9 2-1 15,1 3 1-15,5 2 1 0,4 1-1 16,4 1-1-16,3-1-1 16,3 0-5-16,1-5-3 15,0-4-7-15,0-4-23 16,-4-9-22-16,4-2-11 16,-8-10-4-16,-3-9 4 0,-3-6 15 15</inkml:trace>
  <inkml:trace contextRef="#ctx0" brushRef="#br0" timeOffset="1160.531">7260 3543 6 0,'3'-45'61'15,"-3"0"15"-15,0 3 1 16,-3 4-8-16,-2 6-10 0,0 7-16 16,2 8-15-16,0 9-9 15,3 8-7-15,0 5-7 16,2 13-3-16,7 6-2 0,-1 9 0 16,2 5-1-16,4 6-2 15,-4 3-4-15,-1 2-3 16,-2-4-1-16,-3-2 1 15,-4-7-1-15,0-9 1 16,-5-5 1-16,-5-12 4 0,10-10 6 16,-15-3 6-16,9-14 1 15,3-8 1-15,3-5 0 16,0-2 0-16,5 0-1 0,10 3-3 16,-2 2-1-16,8 7-2 15,0 6-6-15,11 11-10 16,-7 8-45-16,10 4-19 15,3 5-5-15,3 4-7 0,4 2-2 16</inkml:trace>
  <inkml:trace contextRef="#ctx0" brushRef="#br0" timeOffset="1644.4141">8183 3401 78 0,'1'-31'94'0,"-1"6"-6"16,-9-1-4-16,-3 9-2 16,0 3-63-16,-4 4-5 15,-1 7-6-15,-6 3-4 0,-1 7-3 16,-1 7-1-16,4 7-1 16,-3 2 0-16,5 4 0 15,5 5 0-15,1 1 0 16,8 2 0-16,5 1 0 0,2 0 1 15,8 0 1-15,4-4-1 16,4-2 0-16,1-4 1 16,2-5-1-16,3-7 1 15,-3-5-1-15,1-4 1 0,-2-5 0 16,-1-3 0-16,-2-6 0 16,-1-5-1-16,-5-2 0 15,-2 0 0-15,-3 0 0 16,-2-1 0-16,-3 3 0 0,-1 1 0 15,0 4 0-15,0 9-1 16,0 0 1-16,0 0 0 16,0 0 1-16,-4 10-1 0,5 7 1 15,6 2-1-15,1 1 1 16,2 6 0-16,-1 0-1 16,1 0-4-16,-1 0-7 15,-8-4-26-15,5-1-44 0,-2-2-4 16,1-6-5-16,-5-13-7 15</inkml:trace>
  <inkml:trace contextRef="#ctx0" brushRef="#br0" timeOffset="2188.8394">8505 3441 81 0,'-17'-7'90'0,"17"7"-5"15,-13 9-3-15,11 7-3 16,3 3-66-16,3 4-2 16,0 10-2-16,1 4-3 0,2 3-1 15,-1 0-1-15,-1 0-2 16,0-4-1-16,1-3 0 16,-5-5 0-16,-1-9-1 0,0-9 0 15,0-10 0-15,-10-1-1 16,5-15 0-16,0-9 0 15,0-8-1-15,4-10 0 0,1-10-1 16,5-2 0-16,3-6 1 16,6 2 0-16,3 4-1 15,0 5 2-15,0 11 0 16,3 8 1-16,-2 15 1 16,0 9 0-16,-1 7 0 0,-3 14 0 15,3 5 0-15,-4 7 0 16,-2 4 0-16,-6 3 0 15,-3 0-1-15,-2 5 1 16,-10-3-1-16,-3-2 1 0,-6-4 1 16,0-1-1-16,0-5-1 15,1-3 1-15,4-3 0 16,5-1 0-16,5-5 0 16,4 0 0-16,1 0-1 0,8 0 1 15,1-2 0-15,3 0-1 16,5 4-1-16,1 0-2 15,7 0-6-15,-2-6-14 0,-2 5-57 16,10-3-3-16,-3-4-5 16,3-2-7-16</inkml:trace>
  <inkml:trace contextRef="#ctx0" brushRef="#br0" timeOffset="2440.6713">9219 3650 36 0,'0'0'96'0,"0"0"-3"16,14 0-4-16,-2-2-3 0,2 3-28 16,8-4-42-16,0-6-3 15,3 0-5-15,4-1-5 16,1 3-1-16,0-2-3 0,1 5-4 15,-10-3-11-15,7-7-60 16,-6 13-11-16,-8 2-2 16,-4-1-7-16,-10 0-4 15</inkml:trace>
  <inkml:trace contextRef="#ctx0" brushRef="#br0" timeOffset="2692.4937">9223 3836 63 0,'-27'20'95'0,"5"-7"-2"0,6-1-6 16,16-12-1-16,0 0-52 16,8 5-19-16,11-5-2 15,7-6-3-15,-2-3-4 16,9 0-5-16,1-5-5 0,0 3-9 15,-6-5-18-15,-1 6-53 16,-1-1-3-16,-3 0-6 16,0 0-6-16,-4-1 7 15</inkml:trace>
  <inkml:trace contextRef="#ctx0" brushRef="#br0" timeOffset="3020.7312">9516 3412 51 0,'-13'-10'96'0,"-3"1"-3"0,12 0-6 16,2-1-2-16,4 14-38 16,12-6-33-16,4-4-2 15,5 2-5-15,-3 4-3 0,5 0-3 16,3 4-1-16,-2 11 0 15,-2 1-1-15,-3 11-1 16,-5 4 1-16,-5 8-1 16,-5 5 1-16,-6 5 0 0,-7 4 0 15,-7-1 0-15,-7 1-1 16,-3-3-1-16,-3-5-2 16,2-5-7-16,-3-8-13 15,4-13-55-15,9 1-4 0,9-8-5 16,6-12-6-16,10 3 3 15</inkml:trace>
  <inkml:trace contextRef="#ctx0" brushRef="#br0" timeOffset="3337.8724">10346 3468 5 0,'-4'-16'94'0,"-3"-1"2"0,3 1-5 16,1 2-5-16,3 14-3 15,0-9-66-15,0 9-3 16,0 0-5-16,0 0-5 16,6 20-2-16,-4 2-1 15,-1 8 0-15,2 11-1 0,-1 6 1 16,0 6-1-16,-1 1 0 15,2 1-1-15,-1 0 0 16,-1-5-3-16,2-5-3 16,-3-11-10-16,3-11-42 0,-1-2-26 15,0-7-3-15,-2-14-7 16,12 3-3-16</inkml:trace>
  <inkml:trace contextRef="#ctx0" brushRef="#br0" timeOffset="3670.7458">10984 3455 80 0,'2'-16'95'0,"0"2"-4"16,0 3-7-16,-2 11-1 0,7-9-59 16,-7 13-10-16,-4 10-2 15,-2 9-7-15,-1 8-2 16,-5 11-2-16,1 6 2 0,-2 6-2 16,-1 3 0-16,1 3-3 15,2-5-2-15,-1-2-8 16,-2-12-16-16,-6 0-56 15,11-10-1-15,-3-9-7 0,6-11-5 16,6-11 4-16</inkml:trace>
  <inkml:trace contextRef="#ctx0" brushRef="#br0" timeOffset="3860.4164">10746 3569 60 0,'-10'0'95'0,"10"0"-3"0,-6 11-5 16,7-2-3-16,13 5-46 16,3 1-25-16,4 4-4 15,4 4-17-15,0-1-70 16,1-4-6-16,3-2-4 0,-4-3-7 16,8-5-4-16</inkml:trace>
  <inkml:trace contextRef="#ctx0" brushRef="#br0" timeOffset="4014.8772">11123 3734 9 0,'0'0'96'0,"-7"7"-2"0,7-7-4 15,0 0-4-15,0 0-3 16,0 0-69-16,-3 15-11 16,3-15-45-16,2 13-39 15,-2-13-4-15,10 16-7 16,-10-16-5-16</inkml:trace>
  <inkml:trace contextRef="#ctx0" brushRef="#br0" timeOffset="4498.7384">11892 3398 78 0,'0'0'94'16,"0"-14"-5"-16,0 14-5 15,-10-2-2-15,10 2-51 0,-11 16-20 16,1 4-2-16,1 10-6 16,0 8-1-16,-5 8 0 15,4 4 0-15,0 5-1 0,6-2-1 16,2-1 1-16,1-5-1 15,4-5 1-15,6-7-1 16,2-9 1-16,7-7 0 0,-2-7 0 16,5-5 0-16,3-7-2 15,2-1-2-15,3-9-7 16,1-6-10-16,6-10-55 16,-1 5-10-16,-3 0-6 15,-4-1-5-15,-6 1-1 0</inkml:trace>
  <inkml:trace contextRef="#ctx0" brushRef="#br0" timeOffset="4672.8464">11994 3757 22 0,'-19'2'89'0,"6"-2"-2"16,3 0-2-16,10 0-5 16,8-6-37-16,7 2-18 15,6-3-8-15,3 2-9 0,0-3-5 16,6 3-10-16,-5-5-25 15,-8 3-47-15,7-1-4 16,0-1-4-16,-10 0-9 0</inkml:trace>
  <inkml:trace contextRef="#ctx0" brushRef="#br0" timeOffset="4841.4964">12023 3443 56 0,'-21'-21'92'16,"4"1"-3"-16,6 7-4 15,8 1-3-15,4 1-57 16,12 5-9-16,4 1-5 0,4 5-18 16,0 14-57-16,7-6-17 15,4 3-4-15,7 1-8 16,2 4-2-16</inkml:trace>
  <inkml:trace contextRef="#ctx0" brushRef="#br0" timeOffset="5035.8749">12392 3496 38 0,'-4'14'92'0,"4"-14"-2"16,-3 14-5-16,3-14-2 15,6 19-42-15,6-3-25 16,-3 3-1-16,7 5-10 0,-2 2-7 16,5 5-6-16,-3-3-8 15,3 3-15-15,-5-1-30 16,-2-7-21-16,2-4-7 15,-3-9-3-15,-2-5 8 0</inkml:trace>
  <inkml:trace contextRef="#ctx0" brushRef="#br0" timeOffset="5213.6528">12569 3657 45 0,'-7'-26'87'16,"1"3"-2"-16,-2 3-3 0,0 9-26 15,-3 7-13-15,-1 4-18 16,-4 15-12-16,-3 9-6 15,1 10-2-15,-1 8-2 0,-2 9-7 16,-1-1-8-16,3 9-7 16,0 4-30-16,6-7-30 15,3-3-5-15,6-9-7 16,3-6-2-16</inkml:trace>
  <inkml:trace contextRef="#ctx0" brushRef="#br0" timeOffset="5704.4724">12863 3521 7 0,'7'-52'93'0,"-7"17"2"16,-7 12-5-16,-10 11-6 0,-3 11-1 16,0 9-63-16,3 7-11 15,6 7-2-15,5 6-1 16,4 8-3-16,2 8-1 0,4 11 0 15,1 6 0-15,5 4-3 16,-1 9-2-16,0 0 0 16,-6 0-2-16,-3-2 0 15,0-4 0-15,-4-7-1 0,-7-10 1 16,1-11 2-16,-1-12 2 16,-4-9 0-16,5-12 1 15,-2-11 1-15,-1-10 1 16,5-10 0-16,0-9 0 0,3-11-1 15,5-6 0-15,8-9-1 16,6-6 0-16,9 0 0 16,2 1 0-16,1 5-1 15,3 7-1-15,-2 13 0 0,0 11 0 16,-3 16 1-16,-2 12 0 16,-5 11 0-16,-3 10 1 15,-1 7-1-15,-8 3 1 0,-4 4 1 16,-1 0-1-16,-4-3 1 15,-8-4-2-15,-1-3-5 16,-2-7-7-16,2-3-19 16,9-5-48-16,4-10-2 0,-13 2-8 15,13-2-4 1</inkml:trace>
  <inkml:trace contextRef="#ctx0" brushRef="#br0" timeOffset="6469.3442">13147 3748 70 0,'0'0'90'0,"0"0"-3"16,-13 0-4-16,1 3-3 15,5 8-62-15,-5 2-4 16,4 2-2-16,-1 3-5 0,4 0-2 16,1 0-2-16,1-1 0 0,3-5-1 15,0 1 0-15,5-4 0 16,-5-9 0-16,13 9-1 15,-3-9 1-15,1-1-1 16,-2-6-1-16,2-3 1 16,0-3-2-16,1-3 0 0,1-1 0 15,-5 0 0-15,5-1 0 16,-3 1 0-16,1 0 0 16,0 4 0-16,-1 3 0 0,2 3 0 15,-3 3 0-15,5 4-1 16,-1 0 1-16,-2 6 0 15,1 7 1-15,0 0 0 16,-3 5 0-16,0 1 0 0,-3-1 0 16,-4 1 1-16,-1-1-1 15,0-4 0-15,-1-2 0 16,0-4 1-16,0-8-1 16,0 0 0-16,0 0-1 15,0 0 0-15,15-14 0 0,-8-3 0 16,5-3-2-16,5-7-3 15,2-6-1-15,1-5-1 0,9-2 2 16,-4-2 0-16,2 5 3 16,-5 1 3-16,-3 4 2 15,-5 8 3-15,-6 8 3 16,-8 16 1-16,0 0 0 16,-17 0-2-16,5 7-2 0,4 10-1 15,-6 6-1-15,5 3 0 16,1 3 0-16,5 6-1 15,0 0-1-15,3-1 1 0,0 1-1 16,0-6-1-16,3 0 1 16,-1-7-1-16,0-3 1 15,2-6 0-15,-4-13 1 16,3 12-1-16,-3-12 2 0,0 0-1 16,12-11 1-16,-1 1 1 15,-6-4-4-15,7-1 0 16,0-2 0-16,0 1 0 0,1 2 0 15,2 1 0-15,-1 0 0 16,-1 5 0-16,0 0 0 16,1 8-8-16,2 0-76 15,-5 3-4-15,3 0-4 0,6 3-7 16,4 3-5-16</inkml:trace>
  <inkml:trace contextRef="#ctx0" brushRef="#br0" timeOffset="6625.1742">13955 3812 3 0,'0'0'101'0,"-15"-12"-2"0,5 3-4 16,2-2-6-16,6 0-3 15,2 11-57-15,0-13-25 16,6 13-26-16,-6 0-61 0,9 0-5 16,-9 0-5-16,10 4-7 15,-10-4-4-15</inkml:trace>
  <inkml:trace contextRef="#ctx0" brushRef="#br0" timeOffset="9612.9161">6152 4821 25 0,'-5'-18'81'0,"-8"-3"-3"16,-3 5-2-16,-8-2-4 15,-5 7-61-15,-7 8-2 0,-5 4-2 16,-4 12-3-16,-5 10 0 16,-4 12 0-16,-2 9-2 15,2 9 1-15,3 4-1 16,7 4 0-16,8 2 4 0,10 0-2 15,10-5 1-15,14-3-1 16,9-6 2-16,15-8 0 16,11-4-1-16,14-10 1 15,9-9-2-15,6-11 0 0,5-6-1 16,5-9 0-16,1-11-1 16,-3-9-2-16,-5-5 1 15,-9-4-2-15,-12-2-3 16,-11 2 1-16,-9 4 0 15,-16 6-1-15,-8 8 2 0,-16 11 1 16,-9 8-1-16,-5 7 4 16,-2 12-1-16,3 7 3 15,2 4 0-15,9 3 1 16,6 0-1-16,12-2 1 0,5-3-1 16,12-6 1-16,6-4 0 15,2-8-2-15,4-5 0 16,-2-5-1-16,1-9 1 15,-5-6-2-15,-1-4 0 0,-7-5 1 16,0-3-4-16,-4-3 0 16,-5-1 0-16,0 3 0 15,0 2-1-15,-2 6 0 0,-3 5 0 16,1 4-1-16,-2 11 3 16,9 0-1-16,-3 11 0 15,1 5 2-15,2 4 1 16,1 2 1-16,3 0 0 0,0 1 1 15,-2-5-1-15,1-2 1 16,-2-5 1-16,-1-5-4 16,1-4-1-16,-2-2-3 0,-1-9-1 15,2-4-1-15,-2-4-3 16,0 0-1-16,-1-3 1 16,0 1 2-16,-1 1 1 15,0 4 2-15,-1 6 3 16,-4 8 1-16,0 0 3 0,14 4-1 15,-7 9 3-15,7 4-1 16,2 0 0-16,4 1 0 16,4-3-1-16,5-3-2 0,0-5-4 15,4-5-8-15,-3-4-22 16,-1-10-23-16,-2-7-3 16,-5-3 5-16,-3-5 14 15,-6-5 12-15,-4 0 12 0,-5-5 19 16,1 2 27-16,-5-1 30 15,0 6 0-15,-5 0-10 16,4 9-14-16,-7 6-9 0,8 15-9 16,0 0-6-16,-8 9-5 15,7 18-4-15,1 11-1 16,1 9-2-16,9 12 3 16,3 13 0-16,2 8 0 0,3 12 0 15,-1 1-1-15,-1 2-1 16,-5-5 1-16,-2-6 0 15,-7-11-1-15,-2-15 0 16,-10-16 0-16,-2-17 2 0,-5-14 0 16,-5-11 1-16,1-17 0 15,0-10-1-15,3-13-1 16,2-11-1-16,4-9-1 0,6-8-1 16,6 0-1-16,6 5-1 15,5 7 0-15,8 10 1 16,2 12 0-16,0 20 0 15,2 12 2-15,-2 12-1 0,-4 16 1 16,-3 9 1-16,-3 1 0 16,-4 3-2-16,-5-3-1 15,-2 2-5-15,-3-8-5 0,-1-5-15 16,-3-7-52-16,0-9-4 16,7-9-5-16,-13-4-4 15</inkml:trace>
  <inkml:trace contextRef="#ctx0" brushRef="#br0" timeOffset="9990.8729">7322 5350 18 0,'-3'22'86'0,"-3"0"1"0,-2-5-2 15,3 0-4-15,2-6-42 0,3-11-15 16,1 11-1-16,7-11-5 15,5-4-7-15,2-8-3 16,2-2-1-16,-2-6-3 16,0-2-2-16,-3-4-2 15,-2 1 0-15,-5-2-2 0,-5 3-2 16,-4 5 0-16,-8 2 0 16,-5 8 0-16,-4 7-1 15,-1 7 2-15,-1 10 0 0,0 6 3 16,1 7 1-16,6 2 0 15,7 3 0-15,4-1 1 16,5 1 0-16,8-5-1 16,9-2 0-16,4-7 0 0,10-2-1 15,0-9-4-15,8-4-10 16,-6-4-32-16,5-6-35 16,0-8-4-16,1-5-7 0,-4-2-4 15</inkml:trace>
  <inkml:trace contextRef="#ctx0" brushRef="#br0" timeOffset="10419.7242">8172 5123 0 0,'0'-10'94'0,"0"1"2"16,0 9-8-16,-2-11-6 15,1-5-6-15,1 16-63 16,0 18-2-16,0 4-4 0,2 9-6 16,1 6 3-16,-2 10 0 15,3 7 1-15,-1 5-1 16,-2 1-1-16,0 0 0 0,2-5-1 16,-2-4 0-16,-1-6-5 15,0-6-2-15,0-12-5 16,0-6-11-16,-8-2-45 15,8-19-18-15,0 0-5 16,-9-15-4-16,7-7-3 0</inkml:trace>
  <inkml:trace contextRef="#ctx0" brushRef="#br0" timeOffset="10855.5847">8184 4973 73 0,'-9'-42'91'0,"2"10"-1"15,-4 10-6-15,2 6-1 0,4 7-66 16,5 9-4-16,-12 0-4 16,2 6-5-16,2 12-3 15,-4 8 0-15,1 3-1 0,-2 10 0 16,-3 4 0-16,1 3 0 16,1-1-1-16,0 0 3 15,6-7-1-15,1-7 2 16,0-5-1-16,2-10 1 0,5-16 1 15,0 0-2-15,0 0 0 16,10-23-2-16,-3-2 0 16,2-9 0-16,4-5-1 15,3-7 0-15,1-2-1 0,0 2 2 16,2 4 1-16,-1 5-1 16,-3 8 1-16,1 10 0 15,-2 11 0-15,-1 12 0 16,1 12 0-16,0 9 1 0,0 6 0 15,5 6 0-15,3 3 0 16,-1 3 0-16,-1-1-1 16,0-4-3-16,1 1-6 15,-8-8-20-15,0 0-55 16,-5-2-3-16,0-6-6 0,3-6-6 16,2-6-1-16</inkml:trace>
  <inkml:trace contextRef="#ctx0" brushRef="#br0" timeOffset="11532.5236">9041 5405 44 0,'-12'3'90'0,"0"-2"0"16,4 1-5-16,0-11-5 15,8 9-48-15,0 0-7 16,16 0-5-16,1 0-9 16,6 0-3-16,6 0-2 0,3-3-2 15,5-2-2-15,0-1-1 16,4 2 0-16,-5-3-1 16,0 0-1-16,-2 0 0 0,-8 1 0 15,-1-1-2-15,-10 5 0 16,-2-4 0-16,-13 6-1 15,12-10 0-15,-12 10-2 16,0-14 0-16,-2 5 1 0,-6-1-4 16,3-2-1-16,-4-2 1 15,1 0 0-15,2 0 0 16,-2 1 2-16,1-1 1 16,1 4 0-16,6 10 5 0,-12-15 1 15,12 15 2-15,-13-7 1 16,13 7 1-16,-14 0 1 15,14 0 0-15,-11-1 1 16,11 1-1-16,-12 8 0 16,12-8 0-16,0 0 0 0,-3 11-1 15,3-11 0-15,0 0-1 16,5 10 0-16,-5-10-1 16,13 7 0-16,-13-7-2 0,18 7-3 15,-18-7-4-15,20 10-17 16,-1-6-54-16,-6 1-4 15,-2 0-9-15,1-3-1 16</inkml:trace>
  <inkml:trace contextRef="#ctx0" brushRef="#br0" timeOffset="11856.6586">9012 5621 11 0,'-28'10'94'0,"5"-3"0"15,10-5-5-15,13-2-4 16,0 0-2-16,11-8-69 0,12 1-4 15,9-2-1-15,3-2-4 16,7 1-3-16,6-3-3 16,0 5-3-16,-1-5-6 15,2 4-10-15,-11 6-42 16,-2-8-23-16,-3 1-4 0,-8-4-5 16,-2 0-3-16</inkml:trace>
  <inkml:trace contextRef="#ctx0" brushRef="#br0" timeOffset="12149.1503">9441 5202 53 0,'-18'-10'86'0,"1"3"0"16,5 4-5-16,3 0-1 0,9 3-64 16,0 0 0-16,2 10-1 15,7 0-7-15,7 2-2 16,2 2-1-16,3 3 1 0,2 2-1 15,5 2-1-15,-6 3-1 16,-1 4-1-16,-4 1 1 16,-2 6-1-16,-11-1 2 15,-5 6-3-15,-2 1 0 0,-14-4 0 16,-3 3 0 0,-10-3-2-16,-3-5-4 0,-3 0-13 15,0-8-62-15,-2-5-3 16,3-4-6-16,8-9-5 15,4-4-3-15</inkml:trace>
  <inkml:trace contextRef="#ctx0" brushRef="#br0" timeOffset="14296.5088">10724 5234 10 0,'0'-9'85'0,"0"9"1"15,0 0-6-15,0 0-4 16,-10 4-35-16,8 9-26 16,2 10-3-16,0 6-6 15,0 5-2-15,0 10 0 0,3 4 0 16,0 5 0-16,1 1 1 16,0-4-2-16,-2-4 0 15,1-7-2-15,1-4 2 16,-3-10 0-16,0-5 1 0,-1-10 0 15,0-10-1-15,0 0 1 16,-11-8-1-16,3-9-1 16,1-4 0-16,2-7-1 15,-4-5-1-15,4-7 0 0,1-4-1 16,2-6-1-16,2 0 2 16,1-3-2-16,2 1-1 15,1 3 1-15,3 6 0 16,3 7 0-16,-2 6 0 0,1 9 1 15,0 6-1-15,0 6 2 16,-1 5 1-16,-8 4 0 16,17 0 1-16,-17 0 0 15,15 0 0-15,-15 0 1 0,16 3-1 16,-16-3 0-16,0 0 0 16,9 1-1-16,-9-1 0 15,0 0 0-15,0 0-1 0,0 0 0 16,0 0 1-16,0 10-1 15,0-10 1-15,0 0 1 16,0 0-1-16,0 0 0 16,0 0 0-16,0 0 0 0,0 0-1 15,0 0 0-15,0 0 0 16,13 0 0-16,-13 0-1 16,15 0 1-16,-5 1-1 15,1 9 1-15,3 2-1 0,0 4 0 16,-1 7 2-16,2 2 0 15,-1 6 0-15,-2 3 1 16,-4 1-1-16,-4 1 1 16,-4-4 0-16,-3 0 1 0,-10-5-2 15,-1-6 0-15,-4-7 1 16,-2-8 0-16,2-4-1 16,-1-4 1-16,4-8-1 15,1-6 0-15,9-3 0 0,3-1-1 16,3-3 0-16,8 0-1 15,6 0 0-15,6 3 0 16,3 1 0-16,4 1 0 16,3 6 1-16,-1 0-3 0,3 4 2 15,-1 3 1-15,-4 2 0 16,0 2 0-16,-3 1 0 16,-4 0 1-16,0 1-2 15,-6 5 5-15,-3 1-3 0,1 2 1 16,-6-1-1-16,-1 2 0 15,-1-1 1-15,-2 3-1 16,-3-1 0-16,1 0 0 16,0-2 0-16,0 0 0 0,-1-9-1 15,1 16 1-15,-1-16-1 16,0 16 0-16,0-16 1 16,0 19-2-16,0-10 0 0,0 2-1 15,0 0-3-15,-1-1-4 16,1-10-7-16,-3 15-18 15,11-8-50-15,-8-7-2 16,0 0-6-16,0 0-4 0</inkml:trace>
  <inkml:trace contextRef="#ctx0" brushRef="#br0" timeOffset="14510.7412">11268 5121 10 0,'-1'-25'90'0,"0"2"6"0,1 2-6 16,0 1-4-16,2 27-19 16,4-17-46-16,-2 1-6 15,-4 9-6-15,16-11-4 16,-16 11-4-16,12 5-4 0,-5 12-8 16,-5-1-19-16,3 10-55 15,2 3-1-15,-3 1-5 16,1 2-7-16</inkml:trace>
  <inkml:trace contextRef="#ctx0" brushRef="#br0" timeOffset="15299.0292">11681 5235 80 0,'-16'-12'86'0,"16"12"1"16,-10-15-6-16,8 31-20 16,2-16-42-16,0 0-2 15,0-9-5-15,0 9-4 0,0 0-2 16,0-9-1-16,0 9-2 16,0 0-1-16,0 0 0 15,0 0-1-15,0 0 0 0,0 0-1 16,0 0 0-16,0 0-1 15,0 0 1-15,0 0-1 16,0 0 1-16,0 0 0 16,0 0 0-16,0 0 0 0,7 0 0 15,-7 0 0-15,0 0 0 16,0 0 1-16,12 3-1 16,-12-3 0-16,9 9 0 15,-9-9 0-15,15 13 1 0,-15-13-1 16,13 13 0-16,-13-13 1 15,14 17-1-15,-14-17 0 16,11 12 1-16,-11-12 1 16,0 0 0-16,11 8 2 0,-11-8-4 15,0 0 2-15,0 0 2 16,0 0-1-16,0 0-3 16,0 0 0-16,3-5 0 15,-3 5-1-15,0 0 3 0,4-11-2 16,-4 11-2-16,0-10 3 15,0 10-1-15,0 0 0 16,1-9 0-16,-1 9 0 16,0 0 0-16,0 0 0 0,0 0 0 15,0 0 0-15,0-9 0 16,0 9 0-16,0 0 1 16,0 0-1-16,0 0 0 15,0-9 0-15,0 9 0 0,0 0 0 16,0 0 0-16,0 0 0 15,0 0 0-15,0 0-1 16,0 0 1-16,0 0-1 16,0 7 0-16,0 5 1 0,0 4 1 15,0 1 1-15,0 6-1 16,0 2 1-16,0 2 0 16,-1 2 0-16,1-2 0 0,-2-1-2 15,-3-2-4-15,-3-6-6 16,6 3-17-16,13-7-55 15,-11-14-3-15,0 9-7 0,0-9-4 16,10-7-2-16</inkml:trace>
  <inkml:trace contextRef="#ctx0" brushRef="#br0" timeOffset="15719.7214">12113 5202 20 0,'0'0'53'0,"0"0"-1"0,0 0-4 16,0 0-4-16,0 0-9 15,0 0-7-15,0 0-5 16,0 0-4-16,0 0-4 15,0 0-1-15,0 0-3 0,0 0-2 16,0 0-3-16,0 0-7 16,0 0-8-16,0 0-22 15,12 0-40-15,-12 0-7 16,0 0-3-16,0 0-3 16</inkml:trace>
  <inkml:trace contextRef="#ctx0" brushRef="#br0" timeOffset="16702.6656">12145 5240 31 0,'0'0'68'15,"9"-11"-10"-15,-9 11-8 16,0 0 0-16,0-11-10 16,0 11-14-16,0 0-9 15,0 0-2-15,0 0-4 0,0 0 0 16,-6 10-2-16,-6 3 0 16,3 5-1-16,-7 3 1 0,1 2-1 15,-1 6 0-15,-1 0 0 16,5 2-1-16,6-2 0 15,5-2-2-15,1-4-1 16,11-3 0-16,7-5 1 16,8-6-2-16,6-4 1 0,7-5-2 15,3-4 1-15,6-8-1 16,0-6-1-16,0-3 0 16,1-7 0-16,-8-1 0 0,-5-2 0 15,-8-1-3-15,-8 2 1 16,-9 0-1-16,-9 6 0 15,-5 5 1-15,-11 8 0 16,-8 8 0-16,-3 3-1 0,-5 7 2 16,2 8 3-16,-1 5 1 15,9 6-1-15,3 0 1 16,10 2 0-16,3 3 0 16,4-1 0-16,10 0 1 0,8-3-3 15,1-2 1 1,4-4-3-16,4-4 0 0,-3-6 0 15,3-4 0-15,-1-4-9 16,-5-5-12-16,-21-7-63 0,19-4-3 16,0-7-4-16,0-2-7 15,-2-4-3-15</inkml:trace>
  <inkml:trace contextRef="#ctx0" brushRef="#br0" timeOffset="18148.6996">13250 5267 41 0,'-3'-18'83'0,"-6"3"-1"16,0-1-2-16,-6 5-5 15,-3 3-47-15,1 8-16 0,-6 0 0 16,-1 10-2-16,-5 6-4 16,5 5 1-16,-2 6-2 15,4 0 0-15,6 5-2 16,6-2 1-16,6 2 0 0,4-3-1 15,13-2 2-15,6-3-3 16,10-5 0-16,6-6-1 16,8-5-1-16,4-4-1 15,2-4 0-15,1-10 0 16,0-6 0-16,-8-4-1 0,-2-5 1 16,-9-2 1-16,-9-1 1 15,-5 2-1-15,-10-1 0 16,-6 5 0-16,-1 3 1 0,-9 5-1 15,-3 7 1-15,-1 7 0 16,0 0-3-16,-2 8 6 16,7 5-1-16,-1 4 0 15,7 4 1-15,2 1-1 0,4 4 0 16,7-5-1-16,5 3 1 16,0-4-5-16,3-2-4 15,0-5-3-15,3-4-5 16,-2-6-3-16,-2-3-1 0,1-4 0 15,-4-8 2-15,-1-1 1 16,-6-6 6-16,3 1 8 16,-5-3 5-16,-3 1 6 15,0 3 3-15,-2-1-1 0,2 5 1 16,-3 4-2-16,0 9-1 16,0 0-4-16,0 0 0 15,11 4-3-15,-3 11-1 16,-1 1-1-16,3 2-1 15,2 1-1-15,1 1-1 0,1-3-2 16,-1-4-2-16,0-4-4 16,2-5-2-16,-2-4-2 0,-2-10 2 15,1-4 1-15,-3-8 0 16,2 0 3-16,-1-8 2 16,0-3 4-16,1-2 5 15,-4-2 4-15,2-1 3 0,-2 1 2 16,-3 2 0-16,5 5-2 15,-7 5 1-15,1 8 0 16,-3 17-3-16,0 0-2 16,0 0-3-16,-7 18-1 0,3 9-1 15,-1 3-1-15,5 4 1 16,0 4 1-16,0 1-1 16,5-3 0-16,1-1 0 0,-1-5-1 15,-2-6 0-15,1-3 0 16,0-7 1-16,-1-6-2 15,-3-8 1-15,0 0 0 16,12 0 0-16,-3-7 1 0,3-3-1 16,3-5 0-16,7-1-2 15,2-3-2-15,5 2-1 16,1 0-5-16,5 1 0 0,0 1-1 16,0 4 0-16,-2 0 2 15,-3 4 1-15,-1 3 4 16,-9 0 2-16,-1 2 6 15,-7 2 4-15,-12 0 0 16,0 0 2-16,0 0 0 0,-9 6 0 16,-6 0 1-16,-3-1-1 15,-3 1 0-15,3 1-3 16,-1 0-1-16,3 0 0 16,4 0-1-16,4 4 1 0,4-2-4 15,4 1 0-15,1 2-1 16,7 1 1-16,4 1-1 15,3 0 0-15,2 2 0 0,0 0 0 16,2 1 0-16,-4-2-1 16,-5 2 0-16,-3-4 1 15,-7 0-1-15,-4-4 0 0,-8 0 0 16,-8-2 0-16,-8-3-3 16,0-1-6-16,-8-5-21 15,-1-1-53-15,2-4-3 16,1-4-6-16,7-2-6 15,10-5-2-15</inkml:trace>
  <inkml:trace contextRef="#ctx0" brushRef="#br0" timeOffset="21675.7998">6423 7093 20 0,'-19'-9'81'16,"3"3"1"-16,3 3-5 15,1 3-3-15,2 4-47 0,3 10-14 16,5 7-2-16,2 6-4 16,2 6-4-16,1 10-2 15,3 6 1-15,1 5-1 16,-1 0 0-16,0-1 0 0,-3-2 0 15,-1-4 0-15,-3-6 0 16,1-6 1-16,-7-11 1 16,-1-6 0-16,-5-8 1 15,0-7-1-15,-3-3 1 0,3-11-1 16,-2-7 0-16,1-6 0 16,3-7 0-16,0-7 0 15,4-6-2-15,3-6 2 16,4-4-1-16,0-5 1 0,10-2 0 15,4 2-1-15,6 1 1 16,4 5 0-16,7 7 1 16,3 7-1-16,4 7 0 0,2 10-1 15,1 7 0-15,0 9 0 16,3 6-1-16,-6 3 0 16,-2 12-1-16,-4 6 0 0,-6 5 0 15,-8 6 1-15,-7 1-1 16,-13 3-1-16,-5 1 0 15,-14 1-1-15,-8-4 1 16,-6-2-1-16,-5-5 1 16,-3-6-1-16,0-5 2 0,4-6 0 15,3-7 0-15,7-3 1 16,6-2 0-16,6-7 0 16,5 1-1-16,7-1 1 15,5 9-1-15,0-11 1 0,0 11 0 16,17 0 0-16,-1 4 0 15,2 8 0-15,6 8 1 16,1 6-1-16,8 5 1 0,1 7-1 16,2 6 1-16,2 2-1 15,0 2 0-15,-1 1 0 16,-2-1 0-16,-3-2 0 16,-5-6-1-16,-4-6 1 15,-6-7 0-15,-5-6 1 16,-2-7 0-16,-10-14-1 15,10 9 0-15,-10-9 0 0,4-14-3 16,-4 1-3-16,0-6-11 16</inkml:trace>
  <inkml:trace contextRef="#ctx0" brushRef="#br0" timeOffset="21963.8045">7184 7354 511 0,'13'-2'0'0,"3"-2"0"15,5 0 0-15,6-1 0 16,1-1 0-16,2 0 0 15,3 0 0-15,-2 5 0 16,-5-2 0-16,-1 3-9 0,-7 0-7 16,-4 5-16-16,-4 4-53 15,-10 1-2-15,-4 3-7 16,-10 3-5-16</inkml:trace>
  <inkml:trace contextRef="#ctx0" brushRef="#br0" timeOffset="22231.3233">7204 7552 86 0,'-22'19'90'0,"5"0"-2"16,2-6-4-16,8 12-20 16,5-17-36-16,2-8-5 15,11 13-7-15,6-13-4 16,8-2-3-16,5-6-1 16,4-2-5-16,3-3-3 0,2-2 0 15,1-1 0-15,-1-1 0 16,-4 3 0-16,-6 4 0 15,-6 1 0-15,-6 3 0 16,-3 2 0-16,-14 4 0 0,0 0 0 16,0 0 0-16,-2 8-4 15,-5 5-23-15,4-5-59 16,-7 1-3-16,-2-2-5 16,2-2-5-16,10-5-2 0</inkml:trace>
  <inkml:trace contextRef="#ctx0" brushRef="#br0" timeOffset="23307.3162">9015 7240 68 0,'0'0'87'0,"-8"-9"-3"16,8 9-6-16,-12 7 0 16,9 7-63-16,3 13-4 15,-1 7-3-15,1 12-3 0,1 9-1 16,1 6-1-16,1 5-1 15,0 0 0-15,-2 1 1 32,-2-8 0-32,1-7 2 0,-3-13-1 15,-2-13 0-15,-5-13 1 16,0-11-1-16,-3-9 1 16,4-15-1-16,-3-10-2 0,3-5 0 15,3-10-1-15,2-9 0 16,3-7 0-16,1-2 0 15,7-1-1-15,4-1 1 16,5 6-1-16,-1 5 0 0,9 9 0 16,-1 9 0-16,3 9 1 15,1 13-1-15,5 3 1 16,-2 10 0-16,6 3 0 16,0 5 0-16,-2 9 0 0,-1 5 0 15,-4 6 0-15,-5 3-1 16,-12 3 0-16,-8 3 1 15,-11 1-1-15,-14 2 0 16,-13 1 0-16,-8-4 0 0,-10-2 0 16,-6-2 0-16,1-7 0 15,2-4 1-15,3-7-1 16,8-5 1-16,9-5 0 16,8-3-1-16,8-1 0 0,19 2 0 15,-5-11 0-15,5 11-2 16,20-10-2-16,-2 7-4 15,6 3-11-15,0 7-63 0,4 1-5 16,2 2-3-16,0 1-8 16,1 0-2-16</inkml:trace>
  <inkml:trace contextRef="#ctx0" brushRef="#br0" timeOffset="23866.5807">10444 7336 30 0,'-8'-15'84'0,"-1"-2"1"16,-1 1-1-16,2 6-19 0,0-6-27 15,2 3-7-15,-2 3-6 16,3 0-6-16,5 10-6 16,-3-11-2-16,3 11-4 15,0 0-1-15,12 11-1 0,3 5-3 16,2 6 0-16,6 4 0 16,4 8 0-16,8 6-2 15,2 4 0-15,2 3 0 16,0 1 0-16,2-1 0 0,-4-2 0 15,-4-2 0-15,-2-6 0 16,-12-5 0-16,-2-9 0 16,-9-4 0-16,-2-4 0 15,-6-15-6-15,0 0-5 0,0 0-11 16,-24-9-63-16,18-7-3 16,1-5-5-16,-1-7-5 15,1-6 0-15</inkml:trace>
  <inkml:trace contextRef="#ctx0" brushRef="#br0" timeOffset="24280.7085">10909 7243 67 0,'0'0'94'16,"-10"-14"-3"-16,10 14-6 15,-9-14-1-15,2 6-55 0,7 8-13 16,-7-9-4-16,7 9-6 15,0 0-2-15,-14 2-3 16,4 7 0-16,-4 4-1 0,-5 8 1 16,-7 6 0-16,0 9 0 15,-9 5 0-15,-1 7 0 16,-3 5 2-16,-2 6-1 16,-4 1 0-16,1 0 0 0,-1-4 1 15,-4 0 1 1,0-6-4-1,9-8 0-15,4-10 0 0,6-7 0 16,6-6 0-16,5-7 0 16,6-4 0-16,13-8 0 15,0 0 0-15,0 0 0 16,0-8 0-16,0 8 0 16,0-10 0-16,0 10 0 0,0 0 0 15,11-14 0-15,0-15-71 16,-11 29-20-16,19-9-2 15,-3 1-8-15,2-8-1 0</inkml:trace>
  <inkml:trace contextRef="#ctx0" brushRef="#br0" timeOffset="25514.1772">13066 7231 62 0,'0'-17'85'0,"0"0"-2"16,-1-2-3-16,3 4-25 15,-4-1-27-15,-9 1-6 16,1 7-7-16,-10 4-4 16,-8 4-3-16,-1 8-2 15,-6 8 0-15,-11 8-2 0,-1 9 0 16,-6 7 0-16,-2 9-1 16,2 5 0-16,3 5-1 15,4-1 1-15,6 1-2 16,14 0 0-16,8-6-1 0,9-2 1 15,9-8 0-15,12-2 0 16,11-7 0 0,8-6 1-16,5-5-1 0,2-9 1 15,4-5 0-15,5-8-1 16,1-2 1-16,-6-13 0 16,0-5-1-16,2-8 0 15,-4-10 0-15,-2-8 0 0,-1-8 0 16,-5-7 1-16,-3-7 0 15,-4-2-2-15,-9 0 0 16,-5 1 0-16,-8 7 0 16,-5 7 0-16,-11 10 0 0,-11 8 0 15,-9 9 0-15,-7 8 0 16,-6 6 0-16,-7 10 0 16,-1 3 0-16,-2 5 0 15,0 8 0-15,4 4 0 0,3 4 0 16,8 4 0-16,7 2 0 15,8 1 0-15,9 2 0 16,8 2 0-16,7 1 0 0,7 0 0 16,11 3 0-16,10 1 0 15,6 1 0-15,6 1 0 16,8 0 0-16,2 0 0 0,3-1 0 16,1-4 0-16,-1 0 0 15,-1-6 0-15,-8-2 0 16,-4-6 0-16,-4-1 0 15,-12-8 0-15,-4 0 0 0,-5-3 0 16,-13-8 0-16,10 9 0 16,-10-9 0-16,0 0 0 15,-1 11 0-15,1-11 0 32,-9 8 0-32,9-8-17 0,-9 14-68 15,9-14-5-15,0 0-5 16,5-6-6-16,6-5-5 15</inkml:trace>
  <inkml:trace contextRef="#ctx0" brushRef="#br0" timeOffset="25875.1699">13453 7254 75 0,'-5'-18'93'0,"-1"3"-4"16,1 0-5-16,1 4-3 15,-12 4-62-15,16 7-4 16,0 0-4-16,-2 16-4 0,1 6-4 15,0 5-1-15,-1 9-1 16,1 6 0-16,1 3 0 16,-1 3 0-16,1 0-1 0,1-3-1 15,4-3-1-15,0-8-4 16,4-2-9-16,-5-6-41 16,2-8-28-16,2-9-3 0,-8-9-6 15,0 0-4-15</inkml:trace>
  <inkml:trace contextRef="#ctx0" brushRef="#br0" timeOffset="26538.1967">13277 7472 64 0,'-14'-1'90'16,"1"1"-2"-16,13 0-5 0,0 0-2 15,36 0-59-15,-14 4-6 16,6-2-4-16,2 2-4 15,4-1-3-15,4-1-2 16,-1-2 0-16,-3 0-3 0,0 0 0 16,-5-5 0-16,-6-4-1 15,-3 0 0-15,-4-3 0 16,-7-1 1-16,-1-1 1 0,-6-2 0 16,-2 4 1-16,0 1 1 15,-1 0 0-15,1 11 0 16,-10-10 0-16,10 10-1 15,-8 1 0-15,8-1-1 0,-11 21 0 16,9-5 0-16,-1 3-1 16,3 3 0-16,2 0 0 15,5-1 0-15,2 2 0 16,3-5 0-16,3-2 1 16,1-7-1-16,6-5-1 0,-2-4 1 15,0-3 0-15,0-9 0 16,-1-3 0-16,-2-3 0 15,-3-4 0-15,-5 1 0 0,-1 1 1 16,-5 1 0-16,-1 3-1 16,-2 5 0-16,0 11 1 15,0 0-1-15,-6 0-1 16,1 9 1-16,3 12 0 0,-1 11-1 16,0 8 0-16,2 8 1 15,0 10-1-15,1 9 2 16,0 5-1-16,3 6 1 15,-1 0 0-15,-1-1 0 16,-1-4 0-16,-1-4 1 0,-9-12 0 16,-1-13-1-16,-6-8 1 15,0-16-1-15,-5-10 1 16,1-10 0-16,3-7-2 0,-1-15 0 16,4-4 0-16,3-6 0 15,5-6-4-15,2-4-9 16,4-8-22-16,4-1-51 15,11-1-3-15,12-4-6 16,9-2-5-16</inkml:trace>
  <inkml:trace contextRef="#ctx0" brushRef="#br0" timeOffset="27420.1498">14639 7357 79 0,'0'-21'93'0,"-7"2"-5"16,-8 3-4-16,-4 0-3 16,0 5-61-16,-4 2-6 15,-2 6-4-15,1 2-5 16,3 2-2-16,1 5-1 0,2 5-1 16,4 2 0-16,3 4 0 15,6 2 0-15,4 5-1 0,1 0 0 16,6 3 0-16,5 2 0 15,2 3 0-15,3 0 0 16,-1 0-2-16,3 0 0 16,-3-1-1-16,-1-2 0 0,-8-3 0 15,-4-3 0-15,-3-6 1 16,-11 0 0-16,-8-7 1 16,-5-2 1-16,-3-5 0 15,-3-5 0-15,0-1 0 0,7-7-1 16,6-2-2-16,4-6-3 15,13 0-5-15,2-4-4 16,21 0-7-16,6 0-3 16,10 2 1-16,11 2 4 0,0 1 7 15,10 5 6-15,-5-1 10 16,0 6 10-16,-10 2 7 16,-5 1 6-16,-13 1 0 15,-10 2-2-15,-16 1-5 0,0 0-3 16,0 0-4-16,-10 11-4 15,-4 2-3-15,-1 0-1 16,0 6-1-16,5 0-1 16,0 3 0-16,6 2-1 0,4-4 0 15,1 5 0-15,11-6 0 16,-1 0-1-16,6-7 1 16,1-1 0-16,1-4-1 15,-1-3 0-15,-1-4 0 0,-3-3 0 16,-2-7 0-16,-4-7-1 15,-5-2 0-15,0-7 1 16,-3-4 0-16,-2-5 0 0,0-2 0 16,1-5 0-16,1 2 1 15,0 1-1-15,7 3 0 16,4 2 0-16,2 9 0 16,4 5 0-16,0 7 0 15,4 7-1-15,-2 4 1 0,3 4-1 16,0 9 1-16,0 6-1 15,-4 6 0-15,1 5 1 16,-7 3-1-16,1 6 1 0,-8 3 0 16,-2 0-1-16,-3 1 1 15,-2 0 0-15,-4-7 0 16,0-1 0-16,-2-7 0 16,3-1 0-16,1-8 0 0,1-6-3 15,3-2-4-15,0-9-14 16,0 0-62-16,17 1-3 15,3-2-5-15,8-7-7 0,5-3-1 16</inkml:trace>
  <inkml:trace contextRef="#ctx0" brushRef="#br0" timeOffset="27895.5857">15489 7602 87 0,'-11'-22'95'0,"3"0"-6"0,-1 0-4 16,4 3-2-16,1 5-68 16,-5 1-3-16,2 7-3 15,-6 3-4-15,-3 3-3 0,-1 7-1 16,-3 5-1-16,-4 5-1 16,2 2 1-16,1 4 0 15,2 0 0-15,5 2 0 16,3-4 0-16,9 0 0 0,3-5 1 15,13-3-1-15,8-6 1 16,8-6 0-16,4-1 0 16,5-8 0-16,2-7 0 15,0-7 1-15,-3-5-2 0,-2-7 2 16,-6-3-1 0,-7-6 0-16,-7-1 1 0,-5-1 0 15,-8 4 0-15,-3 4 0 16,-3 6-1-16,-8 11 1 0,-2 6 0 15,0 14-1-15,0 6 2 16,0 10-3-16,3 9 0 16,1 6 0-16,5 7 0 0,4 4 0 15,3 2 0-15,6 0 0 16,5 3 0-16,2-2-4 16,5-1-10-16,0-10-15 0,-8-4-58 15,11-5-1-15,1-10-6 16,-2-6-7-16,1-8 7 15</inkml:trace>
  <inkml:trace contextRef="#ctx0" brushRef="#br0" timeOffset="28034.1534">15863 7686 76 0,'17'-25'100'0,"-3"3"-4"15,-2 2-7-15,-2 2 1 16,-3 6-53-16,-2 2-18 16,-5 10-15-16,0 0-4 0,8 0 0 15,-8 0 0-15,-7 22-85 16,6-4-5-16,-2-1-2 15,1 5-6-15,0-3-8 16</inkml:trace>
  <inkml:trace contextRef="#ctx0" brushRef="#br0" timeOffset="29178.7301">7387 8928 9 0,'-10'6'89'0,"-1"-1"3"0,11-5-4 16,-13 6-6-16,13-6-24 15,0 0-31-15,0 9-6 16,0-9-7-16,17 0-6 0,-1 0-2 16,2 0-2-16,4-3-1 15,4-1-1-15,3 1-1 16,1-1 0-16,-4 1-1 16,3-2 1-16,-7 2-1 15,-2-1-1-15,-3 3-3 0,-8-1-2 16,0 2-6-16,-9 0-10 15,0 0-51-15,0 0-13 16,-7 10-4-16,-2 3-4 0,-6 3-2 16</inkml:trace>
  <inkml:trace contextRef="#ctx0" brushRef="#br0" timeOffset="29365.1106">7434 9114 35 0,'-14'11'96'16,"0"-3"-1"-16,4-2-5 15,10-6-3-15,-6 19-30 16,6-19-34-16,14 0-6 0,3 0-6 16,3-1-11-16,3 0 0 15,6-2 0-15,1 3-6 16,-5 3-42-16,2 1-38 0,0 0-2 16,-5 2-7-16,-2 3-7 15</inkml:trace>
  <inkml:trace contextRef="#ctx0" brushRef="#br0" timeOffset="42547.2188">13226 8754 44 0,'0'0'76'0,"2"-15"0"16,-2 15-2-16,1-13-41 0,-1 13-6 15,0 0-7-15,-9-9-5 16,9 9-4-16,-13 1-2 16,1 7-2-16,0 3 0 15,-3 3-1-15,-6 5 1 0,-4 6 1 16,2 5-1-16,-6 6-1 15,1 4-1-15,-1 6-1 16,2 2 0-16,-1 4-1 0,6 3 0 16,2-2-2-16,6-2 1 15,4 0-1-15,6-4-1 16,3-6 1-16,5-4 0 16,6-6 0-16,5-4 1 0,3-7 0 15,1-6 1-15,2-6-1 16,3-7 1-16,3-3 0 15,1-9 0-15,3-5-1 16,0-9 1-16,-1-4-2 0,2-7 0 16,0-4 0-16,-4-4 0 15,-2-4 0-15,-8-1-1 16,-6 3 0-16,-4 1 0 16,-8 4-1-16,-5 6 1 0,-12 8-1 15,-7 5 0-15,-2 6 0 16,-5 7 1-16,1 5-1 15,-1 4 0-15,3 1 1 16,5 7 0-16,3 3-1 0,7 2 1 16,8 3 1-16,2 1-1 15,3 3 0-15,3 1 1 16,7 2-1-16,2 1 1 16,6 1 0-16,3 0-1 0,2-1 1 15,3 2-1-15,3-3 1 16,0-3-1-16,2-1 1 15,-3-5-1-15,1-7 1 16,-3-2-1-16,2-4 0 0,-4-4-1 16,0-8 1-16,-2-7 0 15,0-4 0-15,-2-4 0 16,1-6 0-16,2-2 1 0,-3-3-1 16,-1-1 0-16,-2 2 1 15,-4 4 0-15,-2 4 0 16,-3 6-1-16,-1 9 0 15,-7 13 0-15,0 0 1 16,0 0-1-16,0 22 1 0,-2 2-1 16,0 5 0-16,-1 5 0 15,1 2 1-15,2 3-1 16,0-2-2-16,0 0-1 0,0-2-3 16,-2-5-4-16,-2-2-3 15,-1-5-6-15,-2-7-4 16,1-7-9-16,6-9-4 15,-16 0 3-15,11-9 8 0,1-5 5 16,-1-8 13-16,4 2 8 16,-1-4 9-16,2 3 12 15,0 2 5-15,5 3-1 16,3 3-1-16,-2 4-5 0,8 4-6 16,-2 2-3-16,3 3-2 15,2 0-3-15,7 2-1 16,0-2-1-16,1 0-1 15,1-2 0-15,-1-1-1 0,2-3 1 16,-3 0 0-16,-4-1 1 16,-4-2 0-16,-5 4 0 15,-2 1 0-15,-9 4 0 0,0 0 0 16,0 0-1-16,3 12-1 16,-3 1-1-16,-1 2 0 15,1 2-1-15,0 2 1 16,1-2 0-16,4-1 0 0,4-3 0 15,-1-5 0-15,4-4-1 16,2-4 0-16,3 1-1 16,-1-11 0-16,1-1 0 15,0-2-1-15,-3-1 1 16,1 1-1-16,-4 1-1 0,-2 2 1 16,-9 10 0-16,0 0 1 15,0 0 0-15,0 0 1 0,-1 10-1 16,1 2 1-16,-2 2 1 15,2 2 0-15,0 4 0 16,2-2-1-16,3 5 1 16,6 2-1-16,-3 4 0 0,4 4 1 15,-1 6-1-15,-4 6 0 16,-2 5 0-16,-4 4 0 16,-3 3-2-16,-5 1-2 0,-7-4 0 15,-2-3-3-15,-4-9-4 16,4-6-5-16,-4-6-41 15,13-16-24-15,7-14-4 16,0 0-3-16,6-17-3 0</inkml:trace>
  <inkml:trace contextRef="#ctx0" brushRef="#br0" timeOffset="42940.9223">14654 8943 37 0,'-6'-19'84'16,"1"-1"0"-16,1 2-2 0,5 2-4 16,-1 4-51-16,0 12-6 15,2-11-1-15,-2 11-6 16,0 0-4-16,7 10-2 0,-6 5-1 15,-1 6-3-15,-1 8 1 16,1 5-1-16,0 4-1 16,0 4 0-16,1 5-1 15,-1 1 0-15,2 2-2 16,-3-3 1-16,2-3-1 16,0-2 1-16,-1-4-1 0,0-7 0 15,0-4-1-15,0-8-1 16,-3-4-1-16,3-15-4 15,-11 13-5-15,11-13-8 16,-12-6-30-16,6-3-34 0,-4-5-2 16,-1-3-6-16,-1-5-3 15</inkml:trace>
  <inkml:trace contextRef="#ctx0" brushRef="#br0" timeOffset="43409.1169">14434 9219 13 0,'0'0'82'16,"-16"0"5"-16,16 0-3 16,0 0-5-16,-8-3-44 15,8 3-8-15,0 0-2 0,6 0-7 16,-6 0-7 0,13 5-3-16,-13-5-2 0,16 17-2 15,-6-3 0-15,3 2-1 16,-2 6-1-16,5 2-1 15,1 4 0-15,2 2 0 0,0-1 0 16,0 1 0-16,1-4 0 16,-1 0-1-16,-3-6 1 15,-2-2 0-15,-2-7 0 0,-4-4 0 16,2-4 1-16,-10-3-1 16,18-2 1-16,-10-7-1 15,5-4 1-15,-1-6-1 0,1-2 1 16,4-6 0-16,2 0-2 15,0-5 0-15,1 5 0 16,0-1 0-16,1 4 0 16,-4 4 0-16,-4 3 0 0,0 5 0 15,-13 12 0-15,14-9 0 16,-14 9 0-16,0 0 0 16,3 6 0-16,-3 4 0 15,0 0 0-15,0 1-3 0,0-2-71 16,-4 8-13-16,-4 0-2 15,3-3-7-15,-8-1-6 16</inkml:trace>
  <inkml:trace contextRef="#ctx0" brushRef="#br0" timeOffset="50601.629">10870 8894 45 0,'0'0'70'15,"-9"-13"2"-15,9 13-23 0,-6-10-13 16,6 10-3-16,0 0-4 16,-8-11-7-16,8 11-2 15,0 0-2-15,-3-11-3 16,3 11-2-16,0 0-1 0,-2-9-3 15,2 9 0-15,0 0-3 16,0 0-1-16,0 0-1 0,0 0 0 16,0 0-2-16,8 3 0 15,-8-3 0-15,13 19-1 16,-3-5 0-16,1 2 0 16,4 4 1-16,1 2-1 15,2 4 0-15,3 1 0 0,2 1 0 16,-1-1-1-16,0 3 1 15,0-2-1-15,-2-4 1 16,1 1-1-16,-4-5 1 16,0 0-1-16,-5-4 1 15,2-4 0-15,-7-2-1 0,0 1 1 16,-7-11-1-16,9 11 1 16,-9-11-1-16,0 0 1 0,5 9 0 15,-5-9-1-15,0 0 1 16,0 0 1-16,0 0-1 15,0 0 0-15,0 0 0 16,0 0-1-16,0 0-2 0,0 0-4 16,-1-6-5-16,1 6-12 15,0 0-59-15,-8-12-3 16,3 4-5-16,1-5-6 16,1 1 0-16</inkml:trace>
  <inkml:trace contextRef="#ctx0" brushRef="#br0" timeOffset="51197.9102">11158 8908 17 0,'0'0'61'0,"10"-7"-7"16,-10 7-10-16,10-12-4 0,-10 12-4 16,7-8-8-16,-7 8-6 15,0 0-2-15,7-12-5 16,-7 12-1-16,0 0-2 0,9-11 0 16,-9 11-1-16,2-9 0 15,-2 9-1-15,3-11-1 16,-3 11 0-16,0 0-1 15,0-10-2-15,0 10-1 16,0 0 0-16,-8 0-2 0,8 0 0 16,-16 10 0-16,3 1-1 15,-2 6 0-15,-3 4 0 16,-5 5 0-16,-2 4 1 0,-4 3-1 16,-3 3 1-16,1 2-1 15,-5 2 1-15,1 1 0 16,-1-2 0-16,2-1-1 15,0-2 1-15,5-2-1 0,3-2 1 16,3-3-1-16,3-6-1 16,6-3 1-16,-1-3-1 15,7-5 0-15,8-12 0 0,-10 13 0 16,10-13 0-16,0 0 1 16,0 0-1-16,0 0 0 15,0 0 1-15,0 0-2 16,0-7 0-16,0 7 0 0,0-10-5 15,0 10-5-15,0 0-25 16,0 0-50-16,0-10-2 16,0 10-6-16,0 0-6 15,-13-12 2-15</inkml:trace>
  <inkml:trace contextRef="#ctx0" brushRef="#br0" timeOffset="53496.6946">8466 8770 14 0,'0'0'61'15,"0"0"0"-15,0 0-13 0,0-10-7 16,0 10-9-16,0 0-7 16,0 0-4-16,0 0-4 15,0 0-1-15,0 0-2 16,0 0-1-16,0-10 0 16,0 10-1-16,0 0-2 0,0 0-2 15,0 0-1-15,0 0-2 16,0 0-1-16,0 0-1 15,0 0 0-15,0 0 0 0,-3 11 0 16,2 3-1-16,1 8 2 16,0 3-1-16,0 9 1 15,0 4-1-15,0 3 0 16,0 6-1-16,0 0 0 0,3 0-1 16,-2-1 0-16,1-1 0 15,-1-2 0-15,0-5 0 16,-1-4 0-16,0-3 0 15,0-4 0-15,1-5 0 0,-1-5 1 16,0-4-1-16,0-1 1 16,0-12 0-16,0 11 1 15,0-11-1-15,0 0 1 16,0 0-1-16,0 0 1 0,0 0-1 16,0 0 0-16,0 0 0 15,-1-5-1-15,1 5 0 16,0 0-1-16,-2-12 1 15,2 12-1-15,0 0 0 0,0 0 0 16,0 0 0-16,-2-10 1 16,2 10-2-16,0 0-1 15,0 0-2-15,0 0-8 16,0-10-15-16,-10 4-57 0,10 6 0 16,0-16-7-16,-1 3-5 15,1-2 1-15</inkml:trace>
  <inkml:trace contextRef="#ctx0" brushRef="#br0" timeOffset="55406.0436">8321 8845 23 0,'0'0'38'0,"0"0"-1"15,-1-8-1-15,1 8-3 16,0 0-4-16,0 0-3 15,-2-9-4-15,2 9-2 0,0 0-4 16,0 0-3-16,0 0 0 16,0 0-3-16,0 0 1 15,0 0-2-15,0 0-1 16,0 0 0-16,0 0-1 0,0 0 0 16,0 0 0-16,0 0-1 15,0 0 0-15,-9-7 0 16,9 7-1-16,0 0 0 15,0 0-1-15,0 0 0 0,0 0-1 16,0 0 0-16,0 0 0 16,0 0 0-16,0 0-1 15,0 0 0-15,-3-10 1 16,3 10-2-16,0 0 1 0,0-8 0 16,0 8 0-16,0 0-1 15,8-11 1-15,-8 11-2 16,7-10 1-16,-7 10 1 0,13-8-1 15,-13 8 0-15,11-10 0 16,-11 10 0-16,13-8 1 16,-1 4 0-16,-5-2 0 0,4 2 0 15,0-1 0-15,1 0 0 16,2-1 0-16,-1 0 0 16,2 0 0-16,0 0 0 15,1 0-1-15,0 1 1 16,-2 1-1-16,-1 1 0 0,0 1 0 15,0 0-1-15,-3 2 1 16,0 0 0-16,0 0-1 16,-1 4 0-16,-1 1 0 15,-8-5 1-15,17 13-1 0,-8-5 0 16,-9-8 0-16,17 15 0 16,-17-15 0-16,11 12 0 15,-11-12 1-15,11 10-1 0,-11-10 0 16,0 0 0-16,8 9 0 15,-8-9 0-15,0 0 0 16,4 12 0-16,-4-12 1 0,4 11-1 16,-4-11 0-1,0 13 0-15,0-13 1 0,0 13-1 16,0-13 0-16,1 11 0 16,-1-11 1-16,0 11-1 15,0-11 0-15,0 0 0 0,0 10 1 16,0-10-1-16,0 0 0 15,0 0 1-15,-8 11-1 16,8-11 0-16,-8 9 1 0,8-9-1 16,-14 13 0-16,14-13 0 15,-16 16 0-15,9-7 0 16,7-9 1-16,-17 16-1 0,17-16 0 16,-15 14 0-16,15-14 0 15,-13 13 1-15,13-13-1 16,-13 10 0-16,13-10 1 15,-14 9-1-15,14-9 0 0,-16 8 0 16,16-8 0-16,-12 6 0 16,12-6 1-16,-11 6-1 15,11-6 0-15,-12 5 0 16,12-5 1-16,-8 4-1 16,8-4 0-16,0 0 1 0,-14 1-1 15,14-1 0-15,0 0 0 16,-7 0 0-16,7 0 0 15,0 0 0-15,-11 1 0 0,11-1 0 16,0 0-1-16,0 0 0 16,-8 7-1-16,8-7-1 15,0 0-1-15,-2 9-1 16,2-9-2-16,0 0-1 0,0 0 0 16,0 10-2-16,0-10-2 15,0 0-3-15,0 0-19 16,0 0-42-16,9 0-4 0,-9 0-3 15,16-4-4-15</inkml:trace>
  <inkml:trace contextRef="#ctx0" brushRef="#br0" timeOffset="59604.6301">9281 8714 0 0,'0'-10'45'15,"0"10"3"-15,0-9-1 16,0 9-4-16,1-9-6 16,-1 9-4-16,2-14-5 0,-2 14-5 15,3-11-3-15,-3 11-2 16,0-10-2-16,0 10 0 15,0 0-2-15,0-9-4 16,0 9-1-16,0 0-3 0,0 0 0 16,-3 7-2-16,2 5 0 15,0 3-2-15,-1 2 0 16,0 5 1-16,0 3 1 16,2 3-3-16,-1 2 2 0,1 1-1 15,0 1 0-15,1 2 0 16,1 2 1-16,2 0-2 15,0 1 1-15,-2-2-1 16,2-2 0-16,-2 0 0 0,0-5 0 16,1-3-1-16,-2-2 1 15,0-5 0-15,-1-1 0 16,0-6-1-16,0-1 1 0,0-10 0 16,0 11 0-16,0-11-1 15,0 0 1-15,0 0 1 16,0 0-2-16,0 0 1 15,0 0-2-15,-10 5-2 0,10-5-2 16,-10-4-3-16,10 4-5 16,-14-11-4-16,5 4-6 15,9 7-12-15,-16-16-12 0,8 6-13 16,8 10-7-16,-14-16-2 16,14 16 2-16</inkml:trace>
  <inkml:trace contextRef="#ctx0" brushRef="#br0" timeOffset="60820.6568">9158 9129 28 0,'0'0'31'15,"-9"-7"-2"-15,9 7 2 0,0 0-3 16,-9-5-1-16,9 5-3 16,0 0 0-16,0 0-3 15,-11-10 0-15,11 10-3 16,0 0 0-16,-6-11-3 0,6 11 0 15,-5-9-2-15,5 9-1 16,-6-11 0-16,6 11 0 16,-5-8-1-16,5 8-1 0,0 0-1 15,-2-10-1-15,2 10 0 16,0 0-1-16,0 0 0 16,0 0-1-16,2-9-1 0,-2 9 0 15,0 0-1-15,0 0-1 16,10-3 0-16,-10 3-1 15,0 0-1-15,11 6 0 16,-11-6-1-16,14 14 1 0,-5-5-1 16,-1 4 0-16,4 1 0 15,-3 1 0-15,2 2 0 16,-1 0 1-16,0 2 0 16,-3 0-1-16,3 0 0 0,-4 0 1 15,1-1-1-15,0-2 1 16,-2-1-1-16,2-1 0 15,-1 0 1-15,-2-4-1 16,1 0 1-16,-5-10-1 0,9 13 1 16,-9-13-1-16,0 0 1 15,9 9-1-15,-9-9 1 16,0 0 0-16,0 0 0 0,0 0 1 16,9 0-1-16,-9 0 0 15,0 0-1-15,5-7 1 16,-5 7 0-16,6-14 0 15,0 5-1-15,-4-3 0 0,0-2 1 16,0-1-1-16,1-2 1 16,1-1-1-16,0 0 0 15,-1 1 0-15,1-1 1 16,1 2-1-16,2 1 0 0,-2 1 1 16,0 0-1-16,1 3 0 15,-2 2 1-15,-4 9 0 16,7-14-1-16,-7 14 1 15,0 0-1-15,8-10 1 0,-8 10 0 16,0 0-1-16,0 0 0 16,0 0 1-16,0 0-1 15,0 0 1-15,0 0-1 0,0 0 0 16,0 0 0-16,0 0 0 16,0 0-1-16,0 0 1 15,0 0-1-15,0 0 1 16,0 0 0-16,0 0 0 0,0 0-1 15,0 0 1-15,0 0 0 16,0 0 0-16,0 0 1 16,0 0-1-16,0 0 0 15,0 0 0-15,0 0 0 0,0 0 0 16,0 0 1-16,0 0-2 16,0 0 2-16,0 0-1 15,0 0 0-15,0 0 0 16,0 0 0-16,0 0 0 0,0 0 0 15,0 0 1-15,0 0-1 16,0 0 0-16,0 0 0 16,0 0 0-16,0 0 0 0,0 0 0 15,0 0 0-15,0 0 0 16,0 0 0-16,0 0 0 16,0 0 0-16,0 0 0 15,0 0 0-15,4 5 0 0,-4-5 0 16,0 0 0-16,0 0 0 15,0 0 0-15,0 0 0 16,0 0 0-16,0 0 0 0,0 0 0 16,0 0 0-16,0 0 0 15,0 0 0-15,0 0 0 16,0 0 1-16,0 0-1 16,0 0 0-16,0 0 0 15,0 0 0-15,0 0 0 0,0 0 1 16,0 0-1-16,0 0-1 15,0 0-3-15,0 10-8 16,0-10-33-16,0 0-38 0,0 0-3 16,-12 5-5-16,12-5-8 15</inkml:trace>
  <inkml:trace contextRef="#ctx0" brushRef="#br0" timeOffset="66408.0821">6188 8858 64 0,'-7'-9'79'0,"0"-1"0"0,1 1-21 16,6 9-18-16,-3-9-10 15,3 9-6-15,0 8-6 16,0 8-5-16,0 14-4 16,0 6-3-16,2 14-1 0,-1 8 0 15,2 12-1-15,-1 2 0 16,-2 2-3-16,0-4 1 16,0-8-1-16,-4-8 1 0,-2-11 1 15,-1-8 2-15,-1-18-1 16,-4-11 1-16,2-7 1 15,-1-14-1-15,0-12 0 16,1-7-1-16,-1-8-1 16,2-9-1-16,0-8-1 0,2-2 0 15,0-7 0-15,5-2-1 16,1-2 0-16,1-1-1 16,8 0 1-16,3 5-1 0,5 7 0 15,4 4 0-15,7 10-1 16,3 5 1-16,5 11 1 15,3 7-1-15,4 5 1 16,-3 9 0-16,2 6-1 16,-1 4 2-16,-6 3-1 0,-4 10 1 15,-10 7-1-15,-6 3 1 16,-11 9-1-16,-8 4 1 16,-16 1-1-16,-8 3 1 0,-9-1-1 15,-7 0 0-15,-2-1 0 16,-3-4 1-16,4-9-1 15,7-2 0-15,5-7 0 0,8-2 1 16,6-6-1-16,9-3 0 16,11-5 0-16,0 0 0 15,0 0 0-15,6 9 0 16,5-4 1-16,5 2 0 16,4 6 0-16,5 1-1 0,2 7 1 15,5 6-1-15,1 8 1 16,3 4-1-16,0 5 0 15,-2 2 1-15,-6 0-1 0,-1 0 0 16,-5-7 0-16,-6-3 1 16,-7-9 0-16,-4-7 1 15,-4-8-1-15,-1-12 1 0,0 0-1 16,0 0 0-16,1-6 0 16,0-8-2-16,2 0-4 15,-2-6-10-15,4-5-51 16,1 10-19-16,-1 5-4 15,-5 10-6-15,11-12-5 0</inkml:trace>
  <inkml:trace contextRef="#ctx0" brushRef="#br0" timeOffset="67060.7138">8232 9722 30 0,'-18'10'88'0,"1"-4"-1"0,8-4-3 15,9-2-4-15,0 0-48 16,12-7-9-16,13-1-4 16,6-4-6-16,10-2-6 15,8-2-1-15,11 0-2 0,4-2-1 16,5-1-1-16,2 1 0 16,-4 3-1-16,-5 2-2 15,-12 3-1-15,-9 4-1 16,-13 3-2-16,-14 3-4 0,-14 0-6 15,-5 18-13-15,-16-1-41 16,-9 0-13-16,-3 3-5 16,-5 1-4-16,-3 0 2 15</inkml:trace>
  <inkml:trace contextRef="#ctx0" brushRef="#br0" timeOffset="67359.2266">8311 9897 78 0,'-14'14'91'0,"5"0"-1"16,2-4-5-16,7-10 0 0,7 9-63 16,13-9-4-16,6-2-3 15,10-7-3-15,6-1-3 16,11-6-3-16,5-3-6 16,7-2 0-16,0 0 0 0,1 1 0 15,-6 2 0-15,-7 3 0 16,-9 3 0-16,-10 4 0 15,-9 2 0-15,-14 4 0 16,-11 2 0-16,0 0 0 0,-5 10 0 16,-4-2 0-16,-2 3 0 15,-6-4-14-15,8-7-64 16,0 9-10-16,9-9-4 0,-15 12-6 16,15-12-3-16</inkml:trace>
  <inkml:trace contextRef="#ctx0" brushRef="#br0" timeOffset="69614.4097">13003 9918 70 0,'-10'5'78'0,"2"-4"-1"16,8-1-20-16,0 0-25 0,0 0-2 15,15 0-3-15,2-5-6 16,11-1-6-16,-2 0-4 16,12-4-1-16,7-2-2 15,3 0-2-15,9-3-1 0,-1-1-1 16,4 0-1-16,-1 0-1 16,-1 1-1-16,-4 3 0 15,-7-1 0-15,-9 4-1 16,-9 2-1-16,-7 3 1 0,-9 2-1 15,-13 2 1-15,0 0-1 16,0 5 0-16,-9 0-1 16,-3 2-2-16,-5 1-2 15,3-1-5-15,-6-1-7 0,2 1-23 16,2 0-38-16,-4-2-4 16,-2 0-4-16,1-2-1 15</inkml:trace>
  <inkml:trace contextRef="#ctx0" brushRef="#br0" timeOffset="69923.1519">13124 10042 18 0,'-19'13'73'15,"3"-3"8"-15,6-2-1 0,10-8-34 16,-5 8-9-16,5-8-3 15,12 2-7-15,5-2-5 16,3-2-5-16,7-5-4 16,4-2-4-16,11-2-3 0,2-3-1 15,6-1-1-15,1 0-2 16,2-2 0-16,-2 2 0 16,0 0-1-16,-7 3-1 15,-8 3 0-15,-5 2-2 0,-11 1-5 16,-2 6-9-16,-18 0-48 15,9 6-20-15,-9-6-2 16,-5 12-8-16,-3-3-2 0</inkml:trace>
  <inkml:trace contextRef="#ctx0" brushRef="#br0" timeOffset="88641.5087">6840 8476 7 0,'0'0'59'15,"0"0"-5"-15,0 0-7 16,-2-12-7-16,2 12-5 0,0 0-6 16,0 0-3-16,2-8-6 15,-2 8-3-15,0 0-3 16,0 0-3-16,0 0-1 15,0 0-2-15,2 14-1 0,-2-1-1 16,0 8-1-16,0 4 1 16,-2 8-1-16,0 5 0 15,2 7-1-15,-2 3 0 16,2 4-1-16,-1 2-1 16,1 1 0-16,3 1 0 0,1-1 0 15,-1-1-1-15,-1-4-1 16,2-2 1-16,1-4 0 15,-2 0-1-15,-2-5 1 16,-1-2-1-16,0-5 1 0,0-2 0 16,-1-4 1-16,-3-5-2 15,-1-1 0-15,0-8-3 16,2 0-3-16,3-12-3 0,-13 10-8 16,4-10-10-16,9 0-22 15,-14-8-18-15,7-7-14 16,-3 1-5-16,1-5 4 15</inkml:trace>
  <inkml:trace contextRef="#ctx0" brushRef="#br0" timeOffset="89179.586">6693 9222 43 0,'0'0'45'15,"-13"-4"-1"-15,13 4-7 16,-11-4-3-16,11 4-5 15,-10-6-3-15,10 6-3 0,-8-5-3 16,8 5-2-16,0 0-1 16,-8-11-1-16,8 11-2 15,0 0 0-15,-3-13-2 0,3 13-3 16,0 0-3-16,0 0-1 16,-2-9-1-16,2 9-2 15,0 0 0-15,0 0-1 16,6 11 0-16,0-2-1 0,0 6 1 15,2 4 0-15,2 2-1 16,-1 6 1-16,3 2-1 16,2 3 1-16,0-1-1 15,1 0 1-15,1 0-1 16,-1-2 0-16,-1-5 1 0,-1-3-1 16,-3-3 1-16,-1-5-1 15,-3-2 1-15,-6-11 1 16,11 10 1-16,-11-10 0 0,10 0-1 15,-10 0 1-15,12-19 0 16,-6 3 0-16,1-2 0 16,1-7-1-16,1-4-1 0,-1 2 0 15,-1-3-1-15,2 2 1 16,-1 1-1-16,-3 7 0 16,0 1 1-16,-1 7-2 15,-2 4 0-15,-2 8-1 0,0 0-2 16,0 0-7-16,0 0-9 15,0 0-37-15,0 0-22 16,0 0-6-16,4 6-3 16,-4-6-4-16</inkml:trace>
  <inkml:trace contextRef="#ctx0" brushRef="#br0" timeOffset="91094.3268">7049 8306 0 0,'0'-11'67'0,"2"-3"3"16,-2-2-3-16,0 5-31 15,0-1-5-15,0 3-8 16,-3-3-6-16,-3 1-3 15,-2 1-3-15,-4-1-2 0,-3 0 0 16,-6 2-1-16,-7-2-1 16,-7 4-2-16,-6 3-2 15,-6 2-1-15,-12 1-2 16,-7 1 1-16,-8 1-1 16,-4 3 1-16,-3 1-1 0,-2-2 2 15,1 1-2-15,3-1 1 16,3-3 0-16,6 0 0 15,5 0 0-15,7-3 0 0,5-4 2 16,4 3-1-16,9-2 1 16,5-2 0-16,10 4 1 15,3-1 0-15,9 2-1 16,2 1-1-16,11 2 0 0,0 0-1 16,-9 6 0-16,7 6 0 15,0 5-1-15,0 7 0 16,-2 6 1-16,0 8-1 0,-3 9 1 15,-3 7 0-15,1 5-1 16,-3 7 1-16,-2 6 0 16,0 2 0-16,0 4-1 15,-1-3 2-15,-1 1-2 0,2-1 1 16,0-5-1-16,2-4 1 16,0-6-1-16,0-4 0 15,2-8 0-15,1-2 0 16,1-7 0-16,1-3 0 0,1-3 1 15,3 0-1-15,2-2 0 16,0-3 0-16,1 2 0 16,1-2 0-16,3 4 1 0,2-3-1 15,1-1 1-15,-2 1-1 16,0-2 1-16,2-3 0 16,-4-4-1-16,1-2 1 15,-1-6-1-15,-1-2 1 0,-2-10-1 16,0 0 1-16,11 9 0 15,-11-9 1-15,16 0-2 16,-1 0 1-16,2 3-1 0,6 0 1 16,9 0-1-16,5 2 0 15,7 2-1-15,6 0 1 16,8 4 0-16,6-2 0 16,7 1 0-16,6-2-1 15,4-2 1-15,2-1 0 16,2-4-2-16,-1 0 0 0,-3-2 1 15,-1-5-1-15,-5 0 1 16,-4-1 0-16,-8 1 0 0,-7 0 1 16,-7 2 0-16,-7 1 0 15,-6 2 0-15,-7 0 0 16,-9 2 1-16,-5-1 0 0,-6-1 0 16,-9 1 1-16,13-8 0 15,-13 8 1-15,1-19-1 16,1 1 0-16,-1-6 0 15,1-6 0-15,1-8-1 16,3-5 0-16,-1-10 0 0,4-5 0 16,0-8-1-16,0-6 1 15,-1-5 0-15,0-4 1 16,-3-3-1-16,-1-3 0 16,-4 4 1-16,0 1-1 0,-3 4 1 15,-4 6-1-15,-2 7 1 16,-1 5 0-16,-2 6 0 15,-1 8 0-15,0 6 0 0,1 6 1 16,1 5-1-16,-1 8 0 16,2 0 0-16,1 6-1 15,3 3 0-15,-2 2 0 0,2 0-1 16,6 10 0-16,-10-13 0 16,10 13 0-16,-7-10 0 15,7 10 0-15,0 0 0 16,-11-11 0-16,11 11 0 0,0 0 0 15,-8-10 0-15,8 10 0 16,0 0 0-16,0 0 0 16,0 0-1-16,-9-7 1 15,9 7-1-15,0 0 1 0,0 0-1 16,0 0 1-16,0 0 0 16,0 0 0-16,0 0 0 15,0 0 0-15,0 0 0 16,0 0 0-16,0 0 1 0,0 0-1 15,0 0 0-15,0 0 1 16,0 0-1-16,0 0 1 16,0 0-1-16,0 0 0 15,0 0 0-15,0 0 1 0,0 0-1 16,0 0 0-16,0 0 0 16,0 0 0-16,0 0 0 15,0 0 1-15,0 0-1 16,-9-5 0-16,9 5 1 0,0 0-1 15,0 0 1-15,0 0-1 16,-7-8 1-16,7 8-1 16,0 0 1-16,0 0-1 15,-3-9 0-15,3 9 1 0,0 0-1 16,0 0 0-16,0 0 0 16,0 0 0-16,0 0 1 15,0 0-1-15,0 0 0 0,0 0-1 16,0 0 1-16,0 0 0 15,0 0-1-15,0 0 0 16,0 0-1-16,0 0-3 16,-5 7-5-16,5-7-10 0,-2 17-61 15,2-7-2-15,0-10-7 16,-3 16-4-16,3-16-1 16</inkml:trace>
  <inkml:trace contextRef="#ctx0" brushRef="#br0" timeOffset="92325.646">9205 8422 50 0,'0'0'71'16,"-6"-9"-15"-16,6 9-10 15,0 0-11-15,0 0-7 16,0 0-7-16,0 0-4 0,-7 5-7 16,7-5-2-16,-3 20 0 15,-1-6-1-15,0 6 1 16,1 2 0-16,-1 5-1 15,-2 1-1-15,2 2 0 0,1-3 0 16,2 1-1-16,1-5 0 16,1-1 1-16,5-6 1 15,2-7 0-15,0-1 0 0,5-6 0 16,3-2 0-16,5-10-1 16,6-5-1-16,3-5-2 15,8-6 0-15,5-4-2 16,3-6 0-16,4-1 0 0,1-4-1 15,-3 0 0-15,-1 2 1 16,-8 3-1-16,-4 4 1 16,-9 7 1-16,-6 3-1 0,-8 8 0 15,-2 5 0-15,-10 9 0 16,3-11 0-16,-3 11 0 16,0 0-1-16,0 0 0 0,0 0 0 15,-7-3 0-15,7 3 1 16,0 0-1-16,0 0 0 15,0 0 0-15,0 0 1 16,-9-2-1-16,9 2 1 0,0 0-1 16,-7-11 1-16,7 11-1 15,0 0 0-15,-9-12 0 16,9 12 0-16,0 0 0 16,-9-6 0-16,9 6 0 0,0 0-1 15,0 0 2-15,-11 0-1 16,11 0-1-16,0 0 0 15,0 0-1-15,-11 7-3 16,11-7-5-16,-6 13-20 0,9-1-51 16,-6-2-3-16,-6 1-5 15,-2-1-5-15</inkml:trace>
  <inkml:trace contextRef="#ctx0" brushRef="#br0" timeOffset="93402.1888">13300 8732 50 0,'3'-13'47'15,"1"-7"-6"-15,7 2-4 16,-5 0-6-16,4 3-5 16,-6-2-5-16,3 1-5 0,0 3-3 15,1 0-3-15,-5 1 1 16,2 2-2-16,-1-1 2 16,-4 11-1-16,6-13 0 15,-6 13-1-15,5-10-1 0,-5 10 1 16,0 0-3-16,0 0 0 15,0 6 0-15,-1 4-2 16,-3 5 0-16,0 3 0 16,-1 4 1-16,-3 4 0 15,4 1-1-15,-3 2 1 0,4-5 1 16,2-2 1-16,0-3 1 16,3-5 1-16,-2-14-1 15,24 9 1-15,-5-13-1 16,4-13 0-16,5-7-2 0,6-6-1 15,7-8-1-15,1-5-2 16,7-7 0-16,0-3-1 16,4-1 0-16,3 4-1 0,-4 0 0 15,-3 6-1-15,-7 6 0 16,-7 8-1-16,-6 8 1 16,-10 10-2-16,-9 12-2 0,-10 0-11 15,-11 28-64-15,-10 4-5 16,-7 6-3-16,-9 5-7 15,-11 3-2-15</inkml:trace>
  <inkml:trace contextRef="#ctx0" brushRef="#br0" timeOffset="95357.6283">6275 11231 62 0,'-11'-8'74'15,"3"4"-3"-15,-3 4-3 16,-18 9-37-16,17 10-12 16,5 14-7-16,-1 4-3 15,2 14-4-15,0 11 1 0,0 7 0 16,3 6 0-16,2-2-2 15,0-1 1-15,0-8 3 16,0-5-1-16,-2-12 3 0,1-11 1 16,-2-13 0-16,-1-10 0 15,5-13 0-15,-15-1-2 16,7-15-1-16,-2-9-2 16,0-5-2-16,0-11-2 0,2-6 0 15,0-8-1-15,3-9-1 16,6-4 1-16,-1-10-1 15,10-1-1-15,4-4 1 0,6 5 0 16,1 3-1-16,8 8 0 16,3 10 0-16,2 11-1 15,2 13 1-15,0 9-1 16,1 10 0-16,-1 10 2 0,0 4-1 16,-5 12 1-16,-3 10 0 15,-5 8 2-15,-7 9-1 16,-6 5 0-16,-10 11 0 15,-7 0-3-15,-15 3-1 0,-8-3 0 16,-6-4 0-16,-7-6-3 16,-1-8-3-16,-1-9-2 15,3-9-6-15,5-12-17 0,3-7-38 16,15-7-7-16,9-8-7 16,9-2-1-16</inkml:trace>
  <inkml:trace contextRef="#ctx0" brushRef="#br0" timeOffset="97007.8484">6455 11505 11 0,'0'0'77'0,"9"16"4"16,-9-16-2-16,10 0-18 15,-10 0-22-15,18 2-10 0,-8 0-8 16,5-1-9-16,1 5-3 15,3 3-3-15,1 3-2 16,-1 2-2-16,0 6-1 16,-4 0 0-16,-2 5 0 0,-7-4-1 15,-5 2 2-15,-1-3 0 16,-7-4 0-16,-9-3 1 16,-1-6 0-16,-1-7 0 15,-1 0 1-15,2-10-1 0,0-5-1 16,6-4 0-16,1-4 0 15,8-1 0-15,2 1-1 16,5-1-1-16,7 4 0 16,8 1-1-16,5 4 0 0,11 1-2 15,5 5-1-15,6 3 0 16,7-3 0-16,5 1 1 16,0-1-1-16,1-1 1 0,-4-1 3 15,-10-1 0-15,-3 1 0 16,-13-2 2-16,-7 0 2 15,-12 4 0-15,-11 9 0 16,-2-9 1-16,-17 9 0 0,-4 4 0 16,-6 9-1-16,-5 3 0 15,-1 7-1-15,-1 4-2 16,4 4 0-16,1 2 0 16,10 1-1-16,5-2 0 15,5-1-1-15,11-7 1 0,6-4 0 16,8-8 0-16,8-8 1 15,5-4-1-15,3-8 1 16,3-9 0-16,-2-1-1 16,-2-8 1-16,-5-2-1 0,-3-2-1 15,-6 2 1-15,-7 0 0 16,-6 3 0-16,-2 3 0 16,-4 3-1-16,-2 6 0 0,-1 0 1 15,7 13-1-15,-12-10 0 16,12 10 0-16,0 0 1 15,0 0-1-15,11 0 0 16,5 1 1-16,2 0 0 0,5 1 0 16,1-1 0-16,3-1 1 15,-2 1-1-15,-1-1 0 16,-3 1 0-16,-5 1 0 0,-5-1 0 16,-2 3 1-1,-9-4-1-15,0 0 1 0,0 0-1 16,-7 9 1-16,7-9 0 15,-17 0 0-15,7 0-1 0,-1 0 0 16,4 0 0-16,7 0 0 16,-16 0 0-16,16 0-1 15,0 0 0-15,0 0 1 0,0 0-1 16,0 0 0 0,0 0-1-16,-1 4 1 0,1-4-1 15,17 1-1-15,-8-9-1 16,4-2 0-16,4-5-1 0,0-4 1 15,1-8 1 1,1-4-1-16,1-4 3 0,-1-2 1 16,-2 3 1-16,1 2 2 15,-5 4 0-15,-1 6 0 0,-2 12 1 16,-10 10 1-16,14 10-1 16,-10 16 0-16,-4 13-1 15,0 8 0-15,0 13 1 16,0 9-2-16,0 10-1 0,3 9 0 15,-2 7 0-15,1 10-2 16,-2 1 0-16,0-4 0 16,-9-4 0-16,-3-10 0 0,-5-12 1 15,-3-17 0-15,-1-17 1 16,2-21 0-16,0-19 0 16,6-13 1-16,4-17-1 15,8-15-1-15,2-13 0 16,12-16-2-16,4-9 1 0,12-3-1 15,3 2-1-15,5 8 1 16,4 8-1-16,-1 14 1 16,-2 18 1-16,0 18 0 0,-7 16 0 15,-8 16 1-15,-4 7 1 16,-5 8-1-16,-4 2 1 16,-3 0 0-16,-3-3 0 0,-3-6 1 15,-1-6 0 1,0-7-1-16,0-11-1 0,0 0-1 15,2-14-2-15,1-10-2 16,2-7-3-16,4-11-2 0,-1-11-2 16,7-10 0-16,3-6 1 15,7-2 1-15,-1 3 4 16,1 6 2-16,-1 10 5 16,-3 12 2-16,-1 18 3 0,-5 18 2 15,-6 9 0 1,0 22 0-16,-3 6-1 0,0 6-2 15,1 2 0-15,0 3-2 16,4-3-2-16,-5-2-1 16,2-4-1-16,1-6-2 0,-4-7-5 15,2-5-4-15,-5-5-8 16,-2-12-14-16,0 0-5 16,10 2-1-16,-10-2 11 0,8-13 9 15,-5-2 10-15,-1 1 13 16,2 4 12-16,-4-1 18 15,2 2 6-15,-2 9 0 0,0 0-6 16,0 0-10-16,0 0-6 16,6 7-6-16,-4 3-5 15,5 2-5-15,0-2-3 16,3 5-7-16,1-7-14 0,1-4-50 16,7 2-7-16,5-4-6 15,1-2-5-15,4-9 2 16</inkml:trace>
  <inkml:trace contextRef="#ctx0" brushRef="#br0" timeOffset="97175.7658">8520 11486 66 0,'34'-19'91'0,"0"2"-4"15,-8 4-4-15,0 4-1 0,-26 9-53 16,21-8-11-16,-1 6-4 16,0 0-5-16,0 2-3 15,5-1-4-15,4 1-3 16,-1-1-8-16,6 2-18 0,8 1-53 15,-8-1-5-15,3 2-4 16,-5 0-8-16,-1 3 2 16</inkml:trace>
  <inkml:trace contextRef="#ctx0" brushRef="#br0" timeOffset="97345.8421">8884 11653 38 0,'-34'20'94'0,"5"-1"-3"16,9-7-6-16,9-6-2 15,10-34-8-15,6 22-70 16,16 1-3-16,11-6-7 16,12 5-22-16,17-5-53 15,1 0-1-15,11-4-7 0,11-3-6 16,7 1 0-16</inkml:trace>
  <inkml:trace contextRef="#ctx0" brushRef="#br0" timeOffset="98012.9547">10899 11296 28 0,'-15'-34'89'0,"2"6"0"15,-4 4-3-15,1 6-5 16,-2 6-30-16,1 8-30 16,4 10-7-16,1 14-5 0,2 11-3 15,3 10-2-15,-3 10-1 16,5 8-1-16,1 7-1 16,-2 8 0-16,2 2-1 15,1 0 0-15,-1-4 0 0,-4-6-1 16,1-11 0-16,-3-9 2 15,1-11-1-15,-2-16 1 16,1-16 0-16,-2-10 0 16,6-17 0-16,-1-12 0 0,5-10-1 15,2-14 1-15,8-15-1 16,6-10 0-16,12-6-1 16,5-4 0-16,6 7 1 15,3 4-1-15,-1 14 0 0,2 12-1 16,3 20 1-16,-7 17 0 15,-6 21 1-15,-2 11 0 16,-7 13 0-16,-7 9 1 16,-6 7 0-16,-7 2 0 0,-9 6 0 15,-9-1 0-15,-11-1 0 16,-10-1 0-16,-10-4 0 0,4-7 0 16,-9-4 1-16,9-5 0 15,1-7-1-15,8-4 1 16,8-5 0-16,11 0-1 15,10 0 1-15,5 1 0 0,14 4 0 16,7 2-1-16,4 3 2 16,7 2-3-16,5 5 0 15,6-2 0-15,5 0 0 16,-3-1 0-16,3-1-4 0,-7-6-10 16,7-16-53-16,-8 8-19 15,-5-2-3-15,-1-5-8 16,-6-3-3-16</inkml:trace>
  <inkml:trace contextRef="#ctx0" brushRef="#br0" timeOffset="98222.8229">11431 11649 14 0,'0'0'96'16,"0"0"-2"-16,3 9-5 15,-3-9-2-15,5 10 0 16,-4 9-63-16,9-16-15 0,2 1 0 15,4-1-7-15,-1-1-2 16,0-2 0-16,3 2 0 16,-1-2 0-16,1 0 0 0,-7 0-86 15,4 0-3-15,2-5-3 16,0-3-6-16,4-2-7 16</inkml:trace>
  <inkml:trace contextRef="#ctx0" brushRef="#br0" timeOffset="99848.6806">13108 11488 3 0,'14'-22'86'16,"-4"0"5"-16,-10-2-3 15,0 0-5-15,-10-11-1 16,-6 17-67-16,-2 4 0 16,-2 6-1-16,0 3-5 0,-9 5-3 15,3 5-2-15,-7 8 0 16,0 10-2-16,0 4 1 16,-1 8-1-16,2 5 0 0,-2 6 0 15,11 0-2 1,3 1 0-16,7-1 0 0,6-2 0 15,7-4 0-15,10-6 0 16,10-5 0-16,10-8 0 16,7-5 0-16,4-8 0 0,10-6 0 15,2-4 0-15,4-9 0 16,-1-8 0-16,0-5 0 16,-4-6 0-16,-4 1 0 0,-10-1 0 15,-10 1 0-15,-9 3-2 16,-8 7 2-16,-11 6 2 15,-9 9-2-15,-11 4 0 0,-2 10 0 16,0 7 0-16,-2 6 0 16,3 1 0-16,6 4 0 15,3 0 0-15,9-5 0 0,6 1 0 16,10-3 0 0,5-4 0-16,8-6 0 0,8-5 0 15,1-4 0-15,5-2 0 16,1-8 0-16,0-6 0 15,0-6 0-15,-6-1 0 16,-8-6 0-16,-2-2 0 0,-11-3 0 16,-7-2 0-16,-7 1 0 15,-11 1 0-15,-9 1 0 0,-5 8 0 16,-6 3 0-16,-5 7 0 16,1 7 0-16,1 6 0 15,6 1 0-15,2 8 0 16,10 2 0-16,10 1 0 0,6 1 0 15,8-4 0-15,12 0-2 16,10-4 0-16,8-3 0 16,10-2-1-16,3-7-1 15,4-4 0-15,0-4 0 0,-1-2 0 16,-5-3 1-16,-7 1 1 16,-8-2 0-16,-14 3 2 15,-11 1 1-15,-9 3 0 0,-15 6 1 16,-11 5 1-1,-8 3 1-15,-4 3-1 0,-3 9 0 16,3 0 0-16,4 3 0 16,4 1-1-16,11 1 0 15,10 0-1-15,9 0-1 0,8 1 1 16,14-1-1-16,12-1 0 16,6 1 0-16,9-1-2 15,3 0 1-15,-4 0-1 0,1 0 1 16,-11-2-1-16,-6 2 1 15,-15 1 1-15,-12 0 0 16,-8 1 1-16,-16 0 0 0,-11-2 1 16,-5-1-1-16,-2-2 1 15,-4-4 0-15,6-4-1 16,6-6 1-16,4-2-2 16,7-8-2-16,15-7 0 15,5-6-2-15,16-8-1 16,9-7-3-16,12-8 0 0,4-6 0 15,13-3 0-15,7-2 3 16,-4 1 2-16,-3 7 3 16,-7 6 2-16,-7 9 4 0,-13 13 0 15,-9 10 2-15,-20 12-1 16,4 8 0-16,-9 10-1 16,-7 8-2-16,-2 5-1 0,5 6 1 15,0 3-4-15,4 5 0 16,5 1 0-16,1 1 0 15,7 0 0-15,2 0 0 16,2-2 0-16,-3-4-3 0,-3-6 1 16,-1-3-1-16,-5-9 2 15,0-5 0-15,-10-7 0 16,3-10 1-16,-4-2 1 0,5-10 0 16,-2-8 0-16,5-6 0 15,3-4 0-15,2-1 0 16,9-8 0-16,5 3-1 15,4 2-2-15,10 1-2 16,5 5-2-16,7 4-2 0,2 8-3 16,6 2 0-16,4 6 0 15,-1 1 2-15,0 2 2 16,-5 3 3-16,-5 0 4 0,-8 1 4 16,-9-3 2-16,-6 3 1 15,-20 0 0-15,0 0 1 16,-8-4 0-16,-12 4-1 0,-8 0-1 15,-5 3-1-15,-3 2 0 16,1 3-1-16,4 1 0 16,2 2-1-16,7 2 0 15,5 1-3-15,11 0 0 16,6 1 0-16,8 1 0 0,11 1 0 16,10 0 0-16,2-1 0 15,10 3 0-15,0 0 0 16,-2-1 0-16,-4 0 0 15,-5-1 0-15,-11 1 0 0,-14-2 0 16,-10-1 0-16,-21 0 0 16,-12-6-3-16,-13 8-24 15,-10-11-56-15,-22-6-4 16,-4-2-4-16,-13-13-6 0,-3-6-6 16</inkml:trace>
  <inkml:trace contextRef="#ctx0" brushRef="#br0" timeOffset="100862.7749">11586 11710 50 0,'0'0'58'15,"0"0"-7"-15,0 0-8 16,0 0-9-16,0 0-6 16,-5 4-7-16,5-4-3 0,0 0-3 15,0 0 1-15,0 0-1 16,0 0-2-16,-11 8 1 15,11-8-1-15,0 0-1 16,0 0-2-16,0 0-1 0,0 0-1 16,0 0-1-16,0 0-1 15,-8 0-1-15,8 0 0 16,0 0-1-16,0 0 1 16,-10 0 0-16,10 0-1 0,0 0 1 15,0 0-1-15,0 0 0 16,0 0-1-16,0 0 0 15,14-11-1-15,7 5 0 0,5-1-1 16,11-1 0-16,11-3-1 16,9 0 1-16,8-1 1 15,2 0-1-15,4 1 0 16,2 1 1-16,-1 2 0 16,-5 1 0-16,-10 4 0 0,-8-1-1 15,-12 2 2-15,-11 2-3 16,-10 0 0-16,-16 0 0 15,0 8 0-15,-12-3 0 0,-6 1 0 16,-1-1 0-16,-2 0 0 16,0-1 0-16,2-1 0 15,7 1 0-15,3-4-25 0,9 0-60 16,0 0-3-16,0 0-3 16,6-10-7-16,8-4-3 15</inkml:trace>
  <inkml:trace contextRef="#ctx0" brushRef="#br0" timeOffset="102264.418">8813 12955 32 0,'-13'3'83'16,"0"1"1"-16,-2-4-8 15,3 2-13-15,-1 1-22 0,13-3-9 16,-14 5-10-16,14-5-6 16,-12 2-3-16,12-2-4 15,0 0-2-15,7 1-1 16,5-1-1-16,3 0-1 0,4-3-1 15,3-1 0-15,3 0-1 16,2-2 0-16,-1 3-3 16,0-2-1-16,-4 2-2 15,-4 0-3-15,1 2-4 0,-7 0-3 16,-2 1-6-16,-10 0-5 16,6 8-15-16,-6-8-15 15,-8 15-15-15,0-2-11 16,-7-1-4-16,-3 2 4 0</inkml:trace>
  <inkml:trace contextRef="#ctx0" brushRef="#br0" timeOffset="102483.8577">8781 13115 13 0,'-8'8'80'0,"8"-8"3"16,-15 12-7-16,15-12-10 16,0 0-12-16,9 8-15 15,-9-8-11-15,23 0-6 0,-6 0-4 16,4-2-4-16,1-1-5 15,5 0-2-15,0 1-5 16,3-1-2-16,0 2 0 16,-1-1 0-16,-1 2 0 0,-5 0 0 15,1 5-26-15,6 0-59 16,-19 4-4-16,-1-1-3 16,-10 0-7-16,0 3-4 15</inkml:trace>
  <inkml:trace contextRef="#ctx0" brushRef="#br0" timeOffset="105473.1462">10506 13122 28 0,'-21'-1'84'15,"1"1"1"-15,-3 8-3 16,2 9-5-16,0 10-38 16,1 12-23-16,0 14-2 0,3 9-3 15,0 12-2-15,1 5-2 16,4 5-1-16,2-7 0 15,0-4-1-15,1-11 1 16,-1-11 0-16,4-12 1 0,-4-14-1 16,1-13 0-16,-4-12-1 15,-1-9 1-15,2-12-6 16,-1-12 0-16,0-10 0 16,5-12 0-16,1-13 0 0,7-10 0 15,1-8 0-15,9-3-2 16,8 1 1-16,4 3 0 15,7 10 1-15,3 6 0 0,8 15 1 16,-2 12-1-16,3 14 0 16,7 12 0-16,-2 7 0 15,3 9 1-15,0 0-1 0,-5 11-1 16,-4 8 1 0,-7 4-1-16,-9 6 1 0,-10 4-2 15,-11 4 1-15,-10 3-2 16,-16 3 0-16,-13 0 0 15,-8-2 1-15,-8-1-1 0,1-7 1 16,-6-4 1-16,8-9 0 16,5-4 1-16,8-9 1 15,9-3 0-15,9-4 0 16,18 0 0-16,0 0 0 0,0-7 0 16,14 7 0-16,5 2 0 15,6 9-1-15,7 7 2 16,0 5-1-16,3 7 0 0,1 6 0 15,-4 6 0-15,-1 3-2 16,-5 0-1-16,-1-1-3 16,-8-6-7-16,-3 0-14 15,-4-8-57-15,1-12-3 0,-5-9-4 16,3-11-7-16,4-12 2 16</inkml:trace>
  <inkml:trace contextRef="#ctx0" brushRef="#br0" timeOffset="105770.6978">11219 13278 75 0,'23'-28'96'0,"-7"3"-4"0,-9 5-4 16,-7 4-1-16,-4 3-53 16,-5 5-20-16,-2 5 0 15,1 3-3-15,-1 9-11 16,1 7 0-16,3 6 0 0,2 6 0 15,-1 6 0-15,3 6 0 16,0 6 0-16,3 2 0 16,0 1 0-16,0-1 0 15,1 0 0-15,0-1 0 0,1-7 0 16,1-1 0-16,-2-10 0 16,5-1-11-16,-6-12-18 15,-12-3-57-15,12-13-4 0,-8 0-2 16,-4-10-7-16,-1-11-1 15</inkml:trace>
  <inkml:trace contextRef="#ctx0" brushRef="#br0" timeOffset="106130.6667">11012 13529 17 0,'-10'16'81'15,"10"-6"3"-15,0 4 0 0,5-1-18 16,9 5-29-16,2 1-9 15,0 3-4-15,5 5-7 16,-2 2-5-16,3 1-4 0,-2 1-2 16,-2 2-3-16,-2-2-1 15,0-1 0-15,-4-3 1 16,-6-8 0-16,0-2 2 16,-3-5 0-16,-3-12 1 0,0 0 0 15,9-1 0-15,-6-14 0 16,6-8-6-16,-2-5 0 15,6-6 0-15,1-3 0 16,7-2 0-16,-3 4 0 0,3 0 0 16,-1 8 0-16,-3 4 0 15,-5 9 0-15,-1 6 0 16,-11 8 0-16,0 0-17 16,7 8-69-16,-10 8-3 15,-7 2-1-15,-7 2-9 0,-9 0-2 16</inkml:trace>
  <inkml:trace contextRef="#ctx0" brushRef="#br0" timeOffset="107630.6462">12486 13605 80 0,'-10'4'87'0,"10"-4"-2"16,-12 2-5-16,12 17-10 16,12-17-54-16,10-2-3 0,10-3-2 15,11-1-1-15,9 1-2 16,10-1-2-16,7 0 0 16,7-2-2-16,-1 5 0 15,-2-1-1-15,-8 0 0 16,-10 1-1-16,-13 1 1 0,-8 0-1 15,-12 0 0-15,-10 0 0 16,-12 0 0-16,0 0 0 16,-12 3 0-16,-1 0 0 0,1 2 0 15,-4-2-2-15,5 2-2 16,1-1-4-16,10-4-11 16,-14 25-53-16,14-25-16 15,0 0-4-15,11-3-7 16,1-9-4-16</inkml:trace>
  <inkml:trace contextRef="#ctx0" brushRef="#br0" timeOffset="109732.2079">14431 13262 12 0,'5'-11'76'16,"-5"11"3"-16,0 0-3 16,0-11-15-16,0 11-27 15,0-10-7-15,0 10-5 16,0-9-7-16,0 9-2 0,0 0-3 16,-7-12 0-16,7 12-3 15,-11-5 0-15,11 5-3 16,-17-1 0-16,4 2-1 0,1 7-1 15,-5 1-1-15,0 2 0 16,-3 5 0-16,-2 2 0 16,-1 5 0-16,0 2 0 15,0 4 0-15,-1 1 0 16,2 5 0-16,1-1-1 0,2 2 1 16,5 0-1-16,4 0 0 15,1 0 1-15,8 0 0 16,1-1 0-16,11-3 0 0,2-2 0 15,8-3 0-15,1-2 0 16,4-7 1-16,6-4-2 16,3-4 1-16,1-8-1 15,0-2 1-15,0-8-1 0,1-5 0 16,1-4 0-16,1-2 0 16,-3-5-1-16,-3 0 1 15,-1 0 0-15,-7-1 0 0,-4 4 0 16,-4 0 1-16,-5 3-1 15,-8 3 1-15,-3 4 0 16,-1 11 0-16,-8-11 0 16,-3 11 0-16,-2-2 1 0,1 11-1 15,-3 0 0-15,0 4 0 16,1 2 0-16,4 4 0 16,0 2 0-16,8 1 0 15,-1 1 0-15,3-1-1 0,3 0 1 16,6-2 0-16,3-4 0 15,2-1 0-15,3-6-1 16,-2-5 1-16,4-3-1 16,-1-1 1-16,1-5 0 15,-3-5-1-15,1-5 0 0,-6-2 0 16,2-5 0-16,-7 0-1 16,-3-6 1-16,-3 2-1 15,-3-3 0-15,-5 3 1 0,-6-1 0 16,-2 5 0-16,-4 2 0 15,-2 5 0-15,-1 2 0 16,-3 8 0-16,2 2 0 16,1 2 0-16,3 1-1 15,3 4 1-15,3 4-1 0,4 2 0 16,7-2 1-16,3-8-1 16,3 17 0-16,12-10 0 15,1-1 1-15,7-4-1 16,9-2 0-16,5 0 1 0,6-7 1 15,7-4-1-15,7-3 1 16,3-4-1-16,2-1 0 16,0-2 1-16,-3-1 0 0,-7 1-1 15,-9-1 0-15,-10 5 1 16,-13 4-1-16,-11 2 0 16,-9 11 1-16,-13-8-1 0,-11 8 0 15,-10 6 1-15,-3 5 0 16,-2 3-1-16,-1 2 1 15,-1 2 0-15,3-2 0 16,6 2-1-16,7-2 0 0,9 2 1 16,7-5-2-16,7-1 1 15,3 3-1-15,12-6 0 16,7 5 1-16,6-5 0 16,8 3-1-16,4-3 0 15,4 6 1-15,0-2-1 0,-3 0 0 16,-1 3-1-16,-4-2 1 15,-10 4-1-15,-6-3 1 16,-8 1 0-16,-10 2 0 16,-3-3 1-16,-12 0 0 0,-6 1 0 15,-8-2 0-15,-4-1 1 16,-3-3-1-16,-2-4 1 16,4 0-1-16,4-4 0 15,2-2-1-15,8-4-1 0,6-6-1 16,11-7-2-16,5-4-2 15,17-6-2-15,3-7-1 16,9-3-1-16,7-8 2 0,6-3 2 16,4 2 2-16,-1 0 3 15,-3 2 3-15,-6 8 3 16,-4 5 3-16,-8 8 1 16,-12 7 1-16,-3 8-1 0,-11 8 1 15,0 0-2-15,-14 8 0 16,3 2-1-16,-3 4-3 15,-1 3 0-15,2 3 0 16,2 4-1-16,3-1-1 0,5 3 0 16,3 4-1-16,0 3 1 15,7 2-1-15,2 3 1 16,3 2 0-16,-1-1 0 0,2 3 0 16,-6-1-1-16,2-5 1 15,-5-4-1-15,-2-6 0 16,-2-6 1-16,0-9-1 15,0-11 0-15,0 0-1 16,-10-3 1-16,4-13 0 0,3-5 0 16,0-4 1-16,3-3-1 15,1-1 0-15,0 0 1 0,5 4 1 16,4 0-2-16,3 7 0 16,3 0 0-16,4 5 0 15,1 4 0-15,1 2 0 16,1 1 0-16,2 4 0 0,-3 0 0 15,-2 2 0-15,-7 0 0 16,-3 2 0-16,-10-2 0 16,4 10 0-16,-8-3 0 0,-7 8-16 15,-4-3-69-15,-8 0-3 16,-1-2-4-16,-1-6-6 16,-1-1-5-16</inkml:trace>
  <inkml:trace contextRef="#ctx0" brushRef="#br0" timeOffset="112686.0657">16322 13196 0 0,'8'-25'86'15,"-3"5"4"1,-1 1-5-16,-2 5-3 0,-2 14-27 15,0 0-29-15,-10 12-6 16,0 17-6-16,-1 13-5 0,-6 7-3 16,-1 8-1-16,2 6-1 15,-1 1 0-15,2 0-1 16,5-1 1-16,-1-3-1 16,4-4 0-16,2-4-1 0,3-4 1 15,-2-6-2-15,3-4-1 16,-1-7-4-16,-1-4-8 15,-4-12-10-15,7-15-58 16,-14 2-6-16,3-2-6 0,2-11-5 16,-3-10-3-16</inkml:trace>
  <inkml:trace contextRef="#ctx0" brushRef="#br0" timeOffset="113078.4045">15991 13641 78 0,'-12'-2'83'16,"12"2"-1"-16,-12 0-5 0,12 0-38 16,0 0-11-16,0 11-7 15,6-2-5-15,-1 5-4 16,2 2-1-16,0 7-1 16,5 4-2-16,-4 5-2 0,3 1-1 15,2 3-1-15,-2 1 0 16,4 1-1-16,1-7-1 15,1-2 1-15,-1-8 0 16,0-4 0-16,-2-9 1 0,2-6-1 16,-1-5 0-16,0-12 0 15,-1-10-3-15,2-7 0 16,-3-9 0-16,4-5 0 0,-2-1 0 16,1-1 0-16,-6 8 0 15,-1 3 0-15,-1 11 0 16,-2 7 0-16,-6 19 0 15,0 0 0-15,0 0 0 16,0 9-7-16,0 9-22 0,9-4-56 16,-9-1-5-16,0-13-3 15,0 0-7-15,11 0-1 0</inkml:trace>
  <inkml:trace contextRef="#ctx0" brushRef="#br0" timeOffset="114418.4669">17252 12683 38 0,'31'-17'83'0,"-1"2"0"15,-7-3-2-15,-3 2-4 16,-7 1-40-16,-8-1-24 16,-5 7-2-16,-8-1 1 0,-12 4-2 15,-10 1-3-15,-13 2-2 16,-12 0-1-16,-13 3-3 16,-13 0 1-16,-13-2-1 0,-12 2 0 15,-12-1 0-15,-9 1-1 16,-13 0 0-16,-8 3 1 15,-6-3-1-15,-4 1 0 16,-3 1 1-16,0-2-1 16,6 0 0-16,2 0 1 15,10-2-1-15,9-1 1 0,15-4 1 16,7 0-1-16,13-1 1 16,19-1 0-16,8 2 1 15,17 0-1-15,8 1 1 16,15 2-1-16,7 1 0 0,12 3 0 15,13 0 0-15,-13 2-1 16,13-2 0-16,0 18-1 16,0-2 1-16,1 2-1 0,0 8 1 15,-1 4 0-15,0 5-1 16,0 4 1-16,-6 6-1 16,-2 5 0-16,-4 6 1 15,0 6-1-15,-3 9 0 16,-4 5 0-16,0 8 0 0,-4 4 0 15,-1 4 0-15,-1 2-1 16,3 2 1-16,-5-2 1 16,6-1 0-16,-2-5 0 0,4-5 1 15,2-3-1-15,1-6 0 16,2-2 0-16,5-5 0 16,0-5 1-16,3-4-2 0,-1-1 0 15,1-3 0-15,1-4 0 16,2-5 0-16,-3-3 0 15,1-8 0-15,2-6 0 16,1-5 0-16,0-10 0 0,0-4 0 16,2-9 0-16,0 0 0 15,0 0 0-15,0 0 0 16,0 0 0-16,0 0 0 0,0 0 0 16,8-1 0-16,2-5 0 15,5 0 0-15,5-3 0 16,11 0 0-16,13-2 0 15,11 2 0-15,10-1 0 0,10 2 0 16,13 0 0-16,9 2 0 16,9 1 0-16,9-3 0 15,4 0 0-15,6 0 0 0,6-1 0 16,4-1 0-16,3 0 0 16,3 3 0-16,-5 0 0 15,1 3 0-15,-7 4 0 16,-6 2 0-16,-12 0 0 15,-7 7 0-15,-14 0 0 0,-12 1 0 16,-10-1 0-16,-14 0 0 16,-11-2 0-16,-9-1 0 15,-8-1 0-15,-8-5 0 16,-6 0 0-16,-2 0 0 16,-11 0 0-16,14-7 0 0,-14 7 0 15,12-19 0-15,-2 6 0 16,1-2 0-16,2-4 0 15,3-2 0-15,4-5 0 0,-3-1 0 16,3-8 0-16,-2-8 0 16,3-7 0-16,0-14 0 15,0-12 0-15,-1-13 0 0,2-9 0 16,-5-16 0-16,2-10 0 16,-1-7 0-16,-7-6 0 15,0 0 0-15,-7 7 0 16,-4 4 0-16,-2 6 0 15,-5 12 0-15,-7 14 0 0,-2 16 0 16,-2 11 0-16,-4 13 0 16,2 11 0-16,2 11 0 15,0 9 0-15,6 7 0 0,1 6 0 16,11 10 0-16,-13-5 0 16,13 5 0-16,-7 8 0 15,4 3 0-15,-1 3 0 16,2 10 0-16,-3-3-56 0,5 7-33 15,0 3-2-15,5-1-5 16,7 1-8-16</inkml:trace>
  <inkml:trace contextRef="#ctx0" brushRef="#br0" timeOffset="115223.2148">17194 13385 36 0,'-29'1'87'0,"0"-1"-2"16,6 1-1-16,-2-1-3 15,6 8-34-15,6-8-33 16,1 0-1-16,12 0 0 0,0 0-1 16,6 0-3-16,11 0-2 15,10-4-2-15,9-1-3 16,10 1 0-16,11-3 0 16,9 0-1-16,5-1 0 0,4 1 0 15,8-1-1-15,-1-2 1 16,-2 0-1-16,-1-1 1 15,-10-2-1-15,-6 1 1 16,-8-2-1-16,-11-2 0 0,-14-2 0 16,-11 0 0-16,-11-3 1 15,-8-3-1-15,-14 0 0 16,-11-3 0-16,-7 1 0 0,-7 0 0 16,-5 1 0-16,-1 5 0 15,2 1 0-15,3 5 1 16,7 2-1-16,5 5 1 15,9 1 0-15,7 3-1 0,12 3 2 16,0 0-2-16,14 0 0 16,6 8 0-16,7 0 0 15,6 7 0-15,4 2 0 0,5 5 0 16,-1 4 0-16,-1 3 0 16,-2 4 0-16,-6 2 0 15,-10 5 0-15,-5-1 0 16,-12 5 0-16,-5 0 0 0,-12 0 0 15,-9-2 0-15,-3-4 0 16,-1-2-2-16,-2-7-2 16,2-4-5-16,2-11-8 15,12-9-51-15,11-5-19 16,-1-8-4-16,9-12-5 0,15-6-4 16</inkml:trace>
  <inkml:trace contextRef="#ctx0" brushRef="#br0" timeOffset="115479.8736">18505 12967 22 0,'36'-24'91'0,"-10"9"-1"15,-13 4-6-15,-13 11-4 0,0 0 3 16,13 4-73-16,-19 7-3 16,-8 7-1-16,1 3 2 15,-2 6-2-15,5 4 0 0,-3 6-1 16,7 6-2-16,2 2-2 15,2 6 0-15,1 3 0 16,2 3-1-16,2 0-2 16,2-1-3-16,-3-5-3 15,1-1-9-15,-3-9-23 0,0-7-46 16,-1-10-2-16,-2-12-6 16,3-12-4-16</inkml:trace>
  <inkml:trace contextRef="#ctx0" brushRef="#br0" timeOffset="116203.8848">18305 13016 79 0,'-18'-27'89'16,"1"9"-1"-16,1 2-5 16,4 8-2-16,12 8-65 15,0-12 0-15,0 12-1 0,21-1-3 16,2 1-3-16,6 0-2 15,8 5-2-15,6 1-1 16,6 4-1-16,-1 0-3 16,1 7-1-16,-5-2-4 0,-3 9-4 15,-8 1-5-15,-6 4-5 16,-12 2-6-16,-6 7-12 16,-9-2-11-16,-7 6 2 0,-8-3 6 15,-9 1 13-15,-4 0 13 16,-6-1 12-16,-2 0 12 15,-3-3 14-15,3 0 14 16,1-7 1-16,5 1-5 0,6-8-7 16,5-2-8-16,8-7-5 15,7-3-3-15,4-10-4 16,20 3-1-16,4-3-2 0,10-10-2 16,6-2-1-16,11-5-1 15,7-5 0-15,5-5-1 16,4-3 1-16,3-4 0 15,0-2 0-15,-6 6 2 16,-6-4 0-16,-11 7 1 0,-12 3-1 16,-11 7 2-16,-15 3 0 15,-9 14 0-15,-18-11 1 16,-9 11-1-16,-7 0 1 0,-2 6-1 16,-5 1 0-16,4 2-1 15,2 1 0-15,6 3-2 16,6-2 1-16,6 1-1 15,8 4-1-15,8-1 0 0,5 2 1 16,11 0-1-16,5 0 2 16,7 2-2-16,0 0 0 15,2-1 0-15,-1 0 0 0,-2-3 0 16,-5 2 0-16,-10-5 0 16,-5 1 0-16,-6-2 0 15,-12-1 0-15,-7 0 0 16,-9 0 0-16,-5-3 0 15,-6 2 0-15,-1-4-3 0,0-1-3 16,-2-5-7-16,12-11-56 16,1 6-17-16,11-7-5 15,8-2-6-15,10-5-4 0</inkml:trace>
  <inkml:trace contextRef="#ctx0" brushRef="#br0" timeOffset="116750.7705">19939 13182 67 0,'-14'-35'88'0,"1"0"0"15,-1-1-3-15,3 22-7 16,2-16-56-16,-1 2-2 16,2 9-4-16,0 5-3 15,8 14-4-15,-17 0-2 0,8 13-3 16,-2 11-1-16,1 11-1 15,0 8 0-15,-3 10-1 16,2 5 0-16,0 7-1 16,-1 1-1-16,6 1-3 0,-2-4-4 15,4-2-4-15,-1-5-7 16,4-8-8-16,-3-6-33 16,-6-14-26-16,7-8-5 15,3-20-2-15,-15 8 1 0</inkml:trace>
  <inkml:trace contextRef="#ctx0" brushRef="#br0" timeOffset="117871.8816">19639 13569 54 0,'-4'-33'79'0,"3"4"0"16,-1 2-5-16,5 5-34 15,6 3-17-15,3 7-5 16,9 1-4-16,9 4-4 0,1 0-3 16,7 1-2-16,6-1 0 15,6 1 0-15,3-4-1 16,3-1 0-16,-2-5 0 15,0-6 0-15,-1-6-1 16,-7-7 1-16,-1-6 1 0,-11-3 0 16,-8-2 1-16,-8 2-1 15,-9 4 1-15,-9 6 0 16,-8 9 0-16,-8 6 1 0,-7 10-2 16,-6 8 0-16,0 2-2 15,0 12 0-15,3 6 0 16,-2 4-1-16,8 9 0 0,2 5-2 15,7 7 0-15,3 6 0 16,3 2 0-16,5 2 0 16,0 0-1-16,5 0 1 15,1-6 0-15,3-5 0 0,0-7 0 16,-2-9 0-16,0-6 0 16,0-8-1-16,-7-13 1 15,13 3-1-15,-13-3 0 16,14-13 0-16,-5-5 1 0,5-1-1 15,0-6 1-15,6 0-1 16,0 2 1-16,-2 3 0 16,2 4 0-16,-5 7 0 15,2 7 0-15,-4 6 0 0,-2 10-1 16,-4 8 1-16,-2 5 0 16,2-1 0-16,1 3 0 15,1-1 1-15,3-3-1 16,2-4 1-16,-1-5 0 0,4-6-1 15,1-3 0-15,2-7 0 16,3 0 0-16,-4-11-1 16,0-1 0-16,1-5 0 15,-1-8 0-15,0 0-1 0,-4-3 1 16,1-1 0-16,-7 1-1 16,1 3 2-16,-5 6-1 15,-5 6 0-15,0 13 1 16,-9 0 0-16,-1 10 0 0,-6 9 0 15,5 5 0-15,-1 5 1 16,2-2 0-16,5 0-1 16,4-1 0-16,1-3 1 15,6-6-1-15,7-5 0 0,2-3 0 16,5-7-1-16,1-2-2 16,2-4 1-16,3-7 0 15,-3 0-2-15,-3-5 2 16,-1 0 0-16,-3 0 0 0,-2 1 2 15,-5-1 1-15,2 5 0 16,-7 0 1-16,-4 11 0 16,7-10 0-16,-7 10 0 0,0 0 1 15,3 15-1-15,-3-3 0 16,1 1 0-16,-1 3-1 16,2 0 1-16,3 1-1 15,1-2-1-15,3-2 0 0,1-2-1 16,3 1-2-16,2-5 0 15,4-3-2-15,2-2 1 16,1-2-1-16,2-5 0 16,-2-7 1-16,3-1 0 0,0-5 2 15,-1-4 1-15,1 0 2 16,-1-3 1-16,-3 0 1 16,-5 4 0-16,-4 3 0 0,-3 4 1 15,-8 4-1-15,-1 10 0 16,-11 0 0-16,0 7-1 15,-5 9 0-15,1 3-1 0,-2 1 1 16,5 3-2-16,5 0 1 16,1-1 0-16,2 3 0 15,4-7 0-15,7 1-3 16,0-8-8-16,10-2-40 16,0-2-34-16,4-5-2 0,7-2-8 15,-1-8-6-15</inkml:trace>
  <inkml:trace contextRef="#ctx0" brushRef="#br0" timeOffset="118328.6303">21795 13514 3 0,'11'-5'91'0,"2"-3"2"16,-6-3-8-16,-1-4-4 15,-4-5 1-15,1-1-62 16,-3 2-16-16,-4 2 0 0,-5 2-1 16,-6 4 1-16,0 3 0 15,-6 8-1-15,-1 4-1 16,-1 8 0-16,-4 9-2 0,2 5 1 16,4 2 0-16,3 2 0 15,4 4-1 1,10-3 1-16,4-5-1 15,3-5 1-15,11-7-2 0,1-5 1 16,8-7-1-16,-1-2 0 16,0-8 0-16,0-5 0 15,1-4-1-15,-4-1 2 16,-5-1 0-16,-1-2 0 0,-1 2 1 16,-7 5 0-16,0 1 0 15,-5 13 0-15,0 0-1 16,0 0 1-16,-3 11-1 0,-1 9 0 15,2 4-2-15,2 5-5 16,0-1-9-16,6-2-38 16,8-1-28-16,7-5-5 15,8-4-5-15,4-8-5 0</inkml:trace>
  <inkml:trace contextRef="#ctx0" brushRef="#br0" timeOffset="118754.9245">22278 13330 75 0,'19'-64'93'0,"-5"2"-4"16,-1 5-5-16,-3 8-22 15,-5 11-36-15,0 13-3 0,-5 12-8 16,0 13-6-16,-11 11-4 16,7 16-2-16,-3 8-1 15,5 10-2-15,2 8 1 0,0 7-2 16,6 5-1-16,4-3-2 15,6 0 0-15,0-6-4 16,4-4-1-16,0-12-1 16,-2-9-3-16,2-11 1 0,0-10 2 15,0-10 0-15,0-4 3 16,-3-11 3-16,3-8 3 16,1-6 3-16,3-4 3 15,-2-3 3-15,1 3 1 0,-3 2 1 16,-3 6 0-16,-1 4-1 15,-3 9-2-15,-13 12 0 16,8 0-1-16,-8 14-2 16,-3 8-2-16,-1 1-1 0,0 4 0 15,0 0 0-15,1 0-3 16,3-3-3-16,0-5-9 16,3-9-43-16,4-1-25 15,0-6-5-15,5-3-6 0,0-9-3 16</inkml:trace>
  <inkml:trace contextRef="#ctx0" brushRef="#br0" timeOffset="118888.6396">22799 13259 74 0,'0'-39'80'0,"-1"6"-4"16,-6 8-5-16,-5 17-30 16,3 5-41-16,-11 5-24 0,2 13-41 15,6 7-9-15,6 4-5 16,6 4 1-16</inkml:trace>
  <inkml:trace contextRef="#ctx0" brushRef="#br0" timeOffset="119458.8953">22850 13427 14 0,'11'-2'85'0,"-11"2"4"16,3-17-4-16,-1 6-3 15,-2-1-31-15,0 12-31 16,3-15-1-16,-3 15-5 0,0 0-4 15,0 0-4-15,2 5-3 16,-2 5-1-16,1 5-2 0,3 3-1 16,0-1 1-16,1 1 0 15,5 0-1-15,0-4-1 16,3-4 0-16,3-5 1 16,1-4-1-16,1-2 1 0,0-6-1 15,2-6 1-15,0-2 0 16,-1-3 1-16,0-2 1 15,0 0 0-15,-3 2 1 0,-2 2-1 16,-6 2 0-16,1 5 0 16,-9 9 0-16,0 0-1 15,0 0 1-15,7 9-1 16,-7 4-1-16,0 0 1 0,1 3 0 16,5-1-1-16,2-1-1 15,0-3-1-15,5-2-2 16,3-4 0-16,-1-2-1 0,3-3 1 15,-3-3 1-15,0-4 0 16,-2-6 3-16,2 1 1 16,-6-2 1-16,2 0 3 15,-6 2 0-15,1 0 1 0,-1 3-1 16,-5 9 0-16,4-9-1 16,-4 9 1-16,0 0-2 15,5 12-1-15,-3 0 0 16,3 2 0-16,0 2-1 0,-1 0-1 15,7 1-1-15,-2-4-3 16,5 0-6-16,-1-7-12 16,5-5-40-16,-3 0-18 15,0-2-7-15,1-10-3 0,-3-4-3 16</inkml:trace>
  <inkml:trace contextRef="#ctx0" brushRef="#br0" timeOffset="119589.4771">23525 13109 53 0,'1'-30'70'16,"-1"5"-5"-16,0 4-6 16,-6 9-39-16,6 12-47 0,0-10-32 15,0 10-7-15,10 0-4 16</inkml:trace>
  <inkml:trace contextRef="#ctx0" brushRef="#br0" timeOffset="119940.731">23836 13014 4 0,'13'-7'88'0,"-13"7"1"16,8-13-3-16,-8 13-6 0,-3-9 0 15,3 9-66-15,-15 0-4 16,6 12-2-16,-5 5-2 16,1 6-2-16,0 10-1 0,0 6-1 15,2 6-2-15,3 3-2 16,2 5-2-16,3-1-1 15,3-4 1-15,0-3-1 0,1-9 0 16,2-4 2-16,-2-13 1 16,-1-6 2-16,0-13 3 15,0 0 1-15,-9-6 1 16,5-8 1-16,3-4 0 16,1-4 0-16,0-2 0 0,6-1-2 15,7 2 1-15,3 0-2 16,4 3-2-16,-1 4-1 15,7 8-5-15,0 0-7 16,3 8-33-16,0 2-39 0,3 6-3 16,-1 4-6-16,1 0-6 15</inkml:trace>
  <inkml:trace contextRef="#ctx0" brushRef="#br0" timeOffset="120067.8449">24149 13379 7 0,'0'0'90'15,"0"0"0"-15,0 0-5 16,-9-9-4-16,9 9-1 15,-15-9-73-15,15 9-17 0,-18-10-65 16,18 10-2-16,0 0-7 16,0 0-9-16,-9-8 2 15</inkml:trace>
  <inkml:trace contextRef="#ctx0" brushRef="#br0" timeOffset="123782.2529">10472 14190 23 0,'0'0'68'0,"-13"-7"5"15,13 7-17-15,0 0-19 0,-7-8-4 16,7 8-6-16,0 0-3 15,0 0-6-15,0 0-2 16,0 0-4-16,-10-9-3 16,10 9-2-16,0 0-1 0,0 0-1 15,8-2 0-15,-8 2-2 16,18-3 1-16,-5 0 1 16,3-1 0-16,3 0 0 0,6-2-1 15,-1-1 0-15,5-3-1 16,0 2-1-16,3 0 0 15,1-2-1-15,1 3-1 16,-3 0 0-16,0 0 0 0,2 2 0 16,-7 1-1-16,1 1 1 15,-4 0-2-15,-6 2 0 16,-2-2-2-16,-5 3-2 16,0-3-3-16,-10 3-1 15,9-1-4-15,-9 1-6 0,0 0-16 16,0 0-33-16,-7 2-10 15,7-2-2-15,-17 14-1 16</inkml:trace>
  <inkml:trace contextRef="#ctx0" brushRef="#br0" timeOffset="124709.893">10596 14334 30 0,'0'0'64'0,"-14"7"-12"0,14-7-8 15,0 0-3-15,0 0-7 16,0 0-7-16,0 0-6 15,0 0-3-15,6 0-2 16,-6 0-3-16,18-2 0 0,-5-3-1 16,3-2-2-16,2 1-2 15,2-3-1-15,2-2-1 16,7 1-1-16,0-2 0 0,6-1 0 16,1-1-1-16,6 1-1 15,2-1 1-15,2 1-1 16,0-2 1-16,3 2-1 15,-5 2 0-15,3 1 0 16,-8 0 0-16,-3 2 0 0,-8 4-1 16,-3 0-1-16,-10 1 0 15,-1 3 0-15,-14 0-1 16,12 0 2-16,-12 0-1 16,0 0 1-16,0 0 0 0,0 7 1 15,0-7 0-15,0 0 0 16,0 0 0-16,0 0 0 15,0 0-1-15,0 0 1 0,0 0-1 16,0 0-1-16,0 0 1 16,0 0-1-16,0 0 0 15,0 0 0-15,0 0 0 0,0 0-1 16,0 0 1-16,0 0 0 16,0 0-1-16,-7 0 1 15,7 0-1-15,0 0 0 16,0 0 1-16,0 0-1 0,0 0 0 15,0 0 2-15,0 0-2 16,0 0 0-16,0 0 0 16,0 0 0-16,0 0 0 15,0 0 0-15,0 0 0 0,0 0 0 16,0 0 0-16,0 0 0 16,0 0 0-16,0 0 0 15,0 0 0-15,0 0 0 16,0 0 0-16,0 0 0 0,0 0 0 15,0 0 0-15,0 0 0 16,0 0 0-16,0 0 0 16,0 0 0-16,0 0 0 15,0 0 0-15,0 0 0 0,0 0 0 16,0 0 0-16,-9 0 0 16,9 0 0-16,0 0 0 15,0 0 0-15,0 0 0 16,0 0 0-16,0 0 0 0,0 0 0 15,0 0-2-15,0 0-1 16,0 0-4-16,-7 2-11 16,-2 11-52-16,9-13-15 0,0 0-4 15,-11-6-5 1,11 6-5-16</inkml:trace>
  <inkml:trace contextRef="#ctx0" brushRef="#br0" timeOffset="125911.4988">6766 12504 66 0,'-9'10'75'15,"9"-10"3"-15,-11 8-25 0,11-8-19 16,0 0-4-16,0 0-4 16,6-10-2-16,8 2-7 15,2-4-3-15,5-3-3 16,3-3-3-16,9-1-1 0,1-2-2 15,7-2 0-15,6-3-2 16,1 2 0-16,2-3-1 16,2 1 0-16,-4 2-1 15,-2 2 0-15,-6 4 0 0,-6 1 0 16,-8 8-1-16,-5 0 0 16,-8 5-1-16,-13 4-2 15,11 0-5-15,-12 8-9 16,-7 6-31-16,-3 1-33 0,-5-2-3 15,-3 3-5-15,-4 0-4 16</inkml:trace>
  <inkml:trace contextRef="#ctx0" brushRef="#br0" timeOffset="126298.587">6769 12761 28 0,'-15'12'70'16,"5"-3"5"-16,10-9-1 16,0 0-31-16,0 0-16 15,0 0-4-15,11-3-3 0,6-4-1 16,3-5-2-16,3-2-4 15,4-3-3-15,3-1-1 16,3-2-2-16,3-4-1 16,2 1-1-16,1 0 0 0,-1-4-1 15,1 3-1-15,0-3 0 16,-2 4 0-16,-3 1 0 16,-2 1-1-16,-5 4 0 15,-3 1 0-15,-6 7-1 0,-4 1-4 16,-2 8-15-16,-2 6-62 15,-11 5-3-15,-11 3-4 16,-16 0-6-16,-4 7-5 0</inkml:trace>
  <inkml:trace contextRef="#ctx0" brushRef="#br0" timeOffset="133344.802">14543 14434 42 0,'-10'3'73'0,"10"-3"0"0,-14 2-4 16,14-2 0-16,0 0-61 15,0 0-3-15,0 0 1 16,8 2 3-16,5-2 3 15,8 0 2-15,3 0 0 0,8-2-2 16,6-5-1-16,8-2 0 16,3-3-1-16,6-2-3 15,5-2-2-15,0 0-1 0,-1-1-1 16,-1 3 0-16,-4 1-1 16,-4 3 0-16,-10 2-1 15,-7 2 0-15,-9 2 0 16,-5 2-1-16,-7 1-1 15,-12 1-1-15,0 0-2 0,0 0-3 16,-7 8-6-16,-11-2-4 16,2 1-9-16,-10 3-16 15,2-4-25-15,2 3-16 16,-7-2-3-16,2 2-1 0</inkml:trace>
  <inkml:trace contextRef="#ctx0" brushRef="#br0" timeOffset="133691.6382">14598 14663 11 0,'-15'12'74'15,"-2"-4"2"-15,7-2 2 16,-1-1-3-16,11-5-37 0,-11 4-24 15,11-4 1-15,9 6 0 16,-9-6 0-16,22 0-2 16,-6 0-3-16,8-6-1 15,6-2-2-15,6-1-1 0,6-4 0 16,7-1-1-16,6-4-2 16,4 0 0-16,3 0-1 15,-1 0 1-15,-3 4-2 16,-5-2 0-16,-4 6-1 0,-9 0-4 15,-6 7-11-15,-15 11-60 16,-5-4-10-16,-14-4-2 16,-5 18-7-16,-17 1-3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5:34:28.5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12729 2478 50 0,'0'0'74'0,"-17"0"-2"15,17 0-3-15,-14 20-4 0,7 2-62 16,-1 1-2-16,5 12 0 16,0 8 0-16,-2 7 0 15,3 10 0-15,-1 11 1 16,1 9-1-16,0 9 2 0,1 11 0 16,-3 10 1-16,4 11 1 15,-5 20 1-15,4 4 1 16,-4 18-2-16,4 14 0 15,-6 16 1-15,0 18 0 0,-2 9-2 16,0 16 3-16,-4 13-1 16,0 20 1-16,-5 10 0 15,2 15 0-15,-3 11-1 16,2 14 1-16,-1 12-1 0,-1 6-1 16,2 49 1-16,3-34-1 15,6 11-2-15,-2 1 1 16,6 12-1-16,2 37 0 0,5-28-1 15,7 3 0-15,2-33 0 16,5 42 0-16,1-1-1 16,6 4 1-16,-1-4 0 15,0 1-1-15,-2-1 2 0,0 2-3 16,4-8 0-16,-2-5 1 16,-5-10-1-16,0-8-1 15,0-12 1-15,-4-45 0 16,-3 14 0-16,3-12 0 0,-11-165 0 15,1 15 2-15,-1-6-1 16,-1 9-1-16,-2-11-3 16,-1 12-7-16,1-13-29 15,-1 1-43-15,1-17-1 16,-1-3-7-16,-1-21-8 16,-1-8 6-16</inkml:trace>
  <inkml:trace contextRef="#ctx0" brushRef="#br0" timeOffset="1141.1816">2918 4002 86 0,'-84'-11'88'0,"10"2"-5"15,4 1-5-15,12 2-1 16,10 2-73-16,7 4-2 0,10-1 1 16,7 1-3-16,16 4 0 15,8-4 0-15,3 19 0 16,16-9-2-16,12 3 1 0,13 3 0 16,14 1 1-16,21 0 0 15,15-1-2-15,19 0 1 16,19-4 0-16,21-2 3 15,25-4-2-15,21-1 0 0,31-4-1 16,15 1 1-16,28-6 0 16,16-1 0-16,55-1 0 15,-5-1 0-15,17 1 0 16,51 1 0-16,-13 3 0 0,20 1 1 16,22 1-1-16,41 3 1 15,-36-1-1-15,42 6 1 16,20 2-1-16,-20 3 1 15,53 1 0-15,5 2 1 0,53 4 0 16,-46-1 0-16,78 3 0 16,-29-1 1-16,49 3 0 15,-25-2 0-15,39 0 1 16,-24 3-1-16,-36-2 0 0,45 1 0 16,-40 0 0-16,39 1-1 15,-44 1 0-15,34 1 0 16,-4 1 0-16,-18 2-1 0,10 3 0 15,-41 1 0-15,-27 1 1 16,-23 1 0-16,-29 1-1 16,-36 1 0-16,-76-1 0 0,0 0-1 15,-67-2-7-15,-26-7-12 16,-49-7-64-16,-44-1 0 16,-59-9-8-16,-48-8-5 15,-62-8 5-15</inkml:trace>
  <inkml:trace contextRef="#ctx0" brushRef="#br0" timeOffset="1807.1409">5621 2310 41 0,'0'17'74'15,"-10"6"0"-15,-4 5-4 16,-6 12-2-16,20 2-67 16,-20 15-1-16,0 11 1 0,-5 2 0 15,5 6 0-15,-1-2 0 16,4 2 1-16,3-3-1 15,6-3 1-15,5-6 1 16,3-9 1-16,9-6 0 0,7-7-1 16,8-7 1-16,6-5-1 15,8-8 0-15,4-5 1 16,8-9-2-16,8-3 1 16,5-6-3-16,3-8-1 15,1-8-6-15,-1-7-5 0,-1-1-16 16,-4 1-29-16,-6-3-19 15,-8-1-3-15,-11 2-2 16</inkml:trace>
  <inkml:trace contextRef="#ctx0" brushRef="#br0" timeOffset="2000.2468">5389 3096 81 0,'0'0'85'16,"0"0"-5"-16,18-16-4 0,15 24-8 16,14-26-68-16,7-6-5 15,11-3-15-15,8 1-33 16,2-11-22-16,-1-3-5 0,-1-3-4 16</inkml:trace>
  <inkml:trace contextRef="#ctx0" brushRef="#br0" timeOffset="2177.8345">5905 2337 7 0,'-56'-22'90'15,"7"5"-3"-15,9 4-3 16,10 1-6-16,11 3-1 0,19 9-75 16,-2-13-2-16,18 12-9 15,14 1-17-15,7-6-49 16,15 6-5-16,10 6-4 15,8 0-5-15</inkml:trace>
  <inkml:trace contextRef="#ctx0" brushRef="#br0" timeOffset="2376.3129">6524 2477 40 0,'13'29'81'0,"0"1"2"0,-5 0-5 15,2 0-6-15,-2 2-59 16,9 6 1-16,7-1-2 15,4 3-5-15,7-1-2 0,6 3-3 16,9 0 1-16,4 1-3 16,8 0-6-16,3-2-11 15,4-2-24-15,1-2-13 16,-9-6-21-16,-1-3-8 0,-10-10-4 16</inkml:trace>
  <inkml:trace contextRef="#ctx0" brushRef="#br0" timeOffset="2573.4931">7176 2831 73 0,'-34'-33'82'0,"-3"4"-3"15,2 11-5-15,-4 15-45 16,1 7-7-16,-1 14-3 0,2 12-9 16,-2 9-6-16,5 9-2 15,5 9-2-15,1 6-3 16,8-3-9-16,4 4-8 0,10-5-12 15,6-7-27-15,8-9-19 16,11-11-5-16,8-13 0 16</inkml:trace>
  <inkml:trace contextRef="#ctx0" brushRef="#br0" timeOffset="2772.3486">7120 3125 4 0,'51'-58'80'0,"-6"4"4"15,-3 4-3-15,-20 8-27 16,5 15-10-16,-6 15-12 0,-11 12-9 15,-1 17-11-15,-8 12-4 16,-1 14-3-16,0 6-3 16,-5 4 2-16,3-1-3 15,2-1-1-15,0-7-5 0,3-6-13 16,3 0-51-16,4-22-9 16,2-12-7-16,4-10-5 15,-1-13 1-15</inkml:trace>
  <inkml:trace contextRef="#ctx0" brushRef="#br0" timeOffset="3907.9274">7539 2712 48 0,'-4'-32'84'15,"-5"9"-3"-15,-1 11-5 16,0 5-5-16,-25 7-59 16,35 0-3-16,-10 8-1 15,10-8-4-15,10 14-4 0,4-6 0 16,13 1-1-16,1-1-3 15,10 2 1-15,5 2-1 16,0 0 0-16,1 3 0 16,-3 0 1-16,-4 3 0 0,-11-2 5 15,-3 7 2-15,-10-2 0 16,-7 0 3-16,-5 2-1 16,-1 0 0-16,-3 2 0 15,-3 1-1-15,3 0-1 0,1 1-1 16,2-2-1-16,5 3-1 15,7 2 0-15,3-1 0 16,3 2-1-16,5-1 1 0,-1 2-1 16,-3-1 1-16,0-2-1 15,-7-1 0-15,-7-5 0 16,-5-2 1-16,-3-8 0 16,-9-6 1-16,-4-7 1 15,2-7-1-15,0-16 1 16,0-7-1-16,8-15 1 0,6-11-3 15,6-7 0-15,13-5 0 16,7 0-2-16,7 3 0 16,6 5 2-16,3 7 0 0,2 14 0 15,-3 14-1-15,2 18 0 16,-5 7 1-16,-7 14 0 16,-3 14 0-16,-7 8-1 15,-3 13 0-15,-4 5 1 0,-3 6 2 16,-6 2-1-16,-4-1 1 15,-2 0-1-15,1-4-1 16,-1-7 0-16,-3-9 2 16,2-11-2-16,1-9 1 0,1-10 0 15,0-11 1-15,14-10 1 16,0-11 0-16,4-8 0 16,4-7 0-16,5-1-2 0,-1 0 0 15,2 4-1-15,-1 8-1 16,-1 7 0-16,-1 14-1 15,-3 6 1-15,-5 15-1 0,0 8 1 16,-3 3 0-16,-2 8 1 16,1 0-1-16,0 0 1 15,-1-4 0-15,0-6 0 16,3-4 1-16,-1-8 0 16,1-6 0-16,2-5 1 0,3-3 1 15,-1-11 0-15,4-5-1 16,-1-2 1-16,0-2-2 15,1 1 1-15,-3 1-2 16,-2 2 0-16,-5 6-1 0,0 7-1 16,-4 3 1-16,-1 9-2 15,-2 6 1-15,2 4 0 16,0 3 1-16,5 1 1 0,4 0 0 16,2-3 0-16,4-4 0 15,8-5 1-15,2-8 1 16,8-3-1-16,2-3 0 15,5-9 0-15,0-6 1 0,0-1-1 16,3-4 1-16,-5 1-1 16,-4 1 0-16,-5 5-1 15,-7 2 0-15,-4 5 0 0,-6 8-2 16,-6 2 0-16,-7 11 1 16,0 10-1-16,-1 4 0 15,-3 9 1-15,0 9 0 16,4 10 1-16,3 10-2 15,2 8-1-15,1 6-2 0,2 8-2 16,-2 5-3-16,-5 0 1 16,-5-2 1-16,-6-11 1 15,-14-10 1-15,-11-15 3 16,-9-13 2-16,-10-22 0 0,-5-19-5 16,-3-18-22-16,0-18-42 15,-4-25-6-15,5-22-7 16,9-24-3-16</inkml:trace>
  <inkml:trace contextRef="#ctx0" brushRef="#br0" timeOffset="4070.1259">9387 3043 17 0,'29'-16'89'0,"-4"6"-3"0,-5 2-2 16,-6 0-5-16,-4 3-28 15,-10 5-38-15,0 0-5 16,8-5-16-16,-8 5-63 0,-8 0-6 15,8 0-6-15,-16-8-7 16,3 0-1-16</inkml:trace>
  <inkml:trace contextRef="#ctx0" brushRef="#br0" timeOffset="4322.5081">8271 2942 38 0,'-55'3'95'16,"13"-2"-4"-16,11-1-6 15,16-7-2-15,13-41-27 0,12 32-48 16,19-2-1-16,12-1 0 16,13 1-5-16,7-3 0 15,11 2 1-15,2 1-2 0,7 5-4 16,-7-3-6-16,-5 11-17 15,-11 7-55-15,-10-1-2 16,-15 10-7-16,-18 5-8 16</inkml:trace>
  <inkml:trace contextRef="#ctx0" brushRef="#br0" timeOffset="6147.0528">1380 5107 20 0,'0'-11'60'0,"0"-6"-6"16,-5 5-5-16,2-3-7 15,-1 5-8-15,-2 0-5 0,-5 2-8 16,11 8-2-16,-20-4-2 15,3 4-7-15,-2 9 0 16,-9 9 0-16,-2 6-5 16,-5 12-2-16,0 5-3 0,1 4 1 15,0 6 0-15,0 2-1 16,5 0 0-16,10-1-1 16,5-1 3-16,7-11 1 15,6-2-1-15,1-8 1 0,9-5 0 16,7-7 1-16,10-6-1 15,4-7-1-15,1-5 0 16,-4-5-1-16,6-6 0 16,-3-8-3-16,-2 0 2 15,3-3 0-15,-15-1 0 0,-5-1-2 16,3 3 3-16,-9-2-2 16,-5 5 0-16,0 18 3 15,0-19-5-15,0 19 0 0,-5-4 0 16,4 12 4-16,-5 3-4 15,6 9 2-15,0 8 2 16,0 1-1-16,0 7 3 0,0 1-3 16,2-2 1-16,-2 0-3 15,3-1 1-15,-2-2-2 16,-2-10-13-16,1-9-43 16,-1 1-16-16,1-14-3 0,0 0-4 15,0 0-2-15</inkml:trace>
  <inkml:trace contextRef="#ctx0" brushRef="#br0" timeOffset="7969.8276">1364 5379 4 0,'8'-6'70'0,"3"5"2"16,-4 1 1-1,7 6-4-15,-1 2-56 0,4 5-2 16,1 2 1-16,-4 2-4 15,11 2-1-15,-7 4-1 0,2-1-1 16,-9 3 0-16,0-3 0 16,-5 0 0-16,-7-4 0 15,3 0 0-15,-6-5 0 16,-4-5 1-16,8-8-1 0,-12 0 0 16,12 0 0-16,-15-17-2 15,13-1 0-15,2-7-2 16,2-2 0-16,15-4-1 15,-1 1 0-15,6-1-1 0,8 2 0 16,2 3 1-16,4 5 0 16,-4 5 0-16,8 7-1 15,-11 4 1-15,1 5 0 0,-9 3 0 16,1 8 1-16,-6 9 0 16,-7 2 1-16,-5 3 0 15,-4 5 1-15,0 0 0 16,0-1 1-16,-3 0-1 15,2-6 0-15,-5-3 0 0,6-4 0 16,2-6 1-16,-2-10-2 16,0 0 1-16,17-2-2 15,0-12 0-15,-7-3 2 16,-1-6-2-16,6-4-2 0,-4-3 2 16,-2-2-1-16,4-1-1 15,-13 5 3-15,0 0-2 16,5 3-4-16,-5 6 4 15,-2 5 0-15,1 5-1 0,1 9-1 16,0 0 0-16,0 0 1 16,0 0 0-16,2 6 2 15,8 0-1-15,9 1-2 0,3 2 0 16,0-4 1-16,5 1 0 16,3-3 0-16,-10 1 2 15,5-3-3-15,-4-1 1 16,-4 0 1-16,-7 0 1 0,8 0-1 15,-18 0 0-15,0 0-1 16,11 0 1-16,-11 0-1 16,0 0 0-16,6 12 0 15,-2-2 1-15,-11 3-1 0,6 2 1 16,1 5 0-16,-1 1 0 16,1-1 1-16,4 3-1 15,-3-4 1-15,9-1 0 16,0-4 1-16,2-2 0 0,8-5-1 15,-3-3 2-15,1-4-3 16,-7-1 1-16,4-8 0 16,-5-3 0-16,-4-1 0 15,7-3-1-15,-13-2 0 0,3 1 0 16,-4 2 1-16,1 2-2 16,-1 1 0-16,1 12 0 15,0-9-1-15,0 9 2 0,-6 4-3 16,4 6 2-16,2 5-1 15,-1 0 2-15,-1 3 0 16,4 0 1-16,6-1 0 0,3-2 0 16,-3-2 0-16,4-2 1 15,4-4-2-15,-4-5 1 16,-2-2-2-16,-10 0 1 16,12-15-3-16,-3 1 2 0,2-3-1 15,-8-6 0-15,3-2 0 16,-3-5 0-16,0-3 2 15,4-1 0-15,-4-2 2 16,-2-1 0-16,-1 3-1 0,0 2 2 16,-2 7-1-16,1 4 0 15,1 6-2-15,-4 5 0 16,4 10 0-16,0 0-2 0,0 7 0 16,6 8 1-16,-2 4 0 15,6 4 1-15,0 5 1 16,5 4 0-16,3 1-1 15,0 3-1-15,0 1 2 16,0 1-3-16,0-2 0 0,-1-1 0 16,-3-2 0-16,-4-4 0 15,-4-5 1-15,-1-6 1 16,-4-3 1-16,-1-15 0 16,0 0 0-16,0 0-1 0,9-9 1 15,-2-10-1-15,-1-4 1 16,5-7-2-16,1-4 0 15,6-4 1-15,5-3-1 0,2 1 1 16,4-2 1-16,-4 2-2 16,5 2 1-16,-6 3 0 15,-1 6 1-15,-3 3-1 16,-6 4 1-16,-4 5 0 16,-10 4-2-16,2 2 2 0,-10 3-1 15,1 5 1-15,-9 0-1 16,-1 3 0-16,-1 3 0 15,4 4 1-15,0 4-1 0,2 3 1 16,8 4-1-16,-2 4 1 16,6 2 0-16,5 2 0 15,4 4 1-15,4 1 0 16,2 3-2-16,3-1 1 0,-3-1 1 16,6-1-2-16,-6-2 1 15,0-5-1-15,-5-4 0 16,-5-3 0-16,4-7 1 15,-9-10 0-15,11 5 0 0,-11-5 1 16,4-14-2-16,4 0 1 16,-1-4 1-16,3-4-2 15,-5 1 1-15,2 2-2 16,-2 2 0-16,1 3 0 0,5 6 0 16,-11 8 0-16,12-1-1 15,2 2 1-15,-2 10 0 16,-1 3 1-16,7 0 0 0,-1 0 0 15,0 2 1-15,0-4-1 16,-1-1 1-16,-1-4-1 16,-1-4-1-16,-2-3 0 0,-2-2-1 15,0-6 1-15,2-3 0 16,-6-4 1-16,5 0-2 16,-5 1 1-16,-2-1 1 15,3 5-1-15,-7 10 1 0,6-12-1 16,-6 12 0-16,3 6 1 15,-2 7-2-15,3-1-4 16,2 5-27-16,-1 3-45 16,-1-3-2-16,6-2-6 0,-4-1-4 15</inkml:trace>
  <inkml:trace contextRef="#ctx0" brushRef="#br0" timeOffset="8628.6148">3983 4471 3 0,'0'0'79'0,"-12"-14"4"16,12 14-5-16,-11-8-5 0,-7 8-50 16,14 7-5-16,-1 6-3 15,0 5-3-15,0 11-3 16,2 10-2-16,1 12 0 16,1 15-1-16,2 17-1 15,3 17-2-15,5 21 2 0,1 20 0 16,9 24-3-16,-2 19 3 15,3 29-3-15,4 15 1 16,2 27 0-16,-1 16 0 0,2 18-2 16,-2 11-1-16,-4 2 1 15,0-6 1-15,-2-15 2 16,-1-13 2-16,-5-26 0 16,1-18 2-16,-4-24 1 15,1-19 0-15,-4-20 0 0,1-12-2 16,-4-11-7-16,-2-9 0 15,0-5 0-15,-1-8 0 16,0-7 0-16,-1-7 0 0,-1-3 0 16,0-4-7-16,-2-1-11 15,-7-2-40-15,0-12-27 16,-3-6-4-16,-2-16-6 16,1-15-7-16</inkml:trace>
  <inkml:trace contextRef="#ctx0" brushRef="#br0" timeOffset="9650.3706">10624 2682 45 0,'-37'23'72'16,"-4"6"0"-16,-1 14-1 15,-7 12-39-15,4 18-9 16,-1 10-4-16,-4 15-6 15,9 6-4-15,4 6-3 0,17 8-1 16,7-2-2-16,13-4 0 16,17-1-1-16,17-11 2 15,10-5 0-15,9-12 0 0,10-10-2 16,-3-14-7-16,-2-9-33 16,4-18-34-16,-1-14-5 15,-7-17-6-15,-1-8-2 0</inkml:trace>
  <inkml:trace contextRef="#ctx0" brushRef="#br0" timeOffset="10285.9177">10768 3216 10 0,'-5'-22'78'0,"-2"4"5"16,3 3-6-16,-1 2-5 15,5 13-46-15,0 0-7 16,0 0-5-16,-5 7-5 16,2 12-4-16,-2 7-3 0,-1 6-2 15,0 8 2-15,-1 5-1 16,3 1 1-16,2 4-2 15,2 0 1-15,-1 0 0 16,6-1 0-16,8-5 1 16,4-6 0-16,2-4 1 0,2-5 0 15,4-7 0-15,4-5 0 16,-4-9-1-16,3-6-3 16,-4-2-7-16,0-11-14 0,-7-10-52 15,0 0-5-15,-4-5-5 16,-5-2-6-16</inkml:trace>
  <inkml:trace contextRef="#ctx0" brushRef="#br0" timeOffset="10475.7492">10670 3430 45 0,'-25'0'79'0,"8"-2"-3"0,17 2-2 15,0 0-32-15,0 0-22 16,22-12-4-16,1 5-6 15,-2-3-6-15,9 1-7 0,-2-8-10 16,2 3-27-16,-3 0-26 16,-8-3-6-16,-5-5-1 15,-4 1 11-15</inkml:trace>
  <inkml:trace contextRef="#ctx0" brushRef="#br0" timeOffset="10917.7497">10778 3157 45 0,'-26'-26'72'15,"2"4"-5"-15,4 1-9 16,3 5-12-16,4 1-14 15,9 4-10-15,3 3-6 16,1 8-5-16,8-12-5 0,3 9-3 16,5 3-2-16,-1 0-1 15,4 3-1-15,0 6 0 16,3 6 0-16,3 4 0 0,3 7 0 16,2 4 1-16,1 8-1 15,5-1 0-15,1 6 1 16,4-1-1-16,-4 0 1 15,-1-3 0-15,0-7 0 0,-3-2-1 16,0-9-4-16,-3-4-3 16,-4-10-5-16,-2-6-4 15,2-1-5-15,-7-8-2 0,1-8 0 16,-4-2 2-16,-1-7 6 16,-8-2 9-16,0 2 10 15,-2-2 7-15,-5 3 6 16,-6 2 2-16,-4 4 3 15,-3 5-1-15,-7 7-1 0,2 6-1 16,-5 3-5-16,-2 10-3 16,-1 7 0-16,-1 6-2 15,0 5-1-15,6 5-3 0,-2 7-3 16,2 2-4-16,10 3-5 16,1-2-8-16,8-3-16 15,3 1-32-15,10-9-13 16,3-7-5-16,5-12-1 15</inkml:trace>
  <inkml:trace contextRef="#ctx0" brushRef="#br0" timeOffset="11554.2262">11474 3269 64 0,'8'-57'86'0,"0"6"-4"15,-6 12-5-15,-15 13-36 0,8 16-11 16,-6 10-11-16,0 12-9 15,-1 12-5-15,2 7-2 16,3 12-1-16,1 9-1 16,3 7 0-16,3 5-1 15,4 3-1-15,1 1 0 0,5-4 0 16,-1-4 0-16,1-10 0 16,-3-8 1-16,-2-12 1 15,1-8 2-15,-6-22-1 0,0 0 1 16,0 0-1-16,7-21 1 15,-7-7-1-15,1-8 0 16,3-7-2-16,6-5 0 0,-3-2-1 16,7-2 1-1,-2 2 0-15,2 10 0 0,0 5-2 16,0 8 1-16,-4 10-1 16,0 11-1-16,-3 6 1 15,1 13-2-15,-5 7 1 16,1 4 0-16,-2 3 1 0,0 5 1 15,-2-3 1-15,0-2 0 16,0-6 1-16,0-3 0 0,0-5 1 16,0-13-1-16,0 0 1 15,14 3-1-15,-2-9 0 16,-1-8-1-16,5-4 0 16,3-3-1-16,1-1 1 15,1-2-1-15,-3 2 0 16,0 2 1-16,-5 5 0 0,0 0-1 15,-13 15 0-15,13-8 0 16,-13 8 0-16,4 6 1 16,-3 3-1-16,-1 4-1 0,0 1 2 15,1 0 0-15,1-2 1 16,3-4 1-16,-5-8-2 16,11 7-3-16,-3-7-7 15,1-7-16-15,-4-5-46 0,9-4-4 16,1-6-6-16,2-4-4 15</inkml:trace>
  <inkml:trace contextRef="#ctx0" brushRef="#br0" timeOffset="11777.7917">12011 2955 30 0,'-1'-14'74'0,"1"14"-1"0,0-9 1 15,0 9-5-15,15 12-53 16,4 8-4-16,10 5-4 15,1 10-1-15,10 4 0 16,3 11-2-16,0 3-1 16,-3 6 0-16,1 4-1 0,-14 2 1 15,-10 5 1-15,-17 1-1 16,-11 3 0-16,-20 2-5 0,-22-3-11 16,-23 6-60-1,-13 0-3-15,-17-4-7 0,-5-9-6 16</inkml:trace>
  <inkml:trace contextRef="#ctx0" brushRef="#br0" timeOffset="12822.6384">5914 5014 25 0,'0'-21'80'16,"0"1"1"-16,0 20-9 16,0-18-29-16,-1 8-8 15,0 1-11-15,1 9-6 0,-2-9-5 16,2 9-4-16,0 0-4 15,-6 8-1-15,4 9-2 16,-1 3-1-16,-2 10 0 16,4 7 0-16,-3 5 1 0,3 7 2 15,1 3-1-15,0 0 0 16,-1-2 0-16,3-3 0 16,1-3 0-16,-2-8 0 15,1-3 1-15,-2-7-5 0,1-7-2 16,-1-8-10-16,0-11-54 15,0 0-11-15,11-14-7 16,-4-4-5-16,5-8-3 16</inkml:trace>
  <inkml:trace contextRef="#ctx0" brushRef="#br0" timeOffset="13160.6968">6801 4824 41 0,'0'-10'87'16,"0"10"-2"-16,0 0-5 16,-9-32-8-16,9 32-53 15,0 0-5-15,-9 10-5 0,4 7-4 16,-3 8-2-16,-3 7-1 15,2 10 0-15,-5 10 0 16,-4 8-1-16,0 4 3 0,-3 4-1 16,1-2 0-16,-1 0 0 15,0-5 0-15,-1-6-2 16,4-5 0-16,-1-11-3 16,4-7-9-16,1-12-24 0,0-8-44 15,14-12-3-15,-15 0-6 16,12-15-5-16</inkml:trace>
  <inkml:trace contextRef="#ctx0" brushRef="#br0" timeOffset="13600.6459">6460 4998 55 0,'-17'-2'82'0,"2"-1"-3"0,0 3-3 16,1 0-49-16,2 2-4 15,12-2-8-15,-13 14-7 16,10-5-2-16,1 1-3 16,2-2-1-16,0-8 1 0,10 14 2 15,0-9-2-15,0-4 1 16,2-1 0-16,1-4 0 15,0-5 0-15,-2-3-1 0,0-2 0 16,-4-1-1-16,-2-1 0 16,-3-2 0-16,-2 4 0 15,-6 1 0-15,-3 3-1 16,-7 4 1-16,0 5-1 0,-4 2 0 16,0 9 1-16,2 8-2 15,-2 2 1-15,2 5-1 16,2 2 0-16,8 0 0 15,2 0-1-15,5-2-2 16,3-3-4-16,12 2-15 0,9-4-56 16,4-5-3-16,2-2-6 15,5-5-4-15</inkml:trace>
  <inkml:trace contextRef="#ctx0" brushRef="#br0" timeOffset="14032.8558">6969 5303 1 0,'0'0'73'0,"-5"12"5"16,5-12-19-16,0 14-6 15,0-14-9-15,3 13-13 0,-3-13-10 16,7 12-3-16,-7-12-4 16,8 13-4-16,-8-13-1 15,11 8-2-15,-2-5 0 0,-9-3-2 16,20 0 0-16,-9-3 0 16,2-4 0-16,-1-2-2 15,0-3 1-15,-3-1-2 0,-4-3 2 16,-3 0-3-16,-2 0 0 15,-4 0 0-15,-7 4 0 16,-5 0 0-16,-3 3-1 16,-5 6-1-16,-1 3-1 15,-1 0 3-15,2 8-1 0,3 4-1 16,2 1-3-16,9 5-9 16,-2 0-25-16,12 1-43 15,5-2-2-15,10-2-8 16,5-4-5-16</inkml:trace>
  <inkml:trace contextRef="#ctx0" brushRef="#br0" timeOffset="18731.9232">16922 3435 28 0,'-12'-10'80'0,"2"4"0"16,10 6-7-16,-15-8-1 0,15 8-61 16,-13 6 0-1,4 11-3-15,-1 9-4 0,-5 9 0 16,-4 10-2-16,-6 7 1 15,-3 9-1-15,-3 2 0 0,-1 2 1 16,0-3-1-16,1-5 0 16,2-5-1-16,3-12 2 15,4-9 1-15,2-12 0 16,6-12 1-16,0-7 0 16,6-12 0-16,1-12 1 0,3-5-1 15,4-11-1-15,6-5 0 16,5-6-2-16,6-5 1 0,4-1-3 15,7-1 2-15,4 0-1 16,1 5 0-16,2 3 0 16,0 8 0-16,-5 7 0 15,-1 9-1-15,-1 12 0 0,-5 9-1 16,0 7 0-16,-1 13 0 16,0 9-1-16,1 9 0 15,5 10 2-15,1 8-2 16,3 1 2-16,3 1 0 15,-3-3 0-15,2-5 2 0,-5-11 0 16,-3-7 2-16,-2-16 0 16,-3-10 1-16,-6-15 0 15,-2-11 1-15,-2-8 0 16,0-9-1-16,4-8-1 0,3-4 0 16,4-6-1-16,4-1-1 15,6 3 0-15,0 4 0 16,1 6-2-16,-2 6 0 0,-4 11-1 15,-1 12-2-15,-7 14-2 16,-7 5-1-16,-3 24-12 16,-8 12-34-16,2 7-33 15,-2 9-2-15,1 3-5 0,4 3-6 16</inkml:trace>
  <inkml:trace contextRef="#ctx0" brushRef="#br0" timeOffset="19578.0511">17637 3787 7 0,'-10'-6'80'0,"1"3"2"0,1-2 0 15,8 5-5-15,0 0-54 0,-1-9 0 16,1 9-5-16,12-7-6 16,3-2-3-16,2-3-3 15,3-4-1-15,5-3-2 0,-1-4 0 16,1-2 0-16,-1-5 0 15,-3-1-1-15,-5 2-1 16,-4 1 1-16,-8 5-1 16,-4 4 0-16,-14 3-1 0,-5 10 1 15,-7 6-1-15,-4 3 0 16,-3 10 0-16,0 5 0 16,2 5 1-16,5 4-1 15,7 5 1-15,7 0 0 0,7 3 1 16,6-2 0-16,11-1-1 15,8-2 2-15,6-4-1 16,7-5 0-16,4-4 0 16,3-7 0-16,2-8 0 0,-2-2 0 15,-1-9-1-15,-4-6 0 16,-2-4-1-16,-8-3 0 16,-3-6 0-16,-9 2 0 15,-3 4-1-15,-8-2-1 0,-2 7 1 16,-6 4-1-16,-4 4 0 15,-2 7 1-15,-1 4 0 16,2 9 0-16,0 7 1 16,1 5-1-16,5 0 2 0,3 4-1 15,2 0 1-15,9 2-1 16,4-3 1-16,4-2 0 16,4-7 1-16,2-4-2 15,4-2 1-15,-1-6-1 0,-1-5-1 16,2 0 0-16,-3-7-1 15,-3-2 0-15,-4-4-1 16,0-1 1-16,-6 0 0 16,-5 2 1-16,-4-1 0 0,-2 2-1 15,0 11 2-15,-2-10-1 16,2 10 1-16,0 0 0 16,-7 9 1-16,7 1 0 15,6 3 0-15,6 1 1 0,6 2-1 16,6-2 1-16,4-3 0 15,5-4 0-15,2-2 0 16,4-5 0-16,-1-2-1 0,-3-10 1 16,-4-5-1-16,-5-6 0 15,-8-7 0-15,-5-3 0 16,-7-5 0-16,-6-1-1 16,-4-1 1-16,-9 2-2 0,-4 5 1 15,-6 6-1-15,-1 8 0 16,-6 9-2-16,2 10-6 15,-6 6-22-15,2 16-51 16,5 9-3-16,0 6-6 0,6 8-3 16</inkml:trace>
  <inkml:trace contextRef="#ctx0" brushRef="#br0" timeOffset="20612.5991">13246 4911 12 0,'0'-9'75'16,"2"-2"4"-16,-2 11-3 15,0 0-31-15,11-12-8 0,-11 12-12 16,7-9-5-16,-7 9-6 16,0 0-4-16,0 0-3 15,8 6-3-15,-5 9-1 16,-1 7 0-16,0 7-1 0,0 9 1 15,-1 8-1-15,2 5 1 16,0 6-1-16,0 4 2 16,0-1 0-16,-2 1 0 0,0-2 0 15,0-2-1-15,-1-4 0 16,0-6 0-16,0-6 1 16,-2-7-2-16,-2-5 0 15,2-7 0-15,-2-7 1 16,3-6 0-16,1-9 0 0,0 0 0 15,0 0 0-15,-7-15-1 16,6-3-3-16,-2-7-3 0,3-1-7 16,-3-8-17-16,-2-2-53 15,6-3-3-15,0-1-6 16,3 1-4-16</inkml:trace>
  <inkml:trace contextRef="#ctx0" brushRef="#br0" timeOffset="21219.0415">13262 4903 47 0,'-14'-14'78'15,"14"14"-1"-15,-14-7-3 16,3 6-42-16,11 1-6 0,-13 3-8 16,13-3-5-16,-19 18-5 15,6-4 0-15,0 2-1 16,2 4-2-16,-2 0 0 16,0 0-1-16,5 0 0 15,-2-3 0-15,3-2 0 0,5-3 0 16,-1-4 0-16,3-8 1 15,0 0 0-15,0 0-1 0,5 0 0 16,6-10 0-16,-3-5 0 16,4-1-1-16,1-5-1 15,1-5-1-15,2 0 0 16,0-1 0-16,0-5 0 16,0 4 0-16,0 0-1 0,-3 3 1 15,1 4-1-15,-1 5 0 16,-4 4 0-16,-9 12-1 15,17-9 0-15,-17 9 0 16,17 9 1-16,-7 5-1 0,0 4 1 16,4 5-1-16,2 4 1 15,2 3 1-15,1 1-1 16,1 1 1-16,0 0-1 0,-2-1 1 16,1-4-1-16,-3-4 1 15,-1-1 0-15,-6-7 0 16,1-4 1-16,-6-1 0 15,-4-10 0-15,0 0-2 0,5 9-9 16,-5-9-70-16,-7 0-4 16,7 0-5-16,-19 0-6 15,5 0-3-15</inkml:trace>
  <inkml:trace contextRef="#ctx0" brushRef="#br0" timeOffset="27443.6358">1079 7065 0 0,'0'0'70'0,"-3"-11"6"0,3 11-3 16,-6 6-18-16,6-6-25 16,0 0-9-16,0 0-7 15,0 0-6-15,-9 16-1 0,8-2-1 16,-2 4-1-16,3 9 1 16,-5 2 0-16,-1 11 0 15,2 2 0-15,1 13-2 16,-3-2 0-16,-3 4-1 0,6-1 1 15,-7-6-1-15,3-2 0 16,-5-6 1-16,5-6 0 16,0-10 0-16,2-7 1 0,0-5 0 15,3-6 1-15,2-8-2 16,-3 9 2-16,3-9-1 16,0 0-2-16,0 0 0 15,-1-10-3-15,1-2-4 0,0 1-9 16,0-6-30-16,4 1-38 15,3-3-2-15,3-1-6 16,5-2-4-16</inkml:trace>
  <inkml:trace contextRef="#ctx0" brushRef="#br0" timeOffset="28293.8399">849 7088 37 0,'-18'-5'68'0,"8"-1"-14"16,-3 3-4-16,4-1-5 16,-1 1-7-16,-3-7-12 0,13 10-4 15,-15-6-4 1,15 6-3-16,-2-12-10 0,3 3 0 15,10-4-3-15,9-3 0 16,9 3 2-16,11-2-4 16,4 0 0-16,3 2 0 15,2 4 2-15,3 4 0 0,-8 4-3 16,7 1 3-16,-6 5-2 16,-7 5-1-16,-5 5-1 15,-3 3 0-15,-9 2 0 0,-4 4 4 16,-12 1 0-16,-6 6 2 15,-9 4-3-15,-8-3 6 16,-10 6 0-16,-5-4 0 16,-7 1-1-16,-5-2-3 0,7-3 2 15,-6-3-4-15,8-6 3 16,1-3-4-16,12-4 1 16,1-6-2-16,9-4-7 15,13-4-13-15,0 0-54 0,5-1-4 16,9-9-5-16,7-5-6 15</inkml:trace>
  <inkml:trace contextRef="#ctx0" brushRef="#br0" timeOffset="29863.6026">1350 7380 3 0,'0'0'70'0,"-16"0"-2"0,12-16-1 15,4 16-29-15,1-12-6 16,-1 12-11-16,-1-11-7 15,1 11-2-15,1-14-7 0,10 7 2 16,-11 7-2-16,12-13-3 16,-1 9-1-16,10 0 1 15,-2 4-1-15,1 0 0 16,3 4-1-16,0 6 0 0,-2 4 0 16,-2 3 0-16,-3 3 0 15,-4 2 2-15,-2 1 0 16,-9 0 1-16,-4 1 1 15,-8-5 1-15,-3 0-1 16,-1-2 2-16,-8-4-1 0,0-5 2 16,6-4 0-16,-2-1-2 15,5-3-1-15,1-3-1 16,4-6 0-16,4-3 0 0,5-4-2 16,2-4 0-16,2 0-3 15,16-3 2-15,5-2-1 16,5 0 0-16,1-3 0 15,5 3 0-15,7 1 0 0,-3 1 0 16,2 2 1 0,-4 2-1-16,-2 5 1 0,-8 2 1 15,1 5-2-15,-7 3 1 16,-5 4 0-16,-4 6 0 16,-7 8 1-16,-6 3 1 0,0 8 0 15,-5 5-1-15,-6 2 2 16,1 2 0-16,-3 2-1 15,-1-4 0-15,6-2-1 0,0-4 1 16,5-4-1-16,2-8 2 16,1-5-1-16,0-9 1 15,19 5 0-15,-2-6 0 0,0-11 0 16,1-2-1-16,0-4 0 16,5 0-3-16,-7-4 2 15,-2 2 0-15,-7 1-1 16,1 1 0-16,-8 4 0 15,-7 1 0-15,-4 4-1 0,-8 2 2 16,1 2-2-16,-7 2 0 16,2 0 1-16,0 1 0 0,2-2 1 15,2-1 0-15,6-2 0 16,0-5 0-16,9-5 0 16,5-2 0-16,11-2 0 15,3-4-1-15,5-1 0 16,4-4-1-16,3 4-1 0,5 0-1 15,0 2 0-15,-7 2 3 16,-2 4 0-16,2 4-4 16,-4 7 1-16,-2 3 0 15,-5 4 2-15,-1 9 0 0,-4 7 0 16,5 9-2-16,-3 5 1 16,0 10 2-16,-2 8 1 15,-3 9 0-15,-1 9-1 0,-3 6 0 16,3 4 0-16,-6 0 0 15,-1 0-1-15,-6-6 1 16,-4-5 0-16,3-9 0 0,-6-13 1 16,2-9 1-16,-7-11 3 15,10-9-1-15,-6-11 1 16,16-3-2-16,-14-19 0 16,6-4 1-16,4-9-3 0,3-8 0 15,1-7-2-15,5-6 0 16,6 2-4-16,3-2 4 15,-1 4 0-15,6 3-3 16,2 9 3-16,0 5 0 0,0 11-1 16,4 6 0-16,-3 6 2 15,-4 5 0-15,6 4 0 16,-6 2 0-16,-8 6 2 0,1 4-2 16,-1 4 0-16,-5 3 1 15,-4 2 0-15,0 3 0 16,-3-1 0-16,2 1 0 15,0-2 0-15,-7-2-1 0,7-3-1 16,-1-7-3-16,1-1-20 16,12-7-53-16,-12-2-3 15,0-17-5-15,0-4-6 16</inkml:trace>
  <inkml:trace contextRef="#ctx0" brushRef="#br0" timeOffset="30022.0431">2322 7174 6 0,'1'-13'79'16,"-1"13"1"-16,0 0-5 16,0 0-3-16,-5 0-26 15,2 9-38-15,2 4-2 16,0 2-8-16,6-7-42 0,8 3-26 16,-13-11-4-16,22 8-4 15,-5-8-3-15</inkml:trace>
  <inkml:trace contextRef="#ctx0" brushRef="#br0" timeOffset="30433.2345">2611 7053 32 0,'0'0'85'0,"-11"1"0"0,0 5-4 16,-2 2-5-16,2 7-44 15,0-1-16-15,3 7-5 16,2-1-5-16,2 4-2 15,4 0-1-15,0 6-1 0,6 1-1 16,4 5-2-16,-1-1 1 16,3 1-1-16,1-1-1 15,-4-2 2-15,1-2-2 16,-3-6 1-16,-4-4 3 0,-1-6 1 16,1-7 3-16,-3-8 0 15,0 0 1-15,-7 0-1 16,2-11 2-16,-2-5 0 0,1-1-2 15,3-2 0-15,1 0-3 16,-1 3 0-16,3-1-1 16,0 3 0-16,3 2-1 0,4 3-3 15,5 1 1-15,0 3-1 16,3 2 0-16,4 0-1 16,2 2 0-16,1-1-3 15,1 2-5-15,-3 0-9 16,2-4-48-16,0 5-15 0,-1-1-5 15,-3 0-5-15,-2 0-2 16</inkml:trace>
  <inkml:trace contextRef="#ctx0" brushRef="#br0" timeOffset="30609.2379">2942 7318 79 0,'12'-1'90'0,"-1"-1"-2"16,-11 2-5-16,14 6-21 0,-14-6-30 15,0 0-9-15,0 0-8 16,0 0-4-16,7 10-3 15,-7-10-1-15,0 0-2 16,0 0-3-16,1 13-12 0,-9-5-72 16,8-8-3-16,-18 12-6 15,6-11-6-15,12-1-5 16</inkml:trace>
  <inkml:trace contextRef="#ctx0" brushRef="#br0" timeOffset="34103.8774">5236 6883 23 0,'0'0'71'0,"-4"-16"4"15,4 16-1-15,3-14-36 16,-3 14-7-16,0-14-7 16,0 14-5-16,0-14-3 0,0 4-2 15,0 10-2-15,1-16-1 16,-1 16-1-16,0-11-1 15,0 11-3-15,0-9-1 0,0 9-1 16,0 0-1-16,-4 9-1 16,1 5-1-16,0 5-1 15,-1 7 0-15,-1 6 0 16,0 3 0-16,0 5 1 16,0 2-1-16,1 0 1 0,-1-2 0 15,0-2 0-15,2-4 0 16,-1-5 1-16,1-4-1 15,1-5 0-15,0-8-2 0,0-2-2 16,2-10-8-16,0 0-20 16,0 0-48-16,0-6-4 15,11-9-5-15,6-3-6 16</inkml:trace>
  <inkml:trace contextRef="#ctx0" brushRef="#br0" timeOffset="34773.4509">5857 6801 73 0,'0'0'79'0,"-2"-11"0"0,2 11-29 16,0 0-7-16,-12-8-13 15,12 8-8-15,-10 3-6 0,4 5-5 16,-1 9-3-1,-2 7-4-15,-1 6-1 0,-4 8 0 16,-1 7 0-16,0 5 0 16,-4 6-1-16,2-1 0 15,-2 1-1-15,3-5-1 0,0-4-2 16,2-7-5-16,5-6-16 16,7-9-54-16,-5-11-3 15,7-14-4-15,0 0-6 0</inkml:trace>
  <inkml:trace contextRef="#ctx0" brushRef="#br0" timeOffset="34974.9078">5566 6929 28 0,'-18'-2'82'0,"5"2"-2"15,-1 0-3-15,5 0-3 16,-18 2-55-16,27-2-2 15,0 0-4-15,13 10-7 0,3-6-6 16,0-2-18-16,2 4-52 16,9-3-5-16,2 0-6 15,3 0-5-15</inkml:trace>
  <inkml:trace contextRef="#ctx0" brushRef="#br0" timeOffset="35146.6071">5978 7004 48 0,'7'10'86'16,"-7"1"0"-16,0 0-6 0,-7-1-3 16,1 0-51-16,-1-1-13 15,-1 1-3-15,8-10-5 0,-7 14-5 16,7-4-20 0,17-3-56-16,-17-7-3 0,11 9-5 15,-3-6-7-15</inkml:trace>
  <inkml:trace contextRef="#ctx0" brushRef="#br0" timeOffset="37958.4764">13207 7021 13 0,'0'-10'55'0,"0"0"2"16,0 10-3-16,0-17-8 0,0 17-5 15,0-16-7-15,0 16-7 16,0-11-5-16,0 11-4 15,0-12-1-15,0 12-4 16,0-13-2-16,0 13-1 0,0-10-3 16,0 10 0-16,0 0-1 15,1-10-3-15,-1 10 0 16,0 0 0-16,0 0-1 16,0 10-1-16,0 4 1 15,0 4-1-15,0 7 0 0,0 5 1 16,-1 5-1-16,1 5 2 15,0 3-1-15,0 1 0 16,0 0-1-16,0 1 1 0,-1 1-1 16,0-4 0-16,0-1 0 15,-2-3 0-15,0-3-1 16,0-4 0-16,1-4 1 0,-1-6-1 16,-1-6 2-16,1-3 0 15,3-12-1-15,0 0 0 16,-8 0-2-16,4-12-3 15,3-3-10-15,-7-6-36 16,6-10-32-16,1-6-4 0,1-4-7 16,0-3-4-16</inkml:trace>
  <inkml:trace contextRef="#ctx0" brushRef="#br0" timeOffset="38577.9487">13186 6648 76 0,'0'0'82'0,"-9"-9"-3"16,9 9-4-16,0 0-42 16,-16 6-5-16,2 2-8 15,0 2-6-15,-5 8-4 0,-3 1-2 16,-3 7-2-16,0 4-1 16,-1 0-1-16,2 2-1 15,0 0 0-15,4-5 0 16,5-3-1-16,3-7 2 0,3-4 0 15,9-13 0-15,0 0 0 16,0 0 0-16,10-10 0 16,5-8-1-16,3-5 0 0,2-4-1 15,6-5 0-15,3-3-1 16,2 0-1-16,0-2 1 16,0 6-1-16,1 0 1 15,-5 7-1-15,-3 3 0 0,-5 9 0 16,-1 8-1-16,-5 6 1 15,-1 12 1-15,-5 8 0 16,1 8 0-16,-1 6 2 16,3 7 0-16,-1 1 0 15,3 2 0-15,-1 0-1 0,-1-2 0 16,4-5 0-16,-5-3-1 16,1-5 1-16,-1-8-2 15,-1-4 0-15,-4-5 0 0,2-4-4 16,-6-10-6-16,15 1-22 15,6-3-53-15,-9-12-3 16,3-4-5-16,3-4-6 16,3-3-1-16</inkml:trace>
  <inkml:trace contextRef="#ctx0" brushRef="#br0" timeOffset="38738.9495">13688 6878 29 0,'15'15'92'0,"-14"-5"0"16,-1 2-5-16,-2-3-3 15,-3 14-28-15,5-23-39 16,-12 15-6-16,7-5-6 0,5-10-10 16,-11 16-73-16,5-8-5 15,-5 2-4-15,4-2-7 16,-5-1-4-16</inkml:trace>
  <inkml:trace contextRef="#ctx0" brushRef="#br0" timeOffset="41405.5179">4271 10450 4 0,'-12'-7'28'16,"12"7"7"-16,0 0 2 15,-9-6 0-15,9 6-1 0,0 0-2 16,0 0-6-16,0 0-3 16,-10-3-5-16,10 3-3 15,0 0-4-15,-2 8-2 16,0 0-1-16,2 6-2 0,0 5 0 15,0 6-1-15,0 10 0 16,2 9 0-16,3 12-1 16,3 13 0-16,3 19 1 0,-1 16-1 15,5 21 0-15,0 14 0 16,4 21-1-16,0 17 0 16,2 19 0-16,1 12-2 15,0 8 0-15,3 6-2 0,-3 7 0 16,-1 3 2-16,-3 0 0 15,0-6 0-15,-1-8 1 16,-2-11 1-16,0-10 0 16,-4-14 0-16,2-18 1 15,-1-12-1-15,1-22-1 0,-2-11-1 16,-1-15 0-16,0-9-1 16,-1-14-1-16,-2-13 0 15,1-10 0-15,-3-13 0 0,1-10 0 16,-4-8-1-16,-3-12 1 15,1-7-1-15,0-9 1 16,-8 1-1-16,8-1 0 0,-16-5 0 16,6-2-2-16,0 0 0 15,10 7-2-15,-17-18-3 16,8 9-5-16,1-7-13 16,-2-9-48-16,3-2-8 15,-7-6-8-15,0-7-5 0,-6-13 2 16</inkml:trace>
  <inkml:trace contextRef="#ctx0" brushRef="#br0" timeOffset="43588.3531">889 9011 51 0,'-17'-16'77'15,"17"16"2"-15,-17-10-2 16,4 3-42-16,4 1-8 0,-6-2-8 15,-4-5-3-15,4 12-1 16,3 1-8-16,-2 0-1 16,-4 0-2-16,-4 8-1 15,0 4-2-15,0 6 2 16,-1 5-1-16,-6 5-2 0,9 8 3 16,1 6-3-16,1 2 0 15,1 7 1-15,2 2 0 16,7 3 1-16,0 1 0 15,8-3 0-15,-1 2 1 16,19 21-3-16,25 15 0 16,16-23 0-16,15-22-1 0,-2-31 0 15,1-17-1-15,-12-20-1 16,-9-12 1-16,-16-8 2 16,-4-2 0-16,-13-6 1 0,-5 0 0 15,-7-2 2-15,-7 3 1 16,-1 2 0-16,-10 6 0 15,-2 6 0-15,-4 11-1 16,-3 8 0-16,-5 14-1 0,0 10-2 16,8 16 0-16,-7 4-1 15,9 10 0-15,2 5 1 16,7 0 0-16,6 1 0 16,5-6 1-16,12-2 0 0,-1-8 0 15,7-7 1-15,2-4 0 16,5-9 0-16,1-7 0 15,-5-2-1-15,2-13 1 16,-9-3-1-16,0-5 0 0,-9-4-1 16,-1-6 0-16,-7-2 0 15,-5-1-1-15,-8 0 1 16,6-4 0-16,-6 3-1 16,1 2 1-16,0 1 0 0,0 5 0 15,0 4 0-15,9 5-1 16,1 9 0-16,0 9 1 15,6-2-1-15,7 6 1 16,4 11 0-16,5 6 0 0,4 3 1 16,-1 6-1-16,-4 2-2 15,4 2 4-15,-7 2-4 16,-7-1-1-16,0-1 1 16,0-6 2-16,-6-3-2 0,1-6 3 15,-1-7 4-15,-5-12-7 16,0 0 6-16,0 0-2 15,10-20 2-15,-14 1-6 16,8-5 6-16,-6-2-7 0,2-2 3 16,4 1 2-16,-4 4-5 15,4 1 5-15,-4 7-6 0,7 5 3 16,-7 10-3-16,10 0 3 16,-5 10-3-16,7 5 1 15,1 4 2-15,-8 4-2 16,8-1 4-16,-4-2-1 15,5-3 1-15,-8-2 0 0,6-5 0 16,-5-5 0-16,-7-5 0 16,19 0-1-16,-13-10 0 15,4-3 0-15,-2-3 0 16,-1-7-1-16,-2-1 1 0,4-3-1 16,-3 1 1-16,-1 2 0 15,5 4-1-15,-4 6 0 16,-6 14 0-16,15-9 0 15,-15 9 0-15,15 16 1 16,-6 4-1-16,1 0 1 0,-2 0 1 16,2 0 0-16,-4-6-2 15,9-4-3-15,-4-6-6 0,-11-4-3 16,12-10-2-16,-2-7-2 16,-5-5-1-16,5-6 1 15,-4-1 4-15,-5-7 4 0,2 0 8 16,3-4 5-16,-5 2 5 15,-1-1 5-15,-3 4 2 16,-5 5 0-16,8 4-2 16,-2 10-2-16,2 5-2 15,0 11-2-15,0 10-3 0,0 11-3 16,3 11-3-16,13 11 1 16,-4 13 0-16,11 11 0 15,-2 11 2-15,11 13-2 0,7 11-5 16,7 16-4-16,0 4-4 15,-8 5 2-15,-3-4 4 16,-14-9 3-16,-5-11 1 16,-14-19 5-16,-4-20 4 0,-17-26 8 15,-8-20 2-15,-3-19-1 16,-5-23-4-16,-1-16-4 16,0-16-1-16,1-15-4 15,1-15 2-15,5-3-4 0,10-7 0 16,6 2 0-16,3 4 0 15,11 6 0-15,8 11 0 16,10 13 0-16,2 11-1 16,9 13 1-16,-1 9 1 0,5 7-3 15,3 8 2-15,-9 7-2 16,5 5-1-16,-6 5 1 16,-4 10 0-16,-7 9 2 15,-2 3-2-15,-14 7 2 0,-2 0 0 16,-9 2 0-16,-6-4 0 15,0-2-4-15,-6-10-7 16,3-7-28-16,0-6-38 16,3-8-4-16,3-14-8 0,8-11-3 15</inkml:trace>
  <inkml:trace contextRef="#ctx0" brushRef="#br0" timeOffset="44267.6253">2300 9372 7 0,'9'17'84'16,"-9"1"0"-16,0-1-1 15,-4 12-15-15,2-19-24 16,-4-1-8-16,6-9-12 0,0 0-7 16,0 0-5-16,0-6-2 15,0-9-3-15,3-2-1 16,0-4-3-16,3-7-2 15,-1-1 0-15,-9-1-1 16,-5-2 0-16,-2 2-1 0,3 4 0 16,-12 2 0-16,0 7-2 15,-1 8 1-15,-7 6-1 16,9 6 0-16,-3 14 1 0,4 5-1 16,-2 9 2-16,6 3-1 15,4 3 2-15,5 1 0 16,5-2 0-16,3-1 0 15,7-4 1-15,5-4 0 0,5-4 0 16,0-5 1-16,11-4-1 16,-4-5 1-16,10-6-1 15,-3-1-1-15,2-4-1 0,1-7-1 16,-1-5-3-16,-2-4 0 16,-7-2-2-16,-1-2 1 15,-5-3 0-15,0-1 0 16,-4-2 1-16,-2 1 3 15,-6-4 0-15,3 1 5 0,-10-4-1 16,0 0 4-16,-2 0-2 16,-10-1 2-16,-3 1 2 15,3 5-1-15,-2 0 0 0,2 8-2 16,-6 3 1-16,7 6-2 16,-3 5-2-16,12 7-1 15,0 0-1-15,0 0-2 0,-5 11 1 16,3 3-1-16,5 10 1 15,0 4-1-15,5 8 1 16,-1 5 1-16,1 4 0 16,8 4-2-16,0-1-4 0,2-3-2 15,0-2-5-15,1-9-6 16,0-6-24-16,6-5-40 16,-13-8-5-16,1-10-3 15,-13-5 1-15</inkml:trace>
  <inkml:trace contextRef="#ctx0" brushRef="#br0" timeOffset="44611.71">2526 9304 7 0,'0'0'80'0,"-13"9"0"0,13-9-2 15,0 16-12-15,0-16-35 16,21-8-8-16,-4 0-8 15,5-1-6-15,2-1-7 16,5-3-8-16,-2 3-10 0,1 0-3 16,-3 4-3-16,0 1-1 15,-5 2 3-15,-4 3 3 16,-4 0 7-16,-1 7 11 16,-8 2 13-16,0 4 5 15,-3 4 4-15,0 3 1 0,1 2-1 16,0 0-1-16,5 3-5 15,-3-2-6-15,0 0-3 16,-1-4-3-16,8-2-3 16,-5-3-6-16,-1 0-16 0,9-7-55 15,-13-7-4-15,0 0-4 16,2-12-7-16</inkml:trace>
  <inkml:trace contextRef="#ctx0" brushRef="#br0" timeOffset="44779.9982">2894 8982 51 0,'0'0'72'0,"0"-12"-4"15,0 17-2-15,0 14-24 16,0-1-38-16,2 8-2 16,1-3-6-16,2 9-37 0,5-8-23 15,1 1-5-15,1-9-2 16</inkml:trace>
  <inkml:trace contextRef="#ctx0" brushRef="#br0" timeOffset="45389.926">3041 9131 12 0,'0'0'74'0,"0"0"2"0,0 0-3 16,-6 12-2-16,1 5-49 15,4 3-9-15,1 6-3 16,2 3-3-16,6 4-3 0,-1 0-1 15,-1 3-2-15,2-3-1 16,2-2 0-16,-3-4-1 16,-1-2 1-16,-2-8 1 15,-3-1 2-15,-1-16 1 0,0 9 1 16,0-9 2-16,0-6 0 16,0-5 0-16,-1-4 0 15,1 0-2-15,0 0-1 16,1-1-1-16,7 0-1 0,-2 3 0 15,5 1-2-15,0 2 0 16,5 4-1-16,2 1 0 16,0 1-1-16,2 3 0 15,-2 1 1-15,2 1-1 0,-4 3 0 16,-1 1 1-16,-3 1 1 16,-2 2 0-16,-10-8 3 15,11 16 0-15,-9-6 0 16,0 0 1-16,-2-2 1 0,0-8-1 15,1 16 0-15,-1-16 0 16,4 11 0-16,-4-11-2 16,0 0-3-16,14-1-1 0,-14 1-3 15,14-15-4-15,-4 4-2 16,0 1 0-16,-1-1 0 16,4 2 0-16,-2 0 3 15,0 4 5-15,2 0 5 0,-2 4 5 16,-11 1 3-16,17 0 2 15,-17 0 0-15,15 4 1 16,-15-4-1-16,11 9-2 0,-11-9-2 16,5 8-3-16,-5-8-1 15,0 0-5-15,9 16-15 16,10-11-63-16,-19-5-4 16,0 0-4-16,0 0-8 0,0-7-2 15</inkml:trace>
  <inkml:trace contextRef="#ctx0" brushRef="#br0" timeOffset="46401.3125">5169 9027 62 0,'-21'-35'89'0,"2"3"-3"16,0 3-4-16,4 20-15 16,3-11-44-16,2 8-4 15,10 12-6-15,-9-9-5 16,9 9-4-16,5 15-1 0,6 8-3 15,8 9 0-15,6 10 0 16,4 8 0-16,9 10 0 16,4 3 0-16,1-1 1 15,5 2-1-15,-5-10 1 0,-1-4 0 16,-5-10 0-16,-5-9 0 16,-5-10 1-16,-8-12 0 15,-4-9 1-15,-6-5 0 16,-4-13 0-16,-2-9 0 0,1-9 0 15,-4-10 0-15,0-8-2 16,3-4 1-16,-1-1-1 16,4 4 0-16,0 4-1 15,1 9 0-15,4 12-2 0,1 9-2 16,4 21-9-16,-4 8-17 16,-4 14-53-16,14 9-2 15,2 6-6-15,1 4-5 0</inkml:trace>
  <inkml:trace contextRef="#ctx0" brushRef="#br0" timeOffset="47314.6154">5982 9328 41 0,'-20'1'86'0,"9"0"-1"15,1 0-4-15,3 17-12 0,-7-18-43 16,14 0-7-16,0-9-6 15,4-3-4-15,6 0-4 16,1-3-3-16,0-3 0 0,0-4-1 16,-2 0 1-16,-4-2-1 15,-5 1 1-15,-1 1 0 16,-8 2 0-16,-4 7 0 16,-4 4 0-16,-2 5 0 0,-1 5 0 15,0 12 0-15,0 6-1 16,6 6 0-16,3 6 0 15,2 0-1-15,8 3 1 0,1-2 0 16,7-2 0-16,5-3 0 16,2-5 1-16,5-3-1 15,1-8 0-15,1-4 0 16,2-7 0-16,1-1 0 16,2-11-1-16,1-3-1 0,-3-4 1 15,2-4-1-15,-4-3 0 16,-3 2 0-16,-2-1-1 15,-6 5 2-15,-1 4-1 16,-5 4 1-16,-5 12 1 0,3-9-1 16,-3 9 1-16,0 11-1 15,0 3 1-15,1 2-1 16,2 6 1-16,1 1 0 0,3 0 0 16,4-1-1-16,1-1 1 15,3-3 0-15,0-2-1 16,2-7 0-16,-1-4-1 0,2-5-1 15,-2-3 0-15,0-7-1 16,-2-4 1-16,-1-4-1 16,0-1 0-16,-5-4 1 15,2-1 1-15,-4 1 2 0,-2 4 0 16,-1 4 0-16,-2 3 1 16,-1 12 0-16,2-9 0 15,-2 9-1-15,3 10 1 16,1 3-2-16,3 1 1 15,1 4 0-15,3-3-1 0,2 0 0 16,3-4-1-16,0-3 0 16,3-4-2-16,-1-4-4 15,4-3-3-15,-4-4-2 0,0-5-1 16,-1-2 1-16,-2-1 0 16,-1-1 3-16,-4 1 2 15,-2 5 5-15,-8 10 6 0,6-11 3 16,-6 11 2-16,0 15 0 15,-2 12 0-15,-3 10-1 16,-2 18-1-16,0 13-1 16,0 19-3-16,-1 21-4 0,-2 22 1 15,-5 11-2-15,1 5-1 16,0 0 1-16,1-6 0 16,-1-8 0-16,-1-18 0 15,0-22 2-15,5-27-5 0,2-23-2 16,2-22-36-16,6-20-32 15,-16-1-6-15,3-27-4 16,0-15-4-16</inkml:trace>
  <inkml:trace contextRef="#ctx0" brushRef="#br0" timeOffset="48010.5106">7353 8949 43 0,'0'-16'89'0,"0"5"-1"15,-5 3-5-15,5 8-2 16,-12-8-34-16,12 8-40 15,0 0 0-15,-6 8 0 0,6 6-2 16,0 7-2-16,5 7-2 16,4 8 0-16,2 6-1 15,2 6 0-15,3 4-1 16,-1 0 0-16,2 1-1 0,-2-5-1 16,-1-4 1-16,-5-7-1 15,-2-8 1-15,-5-7 0 16,-2-11 1-16,0-11 0 15,-7 0 1-15,-2-11 1 16,-1-10 0-16,-1-4 1 0,4-5 0 16,-2-2-1-16,5 3 1 15,2 0-1-15,2 5 0 16,9 2-1-16,6 8 0 0,6 2-2 16,8 3-3-16,5-1-4 15,7-1 0-15,8-4-1 16,-1-2 1-16,7-8-1 0,-1 0 0 15,0-4 0-15,-5-1 6 16,-2-2 5-16,-12 0 5 16,-6 0 1-16,-11 5 2 15,-5 2 2-15,-12 5 1 0,-1 6 0 16,-10 4 1-16,-3 7-3 16,-1 4-2-16,-3 9-3 15,3 10-1-15,-1 5 0 16,7 7-2-16,2 4-1 15,4 4 0-15,2 4 0 0,4 4 0 16,5 0-1-16,6 1 0 16,1 1-2-16,3 1-3 15,-1-4-5-15,4-2-10 16,-4-6-25-16,-2-10-38 0,4-5-2 16,-2-11-7-16,2-8-3 15</inkml:trace>
  <inkml:trace contextRef="#ctx0" brushRef="#br0" timeOffset="48197.9264">8198 9271 53 0,'7'-26'84'16,"-4"8"-1"-16,-1 10-3 15,-2 8-17-15,5 10-34 0,2 5-9 16,-4 8-6-16,3 0-2 16,0 8-5-16,4-2-1 15,-2 3-2-15,2-2-1 0,0-2-4 16,-1-5-6-16,2-2-20 15,7-5-53-15,-13-6-2 16,-5-10-5-16,9 0-7 0</inkml:trace>
  <inkml:trace contextRef="#ctx0" brushRef="#br0" timeOffset="48365.4973">8337 9153 53 0,'-3'-32'87'0,"-5"6"-2"0,2 8-4 15,2 7-4-15,4 11-60 16,0 0-4-16,0 6-6 0,0 9-10 16,6 2-21-16,8 4-51 15,-2-2-3-15,4 0-7 16,4-2-3-16</inkml:trace>
  <inkml:trace contextRef="#ctx0" brushRef="#br0" timeOffset="49134.2849">8677 9185 76 0,'16'-8'91'0,"-5"0"-4"16,-11 8-5-16,0-14-11 16,-11 14-49-16,-7 0-5 15,-4 8-6-15,-4 4-3 16,-1 5-2-16,2 5-2 16,3 4-2-16,2 5-1 0,6 3 0 15,2 1-1-15,9 1-1 16,3 3 0-16,13 2-1 15,3-2-1-15,7 3-1 0,5 0 0 16,3 3 0-16,2 1 0 16,-2 2 0-16,-6 1 1 15,-8 0 1-15,-8 2 1 16,-9-3 1-16,-12-3 2 16,-14-5 0-16,-5-5 2 0,-11-12 0 15,-2-7 0-15,1-9 1 16,0-7-1-16,4-14 0 15,5-9-1-15,7-10-1 0,8-8 0 16,9-8-1-16,10-6-1 16,10-8-1-16,14-2-1 15,12-5 1-15,9-1-1 16,9 0 0-16,7 2 0 0,0 2 1 16,4 3 0-16,-6 2 2 15,-3 3 0-15,-8 1 1 16,-8 7 0-16,-13 1 1 15,-8 5 0-15,-10 5-1 0,-9 6 1 16,-14 7 0-16,-7 6-1 16,-9 7 0-16,-2 6-1 15,0 8 1-15,0 3-1 0,3 9 0 16,6 8 1-16,8 5-2 16,5 6 1-16,10 4-1 15,1 4 0-15,9 8 0 16,7 2 0-16,3 7 0 15,5 1-2-15,-1-1 1 0,1-1-1 16,-1-3 0-16,-4-6 1 16,-2-6-1-16,-4-8 2 0,-5-12 0 15,0-7 0-15,-9-13 1 16,8 0 0-16,-5-10 1 16,2-10 0-16,0-6 0 0,4-2 0 15,1-1 0-15,0 3-1 16,4 3 1-16,2 5-1 15,0 9 1-15,0 9-2 16,3 5 0-16,-4 10 0 16,0 6-2-16,-3 3 0 0,2 3-3 15,-8-4-11-15,4 1-66 16,-8 0-6-16,-2-10-3 16,0-4-6-16,0-10-5 0</inkml:trace>
  <inkml:trace contextRef="#ctx0" brushRef="#br0" timeOffset="52093.3808">13310 9065 5 0,'-8'-17'36'0,"8"17"3"16,-11-17 1-16,6 6 0 16,5 11-3-16,-7-19-2 15,7 19-3-15,-7-19-4 16,7 8-2-16,-3-4-1 0,3 1-2 15,-1-4 1-15,1 1-5 16,-2-2-3-16,2 1-3 16,-3 1-2-16,2 4-2 15,-2 4-3-15,3 9-2 0,-6-9-2 16,6 9 0-16,-3 8 0 16,1 8-1-16,0 7-1 15,-2 7 1-15,-2 5-1 16,0 6 1-16,-4 4 0 0,3 2-1 15,0 0 0-15,-3-1 0 16,5-6 0-16,-3-2 0 16,4-4 1-16,3-5-1 15,1-6 1-15,0-4 1 0,5-6 0 16,5-2 0-16,5-2 0 16,5-2 0-16,2 0 0 15,11 0-1-15,2 2 0 0,5 0 0 16,3-2-1-16,6 2-1 15,2-3 1-15,0-3-1 16,-2-1 0-16,1-2 0 16,-1-9-1-16,-6-3 1 0,0-6 0 15,-5-3 0-15,-8-6 1 16,-4 0-1-16,-9-6 1 16,-6 2 1-16,-6-1 0 15,-4 5 0-15,-6-1-1 16,-6 8 1-16,-4 3-1 0,-4 8 0 15,-1 7 1-15,-4 3-1 16,2 9 1-16,2 5-1 16,1 2 0-16,3 6 0 0,7 1 1 15,3 1-1-15,6-1 1 16,5-2 0-16,5 1-1 16,9-6 1-16,3-2 0 0,5-5 0 15,0-5 0-15,5-5 0 16,0-2 0-16,-3-7 0 15,-1-5-1-15,-3-6 0 0,-2-1 0 16,-10-5 0-16,0 0 0 16,-11-2 0-16,-1 3 0 15,-6 0 0-15,-8 1 0 16,-2 6 0-16,-4 2 0 0,4 5 1 16,0 3-1-16,2 3 0 15,-1 2 0-15,14 3 0 16,-7-1 0-16,7 1 1 15,4 0-1-15,11 1 0 0,1-1 0 16,6 0 1-16,8 0-1 16,-1 0 0-16,7-2 0 15,0 0 0-15,1-2 0 16,-4 0 0-16,-1 1 0 0,-5-1-1 16,-7 1 0-16,-4 2 0 15,-4 1 0-15,-12 0 0 16,6 9 0-16,-6 1-1 0,0 5 1 15,-2 3 0-15,-1 5 1 16,1 2 0-16,1 0 0 16,1 0 0-16,-1 2 1 15,4-3-1-15,4-2 1 0,5-4 0 16,2-2-1-16,3-7 1 16,1-2-2-16,4-5 1 15,-1-2-2-15,1-3 1 16,-2-7-1-16,2 0 0 0,-5-3 0 15,-1 0 0-15,-4 2 0 16,-6-2 1-16,-6 13 0 16,9-14 0-16,-9 14 0 15,0 0 1-15,0 0 0 0,0 7 0 16,0 6 0-16,0 1 0 16,5 0 1-16,0 1 1 15,8 0-1-15,2-4 0 0,4-1 0 16,4-3 0-16,1-6 1 15,3-1-1-15,-2-7 0 16,1-4 0-16,-2-7 0 16,-4-3-1-16,-4-2 1 0,-7-8 0 15,-2 1-1-15,-6-3 1 16,-2 0 0-16,-9 0-1 16,-1 4 0-16,-3 7 0 15,-3 4 0-15,0 7 0 0,1 7-1 16,1 4 0-16,5 8-2 15,-1 1-3-15,9 9-11 16,-1 2-63-16,4-3-5 16,9-2-4-16,9-3-7 0,8-2-3 15</inkml:trace>
  <inkml:trace contextRef="#ctx0" brushRef="#br0" timeOffset="54662.9152">15896 8898 54 0,'-17'-21'85'16,"-2"4"-1"-16,2 0-2 15,2 3-3-15,-7 4-60 16,7 2-2-16,-3 7-2 0,4 1-3 16,-7 9-3-16,-1 4-2 15,-4 6-2-15,-2 6-2 16,0 6 0-16,-1 5-1 16,1 2 0-16,2 2-1 0,4 3-1 15,6-1 1-15,7 1-1 16,5-3 0-16,4-2 0 15,13-1 0-15,7-2 0 16,9-4-1-16,9-6 0 0,4-6-2 16,5-8 1-16,2-4-1 15,4-7 0-15,-2-4 0 16,-2-8 1-16,-7-6 1 16,-6-1 0-16,-4-4 2 0,-12 1 0 15,-8 2 1-15,-8 1 1 16,-6 3-1-16,-12 4 1 15,-5 6 0-15,-8 3 0 16,-2 3 0-16,-2 7 0 0,3 6-1 16,0 4 0-16,5 2 0 15,6 1-1-15,3 2 0 16,8 1-1-16,5-2 1 16,2-2 0-16,7-1 0 0,6-5-1 15,3-4 1-15,3-3-1 16,1-6 1-16,1 0-1 15,3-6 0-15,-4-5 0 0,-5-4-1 16,-1-2 1-16,-7-3 0 16,-3-1 0-16,-4-1 1 15,-1-2-1-15,-7 0 1 0,-3 2 0 16,1 0 0-16,-2 1 0 16,5 4 0-16,-1 3 0 15,2 2 0-15,4 4-1 0,1 8 1 16,10-11-1-1,0 11 0-15,8 1-1 0,-1 5 1 16,8 6 0-16,-1 3-1 16,1 5 1-16,3 4 0 15,-5 0-1-15,-1 4 1 0,-5-2-1 16,-3 0 1-16,-4-3-1 16,-3-3 1-16,-4-4 0 15,-1-3 0-15,-2-13 1 0,0 12 0 16,0-12-1-16,-2-5 1 15,2-6 0-15,-1-3 0 16,1-5 0-16,4-3-1 0,4-1 0 16,1-3-1-16,4 2 1 15,3 3-1-15,0 4 0 16,1 5 0-16,0 4 1 16,-3 6-1-16,2 3 0 15,-3 10 0-15,0 4 0 0,-4 4 0 16,0 3 1-16,-1 0 0 15,-2-2 0-15,1-1 0 16,-2-3 0-16,0-3 0 16,2-4 1-16,-7-9-1 15,12 5 0-15,-12-5 1 0,16-6-1 16,-6-3-1-16,-1-2 1 16,3 1-1-16,1-1 0 15,-3 1-1-15,2 2 1 0,-4 5 0 16,1 3-1-16,-9 0 1 15,10 7 0-15,-9 2 1 16,3 3-1-16,-3 0 1 0,1 2 0 16,0-2 0-16,1-1 0 15,-3-11-2-15,12 12-4 16,-3-11-3-16,4-1-5 0,0-6-4 16,2-3-4-16,3-6-6 15,4-4-5-15,1-4 4 16,0-5 5-16,0-2 7 15,0-9 10-15,0-3 10 16,-4-1 6-16,-2-1 13 0,-5 0 5 16,-2 5 1-16,-4 4 0 15,-3 7-4-15,-3 7-5 16,0 13-5-16,0 8-4 16,0 0-4-16,-12 22-2 0,7 4-2 15,0 8 0-15,3 9-1 16,2 8 0-16,0 7 0 0,1 6-1 15,7 7 0-15,-1 6 0 16,1 3 0-16,-2 4-1 16,-1 2 1-16,-2-2-1 15,-5-2 0-15,-3-10 0 0,-3-8 0 16,-5-11 2-16,-2-14 0 16,-1-13 1-16,0-14 0 15,0-12 1-15,0-14 1 0,0-14-1 16,1-10 0-16,1-7-1 15,2-11 0 1,7-9-1-16,4-6-1 0,2-3 1 16,11 0-2-16,5 6 1 15,3 7-1-15,2 7 0 0,4 13 0 16,5 14-1-16,0 15 1 16,-3 12 0-16,3 8 0 15,-2 10 0-15,-3 9 0 16,-3 2 0-16,-6 5 0 0,-7 0 0 15,-8 0 0-15,-4-2 1 16,-12-4-1-16,-5-6 0 16,-3-5-1-16,-4-7-2 0,1-6 0 15,4-4-3-15,3-8-3 16,4-7-2-16,8-5-2 16,6-6-1-16,3-3 0 0,12-1 0 15,4 4 2-15,6 1 2 16,2 4 4-16,4 4 3 15,1 4 3-15,3 6 2 16,1 2 1-16,0 3 3 16,-1-1-1-16,-6 1 1 15,3-3 2-15,-5 1 0 0,-2-4 1 16,-5 0 1-16,-3-3 0 16,-6 0 1-16,-4-3 0 15,-3-1 1-15,-4-2-1 0,-1 1-2 16,-6 0-1-16,-6 3 0 15,-4 1-2-15,-3 5-1 16,-1 6-1-16,-3 3-1 0,-1 7-1 16,1 7 0-16,4 4 0 15,2 5 0-15,5 2-1 16,3 2 1-16,8-1-1 16,2 0 1-16,9-2-1 0,5-3 0 15,6-4 1-15,2-4-1 16,7-5-1-16,2-8 1 15,1-2-1-15,3-6 1 16,0-9-1-16,-1-4 1 0,-4-7 0 16,-2-10 0-16,1-5 0 15,-6-3 1-15,-1-6 0 16,-4-2 0-16,-5 4 0 16,-5 2 0-16,0 5 0 0,-6 8 0 15,-2 10 0-15,-5 10-1 16,-4 9 0-16,9 4 0 15,-15 13 0-15,11 7 0 0,-2 4-1 16,5 7 1-16,1 5-1 16,1 3 1-16,7 2-1 15,-1 2 1-15,2 0-1 16,-2-2 0-16,1-2 0 0,-3-5 0 16,-2-5-1-16,-2-5 1 15,-1-8 1-15,0-7 0 16,0-9-1-16,0 0 2 15,-7-10-1-15,7-5 1 0,0-7 0 16,2-3-1-16,6-2 1 16,3 0-1-16,3 0 0 15,0 4-1-15,5 3 1 16,0 5-1-16,1 4 1 16,2 6-1-16,-1 5 0 0,-1 1 1 15,1 8-1-15,-1 2 1 16,-4 6-1-16,0 1 1 15,-3 2 0-15,-4 2 0 0,-1 2 0 16,-5-1 1-16,-2-1-1 16,-1 1 0-16,0-4 1 15,-2-2-1-15,-2-2 0 16,-1-7 0-16,5-8-2 0,0 0-3 16,-9 0-3-16,9-10-4 15,0-8-2-15,3-1-2 16,3-7-2-16,2-6 1 15,1-2 0-15,1-4 3 0,3-1 4 16,-2 0 6-16,1 2 5 16,-2 2 4-16,-1 5 3 15,-1 8 2-15,-1 5-1 16,-7 17 0-16,5-12-1 0,-5 12-4 16,2 8-4-16,1 3-10 15,1 7-62-15,1-5-3 16,1 1-6-16,8-4-5 0</inkml:trace>
  <inkml:trace contextRef="#ctx0" brushRef="#br0" timeOffset="56289.855">18164 9117 50 0,'0'0'87'15,"0"-10"0"-15,0 10-5 0,-13 0-4 16,13 0-59-16,-13 10-2 15,7 1-2-15,-3 6-5 16,5 5-4-16,-1 3-4 16,3 4 0-16,1 4-1 0,1 3 0 15,0 0-1-15,4 0-1 16,-1-3 0-16,1-3 0 16,0-2 0-16,-2-9-2 15,-1-2 1-15,-1-7 1 0,0-10 0 16,-9 0 0-16,9 0 0 15,-13-13 1-15,8-2 1 0,0-3 0 16,2-1 0-16,1-2 0 16,2 1 0-16,3 1-1 15,4 2 1-15,6 3-2 16,0 1 1-16,4 3-1 16,2 3-1-16,1 1 0 0,3 3 0 15,0 0 1-15,2 1-1 16,-4 0 2-16,1 2 0 15,-4 0 0-15,-4 0 2 0,-3 4 0 16,-4 5 1-16,-4 3 0 16,-1 6 0-16,-2 2 0 15,-3 2 0-15,-3 3-1 16,0-1 1-16,1-1-2 16,0-3 1-16,0-4-1 0,3-5 0 15,-1-2-2-15,3-9-2 16,0 0-4-16,0 0-7 15,10-11-6-15,-2-6-12 0,4-4-11 16,-1-4 0-16,5-4-1 16,-1-6 4-16,1-2 13 15,2-1 17-15,-6-4 17 0,0 4 18 16,-2 4 13-16,-1 4 1 16,-4 6-1-16,-3 8-4 15,-2 16-7-15,0 0-11 16,0 0-7-16,-6 11-7 0,5 8-3 15,0 2-3-15,1 3-1 16,4 2-2-16,5-2-1 16,3 2 1-16,4-5-1 15,3-1 1-15,0-6 2 0,4-2 4 16,-2-4 2-16,0-4 5 16,0-4 0-16,-3 0 3 15,-2-3 0-15,-4-2 1 16,-1-2 1-16,-11 7 0 0,12-15 0 15,-11 6-2-15,-1 9-1 16,0-14-1-16,0 14-2 16,-10-5-1-16,10 5-2 0,-14 5 0 15,7 6-1-15,2 4-1 16,-1 2 1-16,2 3-1 16,3 3 0-16,1 1 1 15,0-2-1-15,3 1 1 0,3-4 0 16,0-1 0-16,4-7 0 15,0-1 0-15,2-5 0 16,1-2 0-16,0-3-1 0,2-1 1 16,1-8 0-16,0 0 0 15,-2-4-1-15,-1-3 1 16,-1-4-1-16,-2-1 1 16,-4 0 0-16,-1-1-1 15,-4 1 0-15,-1 2 1 0,-2 1-2 16,-5 4 1-16,-2 4 0 15,-1 5-1-15,-4 3 1 16,1 2-1-16,0 4 1 0,1 3-1 16,0 5 1-16,2 1-1 15,2 1 1-15,3 2 0 16,2-1 0-16,0-1 0 0,3 1 0 16,0-2 0-16,3-2 0 15,2-1 1-15,-5-10 0 16,13 14-1-16,-3-12 1 15,1-2 0-15,0 0-1 0,2-5 1 16,1-1-1-16,1-3 0 16,1-3 1-16,2 0-2 15,0-4 2-15,2 1-1 16,0-2 0-16,0 2 0 16,0 1-1-16,0 2 1 0,-3 2 0 15,1 4 0-15,-2 4-1 16,-4 2 0-16,-2 2 1 15,-10-2 0-15,16 20-1 0,-11-3 1 16,0 0 0-16,-1 2 0 16,0 2 0-16,-1 1 0 15,0 1 0-15,0-3 0 0,1 0 0 16,-3-1 0-16,2-6 0 16,-1 0 1-16,-2-5 0 15,0-8-1-15,7 12 1 16,-7-12 0-16,0 0 0 15,12-2 1-15,-12 2-1 0,15-14 0 16,-7 4-1-16,2-2 1 16,2-2-1-16,-1 2 0 15,4 0 0-15,-2 1-1 0,0 3 1 16,0 1-1-16,1 4 1 16,-1 3-1-16,-1 0 0 15,0 8 1-15,-3 1-1 16,0 1 0-16,-2 3 1 15,1 2-1-15,-5 0 1 0,0 1 0 16,-3-2 0-16,0 3 0 16,0-5 0-16,0 0 0 15,0-3 1-15,0-9-1 0,-2 17 0 16,2-17 0-16,0 0-3 16,0 0-7-16,6 7-29 15,4-7-45-15,3-2-1 16,5-3-7-16,8 1-6 0</inkml:trace>
  <inkml:trace contextRef="#ctx0" brushRef="#br0" timeOffset="56433.235">19698 9625 12 0,'29'12'94'0,"-7"-2"-2"16,-7-1-4-16,-15-9-4 16,12 7-2-16,-12-7-70 15,-12 3-7-15,1-1-12 16,-4-2-70-16,-6-4-4 0,0-3-6 15,-2-3-7-15,4-3-4 16</inkml:trace>
  <inkml:trace contextRef="#ctx0" brushRef="#br0" timeOffset="60867.9434">4539 14950 50 0,'8'-12'67'0,"-8"12"-1"0,4-10-22 15,-4 10-14-15,0 0-6 16,5-10-3-16,-5 10-3 16,0 0 0-16,3-10-3 0,-3 10 1 15,0 0-2-15,0 0-2 16,2-8-1-16,-2 8-1 16,0 0-1-16,0 0-2 0,0 0 0 15,0 0-2-15,0 0 0 16,0 0-1-16,0 0-1 15,0 0-1-15,0 0-1 16,0 0 0-16,0 8 0 0,1 6 0 16,4 9 0-16,2 12-1 15,3 10 2-15,3 16-1 16,4 10 0-16,3 15 0 16,0 13-1-16,4 9 1 0,-1 7-1 15,-4 1 2-15,-3-2 0 16,-3-3 1-16,-3-5 1 15,-6-8 0-15,-3-11 0 16,0-11 0-16,-1-12 1 0,0-10-2 16,-2-9-1-16,1-9-1 15,-1-9 1-15,-1-6-1 16,2-9 0-16,-3-3 0 0,4-9 0 16,-1 9 1-16,1-9-2 15,0 0 0-15,0 0 0 16,0 0 0-16,-10 2 0 15,10-2 0-15,0 0 0 0,0 0 0 16,-11 0-6-16,11 0-2 16,0 0-11-16,-11-9-40 15,6 0-27-15,0-5-4 16,0-5-6-16,1-7-3 16</inkml:trace>
  <inkml:trace contextRef="#ctx0" brushRef="#br0" timeOffset="66838.97">4341 6684 35 0,'-17'27'64'0,"0"6"-8"16,-3 9-9-16,3 5-9 16,-4 8-11-16,4-1-6 15,-1 10-6-15,2-6-4 0,3 2-2 16,3-6-3-16,3-3 0 15,5-4 1-15,1-10 0 16,2-3 0-16,10-10 2 0,-2-6 2 16,6-5 1-16,5-9-2 15,-1-4-1-15,4-5-1 16,4-8-2-16,-3-7 0 16,4-3-1-16,-1-4-2 15,0-5 0-15,-2 0-3 0,-5-2 1 16,-2 3-1-16,-4 0 0 15,-3 6 0-15,-9 3 0 16,-2 7-1-16,-8 8 1 16,-4 6 0-16,-5 4 1 0,-2 10 0 15,-4 7-1-15,0 4 1 16,3 2-1-16,2 2 1 16,5 1-1-16,6-3 1 0,5 0 0 15,2-3-1-15,6-7 2 16,7-4-1-16,5-5 1 15,3-6-1-15,2-1 0 16,4-9 0-16,0-4 0 16,0-4-1-16,-3-3 1 0,-2-4-1 15,0 1 0-15,-5 0-1 16,-5-1 1-16,-4 3-1 16,-3 1 1-16,-4 4-1 0,-1 2 0 15,0 4 0-15,0 10-1 16,-5-11 1-16,5 11 0 15,0 0 0-15,0 0 0 16,-6 10 1-16,6-10-1 0,6 19 2 16,0-7 0-16,4 2-1 15,1 1 1-15,2 1 0 16,0 2 0-16,0-1-1 0,1 5 0 16,-3-3 0-16,-4 1-1 15,-1 0 1-15,-7-1-1 16,0-1 0-16,-6-1-1 15,-8-3-4-15,-2-4-6 0,-4-3-28 16,3-6-38-16,0-2-5 16,7-11-4-16,5-6-4 15</inkml:trace>
  <inkml:trace contextRef="#ctx0" brushRef="#br0" timeOffset="67653.5507">5169 6885 49 0,'0'0'75'0,"0"0"-1"15,12-4-24-15,-12 4-12 16,0 0-11-16,0 0-8 16,0 0-8-16,0 0-3 15,0 8-3-15,0-8-2 0,-2 13 0 16,2-13 2-16,-10 13 2 15,2-7 0-15,-5 0 0 16,0-4-1-16,-1-1 0 16,-1-1-1-16,-2-3 0 0,1-6-2 15,1-3 0-15,5-1 0 16,3-3-1-16,5-4-1 16,2-1 0-16,2-1 0 15,8-1 0-15,4 3-1 0,5-1 0 16,0 3 0-16,2 3-1 15,0 7 1-15,1 3 0 16,-3 5 0-16,0 6-1 0,-5 10 1 16,0 7 0-16,-3 7 0 15,-2 5-1-15,-5 7 1 16,-3 5 0-16,-3 4 1 16,-7 2 0-16,-4 0-1 0,-8-2 1 15,-4-4 0-15,-2-4 0 16,-3-5 0-16,-2-7 0 15,4-6 0-15,-1-6 0 16,4-6 1-16,4-7 0 0,3-4 1 16,3-2-2-16,7-7 1 15,3-4 0-15,4-5 0 16,1-3 0-16,4 1-2 16,6-1 1-16,2 3 0 0,-1 4-1 15,4 5 0-15,3 6 0 16,0 5 0-16,0 8-1 15,2 9 1-15,1 3 0 16,0 4-1-16,1 3 1 0,-1 0 0 16,-2-1 0-16,-2-2 0 15,-3-6 1-15,-1-4-1 16,-4-8-3-16,1-3-14 16,9-7-60-16,-13-10-3 0,-1-7-5 15,-2-9-7-15,3-1-1 16</inkml:trace>
  <inkml:trace contextRef="#ctx0" brushRef="#br0" timeOffset="75692.5228">1083 11279 22 0,'-7'-35'83'0,"-9"-1"1"16,12 6-1-16,-7 2-22 0,3 11-13 16,-4 2-14-16,8 5-13 15,-7 10-9-15,0 6-3 16,7 16-4-16,-6 9-2 15,-4 13-2-15,6 9 1 0,0 12-2 16,-1 9 1-16,1 6-1 16,1 6 1-16,-2 0-1 15,-1 0 0-15,1-6 0 16,2-41 2-16,5 1-1 16,-6 29 0-16,-2-9 0 0,1-11 0 15,-1-15 0-15,5-21 3 16,5-13-4-1,-11 12-4-15,5-17 2 0,-1-5 2 16,1-4 0-16,2-8-1 16,1-13-3-16,-8-36-2 0,4-13 5 15,2-9 0-15,1-5 2 16,2 0-3-16,2 51 4 16,6-8-3-16,15-43 3 15,7 32-1-15,7 8 1 16,5 13-1-16,7 11 0 0,5 10 1 15,7 11-3-15,-2 10 0 16,-1 3-1-16,-4 8 1 16,-2 11-1-16,-1 5-2 0,-1 5 0 15,-17 3-2-15,-8 4 0 16,-16 4 2-16,-7 2 0 16,-6 1-1-16,-8 1 3 15,-11 0 0-15,-10-7 2 0,0-2 1 16,-3-9 0-16,8-3 1 15,-1-9 1-15,4-6 1 16,0-8-2-16,5-4-1 16,14-6 1-16,6-1-1 15,4 0 0-15,5 2-1 0,11 1 0 16,-1 3 0-16,3 0-2 16,11 5 2-16,-3 3-2 15,-1 5 0-15,8 5 1 16,-9 4-2-16,2 8 0 0,2 5 0 15,-4 10 2-15,-12-1-3 16,-9 7 3-16,-5 1 1 16,-10 1-1-16,-7-3 0 0,-10-1 3 15,-7-8 0-15,-7-9 1 16,2-6-1-16,-6-8 0 16,7-8-1-16,6-5 0 15,4-9-1-15,4-11-6 0,-1-4-7 16,8-6-23-16,17-2-39 15,4-1-5-15,4-1-5 16,11-2-1-16</inkml:trace>
  <inkml:trace contextRef="#ctx0" brushRef="#br0" timeOffset="77202.2057">1547 11644 28 0,'-12'0'78'16,"12"0"-2"-16,-16-2-3 0,16 2-4 16,14-3-61-16,-14 3 4 15,9 3 0-15,2 4-6 16,4 5-3-16,0 2 1 16,3 4-1-16,3 4 0 0,-2 0-1 15,3 5 1-15,-6-3 2 16,1 3 1-16,-5 0 2 15,-2-5 0-15,-11 0 0 16,1-5 1-16,-4-5 0 0,-18-4 0 16,7-5-1-16,1-3-2 15,1-3-2-15,2-6 0 16,1-8-2-16,3 2-1 16,5-3-1-16,2 0-1 15,0 1-1-15,6 3-1 0,8 3-1 16,3 1-1-16,2 5-1 15,6-2 1-15,7 1 0 16,9 1 2-16,8-4-3 0,-6-2 3 16,2-3 1-16,-3-3 2 15,6-2 1-15,-5-2 1 16,-5 0 1-16,-6 1 2 16,-13 4 3-16,-8 0 0 0,-5 5 0 15,-6 11 0-15,-7-14-1 16,-9 14-2-16,-4 0 0 15,-5 8-1-15,3 1-3 16,-4 8 1-16,3 2-2 0,5 6 0 16,-5 3 1-16,6 3-1 15,2 4 2-15,10-2-3 16,0 1 1-16,6-2-2 0,5-5 2 16,-3-2 3-1,15-8-5-15,-3-4 2 0,4-9-3 16,2-4 0-16,-6-6 2 15,-1-6 0-15,2-6 0 16,-4-5-2-16,1-3 2 0,-3-2 1 16,2 0-1-16,-5 1 2 15,0 2 0-15,-3 4 1 16,-1 5-1-16,4 1 0 0,-7 15 0 16,3-9 0-16,-3 9 0 15,0 6-1-15,4 4 0 16,1 3 0-16,1 2 0 0,-1 2 1 15,7 1-1-15,-2-3 1 16,-1 0 0-16,-2-1-1 16,1-5 1-16,-8-9-1 15,20 9 0-15,-10-9 0 0,-10 0-1 16,20-17 1-16,-10 1-1 16,-2-1 0-16,6-4 1 15,4 1-1-15,-4 0 1 16,-8 4 0-16,1 4 0 0,-7 3 0 15,0 9 0-15,15-2 1 16,-15 2-1-16,2 16 0 16,5-1 0-16,-3 3 1 0,4 1-2 15,7 3 1-15,-4-3-2 16,-1-3 0-16,0-3-1 16,3-5-2-16,-13-8 0 15,17 3-1-15,-17-3 0 0,13-10 1 16,-4-2 1-16,-2-4 1 15,0-1 1-15,-4-1 2 16,4 1 1-16,-2 1 2 16,2 4-1-16,-3 3 0 0,-4 9 1 15,15-5-1-15,-15 5-2 16,17 11 2-16,-10 2-3 16,6 3-1-16,-5 0 3 15,8 2-2-15,1-3-1 16,3-5 0-16,5-3 1 0,3-5-3 15,4-3 2-15,2-7-1 16,7-6-3-16,-3-4 3 16,2-1 1-16,-7-1 0 0,3 0 1 15,-4 3 2-15,-7 4 1 16,-7 4 1-16,-18 9 2 16,15-3-1-16,-15 3 0 0,0 14 1 15,-11 4-1-15,-2 1 0 16,1 6-2-16,-4-1 0 15,6-1 0-15,-1 0-1 0,9-3-1 16,-1-3 0-16,3-5 0 16,10-5-2-16,2-7-1 15,3 0-3-15,2-12-2 16,2-2-4-16,-3-7 0 16,5-5 0-16,-8-3 0 0,1-4 2 15,-5-1 4-15,-4-7 6 16,-1-1 5-16,-3-3 5 15,0 0 3-15,-1 1 2 16,-3 5 0-16,-1 6 0 0,3 6-3 16,0 9-3-16,1 18-2 15,0 0-2-15,-8 6-2 16,8 21-2-16,0 6 0 0,0 7-1 16,0 8 0-16,0 7 1 15,7 4-1-15,-3 5-2 16,-2-1-3-16,2 7-13 0,3-4-63 15,-3-4-3-15,-2-3-4 16,0-8-6-16,-1-4-5 16</inkml:trace>
  <inkml:trace contextRef="#ctx0" brushRef="#br0" timeOffset="77933.2084">5367 11262 45 0,'0'0'78'15,"-9"-19"-4"-15,9 19-13 16,0 0-18-16,0 0-4 16,-10 0-7-16,10 0-9 15,0 0-7-15,0 0-4 0,0 0-3 16,0 0-3-16,0 0-1 16,-2 10-1-16,2 1-1 15,-1 5 0-15,1 8-1 0,-1 6 0 16,1 7 0-16,-3 4-1 15,3 6 0-15,1-1 0 16,4 0-1-16,-1-3 0 16,0-4 1-16,2-4-1 0,-2-5 0 15,2-5 0-15,-2-5 1 16,-1-6-1-16,0-4-1 16,-3-10-1-16,0 0-4 15,0 0-4-15,0 0-9 0,2-11-14 16,-2-6-34-16,1 0-15 15,-1-1-5-15,1 0-3 16</inkml:trace>
  <inkml:trace contextRef="#ctx0" brushRef="#br0" timeOffset="78817.6529">5364 11173 4 0,'-10'-11'84'16,"3"2"1"-16,7 9-5 15,-6-10-2-15,6 10-2 0,22 0-67 16,-13 14-3-16,7 8 1 16,5 9 2-16,3 5-2 15,7 4 1-15,6 5 0 0,1 3-1 16,5-1-2-16,2 0-1 15,1-2-1-15,-2-3-1 16,-3-3-1-16,-4-3 0 16,-3-6-1-16,-6-4 0 0,-7-7 0 15,-6-3 1-15,-3-5 0 16,-12-11-1-16,10 9 1 16,-10-9-2-16,0 0-2 15,0-13-3-15,-3 0-7 16,3-3-13-16,-4 4-46 0,2-13-10 15,-1-1-7-15,0-9-5 16,3 1 2-16</inkml:trace>
  <inkml:trace contextRef="#ctx0" brushRef="#br0" timeOffset="79072.5507">5940 11150 22 0,'1'-14'85'0,"-8"1"0"16,7 13-2-16,-14-8-4 15,7-6-19-15,7 14-48 16,-14 7-2-16,8 5-1 0,2 4 1 16,1 5-2-1,-1 4-1-15,2 8-2 0,2 5 0 16,0 3-1-16,0 4 0 16,2 2 0-16,0 0-1 15,1 1-3-15,1-5-3 0,0-1-5 16,1-6-10-16,4-6-32 15,6-6-34-15,-6-6-3 16,3-7-7-16,4-9-4 0</inkml:trace>
  <inkml:trace contextRef="#ctx0" brushRef="#br0" timeOffset="79470.9304">6223 11418 50 0,'2'-9'81'15,"-2"9"1"-15,-3-10-2 0,3 10 0 16,-19 1-59-16,9 5-5 16,-1 3 1-16,0 5 0 15,2 3-3-15,0 2-5 16,5 3-2-16,2 2-4 0,2 2 0 16,5-2-1-16,5 2 0 15,4-5-1-15,2-3 0 16,2-5-1-16,1-5 1 15,5-6 0-15,-3-2 0 16,-1-8 2-16,-1-7-2 0,-4-5 1 16,-4-6 0-16,-1-1 0 15,-8-8 0-15,-2 0 1 16,0-2 0-16,-10 2-1 0,-4 4 0 16,0 5-2-16,-5 6 0 15,-1 9 0-15,-1 10 0 16,0 4 0-16,5 11 0 0,-1 2 0 15,6 7-2-15,-1-7-18 16,5 1-63-16,7 0-5 16,0-6-3-16,0-11-6 15,19 3-4-15</inkml:trace>
  <inkml:trace contextRef="#ctx0" brushRef="#br0" timeOffset="83276.5133">13225 10988 16 0,'0'0'53'0,"-7"-15"5"0,7 15-10 16,-5-18-6-16,5 18-2 15,-2-11-5-15,2 11-5 16,-1-9-4-16,1 9-3 0,-1-11-4 16,1 11-4-16,0-10-3 15,0 10-2-15,0 0-2 16,0-10-1-16,0 10-2 15,0 0-2-15,0 0 0 0,0 0-1 16,8 0-1-16,-8 0 0 16,15 15-1-16,-3 1 0 15,0 3 2-15,6 6 0 0,1 3 0 16,3 3 0-16,-1 2 0 16,1 1 1-16,-3-3-1 15,0 2 0-15,0-3-1 16,-4-3 0-16,-4 0 0 15,-2-5-1-15,-2-1 1 0,0-7-1 16,-3-2 1-16,-2-1-1 16,-2-11 1-16,3 10-1 15,-3-10-1-15,0 0-3 0,0 0-6 16,10-8-12-16,-10 8-37 16,4-21-23-16,-1 1-5 15,2-4-5-15,2-2-3 16</inkml:trace>
  <inkml:trace contextRef="#ctx0" brushRef="#br0" timeOffset="83632.5266">13690 10884 1 0,'0'0'81'0,"0"-10"3"15,0 10-3-15,0 0-3 0,-7 0-44 16,7 0-6-16,-10 16-9 15,5-2-5-15,0 6-5 16,-4 5 1-16,2 7-2 16,-5 6 0-16,-2 8-1 15,-1 9 0-15,-4 5-1 0,-7 6 0 16,1 6 0-16,-7 1-2 16,3 0-1-16,1-6-1 15,-4-2 0-15,7-9-1 16,0-7 0-16,7-8 0 15,3-12-1-15,5-7 1 0,1-7 1 16,3-6 0-16,6-9 0 16,0 0-1-16,0-10-3 0,3-9-3 15,8 0-10-15,-6-4-36 16,10-8-34-16,2 0-2 16,2-4-8-16,3 6-4 15</inkml:trace>
  <inkml:trace contextRef="#ctx0" brushRef="#br0" timeOffset="84590.5539">13889 11403 56 0,'-10'0'80'15,"-1"0"-2"-15,11 0-2 16,0 0-38-16,0 0-9 0,7 0-5 16,5 0-6-16,1-3-6 15,0 1-3-15,4-2-1 16,1-1-2-16,2-1 0 16,-3-2-2-16,1-3 0 0,-3 1-1 15,1-1-1-15,-4-1 0 16,-4-1 0-16,2-2-1 15,-4-2 1-15,-2 2-1 0,-2-1 0 16,-2 1 1-16,-1 1-1 16,-3 2 0-16,-2 2-1 15,-5 3 1-15,-2 4 0 16,-1 3-1-16,-3 2 1 0,-1 7 0 16,1 5 0-16,-3 4 0 15,2 3 0-15,1 4 0 16,4 3 1-16,0 2-1 15,6 0 1-15,1 2-1 16,0-2 1-16,6-1-1 16,2-3 1-16,7 0-1 0,0-5 0 15,5-2 0-15,2-3 0 16,2-4 0-16,2-2 0 0,2-6 0 16,2-4-1-16,0 0-1 15,-2-6-1-15,5-5-1 16,-1-3 1-16,2-3-1 15,0-3 0-15,1-1 1 16,-3-3 0-16,3-2 0 0,-4-1 1 16,2 0 1-16,-3-1 0 15,-5 1 1-15,-2 1 0 0,-5 2 0 16,-3 2 1-16,-5 3 0 16,-3 3 0-16,-1 1 1 15,-2 4-1-15,-2 3 0 16,4 8-1-16,-15-11 0 15,6 7 0-15,-2 3 0 0,1 1 0 16,-1 1-1-16,-1 5 1 16,1 1 0-16,0 3 0 15,3 3 0-15,-2 2 0 16,5 0 0-16,1 2 0 0,1 0 0 16,3-1-1-16,4 1 1 15,3 0 0-15,3-2-1 0,1 0 1 16,4 0-2-16,0 1 1 15,1-1-1-15,-3 0 0 16,-2 0 0-16,1 1-1 16,-5-2 1-16,-4 0 0 0,-3 1 1 15,0-3 0-15,-4-1 0 16,-3 0 0-16,-5-3 1 16,-1 2-1-16,2-4 1 15,-3-1-1-15,1 0 1 0,1-2-1 16,2-1 0-16,10-2 0 15,-12 4-4-15,12-4-11 16,-4-10-63-16,4 10-6 0,0 0-3 16,11-13-6-1,0 6-6-15</inkml:trace>
  <inkml:trace contextRef="#ctx0" brushRef="#br0" timeOffset="84795.2101">14687 11551 80 0,'15'13'91'0,"-6"-4"-3"16,-4 1-4-16,-5-10 0 15,33 11-64-15,-33-11-2 16,0 9 0-16,0-9-7 0,0 0-4 16,0 0-10-16,-3 17-64 15,3-17-16-15,0 0-4 16,-9-5-6-16,9 5-7 15</inkml:trace>
  <inkml:trace contextRef="#ctx0" brushRef="#br0" timeOffset="94624.6473">21461 2698 12 0,'-14'-9'66'0,"-3"-3"2"16,-1 4 1-16,8 9-28 15,-9-2-19-15,1 1-1 16,-8 0-2-16,5 6-3 0,-6 4-2 16,-2 6-1-16,-2 5-2 15,-3 9-2-15,-6 11 0 16,-4 9-1-16,-3 13-3 0,-7 11-1 16,0 12-1-16,1 12-2 15,2 9 0-15,9 8 0 16,10 2 0-16,12-2-1 15,15-4 0-15,12-5 1 0,18-10 1 16,13-10 0-16,9-11-1 16,2-13 0-16,5-11-5 15,2-14-12-15,-5-11-60 16,6-10-2-16,-3-16-7 0,1-9-4 16</inkml:trace>
  <inkml:trace contextRef="#ctx0" brushRef="#br0" timeOffset="96711.9365">22061 3224 24 0,'-2'-19'86'16,"2"1"0"-16,-2 1-3 0,-2 1-6 16,-1 3-41-16,3 4-19 15,2 9-4-15,0 0-5 16,-9 0-3-16,0 5-2 0,2 13-2 15,-6 7 0-15,0 11 0 16,0 7-1-16,-4 12 1 16,0 7-1-16,-3 8-2 15,-2 2 2-15,4 5-1 0,3-3 1 16,3-4-1-16,0-8 1 16,5-7 1-16,6-9-1 15,1-9 2-15,4-9-2 16,10-11 1-16,1-8-4 0,6-6-2 15,0-3-3-15,13-6-5 16,-6-10-4-16,7-5-5 16,-1-2 0-16,0-4 2 0,1-1 4 15,-8 3 5-15,-1 5 6 16,-11 0 7-16,-1 6 7 16,-8 3 4-16,-6 11 2 15,0 0 0-15,0 0 0 0,0 0 0 16,0 0-3-16,-6-10 0 15,6 10-1-15,0 0-1 16,0 0-1-16,11-4-2 16,1-1 0-16,-2-5-2 0,4-1 0 15,3-3-2-15,-1-3 0 16,-1-4-1-16,-6-5-1 16,1 3 1-16,-5-2-1 0,-4 4-1 15,-2 0-1-15,-9 3 1 16,-5 2-2-16,-8 8 1 15,-3 7-1-15,-1 1-1 16,1 7 2-16,-3 3-1 0,5 9 1 16,3 2 0-16,4 2 1 15,9 7 0-15,2 1 1 16,6 0 0-16,2 1 0 16,9-1 0-16,7-1 0 15,2-3 0-15,6-3 0 0,0-8 2 16,3-6-2-16,0-7 1 15,1-3-1-15,-3-4 0 16,1-8-1-16,-6-6 1 0,1-4-1 16,-4-5 0-16,1-2 1 15,-4 4-2-15,0-1 3 16,-2 2-2-16,-3 3-1 16,-3 7 0-16,-8 14 0 0,9-9-1 15,-9 9 1-15,6 19 0 16,-6-1-1-16,1 4 1 15,2 3 1-15,-2 4 0 16,2 0 0-16,1-2 0 0,1 0 1 16,-1-9-1-16,1 0 1 15,-1-6-1-15,-4-12 2 16,13 11-1-16,-3-10 2 0,-1-2-2 16,6-9-1-16,2-2 0 15,2-5-1-15,2 1 0 16,4-2-1-16,-1 0 2 15,-3-2-3-15,-2 5 0 16,-3 6 1-16,-1 7 0 0,-15 2 0 16,9 8 0-16,-8 6 1 15,-2 3-1-15,1 1 2 16,0 4-1-16,0-4 3 0,-1-3-1 16,1-1 0-16,1-5 0 15,-1-9 0-15,14 12-1 16,-1-11-1-16,1-1 1 15,6-6-3-15,2-4 0 16,0-1 0-16,2-3-1 0,0 3 1 16,0-1 0-16,-5 1 0 15,-4 3-1-15,-6 1 2 0,1 8 0 16,-10-1 1-16,9 9-1 16,-8 2 0-16,1 0 1 15,4 4 0-15,1 3 1 16,7-1-2-16,1-2 0 15,5-5-4-15,4 0-3 0,4-5-4 16,0-1-5-16,3-4-1 16,-2-2-1-16,-2-7 2 15,0 0 1-15,-3-5 5 0,-2-3 6 16,-6 5 8-16,-8-6 7 16,2 4 5-16,-7-1 2 15,-3 5 0-15,0 10 2 16,-9-12 0-16,-2 11-1 0,-2 1-5 15,-1 12-3-15,2 1-2 16,-3 7-2-16,3 4 0 16,5 1-3-16,2 3 1 15,1 2-1-15,4 1 0 0,6-4 0 16,2 1 1-16,4-8-1 16,0-3 0-16,1-4 0 15,3-5 0-15,0-7 0 16,1-1-1-16,-4-12 0 15,-2-6-1-15,4-5 0 0,-2-3-1 16,-1-7 1-16,0-1-1 16,0 0 0-16,-6-1 0 15,0 8-1-15,-1-1 2 16,-5 10-2-16,0 9 2 0,0 9-1 16,-11 0 0-16,5 12 0 15,-2 3 1-15,5 3 0 16,2 6 0-16,1-4 2 0,4-3-2 15,6-2 2-15,-2-1-1 16,6-6 1-16,3-4-2 16,-2-4 1-16,4 0-1 15,-2-7 0-15,2-5-1 0,-1 1 1 16,4-4 0-16,-4 1 0 16,1 1 0-16,-2-3 1 15,-2 2-1-15,-4 3 0 0,0 3 0 16,3 2 0-16,-7 5-2 15,-7 1 2-15,17 1-1 16,-12 8 0-16,1 4 0 16,0 5 0-16,0 3 1 0,1-2-1 15,-2 1 0-15,-3 0 0 16,1-6 2-16,-1 2-1 16,1-7 1-16,-3-9-1 15,7 10-1-15,-7-10 1 0,9-3-1 16,-9 3 1-16,18-15-2 15,-5 4 2-15,3-2-2 16,0-3 2-16,0 2 0 0,3 1 0 16,-6 3 1-1,2 2-1-15,-1 4 1 0,1 4-2 16,-5 0 2-16,0 12-2 16,-1-1 2-16,1 5-1 0,-1 2 0 15,1-1 0-15,0-1 0 16,-2-3 0-16,0-4-5 15,4-2-7-15,-12-7-13 16,14-4-51-16,0-4-6 0,-2-8-5 16,1-3-4-16</inkml:trace>
  <inkml:trace contextRef="#ctx0" brushRef="#br0" timeOffset="96982.0553">24333 3596 35 0,'19'-32'91'0,"-4"9"-2"15,-3 4-3-15,-10 8-7 0,0-2-37 16,-2 13-28-16,0 0-3 16,15 1-5-16,1 13-3 15,3 5-2-15,1 8-1 16,3 3 0-16,-1 9-1 16,0 4 1-16,-7 6-2 0,-7 3 1 15,-8 2-1-15,-12 4 0 16,-13-1 0-16,-12 2 1 15,-15 4-2-15,-6-2-5 0,-11 1-3 16,-8-2-1-16,-12-4-40 16,-13 9-27-16,4 0-7 15,2-4-5-15,0-7 1 16</inkml:trace>
  <inkml:trace contextRef="#ctx0" brushRef="#br0" timeOffset="141291.3106">5971 5897 28 0,'0'0'29'0,"0"0"-4"0,0 0-1 15,5-5-3-15,2-3-1 16,5 2-1-16,0-6 1 16,4 3-3-16,2-3-4 0,6-1 0 15,4-2-5-15,5 0-1 16,1 2-3-16,7-6 1 15,-1 3-3-15,8-3-1 0,4 1 0 16,0-2 0-16,1 1 0 16,0-2-1-16,1 3 1 15,-4-1-1-15,2 2 1 16,-11-1-1-16,-3 6-1 0,-5 0-4 16,-11 4-4-1,-3 5-5-15,-7 3-11 0,-12 0-22 16,6 13-16-16,-14 3 0 15</inkml:trace>
  <inkml:trace contextRef="#ctx0" brushRef="#br0" timeOffset="141653.4779">6184 6089 28 0,'-10'11'13'16,"10"-11"1"-16,0 0 5 0,9 9 2 16,0-9 3-16,7-4 3 15,-1-2-1-15,7-5-3 16,1-3-4-16,8-2-6 15,4-3-1-15,1 0-5 0,3-1 0 16,-2-1-3-16,5 2 0 16,-7 2 0-16,2-5-1 15,-8 10-1-15,-2-3 0 16,-7 9-3-16,-3-4-5 0,1 9-14 16,-9 1-25-16,-9 0-18 15,13 18-5-15,-12-9 2 16</inkml:trace>
  <inkml:trace contextRef="#ctx0" brushRef="#br0" timeOffset="147357.4235">13085 5660 10 0,'0'0'14'0,"-11"-2"-1"15,11 2-1-15,0 0 1 16,0 0-1-16,0 0 0 15,-9-1 1-15,9 1 0 0,0 0-1 16,0 0 0-16,0 0 3 16,0 0-1-16,0 0 0 15,0 0 1-15,0 0-2 16,0 0 1-16,6 8-2 0,-6-8-1 16,17 0-1-16,-5 0-3 15,1 0 0-15,1 0-2 16,3-3 0-16,2-1-2 15,-1 0 0-15,7 0-2 16,-5 1 1-16,4-2-1 0,3 1 0 16,-4 0 0-16,1 1 1 15,-5-1-2-15,2 3 0 0,-7 0 0 16,3-1 0-16,-17 2 0 16,14 0 1-16,-14 0-1 15,0 0 0-15,0 0 0 16,0 0 0-16,0 0 0 15,0 0 0-15,0 0-1 0,0 0-3 16,0 0-3-16,0 0-9 16,-5 1-10-16,5-1-9 15,-10 3-12-15,10-3-10 0,-16 9-8 16</inkml:trace>
  <inkml:trace contextRef="#ctx0" brushRef="#br0" timeOffset="147709.6312">13062 5759 18 0,'0'0'35'16,"0"0"-2"-16,8 0 0 16,7 0-1-16,2-2-3 0,6-2-4 15,2 0-5-15,4-2-3 16,3 1-3-16,5-4-3 16,0 2-2-16,-1 0-1 0,3 0-2 15,-6-1-1-15,2 2 0 16,-8 1-2-16,3 1-1 15,-9 1-4-15,-6 0-9 16,-4 0-21-16,0 3-31 0,-11 0-4 16,0 0-4-16</inkml:trace>
  <inkml:trace contextRef="#ctx0" brushRef="#br0" timeOffset="151229.9714">22648 1347 62 0,'0'-16'70'16,"-2"1"-2"-16,-1 1-37 16,-3 1-3-16,0 0-11 0,0 2-4 15,-6 3-4-15,3 1-4 16,-6 3-3-16,0 2-1 15,-1 2-1-15,-4 4 0 16,-1 6 0-16,-3 2 1 0,-5 6 0 16,-11 17 1-16,-23 15 1 15,5 8-1-15,-1 0 1 16,11 2 1-16,6-1-2 16,15-7 1-16,12-2-1 15,14-8-1-15,4-3 0 0,13-5 1 16,7-2 1-16,10-3 0 15,7-8 1-15,5-3-1 16,9-11 0-16,-1-6 0 16,2-1-1-16,0-12 0 15,-6-6-1-15,-1-5 1 0,-8-5-2 16,-6-5 0-16,-9 0 1 16,-4 0-1-16,-5 0 2 0,-7 4-1 15,-4 4 1-15,-5 3-4 16,-3 6 4-16,-10 9-2 15,-1 6 0-15,-5 1 0 16,-1 7-2-16,-2 5 1 0,3 4 0 16,-1 6 1-16,3 1-2 15,3 5 3-15,8-3-3 16,1 2 2-16,5-2 1 16,1 1-1-16,7-7 0 0,2-1-1 15,2-9 1-15,3-2-1 16,-1-7 1-16,0-1-1 15,1-8 1-15,0-8-1 0,-1-2 0 16,2-3 1-16,-6-2 0 16,3 1 1-16,0 3 0 15,-6 4 0-15,0 2-3 16,-7 14 2-16,0 0 0 16,0 0-1-16,3 7 1 0,-4 11-2 15,-6 3 1-15,2 5 0 16,3 3 2-16,1 2-1 15,1-2 1-15,0 0-2 16,4-6-1-16,8-3-8 0,-6-8-12 16,9-4-17-16,4-2-28 15,0-4-8-15,1-14-6 16</inkml:trace>
  <inkml:trace contextRef="#ctx0" brushRef="#br0" timeOffset="151705.2287">23008 1648 43 0,'-16'12'46'16,"16"-12"-18"-16,-9 9-4 0,9-9-4 16,-1 15-4-16,1-7-3 15,3 7-1-15,3 1-2 16,-3 3-2-16,1 2-3 0,0 3-1 15,-2-1-1-15,0 2 0 16,-2-2 1-16,0-4 0 16,0-2 0-16,-4-4 2 15,2-5 2-15,2-8 3 16,0 0 1-16,0 0-3 0,0 0 3 16,-3-5-4-16,3-5 2 15,7-5-2-15,-1 1-3 16,3-3-2-16,3 0-2 0,2 2 1 15,-3 1-1-15,0 5 1 16,2 2-1-16,-3 4 1 16,1 5-1-16,-11-2 0 15,14 8 0-15,-9 3-1 0,0 7 1 16,1 2-2-16,-2 2 2 16,-2-1-1-16,-1 3 1 15,-1 0 0-15,0-3-1 0,0-3-1 16,0-2-6-16,0-5-7 15,0-1-18-15,0-1-28 16,0-9-15-16,0 0-4 16,16-3 0-16</inkml:trace>
  <inkml:trace contextRef="#ctx0" brushRef="#br0" timeOffset="152195.9091">23281 1789 12 0,'0'0'57'0,"-11"0"2"16,11 0-28-16,0 0-4 15,0 0-5-15,0 0-7 0,3 9-5 16,-3-9-2-16,14 17-2 16,-5-4-1-16,-1 5-2 15,0 0-1-15,0 1-1 0,-4 0 0 16,-1 1-1-16,-2-2 1 15,-1 1 0-15,0-2 3 16,-2-5-2-16,-1-1 2 16,3-11 0-16,-7 13 1 15,7-13 0-15,0 0 0 0,0 0 0 16,-8-13 0-16,8-1-1 16,3-3-1-16,6-2-1 15,-2-3 0-15,7-2-1 0,-2 1 0 16,1 1-1-16,0 5 0 15,2 2 0-15,3 4 1 16,-5 4-1-16,0 4 1 16,-2 3-1-16,5 8 1 0,-8 4 0 15,4 1 0-15,-6 7 1 16,0-1-2-16,-2 7 4 16,-3-4-3-16,-1 2 1 0,0-2-1 15,-2 1 1-15,-3-7-4 16,1 1-9-16,-1-7-16 15,5-10-26-15,-2 17-17 0,2-17-6 16,3 0 1-16</inkml:trace>
  <inkml:trace contextRef="#ctx0" brushRef="#br0" timeOffset="153114.5744">23645 1883 13 0,'0'0'60'0,"-14"0"3"16,14 0-25-16,-3 11-5 16,3-11-7-16,4 12-5 15,7-8-4-15,-1-1-2 16,4-3-2-16,4 0-3 16,-2 0-4-16,0-3 1 0,-1-7-4 15,0-2-1-15,-1-1 1 16,0-3-2-16,-5-2 0 15,1 4-1-15,-7 0-1 0,1 3-2 16,-4 11 1-16,0-13-1 16,0 13 0-16,-12 0 0 15,2 0 1-15,-2 6 0 16,2 1 1-16,-4 5 2 0,3 0-2 16,1 0 3-16,-1 1-2 15,5 1 1-15,1 1 0 16,4 3 1-16,1-3-1 15,0 2 2-15,6-3 0 0,1 2-1 16,3-3 1-16,7-1 0 16,0-3 1-16,4 0-1 15,0-5-1-15,6-1 0 16,-2-3 0-16,5 0 0 0,-2-3-1 16,5-8 2-16,-2 0-2 15,-1-5 0-15,1 2 1 16,-2-5 0-16,-2 2 1 15,-3-2 1-15,0 4 1 0,-8 0-2 16,-2 2 3-16,-5 2-1 16,-9 11-1-16,5-15-1 15,-5 15-1-15,0 0-1 0,-9-5-2 16,-1 5 1-16,-2 5-2 16,1 2 2-16,-6-1-1 15,2 7 0-15,-1 1 1 16,6 2-1-16,-1 1 0 0,1 0-1 15,3 2 2-15,6 1-1 16,1 0 2-16,2-4-1 16,7 0 2-16,-2-4 0 15,7-4 0-15,-4-4 0 0,6-3-1 16,-2-1 2-16,4-10-2 16,-3-4 2-16,3-8-3 15,0-7 2-15,0-5-1 0,1-5-1 16,-1-4 1-16,-1-1-2 15,-3 0 1-15,-2 3 0 16,-2 2 0-16,-4 10-1 16,-3 4 1-16,-2 9-1 0,0 5 0 15,-1 11-1-15,0 0 0 16,-10 0 0-16,4 12 0 16,1 7-1-16,2 7 1 15,0 8 2-15,3 8-1 0,0 5 2 16,2 4-1-16,2 1 0 15,5 1-1-15,-2-4-1 16,5-4-3-16,-5-6-4 16,3-13-6-16,-2-1-12 0,3-12-20 15,-4-5-26-15,10-1-6 16,-1-7-3-16</inkml:trace>
  <inkml:trace contextRef="#ctx0" brushRef="#br0" timeOffset="153272.6114">24578 2048 68 0,'0'0'75'16,"8"-4"-13"-16,-8 4-12 0,0 0-10 16,0 0-13-16,0 0-12 15,0 0-3-15,0 0-3 16,11 2-7-16,-11-2-13 16,0 0-56-16,2 11-7 0,-2-11-3 15,2 16-6-15</inkml:trace>
  <inkml:trace contextRef="#ctx0" brushRef="#br0" timeOffset="154169.9413">23084 3067 9 0,'8'-5'11'0,"-8"5"1"16,0 0-1-16,0 0 0 15,0 0-6-15,0 0-5 0,9-6-8 16,-9 6-5-16,0 0-8 15</inkml:trace>
  <inkml:trace contextRef="#ctx0" brushRef="#br0" timeOffset="154638.6371">23255 2890 28 0,'-4'-10'60'0,"-3"3"-15"0,7 7-3 16,-3-10-10-16,3 10-8 15,0 0-9-15,0 0-4 16,0 0-3-16,0 0 0 0,-12 12-2 16,8 5-1-16,-6 3 0 15,5 6 1-15,-8 4 1 16,6 6-1-16,-4 6-1 16,3 1-2-16,-3-1 1 15,7 2 0-15,-2 0-2 0,-2-2 1 16,3-4-1-16,2-7 0 15,-3-5 0-15,2-5 1 16,0-3-2-16,3-6 2 0,-3-3 0 16,4-9 0-16,-6 12-3 15,6-12-2-15,0 0-9 16,-9 0-18-16,9 0-22 16,-5-14-20-16,2-1-3 0,-2 3-5 15</inkml:trace>
  <inkml:trace contextRef="#ctx0" brushRef="#br0" timeOffset="155004.585">22993 3228 54 0,'-4'-9'63'0,"4"9"-16"16,0 0-7-16,0 0-5 0,12-13-10 16,-2 14-7-16,7-2-5 15,1-2-2-15,5 3-2 16,5 0 0-16,2 0-1 16,1-3-2-16,4-1 1 0,-3 4-1 15,-1-3-1-15,-3 2 1 16,-2-1 1-16,-3 0-2 15,-6-2 0-15,-3 2 1 16,-3 2-3-16,-11 0 1 0,13-1-1 16,-13 1-2-16,0 0-3 15,0 0-6-15,0 7-26 16,0 1-37-16,-13 8-6 0,-5-3-7 16,-9 0 1-16</inkml:trace>
  <inkml:trace contextRef="#ctx0" brushRef="#br0" timeOffset="167994.7107">14855 4992 54 0,'-5'-16'54'16,"5"16"-11"-16,-10-6-3 0,10 6-6 15,-10-9-7-15,10 9-4 16,-10-6-4-16,10 6-2 16,0 0-2-16,-10-10-3 15,10 10-1-15,-4-10-1 0,4 10 0 16,0-14-2-16,5 6 0 16,1-2-2-16,4 0-1 15,5-1-1-15,5 0-1 16,4 0-1-16,1 1 0 0,3 3 0 15,2 0-1-15,1 3 0 16,0 4-1-16,-4 0 0 16,0 3 0-16,-3 5 0 0,-5 4 0 15,-1 3-1-15,-3 4 0 16,-6 1 1-16,-1 2 0 16,-5 4-1-16,-3-2 1 15,-2 2 0-15,-8-1 1 0,-2-1-1 16,0-1 0-16,-4 0 1 15,1-5-1-15,-2-3 0 16,1-1 1-16,3-3-1 16,1-3 1-16,3 0-1 0,9-8 0 15,-13 8 0-15,13-8 0 16,0 0 0-16,0 0 0 16,1 9 0-16,-1-9 0 15,15 2 0-15,-6 0 0 0,3-1 0 16,2-1 0-16,-2 1-1 15,5 0 1-15,-2 4-1 16,1 2 1-16,-2 1-1 0,-1 3 0 16,-2 4-1-16,-4 0 3 15,-1 5 0-15,-5 2 1 16,-1-1-1-16,-10 0 1 16,-4 0 0-16,-7-3 1 0,-2 0 0 15,-8-3-3-15,-1-4 1 16,-3-2 0-16,0-3-1 15,-3-2 1-15,5-2 0 16,2-3-2-16,5 0-2 0,6-4-6 16,6-5-10-16,3-1-29 15,11 1-27-15,0-3-7 16,7 0-6-16,2-2 2 0</inkml:trace>
  <inkml:trace contextRef="#ctx0" brushRef="#br0" timeOffset="168492.0457">15653 5189 22 0,'-18'-2'69'16,"0"0"2"-16,-1-12-21 16,3 13-21-16,-4 1 1 15,4 8-4-15,-3 3-9 16,3 2-3-16,-2 3-4 0,3 0-3 16,3 3 0-16,2 4-1 15,4-1-1-15,3 0 1 16,3-1-1-16,7-2-1 15,5-4 2-15,5 2 0 0,5-5-2 16,2-5-1-16,0-2 0 16,4-4-1-16,-1-1 0 15,0-6-1-15,-3-5 0 16,-3-3-1-16,-4-2 1 16,-4-6-3-16,-6-2 0 0,-5-3 0 15,-2 0 0-15,-3-1 1 16,-7 4-1-16,-6 3 1 15,0 3-2-15,-2 3 3 0,2 8 0 16,1 3-2-16,3 4-2 16,3 0-8-16,9 0-21 15,2 11-39-15,9-5-7 16,7-2-3-16,5-4-3 0</inkml:trace>
  <inkml:trace contextRef="#ctx0" brushRef="#br0" timeOffset="168792.9876">16207 4997 74 0,'-18'-15'81'0,"5"12"-2"16,4 1-5-16,9 2-49 15,-18 0-6-15,18 0-4 0,-15 15-4 16,9-1-5-16,-1 8-3 15,3 3 0-15,-1 9-2 16,-4 6 1-16,0 7-3 16,-4 7 2-16,-3 5 0 0,-4 4-1 15,-2 3 0-15,0-6 0 16,-5-2 0-16,3-10-2 16,2-2-2-16,-1-14-9 15,7-7-22-15,2-7-36 0,3-9-6 16,11-9-2-16,-9 0-4 15</inkml:trace>
  <inkml:trace contextRef="#ctx0" brushRef="#br0" timeOffset="169229.3797">15811 5088 30 0,'-11'10'62'0,"2"3"-24"16,0 4 0-16,5 1-2 16,-2 2-7-16,6 1-5 15,1 2-7-15,8-2-2 0,0-2-5 16,4-2 0-16,4-5-3 15,3-2 1-15,-1-6-5 16,3-4 0-16,-4-4 0 0,1-6-1 16,-5-6 2-16,2-7-1 15,-10-2-1-15,0-5 1 16,-4-2 3-16,-1 4 1 0,-3-1 0 16,-5 6 0-16,-2 3-1 15,-4 8-1-15,-1 6-1 16,-3 6-2-16,5 6 0 15,-3 6-2-15,4 6 0 16,4 1-5-16,5 4-9 0,2-2-24 16,0 5-35-16,9 0-8 15,9-1-3-15,2-1-1 16</inkml:trace>
  <inkml:trace contextRef="#ctx0" brushRef="#br0" timeOffset="169663.7156">16222 5400 28 0,'0'0'73'0,"0"0"6"15,0 0-5-15,0 0-35 16,0 0-5-16,7 9-12 15,-7-9-6-15,-2 8-4 16,2-8-3-16,-9 15-4 0,0-3-1 16,3 3 0-16,1-1-1 15,0 1-1-15,5 0 1 16,0-2-1-16,1-1-1 16,-1-12 1-16,15 14 0 0,-2-12-1 15,-1-2 1-15,2 0-2 16,0-8 1-16,1-3-1 15,-2-2 0-15,-3-1 0 0,1-5 0 16,-5 0 0-16,-3 0-1 16,-3 1 1-16,-1 0 0 15,-4 5 0-15,-6 3 0 16,1 5-1-16,-3 3 1 0,-1 2-4 16,1 7-4-16,3 4-18 15,4 12-42-15,-1-10-9 16,5 0-5-16,2-2-5 15</inkml:trace>
  <inkml:trace contextRef="#ctx0" brushRef="#br0" timeOffset="169976.6382">16696 5528 22 0,'0'0'71'16,"0"8"4"-16,0-8 0 15,5 19-35-15,-4-6-9 0,-1 7-4 16,0 5-7-16,-7 5-4 15,-6 8-4-15,-8 1-6 16,-3 11-16-16,-10 7-37 0,-7-3-25 16,-4-3-7-16,-2-4-4 15,0-4-3-15</inkml:trace>
  <inkml:trace contextRef="#ctx0" brushRef="#br0" timeOffset="177916.6894">20650 8856 43 0,'13'-18'72'0,"-2"-1"4"0,-7-10-16 16,0 14-21-16,-4 2-5 16,-1 1-8-16,-6 4-5 15,7 8-3-15,-20-10-4 16,5 10-4-16,-1 5-2 0,-5 5-2 16,-4 8 0-16,-7 9-1 15,-3 5-1-15,-5 9 0 16,-7 9-1-16,2 6 0 15,-6 6-1-15,5 6 1 0,3 3-1 16,6 2 0-16,11 1 0 16,9-3-1-16,9-1 1 15,10-5-1-15,15-6 0 16,10-3 0-16,8-7 0 0,2-7-4 16,5-4-5-16,1-10-21 15,-6-5-51-15,9-7-2 16,-2-9-7-16,0-7-5 0</inkml:trace>
  <inkml:trace contextRef="#ctx0" brushRef="#br0" timeOffset="178897.6792">21139 9061 64 0,'-11'-12'80'15,"-1"2"-5"-15,-4 6-4 0,-2 0-3 16,-5 4-64-16,-1 4-1 16,-6 3-1-16,0 4 2 15,2 1-1-15,-1 1 0 16,4 2 0-16,5 3 2 15,4 0-4-15,7 3 1 0,7 0-2 16,2 4 1-16,11 0-2 16,5 3-1-16,0 1-3 15,6 1-2-15,-2 2-2 0,1 0-1 16,-5 1 0-16,-3-3-2 16,-10 1 3-16,-3-4-1 15,-9 1 4-15,-12-6 3 16,-3-3 1-16,-8-3 3 15,0-5 1-15,1-3 2 0,0-4 0 16,7-2 0-16,6-2 1 16,8-5-3-16,9-5 0 0,6 0-2 15,19-6-1-15,8-1-2 16,9-2-1-16,13-1 1 16,2-1 0-16,3 2 3 15,3 0 2-15,0 2 3 0,-8 2 4 16,-8 5 0-16,-8 2 2 15,-8 4 1-15,-9 4 2 16,-8 2-2-16,-10 7-1 0,-4 5-3 16,-5 2-2-16,-6 1-1 15,-3 4 0-15,1 0-3 16,2-2 0-16,0-2-1 16,7-2-1-16,-1-3 0 15,6-12-2-15,5 9-1 0,5-9 0 16,6-3-1-16,4-7 0 15,2-5 0-15,5-4 0 16,0-2 1-16,2 0 1 0,1 2 0 16,-7 2 1-16,-1 2 0 15,-4 5 1-15,-2 8-1 16,-5 2 2-16,-11 0-1 16,7 19 1-16,-7-6-1 0,-1 5 1 15,1 1 1-15,0-1-2 16,4-1 1-16,7-2 0 15,1-4 0-15,6-2 0 16,1-1 0-16,3-6 0 0,-1 4 1 16,-1 0 0-16,-2 3 1 15,0 5 1-15,-1 6 0 16,-6 7 1-16,-1 12 0 16,-2 7 1-16,-6 14-3 15,-2 9 1-15,-10 10-4 0,-5 7-1 16,-6 1 0-16,-3 0-1 15,-7-5-1-15,-3-9 0 16,1-12 1-16,0-14 1 0,2-15 0 16,3-16 0-16,2-12-1 15,6-10-3-15,0-17-3 16,8-7-8-16,2-16-17 0,10-15-32 16,12-7-16-16,16-14-2 15,14-13-2-15</inkml:trace>
  <inkml:trace contextRef="#ctx0" brushRef="#br0" timeOffset="179108.2187">22076 9338 42 0,'40'-41'77'0,"-10"18"-1"15,-16 7-1-15,-14 16-4 0,6-8-60 16,-6 8 2-16,0 0-2 16,-14 4 1-16,4 6-4 15,-2 4-1-15,-3 9-2 0,-1 5-1 16,1 6-2-16,0 8-1 15,2 4-1-15,1 2-1 16,5 2-3-16,-3-5-8 16,8-2-15-16,2-2-31 0,0-11-19 15,12-9-5-15,-1-10-4 16</inkml:trace>
  <inkml:trace contextRef="#ctx0" brushRef="#br0" timeOffset="179400.3734">22342 9533 35 0,'9'-11'59'15,"-9"11"9"-15,7-8-40 0,-7 8 1 16,0 0 0-16,0-13 2 16,0 13-1-16,-3-11-4 15,3 11-6-15,0 0-6 16,-7-6-3-16,7 6 0 0,-17 6-3 15,6 7-1-15,-1 2-1 16,1 4-1-16,0 2 0 16,3 2-1-16,6-3-1 0,2 0-2 15,2-4 0-15,12-2-4 16,1-9-9-16,10-3-34 16,5-2-30-16,-1-2-5 15,5-9-6-15,1-5-3 0</inkml:trace>
  <inkml:trace contextRef="#ctx0" brushRef="#br0" timeOffset="180085.7883">23182 9206 35 0,'0'0'69'0,"13"-16"-1"0,-13 16 0 15,12-13-1-15,-12 13-64 16,6-9 2-16,-6 9 4 16,0-12 3-16,0 12 1 0,0-14 0 15,0 14-1-15,-1-14-2 16,1 14-2-16,-1-11 0 15,1 11-1-15,0 0-2 0,0 0-1 16,0 0-1-16,0 0-1 16,0 0 0-16,-11 11-1 15,7 6 0-15,1 5-1 16,-1 5 0-16,-4 7 0 16,1 9 1-16,1 2-2 15,-1 6 0-15,2 0 0 0,1-1-3 16,-1-2-3-16,0-7-4 15,1-3-6-15,0-11-21 16,-5-4-37-16,4-5-5 0,2-7-4 16,3-11 0-16</inkml:trace>
  <inkml:trace contextRef="#ctx0" brushRef="#br0" timeOffset="181407.9761">23225 9036 66 0,'0'-17'78'0,"0"1"-1"0,6-1-4 16,7 1-44-16,3 6-5 15,4-1-6-15,3 2-2 16,1 3-6-16,4 3-3 0,-3 3-2 16,2 0-2-16,-4 6-2 15,-5 5 1-15,-1 6-1 16,-9 2-1-16,-2 7 0 15,-6 2 0-15,-5 5-1 0,-6 2 1 16,-8 2 0-16,-8-1 0 16,-1-3-1-16,-8-2 2 15,-1-6-2-15,0-3 2 16,0-6-3-16,4-7-3 0,4-2-10 16,6-1-36-16,11-6-24 15,12 0-5-15,7-18-4 16,13 2-1-16</inkml:trace>
  <inkml:trace contextRef="#ctx0" brushRef="#br0" timeOffset="182985.2351">23814 9037 1 0,'31'-15'83'0,"-12"3"-1"16,-13 2-3-16,-6 2-4 15,-6 0 1-15,-23 3-70 16,13 5-1-16,-2 0 0 15,-2 5 0-15,1 5 2 0,0 6-3 16,1 7 0-16,2 4-3 16,1 6 0-16,5 6-1 15,-1 1-1-15,5 7 1 0,2-1-3 16,3-1 0-16,1-3-1 16,5-4-1-16,4-6-1 15,2-6-2-15,6-10 0 0,1-6 0 16,2-6 1-16,3-4 2 15,4-13 2-15,-3-4 0 16,7-7 0-16,-2-2 5 16,0-4 1-16,-3-1 1 0,-1 1 0 15,-7-1 2-15,-6 7-1 16,-2 3 0-16,-10 6 0 16,-1 6 1-16,-14 7-2 15,-1 2-1-15,-4 7-1 16,2 5 0-16,0 2 0 0,3 4 0 15,6 0 0-15,1-2-2 16,7 1 2-16,2-2-2 16,10-4 0-16,1-2-1 0,2-4-1 15,4-3-1-15,4-2 1 16,-3-6-1-16,2-4 0 16,-1-1 2-16,-2-3 0 15,-2 3 1-15,-5-2 0 0,1 4 1 16,-12 9 0-16,4-11 0 15,-4 11 0-15,-5 1-1 16,-4 8 1-16,1 1 0 16,2 1 0-16,0 2 0 0,6 0 1 15,0 1-1-15,11-4 0 16,7-2 0-16,1-1-1 16,7-7 0-16,4 1-2 0,5-2 1 15,1-7-1-15,1-4 1 16,-1 0-1-16,-3-3 1 15,-6-1 1-15,-3 3 0 16,-8 1 1-16,-6 4 0 16,-10 8 0-16,0 0 0 0,-11 0 0 15,-4 4 0-15,-1 7 0 16,-2 5-1-16,5 3 1 16,-1 2 0-16,10-1-1 0,4 0 0 15,1-5-1-15,12-1-1 16,2-3-3-16,3-7 1 15,2-2 0-15,2-2 0 16,-1-10 0-16,1-2 2 0,-1-5 2 16,1-1 1-16,-7-1 4 15,1 2 0-15,-5-1 0 16,-4 2-1-16,-4 6 1 0,-3 10-2 16,-1-10-1-16,1 10-1 15,-20 8 0-15,10 4-1 16,-4 8-1-16,-2 6 1 15,1 9 0-15,3 5-1 16,0 12-3-16,1 2-7 0,4 15-6 16,-6 4-2-16,3 4 0 15,-4 5 0-15,-8 1-2 16,-9-3 1-16,-10-3 5 16,-12 1 15-16,-18-10 11 0,-15-7 5 15,-7-5 1-15,0-10 2 16,1-10 5-16,7-10 1 15,9-15-1-15,12-8-8 0,19-10-5 16,18-16-2-16,14-12-1 16,13-12-4-16,16-12-2 15,19-11-3-15,19-8-3 0,15-12-1 16,22-4 0-16,12-2 0 16,10 4-1-16,6 7-1 15,-3 11 0-15,-6 10 2 16,-6 12 1-16,-13 13 0 0,-18 8 1 15,-15 8 2-15,-11 4 1 16,-9 2 1-16,-12 2 2 16,-5 0 0-16,-7 0 1 15,-5 0 0-15,-6 2 0 0,-3 1-1 16,0 2 0-16,-12 3-1 16,-3 4 0-16,-4 2-1 15,-4 7-1-15,0 6 1 0,-2 6-1 16,1 4 0-16,4 4-1 15,7 4 1-15,4 0 0 16,8 2-1-16,5-3-1 16,9-2 0-16,5-6-2 0,4-3-2 15,2-7 0-15,6-8-2 16,-2-3 1-16,3-9 1 16,-2-5 0-16,-4-4 1 15,0-4 3-15,-3-1 2 0,-6 2 2 16,-4 1 0-16,-3 3 1 15,-6 2 0-15,-3 4 0 16,0 11 0-16,-9-6 0 16,9 6 0-16,-10 3-1 0,10-3 1 15,-3 18 0-15,3-4-1 16,7 4 0-16,4-2-1 16,5 4 0-16,2-3-3 0,6 0-1 15,-2-2 0-15,-4-2-2 16,0-2 0-16,-4-3-1 15,-6 0-1-15,-8-8-1 16,8 10-4-16,-8-10-9 0,-2 9-3 16,2-9-20-16,0 0-30 15,0 0-3-15,0 0-3 16</inkml:trace>
  <inkml:trace contextRef="#ctx0" brushRef="#br0" timeOffset="183185.222">25343 9176 61 0,'14'-23'77'16,"-3"4"0"-16,-6 5-3 15,-15 8-44-15,10 6-8 16,5 5-6-16,1 18-4 0,3 5-4 16,-3 15-5-16,4 9-4 15,-7 11-6-15,-3 10-20 16,-1 6-29-16,-18 1-18 15,-6-1-5-15,-11-6-3 0</inkml:trace>
  <inkml:trace contextRef="#ctx0" brushRef="#br0" timeOffset="184573.3268">14956 5642 34 0,'-15'1'65'16,"15"-1"4"-16,0 0-1 15,8 4-47-15,7-3-3 16,2 1 0-16,6 2 0 0,5-2-4 16,7 0-4-16,1-1-5 15,6 0-3-15,-1 0-4 16,0-1-6-16,1 0-7 15,-6-3-15-15,1 3-20 16,-12-2-20-16,2 0-5 0,-10 0 1 16</inkml:trace>
  <inkml:trace contextRef="#ctx0" brushRef="#br0" timeOffset="184844.6163">15110 5714 3 0,'-17'4'64'16,"2"-1"6"-16,5-3-21 15,10 0-6-15,0 0-5 0,-6 7-6 16,6-7-8-16,6 8-6 16,-6-8-3-16,18 10-1 15,-8-6-3-15,7-1-1 16,-1-1-3-16,3 0-2 0,3 0-5 15,0-2-4-15,3 0-14 16,0 1-30-16,3-1-26 16,1 0-4-16,1-3-6 15,6-1-1-15</inkml:trace>
  <inkml:trace contextRef="#ctx0" brushRef="#br0" timeOffset="185437.7131">17137 4934 11 0,'-12'-7'68'16,"2"1"4"-16,-6 3-2 15,0 3-42-15,-3 6 1 16,0 7-8-16,2 4-5 0,-7 5-2 15,-2 6-3-15,-7 9-2 16,0 6-1-16,-7 8-3 16,-4 6 3-16,3 8-2 0,0 4-1 15,6 5 1-15,3 1 0 16,11-1-1-16,7-1 0 16,13-4 2-16,8-6-5 0,15-5-1 15,6-8-4-15,7-5-9 16,5-9-16-16,-1-16-42 15,5 0-8-15,-1-12-6 16,2-7-4-16</inkml:trace>
  <inkml:trace contextRef="#ctx0" brushRef="#br0" timeOffset="186101.1892">17398 5143 68 0,'-10'-1'78'16,"-1"1"-2"-16,0 0-3 15,3 11-53-15,-1 6-2 16,0 5-3-16,3 7-5 15,-2 4 1-15,4 7-3 0,0 2-2 16,4 6-4-16,-2 0-8 16,1 1-2-16,1-3-5 15,0-5-1-15,0-6-6 0,0-8 0 16,0-7-3-16,0-7 0 16,0-13 8-16,0 0 3 15,0-5 6-15,0-10 7 16,0-2 4-16,-1-5 3 0,1-1 4 15,2 0 1-15,3 1 1 16,3 0-3-16,2 1 0 16,1 4-4-16,2 2-1 15,3 4-3-15,-1 0-1 0,2-1-2 16,3 2 1-16,2-2-2 16,-4-1 1-16,3 0 0 15,-4-2 1-15,0-4-2 0,-3-2 2 16,-2 0 5-16,-5-1 0 15,-3 2 2-15,0 0 1 16,-4 4 1-16,0 2-1 16,-4 2 4-16,4 12-2 15,-10-10-3-15,10 10-2 0,-13 0-1 16,7 10-1-16,1 4 0 16,1 2 0-16,0 7-2 15,2 2 3-15,2 5 0 16,0 6 0-16,0 2-1 0,0 4 0 15,2 1-3-15,-2-3-5 16,2 4-7-16,-3-5-26 16,-4-5-40-16,3-5-5 15,0-8-5-15,2-6-4 0</inkml:trace>
  <inkml:trace contextRef="#ctx0" brushRef="#br0" timeOffset="186817.8536">17838 5400 19 0,'-21'-12'79'15,"1"10"0"-15,3 2-2 16,1 1-5-16,-1 4-52 16,1 3-1-16,3 7-7 0,-1 0-3 15,8 5-5-15,0 5 0 16,3 2-1-16,1 0-1 15,2 2 1-15,7-3-1 16,1 0 1-16,6-4-1 0,-1-5 2 16,2-5-1-16,2-5-1 15,-1-4 1-15,-1-3-2 16,0-7 1-16,-4-7-2 16,-2-4 1-16,-3-1-2 0,-1-8 1 15,0 0-1-15,-3-4 0 16,-1-2 0-16,-1 1 0 15,0 3 1-15,0 3 1 16,0 2-3-16,0 3 0 0,3 3 1 16,3 5-1-16,2 4 1 15,2 3 0-15,6 4-1 16,2 2-2-16,1 0 5 0,2 10 1 16,1 4-1-16,0 3 0 15,-2 6 0-15,-3 3 0 16,-4 1-1-16,-6 4 2 15,-3-2-4-15,-3 0 1 16,-1-3 0-16,-3-5 0 0,-4-5 2 16,2-4-1-16,5-12 2 15,-11 9 0-15,11-9-1 16,-3-5 1-16,3-5 0 0,2-3-1 16,2-3 0-16,4-4-1 15,1-3 0-15,2-2 0 16,2 2-1-16,1-1 0 0,2 3 0 15,-2 4-1-15,1 4 1 16,-2 6-1-16,2 7 0 16,-3 3 1-16,-3 8-1 15,2 4 1-15,-3 6 1 16,-1 1 0-16,-1 3 0 0,-2-2 0 16,0-2 1-16,-1 0-1 15,-2-4 1-15,-1-5-1 16,0 1-8-16,0-13-28 15,-7 12-37-15,7-12-4 0,0 0-5 16,0 0-4-16</inkml:trace>
  <inkml:trace contextRef="#ctx0" brushRef="#br0" timeOffset="187219.1483">18315 5394 61 0,'0'0'80'16,"6"-12"0"-16,-6 12-4 0,-8-8-46 16,8 8-4-16,6 0-3 15,-6 0-9-15,15 7-5 0,-15-7-4 16,20 19-3-16,-10-3 0 16,2 4-1-16,0 1 0 15,-3 3 0-15,2-2-1 16,-4 0 0-16,0 1 0 0,-4-3-1 15,-2-2-4-15,-1-1-10 16,0 0-40-16,-5-8-19 16,5-9-6-16,-5 11-3 15,5-11-3-15</inkml:trace>
  <inkml:trace contextRef="#ctx0" brushRef="#br0" timeOffset="187965.57">18693 5444 34 0,'-12'-14'80'16,"12"14"1"-16,-7-14-4 0,7 14-3 16,-8-11-57-1,8 11-1-15,1-8 0 0,-1 8-6 16,10 0-5-16,-10 0-2 16,13 7-1-16,-5 3-2 0,-2 3 0 15,2 4 0-15,0 5-1 16,-2-2 0-16,0 3-1 15,-1-3 0-15,-3-1 0 16,0-2 1-16,-2-5 0 16,0-12 0-16,-2 11 0 0,2-11 1 15,0 0 1-15,-6-11-1 16,6-2 0-16,0-1 0 16,3-1-1-16,2-2 0 0,3-2 1 15,1-1-1-15,2 4-1 16,1 1 2-16,0 4-1 15,-1 2 1-15,0 4 1 16,-2 5-1-16,-9 0 1 16,13 9 0-16,-9 4 0 0,0 3 0 15,-1 3 1-15,0-2 0 16,-1 0 0-16,1 0-1 0,0-4 0 16,-1-2 1-16,2-1 1 15,-4-10-1-15,0 0-1 16,11 6 2-16,-11-6-2 15,13-5 2-15,-13 5-1 0,19-16 0 16,-7 5-1-16,1-1-1 16,-3 0 1-16,4 0-1 15,-2 2 0-15,-2 2 0 16,1 2 0-16,-3 0 0 0,-8 6 0 16,12 0-1-16,-12 0 1 15,9 15-1-15,-7-1 1 16,0 4 0-16,-2 3-4 0,0-1-4 15,1 4-13-15,1 1-33 16,-2-5-21-16,4-1-6 16,1-8-7-16,4-4 1 15</inkml:trace>
  <inkml:trace contextRef="#ctx0" brushRef="#br0" timeOffset="189143.9999">19257 5382 59 0,'0'0'73'0,"0"0"-1"16,-6 0-27-16,6 0-11 16,-13 3-5-16,2 4-7 15,-1 3-8-15,2 1-4 0,-3 0-1 16,2 3-2-16,4 0-2 15,-1-1 0-15,4-1-2 16,2 0 0-16,2-3 1 0,0-1-1 16,0-8 1-16,12 9-2 15,-12-9 0-15,13 0-1 16,-2-3 0-16,2-4 0 16,0 0-2-16,2-5 1 15,0-1-1-15,1-1 1 0,-3 3 1 16,-1-1-1-16,-1 3 0 15,-11 9 0-15,14-11 1 16,-14 11-1-16,0 0 1 16,0 0 0-16,4 12 0 0,-3-2 0 15,0 2 1-15,2 1-1 16,0-1 0-16,4-1-1 16,1 0-1-16,5-4 0 0,-1-3-3 15,3-2 1-15,2-2-2 16,2-7 1-16,-2-1 0 15,3-5 1-15,-4 1 0 16,5-5 1-16,-4 0 2 0,-1-2-1 16,2 0 3-16,-3 2-3 15,0 2 4-15,-4 2-4 16,-2-1-1-16,-4 5 0 16,-5 9-1-16,0 0 2 0,0 0-1 15,-14 5 4-15,4 5-5 16,-4 2 5-16,2 4-1 15,1-2 3-15,1 2-1 0,5-5-2 16,0 1 1-16,5-12-1 16,0 15 0-16,0-15-1 15,12 5-1-15,0-5-2 16,0-1 1-16,1-5 0 16,2-2-1-16,-1-3-1 0,3-4 1 15,-4 0 3-15,2-5-2 16,-2-2 1-16,5-4-1 15,-2-2 2-15,3-3-2 16,-1 0 5-16,-1 1-1 0,0 0-2 16,-4 5 4-16,-5 1-2 15,-5 6 1-15,-3 4 1 16,-4 3-3-16,4 11-1 0,-18-6 1 16,7 6-1-16,1 5 0 15,-1 6 1-15,2 3-1 16,1 6 1-16,2 2 0 0,2 2 0 15,2 4 0-15,2-1 0 16,0 0-2-16,5-2 3 16,1 1-1-16,5-4 0 15,1-2 0-15,0-6-1 0,3-3 1 16,1-6-1-16,0-2 2 16,1-3-3-16,3-3 0 15,1-2 1-15,-4-7-3 16,3 2 1-16,-3-4-1 0,0 1 1 15,-2-1 0-15,0 3 1 16,-5-3 0-16,-4 3-2 16,0 3 5-16,-6 8-2 15,0-9 0-15,0 9 0 0,-11 0 0 16,4 4-2-16,-4 4 1 16,0 2 1-16,2 1-1 15,3 5 5-15,0 2-1 16,4-3-1-16,0-1 1 0,2 3 1 15,1-2-1-15,8-3-1 16,-2-1 2-16,4 1-3 16,1-9-3-16,1 0-1 0,2-3-6 15,1 0-8-15,0-3-9 16,-3-6-14-16,3 3-26 16,-3-8-14-16,1-2-4 15,-5-3 6-15</inkml:trace>
  <inkml:trace contextRef="#ctx0" brushRef="#br0" timeOffset="189485.4927">20128 5038 68 0,'-19'-11'82'0,"2"4"-2"0,3-15-6 15,5 20-46-15,-2-2-1 16,11 4-6-16,-10 0-8 15,10 0-4-15,0 13-2 16,2 2-2-16,7 6-1 0,4 4-1 16,0 5-2-16,-1 5 0 15,0 4-2-15,-4-1-1 16,-3 4 2-16,-6-3 1 16,-5 0 0-16,-9-2 0 15,-8 1 1-15,-5 1 1 0,-8-3 1 16,-6 3 0-16,-3-2-2 15,-7-2-1-15,2-1-1 0,1-3-1 16,2 0-9-16,3-10-7 16,10-5-29-16,9 0-31 15,4-6-5-15,6-4-5 16,15-6-2-16</inkml:trace>
  <inkml:trace contextRef="#ctx0" brushRef="#br0" timeOffset="190350.9203">20917 5699 32 0,'0'0'81'0,"14"-6"0"16,-14 6-3-16,13 0-3 15,-10 10-55-15,-3 7 0 16,-4 3-3-16,-8 10-6 0,-4 3-2 15,-1 6-3-15,-7 1-4 16,-3 6-12-16,-6-4-31 16,-10-1-36-16,3 0-4 0,0-5-6 15,5-4-6-15</inkml:trace>
  <inkml:trace contextRef="#ctx0" brushRef="#br0" timeOffset="193582.7315">17641 5909 9 0,'0'-13'25'0,"0"13"-3"16,-2-8 3-16,2 8 1 15,0 0-1-15,-9-10 0 16,9 10-2-16,0 0 1 0,0 0-3 15,-12-6 1-15,12 6-1 16,0 0-3-16,0 0-2 16,0 0-3-16,0 0-1 0,0 0-2 15,15 0-2-15,3 0-2 16,9 2-1-16,4-2-1 16,9 3-1-16,6-3 0 15,10 0 1-15,4 0-2 16,4 1 0-16,4-2 0 0,-4-3-2 15,7 2 1-15,-1-1 0 16,-1-2 0-16,-6 3 0 16,-7-3 0-16,-4 2 1 15,-10 0-1-15,-7 1 1 0,-11 0-1 16,-10 3 0-16,-14-1 0 16,0 0-1-16,0 0-1 15,-21 6-4-15,1-3-3 0,-6 0-5 16,-6 2-4-16,-5-5-10 15,0 3-8-15,-1 0-12 16,3-2-8-16,5 5-5 0,-1-5-4 16,4 5 7-16</inkml:trace>
  <inkml:trace contextRef="#ctx0" brushRef="#br0" timeOffset="193992.8002">17692 5963 41 0,'-13'3'45'16,"3"-2"-3"-16,10-1-2 15,-12 3-1-15,12-3-5 16,0 0-6-16,0 0-5 15,7 9-4-15,6-9-1 0,6 0-4 16,6 0-3 0,6 2-4-16,8-1-1 0,4-1-1 15,12 0-1-15,1 0 0 16,6-1 2-16,0 1-1 0,1-2 0 16,1 2 1-16,-2 0-1 15,-5-1 0-15,-7 0-1 16,-7 2 1-16,-8-1-2 15,-7 0 1-15,-8 0-2 0,-7 0 0 16,-13 0-1-16,0 0-4 16,0 0-7-16,-6 0-22 15,6 0-45-15,-27 4-2 0,3-2-7 16,-10-2-4-16</inkml:trace>
  <inkml:trace contextRef="#ctx0" brushRef="#br0" timeOffset="205039.8652">21845 1660 11 0,'0'0'17'16,"0"0"-3"-16,0 0 0 0,0 0-2 16,0 0 1-16,0 0-2 15,0 0-2-15,0 0 2 16,0 0-3-16,0 0 0 15,0 0 0-15,-4-8-1 16,4 8-4-16,0 0 4 0,-9-1-2 16,9 1-1-16,-10 0 1 15,-2 0 1-15,4 0 0 0,-7 0-2 16,1 0 3-16,-3 0-1 16,-2 0 2-16,-3 0-1 15,-5 0-2-15,-4 0 2 16,-5 0 0-16,-3 0-1 15,-6-2 0-15,0-1-1 0,-7 1-1 16,-3-3 0-16,-1 2-1 16,-1-2 2-16,-2 2-2 15,1-1-1-15,-3-1 1 16,2 1-1-16,0 1 0 0,1 0 1 16,4 1-1-16,2-3-2 15,1 0 2-15,-2 5-1 16,3-5 0-16,5 5 0 15,-5-1 0-15,-1-1-1 0,-1 2 1 16,-1 0 0-16,2-1 0 16,0 2 0-16,4 2 1 0,1 0-2 15,3-3 1-15,3 2 1 16,4 1 0-16,6-2 0 16,3 0 0-16,5-2 0 15,-1 1 1-15,3 0-1 16,5 0 0-16,-2 0 0 0,3 0 0 15,1 0 0-15,-1 0-1 16,2 0 1-16,-2 0-1 16,3 0 2-16,1 0-2 0,-2 0 1 15,4 0-1-15,-1 2 0 16,0-2-1-16,9 0 1 16,-14 4-1-16,14-4 0 0,-10 3 1 15,10-3-1-15,0 0 1 16,-12 3-1-16,12-3 0 15,0 0 1-15,-12 5-1 16,12-5 0-16,0 0 0 0,-13 7 0 16,13-7 0-16,0 0 0 15,-10 9 0-15,10-9 1 16,0 0 0-16,-10 11-2 16,10-11 2-16,0 0-1 15,0 0 0-15,-7 10 0 0,7-10 0 16,0 0 0-16,0 0 0 15,-5 9 1-15,5-9-2 16,0 0 2-16,-6 12-2 0,6-12 1 16,-3 8-1-16,3-8 1 15,-3 12-1-15,3-12 2 16,-1 14-2-16,0-4 2 0,0 0-1 16,-1 2-1-1,0 2 1-15,0 2-1 0,-1 7 1 16,0 1-1-16,1 5 1 15,0-2-1-15,0 5 2 0,-2 0-1 16,2 4 0-16,-1-2 0 16,-1 2 1-16,-2 13 0 31,0-5 0-31,0 3 1 16,3 0-2-16,-1 3 2 0,2-1 0 15,-5 4 1-15,7-4-2 16,0-7 0-16,-1 3 0 15,-1-2 1-15,0 4 0 0,-1-4-2 16,-4 5 1-16,1-1-2 16,0 0 1-16,-1 4 0 15,-2-3 0-15,1 6 0 16,-1-2-1-16,0 4 3 0,1-5-2 16,2 0 2-16,-2 3-1 15,1-5 0-15,-4 0-2 16,4 0 1-16,-3-3 0 0,0 0 0 15,0-1 0-15,0 1-1 16,-4-4 0-16,5 4 1 16,-1-6 0-16,-2 2 0 0,2 1 0 15,-3-2 0-15,2 2 0 16,3-4 0-16,-3 4 0 16,1-2 1-16,0 0-1 15,1-2 0-15,-2 0 0 0,3-1 1 16,0-3-1-16,0-2 0 15,0-3-1-15,3-3 1 16,1-3 0-16,1-2 0 16,1-1 0-16,-2-3 0 15,0-1 0-15,1 1 0 0,1 3 0 16,-3-1 0-16,-1 2 0 16,1-2 0-16,-1 3-1 15,-1-1 1-15,1 3 0 0,1-5 1 16,1 3-1-16,-2-2 0 15,1 0 0-15,3-6 0 16,0 0 1-16,1 0-1 16,0-5 0-16,1-1 1 0,0-9 1 15,-3 16-1-15,3-16 0 16,-4 15 0-16,4-15 0 16,-4 19 0-16,0-10-1 15,0 3 1-15,0 0-2 0,-1-1 1 16,3 0 1-16,0 0-1 15,-1 0 0-15,2-2 0 16,-3-1 1-16,4-8-1 16,-1 14 0-16,1-14 0 0,-2 12 2 15,2-12-4-15,-1 9 2 16,1-9 0-16,0 10 0 16,0-10 0-16,0 9 0 15,0-9 0-15,0 0 0 0,-1 11 0 16,1-11 0-16,0 0 0 15,0 10 0-15,0-10 0 16,0 0 2-16,0 0-2 16,0 0 0-16,0 8 0 0,0-8 0 15,0 0 0-15,0 0 0 16,0 0 0-16,0 0 0 16,0 0 0-16,-2 10 0 15,2-10 1-15,0 0-1 0,-4 13 0 16,4-13 1-16,0 0-1 15,-2 11 0-15,2-11 2 0,-1 9-1 16,1-9-1 0,0 0 1-16,-3 9-1 0,3-9 1 15,0 0 0-15,-2 10-1 16,2-10 1-16,-1 11 0 16,1-11-1-16,-1 11 1 0,1-11-1 15,0 14 1-15,0-14-1 16,0 11 1-16,0-11 0 15,0 9-1-15,0-9 0 0,0 9 1 16,0-9-1-16,0 0 0 16,-1 12 0-16,1-12 1 15,0 0-1-15,-1 13 0 16,1-13 0-16,-1 10 0 0,1-10 2 16,-1 9-2-16,1-9 0 15,-1 10 1-15,1-10 0 16,0 0 0-16,0 0 0 15,0 0 0-15,0 0 0 16,-3 8 0-16,3-8-1 0,0 0 1 16,0 0-2-16,0 0 0 15,-10 2-3-15,10-2-3 16,-9 1-2-16,9-1-5 16,-11 1-4-16,11-1-7 0,-12 0-8 15,12 0-12-15,-12 0-12 16,12 0-5-16,-11-5-2 15</inkml:trace>
  <inkml:trace contextRef="#ctx0" brushRef="#br0" timeOffset="206707.5026">18965 4967 22 0,'0'0'35'16,"-7"-8"-3"-16,7 8-2 15,0 0-5-15,0 0-2 16,0 0-3-16,-10-7-4 0,10 7-3 15,0 0-4-15,0 0 0 16,0 0-1-16,0 0-2 16,0 0 0-16,0 0 0 15,0 0 0-15,0 0 0 0,0 0 1 16,0 0-2-16,0 0 0 16,0 0 0-16,5 0 0 15,-5 0-1-15,8 5-1 16,-8-5-1-16,8 14 0 15,-2-3 0-15,0 0-1 0,3 1 0 16,2 1-1-16,-2-2 1 16,4 2-1-16,-3-1 1 15,4 0 0-15,-2-1 0 16,3 0-1-16,-3 0 0 0,-2-3 1 16,-1 2 0-16,3-1 1 15,-5-1-2-15,-7-8 1 16,15 13 0-16,-15-13-1 0,10 10 1 15,-10-10-1-15,0 0 1 16,10 10 0-16,-10-10-1 16,0 0 1-16,0 0 0 15,9 7 0-15,-9-7 0 0,0 0 0 16,10 2-1-16,-10-2 1 16,0 0-1-16,0 0 1 15,0 0 0-15,0 0-1 0,0 0 0 16,0 0 1-1,0 0-1-15,0 0-1 0,0 0 2 16,0 0-2-16,0 0 2 16,0 0-1-16,0 0 2 0,0 0-1 15,0 0 0-15,0 0 1 16,0 0 0-16,9 0 0 16,-9 0 0-16,0 0 0 15,0 0-1-15,9-6 1 0,-9 6-1 16,0 0 0-16,13-10 0 15,-13 10-1-15,9-8 1 16,-9 8-1-16,16-13 0 16,-5 5 1-16,-1-2-1 0,4-2 0 15,-1-3 1-15,3-1-1 16,4-1 0-16,-2-2 1 16,-2 1-1-16,0 1 1 0,-1 0 0 15,-1 3 0-15,0 1 1 16,-1 3-1-16,-4 0 2 15,-9 10-2-15,14-14 1 16,-14 14-1-16,12-12 0 0,-12 12 0 16,9-10-1-16,-9 10 1 15,9-10-1-15,-9 10 0 16,9-11 1-16,-9 11-1 16,8-7 0-16,-8 7 0 0,0 0 0 15,9-8 0-15,-9 8 0 16,0 0 1-16,0 0-1 15,0 0 0-15,0 0 1 16,0 0-1-16,0 0 0 0,0 0 1 16,0 0-1-16,0 0 1 15,0 0-1-15,0 0 2 16,0 0-2-16,0 0 0 16,0 0 0-16,0-11 0 0,0 11 0 15,0 0 0-15,0 0 1 16,0 0-1-16,0-8 0 15,0 8 0-15,0 0 0 16,0 0-1-16,-9-5 1 16,9 5 0-16,-8-4-2 0,8 4 2 15,-16 0-1-15,6 0 0 16,-3 0 0-16,0 0 1 0,-5 0-1 16,2 2 1-16,-3 0 0 15,-1-1 0-15,0 0 1 16,-2 2-1-16,1 0 0 15,-2-2 0-15,2 1 1 0,-1 0-1 16,4-1 0-16,-3 0 0 16,2 0 0-16,1-1 1 15,3-1-1-15,-2 1 0 16,0 0 0-16,4 0 0 0,-3 0 0 16,1-1 1-16,1 0-1 15,-3 1 2-15,0 0-2 16,1 0 0-16,0 0 1 0,-1 0-1 15,0-1 1-15,3 1-1 16,-1 1 1-16,1 0-1 16,0-1 2-16,5 0-2 15,-1 0 2-15,10 0-1 16,-14 0 1-16,14 0-1 0,0 0 0 16,-9 0 0-16,9 0 0 15,0 0 0-15,0 0 0 16,0 0 0-16,0 0-1 0,0 0 0 15,0 0 0-15,0 0 0 16,0 0 0-16,0 0 0 16,0 0 0-16,0 0 0 0,0 0 0 15,0 0 0 1,0 0 0-16,0 0 0 0,0 0 1 16,0 0-1-16,0 0 0 15,0 0 0-15,0 0-1 16,0 0 1-16,0 0-2 0,0 0-5 15,0 0-14-15,-1 16-51 16,1-16-5-16,9 7-6 16,-9-7-4-16</inkml:trace>
  <inkml:trace contextRef="#ctx0" brushRef="#br0" timeOffset="228268.2608">25244 1492 1 0,'0'0'33'16,"0"0"0"-16,0 0-1 15,-5 0-3-15,5 0-3 0,0 0-1 16,0 0-1-16,0-9-2 15,0 9 1-15,0 0-1 16,6-13 0-16,-6 13-3 16,9-11-1-16,-9 11-1 0,6-13-1 15,-6 13-2-15,10-11-3 16,-10 11-3-16,4-9-2 16,-4 9-3-16,0 0-1 15,0 0-1-15,-12 5-3 0,9 8 3 16,-19 17 0-16,-6 8 1 15,0 12-1-15,-2 6 0 16,3 11 0-16,0 1 0 16,10 1 1-16,12-11-2 0,5-5-1 15,2-1 1-15,13-4 0 16,2-4 2-16,6-7-1 16,6-6 1-16,1-11-1 15,5-8 2-15,5-8-1 0,2-4 2 16,-2-16-2-16,1-7-1 15,-1-7 1-15,-1-6 0 16,-8-2 0-16,-1 0-2 16,-9 1 2-16,-7 4-1 15,-7 4 1-15,-5 5 0 0,-2 10 0 16,0 14-1-16,-14-5 1 16,3 11-2-16,-3 7 1 0,5 8-1 15,-3 3 0-15,7 3 1 16,1-1-1-16,2 2 1 15,1-4 0-15,9-5 0 16,0-2 0-16,4-3 1 0,3-5-1 16,-2-7 0-16,0-2 2 15,2-8-2-15,-3-9 0 16,-2-4 0-16,2-6-1 16,-5-3 1-16,3-3-1 15,-4-3 0-15,0 6-1 0,1 2 0 16,-1 5 0-16,5 8 0 15,-4 5 0-15,6 8-1 16,-2 2 0-16,1 10 1 0,3 7 0 16,2 6-1-16,-3 4 3 15,-2-2-2-15,2 6 1 16,-1-4 1-16,-6-1 0 16,3-5 0-16,-3-4 0 0,-3-5 0 15,-4-12 0-15,11 5 1 16,-11-5 0-16,19-11 0 15,-5-6 0-15,5-3-1 16,1-3 0-16,2-3 0 0,0-1-1 16,-1 4-1-16,-1 5 1 15,-4 3-1-15,-3 8 0 16,-13 7 0-16,16 2 1 16,-13 11-1-16,0 8 0 0,1 0 2 15,-2 0-2-15,1 2 2 16,-1-1-1-16,2 0 1 15,3-8-1-15,1-1-2 0,4-5-1 16,2-8-4-16,7 0-2 16,2-11-4-16,2-5-1 15,5-5-1-15,-3-5 1 16,4-3 1-16,-5-3 3 16,-1 2 8-16,-7 1 3 0,-4 6 7 15,-5 0 1-15,-5 10 2 16,-4 13 0-16,0 0 0 15,-13-3-2-15,1 9-2 0,-2 10-3 16,-1 7 0-16,3 1 0 16,-1 4-2-16,6-1 1 15,1 3-1-15,5-1 0 0,1-2 1 16,10-2-2-16,3-4 1 16,5-3 0-16,8-1-1 15,0-7-2-15,6-5-1 16,3-3 0-16,2-2-2 15,-1-10-1-15,1-7 0 0,-5-5 0 16,-3-4 0-16,-5-2 3 16,-4 1 1-16,-10 2 2 15,-1-1 0-15,-9 7 2 16,-1 5 1-16,-9 4-1 0,-3 7 1 16,-2 1-2-16,1 8 0 15,-3 6-1-15,3 4 0 16,1 4-1-16,4 2 1 0,5 2 0 15,3 3-1-15,1-1 1 16,6 0-1-16,7-3 2 16,-1-3-2-16,6-2 0 15,1-5-1-15,4-4 0 16,0-6-3-16,-2-3 1 0,0-8 0 16,0-4-1-16,-3-6 1 15,0-3-1-15,-3-2 2 16,-1-4 2-16,-3 2 2 0,-5 3 0 15,0 3 1-15,-4 4 0 16,-1 5 0-16,-1 10-1 16,0 0 0-16,0 0 0 15,2 6-1-15,2 7-1 0,-1 4 0 16,1-1 0-16,4 4 1 16,1-1 0-16,1 0 0 15,2-2 0-15,2-5 0 0,-2-5 0 16,2-3 0-16,1-4-1 15,-1-2 1-15,-1-7-2 16,-2-5 2-16,2-3-2 16,-2-2 0-16,1-1 1 0,-2 1 1 15,-3 3-1-15,0 1 0 16,-1 7 0-16,-6 8 0 16,0 0 1-16,8-6-1 15,-8 6 0-15,4 14-1 0,-1-3 0 16,1 4 2-16,2 1 0 15,5-2-1-15,-3-4 1 16,4 2 0-16,4-4 0 16,-2-3 0-16,1-5 0 0,-1 0-2 15,2-8-1-15,-1-3-1 16,2-2 1-16,-3-4-1 16,-1-2 0-16,0 2 0 0,-2 0 3 15,-3 4 0-15,-2 1-1 16,-6 12 1-16,9-11 1 15,-9 11 0-15,0 0 0 16,4 11-1-16,-2-1 0 0,4 2 1 16,0-1 0-16,1 2 2 15,6-4-2-15,3-4-1 16,2-2-2-16,2-3-5 0,2-4-4 16,1-8-6-16,0-2-3 15,-3-7-5-15,-2-3 1 16,-6-3 3-16,-1-6 5 15,-3 0 11-15,-6 0 9 0,-1 0 10 16,-2 5 4-16,-4 2 4 16,-2 8 2-16,1 5-3 15,6 13-4-15,-16-3-5 16,8 9-4-16,4 11-5 16,2 5-1-16,1 9-1 0,1 5 0 15,1 8-1-15,5 1 1 16,3 1-2-16,0-1-2 15,-1 0-1-15,2-3-6 0,-6-11-8 16,1-4-14-16,-4-11-21 16,-1-6-1-16,0-10 7 15,-9-8 11-15,4-10 11 0,-1-10 12 16,5 0 17-16,-4-13 23 16,5 6 24-16,0-5 0 15,0 11-6-15,4 2-10 16,-1 5-8-16,2 9-8 15,0 3-6-15,-5 10-6 0,16 2-2 16,-4 9-4-16,1 2 0 16,2 0-3-16,4 1-2 15,3 2-7-15,-5-2-12 0,3-5-36 16,0 3-16-16,-4-6-5 16,-4-4 11-16,0-2 22 15,-12 0 24-15,4-17 18 16,-3 9 21-16,-1-5 46 0,-4-2 19 15,-5 2-4-15,4 4-15 16,-1-2-21-16,6 11-17 16,-6-9-10-16,6 9-5 15,0 0-4-15,5 6-2 0,3 3-2 16,5 5 0-16,2 2-1 16,2 4 0-16,0 5 0 15,0-1-1-15,-4 3 0 0,-1-3 0 16,-6 0 1-16,-4-3-1 15,-2-4 2-15,0-4 0 16,0-13 0-16,-11 9 2 16,11-9-1-16,-9-7 0 15,9-7 0-15,8-4-1 0,4-6-3 16,7-1 1-16,6-1-3 16,0 1 1-16,3 1-2 15,0 6 1-15,0 4 0 16,-4 5-1-16,-5 9 3 0,-4 0-1 15,-4 11 2-15,-4 0 1 16,-2 2 0-16,-5 2 1 16,0-6 0-16,0 1 1 0,0-10-1 15,-1 11-1-15,1-11-9 16,0 0-22-16,0 0-46 16,5-11-4-16,3 4-5 0,2-4-4 15</inkml:trace>
  <inkml:trace contextRef="#ctx0" brushRef="#br0" timeOffset="228567.633">28354 1542 9 0,'2'-22'86'0,"-1"1"5"0,0 2-5 15,-1 1-5-15,0 0-29 16,0 4-40-16,0 1 0 16,0 13-3-16,0-8-3 15,0 8-5-15,1 11 1 0,12 22 0 16,7 19-1-16,4 20 1 16,-2 17-3-16,0 11-3 15,-11 14-4-15,-8 5-13 0,-17-15-25 16,-16-5-14-16,-10-6 2 15,-11-12-1-15,-8-9 0 16,-7-17-13-16</inkml:trace>
  <inkml:trace contextRef="#ctx0" brushRef="#br0" timeOffset="229261.2842">24866 990 9 0,'-12'-5'71'16,"-5"5"4"-16,-1 6-1 15,-2 10-3-15,-4 10-51 0,-13 43 0 16,-24 35-3-16,5 29-5 15,4 26-3-15,10 16 1 16,23 14-1-16,20-3 1 16,35-15-2-16,33-26-1 0,25-15-7 15,17-19-10-15,28-25-58 16,2-3-9-16,3-20-4 16,-6-22-11-16,-22-23 2 15</inkml:trace>
  <inkml:trace contextRef="#ctx0" brushRef="#br0" timeOffset="254219.2198">19159 5857 12 0,'0'0'68'0,"-13"-7"-1"15,13 7-10-15,-13-4-5 16,13 4-7-16,-10 0-9 16,10 0-7-16,0 0-3 0,0 0-7 15,0 0-2-15,0 0-4 16,0 0-3-16,20-3-2 15,2-1-1-15,8 1-3 16,6-1-2-16,8-3 0 0,9 0-1 16,4-1 0-16,8 0 0 15,0 1-1-15,0 1 0 16,-2-2 0-16,-2 0 0 16,-8 3 0-16,-7 2 0 0,-10 1-2 15,-9-1-1-15,-8 3-2 16,-19 0-2-16,0 0-2 0,0 0-3 15,-14 0-3-15,-4 5-7 16,-6-3-13-16,-6 1-21 16,1 2-23-16,-6 1-3 15,2 3-4-15</inkml:trace>
  <inkml:trace contextRef="#ctx0" brushRef="#br0" timeOffset="254641.6841">19135 6027 23 0,'-16'8'76'15,"6"0"5"-15,10-8-2 16,0 0-2-16,0 0-56 0,8 0-2 16,10-3 2-16,7-1-3 15,10-3-3-15,6-1-4 16,6-1-2-16,8-3-1 0,4 4-3 15,3-2 1-15,0 3-2 16,1 0 0-16,-1 1-1 16,-6 4-1-16,-6-2 0 15,-5 4-1-15,-7-2 1 0,-7 2-1 16,-3 0-1-16,-7 0 0 16,-6 0 1-16,-2-1 1 15,-5 1-1-15,-8 0 0 16,0 0 0-16,11 0 0 0,-11 0 1 15,0 0-1-15,0 0-1 16,0 0 1-16,0 0 0 16,0 0-1-16,0 0-2 15,0 0-5-15,0 0-7 0,0 0-12 16,-9-12-52-16,0 12-7 16,-4 0-6-16,-1-2-6 15,-6-5 3-15</inkml:trace>
  <inkml:trace contextRef="#ctx0" brushRef="#br0" timeOffset="256155.3631">16284 4379 34 0,'15'-1'63'0,"-1"-8"-10"15,-5 9-20-15,0 0-1 0,-9 0 2 16,14 1-2-16,-14-1-6 16,0 0-4-16,0 0-3 15,0 0-2-15,0 0-4 16,-11-6-3-16,-2 2-6 0,-7-1-2 16,-2 2-2-16,-9-1 0 15,-5-1 0-15,-6 4-1 16,-4-2 0-16,-8 1 0 15,-7 1 0-15,-3 1 0 0,-9-1 1 16,-4 1-1-16,-7-1 0 16,-5 4 0-16,-4 5 0 15,-5-1 0-15,-1 1 0 16,-2 2 2-16,0 1 0 16,7 0 0-16,3 0 2 0,11 2-1 15,7-2 1-15,9 0 0 16,12 1 0-16,10-1-1 15,8 2-1-15,11 3-1 0,5 0 0 16,4 3 0-16,7 4-1 16,3 4 1-16,4 2 1 15,0 6-1-15,6 6 1 16,-1 3 0-16,1 6 0 0,1 3 0 16,-3 5 0-16,-2 6-1 15,0 3 0-15,-2 3 0 16,0 3 3-16,0 2 0 15,0 0 1-15,0 6 1 0,1-1 0 16,2 0 0-16,4 1 0 16,0-2 1-16,0-1-4 15,0-7-1-15,5-2 1 0,0-5-1 16,5-6 0-16,2-4 0 16,6-6 0-16,3-5 0 15,7-7 0-15,4-7 0 16,10-5 0-16,2-6 0 15,6-3-2-15,5-7 0 0,4-1 0 16,6-4-1-16,3-3-1 16,4 0 0-16,4-1-1 15,2-4 1-15,6-1 1 0,7 0-2 16,0 1 2-16,6 0 1 16,-2 1 0-16,5 4 1 15,-4 1 0-15,-4-1 0 0,1 5-1 16,-10 1 2-16,-6 0-2 15,-6-2 1-15,-9 0 1 16,-7-4-1-16,-7 0 2 16,-10-6-2-16,-8-4 1 0,-6-6 0 15,-4-2 1-15,-5-7 0 16,-4-2-2-16,-2-7 2 16,-3-5-1-16,2-6 3 15,0-4-2-15,0-8 1 0,3-6-1 16,1-9 0-16,2-5 0 15,-1-7-1-15,0-6 1 16,-1-2-4-16,-2-5 1 16,-1 1 0-16,-8-2 1 15,-3 7 0-15,-5 0 0 0,-7 6 0 16,-4 3-5-16,-1 10-7 16,-4 13-59-16,2-6-9 0,8 1-8 15,4 2-4-15,4 5-4 16</inkml:trace>
  <inkml:trace contextRef="#ctx0" brushRef="#br0" timeOffset="257839.3758">21798 5332 57 0,'0'0'84'0,"-12"0"-1"16,12 0-4-16,-4-11-31 16,4 11-30-16,5-12-1 15,8 8-4-15,2-3-3 0,4-1-3 16,6 0-3-16,-2 3-1 16,9 2-1-16,-6 3-1 15,3 0-1-15,-4 8 0 16,-3 7-3-16,-4 3 4 0,-3 6-1 15,-6 5 0-15,-9 1 0 16,-6 6 0-16,-12 1 0 16,-5-2 1-16,-4 1 1 15,-6-1-2-15,-2-7 1 0,-3-1-1 16,3-4 1-16,6-2-1 16,7-5 0-16,5-1 1 15,6-5-2-15,2-2 1 0,8 2 0 16,1-10 1-16,18 12 0 15,3-6 0-15,5-5 0 16,5-1 0-16,11 0 0 16,2-5 0-16,9-4 1 0,2-2-2 15,3-6 0-15,-2-3 0 16,0-1 0-16,-5 2 1 16,-4-3-1-16,-7 3 1 15,-11 2 0-15,-7 2 0 0,-11 7-1 16,-11 8 2-16,0 0-1 15,0 0 1-15,-11 0 0 16,-5 9 0-16,-1 5 0 16,1 5 0-16,3 3 0 0,4 1-1 15,1 1 1-15,6 1 0 16,2-1-1-16,8 0 0 16,6-3 1-16,5-4 0 15,4-5-1-15,2-6 1 0,5-4-1 16,2-3 1-16,0-12 0 15,2-4-1-15,-2-11 0 16,-5-6-1-16,0-7 0 16,-6-4 0-16,-3-1-1 0,-5-1 0 15,-10 3 0-15,-3 4-1 16,-7 9 1-16,-8 10 1 16,-9 10-1-16,-2 10 0 15,-8 5 0-15,1 9 1 0,4 6 0 16,-1 4-1-16,10 4-3 15,4 2-4-15,13 2-9 16,3-2-18-16,3-9-38 16,21 5-12-16,9-6-4 0,8-4-6 15</inkml:trace>
  <inkml:trace contextRef="#ctx0" brushRef="#br0" timeOffset="258123.5717">23364 5111 75 0,'11'-22'91'16,"-9"6"-5"-16,-2 7-6 15,-5 1-1-15,5 8-71 16,-19 4 0-16,6 9-4 0,0 10-1 16,-3 7-1-16,-3 11-2 15,1 10 2-15,-4 8-1 16,-1 7 1-16,-1 11-1 15,-3 2-1-15,2 4-1 16,-6-4-1-16,5-2-1 0,-5-11-7 16,-1-2-4-16,3-12-10 15,0-13-27-15,9-9-29 16,0-11-3-16,2-12-4 16,3-10 4-16</inkml:trace>
  <inkml:trace contextRef="#ctx0" brushRef="#br0" timeOffset="258539.9223">22924 5192 35 0,'-10'-6'79'16,"-2"2"-1"-16,-2-2-2 0,4 5-4 15,-5 2-65-15,0 8 0 16,0 6 1-16,-1 3-1 16,5 4-3-16,-4 4-2 15,10 3 1-15,2 1 0 0,2-1 0 16,12-4-1-16,5-6 1 16,3-1 0-16,4-9 0 15,7-3 3-15,-5-6-4 16,4-11 3-16,-9-7-2 0,1-7-1 15,-4-3 0-15,-1-6 1 16,-10 1 0-16,-6 0-2 16,-2 2 1-16,-7 5-3 15,-6 9 3-15,-3 8-1 0,-7 9 0 16,-2 6-5-16,2 11-5 16,-5 3-9-16,9 8-42 15,5 9-18-15,7 1-6 16,6 2-4-16,3-4 2 15</inkml:trace>
  <inkml:trace contextRef="#ctx0" brushRef="#br0" timeOffset="258931.7918">23426 5597 17 0,'-19'-2'75'0,"1"1"2"16,1 0-3-16,-1 1-4 16,3 1-44-16,9 9-20 15,-2 3-1-15,6 4 0 0,2 1-1 16,7 1 0-16,3 1 0 15,7-2 0-15,7-4 1 16,5-2 0-16,3-4 2 0,-4-7 0 16,5-1 2-16,-5-6 1 15,2-10 1-15,-7-2 0 16,-4-4-2-16,-8-4 1 16,-5-2-3-16,-6 3-2 15,-8 0-3-15,-9 11-8 0,-9 0-18 16,-8 14-57-16,-3 5-3 15,-11 6-6-15,4 4-5 0</inkml:trace>
  <inkml:trace contextRef="#ctx0" brushRef="#br0" timeOffset="262914.7925">5357 4484 23 0,'-23'-2'62'0,"5"2"-1"15,3-2-1-15,3-2-51 16,12 4-7-16,-16-7 0 15,16 7 1-15,-7-8 2 16,7 8 2-16,-3-9 3 0,3 9 0 16,0-11 1-16,0 11-1 15,18-11 2-15,-1 4-2 16,8-2-3-16,3 0-2 16,10-3 0-16,7 1-2 0,11-4 2 15,1 0-3-15,15-3 1 16,8-3-1-16,6 0 1 15,7 0 0-15,7-2-1 16,2 1 0-16,9 1 0 0,5 2-1 16,-1 1 0-16,-4 2 0 15,6 0 0-15,-3 4-1 16,-4 0 0-16,2 2 1 0,-9 1 0 16,-4 1 0-16,-7 2 1 15,-5 0 0-15,-9 2-1 16,-8 1 2-16,-10 1-1 15,-8 0 0-15,-11 3 0 0,-8-1 1 16,-8 3-2-16,-2 3 2 16,-12 2-2-16,-3 3 0 15,-4 3 0-15,-2 4 0 16,-3 4 0-16,1 4-1 0,-1 5 0 16,-3 2 0-16,-2 9 1 15,-2 0-1-15,0 3 0 16,0 4-1-16,1 2 2 15,-2 3-1-15,3 3 1 0,-1 3-1 16,0 2 0-16,2 4 0 16,1 0 1-16,-2 7-1 15,0-4 0-15,2 1-1 0,2 2 2 16,-1-1 0-16,1-3 1 16,1-2-1-16,1 0 2 15,-2-6-1-15,0-1 0 16,-2-3 0-16,2-5-1 0,-2-3 0 15,-1-3-1-15,0-6 1 16,1-3-1-16,-4-3 0 16,3-5 0-16,2-1 0 15,-5-7 0-15,1-1-1 0,1-6 1 16,-3-1-2-16,-2-6 0 16,0-2 0-16,-4-2-3 15,-1-2 1-15,-6 0-1 0,-3 0 0 16,-7-3 0-16,-2 2 1 15,-6 1 0-15,-7 0 1 16,-2-2 1-16,-7 7 1 16,-4 1 0-16,-2 2 0 0,-5 2 1 15,0 1 0-15,-5-1 0 16,0 4 0-16,-4 1 1 16,-4-1-1-16,-2 2 1 15,-1 0 0-15,-3 1 0 0,-1-2-1 16,0 2 1-16,-2-1-1 15,1 0 1-15,3-2-1 16,2 1 1-16,1-5 1 16,5 2 0-16,4-1 0 0,4-2 0 15,6-1 0-15,3-1 0 16,7-2-1-16,4 0 2 16,6-1-1-16,4-1-1 15,5-1 1-15,3-2 0 0,6 0-1 16,3-1 2-16,1-2 0 15,4-5 0-15,6-3 0 16,2-6 1-16,0-4 1 0,2-7 0 16,1-5 1-16,4-10-1 15,0-6 1-15,0-9-2 16,0-7 0-16,0-9-1 16,3-8-2-16,-1-5-1 0,2-7 0 15,3-4-2-15,3-6 0 16,4-4 0-16,3-2 0 15,2-2 2-15,1 3 0 16,0 1 0-16,2 4 1 0,1 1 3 16,2 7 0-16,-3 9 1 15,3 8-2-15,-1 11 0 16,-2 9 0-16,-2 12-2 16,0 11-2-16,-5 12-6 0,-5 11-12 15,-8 13-61-15,0 16-3 16,-7 15-6-16,-11 13-6 15</inkml:trace>
  <inkml:trace contextRef="#ctx0" brushRef="#br0" timeOffset="264459.2943">8742 5014 74 0,'0'0'85'0,"0"15"-3"15,0-15-8-15,21 0-1 16,1-5-73-16,3-2-4 0,9 0-5 15,6-4-12-15,11-4-51 16,13-3-5-16,15-7-4 16,17-5-3-16</inkml:trace>
  <inkml:trace contextRef="#ctx0" brushRef="#br0" timeOffset="266082.645">24381 5420 44 0,'6'8'79'0,"-6"-8"-5"0,11 17-2 16,-11-17-4-16,17 16-63 15,-10-4-5-15,3 1 0 0,-3 4 0 16,1 4 1-16,-2 5 0 16,-4 4 1-16,-2 3 1 15,0 1 1-15,0 0 1 16,-2 0 4-16,-1-2 2 0,2-5 3 15,1-9 1-15,0-5-1 16,0-13 3-16,18 2-4 16,2-7-1-16,7-15-2 15,8-8-2-15,10-9-4 16,9-10-1-16,6-7-1 0,12-7 0 16,4-3-2-16,9-9-1 15,5 0 1-15,0 3-2 16,-2-2 0-16,0 14-6 15,-11 0-13-15,-16 18-65 16,-8 7-1-16,-23 16-4 0,-19 11-8 16,-27 6 4-16</inkml:trace>
  <inkml:trace contextRef="#ctx0" brushRef="#br0" timeOffset="314972.3693">15022 6539 44 0,'0'0'81'0,"-19"-12"0"16,8 7-4-16,-3 1-26 15,-1 8-28-15,-4 7-2 16,-2 8-3-16,-6 6-6 15,-1 8-4-15,-3 9-1 0,-4 12-1 16,-1 6-1-16,-2 8-1 16,3 4 0-16,3 8 1 15,6 2-1-15,7 3 0 16,5 0 0-16,10-1 0 16,5-2 0-16,14-3-1 0,6-4 0 15,8-5-1-15,4-7 0 16,4-8-1-16,4-8 0 0,-3-8 0 15,0-8-3-15,-4-11-5 16,1-6-19-16,7-12-58 16,-14-8-1-16,0-11-5 15,-5-15-8-15</inkml:trace>
  <inkml:trace contextRef="#ctx0" brushRef="#br0" timeOffset="315803.0193">15699 7010 36 0,'-1'-12'85'0,"1"-1"0"0,0 0-4 16,7 0-3-16,3 3-58 15,5 2-3-15,3 3-2 16,2 5-5-16,3 0-4 0,3 5-1 16,-4 7-2-16,1 6-1 15,-3 6-1-15,-3 5 0 16,-5 6 0-16,-9 5-1 16,-3 4 1-16,-13 2 0 0,-5 1 0 15,-6-1-1-15,-2-6 1 16,-5-1 0-16,5-5 0 15,4-7-1-15,5-7 0 16,9-5 0-16,7-7 0 0,1-8 1 16,20 0-1-16,6-8-1 15,6-8-1-15,8-3 0 16,5-6-1-16,0-1 0 16,5-2 1-16,-3 0-2 15,-6 5 1-15,-4 3 0 0,-10 6 3 16,-7 5 1-16,-6 9 0 15,-14 0 2-15,2 14 0 16,-4 5 0-16,-7 5 2 16,-3 1 0-16,4 1-1 0,1 3 0 15,3-4 0-15,3 0-1 16,4-5 0-16,10-2 0 16,7-8-1-16,2-5 0 0,6-5 0 15,2-1 0-15,3-9-1 16,1-6 0-16,0-6 0 15,-6-5 1-15,0-4-1 0,-9-4 0 16,-3 0-1-16,-9-1 1 16,-7 1-1-16,-3 3 0 15,-9 6 0-15,-3 5 0 16,-4 7-1-16,1 7-1 16,-3 4-2-16,10 3-6 0,-2 3-8 15,13-3-34-15,2 18-32 16,11-6-3-16,4 1-7 15,8-5-4-15</inkml:trace>
  <inkml:trace contextRef="#ctx0" brushRef="#br0" timeOffset="316034.6877">16802 7174 85 0,'-11'-3'96'0,"11"3"-4"0,-13-8-6 16,13 8-1-16,0 0-64 16,0-14-10-16,17 5-1 15,7 0-4-15,7 0-5 0,6-2-3 16,7 3-8-16,-3-5-10 16,9 2-45-16,-3 3-20 15,-3 2-5-15,-4 1-6 16,-4-3-4-16</inkml:trace>
  <inkml:trace contextRef="#ctx0" brushRef="#br0" timeOffset="316501.3658">17268 6926 45 0,'-9'-13'91'16,"-1"1"-2"-16,5 0-4 15,2 1-2-15,3-3-46 0,8 6-23 16,6-1-1-16,6 4-3 15,5 2-4-15,3 4-2 16,3-1-1-16,1 8-2 0,1 4 0 16,-4 4-1-16,-6 3 0 15,-7 2 1-15,-5 2-1 16,-8 2 0-16,-6 0 0 16,-11-1 1-16,-5-1-1 15,-3-3 1-15,-3-2-1 0,2-3 0 16,3-2 1-16,4-4 0 15,5-2-1-15,11-7 0 16,-2 13 0-16,2-13 0 0,14 7 0 16,3-2 0-16,3 1-1 15,2 2 1-15,3 2-1 16,0 0 1-16,-4 6 0 16,-3 4-1-16,-4-1 1 0,-6 5 0 15,-8 1 0-15,-5 0 0 16,-12 0 0-16,-5-2 1 15,-6-2-1-15,-1 0 0 16,-3-5 0-16,4-3-1 0,4-6-1 16,7-1-7-16,5-6-12 15,12 0-60-15,1-18-4 16,16 1-4-16,9-3-8 16,8-9 0-16</inkml:trace>
  <inkml:trace contextRef="#ctx0" brushRef="#br0" timeOffset="316892.8307">17892 7038 81 0,'3'6'92'0,"-5"3"-4"0,2-9-4 16,-11 33-4-16,11-23-65 16,0 4-1-16,4 0-2 15,4 2-4-15,4 3-2 16,3 1-3-16,0 4-1 15,0-3 0-15,-1 4-2 0,-4-4 1 16,-5-1-2-16,-4-1-3 16,-1-4-3-16,-7-6-6 15,-5-2-6-15,-1-7-12 0,-1-4-19 16,4-7-10-16,3-8-7 16,5-9 0-16,2-5 21 15,6-3 22-15,8-6 22 16,8 3 23-16,2-1 26 15,4 4 14-15,3 2 5 0,2 9-5 16,-1 4-12-16,3 7-18 16,2 7-12-16,-4 2-6 0,2 5-6 15,0 2-6-15,1 11-12 16,-7-1-35-16,1 7-36 16,-3 2-5-16,-4-1-5 15,-3 4-6-15</inkml:trace>
  <inkml:trace contextRef="#ctx0" brushRef="#br0" timeOffset="317044.7666">18481 7325 86 0,'-12'32'96'0,"-1"-1"-5"0,-2-1-5 16,0 3-2-16,-2 2-66 16,1-1-8-16,5 3-16 15,-9-4-73-15,8 2-5 0,0-3-6 16,5-3-7-16,3 0-2 15</inkml:trace>
  <inkml:trace contextRef="#ctx0" brushRef="#br0" timeOffset="318031.6304">19584 6851 51 0,'-22'-6'81'15,"6"5"-1"-15,-2 3-4 16,1 40-24-16,3-16-37 0,1 8-1 16,-3 14-4-16,1 8-2 15,1 9-4-15,3 3-2 16,-5-1 0-16,3-4-1 15,0-7 1-15,0-9 0 0,-3-9 1 16,-3-13 0-16,-1-16 0 16,-1-9 1-16,-2-12-1 15,1-13 2-15,2-6-2 0,4-11 1 16,6-11-2-16,4-9 0 16,6-12-1-16,14-5 0 15,8-6 0-15,9 0-1 16,8 0 1-16,2 5 1 15,8 10 0-15,-2 10 0 0,3 19 1 16,-1 10-1-16,-3 15 1 16,0 10 0-16,-6 10-1 15,-3 12 1-15,-4 8-2 16,-5 7 1-16,-7 6-1 0,-12 4 0 16,-8 6-1-16,-5 1 1 15,-15 1 0-15,-6-3-1 16,-6-6 0-16,-1-3 1 15,5-4-1-15,-3-9 0 0,9-7-1 16,5-3 1-16,16-14-1 16,0 0-1-16,0 0 1 15,21 0 0-15,3-1-1 0,4-5 2 16,4 1-1-16,0 3 0 16,1 2 0-16,-3 9 0 15,-5 5 0-15,-5 7 0 16,-7 6 2-16,-9 6-1 0,-8 5 0 15,-15 3 1-15,-12 0-1 16,-10 1 0-16,-5-5 1 16,-6-3-1-16,-1-3-1 15,2-7 1-15,11-5-2 0,6-10-3 16,15-4-4-16,11-5-6 16,13-8-18-16,15 0-40 15,14-16-9-15,9-1-7 16,9-5-2-16</inkml:trace>
  <inkml:trace contextRef="#ctx0" brushRef="#br0" timeOffset="320166.3437">19994 7168 0 0,'49'-28'84'0,"-7"2"3"15,-7 2-2-15,-14 2-4 0,-3 8-37 16,-18 1-17-16,0 2-7 16,-14 6-6-16,-3 4-5 15,-7 1-4-15,-5 10-1 0,0 5-1 16,1 4-2-16,4 3 0 15,6 5-1-15,5 1 1 16,8-1-1-16,5 1 1 16,5-3-1-16,12-4 0 0,3-4 1 15,7-5-2-15,1-5 1 16,2-6-1-16,3-3 0 16,-3-7 0-16,0-6 0 0,-4-2 0 15,1-5 1-15,-7 2-1 16,-4-1 1-16,-8 2 0 15,-2 3 1-15,-6 6-1 16,0 10 0-16,-10-3 1 16,-1 7 0-16,1 10 0 0,-2 7 0 15,6 1 0-15,2 2-1 16,4 1 1-16,9-3 0 16,7 0-1-16,3-7 1 0,6-4 0 15,5-3-1-15,3-4 0 16,3-4 0-16,0-6 0 15,2-5 0-15,-1-5-1 16,1-2 0-16,-1-5 0 0,1-2 0 16,-6-1 1-16,-6 2-1 15,-3 3 0-15,-5 4 0 16,-8 7 0-16,-10 10 1 16,0 0 0-16,-8 7 0 0,-5 12 1 15,0 1 0-15,2 3 0 16,1 2 1-16,8 0-1 15,2-4 1-15,6-2-1 16,10-4 1-16,6-5-2 0,6-3 0 16,0-5 1-16,8-4-1 15,2-7-1-15,0-4-1 16,1-6 0-16,-1-6-1 0,0-9-1 16,-2-7-1-16,0-13-1 15,-4-6 1-15,-2-4 2 16,-1-3 1-16,-7 3 2 15,-5 5 3-15,-7 9 0 16,-9 11 2-16,-3 13 1 0,-8 13-1 16,-4 10 0-16,-2 6-2 15,2 14 0-15,4 8-2 16,-2 8 0-16,7 10-1 0,5 8 1 16,0 5-1-16,4 0 0 15,7 3 0-15,-5-3-1 16,3-6 1-16,-1-3 1 15,4-11 0-15,-5-10 0 0,-1-6 0 16,1-10-1-16,-7-10-1 16,15 0 0-16,-5-7 0 15,4-9-1-15,1-4 0 0,3-5 1 16,2 0-1-16,0-1 0 16,1 4 1-16,-4 4 0 15,1 5-1-15,-3 8 1 16,-3 5 0-16,-2 9 0 0,-3 3 0 15,2 9 1-15,-1-1 1 16,3 2-1-16,-1-2 2 0,4-3-1 16,0 0 1-16,5-6 0 15,3-5 0-15,4-2-1 16,-2-4-1-16,1-5 1 16,3-5-1-16,-5-3 0 15,2-3-1-15,-3-2 0 0,-2-1 0 16,-5-1 1-16,-7 0-1 15,-2 5 0-15,-4 2 0 16,-2 13 1-16,-7-7 0 16,0 8-1-16,-6 10 1 0,3 2-1 15,1 6 1-15,5 2 0 16,3 0 0-16,1-1 2 16,9-2-1-16,6-5 0 0,5-3 1 15,8-1-1-15,0-5-1 16,5-4-1-16,2-4 1 15,-1-6-2-15,0-7 0 16,-3-2 0-16,-1-10-1 16,1-7 0-16,-7-10 0 0,2-9 1 15,-3-6 0-15,-3-1 2 16,-3 2 0-16,-7 1 2 16,-1 8 0-16,-8 11 2 0,-1 11 0 15,-7 14-1-15,-4 11 1 16,-3 8-2-16,1 13-1 15,3 10 0-15,2 12-1 16,4 8-1-16,4 5 1 0,2 5 0 16,9 2 0-16,0 0-1 15,3-4 0-15,3-3 0 16,1-8 1-16,2-9-3 0,0-9 0 16,2-8 0-16,2-9-1 15,-2-9 1-15,2-3-1 16,1-10 1-16,-3-7-1 0,0-7 2 15,-1-1 2-15,-6-2-1 16,0 0 4-16,-8 4-1 16,-4 3 1-16,-3 7 0 15,0 7 0-15,0 9 0 0,-14 4 0 16,3 12-1-16,4 5-2 16,0 7 1-16,6 2-1 15,1 0 2-15,4-1-1 16,6-1 1-16,6-6-1 0,-2-3 1 15,4-5-1-15,0-3 1 16,0-7-1-16,-4-4-2 16,1-2 0-16,-3-11-1 15,-3-3 2-15,-1-3-2 0,-5-5 1 16,-1-4 0-16,-2 3 1 16,0-5 0-16,0 3 0 15,0 2 0-15,1 4-1 0,4 4 1 16,5 5-1-16,4 5 2 15,2 4-2-15,3 3 1 16,4 10-1-16,3 2 1 16,2 9 0-16,-1 0-1 0,0 4 1 15,-5 3-1-15,-2-3 1 16,-5-1 1-16,-7 0 0 16,-4-4 0-16,-4-5 0 15,-7-3 0-15,0-6 1 0,-5-3-2 16,3-3 1-16,9 0-1 15,-13-11-1-15,14-3 2 16,3-1-2-16,9-3 0 16,5-1 0-16,8-5-1 0,4 0 0 15,5 1 0-15,1-1-1 16,0 2 0-16,-1 2 1 16,-1 3 0-16,-7 3 1 15,-3 5 0-15,-7-1 1 0,-7 3 2 16,-10 7-1-16,0-8 2 15,0 8-2-15,-14-6 2 16,-1 3-1-16,-2 1 1 0,0 2-1 16,4 3 0-16,-2 5 0 15,3 1 0-15,6 4-1 16,1 1 0-16,4 2-1 16,1 2 1-16,7 1 0 0,6 1-1 15,-1 3 1-15,4-1-2 16,0-1 1-16,1 0 0 15,0 0 0-15,-3-1 1 16,-6-2-1-16,-4-1 0 0,-4-2 0 16,-3 0 1-16,-8-3-1 15,-5-1 1-15,-2-2-1 16,-1-2-2-16,1-1 0 16,2 0-4-16,1-5-4 0,15-1-14 15,0 0-58-15,16 3-2 16,2-3-6-16,2-7-5 15</inkml:trace>
  <inkml:trace contextRef="#ctx0" brushRef="#br0" timeOffset="320332.6697">23375 7295 76 0,'0'13'95'0,"-10"1"-6"15,-4-1-4-15,-3 3-3 16,17-6-65-16,-12 11-8 15,-4 0-10-15,6-9-67 16,-3 16-13-16,-2 3-7 0,7-1-6 16,0-2-2-16</inkml:trace>
  <inkml:trace contextRef="#ctx0" brushRef="#br0" timeOffset="324063.7669">24176 6831 66 0,'-6'-15'77'0,"2"0"0"15,-1-3-24-15,0 6-23 16,0 2-4-16,5 10-5 0,-8-11-6 16,8 11-3-16,-10 6-4 15,1 14-4-15,-4 10-3 16,0 11 1-16,-3 11-1 16,-6 8 0-16,-2 9 0 15,1 5 0-15,-1-4-1 0,1-2 0 16,3-7 1-16,1-10 0 15,2-14 2-15,3-8 1 16,5-14 0-16,-2-9 0 16,11-6 1-16,-8-21-1 0,5-4 0 15,3-11-1-15,1-8-2 16,6-10 0-16,7-11-1 16,1-5 0-16,3-8 0 15,3-1 0-15,6 0 1 0,1 4 0 16,-3 6 2-16,1 9-1 15,-3 12 2-15,-6 14-1 16,-1 13 1-16,-5 11 0 16,-11 10 1-16,15 17-1 0,-8 8-2 15,-2 11 0-15,-1 14 0 16,4 8 0-16,0 10-1 16,-7 4-1-16,2 3-2 15,-3 3-4-15,0-2-5 0,-1-3-8 16,-5-9-12-16,-4 0-45 15,-2-21-10-15,-4-7-4 16,0-18-4-16</inkml:trace>
  <inkml:trace contextRef="#ctx0" brushRef="#br0" timeOffset="325605.5345">23983 7085 41 0,'0'0'83'0,"4"-9"-1"15,-4 9-1-15,18-1-3 16,3 1-63-16,4 0 0 0,2 2 0 16,8-1-2-16,3 0-3 15,7-2-2-15,-3-6-2 16,9-4-2-16,-6-2 0 0,1-1-1 16,-5-5 0-16,-2-2-1 15,-9 0 0-15,-4 3 1 16,-7 2-1-16,-9 5-1 15,-10 11 1-15,0 0-2 0,-11-2 2 16,-7 12-2-16,-2 11 0 16,-1 6 0-16,-1 3 0 15,3 4-1-15,3-1 1 16,8 1 0-16,2-1-1 0,6-6 2 16,7-2 1-16,2-7 0 15,6-5-1-15,4-4 0 16,1-8 1-16,4-1 0 0,3-10-1 15,-1-5 0-15,3-5-1 16,-2-7-1-16,1-2 2 16,-4-4-1-16,3 1 0 15,-6-1-1-15,-1 5 1 16,-4 3-1-16,-3 5 0 0,-4 6 1 16,1 9-1-16,-10 5 1 15,13 4 0-15,-6 11 0 0,-1 3 0 16,2 5 0-16,3 1 0 15,2 6 0-15,1-3 1 16,0 1-2-16,1-4 2 16,1-1-1-16,0-5 1 15,-2-4-1-15,2-2-1 0,-3-7 0 16,3-5-1-16,0 0-1 16,3-7 0-16,0-7 0 15,1-2 0-15,3-7 0 0,1-2 0 16,-3-1 1-16,0 0 1 15,-2 2 2-15,-4 4-1 16,-4 4 1-16,-2 9 1 16,-9 7-1-16,0 0 1 0,0 8 0 15,-1 10-1-15,-6 3-1 16,2 3 1-16,2 2-1 16,2 0 0-16,1-1 1 15,5-3-1-15,6-2 2 0,0-6-1 16,3-2 1-16,2-6-1 15,3-3 0-15,0-3 0 16,0-8 0-16,3-5 0 0,-4-4-1 16,1-5 0-16,-5-3 0 15,0-3 0-15,-4 1 0 16,-3 0-1-16,-6 2 1 16,-1 3-1-16,-1 7 0 0,-7 4 0 15,-2 5 0 1,-4 6 0-16,4 3 1 0,-3 6 0 15,6 4 0-15,1 0 0 0,6 0 0 16,2-2 1-16,7-1-1 16,7-3 1-16,4 0 0 15,1-5-1-15,4-2 1 16,6-5-1-16,-2-4 0 0,2-1 1 16,-1-5-1-16,0-2 0 15,-5 0 0-15,-6-2 0 16,-1-1 1-16,-7 4-1 15,-7 2 1-15,-4 3-1 16,0 11 0-16,-14-12 0 0,1 12 0 16,-1 1 0-16,1 7-1 15,0 3 2-15,7 2-2 16,0-2 2-16,6 4-1 0,1-1 0 16,7 4 0-16,7 0 0 15,0 0 1-15,5 2-1 16,0-2 0-16,0 1-1 15,0 0 1-15,-5 0 0 0,-1-3 0 16,-6-1 0-16,-6-3 0 16,-2-1 0-16,-7 0 0 15,-8-3 0-15,-1 0 0 16,-2-5 1-16,1 3-2 0,1-5 2 16,4 0-1-16,0-1 0 15,12 0 1-15,-6-8-1 16,6 8-1-16,7-16 0 15,9 4 1-15,3-1-2 0,3-7 1 16,9 2 0-16,3-4 0 16,5-2 1-16,1-2-1 15,-1-1 1-15,0 1 0 0,-2 0 0 16,-3 3 1-16,-4 3 0 16,-11 4 0-16,-3 3 1 15,-11 3-1-15,-5 10 1 16,0 0-1-16,-15-3 1 0,3 6-1 15,-5 5-1-15,0 5 1 16,2 1-1-16,1 3 1 16,5 2-1-16,3 1 1 15,4 0-1-15,2 1 1 16,9-2-1-16,-1 3 1 0,8-2-1 16,0-1 0-16,2 2 1 15,-2-3-2-15,-1-3 2 16,-7 3-1-16,-4-4-1 0,-4 0 0 15,-5 2-1-15,-13-4-3 16,-3 3-6-16,-11-4-9 16,-5 3-64-16,0-3-1 15,-3 0-6-15,-1-4-5 16,-2-4-1-16</inkml:trace>
  <inkml:trace contextRef="#ctx0" brushRef="#br0" timeOffset="328218.9907">17384 7974 16 0,'-7'-22'70'16,"-4"-1"3"-16,-6 4-1 15,-2 2-3-15,-6 6-59 16,0 3-1-16,-1 8 1 0,-3 2 0 16,1 8 0-16,-3 8-1 15,1 3-1-15,0 10 1 16,4 1-1-16,0 9-2 0,4 1 0 15,6 2-1-15,6 5 1 16,7-4-2-16,5 0 0 16,9-4 0-16,11-4 1 15,6-9-1-15,7-7-1 16,10-7 0-16,2-10 0 0,6-4-1 16,4-10-1-16,1-9 0 15,0-7 0-15,-5-4-2 16,-2-8 1-16,-7-2-1 0,-9 0 0 15,-10 1 1-15,-7 3-2 16,-12 3 1-16,-6 9 0 16,-7 6 1-16,-10 8 0 15,-4 10 1-15,-6 4 2 0,1 10-2 16,0 9 2-16,4 2 0 16,5 2 0-16,7 3 0 15,5 0 0-15,6 0 0 0,13-4 0 16,7-3-1-16,6-6 0 15,6-3 0-15,5-9 0 16,1-3-1-16,2-4 0 16,-1-8-1-16,-3-7 0 0,-3-3-1 15,-7-4 0-15,-6-5-1 16,-8 1 0-16,-8-1 1 16,-5 2-1-16,-2 2 0 15,-10 5 1-15,-6 5 0 0,-3 7 1 16,0 8-1-16,-4 1 1 15,3 11 0-15,2 4 0 16,3 4 1-16,7 0 0 16,5 2 0-16,5-1 0 0,9-2 0 15,5-2-1-15,6-4 1 16,4-4-1-16,5-4 1 16,-1-5-1-16,3-1 0 0,3-8 0 15,-2-5-1-15,1-3 0 16,-3-4 0-16,-1-1 0 15,-5 0 0-15,-1-1 0 16,-4 2 0-16,-7 4 1 16,-6 3 0-16,-3 4 0 0,-3 10 0 15,0 0 1-15,-7 4 0 16,1 9 0-16,-2 5 0 16,3 3 0-16,1 1 1 0,4 2-1 15,0 2 1-15,6-5-1 16,2 0 0-16,3-7 0 15,4-2 0-15,1-5 0 16,3-4-1-16,1-3 0 0,-1-6 0 16,1-8-1-16,1-2 0 15,2-2-1-15,-3-3 1 16,-2-1-1-16,-1 1 1 16,-4 1-1-16,-1 5 1 0,-2 3 1 15,-10 12 0-15,9-10 0 16,-9 10 0-16,0 12 1 0,0 1 0 15,0 3 0-15,0 1 0 16,0 3 0-16,3-1 0 16,4-2 0-16,2-2 0 15,1-5 0-15,3-2-1 0,2-3 1 16,2-4-2-16,-1-1 1 16,1-6-1-16,-1-5 0 15,0-2-1-15,-1-1 0 16,0-1 1-16,-1-2 0 15,-2 1 0-15,-4 3 0 0,-2 2 0 16,-6 11 1-16,9-9 1 16,-9 9 0-16,2 9-1 15,-2 5 2-15,3 3-1 0,2 2 0 16,2 3 1-16,2 2-1 16,5-3 1-16,3-2-1 15,4-5-1-15,2-2 0 16,2-7-2-16,1-5-2 0,3-4-2 15,-1-9 0-15,0-5-1 16,-3-6 0-16,0-4-2 16,-6-6 2-16,1-3 1 15,-2-7 1-15,-2 2 2 0,-2-3 3 16,-3 2 3-16,-2 6 1 16,-1 5 2-16,-4 9 0 15,-3 8 1-15,-1 15 0 0,0 0 0 16,-9 20 0-16,3 3-2 15,2 11-1-15,1 2 0 16,3 8 0-16,0 3-1 16,2 2 0-16,5-2-2 15,2 3-4-15,-4-6-3 0,2 0-4 16,-5-10-5-16,1-5-4 16,-3-11-6-16,-2-4-7 15,-7-12-4-15,9-2 3 0,-17-16 3 16,9-5 8-16,-2-3 10 15,0-7 10-15,2-2 10 16,0-5 10-16,5 6 9 16,0-1 1-16,3 7 0 15,0 1-4-15,8 6-1 0,3 6-7 16,6 3-3-16,4 7-3 16,1 2-3-16,6 1-1 15,2 4-2-15,2 4-1 0,0 3-1 16,-1 1 0-16,-1 4 0 15,-6 0-2-15,-3 3 2 16,-7 0-2-16,-6-2 2 0,-5 3-2 16,-3-4 2-16,-1-1-1 15,-4-3 0-15,-1 0 1 16,6-12-1-16,-9 11 1 16,9-11-1-16,0 0 1 0,0 0-1 15,13-10 0-15,0-1 0 16,3-2 0-16,2-2-1 15,2 0-1-15,6-1 1 0,-2 3-1 16,0 1 1-16,-3 5-1 16,-1 4 0-16,-1 3 1 15,-4 9 0-15,-1 4 0 16,-2 4 1-16,-5 2-1 16,2 0 1-16,0 1 0 0,2-3 0 15,-3-4 0-15,7-3 0 16,-2-7 1-16,2-3-1 15,1 0-1-15,3-8 1 0,2-5-1 16,0-2 0-16,3-3-1 16,-1-2 0-16,4 2-1 15,-5-1 2-15,1 3-1 16,-3 2 0-16,-3 5 0 0,-2 8 0 16,-3 1 1-16,-6 12 0 15,-1 10 1-15,-5 10-1 16,-1 7 1-16,-4 8-2 15,-3 14-7-15,-3 3-7 0,-1 7-10 16,1 3-5-16,-1-5-25 16,3 0-27-16,-1-9-9 15,0-9-2-15</inkml:trace>
  <inkml:trace contextRef="#ctx0" brushRef="#br0" timeOffset="328454.8259">20090 8369 60 0,'30'-19'90'15,"-9"11"-3"-15,-4 8-2 0,-8 20-6 16,1-8-55-16,-4 6-5 16,-3 2-4-16,-2 5-4 15,-1-1-5-15,-2 4-2 0,-5 5-5 16,-7-1-6-16,-2 8-18 15,2-4-57-15,-8-2-1 16,0-5-7-16,3-4-5 16,-1-6-2-16</inkml:trace>
  <inkml:trace contextRef="#ctx0" brushRef="#br0" timeOffset="329033.6304">21193 8760 227 0,'-18'-2'-12'0,"-5"-8"-9"16,-2-3-12-16,-7-6-8 15,0-8-6-15,-4-11-1 16</inkml:trace>
  <inkml:trace contextRef="#ctx0" brushRef="#br0" timeOffset="329442.468">20889 8424 31 0,'-12'-38'55'0,"6"6"10"16,6 7 1-16,10 10-9 15,8 2-14-15,13 4-10 16,4 1-9-16,11 0-3 0,6 0-6 16,12-2-3-16,0-2-4 15,5-1-2-15,3-3-2 16,0-4-1-16,-2-1-2 0,-4-5 0 15,-3-6 0-15,-7-4-1 16,-6-10 0-16,-10 0 0 16,-7-6 0-16,-9 0 1 15,-6-1 0-15,-9 6 2 0,-8 3-1 16,-1 6 1-16,-7 11 0 16,-2 3 1-16,-2 10-1 15,0 7 0-15,0 7-2 16,-1 4 0-16,5 10 0 15,-3 8-1-15,3 8 0 0,-2 7-1 16,2 7 2-16,2 9 0 16,-1 7 1-16,5 1-1 15,1 6 1-15,2-3-1 0,8-1-1 16,2-6 0-16,2-3-3 16,0-12-3-16,5-4-4 15,-3-14-4-15,6-4-9 16,0-14-10-16,2-5-17 0,1-2-12 15,5-14-13-15,4-3-11 16,1-12 0-16</inkml:trace>
  <inkml:trace contextRef="#ctx0" brushRef="#br0" timeOffset="329525.1325">22206 8115 10 0,'19'-27'59'0,"-5"8"-8"16,-5 10-40-16,-9 9-37 15,0 0-17-15,-8-6-14 16</inkml:trace>
  <inkml:trace contextRef="#ctx0" brushRef="#br0" timeOffset="329995.5696">21280 7765 55 0,'-4'-25'91'15,"0"5"-5"-15,-2 2-4 16,1 5-3-16,5 13-67 16,-8-3 1-16,2 14-2 0,-1 13-2 15,0 9-5-15,-8 35 2 31,-2 14 0-31,0 11-1 0,-1 5-1 16,3 0-1-16,2-1-3 16,1-6-8-16,1-2-17 15,14-35-57-15,-3-14-1 16,0-12-8-16,0-13-5 0</inkml:trace>
  <inkml:trace contextRef="#ctx0" brushRef="#br0" timeOffset="331642.3401">22235 8246 43 0,'11'-13'74'0,"1"-6"-9"15,0 5-15-15,-2-5-3 16,4-1-12-16,-6-1-8 16,5-2-6-16,-4 1-3 15,0-2-4-15,-4 4-2 0,-2-1-5 16,-3 6 0-16,0 6-2 16,-8 7-1-16,-8 2-2 15,-4 15 0-15,-10 6-1 16,0 9 0-16,-3 6 0 0,-1 5 1 15,2 1-2-15,8 0 2 16,3-1 0-16,8-6-1 16,10-4 1-16,3-10 1 0,6-3-1 15,10-10 0-15,5-6 0 16,6-4 1-16,0-9-2 16,5-7 1-16,2-4-1 15,-2-5-1-15,1-4 0 0,-3 0 0 16,2-3 0-16,-8 3-1 15,-3 0 0-15,-4 7 0 16,-3 5 1-16,-7 6 0 0,-7 13-1 16,0 0 2-16,-2 8-1 15,-3 9 1-15,-3 5 0 16,3 5 2-16,3 1-1 16,2 1 1-16,4-5 0 15,9 0 0-15,2-4 0 0,6-6 0 16,3-3-1-16,6-9 0 15,2-2-1-15,0-6 0 16,1-10 1-16,1-5-2 0,0-7 0 16,-3-4-1-16,-3-6 0 15,-2-6-1-15,-4-4 0 16,-3 0 0-16,-2-1 0 0,-5 0 1 16,-4 5-1-16,-2 5 2 15,-4 9-1-15,-2 7 1 16,0 11 0-16,0 12 1 15,-11 0-1-15,2 10 0 0,3 9 1 16,-2 10-1-16,2 2 2 16,2 8 0-16,3 2 0 15,1 5-1-15,0 0-1 0,0 2-3 16,1-3-3-16,1-1-5 16,-2-8-3-16,0-5-2 15,0-7-3-15,-4-10 0 16,-4-5 0-16,0-9 2 15,-5-5 6-15,4-12 6 0,-1 0 4 16,2-6 3-16,0-4 5 16,3 0 2-16,4-4 4 15,1 5 0-15,8 1-1 16,2 2-2-16,7 3 0 0,3 3-2 16,4 2-2-16,5 3 0 15,7 3-2-15,2 2 0 16,1-2-1-16,4 0 0 15,3 2 0-15,-1 0-1 0,1 0 0 16,-6-3 0-16,2 1 0 16,-6-1-1-16,-7 1 1 15,-6 2 1-15,-3-1-1 0,-9 1 0 16,-11 7-1-16,0 0 0 16,0 0 1-16,-17-5-1 15,0 5 0-15,-2 5 0 16,-1 4 0-16,1 2 1 0,0 0 0 15,4 3-1-15,4 2 0 16,7 1 0-16,3 2 0 16,1-1 0-16,11 3 0 0,2 0 0 15,4 0 0-15,6 3 0 16,1-2-1-16,-1 1 0 16,2-4 0-16,-5 0-1 15,-4-2 0-15,-5-1 0 16,-3-2 0-16,-8-1 2 0,-6-3-2 15,-7 0 1-15,-4-1 0 16,-1-2 0-16,-4 0 1 16,2-2-1-16,1-1-1 0,4-2-2 15,3-2-4-15,12 0-8 16,-14-2-25-16,14 2-43 16,2-11-4-16,8 0-6 0,4-2-5 15</inkml:trace>
  <inkml:trace contextRef="#ctx0" brushRef="#br0" timeOffset="331992.2182">23891 7601 76 0,'-3'-12'93'0,"3"12"-5"15,-8-4-3-15,7 17-4 0,1-13-65 16,5 21-3-16,1-2-2 16,4 7-5-16,2 7 0 15,5 6-1-15,3 10-2 16,2 2 0-16,-1 8-1 0,-4 0 1 16,-7 7 0-16,-5-1 0 15,-6 1 0-15,-13-3 1 16,-14-3-2-16,-12-5 1 15,-11-7-1-15,-7-4-2 0,2-11 0 16,-5-2 0-16,4-6-7 16,6-8-15-16,4-1-61 15,13-6-6-15,11-5-2 16,8-3-9-16,15-2-2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5:53:58.0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7714 1921 13 0,'-2'-11'60'0,"2"1"-12"16,0-3-5-16,0 3-4 15,0-3-6-15,0 4-4 0,0-2-5 16,0 11-2-16,0-14-3 16,0 14-4-16,0-9-3 15,0 9-2-15,0 0 0 0,0 0-2 16,0 0-2-16,-1 17-1 15,-3 3-1-15,-2 6 1 16,0 11-1-16,-2 8 1 16,-1 8 1-16,-2 10-1 0,-1 8-1 15,0 6 0-15,-2 5 1 16,3 0-3-16,1 0-1 16,2-5 0-16,-2-2 0 0,4-8-1 15,0-7 1-15,2-10-1 16,0-10 1-16,2-7 0 15,0-9 0-15,0-5 1 16,-2-7 0-16,4-12-2 0,0 0-1 16,0 0-4-1,-8-2-6-15,3-15-13 0,3-7-32 16,2-3-24-16,0-6-5 16,3-3-4-16,1-7 0 15</inkml:trace>
  <inkml:trace contextRef="#ctx0" brushRef="#br0" timeOffset="711.5523">7556 2039 31 0,'-16'-9'75'0,"16"9"1"16,-14-11-1-16,5 7-39 16,9 4-10-16,0 0-2 0,0 0-6 15,0 0-3-15,0 0-3 16,3-10-3-16,6 5-1 15,4-3-2-15,4 1 0 0,7-2-1 16,2 0 0-16,7-1 0 16,3-1-1-16,4 3-2 15,1 0 1-15,4 1-1 16,2 4-1-16,0 3-1 0,-2 0 1 16,-1 10-1-16,0 2 0 15,-5 8 0-15,-5 3 0 16,-5 6 1-16,-7 3-1 15,-8 2 1-15,-7 3 0 0,-7-1 0 16,-2-1 1-16,-15 0 0 16,-7-2 0-16,-6-4 0 15,-7-1 1-15,-3-4-1 0,-7-1 1 16,0-5 0-16,-4 2-1 16,1-9 1-16,5 1-1 15,2-3-1-15,6-3 1 16,6-3-2-16,4-3-2 15,9 3-3-15,3-3-4 0,15 0-10 16,-15 3-19-16,15-3-43 16,0 0-4-16,12 11-7 15,3-7-1-15</inkml:trace>
  <inkml:trace contextRef="#ctx0" brushRef="#br0" timeOffset="1943.9539">8083 2585 9 0,'-6'-15'78'0,"5"5"2"0,-4 0-3 15,3-3-4-15,-9 2-47 16,8 2-4-16,-2-2-2 16,1 3-9-16,4 8-3 15,-11-14-2-15,3 11 0 0,-3 3-2 16,2 2 0-16,-3 8 0 16,-1 2-1-16,1 3 0 15,-3 5 1-15,3 0-2 0,4 3 1 16,-2 2-1-16,5 0 1 15,3 1-3-15,1-2 0 16,4 0 0-16,5-4 0 16,3-2 0-16,3-3 0 0,1-5 0 15,3-3 0-15,3-6 1 16,-1-1 0-16,1-5 0 16,1-6 1-16,3-5 0 15,-4-4 0-15,-1-3 0 0,-1-5-1 16,-4-1 1-16,-4-3-1 15,-4 1 1-15,-6 1-1 16,0 3 0-16,-7-1-1 16,-7 5 0-16,-4 3 0 0,-6 7 1 15,-4 3-1-15,0 3 0 16,-3 5 1-16,2 2-2 16,0 0 2-16,5 5-1 15,5 0-1-15,5-1 1 0,3 2 0 16,10-6-1-16,0 10 1 15,8-5 0-15,8-1 0 16,6 0 0-16,5-3 0 16,5-1 0-16,5-1 0 0,4-5 1 15,5-1-2-15,-2-1 1 16,1-2 0-16,-4-2 0 16,-5 1 0-16,-1 2 1 0,-8 0-1 15,-4 0 1-15,-8 2 0 16,-15 7 0-16,11-8 0 15,-11 8 0-15,0 0-1 16,-16-6 1-16,5 6-1 0,-6 0 0 16,0 3 1-16,0 3-1 15,1 3 0-15,0 0 0 16,7 1 0-16,0 1-1 16,5 3 1-16,4-1 0 0,2 1-1 15,6 1 0-15,3 1 1 16,3 0 0-16,2 1 0 15,2 0-1-15,-1-2 1 16,-1 0-1-16,-3 1 0 0,0-3 1 16,-6 1-1-16,0-1 1 15,-7-2-1-15,0 1 2 16,-2-3-1-16,-8 1 1 16,-1-1-1-16,-2-2 1 0,-5 0 0 15,1 0-1-15,-1-1 0 16,1-3 1-16,0 2 0 15,4-2-2-15,2-2 1 16,11-1-1-16,-12 0-1 0,12 0 1 16,1-5-3-16,7-5-1 15,5 0-1-15,1-4 0 16,5-3 0-16,2 0 0 16,3-3 1-16,1 1 0 0,-2-1 2 15,0 5 1-15,-3 1 1 16,-1 3 1-16,-4 3 1 15,-1 1 0-15,-4 4 1 0,-10 3 0 16,11 0 2-16,-11 0-2 16,7 12 2-16,-6-2-1 15,0 1 1-15,-1 5-1 0,2-2 1 16,-2 2-1-16,2 3-1 16,-1-2 0-16,0-1-1 15,0-1-2-15,1-1-3 16,-2-14-5-16,3 15-17 0,-3-15-25 15,0 0-20-15,0 0-5 16,6-5-12-16,-2-10 2 16</inkml:trace>
  <inkml:trace contextRef="#ctx0" brushRef="#br0" timeOffset="2090.5916">8612 2472 50 0,'7'-45'81'16,"2"5"-6"-16,-3 1-7 15,4 6-20-15,-5 7-12 0,-1 5-8 16,1 9-13-16,-1 2-5 15,-4 10-7-15,0 0-5 16,15-8-18-16,-15 8-45 16,20 0-13-16,-2-3-4 15,1 0-5-15</inkml:trace>
  <inkml:trace contextRef="#ctx0" brushRef="#br0" timeOffset="2631.096">8976 2165 1 0,'0'0'87'0,"0"0"1"16,0 0-1-16,-10 6-7 16,-3-6-25-16,-2 11-34 15,2 3-1-15,-2 0-7 0,6 6-5 16,0 0-3-16,3 5-1 16,4 1-1-16,2 5-1 15,4 4-1-15,6 3 0 0,1 2-1 16,6-1-1-16,0 3 0 15,2-4 0-15,0-1 0 16,-2-6-1-16,-1-5 0 16,-7-7 0-16,-2-2 1 0,-5-8 1 15,-2-9 1-15,0 0 0 16,-7 3 0-16,7-3 2 16,-15-13-1-16,5 3 0 0,5 0 0 15,2-3-1-15,2 3-2 16,1-1 0-16,2 0 0 15,6 5 0-15,7-3 0 16,1 2 0-16,4 0 0 0,4 1 0 16,3 0 1-16,-1 0-1 15,1 1 1-15,-2 0 0 16,-1 3 0-16,-2 2 0 16,-8 0 0-16,-4 1 0 0,-10-1 1 15,12 17-1-15,-12-3 1 16,0 3 0-16,-1 3 1 15,-7 1-2-15,3 4 0 16,2-2-1-16,-2-2 0 0,2 0 0 16,0-7-3-16,2 0-2 15,1-14-8-15,0 0-9 16,0 0-17-16,4-10-33 16,4-8-5-16,-3-9-9 0,9-4-5 15</inkml:trace>
  <inkml:trace contextRef="#ctx0" brushRef="#br0" timeOffset="3342.5196">9405 2334 9 0,'0'0'51'15,"-1"6"1"-15,-9 10-32 0,9 1-6 16,0 8-6-16,1-4-10 16,2 2-13-16,5-2-9 15,4-1-4-15,0-2-1 16,1-5 2-16,2-2 3 15,-4-5 19-15,-1-3 8 16,-9-3 20-16,13 4 17 0,-13-4 9 16,0 0 3-16,0 0 1 15,0 0-4-15,-7 7-7 16,2 1-10-16,0 2-8 16,-1 2-5-16,0 2-6 0,3 2-3 15,0 1-2-15,3-1-2 16,0 0-3-16,2 1 1 15,3-4-2-15,6-2 0 0,0-2 2 16,2-3-3-16,2-3 1 16,1-3 0-16,-1-4 2 15,-1-7-3-15,-1-3 1 16,3-2 0-16,-6-3-1 0,2-2 1 16,0 0-2-16,-5 1 0 15,3 0 1-15,-4 4-1 16,2 3 0-16,1 3 1 15,-9 10-1-15,17-8 1 16,-17 8-1-16,16 5 1 0,-7 4-1 16,2 2 1-16,-3 3 0 15,3 2-1-15,-2 4 0 16,-1 1 0-16,-4 0 0 0,1-1-1 16,-4 1 0-16,-1-1 0 15,0-4 0-15,-5-2 1 16,1-4 1-16,4-10 0 15,-7 11 0-15,7-11 3 0,0-6-1 16,4-4 0-16,3-2 0 16,4 0-1-16,-1-3-1 15,1 1 0-15,3 1 0 0,-4 3-2 16,3 2 1-16,-2 3-1 16,-1 2 1-16,3 3-1 15,-4 0 1-15,3 7 0 16,0 2 0-16,-2 1-2 15,2 3 0-15,-6 2-2 0,2 2-4 16,-4-4-10-16,-2 1-18 16,4-2-45-16,-6-3-4 0,0-9-6 15,-6 7-1-15</inkml:trace>
  <inkml:trace contextRef="#ctx0" brushRef="#br0" timeOffset="4043.2305">10154 2613 0 0,'-14'-10'85'0,"14"10"4"0,-13-5-5 16,13 5-5-16,-11 3-1 15,-5 12-66-15,13 1-5 16,3 6-1-16,-1 4-4 16,1 4-4-16,-3 0-5 0,3 2-10 15,-2-4-13-15,2-5-23 16,0-3-25-16,0-8-6 15,0-12-7-15</inkml:trace>
  <inkml:trace contextRef="#ctx0" brushRef="#br0" timeOffset="4186.2577">10113 2719 4 0,'10'-52'81'0,"-1"-2"2"16,4-3-2-16,4 4-7 16,-4 1-38-16,8 4-9 0,-7 12-11 15,-1 6-11-15,-3 20-12 16,-10 10-17-16,0 0-34 15,3 23-18-15,-3 3-7 0,1 7-3 16</inkml:trace>
  <inkml:trace contextRef="#ctx0" brushRef="#br0" timeOffset="4712.8282">10310 2623 37 0,'0'-14'84'15,"0"14"-2"-15,0-13-3 0,0 13-9 16,0 0-45-16,0 0-4 16,11 9-8-16,-11-9-8 15,8 18-3-15,-2-4 0 16,2 0-4-16,-2 5 0 0,3-4-1 16,-2 1 1-16,3-3 0 15,-3-2 0-15,-7-11 0 16,17 11-1-16,-10-11 4 15,4-2 1-15,-1-5 0 0,2-3 0 16,2-1 0-16,1-1 0 16,-3 1-1-16,1 1-1 15,2 1 0-15,-4 2-1 16,1 5 0-16,2 0-1 0,1 2 1 16,-4 0 0-16,3 0 0 15,-2 1 0-15,-4 1 0 16,3 0 1-16,-11-2 0 15,7 8 1-15,-7 1 0 16,0 6 0-16,-4 4 1 0,-2 6 1 16,-3 7 0-16,3 12 1 15,-3 9-1-15,2 12-2 0,-1 16 1 16,3 5-2-16,1 13-1 16,0 6 2-16,-5-2 1 15,2-1 1-15,-4-11 2 16,0-8 0-16,-5-16 1 0,-6-16 0 15,-2-17-4-15,-7-22-19 16,-17-11-61-16,8-10-2 16,-12-21-9-16,-6-12-5 15,-11-17-2-15</inkml:trace>
  <inkml:trace contextRef="#ctx0" brushRef="#br0" timeOffset="6024.5115">5167 1939 70 0,'0'-17'84'16,"4"5"-3"-16,-3 1-5 15,-1 11-45-15,0 0-4 16,0 0-8-16,-4 5-6 16,1 12-6-16,1 8-1 0,-5 11-1 15,-1 9 0-15,3 10-1 16,-3 11-1-16,2 9-1 16,-3 3 0-16,3 3-1 15,0-3-2-15,0-5 1 0,-5-7-1 16,2-10 2-16,-1-11 2 15,-6-17-2-15,3-10 2 16,-5-15 2-16,4-6 0 16,-2-16 0-16,4-10 0 0,-1-15-2 15,8-11-1-15,3-14-1 16,2-7-1-16,14-8-3 0,7-3 1 16,5 3 1-16,3 6-1 15,7 11 0-15,4 9 1 16,2 14 0-16,3 13 1 15,1 15 0-15,-1 9 0 16,2 8 0-16,1 2 0 0,0 8-1 16,-3 6 0-16,-3 2 0 15,-9 5 0-15,-7 5-1 16,-12-1 0-16,-10 5 0 16,-10-2-1-16,-15 2 2 15,-13-2 0-15,-5-1 0 0,-4-4 1 16,-7-5 0-16,6 0 0 15,-2-6 1-15,11-1 1 16,7-5-2-16,6-2 0 16,9-2 0-16,13-5 1 0,-8 14-1 15,9-6 1-15,9 4 0 16,3 6 0-16,3 2 0 16,3 9 1-16,2 3-1 0,2 3 1 15,3 5-1-15,3-1 1 16,2 4-2-16,3-4 0 15,0-4 0-15,6-4 0 16,0-6 0-16,2-6 0 0,1-9-1 16,2-7 1-16,-1-6 2 15,4-8 0-15,-3-10 0 16,3-4 0-16,-2-7-1 0,0-6 0 16,-3-1 1-16,-6-1 0 15,-5 0-2-15,-8 4 0 16,-8 4 1-16,-7 3 0 15,-9 8-1-15,-3 3 1 16,-10 12 0-16,-7 1 1 0,-4 5-1 16,-3 3 0-16,0 5 0 15,-3 8 1-15,6 4-1 16,1 2 0-16,3 3 0 0,8 6 0 16,6-1 0-16,5 4 0 15,3 1-1-15,11 0-1 16,7-1 1-16,5 0 1 15,4-4-1-15,5-3 0 0,1-3 0 16,4-6 0-16,-3-5 2 16,-1-5-1-16,-5-5 0 15,-2-2-1-15,-7-4-1 0,-6-5-1 16,-2 0-7-16,-12-4-16 16,-3 3-58-16,2 9-3 15,-18-15-6-15,5 8-6 0,-2 1 4 16</inkml:trace>
  <inkml:trace contextRef="#ctx0" brushRef="#br0" timeOffset="6535.3287">6656 2609 73 0,'-12'0'92'15,"12"0"-5"-15,-13 1-5 0,13-1-1 16,0 0-61-16,10 6-5 16,7-4-4-16,6-1-5 15,9-1-2-15,6 2 0 0,10-1-1 16,2-1 0-16,4 0-2 15,0 0 1-15,-3 1 0 16,-5-1 0-16,-7 0-1 0,-7 0 1 16,-8 0 1-16,-9 0-2 15,-15 0 1-15,0 0 0 16,0 0-1-16,-8 2-3 16,-3 4-3-16,-7-5-8 15,5 4-28-15,-3 1-44 0,3-3-1 16,13-3-7-16,-12 2-4 15</inkml:trace>
  <inkml:trace contextRef="#ctx0" brushRef="#br0" timeOffset="8639.887">4696 1248 49 0,'-22'-6'78'16,"5"1"-2"-16,6 1-5 0,11 4-3 15,0 0-64-15,0 0-3 16,13-5 1-16,6 5 0 16,9 0-1-16,4 0-1 15,9 2 1-15,8-2 0 0,8 0 0 16,9-2 0-16,11 0 0 15,9-3 0-15,11 3 0 16,9-2 0-16,14-4 0 16,7 1 1-16,10-2 0 0,10 1-2 15,12-2 0-15,12-1 1 16,7 1-1-16,13 0 1 0,6-2-1 16,3 1 0-16,8 1-1 15,0 0 1-15,4 1 0 16,0 2 0-16,0 0-1 15,0 0 1-15,-6 3 0 16,-2-1 0-16,-8 2 0 0,-6 0 1 16,-7 3 0-16,-9-1 1 15,-9 1-1-15,-9 1 0 16,-13-1 0-16,-9 2 0 16,-10-1 0-16,-8 4-1 0,-8 0 1 15,-12 1-1-15,-7 1 2 16,-11 2-1-16,-6-1 1 15,-6 4 2-15,-8 2-1 16,-6 0 0-16,-8 4 0 0,-4 1 0 16,-4 2-1-16,-5 5 0 15,17 18 1-15,-8 17-1 16,-6 4-1-16,-11 4 1 16,-2 5-1-16,-3 0 0 0,0-1 0 15,-1 2 0-15,2-4-1 16,4 1 1-16,4 4 1 15,-1-2 0-15,6 0 1 0,3-1 1 16,2-2-1-16,0-1 2 16,0-1-1-16,0-2 0 15,-3-3-2-15,2 0 0 16,-10 1-1-16,3-4 0 0,-7-1 0 16,-3-2-1-16,-3-4 0 15,0-1 0-15,-5-6 1 16,-4-3 0-16,-1-7-1 15,-2-3 1-15,0-4-2 16,-3-7 0-16,-1-2 0 0,0-3-2 16,-2-4 1-16,-4-4-1 15,-3 1-1-15,-3-4 1 16,-7 1-1-16,-2-2 0 0,-6 1 1 16,-7-1 0-16,-11 0 0 15,-2 0 0-15,-12 0 1 16,-3-1-1-16,-12 1 1 15,-4-2 1-15,-10 0-1 0,-6-2 2 16,-8 0 0-16,-4-1 1 16,-6-1 0-16,-5 0 1 15,-6 0 0-15,-5 0 0 16,-2-1 0-16,-4-1 0 0,-2-3-1 16,-3-2 0-16,-1 1 0 15,-2-2 0-15,-2-5-1 16,2 2 0-16,-4-2 1 15,-1-1-1-15,0-1-1 0,2 0 1 16,-2-1 0-16,0 1 0 16,2-1 0-16,0-1 0 15,1 1 0-15,-2-2 0 16,6 0 0-16,-4-1 0 0,2 0 0 16,1 1-1-16,3 0 1 15,4 0 0-15,1 1-1 16,0 2 1-16,2 0 0 0,4 4 0 15,1-2 0-15,2 4-1 16,-2 0 1-16,2 4 0 16,4-2 0-16,2 0-1 15,5 1 1-15,3-1 0 16,0 4 1-16,5-2-1 0,4-1 0 16,3 2 0-16,3 1 0 15,4 0 0-15,1-1 1 16,6 2-1-16,1-1 0 0,6 1 0 15,2 2 0-15,3-2 0 16,1 0 0-16,3 2 0 16,5 0-1-16,1 2 1 15,3 0 0-15,3 3 1 0,4-3-1 16,3 2 1-16,6-1 0 16,2 2 0-16,6 0 0 15,3 1 0-15,7-1-2 0,2 2 1 16,1 1-1-16,3-1 1 15,8 2-1-15,1 0 0 16,2 0 0-16,8-9 1 16,-12 17-1-16,12-17 0 0,-6 13 1 15,6-13 0-15,-2 10 0 16,2-10 2-16,0 0 0 16,0 0 0-16,2-5 1 15,6-5 0-15,0-5-1 0,2-5 1 16,-1-6-2-16,0-6 0 15,5-7 1-15,-1-6-1 16,0-5 1-16,5-7-2 16,-1-6 0-16,3-2 2 15,4-3-2-15,1 2 2 0,3-3-2 16,0 2-1-16,0 3 1 16,-2 0 1-16,3 6 0 15,-3-1 0-15,-3 2 1 0,3-1-1 16,-6 4 2-16,-1 0 0 15,0 7-2-15,-2 1 1 16,-1 4 0-16,-1 6 0 16,0 2 0-16,-2 8 0 0,2 3-1 15,-3 3 0-15,1 2 0 16,2 3 0-16,-6 7-1 16,3-1-1-16,0 1 1 0,5-2-1 15,-1 1 1-15,3-2 0 16,2 1-1-16,4-3 1 15,1 3 1-15,1-3 1 16,3 3-1-16,-1-3 0 16,1 4 1-16,3-2-1 0,-3-1 0 15,2 4-2-15,-1-1-4 16,-4 1-11-16,3 3-64 16,-5 3-3-16,-2 2-6 0,-2 0-5 15,-4 0-2-15</inkml:trace>
  <inkml:trace contextRef="#ctx0" brushRef="#br0" timeOffset="10787.0294">1226 4032 29 0,'-4'23'70'16,"-12"6"2"-16,3 3-3 0,13 7-43 15,-6 5-5-15,-1 3-2 16,1 2-3-16,3-3-5 16,3-1-2-16,-2-7-2 15,0-5 2-15,2-6 3 0,-1-9 1 16,-1-8-1-16,2-10 0 15,0 0-1-15,-11-22 0 16,6-4-1-16,1-7-4 16,-4-9-3-16,3-6-1 15,0-8-1-15,5-4 0 16,0-2 0-16,1-5-1 0,5 5 0 16,9 2 0-16,-1 5-2 15,7 6 2-15,3 6 0 16,-1 10-2-16,5 8-1 0,1 9 1 15,1 5 0-15,2 8 0 16,-1 2 3-16,-5 4-4 16,4 8 1-16,-8 5 4 15,-3 4-2-15,-5 6 0 0,-7 4 0 16,-3 2 0-16,-5 5 0 16,-11-1-2-16,-11 1 2 15,2-4 3-15,-1-3 0 0,-5-5 0 16,2-3 0-16,2-5 0 15,5-6 0-15,3-4-3 16,15-7 3-16,-10 5-2 16,10-5-4-16,7 0 1 15,4-1-1-15,4-2 1 0,10 1 0 16,2-1 3-16,-1 5-3 16,2 1-1-16,6 4 4 15,-6 8-1-15,1 2-1 0,-6 8 0 16,-7 2 1-16,1 6-1 15,-9 0 0-15,-10 1 1 16,-8 0-1-16,-14-3 2 0,-7-2 2 16,-13-6-2-16,-1-6 2 15,-11-7 1-15,2-6-1 16,0-5 0-16,3-5-1 16,8-6-4-16,5-10-12 15,10-3-14-15,11 1-45 0,15-8-9 16,7-1-5-16,19 1-5 15</inkml:trace>
  <inkml:trace contextRef="#ctx0" brushRef="#br0" timeOffset="11950.2302">1496 4191 4 0,'24'5'77'16,"-9"-2"6"-16,-1 0-11 15,-5 1-21-15,-9-4-8 16,13 10-12-16,-13-10-9 0,16 15-8 15,-9-5-5-15,14 1-4 16,-5 1-1-16,-2 8-1 0,11-1-1 16,3 7 0-16,1 0-1 15,-2 4 0-15,3-1 0 16,-8 1 0-16,-4-3 0 16,0 0 2-16,-14-6-1 0,-4-4 2 15,-9-5 1-15,-11-7 0 16,-3-4 2-16,-2-3-1 15,0-8 0-15,0-4 0 16,8-8-2-16,2-3 0 16,3-4-2-16,12-4-1 0,4 0-1 15,4 4-1-15,6 1-1 16,6 6-1-16,7 2 0 16,3 10-2-16,11 7-3 0,-2 3-1 15,8 8-3-15,11 5-1 16,3 1 1-16,-2 0 1 15,5 0 0-15,-3-2 4 0,-7-2 5 16,-3-6 2-16,-7-1 6 16,-17-3 4-16,-6-6 0 15,-6-4 1-15,-15-3 0 16,-7-1-1-16,-9-3 0 0,-3 2-2 16,-5-2-2-16,6 6-3 15,-11 1 0-15,1 5-1 16,4 3-2-16,1 4 0 0,9 8 0 15,0 6-1-15,2 1 1 16,7 5-1-16,2 2 0 16,3 2 1-16,5 0 0 15,10-1 0-15,3-2 1 16,-1-4-1-16,3-2 1 0,-5-6-1 16,12-6-1-16,-8-3 1 15,10-2-1-15,-8-9 1 16,-1-5-1-16,2-2 1 15,-3-4 0-15,2-3 0 0,-10 0 1 16,6 1 0-16,-12 1 0 16,3 5-1-16,-4 3-1 15,-4 13 1-15,2-9-1 16,-2 9 1-16,0 11-1 0,-3 5 0 16,2 4 1-16,0 4 0 15,0 3 0-15,1 0 1 16,2 0-1-16,2-3 1 0,4 0-1 15,3-6 0-15,0-2 1 16,-5-5-2-16,-6-11 1 16,16 10 0-16,-16-10-1 15,14-6 0-15,-8-5 0 16,1-4 0-16,4-4 1 0,-2-3-3 16,4-1 1-16,0 0 2 15,1 0-3-15,-4 5 1 16,3 3-1-16,-3 7 0 0,1 5 1 15,-3 3 1-15,2 10 1 16,-4 6-1-16,1 3 1 16,1 4 0-16,-2 1 2 0,0-1-2 15,0 0 1-15,-1-4-1 16,1-2 0-16,-1-5-1 16,-5-12-3-16,11 11 0 15,-11-11-2-15,13-4 0 16,-7-7 0-16,4-2 0 0,1-3 1 15,-2-4 0-15,7 3 3 16,-4 0 0-16,2 3 1 16,-2 2 1-16,1 6 0 0,-2 6 1 15,-11 0 0-15,12 13 0 16,-9 0 0-16,6 7 1 16,-3 2 0-16,-3 1 0 15,8 2 0-15,6-1-1 0,0-1-2 16,7-3-5-16,1-2-9 15,3-5-16-15,-1 1-27 16,5-10-20-16,4-3-4 16,-1-1-7-16</inkml:trace>
  <inkml:trace contextRef="#ctx0" brushRef="#br0" timeOffset="12409.3827">3414 4534 0 0,'-19'1'61'0,"0"1"4"16,-4-2-9-16,2 5-34 16,-2 9 7-16,1 5-4 15,5-3-9-15,-2 7-2 0,8-5-2 16,0 6-5-16,9-4 0 16,0 2-5-16,4-7 0 15,13-1 0-15,-1-6 1 0,8-2 0 16,-1-5-2-16,4-1 0 15,-2-8-1-15,5-5 2 16,-8-5 0-16,2-4-1 0,-3-6 0 16,-1-8 0-16,-3-6 1 15,-1-6 0-15,-1-6 2 16,-6-1 3-16,-3 0 2 16,-2 3 2-16,-2 8 0 15,-6 8 1-15,-8 8 0 0,-3 12 0 16,-1 11-2-16,-1 5-2 15,1 5-3-15,0 10-2 16,7 3 1-16,2 4 0 16,5 7 0-16,4 5 0 0,1 3-1 15,7 6 0-15,7 3 1 16,3 2-2-16,5 2-4 16,-1 0-3-16,6 2-15 15,-4 9-58-15,0-17-5 0,-4-3-6 16,-4-5-7-16,1-6-1 15</inkml:trace>
  <inkml:trace contextRef="#ctx0" brushRef="#br0" timeOffset="13873.642">6305 4035 18 0,'2'-14'73'0,"2"2"3"16,-2 1-2-16,-2 1-41 16,0 10-7-16,7-11-4 15,-7 11-5-15,0 0-6 16,0 0-2-16,7 4-1 0,-6 11-1 16,-1 1-3-16,0 7 1 15,0 3 1-15,0 8 0 16,-1 6-1-16,1 5-1 0,0 7 1 15,1 5-1-15,1 10 2 16,2 8 0-16,1 6-2 16,1 9 1-16,1 8-1 15,3 7-1-15,0 7-1 16,2 6 2-16,0 11-1 0,-1 5 0 16,4 9 1-16,-2 7-1 15,1 7 0-15,-2 8 1 16,3 6 2-16,-3 8-3 15,-1 7-1-15,3 5 0 0,-2 8 0 16,2 3-1-16,0 9 0 16,4 4 0-16,2 11 0 15,1 6 1-15,1 6 0 16,3 7-1-16,3 5 2 0,-1 10 0 16,4 4 0-16,-1 9 0 15,1-2 0-15,5 11-2 16,-1 3 3-16,4 4-4 0,-2 4 0 15,3 1 0-15,1 9 0 16,-2-4 0-16,0 6 0 16,-2-7 0-16,2-2 0 15,-1-1 0-15,-3-8 0 16,-2-6 0-16,-2-11 0 0,0-5 0 16,-1-12 0-16,-3-6 0 15,1-11 0-15,-2-8 0 0,3-9 0 16,0-11 0-16,2-11 0 15,2-9 0-15,1-10 0 16,0-7 0-16,-3-9 0 16,1-2 0-16,0-7 0 0,2-3 0 15,-20-80 0-15,5 12 0 16,-3-5 0-16,3 9 0 16,1-2 0-16,2 4 0 15,-1-3 0-15,2 1 0 16,2-3 0-16,1 0 0 0,1-5 0 15,1 0 0-15,0-4 0 16,1-4 0-16,0-2 0 16,-2-2 0-16,1-4 0 15,-4-9 0-15,-2-2 0 16,-2-9 0-16,-20-42 0 16,15 32 0-16,2 1 0 15,-5-6-3-15,-1-1 1 0,-6-6 0 16,-1 0 0-16,-4-20 0 15,-2 23 1-15,-4 0 0 16,6-23-1-16,0 0-1 16,-11 11-3-16,-1 1-5 15,3-1-14-15,-23 11-49 16,10-14-8-16,22-8-5 0,-22 0-4 16,2-5-6-16</inkml:trace>
  <inkml:trace contextRef="#ctx0" brushRef="#br0" timeOffset="17223.7058">975 5077 45 0,'0'-13'49'16,"0"13"-23"-16,0 0 0 15,0-12-5-15,0 12-1 16,0-11-2-16,0 11 1 0,2-10 0 15,-2 10 1-15,0-11-1 16,0 11-1-16,0-10-3 16,0 10 0-16,0 0-6 15,-2-11-3-15,2 11-3 0,0 0 0 16,0 0-3-16,11-6 0 16,-11 6 0-16,18 0-1 15,-6-2 0-15,1 2 0 0,6 0 1 16,1-1 0-16,0 1 1 15,4-1-1-15,2 1 1 16,3 1-1-16,-2 0 1 16,8 0 0-16,-6 2-3 0,0-1 0 15,5 0 1-15,3 1-1 16,2-2 0-16,3 1 1 16,-1 1-1-16,-7-3 1 15,10 3 2-15,3 0 0 16,-7 1 1-16,1 0-1 0,2-1 0 15,-5 1 1-15,0-1-1 16,11 1-2-16,-4-1-1 0,-3 1 0 16,4 0 1-16,-5-3-1 15,6 3 1-15,-2-4-1 16,5 0 0-16,-9 0 3 16,2 1 0-16,2 0 0 15,-1-1 0-15,3 1 0 0,-6 1-2 16,6 1 0-16,-3-1-1 15,4 0 1-15,-2 2-1 16,0 1 1-16,-1-3-1 16,2 2 1-16,6-1 1 0,-5 1 1 15,3 0 0-15,2 1 0 16,-1-1-1-16,7 2 0 16,1 0-1-16,3 3 0 15,-1-4 0-15,0 4 0 0,3-1 0 16,3 2 0-16,2-3 0 15,2 4 1-15,-5-5 0 16,7 3-1-16,0-2 0 16,4 1 0-16,1 3 1 0,2-5 0 15,0 5 0-15,4-7-2 16,5 6 2-16,-6-6 0 16,2 5 0-16,4-3 2 15,-3-2-4-15,3 1 1 0,-3-2 0 16,4 0 0-16,1 0 1 15,1 0-1-15,1 0 0 16,1-1-1-16,-2 1 0 16,2-1-1-16,7 0 1 0,-4 0-1 15,0 0-1-15,0-1-2 16,-4 2 0-16,5-2-1 16,2 2-2-16,-3 1 1 0,-1-1-1 15,-1 0 0-15,-2 1 3 16,2 0 0-16,-3-1 3 15,3 1 2-15,0 0 1 16,-1-3 0-16,0 4 0 0,4-4 1 16,-3 2 0-16,2-1 1 15,9 0 0-15,-6-1 0 16,-2 1 3-16,3 0-1 0,-4-1 4 16,7 1-2-16,3-2 2 15,-3 1-1-15,-4 0 1 16,4 1-3-16,-1-1 0 15,0-1 0-15,8 1-2 16,-8-1-1-16,2 1-1 0,1-1 0 16,-1 1-1-16,2 0 0 15,5-2 1-15,-3 0-1 16,0 0 1-16,1 1 0 16,-3-1-1-16,1 1 0 0,5 0 1 15,-3-1-1-15,-4 1 0 16,2-1 0-16,-2 1 0 15,2-2 1-15,4 2-1 0,-5-1 0 16,0-1 0-16,0 0 0 16,-4-1 1-16,6 1 0 15,6-3-1-15,-8 3 1 0,-4-3-1 16,3 1 1-16,0 0 0 16,1 1 0-16,4-2 0 15,-7 2-1-15,0-1 1 16,2 1-1-16,4 0 1 0,-3 0-1 15,2-1 1-15,-2 2-1 16,0-1 0-16,5 1 0 16,4 0 2-16,-5 2-4 15,3-4 1-15,1 4 0 0,-4-3-2 16,4 3 3-16,7 1 0 16,-6 0 1-16,-1 0-2 15,4 4 2-15,1 2 0 16,1-6 1-16,2 8 3 0,-5-6-3 15,-4 0 1-15,2 0 0 16,1 0 0-16,-3 0 1 0,0-1 0 16,-2 1 0-16,-1-2-1 15,4 1 0-15,4-2-1 16,-6 2 0-16,3-1-1 16,1 0 0-16,-3-1 0 0,4 3 0 15,0-1-1-15,0-1 0 16,-5 0 0-16,7 1 0 15,2 0 0-15,-4 0 1 16,5-1-1-16,-4 2 0 0,-1 0 0 16,3 1 0-16,2 0 0 15,-6 2 0-15,3-1 0 16,0 1 0-16,-4-1 0 16,3 3 0-16,1-2 0 15,0 2 1-15,-6-2-1 0,3 0 0 16,1-2 2-16,-5 0-2 15,5 0 0-15,-7 0 0 16,-1-3 0-16,0 2 0 0,4-2 0 16,-7-1 0-16,-2 1 0 15,2-1 0-15,-5-1 0 16,1-1 0-16,2 1 0 0,-3-3 0 16,-2 1 0-16,1 0-2 15,-4 0 2-15,4 1 0 16,2-1 0-16,-4-1 0 15,-2-1 0-15,0 1 0 0,-5 2 0 16,5-3-1-16,2 2 0 16,-6-1 1-16,0-1-1 15,0 2 1-15,-2-1-1 16,3 0 1-16,-4-1 0 16,2 3 1-16,-3-6-3 0,1 4 3 15,-4-2-2-15,1 2 0 16,-1-2 1-16,-4 3-1 15,2-4 1-15,-4 5-2 0,-1-1 3 16,-3-1-3-16,0 2 1 16,1-2 2-16,0 2-2 15,-2-1 1-15,-2 0-1 0,1-2 2 16,-2 3-1-16,1-2-1 16,-1 0 1-16,-2 2 0 15,1-3 0-15,-1 3 0 0,-6-1 0 16,0 2 0-16,-5-2 0 15,2 1 1-15,-4 0 0 16,-5-1 0-16,-4 2 0 16,-2-1 2-16,0 1 1 15,-5-3-1-15,0 1 1 0,-4-2 1 16,-3 0-2-16,0 0 1 16,-2 0 0-16,1-1-2 15,-5 1 1-15,0 1-1 16,-6 0 1-16,-2-1-2 0,-5 0 1 15,-2 1-1-15,-14 4-1 16,6-9-4-16,-11 3-8 16,-13-1-30-16,-2 1-33 15,-14-1-5-15,-2 1-7 0,-6-7 2 16</inkml:trace>
  <inkml:trace contextRef="#ctx0" brushRef="#br0" timeOffset="30113.4638">617 5820 0 0,'-13'-5'55'16,"13"5"-10"-16,-13-6-2 16,13 6-7-16,-8-7-4 15,8 7-4-15,0 0-6 0,-16-10-1 16,16 10-2-16,0 0-3 16,-2-11 0-16,2 11-3 15,0 0-1-15,-7-13-1 16,7 13-2-16,0 0 0 0,-7-9-2 15,7 9-1-15,0 0 0 16,-4-12-1-16,4 12-2 16,0 0 0-16,-4-9-1 0,4 9-1 15,0 0 0-15,0 0 0 16,-12 0-1-16,12 0 0 16,-3 4 0-16,3-4 1 15,0 12-1-15,0-12 1 0,0 16-1 16,0-8 0-16,0 4 0 15,0-3 0-15,0 2 1 16,0 1-3-16,0-2-1 16,0 3-6-16,0-1-12 0,0-3-26 15,1 0-29-15,-1-9-5 16,0 15-7-16,0-15 1 16</inkml:trace>
  <inkml:trace contextRef="#ctx0" brushRef="#br0" timeOffset="30551.2014">692 5517 12 0,'0'0'70'0,"-14"-10"10"15,14 10-5-15,-13-3-37 0,13 3-6 16,-9-1-4-16,9 1-7 16,0 0-5-16,-10-5-4 15,10 5-9-15,0 0 1 16,0 0 0-16,6 4-5 15,-6-4 4-15,5 13 0 0,5-3 0 16,-2 3-1-16,3 4 5 16,0 2-7-16,14 30-1 15,-16-22 6-15,4 11-6 16,1 34 0-16,-5 2-1 16,-4-1-1-16,-5-35-1 15,0 0-5-15,-6-5-17 16,-1 3-37-16,-7 12-15 0,-2-28-4 15,5 1-6-15</inkml:trace>
  <inkml:trace contextRef="#ctx0" brushRef="#br0" timeOffset="36113.2732">4021 4264 26 0,'0'0'73'0,"5"-10"3"0,-5 10-17 15,0 0-17-15,0 0-8 16,3-10-10-16,-3 10-6 16,0 0-4-16,0 0-3 15,0 16-2-15,-4 1-4 0,-1 6-2 16,-1 6 0-16,-1 6 0 16,-2 6 0-16,0 6-2 15,-2-2 1-15,3-1-2 16,-2-1 1-16,1-4 0 0,2-5 0 15,-1-5 1-15,2-5-1 16,2-9 2-16,0-4-1 16,4-11 1-16,0 0-1 15,0 0 1-15,-7-12 0 0,7-6-2 16,-3-2 1-16,3-7-2 16,1-3 0-16,-1-3 0 15,5-4-1-15,-1 0 1 16,3-1-1-16,1 1 1 15,-1 4-1-15,2 3 1 0,-2 5-1 16,0 3 0-16,0 9-1 16,-7 13 0-16,7-8 0 0,-7 8 0 15,11 11 0-15,-7 8 1 16,2 4 0-16,1 6 0 16,0 4 1-16,4 4 1 15,-1 4 0-15,-1-2 0 0,0-3-1 16,0-3 1-16,-2-4 0 15,0-7 1-15,0-5 0 16,-4-7 0-16,-3-10 1 0,10 2-1 16,-10-2 1-16,10-20-1 15,-2 0 0-15,-1-5 0 16,1-4-2-16,2-6 1 16,2-6-1-16,-3-2 0 15,3-1 0-15,0 4 0 16,0 1 0-16,-1 7 0 0,-1 3-1 15,-2 10-1-15,-3 9 0 16,-5 10 0-16,9 6-2 0,-5 12-7 16,-3 5-8-16,4 8-26 15,2 9-33-15,-2 2-5 16,1 2-3-16,0-3-3 16</inkml:trace>
  <inkml:trace contextRef="#ctx0" brushRef="#br0" timeOffset="37455.1704">4357 4599 41 0,'-1'-15'70'0,"1"-5"-4"15,1 4-23-15,1 4-5 0,-2 12-7 16,3-20-9-16,-3 20-5 15,1-17-4-15,-1 17-3 16,-2-10-3-16,2 10-2 0,-16 0-2 16,3 1 0-16,0 8-1 15,-4 3-2-15,-1 5 1 16,2 2 1-16,0 1 0 0,4 4 0 16,3-1-1-16,5 0 1 15,2-3 1-15,2 0 0 16,6-5-1-16,2-1 1 15,1-6 0-15,0-4-1 0,4-4 2 16,0 0-1-16,-1-6-1 16,4-4 1-16,-2-6-2 15,1-4 0-15,-2-1-1 16,-1-3 0-16,1-1 0 0,-6 1-1 16,3 1 1-16,-5 2 1 15,-1 5 0-15,1 4 0 16,-5 12 0-16,3-9 0 15,-3 9 0-15,0 5-1 0,0 5 1 16,1 4-1-16,-1 2 0 16,2 6 1-16,3 0 1 15,-2 0-1-15,5-1 0 0,-3-2 0 16,0-4 0-16,3-2 0 16,-2-4 0-16,-6-9-1 15,11 10 0-15,-11-10 0 16,11-3 0-16,-11 3-2 15,14-19 0-15,-6 7-2 0,1-3-1 16,1-2 0-16,-3 0 1 16,0 1 0-16,3 3-1 0,-3 0 1 15,-7 13 0-15,10-12 2 16,-10 12 1-16,8 0 0 16,-8 0-1-16,8 22 2 15,-3-9 0-15,-1 6 2 16,0-2 0-16,3 3-1 0,-2-3 0 15,1-1 0-15,-2-5-1 16,1 0 1-16,-5-11 0 16,0 0 0-16,11 7 0 0,-11-7-1 15,8-10 1-15,0-1-1 16,0-2-1-16,-1-3 0 16,5 0-1-16,-4-2 1 15,2 3 0-15,-2 1 0 16,1 3-1-16,-3 3 2 0,-6 8 0 15,11-4 0-15,-11 4 1 16,7 12-1-16,-4-1 1 16,-2 6 0-16,1-1 0 15,2 4 0-15,0-2 0 16,-2 0 0-16,2-2-1 0,-1-4 1 16,0-1 0-16,-3-11-1 15,8 11 0-15,-8-11-1 16,8 0-1-16,-8 0-1 0,10-9 0 15,-3 0-3-15,1-2-1 16,-2-2 1-16,-1 0 0 16,2 0 1-16,-3 2 2 0,1 0 1 15,-5 11 0-15,7-14 2 16,-7 14 2-16,0 0 0 16,0 0 0-16,10 11 1 15,-3-1-1-15,2 1 0 0,4 0 1 16,2 1-1-16,2-1-4 15,0-2 0-15,5-3-5 16,-3-2-4-16,4-2-5 16,-5-2-2-16,2-1 1 0,-5-5-1 15,3-3 3-15,-5 0 4 16,0-5 7-16,-1-1 6 16,-4-1 7-16,1-4 5 15,-5 3 1-15,2-4 1 0,-6 4 0 16,3 0 1-16,-3 4-4 15,-1 0-3-15,1 13-1 16,-9-12-3-16,9 12-2 0,-15 0-2 16,7 6-1-16,0 4 0 15,0 3 0-15,1 5 2 16,2 2-1-16,2 2 0 0,3 0 1 16,1 1-1-16,6-3 1 15,3 3-2-15,5-7-1 16,2-1-3-16,0-5-2 15,2-4-8-15,2-2-14 0,-1 1-31 16,-1-4-20-16,0-7-6 16,-4-2-1-16</inkml:trace>
  <inkml:trace contextRef="#ctx0" brushRef="#br0" timeOffset="38110.0412">3874 4876 12 0,'0'0'74'0,"0"0"4"15,0 0-2-15,18 6-28 16,8-6-24-16,14-6-1 0,-2 1-4 16,13-2-3-16,1 2-5 15,2-2-2-15,5 1-2 16,-5-1-3-16,2 0-2 15,-7 3-1-15,-3-1-2 0,-7 0-3 16,-6 3-6-16,-9-1-7 16,-9 3-5-16,-6 0-11 15,-9 0-25-15,0 0-20 0,-20 12-5 16,-1-2 2-16</inkml:trace>
  <inkml:trace contextRef="#ctx0" brushRef="#br0" timeOffset="38360.2187">4058 5032 5 0,'0'0'81'0,"-1"9"4"16,1-9-4-16,15-9-4 16,1 8-52-16,5-5 1 15,5 1-4-15,5-3-8 16,3-1-5-16,5 1-1 0,-1-3-3 15,3 1-1-15,-2 0-1 16,-1 3-3-16,-9 2-3 16,1 0-8-16,-8 1-14 15,-6-3-40-15,-5 7-17 0,-11 0-5 16,0 0-6-16</inkml:trace>
  <inkml:trace contextRef="#ctx0" brushRef="#br0" timeOffset="40159.3676">2225 2782 40 0,'-14'-22'79'15,"9"-2"0"-15,-6-2-22 0,6 1-10 16,-2 2-9-16,2 2-8 16,5 3-9-16,-6 2-7 15,6 16-5-15,-6-11-3 16,6 11-1-16,-9 12-3 0,8 8 0 15,1 11-2-15,-2 8 0 16,2 8 1-16,-1 10-1 16,1 7 1-16,2 3-1 15,0-2 2-15,4-4-1 16,-4-6 0-16,3-8 0 0,-5-7 1 16,4-13 0-16,1-9 1 15,-5-18 1-15,10 6-1 0,-4-13 0 16,4-10 1-16,-8-8-1 15,18-5 0-15,0-9-1 16,-5-4-1-16,1-4-1 16,5 2 1-16,-3 1-1 15,5 5-1-15,3 8-1 0,-15 5-1 16,1 12-2-16,2 8-5 16,5 13-13-16,-14 17-34 15,-2 5-23-15,0 7-6 16,2 6-3-16,0 4-2 15</inkml:trace>
  <inkml:trace contextRef="#ctx0" brushRef="#br0" timeOffset="40731.8456">2562 3028 43 0,'-8'-9'81'0,"-6"4"-5"16,4 5-4-16,0 3-2 15,2 5-60-15,2 11-4 0,6 0-2 16,0 6-1-16,0 1-1 16,0 0 0-16,0 0 0 0,0-5 1 15,-1-5 2-15,1 0 3 16,0-8-1-16,0-8 1 15,0 0 0-15,-7-1 0 16,7-9-1-16,-1-7-1 0,-1-2-1 16,1-4-3-16,-2-3 0 15,3-3-2-15,4-1 0 16,0 4-1-16,0 0 0 16,2 6-1-16,3 5-1 0,4 5 1 15,-4 12 0-15,6 2 0 16,-5 13-2-16,0 6 3 15,3 5-1-15,-1 4 3 16,1 0-2-16,-3 1 2 16,2-1-2-16,-4-5 3 0,-1-5 2 15,2-5-3-15,-2-5 3 16,-7-12-2-16,10 6 3 16,-10-6-2-16,6-14 1 15,-2 0-3-15,6-8 0 0,-4-4 1 16,3-3-1-16,1-3-1 15,1 0 0-15,0 2-4 16,-1 4 1-16,-1 5-7 16,0 5-9-16,-9 16-25 0,17-2-34 15,-14 8-7-15,0 13-4 16,-1 2-3-16</inkml:trace>
  <inkml:trace contextRef="#ctx0" brushRef="#br0" timeOffset="41032.5559">2939 3045 50 0,'-4'-15'88'0,"4"2"-4"15,-1 4-6-15,1 9-4 16,-10-4-54-16,10 4-7 15,-6 13-5-15,4 7-5 0,2 2-1 16,-4 7 0-16,3 1 0 16,1 4 0-16,1 0 1 15,-1 1-2-15,2-1-1 16,2-4-1-16,-5-2-4 0,3-6-9 16,-2-4-10-16,0-9-27 15,0-9-27-15,0 0-6 16,0 0-3-16,-4-14 1 15</inkml:trace>
  <inkml:trace contextRef="#ctx0" brushRef="#br0" timeOffset="41223.6343">2908 3006 18 0,'6'-31'81'0,"0"6"3"16,-1 5-3-16,7-7-8 15,1 16-43-15,-2 1-7 16,3 1-8-16,2 3-6 15,-3 1-4-15,5 3-3 0,-7-1-6 16,8 3-16-16,-8 7-29 16,2 2-27-16,-5 3-6 15,-2 2-3-15,-6 3-4 16</inkml:trace>
  <inkml:trace contextRef="#ctx0" brushRef="#br0" timeOffset="41803.5575">2929 3132 41 0,'0'0'65'0,"0"0"-2"0,0 0-28 16,5 0-12-16,7 0-7 16,2-1-14-16,3-2-8 15,-2 0-2-15,7-2-1 16,-8 1 0-16,2-3 2 0,-7 3 6 15,-9 4 10-15,17-9 7 16,-17 9 3-16,9-5 1 16,-9 5 0-16,0 0 0 0,0 0-2 15,2 11-4-15,0 1-6 16,-2 2-3-16,0 8-2 16,0-2 0-16,0 6-1 15,0 0-1-15,0 1 1 16,0-1-1-16,-1-5 0 0,2 2 2 15,0-8 1-15,-1-3 0 16,0-12 2-16,0 10-1 16,0-10 0-16,1-13 0 15,-1-3-1-15,0-3 0 0,1-7-3 16,-1-4-2-16,2-6 0 16,-1-3-1-16,4 0 0 15,3 0 1-15,-3 1-1 16,4 3 2-16,-1 5 0 0,5 5 2 15,-6 7-1-15,4 6 2 16,-3 6-1-16,3 3 0 16,1 3-1-16,0 6 0 15,1 2-2-15,-2 5 0 0,-3 5 0 16,-1 3 2-16,-3 2-2 16,-5 5-2-16,-8 1 0 15,-6 1-7-15,-3 2-10 16,-6-5-15-16,-4-4-34 0,4 4-11 15,1-5-3-15,7-4-2 16</inkml:trace>
  <inkml:trace contextRef="#ctx0" brushRef="#br0" timeOffset="42269.0069">3444 3124 29 0,'0'16'76'0,"-4"2"0"16,1 2-2-16,-15 3-40 15,14 2-6-15,2 0-6 16,1 4-10-16,0-7-5 16,0 3-3-16,1-6 0 0,-1-2 1 15,1-6-1-15,0-1 0 16,0-10 1-16,0 0-1 15,-9-7-1-15,8-8-2 16,0-3-1-16,-3-7-5 0,3-3-6 16,1-10-5-16,0-1-2 15,3-5 2-15,5-1-1 16,1 3 2-16,2 2 3 16,5 6 4-16,-2 3 9 15,1 9 8-15,1 9 2 0,1 5 2 16,-3 8 1-16,-1 4-1 15,2 9 1-15,-5 3-2 16,0 4 0-16,-4 3-2 0,-3 2-2 16,-3 2 0-16,-8 2-2 15,-4-1 0-15,-3-2-2 16,-5-1-4-16,0 0-9 16,-4-9-19-16,-3 2-46 15,7 0-5-15,5-5-6 0,3-3-4 16</inkml:trace>
  <inkml:trace contextRef="#ctx0" brushRef="#br0" timeOffset="42950.1588">3815 3478 0 0,'-8'-4'84'0,"8"4"3"16,0 0-4-16,-9 8-4 0,4 5-26 15,-5 4-35-15,1 5-3 16,-12 6-5-16,-9 2-8 15,-5 12-14-15,-8-1-64 0,-8 0-2 16,-3-3-8-16,-6-7-6 16,-1-3 5-16</inkml:trace>
  <inkml:trace contextRef="#ctx0" brushRef="#br0" timeOffset="45098.4353">4451 3171 59 0,'0'0'79'0,"-2"-14"0"16,2 14-6-16,-1-11-43 16,1 11-4-16,0 0-7 15,0 12-8-15,0 4-4 16,0 4-5-16,-3 8-1 15,0 5-1-15,0 5 1 16,-1 3 0-16,1-4-1 0,-1 1 1 16,-1-4-1-16,2-4 0 15,-1-9 3-15,1-2-1 16,-3-9 2-16,6-10-1 16,-11 3 1-16,11-3 0 0,-16-16 0 15,9-3 0-15,0-4-1 16,0-4-1-16,1-7 0 15,1-2-1-15,3-3 0 0,2-2-1 16,3-2 0-16,8 1 0 16,1 0-1-16,2 6-1 15,7 3 1-15,1 6-1 16,3 8 0-16,-1 6 1 0,4 7 0 16,-3 6 1-16,1 4 0 15,-2 10 1-15,-4 8-1 16,-1 3 1-16,-7 11-1 15,-6 2-4-15,-5 6-6 0,-6 1-5 16,-10 1-7-16,-11-2-8 16,1-8-24-16,-2-1-25 15,0-8-6-15,4-5 2 16</inkml:trace>
  <inkml:trace contextRef="#ctx0" brushRef="#br0" timeOffset="46160.0454">4571 3266 16 0,'16'-11'77'15,"-2"1"3"-15,2 3-2 0,1 3-5 16,2 2-55-16,0 2-3 16,-2 4 1-16,2 6-8 15,-4 1-2-15,0 6-4 0,-6 3 0 16,-1 0-2-16,-6 2 0 15,-2-1 0-15,-6-1 0 16,-4-2 0-16,-7-2 0 16,0-6 1-16,0-3-1 15,0-7 1-15,1 0 0 0,2-3-1 16,5-5 0-16,4-4 0 16,6-1-2-16,0-5 0 15,9 0 0-15,3 0-1 0,5 1-1 16,3 3 2-16,1 1-1 15,4 4 1-15,-1 2 0 16,1 6 0-16,-5 1 1 16,1 5-1-16,-3 4 0 0,-2 4 0 15,-3 4 0-15,-3-1 0 16,-3 6 1-16,-4-5 0 16,-4 5 0-16,1-4 1 15,-1 1 1-15,0-6-1 0,0-1 2 16,0-12 1-16,-1 14 1 15,1-14 1-15,0 0-2 16,6 0 1-16,-6 0 1 16,12-16-2-16,-6 1 0 15,4 2-1-15,-2-5-1 0,-1-1 0 16,-1-5-1-16,0 1 0 16,-4 1 0-16,3 2 0 15,-4 1 0-15,-1 5 0 0,0 1-1 16,0 13-1-16,-6-10 0 15,6 10 0-15,0 0 0 16,0 0-1-16,-2 9 1 16,3 0 1-16,8 2 0 0,5-1 0 15,3 3 1-15,6-2-1 16,3-1 1-16,4-3 0 16,-2 0 1-16,1-5 0 0,1-2 1 15,-6-1 3-15,-1-7 0 16,-7-1 2-16,-2 0 0 15,-4-3 0-15,-3 1 0 16,-4-1-1-16,-3 3 0 16,0 9-3-16,-15-11 0 0,1 9-2 15,-4 2 1-15,0 2-2 16,-2 5-2-16,2 5 1 16,-2 3 1-16,7 1-1 0,1 2 0 15,4 0 1-15,6 0-1 16,2-3 1-16,1 2 1 15,7-7 0-15,5-4 0 0,0-2-1 16,4-4 0-16,0-4 0 16,2-4-1-16,1-4 1 15,-2-5 0-15,-1-3-1 16,-1-2 1-16,-2-2 0 16,-4-2 0-16,-1-2 1 0,-1 2 0 15,-5 1 0-15,1 3-1 16,-2 3 2-16,-2 4-2 15,0 6 0-15,0 9 1 16,0 0-1-16,-7 4 1 0,4 9-1 16,0 6 0-16,1 4 0 15,2 4 0-15,0 3 0 16,3 4-1-16,8-1-4 16,-2 0-7-16,5 2-15 0,-1-2-28 15,-5-6-24-15,7-4-6 16,-3-7-6-16,2-7 6 15</inkml:trace>
  <inkml:trace contextRef="#ctx0" brushRef="#br0" timeOffset="46332.118">5499 3367 31 0,'2'-14'87'0,"0"2"0"0,-1 3-6 16,-1-4-7-16,0 13-46 15,0 0-9-15,0 0-8 16,0 0-6-16,0 0-4 15,8 8-5-15,-8-8-11 0,9 5-41 16,-4 7-21-16,-2-3-6 16,0 0-5-16,-3-9-1 15</inkml:trace>
  <inkml:trace contextRef="#ctx0" brushRef="#br0" timeOffset="47231.704">5135 3609 5 0,'-1'-15'74'0,"-2"3"4"0,1-1-2 16,6 2-35-16,-4 1-4 15,0 10-7-15,2-14-9 16,-2 14-5-16,0 0-6 16,4-9-2-16,-4 9-3 0,0 0-3 15,1 11 0-15,0 1-2 16,0 6 0-16,-1 3 0 16,0 6 0-16,0 3 0 0,-1 4 1 15,1 1-1-15,2 1 0 16,-1-1 0-16,1-3 1 15,1-3-1-15,-1-3-1 16,0-2-1-16,-2-5-2 16,0-3-7-16,0-1-16 0,-2 2-34 15,-2-9-17-15,4-8-5 16,0 0-3-16</inkml:trace>
  <inkml:trace contextRef="#ctx0" brushRef="#br0" timeOffset="47612.5502">4986 3862 14 0,'-10'-5'71'0,"10"5"2"15,0 0 0-15,10-4-40 0,-10 4-5 16,13 3-5-16,-2 2-7 15,0 3-6-15,4 2-2 16,-2 2-1-16,5 1-3 0,-2 2-1 16,3-2 0-16,1 4 3 15,-2-5 0-15,-1-2 3 16,-2-4-1-16,3-2 2 16,-5-4 0-16,0-4 0 0,-2-9 1 15,-2-5-3-15,0 0-1 16,1-5-3-16,-2-1 0 15,0 0-1-15,-2 4-3 16,-2 0-3-16,3 9-4 16,-5 1-6-16,-2 10-10 0,0 0-13 15,1 12-26-15,0 9-23 16,-1 6-5-16,-4 4 0 16</inkml:trace>
  <inkml:trace contextRef="#ctx0" brushRef="#br0" timeOffset="48635.4387">5249 4180 67 0,'0'-12'71'16,"0"12"-1"-16,0 0-34 15,0-8-6-15,0 8-4 0,0 0-9 16,0 0-4-16,0 0-2 16,0 0-2-16,0 0-2 15,4 9-2-15,-4 7-1 16,0 4 0-16,0 2-2 0,0 6 1 16,0 1-1-16,-3 1 0 15,2-1-1-15,1-2 0 16,0-5 1-16,0-3 0 15,0-6 0-15,0-13 0 0,0 11 0 16,0-11 0-16,0-6 0 16,0-9 0-16,0-4 0 15,0-6-1-15,0-5-1 16,1-3 1-16,3-3 0 0,-2 0-1 16,1 3 1-16,1 4-1 15,-1 5 0-15,2 6-1 16,-3 8 0-16,-2 10 0 0,0 0-1 15,13 15 1-15,-8 4 0 16,-1 2 0-16,3 5 1 16,-1 0 0-16,3-1 1 15,1-1-1-15,-1-5 1 0,1-2 1 16,-3-6 0-16,3-5 1 16,-2-5 0-16,-8-1 0 15,16-11 0-15,-8-3 0 16,-2-8 1-16,3-2-1 0,0-5 0 15,-2 0 0-15,-1-3-1 16,0 5 0-16,-2-2 0 16,0 8-2-16,-1 3 0 0,0 5-3 15,-3 13-3-15,0 0-9 16,0 0-12-16,3 7-30 16,1 9-24-16,-3 2-5 15,1 4-4-15</inkml:trace>
  <inkml:trace contextRef="#ctx0" brushRef="#br0" timeOffset="49602.2199">5661 4195 17 0,'-12'-13'75'16,"1"10"1"-16,-1-2-3 0,-1 6-27 15,1 1-24-15,4 2-5 16,-5 4-7-16,3 2-4 16,2 2-2-16,-1 3 0 15,3 1 0-15,3 2-2 0,1-1 1 16,2-1-1-16,-1-2 0 16,3-1 1-16,2-4 1 15,-4-9-1-15,17 8 0 16,-17-8 0-16,16-3 2 0,-7-6-2 15,3-2 0-15,-3-3-1 16,2-2-1-16,-1 0 0 16,-1 0 0-16,-2-1 0 0,1 3 0 15,-3 2-1-15,-2 3 0 16,-3 9 1-16,0 0-1 16,0 0 1-16,0 0-1 0,0 0 1 15,7 9 0-15,-6 2 0 16,2 1 1-16,-1 1-1 15,3 0 0-15,2 0 0 16,-2-2 1-16,-5-11-1 16,13 14 1-16,-13-14 0 0,13 3-1 15,-13-3 0-15,15-5 1 16,-8-4-2-16,0-1 1 16,1-1-1-16,0 1 0 0,-1-2 0 15,0 2 0-15,-1 2 0 16,-6 8 1-16,10-12 0 15,-10 12-1-15,0 0 1 16,0 0 0-16,9-5 0 0,-9 5 0 16,0 0 0-16,12 9-1 15,-12-9 1-15,12 16-1 16,-12-16 0-16,15 14 0 16,-15-14-1-16,15 13 1 0,-15-13-2 15,18 5 0-15,-18-5-1 16,16 0-1-16,-16 0 0 15,17-10 1-15,-9 4-1 16,-8 6 1-16,15-13 1 0,-15 13 0 16,11-9 1-16,-11 9 1 15,0 0-1-15,9-7 1 16,-9 7 0-16,0 0-1 16,12 3 1-16,-12-3 0 0,12 10 0 15,-12-10 0-15,16 11-1 16,-7-8-1-16,2 1-2 15,0-4-3-15,-1 0-2 0,-1-2-2 16,1-3 0-16,1-3 1 16,-1 1 0-16,-2-3 3 15,3 1 2-15,-5-1 6 16,-6 10 5-16,11-13 3 0,-11 13 1 16,8-9 2-16,-8 9 0 15,0 0 0-15,0 0-2 16,0 0-3-16,0 0-2 15,0 0-2-15,0 0-1 0,4 10-2 16,-4-10-3-16,0 24-11 16,0-8-37-16,0-2-24 15,0 0-7-15,0-2-5 16,0 0 0-16</inkml:trace>
  <inkml:trace contextRef="#ctx0" brushRef="#br0" timeOffset="50093.519">5680 4575 43 0,'0'0'90'0,"0"0"-2"16,0 0-6-16,0-11-2 0,13 11-58 16,0-5-6-16,3 0-6 15,2-1-3-15,3-1-5 0,0 0 0 16,-2-1-2-16,0 1-3 15,-2-1-4-15,-3 6-7 16,-5-7-12-16,-9 9-23 16,18 0-31-16,-18 0-7 0,0 0-3 15,0 0 4-15</inkml:trace>
  <inkml:trace contextRef="#ctx0" brushRef="#br0" timeOffset="50301.2789">5721 4637 66 0,'0'0'81'16,"-11"19"-9"-16,11-19-20 0,0 0-7 15,8 8-10-15,5-8-8 16,1-3-8-16,3-3-5 16,1-2-7-16,1-4-7 0,2 4-12 15,-3-8-24-15,-8 8-42 16,3 1-5-16,0 3-5 15,-5 3-3-15</inkml:trace>
  <inkml:trace contextRef="#ctx0" brushRef="#br0" timeOffset="53050.2593">4652 4024 13 0,'4'-21'65'15,"0"2"-16"-15,0 1-8 0,-1 0-1 16,-3 4-4-16,0 1-8 15,-2 3-8-15,2 10-4 16,-15-15-6-16,2 11-3 16,-3-2-4-16,-7 1-1 0,-4 2-1 15,-7 1 0-15,-4 2 0 16,-6 0 0-16,-3 3 0 16,-6 6 2-16,-1 3-1 15,-2 6 0-15,-1 2 0 0,2 6 1 16,2 4-1-16,2 6 0 15,2 1 0-15,4 8 0 16,7 2-1-16,2 1-1 0,7 8 1 16,3 0-1-16,4 5 2 15,7 2-2-15,3 1 0 16,3 1 0-16,4-3-1 16,3-1 1-16,2-4 0 0,7-2 0 15,4-5 0-15,4-4-1 16,3-3 2-16,3-5-2 15,5-2 1-15,5-4 0 16,2 0 1-16,5-3 0 0,2-2-1 16,6-3 0-16,1 1 2 15,6-3 2-15,2-5 0 16,2 0-1-16,8-8-1 16,-1-2 1-16,5-5 0 0,3-2 1 15,2-2-1-15,1-7-3 16,3-2 0-16,-1-1 0 15,1 4 0-15,0-3 0 16,-1 3-1-16,0-2 0 0,1 3-4 16,-4-2 2-16,2 0 0 15,-7-1-1-15,-4-1 0 16,-9-3 3-16,-2 3-2 16,-9-1 1-16,-6-2 2 0,-3 1 2 15,-4-1 1-15,-3 2 1 16,-3-2 0-16,2 1 0 15,-3 1 0-15,2 0 1 0,-3 2-1 16,-1 1 0-16,-3 1-2 16,2 3 1-16,-2 2-2 15,-2-1 1-15,-1 4 0 16,-1-2-1-16,1 1 1 0,-1-2 0 16,3 0 0-16,-1-1 0 15,2-3 0-15,2-1 0 16,1 0 1-16,-1-1-1 15,1 0 1-15,-1 0-1 0,-2 1 1 16,-2 0-1-16,1 2 0 16,-1 0 0-16,-1 1 0 15,-2-1-1-15,2 1-1 16,-2 1 1-16,0-2-1 0,-2 2 0 16,-1-2 0-16,-1-2 1 15,-2-1 0-15,2-3-1 16,-3 0 2-16,1-4-1 15,1-2 0-15,2-3 0 0,0-2 1 16,3-4-2-16,-1-2 1 16,3-1-1-16,0-2 0 15,1-3 0-15,-1-3 0 0,0 1 0 16,-3-2 0-16,0 0 1 16,-2 1 0-16,0-1 0 15,-5 2 1-15,-1 3-1 16,-4 0 1-16,0 5 0 0,-2 4 0 15,-8 3-1-15,-2 4 0 16,-9 3 0-16,-4 5 0 16,-3 2 0-16,-4 2-1 15,-3 3 0-15,-2-1 0 16,-1 1 0-16,1-1 0 0,1 1 0 16,1-2 1-16,1-1-1 15,-1-1 0-15,2-1 1 0,0 1-1 16,-1-3 1-16,1 0-1 15,-1-3 0-15,-1 3 0 16,-3-2 0-16,2-1 1 16,-4 2-1-16,0 0 0 0,-6-2 0 15,-2 4 0-15,-2 0 0 16,-2 2 0-16,-4 0 1 16,1 4-1-16,0-1 0 15,4 3 0-15,1 1-1 0,5 0 1 16,2 3 0-16,4-1-1 15,6 1 1-15,2 1 0 16,1-3 1-16,3 2-1 16,-4-2 1-16,1-1 0 0,-1 0-1 15,-1-1 1-15,0 1-1 16,0 0 1-16,3 0-1 16,0 0 0-16,4 0 0 15,5 0-1-15,1 1 1 0,4 1 0 16,3 0 0-16,0-1 0 15,10-1 0-15,-10 2 0 16,10-2 0-16,0 0 0 16,0 0 0-16,0 0 1 15,-9 1-1-15,9-1 0 0,0 0 0 16,0 0 0-16,0 0 1 16,0 0-1-16,0 0 1 15,0 0-1-15,0 0 1 0,0 0-1 16,0 0 1-16,0 0-1 15,0 0 0-15,0 0 0 16,0 0 0-16,0 0 0 16,0 0-1-16,0 0 1 0,0 0 0 15,0 0 0-15,0 0-1 16,0 0 1-16,0 0-2 16,0 0 0-16,0 0-3 15,0 0-6-15,0 0-11 0,0 0-30 16,0 0-32-16,-2 15-3 15,2-15-6-15,0 12-2 16</inkml:trace>
  <inkml:trace contextRef="#ctx0" brushRef="#br0" timeOffset="53969.1418">4340 4050 0 0,'-16'2'68'15,"1"-2"2"-15,0 0 0 16,-3-21-5-16,1 16-50 16,-2-1 0-16,-1-1-1 0,-4 0 1 15,-1-3-2-15,-3 3-1 16,-3-2-2-16,3-1-1 15,-5-1 0-15,-2-2-2 16,1-1 2-16,-1 0-2 0,-4-5 0 16,-1-1-2-16,-4-3-1 15,-4-1 0-15,-5-1-1 16,-5-3-1-16,-2 0-1 0,-5-3-1 16,-7-2 2-16,-4-1 0 15,-3-1-2-15,-7-5 1 16,-3 2 0-16,-2-2 0 0,-3-3 0 15,0 0 2-15,-7 0-2 16,5-1 1-16,-6-3 0 16,9 2 0-16,-2-2 2 15,4 2 0-15,5-2 0 16,2 2-2-16,14 3 0 0,2 1 0 16,4 1 0-16,8 5 0 15,2-1-2-15,5 3 0 16,2 0 1-16,7 2 1 15,3 4 1-15,8-1-1 0,5 1 1 16,1 0-1-16,15 4 0 16,-1 1 0-16,3 2-1 15,1 0-1-15,5 2 0 0,10 1-1 16,2 0 1-16,7 3-1 16,-11-2 1-16,11 2 0 15,-1-5 0-15,13-2 1 0,-9-3-1 16,-2-4 1-16,6-5 0 15,0-2-1-15,6-7-1 16,-5 0 1-16,10-7-4 16,-10 2 5-16,10-2 0 0,-1 1-1 15,-6 3-2-15,3 6 2 16,-4 5 1-16,0 5-2 16,-4 8 5-16,1 5-6 15,-3 2 0-15,-10 7 2 16,6 1-1-16,-8 2-1 0,4 2-1 15,-6 3-3-15,1-2-4 16,0 1-11-16,-10 0-16 16,14 0-42-16,-14 0-6 15,5 12-6-15,-5-12-2 0</inkml:trace>
  <inkml:trace contextRef="#ctx0" brushRef="#br0" timeOffset="54453.8491">2041 1683 24 0,'-31'-5'51'0,"5"-1"1"16,-3 4-5-16,5-4-4 15,4 5-7-15,0-3-4 0,8 2-7 16,12 2-4-16,-6-10-6 15,6 10-5-15,10-13-3 0,7 6-3 16,3-3-1-16,13 1-4 16,3-2-1-16,0 0 1 15,4 2 2-15,-4-1 1 16,1 2-1-16,2 2 0 16,-5 3 0-16,-7 3 2 0,-9 3 1 15,-12 13 0-15,-6 4-1 16,-1 6-1-16,-9 10-3 15,-7 5-9-15,-4 3-26 16,-4 11-35-16,2 0-7 16,10-1-1-16,3-2-8 0</inkml:trace>
  <inkml:trace contextRef="#ctx0" brushRef="#br0" timeOffset="55172.0477">2151 939 20 0,'0'0'56'0,"-14"-16"2"0,14 16 0 15,-7-4-41-15,7 4-4 16,-13 0 1-16,13 0-3 0,-13 14-3 16,9-2 3-16,-1 5-3 15,1 1 1-15,1 5-5 16,2 1-1-16,1 3 0 0,-1 2 7 16,3 1-1-16,5-1-2 15,-4-1 5-15,-3-3 1 16,2 1 1-16,0-1 3 0,4-4-2 15,1 1-4-15,-5-4 0 16,-1-4 2 0,-1-5-5-16,0-9-3 0,0 0-1 15,0 0-1-15,9 0-1 16,-9 0-2-16,3-21-2 0,-2 7-5 16,0-5-5-16,1 0-9 15,1-4-13-15,-1 3-19 16,-2-5-19-16,6-2-12 0,-1 3-2 15,0-1 10-15</inkml:trace>
  <inkml:trace contextRef="#ctx0" brushRef="#br0" timeOffset="55465.462">2170 945 63 0,'0'-17'73'0,"0"4"-12"16,0 0-10-16,0 1-9 15,0-1-9-15,2 1-8 16,-2 12-6-16,0 0-2 15,0 0-6-15,0-13-2 0,0 2-2 16,1-1 0-16,9-22-3 16,-1 13 0-16,-9 21-1 15,0 0-2-15,42-26-1 16,-28 26 0-16,3 2-1 0,-5 4 0 16,-5 7-1-16,2 1 1 15,-4 4 0-15,-2 0 0 16,-2 4 0-16,-3 1-1 15,-6 3-4-15,-2-3-8 16,3 4-11-16,-3-2-21 0,-5 0-30 16,4-3-5-16,0-3-5 15,-1-6 1-15</inkml:trace>
  <inkml:trace contextRef="#ctx0" brushRef="#br0" timeOffset="56268.1501">2666 927 22 0,'0'0'63'0,"0"0"3"15,-11-8-6-15,11 8-38 16,0 0-4-16,-6 9-6 0,4 0-4 16,0 3 2-16,1 2-5 15,-1 4-3-15,-1-1 3 16,-1 2 1-16,-1-1-1 0,3 3 5 15,2-1 4-15,-1-4-1 16,-2 1-2-16,0-6 2 16,3-11-3-16,-2 12 1 15,2-12-6-15,0 0-3 0,-5-4-6 16,4-8-1 0,1-5-1-16,3-5-1 0,3-1 1 15,-6 23-1-15,8-27 3 16,1 1-1-16,-2-4 4 15,2 1 0-15,3 3 1 16,-1 0 2-16,12-19 1 0,-9 29-1 16,1 2 1-16,-4 4-1 15,2 2-1-15,0 7 1 16,-4 1-1-16,1 5 1 0,-3 4-2 16,-2 4 1-16,1 0-1 15,-3 6 1-15,-1-6 1 16,0 4-1-16,-1-2 0 0,1 1 0 15,-2-2-1-15,0-2 1 16,0-1 0-16,0-2-1 16,0 0 1-16,0-9-1 15,0 13 1-15,0-13-1 0,0 10 0 16,0-10-1-16,9 11 0 16,-9-11 1-16,11 12-1 15,-11-12 0-15,17 17 1 16,-11-7 0-16,-1 2 0 15,-3-1 0-15,-2 3 2 0,0 1 0 16,-4-2 0-16,-5 0 0 16,-2 0 1-16,-1 3 1 15,-6-5-1-15,3-2-2 0,-4 1-6 16,4-2-19-16,-3-2-22 16,5-4-24-16,-2-1-8 15,2-1-8-15,4-4 4 16</inkml:trace>
  <inkml:trace contextRef="#ctx0" brushRef="#br0" timeOffset="56873.5235">2911 924 51 0,'13'-12'68'15,"0"1"0"-15,-1 2-3 16,-12 9-43-16,14-3-6 0,-14 3-1 15,10 3-3-15,-9 7-3 16,1 3-3-16,-2 0-1 16,2 1-2-16,-6 2 0 15,4-1-1-15,0 0 2 0,0 0 3 16,2-1 0-16,-1 0 2 16,1-1-2-16,-2-5 2 15,0-8-2-15,0 0 0 0,0 0-2 16,0 0-3-16,0 0 0 15,8-19-2-15,-4 3 0 16,-4 16-1-16,3-21 0 16,0-1 0-16,2 1 0 15,1-1 0-15,-1 0 0 0,10-19 1 16,-6 25 1-16,2 1 0 16,2 2 1-16,-2 5-1 15,0 2 0-15,2 6 1 16,0 0 0-16,0 3-1 15,0 5-1-15,-5 3 0 0,5 1 2 16,-2 1-1-16,-2 1 2 16,2-4-1-16,-4 1 2 15,3-3 0-15,-10-8 0 0,18 10-1 16,-18-10 0-16,15 0-2 16,-5-1-1-16,3-6 1 15,-13 7-3-15,0 0 0 16,0 0 1-16,11-11 0 15,2-1-3-15,34-33 3 0,-32 35 0 16,1 5 0-16,1 5 0 16,-1 0 1-16,1 5-2 15,-1 9-10-15,2 3-37 0,-4 7-26 16,-1 10-8-16,-1 2-3 16,3 25-2-16</inkml:trace>
  <inkml:trace contextRef="#ctx0" brushRef="#br0" timeOffset="58820.3823">4923 2726 0 0,'-16'-28'64'0,"-2"8"2"16,-4-2 0-16,-2-6-29 15,-3 10-17-15,-3 4-4 16,-2 5 1-16,-7 2-3 16,-2 2-3-16,-4 3 1 0,-6 2-2 15,2 4-1-15,-4 6-2 16,0 6 0-16,2 4-3 16,0 6 1-16,0 8-1 15,2 6-2-15,6 4-2 0,-4 8 1 16,8 4 0-16,3 4-1 15,1 3 1-15,8 0 0 16,0-2 0-16,7 1-1 16,9 2 1-16,1-4-1 0,6-1 0 15,3-2 0-15,1 0 0 16,7-1 0-16,5-2 1 16,0-1 0-16,5-6-1 15,4-2 1-15,3-4 0 0,2-1 1 16,6-7-1-16,2 1-1 15,5-6-1-15,2-3-1 16,4 0 0-16,7-6-1 0,0 0-2 16,9-5 0-16,3 1 1 15,4-2-2-15,1-2 1 16,2-1-1-16,-2 0 2 16,-2-1 2-16,-1-3 0 0,-5-2 0 15,-6-4 0-15,2 0 2 16,-1-10 1-16,-2-3 1 15,-1-7 1-15,-1-5 1 16,1-6 0-16,0-3 0 16,2-6 2-16,-3-3 0 15,-3-4 1-15,2-5 0 0,-3-3-1 16,2 0 0-16,-3-1-2 16,-7-2 1-16,-2 3 1 0,-5 0 0 15,-5 3 0-15,-8 1 0 16,-6 4 1-16,-9-1-1 15,-4-1 1-15,-3 4-1 16,-11-3-2-16,-7 0 0 16,-6-4-1-16,-8 1-2 0,-10-2 0 15,-9 5 1-15,-5 3 0 16,-7 5-1-16,-4 2 0 16,-4 8 0-16,-1 7 0 0,4 7 0 15,5 5 0 1,5 7-1-16,4 1 0 0,8 3 0 15,3 7 0-15,6 0 0 16,5 4-1-16,3-2-1 0,7 0 1 16,4 0-1-16,4-2 1 15,3-2 1-15,13-5-1 16,-12 7 0-16,12-7 2 0,0 0 0 16,0 0 1-16,0 0 0 15,0 0-2-15,0 0 0 16,0 0 1-16,0 0-1 0,0 0 0 15,0 0 2-15,0 0-4 16,0 0 1-16,0 0 1 16,0 0-1-16,0 0 1 15,0 0 0-15,0 0 0 16,0 0-1-16,0 0 1 0,0 0 0 16,0 0 1-16,0 0-1 15,0 0 0-15,0 0 0 16,0 0 1-16,0 0-1 0,0 0 0 15,0 0 0-15,0 0-1 16,0 0 1-16,0 0 0 16,0 0 0-16,0 0-1 15,0 0 1-15,0 0 0 0,0 0 0 16,0 0 1-16,0 0-2 16,0 0 3-16,0 0-2 15,0 0-2-15,0 0-1 16,0 0-5-16,0 11-11 0,0-3-29 15,1 3-34-15,2 2-4 16,-3-1-7-16,0 4 0 16</inkml:trace>
  <inkml:trace contextRef="#ctx0" brushRef="#br0" timeOffset="59780.2214">4762 4252 60 0,'0'-18'77'16,"5"6"-11"-16,-4-2-16 0,-1 14-10 15,2-12-8-15,-2 12-10 16,0 0-6-16,0 0-3 15,0 0-3-15,7 10-3 16,-4 3-2-16,0 0-1 16,2 3 1-16,0 3-1 0,1-1 0 15,0 0 1-15,3-1 0 16,-2-2 2-16,5-4 0 16,2-4 1-16,5-4 0 15,7-3 0-15,8-6-1 0,3-7-1 16,10-4-1-16,3-5-2 15,1-5-1-15,3-6 0 16,-1 0 0-16,-5-1-1 16,-5 2 0-16,-6 2-1 0,-7 3 1 15,-7 7-1-15,-6 6-2 16,-7 5-1-16,-10 9-3 16,1 6-6-16,-4 10-16 15,-8 11-57-15,-6 1-2 0,-3 6-6 16,-4 2-4-16</inkml:trace>
  <inkml:trace contextRef="#ctx0" brushRef="#br0" timeOffset="76851.2061">1423 5686 42 0,'2'-11'71'0,"-2"-5"-1"16,9 4-23-16,-5-4-11 0,-2 5-5 15,1-5-6-15,0 4-7 16,-3-3-3-16,3 2-3 15,0-1 0-15,-2 2-2 16,-1-1-1-16,1 3-2 0,-1 1-1 16,0 1-2-16,0 8-1 15,-12-10-2-15,-5 7-1 16,1 3 0-16,-2 4 1 16,-2 7 0-16,-7 5 0 0,-1 3 0 15,8 3 0-15,-6 3 0 16,5 6 1-16,4-2 0 15,0 0-2-15,2 0 0 16,7 3 1-16,4-1-1 0,-2-1 0 16,8 0 1-16,10-1-1 15,-7-2-3-15,12-2 2 16,2-2-3-16,4-1-5 16,-4-5-10-16,8-5-9 0,-4-4 0 15,0-3-4-15,10-5-7 16,-5-3-16-16,6-6-3 15,-6-5 3-15,12-1 12 0,-13-4 14 16,2-5 6-16,-5 5 18 16,3-4 5-16,-10 7 29 15,-7-4 11-15,2 7 8 16,-11-1 2-16,8 5-1 16,-9 9-5-16,1-13-5 0,-1 13-9 15,-2-9-6-15,2 9-6 16,-10-6-5-16,10 6-5 15,0 0-3-15,-11 0-2 16,11 0-1-16,-12 7-2 0,6 5 1 16,-6 3-1-16,-2 7-1 15,-3 2 2-15,-2 2-1 16,3 1 0-16,6 0 1 16,1 0 0-16,4-6-1 0,6 2 2 15,6-7-1-15,9-3 1 16,0-4 0-16,2-5-1 15,-3-4 0-15,1 0-1 0,-3-10 0 16,-4-1 0-16,0-6 0 16,-1-1-1-16,-2-3 1 15,-1-2 1-15,2 2 0 0,-2 3 2 16,-5 1-1-16,1 3 0 16,-1 14 1-16,0-9-2 15,0 9 0-15,0 11 0 16,-1 1 0-16,-2 6-2 15,1-1 1-15,2 4 1 16,6 0-3-16,0-2-2 0,4-1-8 16,-5-4-12-16,-5-14-36 15,20 12-18-15,-4-11-5 16,-1 1-4-16</inkml:trace>
  <inkml:trace contextRef="#ctx0" brushRef="#br0" timeOffset="77274.957">1838 5822 42 0,'0'0'76'15,"-13"-13"-3"-15,13 13-1 16,0 0-33-16,0 0-14 0,0 6-5 16,0-6-8-16,15 12-5 15,-3-1-1-15,0 6-2 16,-1-1-1-16,-2 3-1 0,0-2 1 15,-2 4-1-15,-4-3 0 16,-1-2 0-16,-2-5 2 16,0-11 1-16,0 13-3 15,0-13 2-15,0 0-1 16,9-8 1-16,-5-2 0 0,-2-5 0 16,1-3-2-16,7-4 0 15,-4 0 0-15,2 1 0 16,0 0-1-16,7 4-2 0,-3 2 1 15,-1 5-2-15,1 6 3 16,-12 4 0-16,16 4 0 16,-8 7-3-16,0 5 2 15,-4 5 1-15,-2 1-1 0,0 1 1 16,8 1-6-16,-9-1-2 16,2 0-18-16,-3 7-48 15,0-14-4-15,0-7-7 0,0-9-5 16</inkml:trace>
  <inkml:trace contextRef="#ctx0" brushRef="#br0" timeOffset="77717.0787">2270 5907 44 0,'-10'3'84'0,"10"-3"0"16,0 0-4-16,0 0-22 15,0 0-23-15,0 0-10 16,0 0-7-16,8 0-7 16,6 0-3-16,1 0-1 0,-1-1-2 15,-5-1-2-15,7-1-1 16,1 2-1-16,-2-2 0 16,2 3 0-16,-8 0-1 15,2 2 1-15,-11-2-1 0,18 0 0 16,-18 0 0-16,0 0-1 15,0 0-1-15,7 2-4 16,-7-2-14-16,0 0-42 0,0 0-18 16,-14 0-5-16,14 0-6 15,0 0-2-15</inkml:trace>
  <inkml:trace contextRef="#ctx0" brushRef="#br0" timeOffset="80347.7024">2869 5574 47 0,'0'-17'70'0,"0"-2"-5"15,5 6-22-15,-4-2-5 0,-1 4-7 16,0 1-7-16,0 10-7 16,0 0-5-16,0 0-4 15,0 0-2-15,-13 20-2 16,6 6-2-16,3 3 1 0,-3 9 0 15,-2 3 0-15,0 8-1 16,-2 2 0-16,7-2 2 16,1-2-2-16,2-2 0 15,1-4 0-15,3-6 1 16,7-4 1-16,2-9 0 0,4-7 1 16,2-3 1-16,4-7-1 15,-4-5 0-15,10 0 0 16,-5-7 0-16,9-6-2 0,-3-3 0 15,0-4-3-15,-4-3 1 16,3-3 0-16,-5-3 0 16,-3 2-1-16,-1-3 0 15,-8 1 0-15,-5 3 1 0,-1 0-1 16,-2 7-1-16,-3 3 1 16,-3 5-1-16,3 11 0 15,-15-7 0-15,15 7-1 0,-17 5 0 16,7 8 1-16,3 1-1 15,-1 4 2-15,3 4-2 16,1 2 2-16,4-1 0 16,1 4 0-16,3-4 0 0,6-2 0 15,-1-1 1-15,3-3 0 16,4-5-1-16,-2-4 1 16,0-4 0-16,4-4-1 15,-1 0 0-15,-2-6-1 0,0-5-1 16,0-1 0-16,-4-2-1 15,2-3-1-15,-5 3-2 16,1-4-3-16,-2 7-6 16,0-8-18-16,-7 9-41 0,0 10-5 15,11-12-5-15,-11 12-1 16</inkml:trace>
  <inkml:trace contextRef="#ctx0" brushRef="#br0" timeOffset="81821.3306">3458 5750 61 0,'6'-9'72'0,"-6"9"-6"15,0 0-26-15,13-7-5 16,-13 7-5-16,8-4-8 16,-8 4-8-16,11 0-3 0,-11 0-4 15,9 6-3-15,-1 4-1 16,-3 4 1-16,0 5-3 16,4 4 1-16,-2 4 0 15,0 0 0-15,0-1 1 0,-1 1-1 16,-2-6 0-16,-3-1 1 15,3-5 0-15,-3-7 1 16,-1-8 1-16,4 10 0 16,-4-10 0-16,0 0 0 15,2-6 0-15,1-3-1 0,1-2-1 16,1-3-1-16,2-3 0 16,-1-2-1-16,5 1 0 15,-1-1-1-15,0 3-1 16,0 0 1-16,0 6-1 0,2 2 0 15,-3 4 0-15,1 5 0 16,0 4 0-16,0 4 1 16,-2 5-1-16,4 2 1 0,-2 1 0 15,1-1 0-15,-3 0 0 16,-1-1 1-16,-3-4-1 16,2-1 2-16,-6-10 0 15,9 9 0-15,-9-9 0 0,0 0 0 16,7-3 1-16,-7 3-2 15,14-20 1-15,-3 8 0 16,-1-4-1-16,2 0-1 0,3-4 0 16,1 2-1-16,0 3 1 15,-2 1 0-15,0 3 0 16,1 3 0-16,-3 8 0 16,-1 0 1-16,-1 7 0 0,-1 6 0 15,0 3 0-15,-3 5-1 16,1 1-3-16,-1 1-6 15,-1 2-18-15,1 0-51 16,-6-3-4-16,-1-3-5 16,1-7-5-16</inkml:trace>
  <inkml:trace contextRef="#ctx0" brushRef="#br0" timeOffset="82600.8709">4162 5862 22 0,'0'0'73'16,"0"-10"5"-16,0 10-4 0,0-11-32 15,0 11-14-15,15-3-3 16,-6 3-8-16,2 5-5 16,1 4-3-16,0 0-2 15,-3 5-3-15,2 2-1 0,-2 3-1 16,-3 1 0-16,-1 0 0 16,-2 0 0-16,1-1 0 15,-2-3 0-15,-2-1 1 16,0-4-1-16,0-11 1 0,0 12 1 15,0-12-1-15,0 0 0 16,0 0 0-16,8-10 0 16,-1-3-1-16,0-2 0 15,3-2-1-15,0-4 0 0,3-3 1 16,3 3-2-16,-1 2 2 16,0 0 0-16,-1 3 0 15,3 6 0-15,-2 2 1 0,-2 8-1 16,-2 0 0-16,2 12-1 15,-2 3-1-15,-3 2 0 16,1 5-2-16,-3 5-9 16,-8 15-47-16,0-15-22 15,-5 1-3-15,0-4-6 0,-3-2-5 16</inkml:trace>
  <inkml:trace contextRef="#ctx0" brushRef="#br0" timeOffset="84366.0597">320 6857 54 0,'0'0'51'0,"0"0"-10"15,0 0-1-15,0 0-5 0,0 0-5 16,0 0-6-16,0 0-4 16,0 0-3-16,0 0-3 15,0 0-2-15,0 0-3 16,0 0-1-16,0 0-2 0,11-5-1 15,-11 5 1-15,11-4-3 16,-11 4 0-16,16-2-2 16,-16 2 0-16,14 0-2 15,-4 0 0-15,-10 0-1 0,18 6-1 16,-11 0 0-16,5 0-2 16,-5 5 0-16,1-2 0 15,0 4 1-15,0-1 0 16,-8-1 1-16,0 2 0 0,-6-1 1 15,1-1 1-15,-1 3 1 16,-1-1 0-16,-2-1 0 16,0 2 0-16,2-2 1 15,-5-2-1-15,4 0 0 0,-2 1 0 16,1-3 0-16,-3 0 1 16,5-2 0-16,-4 1 1 15,11-7 1-15,-6 14 0 16,6-14 1-16,-10 12 0 0,10-12 1 15,-3 9 2-15,3-9-2 16,0 0 1-16,0 0 2 16,0 9 0-16,0-9 0 0,11 4 0 15,-11-4 0-15,15 3-1 16,-6-2 0-16,3-1-1 16,-3 0-1-16,5 0-1 15,4 2-1-15,-4-2-1 0,1 0 0 16,-1 0 0-16,1 0 0 15,0 0-1-15,2 0 0 16,-3 0-2-16,-5 1-1 16,5 1-6-16,-4-1-18 15,-10-1-46-15,30 11-11 0,-30-11-3 16,14 3-4-16,-14-3 0 16</inkml:trace>
  <inkml:trace contextRef="#ctx0" brushRef="#br0" timeOffset="84756.3886">683 6848 63 0,'-2'-10'81'0,"2"1"-6"0,0 9 1 16,1-16-37-16,9 4-15 15,-4-1-3-15,8 6-8 16,1 5-2-16,-15 2-3 16,18 6-2-16,-11 11-4 15,4 8-1-15,-7-10 6 16,7 10-3-16,-3 18 0 0,-10-19 2 15,2 4-2 1,0 31-1-16,-4-26 2 0,-6 2 0 16,-1-2-6-16,-2 6 0 15,-3-4-6-15,-2 4-17 16,0-2-26-16,-2-2-27 16,0-6-8-16,1 2-4 0,0-5-4 15</inkml:trace>
  <inkml:trace contextRef="#ctx0" brushRef="#br0" timeOffset="93842.1865">378 3905 9 0,'-11'-10'58'16,"4"2"3"-16,-6-1-23 0,13 9-5 15,-7-14-3-15,7 14-10 16,-9-14-2-16,4 5-2 16,5 9-4-16,6-16-2 0,8 8-3 15,1 1-2 1,4 0 0-16,5-2 0 0,2 10-4 15,56-18 0-15,10-7 0 16,10 1-1-16,13-2 1 16,13 3-2-16,-1-5-1 15,3 1 2-15,-18 5 2 0,-6 2 0 16,-2 0 0-16,7-2-2 16,-14 5-1-16,3 0 2 15,-6 2 0-15,-15 2-1 16,-3 3 0-16,-6 2 0 0,-6 3-1 15,-17 2-2-15,-6 2-6 16,-13 0-7-16,-12 2-10 16,-2 2-25-16,-10 4-20 0,-9 1-3 15,-14 2-1-15</inkml:trace>
  <inkml:trace contextRef="#ctx0" brushRef="#br0" timeOffset="94405.0642">708 4734 5 0,'-18'18'43'16,"-2"0"-30"-16,5-3 1 16,-2 2 0-16,0-2 2 15,0 3-1-15,4-3 1 0,2 2-2 16,-1-2-2-16,7 2 1 15,-3-2 0-15,5 0 2 16,2-2 2-16,1 0 0 0,3-1 1 16,9-8-1-1,3 6 3-15,7-4-3 0,28 6-1 16,15-5-3-16,15-6-3 16,9-9 0-16,9-9-5 15,6-1 2-15,-3-2-4 16,1-1 1-16,-8-3-1 0,-6 2 2 15,-4 3-3-15,-1 4 0 16,-5 4-1-16,-10 4 3 16,-10 2-2-16,-13 1 0 15,-4 4-1-15,-12 0-3 0,-2 1-1 16,-11-1-1-16,-16 0-1 16,0 0-6-16,0 0-14 15,0 15-39-15,-11-12-12 16,-6-3 0-16,-6 0-3 0</inkml:trace>
  <inkml:trace contextRef="#ctx0" brushRef="#br0" timeOffset="103597.3123">1383 7034 37 0,'-5'-10'14'0,"5"10"-3"0,0 0-3 16,-5-10 0-16,5 10-5 16,-7-12 0-16,7 12-11 0,-6-17-12 15,6 17-11-15</inkml:trace>
  <inkml:trace contextRef="#ctx0" brushRef="#br0" timeOffset="103987.9277">1276 6784 25 0,'0'-18'62'0,"-5"5"-3"0,-2 0-7 15,1 2-7-15,2 0-6 16,4 2-6-16,0 9-4 16,-9-13-8-16,9 13-5 15,0 0-4-15,0 0-4 0,0 0-1 16,0 0-3-16,3 7-2 15,-3 10-1-15,7 3 2 16,-7 8-2-16,-1 6 1 0,1 5-1 16,-1 3 1-16,0 1-1 15,0-2 0-15,1 0 1 16,-6-3-2-16,6-4 3 16,3-4 0-16,-3-2-2 0,6-7 2 15,-1-2-1-15,1-2-1 16,4-5 0-16,6-1 2 15,-1-4-2-15,-1-4 0 16,15-3 0-16,-10 0-5 0,5-3-4 16,6-6-14-16,-4-4-29 15,6 0-27-15,-3-3-5 16,1 0-6-16,-5-6-2 16</inkml:trace>
  <inkml:trace contextRef="#ctx0" brushRef="#br0" timeOffset="105607.087">1627 7030 9 0,'-8'11'72'15,"-5"-5"4"-15,13-6-1 16,-8 10-3-16,8-10-51 0,0 0-3 16,0 0 1-16,0 0-3 15,0 0-4-15,8 0-3 16,-6-7-2-16,1-5-2 15,4-5-2-15,-4 2 0 0,-3-6-1 16,0 1 0-16,2 0-1 16,-2 0 0-16,-1 4-1 15,-2 1-1-15,-7 5 1 16,10 10-1-16,-15-5 0 16,15 5 0-16,-19 11 0 0,12 2 0 15,3 5 1-15,-1 1 0 16,5 3 1-16,4-1 0 15,2 0 0-15,1-3 1 0,2-1 0 16,6-3 0-16,-3-3 1 16,0-3-1-16,-1-3 1 15,3-4 1-15,3-1-3 0,1-6 1 16,0-3-1 0,-4-7 0-16,2 0 0 0,3-1-1 15,-5-2 0-15,-4 1 1 16,-2 0-1-16,-3 4 1 0,-3 2-2 15,3 3 1-15,-5 9-1 16,0 0 0-16,0 0 1 16,11 9-1-16,-7 3 1 15,5 4 0-15,-1 4 1 0,3 0 0 16,1 3-3-16,2-2 4 16,1-2-4-16,-7 0 3 15,3-3 1-15,-7-4-1 0,2-3 0 16,-6-9-1-16,0 0 3 15,0 0-4-15,8-4-1 16,-6-9-1-16,2-2 0 16,4-5 0-16,-4-2-2 0,2 0-1 15,0 1 3-15,0 2-2 16,-3 1 7-16,2 5-3 16,-5 13-1-16,13-8 3 15,-13 8-2-15,15 7 2 0,-11 4 1 16,1 3 0-16,5 2-3 15,1 1 1-15,-4-2 1 16,4 1-2-16,-4-3 3 0,0-4 0 16,4-1-3-16,-11-8 2 15,10 6-1-15,-10-6 0 16,16-3-1-16,-7-8-1 16,-1-2 0-16,6-3-1 15,-5-1-1-15,5 0 2 0,-1-2 0 16,-6 4 0-16,0 1 1 15,0 5 1-15,-7 9 1 16,16-4 0-16,-16 4 0 16,5 9 1-16,-4 4-1 0,8 1 0 15,1 5 0-15,-3-2-1 16,-5 3 0-16,2-4-3 16,12 0-3-16,0-7-4 15,0 0-9-15,-3-8-4 0,1-1-2 16,3-3 0-16,11-6 2 15,-8-4 5-15,-3-3 3 16,0 0 11-16,1-3 12 16,-5 5 8-16,-2-5 8 0,2 7 0 15,-8 0 0-15,-5 12-3 16,0-13-1-16,0 13-4 16,0 0-4-16,0 9-4 15,-3 2-3-15,-2 1-1 0,-1 6-1 16,6 0 1-16,0 2-1 15,0-1 1-15,4 1-1 16,4-2 1-16,1-3-1 16,5-1 0-16,1-2 0 0,2-5-2 15,2-3-2-15,3-4-1 16,-4-2 0-16,2-7-1 0,1-3 0 16,-5-5-1-16,2-2 0 15,-2-3-2-15,-6-2 4 16,-4 2 0-16,-5 0 0 15,-1 3 0-15,-3 2 2 16,-6 5-1-16,0 6 0 0,-3 4 0 16,3 2 1-16,-3 4-1 15,12-4 0-15,-12 19 1 16,8-8 0-16,4-1 2 0,0 3-1 16,2-3 0-16,-2-10 0 15,16 13 1-15,-5-11-1 16,-1-2 0-16,5 0-3 15,-2-6 0-15,3-3 1 0,-1-1 0 16,-2-2 0-16,4 0 0 16,-3 0 1-16,2 1 0 15,-3 2 1-15,1 3 0 0,-3 4 1 16,-11 2 0-16,16 2 0 16,-7 8 0-16,1 2 0 15,-3 1 0-15,-3 4 0 16,6-4 0-16,-1 2 0 0,2-1-1 15,3-4 1-15,-6-2-1 16,5-4 0-16,1-3 0 16,1-1-1-16,-3-6 0 15,4-4 0-15,-1-3-1 16,0-1 1-16,-4-4-1 0,4 3 0 16,0-1 2-16,-1 4-1 15,-6 2 0-15,-8 10 1 0,13-11-1 16,-13 11 1-16,0 0-1 15,6 13 1-15,-2-2-1 16,-3 6-1-16,-1-1-5 16,6 5-13-16,-6 0-35 15,5-2-24-15,5 1-5 0,-1-5-6 16,4 1-3-16</inkml:trace>
  <inkml:trace contextRef="#ctx0" brushRef="#br0" timeOffset="106052.4668">3599 6749 18 0,'0'-23'82'16,"-4"7"1"-16,-7 3-3 0,2 4-5 15,-7 2-43-15,6 3-14 16,0 4-5-16,-2 0-4 15,1 2-4-15,1 7-1 16,1 2-1-16,-2 4 0 0,3 2-1 16,-3 3-1-16,5 0 1 15,0 1-1-15,5 1 0 16,1 2 0-16,1-2 1 16,8 1-1-16,4 0-1 0,0-1-1 15,6-1-1-15,1 1 0 16,1-2-1-16,-1 0 0 15,-4-1-1-15,-3-2 1 0,-5-3 2 16,-4 0 0-16,-6-1 2 16,-8 0 2-16,-8-3 0 15,-4 0 1-15,-7-2 0 16,2 2 0-16,-6-2-1 0,1-1-1 16,6-2-1-16,-5 0-3 15,11-1-7-15,2-2-10 16,9-2-27-16,9 0-31 15,0 0-6-15,6-2-5 16,9-5-3-16</inkml:trace>
  <inkml:trace contextRef="#ctx0" brushRef="#br0" timeOffset="107747.1171">3743 6979 63 0,'12'-11'76'15,"-3"2"0"-15,12 6-24 0,-21 3-18 16,12-10-1-16,-12 10-9 16,0 0-4-16,0 0-6 15,0 0-4-15,0 0-4 0,0 0-2 16,-13 1-2-16,4 6 0 16,-6 3 0-16,2 3-1 15,0 0 0-15,3 1 0 16,2 2 0-16,1-3 0 15,5-2 0-15,2-2 0 0,0-9-1 16,14 11 0-16,-6-11-1 16,6 0 0-16,1-4 1 15,-1-3-1-15,3-2 0 0,-4 0-1 16,1 1 1-16,-2 2 0 16,-3 2 2-16,-9 4 1 15,13 7-1-15,-12 7 1 16,0 5 1-16,-1 10 1 15,0 6-1-15,-2 9 0 0,-3 7-1 16,-2 5-2-16,1 3 0 16,1 0-3-16,2 0-1 15,-1-5-1-15,3-5-1 16,0-10-1-16,1-5 1 0,0-12 0 16,1-5 0-16,-1-17-1 15,0 0-2-15,11 0-1 0,-3-18-5 16,3-8-2-1,1-11-8-15,5-8-17 0,-3-18-19 16,12-8 4-16,3-9 10 16,4-4 18-16,-1 3 23 0,-2 6 15 15,-1 6 12-15,-3 14 20 16,-2 15 21-16,-9 16-5 16,-8 12-9-16,-7 12-12 15,0 6-15-15,-2 8-7 0,-1 5-4 16,-1 3-1-16,0 5-2 15,3 0-2-15,1 2-2 16,-1-1 0-16,8-2-1 0,1-4 0 16,3-2-1-16,0-6 0 15,5-6-1-15,-1-3-2 16,4-5-1-16,-1-9-1 16,3-6 0-16,1-6 0 15,0-4-1-15,2-5 1 0,-3-3 1 16,-1 1 2-16,-1 2 2 15,-3 4 2-15,-4 5 0 16,-2 6 1-16,-10 15 0 16,0 0 1-16,0 0 0 0,8 12 0 15,-9 6-2-15,1 3 0 16,2 1 0-16,4 0-2 16,4 0 1-16,4-3-1 15,7-2 0-15,4-4-1 0,2-5-1 16,4-2 0-16,4-6-1 15,1 0 1-15,2-8 0 16,1-4-1-16,1-3 1 16,0-4 0-16,-1-5 0 0,-3-1 1 15,-2-4 1-15,-6 3 1 16,-3-1 0-16,-7 5-1 16,-7 5 1-16,-8 5 0 15,-3 12 1-15,-10-5-3 0,-6 8 1 16,-3 12-1-16,0 4 1 15,0 1-1-15,3 4-1 16,1 1 1-16,5 0 0 16,5 0 0-16,5-1-1 0,0-2 1 15,9-3-2-15,2-2-1 16,5-2-1-16,1-6-4 16,5-2-6-16,-1-7-8 0,7 0-8 15,-8-6-1-15,10-4-3 16,2-5 1-16,1-2 0 15,3-1 5-15,-4-5 7 0,4 2 13 16,-8-4 12-16,4 6 9 16,-11-1 7-16,-3 6 0 15,-7 0 0-15,-11 14 1 0,9-11-2 16,-9 11-2-16,-6 0-3 16,6 0-3-16,-17 8-4 15,8-2-1-15,-1-2 0 16,2 1 0-16,8-5-1 15,-11 6 1-15,11-6-2 0,0 0 0 16,0 0-1-16,0 0 0 16,2-6 0-16,-2 6-1 15,16-11 0-15,-5 5-1 0,0 0 0 16,1 1 0 0,1 2 1-16,0 3 0 0,0 2-1 15,0 3 1-15,-4 7-1 16,2 1 1-16,-3 4-1 0,-1 2 0 15,-3 0 0-15,-4 3-1 16,0-1 1-16,-1-2 0 16,-8 1 0-16,-1-5 0 15,-5-1 2-15,3-3 1 0,-1-2 0 16,1-2 0-16,2-5 0 16,1-1 0-16,9-1-1 15,0 0 0-15,0 0-2 0,0 0 0 16,12-7-1-16,-2 6-1 15,4 1 1-15,-1 0-1 16,1 3 1-16,1 6-2 16,-1 4 0-16,2 3 0 0,-4 5-1 15,0 2-1-15,-3 4 1 16,-4 5 0-16,-5-2 0 16,-3 3 1-16,-10-2 2 15,-4 1 3-15,-6-4 1 0,-6-3 1 16,-1-4 1-16,-5-5 1 15,0-5-1-15,1-5 1 16,1-5-1-16,4-2-3 0,7-5-3 16,5-9-5-16,11 0-13 15,6-1-37-15,6-9-24 16,12-5-6-16,10-2-5 16,5 0-4-16</inkml:trace>
  <inkml:trace contextRef="#ctx0" brushRef="#br0" timeOffset="108148.1473">5593 7096 40 0,'0'0'64'16,"0"-11"-1"-16,0 11 0 0,10-14-46 16,2 3-11-1,1 1-1-15,5-7 3 0,3-1-1 16,3-3 1-16,3 2 1 15,0-4 2-15,-2 2 0 0,-5 1 2 16,0 5 0-16,-10 2 1 16,-2 1-1-16,-8 12-2 15,-4-10 0-15,-7 10-2 16,-7 0-1-16,-2 6 0 0,-1 2-2 16,0 5-2-16,0 3-1 15,3 5 1-15,2-1-1 16,7 3 0-16,4 0 0 15,5 0-1-15,2-2-1 16,9-2 1-16,8-2-1 0,3-4-1 16,2-4 0-16,4-3-3 15,2-3-2-15,0-3-5 0,-1-3-3 16,-3-1-8-16,-3-8-15 16,-10 3-41-16,0 2-5 15,-13 7-3-15,7-8-1 16</inkml:trace>
  <inkml:trace contextRef="#ctx0" brushRef="#br0" timeOffset="109019.385">4538 7017 1 0,'0'0'49'16,"0"0"-5"-16,0 0 0 0,0 0-3 16,0 0-6-16,0 0-2 15,0 0-5-15,6 0-2 16,-6 0-4-16,15-3-5 16,-5-3-3-16,1 0-2 15,1-3-1-15,-1-3-1 0,2-1-1 16,-2-1-2-16,2-4 0 15,-4-3 0-15,-4 2 0 16,-1-2 0-16,-3 0 0 0,-1 3-3 16,0 3-1-16,-7 1 1 15,-3 8-2-15,-1 1 1 16,-1 5-2-16,1 1 0 16,0 9 0-16,0 4 0 0,3 4 0 15,1 4 1-15,5 0-1 16,2 4 1-16,3 0-1 15,5 1 1-15,5-4-1 0,2 1 1 16,1-6-1-16,1-1 0 16,1-7 0-16,0-1-1 15,-1-4-2-15,-1-5-1 16,-2 0-4-16,-5-5-8 16,2-1-24-16,5-2-42 0,-16 8-4 15,6-13-6-15,-6 13-3 16</inkml:trace>
  <inkml:trace contextRef="#ctx0" brushRef="#br0" timeOffset="112528.8982">170 8006 54 0,'0'0'61'0,"12"1"-7"0,1 7-7 15,-13-8-9-15,16 2-7 16,-16-2-6-16,0 0-4 16,8 8-6-16,-8-8-3 0,0 0-1 15,-20-18-3-15,20 18 0 16,0 0-2-16,-4-11 0 15,4 11-2-15,7-10 1 16,-7 10-2-16,5-9 0 16,-5 9-1-16,15-12 0 0,0 8 0 15,3 1 0-15,-3-1-1 16,-2 4 1-16,14 5-1 16,1 6-1-16,-5-7 1 15,-6 2 0-15,-4 3-1 0,5 0 0 16,-6 1 0-16,-1 4-1 15,-5-1 0-15,0 3 0 16,-5 1 0-16,-7 0-1 0,5-1 1 16,-7 1 0-16,-1-1-1 15,1-1 1-15,-4-1 0 16,-2-3 0-16,2 1-1 16,2-2 1-16,4-2 0 15,-7 0 0-15,13-8 0 16,-14 12 1-16,14-12 0 0,0 0 0 15,0 0 1-15,11 5 0 16,-11-5 0-16,15 6 0 0,-6-3 0 16,3-1 0-16,-2 3-1 15,2-1 1-15,0 1 0 16,-4 3-1-16,-6 2 0 16,0 0 1-16,-2 0-1 0,-2-1 1 15,-18 4-1-15,10-1 1 16,10-12-1-16,-36 5 1 15,10 4 0-15,2-2 0 16,5-1-1-16,19-6 1 0,-28-3 0 16,-21-2-1-16,35 5 0 15,-5 0 0-15,19 0-1 16,-21-12-2-16,1-2-2 16,10 6-9-16,16 1-19 15,-6 7-42-15,15 0-4 0,-4-1-6 16,6-5-1-16</inkml:trace>
  <inkml:trace contextRef="#ctx0" brushRef="#br0" timeOffset="112959.0204">623 7959 0 0,'-9'-15'70'15,"9"15"6"-15,-15-12-2 16,15 12-14-16,-5-15-26 16,5 15-4-16,-8-13-9 0,8 13-2 15,8-11-7-15,1 2-2 16,2 9 1-16,9 0-6 15,-11 5 1-15,5 2-4 16,18 16 3-16,-7 8-2 16,4 12-1-16,-25-12 4 15,3 4-6-15,-3 3 5 16,-3 3-3-16,-1 3 3 16,-6 0-1-16,-3 34-3 0,-5-37 2 15,-3-1-2-15,1-4 1 16,-3 0-5-16,-2-4-2 15,3 0-5-15,-1-6-17 0,-1 4-45 16,0-14-10-16,-2-2-6 16,7-7-6-16,0-1 6 15</inkml:trace>
  <inkml:trace contextRef="#ctx0" brushRef="#br0" timeOffset="113777.581">1265 8101 25 0,'-6'-20'81'0,"1"-3"1"16,-1 3-2-16,2-12-14 15,-4 15-35-15,1 3-2 0,3 4-8 16,4 10-8-16,0 0-5 16,0 0-3-16,-11 15-2 15,4 11-3-15,10 8 1 16,-3 7-3-16,4 9 1 16,0 9 1-16,0 2 0 0,-1-1 0 15,-2-2-1-15,-1-10 0 16,-1-7 0-16,2-5 3 15,-1-10-1-15,0-13-2 16,0-13 1-16,-9-2 0 0,4-19-2 16,5-2 4-16,-3-12-2 15,0-9 0-15,3-8 0 16,0-12 0-16,1-9 1 16,6-7-3-16,0-1 3 0,0-2-1 15,16 4 2-15,0 7 1 16,-4 6-2-16,2 14 1 15,-4 15-1-15,6 12 3 0,9 12-1 16,-12 7-1-16,1 6-2 16,5 8-1-16,0 7 3 15,-5 6-1-15,1 1-2 16,-1 11-2-16,-5-3-4 0,6 9-14 16,-13 8-41-16,-8-7-18 15,-1 1-7-15,-14-3-5 16,7-2 0-16</inkml:trace>
  <inkml:trace contextRef="#ctx0" brushRef="#br0" timeOffset="114010.7622">1314 8147 70 0,'-1'9'88'0,"1"-9"-5"15,0 0-6-15,5 8-20 0,5-8-35 16,1-3-4-16,13-1-4 16,-1 0-5-16,7-2-3 0,3 5-1 15,-2-3-6-15,1 4-17 16,-8 4-38-16,2 1-23 16,-8 1-4-16,-1 2-6 15,-9 1-5-15</inkml:trace>
  <inkml:trace contextRef="#ctx0" brushRef="#br0" timeOffset="115555.049">1664 8245 31 0,'-14'0'84'15,"4"-3"0"-15,10 3-5 0,-10-7-5 16,10 7-45-16,0 0-11 15,-6-10-6-15,10 9-6 16,6 1-3-16,6 1-1 0,-3 10 0 16,3-1 0-16,7 9-1 15,-4 3 0-15,0 2-1 16,-10 3 1-16,0 0 0 16,-4-2-1-16,-2-1 2 15,-1-4-1-15,-6-4 1 0,-2-3 1 16,6-13-1-16,0 0 0 15,-11 4 1-15,11-4-1 16,-13-17 0-16,11 0 0 0,1-2 0 16,1-3-1-16,0 0 0 15,0-1-1-15,3 4-1 16,6 2 1-16,1 3-1 16,1 4 0-16,5 4 0 15,0 3 1-15,8 3 0 0,6 1-2 16,3-1 0-16,7 0 1 15,3-1 0-15,-3-1 0 0,2-2 0 16,-6-3 0-16,-3-2 1 16,1-2 2-16,-8-1 1 15,-8-1 0-15,-8-1 1 16,-4-3-1-16,-6 0 1 0,0 1 0 16,-1-4-1-16,-9 6-1 15,-2 1 0-15,-2 0-1 16,-4 7 0-16,1 4-1 15,4 2-1-15,-3 5 0 0,-1 8 0 16,0 5 1-16,4 4-1 16,2 3 3-16,0 4 0 15,9-2-2-15,1 3 1 16,1 0-1-16,4-3 0 16,9 1 1-16,-4-7 0 0,10-2-3 15,-2-5 0-15,1-3 2 16,3-3 1-16,8-8-1 15,-4-1 1-15,3-9 0 0,-2-5-1 16,6-4 1-16,1-6 0 16,0-3-1-16,-3-4 1 15,-1 1-1-15,-6-2 0 16,3 1 1-16,-9 2-1 0,-3 3 0 16,-3 6 0-16,-7 5-1 15,-4 4 1-15,-10 5-1 16,10 7 0-16,-18 0 0 15,4 3 0-15,0 6 1 16,3 1-1-16,-3 1 1 0,2 2 0 16,5 0-1-16,2 1 1 15,4 0 0-15,1-2 0 16,4 1 0-16,3 2 1 0,7-2-1 16,5 2 1-16,2 0 0 15,-7 1-1-15,5 0-1 16,0 1 1-16,-1-1-2 0,-4 0 0 15,-3 1 0-15,-4-1-1 16,-3 0 1-16,-2-2-2 16,-4 2 2-16,-10-1 1 0,-1-2 1 15,1-2 0 1,-1-2 1-16,-2-2 0 0,3-3 0 16,3-2 2-16,-3-2-3 15,12 0-1-15,-3-17-1 16,3 4 0-16,3-7-1 0,7-2 0 15,2-6-1-15,3-2-2 16,10-4 0-16,1 0 1 16,3-2 1-16,-3 3 0 15,4 0 3-15,-3 1 0 0,1 3 2 16,-6 2 3-16,-6 4 0 16,-7 2 2-16,0 2 1 15,0 1 0-15,-5 3-1 0,-4 4-1 16,-2 3 1-16,2 8-2 15,-6-12 0-15,6 12-2 16,0 0-1-16,-12-2 0 0,12 2-1 16,0 0 0-16,-9 11 0 15,9 2 0-15,-1 2-1 16,1 5 1-16,0 6 0 16,0 4 0-16,0 4 1 15,5 3-1-15,1 1 1 0,-2-1 0 16,1 0 0-16,1-4 0 15,3-3 0-15,-5-7 0 16,4-4 0-16,-4-3 0 16,2-6 0-16,-6-10 0 0,10 4 0 15,-10-4 0-15,6-8 0 16,-1-3 0-16,3-3 0 16,-2 0 0-16,-1-1-1 0,3 2 0 15,-3 0 0-15,6 2 0 16,-11 11-1-16,11-10 1 15,-11 10-1-15,21 0 1 16,-10 1 0-16,1 7-1 0,-1 1 2 16,-1 2-1-16,8 0 0 15,-8 2 1-15,4-1-1 16,-2-1-1-16,-4-3-1 16,5 0-1-16,-6-5-3 0,8-1-4 15,-15-2-10-15,14-7-11 16,-11-4-16-16,1 0-24 15,10 1-15-15,-4 0-3 16,-2 2-1-16</inkml:trace>
  <inkml:trace contextRef="#ctx0" brushRef="#br0" timeOffset="117572.7669">836 8061 7 0,'0'0'69'0,"-1"-10"2"15,1 10-9-15,0 0-18 16,0 0-10-16,0 0-9 0,0 0-7 15,6 16-4-15,-3 2-3 16,-3-4 0-16,2 1-5 16,5 24 1-16,1 2-1 15,-2 4-2-15,2 3-2 16,0-5 1-16,0 1-1 16,-5-5-3-16,2-13 3 0,3-7 1 15,-8-3 0-15,0-16 0 16,0 11 1-16,0-11 0 15,-6-7 0-15,2-4-1 0,0-9 1 16,-6-3-1-16,3-8-2 16,4-5 1-16,1-6-2 15,1-5 1-15,-1 21 2 16,2-8-3-16,7-25 0 0,5 2 0 16,0 3 0-16,3 4 1 15,5 5 1-15,-3 10-2 16,3 8-2-16,1 10 4 15,-5 7-2-15,-1 8 0 16,0 2 1-16,-1 2-1 0,-6 7 0 16,-7 10 1-16,3 1-1 15,-5 9 0-15,-6 1 1 16,-3 1-1-16,-8-2 0 16,2 6-1-16,-6-3 1 15,6-5 0-15,-4-2 0 0,0-1-1 16,4-4 1-16,1-4-1 15,5 1 1-15,0-5 0 0,6-2-3 16,3-1 2-16,1-9 0 16,0 17 0-16,0-17 0 15,10 17 0-15,-3-7 0 16,5 2 2-16,-6-1-1 0,10 3 1 16,5 0 0-16,-4-4-1 15,6-1 1-15,2-2-1 16,-5 0 1-16,-4-6 0 0,5 1 0 15,-4-2 1-15,-6-7-1 16,1 4 2-16,-10-7-1 16,-1-2 0-16,0 0 0 15,5-2 0-15,-4 0 0 16,-8-3-2-16,-1 2 0 16,-4 2 0-16,6 0-1 0,5 13 0 15,-9-4 0-15,-1 4 0 16,-7 9 0-16,10 6 1 0,-2 3-1 15,6 4 1-15,0 5-1 16,-1-2 1-16,-4 3 0 16,8 0 1-16,8-2 0 0,-2 2 0 15,-3-5 1-15,7-4 1 16,-4 0 0-16,9-6 0 16,-1-4 0-16,-3-3 0 15,4-1 1-15,-2-5-2 16,3-1 1-16,-3-2-4 0,-1-4-5 15,-2 4-27-15,0-1-48 16,-10 4-2-16,0 0-6 16,4-9-6-16</inkml:trace>
  <inkml:trace contextRef="#ctx0" brushRef="#br0" timeOffset="123871.8854">218 9020 7 0,'-4'-10'67'0,"4"10"2"0,0-10-13 16,0 10-4-16,0 0-11 15,0 0-5-15,0 0-8 16,0 0-4-16,0 0-4 16,-16-8-6-16,16 8-5 0,0 0-3 15,-16-7-1-15,16 7-1 16,-17 10-3-16,17-10 1 16,-17 34-3-16,16-14 1 15,-2 6 1-15,3-5 0 16,2 3 1-16,1 1-2 0,-5 2 1 15,2 0 0-15,16 6 0 16,-11-5 1-16,2 2 0 16,3 0 0-16,1-4 0 15,13-5 0-15,-6-3 0 0,10-10-1 16,-6-3 0-16,-6-4 0 16,4-3-1-16,-5-7 0 15,4-3 0-15,-7-4 1 16,16-2-1-16,-18-2 1 0,2 3 0 15,-2-3 0-15,3 3 0 16,-2-1 0-16,-3 3 0 16,-7 1 1-16,3 4-1 15,-4 10 1-15,0 0-1 0,0 0 1 16,0 0 0-16,-1 8 0 16,-2 10-1-16,-3-2 1 15,4 6-1-15,-1 4 1 16,-7-1-1-16,10 5 1 0,-3 2-1 15,3-2-1-15,0 3 1 16,-1 1-2-16,1-4 0 16,0 0-3-16,0-3-5 0,0-2-11 15,0-4-23-15,0 0-39 16,0-7-4-16,7-1-5 16,-7-13-3-16</inkml:trace>
  <inkml:trace contextRef="#ctx0" brushRef="#br0" timeOffset="124223.2072">552 9268 73 0,'6'-24'87'15,"2"1"-2"-15,-6 5-4 0,3 2 2 16,-2 5-59-16,8 7-13 15,-11 4 2-15,12-2-3 16,-12 2-1-16,16 11-2 16,-7 15-3-16,3-8 2 15,5 13-4-15,6 30 3 16,-12-26-1-16,3 12-3 16,8 46-1-16,-15 2 0 0,-7-46 6 15,0 4-6-15,-7 0 0 16,-4 2 0-16,-5-7 0 15,-1 4-2-15,-3-10-4 16,0 2-6-16,0-9-16 16,-8-1-54-16,8-8-5 0,-6-4-4 15,-1-9-6-15,5 2 1 16</inkml:trace>
  <inkml:trace contextRef="#ctx0" brushRef="#br0" timeOffset="129423.3919">1228 9186 5 0,'0'0'15'16,"-2"-11"2"-16,2 11 1 15,0-11 2-15,0 11 2 0,0-11 1 16,0 11 3-16,-1-11 1 15,1 11 0-15,1-13 0 16,-1 13 0-16,0-15-2 0,3 5-2 16,0 0-1-16,0-2-2 15,-1 2-3-15,0-2-2 16,-2 3-1-16,1 0-2 16,-1 9-2-16,0-13-4 15,0 13 1-15,0 0-2 0,0 0-1 16,0 0 0-16,0 11-3 15,0 6 0-15,-2 3 0 16,2 8 3-16,-2 5-6 0,1 6 3 16,-10 5-3-16,6 3 4 15,-2 1-1-15,3 2 0 16,-4-1 1-16,0-1-1 16,6-6 3-16,-3-4-2 0,4-3 2 15,1-7-2-15,-2-4-1 16,-2-7 0-16,5-2 1 15,5-3 0-15,-1-3-1 16,-5-9 2-16,16 13-1 0,-16-13-3 16,19 9 1-16,2-9 2 15,-3 0 0-15,0-1 1 16,-4-3-4-16,2-3 2 16,2 0 0-16,2-4-4 0,-4 2-4 15,-7-7-12-15,3 3-29 16,6 0-36-16,-2-3 0 15,-1 1-10-15,-8 0-4 0</inkml:trace>
  <inkml:trace contextRef="#ctx0" brushRef="#br0" timeOffset="130499.0941">1466 9516 56 0,'-6'10'76'0,"-3"-1"-1"0,9-9-1 16,-7 10-32-16,7-10-28 15,0 11 0-15,0-11 1 16,11 2-1-16,-11-2-3 0,18-1-3 16,-10-4-1-16,6-4-2 15,-7-1-2-15,2-1 0 16,-2 0 0-16,1-3-1 15,-2 2 0-15,-4-3-1 16,-1 3 1-16,-2 1 0 0,-1 0 0 16,2 0 0-16,-1 3 0 15,1-1 1-15,0 9-1 16,-1-13 0-16,1 13 0 0,-8-10 0 16,8 10-1-16,-18-3 0 15,10 2 0-15,-4 1-1 16,12 0 0-16,-13 4 3 15,3 3-3-15,-3 1 0 0,8 3 3 16,-4 2-3-16,2 0 0 16,3 3 0-16,-4 3 1 15,3 2-4-15,5 1 4 0,5 0-1 16,-3 3-2-16,6-4 3 16,3 3 0-16,-4-3 0 15,9-4 1-15,3 0-1 16,-5-5 1-16,1-3-1 0,0-3 1 15,2-5 0-15,0-1 0 16,-1-4-1-16,-3-6 0 16,-7-5 0-16,7-3-1 15,7-4 1-15,-10-4-1 0,8-1-1 16,-10-1 2-16,4 2-1 16,-2 1 0-16,7 4 0 15,-10 4 0-15,-2 3 1 16,-2 5-1-16,-3 9 0 0,0 0 0 15,8-6 0-15,-8 6 0 16,4 8 0-16,1 2 0 0,-3 5 0 16,4-1 0-1,7 5 1-15,-2-1-1 0,-5 1 1 16,6 0 0-16,-2-1-1 16,-1-2 1-16,-1-4 0 15,2-2-1-15,-10-10 2 0,9 10-2 16,-9-10 1-16,10 1 0 15,-10-1-1-15,9-19 1 16,-2 5-1-16,0-3 0 16,-2-4-1-16,5 1 1 0,-4-1 0 15,2 4-1-15,3 3-3 16,-1 4 3-16,-2 7 0 16,7 3-2-16,-2 2 1 0,-4 9-1 15,2 4 3-15,-3 2 1 16,5-1 0-16,-4 0-3 15,4-4 1-15,-11 1 4 16,-2-13-2-16,14 14 0 0,-7-14-2 16,4-3 0-16,-11 3 1 15,17-19 1-15,-9 5-1 16,5-5-2-16,-7-2 2 0,5 0 0 16,-1 3-1-16,-1-1 1 15,-6 6 0-15,5 4 0 16,-8 9 0-16,0 0 1 15,11 2-1-15,-1 10 1 0,-4 4 0 16,0 4 0-16,8-1 0 16,-5 2-1-16,0-2 0 15,5-5-8-15,-3 0-31 16,0-3-42-16,-11-11-2 0,21 11-6 16,-5-11-7-16</inkml:trace>
  <inkml:trace contextRef="#ctx0" brushRef="#br0" timeOffset="131095.042">2649 9286 50 0,'-7'-28'87'0,"-1"5"-2"16,-1 2 0-16,-2 3-3 0,0 3-59 15,-2 1-5-15,13 14-3 16,-14-14-2-16,14 14-4 16,-15 3-2-16,10 9-4 15,0 8-1-15,1 9-1 0,3 9 0 16,-3 10-1-16,4 7 1 16,-2 8-1-16,8 6-1 15,-1 4 2-15,2 1-2 0,1 1 0 16,-1-3-3-16,-1-3-1 15,-2-5-1-15,0-5-6 16,-4-11-11-16,-1-10-35 16,-5-2-22-16,-4-16-6 15,-4-8-3-15,-3-12-3 0</inkml:trace>
  <inkml:trace contextRef="#ctx0" brushRef="#br0" timeOffset="132447.7791">2375 9705 40 0,'0'-29'65'0,"6"9"-1"16,3-2 1-16,9 3-28 15,4 4-25-15,4 3 0 16,9 5 2-16,-3-3 2 0,9 7-1 16,-2-3 0-16,2 6 0 15,-8 0-5-15,3 3 0 0,-8 3-2 16,-3 6-1-16,-6 3 0 15,-5 2 0-15,-4 1-1 16,-6 4 0-16,-3-5 1 16,-1 1-2-16,0-4 1 0,-5-1-1 15,2-5-1-15,3-8-2 16,-12 4 1-16,12-4-2 16,-5-8 0-16,1-3-1 15,3-7-1-15,-3-3 0 0,4-3 0 16,4-1-1-16,2 1 0 15,-4-2 0-15,6 5 0 16,4 2 1-16,4 3 0 0,0 5 0 16,5 5 0-16,0 3 0 15,9 3 1-15,-1 1 0 16,2 4 0-16,0 3 0 16,-3 1 1-16,2-2-1 15,-7 0 1-15,2-2-1 0,-11-3 0 16,2-2 0-16,-4 0 0 15,-4-5-1-15,0-4 1 16,-4-1-1-16,0-5 0 0,-2-1 1 16,2-3 0-16,-3 0-1 15,-1 0 2-15,0 1 1 16,0 1 0-16,-5 5-1 16,5 12 1-16,-7-12 0 0,7 12-1 15,-11 3 2-15,4 10-3 16,3 4 1-16,-2 2-1 15,4 4 0-15,2 1 1 16,1 0-1-16,5-1 0 16,3-1 0-16,5-4-2 0,3-2-2 15,2-6 0-15,1-3-2 16,3-3-1-16,1-4 0 16,2-5 0-16,-1-4 1 0,2-4 2 15,-1-1 2-15,-6 0 1 16,6-1 1-16,-4 1 3 15,-4 5 0-15,-3-2 1 0,-5 5 1 16,-10 6 0-16,16-4 0 16,-16 4 0-16,0 0-1 15,3 12 0-15,-3-1-1 0,-1 2-1 16,1 2 0-16,0 3-2 16,0 0 1-16,0 2-1 15,3 0 0-15,-2 0-1 0,-1 0 1 16,1 1-1-1,-1-1 0-15,0-3 0 0,-6-2 0 16,-1-2 0-16,-4-4-1 16,11-9-3-16,-14 9-1 15,14-9-3-15,-10-4-5 0,6-8-6 16,3-9-7-16,1-1-5 16,7-6-7-16,2-5-5 15,5-3 3-15,2-4 6 16,3-2 11-16,1-3 15 0,5 9 17 15,-2-6 14-15,0 6 15 16,-3 2 6-16,-1 6 1 16,-3 6-3-16,1 4-6 15,-6 6-4-15,-3 1-9 0,-8 11-7 16,11-6-3-16,-11 6-4 16,0 0-2-16,3 12-2 15,-1 3-1-15,0 4-1 16,0 4-1-16,4 4 1 0,-2 5-1 15,3 2-1-15,0 1 1 16,2 0-1-16,-1 0 0 16,1-6 0-16,0 0 0 15,-2-4-1-15,-2-6 0 16,2-3-1-16,-3-4 1 0,-4-12-1 16,6 10 0-16,-6-10 0 15,8-6 0-15,-6-5 1 16,0-5 1-16,1-1-2 0,2-5 1 15,-2 1 1-15,2 1 1 16,-1 2-1-16,0 3 1 16,1 5-2-16,-5 10 0 0,16-6 2 15,-16 6 0-15,17 9-1 16,-6 3 0-16,-2 3 0 16,4 2 1-16,1 1 0 15,1-2-1-15,3-1-2 16,-5-2-2-16,4-4-5 0,-4-9-14 15,3 0-51-15,-3-3-7 16,1-6-8-16,-2-6-5 16,-1-3 2-16</inkml:trace>
  <inkml:trace contextRef="#ctx0" brushRef="#br0" timeOffset="134936.5274">1537 2510 14 0,'0'-12'41'0,"-2"3"-15"16,2 9-2-16,1-11-4 15,-1 11-4-15,0 0-2 16,0 0-2-16,0 0-5 15,0 0-8-15,0 0-20 0,11 0-31 16,-11 0-1-16</inkml:trace>
  <inkml:trace contextRef="#ctx0" brushRef="#br0" timeOffset="136453.4869">512 1746 16 0,'-2'-16'72'16,"-5"1"2"-16,-4 5-1 0,-1 1-4 15,0 2-43-15,-3 6-6 16,2 1-5-16,-2 6-6 16,4 7-4-16,-2 3-1 15,1 7-2-15,-5 2-1 0,0 9 1 16,6 5-5-16,-2 6-1 15,10 1 2-15,-5-1 0 16,-1 2-1-16,9 2 2 16,-1-2-1-16,3 3 0 0,8-4 5 15,1-2 0-15,2-3 0 16,2-2 2-16,-2-6 0 16,1-3-1-16,9-6 1 0,-1-9 0 15,2-12-3-15,-1 0 2 16,3-3 0-16,-7 0-2 15,8 0-2-15,-6-12 1 16,-1 1 1-16,26-23-4 16,-33 13 5-16,7-4-6 15,-11 3 3-15,4-3 0 16,-7 4 1-16,-1-2-2 16,-5 6-1-16,-4-2 2 0,1 5-1 15,-1 1 1-15,-7 6-2 16,2 2-1-16,9 5 1 15,-17-1 1-15,6 2-1 16,1 8 1-16,-2 2 0 0,3 4 1 16,4-2 0-16,1 2 0 15,2-1 2-15,2 4-1 16,3-1 1-16,3-1 0 16,1 1 1-16,0-4-1 15,4-1 0-15,2-2-2 0,0-2 0 16,0-2 0-16,11-6-4 15,13-6 1-15,-4-6-1 0,-20 2 3 16,-2-1 1-16,12-19-3 16,-5-1 1-16,-8-1 0 15,-6 20 5-15,-1-5-2 16,-3 8 2-16,3-4-5 16,-5-7 0-16,2 20 4 15,-2-13-2-15,7 5 0 16,-5 8-2-16,6 7 1 15,5 5-1-15,1 7 2 0,-2 0 1 16,7 4-2-16,-5-2 3 16,-2-3 0-16,1 0 0 15,-11-9 3-15,0-9 0 16,4 17-2-16,-4-17 1 0,16 6-2 16,-16-6 1-16,0 0 1 15,9-12-2-15,-4-2-4 16,-5 14 2-16,5-18 0 15,-3 8 0-15,10-1-2 16,-1-7 0-16,3 7-3 16,-14 11 2-16,17-10 1 15,-3 10-2-15,5 2 3 0,-4 9-2 16,5 1 3-16,-6 1 0 16,-8-3 2-16,1 0-1 15,6-4 1-15,-13-6 0 0,0 0 1 16,15 7-1-16,-15-7 0 15,0-8 0-15,3-4-1 16,-1 0 0-16,0-3-1 16,1 0-2-16,6-1 2 15,1 1-1-15,-4 1-2 0,1 3 2 16,6 4-1-16,-13 7 1 16,9-7-2-16,-9 7 2 15,14 4-1-15,-14 5 0 16,14 3 3-16,-11 0-2 0,2 2-4 15,6-1-9-15,1-1-13 16,-1 2-14-16,1-5-33 16,2-4-6-16,-5-3-5 15</inkml:trace>
  <inkml:trace contextRef="#ctx0" brushRef="#br0" timeOffset="136870.3241">1435 2069 25 0,'-14'-12'73'0,"1"12"-2"16,13 0-3-16,-3 6-36 15,-5 6-8-15,11 1-7 0,2 11-7 16,-3-9-8-16,7 0 2 16,-2 6 3-16,-2-1-2 0,5-1-3 15,7 0 3-15,-14-3-4 16,4-2 1-16,6-3 1 15,4-2 1-15,-6-3 0 16,8-5 0-16,-19-1 0 0,19-2 1 16,-7-6-1-16,6-4 0 15,-8-2 0-15,1-5-2 16,-5 0 0-16,-2-2 0 16,0-2 0-16,0 0 0 15,3 1 0-15,-15-1-3 0,-3 7 4 16,-5 0 0-16,0 7 0 15,-2 6 4-15,-1 3-7 16,-3 4 2-16,-5 4-3 0,14 8 2 16,3 0-9-16,2 4-13 15,4-2-30-15,3-3-31 16,12-1 0-16,1-2-5 16,3-2 5-16</inkml:trace>
  <inkml:trace contextRef="#ctx0" brushRef="#br0" timeOffset="137312.5851">1747 2052 45 0,'-28'0'80'0,"11"-4"-1"15,2 2-4-15,15 2-42 0,0 0-6 16,0 0-8-16,0 0-10 15,4 6-3-15,4 7-1 16,5 3-7-16,-5 2 3 0,5-1 2 16,-9 4 0-16,5-3-1 15,2-2 0-15,-4-3 1 16,1-3 1-16,-8-10 0 0,2 8 0 16,8-8 0-16,-10 0 0 15,7-11-1-15,-6 1 1 16,5-3-3-16,2-4 0 15,5-2-1-15,-3-1-2 16,0-2 3-16,0 2 0 16,0 2-1-16,2 3 1 0,-7 2 1 15,-5 13 2-15,11-5-3 16,0 5-3-16,-7 12 3 0,4 5 0 16,-1 1 0-1,-2 4 0-15,7-1-1 0,0 0-9 16,-7-2-5-16,-3 1-21 15,8-2-44-15,-5-4-1 0,0-3-6 16,7-6-6-16</inkml:trace>
  <inkml:trace contextRef="#ctx0" brushRef="#br0" timeOffset="138187.2685">2097 2086 37 0,'0'0'71'16,"-14"5"8"-16,14-5-5 16,0 0-31-16,7 5-9 15,-7-5-11-15,16 0-7 16,4 0-3-16,1-2-4 16,-12-4-4-16,8-1 3 0,-1-3-8 15,-8-1 3-15,9-1 0 16,-10-4-1-16,-4 2 0 15,-3-2-1-15,1 2 3 0,-2 1-6 16,-11 1 4-16,8 1-3 16,-15 8 0-16,5 0-1 15,-3 3 1-15,6 3 0 0,-6 7-1 16,7 3 1-16,3 3 3 16,3 6-3-16,3-1 1 15,1 0 0-15,6 0 0 16,3-3 1-16,7-1 0 0,2-1 0 15,1-5-2-15,0-7 2 16,1 2-2-16,11-6-2 16,-4 0-2-16,-1-6-3 0,-3-3-4 15,4-2-9-15,5-5-15 16,-11-5-7-16,6 1-4 16,-14-4-3-16,5 1 0 15,-10 0 4-15,1 4 9 16,-8-2 12-16,-1 7 19 0,0 6 12 15,0 8 11-15,-14-14 7 16,14 14 7-16,-15 0 0 16,2 0 2-16,13 0 0 0,-13 7 0 15,13-7-2-15,-7 10-3 16,7-10-3-16,0 13-5 16,0-13-2-16,13 9-3 15,-13-9-2-15,20 5-3 0,-8-5-2 16,3 0-1-16,1-2-2 15,1-4-2-15,5 0 0 16,-3-3-2-16,8-2-1 16,-8-2 0-16,-1 3 0 15,-2-4-1-15,-4 2 1 0,-7 0-1 16,-3 2 2-16,-2-1 1 16,-14 5-1-16,-1-1 0 15,-2 6 1-15,-9 1-1 0,7 0 1 16,-6 5 1-16,5 4-3 15,-4 3 2-15,6 2 0 16,8 0-1-16,0 5 1 16,8-1 0-16,2 2 0 15,4-1-1-15,6 3 3 0,15 0-4 32,3-2 2-32,2-2-3 0,2-8-2 15,1-2-1-15,-5-5-4 16,1-3-8-16,3-8-17 15,-17-8-39-15,2 2-12 16,-5-2-3-16,4-1-1 16</inkml:trace>
  <inkml:trace contextRef="#ctx0" brushRef="#br0" timeOffset="138700.7935">2885 1819 67 0,'-11'0'84'0,"11"0"-3"0,0 0-4 16,0 0-44-16,0 0-3 15,9-9-7-15,2 7-10 16,-1-1-6-16,5 0-2 16,2 0-2-16,-1 2-2 0,-2 1 0 15,4 0 0-15,-7 3-1 16,-1 4 0-16,-2 1-1 15,-1 4 1-15,-4 1 0 0,-4 0 0 16,1 2 0-16,-9 1 0 16,5-2 0-16,-6-3 0 15,3 4 0-15,1-7 0 16,-4 1 0-16,10-9 1 0,-6 15-1 16,6-15 0-16,-3 11 0 15,3-11 0-15,12 12 1 16,-12-12-1-16,17 14 0 15,2-1 1-15,-5 1-3 0,4 4 0 16,0 0 1-16,0 5-1 16,-1 2 1-16,-1 0-2 15,-8 2 2-15,-5-3-1 0,-2-3 1 16,-4 2 1-16,-14-3 0 16,-8-5-1-16,-5-2 1 15,-6-5 0-15,0-2 0 16,0-4 0-16,7-2-2 0,3 0-10 15,5-1-34-15,17-9-27 16,5-3-7-16,16-2-5 16,15-4-1-16</inkml:trace>
  <inkml:trace contextRef="#ctx0" brushRef="#br0" timeOffset="138874.0225">3462 2096 73 0,'15'0'92'0,"-15"0"-5"15,0 0-4-15,0 0-3 16,0-9-55-16,0 9-17 16,0 0-2-16,0 0-6 15,-8-7-18-15,8 7-60 0,0 0-4 16,-5 8-3-16,5-8-8 16,0 0-2-16</inkml:trace>
  <inkml:trace contextRef="#ctx0" brushRef="#br0" timeOffset="140871.0552">187 11298 36 0,'0'0'42'0,"3"-13"1"15,11 13-5-15,-14 0-5 0,0-11-4 16,0 11-4-16,-9-16 0 15,3 8-3-15,6 8-2 16,0-17-3-16,0 17-9 16,-5-25 6-16,4 16-1 15,0-1-3-15,1 1-1 0,-2 0-3 16,1 0-1-16,1 9-7 16,-12-26 12-16,12 18-6 15,-3-1-1-15,3 9 0 0,10-18 1 16,-10 18-1-16,0 0-8 15,0 0 7-15,-9-30-1 16,9 30-8-16,-8-11 7 16,8 11-1-16,0 0 0 15,-12 2 0-15,1 5 7 0,11-7-7 16,-1 17 1-16,-2-6 7 16,-5 0-7-16,8-11-6 15,-17 22 6-15,13-6 0 16,6 5 0-16,9 1 7 0,-11-7-7 15,13 7 1-15,-11-8 0 16,10 0 7-16,-12-2-7 16,15 0 1-16,-6-1 0 0,12 8 0 15,-9-9 0-15,4-3 0 16,7 0-1-16,0 8 1 16,-2-8-2-16,-5 4 1 15,3-2-1-15,-6 0 1 16,2 4-1-16,-12 1 0 15,-3 0 1-15,0-1-1 0,-1 2 0 16,-10-2 0-16,4-3-1 16,-2 1-2-16,0-3-2 15,9-8-13-15,-43 9-11 0,26-7-48 16,-10 1-4-16,27-3-6 16,-21-5-3-16</inkml:trace>
  <inkml:trace contextRef="#ctx0" brushRef="#br0" timeOffset="141195.772">378 11092 67 0,'0'-13'83'16,"4"4"-2"-16,-4 9-4 15,0-10-24-15,-6 10-26 0,-5 4-7 16,-1 1-5-16,4 1-4 15,-2-2-3-15,10-4 0 16,0 0-3-16,6-1 0 16,4-4-2-16,4-4 0 0,4 2-1 15,0-1 0-15,2-2 0 16,-2 0 0-16,-6 4-3 16,9-5 2-16,3 1-3 15,27-12-1-15,-5 7-4 16,-35 8-2-16,3 7-13 15,-14 0-20-15,19-12-39 16,-10 7-5-16,-9 5-4 0,0 0 2 16</inkml:trace>
  <inkml:trace contextRef="#ctx0" brushRef="#br0" timeOffset="141572.5199">627 10700 1 0,'0'0'79'0,"-13"-20"3"0,13 20-1 16,-12-17-5-16,12 17-32 15,-16-15-16-15,15 3-7 16,1 12-8-16,3-8-8 15,-3 8 3-15,16 0-4 16,14 0-2-16,1 18 0 0,12 14 0 16,1 8 3-16,9 12-3 15,-13 11 2-15,-26-25 0 16,1 13-4-16,3 53 3 16,-22 7 0-16,-9-50 0 15,-3 10-3-15,-7-3-2 0,-6 5-4 16,-8 2-9-16,-2-3-10 15,-4-7-40-15,0 5-15 16,-2-9-9-16,-3 0-3 16,5-21 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5:56:51.2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1403 10674 10 0,'0'-16'54'0,"0"16"0"16,0-10-6-16,0 10-6 15,-3-9-3-15,3 9-5 0,0 0-7 16,-1-11-4-16,1 11-4 16,0 0-4-16,0 0-4 15,0 0-1-15,0 0-1 16,0 0-4-16,0 7-1 0,-1 9-2 15,-6 9 0-15,7 4 2 16,-1 7-2-16,-1 6-1 16,0 7-2-16,2 1 2 15,-3 1 0-15,-1-2 1 0,1-3-1 16,-5 0-3-16,7-6 4 16,-4-3-1-16,-1-7 0 15,2-6 0-15,2-4-2 16,0-4-1-16,-4-4-2 0,6-12-6 15,-9 9-16-15,9-9-28 16,0 0-24-16,-8-14-4 16,8-3-2-16,4-3 3 15</inkml:trace>
  <inkml:trace contextRef="#ctx0" brushRef="#br0" timeOffset="408.1734">1352 10769 41 0,'0'-12'76'16,"1"1"2"-16,-1 11-9 16,0-13-32-16,0 13-9 0,0 0-7 15,0 0-10-15,9 16 0 16,-3-2-4-16,-3 10-2 16,14 4 1-16,-1 8-2 0,1 7-2 15,4 2 3-15,-1 1-1 16,3 1-1-16,1-3-1 15,1-6 1-15,-9-3 0 16,-4-9 1-16,-3-7 2 0,1-9 1 16,-10-10 1-16,13 0 0 15,-10-14-1-15,1-7 2 16,-2-7-2-16,1-9-1 16,2-7-3-16,-3-8-1 0,10-1-1 15,-8-3 1-15,9 6-2 16,-5 6 0-16,3 7-2 15,2 9-2-15,-6 12-1 16,8 16-6-16,-15 0-9 0,8 27-16 16,-5 0-24-16,12 13-22 15,4 4-4 1,7-2-7-16,6 0 6 16</inkml:trace>
  <inkml:trace contextRef="#ctx0" brushRef="#br0" timeOffset="1573.0379">2134 11041 44 0,'3'-16'86'16,"-1"3"-4"-16,-2-2-2 15,-2 0-27-15,-15 4-15 16,-3 0-13-16,-5 5-9 0,-4 3-7 16,2 4-1-16,-8 9-3 15,1 7-2-15,5 7 0 16,0 2 0-16,11 5-3 15,2-1 0-15,4 2 1 0,8-3-2 16,4-2 1-16,7-7-4 16,4-4 0-16,5-7 3 15,0-6-4-15,7-3 2 0,-1-8-2 16,-4-7 4-16,5-5-2 16,-7-5 4-16,-1-2 0 15,2-3-1-15,-2 3 4 16,-10 0 1-16,-2 4-1 0,5 4-3 15,-6 5 2-15,-2 14-1 16,-7-6 2-16,-2 10 0 16,-2 11-4-16,6 6-1 0,1 2 0 15,1 4 1-15,-3 1 0 16,5-1 0 0,13-2-2-16,-1-4 1 0,-1-6 1 15,5-4 0-15,0-8 0 16,-4-3 0-16,4-9 0 0,2-7 0 15,1-6 0-15,-2-6 0 16,5-4 0-16,-7-6 1 16,5-3-1-16,-3-2 2 0,2 0 0 15,-1 1 1-15,-9 5 0 16,2 6 0-16,-7 7 0 16,3 6 0-16,-6 18-1 15,0 0 0-15,-6 2-1 0,-7 15-1 16,4 5-1-16,2 4 0 15,1 5 2-15,-1 0-1 16,7 3 1-16,-3 1 1 16,9-4-1-16,-2 1 0 0,8-5-1 15,-1-2 1 1,5-4-2-16,-3-6-1 0,-2-4 0 16,10-9 0-16,-4-1 0 15,5-9 1-15,-5-5 0 16,1-6 0-16,1-1 1 0,1-6 0 15,1 2 0-15,-9 1 0 16,-3 3 0-16,-3 2 0 0,4 3 0 16,-10 7 0-16,0 8 0 15,0 0 1-15,0 0 0 16,0 18 0-16,-1-3 0 16,1 4-1-16,0 2 1 0,0 0 1 15,5-1-2-15,-3-3-2 16,5-2 3-16,0-3-1 15,-7-12 0-15,16 10 1 16,-5-10-2-16,1-3-3 0,-1-7 3 16,5-4-1-16,-3-3-2 15,2-2 1-15,-1 1 0 16,-2-1 1-16,-2 2 2 16,-4 2-1-16,-2 5 2 15,-4 10 0-15,0 0 0 0,0 0 0 16,4 5 1-16,-1 10-1 15,-3 3-1-15,2 2 2 16,0 0-1-16,4 2 0 0,1-1 0 16,4-3 0-16,0-4-2 15,-2-2-1-15,6-6-3 16,-3-4-3-16,6-2-1 0,-4-6-1 16,3-6-1-16,-7-3 2 15,7-2 0-15,-1-4 3 16,-1 1 5-16,2-1 4 15,-3 2 2-15,-6 4 2 16,1 3 0-16,-9 12 1 0,8-11 1 16,-8 11-4-16,10 3 0 15,-10 7-2-15,0 1-1 16,5 3-4-16,-1 1-5 0,9 1-14 16,-5 3-28-16,-1-7-30 15,11-1-3-15,-1-5-6 16,7 0-3-16</inkml:trace>
  <inkml:trace contextRef="#ctx0" brushRef="#br0" timeOffset="2220.0361">3289 11023 0 0,'25'-17'84'0,"-4"0"3"16,-7 1-5-16,-6 3-2 0,-20-3-30 16,5 6-28-16,-4 6-4 15,-6 0-7-15,-4 7-5 16,-4 9 1-16,-7 4-2 0,3 6-2 15,0 2 1-15,1 4-1 16,6 1-1-16,5 0 0 16,11-2-2-16,1-4-2 15,6-4-2-15,8-6-2 0,7-4-1 16,2-8-2-16,7-2-1 16,3-8 1-16,-2-6 1 15,7-5 2-15,-4-2 2 16,-3-2 4-16,-4-2 3 15,3 1 5-15,-10 1-1 0,-4 5 1 16,-3 2 0-16,-3 4-1 16,-5 13-2-16,0 0 1 0,0 0-2 15,-12 8-2-15,8 10 0 16,-3 2 0-16,4 6 0 16,-1 0-1-16,3 1 1 15,7-3-2-15,5-2 0 0,3-3-1 16,5-6 0-16,2-4-1 15,0-9-2-15,7 0 0 16,-2-11 0-16,5-5 1 0,-5-9 0 16,3-2 1-16,-5-8 0 15,-3-4 0-15,5-8 3 16,-5-5 1-16,-3-3 2 16,-2 1 0-16,-6 2 1 15,-1 4 0-15,-7 9 0 0,-2 8 1 16,-7 14-1-16,-9 13-1 15,-4 7-1-15,-3 12-2 16,2 9 1-16,1 6-1 0,2 4 0 16,9 6 0-16,7 2-1 15,4-1 2-15,5 1-1 16,9-2-1-16,2-1-1 0,3-3-3 16,2-2-2-16,-5-5-7 15,1-1-15-15,-8-6-55 16,3-5-1-16,-6-6-6 15,-8-11-3-15,0 0 2 16</inkml:trace>
  <inkml:trace contextRef="#ctx0" brushRef="#br0" timeOffset="2788.8107">2040 10817 74 0,'-11'0'80'0,"1"1"2"15,-3-1-19-15,13 0-27 16,-14 3-5-16,14-3 0 15,0 0-11-15,-3 9-6 0,3-9-1 16,14 5-5-16,4-5 0 16,2 0-3-16,4-2 2 15,1-2-4-15,7 0-1 0,4-2 1 16,1-1 0-16,9 0-1 16,-7 1 1-16,-5 0-2 15,-6 3 1-15,5-1-1 16,-5 4 0-16,-12-1 0 0,-4 1-1 15,-12 0 1-15,11 4-2 16,-11-4 0-16,4 12-2 16,-4-12-5-16,-8 21-12 15,-3-8-37-15,5 2-28 0,-6 0-2 16,0-2-6-16,6 3-4 16</inkml:trace>
  <inkml:trace contextRef="#ctx0" brushRef="#br0" timeOffset="6975.0752">2627 7607 32 0,'0'0'76'0,"-13"0"-1"15,13 0 0-15,-18-3-31 16,18 3-15-16,0 0-7 0,10-3-2 15,-2-1-7 1,5 0-3-16,3-1-2 0,2-4-3 16,2 0 0-16,4-1-3 15,7 0 2-15,-5-1-1 16,6-2-1-16,-1 1-1 0,-5 2 0 16,2 0-2-16,-6 2-4 15,-4 3-4-15,-7 5-10 16,-11 0-20-16,0 5-36 15,0 6-7-15,-5 1-5 0,-6 5 0 16</inkml:trace>
  <inkml:trace contextRef="#ctx0" brushRef="#br0" timeOffset="7545.2055">4551 7606 14 0,'-16'1'73'0,"1"-1"5"16,1 0-2-16,3 0-37 15,11 0-7-15,-13 0-6 16,13 0-7-16,0 0-5 16,14-6-4-16,10 0-3 0,5-3-3 15,12-1-6-15,9-2-25 16,13-1-44-16,-1-5-4 16,7-4-5-16,0-3-6 15</inkml:trace>
  <inkml:trace contextRef="#ctx0" brushRef="#br0" timeOffset="13015.9499">404 12310 19 0,'-22'0'65'0,"3"0"2"16,-5 0-1-16,1 0-38 15,3 0-5-15,3 1-2 16,17-1 1-16,-42 16-7 0,23-10-3 16,5 5-2-16,-3 4-1 15,17-15-1-15,-19 23-1 16,-14 22-3-16,22-21-3 15,11-24 2-15,-14 34 0 16,-3 0-1-16,10 2-1 16,-9 1-1-16,13 0 1 0,3 31 1 15,0-43 1-15,0 3-1 16,-1-6 2-16,1-2-1 16,0-4 1-16,0-16 0 15,17 11-1-15,-9-7 1 0,-8-4-1 16,18-4 0-16,-5-8-1 15,-8-3 0-15,3-2-1 16,-1-2 0-16,-7 19 1 16,1-28-1-16,0 15-2 15,-1 13 1-15,0 0 0 0,0 0 0 16,0 0-1-16,-7-3 0 16,-3 2-2-16,-1-1 2 15,-36 0 0-15,45 2-1 16,2 9 1-16,0 4 0 0,0-1-1 15,-1 29-2 1,1-14-5-16,0-27-11 0,0 25-18 16,0 0-36-16,0-14-6 15,0-11-4-15,0 0-1 0</inkml:trace>
  <inkml:trace contextRef="#ctx0" brushRef="#br0" timeOffset="13501.0529">620 12350 10 0,'-4'-10'72'16,"-4"0"5"-16,2-2-2 0,2 4-2 15,4 8-42-15,-10-17-9 16,10 17-2-16,-9-14-4 16,9 14-6-16,0 0-3 0,-6-10-1 15,6 10-2-15,0 0-2 16,4 7 0-16,-1 3 1 15,0 5-2-15,-1 1 1 16,0 6 0-16,1 1 1 0,1 5-2 16,-2 3 1-16,-3 1-1 15,0 2 1-15,-2 3 0 16,-2 1 0-16,-3 0 0 16,-2 0-1-16,-7-2 0 15,-3-1-1-15,1-4 0 0,-3 0-3 16,1-5-3-16,0-2-5 15,2-4-15-15,-1-2-29 16,-1-4-23-16,5-7-5 16,16-7-6-16,-12 10 4 0</inkml:trace>
  <inkml:trace contextRef="#ctx0" brushRef="#br0" timeOffset="14800.502">1170 12240 59 0,'-4'-18'80'0,"0"-1"0"0,-2 4-4 16,6 15-20-16,-8-14-31 0,7 5-5 16,1 9-4-16,-10-4-6 15,10 4-3-15,-2 6-3 16,1 11-2-16,-2 4-2 0,3 9 0 15,-5 6 0-15,-2 8 0 16,6 9 1-16,-2 2-1 16,2-1 2-16,1-2-2 15,5-3 1-15,3-5 0 0,8-7 0 16,-3-6-1 0,8-9 1-16,4-6 1 0,-3-8-2 15,2-5 0-15,3-3 0 16,-1-11 1-16,1-6-1 15,-1-7 3-15,-4-5-3 0,-6-4 0 16,4-5 3-16,-6 4-1 16,-5-2 0-16,-1 4 0 15,-8 6 1-15,5 3-2 0,-1 9 1 16,-7 4-1-16,3 10-1 16,0 0 0-16,-7 17 1 15,-1 2-2-15,7 4 0 16,1 3 1-16,-3 1 0 0,6 2 0 15,4-3 1-15,-3-2-2 16,5-5-1-16,-2-3-2 16,1-7-5-16,-8-9-8 15,15 4-7-15,-2-7-9 0,-7-11-6 16,-1-8-1-16,-4-3 1 16,6-9 3-16,-6-5 5 15,-1-8 18-15,-3 2 17 16,-3-4 15-16,-2 1 13 0,1 5 2 15,-2 4 1-15,-1 8-2 16,2 7-5-16,3 10-5 16,-3 7-10-16,8 7-5 0,-8 10-9 15,13 6-13-15,0 6-22 16,-3 2-37-16,4 3-4 16,12 1-4-16,0 1-4 15</inkml:trace>
  <inkml:trace contextRef="#ctx0" brushRef="#br0" timeOffset="15697.8792">1701 12404 55 0,'0'0'81'16,"-9"5"-3"-16,9-5-3 15,-19 6-4-15,19-6-40 0,-10 12-28 16,10-3 0-16,0 7 1 15,0-1-2-15,4 6 0 16,4 2-1-16,1 1 0 0,1 2 0 16,-5-1 0-16,3-3 0 15,-2-5 0-15,-3-2 2 16,-2-5-1-16,-1-10 1 16,0 0-1-16,0 0 1 0,5-9 0 15,-4-5 0-15,4-6-1 16,0-1-1-16,-1-3-1 15,5 2 1-15,-1-1-1 16,-1 6 0-16,-1 3-1 0,3 5 1 16,1 9 0-16,-3 1 0 15,6 11 0-15,-6 5 0 16,4 4 0-16,1 1 1 16,1 6-3-16,-3-3 3 0,-1-3 0 15,1-1-3-15,-6-6 4 16,1-6-1-16,-5-9-1 15,0 0-2-15,13 0 2 16,-10-9 0-16,2-6-1 0,-3-6 2 16,6 2-4-16,5-4-1 15,-4 2 1-15,1 3 2 16,-5 2 0-16,6 4-2 16,-11 12 3-16,12-7-3 15,-12 7 3-15,14 7 0 0,-9 7 1 16,0 0-1-16,3 3 1 15,0 2 0-15,5 1-2 16,-2-2 1-16,-2 1 0 0,-2-2 0 16,0-2-1-16,8-2 0 15,-4-4-2-15,-1-2-1 16,4-2-1-16,2-5-1 16,6-2-2-16,2-5-2 0,5-5 0 15,-5-3-2-15,11-1 3 16,-1-2 1-16,-1-4 2 15,-4 1 4-15,0-2 2 16,-7 2 5-16,-1-4 4 0,-4 4 2 16,-5 0 3-16,-7 4 0 15,-4 3-1-15,-1 1-2 16,0 13-1-16,-15-12-3 0,0 12-1 16,1 2-3-16,-2 6 0 15,1 3-1-15,-1 7-1 16,1 0 0-16,-2 3 0 15,9 5 0-15,5 0-1 0,-7 3 0 16,6-2 0-16,4 1 0 16,2-1 1-16,7-4-2 15,2 0-1-15,0-5 0 16,5-3-4-16,4-8-6 0,1-1-10 16,-4-6-16-16,7-6-17 15,7-3-15-15,-6-6-9 16,7-2-6-16</inkml:trace>
  <inkml:trace contextRef="#ctx0" brushRef="#br0" timeOffset="16073.9046">2766 12540 16 0,'-5'-11'43'0,"4"-2"-9"0,1 1-2 15,1-5-2-15,6-2 1 16,-4 1-3-16,2-3 1 16,-2-1 1-16,6 2 0 0,-4 0-2 15,-2 4-4-15,-3 2-2 16,1 0-3-16,0 6-4 16,-1-2-2-16,0 10-3 15,-4-8-1-15,4 8-3 16,-10-3-1-16,10 3-1 0,-9 3-1 15,9-3 0-15,-10 18-1 16,5-5 0-16,3 7-1 16,1 6 0-16,1 3 0 0,0 4 0 15,3 2-1-15,2 1-3 16,0 0-1-16,2 1-7 16,-3-8-8-16,0 1-20 15,-1-1-26-15,-3-7-19 0,0-4-4 16,-2-7-4-16</inkml:trace>
  <inkml:trace contextRef="#ctx0" brushRef="#br0" timeOffset="17531.6508">2700 12659 9 0,'-13'-13'75'0,"3"4"3"16,-2 0 0-16,2 3-4 16,10 6-41-16,0 0-14 15,0 0-2-15,0 0-6 0,7 0-2 16,5 0-2-16,1 0-3 15,6 0-1-15,4-1-2 16,3-2-1-16,4 0 0 0,-1-5-1 16,4-1 1-16,2 0-1 15,-3-3 0-15,-3-1 1 16,1 0 1-16,-10-3 2 16,0 3 1-16,-3 1 1 15,-3 0 1-15,-8 3 0 0,-6 9 0 16,5-10 0-16,-5 10-1 15,-4 0 0-15,-4 7-2 16,-5 5-2-16,1 2 1 0,0 7-2 16,0-1 1-16,-3 3 0 15,4 1-1-15,2-2 1 16,6 0-1-16,3-2 1 16,0-2-1-16,0-6 0 0,6-3 0 15,5-6 0-15,-2-3 0 16,5-1 0-16,0-7-1 15,0-5 1-15,1-2 0 0,-2-3-1 16,3 1 2-16,-2-2-1 16,-5 2 1-16,2 1 0 15,-6 5 1-15,2 2-1 16,-7 9 0-16,0 0 0 0,0 0 0 16,8 0-1-16,-8 11 1 15,1 1-1-15,0 3 1 16,2-1-1-16,3 1 1 0,0 0 0 15,1-2-1-15,6-5 0 16,2-1-1-16,1-4 1 16,4-2 0-16,1-3-1 15,3-8 1-15,4-3-1 16,-3-5 1-16,3-3 0 0,-4-4 1 16,0 0 0-16,-3 0 0 15,-4 3 0-15,-3 1 1 16,-5 2-1-16,-5 4 0 15,-2 5 0-15,-2 10 0 0,0-13-1 16,0 13 0-16,-9 0 1 16,9 0-2-16,-15 15 1 15,10-5-1-15,0 2 1 16,4 0 0-16,-1 2-1 0,2-2 1 16,-1 1 0-16,7-1-1 15,5 1 0-15,-1-1-2 0,-2 2 1 16,0 1 0-16,3 0-1 15,-1 1 1-15,1 2-1 16,-5 1 1-16,-2 1 1 16,0-1 1-16,-3 2 0 0,-1-1-1 15,0-3 1-15,-5-1 0 16,-3-3 0-16,3-2 1 16,5-11 0-16,-10 9-1 15,10-9 0-15,-3-5-1 16,3-7-1-16,8-7-1 0,3-6-2 15,7-5 0-15,3-8-1 16,5-6 1-16,2-6 1 16,6-2 4-16,3-1 0 0,-4 2 2 15,1 3 3-15,-2 8 1 16,-7 6 2-16,-2 10 0 16,-7 6 1-16,-3 9-2 0,-13 9-2 15,0 0 0-15,0 0 0 16,0 16-2-16,0 0-1 15,-4 2 0-15,2 6-2 16,-6 2 1-16,5 3 0 0,3 0-1 16,0 4 0-16,2 1-1 15,2-1 0-15,3 2-1 16,-1-2 0-16,4-1-3 16,-3-3-1-16,-1-3-2 15,0-2-2-15,-6-7-1 0,2-2-2 16,-2-15-1-16,-7 10 0 15,0-10 2-15,7 0 2 16,-19-17 3-16,11-1 4 0,1 1 2 16,0-5 5-16,0 1 4 15,2 0 2-15,4 3 0 16,-1 2 0-16,2 3 0 16,0 3-2-16,0 10-1 0,2-15-3 15,-2 15-1-15,20-5-2 16,-6 1-1-16,2 3 0 15,2 0 0-15,4 0-1 0,0 1 1 16,0 0 0-16,1 0 0 16,-1 0 1-16,-2 0-1 15,-3 0 0-15,-2 2 1 16,-4 1 0-16,-1 3 0 16,-10-6 1-16,13 17-1 0,-8-4 1 15,-3 4 1-15,0 2-1 16,0 4 0-16,1 2 0 15,-2 1 0-15,6 2-1 16,-5 0-1-16,0-2-2 0,1-4-2 16,4-1-7-16,-3-8-27 15,-4-13-45-15,12 11-2 16,-12-11-6-16,17-18-3 0</inkml:trace>
  <inkml:trace contextRef="#ctx0" brushRef="#br0" timeOffset="17688.7755">4237 12333 53 0,'-19'2'72'0,"11"11"-2"0,-2 3-4 16,10 2-43-16,0 2-20 16,0 5-37-16,0-6-27 15,5-3-7-15,4 0-3 16</inkml:trace>
  <inkml:trace contextRef="#ctx0" brushRef="#br0" timeOffset="18106.7279">4598 12477 35 0,'0'0'86'0,"0"0"1"15,3-11-3-15,-3 11-6 16,-5-5-49-16,5 5-7 16,-9-9-5-16,9 9-7 0,-11-1-3 15,11 1-3-15,-15 5-2 16,5 4 0-16,-1 4-1 16,0 3 0-16,2 2 1 15,-1 7-1-15,3-2 0 0,0 4 0 16,4 0 1-16,3-1-1 15,3-2 1-15,6-1-1 16,4-4 1-16,1-1-1 16,5-8 2-16,7-2-1 0,-4-6 1 15,2-2 0-15,3 0 0 16,-3-7 0-16,-3 0-1 16,-1-3 1-16,-2 1-2 15,-7 2-1-15,-4 3-2 0,-7 4-3 16,0 0-9-16,0 0-43 15,-13 6-29-15,-5 2-1 16,-6 1-9-16,-3 3-2 0</inkml:trace>
  <inkml:trace contextRef="#ctx0" brushRef="#br0" timeOffset="34444.6565">7123 4235 31 0,'-6'-10'81'0,"3"-1"1"0,-2 2-4 15,5 9-41-15,-8-13-4 16,8 13-9-16,0 0-5 16,-10-3-8-16,10 3-4 15,-5 13-3-15,1 3-1 0,0 7-2 16,-1 5 0-16,-4 10 0 16,0 5 0-16,-3 6 0 15,2 8 0-15,-1 0 0 0,0 4 0 16,1-3 0-16,-1 1 0 15,5-6 0-15,-1-4-1 16,0-6 1-16,3-8-1 16,1-7 1-16,-2-6 0 0,2-7 1 15,0-3 0-15,3-12-2 16,0 0-4-16,0 0-9 16,-2-18-37-16,2 1-28 15,1-7-6-15,3-8-4 0,1-7-5 16</inkml:trace>
  <inkml:trace contextRef="#ctx0" brushRef="#br0" timeOffset="35091.3472">6887 4352 47 0,'0'0'73'16,"-11"-6"-11"-16,11 6-14 0,-4-11-7 15,4 11-9-15,0-12-7 16,0 12-7-16,9-16-4 16,0 8-2-16,1-3-1 15,2 3-3-15,3-1-1 0,2 1-1 16,3-1-1-16,2 1-2 15,2 3 0-15,-1 2-1 16,3 1-1-16,0 3-1 16,2-1 0-16,-1 4 0 0,-2 1 1 15,-2 4-2-15,0 2 1 16,0 0 0-16,-1 1 0 16,-7 3-1-16,0-1 1 0,-4 2-1 15,-4 2 0-15,-1 2 1 16,-6 0 0-16,0 1 0 15,-7 0 0-15,-4 0 1 16,-3-2-1-16,-2-1 1 16,-3-1 0-16,-4-3 0 0,0 0-1 15,-2-3 1-15,1-2-1 16,1-3 0-16,3-1-3 16,0-2-2-16,0-5-3 15,6 4-8-15,-1-4-13 0,5 0-22 16,10 2-28-16,0 0-6 15,0 0-2-15</inkml:trace>
  <inkml:trace contextRef="#ctx0" brushRef="#br0" timeOffset="35709.9369">7320 4559 54 0,'-11'0'77'0,"0"-1"0"16,11 1-24-16,-16-1-16 15,16 1-7-15,0 0-10 16,0 0-6-16,0 0-2 15,0-10-5-15,0 10 0 16,16-10-4-16,-8 7-1 0,2 1-1 16,-2 0 0-16,2 2-1 15,3 2 0-15,-5 3 0 16,2 6-1-16,-1 0 0 0,4 3-1 16,-4 3 0-16,-1 2-1 15,-1 1 0-15,-4 1-2 16,-2-1 2-16,-2-1 0 15,-2 3 0-15,-6-3-1 0,-1-4 4 16,-2 0 0-16,-1-4 0 16,0-2 0-16,2-3 1 15,1-4 0-15,10-2 2 16,-15 0-2-16,15 0 1 0,-5-14-1 16,5 4 0-16,0-2-1 15,4-4 1-15,3 0 0 16,4-2-1-16,2 1 0 15,3-2 0-15,1 3 0 16,3-2 0-16,1 3 0 0,0 2 0 16,-1 0 1-16,0 3-1 15,0 1 2-15,-4 1-1 0,1 2-1 16,-4 1 2 0,1 2-5-16,-5 0-4 0,0 3-11 15,-9 0-11-15,0 0-33 0,14 0-16 16,-14 0-4-1,9 15-3-15</inkml:trace>
  <inkml:trace contextRef="#ctx0" brushRef="#br0" timeOffset="36290.9359">7789 4656 19 0,'-9'-3'73'0,"0"-3"3"15,2-4-3-15,-6 3-40 16,13 7-5-16,-13-12-8 16,13 12-8-16,-8-9-6 15,8 9 0-15,-11-4-3 0,11 4-1 16,-13-1 0-16,13 1-1 15,-17 14 1-15,5-3 0 16,0-1 0-16,-1 4 1 16,3-1-1-16,-1 6 0 15,1-2 0-15,2-1 0 0,5 1-2 16,3 2 1-16,0-2 0 16,6 1 0-16,4 0 0 15,3-5 0-15,2-1 0 0,2-1 0 16,-1-5 1-16,4-3 1 15,-2-3-1-15,-2 0 0 16,0-5 0-16,-2-6 0 16,0 0 0-16,-4-4 0 0,-1-1-1 15,-3-4 1-15,-2 0-1 16,-2-3 0-16,-2 3-1 16,-1 1 1-16,-4 0-1 15,-3 2-1-15,-3 5 0 0,1 0 1 16,-2 7-1-16,-2 1 1 15,1 4 0-15,1 0 0 16,0 1 0-16,1 5-1 16,11-6-3-16,-13 13-5 0,13-13-13 15,-1 16-14-15,1-16-38 16,3 10-7-16,6-4-4 16,4-1 0-16</inkml:trace>
  <inkml:trace contextRef="#ctx0" brushRef="#br0" timeOffset="36980.4745">7905 4686 73 0,'0'0'77'0,"0"0"-2"16,-7-22-20-16,7 22-25 15,0 0-7-15,3 5-10 16,1 4-8-16,0 4-3 0,2 1-1 16,-2 6 0-16,2 0 0 15,-3 2-1-15,1 0 1 16,-4-1-1-16,0-1 1 16,0-2 0-16,-6-4 0 15,1-3 0-15,-1-2-1 0,6-9 0 16,-11 3-1-16,11-3 0 15,-4-8-1-15,4-5-1 16,0-2-1-16,3-2 0 0,2-2 1 16,3-1 0-16,-1 1 1 15,3 0 0-15,-3 2 2 16,3 4 1-16,-2 2 1 16,4 5 1-16,-3 3-1 0,1 3 1 15,2 0 0-15,-2 4 0 16,3 7-1-16,-3 0 0 15,2 3-1-15,-2 2 1 0,-2 0-1 16,-3 0 1-16,-1-2 0 16,0-1-1-16,-4-1 2 15,0-12 0-15,0 15 0 16,0-15-1-16,0 0 1 0,0 0 0 16,0-8-1-16,0-4 0 15,1 1-1-15,3-5 0 16,3 0-1-16,0-2 0 15,0 0 0-15,3 1 0 16,0 0 0-16,1 5 0 0,2-1 0 16,-2 5-1-16,1 3 0 15,-1 5 1-15,0 1-1 0,-3 8 0 16,1 4 0-16,-3 5 0 16,-1 2 1-16,0 3-2 15,-2-1 2-15,-2 5-3 16,1-4-6-16,-2 0-12 0,0-6-25 15,0 0-30-15,1-4-3 16,3-4-5-16</inkml:trace>
  <inkml:trace contextRef="#ctx0" brushRef="#br0" timeOffset="38047.2465">8480 4710 3 0,'-12'-1'77'15,"5"1"2"-15,-6 0-2 0,6 14-9 16,-4-10-43-16,1 0-6 16,10-4-6-16,-15 16-4 15,9-5-4-15,0 1-2 16,2 0 0-16,1 4-1 0,1-1 0 15,1 2-1-15,1 0 0 16,1 0 0-16,4 1-1 16,2-2 1-16,3-1 0 15,-2-4 0-15,6-1-2 0,-3-4 0 16,2-1-1-16,1-5 0 16,1 0-3-16,-2-6 0 15,-1-3-3-15,1-4 0 16,-4-2 0-16,-1-3-1 0,-3-3 0 15,-1-3 1-15,-2-1-1 16,-2 0 3-16,-5 0 2 16,-2 2 1-16,-4 4 2 0,-2 3 2 15,1 2 1-15,-3 6 0 16,3 4 0-16,2 3 1 16,10 1-1-16,-15 0 0 0,15 0-1 15,0 8 1-15,0-8-2 16,10 6 0-16,3-4-1 15,1-2-3-15,5 0-2 16,-1-3-1-16,1-4-2 16,1-2 1-16,1-4 0 15,-3-3 4-15,-1-2 5 16,-2-1 5-16,1-4 3 0,-5 0 5 16,-2 1 0-16,0-1 4 15,-3 3-2-15,-1 3-1 0,-2 1-2 16,-2 5-2-16,0 2-4 15,-1 9-2-15,0 0 0 16,0 0-3-16,0 0 0 16,0 15-1-16,0 3-1 0,-1 2 0 15,1 5 1-15,0 6 0 16,0 3 0-16,0 1 0 16,1 2-1-16,0 0 1 15,-2-1-1-15,1-3 0 0,-1-3 0 16,-3-4-1-16,0-6 0 15,0-4 0-15,-2-5 0 16,6-11 1-16,-11 10-1 0,11-10 0 16,-10-5 0-16,7-4 1 15,0-2-1-15,2-3 1 16,1-4-1-16,0 2 1 16,0 0 0-16,1 2 0 0,4 0-1 15,4 3 1-15,-1 1-1 16,5 3-1-16,0 3-1 15,3 3 0-15,0-1-1 16,2 1 1-16,2-1 0 16,-2 1 0-16,1-1-1 0,-3 0 3 15,-1-4 1-15,-2 0 0 16,-2 0 1-16,-11 6 2 0,12-13 0 16,-12 13 1-16,6-10-1 15,-6 10 1-15,0 0-1 16,0 0 1-16,0 0-1 15,-2 12-1-15,-1 2-1 0,1 4 0 16,-1 2 0-16,0 4-2 16,1 1-3-16,-1-1-4 15,2-1-11-15,-3-2-16 16,0-2-41-16,4-5-5 0,0-14-7 16,5 12 2-16</inkml:trace>
  <inkml:trace contextRef="#ctx0" brushRef="#br0" timeOffset="38197.8347">8882 4541 6 0,'-8'11'45'15,"8"4"-40"-15,-1 2-30 16,2 6-6-16</inkml:trace>
  <inkml:trace contextRef="#ctx0" brushRef="#br0" timeOffset="39131.0904">9163 4691 69 0,'-10'-7'78'0,"10"7"-1"16,-11 5-18-16,11-5-30 16,0 0-3-16,-13 0-10 15,13 0-5-15,-13 11-5 16,2-1-2-16,1 3-1 15,1 1 0-15,-3 5 1 0,2-1-2 16,-1 3 0-16,3 0 0 16,0 0-1-16,5 1 0 0,2-2 0 15,1-2 0-15,4-4 0 16,6-2 1-16,0-4-1 16,2-4 0-16,4-2-1 15,1-2 0-15,0-5 0 0,1-3 0 16,-2-2-1-16,-2-2 0 15,-3-5 0-15,1 0-1 16,-5-2 1-16,-3 0 1 16,-4-2-1-16,0-1 1 15,-5 1 0-15,-5 2 0 0,0 2 1 16,-2 1-1-16,-1 4 1 16,1 3-1-16,-2 5 1 15,6 2 0-15,8 2 0 16,-15 5 0-16,15-5 0 0,-7 17-1 15,7-6 1-15,3 0 0 16,4-1-1-16,1 1 0 16,2-3 0-16,5-4-1 15,2-1-1-15,0-3-1 0,-2 0-2 16,3-3-1-16,-1-3-1 16,0-4 0-16,0-2 1 15,-2 1 0-15,1-2 2 16,-2 1 3-16,-3 1 1 15,1 3 1-15,0 1 0 0,-12 7 1 16,14-1 0-16,-14 1-1 16,9 12 1-16,-7 1 0 15,0 2-2-15,1 4 0 0,-1 1 0 16,3-1 0-16,-3 2 0 16,-1-4 0-16,2-3 0 15,0-2 0-15,-1-4 1 0,-2-8-1 16,0 0 0-16,10 4 1 15,-10-4-1-15,9-11 2 16,-1-1-2-16,-4-2 0 0,7-2-2 16,-3-3 2-16,7 0 0 15,-4 0-1-15,5 2 1 16,-2 2 0-16,3 2 1 16,-1 5 2-16,-1 5-1 15,-3 3 0-15,-3 5 1 0,-1 7 0 16,-2 7 1-16,-3 1-2 15,-4 6-3-15,1-2-7 0,-1 2-23 16,1 0-42 0,-5-3-4-16,0-3-5 0,-1-5-2 15</inkml:trace>
  <inkml:trace contextRef="#ctx0" brushRef="#br0" timeOffset="41264.7868">13010 4364 42 0,'3'-9'49'16,"-3"9"0"-16,2-9-6 15,-2 9-6-15,0 0-6 0,0 0-7 16,0 0-4-16,0 0-4 15,0 0-2-15,0 0-4 16,11 3-1-16,-8 7 0 0,-1 0-1 16,1 5 0-16,2 1-1 15,0 5 0-15,-1 2-1 16,-2 4-2-16,1 2 0 16,0 5-1-16,1-1 0 15,0 3 0-15,-1 5 0 0,1 1 0 16,2 6 1-16,-1 2-1 15,-1 5 1-15,-1 3-1 16,3 5 0-16,-3 4-1 0,0 2 0 16,-4 3 3-16,1 4-2 15,0 4 1-15,-1 1-1 16,-2 3 1-16,-2 2 0 16,2 3-2-16,-1 1 2 15,2 1-3-15,-3 4 0 0,-1 1-1 16,2 3 1-16,0 0-1 15,1 5 0-15,-3 1 0 16,4 6 1-16,1 2-1 16,0 0-1-16,1 2 2 0,3 1-2 15,5 4 1-15,0 1-1 16,3 2 1-16,1 1-1 16,3 1 1-16,0 3 1 0,2 1 1 15,1 3-1-15,0-2 1 16,-1 2 0-16,1 3 1 15,-4 0 0-15,2 1-2 16,-3-2 0-16,1 2 0 0,-1 0-1 16,-3-1 0-16,1 1 0 15,-4-1 0-15,3 0-1 16,-4 0 1-16,-3 3 0 16,-2-4 0-16,-2 0 0 0,0-1 0 15,-4 2 0-15,-5-2-1 16,1-1 2-16,-6-3 1 15,3 4 1-15,-1-4-1 16,-2-2-1-16,0 1 1 0,-2-4 0 16,4 3 1-16,-3 0-3 15,2-2 1-15,-2-1-1 16,3 0 0-16,0 2 0 0,0 0 0 16,1 0 0-16,2-2 0 15,1-1 0-15,3 0-1 16,0 3 1-16,3-3-1 15,3 2 1-15,-1-1 0 0,9-1 1 16,-1 2-1-16,3 0 2 16,1-2-2-16,3 1 1 15,-1 2 0-15,1-1 1 16,1 1-1-16,1 1-1 0,0-2 0 16,2-1 0-16,-1-2 0 15,1 0 0-15,1-6 1 16,1-2-1-16,1-1 0 15,5 1 0-15,-1-1 0 0,1 1 0 16,3-1 1-16,-1 1 1 16,0 4 1-16,1 2 0 15,-3-1-3-15,-2 1 0 0,0-1 0 16,-2 2 0-16,-2 3 0 16,-1-4 0-16,-2-2 0 15,-11-61 0-15,3 4 0 16,-3 2 0-16,2 2 0 15,-1-3 0-15,1 4 0 0,2-6 0 16,-4 3 0-16,3-2 0 16,-2-1 0-16,-3-7 0 15,2 5 0-15,-1-6 0 16,-1 3-2-16,0-3 1 0,0 0-1 16,0-6 1-16,-2 0 3 15,0-6-1-15,-2-40 0 16,1 34 1-16,-1 1-2 15,0-4 0-15,1 0 0 16,-1-2 0-16,0 0 0 16,2 1 0-16,0 3 0 15,2-3 0-15,-1-1 0 0,2-1 0 16,1-1 0-16,2-2 0 16,-2 2 0-16,4-4 0 15,-1 2 0-15,2-4 0 16,-3 1 0-16,-8-22 0 15,16 25 0-15,1 0 0 0,-17-25-44 16,0 0-42-16,0 0-3 16,0 0-4-16,0 0-7 15,0 0 1-15</inkml:trace>
  <inkml:trace contextRef="#ctx0" brushRef="#br0" timeOffset="42781.0037">10349 4253 28 0,'-20'-1'71'0,"7"-1"4"0,-7 8-1 16,-1 6-32-16,-4 4-20 16,-7 7-1-16,0 4-2 15,-2 6-4-15,3 7-1 16,-3 5-2-16,4 2-3 0,5 3-2 16,5 3-1-16,7 1-1 15,3-2-1-15,8 1-1 16,2-3-1-16,10 0 1 0,4-4-2 15,5-1-1-15,2-6 0 16,1-5-4-16,7-5-4 16,-4-9-12-16,2-6-31 15,-1-3-28-15,-2-8-5 16,1-3-5-16,-1-10 0 0</inkml:trace>
  <inkml:trace contextRef="#ctx0" brushRef="#br0" timeOffset="43333.3881">10381 4517 41 0,'0'0'78'0,"-8"-8"-1"0,8 8-4 16,6-12-41-16,3 8-6 15,7-3-5-15,1 1-8 16,6-1-4-16,4-2-4 0,-2 2-1 15,2 0-2-15,-4 0-3 16,-3 1-1-16,-2 3-2 16,-4-1 0-16,-7 2-1 15,-7 2 1-15,0 0 0 0,0 0 1 16,-15 4 2-16,2 1 2 16,-5 0 1-16,-1 3 1 15,-1-1 1-15,1 3 2 0,3-2-1 16,3 2 1-16,2 2 0 15,3 1-1-15,5 2-1 16,2 2 0-16,1 3 0 16,0 2 0-16,1 3-1 0,1 4 0 15,-1 2-1-15,-1 5-1 16,0 0-2-16,-1 0-5 16,-1 3-5-16,-3-5-13 15,3-5-19-15,4-3-34 0,-2-7-5 16,6-5-6-16,-6-14 4 15</inkml:trace>
  <inkml:trace contextRef="#ctx0" brushRef="#br0" timeOffset="44085.5419">10657 4752 29 0,'7'-15'78'0,"-2"3"2"0,-4-1-1 16,-1 4-37-16,0-1-13 15,-3 2-3-15,3 8-5 16,-17-13-8-16,3 11-5 0,-1 2-2 16,-2 1-3-16,1 6 0 15,-3 2-1-15,4 6-1 16,2-1 2-16,1 2-2 0,8 0 0 16,2 2-1-1,2-4 0-15,4-2-1 0,6-2-1 16,6-5-1-16,2-1-2 15,5-4-1-15,1-1 1 16,-3-6-1-16,3-5 1 0,-1 0 1 16,-5-4 1-16,-5 1 1 15,-2 1 2-15,-7 3 0 16,-4 11 1-16,0-13 0 16,0 13 1-16,-13 1 0 0,4 8-1 15,-3 2 1-15,4 5 1 16,0 1-1-16,4 0-1 15,3 1 0-15,2-4 1 16,9-1-2-16,3-3 1 0,5-7-2 16,9-1-1-16,1-2-1 15,3-7-1-15,3-5 1 16,2-1-1-16,-1-5-1 16,-8 0 1-16,2-2 1 0,-10 1 2 15,-6 1 1-15,-9 4 2 16,-4 1 0-16,-5 5 1 15,-8 3 2-15,-5 5-1 16,-1 0 1-16,0 5 0 0,-1 3-2 16,4 2 1-16,2 0-2 15,8 4 0-15,2-1-1 16,4 3 0-16,1 2-1 16,6 7 1-16,5 2-1 0,-1 4 0 15,1 5 0-15,2 5 1 16,-7 0-1-16,0 2 0 15,-4 3 0-15,-3-4 0 0,-8-4 0 16,-6-3 1-16,-8-6 2 16,-1-6-1-16,-3-7 1 15,-3-7 1-15,6-9-1 16,-1-5 1-16,4-11-2 0,10-6-1 16,1-8-4-16,9-4-7 15,1-7-15-15,13-11-46 16,8 4-10-16,7-1-5 0,6-1-5 15</inkml:trace>
  <inkml:trace contextRef="#ctx0" brushRef="#br0" timeOffset="44514.5669">11203 4516 1 0,'0'-14'83'15,"0"1"1"-15,-4 3-1 16,4 10-6-16,-14-35-30 0,14 35-33 15,-13-1-2-15,8 12-2 16,1 3-4-16,-1 5-1 16,1 6-2-16,1 5 0 15,2 3 0-15,1 3-1 0,0 1-1 16,2 0-1-16,4-2-1 16,3-3 0-16,2-4-3 15,-1-5-1-15,5-8-5 16,0-5-2-16,5-6-1 0,-5-4-1 15,5-6 2-15,-3-7 1 16,0-5 1-16,1-2 3 16,-3-1 5-16,-1 1 5 15,-2 0 3-15,-5 4 1 0,-1 5 1 16,-6 11 1-16,4-8 3 16,-4 8-1-16,-1 7-2 15,-3 5-2-15,-1 2-1 16,2 3-1-16,1 1-1 0,2-1-1 15,1-1-2-15,4-1-3 16,4-3-6-16,-9-12-15 16,12 7-38-16,0-7-17 0,4-1-6 15,-4-9-4-15</inkml:trace>
  <inkml:trace contextRef="#ctx0" brushRef="#br0" timeOffset="44658.0701">11544 4482 29 0,'-12'-9'60'16,"12"9"-3"-16,-7 7-11 0,-13 6-64 15,20 6-39-15,4 3-4 16,1 0 5-16</inkml:trace>
  <inkml:trace contextRef="#ctx0" brushRef="#br0" timeOffset="45292.7062">11594 4695 59 0,'0'0'78'0,"-7"-9"-2"16,7 9-4-16,-3-13-34 0,3 13-26 15,0 0-1-15,0 9-1 16,0 2-6-16,1 3-2 15,1 6 1-15,0 2-3 16,1-3 1-16,1 2-1 16,-1-3 1-16,0-3 1 0,0-5 0 15,-3-10-1-15,3 11 1 16,-3-11 0-16,10-7-1 16,-5-4 1-16,4-4 0 15,1 0 0-15,1-1-1 0,1-2-1 16,1 2 1-16,-1 3-1 15,-5 5 1-15,-7 8-1 16,16-4 1-16,-16 4-1 0,4 9 1 16,-1 4 0-16,-2 2-1 15,2 2 1-15,3-1 0 16,-2 1-1-16,7-4 1 16,-1-2 0-16,4-3-1 0,3-4 0 15,1-4-1-15,0 0 1 16,3-6-1-16,-3-4 1 15,1-4-1-15,-3-1 0 16,1-2 1-16,-2-1 1 16,-4-1 0-16,0 0 0 0,-6 1-1 15,0 3 1-15,-2 4 0 16,-3 1 1-16,0 10 0 16,0 0 0-16,-10-4-1 0,10 4 2 15,-13 12-1-15,8 1 0 16,-1 0 0-16,3 4 0 15,0 0-1-15,3 1 1 0,3-1-1 16,6 0-1-16,2-2 0 16,0-3-1-16,7-1-6 15,0-5-9-15,4-6-40 16,3 0-21-16,-3-1-5 0,2-5-6 16,0-5 2-16</inkml:trace>
  <inkml:trace contextRef="#ctx0" brushRef="#br0" timeOffset="45671.6323">12315 4374 31 0,'-1'-10'82'0,"1"2"0"15,0 8-6-15,0 0-25 0,7 0-24 16,5 8-4-16,-4 10-10 16,5 7-8-16,-1 4-2 15,-2 8-1-15,2 3 0 16,-6 5-1-16,1 5-1 15,-7-1 0-15,0 1 0 0,-11-2-1 16,-6-1 1-16,-2-7-1 16,-6-4-2-16,-2-7-3 15,2-9-8-15,0-5-16 16,9 0-41-16,2-13-7 16,14-2-4-16,-10-5-2 0</inkml:trace>
  <inkml:trace contextRef="#ctx0" brushRef="#br0" timeOffset="45835.7267">12520 4871 67 0,'-4'11'70'15,"4"-11"-10"-15,0 0-30 0,-15 7-86 16,15-7-4-16,0 0-4 15</inkml:trace>
  <inkml:trace contextRef="#ctx0" brushRef="#br0" timeOffset="47716.2481">8520 3011 13 0,'0'-10'56'0,"1"-9"-5"15,-1 4-5-15,0 1-4 16,0 4-5-16,0 0-6 0,0 10-3 15,0-13-4 1,0 13-3-16,0 0-3 0,-1-11-1 16,1 11-5-16,0 0-3 15,0 0-2-15,0 0 0 0,-11 3-2 16,7 8-1-16,0 9-1 16,-4 4-1-16,1 9 1 15,-4 7 0-15,2 11-1 16,-5 4-1-16,4 8 0 15,-3 3-1-15,1 2 0 0,3 0 0 16,0 1 0-16,1-3-1 16,1-1 1-16,-1-3 0 15,3-6 0-15,-1-3 1 0,-2-5-1 16,3-1 1-16,-4-8-1 16,3-3 1-16,-4-4 0 15,4-7-1-15,1-4 1 16,0-5 0-16,2-3 0 0,0-3-1 15,3-10 0-15,-3 13 1 16,3-13-1-16,0 0 1 16,0 9-1-16,0-9 1 15,0 0 0-15,0 0-1 0,0 0 1 16,0 0-1-16,0 0-1 16,0 0-1-16,0 0-3 15,0 0-5-15,0 0-16 16,0 0-43-16,-3-10-12 0,3 10-5 15,-6-15-6-15</inkml:trace>
  <inkml:trace contextRef="#ctx0" brushRef="#br0" timeOffset="49663.4739">8171 3984 16 0,'-3'-17'60'15,"2"2"-3"-15,1 15-18 16,0-13-3-16,0 13-7 16,0 0-3-16,0 0-5 0,4-8-2 15,-4 8-3-15,0 0-1 16,0 0-2-16,10-3-2 16,-10 3-2-16,0 0 0 15,0 0-2-15,7 4-1 0,-7-4-1 16,5 17 0-16,-1-3 0 15,2 2-1-15,1 3 0 16,-1 2-1-16,2 3 0 16,-2 2-1-16,5 1 0 0,-4 1-1 15,1 0-1-15,1-3 1 16,-1-2-1-16,0 1 1 16,-2-5 0-16,2 0-1 15,-1-4 1-15,-3-4-1 0,1-1 1 16,-5-10 0-16,7 13 0 15,-7-13 0-15,0 0 0 16,0 0 0-16,0 0 1 0,0 0-1 16,0 0 1-16,8 0-2 15,-8 0 1-15,0 0 0 16,0 0-1-16,6-6 1 16,-6 6-1-16,0 0 0 0,3-11 1 15,-3 11-1-15,0 0 0 16,4-14 0-16,-4 14 1 15,2-12-1-15,-2 12 1 16,4-15-1-16,-1 6 0 0,1-1 0 16,0 0 1-16,0-2-1 15,4-1 1-15,-3-2 0 16,1-3-1-16,3 0 1 0,0-3 0 16,3-2 0-16,-2-1 0 15,2-1 0-15,0 1 0 16,1 2-1-16,-2 0 1 15,1 2 0-15,-3 2-1 0,0 3 0 16,-3 3 1-16,0 2 0 16,2-1 0-16,-4 2-1 15,-4 9 1-15,7-11-1 16,-7 11 1-16,0 0-1 0,8-11 0 16,-8 11 0-16,0 0 0 15,0 0 0-15,0 0-1 16,0 0 1-16,0 0 0 0,0 0 0 15,0 0 0-15,0 0 0 16,0 0 0-16,0 0 0 16,0 0 1-16,0 0-1 15,0 0 1-15,0 0-1 16,8-2 0-16,-8 2 0 0,0 0 0 16,0 0 0-16,10 0 0 15,-10 0 0-15,0 0 0 16,0 0 0-16,8 0 0 15,-8 0 0-15,0 0 0 0,0 0 0 16,0 0 0-16,0 0 0 16,0 0 0-16,0 0 0 0,0 0-1 15,0 0 1-15,-6 0 0 16,6 0 1-16,-17 2-2 16,5 0 1-16,-3-1 1 15,-1-1-1-15,-3 0 0 0,-1 0 0 16,-1 0 0-16,-2-3 0 15,-2 1 0-15,1-2 0 16,0 3 0-16,2-1 0 16,1 0 0-16,2-1 1 15,1 2-1-15,5-1 0 16,1-1 0-16,12 3 0 0,-13-2 0 16,13 2 1-16,0 0-1 15,-11-5 0-15,11 5 0 16,0 0 0-16,0 0 1 0,0 0-1 15,0 0 0-15,0 0 0 16,0 0 0-16,-10-7 0 0,10 7 1 16,0 0-2-16,0 0 1 15,0 0 0-15,0 0 1 16,0 0-1-16,-9-6 0 16,9 6 0-16,0 0 0 0,0 0 1 15,0 0-1-15,0 0 0 16,-10-5 0-16,10 5 0 15,0 0 1-15,0 0-1 16,0 0 0-16,-9-2 0 16,9 2 0-16,0 0 1 0,0 0-1 15,0 0 0-15,0 0 1 16,0 0-1-16,0 0 1 16,0 0-1-16,0 0 0 15,0 0 0-15,0 0 1 0,0 0-2 16,0 0 1-16,0 0 0 15,0 0 0-15,0 0 0 16,0 0-1-16,0 0 1 16,-1 6 0-16,1-6-1 0,0 12 1 15,0-12-1-15,2 15 1 16,-1-5 0-16,2-1 0 16,-1 2-1-16,0 1 1 0,2-1 0 15,-2-1 0-15,1 2 0 16,0-1 1-16,1 4-1 15,2-3 0-15,-1 1 0 16,-1 0 1-16,0 1-1 16,3-1 0-16,-4 0 0 0,1 0 0 15,0 0 0-15,2-2 0 16,-4-1 0-16,1 2 0 16,0 0 0-16,-1-1 0 0,1-1-1 15,-1-2 1-15,1 1 0 16,-3-9 0-16,3 15 0 15,-3-15 0-15,3 10 0 0,-3-10 0 16,0 0 1-16,3 10-1 16,-3-10 0-16,0 0 0 15,0 0 0-15,0 0 0 0,0 0 0 16,0 0 1-16,0 0-1 16,0 0 0-16,0 0 1 15,0 0-1-15,0 0 0 16,0 0 1-16,0 0-1 0,0 0 0 15,0 0-1-15,0 0 0 16,0 0-3-16,0 0-2 16,0 0-7-16,-1-7-15 15,1 7-53-15,-2-9-3 16,2 9-5-16,0-15-6 16</inkml:trace>
  <inkml:trace contextRef="#ctx0" brushRef="#br0" timeOffset="50318.4374">8358 3896 18 0,'0'0'64'16,"0"-10"-2"-16,0 10-16 16,0 0-7-16,0 0-11 15,0 0-6-15,0 0-7 0,0 0-1 16,0 0-4-16,0 0-1 15,0 0-2-15,0 0 0 16,0 0-1-16,-7 6-1 16,7-6 0-16,-10 14 0 15,5-6-1-15,-4 3 0 0,2 1-2 16,-6-1 0-16,3 1 0 16,0 2-1-16,2-3 0 15,-1 0 0-15,2-1 0 16,0-2 0-16,7-8 1 0,-9 15-1 15,9-15 0-15,0 0 0 16,-6 10-1-16,6-10 1 16,0 0 0-16,0 0 0 0,0 0-2 15,0 0 0-15,0 0-3 16,0 0-5-16,0 0-6 16,0 0-10-16,0 0-23 15,0 0-27-15,6 0-4 0,6-1-3 16</inkml:trace>
  <inkml:trace contextRef="#ctx0" brushRef="#br0" timeOffset="50754.1501">8464 3922 25 0,'0'0'66'15,"0"-10"0"-15,0 10-24 16,0 0-10-16,0 0-9 16,0 0-9-16,0 0-3 15,-8 1-2-15,8-1 0 0,-9 6-2 16,9-6 2-16,-15 13 0 15,7-6-1-15,-4 3 0 0,2 0-1 16,-3 4-1-16,2-3-1 16,1 3 0-16,-3-1-1 15,1 0 0-15,3-2-1 16,-5 0 0-16,14-11-1 16,-16 16-1-16,16-16 1 0,-14 12-1 15,14-12 1-15,0 0-1 16,-10 11-2-16,10-11-4 15,0 0-3-15,0 0-8 16,0 0-14-16,-5 10-35 16,5-10-12-16,5 0-5 0,-5 0 1 15</inkml:trace>
  <inkml:trace contextRef="#ctx0" brushRef="#br0" timeOffset="51141.6522">8462 4011 19 0,'-14'3'66'0,"14"-3"2"15,-15 0-6-15,15 0-33 16,-13 10-6-16,13-10-6 15,-15 18-6-15,4-10 0 16,-1 6-2-16,0-3 1 0,-1 2-3 16,0 1 1-16,1-2-1 15,-5 1-1-15,1-2 0 0,1 1 0 16,3-2-1-16,0-2-1 16,0 1-1-16,3-1 0 15,9-8 0-15,-15 11-2 16,15-11 0-16,-8 9-1 15,8-9-1-15,0 0-3 0,0 0-3 16,-8 7-10-16,8-7-16 16,0 0-32-16,0 0-12 15,0-5-5-15,0 5 1 0</inkml:trace>
  <inkml:trace contextRef="#ctx0" brushRef="#br0" timeOffset="51542.3629">8234 3925 62 0,'-3'-9'71'0,"3"9"-12"15,0 0-14-15,0 0-7 0,0 0-8 16,0 0-8-16,5-7-5 16,-5 7-3-16,0 0-3 15,0 0-4-15,0 0-2 16,0 0 1-16,0 0-3 15,7 7 1-15,-7-7-1 0,-1 15-1 16,-5-6 1-16,2 3 1 16,1-1-2-16,-2 0-3 0,0 0-10 15,5-11-29-15,-1 18-34 16,1-18-4-16,4 10-7 16,-4-10-4-16</inkml:trace>
  <inkml:trace contextRef="#ctx0" brushRef="#br0" timeOffset="58252.6765">6867 5588 19 0,'3'-13'74'0,"0"-1"2"16,-3 14-1-16,2-11-36 15,-2 11-8-15,3-8-5 0,-3 8-7 16,0 0-4-16,0 0-2 16,8 12-5-16,-8 1-1 15,0 5-1-15,0 6-1 16,0 5 1-16,0 1-2 0,-5 6 0 16,2 2-1-16,1 1-1 15,-1 0-1-15,1 0 0 16,-1-5-1-16,2-1-3 15,-1-5-5-15,2-4-12 16,-1-5-25-16,-3-4-31 0,4-15-6 16,5 10-5-16,4-10-2 15</inkml:trace>
  <inkml:trace contextRef="#ctx0" brushRef="#br0" timeOffset="58667.6113">7042 5778 30 0,'-10'0'78'0,"1"0"1"15,9 0-3-15,-16 10-29 0,9-1-16 16,1 7-7-16,3 0-8 16,3 4-6-16,0-1-2 15,4 3-3-15,3-2 0 16,5 0-2-16,-1-4-1 15,5-2 1-15,-1-4 0 0,4-4-1 16,-2-4-1-16,4-2 0 16,-5-5 0-16,0-3-1 15,-4-7 1-15,-1-1-1 0,-4-3 0 16,-2-2 0-16,-5-2 0 16,0-1 0-16,-8 2 0 15,-3-1 1-15,-4 7-1 0,-2 2 0 16,0 5 0-16,-4 3 1 15,3 6-1-15,0 0 0 16,6 6 1-16,1 1-2 16,9 3-1-16,2-10-5 0,9 19-11 15,7-15-14-15,5 2-31 16,8 0-14-16,2-1-6 16,5-2-6-16</inkml:trace>
  <inkml:trace contextRef="#ctx0" brushRef="#br0" timeOffset="59031.6067">7351 5815 5 0,'0'0'79'16,"5"-11"2"-16,-5 11-1 0,-5-11-8 16,5 11-35-16,-18 6-11 15,5 4-6-15,4 3-8 16,-3 4-4-16,3 1-2 16,0 2-2-16,5 0-1 0,2 0-1 15,2-1-1-15,7 0 1 16,5-4-2-16,3-3-2 15,4-3 1-15,0-5-2 16,-1-3 0-16,1-1-1 0,-2-5 0 16,-2-5 0-16,-5-5 1 15,-3-1 2-15,-1-5 0 16,-6-1 1-16,-2-3 2 0,-7 1 0 16,0 1 2-16,-6 1-1 15,1 5 0-15,-2 3-1 16,0 7 0-16,0 4 0 15,2 3 0-15,2 3-1 16,2 4-1-16,5 4-1 0,5 0-4 16,0-2-9-16,11 3-20 15,9 1-41-15,0-4-5 16,2-1-5-16,5-3-3 0</inkml:trace>
  <inkml:trace contextRef="#ctx0" brushRef="#br0" timeOffset="59231.5404">7698 5740 48 0,'0'-10'84'16,"1"1"0"-16,-1 9-3 15,-18 3-22-15,9-3-26 16,0 6-9-16,3 4-9 0,-4 4-5 16,5 4-4-16,-1 6-1 15,2 3-5-15,0 5-7 16,4 4-14-16,-4 2-29 15,1-4-29-15,3-2-4 0,-1-7-6 16,1-6-3-16</inkml:trace>
  <inkml:trace contextRef="#ctx0" brushRef="#br0" timeOffset="59440.7144">7572 5766 10 0,'-18'-14'83'15,"0"5"1"-15,2 5-3 16,3 3-4-16,-15 1-43 16,28 0-8-16,-4 12-7 15,4-3-7-15,7 0-6 0,5 3-6 16,5 4-13-16,-4-3-34 16,10 1-30-16,1 1-3 15,-1-4-7-15,3 0-4 16</inkml:trace>
  <inkml:trace contextRef="#ctx0" brushRef="#br0" timeOffset="59627.6836">7883 5878 59 0,'0'0'87'16,"0"0"-4"-16,-6 6-4 15,-4-20-17-15,10 14-36 16,-9 7-7-16,5 1-9 0,4 5-11 15,0-4-17-15,0-9-52 16,7 17-8-16,0-6-6 16,3-1-4-16,-1-6 2 15</inkml:trace>
  <inkml:trace contextRef="#ctx0" brushRef="#br0" timeOffset="59881.0413">8211 5738 78 0,'-7'-16'88'0,"-3"3"-1"15,4 1-5-15,-3-22-25 0,9 34-29 16,-5-11-5-16,5 11-7 16,0 0-8-16,0 0-2 15,1 12-2-15,5 3-2 0,0 6 0 16,-2 2-1-16,3 8-3 15,-1 0-5-15,4 7-13 16,-9 6-36-16,7-7-27 16,-2-3-2-16,1-5-8 0,2-5-5 15</inkml:trace>
  <inkml:trace contextRef="#ctx0" brushRef="#br0" timeOffset="60805.356">8386 5873 63 0,'-13'-7'88'0,"2"2"-4"16,1 0-4-16,10 5-1 15,-10 0-62-15,10 0-2 16,0 0-1-16,12 8-4 16,4-5-4-16,1-2-1 0,3-1-1 15,1 0-2-15,0 0 0 16,2-7-1-16,-1-2-1 15,-4-2 1-15,-4-1-1 0,-2-2 0 16,-3-4 0-16,-3 2 0 16,-6 1-1-16,-1 1 1 15,-10 3-1-15,-3 4 1 16,-1 5 0-16,-1 2-1 16,-3 9 2-16,3 4-1 0,-1 5 0 15,3 5 1-15,6 0-1 16,3 2 0-16,5 0 0 15,7-3 0-15,2 1 0 0,6-5 0 16,4-3-1-16,1-5 0 16,1-4 0-16,3-5-1 15,-3-1-1-15,-1-4 1 16,0-6-1-16,-4-3 0 0,0-1 1 16,-5-1 0-16,0-1 1 15,-3-1 0-15,-1 2 1 16,-3 1 1-16,-3 4 0 0,0 0 0 15,-1 10 0-15,3-10 0 16,-3 10 0-16,0 0 0 16,8 11 1-16,-5-1-1 15,0 4-1-15,5 1 0 0,1 1 0 16,0 0 0-16,1-3 0 16,-3-2-1-16,3-2 0 15,-10-9 0-15,16 8-1 16,-16-8 0-16,12-4 0 0,-12 4-1 15,12-18 1-15,-6 4-1 16,1-3 0-16,1 2 1 16,2-3 1-16,-4 1-1 15,5 2 2-15,-5 2 0 16,2 3 1-16,-8 10 0 0,13-9 0 16,-13 9 1-16,13 2-1 15,-9 8 1-15,1 3 0 0,2 3-1 16,0 1-1-16,1 2 0 15,-1-2-2-15,0-2 1 16,1-2-1-16,-1-3-1 16,-7-10-2-16,14 8-2 0,-14-8 1 15,14-3 0-15,-9-5 0 16,1-5 0-16,3 1 0 16,0-2 1-16,0 1 3 15,-1 0 2-15,2 2 2 0,-4 1 2 16,-6 10-1-16,13-11 2 15,-13 11 0-15,8-4 0 16,-8 4-1-16,9 7 0 16,-5 4-1-16,-1 0-3 15,3 3-2-15,0 1-5 0,1 3-15 16,-2 5-33-16,1-8-21 16,-2-2-5-16,1-4-6 15,-5-9 0-15</inkml:trace>
  <inkml:trace contextRef="#ctx0" brushRef="#br0" timeOffset="61197.1218">9351 5802 26 0,'-14'-14'84'16,"1"14"-2"-16,-2 0-3 15,1-6-5-15,3 13-45 16,0 3-5-16,4 4-10 15,-1 2-6-15,2 0-3 16,5 1-1-16,1 2-2 0,2-3 0 16,8 0-1-16,-3-3 0 15,5 0 0-15,0-3-2 16,0-5-1-16,3 0-1 0,-5-5 0 16,2 0-1-16,1-3 1 15,-6-6 0-15,3-2 0 16,-4-4 1-16,-3-2 1 0,-1-3 3 15,-2-1 0-15,0 0 0 16,-3 0 1-16,-3 3 0 16,-1 3-1-16,-1 2 0 15,-2 4 0-15,0 6-1 0,-1 3-3 16,11 0-5-16,-17 5-10 16,12 6-25-16,5 3-33 15,0 0-4-15,2 2-6 16,8-4-3-16</inkml:trace>
  <inkml:trace contextRef="#ctx0" brushRef="#br0" timeOffset="61602.4478">9490 5786 17 0,'0'0'78'0,"-12"-13"2"0,12 13-6 16,-7 9-14-16,7-9-34 15,0 0-4-15,5 8-8 16,-5-8-9-16,12 17-3 16,-7-4-2-16,6 2-1 15,-1 0-2-15,-1 3 0 0,1-2-1 16,-2-2 2-16,-1-1 0 16,-7-13-1-16,11 14 2 15,-11-14 0-15,0 0 3 16,7-5 0-16,-4-5 1 0,4-1-3 15,-4-4 1-15,3-1 0 16,4 0 1-16,-4 2-1 16,4-3-1-16,-3 5 2 0,6 2 0 15,-6 2 0-15,3 5 1 16,-10 3 2-16,14 0-2 16,-14 0 1-16,10 19 0 15,-5-1-3-15,1 0-4 0,0 5-11 16,-3 0-29-16,0-2-29 15,0-1-6-15,0-5-7 16,-2-1 2-16</inkml:trace>
  <inkml:trace contextRef="#ctx0" brushRef="#br0" timeOffset="62151.4663">10238 5863 67 0,'0'0'79'15,"0"0"-4"-15,8 14-4 0,-6 6-29 16,0 3-29-16,-2 10 2 16,3 3-3-16,-2 10-5 15,5 2-3-15,-2 5-2 16,1 2-1-16,-6-5-1 0,1 1 0 16,-5-7 0-16,-5-5 1 15,-6-10 0-15,-5-8 1 16,-4-8 1-16,-3-11 0 15,-1-3 0-15,1-13 1 16,-4-7-2-16,1-6 0 0,1-7-1 16,0-6-2-16,6-6-5 15,5-4-6-15,4-7-12 16,9-1-5-16,4-9-6 16,6 4-2-16,8 0-2 15,5 5 7-15,3 5 9 0,-1 3 17 16,2 9 15-16,-1 7 14 15,-6 10 4-15,0 5 2 16,-2 4-1-16,-3 7-7 16,-9 8-16-16,14-8-33 0,-4 9-35 15,-6 9-7-15,4 1-4 16,2 4 1-16</inkml:trace>
  <inkml:trace contextRef="#ctx0" brushRef="#br0" timeOffset="62772.1281">10348 5828 5 0,'0'0'82'16,"-5"-8"3"-16,5 8-4 0,-2-11-6 15,7 11-38-15,-5 0-11 16,0 0-9-16,4 14-9 15,-2-2-5-15,1 6-2 0,1 2-1 16,1 4 0-16,0 1-1 16,3 0 0-16,-2-1 0 15,4-4 0-15,-1-3 0 0,2-5-1 16,-1-5-1-16,3-6-1 16,-3-1 1-16,1-8 0 15,1-6 0-15,-2-3 0 0,3-1 1 16,-2-6 0-16,-2-1 2 15,4 0 0-15,-5 0 0 16,1 3 2-16,-1 4-1 16,-2 6 1-16,0 1-1 15,-6 11 1-15,0 0 0 16,4 6 1-16,-3 5-1 0,3 5-2 16,2 4 0-16,0-1-1 15,3 2-1-15,2-3-2 16,2 0-2-16,-1-7-5 0,-2-3-8 15,6-5-1-15,-8-3-3 16,4-1 3-16,-5-8 0 16,3-3 0-16,-3-6 5 0,4 2 6 15,-6-2 10-15,3 3 8 16,-2 0 5-16,-3 2 5 16,5 2 0-16,-8 11-2 15,7-10 2-15,-7 10-3 0,0 0 0 16,5 7-5-16,-3 3-3 15,-1 3-5-15,0 3-3 16,4 1-6-16,-5 2-13 0,5-6-29 16,-2 4-25-16,3-4-4 15,3-3-7-15,-9-10 4 16</inkml:trace>
  <inkml:trace contextRef="#ctx0" brushRef="#br0" timeOffset="62934.4243">10824 5730 22 0,'-1'-16'70'15,"0"0"-1"-15,1 6-1 16,0 10-40-16,0 0-18 0,7 3-33 16,-2 8-33-16,-1 3-11 15,3 1-3-15</inkml:trace>
  <inkml:trace contextRef="#ctx0" brushRef="#br0" timeOffset="63552.5889">11099 5778 13 0,'0'0'75'0,"-6"-15"3"0,6 15-4 15,0-11-21-15,0 11-22 16,0 0-8-16,0 0-10 16,-5-6-3-16,5 6-5 15,-8 4 0-15,4 6-1 0,-2 0-1 16,0 2 0-16,1 5 0 16,3 1 0-16,0 1-1 15,2 1 0-15,0 2-1 0,2-4 0 16,3 2 0-16,6-6 1 15,-1-1-2-15,2-4-1 16,4-2 0-16,0-7 0 16,2 0-1-16,3-6 1 15,-2-5-1-15,4-2 0 16,2-5 1-16,0 1 1 0,-1-4 0 16,4-2 1-16,-4 0 0 15,5-2 1-15,-6 2 1 16,-5-2 2-16,1 2 0 0,-6 3 1 15,-4 2 1-15,-5 3-1 16,-4 3 0-16,0 12-1 16,-6-14-2-16,6 14 0 0,-17 0-1 15,10 3-1-15,-4 5 0 16,4 2 1-16,-1 5-1 16,1 1 0-16,4 1 0 0,-1 2 0 15,3 1 0-15,1 2-2 16,0-2 0-16,8 1-1 15,1-3-1-15,3-4-3 16,4-1-1-16,1-3-6 16,1-9-6-16,1 1-7 0,0-4-3 15,0-4-4-15,-1-3-4 16,-1 0-4-16,2-1-3 16,-4-1-4-16,0 9-14 15,-8-4 2-15</inkml:trace>
  <inkml:trace contextRef="#ctx0" brushRef="#br0" timeOffset="71639.1899">6985 6756 40 0,'-2'10'66'0,"-4"1"2"0,6 1-30 15,0 3-6-15,1 2-2 16,4 2-5-16,-2 4-7 16,1 0-1-16,0 5-4 15,1 1-2-15,-3 3-2 0,1 2 1 16,-3 1-2-16,1 0-3 16,-1-2-1-16,0-1-2 15,-3-2 1-15,0-4-2 0,-2-6 1 16,0-2-2-16,1-5-1 15,0-5-3-15,4-8-7 16,-11 6-12-16,11-6-15 16,-10-7-29-16,5-4-11 0,2-3-5 15,-1-8 0-15</inkml:trace>
  <inkml:trace contextRef="#ctx0" brushRef="#br0" timeOffset="72061.7004">6918 6849 69 0,'-1'-15'78'0,"-1"3"0"16,0-2-30-16,4 4-7 15,-2 10-7-15,12-12-7 16,-4 12-7-16,6 0-5 16,0 3-3-16,3 6-3 0,2 8-2 15,2 4-2-15,2 6-1 16,3 4-1-16,1 3-1 15,1 2 0-15,0-1-1 16,-1 0 0-16,-1-3 0 16,-2-5 0-16,-5-5 0 0,-2-4 1 15,-3-8 0-15,-1-4-2 16,-3-6 1-16,-1-4 0 16,-2-8-1-16,0-7 1 0,2-5-1 15,-2-6 0-15,3-9-1 16,-1-7 2-16,1-2-1 15,1-2 1-15,-2 1-1 16,2 5 1-16,-4 5-1 0,1 7-1 16,-3 12 1-16,-3 11-1 15,-2 9-3-15,0 15-3 16,0 11-10-16,0 3-19 0,-9 8-46 16,9 6-1-16,0-1-6 15,7 2-4-15</inkml:trace>
  <inkml:trace contextRef="#ctx0" brushRef="#br0" timeOffset="73077.4716">7709 7039 73 0,'-4'-18'85'15,"-4"0"-2"-15,-3 0-5 16,11 8-41-16,-16-2-6 0,-2 6-9 15,1 5-9-15,-4 1-4 16,1 6-2-16,-1 7-4 16,0 4 0-16,4 5 0 15,2 0-1-15,4 2 0 0,4 1 0 16,5-3 0-16,2-1-1 16,3-5 1-16,5-3-1 15,2-5 1-15,3-6-2 16,1-1 1-16,2-5-2 0,-2-8 1 15,2-2-1-15,-2-6 0 16,3-1 0-16,-4-1 1 16,-3 0 0-16,0 2 0 15,-4 1 0-15,0 5 0 0,-2 5 0 16,-4 9 0-16,0 0 1 16,0 5-1-16,0 8 0 15,1 3-1-15,3 0 2 0,4 3-1 16,4-1 0-16,5-5 1 15,3-2-2-15,3-4 1 16,4-7-2-16,-2 0 1 16,5-10-2-16,-5-4 1 0,2-7 0 15,-4-2 0-15,-2-4 1 16,-3-6 0-16,-1-3 1 16,-3-3 0-16,-4-2 1 15,-1 3 0-15,-5 1 1 16,-3 4 0-16,0 7 0 0,-1 5 1 15,-1 8 0-15,1 13 0 16,-12-1 0-16,5 8-1 16,2 10 0-16,2 7-1 0,1 5 1 15,1 5-2-15,1 3 1 16,7 2 0-16,4 0-1 16,1-1-1-16,4-2 0 15,-1-4-1-15,-1-3 0 0,1-8-1 16,0-3-1-16,-2-8-1 15,-1-7 0-15,1-3 0 16,0-3 1-16,-1-8 1 0,0-5-1 16,1-4 2-16,1-5 0 15,-1 1 2-15,0-1 1 16,0 4 0-16,-4 2 1 16,0 5 1-16,-9 14-1 0,10-10 0 15,-10 10 2-15,0 13-1 16,-1 2 0-16,-2 2-1 15,2 5 0-15,0-2 0 16,1 0-1-16,1 1 0 0,4-6 0 16,1-1 0-16,0-2-1 15,-6-12 0-15,18 9 0 16,-9-9-1-16,2 0 0 0,0-9 0 16,-1-3 0-16,3-3 0 15,-3-4 0-15,1-1 1 16,3-1 0-16,0-1 1 15,-4 2 0-15,2 1 0 16,-3 4 1-16,1 4-1 0,-10 11 0 16,11-7 1-16,-11 7-1 15,5 11 0-15,-3 4-1 16,-2-1-2-16,1 5-4 0,-1-1-8 16,1 3-12-16,-1-4-30 15,0 0-25-15,0-4-6 16,0-13-4-16,0 13-2 0</inkml:trace>
  <inkml:trace contextRef="#ctx0" brushRef="#br0" timeOffset="73285.808">8256 6834 49 0,'-28'-23'85'15,"-1"2"1"-15,3 3-4 16,4-4-27-16,8 10-21 0,4 3-8 15,10 9-9-15,0-9-6 16,0 9-4-16,18 0-5 16,1 0-5-16,8 9-15 15,1 3-32-15,4 0-30 0,6 2-4 16,2-2-5-16,4 1-5 16</inkml:trace>
  <inkml:trace contextRef="#ctx0" brushRef="#br0" timeOffset="74201.3666">8701 6920 48 0,'-14'1'84'0,"6"-1"-2"16,8 0-3-16,-12 0-30 0,12 0-20 15,0 0-2-15,15 15-14 16,-6-4-6-16,5 7-3 15,1 1-2-15,1 3 0 16,-5 0-2-16,0 2 0 0,-3-1 0 16,-3-3 0-16,-4-3 0 15,-1-5 0-15,-1-3 1 16,1-9 1-16,-15 2 0 16,15-2 1-16,-15-10 1 15,10-4-2-15,3-1 1 0,3-3-1 16,-1-1 0-16,3 0 0 15,2 0-3-15,6 4-3 16,-1-1-5-16,4 7-5 0,0 1-4 16,7 7-9-16,2 0-14 15,6 1-10-15,5 1-1 16,-2 2 6-16,4 0 11 16,-2-3 15-16,2 0 15 0,-8 1 17 15,-5-3 22-15,-5-3 13 16,-7 1 1-16,-11 4-4 15,0-10-7-15,0 10-6 0,-17-5-8 16,0 5-8-16,-1 1-3 16,0 6-3-16,-1 3-3 15,2 4-2-15,1 2-1 16,4 0-1-16,3 3-1 0,5 1 1 16,2-2-2-16,2-3 0 15,5-3 0-15,5-2-2 16,2-5-1-16,3-3-1 15,2-2-1-15,1-3 1 0,0-6-3 16,-1-4 2-16,-1-2 1 16,-2-3 0-16,0 1 2 15,0-1 3-15,-8 3 0 16,-2 1 1-16,-1 6 1 0,-3 8 0 16,0 0 0-16,0 0 0 15,-9 6 0-15,7 6 0 16,0 4-2-16,2 0 1 0,0 0-1 15,4 0 0-15,7-4-1 16,1-4 0-16,1-3-1 16,5-5 0-16,-1-2-1 15,1-7 1-15,0-5-2 16,-1-3 1-16,-1-3 0 0,-4-5 0 16,0-2 2-16,1-3 0 15,-6-1 1-15,-1-1 1 16,0 2 0-16,-5 0 2 0,1 6-2 15,-2 4 2-15,0 7-1 16,0 13 1-16,0 0-1 16,-8 1 0-16,3 15-1 15,4 6-1-15,1 4 1 0,0 6-2 16,0 3-1-16,6 3-6 16,-2-2-15-16,0-5-51 15,3 7-7-15,-1-3-7 0,-1-4-5 16,0-4-2-16</inkml:trace>
  <inkml:trace contextRef="#ctx0" brushRef="#br0" timeOffset="75524.8397">9856 6865 0 0,'0'0'82'16,"4"-12"4"-16,-4 12-3 0,0-10-22 16,0 10-17-16,0 0-8 15,0 8-13-15,0 8-9 16,0 0-5-16,-2 5-4 16,0 7 0-16,2 3-2 15,-1 2-1-15,0 0-2 0,1 1-2 16,0-4-1-16,4-3-1 15,2-3-2-15,-1-6-1 16,3-5-3-16,-8-13-1 16,15 10 1-16,-3-11 0 0,-5-9 1 15,4-5 2-15,0-2 2 16,0-1 1-16,0-7 5 0,0 3 3 16,0 2 0-16,-2 1 2 15,1 3 1-15,-6 3-1 16,1 3-1-16,-5 10 0 15,5-11 0-15,-5 11 0 0,0 0-1 16,0 0 0-16,0 0 0 16,0 0 0-16,0 0 0 15,0 0 1-15,0 0-2 16,0 0 1-16,-4-10-2 16,4 10 0-16,-1-8-1 0,1 8 0 15,-1-10-1-15,1 10 0 16,0 0 0-16,-5-9 0 15,5 9 0-15,0 0-1 16,-12 1 1-16,12-1 0 0,-12 12-1 16,2-3 1-16,3 3 0 15,-3 0 0-15,4 2 0 16,0 2 0-16,1 0 0 16,4 1 0-16,1 2 0 0,1-2 1 15,7 2 0-15,-2 0-1 16,4-4 1-16,-3 0-1 15,7-2 0-15,-5-6-1 0,4-2-1 16,-3-5-2-16,2 0-1 16,2-9 0-16,-3-3 0 15,1-2 0-15,1-5 1 16,-3-3 1-16,2-1 1 16,2-1 2-16,-6 2 0 0,4 0 1 15,-3 2 2-15,0 3-1 16,-2 4 0-16,1 5 0 15,-8 8 1-15,8-7-1 16,-8 7 0-16,0 0 0 0,13 11-2 16,-11-1 0-16,4 2 1 15,1 4-1-15,-3-4 0 0,2 3 0 16,1-3 0-16,-3-3 0 16,-4-9 0-16,8 13-1 15,-8-13 1-15,10 0-1 16,-10 0 0-16,10-8 0 0,-2-2 0 15,-3-3 1-15,4 1-1 16,-1-1 1-16,0 1 0 16,1 1 0-16,-2 2 1 15,-7 9-1-15,12-11 1 0,-12 11-1 16,0 0 1-16,11 7 0 16,-9 2 0-16,-1 1-1 15,1 3 0-15,0 1 0 16,4-2 0-16,1-4-1 0,-7-8-1 15,11 13-1-15,-11-13-2 16,18 0-1-16,-7 0 0 16,-3-9-1-16,3-1 0 15,1-1 0-15,-1-2 1 0,3 2 0 16,-2-3 3-16,-2 3 1 16,2 1 3-16,-5 2 0 15,-7 8 1-15,15-9 0 0,-15 9 2 16,0 0-1-16,8 10 0 15,-5 0 0-15,-1 5-3 16,-1-1-3-16,2 3-6 0,3-3-10 16,6 2-13-16,2 0-31 15,2-4-14-15,2-4-5 16,5-4-1-16</inkml:trace>
  <inkml:trace contextRef="#ctx0" brushRef="#br0" timeOffset="76161.1984">10814 6986 5 0,'6'-15'75'16,"0"2"5"-16,-6 0-15 0,0 13-11 16,-8-9-13-16,-3 9-8 15,4 3-12-15,-5 5-7 16,7 3-5-16,-3 3-4 16,5 2-2-16,1 3-1 0,2-1 0 15,2 1-1-15,6 0 0 16,-1-4-1-16,4-2-1 15,-2-2-1-15,3-4 0 0,3-3-1 16,-2-3 0-16,4-1 0 16,-2-5 0-16,4-2 1 15,-2-6 1-15,0 0 1 16,-2-4 1-16,-2-1 1 0,-5-2 1 16,-4 1 1-16,-4 0 0 15,0 3-1-15,-6 2 1 16,-3 2 0-16,-1 6-1 15,2 2 0-15,8 4-1 0,-10 0-1 16,10 0 0-16,-2 8-1 16,2-8 0-16,5 9-1 15,6-4 0-15,-1-1-2 16,3-2 0-16,3-1-1 0,-4-1 1 16,1 0 0-16,1 0 0 15,-2 0 2-15,-5 1 1 16,-7-1 2-16,16 10 0 0,-14 0 1 15,3 0-1-15,0 5 1 16,1-3-1-16,-2 3 0 16,5-1-1-16,-1-1 0 0,3-5 0 15,-2 1 0-15,3-5-1 16,-1-2 1-16,1-2-1 16,4-2 1-16,-1-5-1 15,2-2 0-15,0 0 0 0,-1-1 0 16,-2-2 0-16,1 2 1 15,-2 3-1-15,-5 3-1 16,-8 4 1-16,14-2-2 16,-14 2-5-16,2 6-10 15,1 5-29-15,0 5-30 0,3 0-6 16,-1 2-3-16,7-3-4 16</inkml:trace>
  <inkml:trace contextRef="#ctx0" brushRef="#br0" timeOffset="77035.5089">11812 6973 47 0,'1'-15'83'16,"-1"3"-1"-16,-5 2-4 15,5 10-3-15,-12-10-61 0,4 10 0 16,-2 3-3-16,1 3-2 15,3 5-4-15,-3 3-2 16,3 1-1-16,-1 3-1 16,4 3 0-16,1-4 0 0,2 2-1 15,0-3-1-15,0-2 0 16,6-4 0-16,-6-10 0 16,13 9-1-16,-13-9 1 15,16-3-1-15,-5-5 1 0,-2-4 1 16,1-3-1-16,-3-3 1 15,4-4 0-15,-5-2 1 16,1-6-1-16,0-1 0 16,-2-3 1-16,0-1-1 0,-2 2 2 15,0 0-1-15,-3 7 2 16,0 3-1-16,-4 7 1 16,-1 6 0-16,5 10-1 0,-10 0 1 15,3 10-1-15,3 5-1 16,3 6 0-16,0 3 0 15,1 7 0-15,1 0-1 16,3 2-1-16,3-1-1 0,1 1-1 16,1-5 0-16,0-4 0 15,-2-5 0-15,2-5 0 16,-4-3 0-16,-5-11 0 16,15 5 2-16,-15-5 0 0,15-7 0 15,-9-4 1-15,4-1-1 16,-1-4 0-16,2-1 1 15,-3-2 0-15,6 1 0 0,-7-1 0 16,3 2 1-16,-3 3 0 16,3 4 1-16,-10 10-1 15,10-11 1-15,-10 11 0 16,10 4-1-16,-7 6 1 0,2 2-2 16,1 4 1-16,0-1-1 15,-3 2 0-15,4-2 0 16,-1 0-1-16,-1-2 1 15,2-5-2-15,-7-8 1 0,10 13-1 16,-10-13 0-16,17 1 0 16,-7-1 0-16,-1-4 0 15,4-3 1-15,-5-1 0 16,5-2 1-16,-5-1 1 16,2 3 0-16,-4-1 1 0,-6 9 0 15,14-12 0-15,-14 12 0 16,0 0 1-16,10 0-1 15,-10 0-1-15,5 12 1 0,-3-2-2 16,-1 4-1-16,1 0-1 16,2-3-5-16,1 2-8 15,-5-13-21-15,0 17-39 16,0-17-5-16,7 7-6 0,-7-7-2 16</inkml:trace>
  <inkml:trace contextRef="#ctx0" brushRef="#br0" timeOffset="77185.7956">12282 6804 38 0,'-1'-9'60'16,"1"9"1"-16,-12-6-29 0,12 6-28 16,-6 9-48-16,6 6-12 15,0 0-3-15</inkml:trace>
  <inkml:trace contextRef="#ctx0" brushRef="#br0" timeOffset="77592.463">12378 6927 48 0,'0'0'72'0,"0"0"-2"0,0 0-19 15,1 12-20-15,-1 1-9 16,0 0-5-16,0 1-9 16,0 0-2-16,1 2-4 15,-1-4-1-15,0-2 0 0,0-10 1 16,5 13-1-16,-5-13 1 16,0 0-1-16,7 0 1 15,-7 0 0-15,14-11-1 0,-8 2 1 16,-6 9 0-16,16-16 4 15,-16 16 2-15,14-15 3 16,-14 15-1-16,10-9 2 0,-10 9-2 16,0 0 1-16,12 0-2 15,-12 0-3-15,4 13-2 16,0-3-3-16,0 0 0 16,1 3-2-16,-2-2-2 15,6 0-4-15,-9-11-10 0,12 11-22 16,1-4-35-16,-2-5-7 15,0-2-5-15,4-4-3 16</inkml:trace>
  <inkml:trace contextRef="#ctx0" brushRef="#br0" timeOffset="77843.8607">12690 6807 73 0,'-8'-17'82'16,"1"5"0"-16,-1 2-5 15,8 10-35-15,0 0-18 0,0 0-2 16,3 5-9-16,5 6-5 16,-4 6-3-16,1 4-1 15,1 4-1-15,-2 4-2 16,-2 4-2-16,-1-2-3 16,-1 2-2-16,-1-3-3 0,-3 0-5 15,-6-9-7-15,7 0-8 16,-7-6-16-16,3-4-32 15,7-3-5-15,0-8 0 16</inkml:trace>
  <inkml:trace contextRef="#ctx0" brushRef="#br0" timeOffset="78137.7014">12835 6949 29 0,'0'-10'78'0,"0"10"1"15,-11 0-4-15,11 0-27 16,-4 8-21-16,-5-1-1 16,-1 0-4-16,1 2-8 15,3-1-3-15,0 3-1 0,3 2-1 16,2 0 1-16,1 2-5 16,4 1 0-16,5 1-1 15,0 0-3-15,3-1-1 16,2 0-2-16,1-2-3 0,-3-5-2 15,2 3-8-15,-4-9-12 16,-2-1-30-16,1 3-23 16,-9-5-5-16,0 0-3 15,0 0 1-15</inkml:trace>
  <inkml:trace contextRef="#ctx0" brushRef="#br0" timeOffset="79362.3794">7091 8392 37 0,'2'-16'69'0,"2"0"-10"15,0 1-16-15,4 3-5 0,-4-2-5 16,2 3-8-16,0 1-5 16,-6 10-4-16,11-14-2 15,-11 14-2-15,0 0 0 0,11-1 0 16,-8 6-2-16,-1 9-1 16,1 8-1-16,-3 4-2 15,1 7 0-15,0 8-1 16,-1 2-1-16,0 5-1 0,1 2-1 15,2-1 0-15,-3-5 0 16,0-3-2-16,3-5-1 16,-3-10-2-16,0-5-6 15,0-8-6-15,0-13-8 16,-8 2-10-16,2-11-2 0,-2-10-5 16,0-8-3-16,-2-5 0 15,0-11 2-15,1-4 11 16,0-8 12-16,5-4 15 15,0-3 12-15,3 0 11 0,0 0 9 16,2 1 7-16,3 6 2 16,2 5-2-16,4 5-3 15,0 12-4-15,6 2-7 16,-2 6-4-16,9 6-4 0,-1 4-5 16,4 8-3-16,1 3-1 15,2 6-1-15,-3 1-3 16,2 11-4-16,-6 3-8 0,-2 8-24 15,0 5-40-15,-9 5-4 16,-4 0-5-16,-7 4-4 16</inkml:trace>
  <inkml:trace contextRef="#ctx0" brushRef="#br0" timeOffset="80575.1596">7227 8461 4 0,'0'0'78'0,"-12"-5"4"16,12 5-4-16,0-25-21 16,10 18-23-16,0 1-8 0,4-1-6 15,3 7-8-15,2 0-7 16,0 2-1-16,1 9-2 16,3 4-1-16,-5 4-1 15,4 3-1-15,-4 5 1 16,2-1 0-16,-4 4 0 0,-1-4 0 15,-7 0 1-15,2-4-1 16,-7-1 1-16,-3-7 0 16,0-1 1-16,0-13-1 0,-12 8 1 15,12-8-1-15,-9-7 0 16,3-3 0-16,5-5 0 16,1 1-1-16,1-3 0 15,7 2-1-15,1-1 0 0,5 5-1 16,0-1 1-16,7 3 0 15,1 2 0-15,7-1 0 16,3 1 0-16,2 0 1 0,3-2 0 16,1-1 1-16,0-2-1 15,-5-3 1-15,-4-2 0 16,-10 0 1-16,-4-2 0 16,-11 1 2-16,-4 0-1 0,-5 4 2 15,-11 2 0-15,-3 5-1 16,-1 4 1-16,-3 3-1 15,2 5 1-15,3 8-3 16,0 4 0-16,7 3 0 0,4 2-1 16,4 4 0-16,3-1-1 15,8 2 0-15,2 0 1 16,8-1-1-16,2-2 1 16,5-4-1-16,-1-3-1 0,1-5 0 15,4-6-2-15,-2-3 0 16,-1-2-1-16,1-6 0 15,-2-8-1-15,-3-3 1 16,-3-2 0-16,-1-6 0 0,-4 0 1 16,-6-1 1-16,-3-1 1 15,-3 3 1-15,-1 2 1 16,-1 4 1-16,-2 3 0 0,2 14 2 16,-7-10-1-16,7 10-1 15,0 0-1-15,0 12 0 16,3 1 0-16,6 3-1 0,-1 3 0 15,3 0 0-15,1 5 0 16,-1 0 0-16,2 1 1 16,-2 0-1-16,0 0 0 15,-4-1-1-15,-5-2 0 0,-2-3-1 16,0-5-2-16,-5-3-1 16,-3-7-3-16,-2-4-4 15,2-7-4-15,2-5-6 16,1-7-3-16,5-5-5 15,4-4-6-15,10-5-5 0,2-1 2 16,6-5 5-16,2-3 11 16,5 4 16-16,6 0 15 0,-5 8 15 15,1 3 13-15,-8 8 7 16,0 5 0-16,-11 8-2 16,3 7-6-16,-15-1-7 15,3 24-9-15,-3-7-6 16,-3 5-6-16,-2 3-1 0,1 3-2 15,1 1-1-15,-2 2 0 16,2-2-1-16,1 0-1 16,2-4-1-16,0-3 1 15,0-4 0-15,0-5 0 0,0-13 0 16,7 12-1-16,-7-12 0 16,11-5 0-16,-2-4 0 15,-1-6 0-15,3-1-1 0,3-3 0 16,-1-1 1-16,3 3-1 15,-2-1 1-15,0 5 0 16,-3 5 0-16,0 4 1 0,0 4-1 16,-11 0 0-16,12 14 1 15,-7 2 0-15,1 1-1 16,-3 1-3-16,3 4-5 16,-3-2-17-16,4-12-45 0,-1 12-9 15,0-6-6-15,5-3-7 16,-1-6 5-16</inkml:trace>
  <inkml:trace contextRef="#ctx0" brushRef="#br0" timeOffset="81620.6716">9021 8265 1 0,'0'0'69'16,"-5"-9"7"-16,3-2-10 15,2 11-21-15,0 0-7 16,0 0-3-16,0 0-8 16,0 0-6-16,0 0-3 0,0 0-6 15,0 0-3-15,0 0-2 16,0 0-2-16,0 0-2 15,-2 7 0-15,2-7 0 0,-8 16-1 16,4-3-1-16,-1 0 1 16,1 1-1-16,-2 0 0 15,1 2 1-15,1-1-1 0,1-1 0 16,0-1 1-16,-2 0-1 16,1-2 1-16,1 0-1 15,-1 0 0-15,-4 1-1 16,2 0 2-16,-4 2-2 0,1-3 1 15,-1 2-1-15,0-1 0 16,0-1 1-16,1 0 0 16,1-2-1-16,8-9 1 15,-10 11 0-15,10-11 0 0,0 0 0 16,-11 3 0-16,11-3 0 16,0 0 0-16,0 0 1 15,-3-5-2-15,3 5 1 0,0 0-1 16,0-9 0-16,0 9 0 15,0 0 0-15,0 0 0 16,0 0 0-16,13-9 0 16,-13 9 0-16,0 0 0 0,13 0 0 15,-13 0 0-15,12-1 0 16,-12 1 0-16,16-2 0 16,-8-1 0-16,2 1 0 15,0 1 0-15,-2-1 0 0,4 1 0 16,-3 1 0-16,2 0 0 15,-3 0-1-15,-8 0 1 16,15 7 0-16,-15-7 0 16,12 8-1-16,-12-8 1 15,0 0 0-15,8 8 0 0,-8-8 0 16,0 0 0-16,0 0 0 16,5 10 0-16,-5-10 0 15,0 10 0-15,0-1 0 0,0 3 0 16,0 2 0-16,0 2 0 15,0 4 1-15,0 3-1 16,-3-1 0-16,0 1 1 16,2 1-1-16,-3-2 0 0,-4 0 0 15,2-4 1-15,-2-1-1 16,-1-2 0-16,-1-3 0 16,-1-1 0-16,-4-4 0 15,2 0 0-15,1-1-1 0,-3-1-1 16,2-1-1-16,3-1-4 15,-2-3-7-15,12 0-20 16,-9 1-45-16,9-1-4 0,-2-8-6 16,2-4-3-16</inkml:trace>
  <inkml:trace contextRef="#ctx0" brushRef="#br0" timeOffset="82810.279">9151 8472 12 0,'0'-8'82'0,"0"8"4"0,-6-18-3 16,4 3-17-16,2 15-29 15,0-16-6-15,0 16-8 0,7-12-8 16,-7 12-7-16,9-5-2 16,-9 5-2-16,17 4-2 15,-10 5-1-15,2 5 0 16,-1 3-1-16,1 2 0 0,-3 4-1 15,2 1 1-15,0-1-2 16,-3 0 1-16,-2-3 0 16,-1-2-1-16,1-6 1 0,-3-3-1 15,0-9 1-15,0 0 0 16,0 0 0-16,0 0-1 16,0-9 1-16,2-3 0 15,2-4 0-15,4-2 0 16,1-2-2-16,4-4 1 0,0 2 1 15,4-3-1-15,1 2 1 16,2 1 1-16,-2 4-1 16,0 2 2-16,-1 2 0 0,0 5 0 15,-3 3 1-15,-4 4-1 16,-1 2 1-16,-9 0 0 16,12 9-1-16,-9 2 1 15,0 1 0-15,-3 1-1 16,2 2-1-16,-2-1 1 0,0 1 0 15,0-3-1-15,0 0 1 16,0-3-1-16,0-9 0 16,4 11 1-16,-4-11 0 15,0 0 0-15,13 0-1 0,-13 0 0 16,14-13 1-16,-9 1-1 16,0 1 0-16,2 0 0 15,-2 0 0-15,-1 1 0 0,1 2 0 16,-5 8 0-16,4-11-1 15,-4 11 0-15,0 0 1 16,0 7-1-16,-6 2 0 16,3 1 1-16,1 3 0 0,2-1 0 15,0 4 0-15,4-4 0 16,6 0 0-16,-2-3 0 16,4-2 0-16,2-4 0 15,-1-2-2-15,2-1 0 0,-2-4 0 16,0-6 1-16,-4-2-1 15,1-2 0-15,-5-4 1 16,3 0 0-16,-1-3 1 0,-4 1 0 16,0 2 1-16,0 1-1 15,1 5 0-15,1 2 1 16,-5 10-1-16,8-10 2 16,-8 10-2-16,15 0 1 0,-4 6-1 15,-1 2 1-15,2 1-1 16,3 2 1-16,-1 1-1 15,2-1 0-15,-1-1 1 16,0-1-1-16,-2-1 0 16,-4-2 1-16,2-2-1 0,-11-4 0 15,15 1 1-15,-15-1-1 16,10 0 1-16,-10 0-1 16,12-10 1-16,-12 10 0 0,16-12 0 15,-16 12 0-15,13-10 1 16,-13 10 0-16,13-4 0 15,-13 4 1-15,16 0-1 0,-16 0 1 16,11 11-1-16,-6 0 0 16,-1 0-1-16,2 0 0 15,-1 0-2-15,-1 1-5 16,-4-12-13-16,2 18-61 0,-2-18-1 16,4 12-7-16,-4-12-6 15,13 0 0-15</inkml:trace>
  <inkml:trace contextRef="#ctx0" brushRef="#br0" timeOffset="83369.7981">10523 8218 81 0,'0'0'87'16,"0"0"-4"-16,-8 14-4 16,7-1-2-16,5 1-64 15,1 11-7-15,-3 2 0 16,0 4 0-16,-2 2-4 0,1 2-2 15,-1-1-2-15,0-1-3 16,0 0-4-16,-1-4-3 16,1-5-4-16,0-5-5 15,-1-3-5-15,1-16 1 0,0 0 1 16,0 0 4-16,-12-5 5 16,9-14 4-16,2-2 8 15,1-8 7-15,0-3 7 16,0-7 3-16,6-2 1 0,2-2 1 15,-1-2 0-15,4-1 0 16,-1 1-2-16,2 2 0 16,-2 7-1-16,2 3-2 15,0 7-1-15,-3 3-3 0,3 5-1 16,3 7-2-16,0 4-2 16,-1 3 0-16,2 3-2 15,1 1 0-15,0 4 1 0,2 4-3 16,-1 2-2-16,2 6-8 15,-4 0-18-15,-1 0-44 16,2 5-6-16,0 2-5 16,-2-1-2-16</inkml:trace>
  <inkml:trace contextRef="#ctx0" brushRef="#br0" timeOffset="84214.6895">10717 8413 50 0,'-25'12'76'0,"6"-2"-3"0,2 2-2 16,6-2-39-16,9 4-8 15,1-5-8-15,1 3-8 16,11-5-7-16,-1-2-3 16,8-1-2-16,0-2-5 0,9-2-2 15,2 0-1-15,1 0 1 16,4-3 1-16,-1-4 1 15,1-1 4-15,-6-3 2 16,5-3 9-16,-10-1 3 16,-3-4 4-16,-7 1 1 0,0-2 2 15,-10 2 0-15,-3 1 0 16,-7 4-1-16,-6 5-2 16,-5 3-3-16,-3 5-1 0,-3 3-2 15,-1 7-1-15,4 6 0 16,0 2-2-16,4 3-1 15,3 2 0-15,5-1-2 16,4 0 0-16,5-3 0 0,6-3-2 16,5-1 0-16,3-7 0 15,5-2-2-15,0-3-1 16,0-3-1-16,2-4 0 16,-1-6 1-16,1-1 0 0,-4-3 0 15,-1-3 2-15,-2 1 1 16,-1-4 3-16,-4 3 0 15,-1 3 2-15,-4 1-1 16,-2 2 1-16,-2 11 0 0,0 0-1 16,0 0 1-16,0 0 0 15,0 13-2-15,-1 0 0 16,1 3-1-16,1 0 0 16,5 1 0-16,7 0 0 0,-2-2-1 15,1-4-1-15,3-3 1 16,1-3-1-16,2-5 0 15,1 0-1-15,-2-6 0 0,0-5 1 16,-1-2 0-16,-2-3-1 16,0-4 1-16,2-2 0 15,-2 0 1-15,-5-2 0 16,2-1 0-16,1 2 0 0,-6-1 1 16,6 6 0-16,-6 3 1 15,0 2-1-15,-6 13 1 16,13-9 0-16,-13 9 0 15,9 9 0-15,-2 4-1 0,-4 3 0 16,4 4 1-16,1 5-1 16,-2-3 0-16,3 3 0 15,-4-1 0-15,4-3-1 0,-1-2 0 16,-3-3-1-16,4-5-4 16,-9-11-3-16,18 13-5 15,-18-13-11-15,20 0-23 16,-4-1-31-16,-3-7-6 0,3-1-4 15,2-5 0-15</inkml:trace>
  <inkml:trace contextRef="#ctx0" brushRef="#br0" timeOffset="85131.4591">11685 8285 42 0,'-6'-4'75'0,"6"4"0"0,-8 0 1 16,-14 0-31-16,22 0-22 15,-1 14 0-15,0-1-2 16,1-1-4-16,3 3-5 16,3 3-3-16,-2-2-2 0,0 0-3 15,0-1-3-15,0 0 0 16,-1-2-1-16,-2-3 0 16,0-1 0-16,-1-9 1 0,1 11-1 15,-1-11 1-15,0 0 0 16,0 0 0-16,5-6-1 15,-5 6 1-15,12-17 1 16,-5 6-2-16,3-3 0 0,-1-1-2 16,3-3 2-16,1 1-1 15,-1 2 1-15,-1 1 1 16,5 3 1-16,-9 2 0 16,4 6 0-16,-11 3 1 0,16 0 0 15,-16 0 0-15,10 19 0 16,-4-4-1-16,1-1 0 15,-2 2-1-15,0 1 0 16,2-2 0-16,-3 0 0 0,2-5-1 16,-6-10-1-16,12 14 0 15,-12-14 0-15,15 0-1 16,-15 0 0-16,18-5 1 16,-9-6-1-16,3 1 0 0,2-3 0 15,-1-1 2-15,0 1 0 16,1-1 1-16,0 4 0 15,-3 1 1-15,0 2 0 16,-3 4 0-16,-8 3 0 0,13 1 0 16,-13-1 0-16,13 18-1 15,-9-6-1-15,5 3 0 16,-1 0-1-16,4-1-3 0,-2-2-2 16,6-1-11-16,1-3-15 15,4-2-10-15,2-6-2 16,3-1 0-16,0-9 0 0,4 1-1 15,0-5 7-15,-2-5 19 16,3 0 28-16,-4-2 16 16,0 2 10-16,-6-7 2 15,-2 6 1-15,-5-4 1 0,-7 5-3 16,-2 0-7 0,-4 4-8-16,-1 4-8 0,0 11-3 15,-10-11-4-15,-1 11 0 16,11 0-3-16,-17 18 1 15,9-3-1-15,-1 2 1 0,3 3-1 16,4 4 1-16,1 0-1 16,1 0-1-16,0-1 0 15,2 0-1-15,1-2 0 0,4-2 0 16,-1-2-1-16,-2-2 0 16,0-1-1-16,-2-3 1 15,-2 0-1-15,0-1 1 0,-6-2-1 16,-4 2 1-16,-2-3 0 15,-5 0-4-15,0 2-12 16,-4 12-42-16,-3-16-21 16,0 0-4-16,1-3-8 0,2 0-2 15</inkml:trace>
  <inkml:trace contextRef="#ctx0" brushRef="#br0" timeOffset="96002.5229">7240 9692 0 0,'0'0'68'0,"-9"-18"5"15,9 18 0-15,11-13-32 16,-11 13-10-16,0 0-5 0,0 0-4 16,0 0-6-16,-1 7-3 15,0 7-3-15,0 4 0 16,-1 7-3-16,2 7 0 0,0 8 0 16,0 3-2-16,0 10-1 15,-3 3-1-15,2 0-1 16,1 0-1-16,0-4-3 15,-1-2-4-15,1-8-10 16,0-5-20-16,1 1-36 0,0-15-7 16,2-8-6-16,-3-15-3 15</inkml:trace>
  <inkml:trace contextRef="#ctx0" brushRef="#br0" timeOffset="96449.8885">7410 9934 51 0,'-9'0'76'16,"9"0"-1"-16,-15 5-4 0,30 1-43 15,-15 6-6-15,0 3-4 16,0 2-5-16,4 1-6 15,3 3-1-15,1-2-2 0,1 2-1 16,5-6 0-16,-1-1-1 16,2-4 0-16,0-5 1 15,1-4-1-15,1-1-1 16,0-3 1-16,-3-8 0 0,-1-2-1 16,-4-5 0-16,0-1 0 15,-4-2 0-15,-3-2 0 16,-2-2-1-16,-3 0 1 0,-5 2-1 15,-2 2 1-15,-3 5 0 16,-2 5 1-16,-2 5-1 16,-1 6 0-16,-3 0 0 15,4 9 1-15,2 4-1 0,3 0 0 16,2 2-2 0,5-1-4-16,5 1-8 0,2-4-23 15,7-1-37-15,12-6-5 0,1-3-5 16,6-1-2-16</inkml:trace>
  <inkml:trace contextRef="#ctx0" brushRef="#br0" timeOffset="96721.3147">8025 9731 1 0,'9'-15'80'15,"-9"1"4"-15,-1 4-3 16,-10 3-2-16,-1 3-49 0,0 4 1 15,-1 6-8-15,0 5-7 16,-1 6-6-16,5 3-3 16,-2 6-2-16,1 7-1 0,2 4-2 15,1 7-1-15,-3 6-1 16,2 4-2-16,-3 0-2 16,1 1-2-16,0-6-3 15,1-1-6-15,0-12-9 16,-1-6-22-16,8-5-33 0,-4-11-4 15,6-14-4-15,-7 6 1 16</inkml:trace>
  <inkml:trace contextRef="#ctx0" brushRef="#br0" timeOffset="97427.216">7770 9889 31 0,'-11'11'61'15,"1"6"1"-15,-21 4-30 16,20 3-9-16,3 3 0 15,3 3-7-15,2-2-5 0,3-4-1 16,2-3 1-16,4-6-2 16,3-4 1-16,4-6-1 15,1-5-2-15,2-2 2 16,0-8-2-16,2-3-1 0,-4-5-2 16,-1-4 0-16,-1-3-1 15,-4-1 0-15,0 0 0 16,-7 0 2-16,-1 1-1 15,0 3 0-15,-8 7 1 0,0 4-2 16,-3 7 0-16,-1 4-1 16,1 3-1-16,-2 8-4 15,3 5-6-15,2 0-11 0,5 0-18 16,3 0-34-16,5-3-6 16,4 0-3-16,4-8 1 15</inkml:trace>
  <inkml:trace contextRef="#ctx0" brushRef="#br0" timeOffset="97662.1144">7910 9740 22 0,'-13'-9'82'0,"3"3"0"15,2 0-4-15,8 6-6 16,0 0-48-16,0 0-6 16,0 0-9-16,0 0-17 0,3 9-24 15,10 3-40-15,-5 2-4 16,1 0-5-16,-1 1-3 16</inkml:trace>
  <inkml:trace contextRef="#ctx0" brushRef="#br0" timeOffset="97863.087">8104 9980 67 0,'-2'9'85'16,"2"-9"-3"-16,0 0-6 0,0 0-29 15,0 0-23-15,0 0-8 16,0 12-17-16,0-12-22 15,0 10-50-15,0-10-4 16,12 14-5-16,-12-14-4 0</inkml:trace>
  <inkml:trace contextRef="#ctx0" brushRef="#br0" timeOffset="100780.8965">8683 9786 13 0,'-2'-19'76'15,"-2"2"4"-15,3 1-4 0,-1 6-3 16,2 10-49-16,0 0-7 16,0 0-1-16,2 18-6 15,-2 3-3-15,0 6-3 16,0 8-1-16,0 0-2 0,-3 3 0 16,-2-1-1-16,1-5 0 15,1-5 1-15,-1-5-1 16,1-6 1-16,3-16-1 15,0 0 0-15,0 0 0 0,-1-24 0 16,2 2-1-16,7-8 1 16,1-5-2-16,5-4 1 15,4-6-1-15,4-3-1 16,5-5 1-16,4-1 0 0,4 0 0 16,3 4 0-16,-1 3 2 15,-1 8-1-15,-4 8 2 16,-6 13 0-16,-4 10 1 15,-15 10 0-15,-6 11-1 0,-3 9 0 16,-13 9-1-16,-6 4 1 16,-4 5-1-16,-7 1 0 15,-2 1 0-15,-2-2 0 0,2-1-1 16,1-6 1-16,6-3 0 16,4-7-1-16,3-4 0 15,6-4 1-15,5-3-1 16,9-12 0-16,-2 13 1 15,2-13-1-15,14 11 1 0,0-4-1 16,4 1 1-16,3 2 0 16,3 2 0-16,4 4 0 15,1 1 0-15,2 3 0 0,3-1 1 16,-1-1-1-16,1-3 0 16,-4-2 0-16,2-2 0 15,-3-8-1-15,-6-3 0 16,-2-3 0-16,-6-6 1 0,-2-6-1 15,-5-2 0-15,-4-5-1 16,-3 1 1-16,-1-6 1 16,-2 4 1-16,-4 0 1 0,-2 3-1 15,1 4 0-15,0 5 0 16,7 11 1-16,-16-3-1 16,16 3 0-16,-13 16-1 15,12 1 1-15,1 2-1 0,2 2 0 16,6 0 0-16,6-3 1 15,2-2-2-15,5-5 0 16,4-4-2-16,1-6-3 16,5 0 1-16,-3-11 0 0,2-4-1 15,2-5 1-15,-9-5 0 16,7-5 1-16,-8-3 2 16,-2-7 2-16,-3-3 0 15,-1 0 2-15,-6-2 2 0,0 2 1 16,-4 4 1-16,-4 4 2 15,0 5-1-15,-2 12 2 16,-2 8-2-16,2 9 0 0,-11 5-3 16,3 13 0-16,4 9-1 15,2 9-1-15,0 10 1 16,2 8-2-16,1 10 0 0,3 9-1 16,4 5-2-16,4 7-2 15,-2 0-1-15,-3 1-2 16,-4-1 1-16,-2-5-1 15,-3-11 1-15,-8-10 1 16,-6-10 3-16,-7-14 2 0,0-11 2 16,-2-18 2-16,4-6 0 15,1-13 0-15,5-12-1 16,2-8 0-16,9-9-1 0,4-8-2 16,1-6-2-16,12-6 0 15,6-6-1-15,2-1 1 16,5-1-1-16,6 7 1 15,3 6 0-15,0 12 1 0,1 9 2 16,-3 14 1-16,-1 11-1 16,-3 8 1-16,3 6-1 15,-9 9 0-15,-3 6 1 0,-3 3-1 16,-5 3-1-16,-7 3 1 16,-5 0-1-16,0-1 1 15,-9-1 0-15,-2-5-1 16,-4-4 1-16,4-3 1 0,1-6-1 15,10-7 0-15,-14 0 0 16,14 0-1-16,0-16-1 16,6 1 0-16,5-3-2 15,5-6 0-15,4-1-1 16,3-4-2-16,4-1 0 0,2-1 2 16,2 1 0-16,2 2-1 15,-2 1 4-15,-3 4-1 16,-1 5 4-16,-5 3 0 0,-7 5 2 15,-5 2 1-15,-10 8 0 16,0 0 1-16,0 0 0 16,0 0 0-16,-12-1-2 0,1 10 0 15,-1 3 0-15,2 4-1 16,0 0-1-16,4 4 0 16,3-1 0-16,3 1-1 15,0-1 0-15,6-2 0 0,6-3-1 16,2-2 0-16,2-5-1 15,8-4-2-15,-3-3 0 16,1-2-2-16,4-6-1 16,2-5 1-16,-3-3-1 0,1 0 2 15,-3-3 0-15,-6 1 2 16,1 2 2-16,-9 2 1 16,-1 1 2-16,-8 13 0 15,0-11 1-15,0 11 0 0,-12 3-1 16,6 5 0-16,-6 6-1 15,6 1 0-15,-2 1 0 16,5 5-2-16,3-1 1 0,-1 1-1 16,7 1-1-16,2 0 0 15,0-1-1-15,2-3 0 16,-4 2 0-16,0-2 0 16,-5-6-1-16,-1 1 1 0,0-13-1 15,-9 11 0-15,2-10 0 16,7-1-1-16,-16-4-3 15,11-4-1-15,1-5-2 0,4-5-2 16,0-1-2-16,7-3-4 16,1-7-3-16,7-1-4 15,2-5-4-15,4-3 0 16,6-8 2-16,-2 4 9 0,6-2 9 16,-5 6 13-16,5 3 12 15,-10 6 12-15,-1 4 6 16,-5 10 1-16,-3 9 0 15,-12 6-6-15,0 0-4 0,0 0-7 16,5 6-6-16,-6 8-5 16,-4 4-2-16,2 4-1 15,-3 7-1-15,4 3 0 16,0 5-1-16,2 3-1 0,-1 0 1 16,3-2-1-16,1-1-1 15,2-5 1-15,2-6-1 16,-1-3 0-16,0-9-1 15,4-4 0-15,-10-10-1 0,15 1 0 16,-8-2 0-16,6-11 0 16,-2-1 0-16,0-4 0 15,4-2 1-15,-5-1 1 0,2-1 0 16,1 1 1-16,-6 4 0 16,4 1 0-16,-6 5 0 15,-5 10-1-15,10-6 1 16,-10 6-1-16,7 8 1 0,-6 4-1 15,4 1-1-15,2 4 1 16,-1-1 1-16,2-1-1 16,3-2 0-16,1-3 0 15,-2-1 0-15,4-5-1 0,-4-2-1 16,4-2-1-16,-2-2-1 16,0-6 1-16,-1-1 0 15,2-2 0-15,-3-1 0 16,0 0 0-16,3-1 2 0,-7 0 1 15,3 3 1-15,-9 10-1 16,8-13 1-16,-8 13 0 16,0 0 0-16,0 0 1 15,0 9-1-15,0 3-1 0,1 2 1 16,2 2-1-16,1-1-2 16,4 2 0-16,-1-3-2 15,6-3-6-15,-3-2-4 16,5-3-4-16,1-3-1 0,3-3-1 15,2-4 1-15,-1-6 1 16,3-1 3-16,-1-3 3 16,0 0 9-16,-4-1 5 15,0 1 5-15,-3 1 3 0,-4 2 1 16,-3 2 1-16,-8 9 0 16,0 0 1-16,0 0-2 0,4 6-1 15,-5 6-2-15,0 3-3 16,0 2 0-16,1 4-1 15,0-2-1-15,8 0 0 16,1-2-1-16,5-6 0 16,-2-1-1-16,5-4 0 0,1-3-1 15,2-3 0-15,-2-1 0 16,1-6 0-16,-2 1 1 16,2-3 0-16,-3 2 2 15,-3 0 1-15,1 3 0 0,-6 1 0 16,2 3 2-16,-10 0-1 15,11 14-1-15,-5 2 0 16,-1 5-2-16,0 7 1 0,5 5-2 16,-3 9 0-16,5 3-2 15,-1 12-2-15,0 8-5 16,-5 6-1-16,-1 6-1 16,-5 4 0-16,-11-1 1 0,-8-3 2 15,-4-2 4-15,-8-13 5 16,-7-10 5-16,0-9 2 15,-2-13 3-15,0-10 0 0,6-12-2 16,1-8-3-16,1-6-6 16,7-9-8-16,-2-10-18 15,-9-5-49-15,19-11-5 16,1-11-6-16,7-10-1 16</inkml:trace>
  <inkml:trace contextRef="#ctx0" brushRef="#br0" timeOffset="101002.9485">11085 9643 12 0,'-28'-6'72'0,"6"-2"4"0,1 0 1 16,4 0-2-16,-12 2-53 15,29 6-7-15,-9-6 1 16,9 6-1-16,0 0-4 15,0 0-9-15,12 10-20 16,0 7-46-16,-4-2-10 0,3 2-6 16,-1-1-4-16</inkml:trace>
  <inkml:trace contextRef="#ctx0" brushRef="#br0" timeOffset="108491.2469">7462 11410 69 0,'-2'-13'81'0,"0"-1"-2"16,2 14-11-16,0 0-30 0,-4-14-6 16,4 14-5-16,0-14-8 15,0 14-6-15,0 0-4 16,0 0-1-16,0 0-3 16,0 0 0-16,0 0-1 0,0 0 0 15,0 13-1-15,0 2 1 16,0 6-1-16,0 4 0 15,0 5 1-15,-1 3-3 16,0 3 0-16,1 2 0 0,0 1-1 16,1-2 0-16,2 0 0 15,-3-2 0-15,0-6 0 16,1-3 0-16,-1-4 1 0,0-4-1 16,0-4-1-16,-1-5 0 15,1-9-2-15,0 11-2 16,0-11-5-16,0 0-11 15,0 0-18-15,-10-10-39 0,10 10-6 16,0-18-5-16,0 7-5 16</inkml:trace>
  <inkml:trace contextRef="#ctx0" brushRef="#br0" timeOffset="111632.6056">9321 11478 60 0,'0'0'81'0,"14"-14"-1"16,-14 14-4-16,6-16-4 15,-11 14-54-15,5 2-9 0,0 0-1 16,0 7 0-16,-1 9-2 15,-3 3-1-15,2 8-1 16,0 6 0-16,-1 6-2 16,0 3-1-16,0 0 0 0,-2 1-1 15,3-8 0-15,-1-2 0 16,1-8 3-16,1-6-2 16,-1-8 0-16,2-11 1 15,0 0 0-15,-3-8 0 0,2-12 0 16,1-6 0-16,0-6 0 15,2-5-1-15,2-8 0 16,8-2-1-16,-1-4 1 0,3-1-1 16,6 4 0-16,-1 3 0 15,2 6-1-15,-1 9 0 16,0 10 0-16,-3 9 1 16,0 13 0-16,-5 12 0 15,3 11 1-15,-6 6 0 0,2 8 0 16,0 4-1-16,-2-1 0 15,2 0-1-15,-4-8 1 16,5-4-1-16,-6-9 1 0,-1-5 0 16,-5-16-1-16,13 4 1 15,-8-9 1-15,4-12 1 16,-4-4-1-16,7-6-1 16,-2-4 1-16,4-5-1 0,3 0 0 15,1 0 1-15,0 5-1 16,0 2 0-16,-1 8 1 15,-2 7 0-15,-5 11 0 16,1 8 1-16,-6 14 0 0,-1 10 0 16,-2 6-1-16,2 6-1 15,0 4 0-15,-1 1 0 16,2 0-2-16,5-5-1 0,-4-5-1 16,5-5-3-16,1-8-1 15,1-9-2-15,4-5-2 16,0-9-1-16,3-3 2 15,-1-7 1-15,5-8 0 0,1-3 3 16,0-6 3-16,0-4 4 16,-1-3 5-16,-1 2 1 15,-1 1 2-15,-5 4 0 16,-5 4 1-16,-8 9 1 0,-4 14-2 16,-4-3 1-16,-13 12-1 15,-3 10-5-15,-7 5 0 16,2 5-1-16,3 1 0 0,1-1-1 15,5-1-1-15,4-5 1 16,7-4-2-16,5-5 0 16,0-14-1-16,15 8 0 15,-2-9 0-15,5-9 0 16,2-5 0-16,3-5 0 0,-2-2 0 16,0-2 2-16,-2 1 1 15,-1 1 0-15,-4 4 1 16,-4 3 1-16,-10 15-1 0,0 0 0 15,0 0-1-15,0 6 0 16,-2 14-1-16,-4 0 1 16,3 0-1-16,2 3-1 15,1-6 1-15,4-1-1 16,9-5 0-16,-3-7-2 0,7-4-1 16,1-4-3-16,4-7 1 15,-1-5 1-15,-2-4 1 16,3-4-1-16,-1-6 2 0,-3 0 2 15,-1-5 1-15,-1-1 3 16,-3-1 1-16,-2 3 1 16,-2 3 0-16,0 6 0 15,-8 9 0-15,-1 7 1 0,0 9 0 16,-8 11-1-16,-3 10-1 16,0 8-2-16,0 7 1 15,-2 1-2-15,6 5 0 16,-2 0-1-16,5-1-3 15,3-5-4-15,1 2-6 0,0-10-12 16,3-6-32-16,11-5-21 16,-5-6-9-16,4-6-4 0,3-5 3 15</inkml:trace>
  <inkml:trace contextRef="#ctx0" brushRef="#br0" timeOffset="112051.3479">10553 11576 38 0,'14'-25'82'16,"-4"2"-2"-16,-5 5-1 15,-11 2-27-15,6 16-20 16,-15-3-7-16,-1 4-9 0,-2 6-5 16,-4 6-2-16,-2 3-3 15,0 0-2-15,4 4 0 16,1 2-3-16,7-2 0 16,4 3 0-16,3-3-1 0,5 2 0 15,9-3 0-15,7-2 1 16,6-1 0-16,5-2-1 15,1-5 1-15,4-6-1 16,3-3-1-16,-2 1 0 16,-3-9 1-16,1-6-1 0,-3-3 1 15,-3-1 0-15,-7-4 1 16,-3-3 0-16,-7 1 0 16,-3-2 1-16,-4 4 0 0,-1 2 0 15,-6 5 1-15,-2 5 0 16,-5 7 0-16,2 5 1 15,1 10-1-15,-2 5 0 0,7 5-1 16,0 2 1-16,5 3-1 16,1 1 0-16,7-1-3 15,7-3-2-15,3 0-8 16,0-7-27-16,5-2-43 0,0-5-3 16,4-7-5-16,1-3-7 15</inkml:trace>
  <inkml:trace contextRef="#ctx0" brushRef="#br0" timeOffset="114838.4409">11491 11169 5 0,'-1'-19'87'0,"-1"2"0"15,2 4-6-15,0 13-3 0,-3-9-1 16,3 9-68-16,-3 17-3 16,-3 7 0-16,-7 7-1 15,0 10 0-15,0 7 1 16,-2 6-2-16,-3 5-1 0,5 2-2 15,3-2-2-15,-1-2 0 16,8-5-1-16,3-5-1 16,2-9-1-16,11-8-1 15,-1-8-1-15,6-9 0 16,3-7 0-16,1-5 0 0,1-8 2 16,1-10-1-16,2-2 2 15,-3-6 1-15,1-6 2 16,-3 0 2-16,-3-1 1 0,-2 2 1 15,-6 2 0-15,-8 5 0 16,-2 4 1-16,-4 8-1 16,-11 6 0-16,-1 5 0 0,-4 6-2 15,-1 6 0-15,0 2 0 16,1 4 0-16,2 1-1 16,6 1 0-16,3 1-1 15,6-1 1-15,3 0-1 16,10-1 0-16,4-2 0 0,4-2 0 15,4-2 0-15,0-4-1 16,5-4 0-16,-2-4-2 16,-3-1 1-16,1-7-1 15,-2-4 0-15,-5-3 1 0,-2-4 0 16,0-2 0-16,-8-3 2 16,2 2 1-16,-3 0 0 15,-3 1 1-15,-2 4 1 16,0 2-1-16,0 14 0 0,0-12 0 15,0 12 1-15,0 5-1 16,0 7 0-16,0 3-2 0,4 4 0 16,2 1 1-16,-2 3-1 15,3-3 0-15,3 1 0 16,-4-5 0-16,4-2-1 16,-3-3 1-16,-7-11 0 0,17 6-1 15,-17-6 0-15,15-8 1 16,-7-1-1-16,1-6 1 15,-2-1 0-15,7-2 0 16,-7-1 1-16,4 1-1 16,-4 3 1-16,3 2 0 0,-5 2-1 15,-5 11 0-15,10-6 0 16,-10 6 1-16,5 9-1 16,-5 2 0-16,2 2 0 0,0 0-1 15,0 3 1-15,1-2 0 16,4-5 0-16,-1 1-2 15,-6-10-2-15,20 8 0 0,-7-8-2 16,3-2 0-16,0-7 1 16,-1-4-1-16,2 0 0 15,1-3 1-15,-1 0 3 0,-3-1 1 16,0 5 3-16,-7-1 0 16,-7 13 1-16,10-8 1 15,-10 8 0-15,0 5 0 16,-6 6 0-16,0 2-2 15,3 5 0-15,0-2-1 16,1 1 0-16,2-1-2 0,1-3 0 16,5-4-2-16,8-3-2 15,1-4-4-15,1 0-2 0,5-5 0 16,0-8 1-16,-1-2-1 16,0-2 1-16,-3 0 2 15,0-3 4-15,-8-2 6 16,1 3 3-16,-7 1 1 0,-2 4 3 15,-1 2 0-15,0 10 2 16,-10-6-1-16,1 8 0 16,1 6-1-16,-3 5-2 15,1 4-3-15,3 3-1 0,6-1 0 16,0 3-3-16,1-3 1 16,3 1 0-16,7-4-1 15,-1-4 0-15,6-3 0 16,-1-3-1-16,2-3 0 0,-3-3-1 15,0 0 0-15,-1-7 0 16,-6-3 1-16,-1-3 0 16,-3-1 1-16,-2-2 1 15,0-2 0-15,-6 0 1 0,3-1 0 16,-2-1 0-16,-1 2 0 16,3 1 0-16,3 1-1 15,0 4 1-15,3 2-1 0,-3 10 0 16,14-8 0-16,-3 8 0 15,-1 1-1-15,3 7 0 16,-2 3 1-16,-1 5-1 16,1 3 0-16,-3 1 0 0,2 2-1 15,-4-1 1-15,-3 1-1 16,-1-4 0-16,-1-1 1 16,-1-6-1-16,0-11 1 15,0 13 0-15,0-13 0 0,0 0 0 16,6-9 1-16,-2-1 0 15,0-1-1-15,6-4 0 16,-1 1 1-16,6-3-1 16,-4 2 1-16,0 1-1 0,1 2 0 15,-3 2 0-15,2 6 0 16,-11 4 0-16,11 0 0 16,-11 0 0-16,2 16 0 15,-2-1 0-15,0 1-1 0,0 3 1 16,0 0-2-16,1 0-1 15,3-3-2-15,-1-2-4 16,9-3-10-16,-5-4-6 0,9-2-14 16,3-5-6-16,1-1-12 15,6-7-4-15,-4-2 3 16,3-3 5-16,-2-3 18 16,4-5 20-16,-11 0 23 15,-1-3 20-15,-7 1 19 0,-2 1 6 16,-5 4 1-16,-1 0-4 15,-7 6-8-15,-3 8-7 16,-4 2-10-16,-4 3-5 16,0 8-9-16,-2 2-3 0,4 4-3 15,1 1 0-15,1 2-2 16,7-1-2-16,6-2 0 16,1 1-1-16,5-5-3 0,5-4-2 15,0-2-4-15,6-2 0 16,-1-3-1-16,2-5-1 15,-7-2 1-15,4-4 3 0,-2 0 3 16,-5-2 4-16,2-1 5 16,-4 1 2-16,-2 1 3 15,-3 12-2-15,0-15 1 16,0 15-1-16,0 0-1 0,-6-4-1 16,6 4-2-16,-12 11-2 15,10-1 0-15,-1 3 0 16,2 2-1-16,1-1 0 15,3 1-2-15,4-4 0 0,6-1-3 16,0-3-3-16,4-3-3 16,4-2-4-16,1-2-2 15,-1-6-2-15,1-1 2 0,1-5 0 16,-3 3 3-16,-2-7 1 16,-6 1 6-16,-1-2 5 15,-5 2 3-15,1 3 5 16,-7-4 1-16,0 8 3 0,-8-2 2 15,0 7-1-15,-5 3 0 16,2 0 0-16,0 8-2 16,-3 3-1-16,5 3-3 0,0 2-2 15,6 0-1 1,1 0-1-16,2-2-1 0,5 0-1 16,8-5-1-16,0-3-2 15,1-3-1-15,3-3-1 16,1-6-2-16,0-2 3 0,1-6-1 15,-4-2 1-15,-1-4 3 16,-4-1 2-16,0-5 3 0,-4 1 1 16,2-4 0-1,-3-4 2-15,-3-1-1 0,1 2-1 16,-1-1 1-16,-2 6 0 16,0 2-1-16,0 7 0 15,-3 7-1-15,3 11 0 0,-11-1-1 16,1 9 1-16,3 10-1 15,-2 5-2-15,5 6 1 16,-1 1 0-16,1 4 0 16,1 0-1-16,3 1 0 0,3-2 0 15,5-4-1-15,-2-4 0 16,5-3-2-16,-1-6 0 16,3-5-2-16,2-5-1 0,0-3-1 15,3-2 0-15,0-5 1 16,1-6 0-16,2-3 1 15,-1-1 1-15,0-5 1 16,-2-2 2-16,-1-3 2 0,-3 1 0 16,-4 0 1-16,-1 4 1 15,-9 3 0-15,0 4 1 16,0 12 1-16,-15-6-1 16,1 9-1-16,2 8 1 0,-1 5-1 15,0 1-1-15,6 4 0 16,0 0-1-16,5-1 0 15,2 0 1-15,1-1-2 16,10-1 1-16,-1-2-1 0,5-5 0 16,3-2 1-16,2-3-2 15,4-3 1-15,-2-2-2 16,2-1-1-16,-1-5-2 0,2-1-4 16,-6-5-5-16,1 4-15 15,-3 3-46-15,-5-5-7 16,-4 1-5-16,-4 0-3 0,-4 8 5 15</inkml:trace>
  <inkml:trace contextRef="#ctx0" brushRef="#br0" timeOffset="118516.6442">7403 11510 67 0,'-8'11'80'0,"8"-11"-1"16,0 0-3-16,0 0-37 16,9 5-15-16,2-5-1 15,0-2-8-15,6-7-5 16,0-2-4-16,4-6-2 15,-2-1-2-15,1-2-1 0,-1-3-1 16,-3 0-1-16,0 0 1 16,-3-2-1-16,-7 3 0 15,-1 1 0-15,-3 3 2 16,-2 3 0-16,0 2 1 0,-3 4 0 16,3 9 2-16,-11-4 0 15,11 4 1-15,-17 9 0 16,8 4 0-16,2 6 0 0,-1 3 0 15,3 6 0-15,2 0-2 16,1 5 1-16,1 3-2 16,1-2 0-16,-2 1-1 15,9-2-1-15,-2-4 0 16,2-3 0-16,2-4-1 16,2-5 1-16,2-7-1 0,3-5-1 15,2-5 1-15,0-3 0 16,1-8 1-16,0-4 0 15,0-5 0-15,-1-3 0 0,-1 0 1 16,-3-3-1-16,-1 3 1 16,-5 1 0-16,-4 5-1 0,0 3 0 15,-4 5 0-15,0 9 1 16,-5 0-1-16,-3 5 0 16,-1 9 1-16,-1 3 0 15,1 5 0-15,0 0-1 0,3 1 0 16,2 0 0-16,4-2-1 15,0-2 1-15,6-3-1 16,3-5 0-16,2-3 1 16,4-3 0-16,-3-4-1 0,2-1-1 15,2-6 0-15,2-5 1 16,-4-2-1-16,2-3 1 16,-5 1-1-16,3-3 1 15,-2 1 1-15,-5 3 0 0,1 2 2 16,-4 2 0-1,-4 10-1-15,7-10 1 0,-7 10 0 16,0 0 0-16,4 8 0 16,-1 2 0-16,1 3 0 0,0-1-2 15,1 2 0-15,5 0 0 16,-3-3 0-16,3 1-1 16,-3-3 0-16,5-3 0 0,-3-4 0 15,1-1-1-15,-1-1 0 16,1-5 1-16,-2-4-1 15,0-2 0-15,0-2 0 16,0-4 0-16,-3 0 1 0,0 1 1 16,-1-1 0-16,-1 3 1 15,0 1-1-15,-1 3 1 16,-2 10 1-16,0 0-1 16,0 0 2-16,0 0-1 0,0 10 0 15,0 3 0-15,0 1 0 16,0 3-1-16,0-1 0 15,4-1-2-15,0-1 0 16,2-1-5-16,-6-13-12 0,11 4-45 16,-11-4-20-16,11 10-3 15,-3-10-6-15,-8 0-2 16</inkml:trace>
  <inkml:trace contextRef="#ctx0" brushRef="#br0" timeOffset="118758.7589">8379 11469 64 0,'0'0'90'0,"-11"13"-3"16,6-1-4-16,1 1-3 0,4 3-53 15,1 1-11-15,1 2-5 16,2 0-5-16,0-1-4 15,-1 0-6-15,-2-7-11 16,3-1-25-16,6-1-40 0,-10-9-3 16,0 0-6-16,0 0-4 15</inkml:trace>
  <inkml:trace contextRef="#ctx0" brushRef="#br0" timeOffset="118915.7414">8401 11394 36 0,'0'-35'84'0,"0"1"-1"15,1 8-4-15,-1 26-16 0,0-19-33 16,0 19-8-16,0 0-11 16,5 5-9-16,-1 12-11 15,0-1-18-15,0-5-37 16,4 13-12-16,1-4-5 0,0 1-4 16</inkml:trace>
  <inkml:trace contextRef="#ctx0" brushRef="#br0" timeOffset="119252.6958">8558 11431 49 0,'13'-16'82'0,"-13"16"0"15,10-14-10-15,-10 14-20 0,1-9-14 16,-1 9-11-16,0 0-10 16,0 0-6-16,-7 8-3 15,3 2-4-15,-4 4 0 16,3-2-1-16,0 4 0 0,0-1-1 15,1 1 0-15,4-1 0 16,0-1-1-16,4 0 0 16,3 2 1-16,0-4-2 15,2 3 0-15,-2-1 0 0,3-1 0 16,-4 3-1-16,-1-2 1 16,-2-1-1-16,-3 1 1 15,0 0 0-15,-4-2 0 16,-5 0-1-16,-6-5-1 15,-1 2-5-15,-2-6-10 0,4-3-33 16,0 0-30-16,3-6-3 16,4-4-7-16,6-4-3 15</inkml:trace>
  <inkml:trace contextRef="#ctx0" brushRef="#br0" timeOffset="119724.8152">8893 11325 43 0,'-11'-11'85'16,"-2"-5"0"-16,6 4-4 15,-2-19-9-15,6 22-39 16,3 9-9-16,-1-15-8 0,1 15-6 15,0 0-3-15,0 10-2 16,-1 4-1-16,1 7-1 16,0 3-1-16,0 5 0 0,2 3 0 15,3 1 0-15,4-1 0 16,-2 0-1-16,4-5 0 16,2-3 0-16,-1-7 0 0,3-4 0 15,0-5-1-15,-2-8 0 16,0-1-1-16,2-11 1 15,-3-4-1-15,-3-6 1 16,2-5-1-16,-2-3 0 0,2-8 0 16,-3-2 1-16,2-3-1 15,-2 0 0-15,0-1 1 16,-4 7-1-16,0 4 0 16,-3 8 0-16,-1 8-1 0,0 17-2 15,-12-5-7-15,5 11-15 16,0 17-45-16,0-6-9 15,2 2-8-15,4-2-5 16,1-1 1-16</inkml:trace>
  <inkml:trace contextRef="#ctx0" brushRef="#br0" timeOffset="120103.8557">9189 11192 60 0,'0'0'80'15,"0"0"-3"-15,0 0-2 16,0 0-30-16,0 0-24 0,14 4-6 16,-4 7-7-16,3 3-3 15,-4 4-2-15,0 0-2 16,-6 3 1-16,-1-2-1 0,-1-2 2 15,-1-2 2-15,-3-3 1 16,3-12 2-16,-9 6 0 16,9-6 2-16,-9-8 0 0,6-6 0 15,-1-3-1-15,4-4-3 16,0-4-1-16,5-1-2 16,1-5-1-16,5 2-2 15,1-1-1-15,3 3-5 0,1 0-11 16,2-4-52-16,0 16-15 15,-2 2-3-15,2 4-7 16,-2 3-1-16</inkml:trace>
  <inkml:trace contextRef="#ctx0" brushRef="#br0" timeOffset="121014.0428">9762 10871 50 0,'-13'-19'86'0,"-5"2"-3"15,6 1-3-15,-3 3-24 16,2 8-27-16,2 1-8 0,1 4-7 16,10 0-5-1,-10 15-3-15,8-1-1 0,1 7-1 16,1 5-2-16,1 2 1 15,5 5-1-15,0-1 0 16,3 2 1-16,2-1-1 0,3-2 0 16,-1-2-1-16,2-6 2 15,2-3-3-15,0-8 0 16,2-4-1-16,-1-6 0 16,0-2-1-16,-1-6 0 0,1-7 0 15,-1-3 0-15,-1-2 0 16,0-2 1-16,-6-4 1 15,1 1-1-15,-3 0 1 16,0 1 0-16,-7 4 0 0,-1 1 1 16,0 8-1-16,0 9 1 15,-17-6-1-15,7 9 1 16,0 7 2-16,-1 4-1 0,4 4 0 16,2 2 0-16,1-2 0 15,4 5 0-15,4-4 0 16,2 2 1-16,7-7-2 15,-3 0 0-15,4-3-1 0,2-4 0 16,-1-3-1-16,-1-4 0 16,0-2 0-16,0-5 0 15,-1-2-1-15,-4-4 1 16,4-2-1-16,-5-2 1 0,1 1 1 16,0-2 1-16,1 1-1 15,-4 3 0-15,2 0 0 16,-1 2 1-16,-7 12-1 15,9-10 1-15,-9 10-2 0,0 0 2 16,8 11 0-16,-8 0 0 16,0 2 0-16,2 1 1 15,0 1-1-15,1-1 0 16,0-3 1-16,2-1-2 0,-5-10-1 16,10 12 1-16,-10-12-2 15,12 0 0-15,-12 0-1 16,16-10 0-16,-8 1-1 15,0-1 1-15,-1-1 0 0,-2-2 1 16,3 1-1-16,-3-1 1 16,3 1 0-16,-1 1 1 15,0 2 1-15,-7 9 1 0,13-11-1 16,-13 11 0-16,16-1 2 16,-16 1-1-16,10 7 1 15,-4 1 0-15,-2 1-1 16,0 1 0-16,1 0-1 0,2-1-3 15,-7-9-2-15,11 9-6 16,-11-9-12-16,17 3-22 16,-4-2-27-16,-2-1-11 15,-1-4-5-15,1-3-1 0</inkml:trace>
  <inkml:trace contextRef="#ctx0" brushRef="#br0" timeOffset="121798.6178">10475 10914 43 0,'0'0'81'0,"7"-11"-1"16,-7 11-3-16,0 0-31 0,0 7-15 16,0 2-9-16,2 3-9 15,4 3-5-15,-4 3-1 16,6-3 0-16,2 2-3 16,7-1 1-16,0-4-2 15,4-1-2-15,1-2 0 16,2-4-1-16,2-5-2 0,0 0-1 15,1-3 0-15,-6-6 0 16,-3-2 1-16,1 0 0 16,-1-3 2-16,-10-2 1 0,-1 3 1 15,-5 1 1-15,-2 1 1 16,0 3 0-16,0 8-1 16,-9-10 1-16,9 10 0 0,-12 3-1 15,12-3 0-15,-9 17-2 16,6-6 2-16,2 1-1 15,1-1 0-15,1 3 0 16,5-3 0-16,3-2 0 16,-1 0 0-16,2-3 1 0,3 0-3 15,-3-5 0-15,3-1 0 16,1 0 0-16,-5-6-1 0,2-4 0 16,-3 0-1-16,0-2 1 15,-3-2-1-15,-3-1 1 16,0-3 0-16,-2 2 0 15,0-1 1-15,0 1-1 16,0 1 2-16,-1 3 1 0,0 3-1 16,1 9 0-16,0-13 0 15,0 13 0-15,0 0 0 16,7 2-1-16,-7-2 1 0,14 16-1 16,-5-4 0-16,-2 1 0 15,4 3 1-15,-4 0-1 16,1-2-1-16,0 1 1 0,-3-3 1 15,0-3-1-15,-5-9 1 16,8 11-1-16,-8-11-1 16,8 2 2-16,-8-2-1 15,13-4-2-15,-13 4 1 0,16-14-1 16,-4 4 1-16,-3-1-1 16,3 0 1-16,0-2 0 15,-1 0 1-15,2 3 0 16,-1 1 0-16,0 2 0 15,3 3 0-15,-2 3 1 0,-2 1-1 16,1 4 0-16,-4 4 0 16,0 3-1-16,-3 1-2 15,2 4-12-15,-7 8-43 0,0-9-21 16,-1-3-5 0,-3 0-6-16,1-1-3 15</inkml:trace>
  <inkml:trace contextRef="#ctx0" brushRef="#br0" timeOffset="122753.7556">8681 12026 34 0,'0'0'73'0,"-13"0"1"0,13 0-11 16,-8 0-15-16,8 0-8 15,0 0-9-15,-10 2-3 16,10-2-8-16,0 0-4 15,0 0-3-15,0 0-4 0,13-5-3 16,-1 1-2-16,6 0-2 16,0 0-3-16,6-2-4 15,-4-2-4-15,6 1-5 16,-7-3-3-16,2-1-4 0,-7-3-3 16,0-1 1-16,-6 1 3 15,-2-2 3-15,-6 2 8 16,0 0 7-16,-4 1 6 0,-5 4 7 15,9 9 5-15,-14-12 0 16,14 12 3-16,-10-5-1 16,10 5-1-16,0 0-3 15,0 0-2-15,-1 5-2 16,1-5-2-16,9 14-2 0,2-5-1 16,0 4-1-16,1 0-1 15,2 4-1-15,-4 1-1 16,-2 2 0-16,-5 1-1 0,-3 5-3 15,-4-3-11-15,-7-4-46 16,-5 9-21-16,-5-5-3 16,2 1-6-16,-2-8-3 15</inkml:trace>
  <inkml:trace contextRef="#ctx0" brushRef="#br0" timeOffset="131673.5486">14449 4241 19 0,'-11'-5'79'0,"11"5"2"0,-16-8-4 16,7 3-28-16,9 5-18 15,0 0-7-15,-4 14-6 16,4 3-5-16,-1 4-5 16,1 8-2-16,0 4 0 0,0 9-1 15,1 3-1-15,-1 6-1 16,0 1 1-16,-1 2-2 15,1 1 1-15,-3-2-1 16,0-1 0-16,-2-8 0 0,-2-4-2 16,0-6 0-16,2-8-5 15,-3-4-4-15,-1-11-14 16,1-11-40-16,8 0-17 16,-15-7-5-16,6-9-6 15</inkml:trace>
  <inkml:trace contextRef="#ctx0" brushRef="#br0" timeOffset="132182.1604">14071 4252 69 0,'-1'-10'77'15,"1"-1"-3"-15,2 16-14 16,6-11-36-16,4-3-1 0,5-1 0 16,6-1-3-16,5 1-4 15,2 0-2-15,3 3-3 16,4-2-2-16,1 5-2 15,-1 0-1-15,1 3-1 16,-6 1-3-16,1 5 0 0,-3 2 0 16,-6 6-2-16,-3 3 1 15,-2 1-1-15,-4 4 0 16,-3 2 1-16,-5 1-1 0,-4 2 0 16,-4 1 0-16,0 1 1 15,-6-1-1-15,-7-2 1 16,-2 0 0-16,-5-3-1 15,-5-1 1-15,-2-3 0 0,-1-5 0 16,-1-1 0-16,-1-3-1 16,5-4 0-16,-1-1-1 15,6-2-1-15,3-2-5 16,8 0-7-16,0-3-19 0,10 3-47 16,-6-11-3-16,6 11-6 15,9-8-5-15</inkml:trace>
  <inkml:trace contextRef="#ctx0" brushRef="#br0" timeOffset="132867.8183">14526 4526 34 0,'-12'-3'74'0,"12"3"2"16,0 0-6-16,0 0-34 15,10 0-6-15,-2-2-6 0,5 2-10 16,1 0-1-1,1 1-3-15,-4 4-2 0,4 4-3 16,-1 3-1-16,-4 3-2 16,0 4 1-16,-4 1-1 15,2 2 0-15,-6 4 1 0,-2-4-1 16,0 4 0-16,-4-6 0 16,-5-1 0-16,-4-3 1 15,1-2-1-15,-1-7-1 16,0-2 1-16,2-5-1 0,1-2 1 15,10 2 0-15,-11-18-1 16,8 4 0-16,3-2-2 16,9-3 1-16,0-2-1 0,6 2 1 15,2-1-1-15,3 0 0 16,1 3 0-16,5-1 0 16,-1 4 2-16,2 0-1 15,-2 4 0-15,-1 1 0 0,0 3 1 16,-3 1 0-16,-2 3 0 15,-6 1 1-15,-2 1 0 16,-11 0 2-16,15 8-1 0,-12 2 2 16,-1 2 0-16,-2 2 0 15,0 3 0-15,0 2 0 16,-1 2 0-16,-2-1-1 16,0-2 0-16,0 1-1 15,1-3-1-15,-1-2-2 0,0-5-3 16,3 1-4-16,0-10-9 15,0 0-29-15,8 3-37 16,-8-3-5-16,4-12-7 0,-1 0-4 16</inkml:trace>
  <inkml:trace contextRef="#ctx0" brushRef="#br0" timeOffset="133040.0366">15021 4364 24 0,'0'0'77'15,"11"-4"2"-15,-11 4-4 16,0 15-5-16,18-5-53 0,-17 8-15 16,-1 0-8-16,4 4-21 15,0 2-41-15,4-2-7 16,-2 1-4-16,2-1 0 16</inkml:trace>
  <inkml:trace contextRef="#ctx0" brushRef="#br0" timeOffset="133650.713">15334 4539 0 0,'0'-9'82'0,"0"9"3"16,-9-16-3-16,-2 13-2 15,-4 1-40-15,1 2-20 16,-1 0-3-16,-2 1-4 15,1 5-5-15,-2 2 0 0,4 2-3 16,-3 1 0-16,7 1-1 16,-2 3-1-16,4 1 0 15,1 0 0-15,2 0 0 16,3 2 1-16,2 0-1 0,1 0 0 16,3 0 0-16,5-2 0 15,2 1 0-15,4-3-1 16,3-1 0-16,0-4-1 15,4 0 0-15,-1-5 0 0,4-4-1 16,1 0 1-16,1-4 0 16,-1-8-1-16,1-3-1 15,0-1 0-15,2-5 1 0,-2-1-1 16,-3-3 0-16,0 0 0 16,-3 0 1-16,-4 2-1 15,-3 3 2-15,-5 4 0 16,-6 3 0-16,-3 13-1 15,0-10 0-15,0 10 1 0,-12 3-1 16,0 4 0-16,0 4 0 16,3 3 1-16,-3 2-1 15,3 2 1-15,3 0 0 16,2 2 1-16,4 1 0 0,0-3 1 16,1 1-1-16,3-4 0 15,5 2 1-15,-2-5-1 16,6 0 0-16,-1-6-1 15,1-1-3-15,0-4-1 0,4-1-3 16,-4-2-5-16,3-2-13 16,-5 0-39-16,1-5-24 15,-3 0-4-15,1 1-6 0,-10 8-3 16</inkml:trace>
  <inkml:trace contextRef="#ctx0" brushRef="#br0" timeOffset="135091.4154">7797 12615 7 0,'-19'-8'59'0,"-1"-2"-6"0,4 2-12 16,1-1-2-16,4 2-5 16,-3 1-6-16,6 1-2 15,-1-1-3-15,9 6-3 0,-14-9-2 16,14 9-1-16,-9-8-2 16,9 8 0-16,0 0-4 15,0 0-3-15,0 0-1 16,0 0 0-16,0 0-2 15,0 0 1-15,0 0-1 0,14 5 0 16,4-1 0-16,4-1 0 16,6 0-1-16,7-1 0 15,5-2-2-15,3 1 0 16,4-1-2-16,-3-4-2 0,1 1-4 16,-7-3-5-16,-3 2-9 15,-10-1-12-15,-7-2-28 16,-4 5-17-16,-14 2-10 15,0 0-3-15,-3-12 8 0</inkml:trace>
  <inkml:trace contextRef="#ctx0" brushRef="#br0" timeOffset="135293.945">7988 12518 28 0,'-29'10'76'0,"4"2"-3"16,4 3-8-16,-4 2-13 16,7 3-10-16,0 6-9 15,2 4-8-15,2 6-8 16,2 4-4-16,-1 8-3 0,2 5-3 15,-2 5-1-15,1 4-3 16,3 0-2-16,-2 3-2 16,4-5-3-16,0-7-4 15,5-2-9-15,0-12-12 0,2-11-33 16,8-4-20-16,4-11-4 16,6-10-2-16</inkml:trace>
  <inkml:trace contextRef="#ctx0" brushRef="#br0" timeOffset="136141.0165">8186 12979 10 0,'3'-20'81'16,"-3"5"3"-16,-3 0-3 16,-10 2-3-16,-4 5-45 0,3 2-5 15,-7 5-9-15,0 1-6 16,-2 8-4-16,-3 5-2 15,1 4-2-15,-1 3-1 16,1 6-1-16,4 0-1 0,4 2-1 16,4-3 0-16,6 1 0 15,5-4-1-15,4-1 0 16,9-7 1-16,6-4-1 16,5-8 0-16,0-1 0 15,3-7-1-15,4-8 0 0,-2-4 0 16,0-4 0-16,-2-1 0 15,-3-3 1-15,-3 1-1 16,-3 3 2-16,-5 2-1 0,-5 2 1 16,-3 7 1-16,-3 11-1 15,0 0 0-15,-7 4 0 16,-1 14 1-16,-1 2-1 16,3 5-1-16,0 4 1 0,3 0-1 15,3 0 0-15,1-3 0 16,8-4 1-16,3-4-1 15,4-4-1-15,3-7 0 16,3-3-1-16,1-4 0 0,0-7-1 16,1-6-1-16,1-5 1 15,-3-1 0-15,-3-6 0 16,0-1 1-16,-4-2 1 16,-2 1 2-16,-5-1 0 0,-2 4 2 15,-5 3 0-15,-1 4 1 16,-2 5 0-16,2 12 0 15,-19-7 0-15,8 9 1 0,-3 10-2 16,0 4 0-16,2 3-1 16,0 1 0-16,1 3 0 15,6-2-1-15,2 2 0 0,2-3-1 16,1 0 0-16,2-6 0 16,5-3-1-16,3-2 0 15,1-5-1-15,1-4 0 16,1-3-2-16,-2-6 1 0,2-6-1 15,0 0 1-15,-3-3 0 16,-1-3 1-16,-3 0 0 16,1-1 1-16,-2 2 2 15,-4 5 0-15,-1 1 1 16,0 14-1-16,0-8 1 0,0 8 0 16,-1 13 0-16,-3 3-1 15,3 3 0-15,0 5 0 16,0 0-1-16,1 1 0 0,3-4 0 15,2-2-4-15,2-2-5 16,0-8-13-16,0-7-38 16,5-1-22-16,-4-1-4 15,4-5-4-15,-2-7-5 0</inkml:trace>
  <inkml:trace contextRef="#ctx0" brushRef="#br0" timeOffset="136816.7737">8760 12885 36 0,'-8'-5'84'0,"8"5"0"0,-14-11-2 15,14 11-19-15,-5-14-32 16,5 14-7-16,0 0-7 16,0 0-6-16,8-8-4 0,2 8-2 15,0 0-2-15,4 0-1 16,-1 6-1-16,-1 5 1 15,0 2-1-15,-3 3-1 16,0 5 1-16,-6 1 0 0,-1 3-1 16,-2 2 0-1,-4 1 0-15,-6-3-1 0,1 0 0 16,-3-3 0-16,2-2 1 16,-2-5-1-16,4-3 1 15,-2-3 0-15,10-9 0 0,-6 10 0 16,6-10 1-16,0 0-1 15,6 3 0-15,-6-3 0 16,16 4 0-16,-5 1 1 0,1 2-2 16,1 4 0-16,1 5 0 15,-1 5-2-15,0 4-1 16,1 4 0-16,-4 3 0 16,-5 4 0-16,-4 1 1 15,-6-2 2-15,-8 1 0 0,-9-4 3 16,-9-3 1-16,-6-4 2 15,-3-2 0-15,-4-8 0 16,2-5 0-16,1-4-1 0,5-6 0 16,4-3-2-16,11-8-4 15,6-4-3-15,9-7-5 16,6 1-8-16,6-9-11 16,13-1-26-16,14 3-23 15,4-4-7-15,7-4-3 0,8 0 2 16</inkml:trace>
  <inkml:trace contextRef="#ctx0" brushRef="#br0" timeOffset="137398.4681">9087 13090 32 0,'36'-30'79'0,"-4"0"1"15,-14 0-8-15,-6 3-25 16,-12 4-8-16,-3 3-3 0,-12 5-10 16,-8 4-10-16,0 7-3 15,-6 4-4-15,2 3-2 16,-2 9-3-16,7 2-1 15,3 2-1-15,4 1 0 0,7 1 0 16,6-3-2-16,2-2-1 16,8-1 1-16,4-4-1 15,2-3-1-15,5 2 1 0,3-4-1 16,-1 4 1-16,1 1-1 16,1 5 0-16,-1 7 0 15,1 7 0-15,-4 6 1 16,-2 9-1-16,1 7-2 15,-5 6-1-15,-2 8 0 0,-3 2-1 16,-3 6 0-16,-5 2 1 16,-8-5 2-16,-3-2 2 15,-9-8 2-15,-4-8 4 16,-1-13 1-16,-1-9 1 0,1-17 1 16,4-11 0-16,3-14-2 15,8-11-2-15,4-13-1 16,6-10-2-16,2-12-3 0,12-10 0 15,9-6 0-15,6-6 0 16,6 5-1-16,5 2 1 16,4 8 1-16,0 8 1 0,0 11 2 15,-4 14 0-15,-4 10 0 16,-5 12 1-16,-7 7-1 16,-2 5 2-16,-10 4-2 15,-1 8 1-15,-6 8-1 16,-3 1 0-16,-2 6-1 0,0-1 0 15,0 1-2-15,-4-5-3 16,3-1-3-16,-6-9-9 16,7-12-20-16,-5 13-41 0,5-13-6 15,3-20-7-15,3-4-3 16</inkml:trace>
  <inkml:trace contextRef="#ctx0" brushRef="#br0" timeOffset="137562.0296">9583 12800 44 0,'7'-34'87'0,"-2"10"-3"16,-5 14-2-16,0 10-5 16,-3 5-49-16,-2 12-11 0,3 2-6 15,0 4-5-15,2 2-4 16,0-2-11-16,8-6-44 16,-1 7-24-16,-1-1-5 0,1-3-4 15,-3-3-5-15</inkml:trace>
  <inkml:trace contextRef="#ctx0" brushRef="#br0" timeOffset="138008.041">10089 12841 44 0,'-1'-15'90'0,"-4"0"1"16,3 4-5-16,0 1-3 16,2 10-50-16,0 0-9 15,0 4-7-15,-1 11-7 16,1 5-2-16,0 5-3 0,-1 4-1 16,-2 10-1-16,1 1 0 15,0 6-2-15,-1-1-1 16,-1 0-2-16,1-2-3 15,2-4-3-15,-2-3-5 16,1-6-9-16,2-8-18 0,0-12-39 16,7 0-8-16,2-10-4 15,5-3-2-15</inkml:trace>
  <inkml:trace contextRef="#ctx0" brushRef="#br0" timeOffset="138694.8033">10214 13008 75 0,'4'-24'86'0,"-3"4"-3"0,-1 6-5 16,0 14-31-16,0-10-18 16,-5 10-10-16,-8 5-9 15,-1 5-6-15,-1 0 0 0,2 2-1 16,-3 2-2-16,3-2 1 16,6-3-1-16,-3 2 1 15,6-2-1-15,4-1 1 0,0-8-1 16,12 19 0-16,-2-9 0 15,3 0 0-15,5 4-3 16,2-1-2-16,1 2-5 16,3-1-1-16,0-1-2 15,-2-3-3-15,2 0-4 0,2-7-4 16,-2-3 2-16,1-1 2 16,0-8 6-16,-1-4 1 15,0-3 6-15,2-2 6 16,-5-3 8-16,-1 1 7 0,-2-3 5 15,-2 2 1-15,-4 0 3 16,-5 1-2-16,-5 3-2 16,-2 3-3-16,0 1-4 0,0 13-3 15,-16-10-3-15,2 10-2 16,1 4-3-16,-3 8 0 16,0 2 0-16,1 5-1 15,3 2 0-15,1 0 0 0,6 2 0 16,2-1-1-16,3-3 1 15,2-2-1-15,3-5 0 16,4-3 0-16,2-4-1 0,1-5 0 16,2-3 0-16,1-5 0 15,0-4-1-15,1 0 1 16,-1-3 0-16,-3 2 1 16,1-1 1-16,-2 2 0 0,-6 2 2 15,-5 10-1-15,8-12 0 16,-8 12 0-16,0 0 1 15,0 0-1-15,2 7 0 16,-2 2-1-16,0 4 0 16,0 2 0-16,0 2 0 0,2 1-1 15,1-3-2-15,-1 0-2 16,2 3-7-16,-4-8-16 16,-1 0-56-16,1-10 0 0,7 5-8 15,-7-5-6-15,9-11 2 16</inkml:trace>
  <inkml:trace contextRef="#ctx0" brushRef="#br0" timeOffset="144528.3681">11207 13004 45 0,'2'-15'80'0,"0"1"1"0,0 1-2 16,1 5-23-16,-3 8-31 16,4-15-2-16,-4 15-4 15,0 0-4-15,0 0-5 16,0 0-3-16,0 0-3 0,1 5-1 16,-1 6-1-16,0 5-1 15,0 2 1-15,0 3 0 16,0 3-1-16,0 2-1 0,0 1 1 15,0 0-1-15,0-1 1 16,1-2-1-16,0-1 0 16,0-3 1-16,2-2-1 15,-2-4 1-15,-1-3-1 16,0-11 1-16,1 12 0 0,-1-12 1 16,0 0-1-16,0 0 1 15,0 0 0-15,0 0-1 16,6-5 1-16,-6 5-1 15,0-11 0-15,0 11 0 0,0-11 0 16,0 11-1-16,0 0 1 16,0-10-1-16,0 10 0 0,0 0 1 15,0 0-2-15,0 0 1 16,0 0 0-16,0 0 0 16,0 0 0-16,0-10 1 15,0 10-1-15,0 0 0 0,0 0 0 16,0 0 0-16,0 0 0 15,0 0 0-15,0 0 0 16,0 0 0-16,0 0 0 16,0 0 0-16,0 0 0 15,0 0-1-15,0 0 1 0,0 0 0 16,0 0 0-16,-5-9 0 16,5 9-1-16,0 0 1 15,0 0-1-15,0 0 1 0,0 0-1 16,0 0 0-16,0 0 1 15,0 0-1-15,0 0 0 16,0 0 0-16,0 0 0 0,-7-9 0 16,7 9 0-16,0 0 1 15,0 0-1-15,0 0 1 16,-2-8-1-16,2 8 1 16,0 0 0-16,0 0-1 0,-3-10 1 15,3 10 0-15,-1-10 0 16,1 10 0-16,-2-12 0 15,2 12 0-15,0-15 0 16,1 6 0-16,-1-2 1 0,0 1-1 16,0 1 1-16,0-2 0 15,0 1 0-15,0-3 0 16,0 0 0-16,-3 0 1 16,-2 0-1-16,0-3 0 0,-6 3 1 15,2-1-1-15,-4 0 0 16,0 5 0-16,-2 2-1 15,-1 4 1-15,1 3-1 0,-3 4 0 16,1 7 0-16,-1 5 0 16,0 7 0-16,3 4 0 15,2 5 0-15,3 1 0 16,-1 2 1-16,7 0-2 0,4-2 2 16,1-1-1-16,8-5 0 15,1-4 0-15,7-7 1 16,1-3-1-16,1-9-1 15,2-4 1-15,3-2-1 0,-2-7 0 16,-2-7 0-16,1-6 0 16,-5-2 0-16,2-3 0 15,-5-1 1-15,0-2 0 16,-3 4 0-16,-6 1 0 0,1 6 0 16,-1 5 0-16,-4 14 0 15,1-10 0-15,-1 10 0 16,0 19 0-16,-2 2 0 15,0 3 0-15,1 4 0 0,1 3 1 16,1-2-1-16,5-2 1 16,1-3 0-16,4-4-1 15,-3-8 0-15,6-4-1 0,-2-3-1 16,-2-5-2-16,4-6-2 16,-2-7-1-16,-2-4-2 15,0-3 0-15,-1-5 0 16,0 0 1-16,-3-5 2 0,1 2 1 15,-1-3 4-15,0 4 3 16,-1 2 2-16,1 5 1 16,-2 3 2-16,-2 7 0 15,-2 10 0-15,0 0 0 0,0 0-1 16,10 10-1-16,-7 6-1 16,0 0-1-16,-2 7 0 15,4-1-1-15,-1-1-1 16,0 2 0-16,1-3 0 0,-3-1 0 15,1-6-1-15,0-2 1 16,-3-11-2-16,0 0 0 16,13 5-1-16,-13-5 0 15,13-15 0-15,-8 1 0 0,6-3-1 16,-4-3 2-16,5-1 0 16,-2 0 1-16,1 1 1 15,-3 4 2-15,4 1-1 16,-5 3 1-16,-7 12-1 0,15-5 1 15,-15 5-1-15,13 9-1 16,-11 3 1-16,2 2-2 16,0 1-1-16,0 0 0 15,0 0-3-15,-2-3-1 0,4-2-4 16,-6-10-5-16,13 9-9 16,-13-9-7-16,18-3-6 15,-6-5 2-15,-2-6 0 0,4-1 2 16,-2-4 7-16,2 0 12 15,-4-3 14-15,-2 3 14 16,-2-1 9-16,-1 5 5 0,-4 0-1 16,-1 7 1-16,0 8-1 15,0 0-4-15,-6-2-5 16,-2 7-5-16,3 9-4 16,-1 1-2-16,0 5-1 15,1-1-2-15,3 2-1 16,2-2-2-16,0 0 1 0,1-5-2 15,7 0 1-15,2-4-1 16,-1-4-1-16,4-4 0 0,1-2 0 16,2-3-1-16,-2-6 0 15,1-3 0-15,0-2 0 16,-1-3 0-16,-5-1 0 16,0 0 1-16,-7-1 0 0,-2 2 1 15,0 1-1-15,-3 2 0 16,-8 3 1-16,1 1-1 15,-3 3 0-15,2 3-1 16,0 2 0-16,0 1-2 0,11 1-5 16,-12 0-4-16,12 0-17 15,-3 7-45-15,3-7-7 16,0 0-6-16,10 0-5 0</inkml:trace>
  <inkml:trace contextRef="#ctx0" brushRef="#br0" timeOffset="144790.4932">12044 12759 60 0,'0'0'87'16,"0"-13"0"-16,0 13-5 0,0 0-2 16,-8 8-52-16,1 4-17 15,3 4 0-15,4 5 0 0,-4 5-4 16,2 2-2-16,0 4-2 15,-1 2 0-15,1 1-3 16,-2 1-1-16,3-1-5 16,-3-5-4-16,4 1-8 15,-9-6-20-15,4-6-42 16,5-5-5-16,0-14-4 16,5 9-3-16</inkml:trace>
  <inkml:trace contextRef="#ctx0" brushRef="#br0" timeOffset="145820.9189">12134 12921 53 0,'4'-18'79'0,"-3"4"2"0,-1 14-5 15,-4-9-33-15,-7 9-10 16,1 7-7-16,-5 7-9 16,-1 0-5-16,0 3-3 15,1-2-4-15,4 2-1 0,0 1-1 16,5-2-1-16,3 1 0 15,3-2 0-15,7 0-1 16,6-4 0-16,2-1-2 16,5-3 0-16,2-3-3 0,0-4-1 15,5-2-3-15,-2-7 1 16,4-2-1-16,-2-4 1 16,1-4 1-16,-2-1 1 0,-2-6 3 15,-1-3 3-15,-3-1 3 16,-2-3 2-16,-8 0 2 15,-1 2 1-15,-5 2 0 16,-3 5 1-16,-1 6-1 0,0 5-1 16,0 13-1-16,-5-3-1 15,5 3-2-15,-10 18 0 16,7-2-1-16,1 7-1 16,0 4 1-16,1 4-1 0,1 2 0 15,-1 3-1-15,1 1 0 16,3-5 0-16,0 2-1 15,0-3 0-15,1-5-1 0,2-6-1 16,-2-4 0-16,-2-6 0 16,-2-10-1-16,12 3-1 15,-12-3 0-15,9-13 0 16,0 1 0-16,-1-8-1 16,3 0 1-16,-2 0 0 0,3-2 1 15,-5 4 1-15,3 2 0 16,-4 3 1-16,3 4 1 15,-9 9 1-15,7 0 0 0,-7 0 0 16,4 16 0-16,-2-1 1 16,-1 0-1-16,1 4 0 15,-1-1-2-15,2-2 1 16,1 0-1-16,1-5-2 0,5-1-5 16,-3-5-6-16,8-2-10 15,-3-3-8-15,7-2-6 16,-4-6 0-16,7-4-2 15,1-1 3-15,-4-4 8 0,3-2 11 16,-7-2 19-16,6 1 17 16,-8-2 12-16,-1 1 2 15,-9 3 1-15,-3 2-1 0,0 6 0 16,0 10-2-16,-17-7-7 16,3 7-7-16,0 9-4 15,-1 4-3-15,4 5-1 16,-3 0-1-16,7 2-3 15,0 0-2-15,6-1-1 0,1-3 0 16,2 1-1-16,6-7 0 16,0-3 0-16,5-3-1 15,-4-3 0-15,2-1-1 0,4-5 0 16,-3-2 1-16,0-3-1 16,0-3 1-16,-4 0 0 15,3-1 1-15,-5 1 1 16,2-1 0-16,-4 2 2 0,-2 2 0 15,-2 10 0-15,5-11 1 16,-5 11 0-16,0 0 0 16,0 0 0-16,0 12-1 0,1 0-1 15,0-1 0-15,1 2-3 16,1 0-3-16,1 4-9 16,-3-5-30-16,0-2-39 15,0-1-3-15,-1-9-5 16,6 10-6-16</inkml:trace>
  <inkml:trace contextRef="#ctx0" brushRef="#br0" timeOffset="147575.7617">9704 14058 45 0,'0'0'85'16,"0"0"-3"-16,6 1-2 16,6-3-19-16,-6-10-31 15,7-1-6-15,3-3-7 16,0-4-6-16,5-3-4 0,-1 1-2 16,-1-3-1-16,0 2-2 15,-3 0 0-15,-3 1-1 16,-4 1 0-16,-4 2 0 0,-4 2 0 15,0 3 0-15,-8 2 0 16,-3 2 0-16,-2 3 0 16,-3 4-1-16,-2 3 1 15,2 2-1-15,-2 6 0 16,1 3 1-16,2 4 0 0,-1 5 0 16,1 3 1-16,4 3-1 15,0 2 1-15,6 5 0 16,2-1 0-16,0 2-1 15,2-1 1-15,6-2-2 0,1-4 1 16,6-3 0-16,3-5 0 16,4-6 0-16,0-4 0 15,9-7 0-15,0-2-1 16,3-6 0-16,2-7-2 0,1-5-2 16,-1-4 0-16,-3-3 0 15,-1-3-1-15,-4 0 0 16,-3 1 0-16,-4-1 2 15,-7 4 1-15,-1 4 1 0,-3 3 0 16,-3 5 1-16,-4 3 0 16,-1 9 0-16,0-11 0 15,0 11 1-15,0 0-1 16,-13-6 1-16,13 6 0 0,-7-3 1 16,7 3-1-16,0 0 0 15,0 0 1-15,0 0-1 16,0 0 1-16,0 0-1 0,0 0-1 15,0 0 1-15,-10-7-1 16,10 7 1-16,0 0-1 16,0-9 0-16,0 9 0 15,0-17 0-15,0 7 1 16,0 2-1-16,0-2 2 0,0 1-1 16,0-1 1-16,0 10 0 15,0 0 1-15,0 0-1 16,0 0 0-16,-6 7 1 15,5 9-2-15,-2 3 1 0,1 5-1 16,-1 2 1-16,2 1-1 16,1 0 1-16,0-2-1 0,1-1 0 15,2-1 0-15,2-5 0 16,-1-2-1-16,0-3 0 16,2-4 0-16,-6-9-1 15,10 11-1-15,-10-11 0 0,14 0-1 16,-14 0 0-16,8-8 0 15,-3-1 0-15,0-4-1 16,-1-3 1-16,-2-2 1 0,0-2 0 16,-1-2 0-16,-1 0 1 15,0 0 0-15,0 5 0 16,0 0 1-16,0 3 0 16,-1 4 1-16,1 10 0 0,-3-15-1 15,3 15 2-15,0 0-1 16,0 0 1-16,-3-8 0 15,3 8-1-15,0 0 1 16,0 0-1-16,0 0 1 0,0 0 0 16,0 0-1-16,0 8 1 15,0-8-2-15,1 18 2 16,1-4-1-16,1 3 0 16,2 0 0-16,2 3 0 0,-3 0 0 15,2 1-1-15,3-2 1 16,-2-2 0-16,2 0 0 15,-2-4-1-15,4-4 0 16,-4-4-1-16,3-2 0 16,-2-3-2-16,-8 0-2 0,17-8-2 15,-6-1-5-15,-5-4-6 16,0 1-7-16,0-4-8 16,-1 0-10-16,-2 1-7 0,1-3-7 15,3 4-7-15,-4 0 2 16,0 4-2-16</inkml:trace>
  <inkml:trace contextRef="#ctx0" brushRef="#br0" timeOffset="148067.1914">10583 13764 4 0,'0'0'77'0,"0"0"6"15,-12 4-1-15,2 0-1 16,-7-2-41-16,4 2-13 0,0 2-4 16,2 0-1-16,-2 2-6 15,1-2-3-15,3 4-4 16,1 1-3-16,1 1-1 0,3-1-1 15,3 3-1-15,1 0-1 16,0 0 0-16,0 1-1 16,4-1 0-16,2-1-1 15,2 0 0-15,-2 1-1 16,4-2 0-16,-3 0-1 0,4 0-1 16,-2-2 0-16,3 1 1 15,-5-2-1-15,-7-9 0 16,12 14 2-16,-12-14-1 0,0 12 1 15,0-12-1-15,-15 10 1 16,0-6 1-16,-4 0-1 16,-4-1 0-16,2 0-1 15,-3-1-2-15,1-2-3 0,4 1-6 16,3-3-15-16,5-6-32 16,11 8-19-16,0 0-7 15,0-12-4-15,6 3-1 16</inkml:trace>
  <inkml:trace contextRef="#ctx0" brushRef="#br0" timeOffset="149694.8136">10833 13861 55 0,'0'0'81'16,"0"0"0"-16,-11-1-1 0,3 2-33 15,-6 4-20-15,-3 1-1 16,2 1-5-16,-2 0-6 16,4 1-5-16,0 1-2 0,-1 4-3 15,7 1-1-15,-1 1-1 16,4 0 0-16,4 3-1 16,0-3-1-16,1 1 0 15,5-2-1-15,5-3 0 0,-2-3-1 16,3-3 0-16,4-4-1 15,0-1 1-15,2-5-1 16,1-4 0-16,0-2 1 16,0-4-1-16,0 0 1 15,-2-3 1-15,1 1 0 0,-4 3 0 16,-4 0 2-16,2 3-1 16,-12 11 2-16,7-5 0 15,-7 5 0-15,0 11 1 0,0 4 1 16,-5 2-1-16,3 6 0 15,-1 0 0-15,-2 1 0 16,5 0-1-16,0 0 0 16,0-4-3-16,6-4 2 0,-1-3-2 15,3-4 0-15,4-5-1 16,2-4-1-16,2-4 0 16,0-7-1-16,5-6 1 15,-4-2-1-15,5-6 0 16,1-4 0-16,4-5 1 0,-2 1 1 15,5-2 1-15,-5 0-1 16,3 2 1-16,-3 5 1 16,-6 3-1-16,-2 7 1 0,-5 6 1 15,-12 12 0-15,4-8 0 16,-4 8 1-16,-13 7-1 16,0 3 1-16,-1 0-1 15,-1 3 0-15,-1 1 0 0,0 0 0 16,2-1-1-16,5-2 0 15,-1-2 0-15,5 1 0 16,5-10-1-16,-4 13 1 0,4-13-1 16,2 8 0-16,-2-8 0 15,10 5-1-15,0-5 1 16,2 0-2-16,-3 0 1 16,3-5 0-16,-2 0-1 0,1-1 1 15,-4 0 1-15,-7 6-1 16,12-10 0-16,-12 10 1 15,3-10 0-15,-3 10 0 16,0 0 0-16,0-12 0 0,0 12 0 16,0 0 0-16,-4-8 0 15,4 8 1-15,0 0-1 16,-10-9 0-16,10 9 1 16,0 0-1-16,0 0 0 0,-9-8 0 15,9 8 0-15,-14 0 0 16,14 0-1-16,-17 0 1 15,9 3 0-15,-6 2 0 16,1 3 0-16,1 0 1 0,0 4-1 16,-1 3 1-16,3 5 0 15,-1 2 0-15,5 2 0 16,-2 1 1-16,5 0-1 16,2 0 0-16,1-3 0 0,5-3 1 15,6-6-2-15,0-2 0 16,1-6 0-16,4-5 0 15,1 0 0-15,1-11 0 16,2-1 0-16,-4-4-2 0,2-4 0 16,-4-2 0-16,-1-2 1 15,-3-2-1-15,1 2 1 16,-4 2 1-16,-4 2-1 16,2 3 1-16,-1 5 1 0,-4 12 0 15,1-9 0-15,-1 9 0 16,0 0 1-16,-4 13-1 15,2-2 1-15,1 4 0 0,0 2-2 16,1-1 0-16,0 1 0 16,1 1 0-16,5-1 0 15,-1-1 0-15,2-3 0 16,1-1 0-16,-8-12 0 0,17 13 0 16,-6-11 0-16,1-2 0 15,5-6 0-15,-3-3 0 16,2-5 0-16,1-3 0 0,5-5 0 15,-1-1 0 1,1-4 0-16,3-3-2 0,1 1 1 16,-4-1 1-16,2 3-1 15,-3 2 1-15,-2 5 0 16,-5 3 0-16,-1 4 0 16,-13 13 0-16,9-11 1 0,-9 11-1 15,0 0 1-15,-7 9-1 16,-1 1 2-16,-2 3-2 0,1 2 0 15,-3-1 0-15,0 2 0 16,5-1 0-16,-1-1 0 16,1 0 0-16,5-3 0 15,2 2 0-15,0-2 0 0,3 0 0 16,7-2 0-16,-3 2 0 16,5-1 0-16,1-1 0 15,-2-1-3-15,4 2 0 16,-6-1 0-16,2 0 0 0,-3 2 1 15,0 1 0-15,-5-1 0 16,-3 0 1-16,0 0 1 16,-7-1 0-16,-3 0 0 15,-1-2 0-15,2-2-2 0,-3-2-1 16,12-4-6-16,-18 1-18 16,9-5-50-16,9 4-8 15,-3-9-4-15,3 9-5 0,5-18-1 16</inkml:trace>
  <inkml:trace contextRef="#ctx0" brushRef="#br0" timeOffset="149871.8284">11935 13958 23 0,'5'10'91'15,"-3"-1"-1"-15,-2-9-6 0,0 14-5 16,0-14-2-16,1 14-83 15,-1-14-41-15,-8 9-30 16,8-9-3-16,-13 4-8 16,13-4-4-16</inkml:trace>
  <inkml:trace contextRef="#ctx0" brushRef="#br0" timeOffset="150484.4989">10340 14489 24 0,'-7'9'81'0,"7"-9"4"16,0 0-2-16,0 0-14 0,19 0-32 16,-7 0-9-16,5-1-2 15,4-1-5-15,4-6-6 16,6 1-6-16,5-4-2 0,4 0-3 16,6 0-2-16,-5 0-1 15,3-3-3-15,-1 5-3 16,-6-2-5-16,-3 7-24 15,0 1-49-15,-14-1-2 16,-12 4-5-16,-8 0-6 16</inkml:trace>
  <inkml:trace contextRef="#ctx0" brushRef="#br0" timeOffset="150712.4056">10451 14559 17 0,'-13'10'83'16,"9"0"6"-16,4-10-5 0,0 11-4 16,0-11-20-16,8 0-44 15,8 0-1-15,3 0-1 16,11-4-5-16,-1-2-3 16,7-2-2-16,6-2-4 0,0 1-10 15,0 0-36-15,2-2-36 16,-5-1-2-16,-6 0-6 15,-8-1-7-15</inkml:trace>
  <inkml:trace contextRef="#ctx0" brushRef="#br0" timeOffset="153889.8601">17244 3979 3 0,'0'0'77'0,"8"-15"1"16,-8 15-2-16,0 0-2 15,0 0-48-15,0 0-7 0,0 0-5 16,0 0-1-16,5 9-2 16,-5-9 0-16,6 9-3 15,-6-9-1-15,4 12 0 16,-1-3-2-16,1 2 0 0,0 3-1 16,-1 4 0-16,0 3-2 15,0 3 0-15,-1 6 0 16,0 2-1-16,1 6 0 15,-3 3 0-15,0 6-2 16,0 5 1-16,-3 5 0 0,0 8 1 16,1 5 0-16,0 5 0 15,-2 9-1-15,-2 4 1 16,2 8 0-16,-3 5-1 0,0 7 2 16,0 9 1-16,-3 4-1 15,-2 9 1-15,1 6-1 16,-2 10 0-16,-8 8 0 0,0 11 0 15,-3 6-2-15,-2 9-2 16,0 7 0-16,-1 6 0 16,2 5 0-16,-1 3 1 15,10 3 1-15,1 1 0 0,3 5-1 16,4 0 3-16,2 0-1 16,1 4 0-16,2 1 1 15,3 3 0-15,-3 0-1 16,-1 5 0-16,2 4-1 15,-4 6 0-15,-3 2 0 0,-3 8-2 16,0 5 3-16,-6 2-1 16,0 4 1-16,0 1-1 15,-1 2 2-15,-1-5-2 0,0 0 2 16,2-7 0-16,0-3-2 16,3-4 0-16,-1-6-1 15,-2-3 0-15,2-6-2 16,4 0-1-16,2-4 0 0,1 1-5 15,0-7 0-15,0 5-5 16,1-12-7-16,-4 2-7 16,-3 5-39-16,-4-15-14 15,1-5-4-15,-1-11-3 0</inkml:trace>
  <inkml:trace contextRef="#ctx0" brushRef="#br0" timeOffset="153969.6451">16498 16657 42 0,'7'139'77'0,"-1"-71"-19"16,-3 10-43-16,-1-9-19 15,-1 6-41-15,-2-9-29 16</inkml:trace>
  <inkml:trace contextRef="#ctx0" brushRef="#br0" timeOffset="155242.6167">13316 2475 37 0,'0'-21'88'0,"-2"-2"0"0,2-2-3 16,0-3-5-16,0 6-34 15,1-2-27-15,5 4-4 16,-5 6-3-16,3 2-4 0,0 3-4 16,-4 9-1-16,9 0 0 15,-6 15-2-15,4 10 1 16,-1 10-1-16,-3 9-1 16,-2 8 1-16,2 7-3 15,-3 3-2-15,0 1-2 0,-1-5-2 16,0-5-5-16,-5-11-11 15,-2-7-28-15,6-7-31 16,-5-14-3-16,-4-9-4 16,-5-8-1-16</inkml:trace>
  <inkml:trace contextRef="#ctx0" brushRef="#br0" timeOffset="155566.2434">13130 2343 64 0,'-6'-34'82'15,"4"5"-3"-15,2 5-1 16,0 5-4-16,4-1-59 0,11 9-4 16,1 1-1-16,6 5-1 15,8 2-3-15,5 5-2 16,6 7-1-16,3 12 0 16,2 5-3-16,-2 11-2 0,0 8 1 15,-5 5-1-15,-8 7 0 16,-8 1-1-16,-12-3-2 15,-11 2 1-15,-7-3-1 16,-14-8 2-16,-15-5 1 0,-8-7 1 16,-7-4 1-16,-2-9 1 15,0-4 3-15,3-12 0 16,8-5-2-16,7-3-9 0,9-10-18 16,10-8-44-16,14 3-8 15,9 0-5-15,12-2-4 16</inkml:trace>
  <inkml:trace contextRef="#ctx0" brushRef="#br0" timeOffset="156767.3619">13773 2599 59 0,'19'-18'85'0,"-10"0"-2"16,-9 0-4-16,-6 6-2 15,-11 2-59-15,-2 4-1 16,-5 5-4-16,-2 1-4 15,1 11-4-15,-2 5-3 0,7 4 1 16,3 4-1-16,9 2-1 16,3-1-1-16,5-3-2 15,3 0 0-15,8-6-2 0,6-4 0 16,6-9-1-16,-1-2 1 16,1-8 0-16,0-7 1 15,0-8 2-15,-2-1 0 16,-3-2 4-16,-3 1-1 0,-4 3 0 15,-6 6 1 1,-1 5 0-16,-4 10 0 0,0 0 0 16,-4 18-1-16,-1 9 1 15,2 3-2-15,0 6 1 0,3 3-1 16,1 0 1-16,7-3 0 16,6-4 0-16,5-4-1 15,1-9 0-15,6-10 1 16,-1-6 0-16,0-6-1 15,3-12-1-15,-3-11 1 0,-1-8-1 16,0-8-1-16,-1-9 0 16,-3-9-1-16,-2-6 0 15,2-3 0-15,-5 1 1 0,-1 6 0 16,-2 8-1-16,-6 9 1 16,-3 16 1-16,-3 14 1 15,0 15 0-15,-10 8 1 0,1 16-1 16,0 8 0-16,-1 5 1 15,5 8 0-15,3 1 0 16,2 1 0-16,4 0-1 16,3-1 1-16,6-3-4 0,1-7 0 15,3-2-3-15,-1-11-3 16,3-2-6-16,-5-9-9 16,1-9-5-16,-1-6-7 15,-4-7 3-15,-1-7-1 0,-6-6 4 16,-1-2 6-16,-2-3 14 15,-1-1 12-15,-6 5 11 16,-2 8 7-16,0-3 3 16,-3 10 2-16,5 5 0 0,7 4-4 15,-15 3-1-15,12 6-7 16,3 3-2-16,3 3-2 16,4 2-2-16,7-2-2 15,3-3-1-15,2 0-4 0,3-6-1 16,3-2-4-16,-3-4 0 15,0-4-2-15,0-4 0 16,-4-2 1-16,-1-1 1 16,-3-1 2-16,-5 3 3 0,-9 9 1 15,10-11 2-15,-10 11 2 16,0 0-1-16,0 0 1 16,0 10 0-16,-1 0-1 15,-1 4 0-15,2 3-1 0,0-2 0 16,-1 2-1-16,4-1 0 15,2-2-1-15,4-2-1 16,0-4-1-16,3-2-2 16,-3-6-1-16,6 0-1 0,-1-5-1 15,3-3 0-15,-1-2-1 16,-1-2 2-16,-2 0 1 16,1 3 1-16,-2 2 2 0,-12 7 2 15,12-8 1-15,-12 8 0 16,0 0 2-16,11 8 0 15,-10 0-1-15,2 1 0 16,3 5 0-16,0-5 0 0,2 1 0 16,3-2-1-16,2-3-1 15,1-4 0-15,2 1 0 16,2-4-1-16,-1-4 0 0,-1-3 0 16,1 1-1-16,-3 1-1 15,-5-1 0-15,-9 8 0 16,14-9 0-16,-14 9 0 15,0 0 0-15,7 6-1 0,-7-6-3 16,3 11-8-16,-3-11-41 16,0 0-27-16,0 11 0 15,0-11-8-15,0 0-5 16</inkml:trace>
  <inkml:trace contextRef="#ctx0" brushRef="#br0" timeOffset="159230.4059">15583 2320 68 0,'0'-10'73'0,"0"10"0"16,0 0-26-16,0 0-10 15,0 0-8-15,5-4-9 16,-5 4-5-16,0 0-1 16,9 6-4-16,-9-6-2 0,4 16-2 15,-3-7 0-15,-1 3 0 16,-2-1-2-16,-6-1 0 15,2-2 0-15,6-8-1 16,-14 14 0-16,14-14 1 0,-17 0 0 16,17 0-3-16,-13-19 1 15,5 3 0-15,5-4-1 16,0-2 0-16,1-2-1 16,2-3 0-16,0 1-1 15,3 3 1-15,2 4-1 0,1 3 1 16,-1 6-1-16,-5 10 1 15,14-5 0-15,-14 5 1 16,15 20-1-16,-6 1 1 0,-3 5 1 16,6 4-1-1,-5 6 1-15,1 3-1 0,-4 0 0 16,-3 5 0-16,-1-1 0 16,-3-3-1-16,-7-1 0 0,-2-4 0 15,-3-3 0-15,-3-6 0 16,0-5 0-16,-2-3 0 15,0-7 0-15,3-2 0 16,0-5 0-16,2-4-1 0,1 0 1 16,3-3-1-16,1-3 1 15,10 6-1-15,-14-19 1 16,11 7 1-16,1-2 0 0,2 2 1 16,1 1 0-16,3 0 0 15,-4 11-1-15,18-7 1 16,-7 7 0-16,0 5 0 15,3 5-1-15,-1 5-1 0,4 3 1 16,0 1 0-16,0 2-2 16,0-2 0-16,-1 1 0 15,-2-4 0-15,-2-2 1 0,-1-2 0 16,-3-3 0-16,-8-9-1 16,10 6 3-16,-10-6-1 15,0 0-1-15,8-15-4 16,-8 15-16-16,4-16-44 0,-4 5-15 15,0-1-6-15,0-2-4 16,-1 2-5-16</inkml:trace>
  <inkml:trace contextRef="#ctx0" brushRef="#br0" timeOffset="159881.7445">15832 2313 62 0,'0'-10'84'0,"0"10"-4"16,3-15-1-16,-3 15-40 15,8-11-7-15,-8 11-9 0,0 0-10 16,0 0-5-16,0 0-3 15,0 0-2-15,-1 8-1 16,-3 2-1-16,-3 2-1 0,-2 3 2 16,2 0-1-16,0 1 1 15,2 0 0-15,3-2-1 16,1 1 0-16,1-4 1 16,0-1 0-16,2 1 1 15,-2-11-1-15,14 18 1 0,-6-13-1 16,3 2 0-16,0 0 0 15,1 1 0-15,1 1 0 16,0 1-2-16,0-1 1 16,1 1-1-16,-5 4 1 0,1-1-1 15,-4 0 0-15,0 4 0 16,-4-1-1-16,-3-1 1 16,-3 0 0-16,-5-3 0 0,-4 1-1 15,-4-3 0-15,0-2 1 16,-1-3-2-16,3-2-3 15,-3-3-7-15,4-1-14 16,-2-3-40-16,7-5-12 0,6-5-7 16,0-4-7-16,3-2 3 15</inkml:trace>
  <inkml:trace contextRef="#ctx0" brushRef="#br0" timeOffset="160075.5389">15912 2264 86 0,'4'-9'91'16,"-4"9"-3"-16,12-15-6 0,-6 23-11 16,6-10-48-16,-2-6-7 15,8 5-7-15,-1-2-5 16,2 2-4-16,-1 1-5 16,4 3-16-16,-3 0-33 0,-4 2-29 15,1 2-3-15,-5 1-5 16,-3-1-5-16</inkml:trace>
  <inkml:trace contextRef="#ctx0" brushRef="#br0" timeOffset="161104.3564">14901 2169 35 0,'-13'-12'79'0,"13"12"-1"16,-14 0-1-16,8 11-4 0,-5 6-55 15,4 5-2-15,-1 9-3 16,2 6-5-16,1 7-2 15,-2 1 0-15,3 0-1 0,1 0-2 16,-2-4 0-16,0-6-1 16,2-5 1-16,1-8 0 15,0-8 1-15,1-5 2 16,1-9-2-16,0 0 1 0,-3-7-1 16,3-8-1-16,0-5 0 15,3-8-3-15,1-5-3 16,1-7-1-16,6-4-1 0,3-1 0 15,2 0 0-15,2 2 0 16,2 3 1-16,1 5 1 16,0 6 0-16,-1 10 3 15,3 9 0-15,-3 7 1 0,-6 3 0 16,1 8 0-16,-3 5 0 16,-4 4 1-16,-1 3 0 15,-5 3-1-15,-2-1 0 16,-5 1 0-16,-4 3 1 0,-4-1-2 15,-2 0 2-15,2-3-2 16,-2 0 1-16,1-1 1 16,4-4-2-16,-1 1 1 15,7-6 0-15,3-1 1 0,1-2-1 16,8 1 1-16,5-3 0 16,1-3 0-16,4-3-1 15,1-1 1-15,3 0-1 16,-1-4 0-16,2-3 0 0,-5-3-1 15,0 3-1-15,-4-3-1 16,-2-2 1-16,-5 0-1 16,-4-1 1-16,-2 0 0 15,-1 1 0-15,-1 2 0 0,1 10 1 16,-7-14 1-16,7 14-1 16,0 0 0-16,0 0 1 15,0 0-1-15,-5 8 1 0,5 2 0 16,6 0 0-16,1 4 0 15,3 4 1-15,-1 0-1 16,3 4 0-16,-4 1 0 16,3 3 0-16,-6-3 0 15,-3 5 0-15,-2-2-1 16,-2-1 0-16,-7-4 1 0,-2-1-1 16,-4-6 0-16,0-3-1 15,0-4-2-15,1-5-6 16,0-3-17-16,0-10-46 0,14 11-7 15,-6-21-5-15,6 5-7 16,9-4 1-16</inkml:trace>
  <inkml:trace contextRef="#ctx0" brushRef="#br0" timeOffset="161610.1315">16266 1959 29 0,'0'-13'85'0,"0"3"0"16,0 10-4-16,5-11-6 16,-5 11-41-16,0 0-22 0,0 10 0 15,0 7-1-15,0 8-5 16,-4 12 2-16,-4 29-1 16,-5 14 1-1,-6 12 0-15,-2 8-2 16,-4 8-1-16,-1 5-1 15,-2 1-1-15,-1-2-1 16,7-26-1-16,1-10-1 0,6-10 0 16,0-10 2-16,7-9-1 15,2-13 1-15,3-9-1 16,2-7 2-16,0-5-1 0,1-13 0 16,0 0-1-16,0 0-3 15,0 0-3-15,4-7-6 16,0-1-15-16,-4 8-41 15,1-19-17-15,-1 4-6 16,0 2-4-16,2 1-3 0</inkml:trace>
  <inkml:trace contextRef="#ctx0" brushRef="#br0" timeOffset="162278.4072">16347 2616 74 0,'-1'-11'81'0,"0"1"0"16,1 10-10-16,0 0-32 15,0-12-6-15,0 12-8 16,0 0-10-16,0 0-6 0,0 0-2 16,0 10-3-16,0 5-1 15,0 10-1-15,0 2-2 0,-2 8 1 16,-1 1-1-16,-1 5 1 15,0-3 0-15,3 2-1 16,-1-5-3-16,1-3-3 16,-1-6-11-16,2-6-27 15,2-5-33-15,1-5-6 16,-3-10-4-16,10 3-5 0</inkml:trace>
  <inkml:trace contextRef="#ctx0" brushRef="#br0" timeOffset="163135.8301">16454 2716 1 0,'-9'3'74'0,"0"3"3"16,0 5-3-16,3 2-2 15,1 2-44-15,5 8-8 0,0-4-1 16,2 3-7-16,2-2-3 15,1 2-1-15,3-7-1 16,-1-1-1-16,1-1-1 16,2-5 0-16,2-3-1 0,0-3-1 15,0-2-1-15,0-2 1 16,-1-7-1-16,1-1-1 16,-3-6 0-16,0-3-1 15,-4-3 2-15,-2-3-1 0,-2 1 1 16,-1 0-1-16,0 1 0 15,-8 1 0-15,1 7 0 16,-2 2 0-16,1 5-1 16,-2 4 0-16,2 1 0 0,8 3 0 15,-13 0 0-15,13 0 0 16,0 0-2-16,0 10-1 16,0-10-7-16,10 6-7 15,2-1-10-15,3-5-15 0,0 3-13 16,3-3-7-16,2 0 9 15,0 0 6-15,1-2 3 16,3-1 18-16,-3 0 22 16,0 0 22-16,-2 0 24 0,-2 0 9 15,-4-2-5-15,0 5-2 16,-13 0 1-16,13 0-6 16,-13 0-9-16,0 0-4 0,0 0-7 15,0 0-4-15,0 0-3 16,-1 10-4-16,-6-1-5 15,2 1 0-15,1 5-1 16,-1 0 1-16,0 2-2 0,1-1 1 16,3 4-1-16,1-2-1 15,4-3 3-15,2 1-2 16,1-1 1-16,1-6-1 16,4 0-1-16,0-4 0 0,-1-2 0 15,3-3-1-15,-2-1 0 16,0-7-1-16,-1-2 0 15,-1-3 1-15,-2-2 1 16,-2-3 0-16,-5-1 1 0,-1 2-1 16,0-2 0-16,-4 2 2 15,-2 3 0-15,-2 1-1 16,3 4 0-16,5 9 0 0,-11-12-1 16,11 12 1-16,0 0 0 15,-10-9-1-15,10 9 0 16,0 0 0-16,0 0-3 15,0 0-4-15,0 0-7 0,0 0-13 16,0-10-39-16,0 10-15 16,0 0-5-16,4 10-6 15,-4-10 3-15</inkml:trace>
  <inkml:trace contextRef="#ctx0" brushRef="#br0" timeOffset="164165.6601">16999 2726 61 0,'2'-13'78'15,"-2"13"-2"-15,0 0-2 16,-8-1-37-16,8 1-10 16,0 13-5-16,0 0-9 15,0-1-6-15,-1 5 0 0,2 1-2 16,-1 0-1-16,1-2-1 16,1 2-1-16,-2-7 2 15,1-2-1-15,-1-9 1 16,2 12 0-16,-2-12 0 0,0 0-1 15,9 0 1-15,-9 0-1 16,13-12-1-16,-6 4 0 16,3-2-2-16,0 1 0 0,-1-3 1 15,-2 3-1 1,-7 9-1-16,15-15 0 0,-15 15 0 16,8-7 0-16,-8 7 0 15,0 0 0-15,8 6 0 16,-8-6 1-16,5 13 0 0,-2-3 1 15,0-2 0-15,-3-8 0 16,11 14 0-16,-11-14 1 16,12 11-2-16,-12-11 1 15,14 2-1-15,-4-2-1 0,-2 0 0 16,2-3 0-16,-2-4-1 16,1 0 0-16,-9 7 1 15,16-11-1-15,-16 11 2 16,10-11-1-16,-10 11 1 0,0 0-1 15,0 0 1-15,10-2 0 16,-10 2 0-16,0 0 1 16,4 11-1-16,-4-11 0 15,9 11 1-15,-9-11 0 0,10 11-1 16,-10-11 0-16,14 3-1 16,-14-3-3-16,16 0-1 15,-16 0-3-15,18-8-3 0,-9 0-2 16,-1-1 1-16,-1 1-3 15,0-3 3-15,1-3 2 16,-3 1 1-16,0-3 2 16,-2 3 4-16,-1-3 1 0,-1 2 1 15,1-4 1-15,-1 3-1 16,3 2 3-16,-1-2 0 16,-1 3 3-16,0-3 1 15,1 6 1-15,-1-1 2 0,-2 10 2 16,3-13 1-16,-3 13-1 15,0 0-1-15,0 0-3 16,0 0-1-16,0 0-1 16,0 0-1-16,0 12-1 0,0 2-1 15,-1 2 0-15,-2 5 0 16,2 0 3-16,-1 0-3 16,1 4 0-16,1-1 0 15,0 2-1-15,0-4 0 0,0 0-1 16,0-3 0-16,-1-1-1 15,1-2 0-15,0-8 0 16,0-8-2-16,0 14-1 0,0-14-4 16,0 0-6-16,0 0-13 15,0 0-29-15,7 0-23 16,-7 0-5-16,6-11-4 0,-6 11 8 16</inkml:trace>
  <inkml:trace contextRef="#ctx0" brushRef="#br0" timeOffset="164328.9912">17479 2839 59 0,'15'10'93'0,"-15"-10"-3"15,0 0-3-15,0 0-3 16,22 1-54-16,-22-1-8 16,0 0-8-16,0 0-16 0,0 0-45 15,0 0-35-15,-5 1-2 16,5-1-8-16,-11 0-7 15</inkml:trace>
  <inkml:trace contextRef="#ctx0" brushRef="#br0" timeOffset="172912.0029">14150 5947 51 0,'-1'-9'60'0,"1"9"-11"15,-3-14-4-15,3 14-7 0,-2-13-7 16,2 13-5-16,-2-8-8 15,2 8-2-15,0 0-3 16,-3-10-1-16,3 10 0 0,0 0 0 16,0 0-3-16,0 0-1 15,0-9-1-15,0 9 0 16,6-6-1-16,4 2-1 16,0 1-1-16,6 2 0 0,0-1-1 15,4 2-1-15,-1 0 0 16,0 3 0-16,-1 4-1 15,1 3-1-15,-3 0 0 16,-4 2-1-16,-3 6 0 0,1 0 1 16,-6 3-1-16,-4 4 1 15,-2 1-1-15,-11 3 1 16,0 1 0-16,-8 2 0 16,-2-2 0-16,-3 2 0 0,-5-3 0 15,0-4-1-15,3-1 1 16,-1-5 0-16,6-1 0 15,3-5 0-15,6-4 0 0,2-2 0 16,12-7 0-16,-6 8 1 16,6-8 0-16,3 2 0 15,9-2 1-15,-1 0 0 16,6 0 0-16,2 0 0 16,6 0 1-16,1-3-1 0,0 1 0 15,-1 0 0-15,-1 0 0 16,1 0 0-16,-3 1-1 15,-6-1-1-15,-3 2 1 16,-3 0-1-16,-10 0-2 0,13 0-2 16,-13 0-6-16,0 0-12 15,0 7-26-15,0-7-31 16,-10 4-5-16,10-4-5 0,0 0-2 16</inkml:trace>
  <inkml:trace contextRef="#ctx0" brushRef="#br0" timeOffset="173473.5663">14488 5996 23 0,'5'-17'77'16,"-5"17"4"-16,3-16-3 15,7 9-28-15,-10 7-11 0,8-13-6 16,-8 13-11-16,10-9-7 16,-10 9-3-16,0 0-4 15,0 0-2-15,0 0-2 16,0 13-1-16,-1-1-1 0,-8 1 0 15,4 3 0-15,0-1 0 16,-1 2-1-16,2-4 1 16,2-1-1-16,1-2 1 15,1 0-1-15,0-10 1 0,6 12-1 16,4-8 1-16,1-1-1 16,3 1 0-16,1-2 0 15,1 1 0-15,1 0-1 16,1 1 0-16,-2 3 0 0,-1 2 0 15,-4 5 0-15,1-1-1 16,-5 6 0-16,-1 2 1 16,-4 0-1-16,-2 2 1 0,-2 0-1 15,-8-5 0-15,-5 3 0 16,-2-3 0-16,-3-5 0 16,0-2-2-16,-2-4-2 15,0-3-5-15,-5-4-14 0,9 0-20 16,5-1-31-16,3-12-9 15,5-2-5-15,4-5-1 16</inkml:trace>
  <inkml:trace contextRef="#ctx0" brushRef="#br0" timeOffset="173711.7614">14568 6028 50 0,'18'-24'90'0,"1"3"1"15,5 1-6-15,2 0-1 16,6-1-49-16,2 3-12 15,6 2-5-15,-1 0-8 16,0 4-2-16,0-1-4 0,-2 4-1 16,-3 0-1-16,-2 2-1 15,-8 1-1-15,-4 1-2 16,-5 3-2-16,-15 2-3 16,12 0-5-16,-12 0-8 0,-5 3-26 15,5-3-38-15,-18 17-2 16,-1-5-4-16,-4-1-3 15</inkml:trace>
  <inkml:trace contextRef="#ctx0" brushRef="#br0" timeOffset="239094.885">13911 3569 35 0,'-1'-18'66'0,"-2"1"4"16,0-1-29-16,3 5-11 0,-2 0-3 16,0 3-6-16,2 10-6 15,-10-12-6-15,0 12-1 16,-2 0-3-16,-6 5-1 0,-3 6-2 16,-8 5 0-16,0 5-1 15,-6 7 1-15,2 5-1 16,-3 4 1-16,3 4-1 15,7 0 0-15,3 0 0 0,12 1 1 16,7-6 0-16,6 0 0 16,11-7 1-16,12-3-1 15,5-9 1-15,11-4 0 0,3-5-2 16,8-5 0-16,1-3-1 16,1-10-1-16,-3-4 0 15,-2-7 0-15,-3-1-1 16,-9-4 1-16,-5 1 0 15,-10-1-1-15,-8 3 1 0,-7 4 0 16,-7 5 0-16,0 5 1 16,-13 8 0-16,-3 1 0 15,-1 7 0-15,0 7 0 16,2 2 1-16,1 3 1 0,2 1-1 16,9 1 0-16,3-4 1 15,2 0 0-15,9-2 0 16,-1-7 1-16,5-3-2 15,1-5 2-15,2 0-3 0,-1-8 0 16,0-1 0-16,-1-6-2 16,-2 1 1-16,0-4 0 15,1 4-1-15,-4-1 1 0,-2 3 0 16,0 3-1-16,-9 9 1 16,7-10 0-16,-7 10 0 15,0 0 1-15,1 7-1 16,0 3 1-16,0 1 0 15,5 1 2-15,0 0 0 0,0-4 0 16,6 1 0-16,0-2 0 16,0-4 2-16,5-3-2 15,-2 0-1-15,2-6 1 16,-2-1-1-16,0-2-1 0,-4-2 1 16,2 1-1-16,-5-2 0 15,-1 3 0-15,-7 9-1 0,7-12 0 16,-7 12-1-16,0 0 0 15,0 0 1-15,9-7-2 16,-9 7 2-16,9 0 1 16,-9 0 0-16,20 2 0 0,-5 0 1 15,2-2-1-15,3-2 1 16,2-4-1-16,2-2 0 16,-4-7-1-16,2 0 1 0,-7-4-1 15,1-3 1-15,-6-1 0 16,0-2 0-16,-5 1 0 15,-2 0 0-15,-2 6 2 16,0 1 0-16,-1 6-1 0,0 11 1 16,-4-12-1-16,4 12 0 15,-13 10 0-15,5 6-1 16,-3 7 0-16,-1 10 0 16,2 9 1-16,-2 5-1 0,5 8 0 15,0 1-1-15,7 4 1 16,0-4-1-16,2-6 1 15,2-7 0-15,-3-9 0 16,0-10 1-16,-1-10 1 0,0-5 1 16,0-9 1-16,-15-8-1 15,9-5 0-15,-3-6 0 16,5-3-1-16,2-5 0 0,2-3-1 16,2-1-1-16,10-2 0 15,-1 3-1-15,4 4 0 16,2 1 0-16,0 5-1 15,-1 7 0-15,1 5 0 16,-4 8 0-16,0 4 0 0,1 9 0 16,1 7-1-16,-2 2 2 15,-1 7-1-15,1-6-2 16,-5 5-4-16,0-7-4 16,-5-3-5-16,-2-6-2 15,-1-3-6-15,0-9-11 0,0 0-11 16,0 0-7-16,-4-16-1 15,5 4 5-15,6-4 6 16</inkml:trace>
  <inkml:trace contextRef="#ctx0" brushRef="#br0" timeOffset="239246.5405">14848 3872 25 0,'18'-11'49'0,"-1"3"5"16,-1 3 2-16,1 3-7 0,-1 2-10 16,0 0-7-16,1 0-8 15,-1 2-7-15,1-2-4 16,-2 1-2-16,2-1-9 15,-6-5-15-15,3-3-53 0,-1 3-7 16,-3-1-6-16,0 2-4 16</inkml:trace>
  <inkml:trace contextRef="#ctx0" brushRef="#br0" timeOffset="252422.2908">13819 7360 32 0,'-13'-9'41'0,"13"9"-1"16,-11-11-5-16,11 11-2 15,-11-11-6-15,11 11-2 0,0 0-4 16,-7-11-3-16,7 11-2 16,0 0-3-16,-8-9-3 15,8 9-1-15,0 0 0 16,0 0-2-16,-3-10-1 0,3 10-1 16,0 0 0-16,4-9-1 15,-4 9 0-15,10-5-1 16,-10 5-1-16,15-4 0 0,-7 4 1 15,4 0-2-15,-2 1-1 16,-1 5 1-16,2 4-1 16,-3 5 0-16,0 5 0 15,-3 1 0-15,-3 9 0 16,-2 0 0-16,-1 5 0 0,-8 0 0 16,-4 3 1-16,-5-3-1 15,-7-1 1-15,1-1-1 16,-2-7 0-16,-3-2 1 0,-2-4-1 15,5-4 0-15,0-4 0 16,4-3 1-16,6-4 1 16,4-1 0-16,2-2 1 0,10-2 0 15,0 0 0-15,0 0 1 16,5-3 0-16,8 0 1 16,2-1-2-16,4 0 1 15,2 1-1-15,6 2 1 0,-1 1-2 16,2 0 0-16,0 0-1 15,0 3 0-15,-4 3 0 16,-4 0 0-16,-2 1-1 16,-5 0-2-16,-3 1-2 0,-10-8-6 15,9 14-12-15,-9-14-21 16,-5 7-33-16,5-7-7 16,0 0-4-16,0 0 0 15</inkml:trace>
  <inkml:trace contextRef="#ctx0" brushRef="#br0" timeOffset="252850.4941">14067 7513 4 0,'0'0'66'0,"-10"-11"5"15,10 11-1-15,-4-9-42 16,4 9-2-16,0 0-4 16,0 0-6-16,0 0-6 0,0 0-1 15,-8 0-4-15,8 0-1 16,-9 7-1-16,9-7 1 16,-7 14-1-16,7-14 1 15,-8 15-1-15,8-15 0 0,-3 14 0 16,3-14 0-16,0 13 0 15,0-13-1-15,14 14 1 16,-14-14-1-16,18 16 1 16,-6-7-1-16,-1 2-1 0,3-1 0 15,1 2 0-15,-3 2 0 16,0 2-1-16,-2 0 1 16,-3 1-1-16,-4 1 0 0,-2 1 1 15,-1 0-1-15,-6 0 1 16,-7-3 0-16,-4 0-2 15,-10-3-8 1</inkml:trace>
  <inkml:trace contextRef="#ctx0" brushRef="#br0" timeOffset="253101.6128">14174 7340 433 0,'13'-7'1'16,"5"-2"-1"-16,9-2 0 15,4-1-3-15,1-1-6 0,11 3-23 16,1 0-45-16,-9 2-2 15,-2 1-7-15,-11 1-3 16</inkml:trace>
  <inkml:trace contextRef="#ctx0" brushRef="#br0" timeOffset="256013.4179">13376 7541 42 0,'2'-17'76'0,"0"1"0"16,-2 16-22-16,0 0-19 16,2-9-6-16,-2 9-8 0,-2 5-7 15,-1 11-5-15,-3 5-3 16,-4 9-2-16,-1 3 2 16,-2 8-2-16,-2 0-1 0,-2 9 1 31,-2-8 0-31,4-3 0 15,3-11 0-15,0-10 0 16,3-9 0-16,9-9-1 16,-8-9 0-16,8-18-1 15,2-3-1-15,4-7-1 0,4-6-1 16,4-3-1-16,3-3 1 16,2 0 0-16,4 1-1 15,-2 0 0-15,3 7 1 16,4 5-1-16,-6 5 2 0,1 7-1 15,-2 11-1-15,-2 5 2 16,-6 8-1-16,-1 2 0 16,-1 11 0-16,-4 6 0 15,-5 7 1-15,-2 5-1 0,0 3 1 16,-7 4 0-16,-6 2 0 16,-3-2 0-16,-2-2 0 15,-2-5 0-15,0-3 0 16,1-8 0-16,2-6 0 0,1-4 1 15,7-6-1-15,9-4 1 16,0 0-1-16,-4-4 1 16,4 4-1-16,12-14 0 0,2 6 0 15,0 2-1-15,2 1-1 16,-1 2-2-16,1 0 0 16,-1 1 0-16,-2 0 0 15,-4 2 1-15,-9 0-1 0,13-3 0 16,-13 3 2-16,0 0 1 15,0 0 1-15,0 0 1 16,-10 0-1-16,10 0 2 16,-9 7-2-16,6 2 2 0,1 2 1 15,2 2-2-15,0 4 0 16,0-2 1-16,4 3-1 16,0 0 0-16,-3 6 1 31,-1-1 0-31,0-2 1 0,-5-1-3 15,-5-1-2-15,1-4-3 16,0-3-12-16,2-1-19 16,-4-11-38-16,11 0-4 0,0-9-6 15,13-5 2-15</inkml:trace>
  <inkml:trace contextRef="#ctx0" brushRef="#br0" timeOffset="256412.4731">14657 7207 70 0,'6'-18'81'15,"-5"3"-2"-15,2 0-3 16,-1 5-49-16,-2 10-2 15,0 0-5-15,0 0-5 16,0 0-5-16,0 0-3 0,0 19-1 16,-9 4-2-16,2 10-1 15,-6 9 1-15,-3 14-1 16,-5 15 0-16,-2 11 0 0,-3 9 0 16,-9 21 1-1,0-1 0 1,3-4 0-16,0-10 0 15,6-11-1-15,2-14 1 0,5-15 0 16,1-15-2-16,12-24-3 16,2-10-4-16,4-8-7 15,0 0-18-15,0-11-50 0,5-9-3 16,7-10-7-16,6-8-4 16</inkml:trace>
  <inkml:trace contextRef="#ctx0" brushRef="#br0" timeOffset="256701.5349">14857 7546 61 0,'-1'-10'82'15,"1"10"-2"-15,-14-7-2 16,7 6-38-16,-5 9-12 0,5 10-8 15,-3 7-7-15,5 5-4 16,1 5-2-16,2 3-2 16,1 2-1-16,0 0-1 0,5 1-3 31,3-5-4-31,0-5-6 16,1-5-11-16,-2-3-28 15,4-10-29-15,-3-7-7 16,3-6-5-16,-1-11 2 0</inkml:trace>
  <inkml:trace contextRef="#ctx0" brushRef="#br0" timeOffset="256949.1444">15135 7565 28 0,'0'-12'84'0,"0"12"1"0,-9-3-3 16,9 3-5-16,-19 3-52 15,17 7-2-15,-1 8-7 16,2 3-5-16,1 8-4 0,0 4-2 16,0 4-1-16,1 1-1 15,2 6-4 1,-3-6-5-16,4-2-7 16,-5-8-14-16,1-11-43 15,2-3-12-15,-2-14-7 16,0 0-5-16</inkml:trace>
  <inkml:trace contextRef="#ctx0" brushRef="#br0" timeOffset="257443.4706">15430 7517 44 0,'-13'-2'76'0,"13"2"-1"16,-18 2-23-16,8 3-9 16,2 3-9-16,-3 2-10 15,4 3-7-15,-3-1-5 0,5 5-2 16,1-1-4-16,2 2-2 16,2-2 0-16,4 2-1 15,3-1-1-15,7 2 0 16,1 1 0-16,3-2 0 0,0 3-1 15,-2-2 0-15,1 2-1 16,-6 0 0-16,-9 2-3 16,-2 2-1-1,-9-4-2-15,-9 0-4 16,-6-4-7-16,-4-3-9 16,-6-2-13-16,-3-9-34 15,10-3-6-15,-2-4-3 0,8-7 7 16</inkml:trace>
  <inkml:trace contextRef="#ctx0" brushRef="#br0" timeOffset="257645.4721">15347 7615 20 0,'12'-22'87'16,"-3"3"0"-16,1-1-6 15,1 4-2-15,-16-1-46 0,18 2-10 16,10 1-9-16,0 0-6 15,11 4-4-15,-1-1-2 16,3 5-10-16,-4 0-12 0,2-3-42 16,-5 9-17-16,-6 0-6 15,-2 6-6-15,-7 3 2 16</inkml:trace>
  <inkml:trace contextRef="#ctx0" brushRef="#br0" timeOffset="258902.5514">15645 7796 20 0,'0'-8'78'0,"0"8"-1"16,1-14-4-16,-1 14-37 16,0 0-5-16,10 4-8 15,-7 6-10-15,1-1-5 16,2 3-2-16,0 7-1 15,-3 0 0 1,0 0-1-16,2-3 1 16,-1-1-1-16,-1-4-1 0,-3-11 1 15,4 11 0-15,-4-11-1 16,8-9-1-16,-3-2 0 16,1 0 0-16,2-5-1 15,-1 0-1-15,2-1 0 16,-1 2 0-16,0-1-1 0,0 5 0 15,-8 11 0-15,8-12-1 16,-8 12 1-16,0 0 1 16,8 7 0-16,-5 2 0 15,2 4 0-15,3 1 3 16,1 1 0 0,3-2 0-16,-2-3 0 15,3-2-1-15,3-5 1 0,-2-1-2 16,-1-2 0-16,-1-7-1 15,-1-2-1-15,1-2 0 16,-2-2 0-16,-2 1-1 16,1-1 1-16,-4 2 0 0,0 1 0 15,-5 10 1-15,6-12-1 16,-6 12 0-16,0 0 1 16,0 0-1-16,0 0 1 15,0 0 0-15,9 7 0 0,-9-7 0 16,9 16 1-16,-9-16 0 15,13 17 0-15,-1-11 0 16,-4-2 0-16,3-1-1 16,2-3-1-16,-3 0-1 0,1-2-2 15,-2-3 0-15,1-2 0 16,-3 0-2-16,3-3 2 16,-10 10 0-16,14-15 1 15,-14 15 0-15,8-13 2 0,-8 13 1 16,0 0 0-16,0 0 1 15,13-5 1-15,-13 5 0 0,10 2-1 16,-10-2 0-16,20 10 0 16,-4-7 0-16,0-3-2 15,3 0-1-15,0 0-3 16,1-6 0-16,-3-3-1 16,2-7-1-16,-6 0 1 0,-2-6-1 15,-4-4 3-15,-3-5 0 16,-3-1 2-16,-1-6 2 15,-2 5 1-15,-4-2 1 0,-4 4 3 16,-6 4 1-16,1 5 2 16,-3 6 2-16,-1 8 1 15,-4 8-2-15,4 4 0 16,-1 11 0-16,4 7-2 16,5 8-1-16,4 6-1 0,7 7-1 15,3 6-1-15,10 2 1 16,5 2 0-16,4 4-3 15,-2-4-2 1,-1-3-3-16,-4-8-6 16,0-6-10-16,-7-10-12 15,-5-12-44-15,1-1-9 0,-4-13-3 16,8-2 0-16</inkml:trace>
  <inkml:trace contextRef="#ctx0" brushRef="#br0" timeOffset="259065.1436">16489 7929 30 0,'0'0'87'0,"12"3"-2"16,-12-3-3-16,0 0-4 15,-12 10-53-15,12-10-6 16,0 11-3-16,0-11-11 0,1 14-20 16,6-6-60-16,-7-8-3 15,0 15-7-15,0-15-4 0</inkml:trace>
  <inkml:trace contextRef="#ctx0" brushRef="#br0" timeOffset="263567.5745">13862 9027 1 0,'-4'-13'72'0,"4"13"5"16,-4-14-3-16,3 4-3 15,1 10-47-15,0 0-1 16,0-10-4-16,0 10-3 0,0 0-4 16,0 0-3-16,0 0-2 15,3-9-1-15,-3 9-1 16,0 0 0-16,0 0-1 16,3 7 1-16,-3 5 0 0,0 4-2 15,-2 5 1-15,-1 8-1 16,-1 5 0-16,-1 7 0 15,-3 5-1-15,3 5-1 16,1 4 0-16,-3-1-1 16,3-3 1-16,1-1 0 0,-1-6-1 15,1-4-2-15,-2-8-2 16,3-7-5-16,-1-11-11 16,3-14-37-16,0 11-23 15,0-11-5-15,7-14-4 0,0-4-2 16</inkml:trace>
  <inkml:trace contextRef="#ctx0" brushRef="#br0" timeOffset="264362.5734">13887 9044 20 0,'0'-28'77'16,"2"2"2"-16,4 0-2 15,3 1-4-15,-1 3-51 0,15 6-5 16,1 1 2 0,5 3-7-16,1 3-3 0,3 5-3 15,-2 4-1-15,-1 2-2 16,-1 11 0-16,-9 4-3 16,-4 7 0-16,-9 1-1 0,-7 5-2 15,-5 2-1-15,-11 1 0 16,-7-3 0-16,-8-2 0 15,-5-2 0-15,-1-4 1 16,1-2 1-16,3-3 2 16,7-3 0-16,5 2 1 0,3-1 0 15,10 2 1-15,7 2-1 16,3 2 1-16,11 1-1 0,4 0 1 16,5 1-1-16,5-3 1 15,1-4-1-15,2-1 0 16,1-5-1-16,-3-8 1 15,4-2-1-15,-8-7 1 0,0-8-1 16,-3-4 0-16,-2-6 1 16,-2-3-1-16,-5-2 1 15,0-2 0-15,-7 2 2 16,0 3 0-16,-4 5 1 0,0 5 0 16,-5 4-1-16,4 13 1 15,-13 0 1-15,4 8-2 16,4 7-1-16,1 4 0 15,3 2 0-15,1 2-1 0,5 1 0 16,2 1 0-16,6-1 0 16,0 1 0-16,-1-1-1 15,1 0 0-15,-3-1 0 16,-3 0 0-16,-5-1-1 0,-2-2 0 16,-1 0 0-16,-10-2-1 15,-4-6-1-15,-2-1-2 16,-2-7-4-16,1 1-13 15,-1-3-38-15,6-6-18 0,3-9-5 16,8-7-6-16,2-4 1 16</inkml:trace>
  <inkml:trace contextRef="#ctx0" brushRef="#br0" timeOffset="264611.2936">14781 9089 24 0,'19'-2'93'0,"-7"2"-3"16,-12 0-4-16,0 0-2 16,0 0-3-16,-9 1-74 15,1 8 0-15,-2 5 1 0,2 5-2 16,-1 7-1-16,0 4-2 16,1 6 0-16,4 7-2 15,0 5-2-15,0 2-3 0,-3 0-5 16,7 1-8-16,-2-9-28 15,-6-1-39-15,8-7-2 16,0-11-8-16,2-9-2 16</inkml:trace>
  <inkml:trace contextRef="#ctx0" brushRef="#br0" timeOffset="265079.5218">15105 9227 76 0,'4'-13'90'0,"-4"4"-4"0,-1 0-5 16,1 9-1-16,-14-10-67 15,14 10 0-15,-17-1-3 16,3 1-3-16,0 7-3 16,-5 3-1-16,0 5-2 0,1 1 0 15,1 5 0-15,4 0-1 16,1-1 0-16,6 2 1 15,6-4-1-15,1-3 1 16,11-3-1-16,1-3 0 0,8-4 0 16,-1-5-1-16,4 0 0 15,-1-8 0-15,1-3 0 16,0-3 1-16,-5 0 0 0,0-2 1 16,-7 2 1-16,-3 2 0 15,-2 3 0-15,-7 9 1 16,0 0 0-16,0 0 0 15,0 0 0-15,-9 16 0 16,2 3-1-16,-1 5 1 0,1 2-1 16,-3 4 0-16,6 2-1 15,0 3 1-15,1 0-3 16,0-1-1-16,3-1-4 0,-1-5-4 16,1 1-8-16,-2-11-19 15,-2 1-46-15,3-5-4 16,1-14-5-16,-1 12-2 0</inkml:trace>
  <inkml:trace contextRef="#ctx0" brushRef="#br0" timeOffset="265817.3917">15665 9010 25 0,'0'-17'81'16,"0"2"1"-16,0 2-3 0,-2 2-4 16,2 11-54-16,0 0 1 15,-12 4-3-15,4 12-7 16,-2 10-3-16,-4 12-4 16,-5 11-1-16,-5 13 0 15,-5 14-1-15,-5 9 0 0,-4 10-2 16,0 5 0-16,-3-1 0 15,-4-4-1-15,6-5 0 16,3-12 0-16,4-12 0 16,6-13-1-16,7-14 1 0,4-10 0 15,6-12-1-15,9-17-2 16,0 0-6-16,0 0-14 16,5-22-30-16,10-4-24 0,3-8-7 15,5-8-5-15,2-3-1 16</inkml:trace>
  <inkml:trace contextRef="#ctx0" brushRef="#br0" timeOffset="266249.4517">15804 9349 7 0,'9'-24'80'16,"-5"0"2"-16,-4 3-2 15,-1 9-16-15,-10-2-27 16,3 7-7-16,-10 7-9 0,-2 0-8 16,-5 11-4-16,1 3-3 15,-1 6-2-15,3 2-1 16,3 0-1-16,3 0-1 16,8-1 0-16,7-4 0 0,2-3 0 15,7-3-2-15,9-7 1 16,2-4-1-16,4 0-1 15,1-7 0-15,1-4 1 16,1-3-1-16,-3-1 1 0,-2 0 0 16,-4 2 2-16,-4 3 0 15,-13 10 1-15,12-7 1 16,-12 7-2-16,-2 16 2 16,-8 7 0-16,-3 6 0 0,-4 9 0 15,-3 4 0-15,0 5-2 16,1 1 0-16,5 1-2 15,-2-4-5-15,10-3-9 0,0-5-15 16,5-13-41-16,2-2-10 16,7-6-6-16,5-8-5 15</inkml:trace>
  <inkml:trace contextRef="#ctx0" brushRef="#br0" timeOffset="266618.2829">15978 9480 49 0,'0'0'83'0,"0"0"-1"16,-8 5-3-16,0 22-20 15,1-7-32-15,1 2-6 0,4 5-7 16,1-2-6-16,1 0-2 16,6-3-2-16,4-1-2 15,2-6-1-15,3-3-1 0,2-3 0 16,1-7-2-16,2-2 1 15,-1-4-1-15,-2-8 1 16,-1-5 0-16,-1-4 0 16,0-6 1-16,-3-5 1 15,-3-6 1-15,-1-1 2 16,-2-2 0-16,-4 3 0 0,-2 6 0 16,-5 4-1-16,-5 12 1 15,-6 9-1-15,-2 9-2 16,-1 12-2-16,0 9-3 0,0 3-8 15,5 6-22-15,13 1-44 16,-4-1-5-16,5 0-5 16,1-7-5-16</inkml:trace>
  <inkml:trace contextRef="#ctx0" brushRef="#br0" timeOffset="267591.2295">16402 9557 74 0,'-13'-2'84'16,"4"2"-5"-16,0 0-3 16,9 0-1-16,-26 10-67 15,24 1-3-15,-1 2 0 0,2 4 0 16,1 2-2-16,0 0 0 15,0 1 0-15,0-2-2 16,0-1 0-16,2-4 1 16,1-3-1-16,-3-10 1 15,0 0-1-15,8 3 0 0,-8-3 1 16,10-13-1-16,-4 2 0 16,3-4 0-16,1-2-1 0,1 1 1 15,1 3-1-15,-3-1 0 16,0 5 1-16,-9 9-1 15,13-10 2-15,-13 10-2 16,6 5 0-16,-5 5 0 0,-1 3 1 16,1 2 0-16,3 3-1 15,0-3 1-15,2 1 0 16,2-3-1-16,-1-3 0 16,1-4-1-16,3-3-1 15,-1-3 1-15,-2-2-3 0,2-3 1 16,-2-4-1-16,-1-2 0 15,2 1 1-15,0-2 0 16,-2 1 1-16,-7 11 1 0,8-15 0 16,-8 15 1-16,7-9 1 15,-7 9 0-15,0 0 0 16,0 0 1-16,1 8-1 16,-1-8 0-16,2 16 1 0,0-6-1 15,1 1-2-15,0-2-2 16,1 0-1-16,-4-9-4 15,12 12-5-15,-12-12-9 16,14 0-7-16,-14 0-5 0,14-4-3 16,-7-4 1-16,0-2 4 15,1-1 2-15,-1-2 11 16,2 2 15-16,0-4 12 0,1 5 12 16,-4-1 6-16,-6 11 1 15,17-17 0-15,-17 17-3 16,11-8-3-16,-11 8-6 0,10-3-3 15,-10 3-4-15,0 0-4 16,13 0-3-16,-13 0-1 16,8 0-2-16,-8 0 0 15,9-8 0-15,-9 8 1 0,6-17 0 16,-2 3 1-16,0-2 3 16,-1-4 2-16,-2-5 2 15,2-4 2-15,0 0 2 16,1-2 1-16,3 0 0 0,-2 3-1 15,-2 4-1-15,2 5-1 16,0 9-1-16,-5 10-2 16,0 0-1-16,5 19-1 15,-5 7-1-15,0 8-1 16,-4 6 0-16,-1 8-2 0,2 3-2 16,1 5-5-16,-2 2-5 15,3 2-13-15,-2 3-29 16,-1-3-26-16,1 1-6 0,-6-1-4 15,-4 1 1-15</inkml:trace>
  <inkml:trace contextRef="#ctx0" brushRef="#br0" timeOffset="283976.3811">13868 10914 24 0,'-10'-4'63'0,"10"4"-7"16,0 0-9-16,-8-6-7 0,8 6-5 16,0 0-3-16,0 0-5 15,0 0-6-15,0 0-3 16,0 0-1-16,0 0-3 15,-4-12-3-15,4 12-2 0,2-11-1 16,-2 11-2-16,13-14-1 16,-4 7-2-16,4 1-1 15,2 1 0-15,1 2 0 0,3 3 0 16,1 0-1-16,1 2 0 16,-1 5-1-16,2 2 1 15,-2 1-1-15,-2 2 0 16,-1 0 0-16,-4 0 1 15,-4 0-1-15,-2 1-1 0,-5-2 2 16,-2 0-1-16,-3 0-1 16,-7 1 2-16,-2 0-1 15,-1 1 1-15,-3 0 0 16,1-2-1-16,-2 1 1 0,1-2-1 16,-1 3 2-16,3-4-2 15,1-1 0-15,0-2-1 16,0 1 1-16,3-1-1 0,-1-1 1 15,11-5-1-15,-15 9 1 16,15-9-1-16,-9 3 1 16,9-3-1-16,0 0 1 15,0 0 1-15,0 0-1 0,0 0 1 16,0 0-1-16,0 0 0 16,0 0 1-16,0 0-1 15,0 0 0-15,-12-5 1 0,12 5-2 16,0 0 1-16,0 0 0 15,-6-9 0-15,6 9 0 16,0 0 0-16,0 0 0 16,0 0-1-16,0 0 1 0,-11-7 0 15,11 7-1-15,0 0 0 16,0 0-2-16,0 0-1 16,0 0-1-16,0 0-1 15,0 0-4-15,-7-6-5 0,7 6-11 16,0 0-9-16,0 0-22 15,-1-12-22-15,1 12-3 16,0-10-2-16</inkml:trace>
  <inkml:trace contextRef="#ctx0" brushRef="#br0" timeOffset="284283.8978">13798 10919 25 0,'-9'-8'64'0,"4"-2"0"16,5 10-27-16,0 0-1 0,-1 6-3 15,1-6-2-15,0 19-5 16,0-3-6-16,5 8-3 16,-1 1-3-16,-1 8-2 0,1 1-2 15,3 5-3-15,-1 1-1 16,-2 3-1-16,1-1-2 15,-1-2-1-15,-1-5-2 16,-1-2 0-16,0-5-3 0,-1-8-4 16,1-4-6-16,-2-16-17 15,0 0-23-15,0 0-22 16,4-4-5-16,-1-13-4 16</inkml:trace>
  <inkml:trace contextRef="#ctx0" brushRef="#br0" timeOffset="284643.2516">13871 11211 57 0,'-8'3'75'16,"8"-3"1"-16,-2-16-6 15,2 16-45-15,5-4-2 0,-5 4-2 16,15-5 2-16,-5 2-5 16,3 3-6-16,2 0-4 15,0 4-1-15,4 5 0 16,0 6-1-16,0 2 0 0,1 2-2 16,1 5 0-16,-3 0 0 15,1 1-1-15,-4-1-1 16,1-2 0-16,-6-4 0 15,3-2-2-15,-7-4-1 0,-6-12-2 16,13 13-8-16,-13-13-20 16,3-6-46-16,-3 6-3 15,11-19-7-15,-6 3-4 16</inkml:trace>
  <inkml:trace contextRef="#ctx0" brushRef="#br0" timeOffset="285050.3061">14383 11110 18 0,'0'0'90'0,"0"0"-3"15,-4-3-3-15,-7 3-6 0,0 0 3 16,-2 0-75-16,0 0-2 16,4 7 0-16,-3 0 0 15,3 2 0-15,0 3 0 0,5 2-2 16,-1 1 0-16,3 0-1 15,0 0 1-15,2 1-1 16,2-2 0-16,3-1 0 16,1 1 0-16,4-2 0 15,0-2-1-15,2 1 1 16,1-1-1-16,-3 0 1 0,2 0-1 16,-2-1 0-16,-2 2 0 15,-5 0 0-15,-2-1 0 16,-1 1 0-16,-4 1-1 0,-8 0 1 15,1-3 0-15,-4-1-2 16,0-3 1-16,1-1-3 16,2-2-1-16,1-2-4 15,11 0-6-15,-12-11-8 0,12-2-20 16,0 13-34-16,10-19-7 16,-2 4-3-16,6-1-2 15</inkml:trace>
  <inkml:trace contextRef="#ctx0" brushRef="#br0" timeOffset="285650.5342">14810 10917 43 0,'0'0'71'15,"-6"-14"1"-15,6 14-1 16,0 0-26-16,0 0-35 16,0 0 1-16,-8-3 0 0,8 3 2 15,0 0 0-15,0 0 0 16,0 0 0-16,-10 0-2 15,10 0 0-15,0 0 1 16,0 0-2-16,-2-7-1 0,2 7-2 16,3-9-1-16,-3 9-2 15,18-8 0-15,-5 6-2 16,3 1 0-16,-1 1 0 16,3 3-1-16,0 8 0 0,1 6-1 15,1 0 0-15,-4 5-2 16,-3 4 2-16,-3 2-1 15,-4 1 1-15,-4 0-1 0,-4 2 0 16,-8-3 1-16,-9 0 0 16,-2-3 1-16,-3-3 0 15,0-3 1-15,-3-2 0 0,6-3 1 16,5-4 0-16,5-2 0 16,11-8 0-16,-10 10 0 15,10-10-1-15,16 4-1 16,0-3 0-16,4-1-2 0,7 0-1 15,3-7-4-15,5 0-6 16,-2-4-15-16,4-10-40 16,-1 6-16-16,-1-2-5 15,2-5-4-15,-10-2-4 16</inkml:trace>
  <inkml:trace contextRef="#ctx0" brushRef="#br0" timeOffset="285966.548">15206 10971 5 0,'-7'-7'81'15,"-5"-2"2"-15,12 9 1 16,-12-9-6-16,7-2-24 16,5 11-39-16,6-4-2 0,6 3-2 15,5-1-2-15,3 0-1 16,7-2-2-16,0 3 0 16,4-2-1-16,1 2-1 15,-3 1 0-15,0 0-1 0,-6 1-1 16,-4 4 1-16,-5 3-1 15,-4 3 1-15,-7 0-2 16,-3 3 2-16,-6 4 0 16,-1 2 0-16,-7 5 0 0,2 3 1 15,-1 5-2-15,-2 2 1 16,3 6 0-16,1-1-4 16,1 2-3-16,3 0-4 15,3-2-15-15,-3 1-46 0,2-13-16 16,0-7-4-16,-2-11-6 15,7-10-1-15</inkml:trace>
  <inkml:trace contextRef="#ctx0" brushRef="#br0" timeOffset="286418.3465">15215 11151 43 0,'-11'-12'87'0,"4"2"-2"15,7 10-3-15,0 0-3 16,-8 13-27-16,8-13-41 15,15 0-2-15,-1-3 0 16,6 0 0-16,4 3-3 0,4-6-3 16,7 4-6-16,1-7-8 15,3 1-16-15,-2-4-18 16,5-4-15-16,-4-7-6 16,1-2-2-16,-6-7 10 0,1-3 19 15,-4-3 23-15,-7-4 31 16,0 1 27-16,-5 2 18 15,-2 7 7-15,-7 2-3 16,0 10-9-16,-8 2-17 0,2 8-11 16,-3 10-9-16,0 0-6 15,-10 13-3-15,1 6-3 16,0 8-1-16,-3 7-1 16,-2 6-1-16,5 5 1 0,-4 10-4 15,1 5 0-15,-1 3 0 16,-2 6 0-16,1 5 0 15,-4 1 0-15,0 1 0 16,-1-2 0-16,2-5 0 0,-2-7 0 16,4-8 0-16,5-12-15 15,-1-7-9-15,5-15-23 16,0-10-39-16,6-10-2 0,4-5-4 16,4-12-4-16</inkml:trace>
  <inkml:trace contextRef="#ctx0" brushRef="#br0" timeOffset="286650.4909">15813 11141 69 0,'8'-11'89'0,"-7"3"-2"16,-1 8-3-16,0-11-2 16,0 11-59-16,0 0-6 15,-5 6-2-15,-4 7-2 16,4 6-3-16,0 7-4 15,-3 4-2-15,3 6-4 0,-2-1-3 16,3 5-6-16,0-7-13 16,4-7-48-16,0 8-15 15,4-10-4-15,7-5-6 16,-3-9-2-16</inkml:trace>
  <inkml:trace contextRef="#ctx0" brushRef="#br0" timeOffset="287346.1958">15991 11250 79 0,'0'-8'87'0,"0"8"-2"15,-4 0-3-15,-4 8-2 0,-1 11-60 16,-4-2-10-16,5 3 1 16,2 2-1-16,2 2-2 15,1 0-3-15,3-2-2 0,7-1-1 16,3-5-3-16,3-3 0 15,3-3-1-15,0-6-1 16,3-4-1-16,0-2 0 16,-2-8 0-16,1-5 0 15,-4-5 2-15,1-2 0 0,-6-4 1 16,-2-2 2-16,-5 0 0 16,-2 3 1-16,0 1 0 15,-5 5 0-15,-2 4 1 0,-2 5-1 16,9 10 0-16,-16-10 0 15,16 10 0-15,-9 0 0 16,9 0 0-16,0 0-1 0,0 0 0 16,7 6-1-16,8-6-1 15,0 1 0-15,7-1-2 16,3 0 1-16,2-1-1 16,0-2 0-16,0 0 0 0,-1 0 1 15,-5 2 1-15,-3 1 1 16,-6 1 2-16,-12-1-1 15,7 18 1-15,-7-4 2 16,-7 4-1-16,-5 3 1 0,2 3 0 16,-4-1 0-16,2 3 0 15,5-1-1-15,2-1 0 16,3-2 0-16,2-5-1 16,8-1-1-16,5-4-1 0,3-5 0 15,4-3-1-15,2-4-1 16,2-3 0-16,0-6 0 15,-2-6-1-15,-3-4 2 0,-2-7 0 16,-5-4 1-16,-4-3 0 16,-6-1 2-16,-2-1 0 15,-5 2 0-15,-5 5-1 0,-3 4 1 16,-1 8-1-16,-2 5-1 16,1 9-3-16,-1 2-4 15,3 7-9-15,-1 6-32 16,4 2-35-16,4 3-3 15,3 4-7-15,3-1-3 0</inkml:trace>
  <inkml:trace contextRef="#ctx0" brushRef="#br0" timeOffset="287901.8106">16572 11367 3 0,'0'0'90'0,"0"0"-1"16,0-9-5-16,0 9-5 0,0 0-1 15,-35 14-56-15,35-14-21 16,-2 18 1-16,1-7-1 16,0 4 0-16,1 0 1 15,0 3-1-15,0-3 0 0,0-4 1 16,0 0-1-16,0-11 0 15,5 11 0-15,-5-11 0 16,11-1 0-16,-11 1 0 16,16-17 0-16,-7 7-1 0,3 0 0 15,-2 0 0-15,2 0 0 16,-1 4 1-16,-3 2-1 16,-8 4 0-16,14 0 1 0,-14 0-1 15,8 10 1 1,-8-10 0-16,4 17 0 0,-2-6 0 15,1-3 0-15,-3-8 0 16,7 14 1-16,-7-14-1 0,14 4-1 16,-4-4 1-16,0-2-1 15,3-7 1-15,-2 2-1 16,-1 0-1-16,2-1 0 16,-12 8 0-16,14-9 1 0,-14 9 0 15,9 0 0-15,-9 0 0 16,4 8 1-16,-4-8-1 15,4 16 1-15,-2-6-1 16,2-1-1-16,-4-9-2 0,8 9-8 16,-8-9-21-1,21 7-48-15,-21-7-2 0,10 0-7 16,-10 0-4-16</inkml:trace>
  <inkml:trace contextRef="#ctx0" brushRef="#br0" timeOffset="294535.4965">14069 12643 0 0,'0'0'5'0,"0"0"2"15,0 0 0-15,0 0 0 0,0 0 1 16,0 0-2-16,0 0-1 16,0 0 1-16,0 0 2 15,0 0-3-15,0 0 0 16,3-9-1-16,-3 9-1 15,0 0 0-15,0 0-1 0,0 0 1 16,0 0-3-16,0 0 0 16,0 0-3-16,0 0 0 0,0 0-5 15,0 0-3-15,0 0-4 16,0 0-4-16,0 0-3 16</inkml:trace>
  <inkml:trace contextRef="#ctx0" brushRef="#br0" timeOffset="303898.1968">13668 12520 42 0,'0'0'47'0,"0"0"1"16,4-10-5-16,-4 10-2 15,0 0-6-15,0 0-4 0,11-13-4 16,-11 13-5-16,0 0-4 16,7-9-5-16,-7 9-1 15,0 0-2-15,0 0-3 0,0 0-1 16,5 6 0-16,-5 4-2 15,0 6 0-15,0 4 0 16,-1 2-1-16,-1 6-1 16,1 3 0-16,-2 3-1 15,0 4 0-15,2-2-1 0,-1 2 1 16,0 0 0-16,-2-2 0 16,1-1 0-16,-1-3 1 15,2-5 1-15,-1-3 0 16,0-5 0-16,-2-6 2 0,4 0-1 15,1-13 1-15,-3 13 1 16,3-13-1-16,0 0 0 16,0 0-1-16,-2-12-1 0,2 0 0 15,-1-4-1-15,1-6-2 16,1-5 0-16,1-4 0 16,6-4 0-16,0-3 0 15,2-3 0-15,2 1-1 0,4-3 1 16,2 2 1-16,1 4-1 15,0 0-1-15,4 5 1 16,-2 7 0-16,2 2 0 16,-2 5 0-16,-1 5 0 0,0 4 0 15,-2 3 0-15,-1 3 0 16,-1 3 0-16,-4 0 0 16,-2 5 0-16,0 5 0 15,-5 1 0-15,-2 1 0 0,-3 4 0 16,-1 0 0-16,-4 1 0 15,-6-1-1-15,2 0 1 16,-4 0-1-16,-3-2 1 0,1-2 0 16,-2-1-1-16,3-3 1 15,0 0 0-15,1-2 1 16,2-2-1-16,11-4 1 0,-13 4-1 16,13-4 1-16,0 0 0 15,-10 9-1-15,10 0 1 16,0 2-1-16,5 3 1 15,1 4 0-15,0 0-1 0,6 5 1 16,-2-4-2-16,4 2 1 16,2-5-1-16,0 0 0 15,1-4 0-15,0-6 1 16,-2-2-1-16,0-4 0 16,0-1 0-16,3-9 1 0,-3-3 0 15,1-6 0-15,-3-1 0 16,-1-4 0-16,1-1 0 15,0 2 0-15,-5-2 1 0,1 6 0 16,-3 2 0-16,-3 3 0 16,-1 4 0-16,-2 10 0 15,0 0 0-15,0 0-1 0,-5 2 1 16,-1 6-2-16,-1 5 1 16,1-1 0-16,-1 1 0 15,1 1 0-15,4 0 0 0,1-2 0 16,1-1 1-16,-1 0-1 15,5 1 0-15,3-1 0 16,3 1 0-16,0 0 0 16,-2 2 0-16,5-2-1 15,-3 3 1-15,0-2-1 0,-2 0 1 16,0 0 0-16,-5-1 0 16,-2 1 1-16,-1-1 0 15,-3-1 0-15,-9 2-1 16,1-3 1-16,-3-1 0 0,-2 1-1 15,2-6-2-15,1 2-3 16,0-6-4-16,2 0-12 16,4-10-27-16,-5-3-35 15,12-3-4-15,0-8-6 0,0 1-3 16</inkml:trace>
  <inkml:trace contextRef="#ctx0" brushRef="#br0" timeOffset="304593.6584">14518 12543 60 0,'10'7'72'0,"-10"-7"-2"16,0 0-2-16,2 29-14 16,-2-29-48-16,0 0 0 0,0 0 4 15,0 0 3-15,0 0 3 16,0 0 0-16,-6 4-2 15,6-4-2-15,-16-3-1 16,8-4-1-16,-1-1-2 0,0-2-2 16,1-2-2-16,3-3 0 15,2-1-1-15,3 4 0 16,0-1-1-16,5 1-1 16,3 2 0-16,2 4 0 15,4 3-1-15,-2 2 1 0,4 1-1 16,1 9 0-16,0 4 1 15,-2 4-1-15,-1 6-1 16,-3 6 1-16,0 4-1 0,-7 5 0 16,-4 4-1-16,-4 2-1 15,-11-4 0-15,-5 0 0 16,-5-2 0-16,-5-6 2 16,-7-3 0-16,0-7 1 0,1-7 1 15,3-2 2-15,4-7 1 16,3-4-1-16,11-2-1 15,5-6 1-15,8-3-2 16,3-4 1-16,10 3 0 16,5 0-1-16,4 2 0 0,6 4 1 15,1 4-1-15,2 0 1 16,0 10 0-16,4 0-2 16,-3 2-2-16,-6 3-3 15,2-2-6-15,-4-3-6 0,-3 1-17 16,-2-1-37-16,-7-9-13 15,1-1-4-15,-5-8-5 16</inkml:trace>
  <inkml:trace contextRef="#ctx0" brushRef="#br0" timeOffset="305028.2288">14765 12609 48 0,'20'-43'86'0,"-1"3"2"15,-1 7-3-15,-3 6-3 16,1 8-53-16,-8 8-7 15,-8 11-3-15,0 0-5 0,1 10-4 16,-2 9-3-16,-7 4-3 16,-1 5 0-16,1 6-2 15,-1 1 1-15,0 2-2 16,4-4 1-16,0-1-1 0,4-4 0 16,1-7-1-16,4-5 0 15,2-6 0-15,7-6-2 16,-2-4 0-16,6-6 0 15,0-10 0-15,3-3 0 0,-2-6 0 16,1-3 0-16,0 0 2 16,-2 2 1-16,-3 4 0 15,-3 4 1-15,-2 4 1 0,-9 14-1 16,0 0 2-16,3 8 0 16,-4 10-4-16,-3 7 0 15,-4 4 0-15,0 4 0 0,-2 2 0 16,1 3 0-16,2-3 0 15,-1-1 0-15,3-3 0 16,2-1 0-16,-2-4-10 16,5-2-16-16,-3-1-33 15,3-11-28-15,0-12-2 0,0 0-7 16,13 3-1-16</inkml:trace>
  <inkml:trace contextRef="#ctx0" brushRef="#br0" timeOffset="305371.4827">15194 12591 11 0,'33'-54'86'0,"2"3"3"0,-4 5-4 16,-7 9-2-16,-1 2-20 15,-9 11-40-15,-1 7-3 16,-5 4-4-16,-8 13-4 16,0 0-2-16,0 0-3 15,0 0-1-15,0 18-6 0,-9 1 0 16,0 9 0-16,-5 9 0 15,0 9 0-15,-2 7 0 16,-2 9 0-16,-3 8 0 0,0 5 0 16,0 4 0-16,-3 3 0 15,3-1 0-15,-2-2 0 16,4-6 0-16,1-5 0 16,3-10 0-16,-1-8 0 15,5-9 0-15,2-13 0 0,1-6 0 16,2-10 0-16,6-12-7 15,0 0-25-15,0-22-53 16,4-5-3-16,3-11-5 0,4-5-5 16,2-3 0-16</inkml:trace>
  <inkml:trace contextRef="#ctx0" brushRef="#br0" timeOffset="305800.7398">15478 12744 45 0,'8'-10'87'0,"-3"-1"0"16,1 0-3-16,-2 2-2 0,24 3-40 16,-28 6-24-16,4-10-4 15,-4 10-2-15,0 0-1 16,5 7-3-16,-5 9-1 15,0 7-3-15,0 6-2 0,-2 6 1 16,-1 5-2-16,-1 3-1 16,0 0-3-16,1 2-3 15,-2-6-4-15,5-1-14 16,0-10-28-16,-2-1-33 16,2-12-3-16,2-6-7 0,8-6-2 15</inkml:trace>
  <inkml:trace contextRef="#ctx0" brushRef="#br0" timeOffset="306476.5411">15668 12907 69 0,'7'-11'90'0,"-7"11"-3"0,0 0-4 16,0 0-1-16,-12 6-41 16,3 7-34-16,-1 4 0 15,2 2-1-15,-1 4-1 0,5 0-2 16,2 0 0-16,2 0-3 15,5-4-1-15,6-2 0 16,-1-5-1-16,6-3-1 16,-1-6 1-16,2-3 0 15,-1-3 0-15,1-8 0 0,-3-1 1 16,-2-4 1-16,-4-2 0 16,-4-5 1-16,-4 3 1 15,0-3 0-15,-9 1 0 16,0 2 1-16,-3 1 0 0,2 3 0 15,-1-1-1-15,3 5 0 16,0 1 1-16,6 1-2 16,2 1 0-16,2 0 0 0,7-1-2 15,2 2 1-15,6 1-1 16,3 0 0-16,3 1-1 16,0 4 1-16,0 1 0 15,-2 1-1-15,-3 6 1 0,-1 5 0 16,-7 2 0-16,-4 4 1 15,-6 3 0-15,-1 2 0 16,-3 1 0-16,-5 1 1 0,1-1 0 16,2 0 0-16,1-3-1 15,2-1 1-15,3-4-1 16,1-3-1-16,-1-12 0 16,20 11-1-16,-5-11 0 15,4 0 0-15,1-9 1 0,1-3-1 16,3-6 1-16,-3-2 0 15,-3-4 1-15,-3-3 1 16,-4-1 1-16,-6-1 1 0,-5 2 0 16,-4 3 0-16,-6 1 1 15,-7 7 0-15,-5 5-1 16,-2 4 1-16,1 5-2 16,1 2-1-16,1 4-1 0,5 4-4 15,3-1-4-15,5 8-13 16,2-1-42-16,6-1-21 15,4 0-6-15,5 0-4 16,6 0-4-16</inkml:trace>
  <inkml:trace contextRef="#ctx0" brushRef="#br0" timeOffset="307243.8203">16094 12880 66 0,'0'0'84'0,"-6"-10"-3"0,6 10-4 15,14 3-29-15,-14-3-28 16,8 16-1-16,-5-4-5 15,0 6-4-15,1 1-5 0,2 4-2 16,-2 0 0-16,-2 0-1 16,0-2-1-16,-1-3 0 15,0-3 1-15,0-6 0 16,-1-9 1-16,0 0-1 0,0 0 0 16,9-4 1-16,-3-8-1 15,3-3 0-15,2-3 0 16,3 0-1-16,0-1 0 15,-2 1 0-15,4 5 0 0,-5 1 1 16,-2 4-1-16,-9 8 1 16,13 0 0-16,-13 0-1 15,5 13 1-15,-5-1-1 0,0 2 1 16,1 3-1-16,2-2 0 16,0-1 0-16,1-3-1 15,0-1 0-15,-4-10-1 16,12 6 0-16,-12-6-2 0,17-2 0 15,-7-6-1-15,2 0 0 16,4-2-1-16,-3 0 0 16,2 0 1-16,-2 3 2 15,0 1 0-15,-3 4 1 0,1 2 1 16,-11 0 1-16,15 7 0 16,-10 4 0-16,0-2 0 15,2 2 0-15,0-1-1 16,-7-10-1-16,16 15-2 0,-5-14-3 15,0-1-1-15,1-6 0 16,1-7 1-16,-1-3-1 16,1-2 2-16,2-7 2 0,-4-1 3 15,3-1 4-15,-3-3 4 16,0 6 0-16,0 1 1 16,-3 5-1-16,-1 6 0 15,-7 12-1-15,0 0-2 0,5 14-2 16,-5 10-4-16,-3 3-9 15,1 4-37-15,-2 5-31 16,-2 1-5-16,2-2-5 16,0-4-5-16</inkml:trace>
  <inkml:trace contextRef="#ctx0" brushRef="#br0" timeOffset="312008.3121">18272 4252 29 0,'1'-14'84'0,"1"1"0"0,-2 2-3 16,0-19-21-16,0 30-33 15,0 0-2-15,0 0-9 0,5 21-4 16,-5 5-5-16,-3 7-1 16,-1 10-2-16,1 9 0 15,-2 6-1-15,0 5 0 16,1 2 0-16,0-1-1 0,0-4 0 16,0-4-1-16,0-4 1 15,0-9-1-15,1-5 1 16,-1-11-2-16,0-7-1 15,0-7-2-15,4-13-2 0,0 0-9 16,-10-6-24-16,1-14-43 16,9-10-2-16,3-11-6 15,3-9-5-15</inkml:trace>
  <inkml:trace contextRef="#ctx0" brushRef="#br0" timeOffset="312638.9858">18350 4299 42 0,'-21'-15'83'15,"0"-3"0"-15,3-2-2 0,3-27-14 16,6 30-46-16,0 1-1 16,4 2-1-16,4 3-4 15,1 1-5-15,6 0-3 16,4 2-2-16,5 2-1 0,2 1-1 16,5-1-1-16,2 5 0 15,4 0-1-15,-1 1-1 16,4 9 0-16,4 4 0 0,-1 6 0 15,-1 6-1-15,-3 6 0 16,-3 4-1-16,-7 6 1 16,-8 3-1-16,-9 1 1 15,-10-1-1-15,-15-2 0 0,-11-4 0 16,-10-4 0-16,-7-7 1 16,-4-7 0-16,-1-4 0 15,2-8 1-15,7-2 0 0,6-6 0 16,9 0-1-16,10-2-1 15,8-6-3-15,13 8-8 16,1-20-14-16,15 7-28 16,12 1-25-16,3 2-8 15,7-2-2-15,6 0 5 0</inkml:trace>
  <inkml:trace contextRef="#ctx0" brushRef="#br0" timeOffset="313680.0779">18698 4339 14 0,'17'-25'85'15,"-4"5"3"-15,-7 0-3 16,-1 3-4-16,-5 3-45 16,0 3-13-16,0 11-2 0,0-10-7 15,0 10-4-15,0 12-4 16,0 8-2-16,-1 6-2 16,1 10-2-16,-2 8 1 0,-2 10 0 15,0 5 1-15,-1 4-2 16,-1 0 0-16,1-3-1 15,1-5-1-15,3-5-1 16,1-7-2-16,4-8-1 0,6-14-4 16,4-7 2-16,4-11-3 15,6-5 2-15,3-13 0 16,3-11 1-16,4-4 1 16,2-11 1-16,1-3 4 15,-1 0 2-15,-3 1 3 0,-7 5 0 16,-5 4 2-16,-9 10 0 15,-8 9 3-15,-8 11 0 16,-13 6-1-16,-7 11 0 16,-5 4-1-16,-1 6-2 0,0 4 1 15,2 1-1-15,5-2 0 16,8-2 0-16,7-4-1 16,4-2 0-16,7-7 0 0,9-5-1 15,7-4 0-15,3-2-2 16,3-7-2-16,5-6 0 15,-2-5 0-15,2 0 0 16,-5-3-1-16,-4 2 1 16,-3-2-1-16,-8 6 2 0,-7 6 1 15,-3 9 1-15,-4 0-1 16,-8 10 1-16,-1 7 1 16,1 3 0-16,3 1 0 0,3 4 1 15,6 0-1-15,0-4 0 16,9-2-1-16,4-3 1 15,6-7-1-15,3-3-2 0,2-4-1 16,0-2-1-16,4-7-1 16,-1-5-2-16,-1-2 0 15,1-4-1-15,-1-1 1 16,-3-1 0-16,-3-1 3 16,-2 1 0-16,-6 2 2 0,-2 5 2 15,-4 4 2-15,-6 9 0 16,4-12 0-16,-4 12 1 15,0 0 0-15,-9 4 0 16,9-4 0-16,-12 17-2 0,6-6 1 16,-1 3 0-16,-1 4 0 15,2 1-1-15,-1 2 0 16,-1 2-1-16,2 3 1 0,3-1-1 16,0 0 1-16,3-2-2 15,3-1 1-15,4-4-1 16,5-6 0-16,3-6 0 15,6-5-1-15,3-1 0 16,2-7 0-16,3-5-1 0,3-9 1 16,-3-2 0-16,5-4-1 15,-2-4 1-15,-5 2 0 16,-4-1 1-16,-4 3-1 0,-5 4 1 16,-5 7 0-16,-9 5-1 15,0 11 2-15,-15 0 0 16,1 6 2-16,-3 6 0 15,3 5-1-15,-1 3 0 16,5 2 1-16,6 3-1 0,4-1 0 16,5 0 0-16,10-3-3 15,7 3-3-15,2-6-2 16,5-1-8-16,-1-4-28 0,0-6-41 16,3-4-4-16,0-3-7 15,-4-5-2-15</inkml:trace>
  <inkml:trace contextRef="#ctx0" brushRef="#br0" timeOffset="314016.8446">20452 4460 66 0,'-1'-19'89'0,"-3"3"-2"16,0 5-7-16,4 11-2 15,-18-5-66-15,18 5-3 0,-9 20-1 16,3 0-1-16,1 10-3 16,-2 7-1-16,1 4 1 15,0 7 0-15,3 2-1 0,1 1-1 16,2 1-1-1,7-3-2-15,4 0-2 0,3-5-4 16,-1-3-7-16,0-11-16 16,1-8-47-16,-1-3-7 15,-2-8-5-15,1-8-3 0</inkml:trace>
  <inkml:trace contextRef="#ctx0" brushRef="#br0" timeOffset="314476.4983">20351 4407 7 0,'-29'-26'86'0,"0"4"2"16,4-1-2-16,3 5-6 0,8 4-39 16,2 0-20-16,12 14-3 15,1-10-4-15,14 10-6 16,5 2-2-16,9 9-1 16,1 3-2-16,6 6-1 15,0 5-1-15,1 5-1 0,-2 9 0 16,2 6-1-16,-5 3-1 15,-9 5 0-15,-7 1 0 16,-9 3 0-16,-8-1 0 16,-12-1 0-16,-15-5-1 0,-12-5 1 15,-3-9 1-15,-8-4 0 16,1-10 0-16,5-4 0 16,5-8 1-16,9-6-3 15,7-5 0-15,13-4-7 0,8-5-8 16,9-4-16-16,16 2-42 15,7-10-7-15,7-6-6 16,7-2 1-16</inkml:trace>
  <inkml:trace contextRef="#ctx0" brushRef="#br0" timeOffset="314671.6934">20713 4675 5 0,'22'-7'80'0,"-8"7"4"0,-14 0 1 15,4 11-5-15,-4 8-39 16,-3 1-22-16,0 5-5 15,-1 2 0-15,-2 0-4 0,3 0-3 16,0-1-4 0,3-2-3-16,0-6-3 0,2-1-8 15,-1-8-12-15,-1-9-21 16,14 3-33-16,-14-3-8 16,14-18-3-16,-8-4-3 0</inkml:trace>
  <inkml:trace contextRef="#ctx0" brushRef="#br0" timeOffset="315127.1339">20848 4568 28 0,'5'-26'78'0,"-1"8"-2"16,-4 8-2-16,0 10-4 15,0 0-58-15,0 9-6 16,3 4-1-16,3 3-4 0,1 1-2 16,3 2-4-16,5-3-4 15,1 0-7-15,5-4-6 16,0-1-4-16,5-7 0 15,-3-2 6-15,2-2 9 0,-7-4 11 16,0-2 8-16,-6-6 11 16,0 3 8-16,-11-4 4 15,-1 4 1-15,-8-1-5 16,-4 5-4-16,-4-1-6 16,-3 6-5-16,1 0-2 0,2 6-3 15,0 3-1-15,8 5-3 16,1 2 1-16,5 2-3 15,2 3 2-15,6 2-1 0,6 1-1 16,3 1 0-16,0 4-1 16,2-3-1-16,-5 1 0 15,0-4 0-15,-5 2-2 16,-5-2 2-16,-2-5 0 0,-9-2 0 16,-4-5 1-16,-2-3 0 15,-1-4 1-15,0-3-1 16,0-1 0-16,5-10-2 0,5-1-5 15,4-6-5-15,5-2-17 16,7-2-26-16,5-4-25 16,6-7-8-16,5-7-3 15</inkml:trace>
  <inkml:trace contextRef="#ctx0" brushRef="#br0" timeOffset="315696.3513">21239 4496 63 0,'15'-20'89'0,"-8"8"-5"16,-7 12-4-16,0 0-2 0,0 0-61 15,0 9-7-15,1 7-3 16,-1 6-2-16,0 8-2 16,0 2 0-16,0 6-2 15,0 3-3-15,2 2-4 0,-2-3-2 16,0 2-2-16,-1-6 0 16,-4-6-2-16,-1-6 0 15,-4-9 3-15,4-6 1 0,6-9 6 16,-14-2 3-16,10-11 3 15,3-6 2-15,1-6 0 16,0-4 0-16,7 0 0 16,6-4 0-16,-1 2-1 15,2 3-1-15,3 3-1 0,0 5-1 16,0 6 0-16,1 5 1 16,-2 8-2-16,0 4 0 15,-5 7-1-15,0 6 1 0,4 3-1 16,-6 4 1-16,1 0-1 15,-4 1 1-15,-2-3 0 16,-2-3 0-16,2-3 0 0,-4-2-1 16,0-13 1-16,0 12 0 15,0-12 0-15,0 0 1 16,0 0-1-16,3-11 1 16,2 2-2-16,6-2 0 15,-5-4-2-15,5 0-1 16,1 2 0-16,1 2-1 15,1 0 1-15,-4 2-1 0,1 2 2 16,-3 4-1-16,3 3 2 16,-11 0 1-16,11 10 1 15,-9 1 0-15,0 3-1 0,-1 0 0 16,0 2-5-16,0-2-12 16,1-4-32-16,-2 2-28 15,0-12-3-15,0 0-7 0,0 0 0 16</inkml:trace>
  <inkml:trace contextRef="#ctx0" brushRef="#br0" timeOffset="315850.3599">21654 4473 16 0,'4'-21'70'0,"-2"4"1"15,-1 7-5-15,2 22-21 0,-3-12-46 16,9 13-24-16,-8-4-36 15,3 2-7-15,3 1-3 16</inkml:trace>
  <inkml:trace contextRef="#ctx0" brushRef="#br0" timeOffset="316337.8284">21777 4477 66 0,'0'0'77'0,"0"-10"-1"16,0 10-5-16,0 0-48 15,0 0-5-15,-5 9-3 16,2 4-5-16,3 4-4 0,0 5-1 16,-2 4-1-16,2 4-1 15,0 3 0-15,0 0-1 16,0 1-1-16,0-1 0 16,0-3-1-16,-4-4 0 0,-3-6 0 15,3-3 0-15,1-6 0 16,3-11 0-16,-7 10 2 15,7-10-2-15,0 0 2 0,0-11-1 16,1 0 1-16,5-2-1 16,1-1-1-16,5 2-1 15,-1-2-1-15,3 0 0 16,-1 6-2-16,4-1 2 0,-2 8 0 16,-1 1-1-16,-1 4-3 15,-2 5 2-15,-3 4 0 16,-1 4 0-16,-3 0 1 15,-3 2-2-15,-1 0 2 0,-3-5-1 16,-6 0 2-16,-1-1 1 16,-3-2 1-16,-3-4 0 15,-1-3 1-15,0-3 1 16,0-1 0-16,1 0 0 0,4-4 0 16,0-3-2-16,12 7-8 15,-5-19-14-15,5 4-34 16,1 2-16-16,9-1-5 15,4 0-3-15</inkml:trace>
  <inkml:trace contextRef="#ctx0" brushRef="#br0" timeOffset="317227.3667">22038 4649 40 0,'0'0'79'15,"7"-10"-1"-15,-7 10-3 16,0 0-42-16,0 0-9 0,10 5-7 15,-10-5-4-15,0 16-6 16,-3-3-1-16,-1 5-2 16,-1 0 0-16,3 3 1 15,1-3-2-15,0 1 0 0,1-4-1 16,0-2 0-16,2-3-2 16,-2-10-1-16,12 8-1 15,-12-8-1-15,21-2-2 0,-12-3-1 16,4-2 2-16,1-2-1 15,-4-1 1-15,3-2 0 16,-3 3 2-16,-1 2 1 16,-9 7 1-16,10-10 0 15,-10 10 0-15,0 0 1 0,4 6 0 16,-2 4 2-16,-2-1-1 16,2 3 0-16,2-1 2 15,5-1-2-15,2 0-1 16,4-4-2-16,1-2-2 0,2-2-1 15,1-2 1-15,0-6 0 16,2-5-1-16,-3-6-1 16,-2-4 1-16,1-5 2 15,-3-6 1-15,-4-3 2 0,0 0 1 16,-4-2 2-16,0 3 1 16,-1 2 1-16,-5 6 1 15,2 6 0-15,-9 6 0 0,7 14-3 16,-14-3 1-16,1 9-3 15,3 8 1-15,1 6-2 16,1 8 0-16,-2 3 0 16,8 6-2-16,0 0-2 0,0 2-4 15,-1-2-2-15,2-2-4 16,0-5-1-16,-1-3-3 16,0-6-3-16,-1-7 4 15,3-14 0-15,-12 6 6 0,12-6 4 16,-7-8 5-16,6-3 4 15,-1-4 6-15,2-3-1 16,0-4 3-16,1 1-1 0,6 2-2 16,2-2 0-16,1 6-3 15,2-1-2-15,2 4-1 16,-1 2 0-16,1 6-1 16,1 2 0-16,1 2-1 15,-2 1 0-15,-3 4 0 16,2 0 0-16,-1 3 0 0,-3-2 0 15,3 3 1-15,-6 4 1 16,-1-1 1-16,-1 0 0 16,-1 0 1-16,-3 5 1 0,0-3-1 15,0 4 2-15,-1-4-2 16,-3 0 0-16,1-3-2 16,3-11 0-16,-4 15-5 0,4-15-5 15,0 0-7-15,0 0-9 16,2-10-9-16,2-1-15 15,2-5-24-15,3-3-9 0,2-4 3 16</inkml:trace>
  <inkml:trace contextRef="#ctx0" brushRef="#br0" timeOffset="317335.6821">22593 4592 9 0,'7'-12'65'0,"-2"1"4"16,-5 11-5-16,7 2-28 15,-6 8-25-15,-1 1-33 16,0 6-41-16,0 5-5 0,0-3 3 15</inkml:trace>
  <inkml:trace contextRef="#ctx0" brushRef="#br0" timeOffset="317909.3297">22709 4689 49 0,'-17'-14'69'0,"17"14"0"15,-12-3-4-15,12 3-56 16,-12 9 2-16,7 1 0 16,-1 7-2-16,-1 0-3 15,2 5-1-15,2-5-1 0,1 4-1 16,-1-6 1-16,3 2-2 16,0-7 0-16,0-10 0 15,0 0 0-15,11 7-1 16,-11-7-1-16,15-9 1 0,-9 0-1 15,3-2-1-15,-1-3 1 16,2 0-1-16,-4 0 2 16,3-2 0-16,-1 4 1 15,-3 2 0-15,-5 10 0 0,12-17 0 16,-12 17-1 0,0 0 3-16,10 1-2 0,-6 4 1 15,-4-5-2-15,5 18 1 16,-2-9 0-16,3 2 0 0,-6-11 1 15,9 15-2-15,-9-15 1 16,18 3-1-16,-18-3 0 16,15-2 0-16,-15 2-1 15,15-11-1-15,-15 11 0 0,13-19 0 16,-6 11 0-16,-2-2 0 16,-5 10 0-16,8-14 1 15,-8 14 0-15,0 0 0 16,10-8 0-16,-10 8 2 0,0 0-1 15,10 11 0-15,-4-2-1 16,0 3-2-16,3-1-1 16,-2 0-2-16,6-3-7 0,-6 0-11 15,7-2-18-15,0 0-24 16,-3-6-10-16,1 0-1 16</inkml:trace>
  <inkml:trace contextRef="#ctx0" brushRef="#br0" timeOffset="318210.6756">23106 4299 63 0,'-2'-15'84'15,"-1"-2"-1"-15,2 3-6 16,-19 2-45-16,20 1-6 0,0 11-4 15,9-13-9-15,2 10-3 16,-1 0-5-16,4 3 0 16,0 5-3-16,4 11 0 15,0 6-2-15,1 12-1 0,-1 10-2 16,0 13-5-16,1 9-4 16,-4 15-9-16,-8 7-8 15,-7 2-13-15,-7 5-22 0,-25-6-16 16,-7-3-4-16,-18-9 4 15</inkml:trace>
  <inkml:trace contextRef="#ctx0" brushRef="#br0" timeOffset="318973.7175">20425 4321 20 0,'6'-14'68'15,"-1"3"-3"-15,-5-3-22 0,1 0-3 16,-1 1-5-16,1 0-8 16,-1 1-7-16,0-2-3 15,0 3-2-15,0 1 0 0,0 0-4 16,0 10-1-16,0-13-2 16,0 13-2-16,-12-5-2 15,12 5-1-15,-19 4-1 16,6 4-1-16,-5 4 1 0,-7 4-1 15,-2 9 2 1,-5 7 0-16,-4 13 1 0,-4 7 0 16,-5 14 1-16,-1 10 1 15,1 15-1-15,7 14 1 16,8 9-1-16,12 8-1 0,13 4 0 16,13 0-4-16,25 3-9 15,9-7-17-15,13-5-52 16,8-14-3-16,2-17-6 0,-1-17-6 15,-5-20 5-15</inkml:trace>
  <inkml:trace contextRef="#ctx0" brushRef="#br0" timeOffset="322575.5751">18048 5891 31 0,'0'-13'76'0,"1"0"1"16,4 0-13-16,-5 13-14 0,4-13-12 15,-4 13-9-15,0 0-7 16,0 10-7-16,-3 7-4 16,-3 6-4-16,0 6-1 15,-2 8-2-15,-4 6 1 0,0 7-1 16,3 2-1-16,-1 0-1 15,1-2 0-15,0-5-1 16,0-6 0-16,3-8 0 16,3-7 1-16,3-9 1 0,0-15-1 15,0 0 1-15,-3-15-1 16,3-8 0-16,1-6 1 16,3-6-2-16,2-5 1 15,4-6-2-15,2-4 2 0,0 2-1 16,5 1 0-16,3 5-1 15,-3 2 1-15,3 6-1 16,-5 6 1-16,1 9 0 0,-3 9-2 16,-1 6 2-16,-2 6-1 15,-3 13 1-15,-1 4 0 16,-3 4-1-16,3 6 1 16,-1 2-1-16,1 2 1 0,-2-2 0 15,1-1-1-15,2-6 1 16,-2-3 0-16,-1-3 0 15,1-7 1-15,-5-11-1 16,13 6-1-16,-13-6 1 0,19-11-1 16,-8-2 0-16,3-5-1 15,1-1 0-15,2-5 0 16,-1-2 0-16,1 0 0 16,2 2 0-16,-2 1 1 0,0 4-1 15,-4 3 2-15,-3 3 0 16,-10 13 0-16,13 0 1 15,-11 8-2-15,-2 7 1 16,0 8 0-16,-2 5 0 0,0 5-1 16,0 5 1-16,0 4-1 15,1-3-2-15,1 3-1 16,-1-2-3-16,1-2-7 16,-2-5-13-16,2-5-27 0,3-1-31 15,0-10-4-15,2-4-4 16,4-7-1-16</inkml:trace>
  <inkml:trace contextRef="#ctx0" brushRef="#br0" timeOffset="323850.2649">18769 6167 26 0,'10'-18'82'16,"-10"3"2"-16,0 1-4 15,-6-18-8-15,-3 22-44 16,-1 2-2-16,-3 1-8 15,-4 3-6-15,-4 0-5 0,4 4-1 16,-7 2-2-16,2 7-1 16,-4 4-1-16,2 5-1 15,0 3 1-15,3 6-1 16,6-2 1-16,3 4-1 0,6-1 1 16,6-2-1-16,2-2 1 15,10-8 0-15,3 0 0 16,5-8-1-16,1-4-1 0,4-4 0 15,-1-6 0 1,-1-7 0-16,-1-3-1 0,-2-4 0 16,-3 1 0-16,-3-3 0 15,-3 2 1-15,-3 3-1 16,-2 1 1-16,-3 7 0 16,-3 9 1-16,0 0-1 0,0 0 2 15,-8 18-1-15,4 3 0 16,0 0 1-16,1 6-1 0,3-1 1 15,1 1-2-15,6-5 2 16,3-3-2-16,1-3 0 16,2-8 0-16,4-4-2 0,0-4 1 15,0-5-2-15,-1-10 1 16,1-6-1-16,1-7 1 16,0-4-1-16,-4-6 2 15,0-4 0-15,1-4 2 0,-2-4 0 16,-1 3 0-16,-4 1 1 15,-3 5 0-15,-1 7 2 16,-2 7-1-16,-2 11 1 0,0 16-1 16,-13-3 2-16,4 10-3 15,1 14 0-15,-1 8 0 16,4 3-1-16,2 8 0 16,2 3-1-16,1 1 1 15,3 4-3-15,2-2 1 16,2-2 0-16,5-4-2 0,2-3 0 15,2-7-3-15,2-6-1 16,3-7-1-16,3-11 0 0,3-6 0 16,0-4 2-16,1-14-3 15,-1-11 4-15,1-7 1 16,-2-6 1-16,-1-4 1 16,-2-7 3-16,-2 2 2 0,-5 1 1 15,-3 5 2-15,-7 7 1 16,-1 7 1-16,-5 8 1 15,-1 9 1-15,1 14-2 16,-19-7-2-16,8 9-2 0,0 10 0 16,2 4-2-16,2 5-1 15,2 4 1-15,0 3-2 16,2 2 2-16,2 4-2 16,1 3 1-16,1 4 0 0,4 2-1 15,-1-4 1-15,-1 2-2 16,1-3-1-16,1-4-1 15,0-5-1-15,1-5-3 0,0-7-2 16,2-6-6-16,0-8-5 16,4-3-8-16,4-5-3 15,3-6-3-15,1-5-2 0,4-6 0 16,2-3 2-16,3-6 7 16,-3 2 14-16,3-3 17 15,-5 5 11-15,0-3 10 16,-1 8 6-16,-6 0 3 0,1 6 2 15,-8 4-3-15,0 5-6 16,-10 7-9-16,0 0-4 16,0 0-6-16,-4-4-2 0,-8 5-2 15,0 7-2 1,-3 3 1-16,0 0-1 16,0 1 1-16,5 1-1 0,2 1 0 15,2 0 1-15,4 3-2 16,2 1 1-16,6-3-1 15,5 0-1-15,0 2 0 0,3-3 0 16,2 4-1-16,0-1 1 16,-2-4-1-16,-4 3 0 15,-4-3 0-15,-3 2 1 0,-3-3-1 16,-4 1 0-16,-9-4 1 16,-1-3-1-16,-5-1 0 15,1-2-4-15,0 0-5 16,1-3-15-16,3 0-54 0,14 0-1 15,0 0-9-15,0-9-4 16</inkml:trace>
  <inkml:trace contextRef="#ctx0" brushRef="#br0" timeOffset="323999.9862">19744 6464 1 0,'0'0'90'0,"8"14"0"15,-8-14-2-15,0 0-7 16,0 0 0-16,0 0-72 15,11 5-9-15,-11-5-27 16,0 0-49-16,0 0-4 0,0 0-8 16,0 0-5-16</inkml:trace>
  <inkml:trace contextRef="#ctx0" brushRef="#br0" timeOffset="326970.1032">18099 7622 67 0,'3'-19'81'16,"-2"2"0"-16,0-2-5 0,-3 2-47 15,-5 2-5-15,-4 2-4 16,-5 2-4-16,-4 4-6 16,-4 3-3-16,-4 2 0 0,0 2-2 15,-2 1 0-15,0 6-1 16,3 1 0-16,2 2-1 15,3 2 0-15,6 1-1 16,2 2 0-16,3 0 0 0,6 3 0 16,3 0-1-16,2-1 0 15,3 3 0-15,4-2-1 16,4 1-1-16,5 2-1 16,0 0-1-16,2 0-1 0,-1 1 1 15,1 2-1-15,3 2 0 16,-7 2 0-1,-4-3 1-15,-10 1 2 16,-2-2 0-16,-12-5 0 0,-6-1 2 16,-9-5-1-16,-8-7 1 15,-4-3 1-15,1-3 0 16,5 0 0-16,6 0-1 16,4-4 0-16,9-1-2 0,8-3-7 15,8 8-9-15,3-16-19 16,17 2-36-16,6 4-11 15,9-3-5-15,6-1-3 16</inkml:trace>
  <inkml:trace contextRef="#ctx0" brushRef="#br0" timeOffset="327800.519">18045 7792 0 0,'28'-18'85'0,"-7"0"3"16,-7 4-3-16,-6 1-4 16,-8 1-40-16,0 12-12 15,0 0-9-15,0 0-8 16,-8 2-4-16,3 8-2 0,2 6-2 15,0 2-1 1,2 2-1-16,1 5 1 0,2 0-2 16,6-1-1-16,3-4 0 0,4-2-1 15,3-4-2 1,1-5-1-16,4-5-1 16,-3-4-1-16,2-6 0 0,-1-6 1 15,-3-2 0-15,-2-2 1 16,-3-5 3-16,-1 0-1 0,-6 2 3 15,-3 3 0-15,-3 2 1 16,0 14 1-16,0-11-1 16,0 11 1-16,-9 5-2 15,3 6 2-15,3 3-2 0,3 2 1 16,0 1-1-16,13 2-1 31,6-1-2-31,3-5-2 0,7-2-2 16,2-8-2-16,1-3 0 15,1-7 0-15,-1-8-1 16,-8-8 2-16,-3-6 2 16,-2-2 1-16,-4-5 5 0,-2-1 1 15,-5-1 3-15,1 6 1 16,-4 1 1-16,-4 6 1 16,-1 5 0-16,0 9 0 0,0 11 0 15,-12 2-2-15,5 15-2 16,1 7-1-16,-1 7-1 15,3 8-1-15,1 6 1 16,3 7 0-16,0 10 0 16,0 9-1-16,0 0 0 15,1 3 1-15,-1-2-1 16,0-2 0-16,-3-7 0 16,-6-6-1-16,0-20 0 0,-1-7 1 15,1-13 1-15,0-11-1 16,9-6 0-16,-12-6 0 15,10-12-1-15,2-9 1 16,2-4-1-16,6-8-1 0,5-5-1 16,5-3 1-16,4-2-1 15,0 1 1-15,5 5-1 16,-2 6 1-16,2 6-1 16,-1 9 1-16,-2 6 0 15,-4 10 0-15,-2 5 0 0,-2 5 1 16,-1 6 0-16,-5 4 0 15,-3 2 1-15,-7 5 0 16,0 0 0-16,-12 0 0 0,-5 1-2 16,-3-2 0-16,-4-5-5 15,-2-3-3-15,0-3-7 16,6-5-24-16,9-3-42 0,2-2-2 16,9 1-7-16,0-22 0 15</inkml:trace>
  <inkml:trace contextRef="#ctx0" brushRef="#br0" timeOffset="328901.1866">19105 7779 441 0,'-13'-7'1'16,"2"6"-1"-16,-4 1 1 0,-1 3 1 15,0 6-1-15,0 6 1 16,2 5 0-16,3 4 1 15,5 0-1-15,4 3 0 16,5-2 0-16,5-1 0 0,5-3 0 16,5-4-1-16,0-4-1 15,4-5-2-15,2-5 0 16,0-3 0-16,-1-5-1 16,0-6 0-16,0-2 0 0,-2-3 0 15,1-1 1-15,-6-3 1 16,0 0 1-16,-3 1 1 15,-1 2 1-15,-1 2 0 0,-3 4 0 16,-8 11 1-16,9-9 1 16,-9 9-1-16,6 5 0 15,-5 9-1-15,1 1 1 16,1 4-2-16,5 1 1 16,1 3-2-16,-1-1-1 0,5 0-1 15,-1-7-5-15,5 2-6 16,-4-7-8-16,4-4-9 15,-4-4-6-15,-1-2 1 0,-1-7 1 16,2-4 1-16,-5 0 8 16,1-7 14-16,-1 0 14 15,-3-2 15-15,1-1 8 0,-5 2 4 16,5 3 1-16,-5 1-2 16,2 2-1-1,-3 4-7-15,0 9-6 0,0 0-3 16,0 0-5-16,0 0 0 15,9 14-3-15,-5 3-1 16,2 2 0-16,1 2 0 16,-3 0 0-16,4-2-1 15,-5-2 0-15,3-2-1 0,-1-1 0 16,-5-14-1-16,12 4 0 16,-12-4 0-16,17-6-1 15,-7-4 1-15,1-1-1 0,0-2 0 16,2-2 0-16,-1 1 0 15,1-1 1-15,-1 3-1 16,-3 0 1-16,4 2-1 16,-6 3 2-16,-7 7-2 15,15-7 1-15,-15 7 0 0,10 5 0 16,-10-5 0-16,9 16 0 16,-6-5-1-16,2 2 1 15,1-3 1-15,-2-1-1 16,-4-9 1-16,13 11-1 0,-13-11 0 15,11 2-1-15,-11-2 1 16,16-4-2-16,-6-3 1 16,0 0 0-16,1-3-1 0,-2-1 2 15,3 2-1-15,1-2 0 16,-5 5 1-16,3-1 0 16,-4 4 0-16,-7 3 0 0,13 0 0 15,-13 0 0-15,10 12 1 16,-5 1 0-16,0 2-1 15,2 3-2-15,1-2-1 0,3 1-3 16,0-2-6-16,4-2-13 16,-2-3-19-16,-1-9-31 15,5 2-11-15,-3-3-3 16,2-6-2-16</inkml:trace>
  <inkml:trace contextRef="#ctx0" brushRef="#br0" timeOffset="329755.3291">20154 7830 10 0,'8'-21'74'0,"-1"4"2"16,1 0-14-16,-5 6-12 16,-3 11-11-16,10-7-12 15,-10 7-9-15,0 0-3 16,0 0-5-16,0 0-1 0,-5 8-3 16,5-8 0-16,-15 14 0 15,4-3 0-15,-3 1-1 16,1 3-1-16,-1 6 1 15,1 1-1 1,1 1 0-16,5-3-1 16,1 1 0-16,3-5-1 15,3-2-1-15,1-4 0 0,8-9-2 16,0-1 1 0,3-3-2-16,1-5 1 0,-1-3-1 15,0-3 1-15,2-2 0 16,-5-2 1-16,2 0 0 0,0-1 0 15,-3 3 1-15,-2-1 0 16,2 5 1-16,-3 3 0 16,-5 9-1-16,0 0 1 15,0 0-1-15,10 3 0 0,-7 10-1 16,-1 0 0-16,3 4 0 16,4 0 2-16,1-1-2 15,2-2 0-15,-1-2 0 16,4-3-2-16,0-2 1 0,0-5-1 15,-3-2 0 1,0-3-1-16,0-7 1 0,-3-1 1 16,4 0-1-16,-5-2 2 15,-1-1 2-15,-2 2-2 0,2 1 0 16,-1 0 2-16,-6 11-1 16,5-13 1-16,-5 13-1 15,0 0 0-15,0 0 0 0,5 4-1 16,-4 7 1-16,4 0-1 15,0 2 0-15,2 1-1 16,4 0-2 0,1-3-2-16,2-4-4 15,3-1-1-15,-1-4-1 0,1-2-2 16,-2-7-1-16,-1-4 3 16,-5-5 0-16,2-2 5 15,-6-6 2-15,3-3 3 16,-3-2 2-16,-1 1 4 0,0-4 0 15,1 3 2-15,0 0 2 16,0 3 1-16,-1 5 0 16,-1 2-1-16,0 7-1 0,-3 12-1 15,0 0-2-15,0 0 0 16,3 10-1-16,-3 8-2 16,0 6-1-16,0 8 1 15,-1 2-2-15,1 3 0 0,0 0-2 16,0 2-2-1,0-2-3-15,0-5-8 16,0-5-15-16,0-13-43 16,0 1-9-16,1-5-4 0,-1-10-5 15</inkml:trace>
  <inkml:trace contextRef="#ctx0" brushRef="#br0" timeOffset="330435.0123">20750 7757 69 0,'4'-12'82'16,"-3"0"-2"-16,-1 12-4 0,12-6-44 16,-12 6-11-16,0 0-4 15,-11 11-5-15,3-2-4 16,-1 4-3-16,-1 2-1 16,2 2-2-16,-1 2 1 0,3 6-1 15,-1 2 0 1,7-2-1-16,0 0 1 15,3-2-1-15,7-2-2 16,3-4 0-16,3-5-2 0,2-5 1 16,3-5-2-16,0-2 1 15,1-6-1-15,2-6 1 16,0-1 1-16,-4-5 0 0,-1-1 2 16,-1-4 1-16,-7 2 0 15,-1 1 1-15,-5 0 0 16,-3 5 0-16,-2 4 1 15,0 11 0-15,-9-9 1 0,0 10-2 16,1 9 1-16,-2 3-1 16,5 7 0-1,3 2 0-15,2 3 0 16,0-3 1-16,8 0-1 0,7-3 0 16,0-3-2-16,5-4 1 15,2-9-1-15,2-2-1 16,-1-2 1-16,2-7-2 0,0-3 1 15,-3-5-1-15,-1-3 0 16,0-1 2-16,-4-6-1 16,-2 0 2-16,-1-3-2 15,-2 0 1-15,-1 2 1 0,0 1 0 16,-4 3 0-16,0 4 0 16,-1 5 0-16,-3 4-1 15,-3 10 2-15,0 0-1 0,0 0 0 16,3 7 0-16,-3 9 0 15,0 3-1-15,0 3 1 16,-1 5 1-16,1 1-4 16,0 5 2-16,-1-4-2 15,1 2 0-15,0-4-3 0,4 3-6 16,-4-10-12-16,0-2-28 16,7-2-27-16,-7-8-6 15,0-8-5-15,0 0 2 0</inkml:trace>
  <inkml:trace contextRef="#ctx0" brushRef="#br0" timeOffset="330932.2332">21249 7893 70 0,'-6'-13'85'0,"0"2"1"16,6 11-4-16,-19-12-46 16,19 12-9-16,0 0-4 0,0 0-5 15,4-3-7-15,5 3-5 16,2 0-2-16,4 3-1 15,2 1-3-15,-1 0-1 0,4 1-3 16,1-1-3-16,2 1-1 16,0-2-2-16,3 0 1 15,-2-2-1-15,2-1 2 16,-2 2 1-16,-4-2 4 0,-1-2 4 16,-5-1 3-16,0 0 1 15,-14 3 0-15,12-6 1 16,-12 6 0-16,0 0 0 15,0 0-1-15,-6-7-1 0,6 7-2 16,-17 3 0-16,10 3 0 16,-2 3 0-1,3 2 0-15,2 2 0 16,0 2-2-16,4 3 0 0,1-2-2 16,6 3 0-16,-1-1 0 15,3 0 0-15,-3-1-1 16,2 0 1-16,0-1 0 0,-5-2 0 15,-2-2 2-15,-1 0 0 16,0-1 1-16,0-11-1 16,-12 12 1-16,12-12 1 15,-14 7-2-15,14-7-2 16,-16 1-4-16,16-1-22 0,0 0-49 16,0 0-2-16,0-5-7 15,9 2-4-15</inkml:trace>
  <inkml:trace contextRef="#ctx0" brushRef="#br0" timeOffset="331083.828">21791 8125 38 0,'11'2'87'0,"-11"-2"-3"16,9 4-3-16,-9-4-6 16,0 0-50-16,0 0-22 15,11 0-29-15,-11 0-43 0,0 0-9 16,0 0-6-16,-5 7-4 15</inkml:trace>
  <inkml:trace contextRef="#ctx0" brushRef="#br0" timeOffset="333320.4419">17786 9470 30 0,'0'0'68'0,"1"-21"-5"16,1 10-3-16,0-3-8 15,0 5-10-15,0 0-10 0,-2 9-5 16,0 0-6-16,0 0-6 15,1 22-5-15,-3 5-3 16,-5 11-2-16,-7 7 1 16,1 9-2-16,-2 4 0 0,1 4-2 15,0-5-1-15,0-3 0 16,5-8-1-16,-2-9 0 16,6-10 0-16,0-11 0 15,5-16-1-15,-9 1 0 0,5-11 1 16,0-13-1-16,2-4 1 15,1-6-1-15,1-6-1 16,3-3 0-16,6-3-1 0,8-3 0 16,2-1-1-16,6-4 1 15,5 1 0-15,4 1 1 16,2 3 0-16,2 6 1 16,-2 7 1-16,-3 6 1 15,-3 10 0-15,-3 8 0 0,-6 7 1 16,-5 4-1-16,-4 11 0 15,-4 3 0-15,-6 4 0 16,-2 4 0-16,0 2-1 16,-6 2 0-16,-7 3 1 0,-1 0-1 15,-5 1 0-15,-1-1 0 16,-2 3 0-16,-1-2 0 16,2-2 1-16,2 2-1 15,3-4 1-15,5 0-1 0,6-2 1 16,4-3-1-16,1-2 0 15,5-2-1-15,7-3 1 16,3-3-1-16,4-5-1 16,2-2 0-16,3-4 0 0,1 0 1 15,3-7 0-15,-1-3-1 16,-1-4 0-16,-2-3 1 16,-1 0 1-16,-5-3-1 0,-4 2 1 15,-4 1 1-15,-4 3-1 16,-5 1 1-16,-1 13 1 15,-10-10 1-15,-2 10 0 16,-3 7 0-16,2 5 0 16,-3 3 0-16,5 3 1 0,3 2-1 15,4 0 0-15,4 2-1 16,6-3 0-16,7 1 0 16,7-7-1-16,5-1-2 0,1-3-2 15,5-5 0-15,-2-4-1 16,3-2-1-16,-2-7 0 15,-2-4 0-15,-1-2 0 0,-4-6 2 16,-2-1 0-16,-4-1 2 16,-1 0 1-16,-7-1 1 15,-2 4 2-15,-5 3 0 16,-2 2 0-16,0 6 1 0,0 9 1 16,0 0-1-16,-11 0 0 15,7 8-1-15,1 4-1 16,2 6 1-16,1 2-1 15,0 2-1-15,3 2 1 0,2 1-1 16,1 0-1-16,-1 0 0 16,-4-2-1-16,-1-1-1 15,-1-5-1-15,-7 0-2 16,-5-5-3-16,-3-3-5 0,-3-6-9 16,2-2-24-16,8-1-31 15,-3-3-6-15,12 3-4 16,-7-18 0-16</inkml:trace>
  <inkml:trace contextRef="#ctx0" brushRef="#br0" timeOffset="333664.1807">18756 9511 20 0,'2'-26'84'16,"3"4"0"-16,-2 4-3 0,1 6-25 16,-4 12-16-16,0 0-7 15,0 0-11-15,-1 17-8 16,-2 8-4-16,-2 5-4 0,1 7-1 15,-1 8-2-15,2 2-2 16,-1 2-3-16,2 6-6 16,0-3-8-16,2 0-14 15,-3-1-25-15,3-8-26 0,0-9-6 16,0-7-5 0,0-11 4-16</inkml:trace>
  <inkml:trace contextRef="#ctx0" brushRef="#br0" timeOffset="334545.3604">18688 9788 62 0,'0'-25'74'0,"6"7"-1"0,3 4-2 15,7 8-48 1,2 3-4-16,6 3-3 0,3 11-7 16,6 1-3-16,2 1-3 15,9 2-3-15,-1-1-4 16,4-2-3-16,-3-1-3 0,0-7 0 15,-3-2 1-15,-8-1 3 16,-3-5 3-16,-12-6 3 16,-4-3 5-16,-13 1 6 0,-1 1 4 15,-14 1 2-15,-6 3 0 16,-6 5-1-16,-4 2-2 16,1 7-2-16,-2 5-2 15,3 2-2-15,2 4-2 0,8-1-3 16,3 0-1-16,10-3-2 15,5 0-1-15,4-3-3 16,10-5-3-16,5-2-2 16,6-3-1-16,3-1 0 0,3-5 1 15,-1-4 0-15,1-2 1 16,-4-5 3-16,0 3 5 16,-8-5 3-16,-2 1 1 0,-7 3 4 15,-2 2-1-15,-6 4 1 16,-2 8 1-16,0 0 0 15,-13 1-1-15,6 11-2 16,-1 3 0-16,1 4-1 0,1 2-2 16,5-1 0-16,0 1-1 15,8-2-1-15,5-1-1 16,0-5-1-16,5-2-2 0,4-4-1 16,2-4 0-16,2-3-1 15,-2 0 0-15,-1-9 1 16,1-4 1-16,-2-2 0 15,-6-4 3-15,-3 0 0 0,-3-4 1 16,-4 1 1-16,-3 2 1 16,-1 2 0-16,-1 3 1 15,0 4 0-15,0 11-1 16,0 0 1-16,-7-1 0 16,3 7-2-16,1 9 1 0,0 3-2 15,3 3 0-15,0 0 1 16,1 1-2-16,5-4-1 15,2-1-1-15,5-3-2 0,-4-4-2 16,5-4-1-16,1-5 0 16,0-1 0-16,0-5 0 15,2-4 1-15,-1-3 1 16,-2-3 3-16,1-1 3 0,-4-3 2 16,0 2 1-16,-3-1 1 15,-1 2 0-15,-4 3 1 16,2 2-1-16,-5 11 0 15,4-10-1-15,-4 10-1 0,0 0-1 16,4 15 0-16,-4-4-3 16,2 6-4-16,1 0-4 15,2 3-12-15,0 0-26 16,-2-4-30-16,6-1-7 0,5-5-4 16,2-3-3-16</inkml:trace>
  <inkml:trace contextRef="#ctx0" brushRef="#br0" timeOffset="335790.7609">19834 9810 10 0,'0'-20'75'16,"0"3"5"-16,0 0-3 15,0 1-3-15,0 2-46 0,0 14-11 16,8-14 1-16,3 14-4 16,-2 1-5-16,4 8-3 15,1 6-2-15,1 2-2 16,2 2 0-16,-4 5-2 0,0-1-1 15,-3-1 0-15,-5-1 1 16,-4-5-2-16,-1-1 1 16,0-5 0-16,0-10 1 15,-9 7 0-15,9-7 1 0,-14-3-1 16,14 3 2-16,-9-16-1 16,9 6 0-16,0 2 0 15,0-3-2-15,0 11-2 0,19-17-4 16,-4 11-6-16,4 2-5 15,8-1-5-15,-3 2-3 16,9-3-1-16,-3 0-1 16,6-3 2-16,3-4 5 15,-5 2 13-15,0-3 13 0,-7 1 9 16,-3-3 7-16,-11 4 5 16,-2-1 2-16,-11 4 0 15,0 9 0-15,-18-3-5 0,2 3-8 16,-3 8-3-16,1 3-4 15,3 4-3-15,0 4-2 16,3 3 0-16,5 0-2 16,3 0 0-16,3-1 1 0,1-2-5 15,4-3 0-15,4-4-2 16,3-1-3-16,3-7 0 16,0-3-1-16,2-1 1 15,0-7 0-15,1-4 1 0,-1-2 3 16,-1-4 3-16,-3-2 3 15,0-2 1-15,-3 2 3 16,0-1-1-16,-2 2 1 0,0 5 0 16,-3 2-1-16,-4 11-1 15,0 0 0-15,0 0 0 16,6 5-2-16,-5 8 0 16,-1 5 0-16,1 2-1 0,1 0 1 15,2 3-1-15,0-3 0 16,3-3-1-16,1-2-1 15,1-2-2-15,3-6-3 0,2-2-1 16,-1-4 0-16,2-1-1 16,1-4 1-16,1-5 0 15,1-3 0-15,-4-2 4 16,-1-1 2-16,-2-3 3 0,1 0 1 16,-4 1 0-16,2 0 1 15,-3 1-1-15,2 3 1 16,-2 4-1-16,-7 9 1 0,14-12-2 15,-14 12 0-15,8 0-1 16,-8 0 1-16,10 18-1 16,-8-5 0-16,1 2 0 15,1 2 0-15,0-2 0 0,0 3-1 16,-1-3 0 0,-1 0 0-16,1-3-1 0,-1-2 1 15,-2-10-2-15,10 12 0 16,-10-12-1-16,7 3 1 0,-7-3 0 15,14-5 0-15,-14 5 0 16,16-14 0-16,-8 5 1 16,3 0 0-16,-3-2 1 15,3 0 0-15,0 3 1 0,-2 0-2 16,1 1 2-16,0 1-1 16,2 1 0-16,-3 1 0 15,4 1-1-15,-3-1 0 0,1-2-2 16,2-4 1-16,-3 0-3 15,2-5 2-15,0 0 0 16,-2-4 0-16,0-3-1 16,-1-2 2-16,1-1-1 0,-1 1 2 15,0-1 2-15,-1 3 0 16,0 0 2-16,-3 4 1 16,0 4 0-16,-1 3 0 15,-4 11 2-15,1-9-1 0,-1 9-1 16,0 8 0-16,-1 5-2 15,-1 6 0-15,0 7-1 16,-2 0-5-16,3 9-7 16,1 1-9-16,0 1-5 0,0 0-10 15,0-6-15-15,-1-1-9 16,0-8-2-16,1-3 3 16,-1-9 9-16</inkml:trace>
  <inkml:trace contextRef="#ctx0" brushRef="#br0" timeOffset="335883.2362">21007 9820 7 0,'13'-14'0'16</inkml:trace>
  <inkml:trace contextRef="#ctx0" brushRef="#br0" timeOffset="336108.4249">21303 9708 4 0,'0'0'69'0,"0"0"5"15,0 0-7-15,-19 2-26 0,10 7-4 16,-3 0-5-16,4 5-8 16,-1-1-7-16,4 3-2 15,4 1-4-15,1 1-3 16,0-1-3-16,3 0-1 0,4 0-3 16,-1-2-1-16,0-3-1 15,-1 2-2-15,-3-4-1 16,-2-10-7-16,-5 16-28 15,-4-7-34-15,-7-2-6 0,-3 0-3 16,-7 1-3-16</inkml:trace>
  <inkml:trace contextRef="#ctx0" brushRef="#br0" timeOffset="336535.5214">17660 12010 41 0,'0'-31'56'0,"0"0"-1"0,0 8-34 16,0-1-8-16,0 5-1 16,0 1-4-16,0 2-6 0,-3 4-4 15,-1-1-9-15,-3 1-26 16,7 12-20-16,-8-13 1 16</inkml:trace>
  <inkml:trace contextRef="#ctx0" brushRef="#br0" timeOffset="336949.106">17861 11231 43 0,'8'-20'75'0,"3"1"-11"16,-8-1-4-16,3 5-9 15,-2 2-8-15,-1 2-7 0,-3 11-8 16,4-13-6-16,-4 13-4 16,0 11-4-16,0 9-3 15,-5 7-2-15,-2 7-1 16,1 8-1-16,-3 6-1 0,0 5 0 15,2 2-1-15,-2 3-2 16,0-4-1-16,2-4-2 16,2-2 0-16,-1-6 0 0,-1-3 0 15,2-10 0-15,1-5-5 16,1-11 0-16,1-1-7 16,2-12-15-16,0-8-46 15,3-3-14-15,6-6-3 0,8-5-4 16,5-9-1-16</inkml:trace>
  <inkml:trace contextRef="#ctx0" brushRef="#br0" timeOffset="337247.531">18299 11230 36 0,'6'-19'84'0,"-1"4"1"0,-5 2-2 15,0 2-4-15,0 1-49 16,0 10-8-16,0 0-2 15,-13-4-4-15,13 4-5 16,-8 14-3-16,4 0-1 0,0 8-1 16,-2 1-2-16,3 6 0 15,2 0 0-15,1 4-2 16,0 0 1-16,0 1-2 0,0-1 0 16,0-3-1-16,0-2-3 15,-1-3-1-15,-1-5-2 16,-1-1-3-16,-3-6-6 15,3-3-13-15,-5-7-20 0,-5-1-35 16,13-2-3-16,-11-2-4 16,11 2-2-16</inkml:trace>
  <inkml:trace contextRef="#ctx0" brushRef="#br0" timeOffset="337522.4571">18165 11289 1 0,'-8'-27'81'0,"3"6"5"0,0-1-2 16,2 5-3-16,-7 2-41 16,10 1-8-16,5 5-6 15,7 0-8-15,6 3-5 0,7 1-3 16,7 2-2-16,6-1-1 16,4 3-2-16,6 1-1 15,3 0 0-15,-2-1-2 16,0-1 0-16,-7 2-2 15,-4 0-2-15,-9 0-1 16,-7 0-4-16,-9 0-6 0,-13 0-19 16,6 10-52-16,-14-2-3 15,-7 2-5-15,-5 1-4 0,2 5 8 16</inkml:trace>
  <inkml:trace contextRef="#ctx0" brushRef="#br0" timeOffset="338348.7932">19067 11375 68 0,'8'-15'83'15,"1"2"-2"-15,-6-5-16 16,-1 7-19-16,-2 1-5 0,0 10-14 16,-2-10-8-16,-8 9-4 15,2 2-5-15,-7 7-1 16,-2 7-3-16,0 5 0 16,-2 4-1-16,-1 5-1 0,2 5-1 15,2 2-1-15,5 2 1 16,6 1-2-16,5-1 0 15,5-2 0-15,8-2-1 16,6-7 0-16,5 1-1 16,2-10-1-16,3-3-1 0,2-9 2 15,-1-6-1-15,-1 0 0 16,-1-10 0-16,-1-4 1 16,-4-4 1-16,-3-1 0 15,-5-3 1-15,-4 0 0 0,-4 0 0 16,-5 3 1-16,-2 4-1 15,-1 3 0-15,1 12 0 0,-18-8 1 16,9 10-1-16,-1 8 1 16,2 7-2-16,2 1 1 15,4 2-1-15,2 3 0 16,1 0 0-16,8-1 0 0,2-3 0 16,3-2-1-16,2-4 1 15,-1-4 0-15,3-4-1 16,-1-5 1-16,-1 0-1 15,0-7 0-15,-2-3 0 0,-2-5 0 16,-4-3 1-16,0-2 0 16,-3-3 1-16,-4-3-1 15,-1-1 1-15,-3 0-1 16,-2 1 0-16,-2 3 0 0,1 4-1 16,-1 3-2-16,1 6-2 15,6 10-5-15,-9-5-10 16,9 5-30-16,0 5-31 15,0 5-6-15,9-2-4 0,4 2-4 16</inkml:trace>
  <inkml:trace contextRef="#ctx0" brushRef="#br0" timeOffset="338538.3177">19531 11503 53 0,'-1'-9'91'0,"-3"0"-2"0,2 0-5 16,2 9-1-16,-4-14-51 15,4 14-14-15,0 0-3 16,0 0-6-16,0 0-7 16,0 10-5-16,0-10-11 0,0 19-33 15,0-6-34-15,1 1-3 16,3-1-6-16,2-3-6 16</inkml:trace>
  <inkml:trace contextRef="#ctx0" brushRef="#br0" timeOffset="338992.2534">20000 11525 78 0,'2'-14'89'15,"-2"2"-4"-15,0 0-5 16,0 1-2-16,-9 4-59 0,9 7-7 15,-17-7-3-15,4 7-3 16,-2 0-2-16,0 7-1 16,-2 3 1-16,3 3-1 0,0 3 0 15,1 0 0-15,4 2 0 16,2 1-1-16,3-1 0 16,3 1-1-16,1 1 0 15,3-3-1-15,5 1 0 0,-1 0-1 16,5-1-1-16,-2-2 0 15,1 0-1-15,-1-3 1 16,-1-1 0-16,-3-2 0 16,-6-9 0-16,8 16 1 0,-8-16 0 15,0 0 1-15,-9 10 0 16,1-7 0-16,-5 0 1 16,-1-2-1-16,-2 1 1 0,-1-2 0 15,0 2-2-15,0-2-1 16,4 1-4-16,0-1-11 15,8-12-50-15,5 12-15 16,0 0-4-16,7-6-5 16,9 1-4-16</inkml:trace>
  <inkml:trace contextRef="#ctx0" brushRef="#br0" timeOffset="339158.893">20129 11716 67 0,'0'0'87'0,"0"0"-2"16,0 0-8-16,0 0 0 0,0 0-64 16,-4 5-22-16,4-5-60 15,-8 12-7-15,8-12-7 16,-7 10-4-16,7-10 5 16</inkml:trace>
  <inkml:trace contextRef="#ctx0" brushRef="#br0" timeOffset="342918.1592">21443 11312 35 0,'0'0'79'0,"1"-16"2"15,-3 6-4-15,-5-10-26 0,-3 10-22 16,-6 2-2-16,0 2-7 15,-9 5-6-15,-3 1-4 16,-2 12-1-16,-4 6 0 0,-3 9-2 16,-2 6-1-16,1 7 0 15,1 3-1-15,2 4-1 16,4 2-2-16,9-2-1 0,8-3 0 16,8-3 0-16,6-3 0 15,11-7-1-15,9-2 0 16,10-9-1-16,8-4 1 15,7-7-1-15,5-5-2 16,5-4 0-16,4-10 0 0,-2-5-1 16,0-9 2-16,-3-6 1 15,-7-4-1-15,-3-1 3 16,-9 0 1-16,-12 0 1 16,-7 6 0-16,-6 5 1 0,-10 7-1 15,-7 10 1-15,-9 7 0 16,-6 9 0-16,0 7-1 15,-2 7 0-15,3 3-1 16,4 0 0-16,7 3-1 0,4-3 1 16,6 0-2-16,6-7 0 15,5-3-2-15,5-4-1 16,3-8 1-16,-1-2-1 16,1-4 0-16,-2-8 1 0,0-3-1 15,-3-4 1-15,1-1 1 16,-8-2 0-16,1 4 2 15,-4-1 0-15,-2 5 0 0,-2 12 0 16,-1-10 0-16,1 10 1 16,-9 6 1-16,4 5-2 15,2 2 0-15,1 3 0 16,2 0 0-16,0 0-1 0,2 0 0 16,7-5-1-16,0-2-1 15,4-4-1-15,-4-3 0 16,6-2-2-16,-1-7 1 15,-1-4 0-15,1-3 0 0,-1-3 0 16,2-4 1-16,-3 2 0 16,1-1 3-16,0 2 1 15,-3 2 0-15,0 5 1 0,-10 11 1 16,14-12 1-16,-14 12 0 16,5 7 0-16,-2 5 0 15,-3 3-1-15,1-1 0 16,0 1-1-16,1 0-1 0,4 0-1 15,-2-7-1-15,4 0 0 16,3-5-1-16,2-2-1 16,-1-1-2-16,5-5 1 15,-1-4 0-15,2-2 0 16,1 0 1-16,-3-3 0 0,2 0 2 16,-3 1 1-16,1 2 3 15,-8 2-1-15,2 2 1 16,-10 7 0-16,8 0 0 15,-8 0 0-15,3 17-1 0,-3-1 0 16,0 0-2-16,1 1-2 16,1 1-2-16,3-1-5 0,-3-7-16 15,-2-10-49-15,18 6-6 16,-4-6-8-16,6-3-5 16,1-9 1-16</inkml:trace>
  <inkml:trace contextRef="#ctx0" brushRef="#br0" timeOffset="343873.3782">22468 11281 35 0,'9'-40'86'0,"-6"6"0"15,-2 3-1-15,-1 11-6 16,-3 6-45-16,-7 9-14 0,1 7-2 16,-4 10-4-16,4 9-5 15,0 6-2-15,3 9-2 16,-3 2-1-16,6 7 0 15,2 4-1-15,1 0-1 16,3 2-2-16,7-4-1 0,-2-2-2 16,6-7 0-16,2-3-2 15,2-9-1-15,0-8-1 16,2-7 0-16,3-7 1 16,2-5 3-16,0-9 0 0,-1-8 0 15,0-6 2-15,0-6 0 16,-4-2 2-16,-2-5 0 15,-2 2 2-15,-9 0-2 0,-2 7 2 16,-5 3-1-16,-2 7 1 16,-8 12 0-16,-6 6 1 15,-4 5-1-15,-2 12 0 16,0 2 0-16,1 8-1 16,5 2 1-16,3 3-1 0,5 1-1 15,7-1 0-15,1-3 0 16,11-2-1-16,4-2-1 15,6-5-1-15,2-4 0 16,8-5-2-16,1-5 0 0,2-5 0 16,4-1 0-16,-4-7 1 15,0-6 0-15,-1-2 1 0,-7-6 0 16,1-3 2-16,-9 1 1 16,-5-1 0-16,-5 3 0 15,-4 3 1-15,-4 6 0 16,0 12 0-16,-13-9 1 15,2 11 0-15,-2 9 1 0,3 6-1 16,-2-1 0-16,3 6-1 16,5 1-1-16,4-2 0 15,0 0 0-15,4-2-2 0,5-4 0 16,3-2-2-16,0-3 0 16,2-6-1-16,3-2 0 15,-2-2 0-15,1-6-1 16,-4-4 2-16,0-1 1 0,0-4 1 15,-4-2 1-15,4 2 1 16,-7 0 2-16,2 0 0 16,0 3 0-16,-7 12 0 15,8-12 0-15,-8 12 0 0,0 0 0 16,11 7-1-16,-9 4-1 16,1 1-1-16,1 2 1 0,5-1-1 15,-2 0-1-15,5-1 0 16,-1-2-2-16,1-3 0 15,3-1-1-15,3-3-1 16,0-3 0-16,-1 1 0 16,3-2 0-16,-2-5 1 0,1 0 3 15,0-1 2-15,-2-2 2 16,0 3 2-16,-6-1 1 16,0 3 0-16,1 3 1 15,-12 1-3-15,11 1 0 0,-11-1-1 16,7 13-4-16,-7-13-3 15,0 20-6-15,0-20-19 16,-14 17-53-16,14-17-1 0,-9 10-6 16,9-10-6-16</inkml:trace>
  <inkml:trace contextRef="#ctx0" brushRef="#br0" timeOffset="344075.7796">22596 11194 13 0,'-64'-29'92'0,"12"6"-2"16,17 6-5-16,16 6-6 15,19 11 0-15,19-6-69 16,18 6-8-16,18 10-4 16,8 2-11-16,12-3-49 0,4 10-17 15,-3 1-4-15,0-1-7 16,-8-2-2-16</inkml:trace>
  <inkml:trace contextRef="#ctx0" brushRef="#br0" timeOffset="345192.5071">17586 13028 48 0,'5'-16'89'0,"-2"-2"-2"15,2-2-4-15,-1-3-2 16,1-3-51-16,-4 1-10 16,0 0-6-16,-1 0-3 0,-1 5-4 15,-9 2-1-15,-1 3-1 16,-5 4-1-16,-6 7-1 16,-3 2 0-16,-4 2-1 0,-1 8 0 15,-1 4 0-15,4 2 0 16,-1 4-1-16,9 0 0 15,2 4 1-15,8-1-1 16,4 1 0-16,5 3 0 16,4-3-1-16,9 4 1 0,5-3-2 15,5 3 0-15,3-1-1 16,4 1-1-16,1 1-1 16,-4-4 1-16,-3 1-1 15,-9-3 1-15,-8-2 1 0,-8-3 0 16,-18-4 1-16,-11-2 1 15,-11-3 1-15,-8-4 1 16,-4-3-1-16,-2 0 1 16,4-5-1-16,8-2 0 0,4-2-1 15,14 1-3-15,8-4-4 16,16 3-7-16,5-2-15 0,21 0-21 16,13 3-30-16,8-4-6 15,11 2-6-15,7-3 1 16</inkml:trace>
  <inkml:trace contextRef="#ctx0" brushRef="#br0" timeOffset="345729.3125">17788 13030 79 0,'54'-20'88'16,"-11"1"-3"-16,-7 5-22 15,-15-2-11-15,-10 7-7 16,-11 9-14-16,-2-14-9 0,-11 14-8 16,-5 0-5-16,-1 6-2 15,-1 5-2-15,-3 6-1 16,4 4-1-16,2 4-1 0,3 3 0 15,5 5-2-15,4 2 0 16,3-1-2-16,3 1 0 16,7-2 0-16,3-3-1 15,5-5-1-15,2-3-1 0,5-8 0 16,0-6 0-16,3-7 0 16,-1-2 0-16,0-10 2 15,0-4 0-15,-1-6 1 16,-1-2 1-16,-3-4 0 0,0 0 2 15,-5-2 0-15,-5 7 1 16,-2 0 0-16,-3 4 0 16,-4 6 1-16,-1 12-1 0,-5-1 1 15,-4 7-1-15,1 9-1 16,-2 4 1-16,2 4-2 16,0 0 1-16,4 1 0 15,3-1-1-15,1-2-1 16,7-5 0-16,3-4-1 0,5-3-1 15,3-3-1-15,0-6-2 16,4 0-1-16,-1-6-1 16,3-6 0-16,-1-2 1 0,1-4-1 15,-3-2 1-15,2-1 0 16,-2-2 2-16,-3-1 0 16,0-1 0-16,-7 2-1 0,2 1-2 15,-6 0-6-15,0 1-4 16,-4 4-8-16,-2 1-17 15,-1-4-28-15,-1 8-6 16,0-2-3-16</inkml:trace>
  <inkml:trace contextRef="#ctx0" brushRef="#br0" timeOffset="347045.9189">18310 12755 1 0,'-8'-9'78'16,"4"-1"4"-16,4 10-2 15,-8-19-7-15,8 19-45 16,0 0-3-16,0 0-2 15,-11 13-9-15,3 1-4 0,-2 8-3 16,-3 4-1-16,-3 6-1 16,-5 8 1-16,1 5-3 15,-5 1 0-15,-1 3-1 16,4 1 1-16,1-1-2 0,0-4 0 16,2-2 0-16,6-5-1 15,4-8 0-15,2-4 0 16,3-7 1-16,2-5 0 15,1-5 1-15,1-9-1 0,0 0 0 16,9-1 1-16,2-11-1 16,2-2 1-16,6-6-2 15,4-2 1-15,3-2-1 16,4 1-1-16,0 3 1 0,0 3 0 16,-2 4 0-16,-2 6 0 15,-6 7 0-15,-2 4 1 16,-4 11 0-16,-5 5-1 15,-3 3 1-15,0 3 0 0,3 0-1 16,-1 0 1-16,2-4 0 16,3-3-1-16,3-4 0 15,5-7-2-15,5-4-1 0,0-4-1 16,4-4-2-16,0-7 0 16,3-4-1-16,-2-3-1 15,-2-7 2-15,0-2 1 16,-4-2 2-16,-3 2 2 0,-6 0 3 15,-6 2 1-15,-4 5 2 16,-3 4 1-16,-2 6 2 16,-1 10-1-16,-17-1 0 15,4 5-1-15,0 8 0 0,0 4-1 16,3 2-1-16,-1 5-1 16,5-1-1-16,2 4-1 15,3-3 1-15,1-1-2 16,8 2 0-16,4-7-2 0,5-1 0 15,2-3-1-15,3-6-2 16,2-5-1-16,1-2 1 16,-2-5 0-16,2-5 0 15,-2-5 1-15,-8-4 1 0,-1-2 1 16,-5-2 2-16,-4 0 1 16,-5-1 1-16,0 2 1 15,-6 1 0-15,-4 6 0 0,-2 1 1 16,0 4-1-16,-1 4 0 15,-1 3 0-15,5 1-2 16,-1 2 1-16,10 0-1 16,0 0-1-16,0 0-1 0,0 6 0 15,12-4-2-15,3-2 0 16,6 0 0-16,5 1-2 16,5-4 0-16,4-1 0 0,1-3 1 15,2-1 1-15,-2 0 2 16,-1 1-1-16,-7 1 4 15,-4 3-1-15,-5 3 3 16,-8 0 0-16,-4 8 0 16,-7 5 1-16,0 5-1 0,-7 2-1 15,0 1 0-15,2 4-1 16,1-2-1-16,1-3 0 16,3-2 0-16,0-4-2 0,0-14-1 15,12 11-1-15,0-11-1 16,-2-5 0-16,4-7-1 15,4-6 0-15,-2-5 0 16,2-7 1-16,-1-2 1 0,1-7 1 16,2-3 1-16,-2-5 1 15,0-1 2-15,1-1 2 16,-2 3 0-16,-1 4 1 0,-6 7 1 16,1 8 0-16,-4 10 1 15,-7 17-1-15,0 0-2 16,4 10 0-16,-4 13-2 15,-3 5-1-15,-1 6 0 0,1 3 0 16,0 5-2-16,0 1-2 16,0 1-3-16,0-4-7 15,3 4-11-15,-3-5-17 16,2-7-25-16,1-3-19 0,0-6-4 16,0-7-5-16</inkml:trace>
  <inkml:trace contextRef="#ctx0" brushRef="#br0" timeOffset="347356.553">19494 13148 62 0,'22'-27'78'0,"-2"2"-1"16,-4 0-25-16,6 4-10 15,-10 5-9-15,2 4-6 16,-14 12-7-16,12-10-6 0,-12 10-5 16,0 8-2-16,-8 2-3 15,-2 3-2-15,1 4 0 0,-1-1 0 16,-2 3-1-16,5 1 0 15,0-2 0-15,2 3-1 16,3-4 1-16,2 2-1 16,0-1 0-16,1 0 0 15,3-3 1-15,2 2-2 0,-2-3 1 16,0 0-1-16,-3-2 0 16,-1-3-1-16,0-9-2 15,-6 13-2-15,6-13-8 0,-22 4-10 16,11-4-25-16,11 0-29 15,-17-13-5-15,8 3-4 16,3-4 1-16</inkml:trace>
  <inkml:trace contextRef="#ctx0" brushRef="#br0" timeOffset="348142.456">20279 12895 47 0,'4'-31'83'0,"0"1"1"15,-2 3-3-15,-1 4-17 0,-1 5-36 16,1 4-3-16,-1 5-2 15,0 9-6-15,0 0-4 16,1 7-4-16,-1 14-1 0,0 6-2 16,-3 9-1-16,-4 7 1 15,0 9-2-15,-1 8 0 16,-2 5 0-16,1 3-4 16,-1 0 0-16,2 1 0 0,-2-3 0 15,3-5-4-15,-3-7 1 16,6-10-3-16,-3-8 0 15,1-11-1-15,-1-10-3 16,7-15-4-16,-12 0-8 0,9-9-10 16,-7-15-14-16,3-5-7 15,1-4-12-15,-2-5-3 16,-2-4 4-16,0-2 8 16,1 7 20-16,-8-2 26 0,2 9 21 15,-5 3 24-15,3 4 18 16,-3 7 7-16,3 4-1 0,1 3-3 15,7 6-8-15,9 3-10 16,-10-2-6-16,10 2-8 16,15 2-6-16,4 1-4 15,5 3-3-15,8-2-2 16,4 0-1-16,6 2-2 0,4-2-1 16,-2-1-1-16,-2-2-1 15,-2 0 0-15,-7-1-3 16,-2 1 0-16,-9-1-2 15,-4 1-1-15,-8-1-3 0,-10 0-2 16,9 0-6-16,-9 0-17 16,0 0-53-16,0 0-1 15,11-6-6-15,-11 6-4 16</inkml:trace>
  <inkml:trace contextRef="#ctx0" brushRef="#br0" timeOffset="348608.8462">21202 12916 62 0,'15'-16'85'0,"-10"-4"-3"16,-3 4-4-16,-2-1-1 15,-2 9-50-15,-4-5-21 0,-1 4 1 16,7 9-1-16,-11-9 2 15,11 9-1-15,-10 1 0 16,7 12-2-16,0 6-2 16,1 7 0-16,-4 5 0 15,1 8-1-15,3 6 0 0,2 3-1 16,0 4 1-16,7-2-2 16,3-2 0-16,4-3-1 15,2-5 0-15,6-7 1 0,-1-9-1 16,3-9 0-16,0-11 1 15,0-5 0-15,-1-12 0 16,-2-9 1-16,-2-6-1 16,-2-7 1-16,-2-5-1 0,-1-5 1 15,-1-3-1-15,-1 1 0 16,-2 0 0-16,-3 3 0 16,2 2 0-16,-3 8-2 15,1 7-2-15,-4 9-2 0,-3 18-5 16,0-10-10-16,0 17-17 15,-4 11-34-15,2 6-12 16,-3 3-4-16,3 4-3 16</inkml:trace>
  <inkml:trace contextRef="#ctx0" brushRef="#br0" timeOffset="349227.2281">21508 13139 41 0,'0'0'80'16,"5"-11"3"-16,-1-1-3 15,-4 12-11-15,18-7-48 16,-3-5-1-16,-6 2-1 16,1 2-5-16,4 5-3 0,-14 3-6 15,17 1-2-15,-17-1-1 16,10 23-2-16,-7-8 0 16,-2 7 0-16,0-1-1 0,-1 1 1 15,0 1 0-15,-1-3 0 16,0-2 0-16,1-3-1 15,0-6 1-15,0-9 0 16,0 0-1-16,8 4 1 0,-8-4 0 16,18-13 0-16,-7 2 0 15,3-6 0-15,4 1 0 16,1-1 1-16,1 1 0 16,0-1 0-16,2 5 1 0,-4 1 0 15,-3 2 0-15,-2 6 0 16,-1 3 0-16,-12 0 0 15,10 12 0-15,-7 2-2 0,-3 1 1 16,0 1-1-16,0 4 1 16,0-2 0-16,2-2-1 15,1 1 0-15,0-6 0 16,1 0-1-16,-4-11-1 0,15 9-2 16,-4-9-1-16,1 0-2 15,1-6 1-15,4-3-1 16,-3 0 1-16,2-3 0 15,1-2 2-15,-1 0 3 0,-2 2 1 16,-1 0 3-16,-4 4 0 16,-9 8 0-16,13-13 1 15,-13 13 1-15,0 0-1 16,0 0 0-16,1 10-1 0,-1 1-1 16,-2 1 0-16,0 3-1 15,0-1-2-15,0 0-3 16,-1-2-6-16,3 0-18 0,0 0-48 15,0-12-4-15,7 3-7 16,-7-3-4-16</inkml:trace>
  <inkml:trace contextRef="#ctx0" brushRef="#br0" timeOffset="349403.7826">22059 13083 6 0,'-3'-33'76'15,"3"0"7"-15,0 3-2 0,0 2-3 16,1 6-50-16,3 4-5 15,-1 7-3-15,-3 11-5 16,0 0-8-16,11 0-5 16,-9 14-12-16,-2 4-18 0,-1-3-41 15,0 9-9-15,0 2-6 16,1 1-4-16</inkml:trace>
  <inkml:trace contextRef="#ctx0" brushRef="#br0" timeOffset="350620.7798">22059 13083 45 0,'40'50'82'0,"-40"-50"0"0,0 0-3 15,0 0-2-15,0 0-59 16,0 0-6-16,45-41 0 16,-34 43-3-16,-1 8-4 0,-3 2-2 15,-1 6-1-15,0 1-2 16,-2 2 1-16,0 3-1 15,2-1-1-15,2 1 1 0,-3-5 0 16,6-1 0-16,-4-4 0 16,4-5 0-16,-4-4 0 15,4-4 1-15,-4-1 0 16,3-8 0-16,-2-1 1 16,3-5 1-16,-2-1 1 0,4-3-3 15,0 0 2-15,0-1 0 16,2 2 0-16,0 0-1 15,2 2 0-15,-2 2-1 16,1 3-1-16,-5 2 1 0,2 5-1 16,-1 1 0-16,-3 2 0 15,4 0 0-15,-4 0 0 16,3 2 1-16,-5-1-1 0,4 1 0 16,-3-2 0-16,-8 0 1 15,14 0-1-15,-14 0 0 16,0 0-1-16,8-11 1 0,-8 11-1 15,-5-11 1-15,5 11-1 16,-19-10 1-16,10 8-1 16,-4 2 1-16,0 1 1 15,3 6-1-15,-2 4 0 0,4 3 0 16,1 4 1-16,3 0-1 16,2 2 1-16,1-1-1 15,1 0 0-15,2-2 0 0,9-1-2 16,0-6 0-16,4-1-1 15,2-2-2-15,2-5 0 16,2-2-3-16,1-1 3 16,-2-5-1-16,1-5 1 15,-3 0 1-15,-3-5 3 0,-2 0 1 16,2 0 3-16,-3 0 0 16,-3 0 2-16,3 2 0 15,-6 3 0-15,5 2 0 16,-11 9 0-16,10-8-1 0,-10 8-2 15,0 0 0-15,11 14-1 16,-11-3-1-16,1 5 0 16,-1 0 0-16,3 2-2 15,-1 0-1-15,6-3-1 0,-2-3-3 16,3-1-3-16,3-4-4 16,2-5 0-16,3-2 0 15,-2-2 0-15,1-5 4 0,-3-6 5 16,1-1 3-16,0-2 7 15,-4-2 5-15,1-1 2 16,-5 3 1-16,1 1 0 16,-2 1 0-16,-2 2-3 0,-3 12-2 15,8-11-1-15,-8 11-3 16,0 0-1-16,8 11-1 16,-6 0-1-16,0 4-1 15,1 2 0-15,-2 3 0 0,0 2 0 16,-1 2-1-16,0-1-1 15,0 0 1-15,-1 0-2 16,-3-2 1-16,0-4-1 0,0-1-1 16,-3-4-1-16,7-12 0 15,-7 12-3-15,7-12-3 16,0 0-3-16,0-6-5 16,2-5-4-16,9-3-3 0,0-4-6 15,2-1-2-15,5-3 2 16,4-3 10-16,-2-2 10 15,2 2 16-15,0-4 11 16,-2 2 10-16,-1 2 10 0,-1 5 2 16,-7 3 1-16,-1 5-4 15,-10 12-7-15,14-7-9 16,-14 7-7-16,4 13-3 16,-3 4-4-16,-1 1-2 0,1 6 0 15,-1 0-2-15,0 1 0 16,-2 0-2-16,0 0-2 15,-5-7-7-15,5 1-17 16,-3-1-50-16,2-9-4 0,3-9-5 16,0 0-5-16</inkml:trace>
  <inkml:trace contextRef="#ctx0" brushRef="#br0" timeOffset="350793.3386">23183 13000 13 0,'6'-29'76'0,"-2"3"8"0,0 6-4 16,6 5-5-16,-10 15-38 16,17-9-24-16,-17 9-3 15,11 11-10-15,-7-1-22 16,-4 3-47-16,5 4-7 0,-1-3-6 16,0-1-2-16</inkml:trace>
  <inkml:trace contextRef="#ctx0" brushRef="#br0" timeOffset="351295.1504">23314 12935 40 0,'-2'-14'80'0,"2"1"3"16,6 1-2-16,-1 1-3 16,12 1-50-16,-7 7-14 15,-2 3 0-15,-8 0-1 16,15 21-2-16,-13-2-5 0,-2 7-4 15,0 5 0-15,-4 5-3 16,-4 5-2-16,-1-1-3 16,-2 4-4-16,-2-2-5 15,3 0-7-15,-4-8-11 0,5-2-9 16,-3-7-13-16,2-6-20 16,3-6 2-16,7-13 17 15,-9 3 18-15,9-3 16 0,-7-13 21 16,6-2 11-16,1-2 21 15,4-4 23-15,2 0 5 16,2-3-14-16,6 3-11 16,3 0-7-16,3 2-6 0,2 2-4 15,8 1-3-15,-6 5 0 16,7 5-4-16,-8 2 0 16,6 2-2-16,-7 4 1 0,-1 5 1 15,-8 2 0-15,-3 5-1 16,-1 4-2-16,-5 2-2 15,-4 2-1-15,0 3-1 16,0-2 0-16,-5 2-2 0,-5-5-2 16,4-1-2-16,-4-2-4 15,3-7-8-15,-3-1-12 16,10-9-20-16,-16 4-29 16,16-4-5-16,-7-11-4 0</inkml:trace>
  <inkml:trace contextRef="#ctx0" brushRef="#br0" timeOffset="351475.8524">23619 12998 47 0,'19'-24'83'0,"-6"5"-2"16,1 9-4-16,-6-10-14 16,-8 20-42-16,11 11-4 0,-11 7-6 15,0 3-9-15,-3 1-12 16,-2 5-26-16,5 1-36 15,-9-1-6-15,2-3-5 0,-3-3-5 16</inkml:trace>
  <inkml:trace contextRef="#ctx0" brushRef="#br0" timeOffset="352136.4514">23643 13221 43 0,'17'8'61'16,"-5"-5"0"-16,0-3-28 16,3 0-18-16,-1 0 3 15,1 1 2-15,0-5 2 0,0-3 0 16,-2-3-4-16,-3-2-1 16,2-4-2-16,-5 0 0 15,1-2-1-15,-3-2-2 16,-4 4-3-16,1-2-2 0,-2 6-1 15,-2 3 0-15,2 9-1 16,-18-8-1-16,5 8 0 16,1 8-2-16,-4 4 0 0,1 3 0 15,-3 4 1-15,4 3-1 16,0 0-2-16,5 4 2 16,-1 1-1-16,2-3 0 15,7 0-1-15,1-1 0 16,1-3-1-16,5-4-1 0,7-4-1 15,3-3 0-15,2-4 0 16,3-4 0-16,0-1 0 16,2-5 1-16,4-5 0 0,-4-1 1 15,2-6 1-15,1-1 0 16,-6-5 1-16,2 0 0 16,-2-4 0-16,-3 0 1 15,-2 1 0-15,-1 4-1 0,-6 1 1 16,1 6-1-16,-5 4 0 15,-4 11 0-15,0 0 0 16,0 0 0-16,-10 2-1 0,4 9 0 16,0 3 1-16,-2 2 0 15,2 2-1-15,0 3 0 16,0-2 0-16,2 2-1 16,1 0 0-16,2 1 0 0,-1-1 0 15,0 1 0-15,-2-1 0 16,1-3 0-1,-3 1 0-15,1-4-1 0,-5-3-2 16,-4-6-7-16,3-4-34 0,-4 1-29 16,-4-3-7-16,1-4-5 15,0-7-3-15</inkml:trace>
  <inkml:trace contextRef="#ctx0" brushRef="#br0" timeOffset="368027.9647">782 15498 3 0,'8'6'52'0,"-8"-6"0"15,0 0-21-15,0 0-8 0,0 0 0 16,12 0-3-16,-12 0-4 15,0 0-4-15,0 0-2 16,0 0-5-16,0 0-4 16,0 0-4-16,0 0-2 0,0 0-5 15,0 0-3-15,0 0 0 16,0 0-1-16,0-8 4 16,0 8-1-16,-6-5 2 15,6 5 3-15,-10-4 2 16,10 4 4-16,0 0 0 0,-18-8 1 15,10 2 1-15,8 6 5 16,-11-4 0-16,2-2 3 16,9 6 5-16,-17-8-1 15,7 2 3-15,10 6 3 16,-8-6-2-16,8 6-1 16,-14-6-2-16,14 6 1 15,0 0-7-15,-13-3 0 16,13 3 1-16,-11-1-4 0,11 1 0 15,0 0 0-15,0 0-3 16,0 0 1-16,0 0 1 16,-10 3 0-16,10-3-1 15,0 0-2-15,11 11 3 16,1-4-2-16,14 0 2 16,-2 1-2-16,2-5 1 0,13 1 1 15,-2-4-1-15,5 0 2 16,4 0-1-16,5-4 1 15,5-2 0-15,3-2-4 0,5-1 1 16,9-3 0-16,2 0-3 16,7-4 2-16,-1 0-2 15,8-4-1-15,5 1 0 16,16-3 1-16,-2 0 1 0,3-2 1 16,13-2-3-16,4-1 1 15,7-1-1-15,2-2 3 16,6 0-1-16,-4-1-1 15,7 1-1-15,4 1 1 16,-3 0 1-16,0 1 0 0,-1 1-1 16,3 6 0-16,-2-1-1 15,0 2 2-15,0 0 0 16,-3 1-1-16,4 1 0 0,-4 0 2 16,2-1-1-16,1 0 0 15,-1 1 0-15,-1 1 0 16,1 1 0-16,0 0 0 15,-1 1-1-15,-1 0 0 0,-1 5 1 16,2-1-1-16,0 2 0 16,2 1 0-16,-1 0 0 15,1 0 0-15,2 4 0 16,-1-3 0-16,1 3 0 16,0-4 0-16,1 3 0 0,0 2 0 15,-4-3 0-15,1 1 0 16,-2 1 0-16,-1 4-1 15,-3-3 2-15,2 3-1 0,0-2 0 16,0 3 0-16,-1-1-1 16,1 1 2-16,3-1-1 15,-1 2 0-15,1 2 0 16,0-1-1-16,1 0 1 0,1-1 0 16,1 2 0-16,-2-1 0 15,2 0 0-15,-3-1 0 16,1 1-1-16,0-1 1 0,-1 1 0 15,0-2 0-15,0 1 0 16,1-1 0-16,-1 0-1 16,2-1 1-16,-2 0 0 15,-1 0 0-15,0 2 0 0,0-1 0 16,1-2 0-16,-5-1 0 16,4 0-1-16,-4-3 1 15,3-1 0-15,0 1 0 0,0-2 0 16,1-1 0-1,-4 0-1-15,3 1 1 16,-1-4 0-16,3 1 0 0,0 1 0 16,0-3-1-16,2 0 1 15,2-2-1-15,0 0 1 16,-1-1 0-16,1-3-1 0,1 4 1 16,1-3-1-16,-2-1 1 15,0 3 0-15,4-1 0 16,-2 0 0-16,-1 0-1 0,3 0 1 15,-1 2 0-15,0-2 0 16,2 0 0-16,2-1 0 16,-2 3 0-16,3-2 1 0,3-2 0 15,1 2 0-15,-2 0 0 16,5-1 0-16,-1 0 1 16,1-1-1-16,3 2 0 15,-3-2 0-15,0 2 0 16,1-2-1-16,0 3 1 0,-1-2-1 15,2 2 1-15,1 0-1 16,2 0 1-16,-1 1-1 16,3-1 0-16,0 2 0 15,-1 0 0-15,3 2 0 0,-4-1 0 16,1 2 0-16,-2 4 0 16,0-2-1-16,-1 3 1 15,1 1 0-15,-3 0 0 0,-2 2 0 16,2-2 0-16,-3 4 0 15,0-2 1-15,-1 2-1 16,-1 0 0-16,0 0 0 16,-2 2 1-16,-4-2-1 0,-4 0 0 15,3 4 0 1,-5-3 0-16,-3 4 0 0,-1-2 0 16,-2 2 0-16,-2 0 0 15,0-1 0-15,1 1 0 0,-7 0 0 16,4-1 0-16,-9 3 0 15,3-1 0-15,-6-2 0 16,3 2 0-16,-7-1 1 0,1 1-1 16,-2 0 0-16,-5 0 0 15,3-2 0-15,-6 2-1 16,1-1 1-16,-6 0 0 16,3-1 0-16,-5-1-1 0,1-3 1 15,-4 2 0-15,-1 0 0 16,-1-1 0-16,-1-1 0 15,1 0 0-15,-1 1-1 16,-1-1 2-16,2 2-1 0,0-2-1 16,0 0 1-16,1 1 0 15,0-1 0-15,0 1 0 16,-3-1 0-16,5 0-1 16,-1 1 1-16,-3-1 0 0,6 1 0 15,-3-1 0-15,5 0-1 16,-3 1 1-16,2-1 0 15,-2 0 0-15,1 0-1 0,1 0 1 16,-1 1 0-16,0-1 0 16,-3 1-1-16,-1 0 0 15,0 3 1-15,-1-2-1 16,2 0 0-16,-4 1 1 0,-3-1-1 16,1 0 1-16,-1 0 0 15,-3-1 0-15,-6 2 0 16,0-2 0-16,-3 2 0 15,1-1-1-15,-6-1 1 0,0 2 0 16,-1-1 0-16,-5 1 0 16,4 0 1-16,0-1-1 15,-7 2 0-15,0 0 1 16,-3 0-1-16,2-1 1 0,-3 1 0 16,0 0 1-16,-2 0 0 15,-4 3 1-15,-9-3 0 16,1 2 0-16,2-2 1 15,-11 3-1-15,0-2 1 0,-6-2-1 16,-12 2-2-16,-5-2-2 16,6 3-8-16,-13-6-28 15,-14 0-45-15,9 9-2 16,-9-9-7-16,-25-2-5 16</inkml:trace>
  <inkml:trace contextRef="#ctx0" brushRef="#br0" timeOffset="371990.4215">8982 3249 0 0,'-2'-10'17'0,"2"10"-3"16,0 0-3-16,0 0-3 15,0 0-2-15,0 0-2 16,0 0-1-16,0 0 1 0,0 0 2 15,0 0-1-15,0 0 4 16,0 0 2-16,0 0 3 16,0 0 1-16,0 0 4 0,0 0-4 15,0 0 1-15,0 0-2 16,0 0 0-16,0 0-2 16,0 0 1-16,0 0-1 15,0 0-1-15,0 6 0 0,0-6-1 16,0 0 0-16,12 6-1 15,-12-6 0-15,7 6-2 16,-7-6 0-16,11 7 0 16,-11-7-1-16,7 7 0 0,-7-7-1 15,9 10 1-15,-9-10-1 16,7 10 0-16,-7-10 0 16,12 11 0-16,-12-11 0 15,13 15-1-15,-4-7-1 0,2 1 0 16,0 2 0-16,4 1 0 15,0 2-1-15,4 2-1 16,1 2 1-16,1 1-1 0,1 3 0 16,3 0 1-16,-3 0-1 15,3 4 1-15,1 0-1 16,-1-1 1-16,1 3 0 16,3 0 1-16,-2 0 0 0,0 1-1 15,5 0 0-15,-5 1 0 16,4-1 0-16,-3-1-1 15,0 0 0-15,0 1-1 16,-2-4 1-16,-5-1-1 0,-1-3 1 16,-3-3-1-16,-3-2 1 15,-4-5-1-15,-1-2 1 16,-9-9-1-16,10 13 1 0,-10-13-1 16,0 0-1-16,7 10 0 15,-7-10 0-15,0 0-3 16,0 0-5-16,0 0-9 15,-9-1-17-15,-1-7-37 16,-2 4-8-16,0-4-5 0,-1 3-3 16</inkml:trace>
  <inkml:trace contextRef="#ctx0" brushRef="#br0" timeOffset="372830.0553">9421 3823 14 0,'-7'-9'73'0,"7"9"2"15,0 0 0-15,0 0-42 16,0 0 0-16,0 0-3 15,0 0-9-15,0 0-4 0,0 0-3 16,6-5-5-16,-6 5-1 16,11 0-2-16,-11 0-1 15,16 5-1-15,-9 0 0 16,5 3-1-16,-1 2-1 0,3 1 0 16,2 2-1-16,0 3 0 15,2-1 0-15,-1 4 0 16,2-1-1-16,-1-2 1 15,0 2-1-15,-2-2 1 0,-2-2 0 16,0 0-1-16,-1-2 1 16,-1-2 1-16,-4 0-2 15,4-1 1-15,-12-9-1 0,11 11 0 16,-11-11 1-16,10 8 0 16,-10-8 0-16,0 0 0 15,0 0 1-15,8 2 0 16,-8-2-1-16,3-5 2 15,-3 5-1-15,3-18-1 0,-2 6 1 16,0-8-1-16,-1 2-1 16,1-4 0-16,-1-2 1 15,1-1-1-15,-1-2 0 0,2 0 1 16,-2 0-1-16,2 2 0 16,1 2 1-16,-1 4-1 15,0 3 1-15,-1 3 0 16,2 4-1-16,-3 9 1 0,1-11-1 15,-1 11 1-15,0 0-2 16,0 0 1-16,0 0 0 0,0 0-1 16,0 0 1-16,0 0 0 15,0 0-1-15,0 0 1 16,-7 1 0-16,7-1 0 16,-9 7 0-16,9-7 1 0,-18 9-1 15,5-4 0-15,-1 1 0 16,-4-2 0-16,-4 2 0 15,-2-1 0-15,-3 2 0 16,-1-1 1-16,-1 1-1 0,1 0 0 16,0 0 1-1,4-1-1-15,5 0 1 0,3 0-1 16,4 0 0-16,12-6-1 16,-9 12-5-16,9-3-11 15,3 5-51-15,6-6-13 0,5-1-6 16,1-2-5-16,5 2-4 15</inkml:trace>
  <inkml:trace contextRef="#ctx0" brushRef="#br0" timeOffset="420035.778">17506 15279 55 0,'0'0'71'15,"0"0"1"-15,0 0-11 16,0 0-37-16,-1 14-2 0,-2 1-1 15,3 4-4-15,-3 8-3 16,1 0-1-16,-2 7-5 16,-1 6 0-16,1 3-4 15,0 3 0-15,-3 0-1 0,2 3-1 16,0-6 2-16,-2-1 0 16,0-9 2-16,1-3 1 15,-2-8 2-15,3-6 0 16,0-7 2-16,5-9-1 0,-15 0-2 15,9-7 0-15,-2-8-2 16,2-9 0-16,-2-4-3 16,3-8 0-16,2-7-1 15,2-5-1-15,2-7 0 16,11-3 0-16,5-1 0 0,5-2 0 16,6 0 0-16,3 5 0 15,3 4 1-15,4 7-1 16,0 9 1-16,4 5-1 15,-5 10 2-15,2 6-3 0,-1 7 0 16,-2 5 0-16,0 3 0 16,-2 6 0-16,-1 10 0 15,-4 4 0-15,-6 8 0 16,-5 5 0-16,-8 3 0 0,-7 5 0 16,-8 2 0-16,-13 2 0 15,-10-5 0-15,-8-2-2 16,-8-7 1-16,-1-3 1 0,-4-6-1 15,4-6 1-15,6-5-1 16,3-5-1-16,12-2-4 16,4-4-4-16,20 0-19 15,-14 1-49-15,14-1-9 0,15-8-4 16,0 1-6-16,9-2-2 16</inkml:trace>
  <inkml:trace contextRef="#ctx0" brushRef="#br0" timeOffset="421106.1184">18137 15591 75 0,'5'-15'86'16,"-5"0"-1"-16,-7 1-3 0,-7-1-2 15,0-8-64-15,-4 13-7 16,-2 7 0-16,-2 3 0 15,-1 6-1-15,-2 7-3 16,3 8-1-16,1 1-1 16,2 4-1-16,2 4-1 15,8-2 0-15,4 0 0 0,5-3-1 16,6-1 1-16,6-6 0 16,6-5-1-16,2-5 1 15,6-6-1-15,-1-2-1 0,1-9 1 16,-1-5 0-16,-5-7-1 15,3-2 1-15,-7-5-1 16,-1-1 1-16,-5-1 0 16,-2 2 1-16,-6 4 0 0,1 1 0 15,-3 7 0-15,0 2 0 16,0 14 0-16,0-13 0 16,0 13 0-16,8-4-1 15,4 4 0-15,7 0 0 0,5 0 0 16,7 2 0-16,7-4 0 15,0 2-1-15,4-2 1 16,-2 2 0-16,-2-1-1 0,-5-1 0 16,-7 2 1-16,-7 0 0 15,-9 5 0-15,-10-5 0 16,-1 21 0-16,-11-8 0 16,-3 3 0-16,0 4 0 0,1-1 0 15,1 2 0-15,6 0 0 16,5 0 0-16,2-1 0 15,7-1 0-15,5 0 0 16,2-1-1-16,1 0-1 0,2-1 1 16,-3-4-1-16,-4 0-1 15,-1-3 0-15,-8-1 0 16,-1-9 0-16,-9 12 1 16,-4-12 0-16,-5 0 0 0,-2 0 1 15,1-4 1-15,1-3 1 16,4 0 0-16,5-5-1 15,6-1 1-15,3-3-1 0,12 1 0 16,7-3-1-16,10-1 0 16,4 1 0-16,7-1 1 15,6 2-1-15,3 4 1 16,3 3 2-16,-4 4 0 16,-1 5 0-16,-5 2 1 0,-8 9 0 15,-5 8 1-15,-12 3-1 16,-7 6-1-16,-7-1-1 15,-3 5 0-15,-3-2 0 0,-5-5 0 16,-1-2-1-16,1-6 0 16,0-3-1-16,8-13 0 15,0 0-1-15,0 0-1 16,0-9 1-16,6-11-1 16,5-5 0-16,2-7 1 0,5-6 0 15,2-8 1-15,7-5 1 16,3 0 1-16,3-2 1 15,-1 1 2-15,-2 7 0 0,-1 6 0 16,-4 7 0-16,-4 9 0 16,-8 10 0-16,-4 8-1 15,-9 5-1-15,4 6 0 16,-4 7-2-16,0 4 0 0,-2 6-1 16,-1 4-2-16,-1 6-3 15,-2-1-7-15,5 6-14 16,-1-1-19-16,-4-3-34 0,6-1-7 15,0-2-6-15,0-7 15 16,2-4 27-16</inkml:trace>
  <inkml:trace contextRef="#ctx0" brushRef="#br0" timeOffset="421673.4399">19212 15695 10 0,'0'0'76'0,"0"0"9"0,6-12-2 16,2-5-18-16,-6-6-19 16,7-1-9-16,2-1-13 15,-3 3-8-15,4 1-4 16,-4 4-4-16,2 9-2 0,-10 8-2 15,15 0-1-15,-13 11-2 16,-1 9-2-16,0 1-2 16,0 6-3-16,-1 1-1 15,0 2 0-15,0-4-2 0,0 0 0 16,0-3 1-16,1-4 1 16,-1-4 2-16,0-15 4 15,0 14 2-15,0-14 1 16,0 0 2-16,0 0 0 0,11-14 0 15,-3 2 0-15,3-1-1 16,0-1 0-16,5 0-2 16,1 2 0-16,2 3 0 15,0 2-1-15,-2 3 0 0,1 3 0 16,-2 1 0-16,1 5 0 16,-4 3 0-16,-5-1 0 15,1 3-1-15,-9-10 1 16,11 16 0-16,-11-16 1 0,5 9-1 15,-5-9 1-15,0 0 0 16,0 0 0-16,0 0 1 16,13 0-1-16,-13 0 0 0,17-3-1 15,-2-1 1-15,2 0-1 16,3 0-1-16,4 0 2 16,4-2-2-16,3 1 1 15,-1 0 0-15,1 0 0 0,-1 1 1 16,-2 1 0-16,-1 1 1 15,-4 1-1-15,-4 1 0 16,-3 1 0-16,-5 4 0 0,-11-5-1 16,13 14-2-16,-13-14-3 15,4 12-9-15,-4-12-28 16,10 11-39-16,-10-11-2 16,0 0-8-16,-5 9-3 15</inkml:trace>
  <inkml:trace contextRef="#ctx0" brushRef="#br0" timeOffset="423223.721">11618 15254 34 0,'12'-9'87'0,"-3"1"-1"0,-3-3-3 16,4 0-4-16,-5-3-35 15,-2 0-33-15,2 2-1 16,1 0-1-16,-2-1-2 0,-4 2-2 16,0 3 0-16,0 8-2 15,-7-12-1-15,-4 12 0 16,-6 1 0-16,-3 9-2 15,-7 4 0-15,-3 5 0 16,-7 8 0-16,-3 1 1 0,-2 2-1 16,3-1 0-16,4-2 1 15,5-2 0-15,3-3-1 16,11-3 1-16,8-3 0 0,8-1-1 16,3-3 1-16,11 1 0 15,8-1 0-15,5 4-1 16,5 0 1-16,3 2-1 15,5 1 0-15,-1 1-1 0,-3 0 0 16,-7-1 0-16,-6 1 1 16,-7-1-1-16,-10-1 1 15,-6-1 1-15,-13 0 1 16,-10-1 0-16,-5-1 1 0,-7-1 0 16,-2 0 2-16,-1 0-1 15,-2-3 1-15,3-2-1 16,2-1 1-16,4-2-2 0,8-2-3 15,4-2 0-15,5-2 0 16,7 0 0-16,7 0 0 16,0 0 0-16,0 0 0 15,0 0 0-15,-5-6 0 16,5 6 0-16,0 0 0 0,0 0 0 16,0 0 0-16,8-7 0 15,-8 7-4-15,8-3-14 16,5 1-30-16,4 1-41 0,-3-3 0 15,4-2-7-15,5-5-4 16</inkml:trace>
  <inkml:trace contextRef="#ctx0" brushRef="#br0" timeOffset="424120.3704">14001 15016 51 0,'0'0'87'16,"-12"3"-2"-16,12-3-3 0,0 0-1 15,0 0-60-15,14 2 0 16,4-2-4-16,11 2-4 16,4-2-2-16,8 2-4 0,3-2-1 15,7 0-2-15,3-2 0 16,3-1-2-16,-3 1 0 16,-2 0-1-16,-9-1-1 15,-3 1-1-15,-12-2-1 0,-8 1-1 16,-9 0-1-16,-11 3 1 15,-8-6 0-15,-8 4 0 16,-7 1 2-16,-3 0 0 16,-4 1 1-16,0 0 1 15,2 4 1-15,2 1 0 0,1 0 0 16,8 3 1-16,5 4 1 16,2 1 0-16,6 4 0 15,3 7 0-15,1 6 0 0,2 5-1 16,4 8 1-16,4 4-4 15,-3 6 0-15,1 4 0 16,-2 0 0-16,-3 1 0 0,-2-2 0 16,-1-5 0-16,-1-5 0 15,-2-4 0-15,-1-10 0 16,-2-6 0-16,3-5 0 0,1-7 0 16,2-14 0-16,-4 11 0 15,4-11 0-15,0 0 0 16,2-11 0-16,1 2 0 15,-1-5 0-15,8-2-39 0,-8 3-49 16,-1-1-4-16,-1-5-6 16,-4-5-8-16</inkml:trace>
  <inkml:trace contextRef="#ctx0" brushRef="#br0" timeOffset="428179.5156">9516 17397 11 0,'0'0'77'0,"0"0"3"15,-11 11-3-15,11-11-2 16,-3 12-29-16,3-12-36 15,0 17-1-15,0-7 1 0,2 1-2 16,1 0-1-16,1 3-1 16,3 1-1-16,-2 1-1 15,1 3 0-15,5 0 0 16,-4 4 1-16,4 1-3 0,-1 2 0 16,1 2 0-16,1-1 0 15,-2 2 0-15,0-1 1 16,-4 0-2-16,5-3 1 15,-5-2-1-15,-1 0 0 16,2-4 1-16,-2-2-1 0,0-2 0 16,0-3-2-16,0-1-2 15,-5-11-5-15,7 9-9 16,-7-9-17-16,11 3-29 16,-11-3-16-16,8-6-7 0,-2-4-3 15</inkml:trace>
  <inkml:trace contextRef="#ctx0" brushRef="#br0" timeOffset="428508.9923">9877 17688 74 0,'10'-3'83'15,"-10"3"-4"-15,15-9-7 16,-15 9-29-16,8-6-9 0,-8 6-10 15,0 0-7-15,0 0-5 16,0 0-5-16,0 0-1 16,0 0-1-16,0 0-2 15,0 0 1-15,0 0-1 16,0 0 0-16,-8 15 0 0,-4-3 0 16,2 2 0-16,-2 5 0 15,-2 3-1-15,-1-4 0 16,2 2-1-16,1 1-3 15,12-21-5-15,-28 39-4 16,16-22-17-16,1-3-33 0,5-3-21 16,6-11-5-16,-8 10-4 15,8-10-2-15</inkml:trace>
  <inkml:trace contextRef="#ctx0" brushRef="#br0" timeOffset="428806.5002">9894 17661 69 0,'12'-19'86'16,"-5"6"1"-16,0 1-6 16,-3 4-14-16,-4 8-43 15,4-10-4-15,-4 10-4 0,0 0-4 16,0 0-4-16,0 0-1 16,0 0-1-16,6 7 0 15,-6-7-1-15,12 11-1 16,-12-11-1-16,15 18 0 0,-5-4-1 15,0 1 0-15,4 2-1 16,-4 2-2-16,3 0 0 16,3 2-2-16,-5-2-1 15,2 3-3-15,-1-5-5 16,1 2-18-16,-4-1-32 0,3-6-22 16,-5-4-2-16,4-5-7 15,-11-3-2-15</inkml:trace>
  <inkml:trace contextRef="#ctx0" brushRef="#br0" timeOffset="429106.4702">10259 17308 37 0,'0'0'90'0,"-5"0"0"15,5 0-5-15,0 0-3 16,-8 14-24-16,8-14-43 15,2 16-3-15,5-5-4 0,-7 1-2 16,-1 4-2-16,0 1 0 16,-2 5 0-16,-1 2-2 15,1 1 1-15,-1 1-1 0,1 5 0 16,0-1-1-16,-1 3 0 16,-1 0 0-16,2 0-2 15,0-3-2-15,1 1-4 16,-4-3-8-16,3-3-25 0,3-3-44 15,-1-6-1-15,-2-4-6 16,3-12-5-16</inkml:trace>
  <inkml:trace contextRef="#ctx0" brushRef="#br0" timeOffset="429798.2649">10697 17358 26 0,'19'-7'86'0,"-19"7"-1"16,0 0-2-16,-8 0-12 15,8 0-39-15,-16 0-9 16,8 1-3-16,8-1-6 0,-15 6-7 15,10 3-1-15,2 3-2 16,-1-3 0-16,2 5-1 16,2 3 0-16,0 1 0 15,2 4-1-15,2 3-1 0,0 2-2 16,0 2-1-16,0 1-4 16,-3 3-1-16,0-2-5 15,1 0-7-15,-2-1-7 16,0-2-2-16,-1-6 1 15,-2-2 1-15,-3-5 7 0,-1-4 6 16,7-11 7-16,-13 7 12 16,3-7 10-16,10 0 3 0,-14-13 1 15,9 4-1-15,1-5 0 16,-2 1-4-16,5 0-4 16,1-3-4-16,0 4-2 15,8-1-2-15,-1 2-2 0,5 0-2 16,4 1-3-16,-2 1-2 15,5 0-4-15,-1 2-4 16,4-1-4-16,-1-2 0 16,0-1 3-16,-3 0 5 15,0-1 4-15,0-1 6 0,-3 0 8 16,-4-3 5-16,1 2 4 16,-4-1 3-16,1 1-1 15,-7 1-3-15,0 3-3 16,-2 10-1-16,0-13-6 0,0 13 1 15,0 0-2-15,-4 0 1 16,4 0-2-16,-9 18 0 16,4-4-1-16,2 5-3 0,1 1-4 15,1 4-13-15,-1 3-43 16,2-1-21-16,0-1-4 16,0 1-4-16,3-4-6 15</inkml:trace>
  <inkml:trace contextRef="#ctx0" brushRef="#br0" timeOffset="430156.8083">11034 17604 78 0,'11'-16'89'16,"0"5"-3"-16,-4 4-5 0,-7 7-19 15,15-5-37-15,-15 5-3 16,0 0-7-16,11 14-7 15,-10-1-2-15,-2 1-2 16,2 3-1-16,2-3-1 16,-2 0 0-16,3 2-1 0,-1-4-1 15,5-3-1-15,-8-9 0 16,12 10 0-16,-12-10 0 16,14-5-1-16,-6-4 1 15,-3-6 1-15,-4-3 0 16,1-3 0-16,-2-1 1 0,0 0 0 15,-3 2 0-15,-6 0 0 16,0 4-1-16,-1 2-2 16,0 2-3-16,-3 5-12 0,1 1-31 15,2 3-34-15,10 3-2 16,-17 0-7-16,17 0-4 16</inkml:trace>
  <inkml:trace contextRef="#ctx0" brushRef="#br0" timeOffset="430450.1256">11825 17525 3 0,'27'9'84'15,"-4"-1"4"-15,-7 2-4 16,-6 1-3-16,-1 0-1 15,-4 3-64-15,-4-1-8 16,-1 1 3-16,0 0-2 0,0 2-3 16,0 0-1-16,-3 0-4 15,2 2-2-15,5-4-2 16,-4 6-5-16,0-3-6 16,1 2-14-16,-2 3-31 0,1-5-20 15,2-2-6 1,-1-5-2-16,-1-10-2 0</inkml:trace>
  <inkml:trace contextRef="#ctx0" brushRef="#br0" timeOffset="430580.7759">12003 17443 53 0,'16'-57'68'16,"-2"16"-2"-16,-7 29-13 15,-1 1-48-15,-6 11-68 0,8 5-4 16,-8-5-1-16</inkml:trace>
  <inkml:trace contextRef="#ctx0" brushRef="#br0" timeOffset="430956.4248">12270 17435 75 0,'16'6'92'0,"-4"0"-2"16,-3-1-6-16,-9-5 0 15,9 13-57-15,-9-4-13 16,-3 1 0-16,-5-2-4 16,-2 4-4-16,-2-1-2 0,3 1-1 15,-3-1-3-15,5-1 0 16,-2 4-2-16,2-2-1 16,0 2-2-16,4 0-2 15,3-1-1-15,0 1-1 0,5-1 0 16,4 1 1-16,-3-3 0 15,3 2 2-15,-2-3 2 16,3 1 2-16,-4 0 2 16,-2 1 1-16,-2-1 1 0,-2 1 1 15,-2 0-1-15,-3 2 0 16,-7-1 0-16,2 0-1 16,-4-1-3-16,-4-1-9 0,0-5-38 15,3 1-27-15,-3-4-5 16,4-1-4-16,1-2-5 15</inkml:trace>
  <inkml:trace contextRef="#ctx0" brushRef="#br0" timeOffset="431930.0893">13265 17443 60 0,'-11'-5'86'0,"11"5"-2"16,0 0-4-16,-10 0-12 16,10 0-44-16,-8 10-5 0,5 0-2 15,0 4-6-15,-1 2-3 16,0 4-2-16,0 1-1 15,0 0-2-15,2 4 0 16,2 3-1-16,-1 0-1 0,-1-1 0 16,-1 2 0-16,1-4-1 15,0-1 0-15,0-4 0 16,-2-4 0-16,3-5 0 16,1-11 0-16,0 0 0 0,0 0-1 15,-2-13 1-15,2-9 0 16,0-6 1-16,2-2 0 15,7-15 2-15,-1-25 0 16,5 5 0-16,-1 9 0 0,-3 32-2 16,-2 4 0-16,4 7 0 15,-3 2-1-15,-8 11-1 16,16 1 0-16,-6 13 0 16,-3 2-1-16,-1 7 2 15,2-2 0-15,-2 2-1 0,2-2 1 16,-2 1-2-16,-1-2 0 15,4 0 0-15,-3-5-1 16,0-2 0-16,2-3 0 16,-8-10 0-16,12 1-1 0,-12-1 2 15,16-18 0-15,-3-8 3 16,6-16 2-16,-1-2 1 16,-8 24-2-16,-2 1 0 15,3 5 0-15,-2 3 2 0,-9 11-1 16,15-4-1-16,-15 4-1 15,15 12 0-15,-10 8 1 16,0 1 1-16,2 6-1 16,-3 0-1-16,-1 4-2 15,2 2-2-15,-1-1-5 0,-3-2-20 16,-1-1-53-16,2-1-2 16,0-4-6-16,-1-8-6 15,1-3-1-15</inkml:trace>
  <inkml:trace contextRef="#ctx0" brushRef="#br0" timeOffset="432391.6814">13705 17508 18 0,'13'-25'88'16,"-3"5"2"-16,2 0-4 15,-6 3-3-15,4 2-18 0,-6 3-51 16,0 1 0-16,-4 11-1 15,0 0-3-15,0 0-3 16,0 0-1-16,11 12-2 16,-9 7 0-16,6-7-1 0,2 0-2 15,-3 6-2-15,5-2-3 16,0 2-4-16,-2-3-5 16,6 0-11-16,-3 0-13 15,3-4-8-15,-2-2 1 0,2-4 6 16,-1-3 11-16,1-2 15 15,-2-7 11-15,5-12 18 16,5-17 17-16,-4-7 8 16,-2-3 2-16,-5 4-7 15,-5 12-7-15,0 13-10 0,-8 17-6 16,0 0-6-16,1 11-2 16,-1 3-2-16,-2 8-1 15,-6 2-3-15,2 4 0 16,-2 4 0-16,-2 5 0 0,-3 4 0 15,4-1 0-15,-3 3 0 16,-4 2-10-16,4 1-41 16,-1-5-37-16,-2 1-1 15,15-42-7-15,-15 35-5 16</inkml:trace>
  <inkml:trace contextRef="#ctx0" brushRef="#br0" timeOffset="433540.3271">15799 17590 0 0,'0'-5'78'0,"0"5"6"16,-8-18 0-16,4 7-4 0,-2-2-33 16,-2-3-24-16,1 2-1 15,-3-1-4-15,-1 0-5 16,-1 1-4-16,-3 3-2 15,1 1-2-15,-5 5-1 0,-1 5-1 16,0 0 0-16,-4 11-1 16,1 4 0-16,-3 6 0 15,2 6 0-15,-2 5-1 16,1 6 2-16,2 5-3 0,5 1 2 16,2 1-1-16,7 2-1 15,3 1-1-15,5-2-1 16,2-3-2-16,11-4-5 15,-12-39-2-15,19 32-5 16,-1-2-4-16,15-11 0 16,29 7 6-16,-29-26 3 0,2-5 4 15,-1-9 7-15,0-8 7 16,-3-3 5-16,-1-3 5 16,-4-1 1-16,-1-4-4 15,-6 4-2-15,-3-4-2 0,-4 5-2 16,-2 1 0-16,-2 2-2 15,-8 6 0-15,1 1-2 16,-1 7 1-16,0 11-1 0,0 0-4 16,0 0 0-16,0 5 0 15,1 10 0-15,-1 3 0 16,0-18 0-16,4 20 0 16,-1 0 0-16,2 3 0 15,0 1-2-15,5-1-2 0,-3-1-1 16,4 0 0-16,-1-1 2 15,17 11 3-15,-15-21 1 16,0-4 1-16,2-5 1 16,0-2 0-16,1-12 0 15,-2-4 2-15,1-2-3 16,0-6-2-16,-3-1 0 0,2-1 0 16,-1-1 0-16,-4 0 0 15,2 1 0-15,-5 0 0 16,0 4 0-16,1-2 0 15,-1 5 0-15,2-3 0 0,-2 8 0 16,-1 2 0-16,-2 3 0 16,-2 9 0-16,1-10 0 15,-1 10-41-15,7 0-45 0,-7 0-5 16,13 0-3-16,-3 2-7 16,1-2 3-16</inkml:trace>
  <inkml:trace contextRef="#ctx0" brushRef="#br0" timeOffset="433977.4523">16474 17597 69 0,'15'-7'93'15,"-2"0"-3"-15,-3 0-5 16,-10 7-1-16,8-10-39 16,-8 10-38-16,0-10 0 15,0 10 1-15,-15-6-3 0,6 3-1 16,-3 1-2-16,1 2 0 15,-3-4-1-15,0 4 0 16,4 5 0-16,0 5-1 16,2 1 0-16,0 2 0 15,2 2-1-15,0-1-1 0,2 3-1 16,3 0-1-16,1 1-1 16,0 1-1-16,1-3-1 15,4 1-1-15,2-1 1 0,0 1 1 16,1-2 0-16,-1 0 2 15,2-1 1-15,-3 0 2 16,0 0 0-16,-1-1 3 16,-3 0 1-16,-2-13-2 0,0 0 2 15,0 22-1-15,-5-2 0 16,5-20-1-16,-12 20 1 16,-3 1-2-16,15-21-2 15,0 0-2-15,-12 10-8 16,-1 0-22-16,-40 28-37 15,53-38-9-15,-14 0-6 16,14 0-5-16</inkml:trace>
  <inkml:trace contextRef="#ctx0" brushRef="#br0" timeOffset="434450.5497">16776 17648 11 0,'27'-11'81'0,"-7"2"6"0,-1 5-3 16,-7 0-3-16,-3 4-16 16,-9 0-49-16,0 0-2 15,0 0 1-15,0 0 0 0,0 0-5 16,-5 0-2-16,5 0-3 16,0 0 0-16,0 0-2 15,9 0-1-15,3 0-1 16,4 0 0-16,4-2 0 0,3-1-1 15,4 0-1-15,1 0-2 16,2 0 0-16,-1 1 0 16,-1-2-2-16,-3 0 1 15,0 1-1-15,-6 0 1 16,-3 0 0-16,-5 1 2 16,-11 2 0-16,0 0 1 0,0 0 2 15,0 0 0-15,-11-2 0 16,-2 2 1-16,-3 4 0 0,1 2 1 15,-4 2 1-15,2 2-1 16,0 4 0-16,1 1 1 16,4 3-1-16,1 5-1 15,3 0 1-15,3 3-2 0,5-26-6 16,-4 29-5-16,1 0-14 16,2 6-42-16,0 1-18 15,0-5-5-15,0-1-7 16,1-4-3-16</inkml:trace>
  <inkml:trace contextRef="#ctx0" brushRef="#br0" timeOffset="434903.6576">17300 17873 12 0,'35'-24'81'15,"-2"6"5"-15,-5-2-1 16,-2 4-4-16,-5 1-19 15,-6 3-44-15,-4 3-1 16,-11 9 0-16,7-10-2 0,-7 10-5 16,-8 1-4-16,-1 5-1 15,-6 3 0-15,1-1-2 16,2 1-1-16,0 1 0 16,1 4 0-16,4 0 0 0,1 2-2 15,4-3-2-15,2-13-2 16,6 30 2-16,1-17 0 15,5-2-2-15,2 1 1 0,2-1 1 16,1-4 0-16,0-2 1 16,0-5 4-16,-1 0-1 15,-1-1 0-15,-1-9 1 16,-3-4 0-16,-4-2 0 16,-3-2 0-16,-3 0 0 15,-2-1-3-15,-4-3 0 0,-5 3 0 16,0 1 0-16,-1 1 0 15,-3-1 0-15,1 3-3 16,2 1-4-16,-2 3-7 0,4 0-17 16,4 1-39-16,5 10-16 15,-1-10-5-15,1 10-4 16,12-7-2-16</inkml:trace>
  <inkml:trace contextRef="#ctx0" brushRef="#br0" timeOffset="435537.0221">17593 17640 80 0,'28'-10'92'0,"-3"0"-3"15,2 2-5-15,-2-1-1 0,-2 1-60 16,-3 4-9-16,-1-1-1 16,-5 4-4-16,-1 1-3 15,-3 0-2-15,-10 0 0 16,14 14-2-16,-8-4 0 0,-1 6-1 16,-1 1-1-16,1 5-1 15,-2 0-2-15,2 2 0 16,-1-2 0-16,-1 2-1 0,1-1 0 15,0-3-1-15,-2-2 2 16,1-5 1-16,-2-2 0 16,-1-11 2-16,0 0 0 15,0 0 2-15,0 0-1 0,4-13 2 16,-3-4-1-16,1-8 1 16,1 0 0-16,1-3-1 15,4 3 1-15,-1-5-2 16,2 5 1-16,3 1 0 15,-1 4-1-15,3 6 0 0,2 0 0 16,-1 8-1-16,3 3 0 16,0 3-1-16,-1 3 0 15,0 7-1-15,-2 6 0 16,0 2-1-16,-3 1 0 0,-2 2 1 16,0 0-1-16,-4-3 1 15,0-1 1-15,-1-5-1 16,-1-3 2-16,-4-9-1 0,0 0 2 15,11 2-1-15,-6-8 1 16,-1-6 0-16,2-5 0 16,2-5 1-16,4 1-1 15,-2-2 1-15,4 1 0 0,-1 0-1 16,3 3 1-16,0 4 0 16,3 5-1-16,-2 3 1 15,1 6-1-15,-2 1 0 16,0 5 0-16,-2 7 0 0,-1 5 0 15,-1 4-2-15,-2 3-1 16,-1 4-2-16,-2 0-4 16,-1 0-7-16,-4-1-18 15,2-3-29-15,2-2-23 0,-4-7-3 16,0-3-5-16,-2-12-2 16</inkml:trace>
  <inkml:trace contextRef="#ctx0" brushRef="#br0" timeOffset="435897.1023">18530 17620 59 0,'20'-32'82'16,"1"2"1"-16,-5-1-3 15,-1 5-41-15,3 4-6 16,-3 2-4-16,0 6-9 16,-4 2-7-16,-2 8-1 0,1 4-4 15,-5 4-1-15,-2 6 0 16,-2 8-2-16,-1 1-1 0,-1 2 0 15,-1 3-1-15,-2 3-1 16,2 1-1-16,-2 1 0 16,2 0 0-16,2 0-1 15,0-1 1-15,0 0-1 16,1-2 0-16,3-3 0 16,3-3 0-16,-1 0 0 0,4-3 0 15,1-5-1-15,1 0 1 16,4-2-1-16,1-4 0 0,2-3-1 15,1-2-1-15,2-1-1 16,3-1-4-16,-2-5-6 16,0 1-20-16,3 2-48 15,-4-6-2-15,-1 1-5 0,-4-2-4 16</inkml:trace>
  <inkml:trace contextRef="#ctx0" brushRef="#br0" timeOffset="436266.8892">18878 17716 60 0,'-19'-2'87'15,"3"0"-1"-15,-1 1-4 0,4 1-2 16,4 0-58-16,9 0-8 16,-10 0 0-16,10 0-4 15,0 0-5-15,13 0-3 16,-1-3-4-16,3-2-4 0,5-3-4 15,-2-1-4-15,-2-3-2 16,2-2 0-16,-3-1-1 16,-2-4 1-16,-4 2 4 15,-2-4 5-15,-5 0 6 0,-2 1 5 16,-2-2 5-16,-6 3 2 16,-2-1 1-16,-2-1 2 15,-1 4 1-15,-2 0-2 0,3 3-2 16,0 2-1-16,1 3-3 15,11 9-3-15,-13-15-6 16,13 15-18-16,0 0-29 16,0 0-31-16,15-7-5 15,8 6-6-15,27 1-2 16</inkml:trace>
  <inkml:trace contextRef="#ctx0" brushRef="#br0" timeOffset="436948.9995">19235 17373 68 0,'42'-3'94'16,"-19"1"-4"-16,-9-3-5 15,-5 2-1-15,-9 3-39 0,0-13-30 16,0 13-4-16,-8-4-3 16,8 4-2-16,-11 2-1 15,11-2-5-15,-6 9 0 16,6-9 0-16,-7 18 0 16,6-4 0-16,-1 4 0 0,1 4 0 15,-1 1 0-15,1 7-5 16,0 0 0-16,0 3-2 15,0 2-1-15,1 1-1 16,0 2 1-16,-4-2 2 16,2-1 1-16,0-2 2 0,-1-3 1 15,0-4 3-15,-3-2 1 16,1-8 0-16,0-6 1 16,5-10 0-16,-13 2 0 0,6-9 1 15,2-9-1-15,0-10 1 16,3-4-2-16,2-27 2 15,2-19 0-15,11-2-1 16,9 3 0-16,6 4 0 16,8 12-1-16,4 16 0 0,-3 17 1 15,-2 18-3-15,-2 5 0 16,-3 3 0-16,0 5 0 16,-2 4-1-16,-6 3 1 15,-14-6-3-15,1 2-1 16,-9-8 1-16,7 15-1 0,-7-6 0 15,0 1 0-15,-6 0 0 16,-3 1 0-16,-5-1 3 16,1 1 0-16,-4 1 0 0,-1-1 1 15,-1 3-1-15,0 0 1 16,-1-2 0-16,1 3 1 16,2 1-1-16,1 1 1 0,3-1 0 15,3 3 0-15,4 1-1 16,4 0 1-16,2 2 0 15,11 0-1-15,2 3 1 16,6 0 0-16,2 1 1 16,2 0-1-16,1 0 2 15,1 0 0-15,1-2-1 0,-2 1 0 16,1-4-1-16,-3-2-1 16,-1-2-8-16,-8-2-72 0,-2-2-4 15,-11-13-2-15,6 8-8 16,-6-8-3-16</inkml:trace>
  <inkml:trace contextRef="#ctx0" brushRef="#br0" timeOffset="651875.9091">7731 12396 0 0,'0'0'54'16,"-17"-9"6"-16,17 9-30 15,-3-11-1-15,3 11 3 0,-6-10-1 16,6 10-3-16,0 0-7 15,-5-12-3-15,5 12-5 16,0 0-2-16,-3-10-3 0,3 10-2 16,0 0-1-16,0 0-1 15,0 0-1-15,0 0 1 16,0 0-1-16,0 0 0 0,0 0 1 16,9-7-1-16,-9 7 0 15,19-1-1-15,-6 0 1 16,4 0-2-16,3-1 1 15,5 2 0-15,2-3-1 0,3 1 0 16,4-1 0-16,2 2-1 16,6 0 1-16,0 0 0 15,7 1-1-15,1-2 0 0,7 1 1 16,2 0-1-16,4 0 0 16,4 1 0-16,2-1 1 15,2 0-1-15,0 1 0 16,5-2 0-16,-2 0 0 15,1 0 0-15,2-1 0 0,0 1-1 16,2-2 1-16,0-1-1 16,-2 2 0-16,4-2 0 15,-2-2 0-15,2-1 0 0,1-1 0 16,-1 1-1-16,1 2 1 16,-5-2 1-16,1 0 0 15,-2 0-1-15,1 3 1 16,-8 2 0-16,0-1 0 15,0 1 0-15,-1 1 0 0,-5-2-1 16,3 4 1-16,-2-2 0 16,0 0 0-16,-3 1 0 15,4 0-1-15,-3-2 1 0,5 0 0 16,-2 1 0-16,2-3 0 16,4 3 0-16,-3-2 0 15,0 0 0-15,4 1 0 16,-1 0 0-16,-1-1 1 0,2 0-1 15,1-1 0-15,-5-1 0 16,3 1 0-16,-4 1 0 16,-2-1 0-16,-5 0 0 15,2 0-1-15,-1 1 1 0,-3-2-1 16,-1 2-1-16,-2 0 0 16,0-2-1-16,-1-1-1 15,-1 2 2-15,-5-4-1 16,-5 1 1-16,-3-2 0 0,-6 2 2 15,-1 0 0-15,-8 0 1 16,-3 2 0-16,-6-1 0 16,-2 3 1-16,-14 4-1 15,15-6-1-15,-15 6 1 0,0 0 1 16,0 0-2-16,0 0 1 16,0 0 0-16,-11 8 1 15,11-8 0-15,-13 16 1 0,6-8-1 16,3 1 0-16,3 2 0 15,1-1 2-15,0-1-2 16,0-9 0-16,12 15 1 16,-3-7-1-16,4-1 0 0,0 0-1 15,0-1 1-15,2 2-1 16,2-1 1-16,1 3-2 16,1-3 1-16,-1 4-1 15,1 1 1-15,-1 2 0 0,0 4-1 16,-1 3 0-16,1 4 1 15,-4 4-1-15,2 4 1 16,-3 2-1-16,1 0 0 0,2 4 0 16,-2 0 0-16,-1 1 0 15,-1-1 0-15,2 1 0 16,-6 1 0-16,0-1 0 0,-3 0 0 16,-3 2 1-16,-1-3 0 15,-1 3 0-15,-1 3 0 16,-2 0 0-16,-2 1 0 15,-2 0 0-15,2 1 0 16,-3-2 1-16,0 0-2 16,4-2 1-16,-4-3 0 0,2 0 0 15,3-6 0-15,-2 2-1 16,0-3 1-16,3 1-1 0,-1-2 1 16,1 1-1-16,1 0 0 15,-1 3 0-15,-2 0 1 16,-1 0 0-16,-1-1-1 15,-1-1 1-15,-2-1 0 16,2-3 0-16,-3-4 0 0,4-4 0 16,-2-4 0-16,1-4-1 15,1-3 1-15,-1-3 0 0,7-8 0 16,-10 12 0-16,0-6-1 16,0-2 1-16,-4 2 0 15,-3 1 1-15,-1-1-2 16,-3 0 1-16,-4 1-1 15,-2 2 1-15,-1-2 0 0,-2-2-1 16,-2 2 1-16,-1-1-1 16,-2 0 1-16,0 0-1 15,-4-2 1-15,1 0-1 0,-4 2 1 16,0-1-1-16,-6 0 1 16,0-1-1-16,-1-3 0 15,-4 2 0-15,-2-3 1 16,-6-1-1-16,-2 1 0 0,-3-2 0 15,0-1 1-15,-3-2-1 16,-3 1 0-16,0-4-1 16,-1 2 1-16,1 0 0 15,-2-3-1-15,0 0 1 0,0 1-1 16,-1 0 1 0,-3 0-1-16,-1 0 1 0,0 4 1 15,2-1-1-15,-4 3 0 0,1 1 0 16,-1 1 1-16,0 0-1 15,2 2 0-15,-4 0 1 16,5 1-1-16,-6-1 0 16,5 1 1-16,4-1-1 15,-2 0 0-15,3-1 1 0,-3 1-1 16,5-2 0-16,3 1 0 16,-1-1 1-16,-1-1-1 15,3 1 0-15,4 0 1 0,-3 0-1 16,6-3 0-16,0 1 0 15,0 0 1-15,5 1-1 16,0-2 0-16,4 3 0 16,0-1 0-16,1 0 0 15,4 0 1-15,-2 0-1 16,5 1 0-16,-3-1 0 0,5 1 0 16,2 0 0-16,3 0 0 15,3 2 0-15,-1 1 1 16,5 1-1-16,4 0 0 0,-4 2 0 15,5-1 1-15,-1 0-1 16,1 2 0-16,-2-2 1 16,2 4-1-16,-1-3 1 0,0-1-1 15,3 0 1-15,-1 0-1 16,0 0 1-16,0 0 0 16,4-1-1-16,-2 0 1 0,4-2 0 15,2 2 0-15,0-1 0 16,3-1 0-16,-2-1 0 15,5-1 0-15,0 0 1 0,1 0-1 16,0 0 0-16,1-1 1 16,8 1-1-16,-17-6 0 15,17 6 0-15,-13-8 0 16,13 8 0-16,-11-12 0 16,11 12 0-16,-12-16 0 0,7 6-1 15,1 0 1-15,-1-2 0 16,2-1-1-16,1-2 1 15,-3 0-1-15,3-5 1 16,-2 1-1-16,1-4 0 0,1 1 1 16,0-3-1-16,-1-1 1 15,0-1-1-15,-2-1 0 16,-1-2 0-16,2-1 1 16,0 1-2-16,-2-3 1 0,1-2 0 15,-1-1 0-15,-2-3 0 16,3 0 0-16,0-2 0 15,-1 0 0-15,2-1 1 0,1-1-1 16,1 1 1-16,-2 1-1 16,0 1 1-16,0 1-1 15,0 2 1-15,-1-1-2 16,-1 1 0-16,-2 3 0 0,1 0 0 16,-3 1 0-16,4 1 0 15,-4 1 0-15,2-1 0 16,2 3 1-16,-1 0 0 15,5 0 0-15,-3 5 0 0,5 1 0 16,-3 3 0-16,3 4 0 16,0 1 0-16,0 5 0 15,0 10 0-15,1-15 0 0,-1 15 0 16,0-8 1-16,0 8-1 16,0 0 0-16,-1-11 0 15,1 11 0-15,-2-9 0 16,2 9 0-16,-2-10 1 15,2 10-1-15,-1-12 0 0,1 12 0 16,-2-11 0-16,2 11 0 16,0-11 0-16,0 11 1 0,0-10-1 15,0 10 0-15,0 0 0 16,-1-9 1-16,1 9-1 16,0 0 0-16,0 0 1 15,0 0-1-15,0 0 0 0,0 0 0 16,0 0-1-16,0 0-3 15,5-2-13-15,-5 2-63 16,15-3-5-16,-3-1-3 16,2-5-7-16,6-3-4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6:11:03.5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6163 13225 37 0,'-10'4'64'0,"10"-4"6"15,-11 7-21-15,11-7-23 16,-2 10-1-16,2-10 1 16,5 16-5-16,1-4-1 15,3 2-5-15,3 5-2 0,3 0-2 16,2 6-3-16,3 1-2 15,5 6-1-15,9 3-1 16,4 0-1-16,6 1 0 16,0-3-2-1,7-1-1-15,-3-4-4 0,7-1-7 16,-6-4-11-16,-5-8-10 16,-6-1-19-16,-7-8-25 0,-2-3-8 15,-8-4 1-15</inkml:trace>
  <inkml:trace contextRef="#ctx0" brushRef="#br0" timeOffset="247.912">6635 13341 22 0,'-11'-17'69'16,"-1"1"4"-16,4 5-1 15,-4 3-41-15,4 6-3 16,-4 2 0-16,2 1-4 15,-2 6-4-15,-3 3 0 0,0 5-4 16,-4 6-3-16,-1 8-1 16,-3 9-2-16,-5 12-2 15,-5 12-2-15,-5 18-4 16,-5 6-9-16,2 19-28 0,-1 12-43 16,-9 11-3-16,-3 6-7 15,0 1-7-15</inkml:trace>
  <inkml:trace contextRef="#ctx0" brushRef="#br0" timeOffset="3951.1534">6782 7746 4 0,'-11'-11'64'15,"11"11"5"-15,0 0-20 16,0 0-13-16,0-9-4 0,0 9-4 16,18-2-8-16,-2-2-3 15,3-3-4-15,3-3-3 16,7-2-3-16,2 1-2 15,5-4-2-15,2 1-4 0,0-1-7 16,-1 1-8-16,-3 2-13 16,-3 3-16-16,-8 3-16 15,-2 6-13-15,-21 0-5 16</inkml:trace>
  <inkml:trace contextRef="#ctx0" brushRef="#br0" timeOffset="4200.0362">6824 8154 44 0,'11'0'75'0,"-11"0"-3"16,15-6-3-16,-3 0-44 0,0-5-8 15,2 1-4-15,2-2-11 16,0 0-8-16,5 3-10 16,4 0-21-16,-5 4-31 0,6 2-5 15,-2 3-2-15</inkml:trace>
  <inkml:trace contextRef="#ctx0" brushRef="#br0" timeOffset="4546.2759">6493 9339 62 0,'7'3'77'15,"-7"-3"-2"-15,21-9-4 16,-26-5-34-16,16 3-25 16,7 0-2-16,0-4-3 0,6 4-4 15,-1-2-5-15,5 2-7 16,-3 1-6-16,4 2-11 15,-3 5-16-15,0 2-22 16,1 1-12-16,-2 10-2 16</inkml:trace>
  <inkml:trace contextRef="#ctx0" brushRef="#br0" timeOffset="4933.5622">6288 10647 42 0,'-11'14'84'16,"11"-14"-1"-16,0 0-3 15,0-11-6-15,3 0-49 16,7 0-14-16,1-1-2 0,1 0-5 16,3-2-1-16,5 2-2 15,0 1-2-15,0-1-2 16,2 1-3-16,-1 2-3 15,-2 2-5-15,0 2-15 0,-1 5-24 16,-8 0-25-16,0 2-4 16,-10-2 0-16</inkml:trace>
  <inkml:trace contextRef="#ctx0" brushRef="#br0" timeOffset="5258.2873">6056 11369 50 0,'-13'18'83'0,"4"-7"0"0,6 0-5 16,3-11-2-16,0 0-56 16,10 0-5-16,3 0-4 15,5-4-4-15,2-2-2 0,4 1-5 16,2-4-7-16,3 2-15 16,-4-2-17-16,1-5-34 15,5 8-7-15,-1 1-6 16,0 3-3-16</inkml:trace>
  <inkml:trace contextRef="#ctx0" brushRef="#br0" timeOffset="8895.8177">4252 8615 0 0,'0'-12'35'16,"0"2"-2"-16,0 2 3 16,0 8-6-16,-4-13 2 0,4 13-4 15,0 0-2-15,-10-6-5 16,10 6-1-16,0 0-1 16,-8 10-4-16,5 2 1 15,-1 3-3-15,2 4-2 0,0 2-1 16,-1 0 0-16,2 2-2 15,1-4 1-15,0-3-1 16,2-3 1-16,-2-13-2 16,20 9 1-16,-5-9-1 0,9-9-1 15,4-4 0-15,7-5-3 16,5-1-3-16,7-3-3 16,-1-3-5-16,7 2-7 15,2 1-10-15,-5 1-28 0,4 7-26 16,-13 7-4-16,-5 5-4 15</inkml:trace>
  <inkml:trace contextRef="#ctx0" brushRef="#br0" timeOffset="9266.4118">4526 9964 11 0,'0'0'82'16,"6"-1"1"-16,3-9-3 0,1-10-4 16,10-1-42-16,-4-2-17 15,3-5-5-15,6 0-4 16,1-4-4-16,9 4-4 16,2-5-8-16,6 10-14 0,-2 0-30 15,3 7-24-15,1 7-5 16,-3 6-5-16,-4 3 4 15</inkml:trace>
  <inkml:trace contextRef="#ctx0" brushRef="#br0" timeOffset="9691.0018">4303 11479 32 0,'-3'13'80'0,"3"-3"2"15,0-10-3-15,0 0-3 16,9 6-51-16,1-9-4 16,2-5-4-16,4-7-4 0,5-1-6 15,5-7-3-15,1-1-2 16,6-2-4-16,1-3-3 15,0 3-6-15,1 2-10 0,-1 4-15 16,-2 9-20-16,-7 4-22 16,-3 6-5-16,-6 4-3 15</inkml:trace>
  <inkml:trace contextRef="#ctx0" brushRef="#br0" timeOffset="10000.0971">4510 12671 57 0,'13'11'87'16,"0"-9"-4"-16,2-2-4 15,2-11-4-15,1-5-60 0,4-11-11 16,8-2-17-16,2-2-42 16,4-14-20-16,8-3-5 15,7-6-5-15,6 0 0 16</inkml:trace>
  <inkml:trace contextRef="#ctx0" brushRef="#br0" timeOffset="11681.8709">2984 13705 35 0,'-5'-28'77'15,"0"3"1"-15,-3 0 0 16,15 6-29-16,-12 2-19 0,0 3-5 15,-2 6-5 1,7 8-5-16,0 0-3 0,-10 0-3 16,8 13-1-16,2 13-3 15,1 9 0-15,2 12 0 16,9 16 0-16,-5 9-2 0,5 14 0 16,0 10-2-16,-1 13-2 15,-2 2-5-15,0 10-6 0,-5 0-12 16,-4-2-20-16,-1-1-13 15,-7-11-4-15,-1-11-5 16,-5-17 1-16,2-12 1 16,-3-22 10-16</inkml:trace>
  <inkml:trace contextRef="#ctx0" brushRef="#br0" timeOffset="12039.5745">2737 14823 0 0,'-15'-40'41'0,"1"11"5"0,5 0 3 16,-3 9-5-16,7 1-1 16,-2 6-3-16,7 13-4 0,-9-15-4 15,9 15-5 1,-5-10-5-16,5 10-5 0,0 0-6 16,0 0-3-16,-1 15-3 15,4 4-3-15,3 13 0 0,5 6-2 16,-2 12 1-16,8 7 0 15,2 4-1-15,1 1 1 16,2-6 1-16,1-5 1 16,-2-9 3-16,0-10 2 15,1-12 1-15,-4-13 0 0,1-10 1 16,1-15-1-16,-5-13-1 16,5-10-3-16,0-10-3 15,2-7-5-15,4 3-8 0,-7-5-16 16,7 6-47-16,-4 26-11 15,2 15-7-15,-8 13-3 16,-1 16-1-16</inkml:trace>
  <inkml:trace contextRef="#ctx0" brushRef="#br0" timeOffset="12774.9262">2789 15834 73 0,'-12'4'84'0,"3"10"-5"0,1 7-4 16,5 6-1-16,-4 7-68 15,7 9-2-15,1 6 0 16,2 2-1-16,5 1 3 0,2-7 0 16,-5-1 2-16,3-10-1 15,-3-6 2-15,-6-8-1 16,1-20 1-16,-10 6-1 16,3-15 0-16,-3-12-3 0,0-9 1 15,-4-11-4-15,0-9 1 16,8-12-2-16,0-5 0 15,2-4-1-15,6-2 0 16,7 1 0-16,9 6-1 0,5 6 2 16,10 9-1-16,6 12 0 15,8 10-1-15,4 13 1 16,-1 8-1-16,-2 8-1 16,-1 7-1-16,-4 10-2 0,-12 8 1 15,-8 7-2-15,-10 5 0 16,-11 4 2-16,-4 3 0 15,-14 0 1-15,-7 0 2 16,-5-3 3-16,-3-3-2 0,3-8 3 16,-3-3 1-16,14-9-2 15,-2-5 0-15,4-5 0 16,15-8-1-16,0 0 0 16,0 0-1-16,11 0 0 0,7-2-1 15,-2 1 1-15,8 1-1 16,3 0 0-16,0 7 1 15,-3 2 0-15,1 5-1 0,-9 3 2 16,-4 4-1-16,-11 2 1 16,-2 5 1-16,-14 1-1 15,-9 2-1-15,-10-1 2 16,-8-2-2-16,-3-2-2 16,-4-7 0-16,7-4-6 0,0-10-13 15,5-5-35-15,6-4-23 16,15-8-7-16,10-5-4 15,7-6-3-15</inkml:trace>
  <inkml:trace contextRef="#ctx0" brushRef="#br0" timeOffset="13380.9989">3326 16023 31 0,'16'11'99'0,"-5"4"-5"16,-6-4-7-16,-1-2-2 15,-4-9-3-15,-16 4-79 0,16-4-2 16,0-8-2-16,5-3 1 16,1-6 0-16,-1-5-1 15,0-3 0-15,3-4-1 0,-7-2 0 16,0 3 0-16,-1 1 1 16,-6 6-1-16,-3 4 0 15,-3 9 0-15,-3 8 1 16,-3 7 0-16,2 11 0 15,-1 9 0-15,2 4 1 16,4 6 1-16,4 1 0 0,3-1 0 16,4-1 1-16,7-6-1 15,6 0 0-15,4-8 0 16,4-5-1-16,7-3 0 0,3-9 0 16,1-3 0-16,4-2 0 15,2-10-1-15,-1-4 1 16,-1-5 1-16,-1-4-2 0,-3-5 1 15,-6-4 0-15,2-7 1 16,-8-4-1-16,-8-4 1 16,-4-5 1-16,-4-2 0 15,-4 0 2-15,-1 2-1 0,-6 2 2 16,-6 10-1-16,0 5 0 16,3 10 0-16,1 10-1 15,-2 6-1-15,0 8 0 16,3 2 0-16,1 11-2 15,3 3 1-15,4 7-1 0,0 6 0 16,2 6-1-16,8 4 1 16,5 3-1-16,5 5-1 15,1-1-1-15,4 2-3 0,-2-6-2 16,6 2-6-16,-7-7-14 16,1-8-25-16,-1-4-29 15,-5-7-6-15,-6-10-4 16,-11-7-4-16</inkml:trace>
  <inkml:trace contextRef="#ctx0" brushRef="#br0" timeOffset="13639.8733">3871 15610 42 0,'3'-21'85'0,"4"9"1"15,-4 3-2-15,-3 9-22 0,0 0-30 16,0 0-6-16,0 0-4 15,0 0-5-15,2 19-6 16,2 2-3-16,5 9-2 16,-1 5-1-16,4 8-1 0,-1 4-2 15,2 6-3-15,-3-4-3 16,1 3-7-16,-4-6-9 16,-1-4-14-16,-4-4-26 15,-3-12-23-15,-2-8-7 0,3-18-5 16,-19 6 2-16</inkml:trace>
  <inkml:trace contextRef="#ctx0" brushRef="#br0" timeOffset="14210.3916">3753 15830 18 0,'0'0'80'0,"0"0"1"16,0 15-3-16,9 1-3 15,3-4-28-15,5 2-36 0,1-4-2 16,4-5-1-16,1-3 1 15,5-2-3-15,-4-4 0 16,5-8-2-16,-2 0-2 16,3-3 0-16,0-3 0 0,4-3 0 15,-1 0 0-15,0-3 0 16,1 3 0-16,0-1 0 16,-2 1 1-16,-2 3-1 0,-6 4 1 15,-6 2-1-15,-2 4 1 16,-6 4 0-16,-10 4 0 15,0 6 1-15,-7 4-1 16,-1 5 1-16,-6 3-1 0,3 5 0 16,0 2 0-16,0 1-1 15,6 1-1-15,3 0 0 16,2-3-1-16,6-2-1 16,7-2 0-16,1-6-1 0,4-2-1 15,1-5 0-15,2-4-1 16,-1-3-1-16,-3-3-1 15,1-5 1-15,-6-5 1 16,0-2 0-16,-4-2 1 0,-3-2 1 16,-4-1 3-16,-1 1 1 15,0 4 1-15,-2 2 2 16,-1 3-1-16,3 10 1 16,-6-11 0-16,6 11 0 0,0 0-1 15,6 4-1-15,-6-4-1 16,17 17 1-16,-5-6-2 15,2 3 0-15,3-2-2 0,-2 1-2 16,3 4-4-16,-6-6-5 16,6 1-27-16,-3 1-43 15,-3-6-3-15,-12-7-9 16,12 0-2-16</inkml:trace>
  <inkml:trace contextRef="#ctx0" brushRef="#br0" timeOffset="14796.8229">6456 14051 6 0,'7'-18'85'0,"0"3"3"15,-4-1-2-15,-1 7-6 16,-18-2-23-16,16 11-33 0,0 0-3 16,-13 0-6-16,6 9-4 15,-6 10-1-15,-2 10-2 16,0 9-2-16,-7 13 0 15,0 12-1-15,-4 12-2 0,0 11-3 16,-1 9 0-16,0 6 0 16,0 6 0-16,-3 3 0 15,3-3 0-15,-1-6 0 16,4-12 0-16,-1-12 0 0,2-11-3 16,1-14-1-16,4-16-3 15,-1-16-2-15,4-12-9 16,0-11-13-16,4-16-20 15,2-5-27-15,-1-15-9 0,1-9-4 16,0-7-1-16</inkml:trace>
  <inkml:trace contextRef="#ctx0" brushRef="#br0" timeOffset="15068.9104">5873 14769 57 0,'-8'-17'87'0,"1"8"-2"15,7 9-8-15,-12-10-14 16,12 10-25-16,0 0-13 0,-11 17-8 15,10-3-5-15,-3 9-4 16,2 4-2-16,0 10 0 16,2 7-2-16,2 9-1 0,7 3 1 15,0 3 1-15,6-1-1 16,8-3 1-16,3-6 0 16,5-8-5-16,2-12 0 15,4-11 0-15,1-13 0 0,2-8 0 16,-1-12 0-16,-4-10 0 15,1-2-8-15,-11-10-24 16,-3 5-53-16,-2 3-4 16,-6 9-5-16,-5 8-5 0,-9 12-1 15</inkml:trace>
  <inkml:trace contextRef="#ctx0" brushRef="#br0" timeOffset="15807.9584">5665 15687 55 0,'-17'0'85'15,"12"11"-2"-15,3 7-4 16,2 11-4-16,18 2-49 16,-11 9-20-16,1 5-1 0,5 2 0 15,-1 2-2-15,-1-4 0 16,2-2 0-16,-6-7 2 16,0-6 1-16,-4-9-1 15,-3-9 1-15,0-12 0 0,-9 0 1 16,0-15 0-16,-3-12-1 15,0-8-1-15,0-10-1 16,-2-14 1-16,3-9-1 0,3-5 0 16,3-2-1-16,5 3 0 15,1 3 0-15,11 8-1 16,2 13 0-16,8 13-2 16,2 16 0-16,3 10 0 0,2 9-2 15,0 7 2-15,-2 9-2 16,-2 6 1-16,-4 1 0 15,-7 6-1-15,-6 1 0 16,-7 3 0-16,-4-1 0 0,-11 1 0 16,-8 0 0-16,-4-3 2 15,0-3 0-15,-1-6 0 16,3-4 1-16,3-5-1 16,7-2 1-16,5-6-1 0,9-4 0 15,0 0-1-15,6 0-1 16,6 0 0-16,4 0-1 15,1 3 1-15,1 3-1 0,4 4 1 16,-3 4 1-16,1 1 0 16,-3 4 0-16,-4 1 1 15,-5 4 0-15,-5-1 0 16,-4 3 1-16,-8 0 0 0,-8-1 1 16,-5 1-1-16,-8-3 0 15,0-3 0-15,-2-6-1 16,3-4-3-16,0-9-6 15,10-1-13-15,-2-6-29 0,12-10-30 16,9-3-5-16,10-4-7 16,6 1-4-16</inkml:trace>
  <inkml:trace contextRef="#ctx0" brushRef="#br0" timeOffset="16747.3435">5880 15930 22 0,'37'-10'79'0,"0"-1"4"15,-5-1-7-15,-1 2-13 16,-6-5-30-16,-5-1-4 15,-5-3-8-15,-4-2-6 0,-5 1-3 16,-6-1-2-16,-2 3-3 16,-9 2 0-16,-4 9-1 15,-3 5-2-15,-3 3-1 0,1 10-1 16,2 10 0-16,2 4-1 16,7 7-1-16,1 0-2 15,8 2 0-15,2-2-1 16,9 0-1-16,4-5-3 0,6-4-1 15,3-8-2-15,4-6-1 16,-1-7 1-16,1-3 0 16,-2-11 0-16,3-6 1 15,-6-7 1-15,-2-7 5 16,-6-7 3-16,-4-11 3 0,-3-8 4 16,-7-10 2-16,-1-3 1 15,-2-4 2-15,-2 7 0 16,-6 3 0-16,2 12-1 0,1 15-2 15,-1 16-1-15,8 22-2 16,-12 1-1-16,9 22-1 16,1 9-2-16,2 7-1 15,0 5-1-15,5 3-1 0,3 0-2 16,6 3-1-16,-1-3-3 16,5-3-3-16,-2-2-4 15,4-7 0-15,0-4-1 16,-2-9-1-16,1-8-3 0,-3-9 2 15,0-5 4-15,-4-9 8 16,3-12 6-16,-7-11 6 16,1-8 3-16,-2-9 4 15,3-1 3-15,-3-1 1 0,-2 4-2 16,4 6-3-16,-5 9-5 16,1 14-1-16,-5 18-3 15,0 0-2-15,5 23 0 16,-3 8-1-16,-2 6-1 0,1 6 0 15,2-1-2-15,1-1 0 16,4-1-1-16,1-3-2 16,1-7 0-16,1-5-1 15,0-8 0-15,1-6 0 0,0-5 1 16,0-6 1-16,1-1 3 16,-1-13 2-16,-1-1 3 15,0-6 3-15,1 0-2 0,-3 0 4 16,2 1 0-16,-4 3-1 15,-1 3-1-15,-6 14 0 16,8-7-2-16,-8 7 0 16,2 15-1-16,-2 0 0 15,0 2-1-15,5 3 0 0,-3-2-1 16,3 0-2-16,1-4 0 16,5-4-1-16,2-7-2 15,2-3 0-15,6-2 0 0,-2-8-1 16,3-4 0-16,0-2 1 15,2-1 0-15,-1 2 1 16,-4 2 0-16,0 4 1 16,-5 4 0-16,-2 5 0 0,-3 1-1 15,-9-1-3-15,6 15-4 16,-4-4-13-16,-4-3-25 16,2-8-35-16,0 0-4 0,-12 4-6 15,12-4-1-15</inkml:trace>
  <inkml:trace contextRef="#ctx0" brushRef="#br0" timeOffset="17003.9729">6480 15570 59 0,'-20'7'94'0,"7"-2"-4"0,13-5-6 16,0 0-2-16,0-28-24 15,15 21-53-15,9-1-1 16,7 1 1-16,4-3-1 0,4-3 0 16,4 2-1-16,1-3-2 15,-3 3-4-15,-5-2-4 16,-2 5-7-16,-12-1-11 16,-3 3-20-16,-5 6-38 0,-14 0-3 15,0 0-6-15,-5 0-3 16</inkml:trace>
  <inkml:trace contextRef="#ctx0" brushRef="#br0" timeOffset="18379.5447">14495 6650 22 0,'-20'0'29'16,"1"-5"-4"-16,4 0 6 16,0-2 3-16,5 1 0 0,-2-1-1 15,12 7 1-15,-16-11-2 16,16 11 0-16,-9-9-3 16,9 9-5-16,0 0-3 15,0 0-4-15,0 0-3 0,0 0-1 16,12-10-2-16,8 10-2 15,7-2-1-15,9-5-2 16,10 1-3-16,11 1 1 0,6-4-2 16,9 1 0-16,2 1-1 15,2-1-1-15,-3 0-2 16,-7 1-6-16,-4 5-14 16,-14-5-21-16,-15 6-38 15,-11 1-3-15,-9 0-7 0,-13 0-4 16</inkml:trace>
  <inkml:trace contextRef="#ctx0" brushRef="#br0" timeOffset="18636.1237">14775 6688 13 0,'-35'21'78'0,"2"-4"4"0,5 4-3 16,6-7-27-16,7 0-8 15,6-3-8-15,5-2-10 16,4 0-8-16,8-5-3 15,8-1-2-15,7-3-3 0,8 0-2 16,4-7-1-16,9-2-2 16,7-2 0-16,4-2-2 15,-2 1-1-15,0 0-1 16,-3-1-2-16,-7 5-6 16,-11-1-8-16,-5 5-33 0,-13 4-36 15,-14 0-4-15,0 7-6 16,-17 1-5-16</inkml:trace>
  <inkml:trace contextRef="#ctx0" brushRef="#br0" timeOffset="30383.753">18773 1307 51 0,'0'0'85'0,"-7"0"-5"16,7 0-1-16,-9 2-3 16,9-2-63-16,-12 11-3 15,12-11 0-15,-16 15-4 0,10-6-1 16,0 2-1-16,0 1-1 15,6-1 3-15,-18 25-2 16,8 9-1-16,1 6 1 16,0 4-1-16,5 3 0 15,4 0-2-15,3 0 1 16,6-16-3-16,5-3 1 0,2-7 1 16,4-4-1-16,5-5 1 15,3-7 0-15,0-8 0 16,4-7 1-16,3 1-1 0,-1-7 1 15,3-7-2-15,1-3 2 16,1-8-1-16,-1-3 0 16,-3-1-1-16,-2-3 2 15,-2-2 1-15,-3 0 0 0,-7 2 0 16,-6 1 1-16,-6 2 0 16,-7 13-1-16,-1 1 0 15,-1 3-1-15,0-3-1 16,-4 4 0-16,0-3-1 0,4 12-1 15,-11-15 0-15,11 15 0 16,-13-15-2-16,13 15-2 16,-9-10-4-16,9 10-3 15,0 0-7-15,-6-12-8 0,6 12-7 16,0 0-3-16,9-2 3 16,2 0-2-16,1 2 3 15,3-1 9-15,4 1 8 16,0-2 10-16,1-1 12 0,2 1 6 15,2-1 1-15,0 0 6 16,-2-1 1-16,2-1 2 16,2 2-2-16,-6-1 0 15,0 3-1-15,-5-5-3 0,-2 0 0 16,-2 2-2-16,-11 4-3 16,14-5-3-16,-14 5-1 15,0 0-2-15,0 0-2 16,0 0 1-16,-5 3-1 15,-4 4 2-15,-5 9-1 0,0 2 0 16,1 1 0-16,3 1-1 16,5 1 0-16,5-3 0 15,11-3-1-15,5-1-3 16,0 0 1-16,7 3-1 16,0-2 0-16,1 5 0 0,1-6 0 15,-2 6 0-15,-4-1 0 16,-2 3 2-16,-8-6-2 0,-5 2 1 15,-9-2 0-15,-7 2 0 16,-10-3 1-16,-6 2-2 16,-3-2 2-16,-4-5-1 15,0 2 0-15,2-3 0 0,3 0-2 16,3-3-4-16,9-1-9 16,2-5-19-16,0 0-46 15,16 0-3-15,8-6-5 16,9-3-4-16</inkml:trace>
  <inkml:trace contextRef="#ctx0" brushRef="#br0" timeOffset="30684.3626">19841 1605 32 0,'6'-16'85'16,"-1"7"-2"-16,-5 9-2 0,2-15-22 15,-2 15-29-15,0 0-3 16,0 0-9-16,0 10-8 16,1 4-5-16,-1 6-1 15,0 5-2-15,0 4 0 0,0 8 0 16,-1 4-2-16,-2 1 1 16,0 2-3-16,-2-2 2 15,-1-2-1-15,3-3-4 16,-1-6 0-16,-1-8-4 0,0-9-6 15,5-14-17-15,-7 13-36 16,7-13-13-16,-7-18-4 16,4-6-2-16</inkml:trace>
  <inkml:trace contextRef="#ctx0" brushRef="#br0" timeOffset="31051.7963">19789 1570 56 0,'0'0'83'0,"-11"-11"-1"16,11 11-4-16,0 0-28 15,0 0-22-15,0-10-7 0,0 10-7 16,11-7-7-16,0 6-2 16,2 0 0-16,4 0-2 15,-8 2 3-15,27 1-3 16,2 8 0-16,1 5-1 15,-1 6 0-15,-6 4 0 0,-9 6-1 16,-11 6 0-16,-12-3-2 16,-3 7 1-16,-9-2-1 15,-6-1 1-15,-8-1 0 16,-4-2 0-16,-3-3 1 0,-3-9 0 16,2-1 1-16,-1-8-1 15,1-2 1-15,7-5-3 16,4-7-1-16,9 0-7 0,3-5-14 15,10-5-56-15,1-2-4 16,10-3-4-16,8-3-7 16</inkml:trace>
  <inkml:trace contextRef="#ctx0" brushRef="#br0" timeOffset="31401.3073">20374 1858 0 0,'0'0'89'0,"0"0"3"0,0-6-6 16,0 6-5-16,0 0-21 16,0 0-40-16,9-4-6 15,2 4-5-15,4 0-6 16,1 3 0-16,8-1-1 0,0 2-1 15,2-3-1-15,2-1 1 16,-2 1 0-16,2 0-1 0,-2-1 1 16,-3 0-1-16,-2 0 1 15,-7-3-1-15,-2 1-1 16,-12 2-1-16,12-7-3 16,-12 7-2-16,0-10-8 15,0 10-8-15,-16-13-17 0,7 7-20 16,-2-5-18-16,-2 5-5 15,3-2-1-15</inkml:trace>
  <inkml:trace contextRef="#ctx0" brushRef="#br0" timeOffset="31669.8535">20602 1708 14 0,'0'0'67'0,"1"-14"2"16,-1 14-6-16,0 0-9 0,0 0-9 15,4-9-11-15,-4 9-7 16,0 0-8-16,14 2-5 15,-2 5-5-15,-4 1-4 0,7 2-3 16,-2 4 0-16,1 2 1 16,-3 4-2-16,0 7 0 15,-7-1-1-15,-4 3 1 16,-2 2-2-16,-10-2 1 16,-6 0 1-16,-2-2-1 0,0-2 0 15,-2-6-1-15,3-4-2 16,2-2-8-16,3-9-15 15,1 4-52-15,13-8-1 16,9 5-7-16,5-4-5 0</inkml:trace>
  <inkml:trace contextRef="#ctx0" brushRef="#br0" timeOffset="31848.0684">20757 2084 73 0,'-9'4'92'15,"9"-4"-5"-15,-13 6-3 16,13-6-2-16,0 0-65 0,0 0-6 16,-10 5-17-16,10-5-71 15,0 0-2-15,0 0-7 16,0 0-7-16,0 0-2 0</inkml:trace>
  <inkml:trace contextRef="#ctx0" brushRef="#br0" timeOffset="40245.0447">21858 1783 67 0,'6'-11'84'16,"4"1"-2"-16,-6-7-4 0,4-1-42 16,-3 1-6-16,-1 1-3 15,-3 0-9-15,-1-2-6 16,0 5-2-16,-3 3-2 0,3 10-2 16,-19-6-2-16,4 9-1 15,-4 8-2-15,-2 7 0 16,-6 9-1-16,2 10-1 0,-2 8 0 15,0 7 0-15,5 4 1 16,4 1-2-16,5 4 3 16,8-2-1-16,4-3 1 15,10-9 0-15,8-6 0 16,7-11 0-16,5-8 1 0,7-10-1 16,2-12 0-16,4-6-1 15,3-18 0-15,-1-7 1 16,6-14 0-16,0-9-1 15,-6-11 1-15,6-4 0 16,-6-2 0-16,-4 2 2 0,-3 3-1 16,-10 11 0-16,-5 9 0 15,-6 15-1-15,-5 14 0 0,-11 17 0 16,0 0-2-16,-13 21 0 16,-2 6 0-16,1 12-1 15,1 6 0-15,-1 8 3 0,-1-2-3 16,10 3 1-16,-1-3 1 15,6-1-1-15,0-5 1 16,5-9 1-16,0-8-2 16,1-7 0-16,3-9 2 15,-2-7-1-15,5-5 2 0,-1-12-2 16,2-4 1-16,3-11-1 16,1 1 1-16,0 1 0 15,0-2-1-15,-4 8 0 16,-3 5-1-16,-10 14 1 0,15 0-1 15,-15 13 0-15,0 10 1 16,0 3-2-16,2 7 3 16,3-2-2-16,4 1 2 0,1-4-2 15,4-7 3-15,4-2-2 16,5-8 1-16,2-6 0 16,1-9-2-16,3-9 0 15,-2-7 1-15,3-3 0 16,-3-5 0-16,-1 0 1 0,-5-1-2 15,-2 1 2-15,-11 11-1 16,-1 4 0-16,-7 13 0 16,-10-3-1-16,-4 10 0 15,-3 8-1-15,-2 6 0 0,1 6 2 16,-1 1 0-16,9-2 1 16,2 2-1-16,8-5 0 15,7-5-1-15,5-3 0 16,11-5-1-16,5-3 0 0,7-7-1 15,2 0 1-15,4-6-2 16,3-6 1-16,-4 1 1 16,0-4 1-16,-2 1 0 0,-9-1 1 15,-9 1 0-15,-3 0 0 16,-9 4 2-16,-8 10 0 16,-3-11 0-16,-9 10 0 15,-6 1-1-15,-6 4 0 0,0 4 0 16,2 7 1-16,-1 0-2 15,7 2 2-15,3-3-2 16,7 1 1-16,4-2-1 16,7 0 0-16,7-4-1 0,8-6 0 15,5-2 0-15,-3-2-1 16,8-8 1-16,-3-2-1 16,0 0 2-16,-5 0 0 0,-6 0 1 15,-5 0-1-15,-11 11 2 16,0 0 0-16,0 0-1 15,0 0 1-15,-10 11-2 16,-3 2 2-16,7-2-1 16,-3 3 0-16,3-5-2 0,6-9 1 15,7 11-1-15,6-11 0 16,5-6-2-16,6-7 0 0,4-4 1 16,5-5-1-16,1-4 1 15,-3-8 0-15,0-2 1 16,2-4 1-16,-6-2 2 15,-3 3 1-15,-4 2-1 0,-8 5 2 16,0 5-2-16,-9 10 0 16,-3 17-1-16,0 0 0 15,-14 14-1-15,2 12 0 16,-4 10-1-16,0 4-1 0,-1 8 3 16,4 7 0-16,1 5-1 15,3 2-1-15,5 1 0 16,1 1 0-16,2 2-1 0,1 1 0 15,-1-9-2-15,-2-5 2 16,-1-8-1-16,-3-12 2 16,-1-6 1-16,-1-13 1 15,2-8 1-15,-3-14 1 16,8-8 0-16,2-11 0 0,8-11 1 16,9-7-2-16,8-7 0 15,5 1-1-15,5 3-1 16,1 5 0-16,2 8-1 15,0 12 0-15,-5 9-1 0,-3 14 2 16,-10 11-1-16,-3 9 0 16,-10 7 2-16,-3 7-1 15,-4 0 1-15,-7 1-3 16,-10-4-4-16,-4 2-28 0,-7-5-46 16,-10-4-3-16,-5-4-7 15,-1-7-5-15</inkml:trace>
  <inkml:trace contextRef="#ctx0" brushRef="#br0" timeOffset="41671.8099">18534 2645 57 0,'3'-13'74'0,"-3"13"-2"16,0 0-1-16,0 0-42 15,0 0-4-15,-1 16-7 16,-1-5-3-16,-1 7-1 16,1 5-2-16,-2 4-3 0,1 1-2 15,0 5-1-15,1 2-1 16,-1 2 0-16,0-1-1 15,0 3 0-15,-1-4 2 0,0 0-1 16,-3-4 0-16,2-3 0 16,1-3 0-16,1-5-1 15,-1-2 0-15,1-8 0 16,3-10 0-16,-5 12-1 16,5-12 0-16,0 0 0 0,0 0-1 15,0 0-3-15,0 0-5 16,0-5-9-16,1-8-55 15,-1 13-13-15,0 0-6 0,0 0-4 16,0 0-5-16</inkml:trace>
  <inkml:trace contextRef="#ctx0" brushRef="#br0" timeOffset="43000.3545">19168 3046 23 0,'0'0'65'16,"0"0"6"-16,-10-10-15 16,10 10-25-16,0 0-2 15,0 0-4-15,0 0-7 16,0 0-1-16,0 0-4 0,0 0-2 15,6-2 0-15,-6 2-2 16,0 0 0-16,13-6-2 16,-13 6-1-16,17-3-1 15,-5 2-1-15,3 0 0 0,5 1-2 16,-1-3 1-16,6 3-1 16,-2 0-1-16,5-1 0 15,-1 1 0-15,2-2-1 0,-2 2 1 16,-1 0-1-16,-2-3-1 15,-4 3 1-15,-2-3-3 16,-3 0-1-16,-7-1-1 16,-8 4-3-16,4-11-1 0,-4-1-2 15,-8 4-1-15,-3-3-1 16,-3-1 4-16,0-1 1 16,-2 2 3-16,2-2 1 15,0 2 3-15,2-1 2 0,3 3 2 16,9 9 1-16,-10-15-1 15,10 15 3-15,-1-10-2 16,1 10 1-16,0 0-1 16,12-10 1-16,-3 8 0 15,0 1-1-15,3-1 0 0,1 2 0 16,-1 0 1-16,2 0-2 16,-1 4 0-16,1 2 0 15,-4 3-1-15,0 5 0 0,-4 3-1 16,-4 5 2-16,-2 4-1 15,-2 1 2-15,-9 3-1 16,-4 2 0-16,-7 2 0 16,-5-1 0-16,0-3 0 0,-3-2-3 15,0-5-1-15,4 1-6 16,-2-10-7-16,5 0-19 16,7 2-42-16,3-9-6 15,2-1-5-15,11-6-2 0</inkml:trace>
  <inkml:trace contextRef="#ctx0" brushRef="#br0" timeOffset="44060.6255">21003 2957 13 0,'3'-9'71'0,"-3"9"2"15,3-13-19-15,-3 13-10 0,3-9-10 16,-3 9-7-16,0 0-9 16,0 0-2-16,0 0-6 15,0 0 0-15,0 0-3 0,-6 9-1 16,0 4-1-16,-5 2 0 16,0 4 0-16,-4 2-1 15,-1 1 0-15,-1 2-1 16,1 1-1-16,1-3 0 15,4-1 1-15,0-3-1 0,4-2 1 16,1-4 1-16,6-2-1 16,0-10 2-16,9 12 0 15,1-9-1-15,2-2 0 16,5 0-1-16,0-1-1 0,1 2-1 16,0-2 1-16,-2 0-2 15,1 0 1-15,-4 0-1 16,1 1 0-16,-1 2 0 15,-2 0-1-15,0 3 1 0,-1 1-1 16,-10-7 1-16,13 16-1 16,-8-3 1-16,-3-1 0 15,-2 6 0-15,-5-2-1 16,-5-1 1-16,-2 4-1 0,-4 1 1 16,-2-4 0-16,-5-2-1 15,-3-3 2-15,0-3-2 16,1-2-2-16,1-4-1 15,0-2-4-15,4-2-8 0,6-5-16 16,3 2-40-16,7-5-10 16,4-5-4-16,6-2-3 15</inkml:trace>
  <inkml:trace contextRef="#ctx0" brushRef="#br0" timeOffset="44697.467">21059 3017 78 0,'-6'-10'86'0,"6"10"-3"16,-14-14-3-16,13 2-36 15,1 12-20-15,1-8-5 0,9 5-6 16,8 3-7-16,5 0-3 16,3-1 0-16,5 0-3 15,3 2 1-15,-2-1-2 0,5 0 1 16,-4 1-1-16,-4 0-1 15,-6 2 1-15,-6 0-1 16,-2 1 1-16,-15-4-1 16,6 15 2-16,-10-6-1 0,-9 3 1 15,-3 1 0-15,-3 7 0 16,-2 3 2-16,-2-1-2 16,3-1 3-16,3 1-2 15,3 3 2-15,5-2-3 0,5-2 2 16,4 0 0-16,4-6-1 15,3-2 1-15,8-3-1 16,1-1 2-16,3-6-1 16,1-3 0-16,-1-1-1 15,-1-10 0-15,-4-3 1 0,1-4-2 16,-6-7 1-16,-4-2-2 16,-4-3 3-16,-1 0-3 0,-6-1 1 15,-7 6 0-15,0 5-1 16,-7 6 0-16,0 5-2 15,-1 9-4-15,3 1-7 16,0 8-12-16,8 7-21 0,10 3-31 16,1 4-7-16,9 2-5 15,9-4 0-15</inkml:trace>
  <inkml:trace contextRef="#ctx0" brushRef="#br0" timeOffset="45333.426">21874 3046 73 0,'3'-21'85'16,"-1"4"-1"-16,1 4-6 16,-16 3-39-16,8 2-9 0,5 8-9 15,0 0-11-15,0 0-5 16,-12 1-2-16,6 8-3 15,2 5 1-15,2-1-1 0,-1 1 2 16,0 4-2-16,3-1 3 16,0-3-1-16,3 1 1 15,0-7 1-15,-3-8 0 16,6 10 0-16,-6-10-1 0,14 2 1 16,-14-2-1-16,15-9 0 15,-8-1-1-15,3 2-2 16,-5-1 1-16,-5 9-2 15,10-14 0-15,-10 14-1 0,0 0 2 16,-9-1-2-16,-2 3 1 16,-2 10 0-16,-2 6 0 15,-5 2 2-15,0 5-1 16,4 3 0-16,0 2 0 16,7 2 1-16,5-2-1 0,4 0 2 15,2-4-1-15,10-2-1 16,4-1 0-16,2-7-1 15,2-2-2-15,4-6-1 16,1-5 1-16,-1-2-3 0,-3-4 2 16,2-6-2-16,0-6 2 15,-8-4 0-15,-1-2 2 16,-4 1 1-16,-6-2 0 0,-4 1 3 16,-3 4-2-16,-11 2 3 15,-3 8-1-15,-1 7 1 16,-3 0-1-16,1 9 0 0,2 5-1 15,1 6-2 1,5-2-1-16,6 8-7 0,5-6-9 16,2 3-24-16,15 1-35 15,-1-7-6-15,5-1-5 16,3-7-3-16</inkml:trace>
  <inkml:trace contextRef="#ctx0" brushRef="#br0" timeOffset="45698.3142">22233 3252 62 0,'0'-10'78'0,"0"10"-2"0,-16-10-3 15,23 10-44-15,-12 6-7 16,-4 4-6-16,5 3-3 16,-1-1-7-16,3 2 2 15,2-1-3-15,6 1-1 16,1-1-1-16,6-6 1 15,1 0-1-15,1-4-2 0,2-3 3 16,1-1-3-16,1-7 1 16,-1-4-1-16,-3-3 0 15,-1-2 0-15,-1-3 0 16,-5 0 1-16,-2 1-1 0,-4-1 2 16,-2 2-1-16,0 2 1 15,-5 5-1-15,5 11 1 16,-9-11-1-16,9 11-1 0,-11-1 0 15,11 1-3-15,-2 8-1 16,4 4-8-16,6-2-14 16,4-4-37-16,5 8-16 0,11-2-7 15,4 1-4-15</inkml:trace>
  <inkml:trace contextRef="#ctx0" brushRef="#br0" timeOffset="46075.7564">23101 3063 48 0,'13'-13'84'0,"-4"5"-2"0,-9 8-3 16,11-19-5-16,-11 19-57 16,12-15-5-16,-2 10 0 15,5 1-4-15,4 3-3 0,1 1-1 16,3-4-2-16,4 3 0 15,-1 1-2-15,0 0 2 16,-1 0-1-16,-5 3 0 0,-5-1-1 16,-7 0-1-16,-8-2 1 15,7 10 1-15,-10 0 0 16,-6 2-1-16,-7 5 4 16,1 2-4-16,-4 8 2 0,-3 3 1 15,1 6-1-15,-2 4-1 16,2 2-3-16,1-1-4 15,4 3-6-15,4-1-4 16,1 2-8-16,5-8-12 16,-1-8-22-16,5-1-25 0,-4-11-2 15,4-4-1-15</inkml:trace>
  <inkml:trace contextRef="#ctx0" brushRef="#br0" timeOffset="46509.8514">23117 3377 49 0,'-6'-33'78'0,"5"8"-14"15,0-1-13-15,1 4-4 16,1 8-7-16,-1 14-10 0,18-12-11 16,-5 12-8-16,8 0-8 15,3 1-5-15,7 8-4 16,3-2-2-16,7-1 2 0,3-1-4 16,-5-1 4-16,-1-3-1 15,-3-1 5-15,-1-3 4 16,-11-4 2-16,-2 0 2 15,-11-4 2-15,-9 2 2 16,-1 9 1-16,-13-14 0 0,-2 11-1 16,-6 2-2-16,-2 1-1 15,0 5-1-15,1 10-1 16,5-1 0-16,6 4-2 16,1 1-1-16,8 0 0 0,4 0 0 15,13 0-1-15,3-1 0 16,6-7-1-16,4-1-1 15,-1-6 0-15,1-4 1 0,-1-5-2 16,-2-8 2-16,-6-4 0 16,-4-4-1-16,-9-1 1 15,-3-3 0-15,-4 0 0 0,-12 3-2 16,-8 1-4-16,-14 1-13 16,-11-5-43-16,-18 14-17 15,-15 2-5-15,-14 5-4 16,-12-4-5-16</inkml:trace>
  <inkml:trace contextRef="#ctx0" brushRef="#br0" timeOffset="47402.1695">22332 2956 45 0,'38'-7'78'0,"-6"-3"-2"16,-5-1-1-16,-6-3-31 15,-7-1-27-15,-1-3 0 0,-8-1-4 16,-3 3-3-16,-2 0-5 16,-4 3 0-16,-8-3-4 15,-2 3 0-15,-1 0 1 16,-8 5-2-16,-3 1 1 0,-4 2 0 15,-6-2 0-15,-7-1 0 16,-7 2 0-16,-5 0-1 16,-5 1 0-16,-11-1 2 15,-5-2-2-15,-6 0 0 0,-5 1 1 16,-4 1-1-16,-1 3 0 16,-4 1 1-16,-1 2 0 15,5 4-2-15,-3 4 2 16,5 6 0-16,3 2-2 0,10 7 0 15,5 4 0-15,6 4 0 16,8 6-1-16,9 6 1 16,10 6 0-16,10 9 0 15,11 5 1-15,3 3 2 0,13 5-2 16,7 5 1-16,12 5-1 16,9 3 1-16,8-1-1 15,11 1 0-15,10-7 0 16,4 0 0-16,11-9 2 0,6-7-1 15,11-8 1-15,3-10 0 16,8-9-1-16,5-7 0 16,1-9 0-16,10-8 0 15,0-10-2-15,7-7 2 0,5-13-1 16,6-10 1-16,-2-9-1 16,4-10 2-16,-2-5 1 15,-10-7 1-15,-6 0 2 0,-17-1-1 16,-17-1 4-16,-16 2-2 15,-13 2 0-15,-22-1-1 16,-18-1-2-16,-13-2-2 16,-9 1-2-16,-17-1 0 0,-10-1-3 15,-8 2 2-15,-11 1-1 16,-3 5 2-16,-9 7 0 16,4 9-3-16,-5 3-4 15,-1 13-16-15,-2 11-35 0,0 10-23 16,3 6-3-16,0 10-8 15,2 9-3-15</inkml:trace>
  <inkml:trace contextRef="#ctx0" brushRef="#br0" timeOffset="92042.2814">15423 8837 23 0,'12'-7'61'0,"-3"-1"2"16,3 3 2-16,-12 5-44 16,15-13-1-16,-15 13 1 15,11-6 3-15,-11 6-3 0,0 0-1 16,0 0-2-16,3-13-3 15,-3 13-3-15,-12-7-5 16,-3 3-3-16,-6-1-2 16,-9 1-1-16,-7 1-1 0,-9 2 0 15,-9 1 1-15,-8 0 0 16,0 3 0-16,-8 1 2 16,2 0-1-16,-1 2 2 15,6 1-1-15,0 0 0 0,7 1 0 16,3 0 0-16,9 1 0 15,2 1-1-15,11 0 1 16,5-2-2-16,7 3 1 0,4-2-1 16,8 1 1-16,3 3 0 15,5-1-2-15,0 5 2 16,8 3 0-16,-3 4 0 16,6 5-1-16,-3 5 1 15,1 5-1-15,-2 4-1 0,-2 7 1 16,2 2-1-16,-4 5 0 15,-3 2 0-15,0 2 1 16,0-1-1-16,0 2 0 16,-1-1 1-16,-1 0-1 0,-1-1 1 15,-2-4-1-15,2-4 1 16,-1-2-1-16,1-4 1 16,-1-2-1-16,-1-6 1 0,1-5-1 15,2-5 0-15,-3-4 0 16,2-5 1-16,0-4-1 15,1-4 0-15,2-11 1 0,-1 11-1 16,1-11 1-16,0 0 0 16,0 0 1-16,8 3-1 15,1-3 0-15,4 0 0 16,4-2 0-16,5-1 0 16,2 2 0-16,9-2-1 0,3 1 1 15,4 2-1-15,5 0 0 16,2 0 0-16,4 4 0 15,1 1 0-15,3-1 0 0,-2 3 0 16,0-5 0-16,-4 1 1 16,-1-1-1-16,-2 0 0 15,-5 0 0-15,-5-1 0 16,-2 1 0-16,-8-1 0 0,-5 0 0 16,-2 1 0-16,-7-1 1 15,-1 1-1-15,-11-2 1 16,12 0 0-16,-12 0 0 0,8-7 0 15,-8 7 0-15,6-22 0 16,-2 6 1-16,1-6-1 16,1-6 0-16,1-7 1 15,3-6-1-15,2-12 0 0,1-3 0 16,2-10-1-16,2-3 1 16,0-7 0-16,1 0 0 15,0 0-1-15,-3 2 2 16,-2 3-1-16,1 4 2 0,-3 4-1 15,-4 4 1-15,-2 4-1 16,-3 5 0-16,1 0 1 16,-3 5-1-16,0 4 1 15,-3 2-3-15,0 3 0 0,-1 2 0 16,0 7 0-16,0 3 0 16,-4 6 0-16,4 2 0 15,-1 5 0-15,5 11-5 0,-11 0-14 16,11 0-64-16,-15 14-5 15,11 6-4-15,0 0-6 16,3 4-4-16</inkml:trace>
  <inkml:trace contextRef="#ctx0" brushRef="#br0" timeOffset="97018.3979">14561 12210 0 0,'-22'-13'45'16,"6"6"5"-16,-3 2-12 15,3-1-20-15,5 4 3 16,0-1 4-16,11 3 1 0,-17 0 2 16,17 0-3-16,-12 0-2 15,12 0-6-15,0 0-2 16,0 0-2-16,-1 8-1 16,1-8-1-16,10 1 0 0,0 0 0 15,9-1-2-15,3 0-1 16,9-4-3-16,5-1-1 15,5-2-2-15,8 1-1 16,5-1 0-16,0 1 0 16,6-1 0-16,3 1 0 0,-3-1 0 15,0 1-1-15,0 0 1 16,-3 3 0-16,-6-2 1 16,-5 3 0-16,-7-1 0 0,-5 1 1 15,-12 1-1-15,-2 1 1 16,-9 0 1-16,-11 0-1 15,13 0 1-15,-13 0-1 16,0 0 0-16,0 13 0 0,0-13 1 16,-1 19-1-16,-2-5-1 15,0 3 1-15,-2 4-1 16,2 3 1-16,-3 6-1 16,1 2-1-16,1 6 1 15,-6 4-1-15,3 7 0 0,0 6-1 16,-3 5 1-16,-2 4-1 15,3 3 0-15,-3 3 1 16,-2 2-1-16,3-1 0 0,-2 0 0 16,2-3 0-16,1-2 0 15,2-6-1-15,1-4 1 16,4-3 0-16,1-7-1 16,2-4 1-16,0-9 0 15,0-3 0-15,1-5 0 0,0-6 0 16,0-5 0-16,-1-4 0 15,0-10 0-15,0 14 0 0,0-14 0 16,0 0-1-16,-7 0 0 16,7 0 1-16,-18-5-2 15,5 1 1-15,-3-3-1 16,-5 1 0-16,-5-1 0 16,-6-1 0-16,-5 1 1 0,-6 1-1 15,-2 1 1-15,-6-3 1 16,-3 5 0-16,-3-1 0 15,0 1 0-15,-1 3 0 16,-1 0 1-16,1 2-1 0,6 3 0 16,2 3 0-16,2 3 0 15,7-1 0-15,3 2 0 16,3 0 0-16,5 3-1 0,6-5 2 16,4 1-2-16,3-3 1 15,4-2 1-15,13-6-1 16,-11 9 1-16,11-9 0 15,0 0 0-15,0 0 0 0,0-10 0 16,5-1 0-16,0-3 0 16,3-5 0-16,0-10-1 15,3-5 1-15,-2-10 0 0,6-7-1 16,-4-9 1 0,0-7 0-16,6-5-1 0,-3-7 1 15,1-1 0-15,-3-2 0 16,3 2 0-16,-1 1 0 0,-1 5 0 15,-2 3 1-15,2 5 0 16,-1 5-1-16,-2 8 1 16,4 7-1-16,0 5 0 15,-3 7-1-15,2 7 1 0,1 3-1 16,-3 7 0-16,0 4-1 16,-11 13-3-16,11-14-8 15,-5 2-51-15,-6 12-20 0,0 13-4 16,-6 1-6-16,-5 1-5 15</inkml:trace>
  <inkml:trace contextRef="#ctx0" brushRef="#br0" timeOffset="129260.8245">15694 12218 20 0,'0'0'46'0,"0"-11"-4"0,0 11 0 16,0 0-4-16,0 0-4 15,0-10-7-15,0 10-4 16,0 0-3-16,0 0-5 0,0 0 0 16,0 0-3-16,0 0-1 15,0 0-1-15,1-9 0 16,-1 9 0-16,0 0 0 15,0 0-1-15,4-11 0 0,-4 11-1 16,0 0-2-16,0 0 1 16,0 0-1-16,0 0-1 15,0 0-1-15,0 0-1 16,0 0-1-16,0 0 0 0,0 0 0 16,12 5 0-16,-8 7 0 15,5 3-1-15,-2 4 1 16,4 3 0-16,1 6 0 15,0 3-1-15,4 1 0 16,-1 4 0-16,-1 2-1 0,3 0 0 16,-1-2 0-16,0 1-2 15,-2-3 0-15,-1-5-2 16,-3-3-4-16,-2-8-6 16,0-3-11-16,-3-4-23 0,-5-11-30 15,0 0-6-15,7-8-3 16,-4-7-3-16</inkml:trace>
  <inkml:trace contextRef="#ctx0" brushRef="#br0" timeOffset="129538.5277">16006 12210 45 0,'2'-16'79'0,"-2"7"1"0,0 9-1 15,-17 4-37-15,0 5-9 16,-3 11-1-16,-7-2-7 15,-6 7-4-15,-2 2-6 0,-3 4-3 16,-5 1-3-16,-1 4-2 16,-1 2-2-16,-2-1-1 15,-1 8-1-15,-1-2-1 16,-2 1-1-16,3 0-1 0,3-3-1 16,6-4-1-16,4-3-4 15,5-11-5-15,11-2-13 16,3-4-42-16,16-17-18 0,0 0-5 15,0-7-5-15,11-14-1 16</inkml:trace>
  <inkml:trace contextRef="#ctx0" brushRef="#br0" timeOffset="130854.9496">16158 8543 26 0,'-12'0'36'0,"12"0"-1"0,-13-3 0 16,13 3-2-16,-13-7-3 16,13 7-3-16,-8-3-4 0,8 3-2 15,0 0-4-15,-11-3-1 16,11 3-3-16,0 0 1 15,0 0-3-15,0 0-1 16,6 0-1-16,-6 0 0 0,17 8-2 16,-7-1-1-16,4 3 0 15,3 4-1-15,0 5-1 16,1 4-1-16,3 4-1 16,-2 2 1-16,3 6 0 0,-1-2-2 15,1 5 1-15,-3-2-1 16,-2-2 0-16,-1 0 0 15,-1-5-1-15,-4-4 0 16,-4-2-1-16,0-6-1 0,-1-4 1 16,-6-13-2-16,3 13-2 15,-3-13-3-15,0 0-5 16,0-8-4-16,1-4-4 16,-1-2-4-16,4-6-4 0,-3-5-3 15,7 2 1-15,-4-4 3 16,6-2 3-16,-3 1 6 15,2-1 6-15,6 3 6 16,-6 0 5-16,2 3 6 0,-2 0 5 16,1 2 4-16,-5 3 5 15,4 0 4-15,-9 4 1 16,0-1 4-16,0 2-1 16,-5 1-1-16,-3 2-1 0,-1 0-4 15,9 10-3-15,-20-12-2 16,9 7-3-16,-4 4-3 15,3 1-1-15,-3 3 0 0,-4 8-2 16,-5 6 1-16,-7 7-1 16,-4 3 0-16,-5 6-1 15,-6 4 0-15,-3 5-1 16,-2 2 0-16,-1-1-1 0,3-2-1 16,7-3 0-16,1-6 0 15,9-3 0-15,6-5 0 16,5-8 0-16,8-3 0 0,3-6-1 15,10-7 1-15,-8 9 0 16,8-9-1-16,0 0-1 16,0 0-1-16,0 0-4 15,4-7-7-15,-4 7-18 0,12 0-46 16,-12 0-7 0,0 0-5-16,3 6-6 0</inkml:trace>
  <inkml:trace contextRef="#ctx0" brushRef="#br0" timeOffset="166955.9862">15243 5850 61 0,'0'0'75'0,"5"-9"-3"0,-5 9-1 15,8 0-41-15,-8 0-10 16,5 9-1-16,-4 2-5 15,-1 7-2-15,0 2-2 0,0 4-2 16,1 3 0-16,2 2-1 16,0-3-1-16,1-2-1 15,2-4 2-15,8-8-1 16,3-6 1-16,7-6-2 0,9-6 0 16,5-10-1-16,4-4 0 15,6-6-1-15,6-2-3 16,2-3-2-16,3 0-4 15,-4 1-3-15,0 8-6 0,-8 0-10 16,-7 10-12-16,-7 4-6 16,-14 8-12-16,-2 11-28 15,-17 11 0-15,-6 8 1 16</inkml:trace>
  <inkml:trace contextRef="#ctx0" brushRef="#br0" timeOffset="167421.0682">15529 6880 55 0,'3'-16'75'16,"-2"2"-1"-16,-1 14-3 0,-11-6-47 16,1 12-3-16,-3 9-4 15,1 6-6-15,-3 3-3 16,2 4-1-16,4-1 2 0,1-2 0 15,7-2 2-15,1-8 0 16,13-7 1-16,5-8-1 16,8-9 1-16,9-14 0 0,8-9-3 15,4-9-1-15,8-10-3 16,3-7-1-16,3-4-1 16,-1 5-1-16,-6 4-1 15,-10 9-2-15,-8 9-1 0,-11 11-5 16,-10 19-8-16,-15 5-22 15,-21 26-46-15,-5 9-2 16,-11 8-7-16,-10 11-4 16</inkml:trace>
  <inkml:trace contextRef="#ctx0" brushRef="#br0" timeOffset="169288.1348">13866 10705 35 0,'-11'-12'58'15,"9"-3"-25"-15,-1-5 2 16,2 4 2-16,-3-2-2 0,3 0-2 16,-5 2-5-16,5 0-2 15,-1 3-5-15,2 0-5 16,-3 3 0-16,3 10-3 16,-1-13-3-16,1 13-2 0,0 0 0 15,-2-9-2-15,2 9-1 16,0 0 0-16,0 0-2 15,0 0-1-15,0 0 1 16,0 0-1-16,0 13 0 0,2 9-1 16,1 9 1-16,1 10-1 15,4 7 0-15,-1 7 0 16,5 4 0-16,-1-1 0 16,3-3 1-16,4-10 1 15,0-9 1-15,5-12 2 0,4-15-2 16,2-13 1-16,6-21 0 15,8-14 0-15,2-14-1 16,8-13 0-16,3-12-1 16,0-7-2-16,2 1 2 0,-1 7-1 15,-10 11 0-15,-9 11-1 16,-5 14-1-16,-12 16 0 16,-7 16-2-16,-14 9 1 15,3 24-3-15,-9 4-5 0,-6 14-18 16,-7 8-56-16,-1 5-3 15,-10 5-6-15,0 7-5 16,-7 4-1-16</inkml:trace>
  <inkml:trace contextRef="#ctx0" brushRef="#br0" timeOffset="182851.939">20641 6266 4 0,'-3'-12'72'0,"0"-2"6"15,2 1-2-15,-1-3-2 0,2-3-53 16,0 2-3-16,0 3 1 16,0 1-1-16,1 1-4 15,2 3-3-15,-3 9-1 0,3-15-3 16,-3 15-1-16,0 0-1 15,0 0 0-15,11-5-3 16,-11 5 1-16,0 11-1 16,-6 4-1-16,0 2 1 0,1 6-1 15,-4 4 0-15,1 0 0 16,0 0 1-16,1-2-2 16,5-5 2-16,0-2 1 0,2-6 0 15,0-12 1-15,17 6 0 16,2-9 0-16,2-8-1 15,7-6 1-15,6-4-1 16,9-8-1-16,0-2-1 0,8-1-1 16,4-9 1-16,-3 6-1 15,-4 1 1-15,1 3-1 16,-9 4 2-16,-6 7 0 0,-8 3 0 16,-8 4 0-16,-7 7 0 15,-11 6-1-15,0 0 0 16,0 0 0-16,0 0-1 15,0 0 1-15,0 0-2 16,0 0 2-16,0 0-4 0,-4 6-2 16,4-6-7-16,-11 10-14 15,2-2-57-15,-3 1-4 16,-2 6-5-16,0 1-8 16,-7 1 6-16</inkml:trace>
  <inkml:trace contextRef="#ctx0" brushRef="#br0" timeOffset="183919.699">22206 7814 73 0,'3'-15'80'16,"0"2"-2"-16,0 1-3 16,-3 12-54-16,1-9-4 0,-1 9-2 15,0 0-2-15,0 7-4 16,0 6-1-16,-1 3-3 16,-3 3 0-16,1 4 1 15,1 1 1-15,2-1 1 16,0-5 1-16,6-5 0 15,10-10-1-15,13-5 1 16,7-16-2-16,8-11 0 16,15-12-2-16,11-8-2 0,9-11-1 15,7-6 0-15,3 2 0 16,0 1 0-16,-8 6-1 16,-8 6 0-16,-12 11-2 15,-15 10 1-15,-12 12-2 0,-13 11-3 16,-11 7-6-16,-11 10-22 15,-14 8-51-15,-4 8-2 16,-4 5-6-16,-7 3-6 0</inkml:trace>
  <inkml:trace contextRef="#ctx0" brushRef="#br0" timeOffset="185371.9935">21655 9472 68 0,'7'-14'83'0,"-7"14"-4"0,6-9-4 16,-6 9-30-16,8 5-28 15,-8-5-1-15,0 18-5 0,-1-3-3 16,-1 3-1-16,-2 1 0 16,2 0 0-16,0 0 1 15,2-3 1-15,0-4 0 16,0-12 1-16,17 4-1 0,5-13 0 16,11-13-1-16,14-12 0 15,9-12-3-15,14-13 0 16,10-10-2-16,14-12 0 15,9-4-1-15,-2 2-2 16,-1 4 0-16,-10 10 0 0,-15 10 0 16,-13 14-2-16,-13 13 1 15,-16 17-1-15,-19 8-3 16,-14 7-8-16,-6 13-25 16,-5 4-47-16,-5 3-1 0,1 1-7 15,-1-2-7-15</inkml:trace>
  <inkml:trace contextRef="#ctx0" brushRef="#br0" timeOffset="186794.3344">23705 11214 57 0,'0'0'66'16,"10"-16"-10"-16,-4 6-13 0,-4-3-7 16,6 3-4-16,0-1-7 15,-3 0-2-15,5 1-5 16,-3 2-1-16,3 1-3 16,-10 7-2-16,12-12-3 0,-12 12 0 15,12-3-2-15,-12 3-1 16,0 0 0-16,2 8-1 15,-2 2-1-15,-1 2 0 16,-2 4-1-16,-2 0 0 0,-1 5 0 16,1-2-1-16,2 0 1 15,-3 0-1-15,4-4 1 16,1-1-1-16,1-3 1 16,1 0 0-16,-1-11 0 0,17 12 0 15,0-10 1-15,9-2-1 16,3-2 0-16,11-7-1 15,8-5 0-15,8-8 0 0,10-6-1 16,9-6 0-16,2-7-1 16,12-5-1-16,0-5 0 15,-1 0 1-15,-5-1-1 16,-6 6 0-16,-11 5 0 16,-12 8-1-16,-14 7 2 0,-13 7-2 15,-14 6-1-15,-13 13-3 16,0 0-5-16,-17 0-15 15,-8 6-59-15,4 7 0 16,-8 4-7-16,3 3-5 0</inkml:trace>
  <inkml:trace contextRef="#ctx0" brushRef="#br0" timeOffset="188808.9259">23846 12307 18 0,'-14'-13'73'0,"-1"2"0"0,7 5-3 16,8 6-3-16,-10-11-50 15,10 11-8-15,0 0-2 16,0 0 1-16,11 0 2 15,2 3 0-15,3 0 2 16,9 4 0-16,4-1-2 0,8 2-1 16,8-2-2-16,3 2-2 15,5-1-1-15,6 0-1 16,1-3-1-16,-3 3 0 0,3-5-1 16,-2 1 1-16,-5 1 0 15,-4-2 0-15,-5-1 1 16,-3 1-1-16,-7-1 0 15,-5 0 0-15,-2-1 1 0,-4 2-1 16,-5-2 0-16,-3 0 1 16,-5 1-1-16,4-1 0 15,-14 0 0-15,12 0 1 0,-12 0-1 16,0 0 0-16,9 2 0 16,-9-2 0-16,1 11 1 15,-1 1-2-15,-1 5 1 16,-3 2-1-16,-2 6 0 0,-2 6 0 15,4 5 0-15,-3 0 0 16,-1 3-1-16,6 3 0 16,2-2 0-16,0 2 1 15,0-2-1-15,0 1 1 16,2 1-1-16,3 0 1 0,-1 0 0 16,-2 0-1-16,-1 2 1 15,1 0-1-15,0 2 1 16,-1-2-2-16,2 2 1 0,0-1-1 15,3-1-1-15,-2-4 1 16,1-4 0-16,2 0 0 16,-1-8 0-16,-2-4 0 0,3-5 0 15,0-3 1-15,-4-5 0 16,1-1-1-16,-1-1 1 16,-3-9-1-16,5 15 0 15,-5-15 0-15,0 15 0 0,0-15 0 16,-5 15 0-16,5-15 1 15,-12 14 0-15,0-8 0 16,0 1 1-16,-2-1-1 16,-2 0 1-16,-2-1-1 15,-2 1 1-15,-4-2 1 0,-2 1-2 16,-4-1 1-16,-2-3 0 16,-7 3 0-16,-4-3 1 15,-3-1-1-15,-4 0 1 0,-4 1 0 16,1-1 0-16,-2 0 1 15,1 2 0-15,6-2 0 16,4 0 0-16,5 0-1 16,5 0 0-16,4 0 0 0,7 2 0 15,9-1-1-15,3-1-1 16,1 0 0-16,10 0 0 16,0 0 0-16,0 0 0 0,0 0-2 15,0 0 0-15,0 0-1 16,0 0-3-16,7 5-4 15,2-5-9-15,-9 0-17 16,17-14-44-16,2 4-7 16,0-5-6-16,6 0-4 0</inkml:trace>
  <inkml:trace contextRef="#ctx0" brushRef="#br0" timeOffset="189705.5185">25245 12804 49 0,'0'0'59'0,"0"0"-9"0,0 0-12 16,0 0-3-16,0 0-1 16,0 0-4-16,0 0-5 15,7 3-3-15,-7-3-5 0,8 5 0 16,-8-5-3-16,16 11-2 16,-16-11-1-16,20 18-1 15,-6-6-2-15,1 3 0 16,1 2-1-16,2 3-2 15,1 3-1-15,3 1-1 0,-1 3 0 16,2-2 0-16,2 3-1 16,-1-2 0-16,-1-1 0 15,-2 0-1-15,-1-3 0 0,-4-1 1 16,0-3-1-16,-2-3 0 16,-5-3 0-16,0-1 0 15,-9-11 0-15,8 13 0 16,-8-13-1-16,0 0-1 0,0 0-2 15,0 0-3-15,0 0-3 16,-2-10-7-16,-2-2-8 16,2-2-19-16,-5-8-24 0,7 3-15 15,-5-3-6-15,1-4 0 16</inkml:trace>
  <inkml:trace contextRef="#ctx0" brushRef="#br0" timeOffset="190078.8928">25612 12829 28 0,'0'0'82'16,"0"-14"-1"-16,0 14-2 15,0 0-3-15,0 0-43 16,0 0-18-16,0 0-3 16,0 0 0-16,-7-1 0 0,7 1-1 15,-5 5-1-15,5-5-1 16,-16 18-1-16,3-5-2 15,-2 1 0-15,-4 5-1 16,-5 2 0-16,1 3-1 0,-7 2-1 16,2 4 1-16,-4 0-1 15,-2 3 0-15,2-1-1 16,3 0 0-16,1-1-2 16,6-4 0-16,2-1 0 0,4-6 0 15,3-3 0-15,7-4 0 16,2-5 0-16,4-8 0 15,0 11 0-15,0-11 0 0,0 0 0 16,7 0 0-16,-7 0-73 16,0 0-17-16,0 0-1 15,-2-13-8-15,-6 0-4 16</inkml:trace>
  <inkml:trace contextRef="#ctx0" brushRef="#br0" timeOffset="194292.429">26246 11368 31 0,'0'0'63'15,"0"0"5"-15,-10-20-6 0,10 20-35 16,0 0-6-16,0 0 0 16,0 0 1-16,0 0-1 15,0 0-3-15,4 11-2 0,-3-2-6 16,-1 5-1-16,0 4-3 16,-3 4-2-16,-6 7-1 15,-1 1-1-15,-3 6 0 0,-4-4-1 16,0 4 0-16,0-4-1 15,1-5 0-15,3-3 1 16,0-7-1-16,4-4 2 16,0-7-1-16,9-6 1 15,-11-1 2-15,9-14-1 0,2-5 0 16,0-7 0-16,3-4 0 16,5-6-2-16,3-4 0 15,4-3 0-15,6-2-1 16,2 4 1-16,-1 2-1 0,1 3 1 15,4 7 0-15,-2 6 1 16,-4 6-2-16,2 7 1 16,-1 8-1-16,-5 3 0 0,2 7 0 15,-6 6-1-15,1 5 1 16,-3 3 0-16,-6 2 0 16,-3 4 0-16,-2-2-2 15,-2 2 2-15,-10-2-1 16,-1-5 1-16,-6-2-1 15,-2-4 0-15,2-6 1 0,1-3 0 16,4-5 0-16,1 0 0 16,4-9-1-16,6-3 0 15,3-2 0-15,7-2-1 16,5-3-1-16,5 1 0 0,6 0 0 16,3 3 0-16,-3 1 0 15,4 4 1-15,-2 2-1 16,-3 4 2-16,-3 4-1 0,-2 0 1 15,-4 7 0-15,-8 3 0 16,0 2 1-16,-5 2 1 16,0 2-1-16,-2 0 1 15,-3 1 0-15,1-1 0 0,0-2 1 16,0-3-1-16,2-2 1 16,2-9 0-16,0 12 0 15,0-12-1-15,19 0 1 0,-3 0-1 16,1-6 0-16,3 0-1 15,2-2 0-15,4-1 0 16,-4-1 0-16,-2 1 1 16,-3 2 0-16,-2 0 0 0,-5 2 0 15,-1 1 0-15,-9 4 1 16,8-4-1-16,-8 4 0 16,0 0 0-16,1 7 0 0,-1-7-1 15,3 14 1-15,-1-3 0 16,2 1 0-16,3 0 0 15,5 0 0-15,0-1-1 16,3-1 0-16,1-2 0 16,3-4 0-16,1 0-1 0,-1-4 1 15,0 0-1-15,-2-5 1 16,0-4 0-16,-2-1 0 16,-2-2 0-16,-6-2 1 0,1 0-1 15,-6 0 1-15,-2 3-1 16,-9 3 2-16,1 0-2 15,-5 3 1-15,-2 1 0 16,3 4-1-16,-3 0 0 0,3 2 1 16,2 1-1-16,10-3 1 15,-10 12-1-15,10-12-1 16,0 15-1-16,0-15 1 0,13 15-5 16,-1-6 0-16,3 0-1 15,6-2-2-15,1 0 1 16,2-2 0-16,-1-1 1 15,5-2 0-15,-3-2 3 0,3-3 2 16,-1-4 3-16,1-3 1 16,-1-2 2-16,-6-4 2 15,3 3 0-15,-8-3 1 16,-2 3-1-16,-5 1 1 0,-4-1-1 16,-5 13-1-16,-6-14-1 15,-4 13-2-15,-4 1 0 16,-1 1-2-16,0 6 1 0,-1 3-1 15,3 1 1 1,3 2-1-16,2 0 1 0,6-3 0 16,1 0-1-16,10-4-1 15,4-2 1-15,4-4-1 16,3-4 0-16,5-8-1 0,-2-3 0 16,2-6 1-16,4-6-1 15,-4-4 2-15,2-1 0 16,-2-1 1-16,-5 2 2 0,-4 2-1 15,-3 5 0-15,-8 6 2 16,-3 6-1-16,-2 12 0 16,-11-2 1-16,-1 5-1 15,-4 10-1-15,2 2 0 0,2 7 1 16,0 3-1-16,2 2-1 16,5 5-1-16,1-2-3 15,4 5-3-15,0-6-7 0,7 2-10 16,3-6-26-16,-3-3-29 15,10-6-6-15,0-5-6 16,5-5 0-16</inkml:trace>
  <inkml:trace contextRef="#ctx0" brushRef="#br0" timeOffset="194458.5918">27544 11458 76 0,'14'-6'82'16,"-4"3"-3"-16,-10 3-6 15,0 0-30-15,0 12-17 0,-6-1-9 16,-4 3-6-16,-5 4-2 15,-2 2-4-15,-1 7-8 16,-5-6-12-16,-3 1-48 16,2 10-13-16,-3-3-7 0,3-2-6 15,0-2 0-15</inkml:trace>
  <inkml:trace contextRef="#ctx0" brushRef="#br0" timeOffset="195960.7492">27990 11451 43 0,'7'-15'75'0,"2"0"-1"16,-2-2-2-16,-2 3-4 0,4 3-59 16,-9 1-3-16,0 10 1 15,-7-11 0-15,-2 10 1 16,-5 1-2-16,-1 10 2 15,-4 2-3-15,1 3 0 0,0 5-1 16,1 2-1-16,4 0 0 16,-1 1-1-16,7 0 1 15,3-3-1-15,4-2 0 0,5-1-1 16,4-4 0 0,6-3-1-16,4-5-1 0,2-3 0 15,2-2-1-15,4-5-1 16,0-5-1-16,2-4 0 15,-1 0 0-15,0-2 1 16,-4 0 1-16,-5 0 0 0,-3 3 0 16,-4 0 2-16,-12 13 2 15,2-8-1-15,-2 8 1 16,-17 4 0-16,4 6 0 0,2 3 0 16,-1 1 1-16,3 3-2 15,2 0 1-15,4-2 0 16,3 1-1-16,3-3 0 0,6-4-1 15,2-4-1-15,1-3 0 16,3-2 0-16,-1-2-1 16,0-6 0-16,0-5 0 15,-1-3 0-15,-5 0 0 16,-1-6 1-16,-2 3 0 0,-5-3 0 16,0 3 1-16,-4-1 1 15,-3 4 0-15,-1 0 1 16,-1 5 0-16,2 3 0 0,7 8 0 15,-7-12 1-15,7 12-2 16,0 0 1-16,6-6-1 16,7 6 0-16,-1-1-1 15,4-1 0-15,-1-1 0 0,3-3 0 16,-1 0 0-16,2-1 0 16,-1-3 1-16,-2-2-1 15,0 1 0-15,-4 0 2 16,0 0 0-16,0 3 0 0,-4 1 0 15,-8 7 0-15,15-7 0 16,-15 7 1-16,0 0-2 16,8 7 0-16,-7 4 0 15,2 4-1-15,0 3 0 0,-1 3 1 16,0 3-1-16,-1 2-1 16,2 1 0-16,-2-1 0 15,1-4 0-15,-2 1 0 16,-5-7 0-16,2-4-1 0,-4-3 1 15,7-9 1-15,-14 1 0 16,14-1 0-16,-10-14 0 16,10-2 0-16,0-3 0 15,4-3 0-15,9-3 0 0,0-5 0 16,5 2-1-16,2-4 0 16,4 3 1-16,3-2 0 15,1 1 0-15,-2 5 1 0,-4 4-1 16,-2 3 1-16,-2 5 0 15,-6 9 0-15,-12 4 1 16,9 3-1-16,-9 11-1 16,-4 5 1-16,-3 4 0 15,-3 11-1-15,-2 1 1 0,3 6-1 16,-1-2 0-16,1 0-1 16,1-3 1-16,2-5 0 15,2-6 1-15,3-7-1 0,1-6 0 16,0-12 0-16,0 0-1 15,5 0 1-15,4-9 0 16,3-4 0-16,2-3-1 16,3-5 1-16,2-1 0 0,2-1-1 15,0 0 1-15,0 1 0 16,2 3 1-16,-3 3-1 16,-5 2 1-16,-2 6-1 0,-13 8 1 15,12 0-1-15,-12 0 1 16,0 20-1-16,-3-3 0 15,-2 5 0-15,3 0 0 0,0 1 0 16,2 0 0-16,0-5 0 16,6-2 0-16,2-4 0 15,3-5-1-15,3-4 0 16,0-3 0-16,4 0 1 16,2-4-1-16,-1-3 0 0,1-1 1 15,-2 2 0-15,3-1 1 16,-5 2 0-16,-3 3 0 15,-1-2-1-15,-12 4 1 16,14 1-1-16,-14-1-2 0,0 18-7 16,-6-8-17-16,-13 8-50 15,5 4-3-15,-8 4-4 16,-5 3-8-16</inkml:trace>
  <inkml:trace contextRef="#ctx0" brushRef="#br0" timeOffset="196553.1994">27306 11676 7 0,'-7'-14'61'0,"2"3"5"0,0-5-12 16,-3 4-22-16,4 0-7 16,-3 2 0-16,7 10-1 15,-4-18-2-15,4 18-2 0,-1-19-4 16,1 9-1-16,4-1-1 15,5-2-2-15,1 2-4 16,3 3-1-16,4 1-2 16,1 1-2-16,0 2-1 0,1 4-1 15,0 0-1-15,-1 9-1 16,-2-1 1-16,-2 2-1 16,-6 3 1-16,-3 1-1 15,0-2 1-15,-5 0-1 0,-1-2 1 16,1-10 1-16,-16 11-1 15,6-8 2-15,-1-3 1 16,2-2 1-16,9 2 0 0,-12-14 0 16,12 6 1-16,0 0-2 15,9-3 0-15,2 1 0 16,5 2-2-16,3-1 0 16,2 5 0-16,0 3-2 0,-3 1 1 15,-3 2-1-15,-6 11-1 16,-5 0-5-16,-4 10-13 15,-13 8-41-15,-10-2-17 16,-4 4-6-16,-10-1-6 16,-3 1-3-16</inkml:trace>
  <inkml:trace contextRef="#ctx0" brushRef="#br0" timeOffset="198448.3599">26512 12059 9 0,'18'-12'71'0,"1"1"4"16,-1-2 0-16,-2 1-17 15,-10 2-32-15,4 0-4 0,-10 10-3 16,8-11-3 0,-8 11-1-16,0 0-5 0,-13 0-1 15,-1 3-4-15,-4 5 0 16,-5 3 0-16,-1 4-1 0,-4 3 0 15,2 2-1-15,-1 4-1 16,3 1 0-16,3 0 1 16,3 3-2-16,5 0 0 15,8-1 0-15,3-2 0 0,4-1-1 16,8-3-1-16,4-2-1 16,7-5-1-16,3-6 1 15,3-2-1-15,3-6 1 16,4-4-1-16,-1-7 2 0,1-4 0 15,-4-4 1-15,0 1 1 16,-7-1 0-16,-5 2 1 16,-6 1 0-16,-8 4 0 15,-4 4 1-15,-10 5 1 0,-3 3-1 16,-4 1 0-16,-1 7 1 16,-1 3-2-16,3 0 0 15,0 3 0-15,6 0-1 0,6 0 1 16,2-2-1-1,2-2-1-15,0-10 1 0,19 14-1 16,-4-13 0-16,4-1-1 16,0-1 1-16,2-7-1 15,2-2 1-15,-1-2 0 0,-3-1-1 16,-2 0 2-16,-4 3-1 16,-1 0 1-16,-2 2 0 15,-10 8-1-15,0 0 1 0,0 0 0 16,0 0-1-16,4 6 1 15,-4-6-1-15,0 15 1 16,0-15 0-16,0 17 0 16,0-17 0-16,7 11 0 0,2-10-1 15,2 1 1-15,2-2-1 16,0-2 1-16,1-4-1 16,0-1 0-16,3-2 0 0,-3 2 0 15,-2 1 0-15,-3 0 0 16,-9 6-1-16,12-5 1 15,-12 5 0-15,0 0 0 16,-1 9 0-16,1-9 0 16,-9 16 1-16,5-7-1 0,0 0 0 15,2 1 0-15,2-10-1 16,0 13-1-16,0-13-2 16,10 0-1-16,-10 0-1 0,17-3-1 15,-7-4-2-15,-1-6 0 16,3 0 0-16,-4 0 1 15,1-2 2-15,-1 0 1 0,0 1 2 16,-2 2 2-16,-1 1 1 16,-5 11 1-16,7-13 2 15,-7 13 0-15,0 0 2 16,0 0-1-16,10 0 0 0,-10 0 0 16,8 7 0-16,-8-7 0 15,10 14-1-15,-10-14 0 16,14 17-1-16,-14-17-1 15,12 16 1-15,-12-16-1 16,9 13-1-16,-9-13 1 0,11 10 0 16,-11-10 0-16,0 0 0 15,11 6-1-15,-11-6 1 16,11 0 0-16,-11 0 0 0,11-3 0 16,-11 3-1-16,14-3 1 15,-14 3 0-15,14-3 0 16,-14 3-1-16,11 0 2 0,-11 0-1 15,9 5 0-15,-9-5-1 16,5 9 1-16,-5-9 0 16,7 14-1-16,-7-14 1 0,7 14-1 15,-7-14 1-15,15 11-2 16,-7-6 1-16,3-3 0 16,1-1-1-16,1-1 0 15,1 0 1-15,1-1-1 16,-2-4 0-16,0 1 2 15,0-2-1-15,0 0 0 0,-4 2 0 16,-9 4 1-16,13-7-1 16,-13 7 0-16,0 0 0 15,10-3 0-15,-10 3 0 0,0 0 0 16,0 0 1-16,0 0-2 16,0 0 1-16,0 8 1 15,0-8-1-15,4 9 0 0,-4-9 0 16,8 13 0-16,-8-13-1 15,12 16 1-15,-4-6-2 16,3-1 0-16,1 2 0 0,1-2-1 16,3 1 0-16,1-3 0 15,1-1 1-15,3-4-1 16,0 2 1-16,3-4 1 16,-3 0 1-16,2-1 0 15,-1-4 1-15,-2-1 1 0,-1 0 1 16,-4-1 0-16,-2 2-1 15,-6-1 1-15,-7 6-1 16,0 0 0-16,-1-11 0 16,-7 11-1-16,-5 0-1 0,-2 2 1 15,0 2-1-15,0 3 0 16,1 1 0-16,2 0 0 16,7 3-1-16,5-11 0 15,0 15 0-15,0-15-1 0,20 8 0 16,-4-8 0-16,4 0 0 15,2-6 1-15,2-5 0 16,1-4 1-16,0-5 0 0,1-2 1 16,-4-6 1-16,0 3 1 15,-3-1 1-15,-4 1 0 16,-1 4 0-16,-10 5 0 16,-3 4 1-16,-1 12-1 0,-8-2-1 15,-3 4-1-15,-2 9 1 16,-1 6-2-16,2 3 1 15,0 3-2-15,2 5-3 16,1 0-9-16,7 5-18 0,2-2-52 16,0 1-3-16,1-6-5 15,6-1-7-15</inkml:trace>
  <inkml:trace contextRef="#ctx0" brushRef="#br0" timeOffset="198606.0275">27884 12436 16 0,'12'-7'92'0,"-3"-2"2"0,0 3-7 16,-9 6-4-16,15-11-3 16,5 9-74-16,-20 2-4 15,8 0-8-15,-8 0-24 16,-7 0-51-16,-3 2-2 0,-1 1-8 16,-2 1-4-16</inkml:trace>
  <inkml:trace contextRef="#ctx0" brushRef="#br0" timeOffset="200217.2011">26822 11936 11 0,'-11'-10'48'0,"-3"1"1"16,2 4-18-16,1-4-24 0,-2 0 1 15,1 2 5-15,-2 2 3 16,2-1 4-16,1 1-1 16,1 2 2-16,10 3-1 15,-10-3-3-15,10 3-5 0,0 0-2 16,5 3-5-16,9 1 0 15,8 3-1-15,3 0-1 16,10 4-2-16,4-2 1 0,11 2-1 16,-1 4-2-16,9-3-1 15,5 4 2-15,3-3-1 16,5 3 0-16,0-1 0 16,4-1 0-16,-1 0 0 15,0-2 1-15,1-1 0 16,-4-1 0-16,-2 0 0 0,-6-2 0 15,-3-1 1-15,-3-1-1 16,-10-1 0-16,-1-1 1 16,-12-1 1-16,-4-2 1 15,-6-1 1-15,-5 0 0 0,-6-6 1 16,-1 1 1-16,-4-2 0 16,-8 7 1-16,9-12 0 15,-9 12-1-15,0-10 1 0,0 10-3 16,0 0 1-16,0 0-3 15,-10-3 0-15,10 3-2 16,-12 6 1-16,12-6-1 0,-14 18 1 16,5-5-1-16,1 3 0 15,1 2 1-15,0 5 0 16,2 1 0-16,0 3-1 16,-1 5 1-16,2 2-1 15,0 5 0-15,0 2 0 0,1 3-1 16,-1-1 1-16,-1 4 0 15,-1-6-1-15,-2 4 1 16,2-7-1-16,-5-3 1 0,3-2 0 16,-1-6 1-1,0-3-2-15,-1-5 2 0,2-3-2 16,1-7 2-16,0 0-1 16,7-9 0-16,-12 9 0 0,12-9 0 15,-11 2 0-15,11-2-1 16,-11 0 1-16,11 0 0 15,-17-2 0-15,9-2 0 16,-7-1 0-16,-2 0 0 0,-3 1 0 16,-3-2 0-16,-6-4 0 15,-2 2 1-15,-4-2-1 16,-7 0 1-16,-4 0 0 16,-6-2 0-16,-6 0 1 0,-6 1 1 15,-3-1-1-15,-6 3 0 16,-5 0 1-16,3 1-1 15,-1 4 0-15,1-1 0 0,1 2 0 16,2 1-1-16,2 2 0 16,2 0 0-16,6 0 0 15,2-1 0-15,-1 3-1 16,6 0 0-16,4-1-1 0,0 0 1 16,3 0-1-16,2-1 0 15,2 0 1-15,3 0-1 16,3 0 1-16,3 0 0 0,2-1 0 15,9 1 0-15,2 0 0 16,6 0 0-16,2 0 1 16,6-2-1-16,8 2 1 15,0 0-1-15,-8-8 0 0,8 8-1 16,1-13 1 0,3 5 0-16,2-3-1 0,0-2 0 15,1-1 1-15,3 0 0 16,-3-4 0-16,5-2 0 0,1-3 1 15,-2-3-1-15,4-2 1 16,1-4 0-16,2-3 1 16,2-4-1-16,-1-2 2 15,1-3 0-15,1 1 1 0,0 0 0 16,-1 1 0-16,-2 3 1 16,0 2-1-16,-3 5 1 15,-1 2-1-15,0 4 0 16,1 1 0-16,-1 3-1 0,-1 2 0 15,2 0-1-15,1 1-1 16,2 3 0-16,0 2 0 16,1 1 0-16,-1 2 0 0,0 2-1 15,0 2 0-15,-2 2 0 16,-2 5 0-16,-2 0 0 16,2 0 0-16,-1 3 0 15,-4 3 0-15,3 1 0 0,-2 1 0 16,1-1 0-16,1 0 1 15,-2 0-1-15,3-2-1 16,-1-2-2-16,1 1-6 16,-1-4-13-16,-12 0-59 0,17 3-2 15,-17-3-7-15,8 0-6 16,-8 0 3-16</inkml:trace>
  <inkml:trace contextRef="#ctx0" brushRef="#br0" timeOffset="202140.3657">4185 6456 7 0,'-7'-10'61'0,"7"10"-6"0,0 0-14 15,0 0-8-15,0 0-4 16,0 0-1-16,0 0-4 15,0 0-7-15,0 0-1 16,0 0-1-16,0 0-3 0,0 0-3 16,0 0-1-16,0 0-4 15,0 0 0-15,5-3-2 16,-5 3-1-16,15-9-1 16,0 3 1-16,-1-1-1 0,3 1 2 15,5-2-2-15,-1 0 1 16,4-2-1-16,0 1 0 15,2 0 1-15,-1-2-1 0,-1 1-1 16,1 1 1-16,-4 2 0 16,-2 1-1-16,-7 0 1 15,-2 2-2-15,-11 4 1 16,15-1 0-16,-15 1-1 0,0 0-4 16,0 0-5-16,0 0-15 15,-12 5-29-15,12-5-19 16,-11 16-3-16,5-8-2 15</inkml:trace>
  <inkml:trace contextRef="#ctx0" brushRef="#br0" timeOffset="204970.3803">18040 12526 56 0,'0'0'80'0,"0"-14"-3"16,0 14-1-16,2-11-3 0,-2 11-60 16,3-11-2-16,-3 11 0 15,0 0 0-15,0 0-1 16,0 0-1-16,0 0-1 15,0 0-2-15,0 0-1 0,8-2-1 16,-8 2-1-16,8 9 0 16,0-1 1-16,1 4 0 15,1 3-1-15,4-3 1 0,3 0 1 16,2-1-1-16,4-5 0 16,3-1 0-16,3-5-1 15,8-6 0-15,1-7-1 16,3-6-1-16,3-4-1 0,0-3 0 15,0-5-2-15,-3 1-1 16,-5 2-3-16,-5 4-6 16,-8 5-5-16,-6 10-16 15,7 7-51-15,-24 2-1 16,0 24-6-16,-9 1-5 0</inkml:trace>
  <inkml:trace contextRef="#ctx0" brushRef="#br0" timeOffset="205963.5428">22274 12550 30 0,'2'-13'46'0,"0"4"4"16,-1-2-3-16,-1 11-6 15,4-16-9-15,-4 16-5 16,4-11-7-16,-4 11-3 16,0 0-4-16,-1 7-3 15,-5 3-2-15,0 5-1 0,-4 4 0 16,3 4-1-16,-4 0 2 15,6 1-1-15,-2-2 3 0,5-4 0 16,2-2 0-16,6-4 1 16,4-7 0-16,9-2 1 15,4-3 0-15,4-9-3 16,4-4-1-16,1-4-2 16,8-3-1-16,0-4-1 0,1-2-1 15,2-2-1-15,1 2 0 16,-3 0-1-16,-2 6 0 15,-3 2-1-15,-5 4 1 0,-7 1-3 16,-5 9-4-16,-9 0-7 16,-3 4-34-16,-7 0-38 15,-10 19-1-15,-8-3-7 0,-10 4-6 16</inkml:trace>
  <inkml:trace contextRef="#ctx0" brushRef="#br0" timeOffset="216193.416">19041 12519 1 0,'-11'-9'53'16,"8"-1"-7"-16,3 10-13 0,-11-12-5 16,2 7 1-16,9 5-2 15,-17-10-1-15,17 10-3 16,-16-7-4-16,16 7-3 0,-14-6-3 16,14 6-2-16,0 0-2 15,-12-6-2-15,12 6 0 16,0 0-1-16,-9-3-1 0,9 3 1 15,0 0 1-15,0 0-1 16,0 0 2-16,0 0-2 16,0 0-1-16,7 0 1 0,5 0-1 15,2 0 0-15,4 0-2 16,1 0 0-16,5-1 0 16,3 1-1-16,0-2 0 15,3 0 0-15,-2 0 0 16,1 2-1-16,0-1 1 0,-3-1 0 15,-1 1-1-15,-2 1 1 16,0 1-2-16,-4-1 1 16,-2 0-1-16,-4 0 1 15,-1 0-1-15,-3 0 1 0,-9 0-1 16,11 0 0-16,-11 0 0 16,0 0-1-16,0 0-1 15,0 0 0-15,0 0-1 0,0 0-2 16,0 0-3-16,0 0-4 15,0 0-3-15,0 0-8 16,-4-3-11-16,4 3-14 16,0 0-15-16,-13-2-16 0,13 2-3 15</inkml:trace>
  <inkml:trace contextRef="#ctx0" brushRef="#br0" timeOffset="216737.9519">19342 12329 14 0,'0'0'61'0,"0"0"3"16,0 0-26-16,0 0-7 15,0 0-2-15,-9-7-2 16,9 7-3-16,0 0-3 0,0 0-2 16,0 0-5-16,0 0-2 15,0 0-1-15,6 5-1 16,-6-5 0-16,0 0-4 0,13 7-1 16,-13-7-1-16,14 5-1 15,-14-5 0-15,15 2-1 16,-5 1 0-16,-2-3-1 15,2 2 0-15,-3-1 0 0,-7-1 0 16,14 1 0-16,-14-1-1 16,9 3 0-16,-9-3 0 15,0 0 0-15,12 6 0 16,-12-6 0-16,0 0 0 16,3 10 0-16,-3-10 1 0,-1 13-1 15,1-13 0-15,-1 17 0 16,-4-8 0-16,0 4 1 15,-1-2-1-15,0 2 0 0,-1 0 0 16,-1-1 0-16,2 2 0 16,-3-3-2-16,1 0-2 15,-1 0-3-15,1-2-5 16,-1 1-15-16,3 3-33 0,6-13-18 16,-16 13-3-16,16-13-5 15</inkml:trace>
  <inkml:trace contextRef="#ctx0" brushRef="#br0" timeOffset="221603.618">18947 12362 56 0,'-9'5'67'15,"9"-5"-19"-15,0 0-8 0,0 0-3 16,0 0-3-16,0 0-8 15,5 3-6-15,-5-3-5 16,0 0-4-16,0 0-3 0,0 0-4 16,10 3-5-16,-10-3-8 15,0 0-27-15,0 0-35 16,0 0-4-16,0 0-5 16,0 0-1-16</inkml:trace>
  <inkml:trace contextRef="#ctx0" brushRef="#br0" timeOffset="223136.3445">17314 10470 4 0,'-25'-2'16'0,"3"2"5"16,2-1 1-16,3 1 2 15,5 0-1-15,2 0-5 0,10 0 0 16,-12 0-3-16,12 0 1 16,0 0 1-16,0 0-4 15,7 3 1-15,3-2-1 0,2 1 0 16,7 1-2-16,2-1-2 16,8 0-4-16,1 1-1 15,3 1 0-15,4 1-2 16,4-3 0-16,6 2 0 0,-3 1-1 15,11-1-1-15,1 0 1 16,4 1 0-16,5-2-1 16,1 2 1-16,7-1-1 15,1 0 2-15,5 1-2 0,3-1 0 16,5 1 0-16,5 0 0 16,2-1 1-16,4 1 0 15,3-2 2-15,5 2 0 16,8 0 1-16,-1 0 2 15,2-1 0-15,4-1 2 0,-1 1 0 16,10 0-1-16,3-1 0 16,-3 0-1-16,-5-2-1 15,0 2-2-15,0-3 0 0,-7 1-1 16,-2-1 0-16,-9 1 0 16,-4-2-1-16,-5 0 0 15,1-5-1-15,-5 1-1 16,-1-2 0-16,-3 0-1 0,-1-3 1 15,-3 0 0-15,-4 1-2 16,-2-3 1-16,-2 1 0 16,-1-2 0-16,-4 2 0 15,-4-1 1-15,-2 1 0 16,-4 0 0-16,-3 1 1 0,-3-1-1 16,-2 3 1-16,1-1-1 15,-6-2 1-15,3 4-1 16,-2-2 0-16,4 3 0 0,-4-2 0 15,0 3 0-15,0-1 0 16,-5 2 0-16,2 1 1 16,-7 0-1-16,2 0 0 15,5 0 0-15,-6-1 0 0,4 1 0 16,-1-1 0-16,2-1 0 16,5 1 0-16,2-2 0 15,4 1 1-15,-3 0 0 0,3-1 1 16,-2 2-1-16,4 1 0 15,-3 0 1-15,-5-1-1 16,-4 1 1-16,-6 1 0 16,-4 0 0-16,-6 2 0 0,-3 1-3 15,-6-1-2-15,-7 0-3 16,0 0-5-16,-4 2-3 16,-1-1-5-16,-9-1-4 15,14 5-9-15,-14-5-10 0,13 7-12 16,-13-7-13-16</inkml:trace>
  <inkml:trace contextRef="#ctx0" brushRef="#br0" timeOffset="223701.0254">23601 10336 35 0,'13'1'41'0,"-13"-1"1"16,14 5-5-16,-14-5-3 0,10 11-6 15,-10-11-2-15,11 25-3 16,-10-9-4-16,3 8-3 15,-3 4-4-15,-1 6-1 0,-1 8-4 16,1 5-2-16,-4 7-1 16,0 1-2-16,-4 11-1 15,1-2 0-15,-3 11 2 16,-2 2 0-16,-2 7 0 0,0 0 1 16,-1 2 0-16,-2 0 0 15,1-3 2-15,-1-2-2 16,1-6-2-16,1-5 0 0,1-10 0 15,7-5 1-15,-1-7-2 16,2-6 0-16,4-7 0 16,1-2 1-16,1-6-1 15,0-4 0-15,0-4 0 0,0-4 0 16,0-3 0 0,-2-1 0-16,0-2-1 0,2-9 1 15,-8 14 0-15,8-14 0 16,-9 12 0-16,9-12 0 0,-16 15-1 15,4-8-1-15,2 1-4 16,-3-1-5-16,2 2-15 16,-3 1-30-16,3-3-20 0,11-7-6 15,-13 6-4-15</inkml:trace>
  <inkml:trace contextRef="#ctx0" brushRef="#br0" timeOffset="223907.8797">23448 12080 68 0,'0'14'80'0,"0"-14"-3"16,2 10-3-16,-2-10-4 16,-31 5-67-16,31-5-1 15,0 0-1-15,0 0-3 0,0 0-14 16,0 13-52-16,0-13-5 15,-10 0-4-15,-3-3-6 16</inkml:trace>
  <inkml:trace contextRef="#ctx0" brushRef="#br0" timeOffset="224307.8519">18481 10744 37 0,'-76'-27'49'0,"9"4"-12"16,14 1-8-16,9-1-48 15,9 7-15-15,6 3 8 0,12 1 1 16,4 4 5-16,13 8 4 16,-9-13 4-16</inkml:trace>
  <inkml:trace contextRef="#ctx0" brushRef="#br0" timeOffset="225083.9621">17412 10578 59 0,'8'-13'68'16,"-1"3"-3"-16,-3 1-2 15,-4 9-40-15,9-11-16 16,-9 11 0-16,0 0 2 0,0 0 0 15,0 0 3-15,0 0-1 16,0 0 0-16,0 9-1 16,-3 7-3-16,-5 5-1 15,0 6 1-15,-4 9-1 0,0 7 0 16,-5 8-2-16,4 8-1 16,-4 8 1-16,-1 8 0 15,-2 7 1-15,0 5-2 16,-3 3 1-16,1 3-1 0,-2-4 1 15,0 0 1-15,-3-4-2 16,1-6 1-16,0-8 2 16,0-9-2-16,2-3 0 15,5-11 1-15,0-6 0 0,5-6-1 16,3-7 0-16,3-7-2 16,2-5 0-16,3-4 0 15,2-4-1-15,1-9-1 16,-1 10 1-16,1-10-2 0,0 0-1 15,1 9-3-15,-1-9-3 16,0 0-7-16,0 0-8 16,8 12-19-16,-8-12-24 15,4 11-18-15,-4-11-3 0,8 8-3 16</inkml:trace>
  <inkml:trace contextRef="#ctx0" brushRef="#br0" timeOffset="226100.9462">17144 12149 45 0,'0'0'35'0,"0"0"-4"15,0 0-2-15,0 0 0 16,0 0-1-16,0 0-2 16,0 0-3-16,0 0-2 0,0 0-5 15,0 0-5-15,0 0-2 16,7-1-3-16,-7 1-2 15,19 0-2-15,-6-1 0 16,5 1-1-16,4 1 0 0,4-1 0 16,5 0 1-16,4 0-2 15,3 0 0-15,6 0 1 16,2 1-1-16,5-1 0 16,0 0-1-16,9 0-1 0,1 0 0 15,6 2-2-15,1-2-1 16,4 0-1-16,2 1 0 15,3-1 1-15,1 0-2 0,1 1 1 16,3-2 0-16,-1-2 0 16,2 3-1-16,1 0 0 15,0-2-2-15,3 1 0 16,6-2 1-16,-4 0 1 0,1-1 1 16,1 0 3-16,0 0 5 15,3-2 4-15,-2 3 1 16,2-2 4-16,2 0 3 15,-2 1-1-15,-1 3-1 0,1-1 1 16,-3 3-1-16,0-1-2 16,2 0 1-16,-7 5-2 15,-1-2-1-15,0 1 0 0,-1-2 0 16,0 2-2-16,3-3 0 16,-3 2 0-16,1-1-3 15,3-1-1-15,-4-1-1 16,2 2-1-16,-1 0 0 0,-2-2-1 15,0 1 1-15,-4 0-1 16,2 1 1-16,-5-1 0 16,0-1-1-16,0 1 1 15,-1-1 0-15,1 0-2 16,-3 0 0-16,6 1-1 0,-4-3-1 16,0-1-1-16,1 1 0 15,-1-2 1-15,-1-1 0 16,-1 1 1-16,-4 1 1 0,0-2 0 15,-10 0 1-15,0 1 2 16,-4 1 0-16,-3 1 2 16,-2 1 0-16,-11-1 1 0,0 1 2 15,-7 0 0-15,-4 0 1 16,-6 0 0-16,-8 0 0 16,-2 1-1-16,-12 0 0 15,14-2-1-15,-14 2 0 0,0 0-2 16,0 0 1-16,0 0-1 15,0 0-1-15,-8-4-1 16,8 4 0-16,-9-3 0 16,9 3-2-16,0 0-5 0,0 0-7 15,0 0-26-15,0 0-36 16,0 0-5-16,0 0-4 16,0 0-5-16</inkml:trace>
  <inkml:trace contextRef="#ctx0" brushRef="#br0" timeOffset="226254.0308">23001 12092 75 0,'-12'7'91'0,"12"-7"-10"0,-14 5-22 16,25-1-58-16,-14-30-45 15,3 26-43-15,-10-8-4 16</inkml:trace>
  <inkml:trace contextRef="#ctx0" brushRef="#br0" timeOffset="245424.853">18407 8986 18 0,'1'-18'57'0,"0"6"-15"15,1-1-5-15,0 4-4 16,-1 0-5-16,-1 9-6 15,1-10-5-15,-1 10-6 0,0 0-3 16,0 0-3-16,0 0-2 16,0 0-1-16,0 14-1 15,0-1 0-15,0 3 0 0,-2 4 2 16,-2 5 0-16,-1 4-2 16,0 1 1-16,2 0 0 15,0-4 0-15,3 0 2 16,-1-6 3-16,1-1 1 0,2-9 4 15,-2-10 0-15,17 2 0 16,-6-5 1-16,5-12 0 16,1-5-1-16,9-3-4 15,1-8-3-15,4-3-1 0,3 0-2 16,2-1 0-16,-2 2-1 16,-3 3-1-16,-2 5-1 15,-7 5-2-15,-5 4-6 16,-4 6-3-16,-13 10-12 0,0 0-24 15,9 0-27-15,-14 4-6 16,-4 5-4-16,-3-6 9 16</inkml:trace>
  <inkml:trace contextRef="#ctx0" brushRef="#br0" timeOffset="246217.4056">17240 7263 40 0,'-8'-17'22'0,"0"2"-2"16,-1 5 5-16,1 0-1 16,-2 6-4-16,2 0 1 0,8 4-1 15,-17 3-3-15,17-3-3 16,-15 20-3-16,10-7-2 15,0 5 0-15,1-4-2 16,4 4 2-16,0-1-1 0,0-2 2 16,9-3-1-16,0-3 1 15,5-2-1-15,3-2 1 16,4-1-3-16,3-2-1 0,5-2-1 16,3 0-1-16,2-3 0 15,3-3-2-15,2-2 1 16,2-2-1-16,0-2-1 15,1-5 1-15,-1 1-1 0,-6-2-1 16,1 2-2-16,-3-2-3 16,-6 6-3-16,-5-5-7 15,-5 6-33-15,2 6-23 16,-10 0-5-16,-9 5-4 16</inkml:trace>
  <inkml:trace contextRef="#ctx0" brushRef="#br0" timeOffset="247067.1575">17252 6060 16 0,'0'0'53'16,"-4"-24"-3"-16,4 24-25 15,0 0 2-15,0 0-3 16,0-9-4-16,0 9-3 16,0 0-5-16,0 0-1 0,0 0-2 15,7 1-2-15,-7-1-2 16,11 3 2-16,-1 0-1 16,2-1 2-16,4 0-1 15,5 0-1-15,5-2 1 0,3 0 0 16,10-2-2-16,2-7-2 15,4 1-4-15,-1-3-6 16,10 0-13-16,-3 1-24 16,-2 0-22-16,2 2-7 0,-4 0-1 15</inkml:trace>
  <inkml:trace contextRef="#ctx0" brushRef="#br0" timeOffset="250122.4264">18446 9192 11 0,'0'0'20'0,"0"0"-1"15,0 0 1-15,0 0-1 16,0 0 3-16,0 0-2 16,4 0 1-16,-4 0-2 0,21 0-3 15,-6 0-3-15,7 0-2 16,5 0-1-16,3-2-1 16,8 1 0-16,5-1-3 0,11 0 1 15,1 2-1-15,14-2-1 16,6 1-1-16,7 1 0 15,6 0-3-15,6 0 1 16,4-1-1-16,6 0-1 0,14 0 1 16,-3-2-1-16,4-1 0 15,11 1 0-15,4-1-1 16,1-1 0-16,5-2-1 16,-2 1 0-16,-14-4 0 0,8 4 0 15,-3-5-1-15,-11 5 1 16,-9-1 0-16,-2 3 2 15,-9-1 0-15,-4 4-1 16,-1 1 1-16,-14 1 0 0,-6-1 0 16,-10 0 0-16,-1 1 1 15,-15-2 0-15,1-5 3 16,-10-2 0-16,-6 0 0 0,-5-3 2 16,-6 1-1-16,-5-3 0 15,-3 3 0-15,0 0-1 16,-13 10-2-16,8-15-1 15,-8 15-1-15,0 0 1 16,-6-6 0-16,-5 6 0 0,-1 5-1 16,-4 4 2-16,-1 2 0 15,0 6 0-15,-1 1-1 0,2 8 0 16,1 5 0-16,5 2 0 16,-3 10 0-16,4 1 0 15,1 8-1-15,4 1 0 16,-2 6 1-16,1-3-1 15,3-1 1-15,0 1-1 16,2-6 0-16,0 2 1 0,2-4-1 16,6-6 1-16,0 3-1 15,1-8 0-15,1 1 0 0,4-5-2 16,-4 3 0-16,2-8-3 16,0-4 0-16,-1-1-2 15,1 0-3-15,-2-4-3 16,-1-3 1-16,1 1-3 0,-1-4 2 15,-1-1 1-15,1-1 1 16,-5-3 2-16,-4-8 1 16,6 14 3-16,-6-14 3 15,0 12 1-15,0-12 0 0,-8 11 1 16,8-11 0-16,-17 16 0 16,9-10 1-16,-5 2-1 15,0-1 1-15,-4 0 0 16,1 0 2-16,-4-1 2 0,-2 0 1 15,-3-1-1-15,-7 1 2 16,-5 0 2-16,-4 0-1 16,-8 0 0-16,-5-1-1 15,-5 2 0-15,-7-2-1 0,-2-2 1 16,-7 1-3-16,0-4 0 16,-4 2 1-16,-4-4-2 15,1 2 1-15,-3 0-1 0,-1-3 0 16,-1-1-1-16,-5 1 2 15,1 0-2-15,-6 0 0 16,1 0-1-16,1 1 0 16,-6-1 0-16,2 0-1 0,-4-1 1 15,0 0-1-15,3 0 0 16,1 0 1-16,2 0-1 16,2-2 0-16,2 0 0 15,4 0 0-15,1 2 0 0,6-1-1 16,-3 0 0-16,3 2 0 15,-1-1 0-15,2 1 0 16,-3 0 1-16,-1 1-1 16,1-1 0-16,-2 1 0 0,2 0-1 15,1-4-1-15,3 4 0 16,2-1-3-16,7-1-2 16,5 2-4-16,6-1-3 0,-2 3-3 15,10 0 0-15,0 0 0 16,3 3 1-16,2 1 3 15,-1 2 2-15,4-1 5 16,1 1 6-16,4 0 1 16,-2-1 2-16,3-1 2 0,2-1 2 15,4 0 0-15,1-3 2 16,4 3-1-16,1-3 1 16,6 1-1-16,-1 2 1 0,2-3-2 15,3 2 1-15,-4-1 0 16,6 1 0-16,-2 0 0 15,7 0 2-15,-4-1-1 16,13-1-1-16,-15 2 1 0,15-2-2 16,0 0 0-16,0 0-1 15,0 0-1-15,0 0-1 16,0 0 0-16,0 0 1 0,0 0-2 16,0 0 0-16,-3-6 0 15,3 6-1-15,0-17 0 16,-1 3 0-16,0-2-1 15,0-8 1-15,1-2 0 16,0-11 0-16,0-3 1 0,2-9 0 16,0-2 2-16,3-3 1 15,-3-3-1-15,1 2 0 16,-2 0 0-16,0 5-1 0,-1 3 0 16,1 3-1-16,-1 4-1 15,0 1 0-15,0 4 0 16,0 0-1-16,3 1 1 0,0 1-1 15,3 1 0-15,1 1 1 16,0 2-1-16,-3 2 0 16,4 3 0-16,-5 4 0 15,3 0 0-15,-6 6 0 0,0 3 0 16,0 11 0-16,-3-14-1 16,3 14 1-16,0 0-1 15,-10-7 0-15,10 7 0 0,0 0 1 16,-12-2-1-16,12 2 0 15,0 0 0-15,0 0 1 16,12 5 0-16,-12-5-1 16,19 7 2-16,-5-3-1 0,8-1 1 15,2-1 0-15,3 0 0 16,9 0 0-16,1-2 1 16,10 0-1-16,1-2 1 15,6-2 1-15,2 0 1 0,4-2 0 16,2 1 1-1,2-3 2-15,1-1-1 0,-1 1 2 16,3 0-2-16,-2 1-1 16,1 0-1-16,-6 3-1 15,-5-1-1-15,-3 5-3 0,-11 0-3 16,-2 1-6-16,-14 5-14 16,-5-2-39-16,-4 10-13 15,-11-1-7-15,-5 0-3 0</inkml:trace>
  <inkml:trace contextRef="#ctx0" brushRef="#br0" timeOffset="253230.4004">22155 9540 54 0,'-9'-11'51'0,"-2"2"-13"0,0 2 0 15,11 7-6-15,-13-11-4 16,13 11-3-16,0 0-4 16,0 0-3-16,0 0-3 15,0 0 0-15,0 0-2 0,0 0-1 16,11 5 0-16,4-2 0 15,10-1-2-15,3 1-2 16,8-3 0-16,5 1-4 16,8-1 0-16,-3 0-2 0,3-5 0 15,-1-1-2-15,-5-5-1 16,-3 0 0-16,-7-4-2 16,-4-2 0-16,-8-2-1 15,-7-2-1-15,-9 0 1 0,-5 1 0 16,-4 0 0-16,-10 2 2 15,-3 1 0-15,-4 1 0 16,3 3 2-16,1 2 1 0,1 4-1 16,5-1 1-16,11 8-1 15,0 0 0-15,0 0 0 16,8-2 0-16,5 8-1 16,4 4 0-16,1 4 0 15,3 5 1-15,-1 4-1 0,-3 5 0 16,-5 2 1-16,-3 6-1 15,-8-3 1-15,-3 3-2 16,-13-1 2-16,-5-1-1 0,-8-4 0 16,-3-3-4-16,-4-6-3 15,-2-4-4-15,2-7-13 16,1-7-37-16,11 3-13 0,7-6-4 16,16 0-2-16</inkml:trace>
  <inkml:trace contextRef="#ctx0" brushRef="#br0" timeOffset="253866.8259">23077 9171 66 0,'0'0'77'0,"8"-10"-1"15,-8 10-7-15,-1-10-3 16,1 10-69-16,0 0 1 15,-11 5 1-15,4 8 0 0,2 5 1 16,-3 6 1-16,1 10 0 16,2 4-1-16,-2 7-1 15,2 3-2-15,1 0-1 0,-3 2 0 16,3-5-1-16,1-4-1 16,2-11 0-16,-2-3 3 15,0-12 0-15,3-15 3 16,-9 10 0-16,9-10 1 0,-4-12 0 15,2-5-1 1,2 1 1-16,3-7-1 0,6 0 0 16,3-2-1-16,4 4 1 15,2 2-1-15,3 2 1 16,2 5-2-16,1 5-1 0,-1 2-1 16,-1 4 0-16,4 2 0 15,-3-1-1-15,0 0 1 16,-1-5 0-16,0-2 2 0,-6-4 0 15,0-5 1-15,-5-3 1 16,-4-6 1-16,0-2 2 16,-6-1 2-16,0-3 3 0,-1 5 2 15,0 1 1-15,-2 5 1 16,-1 4-2-16,-1 6-1 16,4 10-1-16,0 0-2 15,0 0-2-15,-6 8-1 0,5 7-2 16,-2 8 1-16,-1 5 0 15,-1 9 0-15,1 3-1 16,-4 6 0-16,-1 2-3 16,2-1-4-16,-3-2-2 0,5-1-3 15,-2-14-2-15,5 0-7 16,1-13-7-16,2-7-19 16,9-6-10-16,7-5-9 15,4-6-7-15</inkml:trace>
  <inkml:trace contextRef="#ctx0" brushRef="#br0" timeOffset="254039.2485">23552 9493 30 0,'17'-11'65'16,"-6"5"4"-16,-11 6-13 15,0 0-16-15,0 11-17 16,-3 1-11-16,-4 4-2 0,0 4-1 16,2-1-3-16,3-2-2 15,2 2-10-15,0-6-9 16,0-2-17-16,4-3-20 15,-4-8-19-15,11 0-3 16,-5-5 0-16</inkml:trace>
  <inkml:trace contextRef="#ctx0" brushRef="#br0" timeOffset="254806.261">23651 9352 10 0,'3'-14'60'15,"-2"4"2"-15,-1 10-4 16,0 0-34-16,0 0-8 15,0 0-11-15,14 10-4 0,1 1 2 16,3 3-2-16,2-1 1 16,2-1-1-16,5-3 2 15,-4 0 4-15,-2-5 3 16,-2-2 1-16,-3-2 2 0,-6 0 2 16,-10 0 0-16,0 0 1 15,0 0-1-15,-10-2-3 16,-3 5-3-16,-1 9-3 15,-2 8-2-15,-1 5 0 0,1 8-2 16,1 6-1-16,-1 9 0 16,3 7-2-16,4 5-1 15,3 2-1-15,1 0 1 16,2-1-1-16,1-7 0 0,1-5 1 16,-3-13 0-16,-2-9 3 15,-2-15 1-15,-3-9 2 16,-3-7 0-16,-1-15 1 15,-2-10 1-15,1-4-1 0,6-9-2 16,8-5 0-16,8-5 0 16,8-3-2-16,15-3 0 15,7 0-1-15,16-3-1 0,0 4 0 16,6 4 0-16,-1 5 0 16,-6 3 0-16,-7 9 1 15,-5 6 1-15,-9 8 0 16,-12 7-1-16,-5 2 1 15,-13 13 0-15,5-9-1 0,-5 9 1 16,-9 3-1-16,1 8 0 16,-2 4 0-16,1 9 0 15,-5 3 0-15,5 5 1 16,-2 1 0-16,8 3-1 0,1-3 0 16,2-3 0-16,1-5 1 15,3-5 0-15,7-7-1 16,-4-10 1-16,5-3 0 0,-2-3-1 15,3-9 2-15,2-2-2 16,1-5 1-16,0 1-1 16,-1 0 0-16,-1 4 0 0,0 2 0 15,-6 4 0-15,-8 8-1 16,12 0 0-16,-12 7 1 16,0 7-1-16,0 3 0 15,0 5 0-15,1-1-1 0,3 0-4 16,3-1-4-16,1-2-10 15,7-6-20-15,-7-1-36 16,12-6-4-16,0-5-5 16,1-1 2-16</inkml:trace>
  <inkml:trace contextRef="#ctx0" brushRef="#br0" timeOffset="256058.4837">24512 9544 0 0,'-2'9'67'0,"2"-9"4"16,0 9-3-16,0-9-3 15,19 0-56-15,-3 0 1 16,5-2-1-16,6-5-2 16,-3-4-2-16,1 1-1 0,1-5-2 15,0-2 1-15,-3 0 2 16,2-1-1-16,-11-2-1 15,-6 3 1-15,-5-1 0 16,-3 1 0-16,-4 5 0 0,-7 0 0 16,-2 4-1-16,-3 2-1 15,0 4 0-15,0 2-1 16,3 2 1-16,6 5-1 16,0 3 1-16,2 1-1 0,4 6 3 15,1 0-3-15,0 0 1 16,2 2 0-16,4-1-1 15,0-2 0-15,-1-3 0 0,4 2 1 16,-3-5-1-16,3-3 1 16,-1-1-1-16,4-4 1 15,-2 0-1-15,3-2 0 16,1-2-1-16,1-3 1 0,1-4-1 16,0-3 0-16,2-2 1 15,1 1-2-15,-2-2 1 16,0 4 0-16,-1 0 0 15,-1 1-1-15,-6 5 0 0,1 2 0 16,-10 3 0-16,8 0 0 16,-8 0-2-16,5 10 3 15,-5-10-1-15,1 18 1 0,1-9 1 16,-2 0-1-16,0-9 2 16,4 14-1-16,-4-14 0 15,11 7 0-15,-11-7 1 16,15-4-1-16,-4-4 0 0,3 0 0 15,-4-1-1-15,3 0 0 16,0 1 0-16,-4 0 0 16,1 2-1-16,-10 6 0 0,14-4 0 15,-14 4 0-15,0 0 0 16,9 10 1-16,-7 0-1 16,2 0 1-16,3 0 0 15,-2 2 0-15,4-3 0 0,0 0 1 16,7-1-1-16,-1-3 0 15,3-2 0-15,-2-3-1 16,6 0 1-16,-1-2-1 16,-1-5 0-16,-1-2-1 0,-1-1 1 15,-1-2 1-15,-2-1-1 16,-2 2 2-16,-6-3-2 16,-1 4 1-16,-2 1 0 15,-4 9-1-15,0-11 0 0,0 11 0 16,-8-3 1-16,8 3-1 15,-13 2 1-15,13-2 0 16,-10 12 1-16,7-4 0 0,3-8 0 16,-3 16 0-16,3-16 0 15,6 15 2-15,1-13-2 16,5-1 1-16,0-1-1 0,3-3 0 16,2-7 0-1,-1-4 1-15,2-4-1 0,0-4-1 16,1-2 1-16,2-5-1 15,-2 2 1-15,1 0 0 0,-2-1 1 16,-2 2 1-16,-3 1 0 16,-7 4 0-16,0 4 1 15,-5 5-1-15,-1 2 0 16,0 10-1-16,-10-9-1 16,10 9-1-16,-11 11 0 0,7 2 0 15,3 7-1-15,1 4 0 16,0 3-3-16,2 2-2 15,6 3-3-15,0-4-2 0,4-3-5 16,1-3-4-16,1-8 1 16,4-5-1-16,-1-7 2 15,3-2 6-15,-2-4 4 16,0-3 7-16,-3-3 9 0,1 0 5 16,-4 1 4-16,-3-1 1 15,-9 10-2-15,13-10-1 16,-13 10-1-16,0 0-7 0,0 0-10 15,5 9-18-15,-9 2-49 16,3 3-6-16,-4-1-5 16,-1 2-4-16</inkml:trace>
  <inkml:trace contextRef="#ctx0" brushRef="#br0" timeOffset="260569.8991">21644 6740 19 0,'0'13'73'16,"0"-13"3"-16,24 10-17 15,-4-10-12-15,7-7-13 0,5-2-12 16,0-6-7-16,10-3-6 16,-2-1-3-16,6-1-3 15,4 1-1-15,5-1-2 16,2 1 0-16,6 1-3 0,-2 0 0 15,4 3-3-15,-2-1-1 16,5 5-8-16,-6 3-38 16,2 0-21-16,-4 2-2 15,-2 2-2-15</inkml:trace>
  <inkml:trace contextRef="#ctx0" brushRef="#br0" timeOffset="264387.2476">19652 10819 20 0,'0'0'53'15,"0"0"-13"-15,3-9-16 16,-3 9-1-16,19-2 0 0,-5 0 0 15,4 3 1-15,1-2-5 16,5 1 0-16,6-2-4 16,2 2 0-16,8-2-4 0,2 1 0 15,10-3-1-15,2 3-3 16,15-4-1-16,3-1 0 16,8-3-2-16,6 3-1 15,6-6-1-15,3 0 0 0,11-5 0 16,7-2 1-16,3-3-2 15,4-3 3-15,8 1-3 16,4-1 1-16,4 0 0 0,-1 1-1 16,-1 5-3-16,-7 2 0 15,-2 4-3-15,-2 1 0 16,-11 4 0-16,-4-2-1 16,-4 2 1-16,-8-3 0 0,-2-1 0 15,-3-6 0 1,-5 2 1-16,-8-5 0 0,-2 0-2 15,-7-1 3-15,-7 2-2 16,-2-1 2-16,-16 4 0 16,-6 4 1-16,-6 1 0 0,-8 4 1 15,-5 3 0-15,-7 2-2 16,-12 3 2-16,14-1 0 16,-14 1 1-16,0 0-2 0,9 4 2 15,-9-4 2-15,13 9-1 16,-5-5 3-16,3 1-2 15,2 0 1-15,5 0 0 16,-1-1 0-16,5 2-1 0,2-3 0 16,1 3-1-16,2-1 1 15,-1 1-2-15,3 1 1 16,0 2 0-16,0-2-1 16,2 2 0-16,-2 2 1 0,3 1 0 15,3 4 0-15,2-2 1 16,-1 5-2-16,1-2 1 15,-2 4-1-15,0 1 0 16,-5 6 0-16,-4 0 0 16,-5 4 0-16,-7 5 0 0,-2 4 1 15,-9 6 0-15,-1 3 0 16,-2 5 0-16,-4 1-1 16,-5 5 2-16,5 0-1 0,-3 3 0 15,-1-2 0-15,2-2 0 16,-4 1 0-16,2-4 0 15,-3-2 1-15,-3-4-2 0,1-7 1 16,-6 1 0-16,3-6 0 16,-6-1-1-16,-1 0 1 15,-3-2-1-15,5 0 1 16,-7-4-1-16,5 3-1 16,-2-5-1-16,-1 5 0 0,4-4 0 15,-2-4 0-15,1 1-1 16,2-4 1-16,0-1 0 15,0-4 1-15,1-3 0 0,-9-3 1 16,5-5 1-16,-6 0 0 16,-1-3 0-16,-6-2 1 15,-5-2 0-15,-2-1-1 16,-7-1 1-16,0-2 1 0,-7-2 0 16,0-2 0-16,-8 2 1 15,1-2 0-15,-3 1-1 16,2 1 0-16,-1 0 0 0,-2 1 0 15,-1 2-1-15,2 0-1 16,-1 0 0-16,-3 1-1 16,0-1 0-16,-1 0 0 15,-2 1 0-15,2-1-1 0,-2-3 1 16,0 2-1-16,2-4 1 16,1 2-2-16,2-2 2 15,0-1-1-15,0 0 1 16,1 0-1-16,4 1 0 15,-2-1-1-15,-1 2 0 0,3 1-1 16,-6-2 1-16,1 4 0 16,-1-3-1-16,-2 1 1 0,1 0-1 15,0-1 0-15,0 2-1 16,0-1-1-16,5-1 0 16,-2 1-3-16,-2 1-1 15,-1-1-1-15,3 0-2 0,0 0 1 16,-1 1 2-16,-1 0 0 15,-1-2 2-15,0 3 2 16,0-2 2-16,-3 1 4 16,0 2 2-16,0-1 1 0,1 2 2 15,1 1-2-15,3-1 2 16,-1 1-3-16,4 4-1 16,2 1 0-16,0 1-2 0,-3-2-1 15,3 3 1-15,-2 0 0 16,5 0 0-16,-4 0 2 15,4-2 0-15,1 0 1 16,-1-1-1-16,4 0 1 16,-2-1-1-16,1-1 0 0,2-3 0 15,-1 1-1-15,2 0-1 16,-2-1 2-16,2-2-2 0,-1-1 1 16,2 1 0-16,0 0 0 15,-6-1 2-15,0 1-1 16,1 0 0-16,-1-1-1 15,2 2 1-15,-2-1-1 16,1 0 1-16,1 2-1 0,2 1-1 16,3-1 0-16,-3-1 1 15,2 1 0-15,-2 1 0 16,-1 0 0-16,2-1 1 16,1 2-1-16,0 2 1 0,2 0 0 15,4 0 1-15,-1 1-1 16,2 0 0-16,8 0 0 15,0 1 0-15,6-2-1 16,4 1 1-16,5-2 0 0,3-2 0 16,6 0 0-16,4 0 1 15,4-2 1-15,8 2 0 16,-10-17 0-16,9 5 0 0,1-5 0 16,0-4-1-16,1-3 1 15,4-5-1-15,1-7-1 16,1 0-1-16,3-6-1 0,-2-3 1 15,3-4-1-15,2-2 0 16,-2-3 0-16,3-1-1 16,3 2 1-16,-1-1 0 0,1 1 1 15,-1 3-1-15,-2 2 0 16,2 3 0-16,-3 2 0 16,0 5 1-16,-1 1 0 15,1 5-1-15,-1 4 1 16,-2 2 0-16,0 5 1 0,-2 3-1 15,3 4 1-15,-2 1-2 16,1 2 1-16,-1 2 0 16,0 1-1-16,0 1 0 15,2 3 0-15,1 0 0 0,0-1 0 16,3 4 0-16,1-2 0 16,6 3-1-16,2-1 1 15,5-1 0-15,5-1 0 0,3 1 0 16,8-1 0-16,3 0 0 15,7-2-1-15,3 1 1 16,3-3 0-16,7 2 0 0,0 1 0 16,7-2 0-1,2 3 0-15,4 1 0 0,1 2-1 16,1 0 2-16,2 0-1 16,-2 2 0-16,-2 1 0 15,-1 3 1-15,-4 0 0 0,-2-1 2 16,-5 1 0-16,-8 0 0 15,-4 0 0-15,-8 0 1 16,-4-2 0-16,-12-1-1 0,-6 0 0 16,-8 0-1-16,-5-2 1 15,-6 2-1-15,-8-3 1 16,0 0-1-16,0 0 0 16,0 0 0-16,0 0 1 0,0 0-2 15,0 0 1-15,-8 0 0 16,8 0-2-16,-9 0 0 15,9 0 1-15,-10 0-1 16,10 0 0-16,0 0 1 0,-9 0-2 16,9 0 2-16,0 0-1 15,0 0 0-15,0 0-2 16,0 0-2-16,0 0-4 16,0 0-7-16,0 0-21 0,-11 7-42 15,11-7-5-15,0 0-4 16,0 0-3-16</inkml:trace>
  <inkml:trace contextRef="#ctx0" brushRef="#br0" timeOffset="265616.8237">24833 10170 14 0,'20'-15'40'15,"-10"2"1"-15,2 1 2 16,1-2-6-16,-1 3-4 16,-1-2-4-16,2 1-3 15,-2 0-5-15,0-1-3 0,0 0-3 16,-2 0 0-16,-2 2-3 16,1 1-1-16,-4 1-1 15,-4 9-2-15,2-10-2 0,-2 10 0 16,-5 0-1-16,-8 7-2 15,-6 5-1-15,-6 5 0 16,-8 5 0-16,-3 5-1 16,-6 3 1-16,-9 3-1 15,-1 6 0-15,-1-2-1 0,-2 7 2 16,-3-2-2-16,3-1 2 16,0 0-2-16,3-5 1 15,2-2 1-15,6-6-1 0,-1-4 1 16,5-5 0-16,5-4-1 15,3-3 1-15,2-3 1 16,3-4-1-16,0-1 0 16,7-2-1-16,2-2-2 0,0 0-2 15,2-5-5-15,4-1-10 16,0-4-21-16,-6-4-37 16,14-1-7-16,-1-4-3 0,5-2-3 15</inkml:trace>
  <inkml:trace contextRef="#ctx0" brushRef="#br0" timeOffset="265941.4053">23991 10326 32 0,'-23'2'72'0,"13"3"-3"16,-5 1 0-16,4-17-13 0,11 11-46 15,-17 12 1-15,8 1 3 16,1-1 1-16,0 5 0 15,0-3 1-15,1 3-1 0,1 0-3 16,4 2-2-16,-1-5-1 16,2 2-2-16,1-3 0 15,2-3 0-15,-2-10-1 16,16 15 0-16,-4-11-1 0,3-2-1 16,4-2 0-16,4 0-1 15,5 0-2-15,-1 0 0 16,7 1-2-16,0-1-3 15,3 0-4-15,-4 0-8 0,3 0-26 16,-1 1-40-16,-13 0-6 16,-3 1-3-16,-6-2-4 15</inkml:trace>
  <inkml:trace contextRef="#ctx0" brushRef="#br0" timeOffset="268759.8111">17661 8314 35 0,'-8'-10'40'15,"8"10"2"-15,0 0-4 16,-3-9-7-16,3 9-8 0,0 0-5 16,0 0-3-16,0 0-2 15,0 0-3-15,8 0-1 16,-8 0-2-16,21 4-2 16,-4 1-2-16,2 2 1 0,7-1 1 15,1 1-2-15,8 0 1 16,2 2 0-16,8-2 0 15,2 0 0-15,5 2 1 16,9-1-1-16,2 1 0 0,13 0-1 16,8-1-1-16,11 1 0 15,8 1 0-15,8-1-1 16,12-3-1-16,6 1 1 0,8-2 0 16,1-1-1-16,-1-2 1 15,7-1-1-15,0 0 0 16,-2-1 1-16,-10 2 0 15,0-1 0-15,-6 3 0 16,-7 1 0-16,-5-1 0 0,-18 3 0 16,-10-1 0-16,-14 0-1 15,-7 4 0-15,-17-6 0 16,-14 3-2-16,-9-4-2 0,-12 1-4 16,-13-4-13-16,0 0-28 15,0 0-21-15,-16-6-6 16,-7-6 0-16</inkml:trace>
  <inkml:trace contextRef="#ctx0" brushRef="#br0" timeOffset="269255.1421">18819 7263 13 0,'-38'-12'55'16,"-1"-7"2"-16,3 5-1 15,13-2-48-15,-7 6 3 0,5-1 3 16,2 4 1-16,7 4-1 16,5-3 1-16,11 6-2 15,0 0 1-15,16-4-5 0,5 2-2 16,9 2-4-16,11 0 0 15,5 0-2-15,15 0 0 16,8 2-1-16,10 0 0 16,6 0 1-16,6 1-1 15,2-3 1-15,6 3-1 0,6 0 1 16,-7-3-1-16,1 1-1 16,-8 3-9-16,-8 5-33 15,-7 0-24-15,-8 3-4 0,-18-6-2 16</inkml:trace>
  <inkml:trace contextRef="#ctx0" brushRef="#br0" timeOffset="271752.3501">18010 5325 1 0,'-15'-1'19'0,"7"2"12"15,8-1-14-15,-16 5 6 0,6-5-1 16,10 0-5-16,-16 2 4 16,16-2-8-16,-17 0 4 15,17 0-7-15,-15 2 5 16,15-2-9-16,-15-2 3 16,15 2-1-16,-11 0 0 15,11 0 4-15,0 0 2 0,0 0 1 16,0 0-4-16,-4 10 5 15,4-10-3-15,7-1-4 16,4-3 2-16,6-1-7 0,8 0-2 16,9-2-2-16,12 0 1 15,9-2-2-15,15 3 0 16,11 3 3-16,12 0-5 16,10 1 3-16,12-1 0 0,5 5 1 15,10-2-1-15,3 2 2 16,3 3 0-16,-5 2 1 15,1-1 0-15,5 6 3 16,-15-1 1-16,-5 2 0 16,-19-1-2-16,-15 3 1 15,-13-5-3-15,-8 6-3 0,-22-4-6 16,-18 1-10-16,-13-4-18 16,-9-9-36-16,-9 21-7 15,-12-9-6-15,-7-1 1 16</inkml:trace>
  <inkml:trace contextRef="#ctx0" brushRef="#br0" timeOffset="272336.9334">17774 7072 20 0,'-20'-5'56'0,"0"5"-4"15,1-1-27-15,1-2 3 0,3-3-2 16,2 3 0-16,4 1-2 15,9 2-1-15,0 0-4 16,-2-9-3-16,2 9-1 16,18-7-3-16,3 2 0 0,12 1-3 15,8-2 1-15,16-1-2 16,16-1 0-16,18-1-1 16,21-3-2-16,19-3 0 15,19-2-3-15,12-4 0 16,20-2 0-16,10-3-1 0,9 1 0 15,1 1 1-15,-1 3 0 16,-10 4-1-16,-13 10-1 0,-13 4-4 16,-20 7-15-16,-20 13-55 15,-35 5-4-15,-23 5-7 16,-36-4-5-16</inkml:trace>
  <inkml:trace contextRef="#ctx0" brushRef="#br0" timeOffset="277177.1947">20067 10833 1 0,'1'-9'49'0,"-1"9"-1"16,0-10 0-16,0 10-46 16,0 0-4-16,0-9 2 15,0 9-2-15,0 0 5 0,0 0 3 16,0 0 2-16,2-9 2 15,-2 9-1-15,0 0 0 16,0 0 0-16,0 0 0 16,9-9-1-16,-9 9 1 0,0 0-1 15,0 0-1-15,0 0-1 16,9-2 1-16,-9 2-2 16,0 0 1-16,1 5-1 0,-1-5-1 15,0 17 0-15,0-6 0 16,0 3 0-16,-1 0-1 15,-2 2-1-15,3-3 1 16,0 2-3-16,0-4 2 0,0-2 2 16,0-9 0-16,0 13 0 15,0-13 2-15,8 8 1 16,-8-8 1-16,14 3 0 16,-6-3 1-16,6-1-2 15,1-3 0-15,4-6 0 0,1-2-1 16,9-4-1-16,3-4-1 15,6-7 1-15,3-3-1 16,1-5 1-16,8 0 1 0,-5-4 1 16,3 3 0-16,-9 3-1 15,-3 5 0-15,-6 8 0 16,-8 2-2-16,-5 8-1 0,-10 3-1 16,-7 7-2-16,0 0 1 15,0 0-2-15,0 0 1 16,0 0 0-16,0 0 0 15,0 5 0-15,0-5 1 16,0 0-1-16,-5 9 0 0,5-9 0 16,0 0 0-16,0 0 1 15,0 0-1-15,0 0 0 16,0 0 0-16,0 0 0 0,-11 6 1 16,11-6-1-16,0 0 0 15,0 0 0-15,0 0 1 16,0 0-1-16,0 0 0 15,-9 3 0-15,9-3 1 0,0 0-1 16,0 0 0-16,0 0 1 16,0 0-1-16,-10 2 0 15,10-2 0-15,0 0 0 0,0 0 0 16,0 0 0-16,0 0 1 16,-9 3-2-16,9-3 0 15,0 0-2-15,0 0-2 16,-8 9-4-16,8-9-7 0,-4 10-14 15,2-2-33-15,2-8-17 16,-10 18-7-16,10-18-2 16</inkml:trace>
  <inkml:trace contextRef="#ctx0" brushRef="#br0" timeOffset="284043.9309">23935 11086 60 0,'-28'-15'67'0,"7"-1"2"15,0-16-8-15,6 21-43 16,-2 5 2-16,7-1-2 16,10 7 0-16,0 0-3 0,0 0-1 15,7-8-1-15,13 5-3 16,11 3-4-16,9-2-3 15,8 2-1-15,15-1 0 0,8 2 0 16,5-1-1-16,8-1 0 16,2 2-3-16,1-2 0 15,1-2 0-15,-9 0-2 16,-6-3 0-16,-7-2-2 16,-15-2 1-16,-10-1-1 0,-15-2-1 15,-9 0 2-15,-11-1 0 16,-6-3 2-16,-12 1-1 15,-6 0 2-15,-6-2 0 16,-2 3 3-16,2-3 1 0,-3 0 0 16,3 1 1-16,5 1-1 15,5-1 1-15,7 2-1 16,4-2-1-16,3 4-1 16,9 0 0-16,9 2 0 0,7 2-1 15,4 3 0-15,4 3 1 16,1 3-1-16,-2 0 0 15,-3 1 2-15,0 6-1 16,-6 1 0-16,-2 0 1 0,-5 0 0 16,0 5-1-16,-8 0 1 15,0 4 0-15,-5 3-1 16,-3 3 0-16,-7 2 0 16,-7 5 0-16,-5-2-1 0,-6 6-4 15,-1-7-4-15,-1 4-6 16,1-9-12-16,3-1-23 15,7-2-26-15,6-6-1 16,10-4-1-16</inkml:trace>
  <inkml:trace contextRef="#ctx0" brushRef="#br0" timeOffset="284183.6649">25069 10931 20 0,'13'-6'80'0,"-13"6"2"15,6 5-4-15,-13 7-4 16,-2 6-49-16,-6 4-17 0,0 3-4 15,5 3-22-15,5-1-50 16,-2-2-6-16,6-4-5 16,2-8-5-16</inkml:trace>
  <inkml:trace contextRef="#ctx0" brushRef="#br0" timeOffset="293863.9687">21114 10130 9 0,'0'0'11'0,"0"0"0"16,0 0-17-16,10 1-19 15</inkml:trace>
  <inkml:trace contextRef="#ctx0" brushRef="#br0" timeOffset="299706.434">21011 17658 28 0,'0'0'76'16,"-9"12"2"-16,9-12-1 15,-2 11-3-15,2-11-55 0,0 0-2 16,9 5-1-16,2-5-1 16,2 0-1-16,1-5-3 15,5 0-3-15,0-4-2 16,2 0-2-16,0-1 0 0,1 0-2 15,0 2 1-15,-1-3-2 16,0 1-1-16,-4-1-1 16,0 1-1-16,-5-1 0 15,0 1-1-15,-6-2 0 0,-5 2 0 16,-1 1 2-16,-1-2-3 16,-5 3 4-16,-6-1-1 15,1 0 1-15,0 1 0 16,-3 0 0-16,3 0 0 15,1-1 0-15,0 2 1 0,10 7-1 16,-10-13 1-16,10 13 2 16,0-10-2-16,0 10 1 15,10-3 1-15,1 3 0 0,3 0 0 16,-1 5 0-16,3 4 0 16,-2 3-1-16,0 5 0 15,-3 0 0-15,-3 7-1 0,-4 0-1 16,-3 5 0-16,-1-1-1 15,-5 2-1-15,-4 0-3 16,0 0-8-16,-6-1-13 16,1-8-41-16,2 2-13 15,-1-3-6-15,2-6-6 0,11-14 1 16</inkml:trace>
  <inkml:trace contextRef="#ctx0" brushRef="#br0" timeOffset="300436.9115">22581 16515 34 0,'-4'-16'81'15,"4"16"3"-15,-3-13-1 16,3 13-26-16,-6-17-29 16,6 17-2-16,0-14-4 15,0 14-4-15,0-12-4 0,0 12-3 16,0 0-2-16,2-10-2 15,-2 10-1-15,0 0-2 16,0 0-2-16,0 0 0 0,1 15-1 16,-1 3-1-16,0 6 0 15,-1 5 0-15,1 8 0 16,-1 8-2-16,-2 3 2 16,-3 1-1-16,4-1-1 0,-2-2 0 15,3-2-2-15,-1-7 0 16,1-2-4-1,-5-12-2-15,6-2-8 0,-2-8-18 16,-10-8-48-16,12-5-1 16,0 0-8-16,-5-12-2 0</inkml:trace>
  <inkml:trace contextRef="#ctx0" brushRef="#br0" timeOffset="300700.4173">22558 16809 53 0,'0'0'88'16,"0"0"1"-16,13 6-7 0,-13-6-19 15,0 0-39-15,20-4-5 16,-3-1-2-16,2 4-5 16,4-3-5-16,6 2-2 0,-6 0-1 15,5 0-2-15,-4-1 0 16,-2 1-2-16,-4-2-3 15,0 0-3-15,-6-2-6 16,-4 0-14-16,-8 6-39 0,8-16-17 16,-8 5-7-16,-5-2-6 15,-2-1 6-15</inkml:trace>
  <inkml:trace contextRef="#ctx0" brushRef="#br0" timeOffset="300926.8113">22597 16487 74 0,'-6'-15'90'16,"4"-1"-3"-16,2-3-3 15,2 1-2-15,15-1-69 16,-7 0-2-16,5 5 0 16,1-3-2-16,3 7-2 0,3-1-4 15,-4 7-4-15,1 1-3 16,0 3-5-16,-6 7-7 15,0 9-26-15,6 6-41 0,-12 4-3 16,-4 5-7-16,-3 4-2 16</inkml:trace>
  <inkml:trace contextRef="#ctx0" brushRef="#br0" timeOffset="301118.5559">22622 16962 81 0,'-11'16'93'0,"8"-3"-4"0,3-13-6 16,0 0-1-16,8 6-72 16,6-6-2-16,9 0-3 15,4-3-4-15,5 2-8 16,3-2-25-16,-7-3-48 16,15 0-5-16,2-4-5 0,-2-4-6 15</inkml:trace>
  <inkml:trace contextRef="#ctx0" brushRef="#br0" timeOffset="301495.7417">23115 16668 36 0,'-4'-24'94'15,"-1"5"-3"-15,0 5-4 16,5 14-3-16,-10-11-47 0,10 11-18 16,0 0-5-16,0 13-3 15,8 1-5-15,1 4-2 16,4 0-1-16,3 3-3 15,1 1-1-15,0-3-1 0,1 0-3 16,-2-7-5-16,3-2-8 16,-6-6-7-16,3-4-11 15,-6-8-9-15,5-5 3 16,-9-9 7-16,2-3 12 16,-1-2 12-16,-6-5 14 0,2 4 14 15,-3-1 13-15,0 9 11 16,-4 1-3-16,4 19-4 15,-11-11-9-15,11 11-8 0,-13 20-5 16,3 4-3-16,0 7-5 16,0 5 0-16,-5 7-3 15,2 1-3-15,6 2-6 16,-6-4-12-16,9-10-53 0,1 4-10 16,3-8-5-16,2-6-8 15,5-11 1-15</inkml:trace>
  <inkml:trace contextRef="#ctx0" brushRef="#br0" timeOffset="302596.0708">23398 16583 50 0,'13'-54'96'0,"-7"7"-5"0,-1 9-2 16,-5 9-7-16,0 29-52 16,-10 2-10-16,6 23-6 15,-2 11-5-15,3 10-5 16,1 7-4-16,1 10 1 0,1 6-2 15,2 3-4-15,7 10-3 16,-6-2-6-16,2 2-10 16,-2-9-14-16,1-1-4 15,-6-41 3-15,2 3 7 16,-8-9 7-16,7-4 12 0,-16 10 14 16,-1-21 13-16,5-12 18 15,-4-23 4-15,4-18-3 16,0-21-3-16,9-11-8 15,9-8-5-15,15 1-7 0,4 4-2 16,5 9-3-16,-1 11-1 16,7 14-1-16,3 19-1 0,1 16 1 15,-1 11-3-15,1 10 0 16,-5 7 0-16,-2 6-2 16,-3 3 0-16,-7 1-1 15,-7 3-2-15,-8-4-1 16,-7 0-1-16,-3-5 1 0,-6-3-2 15,-7-6-1-15,4-6-6 16,4-6-2-16,8-2-1 16,-12-17 3-16,12-6 1 15,10-6 3-15,2-8 3 16,10-7 5-16,3-1 7 0,6-1 7 16,0 4 2-16,2 2 3 15,-2 8 3-15,-6 4-3 16,-1 10-2-16,-9 11 0 0,-15 7-1 15,0 0-2-15,0 14-3 16,-8 4-2-16,-9 3-1 16,-1 5-1-16,2 0-1 0,1 1-1 15,6 0-2-15,2-4-1 16,6-2 1-16,1-7-2 16,11-4-2-16,5-5 2 15,1-5-2-15,3-5 0 16,1-8 2-16,-3-5 0 0,2-3 0 15,-4-1 1-15,-1 1 2 16,-5 5-2-16,-3 5 2 16,-7 11 0-16,0 0 0 15,3 12 0-15,-3 6 0 0,0 7-3 16,1 2 0-16,-1-1-1 16,9-1-1-16,0-5-1 15,5-3 0-15,3-7-3 0,3-7 0 16,2-5 3-16,1-9-2 15,4-6 3-15,-3-11 1 16,-2-5 2-16,3-10 2 16,-1-8 3-16,-4-5 3 0,-4-1 1 15,-2 3 3-15,-6 5 0 16,1 8-1-16,-3 9 0 16,-5 14-2-16,-1 18-2 15,0 8-1-15,-4 16-2 0,-1 12-1 16,2 4-2-16,3 7-2 15,0 1-2-15,0 3-7 16,1-2-5-16,9-2-10 16,-5-6-17-16,2-8-25 0,0-6-3 15,-4-5 0-15,1-11 18 16,-4-11 24-16,0 0 19 16,2-12 22-16,1-11 27 15,-1-5 27-15,1-6 3 0,0 0-5 16,5 2-16-16,1 1-14 15,5 6-12-15,-2 9-7 16,3 3-4-16,3 11-6 0,1 2-5 16,6 11-13-16,-11 4-48 15,13 2-23-15,4-1-3 16,0-3-7-16,2 1-3 16</inkml:trace>
  <inkml:trace contextRef="#ctx0" brushRef="#br0" timeOffset="302751.1491">24884 16762 67 0,'6'28'99'16,"-5"4"-4"-16,-4 1-4 16,-11 2-2-16,11 1-56 0,-21 1-11 15,2-1-9-15,-1-2-11 16,7 0-6-16,-7-8-80 16,8-7-4-16,6-7-4 0,9-12-7 15,-6-6-5-15</inkml:trace>
  <inkml:trace contextRef="#ctx0" brushRef="#br0" timeOffset="304181.0658">25763 16557 30 0,'-4'-13'80'0,"4"13"1"16,11-19-8-16,-11 19-32 15,0 0-6-15,-2-8-6 16,2 8-6-16,0 0-6 15,-7 7-4-15,0 6-5 0,2 4 0 16,-2 4-3-16,-2 9 0 16,2 3-3-16,-1 5 1 15,5 3 0-15,0 1 0 16,3 1-1-16,4-2 0 0,8-4 1 16,3-4 0-16,5-5 2 15,2-7-1-15,5-10 1 16,3-8-1-16,1-6-1 0,-2-12 1 15,1-12-2-15,-1-8 1 16,-4-9-2-16,-4-6 1 16,-3-2-1-16,-2-1 0 15,-6 2 0-15,-4 6 0 0,-4 5 0 16,-1 10-2-16,-1 10 1 16,-4 10 0-16,4 10-1 15,-13 3-2-15,7 11-2 0,0 2-3 16,5 8-7-16,0-5-10 15,1 2-46-15,11 3-15 16,1-4-7-16,7-1-5 16,1-8 3-16</inkml:trace>
  <inkml:trace contextRef="#ctx0" brushRef="#br0" timeOffset="304597.9363">26303 16552 49 0,'-3'-12'91'0,"3"1"-1"0,-1 0-5 16,1 11-11-16,0-16-44 15,0 16-8-15,0 0-8 16,0 0-4-16,0 0-4 16,-13 0-2-16,4 10-1 15,0 2-1-15,0 2-1 0,-4 4 1 16,7 1-1-16,-3 2 0 15,6 0 0-15,2 0-1 16,1-2 0-16,5 2 0 16,4-1 0-16,2 0-3 15,0 2 1-15,1-3 1 0,-3 2-1 16,2-2 1-16,-6 0 0 16,-1 1-1-16,-4-3 2 15,0-2 2-15,-7 1-2 0,-7-3 1 16,-2-2 0-16,-5-1-1 15,0-1 1-15,-3-5-1 16,0-1-1-16,2-3-2 16,4 0-3-16,3-7-12 0,9-9-42 15,4 0-25-15,2-3-5 16,12-4-3-16,10-3-5 16</inkml:trace>
  <inkml:trace contextRef="#ctx0" brushRef="#br0" timeOffset="304985.1935">26779 16572 7 0,'8'-10'90'0,"-8"-3"2"16,-1 2-2-16,-6 0-6 16,-5 2-41-16,12 9-17 0,-10-13-3 15,10 13-9-15,0 0-5 16,-8 7-5-16,5 9-1 15,-2 4-1-15,1 7-1 0,-2 8-2 16,-2 4 1-16,1 5 0 16,1 1 0-16,2 0 0 15,1 0 0-15,2-6 0 16,3-7-1-16,7-2 3 16,1-11-2-16,5-8 0 0,3-8 0 15,-1-6 0-15,1-15 0 16,-3-8 1-16,3-10 0 15,1-8-1-15,-2-4 0 16,-2-1 0-16,-3 2 0 0,0 4-2 16,-2 7-3-16,-2 8-8 15,-4 10-5-15,-4 18-12 16,0 0-38-16,9-1-17 16,-9 1-8-16,21 14-3 0</inkml:trace>
  <inkml:trace contextRef="#ctx0" brushRef="#br0" timeOffset="305252.9062">27281 16530 34 0,'0'-15'84'0,"0"2"1"16,-4 3-4-16,-10-2-30 0,14 12-15 15,-10-3-8-15,10 3-8 16,-9 10-5-16,6 4-4 15,-3 5-1-15,3 4-1 0,0 6-2 16,0 6-1-16,2 2-3 16,-3 4 0-16,0 4-2 15,-1-2-2-15,1 2-3 16,-3-6-4-16,3 2-8 0,-1-10-14 16,-2-12-46-16,7 1-10 15,0-12-6-15,0-8-6 16</inkml:trace>
  <inkml:trace contextRef="#ctx0" brushRef="#br0" timeOffset="305564.6747">27500 16540 7 0,'11'-21'87'0,"-3"10"2"16,-8 11-4-16,0 0-10 15,0 0-33-15,0 0-13 16,4 5-9-16,-4-5-7 15,-3 10-4-15,3-10-2 0,-15 15-1 16,6-5-1-16,-5 1-2 16,0 2-2-16,-4-2 1 15,2 2-2-15,2 2 1 16,2 2-1-16,2 2 0 16,4 2 0-16,4 2-2 0,2 3 2 15,3 4 0-15,8 2-1 16,1 4-1-16,6-2-3 0,6 7-8 15,-2-5-12-15,4 3-14 16,13-2-44-16,-9-3-5 16,-2-7-5-16,-5-7-3 15</inkml:trace>
  <inkml:trace contextRef="#ctx0" brushRef="#br0" timeOffset="305957.5431">27080 16126 12 0,'5'-13'85'0,"-5"13"4"16,3-12-3-16,-3 12-4 0,-10-8-37 15,-3 19-24-15,-9 12-3 16,-8 12-3-16,-9 7-4 16,-12 14-3-16,-8 10-2 15,-11 10-2-15,-10 9-4 0,-5 8 1 16,-4 9-1-16,-1 1 0 16,8-1 0-16,3-7 0 15,12-5-1-15,10-11 1 16,12-8 2-16,29-43-3 0,0-1-2 15,6-5 0-15,1-1-4 16,2-7-3-16,4 1-4 16,2-5-19-16,1-10-47 15,5-1-4-15,12-12-5 16,0-6-3-16</inkml:trace>
  <inkml:trace contextRef="#ctx0" brushRef="#br0" timeOffset="307277.1993">28452 16622 35 0,'13'-18'90'15,"-3"1"-2"-15,-3 4-3 16,-6 3-4-16,-16 7-51 16,15 3-15-16,-18 1-1 15,2 11-5-15,-4 7-3 0,-4 10-4 16,-7 5 1-16,-2 8-2 16,-1 5 0-16,3 1 0 15,1 2-1-15,4-3 0 0,3-7 0 16,7-8 2-16,7-4-2 15,4-16 0-15,5-12-1 16,0 0 0-16,4-20 1 16,6-12-1-16,3-9 2 0,8-12-1 15,2-8 0-15,8-10 0 16,8-4 1-16,6 1 0 16,0 5 1-16,-2 7 0 15,-5 9 0-15,-6 12 0 16,-3 13 0-16,-9 18 1 0,-20 10-1 15,8 22 0-15,-9 11 0 16,-6 5-1-16,-1 9 0 16,0 7 0-16,0 5-4 15,0 0 0-15,3 0-1 0,-2-5-4 16,-1-4-2-16,-2-7-5 16,-4-7-6-16,-6-8 0 15,-2-11 2-15,-6-9 1 0,1-8 6 16,0-8 4-16,1-10 6 15,3-1 7-15,1-4 6 16,13 1 4-16,-3 4 0 16,7 1-2-16,3 8-2 0,2 9-2 15,11-11-1-15,5 10-5 16,9 1 0-16,3 0-2 16,6 0 0-16,7-1 1 15,4-5 0-15,-1-8-1 0,4-2-2 16,-3-8 2-16,-1-4 0 15,-6-4 1-15,-5-1-1 16,-8-2 0-16,-7 3 1 0,-6 2 1 16,-11 7 0-16,-1 8 1 15,-11 9 0-15,-1 6-1 16,-6 3 0-16,4 12 0 16,-4 9-1-16,4 8-1 0,-2 8-2 15,4 8 1-15,4 9 0 16,-3 9 0-16,5 15-1 15,1 1-5-15,4 12-5 16,0-47-5-16,0 6-3 16,-4 0-15-16,-2 4-26 0,-3-6 3 15,1 2 17-15,-4-8 15 16,-1-4 10-16,-4-9 9 16,6-4 10-16,-4-13 16 0,16-15 28 15,-26 6-4-15,12-27-18 16,8-17-11-16,14-27-5 15,20-13-2-15,9 3-1 16,15 16-2-16,-4 29-1 16,-2 14 0-16,-6 12 3 0,-7 5 0 15,-6 12 1-15,-7 5 0 16,-5-1 1-16,-3-1-1 16,-3-4-1-16,-9-12-3 15,9 16-6-15,-9-16-19 0,-12 0-57 16,12 0-3-16,-12-9-7 15,5-9-5-15</inkml:trace>
  <inkml:trace contextRef="#ctx0" brushRef="#br0" timeOffset="312808.5526">15349 14958 14 0,'0'-11'22'15,"0"11"-1"-15,0 0 1 16,0-9-2-16,0 9 0 0,0 0-1 15,0 0 0-15,0-9-2 16,0 9-1-16,0 0 0 16,0 0 0-16,0 0 1 0,0 0-1 15,0 0-1-15,0 0-3 16,0 0-1-16,0 0 0 16,0 0-2-16,-5-9-2 0,5 9-1 15,0 0-1-15,0 0 0 16,0 0 0-16,-2 5 0 15,2-5 1-15,-2 11-1 0,2-11 1 16,-3 15 1-16,2-6-1 16,1-9-1-16,-2 16 2 15,2-16-2-15,-1 13 1 16,1-13-1-16,-1 13 0 16,1-13 0-16,-3 11 0 0,3-11-1 15,-1 12 0-15,1-12 0 16,-1 16-1-16,0-2 1 15,1 4-3-15,-1 6 1 16,1 10 0-16,0 4-1 0,0 11 0 16,0 7 0-16,1 6 0 15,0 7 0-15,0 2 0 16,2 7-1-16,0-1 0 16,3 1 1-16,-2 0 0 0,-2 3 0 15,0 0 0-15,-2-1 0 16,-1 0 1-16,-1 1-1 15,-7-7 1-15,-1 2-1 0,-2-6 0 16,2-1 0-16,-2-1-2 16,-1-2 2-16,4-3 0 15,-3-4 0-15,4-1 0 16,-2-6 0-16,2-6 1 0,-2-8-1 16,3-6 1-16,-2-11-2 15,3-6-3-15,6-15-2 16,-16 2-4-16,7-11-6 15,1-11-10-15,-6-8-23 16,1-12-29-16,4-2-8 0,0-6-6 16,2-7 1-16</inkml:trace>
  <inkml:trace contextRef="#ctx0" brushRef="#br0" timeOffset="316410.5531">15156 15370 1 0,'0'-8'61'16,"0"0"-13"-16,0 8-4 0,1-13-2 16,-1 13-5-16,2-9-5 15,-2 9-5-15,2-11-6 16,-2 11-4-16,0 0-3 15,0-12-1-15,0 12-3 0,0 0 0 16,0 0 0-16,0 0-3 16,0 0-1-16,0 0-1 15,-7 10-1-15,4 3-1 0,-1 1 0 16,-1 3-2-16,-2 1 1 16,3 2-1-16,1-3 0 15,1-2 1-15,0-3 0 16,1-3 0-16,1-9 1 0,0 0-1 15,0 0 1-15,1-11-2 16,2-7 2-16,1-6-2 16,4-7 0-16,0-6 0 15,3-7 0-15,2-4 0 0,2 0 0 16,0-1 0-16,2 2-1 16,0 5 1-16,-2 6-1 15,-1 4 1-15,1 9 0 16,0 4 0-16,-3 8 0 0,-3 3 0 15,3 3 1-15,-4 2-1 16,-8 3 1-16,16-2 0 16,-16 2-1-16,16 5 1 15,-10 5 0-15,3 6 0 0,-2 5 0 16,2 7-1-16,-2 4 1 16,4 6-1-16,-2 3 0 15,2 1 0-15,-3-1 0 0,5-5-1 16,-2-2 1-16,0-6-1 15,0-6 0-15,-2-6 0 16,3-2 1-16,-5-6-1 16,3-2 0-16,-10-6 1 0,15 4-1 15,-15-4 0-15,10 1 0 16,-10-1 0-16,0 0-1 16,10 6 0-16,-10-6 0 15,0 0 0-15,0 8 0 0,0-8 0 16,-5 8 0-16,5-8 0 15,-18 6 0-15,5-4 1 16,-3 0-1-16,-3-1 0 16,-3-1 0-16,-4 1 0 0,0 0 0 15,-6 2-1-15,-3 0 1 16,-2 1 1-16,-1 1-1 16,-1 0 0-16,2 3 1 15,0-4 0-15,3 1 1 16,1-2-1-16,9 0 1 0,3 0 0 15,4-2 0-15,5-1-1 16,2 0 1-16,10 0 0 16,-10 2-1-16,10-2 1 0,0 0-1 15,0 0 0-15,0 0 0 16,4 1 1-16,-4-1-1 16,14 2 0-16,-14-2 0 0,13 1 1 15,-13-1 0-15,10 4 0 16,-10-4-1-16,0 0 0 15,12 0 1-15,-12 0-1 16,0 0 0-16,0 0 1 0,0 0-1 16,8-2-1-16,-8 2 2 15,7-11-1-15,-7 11 0 16,8-16 1-16,-1 5-1 16,1-2 1-16,2-5-1 0,-1 0 0 15,2-3 0-15,-2-1 1 16,2-2-1-16,-3-1 0 15,2-1 0-15,-2 1 0 16,1 0 1-16,-3 0-1 0,0 3 0 16,3 2 0-16,-4 2 0 15,0 3 0-15,1 3 1 16,-3 2-1-16,-3 10 0 16,5-14 0-16,-5 14 0 0,0 0 0 15,2-10 0-15,-2 10 0 16,0 0 0-16,0 0 0 15,9-9 0-15,-9 9 0 0,0 0-1 16,8-6 1-16,-8 6 0 16,0 0 0-16,12-2 0 15,-12 2 0-15,0 0 0 0,0 0 0 16,9 0 0-16,-9 0 1 16,0 0-1-16,10 7 0 15,-10-7 0-15,13 13 0 16,-2-5 0-16,1 1 1 15,4 0-1-15,1 0 0 0,2 0 0 16,2 1 1-16,0 0-1 16,1 0 0-16,-1 1 0 15,2 0 0-15,-2 1 0 16,-4 0 0-16,-2 1 0 16,-3 0 0-16,0-2 0 0,-6 1 0 15,1-3 0-15,-7-9 0 16,6 15 1-16,-6-15-1 15,0 8 1-15,0-8 0 0,0 0 0 16,0 0 0-16,0 0-1 16,0 0 1-16,-6 3-1 15,6-3 0-15,0 0 0 16,0 0 0-16,0 0 0 0,0 0 0 16,0 0 0-16,-9 0 0 15,9 0 0-15,0 0 0 16,0 0 0-16,0 0 0 0,0 0 0 15,-3 11-1-15,3-11 1 16,0 15 0-16,0-3-1 16,0 0 1-16,2 3 0 15,1-2 0-15,0 2-1 0,3-1 1 16,-2-3 0-16,0-1 0 16,-4-10 0-16,8 12 0 15,-8-12 0-15,0 0 0 0,6 12 0 16,-6-12 0-16,0 0 0 15,0 0 0-15,0 0 0 16,0 0 0-16,0 0 0 16,0 0 0-16,4 8 0 0,-4-8 1 15,0 0-1-15,0 0 1 16,0 0-1-16,0 0 0 16,0 0 0-16,0 0 1 15,0 0-1-15,0 0 0 0,-6-8 0 16,6 8 0-16,-10-9 0 15,10 9-1-15,-16-11 1 16,6 6-1-16,-4 0 0 16,0 0 0-16,-5-2 0 0,1 3 1 15,-5-1-1-15,1 1 1 16,-7 1-1-16,3 0 1 16,-3 1 0-16,2 2 0 0,-3 0-1 15,0 1 2-15,2 3-2 16,0 2 1-16,4 0 0 15,4-2 0-15,5 1 0 16,1-1-1-16,14-4 1 0,0 0-1 16,0 0 1-16,0 0 0 15,11 3-1-15,3-3 1 16,4-5 0-16,5-2 0 0,-1-4 1 16,3 0-1-1,0 0 0-15,0-3 0 0,0 0 0 16,-4-4 0-16,0 1 1 15,-5-1-1-15,1-1 0 0,-7 2 0 16,0 0 1-16,-6 1-1 16,-2 0 0-16,-2 5 1 15,0 0-1-15,0 11 1 16,-8-13 0-16,8 13-1 0,-12-5 1 16,12 5-1-16,-10 1 0 15,10-1 0-15,-9 12 0 16,5-2 0-16,0-1 0 15,4-9 0-15,-7 17 0 0,7-17 0 16,-4 14 0-16,4-14 0 16,0 0 1-16,-4 11-1 15,4-11 0-15,0 0 0 0,0 0 0 16,-9-8 0-16,6-2 1 16,-1-3-1-16,1-4-1 15,1-5 1-15,-3-3 0 16,3 0 0-16,-2 0 1 15,2 1-1-15,0 3 0 0,1 2 0 16,-1 7 0-16,0 3 0 16,2 9 0-16,-4-9-1 15,4 9 1-15,0 0-1 0,-5 5 1 16,2 6 0-16,-1 0 0 16,-1 6 0-16,0 3 0 15,0 3 0-15,0 4 0 16,-1-2 0-16,2 0 0 15,1-4 0-15,-2-1 0 0,0-4 0 16,0-4 0-16,5-12 1 16,-8 11-1-16,8-11 0 15,0 0 0-15,-11-9 0 0,8-4-1 16,-1-4 1-16,0 0-1 16,4-5 0-16,-2-1 1 15,1 5-1-15,1-2 1 16,0 9-1-16,0 2 0 0,0 9 0 15,0 0 0-15,-3 15 0 16,0 6 0-16,1 1 1 16,-2 5-1-16,-1 0 0 15,4 1 1-15,-1-6-1 0,1-2 1 16,1-7 0-16,0-4 0 16,0-9 0-16,0 0 0 15,3-9-1-15,0-7 1 0,2-4 0 16,-2-4-1-16,0-6 1 15,1-5-1-15,2 3 1 16,-1-1 0-16,-2 4 0 16,0 4 0-16,-1 5 0 0,2 4 0 15,-1 5 0-15,-3 11 1 16,0 0-1-16,9 0 0 16,-9 0 1-16,10 14-1 15,-4-4 0-15,1 2 1 0,3-2-1 16,-2 1 0-16,2-2 1 15,-10-9-1-15,15 9 1 16,-15-9-1-16,11 0 1 16,-11 0 0-16,12-12-1 15,-7 3 1-15,2-4-1 0,-2-1 1 16,0 2-1-16,0 1 0 16,-1 1 0-16,-4 10 1 15,7-15-1-15,-7 15 1 16,0 0-1-16,0 0 0 0,0 0 1 15,9-3-1-15,-9 3 0 16,5 8 1-16,-1 3-1 16,0 2 0-16,4 2 0 0,-2 2 0 15,0 2 0-15,1-3 0 16,-2 3 0-16,2-4 0 16,1 0 1-16,-3-3-1 15,-1-3 0-15,-4-9 0 0,8 12 1 16,-8-12-1-16,0 0 1 15,0 0-1-15,0 0 0 16,1-7 1-16,-1-5-1 16,-2 0 0-16,-1-6 0 15,-2-2 0-15,3-3-1 0,-1-1 1 16,1-1-1-16,-1 0 0 16,1-2 1-16,1 2 0 0,-3 2 1 15,1 4-1-15,3 1 1 16,-1 3 0-16,-1 5 0 15,2 0-1-15,0 10 1 16,-2-10-1-16,2 10-1 0,0 0 1 16,0 0 0-16,0 0-1 15,0 0 1-15,0 0 0 16,2 5-1-16,0 4 0 16,-1 4 0-16,2 3 1 0,2 5-1 15,0 3 1-15,0 4 0 16,2 1-1-16,0 1 2 15,1 3-1-15,1 0 0 16,-2 1 0-16,3 0 0 0,-2 0 0 16,1-3 0-16,-3-1 0 15,2-3 0-15,-1-4 0 16,-2-4 0-16,1-1 0 0,-1-6 0 16,-2-3 0-16,-3-9-3 15,10 8-5-15,-2-3-10 16,-8-5-60-16,17 0-6 15,-5-2-5-15,-1-9-5 0,4-1-4 16</inkml:trace>
  <inkml:trace contextRef="#ctx0" brushRef="#br0" timeOffset="317206.8523">15468 14922 5 0,'-9'-7'25'16,"9"7"-2"-16,0 0-2 16,0 0-2-16,-8-7 0 15,8 7-4-15,0 0-1 0,0 0-1 16,0 0-1-16,-12-8-4 16,12 8-1-16,0 0-1 15,-8-7-2-15,8 7 0 16,0 0-3-16,-9-9-2 0,9 9-3 15,0 0-1-15,0 0-4 16,-9-11-4-16,9 11-5 16,0 0-5-16,0 0-6 0,0 0-1 15,0 0 1-15,-7-9 0 16</inkml:trace>
  <inkml:trace contextRef="#ctx0" brushRef="#br0" timeOffset="317491.7802">15400 14845 5 0,'0'0'26'0,"-6"-19"4"16,6 19 1-16,-5-14 1 15,5 14-2-15,-8-17 0 0,8 17-1 16,-11-18-2-16,11 18-3 16,-11-11-2-16,11 11-2 15,-12-8 1-15,12 8-4 0,-11-4-1 16,11 4-2-16,-9 1-1 15,9-1-4-15,-16 24-2 16,9-3-2-16,-2 10-1 16,0 7-1-16,-2 7-1 0,2 9-2 15,-2 3-5-15,8 5-11 16,0 0-44-16,2-3-18 16,3-6-4-16,5-7-6 15,3-5 0-15</inkml:trace>
  <inkml:trace contextRef="#ctx0" brushRef="#br0" timeOffset="331133.977">8052 15291 11 0,'39'-39'73'0,"-5"0"4"0,8 3-14 16,2 4-17-16,-3 0-8 15,8 6-7-15,-3 1-10 16,7 2-4-16,-3 3-6 0,4 3-3 15,0 3-3-15,-5 2-1 16,-2 0 1-16,-2 3-1 16,-8 2 1-16,-6 3-1 0,-7 3 1 15,-6 1 0-15,-9 7 1 16,-7 8-1-16,-7 14 0 16,-13 11-1-16,-12 12-1 15,-12 13 0-15,-10 13-2 0,-14 14 0 16,-13 14-1-16,-10 5-1 15,-6 3 0-15,-4 0 0 16,-3-1 0-16,5-10 1 16,5-9-1-16,11-14 0 0,11-18 0 15,15-16-1-15,11-12-6 16,12-15-5-16,18-13-9 16,14-6-32-16,-13-14-26 0,19-9-6 15,10-11-6-15,3-4 1 16</inkml:trace>
  <inkml:trace contextRef="#ctx0" brushRef="#br0" timeOffset="331401.2584">7803 15843 57 0,'-31'27'81'15,"-1"7"-3"-15,-4 0-2 0,2 7-3 16,2 11-62-16,1-9-7 15,8 0 2-15,5 2 0 16,4-6 0-16,6-2 2 0,7-3-2 16,1-5 0-16,9-7 0 15,6-3-2-15,4-6 0 16,6-9 0-16,5-2-1 16,6-5-2-16,3-6-1 15,1-8-10-15,8 2-27 0,1-1-41 16,-5-1-4-16,-5 5-5 15,-7 0-6-15</inkml:trace>
  <inkml:trace contextRef="#ctx0" brushRef="#br0" timeOffset="333139.8181">5996 16752 14 0,'-23'-17'72'0,"1"0"2"16,-3 3 2-16,1 3-5 15,-3 1-56-15,2 3-2 0,1 5 0 16,4 2-1-16,1 4 0 16,-1 5-4-16,1 5-1 15,-1 4-2-15,2 3-1 16,0 7 2-16,-1 0-2 0,0 4 0 16,0 4 0-16,0 2 0 15,0 2-1-15,3-2 0 16,0-1-1-16,4-4 0 15,3-3-1-15,2-5 0 16,5-4-1-16,1-4 1 0,7-5-1 16,7 0 0-16,5-4 0 15,3 3 0-15,6-2 0 16,6 2 1-16,-1 2-2 0,0-2 1 16,0 5-1-16,-19-10-1 15,2 4 0-15,-4 0-1 16,1 1 2-16,-3 1-1 15,-2 1 1-15,-4 1 0 0,-3 2 0 16,0 2 2-16,-8 1 1 16,-5-1-1-16,0 1 1 15,-5-1-1-15,1 1 0 16,-4-3 1-16,1 0-1 0,-1 1-2 16,-1-5-1-16,1-2 0 15,3 0-2-15,0-5 0 16,6-3 0-16,0-2-1 0,12 0 0 15,-4-18 0 1,5 7 3-16,21-28 1 0,14-4 1 16,11-4 0-16,2-2-1 15,1 1 2-15,-1 6-1 16,-8 4 2-16,-15 16-1 0,-9 4 1 16,-5 4 0-16,-8 3 2 15,-4 11 0-15,-2-15 1 16,-7 12 0-16,-2 2 0 15,-1 1-1-15,-1 4 0 16,1 5-1-16,0 5 1 0,3 2-3 16,2-2 1-16,2 6-1 15,4-2 0-15,1-2-1 16,2-2 0-16,5-5 0 16,1-3-1-16,5-6 0 0,0 0 0 15,2-10-1-15,0-2 0 16,-2-4 0-16,1 0 0 15,-4 0 1-15,1 3 0 0,-5 0-1 16,-1 5 1-16,-5 8 0 16,0 0 0-16,0 0 0 15,9 4 0-15,-6 8 0 16,1-1 1-16,2 2-1 0,0 1 1 16,1-3 0-16,2-1-1 15,1-6 0-15,0-1 0 16,-1-3 0-16,2-7 0 15,2-7-1-15,-2-2 1 0,2-2-1 16,-3-1 1-16,2 0 0 16,-3 3 0-16,-1 2 0 15,-1 6 0-15,-7 8 1 0,10-1 0 16,-10 1 1-16,8 14-1 16,-2-2 0-16,0 3 2 15,3-2-1-15,-1-1 0 16,2-3-1-16,1-3 0 15,-1-6-2-15,-1-2-2 0,3-9-3 16,-6-3-3-16,5-6-4 16,-4-6-1-16,3-3 0 15,-4-3 0-15,3-2 1 0,-3 4 2 16,2-1 3-16,0 4 5 16,-5 2 3-16,0 6 4 15,-2 4 4-15,0 6 2 16,-1 9 1-16,3-12 3 15,-3 12-1-15,0 0-1 0,0 0 0 16,0 0-1-16,-1 14-1 16,13 4-4-16,-5 10-1 15,5 4 0-15,4 8-1 0,4 4-1 16,3 5-2-16,4 1-3 16,-16-23-1-16,3 2-1 15,0 2-1-15,0 3-1 16,-2-1 1-16,1 0 0 0,-3 0 4 15,-1 0 1-15,-2-6 2 16,1-2 1-16,-5-3 0 16,0-5 0-16,-2-6-1 15,-1-11 0-15,0 0 0 0,0 0 0 16,-17-12 1-16,1-23-1 16,0-12 0-16,4-8 1 15,4 1-1-15,3 8 2 16,5 13-1-16,12 23-1 0,4 4 0 15,6 5 0-15,1 1 0 16,2 0 1-16,-1 4-1 16,1 3 0-16,-2 2 0 0,-4 2 0 15,-6 0 0-15,-4 2-2 16,-3 2-2-16,-6-3-2 16,0-12-6-16,-3 10-11 15,-8-6-30-15,1-3-23 16,-5-3-4-16,2-12-2 15</inkml:trace>
  <inkml:trace contextRef="#ctx0" brushRef="#br0" timeOffset="333619.2145">6799 16686 17 0,'0'0'75'0,"-17"18"2"16,9-6-1-16,8-12-20 16,-9 27-32-16,9-7-6 15,0 8-5-15,4 1-4 0,3 3-1 16,4 6-4-16,2 1 0 16,3-1-1-16,1-1-2 15,0-4-1-15,1-1 0 16,0-4-2-16,-1-6-1 0,1-7 1 15,0-6 0-15,-4-5-1 16,1-4 0-16,-5-7 0 16,0-8 2-16,-4-5 0 15,2-4 1-15,-5 1 0 0,0 1 0 16,-1 1 1-16,-2 5 3 16,1 7 0-16,-1 9 1 15,0 0 1-15,1 14 0 16,1 2 0-16,2 0 1 0,-1 2-1 15,2 1-1-15,2-2 0 16,3-6-1-16,-2 0-1 16,1-5-1-16,2-5-4 15,-2-1-4-15,3-7-10 0,-1-6-13 16,-2-9-22-16,-1 1-20 16,-3-8-10-16,-2-4 0 15,-3 1 11-15</inkml:trace>
  <inkml:trace contextRef="#ctx0" brushRef="#br0" timeOffset="334416.6676">7097 16819 41 0,'-6'-13'67'16,"6"13"-3"-16,-9-8-10 16,9 8-12-16,0 14-16 15,2 1-9-15,6 3-9 0,3 2-2 16,2 2-2-16,3 1-1 16,2-4-2-16,2-1 0 15,-2-3-1-15,4-5 1 16,-4-5 1-16,-1-2 2 0,0-2 3 15,-2-7 1-15,0-2 1 16,-2-7 1-16,2-1 1 16,-3-1-2-16,4 0-1 15,-4 1-2-15,1 3-3 0,1 1-1 16,-4 6 0-16,1 5-1 16,-2 1 0-16,-2 9-1 15,-1 5 1-15,1-1 0 0,0 3 0 16,-2 1 0-16,2 0-1 15,-1-5 0-15,1-2-1 16,-7-10 1-16,11 15-1 16,-11-15 0-16,8 17 0 15,-2-6 1-15,0 3 0 16,2 7 0-16,1 6 1 0,3 7 0 16,-5-12-3-16,-1 4 1 15,4 6-1-15,1 7 0 16,-2 1-1-16,0 5 0 0,0 2 0 15,-1 7 1-15,-2-1 1 16,-4 8 2-16,-2-4 0 16,-1 4 2-16,-2-6 1 15,-5 2-1-15,-1-9 0 16,-1 1-2-16,-3-13 2 0,-1-8-1 16,-3-13-3-16,-2-13-3 15,2-6-4-15,0-14-2 16,2-8-4-16,3-12 0 15,6-32 0-15,1-36 4 0,12-9 2 16,11-1 1-16,17 5 3 16,9 20 3-16,2 19 5 15,2 13 2-15,-5 15 0 16,8 3 0-16,-9 3 1 0,6 9 2 16,-12 3 0-16,-1 8 0 15,-6 6-2-15,-2 4-2 16,-7 3-3-16,-4 3-1 15,-7 2-1-15,-9 0 0 16,0 0 0-16,4 11 2 0,-4-11 0 16,-11 18 2-16,1-10 0 15,1 2 1-15,-4 0 0 16,3 0-1-16,2 0 1 0,3-1-3 16,-1 1 0-16,6-10-2 15,-2 15-3-15,2-15-6 16,0 8-10-16,0-8-33 15,0 0-25-15,10 0-6 16,-10 0-7-16,7-11 2 0</inkml:trace>
  <inkml:trace contextRef="#ctx0" brushRef="#br0" timeOffset="334576.9957">8013 16929 7 0,'0'0'87'16,"-2"14"0"-16,2-14-5 0,-10 12-7 15,10-12-1-15,-45 7-79 16,45-7-6-16,0 0-24 16,0 0-39-16,0 0-5 15,0 0-5-15,0 0-4 0</inkml:trace>
  <inkml:trace contextRef="#ctx0" brushRef="#br0" timeOffset="334933.7896">7560 16710 75 0,'-9'0'86'0,"9"0"-4"16,-10-5-5-16,10-3 0 0,4-1-70 15,10-1-2-15,6 0 1 16,5-1 1-16,2 1-2 16,3 0 0-16,3 1-1 15,-1 3-2-15,1-1-4 0,-2 4-2 16,-5-2-6-16,1 5-9 15,-8-1-26-15,-19 1-34 16,21 0-5-16,-10-1-6 16,-11 1 1-16</inkml:trace>
  <inkml:trace contextRef="#ctx0" brushRef="#br0" timeOffset="337522.7459">16081 4905 12 0,'3'-11'22'0,"2"-1"-1"16,-1 1 0-16,-2 0-2 16,-2 0 1-16,1 1-1 15,-1-1-1-15,0 0-2 0,0 1-1 16,-1 1-1-16,1 9-3 15,-10-14 1-15,10 14-1 16,-6-11 0-16,6 11 0 16,-6-10 2-16,6 10-1 0,0 0 0 15,-7-10-1-15,7 10-2 16,0 0-1-16,0 0 0 16,0 0-3-16,-12 7-1 15,4 3-2-15,-1 5 0 0,-2 3 0 16,0 3 0-16,0 3 0 15,-2 1 0-15,5-1-1 16,-1 0 0-16,2-3 1 16,5-2 0-16,0-2 0 0,2-3 2 15,0-6 2-15,0-8 0 16,13 6 0-16,2-6 1 16,4-7 0-16,8-8-1 0,0-3 0 15,6-7-2-15,4-2 0 16,7-2-1-16,2-6-1 15,5-1-1-15,2 2 0 16,1 1 0-16,0 0 0 0,-5 4-1 16,0 3 0-16,-7 4 0 15,-6 3 0-15,-6 5 1 16,-5 4-1-16,-6 3 0 16,-5 2-1-16,1 5-3 0,-7 0-8 15,2 5-22-15,5 8-44 16,-15 4-3-16,-9 0-5 15,-7-1-4-15</inkml:trace>
  <inkml:trace contextRef="#ctx0" brushRef="#br0" timeOffset="345434.0637">28179 15807 4 0,'7'-8'66'0,"-7"8"3"15,2-9-3-15,-2 9-3 16,22-13-60-16,-22 13 0 0,0 0 1 16,-3-11-1-16,3 11 1 15,-19-10-1-15,6 6 1 16,-8 1-2-16,-6-1 1 16,-9 3-3-16,-5 0 1 0,-10-1 0 15,-10 2-1-15,-6 0 0 16,-9 0 1-16,-5 0-1 15,-6 3 0-15,-4-2 1 16,-4 1-1-16,-2 0 1 16,2-1 0-16,-4 3-1 0,-2-1 1 15,2 4 0-15,-2 2-1 16,1 2 1-16,-2 4-1 16,6 5 0-16,-1 3 1 15,4 5-1-15,6 3 0 16,3 7-1-16,11 0 2 0,7 9-1 15,6 7 0-15,13 4-1 16,4 8 0-16,14 5-4 16,1 5-2-16,9 5-2 15,1 0-5-15,8 5 3 0,-2-1-1 16,2 0 4-16,2-5 3 16,-4-3 7-16,7-3 5 0,1-7 2 15,1 1 4-15,3-9-3 16,0-32 0-16,2 5-3 15,1-2-1-15,1 5-4 16,5-1-1-16,2 2-1 0,3 0 1 16,3 3 2-16,1-2 2 15,4 5 2-15,4-7 1 16,3 5-1-16,6 0 0 16,5 1 0-16,6-4 0 15,7 2-2-15,7 0-4 0,2-8-1 16,11 4-1-16,5-6-1 15,5-1 0-15,6-7 0 16,5 1-1-16,6-6 0 16,0 2 3-16,5-9 0 15,2 4 3-15,1-9 3 0,2-3 2 16,-3 1 2-16,3-8 1 16,-7-5-1-16,2-4 2 15,-1-8-1-15,-3-8-2 16,-3-4-4-16,42-17 2 0,26-50-4 15,-14-12 0-15,-21-13 0 16,-20-4-1-16,-19 3-1 16,-21 1 2-16,-26 9-1 15,-20 14-2-15,-14 0 1 16,-11 1 0-16,-6 5 0 0,-17 2 1 16,-10 5-1-16,-11 4-2 15,-8 0 2-15,-10 6 0 16,-7 1 0-16,-7 8-1 15,-5 4 1-15,-8 3 0 0,-5 6 0 16,-3 3 1-16,-9 7-2 16,-5 7 2-16,-8 8-2 15,-5 6 1-15,-5 9 0 0,-2 9 0 16,-2 7 0-16,-6 5-1 16,6 9 1-16,2 8-1 15,6 4 0-15,6 8 0 0,8 5 0 16,9 3 0-16,1 6-1 15,12 3 0-15,4 2 1 16,3 7 0-16,6 0 0 16,2 2 0-16,4 3 0 15,6-1 0-15,4 4 1 0,5-2-2 16,10 2 1-16,1-2-1 16,8 2 0-16,9-2-2 15,5 1 1-15,7 2 0 16,5-1 0-16,8 2 1 0,4 2 0 15,10 4 0-15,7-1 0 16,3 4 4-16,-6-40-4 16,2 8 0-16,4 1 1 15,6 5 0-15,2 0 0 0,7 6-1 16,4 1 0-16,4 0-1 16,7 2 1-16,5 5 0 15,9-3 0-15,4 3 0 16,8-1-1-16,11-2-3 0,8-1-13 15,14-3-61-15,8-3-2 16,9-14-6-16,4-9-6 16,9-13 7-16</inkml:trace>
  <inkml:trace contextRef="#ctx0" brushRef="#br0" timeOffset="353059.8948">15756 13676 45 0,'-9'-7'67'0,"9"7"-5"15,0 0-31-15,0 0 1 0,0 0-3 16,0 0-5-16,0 0-4 16,0 0-3-16,0 0-4 15,0 0-3-15,0 0-2 16,0 0-1-16,5 5-1 0,-5-5 0 16,8 17 0-16,-2-2 0 15,0 0-2-15,2 2 0 16,1 3 0-16,2 4-1 15,2 1 0-15,2 2 1 0,3 0-1 16,0 1 0-16,4 1 0 16,-4-2 1-16,3-2-1 15,-1-2 0-15,-3-2 0 16,-1-2-1-16,-2-4 1 0,-1 0-2 16,-3-3 0-16,-3-4-1 15,-7-8-1-15,9 13-2 16,-9-13-3-16,0 0-5 0,0 0-8 15,0 0-22 1,0 0-26-16,-9 0-16 0,9 0-2 16,-8-17-2-16</inkml:trace>
  <inkml:trace contextRef="#ctx0" brushRef="#br0" timeOffset="353472.8743">16141 13771 9 0,'3'-10'69'0,"-3"10"5"0,0-14 0 16,0 14-1-16,0-9-58 15,0 9 1-15,0 0-1 0,0 0 1 16,-5 8-1-16,4 1-3 16,-2 2-3-16,2 3-2 15,-2 6-1-15,3 0-1 16,-1 3-1-16,1 2-1 0,0-1 0 15,0 3 0-15,0 2-1 16,0 0 0-16,1-3-1 16,-1 0 1-16,0-2-1 15,-2 0 1-15,-8-3-1 0,3-3 1 16,-7-1-1-16,-2-5 0 16,-3 2 0-16,-5-4-1 15,-5 0 0-15,1-3 1 16,-5 2-1-16,-2-4 0 0,3 0 0 15,1 0 1-15,1-1-1 16,6 0-2-16,1-3-4 16,11 2-6-16,-1-2-6 15,13-1-32-15,0 0-28 0,6 0-7 16,7 0-5-16,5-4 1 16</inkml:trace>
  <inkml:trace contextRef="#ctx0" brushRef="#br0" timeOffset="356176.0483">16248 14134 75 0,'11'9'79'0,"-11"-9"-2"16,0 0-6-16,0 9-2 15,0-9-66-15,0 14-4 0,0 0 4 16,0 2 2-16,0 4 1 15,0 3-2-15,-1 6 1 16,0 1-1-16,-2 4-1 16,1-2-1-16,-2 2 0 0,0-3-1 15,0-3 1-15,0-6 0 16,-3-4 0-16,0-5-1 16,-3-7 1-16,2-6 0 15,-3-4-1-15,1-10 0 0,-1-4-1 16,4-7 0-16,-1-4-1 15,5-7 0-15,3-4 0 16,4-5 1-16,9-3 0 16,7-3 0-16,3-1 1 0,3 2 0 15,5 4 0-15,0 6 0 16,1 6 1-16,-1 8-1 16,-3 9 0-16,2 4 0 15,-5 9 1-15,0 5-1 0,-3 2 0 16,-5 9 0-16,-4 5 1 15,-6 6-1-15,-7 4 0 16,-5 5 1-16,-12 0-4 0,-5 2 0 16,-4 1-2-16,-2-5 0 15,-2-2-3-15,2-7-3 16,4-6-3-16,7-3-6 0,4-6-7 16,13-6-10-16,0 0-5 15,7-4-2-15,9-7 0 16,12-4 1-16,10-6 7 15,1-3 12-15,11-1 23 16,-2 2 23-16,5-3 9 16,-9 3 6-16,3 5 4 0,-14 1 1 15,-7 8-2-15,-7-1-8 16,-11 9-8-16,-8 1-4 16,-4 0-6-16,-11 0-2 0,-3 5-3 15,-3 4-3-15,-4 3 0 16,-2 2-2-16,4 1 0 15,2 2-3-15,4 1-1 16,5 1-1-16,6-2 0 0,5 1-1 16,1-3 1-16,8-2-1 15,6-3-1-15,7-4 2 16,2-3-1-16,2-3 0 16,1 0-1-16,3-8 2 0,-1-4-1 15,-2-2 1-15,-3-4 0 16,-5 1 1-16,-3 0 0 15,-4 3 0-15,-6-1 1 0,-5 15-1 16,0-11 0-16,-5 11 0 16,-5 5 1-16,-2 8-2 15,0 3-1-15,0 4 1 16,1 1 0-16,4 3 0 16,4 1-1-16,2-2 0 0,4-2 0 15,8 0 0-15,2-6-1 16,6-2-2-16,1-2 1 15,5-5-4-15,1-4 1 0,2-2 0 16,0-5 0-16,1-4 2 16,-2-3 0-16,-1-5 1 15,1-2 1-15,-4-2 4 16,-3 0 1-16,-7 1 1 0,2 2 1 16,-7 4 1-16,-3 1 0 15,-5 13 0-15,0-10 0 16,0 10-3-16,-11 3-1 0,3 9-1 15,2 1-1-15,1 3 0 16,0 6-1-16,4-2 1 16,1 2-2-16,0 1 1 15,6-4-1-15,3-1-2 16,1-4 0-16,1-4-3 0,3-5-1 16,1-4-1-16,-2-2 1 15,3-7 0-15,-1-5 1 16,2-7 0-16,-3-3 3 0,2-6 3 15,2-7 1-15,-1-2 1 16,1-2 4-16,0-3 2 16,0 0 0-16,-5 3 1 15,2 4 0-15,-6 5 1 16,-2 8 0-16,-4 5-1 0,-3 5-2 16,0 13-1-16,0 0-2 15,0 0 0-15,-10 8-1 16,5 10-1-16,-2 4 0 0,-1 6 0 15,1 3 0-15,-1 5-2 16,1 2-1-16,1-1 0 16,-1-1-2-16,4-4 1 15,-2-5-1-15,2-5 0 0,-2-6-1 16,1-7 2-16,4-9-1 16,-9 1 1-16,9-1 0 15,-6-17 2-15,4-1 1 16,2 0-1-16,0-3 0 0,0-3 1 15,3 4 1-15,1 1 1 16,-1 3-1-16,2 4 0 16,-5 12-1-16,10-11 0 0,-10 11 0 15,9 7 1-15,-4 4-1 16,1 4-1-16,-1 6 0 16,0 0 0-16,0 2 1 15,-1-1-1-15,-2 1 0 0,0-5 0 16,-1-2 0-16,0-2 2 15,-1-4-1-15,0-10 1 16,0 10-1-16,0-10 0 16,0 0 0-16,13-6 0 0,-4 0 0 15,4-4 0-15,6 1 0 16,2-4 0-16,1 0-1 16,1 2 1-16,-1 0 1 15,1 1 1-15,-4 2-1 0,-2-1 1 16,-4 2-1-16,-5 4 1 15,-8 3 0-15,0 0 1 0,0 0-4 16,0 0 1-16,-10 12 0 16,2-4-1-16,0 3 1 15,-2-1-1-15,5-1 0 16,3 1 0-16,2-10 1 0,0 15-1 16,0-15-1-16,16 5-1 15,-6-5 1-15,3-2-1 16,1-2-1-16,2-4 1 15,-1 0 1-15,-3-1 0 16,0 1 2-16,-3-2 2 16,-9 10 0-16,7-14 0 0,-7 14 1 15,0 0 0-15,-4-8-1 16,4 8 0-16,-13 0-2 16,13 0 0-16,-14 8 0 15,14-8 0-15,-9 16-1 0,7-7 0 16,2 1 1-16,0 0-1 15,5 1 1-15,2-1-1 16,1 2 0-16,2 1 0 16,0 2 0-16,-2 2 0 0,0 0 0 15,-3 4 1-15,-4 2-1 16,-1 4 1-16,-8 2 0 16,-2 1-1-16,-4 3 0 0,-6 0-1 15,-1-4 1-15,-2 3 1 16,-1-7 1-16,-2-2 1 15,2-5 0-15,1-5 3 16,6-6 0-16,1-7 1 16,6 0 0-16,6-12-1 0,4-3-2 15,3-7 0-15,8-4-1 16,9-5-1-16,4-7-1 16,8-6-1-16,4-2 1 0,7-4-1 15,3 0 1-15,1 2 0 16,1 5 1-16,-7 4 1 15,-2 8 1-15,-8 6-1 0,-8 9 2 16,-6 6-1-16,-7 5 0 16,-10 5 0-16,0 0-1 15,0 10 0-15,-1 0-1 0,-5 1-1 16,0 5 0-16,-1-2 0 16,0 1 0-16,3-2-2 15,1 0-1-15,2-2-1 16,1-11 0-16,2 14-2 15,-2-14-2-15,18 2 0 0,-7-2-1 16,5-4 1-16,0-3 1 16,-1-2 2-16,2 0 2 15,-3 0 2-15,-2-1 2 0,-2 3 2 16,-10 7 0-16,13-10 0 16,-13 10 2-16,0 0-2 15,0 0-1-15,4 6 1 16,-4-6-2-16,2 17 1 15,0-7-1-15,4-1 0 0,2 2 0 16,5-3 0-16,2-2-1 16,4-3 0-16,2-1 0 15,1-2-1-15,0 0 0 0,0-2-1 16,1-3 1-16,-6 0 0 16,-2 0 1-16,-3 0 0 15,-12 5 1-15,11-10 0 16,-11 10 1-16,0 0 1 0,0 0-1 15,0 0 1-15,-7-5 0 16,7 5-1-16,0 0 1 16,-9 7-1-16,7 2-1 15,0 3 0-15,1 6 0 0,1 2 0 16,0 5 0-16,0 5-1 16,0 0 0-16,-2 3-3 15,-3 2-1-15,-2-1-4 16,-5-3-5-16,-4 0-10 0,-4-5-31 15,-8-5-25-15,4-6-6 16,2-8-3-16,6-5 1 16</inkml:trace>
  <inkml:trace contextRef="#ctx0" brushRef="#br0" timeOffset="357330.5496">17019 13665 20 0,'-12'-7'61'0,"12"7"4"0,-13-11-3 15,13 11-47-15,0 0 1 16,9-10 1-16,4 8 3 15,4-3-2-15,10 3-1 0,1-1 0 16,11-1-2-16,2 1-3 16,10-1-1-16,3 3-1 15,6-3 0-15,-1 3-3 16,0-2 0-16,-1 3-1 0,-2 2-1 16,-4-2-1-16,-5 2 0 15,-11 3-1-15,-3-3-2 16,-10 3 0-16,-6-1-1 15,-3 1-1-15,-14-5-2 0,5 13-4 16,-5-13-6-16,-9 20-15 16,-2-3-36-16,-7-1-15 15,-3 4-6-15,-4 5-3 16</inkml:trace>
  <inkml:trace contextRef="#ctx0" brushRef="#br0" timeOffset="357812.2596">16590 14826 51 0,'0'0'79'16,"0"0"-1"-16,0 0 0 16,0 0-3-16,-2 10-56 0,2-10-10 15,0 0 1-15,12 0 2 16,-1-2 0-16,6 0 0 15,11-3-3-15,5 1-2 0,11-3-1 16,11 1-1-16,14-2 0 16,10 1-3-16,11-1 1 15,5 2-2-15,2 0 0 0,1 2 0 16,-5 1 0-16,-2 4-1 16,-12-1 1-16,-8 2 0 15,-14 5 0-15,-8-1-1 16,-13-1-2-16,-11 0-2 0,-9 3-5 15,-16-8-14-15,0 0-57 16,-19 13-3-16,-3-8-8 16,-9 0-4-16,-7-4 3 15</inkml:trace>
  <inkml:trace contextRef="#ctx0" brushRef="#br0" timeOffset="366907.0639">17479 9047 4 0,'9'0'58'16,"-9"0"4"-16,4-5 1 0,6 2-43 16,-10 3 3-16,0 0-2 15,5-13-2-15,-5 13-1 16,7-10-1-16,-7 10-3 0,4-12-1 15,-4 12-3-15,6-11-1 16,-6 11-2-16,4-12 0 16,-4 12-1-16,5-10-2 15,-5 10 0-15,4-8 0 0,-4 8-1 16,0 0 0-16,6-9-2 16,-6 9 0-16,0 0 0 15,0 0 0-15,0 0-1 0,0 7 0 16,-5 2-1-16,1 4 1 15,-2 3 0-15,-2 1 1 16,1 4-2-16,0 3 1 16,0 2 0-16,3 2 0 15,1 1 0-15,1-2 0 0,2-2-1 16,0-3 1-16,0 0 0 16,0-6 1-16,5-4 0 15,-1-1 1-15,-4-11 0 0,12 7 1 16,-3-7 1-16,6-5-1 15,4-5 0-15,4-5 0 16,7-4 0-16,9-4-1 16,2-4 0-16,9-2-1 0,3-3 0 15,0 1 0-15,3 0 0 16,-7 0-1-16,-5 6 1 16,-10 3-3-16,-10 4-1 15,-8 8-4-15,-16 10-7 0,0 0-26 16,-15-2-34-16,-10 7-6 15,-4 8-5-15,0-3-1 16</inkml:trace>
  <inkml:trace contextRef="#ctx0" brushRef="#br0" timeOffset="368123.5408">17408 7808 20 0,'13'-20'58'0,"-11"10"2"16,-2 10-44-16,4-12 5 15,-4 12-1-15,0 0 0 0,0-10-3 16,0 10-5-16,0 0-1 16,0 0-2-16,0 0-2 15,-9 2 0-15,9-2-2 16,-11 17 0-16,3-4 0 0,1 0 2 16,1 4-1-16,0-1 3 15,3 1 1 1,3-5 0-16,0-1-1 15,0-11 0-15,13 3-1 16,-2-5 2-16,3-9-3 16,4-6-2-16,1-6-5 15,7-1-4-15,-3-4-4 0,6 1-5 16,-4 1-5-16,3 0-18 16,-5 8-29-16,-5 1-14 15,-3 4-2-15,-7 2 2 16</inkml:trace>
  <inkml:trace contextRef="#ctx0" brushRef="#br0" timeOffset="369147.0873">17439 6102 44 0,'0'0'55'15,"0"0"0"-15,0 0-23 16,-9 2-27-16,9-2 1 15,0 0 1-15,0 0 0 0,0 0 1 16,0 0-1-16,0 0 0 16,0 0 0-16,0 0-1 15,2 11 2-15,0-2 1 16,-1 3 0-16,2 0 1 0,0 3 0 16,0 1 2-16,3 2-1 15,3 0 1-15,1-3-1 0,6-1-1 16,1-2 0-16,9-5-1 15,0-5 0-15,8-2-1 16,1-11-2-16,5-3-2 16,3-6 0-16,3-4-2 15,6-2 0-15,0-2-1 16,3 1-1-16,-3 3-1 0,-4 3-6 16,-7 6-4-16,-8 7-8 15,-10 8-13-15,-13 13-33 0,-15 8-12 16,-22 11-4-16,-12 11-3 15</inkml:trace>
  <inkml:trace contextRef="#ctx0" brushRef="#br0" timeOffset="374209.6117">22818 8357 0 0,'0'0'48'0,"0"-13"2"16,0 13-35-16,4-11 0 0,-4 11 3 16,0 0-2-16,0 0 2 15,-4-11-3-15,4 11-4 16,0 0-1-16,0 0-4 0,0 0-3 15,0 0-1-15,0 0-2 16,0 0-3-16,0 0-6 16,0 0-8-16,-10 7-16 15,10-7-13-15,-15 16-13 0,12-5-1 16</inkml:trace>
  <inkml:trace contextRef="#ctx0" brushRef="#br0" timeOffset="375042.0188">23984 8172 16 0,'0'0'24'0,"-9"-11"-2"0,9 11 2 16,0 0 1-16,-6-10-4 16,6 10-2-16,0 0-3 15,0-9-3-15,0 9-5 16,0 0-4-16,0 0-6 0,9-9-17 15,-9 9-28-15,0 9-10 16,0-9 1-16</inkml:trace>
  <inkml:trace contextRef="#ctx0" brushRef="#br0" timeOffset="376036.8671">24978 8363 0 0,'5'-9'50'15,"-5"9"-27"-15,11-9 2 0,-11 9 2 16,7-9-1-16,-7 9-3 16,0 0-5-16,5-10-2 15,-5 10-9-15,0 0-8 16,0 0-13-16,0 0-20 15,0 0-22-15,0 0-5 0</inkml:trace>
  <inkml:trace contextRef="#ctx0" brushRef="#br0" timeOffset="385531.5719">13610 6964 9 0,'0'0'13'16,"0"0"0"-16,0 0 1 0,-11-3 0 15,3 0-4-15,-3 1-4 16,1-2-1-16,-3-1-2 15,-1 3-1-15,0-1 1 0,4 1-2 16,-3 1 0-16,4 1-1 16,9 0 1-16,-13 0-2 15,13 0 1-15,0 0-1 16,-13 0-1-16,13 0-1 0,0 0 0 16,0 0-2-16,0 0-1 15,-3 9-1-15,3-9-1 16,0 0-3-16,0 0-2 15,0 10-2-15,0-10 1 16</inkml:trace>
  <inkml:trace contextRef="#ctx0" brushRef="#br0" timeOffset="389659.6716">13969 4088 3 0,'-20'-3'14'0,"-3"0"1"0,4 1-2 16,-1 1 1-16,4 0 0 15,4 1-3-15,2 0-2 16,10 0 2-16,-17 0-4 15,17 0-1-15,0 0 0 0,-8 0 2 16,8 0 2-16,0 0 2 16,0 0 0-16,9 3 0 15,3-2 2-15,0-1 0 0,7 2 0 16,4-2-6-16,5 1 0 16,9-1-1-16,2 2-2 15,9-2 1-15,-1 0-2 16,5 0-1-16,2 0 2 0,6 0-2 15,-1-2-1-15,-4 2 1 16,5-3-1-16,2 3 1 16,-1 0-1-16,-1 0-1 15,-1 2 1-15,3-2-1 0,-4 0-1 16,0 1 1-16,1-1 0 16,-4 0 0-16,6 0 0 15,-6 0 0-15,4 0-1 16,1-3 1-16,2 3 1 0,-1-3-2 15,-2 1 1-15,-1 0 0 16,-1-1-1-16,-3 0 1 16,-4 1 1-16,-3-2-1 15,-3 2-1-15,-7-1 1 0,6 0 0 16,-1-3-1-16,-5 3 1 16,5-2 0-16,-5 3 0 15,2-2-1-15,-1 0 0 0,1-1 1 16,-7 2-1-16,-1 1 1 15,-2 2-1-15,-4-1 1 16,1 1-1-16,-4 0 1 16,-2 0 0-16,-3 0-1 15,-2 2 0-15,-2 0 1 0,-1 0-1 16,-2 0 0-16,-10-2 0 16,15 3-1-16,-15-3 1 15,9 1 0-15,-9-1-1 0,0 0 1 16,0 0 0-16,3 16 1 15,-3-16 0-15,0 16 0 16,-1-3 1-16,-4 2 0 16,0 2 0-16,-2 5 0 0,-4 1-1 15,3 2 0-15,-5 7 2 16,-2 3-3-16,1 6 1 16,-1 2-1-16,-1 4 1 15,2 0-1-15,3 2 0 0,1-2 0 16,2 1 1-16,3-3 1 15,1-2-1-15,2-1 0 16,1-3 1-16,0 1-1 16,0-4 1-16,-2 3 0 0,-2-4-1 15,0-1 0-15,-2 0 0 16,0-2 0-16,0 1 1 16,1-5-1-16,-3-1 0 15,3-3 0-15,-1-3 0 0,1-4 0 16,3-1 0-16,-1-6 0 15,4-10 0-15,-5 13 1 16,5-13-1-16,0 0 2 0,0 0-1 16,0 0 2-16,0 0-2 15,0 0 2-15,0 0-2 16,-8 2 0-16,8-2-1 0,-12 0 0 16,0-3-2-16,-4-1 0 15,-6 0-1-15,-5 1 0 16,-6-2-1-16,-3 2 0 15,-6 0 1-15,-3-1-1 0,-5 2 1 16,-1 0 0 0,-2 0 0-16,-1 1 1 0,2 0-1 15,-2 1 1-15,4-2-1 16,-3 0 1-16,-1 1 0 16,0-1-1-16,1 0 1 0,-4-1 1 15,2-1-1-15,-3 2 1 16,-2-1 0-16,4 0-1 15,-3 2 1-15,3-1 0 0,-4 1-1 16,4 1 1-16,2 0 0 16,-1-2 0-16,5 2 0 15,-2 0-1-15,3 2 1 16,3-2 0-16,-3 4 0 0,4 0-1 16,-4 0 2-16,-2 0-2 15,1-1 1-15,-1 2 0 16,-1-1 0-16,0 0 1 15,1 0-1-15,1-3 0 0,5 3 0 16,-2-1 0-16,6 1 1 16,5-2-1-16,2 1 0 15,7-3 1-15,0 1-1 16,5 0 1-16,4-1 0 0,2 0 0 16,6 0 0-16,0-2 0 15,10 2 1-15,-14-7-1 16,14 7 0-16,-7-7 0 0,7 7 0 15,-7-9 1-15,7 9-2 16,-9-11 1-16,9 11-1 16,-4-12 0-16,4 12 1 15,-6-16-1-15,2 3 1 16,1 2-1-16,2-3 0 0,0 0 1 16,-1-4 0-16,2 1-1 15,-1-2 0-15,0-2 1 16,0 1-1-16,0-2 0 0,-3-1 1 15,0 0-1-15,1-2 0 16,0 2 0-16,-1-2 1 16,-2 2 0-16,0 0-1 15,2 0-1-15,-2 1 1 16,0-4 0-16,3 3-1 0,1 0 0 16,2-1 1-16,0-2-1 15,0 1 0-15,1-1 1 16,1 2 0-16,2 2 1 0,1 0-1 15,-3 1 0-15,0 1 1 16,-1 4-1-16,-1 1 1 16,0-1-1-16,0 2 0 0,0 3 1 15,0-1-1-15,1 2 0 16,-1 0 0-16,0 0 0 16,0 0 0-16,0 10-1 15,0-13 1-15,0 13 0 0,0-14 0 16,0 14 0-16,1-12 0 15,-1 12 0-15,2-9 0 16,-2 9 0-16,0-10 0 16,0 10 0-16,0-9 0 0,0 9 1 15,0 0-1-15,3-13 0 16,-3 13 0-16,2-8 0 16,-2 8-1-16,0 0 1 15,4-12 1-15,-4 12-2 0,0 0 2 16,2-11-1-16,-2 11 0 15,0 0 0-15,0 0 1 16,0-10-1-16,0 10 0 0,0 0 0 16,0 0 0-16,0 0 0 15,0 0 0-15,0 0 0 16,0 0 0-16,0 0 0 0,-1-9 0 16,1 9 0-16,0 0 0 15,0 0 1-15,0 0-1 16,0 0 1-16,0 0 1 15,0 0-2-15,0-9 0 16,0 9 1-16,0 0-1 0,1-9 1 16,-1 9-1-16,0 0 2 15,0 0-2-15,2-10 0 16,-2 10 1-16,0 0-1 16,0 0 0-16,0 0 0 0,0 0-1 15,0 0-1-15,0 0 2 16,0 0-1-16,0 0 0 15,0 0 1-15,0 0 0 0,0 0 0 16,0 0 0-16,0 0 0 16,0 0 0-16,0 0 0 15,0 0 0-15,0 0 1 16,0 0-1-16,0 0 1 0,0 0-1 16,0 0 2-16,0 0-2 15,0 0-2-15,0 0 2 16,0 0 0-16,0 0-1 15,0 0 1-15,0 0 0 0,0 5 0 16,0-5 1-16,-8 9-1 16,8-9 0-16,-11 11 2 15,11-11-1-15,-14 7-1 0,14-7 1 16,-15 6 0-16,15-6 0 16,-11 0 0-16,11 0 0 15,-11 0 0-15,11 0-1 16,-13-3 1-16,13 3-1 15,-8-7 1-15,8 7-1 0,-11-4 0 16,11 4 0-16,0 0 1 16,-10-7-1-16,10 7 0 15,0 0 0-15,-11-5 0 16,11 5 0-16,0 0 0 0,0 0 1 16,-8-6-1-16,8 6 1 15,0 0-1-15,0 0 2 16,-10-5-2-16,10 5 1 0,0 0 0 15,0 0 0-15,-9-8-1 16,9 8 1-16,0 0-1 16,-10-8 1-16,10 8-1 15,-9-6 0-15,9 6 1 16,0 0 0-16,-8-10 1 0,8 10 0 16,8-9 0-16,7 2-1 15,15-1 1-15,11 0 0 16,16-1-11-16,21 4-64 0,24 0-2 15,20-10-7-15,20 0-5 16</inkml:trace>
  <inkml:trace contextRef="#ctx0" brushRef="#br0" timeOffset="392475.4713">25642 14695 64 0,'0'0'82'0,"0"0"-6"16,0 0-3-16,-4-7-3 15,4 7-65-15,-4-9-1 16,4 9-4-16,0 0 0 0,4-8 2 16,-4 8 0-16,13-2 1 15,-13 2 2-15,13 0 0 16,-1 0 1-16,-2 2 0 16,1 3 1-16,4 1 0 15,-1 2-1-15,3 6 0 0,0 1 0 16,3 5-1-16,3 7-2 15,3 3 0-15,3 3 0 16,3 6-1-16,0 0-1 0,3 1 0 16,2-1-1-16,2-4 1 15,-6 2-1-15,-1-2 1 16,2-3 0-16,-10-3-1 16,2-1 0-16,-4-5 1 0,-4 1-1 15,-2-4 1-15,-2-3-1 16,-1-1 0-16,-2-5 0 15,-5 0 0-15,4-2-1 0,-10-9-2 16,6 13-2-16,-6-13-4 16,0 0-4-16,0 0-9 15,0 0-22-15,10-3-33 16,-9-7-7-16,2 1-4 0,-2-8 0 16</inkml:trace>
  <inkml:trace contextRef="#ctx0" brushRef="#br0" timeOffset="393573.5998">26337 15031 28 0,'-7'0'70'0,"7"0"3"0,-16-4-2 16,10 18-14-16,6-14-43 15,0 0 0-15,0 0-2 0,0 0 1 16,0 0 0-16,0 0-2 16,0 0 1-16,0 0-2 15,0 0-1-15,0 0-1 0,0 11-1 16,0-11-1-16,0 19 0 16,0-4-1-16,0-1 0 15,0 4-1-15,0 1-1 16,0 1-1-16,0-2 0 0,1 3 0 15,3-2 0-15,0 2-2 16,1 0 1-16,2-2 0 16,-1 0-1-16,0-1 1 15,3 1-1-15,-4-3 0 0,2-3 1 16,-2-2-1-16,-1-3 0 16,-4-8 1-16,4 12-1 15,-4-12 1-15,0 0 0 16,0 0 0-16,0 0 0 0,0 0 0 15,-4 2 0-15,4-2-1 16,-13-2 0-16,13 2 0 16,-18-9 0-16,9 3-1 0,-2 1 1 15,-1-1-1-15,0 2 1 16,-2-3-1-16,3 2 0 16,-1 1 1-16,-2 0-1 15,4 1 0-15,1 1 0 16,0-1 0-16,9 3 0 0,-13-2-1 15,13 2 1-15,0 0 0 16,-13-1 0-16,13 1 0 16,0 0 1-16,0 0-1 0,0 0 1 15,-7-4 0-15,7 4 0 16,0 0 0-16,0 0-1 16,0 0 1-16,0 0 0 15,0 0 0-15,0 0 0 0,-11 2 0 16,11-2 0-16,0 0 0 15,-7 12 0-15,7-12 0 16,-12 8 0-16,12-8 0 16,-7 9 0-16,7-9 0 0,0 0 0 15,-11 10 0-15,11-10 0 16,0 0 0-16,0 0 0 16,-8 6 0-16,8-6 0 0,0 0 0 15,0 0 0 1,0 0 0-16,0 0 0 0,0 0 0 15,0 0 0-15,0 0 1 16,0 0 0-16,2-8-1 16,3 0 2-16,4-4-1 0,0-2 1 15,6-6-1-15,-3 1 1 16,-1-3 0-16,4-1 0 16,-4 0 0-16,-1 3-1 0,1 2 1 15,-4 2 0-15,-1 3-1 16,2 0 1-16,-2 0-1 15,1 2 1-15,-1 0-1 16,-1 1 0-16,4-1 0 0,-5 1 0 16,-1 1-1-16,-3 9 1 15,5-12-1-15,-5 12 1 16,0 0-1-16,2-12 0 0,-2 12 0 16,0 0 0-16,0 0 0 15,2-12-2-15,-2 12 0 16,0 0-3-16,10-9-1 15,-10 9-6-15,10-7-11 16,-10 7-59-16,15-11-2 0,-5 2-5 16,1-1-6-16,-3-5 9 15</inkml:trace>
  <inkml:trace contextRef="#ctx0" brushRef="#br0" timeOffset="407931.2355">4616 10413 24 0,'0'0'31'16,"-3"-9"5"-16,3 9-3 15,-1-8-4-15,1 8 0 16,-1-10-3-16,1 10-1 16,0-8-2-16,0 8-1 15,0 0-5-15,-2-10-3 0,2 10-3 16,0 0-2-16,0 0-2 15,0 0-3-15,-7 14-1 16,5 1-1-16,1 5-1 0,0 3-1 16,0 5 0-16,1 1 0 15,0-1 1-15,0 1-1 16,4-4 1-16,1-5 2 16,3-6 2-16,0-6 1 0,4-7 2 15,6-5-1-15,5-14 2 16,8-6 0-16,5-9-1 15,6-5-2-15,6-9-2 16,8-3 0-16,1-2-2 0,2-3 0 16,-2 2-1-16,-4 2 0 15,-3 5 0-15,-8 6 0 16,-3 5 1-16,-11 9 0 16,-3 7 0-16,-11 4 1 0,-2 6 1 15,-12 9-3-15,11-10 1 16,-11 10 0-16,0 0 0 15,0 0 0-15,0 0-1 0,0 0 0 16,0 0-1-16,0 0 0 16,0 6 0-16,0-6 0 15,-3 12 0-15,3-12 0 0,-6 17 0 16,1-9 0-16,-1 2 0 16,6-10 0-16,-11 15 0 15,11-15 0-15,-11 11 0 16,11-11 0-16,-8 9 1 0,8-9-1 15,0 0 0-15,0 0 1 16,0 0-1-16,-10 7 1 16,10-7-1-16,0 0 0 15,0 0 0-15,0 0 0 0,0 0 0 16,0 0 0-16,0 0 0 16,0 0 0-16,0 0 0 15,0 0-1-15,0 0 1 16,-1 9-2-16,1-9-3 0,0 0-7 15,-1 10-13-15,1-10-49 16,0 0-8-16,0 0-7 16,5 10-4-16</inkml:trace>
  <inkml:trace contextRef="#ctx0" brushRef="#br0" timeOffset="437466.7379">25675 15437 0 0,'0'0'62'16,"-10"-13"3"-16,10 13 2 16,12-4-17-16,-12 4-40 0,0 0 0 15,-5-7-1-15,5 7 1 16,-11-1-1-16,11 1 0 15,-10 0-2-15,10 0-2 16,-15 4 0-16,15-4 1 0,-15 7-1 16,15-7 0-16,-12 7 1 15,12-7 0-15,0 0 0 16,-8 9 0-16,8-9 1 16,0 0 2-16,2 13 0 0,10-6-1 15,2 0 0-15,10 2-2 16,6-2 1-16,10 0 0 15,11-2-1-15,8 0-1 16,9-3-1-16,11-2 0 16,6-3-1-16,11-4 0 0,6-1-1 15,8-2 0-15,7-2-1 16,3 2 0-16,4 3 0 16,-1 2 0-16,-3 3-1 0,1 3 1 15,-5 4-1-15,-7 4 0 16,1 2 1-16,-7 1-1 15,-4-1 0-15,-2 0 1 16,-2-1-1-16,-3-4 0 0,-6-1 1 16,-1 2-1-16,-4-5 0 15,-4 2-1-15,-3-3 1 0,-4 0 0 16,-6 0 0-16,-3-1 0 16,-5 0-1-16,-8 0 2 15,-2 0-1-15,-9 0 0 16,-3 0 0-16,-7-1 0 15,-1-1 0-15,-8 2 0 0,-2-2 0 16,-5 1 0-16,-11 1 0 16,14-2 0-16,-14 2 0 15,0 0-1-15,0 0 1 16,0 0-1-16,0 0 0 16,9 3 1-16,-9-3-1 0,8 10 1 15,-8-10 0-15,10 18 0 16,-4-9 0-16,-1 3 0 15,1-1 0-15,-1 2 0 0,-2 1 0 16,0 2 0-16,-1 1 0 16,-2 2 0-16,0 4 0 15,-3 2 0-15,-4 9 0 16,-1 2 0-16,-3 7-1 0,-4 7 1 16,-2 7 0-16,-6 7 0 15,-2 6-1-15,-2 7-1 16,-3 7-1-16,-3 2 0 15,1 3 0-15,5 0-3 16,3 2 2-16,6 0-1 0,2 0 1 16,5-4 1-16,8-2 0 15,2-6 2-15,1-5-1 16,2-6 3-16,2-9-1 0,2-9 1 16,-3-27-2-16,0-2 1 15,1-3 0-15,-1 0 0 16,-1-3-1-16,1 0 1 15,-2-3-1-15,0 2 1 16,0-4 0-16,0 0 1 0,-1-1 0 16,1 1-1-16,-1-10 1 15,0 14 0-15,0-14 0 16,0 13 0-16,0-13 0 16,0 10 0-16,0-10 0 0,0 0 0 15,-3 9 0-15,3-9-1 16,0 0 1-16,0 0 0 15,0 0 0-15,0 0-1 16,-14 8 1-16,14-8 0 0,-12-1 0 16,4 1-1-16,-6 0 0 15,-1 0 1-15,-3 0-1 0,-1 0 0 16,-3 0 1-16,-4 0-1 16,-4 0 0-16,-4 0-1 15,-3 0 2-15,-5 0-1 16,-2 0 1-16,-4 0-1 0,-2 3 0 15,-3 0-1-15,-3 1 2 16,1 1-1-16,-2 1 0 16,-2 0 0-16,-2 3 0 15,1-1 1-15,-2 1-1 0,-3 2 1 16,2 0-1-16,-1-1 1 16,-2 2-1-16,3 1 0 15,1-1 1-15,-2 0-1 16,2-1 0-16,-1 2 1 15,0 0-1-15,-2-1 1 16,0 1-1-16,-2 1 1 0,2-3-1 16,2 0 2-16,-4-1-2 15,8 0 0-15,0-2 0 0,-2-1 0 16,3-3 1-16,2 1-1 16,1-2 0-16,4 0 0 15,4-3 0-15,-2 2 0 16,5-2 0-16,2 0 1 0,3 0-1 15,4-2 0-15,5-2 0 16,-2 0 1-16,3 1-1 16,4 0 0-16,2 0 0 15,-1 1 0-15,3 0 0 0,4 2 0 16,-1-1 0-16,-1 1 0 16,2-2 1-16,1 2-1 15,0 0 0-15,-1 2 1 16,0-1-2-16,-2 1 2 0,-3 2-1 15,0-1 0-15,-1 1 0 16,1 0 0-16,-3 0 0 16,-1 0 0-16,0 0 1 15,-3 0-2-15,-1 2 1 0,2-3 0 16,-3 4 0-16,4-4 0 16,-3 0 0-16,4 1 0 15,-2 0 1-15,6 0-1 16,-1-3 0-16,1 1 1 0,4 0-1 15,1-2 1-15,0 0 0 16,3 0 0-16,0-1 0 16,2-3 1-16,4-2 0 15,8 6-1-15,-15-16 0 0,13 5 0 16,2-3 0-16,0-4 0 16,1-5-1-16,8-4 0 15,6-20 2-15,13-29-1 16,6-7 1-16,5-9-1 15,6-8 1-15,1-3-1 0,-1 2 0 16,-1 9 2-16,-5 8-3 16,-4 3 0-16,0 4 1 15,-4 3 0-15,0 3 0 16,1 2 0-16,-4 3 1 0,0 4-2 16,-6 2 1-16,2 5 0 15,-5 5-1-15,0 6 0 16,-5 3 0-16,-1 5-1 15,-1 5 1-15,-4 3 0 0,1 5-1 16,-1 3 0-16,-2 2 2 16,1 3-1-16,-3 2 0 15,1 1 0-15,2 2 0 0,-1 1 1 16,-6 9-1-16,15-17 0 16,-15 17 0-16,16-15 0 15,-16 15 0-15,11-17 1 16,-2 7-1-16,-4 1 1 0,1-3-1 15,-1-1 1-15,-3-4 0 16,-2-1 0-16,0 0 0 16,0-3 0-16,-8 0 0 15,0-3 0-15,-5 2 0 0,1-4 0 16,-4 5-1-16,-2 0 1 16,2-1 0-16,-3 1 0 15,3 2 0-15,-2 2-1 0,4 3 1 16,4 0 0-16,1 4 0 15,3 0 0-15,6 10 0 16,-7-14-1-16,7 14 1 0,-1-12 0 16,1 12 0-16,0 0-1 15,6-12 0-15,-6 12 0 16,11-7 0-16,1 4 1 16,-4-2-1-16,3 2-1 15,2-3 2-15,-4 2-1 0,2 1 1 16,-2-2-1-16,-9 5 1 15,12-9 0-15,-12 9 0 16,2-9 0-16,-2 9-1 16,0 0 1-16,-4-13-1 0,4 13 0 15,-12-2 0-15,12 2 0 16,-18 0 0-16,8 5-1 16,-4 2 1-16,-2 4 0 15,-3 4 0-15,-4-2 0 16,-3 4 0-16,2-1 0 0,-1 2 1 15,-2-1-1-15,2-2 0 16,-2-2 0-16,5-2-1 16,2-1 1-16,2-2 0 0,3-3 0 15,2-2 0-15,4 1 0 16,9-4 0-16,-11 3 0 16,11-3 0-16,0 0 0 0,0 0 0 15,0 0 0-15,0 0 0 16,0-10 0-16,4 1 0 15,3-2 0-15,0-2 0 16,4-1 0-16,-4 2 0 0,3 2-1 16,-10 10 1-16,11-13-1 15,-11 13 0-15,0 0 0 16,-3 16 0-16,-8 3 0 16,-2 10 0-16,-6 7 0 0,0 8 1 15,-4 5-1-15,-2 7 0 16,3 2 1-16,2-1-1 15,2 4 1-15,1-2-1 16,2-2 0-16,3-3 0 0,-1-2 0 16,-1-2 0-16,1-3-1 15,1 0 1-15,-2-6-2 16,-2-2 2-16,3-1-1 0,0-6 0 16,1-3 1-16,-1-5 0 15,5-2 0-15,1-7 1 16,2-3-1-16,5-12 1 15,-3 14 0-15,3-14 0 0,0 11 1 16,0-11-1-16,8 11 1 16,-8-11-1-16,11 13 0 15,-6-4 1-15,4 2-1 0,-4 2 0 16,3 1 1-16,-2 1-1 16,-2 1 0-16,5 1-1 15,-2-1 1-15,-3 1 0 16,4 0 0-16,-2 1 0 15,-1 1 1-15,1-1-1 0,-1 1 1 16,-2 2 1-16,-1-1-1 16,-2 1 0-16,2-2 0 15,-2-1 0-15,1 0 0 16,0-5-1-16,-1 0 2 0,1-3-1 16,-1-10 0-16,9 14 0 15,-9-14-1-15,0 0 1 16,6 9-1-16,-6-9 1 15,0 0 0-15,12 9-1 0,-12-9-1 16,0 0-4-16,0 0-10 16,-5 13-68-16,5-13-4 15,-9 4-4-15,9-4-8 16,-24-13 0-16</inkml:trace>
  <inkml:trace contextRef="#ctx0" brushRef="#br0" timeOffset="443023.843">1965 13497 0 0,'4'-26'68'0,"0"2"4"0,-3 6 3 16,0 5-4-16,-1 0-45 16,0 13-5-16,6-14-1 15,-6 14-1-15,1-10-1 0,-1 10 0 16,0 0-5-16,0-11-3 16,0 11-3-16,0 0 0 15,-8 9-3-15,4 9-3 16,-7 8 2-16,3 8-3 0,-5 9 2 15,-2 12-2-15,1 10 2 16,-5 7-3-16,3 12 4 16,-2 8-3-16,5 10-1 15,-4 9-1-15,1 8-1 0,-3 3 2 16,2 8-3-16,5 2-1 16,-5 4 1-16,-8 0 0 15,4-6 1-15,1-1 2 16,1-8-1-16,1-1 1 0,2-9 1 15,1-10-1-15,5-8 1 16,3-5 0-16,3-9 1 16,2-5 1-16,-1-4-1 15,3-2 1-15,2-5 0 16,2 1 1-16,-1-1-2 0,1-4 1 16,0 2-1-16,-3-7 0 15,-1 1-1-15,1-3-3 16,4-1 4-16,5-4-1 0,-1-2 1 15,4 1 0-15,0-4-1 16,5-1 1-16,6-3 0 16,-2-3 1-16,6 1-1 0,-2-4 0 15,8-3-2-15,-2-3-1 16,6-1 1-16,3-2 0 16,1-1 0-16,1 1 3 15,1-6-3-15,8 2 0 0,0-3 3 16,5 2 0-16,4-2 0 15,-1 3 0-15,7-3-2 16,5-2-1-16,1 0 1 16,6-3 0-16,0 2 0 15,3-5 0-15,7 0-1 0,4-4-1 16,6-1 2-16,3-2 1 16,3 1-1-16,7 1-1 15,-2-2 0-15,6 2 0 16,-58 0-1-16,6 1 1 0,0 1-1 15,8 0 1-15,-1 3 0 16,6-1-1-16,0 4 1 16,8 1 0-16,-1 0 1 0,7 3 0 15,0-1 0-15,8 1 0 16,1 1 1-16,5-2 0 16,3 4-1-16,5-4 0 15,2 0 2-15,2 0-1 16,-2-1 1-16,3-4 0 0,1 0 1 15,1-4 0-15,3-1-1 16,0-3 1-16,3 0-1 16,0-2-1-16,6-5 1 0,0-1-1 15,0-1-1-15,2-3 1 16,4-1 0-16,-1 0-1 16,80-9 2-16,52-7-1 15,-11-2 1-15,-16 2-1 16,-14 2 1-16,-19 1-1 0,-13 2 0 15,-17 3 1-15,-19 0-3 16,3-1 1-16,3-1 0 16,1 1 0-16,4-4-1 15,0-1 1-15,3-1-1 0,-3 1 0 16,4 0 1-16,-3 4-1 16,-3-2 1-16,3 4 0 15,-7 1 0-15,1 3-1 16,-2 3 1-16,1-1 0 15,-1-3 0-15,-1 1 0 0,1-2 0 16,-1-2 0-16,2 1 0 16,-1-3 0-16,1 1 0 0,0 1-1 15,-3 1 1-15,-2 2 0 16,-3 4 0-16,0 3-1 16,-7 1 2-16,-1 5-1 15,-5 1-1-15,-1 0 2 0,0 3 0 16,-1 0-1-16,-3 2 1 15,2-2 0-15,0 1 0 16,0-1-1-16,5 0 1 16,0-3 0-16,4 2-1 0,1-1 1 15,1-1 0-15,-2 2-1 16,0-2 1-16,2 3-1 16,-5 0 1-16,-1 1-1 15,1-1 0-15,1 1 0 0,0-1 0 16,0 2 0-16,4-2 1 15,1 1-1-15,4-1 0 16,0 1 1-16,3 0-1 16,1 4 0-16,1-1 1 0,2 3-2 15,-4 1 1-15,-2 1 0 16,-2 2 0-16,-3-2 0 16,1 3 0-16,-3-2 0 15,-1-1-1-15,2 1 2 0,3-2-1 16,4 0 1-16,0-1-1 15,4 3 0-15,2-2 0 16,-2 2 0-16,0 1 0 16,-2 2 0-16,-4 2 0 0,-5 2 0 15,-5 1 0-15,-4 2 1 16,-5 2-1-16,-1 1 0 16,-4 2 0-16,3-2 1 0,-5 0-1 15,0-1 0-15,4-1 0 16,1 2 1-16,-7-3-1 15,1 1 0-15,-5-4 1 16,-3 0 0-16,-8-1-1 0,-8 1 1 16,-13-2-1-16,-14-3 0 15,-8-1 1-15,-16-2-1 16,-9-1 0-16,-11-2 0 16,-8-3 1-16,-10-1-1 0,-6-2 0 15,-1 0 1-15,-10 0-1 16,16-2 0-16,-16 2 0 15,11-6 0-15,-11 6 0 16,10-6 0-16,-10 6 0 0,0 0-1 16,0 0 0-16,10-7 0 15,-10 7-2-15,0 0-1 16,0 0-2-16,0 0-1 16,0 0-2-16,0 0-1 0,-8-7-2 15,8 7-1-15,0 0 0 16,-8-2 1-16,8 2 1 15,0 0 2-15,0 0 2 0,0 0 2 16,0 0 2 0,0 0 3-16,0 0 0 0,0 0 1 15,0 0 1-15,0 0-2 16,0 0-2-16,0 0-2 16,-10-6-3-16,10 6-2 0,0 0-1 15,0 0-3-15,0 0 0 16,-2-11-2-16,2 11 2 15,0 0-1-15,0 0 1 0,0 0 0 16,0 0-4-16,-4-11 0 16,4 11 0-16,0 0 1 15,0-14 1-15,0 14 4 16,0-14 5-16,0 6 6 16,0-3 10-16,0 1 5 0,-1 0 3 15,0-2 2-15,-4-1 1 16,0 2 0-16,0-2 0 15,-2 3-2-15,-2 0-2 16,2 1-1-16,-2 1-1 0,2 1 0 16,7 7-1-16,-17-11-1 15,17 11 0-15,-15-8-3 16,15 8-1-16,-13-6 0 0,13 6-1 16,-8-2-2-1,8 2-1-15,0 0 0 0,-13 0-1 16,13 0-1-16,0 0 0 15,-3 13-1-15,3-3 0 0,3 0-1 16,7 1 1-16,-2 0 0 16,7 0-1-16,0 1 1 15,3-1-1-15,2-1 1 16,1-1-1-16,0 2 0 0,2-3 1 16,1 0-1-16,-2 2 0 15,-3-2 0-15,-2 1 0 16,-2-2 0-16,-5 4 0 15,-2-2 0-15,-3 0 0 0,-5 2 0 16,0 3 0-16,-6 0 1 16,-7 2-1-16,3-6-1 15,-1 1 0-15,-6 3-1 0,-2 4 1 16,-9-1 0 0,0 2-2-16,-6 2-2 0,-3 3-9 15,-9-3-26-15,3 2-44 16,-4-1-2-16,0-1-8 15,-3-5-3-15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6:04:11.7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7386 1453 9 0,'0'0'85'0,"0"0"2"0,1 6-4 15,-1 11-6-15,1 9-35 16,1 9-27-16,-11 10-2 0,12 11-2 15,6 4-7-15,2 4-1 16,0 5 0-16,0-1 0 16,2-4-2-16,-3-3 1 15,0-9-1-15,0-11 1 0,-4-10 2 16,0-9 0-16,-2-14 1 16,-4-8-2-16,0 0 1 15,11-20-1-15,-7-6 0 16,1-4 0-16,5-7-3 0,0-3 0 15,4 0 0-15,1 1-1 16,3 9-1-16,0 12 1 16,3 11 0-16,2 8-1 15,2 20 0-15,-1 15 1 0,5 13 0 16,1 5 2-16,7 6 0 16,0-1 1-16,0-2-1 15,0-9 1-15,-4-9 1 16,-1-15 0-16,-4-13-2 0,-5-11 1 15,-10-13-1-15,-3-12 0 16,-6-14 0-16,-3-9 0 16,-1-12 0-16,0-6 0 15,-1-5 0-15,-1 0 1 0,1 5 0 16,0 5-1-16,1 12-1 16,0 10 0-16,0 14-1 0,1 14-3 15,-1 11-5-15,5 13-9 16,1 4-33-16,-1 11-34 15,1 0-1-15,7 3-7 16,-1-3-3-16</inkml:trace>
  <inkml:trace contextRef="#ctx0" brushRef="#br0" timeOffset="597.7687">8401 1659 73 0,'-10'0'88'0,"0"4"-5"16,3 13-3-16,1 5-4 15,-5 6-64-15,9 8-2 16,2 6-2-16,1 7-5 16,3-1-4-16,2 6-2 0,0-3-3 15,-3-1-2-15,1-7 0 16,-2-7 1-16,-2-5 0 15,-1-13 1-15,-4-4 2 16,-5-14 2-16,0-3 6 0,-2-13 1 16,3-8 1-16,-1-5-1 15,4-3 0-15,4 0 2 16,2 2-2-16,3 4 0 16,5 1-2-16,4 9-1 15,3 7-1-15,3 9-1 0,1 0-3 16,0 6-1-16,2 2-1 15,3 0-2-15,1-2-2 16,1 0-2-16,1-6-3 0,-4-3 0 16,0-6 5-16,-5-5 2 15,-1-5 3-15,-4-4 4 16,-3 0 5-16,-2-6 5 0,-7 3 4 16,-1 1 2-16,0 3-1 15,0 4-1-15,-1 4-3 16,1 14 0-16,0 0-4 15,-13 0-1-15,11 16-1 16,0 4-2-16,0 10 0 0,2 3 0 16,0 6-1-16,0 6 0 15,0 2-1-15,3 9-5 16,1 1-8 0,-2-4-14-16,5 1-24 0,0-8-30 15,-3-5-6-15,3-14-6 16,-1-5-2-16</inkml:trace>
  <inkml:trace contextRef="#ctx0" brushRef="#br0" timeOffset="949.3829">8923 2010 12 0,'15'-19'76'0,"-15"19"4"0,11-3-2 15,-11 3-16-15,0 24-33 16,-7 6-1-16,1 8-3 15,1-2-9-15,2 2-4 16,3-3-1-16,2-1-2 16,9-5-2-16,7-8-1 0,5-12-3 15,5-4 0 1,2-5-1-16,5-7 0 0,0-8 0 16,-1-6-1-16,-3-13 0 15,-6-8 1-15,-5-5 0 16,-7-5 1-16,-10-2 0 0,-5 6 0 15,-14 1 0-15,-6 10 0 16,-7 9-1-16,-1 14 0 16,-4 11-2-16,-1 6-2 15,8 9-4-15,5 10-8 0,2-6-26 16,13 6-43-16,6 2-4 16,3-6-5-16,14 0-5 15</inkml:trace>
  <inkml:trace contextRef="#ctx0" brushRef="#br0" timeOffset="1665.1986">12262 1591 22 0,'-9'-8'79'16,"0"3"4"-16,-7 5-4 16,2 2-5-16,-4 9-34 0,-3 10-27 15,0 8-3-15,-1 13-1 16,0 13-4-16,-3 9-1 16,4 14 0-16,1 10 0 0,5 7 0 15,5 5 1 1,9 0-1-16,6-5 0 0,13-5-2 15,9-6-4-15,16-8-3 16,4-11-10-16,8-13-10 0,-1-5-37 16,1-20-19-16,0-10-5 15,-7-15-4-15,-5-7 11 16</inkml:trace>
  <inkml:trace contextRef="#ctx0" brushRef="#br0" timeOffset="2128.3125">12738 2064 63 0,'0'-9'80'0,"0"9"-2"15,0 0-1-15,-1 14-34 16,1 5-21-16,0 14-1 16,0 2-7-16,0 8-4 15,1 6-1-15,0 6-3 16,2 0-1-16,0 1-2 15,-2-10-2-15,-1-6 0 0,-1-8 0 16,0-8 0-16,-2-9 0 16,3-15 1-16,-11-2-2 15,2-17 1-15,5-8 0 16,-1-9-1-16,4-6 0 0,1-12-2 16,3-9-3-16,6-6 0 15,8-5 1-15,3 3 0 16,4 5 0-16,-1 3 1 15,-1 11 1-15,1 14 2 16,-3 10 2-16,-1 15 0 0,-5 12 0 16,2 4 0-16,-4 12 0 15,-3 8 0-15,0 4 0 16,-6 4-1-16,-3 8 1 0,-6 4 0 16,-5 3 1-1,-8-2-2-15,0-3-3 16,-2-2-6-16,3-5-20 15,8-4-46-15,0-5-5 0,7-14-6 16,3-11-5-16</inkml:trace>
  <inkml:trace contextRef="#ctx0" brushRef="#br0" timeOffset="2851.1316">13186 2086 61 0,'14'-15'85'16,"-14"15"-6"-16,0 0-1 15,0 0-3-15,-10 9-55 16,-6 13-11 0,-2 8-1-16,1 3 1 0,-2 4-1 15,5 2-1-15,5 0-1 16,4-4-1-16,5-4-2 16,9-8-1-16,6-6-1 15,6-7-1-15,1-5-1 0,6-5-1 16,1-3 0-16,4-12-1 15,-1-4-1-15,-5-8-1 16,1-9-3-16,-6-9 2 16,-8-2 1-16,-7-3 0 0,-7 0 1 15,-5 5 1-15,-11 6 1 16,-9 6 2-16,-4 11 2 16,-4 11 0-16,4 9 1 0,0 2-1 15,8 5 0-15,6 5 1 16,11 0-1-16,6 3-1 15,15-1-1-15,7-4-2 16,13 2 0-16,7-5 0 0,4-2-2 16,5-3 1-16,1-1-1 15,0-6 2-15,-4-4 1 16,-5-3 0-16,-9-1 3 16,-6-2-1-16,-12-2 1 15,-8 2 1-15,-10 1 0 0,-7 4 1 16,-10 3 0-16,-6 3 0 15,-5 4 0-15,1 2 0 16,-1 5 1-16,5 6-2 0,1 1 0 16,5 3-1-16,6 1 0 15,7 6 0-15,4-2-1 16,8 5-1-16,4 1 1 16,5 0-1-16,5 3 0 0,4-1-1 15,0 1-1-15,-1 0-1 16,-2-2 0-16,-4 0-1 15,-7-5 1-15,-6 0 0 0,-6-4 0 16,-9-4 2-16,-9-1 0 16,-4-5 2-16,-4-2 0 15,-5-6-1-15,1 0 1 16,4 0 1-16,5-6-4 16,5-1-6-16,10-2-13 0,6 9-38 15,5-20-18-15,12 5-6 16,7-6-5-16,10-1 0 15</inkml:trace>
  <inkml:trace contextRef="#ctx0" brushRef="#br0" timeOffset="3071.588">13890 1985 42 0,'5'-12'88'0,"-2"2"-3"16,-3 10-3-16,0 0-4 15,-3-11-32-15,1 19-37 0,-1 12 0 16,2 4-1-16,-1 7-1 15,2 9 0 1,0 1-1-16,0 3-3 16,3 2-3-16,1-3-4 0,1-3-8 15,2-2-17-15,-6-1-47 16,1-15-6-16,5-5-8 16,-7-17-2-16,14 6 7 15</inkml:trace>
  <inkml:trace contextRef="#ctx0" brushRef="#br0" timeOffset="3298.2346">14164 1946 26 0,'0'0'75'16,"0"0"4"-16,3 21-3 15,-3 0-1-15,0 6-45 0,2 13-15 16,3 7 0-1,1-3 0-15,1 6-3 16,3-3-5-16,-4 2-7 0,2-8-13 16,-2-5-32-16,0-9-30 15,-6-7-5-15,-3-9-7 16,3-11-2-16</inkml:trace>
  <inkml:trace contextRef="#ctx0" brushRef="#br0" timeOffset="3494.706">14079 1994 76 0,'-2'-21'90'0,"2"5"-5"15,0 5-5-15,10 7-1 16,4 3-66-16,4 1-1 0,5 1-3 16,1 3-4-16,9 2-5 15,0-1-6-15,4 3-19 16,1 7-51-16,-1-10-5 15,-2-2-6-15,-2 1-5 0</inkml:trace>
  <inkml:trace contextRef="#ctx0" brushRef="#br0" timeOffset="3719.5572">14519 1916 1 0,'-6'-12'85'0,"6"12"1"15,0 0-5-15,-3-12-5 16,3 33-4-16,0-21-65 15,2 18 0-15,0-3 0 0,3 10-3 16,-1 2 0-16,-1 6 1 16,1 6-1-16,-2 4 0 15,2 2-1-15,-3-2-2 16,2-1-2-16,-3-4-3 0,0 0-10 16,-2-6-27-16,0-10-38 15,0-2-3-15,1-10-5 16,1-10-3-16</inkml:trace>
  <inkml:trace contextRef="#ctx0" brushRef="#br0" timeOffset="4229.6125">14810 2055 32 0,'12'-16'88'16,"2"4"-3"-16,-2-1-3 0,-4 2-6 16,2 11-36-16,-10 0-32 15,0 0 1-15,0 0-4 16,-5 12-1-16,-8 5-2 0,-4 11 0 15,-2 0 1 1,0 10 1-16,4-2-1 16,0 3 1-16,8-3 0 0,7-2 0 15,3-4-1-15,12-12 0 16,6-5 0-16,4-8-1 16,4-3-1-16,2-2 1 15,2-11-2-15,-1-10 0 16,-5-3 0-16,-3-8-2 0,-4-7 0 15,-10-2 0-15,-4 0-1 16,-6 3 0-16,-6 1 1 16,-9 9-1-16,-7 4 1 0,-1 12 0 15,-4 6 1-15,0 6 0 16,2 7-4-16,1 8-6 16,5-4-17-16,6 6-50 15,7 8-2-15,18-4-6 16,9 0-4-1</inkml:trace>
  <inkml:trace contextRef="#ctx0" brushRef="#br0" timeOffset="4829.4975">15192 2045 32 0,'5'-15'86'0,"-1"3"-4"15,-4 12-4-15,0 0-5 16,7-19-26-16,-4 35-43 0,-1 13-3 16,-2 7 0-16,3 1 0 15,0 6 0-15,-2-2 0 16,-1 1 0-16,0-5-1 0,0-5 0 16,-2-7-1-16,-1-5 0 15,-3-10 0-15,6-10 1 16,-8 0-1-16,7-7 1 15,0-10 1-15,2-4-1 0,-1-6 0 16,1-8-1-16,5 0 0 16,4-5 2-16,-3 4 0 15,5 2 0-15,-3 3 0 16,1 4 0-16,-2 8 0 0,2 6 0 16,-10 13-1-16,12 0 0 15,-5 7-1-15,-2 9 1 16,3 6 0-16,0 4 0 15,5 4 1-15,-2 3 0 16,3-1 1-16,0 0-1 0,-1-3 0 16,-1-3 0-16,0-9 0 15,-1-2 1-15,-11-15-1 16,14 11 1-16,-14-11 0 0,12-9 2 16,-7-4 1-16,2-5 0 15,-1-4-1-15,1-7 0 16,1-5 0-16,0-2 0 15,4 0-1-15,-3-1-1 0,2 2-1 16,0 4 0-16,-2 6-3 16,0 7-1-16,-9 18-7 15,8-14-12-15,-8 14-37 16,3 10-22-16,-3 4-5 0,1 7-5 16,2 2 0-16</inkml:trace>
  <inkml:trace contextRef="#ctx0" brushRef="#br0" timeOffset="5065.472">15680 2027 62 0,'-1'-13'86'0,"-1"2"-2"16,0 2-5-16,2 9-2 15,0 0-63-15,0 0-2 0,1 13-1 16,-1 5-4-16,2 7-3 15,-2 3 0-15,1 4 0 16,-1 3-2-16,2 2-1 16,-2-2-5-16,0 1-9 0,0-7-21 15,-12-2-44-15,11-5-3 16,0-5-6-16,-1-6-4 16</inkml:trace>
  <inkml:trace contextRef="#ctx0" brushRef="#br0" timeOffset="5692.0777">15906 2033 10 0,'-1'19'71'16,"1"-8"5"-16,1 6-17 15,3 12-12 1,-2 0-11-16,2 7-13 0,-1-1-10 16,-2 4-4-16,3-4-4 15,-3 1-2-15,0-12-1 16,0-2 1-16,0-6 1 16,-1-6 0-16,0-10 0 0,0 0-1 15,0 0 2-15,2-21 1 16,-1 3-1-16,1-9 0 15,1-3-1-15,6-6-1 16,-3-3 0-16,0-4 1 0,2 1-1 16,1 1 0-16,-1 4-2 15,-1 7 1-15,-1 3-2 16,0 12 1-16,-6 15 0 0,0 0-1 16,11 0 0-16,-5 17 0 15,0 6 0-15,3 7 0 16,-1 3 1-16,3 6 0 15,1-1 0-15,1 3 0 0,0-3 0 16,-2-1 0-16,1-5-1 16,0-6 1-16,-3-5 0 15,1-8-1-15,-3-2 1 16,-7-11 0-16,15 3 0 0,-15-3 0 16,14-16 0-16,-7-1 0 15,-1-3 1-15,4-7-1 16,-2-5-1-16,4-3 0 15,1-3 0-15,0 1 0 0,-1 2 0 16,2 4 0-16,-3 3-2 16,0 7 0-16,-3 7-2 15,-8 14-9-15,10-6-17 0,-10 6-47 16,2 12-3-16,0 3-6 16,4 8-2-16</inkml:trace>
  <inkml:trace contextRef="#ctx0" brushRef="#br0" timeOffset="6096.1609">16569 2373 365 0,'17'0'-2'16,"-8"0"-1"-16,1-3 0 15,3-3-1-15,-2 0 1 16,-4-4-1-16,1-1 1 0,-2-2 0 15,0 1 2-15,-3 1 0 16,-2 3 1-16,-1 8 2 16,0-10 0-16,0 10 0 15,0 0 0-15,-2 5 1 0,2-5 0 16,-2 15-3-16,2-15-5 16,0 18-14-16,4-8-22 15,-4-10-29-15,7 9-4 16,2-6-6-16</inkml:trace>
  <inkml:trace contextRef="#ctx0" brushRef="#br0" timeOffset="6983.1822">16812 1952 57 0,'-2'-11'77'0,"0"-3"-3"15,-1-3-2-15,3 17-48 16,-10-14 0-16,10 14-8 16,-15-8-6-16,2 8-2 15,-1-1-1-15,-3 6 0 0,0 4 0 16,-2 3-2-16,1 2 1 15,-1 3 0-15,1 2-1 16,2 3-1-16,1 3 0 16,5 5 0-16,2 1-1 0,4 1 1 15,3 2 0-15,1 0 0 16,2-3-1-16,5 1 0 16,1-7 0-16,5-1 0 15,-3-8-2-15,3-2-1 0,2-5-2 16,-1-3-2-16,0-6-1 15,0 0-2-15,1-2-1 16,-1-7-2-16,1-5 1 0,-1 0 0 16,0-2 2-16,-1-4-1 15,-5 1 5-15,1 2 0 16,-4-1 3-16,-1 1 0 16,-3 6 2-16,-1 3 1 15,0 8 0-15,-1-11 2 0,1 11-1 16,0 0 0-16,0 0 0 15,0 0 1-15,-4 8-2 16,4-8 0-16,1 13 0 16,2-5-2-16,2 4 1 0,0-1-2 15,-1 2 2-15,-1 2-2 16,1 4 0-16,-4 0-1 16,0 3-3-16,0 0-3 0,0 1-8 15,-4-4-13-15,-1-8-39 16,1 3-11-16,3-4-5 15,1-10-3-15</inkml:trace>
  <inkml:trace contextRef="#ctx0" brushRef="#br0" timeOffset="7359.7512">17113 1651 12 0,'-7'-13'75'0,"0"3"5"16,7 10-4-16,0-15-15 0,11 14-29 16,4 1-7-16,0 3-7 15,4 4-6-15,-1 5-4 16,2 6-3-16,-1 7-1 15,2 7-2-15,-6 11-1 0,-1 7-1 16,-4 8-1-16,-6 5 1 16,-4 5-1-16,-4-2 1 15,-9 0 1-15,-8-6 1 16,-7-6 0-16,-3-9 0 0,-3-7-2 16,-5-7-1-16,1-4-8 15,-1-4-27-15,3-5-39 16,6-4-4-16,5-4-5 15,7-2-3-15</inkml:trace>
  <inkml:trace contextRef="#ctx0" brushRef="#br0" timeOffset="10849.5796">1349 3248 45 0,'-2'-9'66'0,"2"9"2"16,-13-2-8-16,13 2-44 16,-3 11-4-16,3-2 2 15,0 7-3-15,0 4 1 0,0 6 2 16,2-3 0-16,9 5 3 16,-8 0-3-16,2 2 2 15,-5 0-7-15,2 1-2 0,4-4 2 16,-5-2-4-16,0 1 0 15,-1-1-4-15,3-1 3 16,0-6-1-16,-3-2-1 16,0-2 1-16,0-2-4 0,0-12 3 15,0 14-3-15,0-14 4 16,0 0-1-16,0 0-10 16,0 0-6-16,0 0-29 15,0-6-34-15,0 6-5 0,-1-17-5 16,0 4-3-16</inkml:trace>
  <inkml:trace contextRef="#ctx0" brushRef="#br0" timeOffset="11313.7421">1487 3169 47 0,'-10'-9'89'16,"10"9"-2"-16,0 0-4 16,0 0-2-16,0 0-54 15,0 0-8-15,0 0-6 0,0 0-10 16,5-2 0-16,-5 2-3 15,0 0-1-15,16 11 0 16,-11 1 1-16,17 7 1 16,1 7 0-16,-4 9 1 0,4 4 0 15,9 7 1-15,-13 7 1 16,-3 5-2-16,0 2 0 16,-10 1-1-16,-6-2 0 0,0-4 0 15,-9-5-1-15,-16-5 1 16,3-6-1-16,-6-6 1 15,-2-7-1-15,0-8 0 16,4-5 2-16,0-4 0 0,3-4-6 16,7-3-2-16,2-2-8 15,14 0-18-15,0 0-45 16,0 0-7-16,-6-13-9 16,6 13-4-16</inkml:trace>
  <inkml:trace contextRef="#ctx0" brushRef="#br0" timeOffset="13606.8299">2938 3012 14 0,'-2'-18'73'0,"1"9"2"16,-4-2-13-16,5 11-13 0,1-15-10 15,-1 15-9-15,0 0-6 16,0 0-3-16,0 0-5 16,-16 16-3-16,9 7-3 15,1 4-1-15,-2 11-1 0,2 6-1 16,-1 10-2-16,3 5-2 15,-3 5-1-15,7-2-1 16,12-1 1-16,0-2-1 16,7-9 0-16,1-5 0 0,7-14 1 15,0-6 0-15,2-15 1 16,5-6 0-16,-3-8 0 16,-3-11 0-16,-1-8 0 15,-1-5-1-15,-7-10-1 0,3-7 0 16,-9-2 1-16,0-8 0 15,-6-4-2-15,0-3 0 16,0-1-1-16,-7 2 2 0,0 7-1 16,-2 8 1-16,0 10-3 15,-2 9-1-15,-4 15 3 16,0 11-3-16,-2 10-4 16,2 10-8-16,7 12-15 15,-5 5-32-15,11 3-23 16,5 3-3-16,10-3-7 0,8-2 0 15</inkml:trace>
  <inkml:trace contextRef="#ctx0" brushRef="#br0" timeOffset="14149.3819">3598 3263 28 0,'0'0'84'15,"-17"-12"0"-15,2 10-4 0,2 2-4 16,-2 0-48-16,-1 7-6 15,4 1-8-15,0 3-6 16,2 2-3-16,5 1-3 0,2 1 0 16,1-1-1-16,2 3-1 15,8-1 1-15,2 1 0 16,4 2 1-16,1-1-1 16,3 2 0-16,0 1-1 0,-2 1 0 15,-4 1 1-15,-6-1-1 16,-1 2 0-16,-5-2 0 15,-8-1-1-15,-8-3 1 16,-2-4 1-16,-2-1 0 0,-2-5 0 16,3-3 0-16,0-3-1 15,7-4-2-15,12 2-1 16,-10-20-4-16,13 3-6 16,10-5-6-16,6-2-10 0,8-3-2 15,2-2 1-15,3 2 5 16,0-2 12-16,0 7 9 15,-5 1 7-15,-1 7 10 0,-7 2 10 16,-4 7 5-16,-2 5-1 16,-2 0 0-16,-5 10-11 15,-2 3-4-15,0 3-2 16,-1 2-1-16,-2 4-2 0,2 1-2 16,-2-3-2-16,0-3-3 15,0 0-2-15,0-6-5 16,-1-11-6-16,0 0-10 0,10 0-10 15,-10-8-13-15,5-12-11 16,-4-1-6-16,4-11-5 16,2-4-2-16,-2-5 12 15</inkml:trace>
  <inkml:trace contextRef="#ctx0" brushRef="#br0" timeOffset="14239.2903">3825 3219 28 0,'0'-35'36'0,"0"12"6"0,-2 8 3 15,2 15-17-15,-4 12-43 16,1 8-32-16,3 11-14 15,1 3 5-15</inkml:trace>
  <inkml:trace contextRef="#ctx0" brushRef="#br0" timeOffset="14970.3549">4093 3445 42 0,'-19'-17'86'0,"7"8"1"15,3 2-4-15,0 0-4 16,20 0-60-16,-11 7-1 16,-4-8-2-16,4 8-6 15,0 0-4-15,2 12-2 0,2 3-3 16,4 5 0-16,-4 5-1 16,2 3 0-16,-1 3 1 15,-1 1-1-15,-1-3 1 16,-2-2-1-16,-1-5 1 0,-1-5-1 15,1-5 0-15,0-12-1 16,0 0 1-16,12-4-2 16,-6-11 1-16,3-2-1 0,5-5 0 15,1-2-1-15,6-1 1 16,0 3 0-16,-3 4 0 16,2 1-1-16,0 8 1 15,-4 6 1-15,-1 4-1 16,-2 8 1-16,-6 6 0 0,4 1 1 15,-3 4 1-15,3-2 0 16,4 1 0-16,-2-3 1 16,3-5-1-16,1-4 1 15,6-5 0-15,2-2-2 0,2-2 0 16,0-8-2-16,0-3 1 16,0-2 1-16,-3-1-1 15,-2-1 0-15,-4 0 0 16,-7 5 1-16,-4 0 1 0,-7 12 0 15,4-11 0-15,-4 11 0 16,-6 8 1-16,-1 10-2 16,-2 8 1-16,-1 11-1 0,1 9 1 15,0 11 0-15,-2 7-2 16,6 10-1-16,0 2 0 16,4 2 0-16,-1 0 1 15,-1-2 0-15,-1-5 3 16,-7-9 2-16,-1-3 3 0,-11-13 2 15,-4-8 1-15,-10-11 1 16,-1-9-1-16,-4-13 0 16,3-5-1-16,4-12-2 0,3-14-7 15,9-5 0-15,3-11 0 16,11-5-7-16,6-9-20 16,3 3-58-16,12-1-4 15,9 3-5-15,9 3-5 0,4 4-4 16</inkml:trace>
  <inkml:trace contextRef="#ctx0" brushRef="#br0" timeOffset="15823.9361">5982 3302 63 0,'-9'-28'83'15,"0"-1"-2"-15,-1 0-2 16,-22-1-39-16,20 7-20 16,-4 4 2-16,-1 7-7 0,-2 10-5 15,-4 2-3-15,-3 11-1 16,-4 9-1-16,-3 11-2 15,-4 7 1-15,2 7-3 16,-1 8 2-16,4 4-1 0,6 1-1 16,9-1-1-16,5-2 0 15,12-5 0-15,7-4 1 16,14-8 0-16,10-7 0 16,9-9-1-16,8-9-1 0,5-7 0 15,5-6 0-15,1-10 0 16,-1-9-1-16,-2-6-1 15,-4-6 0-15,-9-6 1 0,-6-1 1 16,-12 0 0-16,-8 2 0 16,-12 4 1-16,-6 6 0 15,-10 9 1-15,-8 8 0 16,-5 9 1-16,-3 12 1 0,4 8-1 16,-1 6 0-16,7 4-1 15,6 2 1-15,6-1 0 16,4-1 0-16,8-5-1 0,8-3 1 15,4-9 0-15,4-4-1 16,1-7 1-16,-1-1-1 16,1-11-1-16,-3-3 0 15,-4-5 1-15,-1-3-1 0,-2 1-1 16,-5-3 1-16,-4 1 0 16,-3 2 0-16,-2 3 0 15,0 3 1-15,-3 6-1 16,3 8 1-16,-10-4 0 0,10 4 0 15,-6 14-1-15,5 2 2 16,1 4-1-16,1 2-1 16,6 2 0-16,3 1-4 15,3-1-4-15,-1-2-9 0,4-4-20 16,0-2-44-16,0-7-3 16,-2-4-6-16,-2-5-4 15</inkml:trace>
  <inkml:trace contextRef="#ctx0" brushRef="#br0" timeOffset="16223.9662">6319 3539 38 0,'-6'-23'87'15,"1"5"-1"-15,2 4-5 0,3-14-10 16,0 28-40-16,11-3-12 16,3 3-8-16,0 11-5 15,3 2-2-15,2 5-3 16,1 5 0-16,0 4 1 15,-1 2-4-15,-3 3 1 0,-4 0 0 16,-4 1 0-16,-6-3-1 16,-2-4 2-16,0-4-1 0,-7-7 1 15,7-15 0-15,-13 10 1 16,13-10 0-16,-10-12 0 16,10-5 1-16,0-3-1 15,6-5 1-15,1-2-2 0,3-3 0 16,1 1 0-16,4 2 0 15,1 3 0-15,0 4 0 16,1 8 0-16,0 5 0 16,1 7-2-16,-1 3 2 0,2 11 0 15,-5 6-1-15,1 4 1 16,-2 3 0-16,-2 5-3 16,-4-2-7-16,-3 5-24 15,6 1-43-15,-11-3-4 0,-6-5-5 16,2-7-5-16</inkml:trace>
  <inkml:trace contextRef="#ctx0" brushRef="#br0" timeOffset="16713.5511">6897 3530 49 0,'0'0'89'16,"-15"0"-4"-16,15 0-3 0,0 0-3 16,10-7-56-16,2 7-9 15,5 2-2-15,3 8-5 16,2 3-4-16,1 5-2 16,-2 4-1-16,-3 4-2 15,-1 3-1-15,-5 1 0 0,-5 0-2 16,-4-1 0-16,-4-3 1 15,-1-6 0-15,-5-3 1 16,-3-6 2-16,0-6 0 0,1-5 2 16,9 0 0-16,-14-16 0 15,10 1 1-15,4-6-1 16,1-6 0-16,7 0-1 0,1-7 1 16,2 1-1-16,2 1 1 15,1 4 0-15,2 1 1 16,1 10-1-16,-3 3 1 15,-1 10 0-15,1 4 0 16,0 7 0-16,-1 10 0 0,-5 5 0 16,2 3-1-16,-2 2 0 15,2 3-1-15,-4 0-2 16,-1-1-4-16,3 0-11 16,-2-4-28-16,-1-4-33 0,5-4-6 15,0-6-4-15,7-6-3 16</inkml:trace>
  <inkml:trace contextRef="#ctx0" brushRef="#br0" timeOffset="17441.3764">7528 3609 25 0,'0'0'79'16,"-9"3"0"-16,3 8-1 15,-2-2-1-15,8 1-55 16,-1 3-3-16,2-4-1 0,7 0-3 15,2-4-4-15,6-1-2 16,2-4-2-16,6 0-3 16,0-5-2-16,-1-5 0 15,-2-4-1-15,1-2 0 0,-5-3-1 16,-4-1-1-16,-3-2 1 16,-5 3-2-16,-5 2 0 15,-2 2 0-15,-7 6-1 16,-2 6 2-16,-8 3-2 0,3 10 2 15,-3 6-1-15,3 7 2 16,0 0 0-16,4 4 1 16,6 2-1-16,6-1 1 15,5 1 0-15,11-5 0 0,8-1 1 16,6-5-2-16,6-4-2 16,5-4 1-16,3-4 0 15,0-5 0-15,3-1 0 0,-7-4-1 16,0-5 1-16,-3-3 1 15,-4-2 0-15,-8 0 0 16,-1-3 0-16,-8 2 0 16,-6 1-1-16,-6 1 1 15,-4 13 0-15,-6-12 0 0,-6 12 0 16,-3 3 0-16,1 8 1 16,-2 1 0-16,4 4 0 15,3 0 0-15,8 1 1 16,2-2 0-16,9 0 0 0,6-6-1 15,3-1-1-15,6-5-1 16,0-3 1-16,0-1-2 16,2-6 0-16,-6-7 0 0,-3-3 0 15,-4-4 0-15,-4-5 2 16,-5-5-1-16,-1-3 1 16,-4-2 1-16,-4-2 0 15,-3 0 1-15,3 5 1 0,-3 3 1 16,1 7-2-16,2 8 0 15,4 15 1-15,0 0 0 16,-11 1-2-16,10 17 0 16,0 6-1-16,1 8-2 15,0 1-4-15,3 10-19 0,-2 2-52 16,4-3-4-16,-2-2-5 16,0-3-6-16</inkml:trace>
  <inkml:trace contextRef="#ctx0" brushRef="#br0" timeOffset="18624.6419">9239 3287 25 0,'32'-10'86'0,"-9"5"-13"16,-9-3-8-16,-14 8-5 16,12-9-4-16,-12 9-75 0,-15 0 3 15,2 6 4-15,1 7 4 16,-3 7 7-16,0 13 7 16,2 4 3-16,6 12 1 0,4 6-2 15,3 5-4-15,-1 3-2 16,2-1-1-16,2-6-2 15,1-8 1-15,0-6 1 16,-3-11 2-16,-1-11 2 0,-7-8 3 16,-6-12 1-16,-2-3 2 15,-3-14-1-15,-1-4 0 16,-2-10 0-16,2-4-3 16,6-7-1-16,4-5-1 0,6-6-2 15,3-5 0-15,12-4 0 16,7-4-2-16,7 2-1 15,7 3 0-15,6 8 0 16,0 7-2-16,5 10 1 0,0 13-1 16,-1 13-1-16,-3 10 1 15,-4 16 1-15,-5 7 0 16,-9 13 0-16,-6 3 0 16,-12 7 0-16,-4 2 1 0,-12 0 0 15,-14 0-1-15,-3-4-1 16,-6-5 0-16,-3-5 1 15,0-7-2-15,3-7 1 0,5-5-1 16,7-8 0-16,6-6 0 16,8-1 1-16,7-9 0 15,5-8 0-15,8 0 0 16,8-6 0-16,2-1 0 0,10-1 0 16,3 2 0-16,3 3 2 15,2 5-1-15,-2 6 2 16,1 7-1-16,-3 6 1 15,-1 12 1-15,-7 7-1 16,0 5 1-16,-6 6-1 0,-4 2-1 16,-7 1 1-16,-3 0 0 15,-5-5 0-15,-2-4 1 16,-5-5 0-16,-6-4 0 16,-1-8 1-16,2-5 0 0,-1-6 1 15,11 0-1-15,-8-6 1 16,8-5-1-16,3-4-1 15,13-3-2-15,1-4-1 0,4-3-3 16,6 2 0-16,3-1 0 16,3 1-1-16,-1 3-1 15,-4 4 2-15,0 6 0 0,-6 5 1 16,-5 5 2-16,-6 5 0 16,-3 6 1-16,-6 4 1 15,-2 4 1-15,-1 5 1 16,0-1 0-16,-2 1 1 0,3 1 0 15,0-2-1-15,3-1 1 16,6-4-1-16,5-5 0 16,4-3-2-16,4-4-1 15,7-3 0-15,-1-3-1 16,4-3 0-16,1-5 0 16,0-5-1-16,-6-5 0 0,-1-4 0 15,-7-5 1-15,-9-3 1 16,-6-1 0-16,-4-2 1 0,-12 4-1 15,-8 1 1-15,-9 6 0 16,-3 6 1-16,-5 8-1 16,1 3 1-16,-1 5-1 15,2 5 0-15,7 6 0 0,5 3 1 16,8 2-1-16,6 8 1 16,7-1-2-16,11 2-3 15,7-2-2-15,12 4-8 0,3-8-10 16,12 1-15-16,6-3-24 15,5-5-18-15,0-5-5 16,0-7 2-16</inkml:trace>
  <inkml:trace contextRef="#ctx0" brushRef="#br0" timeOffset="20145.3528">10516 3651 62 0,'6'-21'75'16,"-6"1"-14"-16,-14-2-6 15,-3 10-13-15,-10 4-9 16,-1 6-9-16,-4 2-5 0,-1 11-6 15,5 6-5-15,1 5-2 16,6 2-2-16,10 2-1 16,5 1 0-16,6-1 0 0,11-2 0 15,7-5 0-15,3-6-2 16,9-4-1-16,0-6-1 16,0-3 1-16,2-10-1 15,-6-5 0-15,-1-5-1 16,-3-5 1-16,-9-1 2 0,-3-5 0 15,-4-2 0-15,-4-3 1 16,-2-2 1-16,0 1 0 16,-5 5 2-16,0 1-1 15,-2 6 0-15,0 4 0 0,3 10-1 16,4 11-1-16,-13-1-1 16,9 7 0-16,1 12-1 15,0 6 0-15,3 6 0 0,0 4 1 16,1 5 0-16,5 3 0 15,8-2 0-15,1-1-1 16,2-3 1-16,4-5-1 0,2-6-2 16,-1-5 0-16,1-9 0 15,0-5 0-15,-2-6-1 16,-1 0 1-16,-3-9 1 16,2-3-2-16,-4-6 2 15,0 0 1-15,-3-4 1 0,2 1 2 16,-6 0-3-16,0 3 2 15,-5 3-1-15,1 4 1 16,-4 11-1-16,0 0 1 0,0 0-1 16,0 0-1-16,10 15 1 15,-5-1 1-15,7 4-1 16,3-3 0-16,3 1 0 16,6 0 0-16,-1-4-1 0,5-4-1 15,-3-2 0-15,0-3-2 16,1-3 1-16,-4-3-1 15,-2-3 1-15,-3-4 0 0,1-3 0 16,-3 0 0-16,-2-4 2 16,-2 1 0-16,0 0 0 15,-4 4 2-15,0 1-2 0,-1 1 0 16,-6 10 1 0,0 0-1-16,0 0 1 0,0 0 0 15,7 13-1-15,-4 1 1 16,5 1 0-16,-1 3-1 0,7 0-1 15,0-4-2-15,5 1-1 16,3-4-1-16,3-2-2 16,5-2-2-16,0-5 0 15,1-2 2-15,1 0 1 16,3-5 1-16,-5-4 2 0,-2-1 0 16,-4-5 6-16,2 0 0 15,-11-1 2-15,-5 1-1 16,1 3 0-16,-8 0 1 0,-3 12-1 15,0-9 0-15,0 9-1 16,-2 11 0-16,-1 2-1 16,2 2-1-16,1 0 1 15,2 2 0-15,6-1-2 16,5-3 0-16,6-6-1 0,3-2-2 16,5-4 0-16,-4-1-1 15,4-7-1-15,1-6 1 16,-4-7 0-16,-2-2 1 15,-1-1 1-15,-5-5 1 0,-2-3 1 16,-1-1 1-16,-7-2 0 16,-1 2 2-16,-3 1 0 15,-1 4 1-15,-1 1 0 0,-1 7 0 16,-4 5 1 0,0 5-1-16,5 9-1 0,-9-1 0 15,2 13-1-15,4 4-1 16,1 6 1-16,2 7 0 15,0 2-2-15,3 4 1 0,4 4-1 16,0-3 1-16,-2-1-1 16,0-3 0-16,0-2 0 0,-2-9 0 15,-2-3 0-15,0-7 0 16,-1-11 0-16,0 0-1 16,0 0 1-16,12 0 0 15,-6-8-1-15,5-5 1 0,0-5-3 16,3 0 1-16,3-4-1 15,0 0 1-15,4-2-1 16,0 1 1-16,1 3 0 16,1 2 0-16,-1 3 1 15,-4 3-1-15,-4 6 1 0,-4 3 0 16,-10 3 0-16,0 0 0 16,0 0 2-16,2 6 0 15,-2-6 0-15,-11 17 1 0,0-7 1 16,4 0 1-16,-2 1 0 15,5-1-1-15,1 2 1 16,3-1-1-16,2 0 0 0,5 2-1 16,5-1-1-16,3 0 1 15,1 3-1-15,3-3-1 16,0 3 0-16,-3-3 0 16,-4 0-1-16,-2-1 0 0,-6 1 0 15,-4-2 0-15,-4-1 0 16,-10-2-2-16,-4-1-2 15,-1-3-7-15,0 3-18 16,2 2-44-16,-1-5-5 0,10-2-7 16,8-1-4-16</inkml:trace>
  <inkml:trace contextRef="#ctx0" brushRef="#br0" timeOffset="20286.2165">12658 3823 31 0,'0'0'7'0,"0"0"-5"15,-11 4-2-15</inkml:trace>
  <inkml:trace contextRef="#ctx0" brushRef="#br0" timeOffset="21695.2772">1165 5244 5 0,'-17'1'79'0,"17"-1"1"15,0 0-3-15,-4-5-3 16,4 5-48-16,0-11-7 16,6 7-2-16,8 0-5 15,3 1-5-15,-2-2-2 0,1 4-1 16,5 1 0-16,-3 3-3 16,-2 6-1-16,-6 3-1 15,0 6-1-15,-2 7 2 0,2 6 1 16,-8 1-2-16,-9 1-2 15,-1 5 3-15,-8-1 0 16,0-1 0-16,-2-5 0 16,-4-7-2-16,-1-1 1 0,1-6 1 15,14-2 2-15,-5-7 0 16,13-8 0-16,0 0 1 16,0 0 2-16,0 0 1 15,0 0 0-15,15-2 1 16,-1-5 1-16,-1 0-1 0,6-2-1 15,6 1 0-15,-1-2-3 16,7 4 1-16,-6 0-3 16,5 2-2-16,-6 1-2 15,6 2-4-15,-12 1-7 0,4 1-16 16,-7 12-36-16,-15-13-18 16,17 5-4-16,-17-5-4 15</inkml:trace>
  <inkml:trace contextRef="#ctx0" brushRef="#br0" timeOffset="21974.1031">1549 5068 48 0,'5'-12'86'0,"-5"12"-1"15,13-11-5-15,-5 10-3 0,2 7-41 16,-10-6-23-16,14 21-2 15,-1 1-3-15,9 8-3 16,-6 6 1-16,5 10-1 16,-5 12-2-16,1 7-2 0,-6 12-3 15,-4 6-1-15,-10 8-5 16,-9 0 1-16,-9-2-2 16,-10-5-6-16,-11-6-14 15,-3-1-45-15,3-22-6 0,-4-8-5 16,6-20-1-16</inkml:trace>
  <inkml:trace contextRef="#ctx0" brushRef="#br0" timeOffset="23111.2405">3012 5075 67 0,'0'-16'79'0,"0"-2"0"16,-1 1-26-16,-2 5-9 0,1-1-9 16,0 4-9-16,2 9-9 15,-2-11-5-15,2 11-4 16,-3 12-2-16,4 10-2 0,6 9-1 16,1 12-3-16,0 11 2 15,2 12 2-15,-2 9 0 16,3 8-1-16,-2-1 0 15,-3-2 0-15,-1-7-1 16,-2-7 1-16,1-11-3 0,-4-13 0 16,0-12-1-16,0-12 0 15,0-18 0-15,0 0 1 16,0 0-1-16,-8-9 1 0,6-11 0 16,2-5-1-16,1-3 0 15,4-4 0-15,3-5 0 16,3 3-1-16,9 0 1 0,2 2-2 15,3 1-1-15,7 5 0 16,0 2-1-16,5 0-1 16,-1 1 0-16,2 1-1 15,-1-2-2-15,-3-3 0 0,-3 0 2 16,-7-1 1-16,-3-3-1 16,-5 1 3-16,-7-1 1 15,-8 3 4-15,-1-1 3 16,-6 6 0-16,-5 1 1 0,3 7 0 15,-5 7 1-15,-2 6-2 16,2 4 0-16,-1 15-1 16,1 6-2-16,2 10 2 0,-3 9-1 15,3 8 1-15,1 4-1 16,3 8 1-16,3 1-2 16,4-1-2-16,3-3-3 15,10-4-11-15,4-10-13 0,6-5-23 16,10-5-25-16,1-14-7 15,3-6-3-15</inkml:trace>
  <inkml:trace contextRef="#ctx0" brushRef="#br0" timeOffset="24670.2148">3747 5575 0 0,'4'-34'79'16,"-2"1"0"-16,-2 7-3 15,-2-6-7-15,-3 24-39 0,-5 8-5 16,2 7-8-16,-3 11-7 15,0 4-4-15,2 6 0 16,0 0-1-16,4 2-1 0,1-2 1 16,4-3-1-16,0-5-1 15,6-5 1-15,1-6 0 16,3-4 0-16,-2-5-1 0,3-4 0 16,0-6 0-16,2-4-1 15,-1-6-1-15,-1-4-1 16,0-1-1-16,1-2 0 15,-1 2 0-15,1 0 0 0,-5 4-2 16,3 7 1 0,-3 5 1-16,-7 9-1 0,18 0 0 15,-8 8 1-15,-3 7 0 16,1 6 0-16,0 1 1 0,3 2 0 16,-3 0 0-16,0-1 2 15,-1-4-1-15,-1-4 0 16,-2-2 0-16,-1-4 1 15,-3-9 0-15,0 0 0 0,0 0 0 16,0 0-2-16,7-9 0 16,-4-5 0-16,0-2 0 15,3-4-2-15,0-3 1 16,2 0-1-16,2 1 0 0,-2 2 0 16,2 4 0-16,0 4 1 15,-1 5-1-15,3 7 1 16,-1 3 0-16,1 9 1 15,-4 5 0-15,2 2 0 0,0 1 1 16,0 2-1-16,-2-3 1 16,1-1 0-16,-3-3 0 15,2-5-1-15,-8-10-2 16,11 11-1-16,-11-11-2 0,16 2 0 16,-16-2-1-16,14-22 1 15,-1 9-1-15,-2-6 1 16,2 0 1-16,4-3 3 15,-3 3 2-15,1 1 2 0,-2 4 0 16,1 3 0-16,-4 7 1 16,-1 4 1-16,1 8 0 15,-4 9 0-15,0 1-1 0,0 5-1 16,1 1 1-16,5 1-1 16,0-1 0-16,4-2 0 15,1-4-1-15,5-2-1 16,1-6-2-16,3-4-2 15,1-5-2-15,4-1-1 0,0-5 0 16,2-8-1-16,-2-3 1 16,2-4 0-16,1-2 2 15,-5-6 3-15,-2 0 2 16,-5-2 1-16,-3-2 1 0,-6 5 1 16,-3 1 0-16,-8 5 0 15,-2 5 1-15,-9 8 0 16,-3 4 0-16,-1 4 0 0,-4 5-2 15,3 8 1-15,-1 2-1 16,7 4 0-16,-1 1 0 16,6 3-1-16,3-1 1 15,0 3-2-15,9-1 1 0,2-3-1 16,6 1-2-16,3-3 0 16,5-2-2-16,3-6-2 15,2-2-3-15,6-4-6 16,-3-5-7-16,4-4-6 0,-5-3-1 15,3-7 0-15,-5-2 2 16,-4-6 1-16,0-1 4 16,-7-5 10-16,-4 4 15 0,-9-6 10 15,2 6 4-15,-7 1 4 16,-1 3 1-16,-2 6 2 16,-5 4-1-16,7 10-3 0,-13-4-6 15,13 4-4-15,-3 13-3 16,2 0-2-16,4 2-2 15,2 3-1-15,1 5 0 16,4-1-1-16,-1 3-2 0,0-1 1 16,1 1 0-16,-3-1 0 15,1-3-1-15,-3-3 1 16,-2-4 0-16,1-2-1 16,-4-12 1-16,0 0 0 0,0 0-1 15,8 0 0-15,-5-11 0 16,2-3 1-16,2-5-2 15,2-5 1-15,3 2-1 16,0-1 0-16,5 1 1 16,-3 6 0-16,2 4 0 0,-1 6 0 15,0 5 0-15,-2 3 0 16,0 9 1-16,-2 4-1 16,-4 1 1-16,3 0-1 0,-3 1 0 15,2-2 1-15,-3-1 0 16,2-4-1-16,-8-10 0 15,13 7-1-15,-13-7 0 16,16-4-1-16,-8-7-1 0,1-2 1 16,3-5-2-16,0-3 0 15,1 0 1-15,1 0 1 16,-1 2 0-16,-1 4 1 0,-2 4 0 16,-10 11 1-16,13-13 1 15,-13 13 0-15,10 10 0 16,-7 2 0-16,2 4 0 0,3 1 0 15,1 0-1-15,5 2-3 16,2-3-1-16,4-2-15 16,-2-6-12-16,9-8-30 15,1 0-17-15,2 0-7 0,1-5-2 16</inkml:trace>
  <inkml:trace contextRef="#ctx0" brushRef="#br0" timeOffset="25058.3104">5937 5443 22 0,'0'-20'71'0,"-5"2"3"0,-12 1-20 16,2 10-7-16,-3 3-7 16,-1 4-9-16,1 7-7 15,0 8-4-15,5 3-7 0,1 6-3 16,5 1-3-16,4-2-2 16,3 3-2-16,5-3 0 15,6-1-3-15,2-8-3 0,5-2-4 16,0-5-5-16,1-6-3 15,0-1-1-15,1-6 0 16,0-5 2-16,-4-6 2 16,0 0 1-16,-5-1 7 0,0 1 7 15,-3-2 6-15,-1 4 2 16,-4 2 0-16,0 4 2 16,-3 9 1-16,0 0 0 15,0 0-2-15,0 5-1 0,0 13-2 16,0 2-4-16,-1 5 1 15,4 2-2-15,3 0-2 16,3 1-2-16,3-1-3 16,2-3-4-16,2-1-10 0,-2-8-17 15,0-8-37-15,4 0-10 16,-3-7-5-16,1-2-2 16</inkml:trace>
  <inkml:trace contextRef="#ctx0" brushRef="#br0" timeOffset="25883.4923">6256 5218 31 0,'8'-41'80'0,"-1"11"0"15,-2 10-1-15,-5 20-23 16,0 0-22-16,7 18-11 16,-4 7-8-16,1 5-3 0,0 4-3 15,3 5-1-15,0 4-2 16,0 1 0-16,4 1-3 15,-1-1 0-15,1-2-8 16,-5-5-3-16,5-1-6 0,-3-11-10 16,1-4-14-16,1-10-5 15,-1-7-2-15,0-4 0 0,0-10 3 16,4-7 7-16,-3-8 8 16,2-1 16-16,-3-5 21 15,1 3 16-15,-2-1 5 16,-1 4 2-16,-5 6 1 15,-2 3-2-15,0 16-1 0,-11-11-5 16,-2 11-5-16,-6 9-6 16,-1 1-1-16,-2 3-1 15,0 4-3-15,1-1-2 16,4 3 0-16,5 0-2 0,6 1 0 16,6-2 0-16,4 3-3 15,8-1 0-15,8-2-1 16,4-2 0-16,6-3-1 15,3-2 0-15,4-3-2 0,-1-4 0 16,2-4-1-16,-3-2-1 16,-2-8 1-16,-2-2-1 15,-4-5 1-15,-4-2 0 0,-4-2 0 16,-2-3 1-16,-7-2 1 16,1 1 0-16,-8 4 1 15,-1 3 0-15,-2 3 0 16,-2 6 1-16,2 9 0 0,-19-1 1 15,9 7 0-15,1 7-1 16,-1 5 1-16,4 1-1 16,4 2 1-16,2-1-1 15,3-1 0-15,6-3-1 0,3-1 1 16,2-5-1-16,4-5-1 16,0-2-1-16,1-3-2 15,-1-3-1-15,2-6 0 0,-1-3-1 16,0-2-1-16,0-1 1 15,1-3 0-15,-3 3 0 16,2-3 2-16,-2 5 2 16,-3 4 0-16,-3 2 2 15,-11 7 1-15,16 0 0 0,-16 0 1 16,10 14 0-16,-9 1 0 16,2 1 0-16,1 1-1 0,3 1-2 15,1-2-5-15,2-3-4 16,1 3-5-16,2-9-16 15,3-5-28-15,9 1-21 16,-1-3-6-16,1-1-4 16</inkml:trace>
  <inkml:trace contextRef="#ctx0" brushRef="#br0" timeOffset="26064.4879">7390 5532 41 0,'18'-1'77'15,"-5"1"1"-15,-5 0-15 0,-8 0-17 16,12 14-13-16,-10 0-12 15,-2 2-8-15,0 2-6 16,-1 2-3-16,-2 1-6 0,-3 2-8 16,-1-5-18-16,-9 4-43 15,11-3-4-15,2-3-4 16,0-1-3-16</inkml:trace>
  <inkml:trace contextRef="#ctx0" brushRef="#br0" timeOffset="26240.0412">7723 5697 18 0,'-4'11'71'0,"-3"2"2"16,-1 1-4-16,-1-1-6 15,0 5-63-15,-5 0-20 16,-8 2-40-16,5 3-8 15,-1-3-4-15,1 3-1 0</inkml:trace>
  <inkml:trace contextRef="#ctx0" brushRef="#br0" timeOffset="26974.4151">8368 5613 443 0,'0'0'0'0,"0"0"0"16,0 0 0-16,0 0 0 16,0 0-1-16,0 0 0 15,-11-227 0-15,18 186-1 0,-1 2-4 16,-1 7-4-16,-2 2-6 16,3 11-23-16,8 11-39 15,-14 8-6-15,0 0-3 16,9 14-1-16</inkml:trace>
  <inkml:trace contextRef="#ctx0" brushRef="#br0" timeOffset="27968.0913">8186 5079 49 0,'6'-15'84'0,"-1"4"-2"0,-5 11-4 15,-3-12-35-15,3 12-12 16,5 7-5-16,4 8-11 16,-2 7-5-16,5 9-3 15,2 7 2-15,0 8 0 0,3 8-2 16,1 8-1-16,0 6 0 15,-3 0 0-15,1 0-2 16,-3-2 1-16,-5-6-3 16,2-6-1-16,-7-10 0 0,-1-9 0 15,-2-9 0-15,0-11-1 16,0-15 0-16,0 0 0 16,0-10 0-16,0-12 0 15,0-6 0-15,4-11 0 0,3-5-1 16,2-5 0-16,3-2 1 15,-1-1-1-15,4 7 0 16,-2 4 0-16,2 11-1 16,-5 9 1-16,3 12 0 0,1 9 0 15,-2 15 0-15,0 7 0 16,2 8 1-16,3 4 0 16,0 1 1-16,3 0 0 0,0-3-1 15,1-4 1-15,2-6 0 16,2-5 0-16,-5-8 0 15,2-8 0-15,-1-2 0 16,-3-9-1-16,-1-8 0 16,1-7 0-16,-5-1 0 0,-2-6-1 15,1-6 0-15,0-4 0 16,-5-2 0-16,1-1-2 16,-1 6 0-16,-3 0 0 0,1 6 1 15,-3 5 0-15,1 9 0 16,-2 6-1-16,-1 13 0 15,2-12 3-15,-2 12-1 16,0 0 1-16,9 4-1 16,-1 7 1-16,-2 2-2 0,6 2 0 15,-2 7-3-15,3 0-3 16,3 5-5-16,0-4-7 16,1 3-12-16,1-2-22 0,-2-6-25 15,6-3-6-15,-3-7-1 16</inkml:trace>
  <inkml:trace contextRef="#ctx0" brushRef="#br0" timeOffset="29404.397">9232 5372 30 0,'0'0'74'0,"0"0"-2"0,0 6 1 16,2 5-41-16,-6 0-4 15,-9 4 0-15,5 1-8 16,-4 2-4-16,1 1-3 0,0-1-2 15,-1 4-2-15,3-1-1 16,0 2-3-16,5-1 0 16,1 0-1-16,3-2 0 15,0-2 0-15,5-4-1 16,5-4 0-16,2-3-1 0,1-4 0 16,1-3 0-16,2-3 0 15,-4-4-1-15,1-5 0 16,-2-4-1-16,-5-3-1 0,-5-4 0 15,-1-4 1-15,0-2-2 16,-4 0 1-16,-4-3 1 16,0 3-1-16,0 0 1 15,2 2 0-15,5 4 1 16,1 5-1-16,1 2 0 0,12 7 0 16,2 4 0-16,6 5-1 15,1 1 1-15,7 10-1 16,-3 4 0-16,6 5 1 0,-4 3-1 15,1 8-1-15,-5 0 1 16,-2 2-1-16,-7-1 0 16,-3-1-1-16,-8-1 2 15,-4-4-1-15,-2-5 1 0,-9-7 0 16,1-5 2-16,-2-6-1 16,3-3 1-16,1-8-1 15,5-8 1-15,3-6-1 0,5-4 0 16,7-4-1-16,5-6-2 15,8-2-3-15,3-5 0 16,7-3-4-16,0 0 1 16,4 0 0-16,0 3 0 0,-1 1 1 15,-3 6 3-15,-5 4 3 16,-9 6 2-16,-9 3 4 16,-4 9 2-16,-7 0 0 0,-1 14 2 15,-6-14-1-15,-5 13 0 16,0 1-1-16,2 10 0 15,0 7-1-15,1 5-1 16,4 8 0-16,1 2-3 0,0 6 3 16,3 4 0-16,3 1-1 15,1 2 0-15,4 2 0 16,-1-2-1-16,-3-1 0 0,-1-4 0 16,-1-4-2-16,-2-4 0 15,-1-8-1-15,-3-5 1 16,-4-9-1-16,8-10 0 15,-13 0 0-15,8-7 0 0,3-8 0 16,2-6-1-16,6-4 0 16,3-3 0-16,6-4-2 15,3 0 0-15,0 0 1 16,5 3 0-16,0 5 0 0,-1 3 0 16,-5 3 0-16,-2 7 0 15,-5 6 0-15,-10 5 0 16,0 0 1-16,0 0 0 0,-2 9 1 15,-11 4 0-15,0 4 2 16,1 2 1-16,-3 3 1 16,4 6 0-16,4-2 1 15,4 2 0-15,3 0 0 16,6-2-1-16,9-2 0 0,4-3-1 16,6-3-1-16,2-6-2 15,3-2 0-15,0-5-1 16,1-5 0-16,-5-1 0 0,2-8-1 15,-5-4 1-15,-4-6-1 16,-2 0 2-16,-1-5 0 16,-7-1 2-16,0 1 0 15,-4 0 2-15,-1 5 0 16,-3 2 0-16,1 5 0 0,-2 12 1 16,0 0-1-16,0 0-1 15,2 15 1-15,0 0-3 16,0 5 2-16,2 2-1 0,3 0 0 15,2 0-1-15,5-3 0 16,-2-1-1-16,5-5-1 16,0-4-1-16,4-4-3 0,-1-2 0 15,2-3 0-15,0-3-1 16,-3-7 2-16,0 0-1 16,-1-2 2-16,-2 1 2 15,-4-1 3-15,-2 2 1 0,-1 2 1 16,-9 8 0-16,9-7 2 15,-9 7 0-15,1 4 1 16,-1 8-1-16,-2 7-1 16,-2 4 0-16,-4 8 0 0,1 3 0 15,3 8-1-15,-4 3-1 16,2 7-1-16,3 2-2 16,-4 6 0-16,1 3-1 0,-1 0-1 15,-7 0 0-15,-3-5-1 16,-3-4 1-16,-6-7-1 15,-2-12-1-15,-4-8-6 16,0-16-18-16,0-11-45 16,5-7-3-16,5-14-6 0,6-11-4 15</inkml:trace>
  <inkml:trace contextRef="#ctx0" brushRef="#br0" timeOffset="29585.6837">10380 5107 6 0,'10'-36'83'16,"0"14"1"-16,-10 22-3 0,0 0-5 15,0 0-2-15,-19 10-74 16,15 9-8-16,-5 0-25 16,3 8-40-16,2 1-4 0,-1-2-6 15,4-2-5-15</inkml:trace>
  <inkml:trace contextRef="#ctx0" brushRef="#br0" timeOffset="30302.8125">11211 5237 66 0,'10'-21'82'15,"0"3"-3"-15,-1 5-3 16,-9 13-5-16,14-4-62 15,-8 14-4-15,-2 13 4 0,2 9-3 16,-2 8 0-16,-2 6-1 16,0 7-1-16,0 4 0 15,-1-1 0-15,0-5 0 16,-1-7-2-16,0-6-1 0,-1-9 1 16,-3-8 1-16,4-21-2 15,-13 4 0-15,7-13 1 16,-3-14-1-16,3-6 1 15,3-7-2-15,0-7 1 0,3-7-2 16,3-3 2-16,8-5-3 16,5-5 0-16,8-3 1 15,5 3-1-15,5 1 1 0,3 9-1 16,1 5 2-16,3 12-1 16,-1 10 2-16,-4 14 1 15,-4 12-1-15,-5 17 0 16,-8 10 0-16,-3 10 0 0,-11 8-2 15,-5 5-2-15,-6 4-1 16,-13 3-7-16,-8-3-11 16,-3-2-9-16,-2-7-5 15,-4-9-10-15,3-2-26 0,5-13-10 16,5-7-3-16</inkml:trace>
  <inkml:trace contextRef="#ctx0" brushRef="#br0" timeOffset="30928.1902">11513 5349 1 0,'34'-19'67'16,"1"4"5"-16,-3 6-16 0,-1 6-12 16,0 3-11-16,-6 12-9 15,-2 5-9-15,-5 6-4 16,-3 4-4-16,-3 5-4 16,-6 1 1-16,-3 2-1 0,-4-4 0 15,1-2 0-15,-5-4 0 16,-3-6 0-16,-3-2 0 15,0-9 0-15,2-4 1 16,9-4-1-16,-10-5-1 0,9-5 1 16,1-4-2-16,11-2-1 15,3-6-2-15,7-2-4 16,2-1-1-16,8-3 1 16,-4 1 0-16,5 3 0 0,-1 6 1 15,-1 3 2-15,-1 7 2 16,-8 8 1-16,0 7 3 15,-6 12 0-15,0 4 0 16,-8 5 0-16,5 2-1 0,-5 2 1 16,3-3 0-16,-3-5 0 15,5-3 0-15,-3-6-1 16,2-7-1-16,3-8-1 16,-4-5 0-16,2-9-1 0,0-7 0 15,-1-4 0-15,2-3-1 16,0-8 0-16,-1-1 1 15,4-3 1-15,1-7-1 0,1 2 1 16,4 1 4-16,0-1 1 16,-1 8 2-16,0 3 2 15,-1 9 0-15,-4 11-1 16,-3 13 2-16,-4 8-2 16,-2 14-4-16,0 13 1 0,-5 11 0 15,0 9-2-15,-2 10 1 16,0 9-1-16,0 5 0 0,0 9-3 15,-2 5-1-15,0 1-4 16,-3-1-2-16,0-2-6 16,0-8-5-16,-1-11-16 15,2-10-41-15,-3-19-4 0,6-12-5 16,-1-21 1-16</inkml:trace>
  <inkml:trace contextRef="#ctx0" brushRef="#br0" timeOffset="32055.314">12490 5585 26 0,'3'-14'72'0,"-3"14"1"0,0 0-2 16,11 0-2-16,1 0-53 16,2 4-4-16,4 0 0 15,5-1-2-15,0-3 0 0,7-2-3 16,-1-5 0-16,2-5-3 15,0-2-1-15,-7-5-2 16,-1-6-1-16,-6 1 0 16,-4-3 0-16,-8-1 0 0,-5 3 0 15,-7 1 1-15,-9 7 0 16,-7 4 2-16,-6 7 1 16,0 6 0-16,-4 6 1 0,1 9-1 15,3 3 1 1,4 4 0-16,9 4-1 0,10 1 0 15,3-1-1-15,8-3-1 16,8-1 0-16,11-4-1 16,3-5-3-16,6-3-2 15,6-5-2-15,3-5-3 0,2-2-1 16,3-5-1-16,-4-4-1 16,-1-7-1-16,-4-1 0 0,-6-5 4 15,-2-4 1-15,-9-5 3 16,-6 0 2-16,-11-2 1 15,-4 1 4-15,-4 3 3 16,-11 6 3-16,-7 7 2 0,-3 4 2 16,-1 11 0-16,1 2-2 15,0 7-2-15,4 11 2 16,9 1-4-16,6 3-1 16,6 3-1-16,14-2-1 0,6 4 0 15,5-3-2-15,9 2-1 16,4-3-3-16,4-1 0 15,-1-1-2-15,-2-1 0 16,-5-4 0-16,-6 0 0 0,-4-2 2 16,-12-1 1-16,-5 1 1 15,-7-2 1-15,-11-3 2 16,-8 0 0-16,-4-1 1 16,-8 0 2-16,4-4-1 0,-3-2 0 15,5-1 0-15,1-2-1 16,10-5 0-16,6-2-2 15,8-4-2-15,4-1-4 16,11-4-3-16,9-2-6 0,3-2-7 16,10-2-8-16,-1-4-2 15,9 0 0-15,4 1 2 16,-2 0 3-16,-3-2 10 16,-5 7 11-16,-1 1 9 0,-9 8 9 15,-6 5 7-15,-10 6 2 16,-13 2 2-16,0 0-1 15,3 18-4-15,-3-7-5 0,-3 8 2 16,1-2-3-16,0 7-2 16,2-2-4-16,0 1-1 15,5 3-2-15,1 0-1 16,4 2-2-16,-1-4-1 0,1 2-1 16,-3-6 0-16,1-1-1 15,-3-4 0-15,-5-6-1 16,0-9 1-16,0 0 0 0,-10 6 1 15,10-6 1-15,-12-15-1 16,7-1 1-16,4 0 0 16,1-6-1-16,9-1-2 15,5-2 0-15,6-1-1 16,3-1-1-16,3 3 0 0,5 1 0 16,0 5 2-16,-3 4 2 15,1 6 2-15,-8 5 0 16,-2 6 2-16,-4 10 0 15,-4 5 3-15,-7 5-2 0,-2 2-1 16,-2 6 0-16,-2-3-3 16,-2 3-3-16,-4-5-11 0,3-3-17 15,5-3-40-15,-4-7-5 16,4-13-5-16,0 0-2 16</inkml:trace>
  <inkml:trace contextRef="#ctx0" brushRef="#br0" timeOffset="32231.9836">13926 5182 31 0,'11'-39'82'0,"-5"7"-3"15,-4 8-3-15,-2 11-3 16,0 13-38-16,-7 12-32 16,-5 0-8-16,3 11-20 0,-4 9-40 15,4 6-10 1,8 2-3-16,6 2-5 15</inkml:trace>
  <inkml:trace contextRef="#ctx0" brushRef="#br0" timeOffset="33030.3116">14377 5334 22 0,'15'-8'91'15,"-3"0"-4"-15,-1-1-7 16,-4 0-6-16,0 0-5 0,-5 21-68 16,-2-12-5-16,0 0-5 15,-16-4 4-15,0 4 2 16,-3 5 2-16,-3 6 2 0,-5 3 4 16,-1 2-3-16,-2 3 0 15,-2 2 3-15,6 2-3 16,1 0 0-16,3 1 0 15,7 0 0-15,4-3 1 16,10 0 0-16,2-4 1 0,13-5-1 16,3 1 0-16,7-5-1 15,3-2-1-15,4-5-1 16,2 0 0-16,0-3-1 0,-3-7 0 16,-2-2-2-16,-6-5-1 15,-7-5 1-15,-5-4 0 16,-6-3 0-16,-4 0-1 0,-10-4 2 15,0 6 1-15,-5-3 0 16,-1 6 1-16,2 3 1 16,4 3 0-16,2 3 0 15,6 4 0-15,2 10 0 0,13-14-1 16,7 12 1-16,4 2 0 16,8 0 0-16,5 6-3 15,1 6 4-15,0 5-1 16,0 6 1-16,-4 3-1 0,-3 6-1 15,-7 3 1-15,-4 1-1 16,-6 1 1-16,-10-3-2 16,-2-3-1-16,-2-4 1 15,-5-7 1-15,-7-6 0 0,3-6 1 16,-6-8 0-16,5-1 0 16,0-10 1-16,4-7 1 15,1-1-1-15,5-3-1 0,6-4 0 16,3-1 0-16,8 0 0 15,4-4-1-15,7 3 0 16,-2 5-2-16,6 0 0 16,-2 5 0-16,-3 4-1 15,1 7 2-15,-5 7 1 0,-4 5-1 16,-4 9 1-16,-6 5 2 16,-1 6 0-16,-6 2 1 0,1 6-1 15,-3-1-2-15,2 0-1 16,-1-2 0-16,4-4-4 15,1-7-8-15,3-3-12 16,2-4-17-16,4-8-23 0,9-3-15 16,-1-4-4-16,6-5-3 15</inkml:trace>
  <inkml:trace contextRef="#ctx0" brushRef="#br0" timeOffset="33942.1329">15292 5378 49 0,'7'-36'76'0,"-2"3"1"0,-6 5-10 15,-9 8-19-15,-8 9-16 16,-4 7-14-16,-1 4-8 0,-3 11-3 16,4 5 1-16,1 4-2 15,7 2-1-15,5 2 0 16,6 0-1-16,3-1-1 16,10-4-4-16,2-1-1 0,7-5-8 15,2-6-1-15,0-4-1 16,2-3 0-16,-3-4 0 15,-1-7 1-15,-4-3 3 0,-2-1 4 16,-7-3 4-16,-3-1 3 16,-3 2-2-16,0 1 1 15,-4 4 2-15,-2 1 0 16,-4 7 0-16,10 4 3 0,-18 5 1 16,11 6-3-16,1 5 2 15,2 6 1-15,4 0-1 16,1 4 0-16,9-1-1 15,4-3-2-15,5-1 0 0,3-5 0 16,1-4-2-16,8-6-2 16,0-5 0-16,2-2 0 15,1-9-2-15,-2-7 0 0,-1-5 0 16,-3-4-1-16,-3-4 2 16,-2-6-2-16,-3-6 0 15,-5-5 1-15,-4-7 0 16,0-3 2-16,-1-2 0 15,-2 2 3-15,-3 1-1 0,-2 6 3 16,1 9 0-16,-4 12-1 16,0 12 0-16,0 17 0 15,-12 0-2-15,0 14-1 0,5 12-1 16,-4 10 0-16,3 6 1 16,2 5-1-16,1 6 1 15,4 0-2-15,1 2 2 16,3-3 0-16,6-2-1 0,-1-7-1 15,3-7-1-15,2-7-1 16,3-9-3-16,1-5 2 16,4-11-3-16,1-4 1 15,3-7 0-15,4-7 0 0,-1-7 2 16,1-4 0-16,2-3 0 16,-3-6 2-16,-6-1 2 15,0 2 0-15,-9 1 1 0,-7 6 1 16,-6 2-1-16,-5 10 4 15,-8 5-1-15,-6 9 0 16,-5 7 0-16,0 6-1 16,-1 6 1-16,2 3-2 0,5 3 1 15,6 2-2-15,5 1 2 16,7-1 0-16,4 0 0 16,8 1-1-16,7-4 0 15,2 0-1-15,2-4 0 16,0-2 1-16,-3-3-4 0,-3-1 2 15,-4-2-1-15,-7-3 0 16,-6-9 1-16,-2 11 0 16,-11-6 0-16,-2-2 0 0,-4 2-10 15,-2 5-41-15,0-7-23 16,2-2-4-16,4 1-7 16,5-1-3-16</inkml:trace>
  <inkml:trace contextRef="#ctx0" brushRef="#br0" timeOffset="34352.7902">16258 5636 48 0,'8'0'76'15,"-8"0"-1"-15,12 10-1 16,-10 5-5-16,-2 9-60 0,-7 2 0 16,-7 10-4-16,-7-3-27 15,-6 10-45-15,3 2-4 16,-15 1-7-16,-1-4-2 15</inkml:trace>
  <inkml:trace contextRef="#ctx0" brushRef="#br0" timeOffset="48099.239">17377 4294 14 0,'13'-26'71'15,"-2"3"2"-15,-3 2-25 16,0 2-3-16,-4 3-8 16,-2 2-9-16,-2 5-7 15,0 9-6-15,-4-9-4 0,-6 9-2 16,-3 7-3-16,-7 10-1 16,-4 9-2-16,-9 10 1 15,-4 13 0-15,-6 11 0 16,-6 12 0-16,-4 13 1 0,2 10 0 15,-1 9-1-15,8 4 0 16,11 3 0-16,10-3-1 16,18-2 3-16,11-6-1 15,20-4 0-15,15-10-1 0,9-10-1 16,7-11-1-16,-2-12-4 16,2-7-14-16,-8-6-51 15,-4-21-11-15,-8-13-6 16,-7-10-6-16,-6-14-2 0</inkml:trace>
  <inkml:trace contextRef="#ctx0" brushRef="#br0" timeOffset="48909.3807">18004 4821 70 0,'3'-23'81'0,"-1"2"-5"16,0 5-3-16,-2 7-50 0,0 9-3 15,-3 5-2-15,-7 11-7 16,0 10-5-16,-4 9-1 16,-2 10-2-16,1 6 1 15,2 8-1-15,2 2 0 0,6 0-1 16,5-2 0-16,6-4 3 15,11-5 0-15,4-10 2 16,5-8-1-16,3-12 2 0,3-10-1 16,1-10 2-16,-4-6-3 15,-1-16-3-15,-4-7-1 16,-3-15 0-16,1-7-2 16,-4-6 0-16,-4-4 0 0,0-2-1 15,-4 3 2-15,-3 3-1 16,-2 9 0-16,-3 8-1 15,-2 12-2-15,0 14-3 16,0 14-9-16,-6 0-19 0,5 9-48 16,1 7-1-16,0 5-6 15,3 3-4-15</inkml:trace>
  <inkml:trace contextRef="#ctx0" brushRef="#br0" timeOffset="50233.1118">18927 5145 62 0,'-8'-18'68'0,"1"-2"-1"0,-3 7-38 16,-4 0-6-16,1 6-1 15,-9 7-4-15,0 3-5 16,-5 13-3-16,0 8 1 0,-4 9-1 16,5 2-2-16,1 8 2 15,6 2-1-15,10-6 0 16,8-1-2-16,4-7 1 0,14-9-2 15,9-11 0-15,4-8-1 16,9-7-2-16,0-15-2 16,6-7-3-16,-2-10-2 15,1-7 0-15,-4-5-1 0,-2-4 0 16,-3-1 1-16,-8 1 1 16,-2 4 1-16,-10 9 4 15,-3 8 0-15,-7 8 3 0,-5 12-1 16,0 11 0-16,-18 9 1 15,4 11-2-15,-2 6-1 16,-1 5 1-16,2 1 0 16,3 3-1-16,6 0 0 0,6-1 0 15,2-3 0-15,8-3 0 16,3-6-1-16,7-3-1 16,1-6-1-16,3-6-1 15,-2-5-1-15,1-2 1 0,0-6-1 16,-4-5 0-16,0-5 0 15,-6 1 1-15,-2 0 1 16,-5 0 0-16,-4 2 1 16,-2 13 1-16,-3-9 0 15,-5 10 0-15,-2 8 1 0,1 5-1 16,1 6 1-16,2 0 1 16,3 1-2-16,3 2 3 15,0-3 0-15,7-3-1 0,3-2 0 16,0-6 0-16,2-5-1 15,0-3-1-15,0-1 2 16,-2-9-7-16,-2-6 0 16,1-2-1-16,-3-5 1 0,2 0 0 15,-2-2 0-15,2-2 0 16,3 3 0-16,-2 3 4 16,0 2 1-16,3 5-1 15,-4 4 1-15,-8 9 0 0,16 0 0 16,-16 0 0-16,14 18 0 15,-9-4 0-15,2 3 0 16,-1 0 0-16,-1 1-1 0,2-3 1 16,-2-1 0-16,-1-1 0 15,-4-13-1-15,8 12 0 16,-8-12 0-16,12 0 0 16,-12 0 0-16,15-13-1 0,-5 1 0 15,2-4 1-15,0 0-1 16,1-2 1-16,-1 2 0 15,0 3 0-15,-5 2 0 16,-7 11 1-16,13-9 0 0,-13 9-1 16,4 11 1-16,-4 3 0 15,0 4-1-15,0 1 0 16,0 2 1-16,0 0-3 16,0-6-2-16,2 1-18 0,-2 0-52 15,0-16-4 1,19 5-5-1,-3-7-6-15</inkml:trace>
  <inkml:trace contextRef="#ctx0" brushRef="#br0" timeOffset="51360.9878">20421 5137 47 0,'7'-20'72'0,"-3"-3"1"15,-1 6-28-15,-2 0-6 0,-1 2-7 16,-1 2-9-16,-8 5-7 16,-2 5-4-16,-5 3-2 15,-3 5-3-15,-6 6-2 16,-2 8 0-16,-1 3-1 0,1 4 0 15,5 6-1-15,3-1 1 16,7 2-1-16,11-2 0 16,3-2-2-16,13-4 3 0,7-4-4 15,9-2 1-15,5-5-1 16,3-5-1-16,2-7 1 16,-2-2-4-16,-1-3 3 15,-4-8-5-15,0-5 5 0,-6-5-2 16,-10-2 0-16,-7 0 2 15,-3 1-2-15,-5 1 4 16,-3 6-1-16,-3 2 2 16,-8 10-1-16,-1 3 1 15,-1 6 0-15,0 7 0 0,3 2-1 16,1 3 1-16,4 1-1 16,4 1 0-16,1-1 1 15,4-5 0-15,5-1 0 0,2-5 0 16,1-2-1-16,0-5-1 15,1-1 0-15,0-8 0 16,-1-3-1-16,-1-4 0 16,2-3-1-16,-3-1 1 0,1-1 1 15,1-2 0-15,-3 4 0 16,0 0 1-16,1 6 0 16,-3 1-1-16,-1 1 1 0,-6 10-1 15,13-2 1-15,-13 2-1 16,14 8 0-16,-7 3 0 15,-2 2-1-15,3 1 1 16,2 3 0-16,-3 0 1 16,1-4-2-16,-3 1 2 0,1-5 0 15,-6-9 0-15,12 10 0 16,-12-10 0-16,12 0 0 16,-12 0 0-16,13-12 0 0,-3 4-1 15,4-3 1-15,-2 0-1 16,2 1 1-16,2-2-1 15,-3 5-1-15,-2 0 1 16,0 4-1-16,-2 3 1 0,-9 0-1 16,13 10 1-16,-7 1-1 15,-1 1 1-15,-1 5 0 16,5 1 1-16,0-1-1 16,1 1-2-16,3-3 0 0,2 0-10 15,0-6-22-15,-7-2-43 16,2-6-3-16,-10-1-6 15,0-7-3-15</inkml:trace>
  <inkml:trace contextRef="#ctx0" brushRef="#br0" timeOffset="51660.3386">19813 4855 17 0,'-10'-14'78'0,"1"-5"2"16,0 4-2-16,2-1-5 15,24 2-56-15,-17 5-3 16,0 9-1-16,-6-9-7 15,6 9-3-15,-5 7-4 0,5 4-10 16,0 6-12-16,6 3-24 16,-2 1-27-16,8 1-5 15,9 0-4-15</inkml:trace>
  <inkml:trace contextRef="#ctx0" brushRef="#br0" timeOffset="52114.4587">21143 5089 68 0,'10'-3'76'15,"1"-3"-3"-15,1-3-2 0,17 0-50 16,-14 1-4-16,1 1-3 16,0-2-3-16,-2 3-3 15,-2 1-1-15,1 0-1 0,-5 4-3 16,-8 1 0-16,15 0-3 16,-15 0-2-16,12 11-5 15,-12-11-8-15,10 18-14 16,0-6-44-16,0 1-4 0,3-3-6 15,2-3 3-15</inkml:trace>
  <inkml:trace contextRef="#ctx0" brushRef="#br0" timeOffset="52819.1293">22996 4370 40 0,'-16'-3'73'0,"16"3"-4"16,-9-3-3-16,9 3-3 15,0 9-66-15,0 5 0 16,2 7 3-16,3 6 1 16,4 11 1-16,-1 3 2 0,4 17 0 15,-3 7 3-15,3 12-3 16,-8 9-1-16,-4 11 0 16,-1 1-3-16,-13 5 4 15,-10 3-3-15,-13-3 2 0,-12-7-1 16,-12-10 3-16,-13-8-1 15,-6-15 1-15,-5-7 3 16,-2-15-2-16,8-11 1 0,4-14 0 16,9-9-2-16,13-8-6 15,11-11-9-15,15-10-31 16,10-2-30-16,9-6-7 16,7-6-4-16,1-3-5 0</inkml:trace>
  <inkml:trace contextRef="#ctx0" brushRef="#br0" timeOffset="53938.5031">20808 4077 29 0,'-3'-22'82'0,"0"4"-2"16,0-2 0-16,3 20-26 15,0 0-28-15,-1-15-3 16,1 15-8-16,-2 9-5 0,-1 8-4 15,-2 10-2-15,-1 5-3 16,-2 8 1-16,-3 8 0 16,-2 3 0-16,0 7-2 15,1-1 1-15,-1-3-1 16,-2-2-1-16,0-4 0 0,3-7-2 16,-1-8-2-16,0-9-1 15,3-8-1-15,-3-12-2 16,2-7-1-16,2-12 1 0,5-9 1 15,0-10 0-15,4-10 2 16,0-7 1-16,9-9 2 16,4-6 2-16,7-4 1 15,2-1 1-15,0-1 1 0,6 5 1 16,-2 5 3-16,2 7 1 16,-2 6 1-16,2 9 0 15,-2 6 1-15,4 7 0 0,-2 8 0 16,3 6-2-16,2 2 0 15,3 4-2-15,-2 6-1 16,-1 1-1-16,-2 5-2 16,-3 4-2-16,-4 7-5 15,-10 3-12-15,-9 2-38 0,-5 9-21 16,-13 3-6-16,-7 4-5 16,-6-2 0-16</inkml:trace>
  <inkml:trace contextRef="#ctx0" brushRef="#br0" timeOffset="55355.1816">20642 4264 0 0,'-9'13'66'0,"4"-3"5"16,5-10 0-16,10 9-40 16,6-7-1-16,4-1-1 0,5-1-5 15,4-3-9-15,6-1-3 16,-1-3-4-16,8 2-3 15,-2-7-2-15,0 2-1 16,1-6 1-16,-1 1-3 0,-4-4 2 16,-5-2-1-16,-2 2-1 15,-8 0 1-15,-8 1-1 16,-7 3 0-16,-5 2 0 16,-1 13 1-16,-18-7-2 15,-1 9 2-15,-4 7-2 0,1 7 1 16,-4 5 1-16,3 3-1 15,1 1 0-15,5 1 1 16,3-1 0-16,7-1 0 0,5-5 1 16,2-1 1-16,2-7-3 15,8-6-3-15,4-3-2 16,2-2-1-16,3-7-3 16,3-5-2-16,-1-4-1 0,1-4 2 15,-1-6-1-15,-2 1 6 16,-2 1 3-16,-4 3 1 15,-2 2 2-15,-3 5 2 0,-5 5 2 16,-3 9 0-16,0 0 1 16,-7 13-2-16,0 5 0 15,-1 2 1-15,1 4 0 16,4 1 0-16,1 2 0 0,2-2-1 16,2 2-1-16,4-7 0 15,4-3-3-15,5 0-3 16,1-6-3-16,5-5-4 15,1-5-1-15,3-1-2 16,2-6-2-16,-1-5-1 0,-2-3 3 16,1-4 0-16,-5-1 4 15,-4-4 5-15,-5 1 5 16,-3 2 3-16,-3 4 2 0,-5 1 2 16,0 5 2-16,0 10 1 15,-15-4 0-15,5 8-3 16,-3 11-2-16,1 1 0 15,6 4-1-15,1 3-1 0,5 1 0 16,0 0-1-16,6-4-1 16,11-1-3-16,2-3-4 15,9-5-6-15,-4-6-2 16,9-5-2-16,3-2-3 0,-1-12-2 16,-2-6-2-16,-4-4 4 15,1-10-1-15,-9-4 8 16,0-5 3-16,-8-4 9 15,-3-2 11-15,-5 0 7 16,-1 4 3-16,-4 5 3 0,1 4 2 16,-2 11-1-16,-5 8-2 15,6 17-6-15,-16-3-8 16,7 10-4-16,3 9-3 0,-2 8 0 16,3 8 0-16,2 3 1 15,2 5-1-15,0 0 0 16,0 5-1-16,1 1-1 0,0-2 0 15,-1-3-1-15,-2-5-1 16,-1-7 0-16,0-5 0 16,0-6 0-16,4-18 1 15,-13 4 0-15,13-4 1 16,-4-19-1-16,3-1 1 0,1-2 0 16,3-5 0-16,7 0-1 15,6 3-1-15,3 2 1 16,3 2-1-16,3 6 0 15,2 6 0-15,4 3 0 0,2 5 0 16,3 2 0-16,-1 1 0 16,2 1 1-16,-2-2 0 0,-2 2 1 15,-4-1 1-15,-1-3-1 16,-10 0-1-16,-8-3 1 16,-10 3 1-16,2-9-1 15,-8 6 0-15,-8 0 2 16,-5 0-2-16,-3-1 1 15,0 4 0-15,2 4 0 0,1 3 0 16,3 2-1-16,3 2 1 16,5 4-1-16,2 0 1 0,6 3-1 15,3 0 1-15,6 1-1 16,4 1-1-16,0 0-2 16,3-1-1-16,3-2-1 15,-4 0-2-15,0-2 0 16,-4-5-1-16,-6 0 2 0,-5-2-1 15,0-8 1-15,-16 16 2 16,-5-9 0-16,-1 1 3 0,-9-3 0 16,0 2 3-16,-2 2-2 15,2-1 2-15,-2 0-1 16,1-2 1-16,5 0-1 16,2-2 0-16,8 1-7 0,5-2-14 15,12-3-46-15,0 0-10 16,0 0-6-16,9-2-3 15</inkml:trace>
  <inkml:trace contextRef="#ctx0" brushRef="#br0" timeOffset="55530.7074">22107 4474 49 0,'22'8'83'15,"-7"-1"-4"-15,-4-3-2 0,1-4-6 16,-6 12-59-16,-6-12-10 15,17 7-10-15,-12 2-38 16,-5-9-27-16,3 15-5 0,-3-15-5 16,-8 12-1-16</inkml:trace>
  <inkml:trace contextRef="#ctx0" brushRef="#br0" timeOffset="57889.1251">4504 4855 61 0,'0'0'72'16,"-1"-13"0"-16,1 13-35 16,0-13-6-16,0 13-1 0,11-11-8 15,-11 11-5-15,7-8-3 16,-7 8 0-16,0 0-4 15,11-11-1-15,-11 11-2 0,0 0-1 16,12-4-2-16,-12 4 0 16,0 0-1-16,9 0-1 15,-9 0-1-15,9 12 1 16,-3 1-1-16,5 2 0 0,-3 2 0 16,5 5 0-16,2 1 0 15,1 1 0 1,3 2 0-16,1-2 0 0,-1-2 0 15,1 1 0-15,1-4 0 16,-3-2 0-16,-1-3 0 0,-2-3 0 16,-4-1 0-16,-3-3 1 15,-8-7 1-15,12 8-2 16,-12-8 1-16,0 0-1 0,0 0 1 16,0 0-2-16,0 0-1 15,6-5-3-15,-6 5-3 16,0 0-7-16,0-11-12 0,0 11-21 15,-11-12-33 1,11 12-5-16,-13-15-4 0,6 5 2 16</inkml:trace>
  <inkml:trace contextRef="#ctx0" brushRef="#br0" timeOffset="58273.5382">4779 4752 74 0,'0'0'81'0,"3"-18"0"16,-3 18-5-16,6-14-46 15,-6 14-3-15,0-14-10 16,0 14-6-16,0 0-3 15,-5 2-3-15,-3 13-1 0,-5 6-2 16,-3 10-1-16,-5 7 0 16,1 6 1-16,-7 4-1 15,2 1 0-15,0-1 1 16,0-3-1-16,4-6 0 16,1-7 1-16,5-5-1 0,3-8 1 15,2-4-1-15,4-3 0 16,6-12-1-16,-8 11-1 0,8-11-3 15,0 0-8-15,0 0-20 16,0 0-46-16,0 0-4 16,13 0-6-16,-5 0-3 15</inkml:trace>
  <inkml:trace contextRef="#ctx0" brushRef="#br0" timeOffset="60465.9991">9203 4839 42 0,'-20'0'75'0,"2"0"-5"0,4-3-3 15,4-10-7-15,10 13-64 16,-4-10-1-16,4 10 1 16,13-10-2-16,5 5 3 15,9-2-1-15,7-2 5 0,12 1 2 16,8-2-1-16,17 1 2 15,14 1 0-15,12-5-1 16,13 2 1-16,17-1-2 16,15-1-1-16,12 0 1 0,12-4 0 15,13-1 1-15,10 0 1 16,11 0 1-16,9-3 0 16,8 1 1-16,1-1 1 0,3-1 0 15,0 2 0-15,-3 0-1 16,-5-1 1-16,-12 2-2 15,-12 0 1-15,-10 2-1 0,-15-1-1 16,-16 4 0-16,-15-1-1 16,-22 1 0-16,-15 2-1 15,-19 2-1-15,-19 0-5 16,-17 3-8-16,-16 0-12 16,-16 2-17-16,-9 5-35 0,-14 0-5 15,-15 1-5-15,-19 7 4 16</inkml:trace>
  <inkml:trace contextRef="#ctx0" brushRef="#br0" timeOffset="61205.5429">9226 6156 36 0,'-22'3'40'16,"2"-2"-32"-16,7 2-5 15,-1 1 3-15,4 0 7 0,10-4 1 16,0 0 4-16,0 0 3 16,-1 8 1-16,9-8 2 15,7 2 1-15,7-2-2 0,5 0-2 16,11-4-3-16,7-1-1 15,12-1-1-15,13 1-1 16,10-3-1-16,15 0-1 16,15-1 0-16,13 0-1 15,16 0-2-15,13-3-1 0,12 3-1 16,14-5 0-16,12 1-1 16,9-2-1-16,11-1-1 15,4-1 0-15,12 0 0 0,-2 1-1 16,-2 3 0-16,-1 2-2 15,-6 2 1-15,-8 3-1 16,-10 3-1-16,-6 3 0 16,-19 0 0-16,-10 0-1 0,-17 2-2 15,-15-1-3-15,-17 6-9 16,-22-2-26-16,-21 1-40 16,-25 1-4-16,-23 0-5 15,-22-7-6-15</inkml:trace>
  <inkml:trace contextRef="#ctx0" brushRef="#br0" timeOffset="65859.0944">1535 7148 7 0,'-16'-13'78'0,"11"2"2"15,-13-3 0-15,11 1-3 16,2 2-48-16,1 1 0 0,4 0-4 15,0 10-9-15,-2-14-4 16,2 14-3-16,10-16-2 16,2 8-2-16,4 0-2 0,2 1-1 15,-3 0 0 1,7 1-1-16,4 4-1 0,-2 2 1 16,-4 6-1-16,3 5-1 15,-6 8 0-15,2 1 0 16,-2 8 0-16,-5 2-1 0,-9 0 1 15,-7 2-1-15,-2-2 1 16,-5-1 0-16,-1-4 1 16,-6-1-1-16,7-7 1 0,-4-2 0 15,3-5 0-15,10 0 0 16,2-10 0-16,-2 11 0 16,2-11 0-16,2 9 1 15,-2-9-1-15,18 13 0 16,-9-3 0-16,4 1 1 0,4 2-1 15,-5 3 0-15,-4 3 0 16,1 1 0-16,-7 2 0 0,-2 2 0 16,-2 2-1-16,-9 2 1 15,-9-2 0-15,-2 0 0 16,-6-2-1-16,1-3 0 16,-5-4-3-16,4-9-3 0,4-1-13 15,5-7-29-15,9-8-29 16,3-10-5-16,7-7-3 15,15-8-3-15</inkml:trace>
  <inkml:trace contextRef="#ctx0" brushRef="#br0" timeOffset="66141.6892">2206 6858 32 0,'44'-17'89'16,"-11"4"1"-16,-13 3-7 0,1 4-4 15,-21 6-2-15,11-6-76 16,-11 6 0-16,17 16 1 16,-11 6-1-16,4 7 0 15,-3 11 0-15,3 9 0 16,-1 10 1-16,-6 11 0 0,5 10-1 16,-9 5 0-16,1 5-1 15,-1-4 0-15,-5-1-1 16,-8-12-3-16,6-5-3 0,1-15-9 15,-3-13-15-15,5-9-44 16,-1-23-8-16,6-8-4 16,4-15-3-16</inkml:trace>
  <inkml:trace contextRef="#ctx0" brushRef="#br0" timeOffset="66397.9304">3184 7064 61 0,'30'-7'86'16,"-10"3"-1"-16,-9 3-6 15,-11 1 0-15,1 11-61 0,-2 6 0 16,-7 5-6-16,4 10-5 16,-3 2-1-16,0 11-1 15,1 4-2-15,0 6-1 16,2-1-2-16,0 1-3 0,1-4-3 15,3-3-12-15,-6-10-27 16,5-4-36-16,1-9-3 16,2-11-4-16,-2-14-4 15</inkml:trace>
  <inkml:trace contextRef="#ctx0" brushRef="#br0" timeOffset="66634.5508">3537 7146 1 0,'9'-3'87'0,"-9"3"2"0,10 1-5 15,-10-1-4-15,-1 19-2 16,-1-5-68-16,1 7 0 0,-1 5-2 16,-1 4-4-16,3 5-1 15,-1 5-2-15,1 5-3 0,0-2-6 16,0 1-12-16,-3-5-18 15,-5-1-42-15,3-6-4 16,-3-9-6-16,3-7-2 16</inkml:trace>
  <inkml:trace contextRef="#ctx0" brushRef="#br0" timeOffset="66922.1132">3306 7183 62 0,'0'0'88'0,"0"0"-2"0,3-12-4 15,12 8-26-15,3-6-18 16,4-4-12-16,11 0-9 16,1-1-6-16,8 0-2 0,2-2-4 15,2 1-1-15,-3 4-1 16,-3-1-2-16,-4 5-1 15,-9 4-2-15,-3 3 0 16,-9 2-3-16,-15-1-5 0,11 23-14 16,-12-7-58-16,-9 6 0 15,1 1-7-15,-5-1-4 16,1 0 0-16</inkml:trace>
  <inkml:trace contextRef="#ctx0" brushRef="#br0" timeOffset="67598.4038">4329 7089 76 0,'-4'-15'89'0,"2"4"-6"15,2 11-4-15,0 0-3 0,-12 4-64 16,8 20-1-16,1 11-3 16,0 10-3-16,1 10-1 15,2 10-1-15,0 7 1 16,-1 7-1-16,3 0-1 0,-1 1 0 16,-2-7 0-16,1-7-1 15,-5-10-1-15,-1-10 1 16,-6-14 0-16,-1-13 0 0,-5-15 1 15,-2-8-2-15,-1-15 1 16,1-13 0-16,0-11 0 16,4-13-1-16,2-10 0 15,6-10 0-15,4-6 0 0,4-4-1 16,11 1 0-16,4 2 0 16,3 6 0-16,7 13 0 15,3 8 0-15,3 15 0 16,0 9 0-16,1 14 0 0,2 9 0 15,-1 9 0-15,-3 5 0 16,-2 13 0-16,-7 6 1 16,-4 10 0-16,-7 6 0 15,-9 6 1-15,-5 5-1 16,-14 6 0-16,-7 2-5 0,-8-3-7 16,0 0-14-16,-1-11-24 15,2-4-29-15,8-12-7 16,5-11-4-16,7-12-1 0</inkml:trace>
  <inkml:trace contextRef="#ctx0" brushRef="#br0" timeOffset="69618.279">4477 7331 13 0,'22'-6'86'16,"-1"2"2"-16,0 4-5 15,-1-1-6-15,1 1 0 0,-21 0-72 16,17 1-1-16,7 7 1 15,0 5-4-15,1 2 0 16,-1 8-1-16,0 1 0 16,-4 7 0-16,-1 2 0 0,-5 2-1 15,-5 1 1-15,-5-1-1 16,-4-6 2-16,-7-1-1 16,-9-9 0-16,0-5 1 15,0-8 0-15,-2-6 1 16,3-5-1-16,4-7 0 0,5-7 1 15,6-4-1-15,2-5-1 16,10-2 0-16,7-3 0 0,5 2 0 16,4 1 0-16,5 6-1 15,3 1 1-15,0 7 0 16,0 3-1-16,-3 7 1 16,-3 5 0-16,-6 1 1 0,-3 4-1 15,-9 6 1-15,-6 6-1 16,-3 3 1-16,-3 5 0 15,-7 4 0-15,-1 3 0 16,2 2 0-16,-2 3 0 16,2-3 0-16,5-2 0 0,2-2 0 15,10-8 0-15,2-3 0 16,9-8 0-16,3-7-2 16,4-3 1-16,0-9-1 15,4-7-1-15,-5-6 0 0,-3-8-1 16,-6-4 0-16,-8-9 1 15,-4-3-1-15,-7-2 1 16,-11-1 1-16,-6 3 0 0,-5 3 1 16,-3 6 1-16,-1 8 0 15,3 8 0-15,3 7 0 16,3 4 1-16,9 2-1 16,8 8 0-16,5-11-1 0,13 3 0 15,5-2 0-15,5-3-1 16,7-1 1-16,3-4-1 15,2 2 1-15,-3-2 0 0,-3 4 1 16,-7 2 0-16,-5 4 0 16,-5 7 1-16,-5 5 0 15,-7 14 1-15,-4 8-1 16,-1 10 0-16,0 10-1 0,1 13 1 16,4 9-1-16,3 7 0 15,4 8-1-15,1 7 1 16,3 2-1-16,2 5 1 0,-3-2 0 15,-3-4 0-15,-5-9 1 16,-6-9 0-16,-3-10 0 16,-7-18 1-16,-4-14-1 15,-3-20-1-15,-2-11 0 16,2-14-2-16,2-18-3 0,6-11-3 16,2-10-7-16,6-10-11 15,0-6-8-15,11-5-3 16,2 1 2-16,9 7 0 0,-1 7 1 15,5 10 5-15,-3 9 9 16,0 13 18-16,-5 13 14 16,-3 9 9-16,-2 5 3 15,-13 0 2-15,16 11 2 0,-16-11-2 16,11 19 1-16,-11-19-6 16,17 17-6-16,-4-11-5 15,4-1-3-15,2-3-3 16,3-1-2-16,7-4-1 0,0-5-1 15,1-3-1-15,4-7 1 16,-3-3-1-16,0-6 0 16,-3-4 1-16,-5-1 0 0,-4 0-1 15,-6 1 1-15,-8 2-1 16,-5 7 0-16,-3 6-1 16,-12 9 1-16,-4 7 0 15,-5 10-1-15,-4 10 1 0,3 5 0 16,-1 5-1-16,3 5 1 15,5 0 1-15,7 0-1 16,5 1 0-16,6-5 0 16,8-4 0-16,7-4 1 15,8-6-1-15,5-6 0 0,5-7-1 16,4-3-1-16,6-7 0 16,0-9 0-16,-1-7 0 15,1-4 0-15,-3-7-1 0,-3-5 1 16,-6-5 2-16,-3-1-2 15,-9-2 2-15,-7 5 0 16,-6 5 0-16,-6 4 2 0,-6 12 1 16,-5 7-1-16,-7 11 1 15,-1 2 0-15,1 9 0 16,0 6-1-16,4 2 0 0,3 4-1 16,5 0-1-16,6 1 1 15,4 2-1-15,9 0 1 16,6 0-1-16,5 2 0 15,3 3-1-15,4-4-1 0,-3 4 1 16,-2 0-1-16,-4-3 0 16,-10 1 1-16,-8-4-1 15,-4 0 1-15,-10-7 0 16,-10-3 1-16,-1-5 0 0,-3-4 1 16,1-4-1-16,3-5 1 15,5-9-1-15,5-5 1 16,8-2-1-16,4-9-1 15,11-1-1-15,10-6-1 0,8 0-1 16,4 1 1-16,8 0-1 16,2 5 0-16,1 3 1 15,1 6 1-15,-7 3 1 0,-3 6 3 16,-11 3-1-16,-5 3 1 16,-9 2 1-16,-12 5 0 15,0 0-1-15,-13-4 2 16,-7 4-1-16,-5 0-1 0,-3 4 1 15,-2 1-1-15,4 1 0 16,2 0 0-16,2 0 0 16,9 0-1-16,13-6 0 15,-8 14 0-15,13-5 0 0,9 1 0 16,7 3-1-16,4 2 0 16,6 6-1-16,0-1 0 15,2 5-1-15,-2 0 1 16,-1 1-1-16,-8 1 1 0,-4-3-1 15,-8 0 1-15,-6-3 1 16,-4-2 0-16,-9-5 0 16,-3-3 0-16,-3-4 0 15,-1-4 1-15,2-3 0 0,5-4-1 16,4-7-2-16,5-5-1 16,3-5-4-16,9-3-2 15,10-5-2-15,3-2-1 16,5-3 1-16,2 5 1 0,1 1 3 15,0 6 4-15,-5 4 3 16,-1 12 4-16,-6 6 4 16,-4 10 0-16,-5 8-1 0,-2 5-1 15,-7 5-1-15,0 1-2 16,-3 1-1-16,-1-4-1 16,1-4-2-16,0-6-3 15,0-3-13-15,0-13-12 0,0 0-17 16,0 0-14-16,5-19-8 15,5-3-3-15,2-8-4 16</inkml:trace>
  <inkml:trace contextRef="#ctx0" brushRef="#br0" timeOffset="69737.0206">7092 7184 41 0,'1'-32'67'16,"-1"18"-1"-16,0 14-4 0,-11 1-39 15,0 17-34-15,-5 2-45 16,5 12-6-16,3-1-7 15,4 5 8-15</inkml:trace>
  <inkml:trace contextRef="#ctx0" brushRef="#br0" timeOffset="70917.3812">7356 7402 10 0,'0'0'87'15,"12"0"0"-15,-12 0-5 16,0 0-7-16,-7 12-2 0,-4-12-70 16,-5 15-6-16,-2 7-2 15,-4 1 1-15,1 2 0 16,-1 2 0-16,1 0 1 0,3 0 2 16,7-5 3-16,3-2 0 15,3-3 1-15,4-6 0 16,1-11 0-16,5 9-1 15,-5-9 0-15,17-7 0 16,-6-6 0-16,0-4-1 0,0-4-1 16,3-2 1-16,-3-3-1 15,2-2 0-15,0 1 1 0,1 0 0 16,0 4 0-16,0 4 0 16,1 5 0-16,0 6 0 15,0 8 0-15,-3 0 0 16,1 12 0-16,-1 5 0 15,-1 2-1-15,0 4 0 0,-3 1 0 16,1 1 0-16,-5-1 0 16,-2 0 0-16,1-7 0 15,-3-2 0-15,0-3 2 16,0-12-1-16,-2 9 0 0,2-9 0 16,0-6 1-16,1-8-1 15,7-1 0-15,2-3 0 16,5-4 1-16,3-3-2 15,3 2 0-15,1 1 0 0,1 2 0 16,1 6-2-16,-4 5 1 16,-4 8 0-16,0 2 1 15,-7 9-1-15,0 9 0 0,-3 1 0 16,0 5 0-16,1 0-1 16,1 0 0-16,3-2-1 15,1-2-3-15,2-6-2 16,2-6-6-16,3-2-3 0,1-7 0 15,1-3 3-15,-2-7 1 16,1-7 2-16,0-2 2 16,-4-4 5-16,1-2 7 15,-3-3 6-15,-1 1 1 0,-5 0 2 16,0 4-1-16,-4 1 0 16,-3 9 1-16,-1 3-2 0,-7 9-1 15,-4 6-3-15,-3 6-1 16,1 7-3-16,-3 3 0 15,0 1-1-15,3 0 0 16,6 0 0-16,2-4 0 16,5-3-1-16,2-6 0 15,8-3-2-15,5-3-1 0,2-3-2 16,2-3 1-16,2-5 0 16,0-4 0-16,-1-3 0 15,-2-1 0-15,-3-2 3 0,-2 3 2 16,-6-2 1-16,-1 4 1 15,-5 3 1-15,-1 10 1 16,0 0 0-16,-5-4 1 0,5 4-1 16,-7 15 0-16,3 1 0 15,3 1-1-15,1 2-2 16,3 0 1-16,4-2-2 16,6-4 1-16,3-1-2 0,3-5 0 15,3-5-4-15,3-2 1 16,4-7 0-16,-4-5 0 15,1-6 0-15,-2-5 0 0,-3-3 1 16,-2-5 1-16,-3-5 2 16,-1-5 0-16,-6-2-1 15,2-3 3-15,-4 4 1 16,0 3 0-16,-3 6 1 0,-3 7 0 16,-1 12 1-16,0 14 1 15,0 0-1-15,-5 19 0 16,-1 9-2-16,2 7-1 15,3 8-1-15,1 5-2 0,4 5-6 16,6-1-12-16,5 1-37 16,2 2-28-16,1-3-3 15,1-3-6-15,-4-9-4 0</inkml:trace>
  <inkml:trace contextRef="#ctx0" brushRef="#br0" timeOffset="83112.787">3819 8322 16 0,'0'0'59'15,"-6"-11"7"-15,6 11-23 16,0 0-10-16,0 0 1 0,0 0-3 16,0 0-6-16,0 0-4 15,10 0-4-15,-10 0-5 16,21 0-2-16,-9 0-1 0,7 0-4 15,4 2 1-15,8-1-2 16,6 0 0-16,8 3 0 16,9-3-1-16,5 1 0 15,13 0-1-15,8-2 0 16,9 0-1-16,10 0 0 0,8-4 0 16,11-3-1-16,8-2 0 15,11 0 0-15,6-2 0 16,6 1 1-16,6-2-1 0,0 3 0 15,2 1 0-15,-4 2 1 16,-5 0 1-16,-7 5 0 16,-11 1 1-16,-9 0 0 15,-15 1 1-15,-14-1 0 0,-17 3 0 16,-13-1-1-16,-18-1-1 16,-14-1-2-16,-15 0-5 15,-15 0-7-15,0 0-16 0,-22 0-41 16,-10 0-12-16,-6-6-5 15,-9-3-5-15</inkml:trace>
  <inkml:trace contextRef="#ctx0" brushRef="#br0" timeOffset="83694.0953">5290 6781 54 0,'22'5'70'0,"7"-3"-11"16,12 0-9-16,6-2-12 15,8 0-7-15,10-4-7 16,7-2-5-16,6-4-2 0,3-3-3 16,3 1-1-1,2-3-4-15,0 2-1 0,-2-2-1 16,-4 1-1-16,-6 1 0 15,-9 1-2-15,-6 1 0 16,-11 2-1-16,-10 2-1 0,-11 4-2 16,-6-1-3-16,-11 4-5 15,-10 0-12-15,0 10-41 16,-12 4-17-16,-6 4-6 16,-3 4-3-16,-7 2-3 0</inkml:trace>
  <inkml:trace contextRef="#ctx0" brushRef="#br0" timeOffset="84586.1742">9765 7754 439 0,'38'-5'-1'0,"10"-5"-1"16,4-3-3-16,5-2-3 15,-10-3-2-15,-1-1-2 16,-10-3-1-16,-15-2 0 0,-8-1 0 16,-11-1 4-16,-9 1 3 15,-15-3 5-15,-5 3 2 16,-11 0 4-16,-5 3 2 0,-1 1 1 15,5 2 2-15,-4 3 1 16,11 4-2-16,1 3-1 16,13-1-1-16,8 4-1 15,10 6-2-15,8-6 0 16,11 5-2-16,9 1 0 16,6 1-1-16,9 7-1 0,0 5 1 15,6 4-1-15,-5 7 0 16,-2 4 0-16,-8 6 0 15,-6 3 0-15,-13 5 1 0,-12 1-1 16,-7 2 0-16,-17 1 1 16,-18 2-1-1,-5-5-1-15,-4-4-3 16,3-6-4-16,0-9-16 16,6-11-49-16,11-1-8 15,5-10-4-15,23-2-6 16</inkml:trace>
  <inkml:trace contextRef="#ctx0" brushRef="#br0" timeOffset="86110.5">10639 7302 55 0,'14'-14'84'0,"-10"-2"-3"16,1 1-6-16,-3-2-3 16,1 4-42-16,-1 3-28 0,-2 10 1 15,0 0 0-15,0 0 1 16,0 0 0-16,7 10 0 16,-3 6 0-16,3 7-1 15,-2 4 0-15,4 7-1 0,3 6-1 16,2 1 0-16,0 2 0 15,-1-2 0-15,1-1 0 16,1-4-1-16,-2-6 0 16,-3-6 1-16,-1-7 0 0,-4-5 1 15,-5-12-2-15,12 0 0 16,-9-6 1-16,0-10-1 16,-1-2 1-16,4-5-1 15,3-7 0-15,4 1 1 0,-3-1-1 16,5 3 0-16,0 6 0 15,1 3 0-15,1 10-1 16,-2 7 1-16,0 4-1 0,1 12 0 16,1 7 1-16,3 2 0 15,1 3 0-15,4 3 0 16,0-3 0-16,4-4 0 16,-2-2 0-16,3-6 0 15,-6-6 0-15,-1-5-2 0,-3-3 0 16,-4-5 1-16,-5-9-1 15,-6-5 0-15,-2-4 0 0,-3-7 1 16,-2-3 0 0,-3-5 0-16,-4-4 1 0,0-1 0 15,2 2 1-15,-2-2 0 16,5 5-1-16,1 2 1 16,3 7-1-16,5 4 1 0,4 4-1 15,8 6 0-15,6 3-1 16,2 0 0-16,9 2 1 15,4 1-1-15,-1-2 1 0,3 0-1 16,-2-2 1-16,-1-3 0 16,-6-2 0-16,-6-1 0 15,-8-1 0-15,-6 0 1 16,-10 1-1-16,-3 1 1 0,-12 6 0 16,-5 2 0-16,0 4 1 15,-5 4-1-15,-2 3 1 16,2 9 0-16,4 7-1 0,2 4 1 15,1 5-1-15,8 6 1 16,3 8-1-16,5 0 1 16,1 7-2-16,4 2 1 15,6 0 0-15,-2 2-1 16,3-4 0-16,-4-2-1 0,4-7 1 16,-7-6-1-16,0-8 0 15,-1-8 0-15,1-8 0 16,-4-9 0-16,0 0 0 15,7-9 0-15,0-6 1 0,2-3-2 16,0-4 1-16,2 2 0 16,4 1 1-16,-4 2 0 15,1 4 0-15,1 5 0 0,-5 6-1 16,-8 2 1-16,16 10 0 16,-11 4-1-16,0 2 1 15,0 2 1-15,-1 0-1 16,2-2 0-16,3 1 1 0,1-3-1 15,1-3 0-15,2-4 1 16,-2-3-1-16,2-2 0 16,1-2-1-16,1-3 1 15,-4-4-1-15,2-6-1 0,3-2 1 16,-2-2 0-16,-1-5 0 16,1 1 1-16,1-1 0 15,0 3 0-15,-4 3 0 16,-1 7 1-16,-10 9 0 0,13-2 0 15,-12 8 0-15,-1 9 0 16,1 6-1-16,1-1 1 0,0 5 0 16,4-1-1-16,4-2 0 15,3-3 1-15,2-4-1 16,4-3-1-16,0-5 0 16,2-5-1-16,1-2 1 0,-2-6 0 15,-1-10 0-15,-3-3-1 16,-4-6 2-16,-4-3 0 15,3-4 1-15,-7 4 2 16,-3 0-1-16,-1 5 1 16,-1 6-1-16,-3 7 1 0,4 10-1 15,-13 4 0-15,3 14 0 16,4 7-2-16,-5 8 0 0,4 9 0 16,2 8 0-16,-1 10 0 15,2 11 0-15,2 6 0 16,2 12 0-16,-2 4 0 15,2 6 0-15,0 1 0 0,-1-3 0 16,-5-8 1-16,-3-13 1 16,2-12 2-16,-7-18 1 15,-1-16 0-15,-5-17 1 16,4-13 2-16,-4-16-1 0,3-15-1 16,3-12-1-16,3-11-2 15,5-14-1-15,8-9-3 16,14-4-2-16,13 1-2 0,10 9-6 15</inkml:trace>
  <inkml:trace contextRef="#ctx0" brushRef="#br0" timeOffset="92094.911">1493 9042 68 0,'-4'-24'79'0,"5"-2"-1"16,-1-1-1-16,0 2-48 16,3 2-2-16,2 5 0 15,-1 1-9-15,-3 4-3 0,2 1-3 16,-3 12-3-16,3-12-2 16,-3 12-1-16,0 0-3 15,-10 15 0-15,4 1-2 0,-4 7-1 16,2 5-1-16,-5 3 1 15,0 6-1-15,-3 1 0 16,2 1 1-16,12-3 2 16,-6-4-2-16,6-2-1 0,0-5 2 15,3-4 0-15,6-5 1 16,8-8-1-16,12-3 1 16,-4-5-3-16,7-2 3 15,4-6-1-15,-3-5 0 16,4-2 0-16,1-3-1 0,0-3 0 15,-10-3 1-15,-2 0-1 16,-1 1 0-16,-7 0 1 16,-1 2 0-16,-7 4 0 0,-1 1 1 15,-3 6-1-15,-4 10 0 16,0 0-1-16,0 0 1 16,0 0-2-16,-8 16 0 15,6 2 1-15,-3 4-1 0,-2 4 1 16,2 3-1-16,3 6 1 15,-2 3-1-15,3 6 1 16,-6 1 1-16,4 5-1 16,2 2-1-16,-3-1 0 0,0-5-1 15,0-4-1-15,3-8-2 16,-7-10-2-16,6-5-5 0,2-19-9 16,0 0-17-16,-1-6-41 15,0-15-3-15,2-6-4 16,4-10-2-16</inkml:trace>
  <inkml:trace contextRef="#ctx0" brushRef="#br0" timeOffset="92426.0009">2114 8847 5 0,'10'-14'80'0,"-1"1"3"0,-6 3-2 16,4-1-3-16,-7 11-49 0,5-9-1 15,-5 9-4-15,8 5-8 16,0 7-6-16,1 8-4 16,1 6-2-16,-2 9 0 15,6 6-1-15,-9 10-1 16,4 9-1-16,-9 8 1 0,0 11-2 16,-8 3 0-16,-4 9 1 15,-6-1-1-15,-6-3 0 16,0-3 0-16,-10-8 0 0,7-10-1 15,-4-12-1-15,-2-14 1 16,1-13-2-16,6-8-6 16,-3-12-11-16,9-7-25 15,8-7-32-15,5-11-6 0,4-4-1 16,3-5-5-16</inkml:trace>
  <inkml:trace contextRef="#ctx0" brushRef="#br0" timeOffset="93511.6723">3506 9079 49 0,'-4'-24'84'0,"-1"0"0"16,0 3-4-16,3 3-4 0,12 1-59 15,-10 17-3-15,0 0-3 16,-8-1-3-16,4 10-5 16,-1 14-2-16,-5 6-1 0,3 8 0 15,-1 8 0-15,-1 6-1 16,-3 6 1-16,4 1-1 15,-2-1 1-15,6-3 1 0,2-6 0 16,1-5 1-16,1-6 0 16,5-8 2-16,8-6 0 15,3-8 0-15,6-3 1 16,4-5-1-16,2-1 0 16,6-5 0-16,3 1-2 0,0-2-1 15,-1-5-3-15,0 0-3 16,-8-4-5-16,2 1-10 15,-11-4-13-15,-1-4-36 16,-2 2-14-16,-10-2-4 0,-5-1-4 16</inkml:trace>
  <inkml:trace contextRef="#ctx0" brushRef="#br0" timeOffset="93726.7737">3596 9340 59 0,'-19'-1'80'0,"7"0"0"15,5-9-20-15,7 10-16 16,0 0-8-16,0 0-6 16,12-11-12-16,0 5-4 15,10 2-4-15,0-2-2 0,3-1-2 16,-1 0-3-16,4 2-5 16,-7-5-10-16,2 2-21 15,-6 2-42-15,-4-5-6 0,-6-1-5 16,-6-4-6-16</inkml:trace>
  <inkml:trace contextRef="#ctx0" brushRef="#br0" timeOffset="93893.9531">3665 9006 53 0,'-13'-17'85'16,"3"4"-1"-16,1 4-6 16,9 9-3-16,-12-13-56 15,12 13-5-15,6-3-2 0,3 3-6 16,7 0-7-16,-1 2-12 15,9 3-24-15,6 9-36 16,-2-2-6-16,6 3-6 16,2-1-4-16</inkml:trace>
  <inkml:trace contextRef="#ctx0" brushRef="#br0" timeOffset="94347.536">4026 9114 35 0,'8'5'86'0,"-8"-5"1"16,0 0-3-16,9 5-5 0,-9-5-40 15,0 0-22-15,0 14-2 16,1-2-5-16,1 3-2 16,6 6-4-16,1 3 0 0,3 4-1 15,7 2 0-15,0 2-2 16,2-4-1-16,3 0-2 16,-2-3-1-16,-2-4-1 0,1-8-3 15,-2 0-2-15,-2-9-2 16,-2-4-3-16,-3-1-1 15,-2-9-1-15,0-5-1 16,-3-6 2-16,-2-2 2 0,-3-4 3 16,-2 2 6-16,0-3 4 15,-4 4 6-15,-4 1 4 16,-4 3 4-16,-2 4 1 16,-4 6 2-16,-4 3 0 0,0 2-2 15,-2 5-2-15,-2 0-2 16,3 11-2-16,-3 3-2 15,1 6-2-15,0 8-1 0,4 8-1 16,2 6-1-16,-3 6 0 16,5 6-2-16,-1 4 1 15,5 0-3-15,-1 2-1 16,5-6-4-16,2-2-5 0,3-9-14 16,4-13-36-16,5-3-20 15,6-14-6-15,8-9-5 16,0-12 0-16</inkml:trace>
  <inkml:trace contextRef="#ctx0" brushRef="#br0" timeOffset="94864.6738">4435 9139 10 0,'18'-26'85'0,"-6"9"3"15,-6 5-5-15,-6 12-5 16,1-9-1-16,-1 9-71 15,0 0-1-15,-2 15 1 0,2 2 0 16,0 6-2-16,0 8 0 16,3 8 0-16,4 8-1 15,1 7-1-15,0 3 0 16,2 6 0-16,-2 0 0 0,1 1-1 16,-3-2-1-16,-3-3 1 15,-2-9-1-15,-1-5 0 16,0-9 1-16,-5-10-1 15,-2-10 1-15,-6-11 0 0,3-7 0 16,0-12 1-16,-2-12-1 16,5-6 0-16,1-13-2 15,1-11 1-15,5-8-1 0,1-2 0 16,10 2-1 0,1 1 0-16,4 10 1 0,0 7-1 15,6 15 1-15,1 14 0 16,-2 17 1-16,0 7-1 15,1 13 1-15,1 6 0 0,-1 4-1 16,-2 4 2-16,-4 2-2 16,-5 0 1-16,-3-3 0 15,-8 2 0-15,-6-4 0 0,-10 0 0 16,-7-8-1-16,-3-3-1 16,-2-7-2-16,2-9-4 15,4-2-6-15,2-12-15 0,8-12-40 16,6 0-13-16,6-2-4 15,7-3-4-15</inkml:trace>
  <inkml:trace contextRef="#ctx0" brushRef="#br0" timeOffset="95965.2025">5003 9326 41 0,'22'-13'78'0,"-7"1"0"0,-11 0-4 16,-4 1-2-16,-14 7-53 15,-3-2-6-15,-10 3-1 16,0 3 0-16,-8 4 0 16,1 6-2-16,1 5-1 0,3 4-1 15,3 3-2-15,7 3-1 16,7-3-2-16,8 2 0 16,5-4-2-16,8-3-1 0,9-3 0 15,7-8 0-15,5-6-2 16,4-3 1-16,2-7-1 15,4-6 0-15,-2-5-1 0,0-2 1 16,-4-2 1-16,-5 0 0 16,-5 2 1-16,-7 5 0 15,-4 3 2-15,-5 6 0 16,-7 9 1-16,0 0-1 16,-9 18 1-16,2 3-1 0,0 7 1 15,3 2-2-15,4 3 1 16,-1 1-2-16,11-3 1 15,3-5-1-15,5-3-1 0,1-10 1 16,6-5-2-16,-1-6-1 16,1-4 0-16,2-9-1 15,-2-8 0-15,-1-6 0 16,-4-9 0-16,0-4 0 0,-2-7 2 16,-4-5 0-16,-1-4 3 15,-4 0 0-15,-5 0 1 16,1 5 2-16,-4 8-1 0,-1 10 1 15,-2 12 0-15,2 19 0 16,-13-3 0-16,5 12-2 16,3 13 0-16,-2 6 0 15,6 5-1-15,1 2-1 0,1 2 0 16,4 4 0-16,2-1-2 16,3-4-1-16,-1 3-2 15,0-6-6-15,0-2-8 16,-3-10-10-16,-1-2-8 15,-3-6-1-15,-2-13 1 0,0 0 1 16,0 0 6-16,-11-11 10 16,0-9 18-16,2 1 16 15,-2-6 14-15,-1 2 6 0,1 1 1 16,2 2-1-16,-2 4-3 16,6 3-4-16,5 13-7 15,-3-12-6-15,3 12-6 0,12 0-2 16,6 0-3-16,5 0-1 15,5 2-2-15,5-1 0 16,7-1-2-16,1 2 0 16,5-4 0-16,-1-2-1 0,2-1 0 15,-4-2 2-15,-1-1-2 16,-7 0 2-16,-7 3 1 16,-5-2 1-16,-10 4 2 0,-13 3-2 15,0 0 1 1,0 0 2-16,-9 2-1 0,-9 6 0 15,-3 2-1-15,-1 3 1 16,0 0 0-16,2 1-1 16,3 0 0-16,2 0-1 0,8-1 0 15,6 1 0-15,1-2-1 16,7 1 1-16,9 0-1 16,1-2 0-16,2 1-1 0,1 0 1 15,2-1-1-15,-4-1 0 16,-5 0 0-16,-2 1 1 15,-8-3 0-15,-3 1 0 16,-9 0 1-16,-5 0-1 0,-6-2 1 16,-4 2 1-16,-2 0-1 15,-4-2 0-15,1 0-1 16,0-1-3-16,4-1-6 16,-1-5-18-16,3 3-54 0,11-1 0 15,12-2-7-15,0 0-6 16</inkml:trace>
  <inkml:trace contextRef="#ctx0" brushRef="#br0" timeOffset="97208.7444">7106 9024 24 0,'-4'-10'68'0,"2"-1"4"15,-2 2-28-15,4 9 0 16,-5-12-4-16,5 12-8 16,0 0-6-16,0 0-4 0,-6-10-4 15,6 10-3-15,0 0-3 16,0 0-2-16,0 0-2 15,-1 6 0-15,1-6-2 16,0 19-1-16,0-4 0 0,0 4-2 16,0 5 1-16,0 5-1 15,2 4 0-15,0 5 0 16,1 2-2-16,1 4 2 16,1 2-1-16,0 1-1 15,-1-3 1-15,1-2-1 0,-3-4 0 16,2-4-1-16,-3-8 1 15,1-5 0-15,-2-8-1 16,0-2 2-16,0-11-1 16,0 0 0-16,0 0-2 0,0 0-1 15,0-12-2-15,0-4-7 16,0 4-22-16,15-4-51 16,-15-1-1-16,3 1-6 15,-1 0-5-15</inkml:trace>
  <inkml:trace contextRef="#ctx0" brushRef="#br0" timeOffset="97773.0343">7635 9155 6 0,'0'-13'82'15,"0"13"3"-15,-4-15-3 0,4 15-3 16,-21-10-46-16,21 10-5 16,0 0-8-16,0 0-6 15,0 15-4-15,0 4-4 16,0 7-1-16,0 5-1 16,2 8 0-16,-1 2-1 0,2 4-2 15,1 0 0-15,-1-2-1 16,-2-4-3-16,1-5-3 15,-3-6-7-15,1-5-16 0,-7-5-32 16,2-7-20-16,5-11-5 16,-14 0-5-16,3-5 2 15</inkml:trace>
  <inkml:trace contextRef="#ctx0" brushRef="#br0" timeOffset="97988.7077">7426 9231 43 0,'-15'-39'85'0,"3"7"1"0,5 4-3 15,3 7-4-15,4 4-51 16,4 5-6-16,8 4-4 16,5 2-3-16,7 2-4 15,5 0-3-15,2-1-2 0,9 1-1 16,0 0-2-16,4-1-2 16,1-1-3-16,2 2-5 15,-2-6-7-15,3 6-30 16,-3 1-39-16,0 2-3 0,1 2-5 15,-3-1-5-15</inkml:trace>
  <inkml:trace contextRef="#ctx0" brushRef="#br0" timeOffset="100303.5607">8479 9071 67 0,'13'5'94'16,"-4"0"-4"-16,-9-5-7 15,7 18-2-15,-5 27-25 16,-2-26-57-16,0 6 2 16,2 5 0-16,2 8 0 0,1 5 0 15,1 3 0-15,2 4 0 16,-3 0-1-16,2-2 0 16,-1-1 0-16,-4-8-1 15,-1-6 1-15,-1-8 0 16,-4-6-1-16,-7-15 1 0,4-4 1 15,-5-16-1-15,-1-7 1 16,2-9-1-16,-3-11 1 0,4-10-1 16,6-8 0-1,3-8 0-15,2-8 1 0,11-1-1 16,7 1 0-16,4 6 0 16,4 5 0-16,3 14 0 0,1 9 0 15,4 16 0-15,-1 13-1 16,0 12 1-16,-4 4 0 15,1 12-1-15,-1 7 1 0,-6 7 0 16,-6 4-1-16,-4 4 0 16,-10 2-2-16,-4 2-1 15,-13 0-2-15,-6-3-2 16,-7-1-3-16,-4-4-4 0,-4-5-6 16,5-6-7-16,-1-6-2 15,6-7-5-15,8-6 0 16,2-3 0-16,11-9 3 15,3-7 9-15,9-1 11 0,8-4 15 16,5 1 9-16,5 1 13 16,0 2 5-16,6 5 2 15,-2 6-3-15,1 6-3 16,-1 2-4-16,-4 12-5 0,-1 5-5 16,-5 6-6-16,-3 2-3 15,-6 5-1-15,-2-1 0 16,-8 3-1-16,-2-4 1 15,-7-5 1-15,-3-2-1 0,-6-5 1 16,1-5 0-16,1-8 1 16,2-4-1-16,0-3 1 15,5-9-1-15,4-5-1 16,3-4-1-16,5-7 1 0,8 1-2 16,4-3 0-16,6 2 0 15,1 0 0-15,4 6 0 16,-1 4 0-16,-1 3-1 15,-2 9 0-15,-3 5 1 0,-2 1-1 16,-4 10 1-16,-6 4-1 16,1 7 0-16,-6-2 1 15,2 5 0-15,0-1 0 16,-2 1 0-16,2-5 0 0,2-2 1 16,-1-4 0-16,4-5-1 15,-1-3-1-15,4-4 1 16,4-2-1-16,-2-6 1 0,2-6-1 15,-1-3 0-15,0-5 0 16,1-4 0-16,-6-1 1 16,-2-3-1-16,-5 3 1 0,-4-1-1 15,1 5 1-15,-9 4-1 16,-5 6 1-16,-3 6 0 16,3 6-1-16,-2 0 0 15,2 3-2-15,12-3-3 0,-10 13-2 16,10-13-5-16,8 7-4 15,6-7-3-15,7-1 1 16,3-6 1-16,4-5 5 16,1-7 4-16,1-3 7 15,0-4 7-15,-2-4 8 0,1-2 5 16,-8 1 2-16,2-1 1 16,-10 4-1-16,1 7-4 15,-8 5-3-15,-6 16-3 0,0 0-2 16,0 0-2-16,3 23-4 15,-3 7 0-15,-2 11-1 16,-1 8-1-16,2 12-2 16,1 8-1-16,1 10-3 0,2 3-2 15,6 7-3-15,-4 4-1 16,2-1 1-16,1-2 1 16,-6-5 2-16,-3-6 3 0,-5-13 7 15,-11-7 4-15,-8-16 4 16,-3-12 1-16,-6-13 0 15,-2-13-1-15,3-9 1 16,1-14-3-16,8-11-2 16,6-8-2-16,10-11-1 0,8-7-2 15,3-9 1-15,15-4-2 16,12-8 0-16,11 2 0 16,5 0-1-16,7 5 0 0,8 6 1 15,2 8 0-15,-2 8-1 16,-2 8 1-16,-6 8 0 15,-6 4 0-15,-8 4 0 16,-7 2 1-16,-11 2 0 0,-9 0 0 16,-9 4 0-16,-6 4 1 15,-12 2 0-15,-7 4 0 16,-7 5-1-16,-5 3 1 16,0 10-1-16,0 4 0 0,0 9-1 15,3 2 1-15,4 4-1 16,5 0 0-16,11 2 0 15,4-2 1-15,7-1-1 16,8-3 0-16,8-8-1 0,8-3 0 16,4-6-1-16,5-8-1 15,6-3-2-15,1-7 1 16,2-8 0-16,-3-6 1 0,-1-7-1 16,-2-4 1-16,-3 1 2 15,-6-3 1-15,-7 3 0 16,-7 3 3-16,-10 6-3 0,-3 4 2 15,-8 8-1-15,-9 8 1 16,-2 2 0-16,-6 6 0 16,-1 4-1-16,5 4 0 15,4 3 0-15,4 1 0 0,7 0-1 16,5 0 1-16,1 1-1 16,10 0-1-16,9-1 1 15,5 1-2-15,0 0-1 16,4 1 0-16,-2 1-1 0,2-5-1 15,-6 2 1-15,-7-1 0 16,-8-1 0-16,-4-1 2 16,-4-4 0-16,-9-3 2 15,-4-3 1-15,-4-2 0 0,1-3 0 16,-2-1 1-16,3-9 0 16,1-1-1-16,7-4 0 15,4-3-1-15,4-4-1 0,6-6-3 16,9 1-2-16,7-4-2 15,5 1-1-15,6 1-1 16,3 1 0-16,3 4 1 16,-1 4 1-16,-1 5 3 0,-7 2 4 15,-1 5 3-15,-9 2 2 16,-6 2 1-16,-5 1 3 16,-9 3 0-16,0 0 0 15,0 0 0-15,-5-7 0 0,-7 7-1 16,1 0-2-16,2 0 0 15,-3 1-1-15,12-1-1 16,-15 14-1-16,14-2 0 16,1-1-2-16,9 4 0 15,4 5-1-15,1 0-1 0,6 5-2 16,2 1-1-16,-1 1-1 16,-1 1 1-16,-4 0-1 0,-4-2 1 15,-4-6 2-15,-7-1 1 16,-1-8 1-16,0-11 2 15,-17 9 1-15,2-9 1 0,2-11 0 16,1-3-1-16,0-4 1 16,8-3-1-16,1-3-1 15,3-3-2-15,7 0 0 16,7-1-1-16,5 4-1 0,2 2 0 16,5 4 1-16,-2 8 1 15,-1 5 1-15,-1 6 1 16,-2 14 1-16,-3 6 0 15,-4 6 0-15,-1 3 0 0,-7 4-2 16,0 1-1-16,-4-4-5 16,-1-3-11-16,-2-18-45 15,-2 7-14-15,-1-6-4 16,5-11-5-16,-12-6 4 0</inkml:trace>
  <inkml:trace contextRef="#ctx0" brushRef="#br0" timeOffset="100449.5092">10716 8847 68 0,'0'0'82'0,"0"0"-12"0,-9 9-19 16,-2 2-46-16,7 9-55 16,2 3-30-16,2 6-4 15</inkml:trace>
  <inkml:trace contextRef="#ctx0" brushRef="#br0" timeOffset="101187.2179">10824 9176 17 0,'0'0'46'0,"-2"-15"-65"16,2 15 18-16,-2-12 31 0,2 12 21 15,-4-11 6-15,4 11-3 16,-14-3-19-16,3 3-16 16,11 0-13-16,-17 16-3 15,9 1-2-15,-6 3-1 0,8 3 1 16,1 4 0-16,-1 0-1 15,5 3 0-15,1-3 0 16,4 0-1-16,5-6 0 16,6-4 1-16,-2-8 0 0,4-5 0 15,-1-4 1-15,4-8 1 16,-8-6 1-16,5-4 1 16,-8-9 1-16,0 1 0 15,-4-6 4-15,4 0 0 0,-5 0 1 16,1 0 2-16,1 4 1 15,-1 3-2-15,-2 7-1 16,2 3-2-16,-5 15-2 16,15-5-2-16,-15 5-2 0,17 16-1 15,-5 2-2-15,-1 3 1 16,3 3-1-16,2 1 0 16,-1 1-1-16,-2-2 0 0,0 1 0 15,-1-6 0-15,-6-1-1 16,-1-5 0-16,0-2-1 15,-5-11 1-15,0 0 1 16,0 0-2-16,-6-4-1 0,4-7-1 16,2-5-2-16,2-3 0 15,8-3 0-15,0-2 0 16,6-1 2-16,7 1 3 0,1 2 3 16,-2 4 4-1,1 4 2-15,2 5 4 0,-3 7 1 16,-2 3 2-16,-4 9-2 15,-2 5-2-15,-6 4-2 16,0 1-1-16,-3 2-2 0,-4-1-1 16,0 3-4-16,-1-5-4 15,0 1-16-15,0 4-53 16,-1-9-1-16,1-4-7 0,0-11-6 16</inkml:trace>
  <inkml:trace contextRef="#ctx0" brushRef="#br0" timeOffset="101870.3815">11702 9248 20 0,'0'-13'56'16,"-5"0"7"-16,-7-1 3 0,3 0-38 15,-7 1-10-15,-2 3 6 16,-1 2 2-16,1 3 0 16,-2 5-3-16,-2 3-3 15,4 8-6-15,-1 6-5 0,4 4-3 16,0 1-2-16,7 3-1 16,2 0-1-16,6-1-2 15,3-2 0-15,7-5-2 16,5-4-5-16,2-4-5 0,3-5-8 15,2-4 1-15,-1-3 0 16,1-8 0-16,1-2 2 16,-4-3 3-16,-1-2 7 15,-7-4 10-15,3 3 9 16,-9 0 4-16,0 4 0 0,-4 4 1 16,-1 11-2-16,-1-9 0 15,1 9-2-15,-10 10-3 0,5 3-5 16,0 5-1-16,3 2-2 15,2 1-1-15,2 1 0 16,8-3 0-16,2-4-2 16,5-2-1-16,1-7-2 15,4-3 0-15,0-3-1 0,-1-7-1 16,1-6 2-16,-2-3 0 16,-3-7 1-16,-3-3 2 15,-2-6 2-15,-7-2 2 16,-2-8 0-16,-1-3 2 15,-2-3 2-15,0-1 0 0,-4 4 2 16,1 4-1-16,-1 5 0 16,-3 10 0-16,2 10-1 15,5 16-2-15,0 0-1 0,-10 17-2 16,7 8 0-16,2 8-2 16,1 4 0-16,2 7-1 15,6 0-3-15,-1 5-12 16,1 1-35-16,4-7-27 0,3 0-5 15,4-7-4-15,-1-3-4 16</inkml:trace>
  <inkml:trace contextRef="#ctx0" brushRef="#br0" timeOffset="102433.7708">12259 9219 34 0,'12'-6'79'0,"-12"6"-1"16,0 0-1-16,12 0-3 0,-2-11-35 16,3 11-31-16,9 0-1 15,4 1 0-15,10 2 0 16,3-2-1-16,9 2-3 16,2-3 0-16,5 0-1 15,3 0 0-15,-3-5 0 0,3-1 1 16,-4-4 0-16,-4 0 1 15,-4-2-2-15,-3-2 1 16,-6 1 0-16,-7 0 1 0,-4 3-2 16,-9-1-1-16,-6 2-1 15,-11 9-1-15,2-12-2 16,-2 12-3-16,-14-9-2 16,0 5-1-16,-3 1-2 0,-6-3-1 15,2 1 1-15,2-4 0 16,0 2 3-16,4-2 2 15,0-2 5-15,4 2 2 0,2-3 4 16,2 4 3-16,6-2 1 16,1 10 1-16,0-16-1 15,0 16 1-15,17-9-2 16,-6 8 0-16,3 0-2 0,3 1 0 16,3 5-2-16,5 5 0 15,-3 8-1-15,-2 3 0 16,1 7-2-16,-4 3 1 0,-1 8-2 15,-8 3 1-15,-4 0-1 16,-5 4-1-16,-11-3-2 16,-8-2-1-16,-7 0-6 15,-6-10-21-15,-14-3-48 0,7-5-2 16,2-10-7-16,4-7-3 16</inkml:trace>
  <inkml:trace contextRef="#ctx0" brushRef="#br0" timeOffset="104118.8065">13821 9025 28 0,'-6'-19'77'0,"0"-2"2"16,1 3 0-16,3 0-3 0,1 3-48 15,1 6-8-15,0 1-2 16,0 8-2-16,13-4-3 16,-13 4-4-16,18 6-3 15,-10 6-2-15,5 8-1 0,-1 1-1 16,-1 10-2-16,1 2 1 16,0 2-1-16,-3 2-1 0,2-1 1 15,-2-1-1-15,3-4 1 16,-3-6 0-16,1-7 0 15,-1-4 0-15,0-7 0 16,2-7 0-16,-1 0 1 0,-2-10-1 16,1-4 0-16,2-3 0 15,2 0 0-15,0 0 0 16,3 1 0-16,-3 4 1 16,0 4-1-16,1 8 0 15,1 1 1-15,-2 12-1 0,-4 7 0 16,5 5 1-16,2 5-1 15,1 1 0-15,0 4-1 16,3-2 1-16,2-2 0 0,2-5-1 16,2-5 0-16,-2-7-1 15,0-7 0-15,-1-7-1 16,-3-6 1-16,-3-10 0 16,-7-5 0-16,1-8 0 0,-7-6 1 15,-2-7 0-15,-1-4 1 16,-1-4 1-16,0 0 0 15,-2 0 1-15,-1 3-1 16,0 6 1-16,-3 6-1 0,4 9 1 16,-1 7-1-16,2 9 0 15,1 10 0-15,0 0-1 16,13 10 0-16,3 1 0 0,9 2-1 16,7-3 0-16,5 2-2 15,7-3 0-15,4-6-2 16,2-3 0-16,0-1 1 15,0-8-1-15,-5-7 2 0,-5-5 0 16,-5-8 2-16,-8-1 2 16,-8-10 1-16,-5 1 0 15,-13-3 2-15,-2 0-1 16,-17 3 1-16,-10 6 0 0,-2 8 0 16,-6 6-1-16,-2 10 0 15,0 9-1-15,1 6 0 16,6 11 0-16,6 10-1 15,4 6 0-15,12 7 1 0,4 7-1 16,5 7 0-16,4 3 0 16,5 3-2-16,8 1 1 15,1-3-1-15,1-2-1 16,-2-4 0-16,1-9 0 0,-5-9-1 16,-1-6 2-16,-5-12-1 15,-3-6 1-15,-4-10 0 16,0 0 1-16,6-12 0 0,-2-5 0 15,3-3 0-15,2-6 1 16,2 1 0-16,3 0 0 16,1 3 1-16,0 4-1 15,-1 5 0-15,1 6 0 0,-2 7 1 16,-2 5-1-16,-1 9-1 16,-4 5 0-16,2 2 0 15,-1 2 0-15,6-1-1 0,-5-1 1 16,2-1 0-16,2-6-1 15,-1-5-1-15,3-4 1 16,-1-5 0-16,-2 0-1 16,2-9 1-16,-1-3 0 15,-1-3 0-15,1-2 1 0,-4-4 0 16,3 2 1-16,-5 1 0 16,2 4 0-16,-4 1 0 15,-1 3-1-15,-3 10 1 16,0 0 0-16,0 0 0 0,0 10 0 15,0 0-1-15,2 2 0 16,4-1 0-16,2-1-1 16,5-4 0-16,3 0 0 0,1-6 0 15,5 0-1-15,0-4 1 16,-1-5 0-16,1-2 0 16,1-3 2-16,-7 2 1 0,0 1 0 15,-3 1 0-15,-13 10 0 16,14-10 0-16,-14 10-1 15,0 11 1-15,-3 7-1 16,-9 10-1-16,0 7-1 0,-5 10 2 16,-2 10-1-16,0 8-1 15,1 6 0-15,2 7-2 16,2-1-2-16,0 0-4 16,0-1 0-16,3-8-3 15,-1-8-3-15,3-12-11 0,-3-11-20 16,0-15-32-16,12-20-3 15,-12 1-1-15,12-14 1 16</inkml:trace>
  <inkml:trace contextRef="#ctx0" brushRef="#br0" timeOffset="106147.0132">16106 8983 45 0,'-9'-6'65'0,"-3"1"1"16,12 5-28-16,-15-2-7 15,15 2 2-15,-14 0-3 16,14 0-2-16,-10 0-2 0,10 0-2 16,0 0-7-16,0 0-3 15,12 6-4-15,4-4-1 16,5-2-2-16,9 1-2 0,6 0-1 16,7 0-1-16,9 0-1 15,4 0-1-15,4-1 0 16,4 0-1-16,0 1 1 15,3-1-1-15,-7-2 0 0,-2-2 0 16,-10-2 0-16,-5 1 0 16,-10-2 0-16,-9-2-1 15,-11 0 1-15,-9-2-1 16,-4 1 0-16,-9 1 1 0,-11-1-1 16,-5 0-1-16,-1 0 0 15,-9 0-1-15,2 1 0 16,-1-5 0-16,0 5-2 15,4-3 0-15,2-1 0 0,9 1 1 16,2-3 0-16,9 1 0 16,4 0 2-16,4 2 1 15,1-4 1-15,5 5 2 16,4 0 1-16,3 2 0 0,-2 3 2 16,3 1 0-16,-2 5 0 15,0 0 0-15,2 0 0 16,-4 7-1-16,2 6-1 15,1-1 0-15,-1 5-1 0,0 4 0 16,2 2 0-16,0 4 0 16,-2 3-1-16,1 2 0 15,-1 6 0-15,-4-4-1 0,-4 7 1 16,-4-1-1-16,-4-1 0 16,-10 0 0-16,-10-4 0 15,-5-3 0-15,-7-6-1 16,-3-4-1-16,-1-5-1 0,2-7-4 15,4-2-10-15,2-7-28 16,12-1-36-16,12-6-2 16,8-4-6-16,11-3-4 15</inkml:trace>
  <inkml:trace contextRef="#ctx0" brushRef="#br0" timeOffset="107047.2595">17809 8746 0 0,'15'-20'81'0,"-1"0"3"0,-2 1-5 16,-2 2-3-16,-1 4-1 15,-9 13-67-15,13-12-2 16,-13 12 1-16,3 9 0 0,-3 8 1 16,0 5-1-16,-2 7 0 15,0 7-1-15,-5 7 0 16,2 5-2-16,0 4 0 0,-3 0 0 16,2-1-1-16,0 1-1 15,-1-4 0-15,1-5-1 16,2-7-1-16,-2-5-1 15,-1-6-3-15,1-7-2 0,-1-6-4 16,-2-7-8-16,-2-5-12 16,-1-7-20-16,-7-11-30 15,6-3-6-15,-2-8-2 16,3-3 1-16</inkml:trace>
  <inkml:trace contextRef="#ctx0" brushRef="#br0" timeOffset="107343.9626">17609 8851 41 0,'-18'-22'77'0,"2"4"1"0,0 4-1 16,5 6-32-16,-1 0-14 16,12 8-4-16,-11-14-6 15,11 14-6-15,0-15-3 0,0 15-1 16,20-10-3-16,-2 6-1 16,6 1-1-16,6 3-1 15,5 0-1-15,7 0 0 16,5 0-1-16,4 4-1 0,3 1 0 15,2 2 0-15,0 0-1 16,-2 0-1-16,-5-1-1 16,-6 2-1-16,-7-2-3 0,-8-1-2 15,-7 2-4-15,-11-3-4 16,-10-4-8-16,0 16-9 16,-14-7-20-16,-3 5-22 15,-12 0-9-15,-4 6-3 0,-9 0 5 16</inkml:trace>
  <inkml:trace contextRef="#ctx0" brushRef="#br0" timeOffset="107532.5203">17566 9248 34 0,'-22'32'84'16,"7"-6"2"-16,7-4-4 16,8-11-18-16,12-1-24 0,8-3-16 15,7-3-7-15,9-2-8 16,4-2-3-16,8-2-4 15,4-6-4-15,6 1-8 16,-1-3-12-16,4-9-40 0,1 4-17 16,0-1-6-16,2-2-5 15,-1-3 1-15</inkml:trace>
  <inkml:trace contextRef="#ctx0" brushRef="#br0" timeOffset="108762.9196">18651 9107 11 0,'15'-5'77'0,"-15"5"0"16,7-15-2-16,-9 3-5 0,-6 20-24 16,-4-20-40-16,-5-7 1 15,-4 0-1-15,1 1 0 16,-3 0 2-16,-3 3-1 16,2 1-1-16,-1 4-1 0,-1 5 0 15,0 5 0-15,-1 3-1 16,-1 10 0-16,1 7 0 15,2 5-1-15,3 3 0 0,2 5 0 16,6 0-1-16,6 2 0 16,8-3-1-16,2-2 1 15,13-10-1-15,9-2 0 16,5-6 0-16,7-6-1 0,2-6 0 16,5-4 0-1,1-11 0-15,2-8 0 0,-3-4-1 16,-3-9 1-16,-3-9-1 15,-3-5 0-15,-1-5 1 0,-7-4-1 16,-5 0 1-16,-4 2 0 16,-6 4 1-16,-7 7 0 15,-4 11 0-15,-7 9 1 0,-7 9 1 16,-3 10-1-16,-1 7 0 16,0 10 0-16,-2 11 0 15,2 2 0-15,2 9 0 0,3 6 0 16,5 4-1-16,2 5 1 15,3-1-1-15,3 2 0 16,3-1 0-16,7 0-1 16,6-3-1-16,1-6 0 15,5-5-2-15,1-7-1 0,3-8-3 16,-1-4-1-16,6-10 0 16,-2-4 0-16,2-4 1 15,3-10 1-15,1-8 1 16,-2-6 2-16,-1-2 2 0,0-2 2 15,-3-2 0-15,-6 2 1 16,-4 2 1-16,-7 6-1 16,-4 6 1-16,-8 5 0 0,0 13 1 15,-14-7-1-15,-1 9 0 16,-5 8 0-16,-1 5 0 16,0 2-1-16,0 2 0 15,2 3 0-15,5 2 0 0,4 2-1 16,5-3 0-16,2 0-1 15,3-1 0-15,10-2-1 16,4-3-2-16,7-4-3 16,3-2-2-16,6-4-3 0,4-4-2 15,0-3 0-15,5-1-2 16,0-9 0-16,4-3 4 16,-2-8 2-16,1-1 3 15,-1-3 5-15,-3-1 3 16,-5 0 3-16,-4 1 4 0,-4 0 1 15,-10 5 0-15,-7 6 2 16,-8 1-2-16,0 13-1 16,-16-10-1-16,-1 8-3 0,-6 2-1 15,-3 7 0-15,-2 4-1 16,3 3-1-16,-2 4 0 16,6 1-1-16,1 1 0 0,5 2 1 15,6-1-2-15,4 0 0 16,5-4 0-16,3-1-2 15,6-3 0-15,6-4-3 16,4-4 0-16,-1-4 0 0,3-1-1 16,2-2 0-16,0-7 1 15,-2-3 0-15,-2-2 3 16,-4-1 1-16,-1 2 2 0,-4 0 2 16,-5 3 0-16,-5 10 2 15,0 0 0-15,0 0 1 16,0 0-1-16,-5 16-1 15,0 1 0-15,1 3-1 16,0 3 0-16,4-1-1 0,0-1-2 16,7-2 0-16,2-2 0 15,0-4 1-15,3-4-2 16,3-3 1-16,1-5-2 16,-1-1 2-16,1-4-2 0,-1-2 2 15,-3 0-2-15,0-1 0 16,-12 7-2-16,6-10-8 15,-6 10-62-15,-6-9-3 0,-10 8-5 16,-2-2-6-16,-8-4 1 16</inkml:trace>
  <inkml:trace contextRef="#ctx0" brushRef="#br0" timeOffset="112983.2987">20543 8579 29 0,'12'-19'77'0,"1"1"0"0,1 0-13 15,0 1-16-15,-3-1-8 16,2 5-10-16,-4 1-6 16,-9 12-7-16,9-10-5 0,-9 10-3 15,-8 9-3-15,-7 9-1 16,-9 8-3-16,-3 9-1 15,-6 10 1-15,-5 7 0 0,-1 10 1 16,2 8-1 0,2 3 1-16,7 4 0 0,10-1-1 15,10-1 1-15,9-3-1 16,18-3 0-16,11-8-1 16,7-9-2-16,4-10-4 0,10-4-14 15,-8-4-48-15,4-18-15 16,-4-12-3-16,0-7-7 15,-3-15-1-15</inkml:trace>
  <inkml:trace contextRef="#ctx0" brushRef="#br0" timeOffset="113792.0102">21161 8768 30 0,'-4'-14'75'0,"2"4"3"0,0 1-3 16,2 9-35-16,-2-9-8 16,2 9-7-16,0 0-5 15,-8 0-5-15,1 9-4 16,-1 5-3-16,-1 7-1 0,-1 4-1 15,-2 7-1-15,4 6 1 16,-3 7-1-16,5 1-1 16,5-2-1-16,1 3 0 15,5-2-1-15,7-7 0 16,2-5 0-16,5-4-1 0,5-10 1 16,-2-5-2-16,3-8 1 15,0-6 0-15,-3-6 0 16,-1-11 0-16,0-8 0 15,-3-5-1-15,-4-9 0 0,3-3 0 16,-4-6 0-16,-4 0 1 16,1 3-1-16,-7 4-2 15,-1 7 1-15,-2 6 0 16,0 11 0-16,-5 9-1 0,5 8-1 16,-18 0-3-16,12 7-3 15,1 4-2-15,5 5-7 0,0-3-8 16,10 1-10-16,-2-2-3 15,11 1 1-15,1-6 4 16,8 1 4-16,2-4 7 16,0-2 12-16,6-2 13 15,-6 0 18-15,2-4 8 0,-6-4 4 16,1 2 0-16,-12-4-2 16,-2 4-3-16,-13 6-4 15,6-12-1-15,-6 12-7 16,-6-4-3-16,-5 4-4 0,-3 4-3 15,1 4 1-15,-3 2-1 16,3 3-1-16,2 3 0 16,2 2 0-16,5 3-1 15,4 0-1-15,0 2 1 0,3 3-1 16,7 0-1-16,-1 2 0 16,2-2 0-16,-3 1-2 0,-1-1 1 15,-3-2-2-15,-5-2 0 16,-3-3-3-16,-6-5 0 15,-6-3-3-15,-4-6-1 16,1-3-6-16,-5-2-9 0,7-7-17 16,3-3-36-16,-1-2-3 15,10-4-4-15,3-1-1 16</inkml:trace>
  <inkml:trace contextRef="#ctx0" brushRef="#br0" timeOffset="114085.1016">21976 9165 37 0,'-11'0'80'0,"11"0"-2"16,-12 12-4-16,9-1-2 0,0 3-57 16,-5 2-1-16,2 4-4 15,-3 0-2-15,1 4-7 16,-3-2-11-16,3-2-22 16,6-1-40-16,-10-5-3 0,3-5-6 15,9-9-3-15</inkml:trace>
  <inkml:trace contextRef="#ctx0" brushRef="#br0" timeOffset="114544.3467">22387 8828 4 0,'9'-14'78'0,"2"1"4"16,-7 4-3-16,0 0-5 15,-4 9-37-15,0 0-16 0,0 0-3 16,-3 12-5-16,-5 6-5 16,-1 11-1-16,0 4-2 15,-4 9 0-15,2 4-2 16,2 2 1-16,5 4-3 0,4-2 0 15,0-3 0-15,8-7-1 16,6-7 0-16,5-8-2 16,4-9 1-16,-2-8-1 15,3-8 1-15,-2-7-1 0,-4-10 1 16,-3-6 0-16,-4-9 1 16,1-2 0-16,1-5 0 15,-6 1 0-15,1-4 0 16,-2 3 0-16,-4 5 0 0,-1 5-1 15,-1 7-1-15,0 9-1 16,0 13-5-16,-12-7-8 16,4 7-11-16,8 0-37 15,-12 19-13-15,12-4-5 0,0 2-5 16</inkml:trace>
  <inkml:trace contextRef="#ctx0" brushRef="#br0" timeOffset="114819.5021">22806 8889 53 0,'3'-20'84'15,"2"4"-1"-15,-2-1-4 0,1 2-3 16,-3 4-58-16,-1 11-3 16,0 0-1-16,0 0-3 15,5 14-3-15,-5 2-3 16,0 9 0-16,0 6-2 0,-2 6 1 15,-2 4-1-15,0 5-2 16,1-1-1-16,-1 0-1 16,3-2 0-16,0-4-4 15,0-7-2-15,1-5-9 0,-1-7-26 16,-4-10-38-16,5-10-3 16,0 0-4-16,11-5-4 15</inkml:trace>
  <inkml:trace contextRef="#ctx0" brushRef="#br0" timeOffset="115143.475">23126 8926 60 0,'16'-16'83'0,"-2"5"-3"16,-14 11-5-16,12-11-4 16,-35 10-60-16,23 1-2 15,0 0-2-15,-14 7-2 0,3 2-2 16,-8 0-1-16,1 1 1 15,-6 0-1-15,-4 2 0 16,4 0 0-16,-1-1-1 0,6-1 1 16,2 3-1-16,7 0 1 15,5 1 0-15,5 2 1 16,5 4 1-16,6 2-2 0,10 1 2 16,2 1-2-16,3 1 1 15,5 0-1-15,5 0-1 16,0-3-2-16,0-3-1 15,-2-4-7-15,-1-1-23 16,0-6-45-16,-6-5-3 0,-7-3-6 16,-3-7-4-16</inkml:trace>
  <inkml:trace contextRef="#ctx0" brushRef="#br0" timeOffset="115457.5251">23370 8615 69 0,'-11'-22'78'0,"6"4"0"16,4 3-3-16,1 2-47 0,0 13-4 16,21-9 0-16,-6 9-5 15,7 2-5-15,0 11-3 16,7 5-2-16,0 11-2 0,3 8-2 15,3 13-1 1,-3 9-2-16,-2 12 0 0,-5 8-1 16,-10 6-1-16,-8 6-1 15,-10 2-2-15,-18 0-4 16,-22-2-6-16,-18-11-16 0,-29 1-50 16,-12-7-2-16,-19-8-5 15,-16-8-5-15</inkml:trace>
  <inkml:trace contextRef="#ctx0" brushRef="#br0" timeOffset="123290.3246">23975 9075 42 0,'-15'-6'69'16,"15"6"0"-16,-10-2-17 16,10 2-24-16,0 0-1 15,0 0-2-15,0 0-5 0,0 0-4 16,-4 5-3-16,4-5 0 15,0 0 0-15,0 0-3 16,8 11-1-16,-8-11-1 16,17 5-1-16,-2-4-1 0,9 2-1 15,0-1-1-15,12 0-1 16,0-1-1-16,4 0-1 16,8 1-1-16,-4 1 1 0,3-1-1 15,-6 1 0-15,-2-3-1 16,-5 2 1-16,-6-2-2 15,-8 0 0-15,-8-3-1 16,-12 3 0-16,4-15 0 0,-8 0 0 16,-6 0 1-16,-5-4-1 15,-1-3 2-15,0 1 0 16,1-5 1-16,1 2 0 16,2 1 0-16,0 4 0 0,5 3 0 15,1 1 1-15,1 7 0 16,5 8-1-16,0 0 1 15,0 0 0-15,0 0 1 16,8 0-1-16,3 3 0 0,3 6 0 16,6 2 0-16,0 3 0 15,5 4 0-15,-1 2-1 16,-4 3 0-16,-2 3 0 16,-3 3-1-16,-12 3 0 0,-3 3 0 15,-6 0 0-15,-15 1-1 16,-8-1 1-16,-7-1-1 15,-2-2 0-15,-4-5 0 16,0-4-4-16,6-1-9 0,4-6-25 16,3-5-34-16,13-4-5 15,16-7-5-15,0 0-2 16</inkml:trace>
  <inkml:trace contextRef="#ctx0" brushRef="#br0" timeOffset="123834.6265">25198 8932 9 0,'6'-8'59'0,"-6"-1"7"16,-8 0 0-16,-8-8-23 15,-1 10-28-15,-6 1 3 16,5 2 1-16,-4 2 0 15,8 2-2-15,-5 1-4 0,4 5-3 16,1 9-2-16,1 3-1 16,1 7-1-16,-1 4-2 15,-1 4 1-15,4 7-2 0,1 2-1 16,6 3-1-16,3 1 2 16,0-2-2-16,8-4 1 15,6-4 0-15,5-4-1 16,3-5 1-16,3-10 0 0,-2-5-1 15,6-8 0-15,-3-4 0 16,-1-8-1-16,2-9 1 16,-4-7-2-16,3-5 1 15,-3-11 0-15,-2-7 0 16,-3-6 0-16,-1-3 0 0,-5 0 1 16,-4 1 0-16,-4 1 2 15,-4 8-2-15,-7 7 1 16,-7 8-1-16,-5 10 1 15,-1 5-1-15,-2 7 0 0,-2 6 0 16,4 3-1-16,0 4 1 16,3 7-1-16,6 3 0 15,2 6-1-15,2 2-2 16,4 5-7-16,-2 0-9 0,5 4-21 16,4 5-30-16,5-3-10 15,5-3-4-15,1-5-1 16</inkml:trace>
  <inkml:trace contextRef="#ctx0" brushRef="#br0" timeOffset="124756.7652">25385 9037 60 0,'13'-19'77'0,"-7"2"-1"16,3 4-2-16,-9 2-44 16,0 11-7-16,0 0-4 0,0 0-5 15,6 5-7-15,-6 7 0 16,0 4-4-16,0 0-1 15,-3 4 0-15,0 2-1 16,2 0 0-16,-1-1 0 0,2-1 0 16,0-2 0-16,0-4-1 15,5-5-1-15,-5-9 0 16,17 11 1-16,-8-11-1 16,5-2 1-16,-1-8-1 15,0-3 0-15,4-1 0 0,-1-1 1 16,1 0 1-16,-3 2-2 15,-4 2 0-15,-10 11 0 16,13-9 0-16,-13 9 0 0,0 7 0 16,-2 7-1-16,-2 2 1 15,-2 6 2-15,2 1-1 16,3 1 1-16,1-1 0 16,4-2 0-16,7-5 0 0,3-3-3 15,4-5-2-15,2-4-1 16,2-4 1-16,-1-4-1 15,5-8 0-15,-3-6-1 0,-3-6 2 16,0-7 1-16,-2-3 3 16,-2-7 1-16,-1 0 1 15,-4-1 2-15,-1 1 2 0,-3 4-1 16,-1 5 0-16,-2 9-1 16,-3 7 2-16,-1 16-2 15,0 0-1-15,-5-1-2 16,-1 12 0-16,1 7 0 0,1 6 0 15,1 6 1-15,-1 2 0 16,3 2 0-16,1 2-1 16,0-1 0-16,6-2 0 15,-1-1-1-15,1-5 0 16,4-4-1-16,-2-8-3 0,3-2 0 16,0-7-1-16,3-6 1 15,1-2 0-15,1-7-1 16,-1-5 2-16,-3 1 1 0,1 0 3 15,-1 0 0-15,-6 3 1 16,-6 10 0-16,9-9 0 16,-9 9 1-16,2 6-2 15,-2 6 0-15,2 1-1 0,1 6 1 16,0-3 0-16,5 1 1 16,0-3-1-16,4-1 0 15,-1-5-1-15,5-4 1 0,-1-3-1 16,3-1 1-16,-1-6-1 15,2-4 0-15,0 0 1 16,-1 0-1-16,0 1 1 16,-4 2-1-16,-4 6 1 0,-10 1-1 15,10 9 1-15,-10 12-1 16,-11 10 0-16,-3 9 0 16,-6 13 1-16,-2 7-1 15,-4 14 0-15,-3 6-2 0,0 11-7 16,-4 3-16-16,0 1-10 15,-2 0-21-15,6-11-11 16,6-7-15-16,2-18-4 0</inkml:trace>
  <inkml:trace contextRef="#ctx0" brushRef="#br0" timeOffset="125543.305">26983 8968 48 0,'0'-11'63'15,"0"1"0"-15,-4 1-1 16,-4 5-46-16,-3 4-1 16,-3 1-1-16,-4 8-1 0,-4 4 0 15,0 2 0-15,-4 7 0 16,-1-1-2-16,2 6-5 15,3-1-1-15,3 3-3 0,5 2 0 16,2-3 0-16,9 2 0 16,3-6 0-16,5 1-4 15,11-5 0-15,1-1-4 16,6-4-3-16,5-4-4 0,3-5-2 16,-1-4-1-16,7-2-1 15,-5-1-1-15,4-11 3 16,-5-5 2-16,5-4 7 15,-4-7 8-15,-6 4 5 16,-3-6 4-16,-7 6 2 0,-3 1 3 16,-11 6 3-16,-2 4-2 15,-11 7-1-15,-7 6-5 16,0 5-2-16,-3 9-4 0,-1 0-1 16,4 8-1-16,3-2 1 15,5 3-2-15,4-2-1 16,3 0 1-16,3-4-1 0,5-5-1 15,6-2-2-15,3-2-1 16,1-5-1-16,1-3 2 16,4-3-4-16,2-5 2 15,0-3 0-15,-2-2 1 0,-2-3 2 16,1 2 2-16,-5 2 0 16,-3-1 0-16,-11 13 1 15,13-12 1-15,-13 12 0 0,0 0 0 16,-3 12-1-1,-7-1 0-15,4 3-1 0,0 2 0 16,-1 2-3-16,2-2-3 16,4-1-12-16,1 6-41 0,0-11-15 15,0-10-5-15,16 6-2 16</inkml:trace>
  <inkml:trace contextRef="#ctx0" brushRef="#br0" timeOffset="125955.6783">27323 9084 22 0,'5'-19'75'0,"-2"4"0"16,3 3-4-16,-6 12-3 15,14-9-52-15,-6 9-5 16,4 7-4-16,-4 5-2 16,3 5-2-16,-5 3 0 15,1 6 0-15,-1 2 0 0,-5 4-2 16,-1-2 1-16,0-2-2 15,-1-2 0-15,-3-3 2 16,2-8 2-16,-1-3-1 16,3-12 1-16,0 0 1 0,0 0-2 15,0-10 1-15,4-1 0 16,4-4-2-16,6-1-1 0,-2-2 0 16,3 0-1-16,3 0 1 15,1 2 1-15,-1 2-1 16,4 5 0-16,-2 0 0 15,-7 8 1-15,2 1-1 16,-2 7 0-16,-5 7 0 0,1 4-1 16,-6 4 1-16,-2 2 0 15,-1 5-1-15,0-3-1 16,0 0-4-16,-3-2-14 0,-1 7-45 16,-2-14-13-16,4-6-4 15,2-11-7-15</inkml:trace>
  <inkml:trace contextRef="#ctx0" brushRef="#br0" timeOffset="127247.1029">27745 9144 62 0,'10'-11'72'16,"-10"11"-1"-16,17-2-2 0,-5-14-34 15,3 16-27-15,-3 7 2 16,5 8-3-16,-6-2 0 16,2 6-2-16,-4 0-1 15,-5 5-1-15,-3 2-1 0,-1 1-1 16,-1 1 0-16,-9-3 1 16,2-3-1-16,-3-1 1 15,1-6 1-15,-4-3-1 16,5-6 2-16,-2-6-2 15,11 0 1-15,-12-7-1 0,12-6 0 16,0-1 1-16,8-3-2 16,3-4-2-16,2 0 1 0,5 1-2 15,1-1 1-15,3 1 1 16,1 2 0-16,-4-1 1 16,0 6 1-16,-1 0-1 15,-7 8-1-15,1 4 1 0,-3 1 0 16,-9 0 0-16,5 16-1 15,-4 0 0-15,-1 0 0 16,0 5 0-16,0 0 2 16,0-2-2-16,0 0 1 0,0-4-1 15,0 0-6-15,2-4-11 16,-2-11-11-16,16 12-12 16,-4-9-7-16,3-3-3 0,2-2 0 15,3-5 2-15,0-2 6 16,0-2 17-16,2-2 23 15,-3-3 20-15,2 0 15 16,-4-1 6-16,4-2 0 16,-2 2-1-16,1 2 2 0,0-2-6 15,-3 4-4-15,0 2-9 16,1 5-8-16,-7 0-5 16,-2 6-1-16,-9 0-2 0,13 10-4 15,-9 3-1-15,-2 3 0 16,2 6 0-16,0-3 1 15,2 6 2-15,3-2-3 16,3-4 0-16,2 2-3 0,5-7-1 16,0-3-2-16,2-2 0 15,2-4-1-15,3-5 1 16,-3 0-1-16,-3-6 0 16,1-4 3-16,0-1 1 0,-3-4 3 15,0 0 1-15,-7-1 0 16,1 3 0-16,-5 1 1 15,-6 4 1-15,-1 8 2 0,-6-8-1 16,-8 8 0-16,-1 4 0 16,-1 6 0-16,-1 1 0 15,0 4 0-15,6 0-1 16,1 2 1-16,5 1-1 16,5-4 0-16,1-1 0 0,13-1-5 15,1-4 0-15,5 1-1 16,3-6-1-16,2-2-3 15,4-1-2-15,1-5-2 0,-1-5-4 16,1-3 2-16,-1-4 1 16,2-2 4-16,-4-3 1 15,-1-2 8-15,-3 2 4 16,-3 0 1-16,-2 1 5 0,-7 3 2 16,-2 0-2-16,-8 7 0 15,1-1-4-15,-2 12-3 16,-3-13-2-16,3 13-1 15,-9-6 1-15,9 6-1 0,-6 5 0 16,6-5 1-16,-1 17-1 16,1-7 2-16,0 3-1 15,1-3 0-15,4 3 0 16,0-4-1-16,-5-9 0 0,16 13-1 16,-8-11-1-16,5-2-1 15,-1-3 1-15,-1-4-1 16,3-6 0-16,-1-1 1 0,1-6 1 15,-2 1 0-15,4-3 1 16,-2 4 2-16,0-2 1 16,-4 4 1-16,1 2 2 15,-2 6-2-15,-9 8 0 0,9-7 0 16,-9 7-1-16,0 8 0 16,-8 6-2-16,0 8-1 15,0 4-3-15,-2 7-6 16,-3 8-27-16,-2-6-31 0,1 11-11 15,-1-3-7-15,1-3-2 16</inkml:trace>
  <inkml:trace contextRef="#ctx0" brushRef="#br0" timeOffset="128044.6666">29769 9089 18 0,'-10'-13'61'16,"1"1"1"-16,9 12 1 16,-10-10-42-16,10 10-5 0,-13 4-2 15,6 9-3-15,-4 3-2 16,0 8 1-16,-3 12-1 15,-1 0 0-15,-2 10-3 16,-1 3-2-16,-2 4-1 16,3-3-2-16,0 0 1 0,1-9-1 15,5-7 3-15,-4-9 0 16,4-10 0-16,0-10 1 16,11-5 1-16,-16-22 1 15,11-4 0-15,1-8 1 0,2-7-3 16,2-5-1-16,9-3 0 15,6-5-1-15,7 0 0 16,11 1-2-16,6 3 0 0,9 3-1 16,4 5 0-16,1 8 0 15,2 5-1-15,-4 8 0 16,-3 9 0-16,-6 6-1 16,-10 6 0-16,-4 2 1 0,-11 10 0 15,-10 6 1-15,-5 2 0 16,-6 5 0-16,-14 3 2 15,-8 2-1-15,-7 2 2 16,-11 1-2-16,-3 1-4 0,-4 0-5 16,-6-5-12-16,7-5-32 15,3 4-23-15,8-7-4 16,11-2-5-16</inkml:trace>
  <inkml:trace contextRef="#ctx0" brushRef="#br0" timeOffset="128777.3823">29994 9207 30 0,'0'0'80'15,"-11"-8"-1"-15,11 8-3 0,0-10-4 16,0 10-59-1,22-1-2-15,-6 1-2 0,4 1-4 16,1 3-1-16,2 4-2 16,0 2-2-16,-4 1 0 15,-1 2-1-15,-7 1 0 0,-5 2 0 16,-6 0 0-16,-8 0 1 16,-8 0-1-16,-5-1 2 0,-1-3-1 15,-1-1 2-15,2-2 0 16,2-5 2-16,5-1-1 15,4-3-1-15,10 0 1 16,0-5-2-16,7-2 0 16,6-3-2-16,7 1-3 15,1-5-2-15,6 2-4 0,3-4 1 16,1 0-1-16,-1-1 3 16,0 1 2-16,-4 3 1 15,-4-1 2-15,-4 4 1 16,-7 4 4-16,-11 6 0 15,0 0 1-15,0 0 0 0,-15 13-1 16,0-2-1-16,1 2 2 16,2 2 0-16,2-1 0 15,3 0 2-15,5-1-1 16,2-1 0-16,4-3-1 0,8-3 0 16,2-2-1-16,2-4-1 15,3-1-1-15,3-7-1 16,-2-2 0-16,0-7-2 0,-2 1 1 15,-2-5-1-15,-4-1 1 16,-3-2-1-16,-2 4 1 16,-1-2 0-16,-2 4 0 0,-2 4 1 15,-2 3 1-15,2 3-2 16,-2 8 1-16,0 0 0 16,12-4-1-16,-12 4 1 15,19 4 0-15,-5 0-1 0,4 4-2 16,-2 0 0-16,4 2-1 15,-2 2-3-15,-1-2-4 16,-5 1-8-16,-2-3-29 16,-4 4-26-16,-6-3-4 0,0 3-3 15</inkml:trace>
  <inkml:trace contextRef="#ctx0" brushRef="#br0" timeOffset="130323.9694">30928 9126 3 0,'-27'-7'53'16,"-6"7"3"-16,0 1-22 0,-3 10-25 15,5 8 4-15,-1-3 1 16,9 8 2-16,5-4 1 0,8 5 1 15,9-8-2-15,7 5 1 16,12-10-2-16,6-4-1 16,8-7-1-16,-1-1-5 15,8-5-2-15,2-7-2 16,-4-8-1-16,4-7 0 0,-5-5 0 16,1-6 0-16,-5-1 0 15,2-2 1-15,-12 2 1 16,-2 0-1-16,-7 5 1 0,-10 7-1 15,-3 3 2-15,-6 9-1 16,-8 7 0-16,-4 5-3 16,-2 3 1-16,-2 8-1 15,3 7 0-15,3 5-1 0,2 5 1 16,5 2 0-16,2 3 0 16,5 1 0-16,2 2-2 15,1-3 0-15,4-1 0 16,4-5-3-16,2-2-4 15,1-7-4-15,5-5-4 0,0-4-1 16,3-6 1-16,2-9-1 16,4-4 1-16,-1-5 1 15,2-2 5-15,0-1 8 0,-3-1 8 16,0 2 3-16,-7 5 0 16,-5 5 0-16,-12 10 2 15,15-4-2-15,-15 4 0 16,-4 11-2-16,-6 5-4 0,1 0-2 15,-1 6 1-15,5 1 1 16,0 1-2-16,-2 1 2 16,7-5-1-16,2-2-1 15,4-1 0-15,4-5-2 0,4-6 0 16,2-3-1-16,-2-3-2 16,4-4 0-16,-3-6-2 15,0 1 0-15,1-2 2 16,-1-1 1-16,-3 2 0 0,-5 1-1 15,-7 9 2-15,13-11 0 16,-13 11 0-16,0 0 1 16,0 0 0-16,0 5-1 0,0-5 1 15,0 17 2-15,0-6 0 16,4-2 0-16,3 4-1 16,2-2 0-16,8-1-3 15,3-3-4-15,0 1-3 0,3-2-3 16,3-4-6-16,-1-2-5 15,-2 0-3-15,3-7-1 16,-4-5 0-16,-1-5 6 16,-2-4 10-16,-1-5 11 15,-5 1 13-15,6 1 6 0,-12 2 5 16,2 2 1-16,-1 7 1 16,-7 4-3-16,-1 9-6 15,-4 0-5-15,-3 9-7 0,-4 2-2 16,6 6-2-16,-4 4 0 15,-1-1 1-15,7 2-2 16,3-3-4-16,5-3-7 16,3-3-9-16,6-5-8 0,3-8-9 15,2-1-5-15,1-10-3 16,-2-7 0-16,3-3 3 16,3-7 10-16,4 2 19 0,-12-6 19 15,3 2 24-15,1 3 9 16,-3 2 7-16,1 8-4 15,-5 2 0-15,-13 15-3 16,5-11-7-16,-5 11-11 0,0 11-11 16,-3 4-7-16,-6 6-1 15,3 2-1-15,-7 9 2 16,7 3-2-16,-6 1 0 16,3 3 0-16,3-2 0 0,-4 0-1 15,6-7 0-15,-2-1 1 16,6-9 0-16,-1-5 0 15,1-15 2-15,7 9-1 0,3-10 1 16,4-8 1-16,-2-4-1 16,2-3-1-16,4 2 0 15,0-2-2-15,0 4-7 0,-8-1-11 16,-4 4-25 0,-6 9-30-16,0 0-5 0,-10-3-3 15</inkml:trace>
  <inkml:trace contextRef="#ctx0" brushRef="#br0" timeOffset="130883.458">27135 9982 12 0,'-10'0'81'0,"10"0"2"15,-7-12-4-15,9 2-4 16,10-10-30-16,9 10-39 16,6 1 1-16,8 1-1 15,11 3-2-15,5 3 0 0,8 1-1 16,3 1-1-16,2 3-1 16,0 3-1-16,-3 3-1 15,-5-2-3-15,-11 0-1 0,-9 1-5 16,-9-2-8-16,-9 1-13 15,-9 2-24-15,-9-9-23 16,-8 6-3-16,-8-6-3 16</inkml:trace>
  <inkml:trace contextRef="#ctx0" brushRef="#br0" timeOffset="131401.8396">27337 8713 29 0,'-39'-38'79'0,"3"10"0"15,5 5-1-15,10 1-4 16,6 2-56-16,9 5-2 15,6 2-2-15,3 4-3 0,13 1-1 16,10 1-3-16,10 3-2 16,9 3 0-16,7 1-2 15,9 6 0-15,6 3-1 16,6 2 0-16,0 3 1 16,-1 0-2-16,-5 0 1 0,-1 0-1 15,-11-3 1-15,-12-3-1 16,-5-1-1-16,-12-1 0 15,-8-2 0-15,-18-4 0 0,9 5 0 16,-9-5 0-16,-9 3-1 16,-2-1 2-16,-1-1-1 15,0 2 1-15,-3-2-1 16,3 1 0-16,3-1 0 0,9-1-1 16,-15 5 0-16,15-5-1 15,0 0 0-15,-11 9 0 16,11-9-4-16,0 0 0 0,0 0-3 15,-6 12-7-15,6-12-14 16,-11 0-46-16,11 0-4 16,-14 9-5-16,5-5-3 15</inkml:trace>
  <inkml:trace contextRef="#ctx0" brushRef="#br0" timeOffset="132985.2517">24478 6903 44 0,'-12'3'66'0,"11"11"-21"15,-7 2-9-15,4 5-8 16,-6 7-7-16,1 1-6 0,0 2-3 16,1 0-4-16,3-1-1 15,-3-3-1-15,4-4 0 16,3-5 4-16,1-3 1 16,0-4 1-16,0-11-1 0,0 0 0 15,14 4-2-15,-14-4 0 16,17-8-1-16,-7-2-3 15,3-2-2-15,1-1-2 0,-1-2 0 16,1 3-1-16,2-1 1 16,-2 3-1-16,-4 1-1 15,0 4 0-15,-10 5 0 16,14 0-1-16,-8 9 1 16,-3 3 0-16,1 8 0 0,3-2 1 15,-3 4 1-15,5 3 1 16,0-4 1-16,1-2-1 15,-1-4 1-15,4-2-1 0,-4-6 1 16,4 0-1-16,-3-7-1 16,0 0-1-16,2-6 1 15,-2-3-2-15,1-3 0 16,-1-1 0-16,1-3 0 0,0-4-1 16,0-3 0-16,2 1 2 15,-5-2-1-15,4-2 2 16,-3 1-2-16,-1-1 2 0,-2 2 0 15,3 3 1-15,-5 4-1 16,-2 2-1-16,0 4 0 16,-2 11-1-16,2-12 0 15,-2 12-2-15,0 0-1 0,0 0-5 16,0 9-4-16,0 2-6 16,0 1-10-16,1 4-11 15,3 1-16-15,2 2-6 16,3 1-1-16,2-4 10 0,6 2 12 15</inkml:trace>
  <inkml:trace contextRef="#ctx0" brushRef="#br0" timeOffset="134006.9983">24936 7122 29 0,'13'0'51'0,"1"-8"5"0,-4 1-4 15,-1-4-5-15,-4 1-9 16,-2-2-5-16,1 2-10 16,-4 0-7-16,0 10-5 15,-11-10-4-15,0 10-3 0,-3 1-1 16,-2 7-1-16,-3 5-2 15,1 2 1-15,0 6-1 16,3-2 2-16,0 2-1 16,8-1 0-16,2-2 1 0,5-2 0 15,0-5 2-15,9-1-2 16,3-6 1-16,2-1-2 16,2-3 2-16,1-7-2 15,2-1 0-15,-2-4 0 0,1-1 0 16,-2 1-1-16,1 1 0 15,-5 1-1-15,-12 10-2 16,13-11 2-16,-13 11-1 0,6 6 0 16,-6 6 0-16,-6 2 0 15,0 5 1-15,3 0 2 16,-1 1 0-16,1 1 1 16,3-7 1-16,0-1-1 0,0-13 2 15,16 10-1-15,-3-10-1 16,3-2 0-16,1-5-1 15,1-6 0-15,1-2-2 16,0-6 1-16,-2 0-1 0,1-5 1 16,-1-3-1-16,-2-1 1 15,0-4-1-15,-1 1 1 16,2-3 0-16,0 3-1 0,-3 2 2 16,-1 3-2-16,-2 5 2 15,-3 1-2-15,1 6 0 16,-4 8 0-16,-4 8 0 15,0 0 1-15,-11 0-1 0,5 11 1 16,-5 6 0-16,2 4 1 16,-4 4 0-16,5 2 2 15,-1 4-2-15,4 1 1 16,3 1-1-16,2-4 0 0,-1-1 0 16,7-4-1-16,4-3 2 15,0-5-3-15,6-5 2 16,0-5-1-16,2-3 0 0,0-3 0 15,3 0 0-15,1-7-1 16,-2-2 0-16,2-2 0 16,-2-1 0-16,-2-2 0 0,-4 1 0 15,-2 2 0-15,-7 3 0 16,-5 8 0-16,0 0 1 16,-6-4-1-16,-6 8 1 15,0 8 0-15,-2 1 1 16,0 4-1-16,3 1 2 0,2 2 0 15,6-1 0-15,1-1 0 16,2-2 0-16,3-2 1 16,2-4-1-16,5-3 0 15,0-2-1-15,3-5-2 0,3 0 0 16,-2-5 0-16,-1-4-1 16,3 0-1-16,1-4 0 15,-1 1 0-15,3-1 0 0,-3 1 2 16,-2 0 0-16,-4 1 0 15,1 2 1-15,-11 9 0 16,16-9 0-16,-16 9 1 16,0 0 0-16,9 6 0 0,-9-6 0 15,8 15 0-15,-5-3 0 16,1-3 1-16,-1 1-1 16,3 0 2-16,-6-10-1 15,8 14 0-15,-8-14-2 0,11 6-3 16,-11-6-9-16,10 5-27 15,-10-5-35-15,1-6-9 16,-1-2-2-16,-2-4-5 16</inkml:trace>
  <inkml:trace contextRef="#ctx0" brushRef="#br0" timeOffset="134190.3985">25542 6953 11 0,'-2'-18'80'16,"2"1"1"-16,11 8-5 15,7-11-2-15,8 12-50 16,3 1-5-16,4 3-8 0,4 1-4 16,-1 3-6-16,1 0-13 15,-10 7-22-15,-3 0-38 16,-8 2-6-16,-11 4-5 16,-6 1-2-16</inkml:trace>
  <inkml:trace contextRef="#ctx0" brushRef="#br0" timeOffset="136821.3604">24082 7754 35 0,'0'0'71'0,"0"0"0"16,0 14-2-16,-10 6-36 16,-2 17-23-1,-2 9 1-15,0 0-3 16,-3 5-1-16,5-4-3 16,0 1 1-16,1-10 0 15,6-1 1-15,3-22 1 16,1-7-1-16,1-8 1 0,0 0-1 15,0-16 0-15,0-5 1 16,0-4-2-16,5-6-1 16,0-5-4-16,4-7 0 15,2 1-2-15,7-8 2 0,3 2-1 16,7-1 1-16,-1 1-1 16,4 4 1-16,1 5 0 15,-2 6-1-15,-4 6 1 16,-4 13-1-16,-3 5 1 0,-5 9-1 15,-7 9 0-15,-3 10 1 16,-4 5-1-16,-7 7 1 16,-6 3 0-16,-6-1 0 15,-6 5-1-15,-2-4 0 0,-2 1-1 16,-8-7-2-16,6-4 0 16,2-4-2-16,5-6-1 15,5-3 0-15,11-7 0 0,8-4-1 16,0 0 0-16,4-9 1 15,12-1 2-15,7-6 1 16,4 2 2-16,4-5 0 16,-1 3 2-16,5-2 4 0,-4 4 0 15,-7-1 0-15,-3 6 1 16,-5 6 2-16,-16 3-1 16,6 6-1-16,-11 8 0 0,-11 9 0 31,-3 2-1-31,0 2 1 15,3-2 0-15,3 0 0 16,3-7 2-16,5-1-2 16,5-5 0-16,5-10-1 0,8-2-2 15,-1 0 1-15,3-9-3 16,2 0 0-16,1-3-1 16,0-2 0-16,1-2-1 15,-3-3 0-15,1 2-1 0,-5-1 1 16,-1 6 0-16,-1 1-1 15,-10 11 2-15,9-8 0 16,-9 8 1-16,0 0 0 0,6 11 0 16,-4 2 1-16,2-1 2 15,0-1 0-15,5-1-1 16,0-1 2-16,6-1-2 16,0-3 0-16,4-2 0 0,1-3-1 15,0 0-1-15,1-5 0 16,1-2-1-16,-2-4 1 15,2-1-1-15,-1-4 0 16,-4-4 1-16,0-1-1 0,-6 0 1 16,3-1-1-16,-7 0 2 15,2 3-1-15,-5 2-1 16,-1 5 0-16,-3 12 0 0,1-13 0 16,-1 13-1-16,-3 10 2 15,-1 4-1-15,-6 5 1 16,3 3 0-16,-4 10 3 15,3 1-2-15,1 0-1 16,-3-3-1-16,8-1-3 16,-2-6-2-16,3-5-6 15,-1-5-4-15,2-13-2 0,0 0-1 16,0 0 1-16,9-12 2 16,-1-2 1-16,4-5 5 15,0 0 4-15,5-10 6 16,-5 4 2-16,8-4 5 0,-7 4 2 15,5 1 3-15,-4 5-1 16,-5 4-1-16,1 7 3 16,-10 8-3-16,2 4 2 15,-3 12-4-15,-1 4-4 0,-6 5 0 16,2 5 1 0,0 2-1-16,1-2 0 15,0 0 0-15,4-4 0 0,1-2 0 16,0-6 0-16,3-1-2 15,-3-17-1-15,16 11 0 16,-3-10 0-16,4-1 0 16,0-1-1-16,4-5 0 0,2-2 0 15,6 0 0-15,-4-2 0 16,5 1 0-16,-4 1 0 16,3 2 0-16,-3 3 1 15,3 1 1-15,-4 2-1 0,4 2 1 16,-1 5 2-16,4 2 0 15,0 2 0-15,2 0 1 16,3 0 0-16,0-1-1 0,2 3 0 16,-2-4-1-16,2-1-2 15,-3 1-5-15,-4-5-19 16,-18 2-53-16,1-2-2 16,-5 2-7-16,-10-6-5 15</inkml:trace>
  <inkml:trace contextRef="#ctx0" brushRef="#br0" timeOffset="138953.2537">24537 8375 57 0,'-27'-4'80'0,"7"2"-2"0,5-9-3 16,15 11-49-16,0 0-1 16,0 0-1-16,27-7-3 15,6 7-7-15,14 0-5 16,15 0-2-16,11 5-3 0,11-2 0 16,5 4-1-16,4-1 0 15,1 3-1-15,-3-4 1 16,-3 1 0-16,-12-3-3 15,-9 0 2-15,-13-3 0 0,-11 0 0 16,-10-3-1-16,-14-4 0 16,-13-4 0-16,-8-4 0 15,-15-2-2-15,-6-4-4 0,-12-2-7 16,-1-1-16-16,-2 9-47 16,-7-14-8-16,0 0-4 15,0-1-7-15</inkml:trace>
  <inkml:trace contextRef="#ctx0" brushRef="#br0" timeOffset="139389.176">24235 7382 51 0,'-27'-8'69'16,"2"-3"3"-16,11 5-37 16,0 1-3-16,2 1-1 15,12 4-5-15,0 0-1 16,0 0-6-16,12-3-2 0,12 3-3 15,6 1-5-15,11 4-2 16,9 2 0-16,10 2 0 16,9 2-2-16,6 0 1 0,2 2-2 15,6-2 0-15,-3 3 0 16,-2-2-1-16,-2 0-1 16,-7-2 0-16,-8-3 0 15,-10 3-1-15,-8-6 1 16,-13 0-3-16,-7 0 0 0,-12 3-6 15,-11-7-13-15,-14 12-59 16,-11-1-4-16,-15-3-6 16,-10 5-5-16</inkml:trace>
  <inkml:trace contextRef="#ctx0" brushRef="#br0" timeOffset="141565.7786">14794 9775 32 0,'8'-15'82'15,"-8"15"-1"-15,8-11-5 0,-8 11-3 16,8 0-55-16,-5 9-2 16,-2 6-5-16,1 7-5 15,-2 8-2-15,0 5-1 0,0 6 0 16,-1 3 0-16,0 5 0 16,0 3-2-16,-1-2 1 15,-1-2 0-15,-1-3-1 16,-1-4-1-16,2-9 1 0,-1-5 0 15,1-9-1-15,-1-4-1 16,4-14 1-16,-7 11-2 16,7-11-3-16,-7-2-5 15,-2-8-12-15,2-3-22 0,5-1-33 16,-9-4-4-16,3-1-5 16,-4-4 1-16</inkml:trace>
  <inkml:trace contextRef="#ctx0" brushRef="#br0" timeOffset="141947.9974">14603 10151 44 0,'-11'2'80'0,"-1"-2"0"0,4 0-3 16,-3 0-41-16,11 0-5 16,0 0-7-16,0 0-8 15,0 0-6-15,-2 8-4 0,2 7-2 16,3 1-2-16,2 9-1 15,3 4 1-15,-2 8-1 16,1 1 1-16,3 4-1 16,-3 0 0-16,4-3 0 15,0-3 0-15,-3-4 0 0,3-6 0 16,-1-9 1-16,2-5 0 16,0-8 1-16,1-4 0 15,2-7-1-15,2-6 2 16,2-7-2-16,1-4 0 0,2-5-2 15,6-2 1-15,-5-2-1 16,-2 4 0-16,0 4-2 16,-3 4 0-16,-4 5-2 0,-6 6-3 15,-8 10-7-15,0 0-14 16,-4 9-50-16,-2 8-3 16,-2 1-5-16,-5 6-2 0</inkml:trace>
  <inkml:trace contextRef="#ctx0" brushRef="#br0" timeOffset="143029.8876">13865 11006 34 0,'0'-15'83'15,"0"0"-2"-15,0 4-4 0,0 11-4 16,0-13-50-16,0 13-7 16,0 0-5-16,11 12-5 15,-6 6-1-15,-1 6-1 0,-1 5-1 16,0 3 1-16,1 2-1 16,0 2 0-16,0-2 0 15,-3-2 0-15,1-4-2 16,-1-4-1-16,-1-5-1 0,0-4-2 15,0-5-3-15,0-10-7 16,0 0-20-16,-6 4-35 16,0-11-10-16,2-9-7 0,0 0-1 15</inkml:trace>
  <inkml:trace contextRef="#ctx0" brushRef="#br0" timeOffset="143921.3718">13882 11143 40 0,'0'15'80'0,"4"-1"3"15,-4-14-4-15,24 14-35 16,-7-14-7-16,11 0-6 16,-2-7-12-16,10-5-7 0,-2-1-4 15,3-5-3-15,0 3-3 16,-3-1-1-16,-7 2-1 16,-4 1-1-16,-4 0-1 15,-9 2 0-15,-2-2-1 0,-6-2 0 16,-2 0 0-16,-2-5 0 15,-7-4 1-15,3-3 1 16,-4-3 0-16,3-2 0 16,-5 0 2-16,5 4 1 0,-2 2 0 15,3 4 0-15,1 7 0 16,5 15 0-16,-11-4 0 16,8 13 0-16,1 11-1 15,-1 8 0-15,0 7-1 0,-1 6 2 16,2 5-1-16,2 2 1 15,1-1 0-15,6-3 0 16,1-1 1-16,4-6-1 0,0-5 0 16,3-6-1-16,3-8-3 15,-1-7-2-15,4-7-4 16,0-5-2-16,0-12-2 16,-3-5-1-16,-1-9-1 0,-2-3 1 15,0-3 2-15,-1 0 3 16,-7 2 5-16,0 3 2 15,-3 9 4-15,-1 5 2 16,-3 14 2-16,0 0 2 0,1 6 0 16,0 13 1-16,-1-1-2 15,3 3 1-15,3 1-2 16,-1-3 0-16,2-3-1 16,5-4-2-16,2-5-1 0,0-4-1 15,1-3-1-15,0-3-1 16,0-5 0-16,0-5 0 15,-4-1-1-15,-1-1 0 16,-3 2-1-16,0 3 1 0,-7 10 0 16,0 0 1-16,2 4 0 15,-2 19 2-15,-6 10-1 16,-3 12 1-16,0 13 1 0,-3 11 0 16,-3 9-1-16,-1 8 0 15,-2 6 0-15,-1 1-2 16,0-4 0-16,2-5 0 15,-1-11-2-15,4-8 0 16,4-13 0-16,-3-16-5 0,10-14-8 16,3-22-17-16,-12 2-46 15,12-17-2-15,5-16-6 16,3-11-5-16</inkml:trace>
  <inkml:trace contextRef="#ctx0" brushRef="#br0" timeOffset="144792.4984">15124 11069 38 0,'19'-25'79'15,"-10"4"0"-15,1 2-5 0,-10 0-35 16,-1 5-4-16,-10 0-8 15,3 0-11-15,-7 5-6 16,-2 1-3-16,-5 5-3 16,-1 2-1-16,-2 1-1 0,1 8-1 15,-3 6-1-15,4 6 2 16,3 1 0-16,5 6 1 16,3-3-1-16,6 0 1 15,6-3 0-15,4-3 0 0,9-3 1 16,2-8-2-16,5-3 0 15,1-4-1-15,-1 0 0 16,0 0 0-16,-1 0-1 16,-5 3-1-16,-1 12 1 0,-4 10 0 15,-3 12-1-15,-6 9 1 16,-1 14 0-16,-8 7-1 16,-5 12 0-16,-2 2 0 15,-8 2-1-15,1-6 1 0,-7-5 0 16,4-9 1-16,-4-11 0 15,7-11 2-15,0-15 0 16,7-13 1-16,4-13 0 16,8-9-1-16,4-15 0 0,8-11-1 15,10-11 0-15,5-11-3 16,5-8 1-16,4-7-2 16,4-3 0-16,2-3 0 0,0 3-2 15,1 4 2-15,0 5-1 16,2 10 1-16,-6 8 0 15,-3 11 2-15,-2 7 0 16,-5 8 1-16,-3 8 0 16,-6 5 0-16,-4 6 1 0,-12 3 0 15,15 7 0-15,-13 7 0 16,-2 6 1-16,0 5-1 16,-4 3 2-16,-3 3-1 15,1 1-1-15,2-4 1 0,0-1-1 16,0-9 0-16,2-3-4 15,2-15-4-15,0 0-4 16,0 0-3-16,0-21-1 0,0-5-3 16,-1-7 2-16,0-8 2 15,0-10 3-15,2-9 3 16,-1-5 7-16,0-1 7 0,0 4 3 16,2 4 2-16,1 9-1 15,1 10 2-15,-2 15-3 16,-1 13 2-16,-1 11-4 0,0 16-3 15,0 10-3-15,0 0-5 16,1 11-9-16,-1-6-22 16,-1 7-39-16,1 0-3 15,3-6-5-15,5-2-2 16</inkml:trace>
  <inkml:trace contextRef="#ctx0" brushRef="#br0" timeOffset="145708.3001">15535 11065 74 0,'0'0'86'16,"6"13"-5"-16,-6-13-4 15,5 9-1-15,-5-9-60 0,9 4-12 16,-9-4 2-16,21 0-1 16,-8 0-1-16,4-4 0 15,1-4 1-15,2-3-3 0,0-3 0 16,-1-5-2-16,-2-2 0 15,-4-2 0-15,-2-3-1 16,-7 2 0-16,-3 0 0 16,-2 6 1-16,-10 4-1 0,-1 7 1 15,-3 5 0-15,-3 11 0 16,0 9 1-16,0 5-1 16,0 7 2-16,4 2 0 15,2 4 0-15,8 0 0 16,3 0 1-16,1-2-1 0,8-2 0 15,5-4 1-15,4-4-1 16,2-5-1-16,5-5 0 16,-2-6-1-16,0-7 1 15,1-1-2-15,-3-10 0 0,-2-7 0 16,-1-5 0-16,-3-5 0 16,0-3-1-16,-1 0 1 0,-2 0-1 15,1 2 1-15,-3 4-1 16,0 7 0-16,-1 4 0 15,-8 13 2-15,11 0 0 16,-7 9 0-16,0 4 1 0,-2 6 0 16,3 2 1-16,1 1 0 15,-3 0 1-15,2-1-3 16,2-2 1-16,-3-4 0 16,0-2 0-16,-2-4-1 0,-2-9 1 15,12 7-1-15,-12-7 0 16,10-6 0-16,-3-5 0 15,3-3-1-15,2-4 0 16,3-1 0-16,-1-1-1 0,2 3 1 16,-2 2 0-16,2 4 0 15,-4 6 1-15,-4 5-1 16,-8 0 1-16,12 16 0 16,-10-1 1-16,-1 6-1 0,1-2 1 15,0 2 0-15,5 0-1 16,0-5 1-16,3-3 0 15,1-3-1-15,3-4-1 0,3-5-1 16,1-1-1-16,1-6 0 16,1-5-1-16,2-4-1 15,-2-5 0-15,4 0 0 16,-3-3 0-16,-3 0 2 16,0-1 2-16,-5 3-1 0,-2 2 0 15,-2 5 2-15,-4 4 0 16,-5 10 3-16,0 0 0 15,0 0 0-15,0 16 0 16,-1 0 0-16,-2 2 1 0,0 1 0 16,0 1 0-16,3-2-3 15,0-3 0-15,0-2-4 16,0-13-7-16,9 10-39 0,-9-10-28 16,13 0-5-16,-4-3-6 15,-1-8-3-15</inkml:trace>
  <inkml:trace contextRef="#ctx0" brushRef="#br0" timeOffset="145872.8519">16488 10910 44 0,'3'-17'79'0,"-3"17"-2"16,4-9-3-16,-4 9-4 0,0 10-60 16,0 6-6-16,0 0-3 15,1 5-9-15,-1 4-25 16,1-5-36-16,3 3-5 15,-1-5-4-15,2 0-1 16</inkml:trace>
  <inkml:trace contextRef="#ctx0" brushRef="#br0" timeOffset="146478.2348">16574 11133 79 0,'14'9'85'16,"-14"-9"-6"-16,14-1-5 0,-3-10-1 15,0 3-68-15,6-2-2 16,2-1 0-16,1-1-2 16,1-1-1-16,1-2 0 0,-4 3 1 15,-2-1-1-15,-3 1-1 16,-3 3 0-16,-10 9 0 16,6-11-1-16,-6 11 3 15,-6 0 2-15,-3 7-2 0,-2 3 3 16,2 5 1-16,-3 0 0 15,0 3 1-15,3 2 0 16,4-3-2-16,4 0-1 16,1 1 0-16,2-4-1 15,5-1 0-15,3-5-1 0,4 0-1 16,-1-5-1-16,4-3-2 16,0 0 1-16,3-6-2 0,1-3 0 15,2-5 0-15,2-1 0 16,-1-5 1-16,4 0 1 15,-4 0 1-15,0-1 2 16,-2 5-1-16,-5 1-1 0,-4 7 3 16,-4 4 1-16,-9 4-1 15,8 7 1-15,-8 8 0 16,0 1-2-16,-3 3 3 16,0 1 0-16,2-2-3 0,1-2 0 15,1-2 0-15,9-2-1 16,1-6-2-16,4 0-1 15,2-6 0-15,3 0-1 16,3-4 0-16,3-4-1 16,1-1 2-16,1 1 1 0,0-1 2 15,1 2 1-15,-4 3 1 16,-2 2 0-16,-5 2 1 0,-2 2-3 16,-6 1-5-16,-10-3-35 15,8 13-35-15,-8-13-5 16,-13 11-6-16,-6-10-3 15</inkml:trace>
  <inkml:trace contextRef="#ctx0" brushRef="#br0" timeOffset="147878.9395">14066 10122 44 0,'15'-2'50'0,"-3"-1"-11"0,-12 3-6 16,10-4-55-16,-10 4-7 15,0 0 0-15,-7-3 3 16,-2 1 4-16,-3 0 15 0,1-3 16 15,-3 1 8-15,-2 0 7 16,0-4 3-16,-3 3 4 16,2-1 3-16,0 3-1 15,5-1-2-15,-2 2-4 16,1 0-4-16,0 2-3 0,13 0-2 16,-9 2-4-16,9-2-2 15,4 9-2-15,13-5 0 16,11-1-2-16,8 0 1 0,14-2-2 15,17-1 0-15,10 0-2 16,16-3 0-16,12-3-1 16,9 1 0-16,9 2 0 0,6-2-1 15,1 4 0-15,4 1 0 16,-1 0-1-16,-7 0 1 16,-7 0-3-16,-9 1 0 15,-6-1 1-15,-14 0 0 0,-11-3 0 16,-13-6 0-16,-12-2 0 15,-15-3 1-15,-11-4-1 16,-13-5 0-16,-8-4 1 16,-8-5-1-16,-13-5 0 15,-6-6-1-15,-8-6 0 0,-4-8 1 16,0-5-2-16,-3-9 1 16,-1-4 0-16,4-6-1 15,6-4 1-15,1-6 1 0,11-1-1 16,6 1 0-16,6-2 0 15,6 2-1-15,12 2 1 16,4 5 0-16,6 2 0 0,4 8 0 16,2 5 0-16,1 5 0 15,-1 7-1-15,-3 6 2 16,-2 7-1-16,-3 4 0 16,-7 8-1-16,-2 4 1 0,-8 5-1 15,-4 6 1-15,-3 2-1 16,-2 7 1-16,-6 1-1 15,-6 3 0-15,-1 1 1 16,-4 0-1-16,-2-2 1 0,-5 2 0 16,-3-2 0-16,-4-4 0 15,0-4 0-15,-4-1-1 16,-4-4 1-16,1 0 0 16,-6-4 0-16,1 0-1 0,-8-4 0 15,-3 2 0-15,-8 2 0 16,-8-1 0-16,-4 2 1 15,-8 4-2-15,-9 3 1 16,-6 3 0-16,-7 5 0 0,0 3 1 16,-3 2-1-16,1 1 1 15,1 3 0-15,1 1-1 16,3 1 1-16,7 0 0 0,5-3 0 16,9 1 1-16,1-3-1 15,10 0 0-15,8-1 0 16,7 1 0-16,6 0 0 15,13 0 0-15,4 1 0 0,8 20 1 32,6 9 0-32,4 13 1 15,3 14 1-15,4 15 0 16,-2 16 0-16,2 16 0 0,-5 18 1 16,3 2-1-16,-1 6-1 15,-3 7-1-15,6 0 0 16,-2-2-1-16,6-5 0 0,4-10 0 15,2-10 0-15,6-13 1 16,3-9 0-16,4-16 0 16,2-9 1-16,0-15 0 15,-1-8 0-15,2-10 1 0,-3-7 1 16,-2-10-2-16,2-5 1 16,-2-6 0-16,-6-2-1 15,-7 0 0-15,11-11-3 16,-11 11-6-16,-2-16-29 0,-8 11-47 15,-8 3-2-15,-5 2-7 16,-15 2-5-16</inkml:trace>
  <inkml:trace contextRef="#ctx0" brushRef="#br0" timeOffset="150441.2597">1101 12573 11 0,'11'-11'84'0,"-11"11"3"0,-3-15-4 16,3 15-5-16,0 0-18 15,-13-3-43-15,13 3-3 16,-13-5-3-16,13 5-4 16,0 0-1-16,-7 5-2 0,6 5 0 15,-2 6-1-15,-3 4 0 16,-3 4-1-16,2 3 0 15,-3 3 0-15,7-1-1 0,-3-1 0 16,1 0 0-16,5-2 0 16,0-3 1-16,13-2 0 15,1 0-1-15,4-1 1 16,-2 2 0-16,6 0-1 0,-1 2 1 16,-2 0 0-16,-6 5-3 15,-6-1 0-15,-2 1 2 16,-2-1 1-16,-3 1-1 15,-14-4 0-15,-3 1 0 0,-1-7 0 16,0-6 2-16,-3-3-3 16,-9-8-3-16,-4-2-4 15,2-13-8-15,8-9-29 16,3-10-40-16,-3-6-1 0,10-9-8 16,8-10-4-16</inkml:trace>
  <inkml:trace contextRef="#ctx0" brushRef="#br0" timeOffset="150625.081">1126 12608 51 0,'10'0'93'0,"-10"0"-3"15,20 9-7-15,-10-4 0 0,1-5-34 16,2 0-38-16,7 0-1 16,9-5-3-16,-9-3-7 15,9 1-4-15,-11-6-10 16,9 0-23-16,8-3-44 0,-11-4-2 15,-4 2-8-15,1-3-3 16</inkml:trace>
  <inkml:trace contextRef="#ctx0" brushRef="#br0" timeOffset="150967.0472">1529 12093 56 0,'-12'-21'92'16,"2"2"-1"-16,0 4-6 0,-5 3-2 15,15 12-38-15,-10-8-33 16,10 8 0-16,0 0-5 16,8 5-2-16,9 9-2 15,0 6-1-15,-1 9 0 0,10 7 1 16,2 6-1-16,-2 9 0 16,0 10-1-16,0 4 0 15,-4 11 0-15,-9 5 0 0,1 3-1 16,-14 4 0-16,-10 4 1 15,-9 2-1-15,-3-2 0 16,-15-6 2-16,-15-6-3 16,3-10 4-16,-1-9-3 0,0-12 0 15,1-13-2-15,13-11-1 16,-1-10-6-16,12-15-16 16,1-4-55-16,8-9-8 15,16-6 0-15,-2-4-10 16,9-5 2-16</inkml:trace>
  <inkml:trace contextRef="#ctx0" brushRef="#br0" timeOffset="152172.3516">15625 9767 73 0,'0'0'87'0,"2"-9"-4"16,-2 9-4-16,4-22-26 0,-4 22-30 15,0 0-6-15,9 14-6 16,-4 0-4-16,1 6-2 16,0 2-2-16,2 4 0 15,1 2 1-15,-1-2-1 0,5-1 0 16,1-5 1-16,4-4 0 16,2-7 0-16,5-5 0 15,5-4 0-15,5-10-1 16,5-7 0-16,4-5 0 0,5-8-2 15,1-6 1-15,4-6-1 16,2-3-1-16,1-5 1 16,-2 2 0-16,1-2-1 15,-4 3 0-15,-9 10 1 0,-5 4-1 16,-6 7 0-16,-11 13-1 16,-8 8 1-16,-13 5 0 15,6 6-1-15,-6 5 1 16,-4 6 0-16,0-1 0 0,-2 2 0 15,1 0 0-15,-1-3-3 16,3 2-4-16,-5-8-14 16,-2 5-61-16,1 2-1 15,0-3-7-15,-4 2-6 0,-2 1-1 16</inkml:trace>
  <inkml:trace contextRef="#ctx0" brushRef="#br0" timeOffset="154848.3803">17623 10937 66 0,'0'0'78'16,"13"-6"-6"-16,0 3-21 16,-13 3-9-16,17-11-7 0,-17 11-8 15,14-13-6-15,-14 13-7 16,6-15-2-16,-6 15-4 15,0 0-3-15,0 0-1 16,-13-2-1-16,1 7-2 0,-3 8 0 16,-3 5-1-16,-1 5 2 15,1 2-1-15,-1 3 1 16,1 1 0-16,5 3 1 16,3-3-1-16,7 2 1 0,3-3 0 15,10 0 0-15,9-5-1 16,7-1 0-16,8-4 1 15,5-4-1-15,6-6-1 0,5-5 0 16,0-3 0-16,-1-6-1 16,-1-6 0-16,-4-5-1 15,-6-7 1-15,-4-1-1 16,-7-2 1-16,-7-3 0 16,-6 0-1-16,-5 1 0 0,-6 4 1 15,-3 3 0-15,-5 6-1 16,-6 7 1-16,-3 5 0 15,-2 4-2-15,-2 8 4 0,2 4 0 16,0 4-1-16,2 3 1 16,3 2 0-16,4 1 1 15,3-1-1-15,3 1 1 16,1-1-1-16,4-2 0 0,5 0-1 16,4-2 1-16,-1-2-1 15,7-2 1-15,-3-2-1 16,3-1 0-16,0-4 0 15,-2-1 0-15,0-2 0 0,-3-2 0 16,-1-1-1-16,-3 0 1 16,-10 0 0-16,12 0-1 15,-12 0 0-15,0 0 1 0,0 0-2 16,0 0-1-16,0 0-4 16,0 0-7-16,0 0-37 15,0 0-34-15,-9 9-3 16,-4 2-6-16,-2 2-5 0</inkml:trace>
  <inkml:trace contextRef="#ctx0" brushRef="#br0" timeOffset="157471.3502">19693 10521 57 0,'-3'-13'77'0,"2"5"0"16,-17-14-16-16,18 22-30 16,0-14-3-16,0 14-6 0,0 0-8 15,0 0-3-15,0 0-2 16,0 0-4-16,0 0-1 15,5-6 0-15,-5 6-2 16,0 0 0-16,0 0 0 0,0 0-1 16,0 0 1-16,0 0-1 15,0 0 0-15,0 0 0 16,0 0 0-16,0 0 1 16,0 0-2-16,0 0 2 0,0 0-2 15,0 0 1-15,0 0 0 16,0 0 0-16,0 0 0 15,0 0-1-15,0 0 2 0,0 0-2 16,0 0 1-16,0 0 0 16,0 0 0-16,0 0 0 15,0 0 0-15,0 0 0 16,0 0-1-16,0 0 1 0,3-8 0 16,-3 8 0-16,0 0-1 15,0 0 1-15,0 0 0 16,0 0-1-16,0 0 0 15,0 0 0-15,0 0 0 0,0 0 0 16,0 0 0-16,0 0 0 16,0 0 0-16,0 0 0 15,0 0 1-15,0 0-1 16,9 4 1-16,-9-4-1 0,0 0 2 16,0 0-2-16,0 0 1 15,0 0 0-15,0 0 1 16,0 0 0-16,0 0-1 15,0 0 1-15,0 0 0 0,9 1-1 16,-9-1 0-16,0 0 0 16,0 0-1-16,0 0 0 15,0 0 0-15,0 0 0 16,0 0-1-16,0 0-3 0,0 0-7 16,0 0-23-16,-5 14-45 15,5-14-3-15,-9 4-6 16,9-4-4-16</inkml:trace>
  <inkml:trace contextRef="#ctx0" brushRef="#br0" timeOffset="160488.3499">19545 10676 10 0,'0'0'21'0,"0"0"-18"16,2-10-2-16,-2 10 1 0,0 0 4 16,0 0 6-16,0 0 7 15,0 0 7-15,-1-11 8 0,1 11 4 16,0-9 1-16,0 9-1 16,0 0-4-16,0-10-7 15,0 10-4-15,0 8-6 16,-4 9-4-16,-5 10-4 0,-1 8-2 15,-4 8 0-15,1 7-1 16,-1 8 0-16,-3 4 0 16,3 2-1-16,0-4-1 15,4-1 0-15,-2-6-1 0,4-7 0 16,0-8 0-16,4-7-2 16,0-9-2-16,1-8-6 15,3-14-10-15,0 0-24 16,-4-12-35-16,3-10-4 15,1-9-6-15,1-7-3 0</inkml:trace>
  <inkml:trace contextRef="#ctx0" brushRef="#br0" timeOffset="160718.0573">19490 10708 10 0,'8'-30'79'0,"-1"4"5"15,1 4-4-15,4 0-3 16,5 5-44-16,3 1-12 0,9 2-4 15,-1 0-3-15,5-1-5 16,1 4-2-16,3-2-2 16,0 5-1-16,-2 1-1 15,-5 3-3-15,-4 4-1 0,-5 3-3 16,-4 4-9-16,-7 10-14 16,-8 10-34-16,-7-1-19 15,-7 8-5-15,-11 2-5 16,-3 3 8-16</inkml:trace>
  <inkml:trace contextRef="#ctx0" brushRef="#br0" timeOffset="161870.1636">19571 10923 40 0,'-12'8'77'0,"12"-8"1"16,0 0-2-16,-4 10-43 16,9-7-2-16,3-1-5 15,7 1-7-15,0-2-7 0,4 1-4 16,0-1-2-16,4-1-2 15,1 0-1-15,1-2-1 16,0-3 0-16,2-4-1 16,-3 0 0-16,3-5-1 0,-1-1 1 15,-1-3-1-15,-3-2 1 16,-4 0 0-16,-2 2 1 16,-4 1 1-16,-3 4-1 0,-3 3 1 15,-6 10 0-15,0 0 0 16,0 0 0-16,-9 16 0 15,1 4-1-15,1 3 0 16,-3 4 0-16,2 3 0 16,3 0-1-16,2-1 0 0,3-1 1 15,2-6 0-15,7-2-1 16,2-2 1-16,3-10-2 16,4-2 0-16,1-6 1 0,3-3-1 15,1-6-2-15,0-5 0 16,-1-5 1-16,2-5-1 15,0-3 1-15,-2-1 0 16,-5-3 1-16,0 4-2 0,-7 2 1 16,-2 4 1-16,-5 8 0 15,-3 13 0-15,0 0 1 16,-7 0-1-16,-3 9 0 0,3 6 1 16,-2 3 0-16,4 3 0 15,1-2 0-15,3 3 0 16,1-3-1-16,0-3-1 15,4-1-2-15,0-6-4 16,7 0-6-16,-11-9-6 16,13 0-2-16,-13 0 0 0,22-10 0 15,-8-2 4-15,4-5 2 16,7 1 7-16,-4-6 9 0,8 4 8 16,-3-7 5-16,2 7 0 15,-5-2 3-15,-5 5-2 16,-3 2 0-16,-5 4-4 0,-10 9-2 15,0 0-1-15,0 0-2 16,0 0-3-16,0 6 0 16,-1 4 0-16,-3 2-2 15,-1 0 0-15,0 2 0 0,-1 1 0 16,4 0 0-16,0 1 0 16,2-2 0-16,0 0 0 15,0-1-1-15,0 0 1 16,4-1 0-16,4 0 0 0,0-1-1 15,-2-3 0-15,2 1 0 16,-3 0-1-16,-5-9 0 16,0 14 1-16,0-14-1 15,-13 12 0-15,0-8 0 0,-1 1 2 16,0-5-1-16,0 1-1 16,7-1 0-16,7 0-2 15,0 0-4-15,0-14-3 0,7 5-2 16,11-3 1-16,6-1-1 15,5-4-1-15,7 0 3 16,2-2 3-16,3-3 6 16,5 3 4-16,-4-1 7 0,1 4 0 15,-7 0 2-15,-4 4 0 16,-8 1-1-16,-6 5 0 16,-7 1-3-16,-11 5-1 0,0 0-2 15,0 0-2-15,-7 5-1 16,-5 2 1-16,1 3-2 15,-2 2 2-15,-1 2-1 16,2 1 0-16,5 4 0 16,3 0 0-16,0 1-1 0,4 4 0 15,0-2 0 1,6 2 1-16,-2 0-1 0,2-1 1 16,-2 1-1-16,-4-4-2 0,-4 2-2 15,-12-4-5-15,-6-2-26 16,-12-4-48-16,-11-3-2 15,-10-6-7-15,-11-3-5 0</inkml:trace>
  <inkml:trace contextRef="#ctx0" brushRef="#br0" timeOffset="162614.9573">18209 10883 4 0,'0'0'74'0,"-11"0"0"16,11 0-3-16,0 0-21 15,-5 11-6-15,5-11-10 0,0 0-9 16,9 2-7-16,1-2-7 16,4 0-3-16,1 0-4 15,5-2-2-15,3-2-1 16,1-1 0-16,3-1-1 0,0 1 0 16,1-2-1-16,-3-2 0 15,0 1 0-15,-5-1-1 16,-3-1 1-16,-5 2 0 0,-3-4-1 15,-4 2 1-15,-5 1 0 16,0-2 1-16,-4 1-1 16,-6-1 1-16,1 1 1 0,-4-1 0 15,0 1 0 1,1 0 1-16,-1 2 1 0,2 1 1 16,2 2 0-16,9 5 0 15,-10-8 0-15,10 8 1 16,0 0-2-16,9-2 1 0,1 2-2 15,6 0 1-15,0 0-1 16,4 5-2-16,1 4 2 16,2 5-1-16,-1 3-1 15,-4 7 1-15,-4 4-1 0,-6 7 0 16,-6 5 1-16,-4 0-3 16,-9 5 1-16,-8 0-4 15,-6-2-9-15,-3-3-30 0,1-2-36 16,0-6-2-16,4-5-8 15,5-11-1-15</inkml:trace>
  <inkml:trace contextRef="#ctx0" brushRef="#br0" timeOffset="164056.6319">21399 10873 26 0,'0'-12'85'0,"1"3"-1"16,-1 9-5-16,4-15-4 16,-4 15-51-16,0 0-6 0,16 16-5 15,-11 0-6-15,1 7-3 16,0 1-2-16,-4 6 0 16,-1 0 0-16,-1 1-1 0,0-4 1 15,-1-1-1-15,-2-6 0 16,-3-6 1-16,3-2 1 15,3-12-1-15,0 0 0 0,0 0-1 16,0 0 1-16,7-14-1 16,0-2 2-16,9-2-4 15,-1-4 0-15,2 0 0 16,-1 0 0-16,3 2 1 0,-4 2-2 16,-1 5 1-16,-1 3-2 15,-5 8 3-15,-8 2-1 16,10 10 1-16,-9 4-1 15,0 5 1-15,0 1 1 0,2 0 0 16,3 3 1-16,4-4-1 16,4-4 0-16,3-3 1 15,0-3-2-15,5-6 0 16,-2-3 0-16,2-3-2 0,-1-6 1 16,-3-5 0-16,0-2-1 15,-3-3 1-15,-2-2-1 16,-4 1 1-16,-3-1 0 0,-3 2 1 15,-3 4-1-15,0 3 0 16,0 12 2-16,-17-9-1 16,8 9 1-16,-1 5 0 0,2 5 1 15,2 2 0-15,4 0 1 16,2 0 0-16,1 1-2 16,-1-13 0-16,16 12 1 15,-4-9-1-15,-2-3-1 16,3-3 0-16,-3-8 0 15,1-2-1-15,-3-4-1 0,3-3 1 16,-2-3 0-16,1-6-1 16,4 0 1-16,-4-3-1 15,2 0 2-15,1-2 0 0,-1 6 0 16,1-1 0-16,0 8 1 16,-3 4-1-16,-1 7 0 15,-1 6 1-15,-8 4-1 16,14 8 1-16,-7 7-1 0,-2 5 0 15,-1 6 2-15,-1 5-2 16,2 3 0-16,2 4 0 16,-2 0 1-16,0-2-1 0,2-1 0 15,-3-4 0-15,-2-3 1 16,3-7 0-16,-3-5 1 16,-2-6 0-16,0-10 1 15,0 0-1-15,0 0 0 0,0-10 1 16,1-5-1-16,7-3-1 15,5-1-1-15,4-2-1 16,6 0-1-16,1 4-1 16,6 3-3-16,2 7-12 0,0 7-43 15,3 0-19-15,0 4-4 16,-1 6-6-16,1 3-3 16</inkml:trace>
  <inkml:trace contextRef="#ctx0" brushRef="#br0" timeOffset="165549.3631">22816 10829 42 0,'3'-37'81'0,"2"-1"0"15,-1 2-2-15,1-1-27 16,3 13-27-16,-3 3 1 0,-4 6-9 16,-1 15-5-16,6-9-4 15,-6 9-2-15,0 12-3 16,0 5-2-16,-2 4-1 16,-2 6 1-16,0 7-1 0,-4 3 1 15,2 4 0-15,2 1 1 16,-3-1-2-16,2-2 0 15,1-4 1-15,1-4 1 0,0-5-1 16,0-8 1-16,3-5-1 16,0-13 1-16,0 0 0 15,9 3 0-15,-1-5-2 16,3-10 0-16,5-2-1 0,1-5 1 16,3-3-1-16,0 2 0 15,-2 2 0-15,0 0 1 16,-1 1-1-16,-5 8 0 0,-2 5 0 15,-10 4 0-15,13 7 1 16,-10 7-1-16,-1 4 0 16,1 1 1-16,5 5 0 15,-1-1 1-15,6-1 0 0,-1-5 0 16,5-2-1-16,1-6 0 16,3-4 0-16,0-5 0 15,-3-2-1-15,-2-8-1 16,-2-4 0-16,0-6 1 0,-3 0-1 15,-4-3 1-15,0-3 0 16,-1 3 0-16,-4 1 1 16,-1 4 0-16,0 4 0 0,-1 6 0 15,0 8 0-15,0 0 0 16,-16 4 0-16,14 9 0 16,2 2 0-16,0 3 1 15,3-1-1-15,8-2 1 16,-1 0 2-16,3-3-3 0,5-6 1 15,-1-3-1-15,2-3 1 16,-1 0 0-16,-3-9-1 16,-1 0 1-16,0-4-2 0,-2 0 1 15,0-2 0-15,-6 3 1 16,0 2-2-16,-6 10 1 16,8-8 0-16,-8 8 0 15,0 11 0-15,-2 6 0 0,-4 6-1 16,-1 10 2-16,-4 8 1 15,-1 13-1-15,-2 7 2 16,-3 13-2-16,0 5 0 16,2 8-2-16,-2 3 0 0,-1-2-3 15,0-7 1-15,1-9 1 16,-1-12-2-16,-1-15 1 16,-1-13 1-16,-2-17 3 0,5-13 1 15,0-10 0-15,4-13 0 16,5-10 1-16,5-8-1 15,3-8 0-15,10-6 0 16,13-8-2-16,3-4 0 0,12-7-2 16,9-2 0-16,6-1-1 15,7 2-1-15,1 6 0 16,1 6 0-16,-1 9 0 16,-7 8 2-16,-8 11 0 15,-3 6 2-15,-13 11 0 0,-6 4-1 16,-9 3 2-16,-15 9 1 15,7-11-1-15,-7 11 1 16,-11-2-1-16,-1 2 0 0,-2 0 0 16,-3 0 0-16,3 4-1 15,3 1 1-15,-1 2-1 16,8 3 0-16,1 2 1 0,1 3-1 16,2 4 0-16,3 4 1 15,3 7 1-15,-2 4-1 16,3 6 0-16,-1 5 1 15,0 6 0-15,1 2-2 0,-4 3 1 16,-3-4-1-16,-4 1-1 16,-8-5 1-16,-3-6-2 15,-4-8 2-15,-1-8-1 16,-2-7 1-16,-2-9 0 0,5-8 1 16,2-4 1-16,8-10-1 15,3-8 1-15,6-6 0 16,4-7-1-16,6-4 0 0,9-9 0 15,9-4-1-15,5-3-1 16,6-2 0-16,2 2 1 16,6 4-2-16,-5 6 1 15,-1 5 0-15,-2 12 1 16,-8 9-1-16,-4 9 1 0,-7 8 1 16,-8 6-1-16,-2 7 3 15,-7 3-1-15,1 4 0 16,-3-1 0-16,-1 3 0 0,0-2 1 15,0-5-3-15,0-1-1 16,-3-3-1-16,3-11-7 16,0 0-9-16,0 0-18 0,0 0-34 15,-3-14-12-15,3-6-6 16,2-9-3-16</inkml:trace>
  <inkml:trace contextRef="#ctx0" brushRef="#br0" timeOffset="165704.5245">24063 10744 80 0,'12'-36'84'0,"0"6"-4"16,-5 10-6-16,-9 11-35 16,2 9-18-16,0 0-10 0,0 17-6 15,0 5-6-15,0 0-8 16,0 6-28-16,-1 6-36 16,0 1-5-16,-1 0-5 15,2-1-4-15</inkml:trace>
  <inkml:trace contextRef="#ctx0" brushRef="#br0" timeOffset="166420.0319">24052 11042 18 0,'0'0'73'0,"0"0"0"16,12 5-1-16,-3-5-3 0,5 0-52 15,5 0-6-15,-1-4-2 16,3-3 0-16,4-1 0 15,0-3 1-15,-2-3-3 0,1-4 1 16,-1-2-6-16,-7-2 0 16,-4-2-1-16,-3 2 0 15,-8-1-1-15,-2 4 0 16,-12 6 0-16,-5 4 0 0,-3 6 1 16,-2 3 0-16,-2 11 1 15,2 3 0-15,2 5 0 16,5 4 0-16,2 4 0 15,9 1-1-15,5 3 2 16,0-2 0-16,8 1 0 0,5-4-1 16,5-1 1-16,1-7-1 15,3-4-1-15,3-4 0 16,-3-9-3-16,-1-1 1 0,0-5-1 16,-3-5 0-16,-2-4 1 15,-1-3-1-15,-2-3 1 16,-5-1 0-16,2 2 0 0,-2 0 1 15,-2 2 0-15,2 2-1 16,-4 5 0-16,-4 10 1 16,11-8 1-16,-11 8-1 15,7 8 0-15,-4 2 0 0,1 4-1 16,2 3 2-16,-1-2 0 16,0 1 0-16,3-3 1 15,-2 0-1-15,-6-13-1 16,11 13 1-16,-11-13 0 0,12 0-2 15,-12 0 1-15,12-7-3 16,-12 7 2-16,10-20-1 16,-1 8 1-16,-4-1 0 15,4 0 1-15,-3 3 0 0,4-1 0 16,-3 2 2-16,-7 9-1 16,13-9 0-16,-13 9 1 15,10 0-1-15,-10 0 0 0,8 16 0 16,-4-3-1-1,-2 3 1-15,2 0 0 0,0 0-3 16,3-1-4-16,-5-3-9 16,4-2-19-16,6 0-31 0,-3-7-11 15,1-3-10-15,-2 0 0 16</inkml:trace>
  <inkml:trace contextRef="#ctx0" brushRef="#br0" timeOffset="166820.5398">24719 10976 32 0,'9'-18'68'15,"-2"2"0"-15,1 5-7 16,-4-2-15-16,-4 13-9 0,0 0-10 16,0 0-8-16,0 0-6 15,0 10-5-15,0 2-2 16,0 2-3-16,-3 3 2 16,1 3-2-16,1-1 2 0,1 1-1 15,0-1-1-15,5-1-2 16,1-4-1-16,3-2-4 15,0-2-3-15,4-5-4 16,1-3-3-16,0-2-1 0,-2-2 2 16,2-2 0-16,0-4 3 15,-3-1 2-15,1-2 5 16,1-4 4-16,-3 3 4 16,2-4 1-16,-1 4 1 0,-2-2 1 15,4 4 1-15,-5 0-1 16,2 4 2-16,-10 6-2 15,15 0-1-15,-15 0-1 0,10 15-1 16,-6-4-3-16,2 3 1 16,-3 0-2-16,-1 2-5 15,-2-2-13-15,0-14-39 16,0 16-20-16,0-16-3 16,0 11-6-16,0-11 5 0</inkml:trace>
  <inkml:trace contextRef="#ctx0" brushRef="#br0" timeOffset="166992.0734">25055 10850 50 0,'1'-15'76'0,"-1"6"-3"0,0 9-3 16,0 0-39-16,0 0-12 15,0 16-21-15,0 6-46 16,-1-3-23-16,-2 5-2 15,1 0-4-15</inkml:trace>
  <inkml:trace contextRef="#ctx0" brushRef="#br0" timeOffset="167353.1972">25204 11041 42 0,'-3'-11'77'16,"3"11"0"-16,4-11-5 16,16 10-36-16,-5-3-10 15,3 2-10-15,0-2-8 0,2 0-3 16,1 0-6 0,-1 0-3-16,-6-1-5 0,1 2 0 15,-15 3 0-15,11-2-2 16,-11 2 2-16,0 0 0 0,-9 8 1 15,9-8 4-15,-14 16 4 16,14-16-1-16,-7 15 2 16,6-5-1-16,1-10-2 15,2 16-1-15,-2-16-3 0,16 9 1 16,-8-9-1-16,2 5-1 16,-10-5 1-16,17-4-6 15,-17 4-3-15,7-3-29 16,-7 3-18-16,-5-4-2 15</inkml:trace>
  <inkml:trace contextRef="#ctx0" brushRef="#br0" timeOffset="181619.6313">10268 9019 4 0,'-8'-12'60'0,"2"0"6"16,3-3-4-16,0-22-8 15,0 21-43-15,2 2 2 0,1 3 1 16,0-2 0-16,0 3 0 16,2-3 0-16,3 3-2 15,0-2-1-15,0 2-2 16,4-4-2-16,0 1 1 0,4-1-3 15,6 0 0-15,11-2-2 16,8-2-1-16,13-1 0 16,11-3 0-16,17 2-1 0,14-3 1 15,14 1-1-15,8 1 0 16,11 0 0-16,4 3 0 16,1 3 0-16,-1 0 1 15,-4 2-1-15,-10 3 1 0,-3 3 1 16,-10-1-1-16,-12 5 1 15,-13 2-1-15,-12 0 0 16,-17 2 0-16,-11-1-1 16,-13 4 1-16,-7 0-1 0,-18-4 0 15,1 12-1-15,-4-6-1 16,-13 1 0-16,-2-1-2 16,-1 0-2-16,0-2-5 15,-3 1-5-15,-5-3-11 0,8-2-13 16,4 2-31-16,5-2-10 15,10 0-3-15,-14-15 3 16</inkml:trace>
  <inkml:trace contextRef="#ctx0" brushRef="#br0" timeOffset="181959.0723">11936 8320 20 0,'-20'-12'64'0,"2"1"6"15,18 11-29-15,-18-16-4 0,18 16-8 16,-16-10-5-16,16 10-4 16,0-9-2-16,11 6-7 15,6 0-4-15,4 1-3 16,7 2 1-16,7 0-1 0,3 0 0 16,8 8 0-16,-2 2-1 15,4 2 1-15,-7 4-1 16,3 4-1-16,-12 2 0 15,-2 3 0-15,-13 4 0 16,-11 6 2-16,-6-1-2 0,-12 4 1 16,-15-1 0-16,-4 0-1 15,-8-1 0-15,-6-4-1 16,-1 1-8-16,-3-8-20 0,-4-2-44 16,10-4-4-16,5-4-5 15,11-5-4-15</inkml:trace>
  <inkml:trace contextRef="#ctx0" brushRef="#br0" timeOffset="183194.3186">18624 8597 3 0,'-10'-12'60'15,"2"-1"5"-15,1 4-25 16,7 9 0-16,-10-12-5 0,10 12-5 16,0-9-4-16,0 9-6 15,11-9-2-15,4 3-5 16,5-2-4-16,9-1-2 16,3-2 0-16,6-4-2 0,5 0-2 15,9-4 0-15,3-2-1 16,4-1-2-16,5 1 0 15,-2-3-1-15,0 4 0 16,-5-1 0-16,-5 4-2 0,-11 5 1 16,-10 3 1-16,-12 7-1 15,-19 2-6-15,0 9-12 16,-14 8-33-16,-17 2-19 16,-5 5-4-16,-7 1-3 0</inkml:trace>
  <inkml:trace contextRef="#ctx0" brushRef="#br0" timeOffset="184347.6433">23716 10032 30 0,'0'-13'51'16,"0"1"7"-16,-6-1-40 0,3 5 4 15,1-3 1-15,2 2 1 16,0-2 1-16,1 0-3 16,14 1 2-16,5 0-5 15,15-1-4-15,4 1-4 16,17-1-2-16,9 0-1 0,10 1 2 15,5 0-3-15,8-1 1 16,2 0-1-16,0 0-1 0,3-2-1 16,-8 4 0-16,-6 0-2 15,-6 1 0-15,-14 1-2 16,-8 3-2-16,-14-1-5 16,-12 3-7-16,-14-4-16 0,-11 6-37 15,-24-3-12-15,-10 2-6 16,-10 1-3-16</inkml:trace>
  <inkml:trace contextRef="#ctx0" brushRef="#br0" timeOffset="184713.4014">23710 10231 9 0,'0'0'75'0,"6"-2"3"15,10-9 1-15,10-8-23 16,5 3-25-16,9-2-6 15,1-1-4-15,13 1-6 16,3-3-5-16,9 2-3 16,1 0-2-16,3 4-2 0,2 0-1 15,-2 7-2-15,-5 1-2 16,-7 5-7-16,-17 2-11 16,-7 3-31-16,-16 12-26 0,-18 6-5 15,-16 3-6-15,-20 2 2 16</inkml:trace>
  <inkml:trace contextRef="#ctx0" brushRef="#br0" timeOffset="191022.3921">16970 7427 36 0,'0'13'63'0,"0"3"-1"0,4-7-1 16,27 4-40-16,-20-5-16 15,4 2 3-15,4-2 3 0,5 1 2 16,0-5-1-16,7 0 3 16,-2-1 0-16,8-3-1 15,0 0-2-15,4 0-2 16,0-5-3-16,2-5 1 16,4-1-2-16,0-5 0 0,4-3-1 15,1-4 0-15,4-6 0 16,0-8-1-16,3-8 0 15,-1-5-1-15,4-7 0 16,3-4-1-16,-1-7 0 0,2-3 0 16,-4 1-1-16,-2 2 1 15,0 6-1-15,-2 2 0 16,-7 4 0-16,-3 3 0 16,-5 6 0-16,1 2-1 0,-4 4 1 15,0 3-2-15,1-1 2 16,-2 5-1-16,1 0 0 15,1 2-1-15,4 4 1 16,-2 2-1-16,0 0 0 0,-2 3 1 16,1 3-2-16,0 2 2 15,0 4-1-15,-1 1 1 16,0 0 0-16,2 0-1 0,1 0 0 16,-1 1 1-1,5 0 0-15,-3-1-1 0,2-2 0 16,-1-1 0-16,0 2 1 15,-4 1-1-15,3 3 1 16,-1 1-1-16,-4 2 1 0,0 2 0 16,-1 3-1-16,1 2 2 15,-3 0-2-15,1 5 1 16,-1 2 0-16,-3-2 1 0,2 3-1 16,-1 2-1-16,2 1 2 15,-1 1-2-15,2 1 2 16,-2-1-1-16,2 1 0 15,0 3 0-15,-2 3 0 0,0 1 0 16,-8 4-1-16,0 3 1 16,-5 6 0-16,-2 4 0 15,-6 5 1-15,-1 4 0 0,-4 3 0 16,-1-1 0-16,1-2-1 16,0-3 1-16,2-6 0 15,0-1 0-15,1-9 0 16,4-3 0-16,-2-10 0 0,3-2 0 15,1-2 1-15,-2-4-1 16,2-4 0-16,-1-1 0 16,-2-1 0-16,-3 0 0 0,1 0-1 15,-3-3 2-15,-4 3-2 16,-7 0 1-16,14-3 1 16,-14 3-2-16,0 0 1 15,0 0-1-15,0 0 1 0,0 0-2 16,0 0 2-16,0 0-2 15,0 0 2-15,0 0-1 16,0 0 0-16,0 0 0 16,0 0 1-16,0 0 0 0,0 0-1 15,0 0 1-15,0 0 0 16,0 0 0-16,0 0-1 16,0 0 1-16,0 0 0 0,0 0-1 15,0 0 1-15,0 0-1 16,0 0 0-16,0 0-2 15,0 0-6-15,0 0-15 16,0 0-55-16,-9-6-3 0,9 6-4 16,-15-5-6-16</inkml:trace>
  <inkml:trace contextRef="#ctx0" brushRef="#br0" timeOffset="192559.6283">17754 7177 22 0,'7'-10'67'16,"0"0"5"-16,0-3-24 16,5 8-10-16,-12 5-2 15,9-10-5-15,-9 10-7 0,9-11-5 16,-9 11-3-16,0 0-2 16,6-11-5-16,-6 11-1 15,0 0-3-15,0 0-1 16,0 0-1-16,-9-6-1 15,-1 6-1-15,-7 0-1 0,-2 0 1 16,-7 0-1-16,-4 1 0 16,-3 0 0-16,-6-2 1 15,-2 2-1-15,-2-1 1 0,0 0 0 16,2-1 0-16,1-2 0 16,4 0 1-16,4 0-1 15,6 0 1-15,4 2 0 16,7-2-1-16,2 2 1 0,13 1-1 15,-13-2 1-15,13 2-2 16,0 0 1-16,0 0 0 16,-9 0 0-16,9 0 0 15,-3 8 0-15,3-8 0 0,-4 18-1 16,3-6 1-16,-1 1 0 16,1 2 0-16,-1 3 0 15,1 1 0-15,0 2 0 16,1 4 0-16,-1 0 0 15,0 3-1-15,-1 2 0 0,2 2 1 16,0 2-1-16,-1 1 0 16,0 0-1-16,-2-1 2 0,1 1-2 15,0-3 1-15,1-3 0 16,0-4 0-16,0-3 0 16,1-3 0-16,0-3 0 15,0-5 0-15,0-2 1 0,0-9-1 16,0 14 0-16,0-14 0 15,2 10 0-15,-2-10 1 16,0 0-1-16,3 12 0 16,-3-12 0-16,0 0 1 0,11 5 0 15,-11-5 0-15,13 0 0 16,-1-5 0-16,4-1 0 16,4 0-1-16,4 0 1 15,3-1-1-15,4-1 0 0,2 4 0 16,3 0 0-16,-1 3 0 15,-1-2 0-15,0 3-1 16,-3 0 1-16,-3 0 0 0,-2-2 0 16,-2 0 1-16,-5 1-2 15,-1-4 2-15,-2 2-1 16,-3-2 0-16,-3-1 1 16,-10 6-1-16,15-14 0 0,-10 6 1 15,-2-2-1-15,-2-2 0 16,1-4 1-16,-1 0-1 15,-1-4 1-15,1-6 0 16,0-4 0-16,-1-7-1 0,0-7 1 16,0-6 0-16,0-6-1 15,-1-2 1-15,-1 1 0 16,-1 2 0-16,1 5 1 16,0 10-2-16,-2 7 1 0,-1 9-1 15,1 9 1-15,4 15-2 16,-9-11 1-16,9 11-1 15,0 0 1-15,-11 4-1 16,11-4 0-16,-4 14 0 0,4-14-1 16,0 17-5-16,0-17-7 15,2 18-21-15,10-6-47 0,-10-2-2 16,0 1-6-16,1 0-5 16</inkml:trace>
  <inkml:trace contextRef="#ctx0" brushRef="#br0" timeOffset="193629.6597">17393 7353 37 0,'0'0'44'0,"0"0"3"0,-9-8-3 16,9 8-4-16,0 0-5 15,-9-12-2-15,9 12-6 16,0-12-5-16,0 12-3 0,2-13-4 16,-2 13-1-16,12-14-3 15,-12 14-2-15,14-11-3 16,-14 11-2-16,16-4-1 0,-16 4-1 16,13 6-2-16,-7 4 0 15,-3 4-1-15,-2 4 1 16,-1 5-1-16,0 1 0 15,-5 1 0-15,-5 0 0 16,2-3 0-16,-4 0 1 0,1-2-1 16,1-4 1-16,-3-5 0 15,5-1 1-15,8-10 0 16,-13 11 0-16,13-11 2 0,0 0-2 16,0 0 1-16,0 0 0 15,8 2 0-15,3-2-1 16,1 0 1-16,4-2-2 15,-1-1 0-15,3-2-1 16,0 2 0-16,-3-1-1 0,1 0-2 16,-7 2-2-16,0 1 0 15,-9 1 0-15,10 0 0 16,-10 0-3-16,-2 15 1 0,-4-3-3 16,0 1 1-16,-3 0 0 15,1 1-1-15,-1-4-2 16,3 1-5-16,6-11-11 15,-9 9-20-15,9-9-21 0,0 0-2 16,10 1 3-16</inkml:trace>
  <inkml:trace contextRef="#ctx0" brushRef="#br0" timeOffset="193854.6011">17507 7588 42 0,'0'0'70'0,"0"0"-1"0,-9 0-28 15,9 0-6-15,0 0-4 16,0 0-8-16,0 0-5 16,0 0-3-16,0 0-3 15,0 0-3-15,5-2-4 0,-5 2-3 16,0 0-4-16,12-8-7 16,-12 8-6-16,0 0-9 15,8-13-41-15,-8 13-10 16,0 0-6-16,4-9 3 0</inkml:trace>
  <inkml:trace contextRef="#ctx0" brushRef="#br0" timeOffset="195395.3179">17718 6940 12 0,'-11'-2'43'16,"-1"-3"-17"-16,2 2 1 0,10 3-2 15,-10-6-1-15,0 2-4 16,10 4-3-16,-18-6-3 15,8 2 0-15,-5 3-4 16,1-2-1-16,-8 1-2 16,1 1 0-16,-6 1-2 0,3 0 1 15,-8 0-2-15,3 6 1 16,-3-3 0-16,1 2-1 16,2 0 0-16,3 1 0 15,2-1-2-15,2-2 1 0,8 0 0 16,2-1-1-16,12-2 0 15,-13 4 0-15,13-4-1 16,0 0 1-16,-8 3-1 0,8-3 0 16,0 0-1-16,0 0 1 15,-13 12 0-15,13-12 0 16,-14 11 0-16,5-4 1 16,-2 3 0-16,0 1 1 15,-1 1-1-15,-7 4 0 0,4 0 0 16,-4 1-1-16,2 2 1 15,-2 1-1-15,3 1 0 16,-1-2 1-16,3 4 0 0,3 1 0 16,-2-1 0-16,5 4 1 15,-1-2 0-15,3 4 0 16,-2-2 0-16,2 4-1 0,-1-4 0 16,2 1-1-16,1 1 1 15,0-2-1-15,1 2 0 16,1-3 2-16,1 3-2 0,1-4 0 15,0 0 1-15,0-1 0 16,0-3-1-16,0-1 0 16,-1-3 0-16,1-2 0 0,0-2 0 15,0-3 0 1,0-2 1-16,0-8-1 0,0 11 2 16,0-11-2-16,0 0 1 15,0 0 0-15,0 0 0 16,4 10 0-16,-4-10 0 15,0 0 0-15,0 0 1 0,0 0-1 16,11 4 0-16,-11-4 0 16,12 0 0-16,-3 0 0 15,4 0 0-15,3 0-1 0,4 1 0 16,6-1 0-16,0 0 0 16,6 0-1-16,2 0 0 15,2 0 1-15,0 4-1 0,4-3 0 16,-2 1 0-16,0 2 0 15,0 0 0-15,-2-1-1 16,0 0 2-16,-4 0-2 16,-4 0 1-16,-4 0 1 15,-3-1-1-15,-4 1 0 0,-4-2 0 16,-3 1 0-16,-10-2 1 16,14 1 0-16,-14-1 1 15,0 0 1-15,0 0 0 16,0 0-1-16,0 0 1 0,0 0 0 15,3-8 1-15,-3 8-3 16,0-13 0-16,0 0 0 16,-2-1 1-16,1-5-1 0,1-7 0 15,0-6-1-15,1-9 1 16,3-5 0-16,3-4-1 16,2-4 1-16,3-2-1 0,-2 5 0 15,0 6 0-15,-1 8-1 16,-1 8-1-16,-6 9-4 15,-2 20-8-15,-2-11-25 16,2 11-40-16,-12 6-3 0,12-6-5 16,-12 11-4-16</inkml:trace>
  <inkml:trace contextRef="#ctx0" brushRef="#br0" timeOffset="196680.5318">17992 6147 56 0,'0'0'63'0,"0"0"-5"16,-10 0-30-16,4 9-1 0,-1 10-5 15,-1 3-3-15,0 8-2 16,-1 6-3-16,-2 4-3 16,0 1-3-16,2 5-3 15,-3-5-2-15,6-1 0 0,0-4 0 16,1-8 1-16,4-3 4 16,-2-10 0-16,-1-6 0 15,4-9 2-15,0 0 0 0,-8-14-2 16,4-4-1-16,3-4-2 15,-2-2-3-15,3-7-1 16,3-1 0-16,3-4-1 16,5 1 0-16,1-1 0 0,0 4 1 15,3 4-2-15,-1 4 1 16,-2 6-1-16,-2 7 1 16,-10 11-1-16,10 7 1 0,-7 13 0 15,0 6 1-15,0 6-1 16,0 2 1-16,4 4 1 15,1-2-1-15,3-6 0 16,1-3 0-16,0-9 2 16,2-3-1-16,-2-12 0 0,1-3 1 15,-1-11 0-15,-2-6-1 16,1-8 1-16,-2-3-1 16,1-9-1-16,0-5 0 15,1-1 1-15,2 0-2 0,0 0 0 16,-3 4 1-16,2 6-2 15,-5 7-1-15,0 8 0 16,-2 10-4-16,-5 8-3 16,0 4-7-16,0 11-11 0,-5 6-17 15,-2 4-32-15,7 2-6 16,0 1-4-16,5 2 4 16</inkml:trace>
  <inkml:trace contextRef="#ctx0" brushRef="#br0" timeOffset="197715.453">18249 6363 17 0,'0'0'65'16,"0"0"5"-16,0 0-16 16,0 0-12-16,0-6-10 0,0 6-6 15,0 0-5-15,8-11-4 16,-8 11-3-16,14-11-3 16,-14 11-4-16,18-17 0 0,-9 9-1 15,0-5-2-15,2 2-1 16,-4-1 0-16,-3-1-1 15,-2 2 0-15,-2 0 0 16,0 1-1-16,0 10 0 0,-13-7-1 16,0 7 1-16,1 0-1 15,1 8 0-15,-2 4 0 16,4 2 0-16,0 4 1 0,3 0-1 16,4 1 1-16,2 2-1 15,1-4 1-15,7 0 1 16,2-3-1-16,2-4 1 15,2-2-1-15,1-6 0 16,1 0 0-16,1-2 0 0,1-6 0 16,-4-2 0-16,2-5-1 15,-5 0 1-15,0 0-1 16,-3 2 0-16,-2-2 0 0,-6 13-1 16,3-12 0-16,-3 12 0 15,0 0 0-15,-2 7-1 16,0 4 2-16,1 1-1 15,1 2 1-15,0 0 0 0,0-1 0 16,5 0 0-16,1-3 1 16,3-2 0-16,1-5 0 15,-1-3 0-15,3 0 0 0,-1-5 1 16,-1-4-1-16,2-2 0 16,-2-4 0-16,-1-1-1 15,1-2 1-15,-3 2-2 16,-4 0 1-16,-1 3 0 15,-1 0 0-15,-1 13 0 0,-3-12 0 16,3 12 0-16,-13-2 0 16,13 2 0-16,-15 3 0 15,15-3 1-15,-10 10-1 0,10-10 0 16,0 0 0-16,0 0-2 16,6 3-2-16,5-3-2 15,2-4-1-15,1-4-3 0,1-2-1 16,1-3-4-16,1-2-2 15,-1-3 2-15,1-3 2 16,-2-1 1-16,-1-1 4 0,-2-3 3 16,0 4 5-1,-4 4 6-15,-1 1 3 0,-1 6 3 16,-4 0-1-16,-2 11 0 16,0 0 0-16,0 0-1 15,0 0-3-15,0 0-1 0,0 6-3 16,-1 6 0-16,1 2 1 15,0 4-2-15,-1 0 0 16,1 7 0-16,0-2-2 16,0 0-1-16,-3-4-1 0,-1-4 1 15,0-3-1-15,4-12-1 16,-11 4 0-16,11-4 2 16,-18-18-1-16,8-2 2 0,-1-3 0 15,3-4-1-15,1-2 1 16,4-1 0-16,3 0 1 15,2 3 0-15,7 0 1 0,1 6-2 16,2 2 2-16,3 7-1 16,-2 6 0-16,-2 6-1 15,-11 0-1-15,12 16-5 16,-9 0-9-16,1 6-12 0,-1 9-24 16,-4 2-21-1,1 0-6-15,0 2-1 0,-2-4 15 16</inkml:trace>
  <inkml:trace contextRef="#ctx0" brushRef="#br0" timeOffset="198092.7493">18691 6271 41 0,'0'0'74'0,"0"0"-1"16,0 0-13-16,0 0-13 15,0-6-11-15,10-5-14 16,4 2-6-16,3-3-6 0,1 0-2 16,2 2-3-16,1 2-2 15,-1 1 0-15,-4 2-3 16,-2 0 1-16,-5 3-3 0,-9 2 1 15,0 0-2-15,0 0 1 16,0 0-1-16,0 7 0 16,0-7 1-16,-12 11-2 15,12-11 2-15,-12 8-1 0,12-8 2 16,0 0 0-16,-11 7 0 16,11-7 0-16,0 0 1 15,0 0 0-15,0 0 0 16,0 0 1-16,0 0 0 0,0 0 0 15,0 0 0-15,-5-6 0 16,5 6 0-16,0 0-1 16,0 0 1-16,0 0-1 15,0 0 1-15,0 0-2 0,-3-11 1 16,3 11-5-16,0 0-7 16,0 0-19-16,1 5-39 15,-1-5-5-15,-4 12-4 0,4-12-2 16</inkml:trace>
  <inkml:trace contextRef="#ctx0" brushRef="#br0" timeOffset="204832.4532">6108 10163 43 0,'-6'-13'68'0,"6"13"2"16,0 0-15-16,-8-4-33 15,8 4 1-15,-2-10 0 16,2 10 0-16,0-10-3 0,0 10-2 15,0-9-4-15,0 9-2 16,0 0-3-16,0 0-2 16,0 0 0-16,0 0-3 0,-2 8-1 15,0 4 0-15,2 7-2 16,-1 4 1-16,1 6 1 16,-1 7-1-16,2 5 0 15,4 4-1-15,0 6 2 16,2 4-3-16,0 1 1 0,-1 4 0 15,1-2-1-15,-1 1-1 16,-3-3 1-16,-2-1-1 16,0-5-1-16,-1-4 0 15,-2-3-1-15,-4-8-3 0,0-4-6 16,-3-8-7-16,1-5-13 16,-1-3-21-16,-5-10-24 15,3-5-7-15,-1-3-2 16</inkml:trace>
  <inkml:trace contextRef="#ctx0" brushRef="#br0" timeOffset="205195.151">5930 10868 32 0,'-12'-7'69'16,"3"4"-5"-16,0-2-21 16,9 5-2-16,-14-7-5 0,14 7-7 15,0 0-5-15,-10-5-6 16,10 5-4-16,0 0-4 15,0 0-2-15,0 0-2 16,0 0-1-16,-3 14-2 0,3-1-1 16,1 2 0-16,2 6 0 15,4 0 2-15,1 3 0 16,2-2 0-16,1-2 1 16,3-1 2-16,2-8 0 0,-1-1 2 15,3-8-1-15,2-2-1 16,-3-9 0-16,3-4-2 15,1-7-1-15,-1-6-1 16,0-4-1-16,1-2-1 0,-3-3-1 16,1 2-1-16,-2 5-4 15,-7-3-17-15,-10 16-59 16,0 15-3-16,0 0-6 0,0 0-6 16,-14 8-1-16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9-25T16:08:18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3172 12315 3 0,'-10'-1'52'0,"10"1"7"0,-9-3-27 16,9 3-4-16,0 0 1 15,-10-8-1-15,10 8-5 16,0 0-2-16,-5-11-2 16,5 11-3-16,0-10-1 0,0 10-3 15,0-10-1-15,0 10-1 16,0-11 2-16,0 11-2 16,0-12 1-16,0 12-1 15,0-13 0-15,0 13-1 0,-2-10-1 16,2 10-2-16,0 0 0 15,0 0-1-15,0 0-1 16,0 0-1-16,-8 7 0 16,8 6-2-16,0 2 1 0,0 6 0 15,-1 2 0-15,-1 8-1 16,1 5 0-16,-1 6 0 16,1 6-1-16,1 4 1 15,0 5 0-15,-1 2-1 16,1-2 1-16,-1-2 0 0,-3-5 1 15,-1-4 0-15,2-8 0 16,-2-6 0-16,-1-5 0 16,-3-7 0-16,5-4 0 0,-1-3-2 15,5-13-1-15,-8 13-2 16,8-13-5-16,0 0-14 16,-13 8-39-16,13-8-21 15,0-8-4-15,2-2-7 0,5-5 0 16</inkml:trace>
  <inkml:trace contextRef="#ctx0" brushRef="#br0" timeOffset="646.4431">3448 12576 76 0,'0'0'84'0,"0"0"-4"15,0 0-5-15,0 0 0 16,0 0-69-16,0 6-1 16,0-6 3-16,-8 0 1 0,8 0-1 15,-10 3-1-15,10-3-1 16,0 0-1-16,-6 12-1 16,4-2-2-16,0 5 0 0,2 7-2 15,2 3 0-15,2 6 1 16,2 2 0-16,-2 3 0 15,0 0 0-15,2 0 0 16,-3-3 0-16,0-6 1 0,-1-5 0 16,-1-5 0-16,-1-5 0 15,0-12 0-15,0 0 0 16,-6-6 1-16,1-12-1 16,-3-7 0-16,1-7-1 0,-3-7 0 15,3-6 0-15,0-3-1 16,1 3 1-16,5 1-1 15,0 6 1-15,1 6-2 0,0 11 1 16,2 9-1-16,8 11 0 16,-1 5 0-16,6 13 0 15,5 8 0-15,2 5 0 16,4 5 1-16,0 2 0 0,3 2 0 16,-4-3 1-16,1 0 0 15,-2-6-1-15,-5-6 2 16,-4-3 0-16,-3-9 0 15,-12-12 1-15,13 6 0 0,-13-6 0 16,0-18 0-16,0-5 0 16,-3-7 0-16,0-5-1 15,1-3-1-15,-2 0 0 0,3 5-1 16,1 3 0-16,0 5-1 16,2 13-3-16,-2 12-4 15,13 0-18-15,-9 13-57 16,5 6-3-16,4 2-5 0,3 1-7 15,4-1 0-15</inkml:trace>
  <inkml:trace contextRef="#ctx0" brushRef="#br0" timeOffset="942.0886">4254 12615 36 0,'12'-3'94'0,"-12"3"-4"16,11-1-6-16,-11 1-3 16,0 0-3-16,29 7-80 0,-28 3-1 15,1 3 4-15,1 5 0 16,1 5 0-16,2 4 0 16,0 3 0-16,1 0 0 0,-1 4 1 15,-1 0-1-15,1 0 0 16,-3-3 0-16,-1-3-3 15,-2-3-4-15,0-6-3 16,-8-6-12-16,8-13-25 0,-11 3-34 16,-2-10-5-16,1-9-5 15,-2-5-3-15</inkml:trace>
  <inkml:trace contextRef="#ctx0" brushRef="#br0" timeOffset="1295.6685">4215 12642 11 0,'12'-8'87'0,"-12"8"1"16,16-5-5-16,-7 3-6 0,1-3 0 15,2 2-70-15,0-1-4 16,4-2-1-16,0 1 2 0,2 1-2 16,1 2 1-16,3 4-1 15,0-2-1-15,2 7 1 16,2 3-2-16,-1 7 1 15,1 3 0-15,-2 4 0 0,-1 3 0 16,-4 2 1-16,-3 3 1 16,-10-4 1-16,-2 3 0 15,-5 0 0-15,-11-1-1 16,-10 0 2-16,-9-2-1 16,-6-1 0-16,-5-2-1 0,-2-3-1 15,0-5 0-15,4-2-3 16,4-10-2-16,10 0-11 15,2-5-36-15,16-6-33 0,6-8-3 16,10-4-6-16,13-3-6 16</inkml:trace>
  <inkml:trace contextRef="#ctx0" brushRef="#br0" timeOffset="1573.1312">4988 12667 38 0,'11'-2'96'16,"-11"2"-3"-16,0 0-7 16,9-1-2-16,-9 1-3 0,0 0-78 15,0 9-2-15,0-9 1 16,0 20 1-16,0-5-2 16,0 7 1-16,3 2 0 15,1 4 0-15,0 2-1 16,0 1-2-16,3 4-1 0,-1-3-4 15,1 2-5-15,-6-6-10 16,7 0-12-16,-8-5-26 16,1-7-22-16,2-8-8 0,-3-8-4 15,4-6 1-15</inkml:trace>
  <inkml:trace contextRef="#ctx0" brushRef="#br0" timeOffset="2069.9881">5350 12644 64 0,'22'-3'77'0,"-4"1"-1"0,-8 0 0 15,3 1-16-15,-13 1-47 16,9 1 5-16,-9-1-1 16,5 11-1-16,-3 2-1 15,-1 3 0-15,2 8-4 0,-1 3-4 16,2 6-1-16,-3 6-2 15,0 0-1-15,0 1-1 16,-1 0-1-16,0-5 1 0,0-4-2 16,-3-5 1-16,-3-5 0 15,0-10-1-15,6-11 1 16,-13 0-1-16,5-13 0 16,0-10 0-16,3-13 0 0,1-8 0 15,3-13-1-15,1-6 1 16,3-7 0-16,9 1 1 15,4 2 0-15,4 6 0 16,-1 10 0-16,7 10 0 0,-1 15 0 16,4 13 0-16,-1 13-1 15,2 8 0-15,2 10 0 16,-1 7 0-16,3 6 0 16,-1 4 0-16,1 5-1 0,1 3 1 15,-3 6-1-15,-2-2-1 16,-4 2-1-16,-4-2-1 15,-6 0-5-15,-7-6-8 16,-8-2-20-16,-3-5-25 0,-16-9-18 16,-4-9-7-16,-6-10-5 15,-3-6 1-15</inkml:trace>
  <inkml:trace contextRef="#ctx0" brushRef="#br0" timeOffset="2234.592">5663 12885 11 0,'-11'-26'83'0,"4"4"6"16,5 2-5-16,2 8-4 15,6-4-25-15,11 6-32 0,-2 6-6 16,6 1-6-16,3 3-4 16,2-3-5-16,6 0-5 15,0-3-9-15,6 2-15 16,-5-2-27-16,-1-1-20 0,1 0-11 16,-2-1-7-16,-5 0 0 15</inkml:trace>
  <inkml:trace contextRef="#ctx0" brushRef="#br0" timeOffset="2776.2992">6087 12615 49 0,'0'-22'92'0,"-3"2"-1"0,-4 1-6 16,7 19-4-16,-18-20-36 15,15 9-23-15,3 11-7 0,0-9-6 16,0 9-2-16,11 3-1 16,-2 8-3-16,4 4 0 15,-1 8-2-15,2 4-1 0,0 5 0 16,-2 5 0-16,-1 4-1 15,-3 0-1-15,-3-2 1 16,-3-3-1-16,-2-4 1 16,0-4 0-16,-1-9 0 0,-5-8 1 15,6-11 0-15,-14 0 1 16,6-12-2-16,0-9 2 16,2-10-1-16,2-9 1 15,0-8-1-15,3-4 1 16,1 0 0-16,0 2 1 0,5 6-1 15,0 4 1-15,2 11 0 16,0 11-2-16,3 13 0 16,4 7 0-16,1 12 0 15,2 7 0-15,6 4-2 0,3 5-1 16,6 3-2-16,1 3 0 16,2 0 0-16,2-2 0 0,0-2 0 15,0-1 2-15,-7-8 2 16,-3-2 2-16,-7-9 3 15,-1-7 1-15,-5-5 1 16,-7-11 0-16,-2-12 2 0,-4-8-4 16,-1-14-4-16,0-10 0 15,1-8 0-15,-1 1 0 16,0 1 0-16,2 1 0 16,0 13 0-16,0 7 0 0,0 19 0 15,-2 10-10-15,-17 15-77 16,15 15-2-16,-2 7-6 15,1 7-7-15,0 2-2 16</inkml:trace>
  <inkml:trace contextRef="#ctx0" brushRef="#br0" timeOffset="4448.9441">7189 12782 32 0,'-22'-3'83'0,"-6"2"-1"16,4 0-3-16,-4-1-1 0,-7 2-47 15,12 0-15-15,1 0 0 16,3 0-2-16,1 0-1 15,3-2 0-15,7 4-2 16,8-2-2-16,-10 0-1 0,10 0-1 16,0 0-2-16,15 2-1 15,2-2 0-15,13-4-2 16,3 0 0-16,14-3 0 0,1 1-2 16,10-2 0-16,1-1 0 15,-1 0 0-15,-1 1 0 16,-5 0 0-16,-6 0 0 15,-7 2 0-15,-3 0 0 16,-12 3 0-16,-1-1-2 16,-8 2 2-16,-3 1-1 0,-12 1 0 15,9-1-1-15,-9 1 0 16,0 0-1-16,0 0 0 0,0 0-1 16,0 0-1-16,-6 0-2 15,6 0-4-15,-10-5-4 16,10 5-6-16,-16-10-5 15,7 1-5-15,-6-2-3 0,5-2 1 16,-3 1 3-16,-1-4 6 16,3 3 11-16,-4 1 13 15,5 1 11-15,-1-1 9 16,11 12 7-16,-17-13 4 0,17 13-1 16,-9-11 0-16,9 11-7 15,0 0-5-15,0-10-4 16,0 10-4-16,14-6-3 15,0 4-2-15,2 0-1 0,4-1-1 16,3 3-1-16,3 2 1 16,2-2-1-16,3 4 1 15,-1 5 0-15,1 4-1 16,0 2 0-16,-3 6-1 0,-5 3 1 16,-3 4-1-16,-10 3 0 15,-5 0-1-15,-5 2 0 16,-5-3-1-16,-8 0 0 15,-2-4-2-15,-3-3-1 0,-1-2-4 16,-1-10-9-16,8 0-28 16,12-11-39-16,-15 5-3 15,15-5-6-15,-1-9-2 16</inkml:trace>
  <inkml:trace contextRef="#ctx0" brushRef="#br0" timeOffset="5888.1786">8748 12598 6 0,'10'-11'82'16,"-10"11"3"-16,-1-18-2 16,-3 5-16-16,-10 3-27 0,5-1-6 15,-4 3-9-15,-2 0-9 16,-5 5-5-16,-1 2-2 16,-5 1-4-16,-3 5 0 15,-4 7-2-15,-1 4 0 0,-2 6 0 16,-1 6-1-16,1 3 0 15,1 6 0-15,8 1 0 16,3 2 0-16,7 0 1 16,10-2-1-16,7-2 0 15,4-5-1-15,13-4 0 0,8-7 0 16,5-4 0-16,6-9 0 16,0-5-2-16,3-5 1 15,2-8-1-15,0-7 0 0,-4-8 0 16,-5-8 1-16,-4-10 0 15,-4-6 0-15,-6-8 0 16,-5 0 0-16,-9 1 1 0,-4 1 1 16,-6 7-1-16,-9 8 1 15,-1 11-1-15,-3 10 0 16,0 12 0-16,-1 7-1 0,5 4 0 16,4 9 0-16,4 6-2 15,6 4-1-15,2 4-3 16,8 1-3-16,7 5-7 15,-2-4-7-15,10 1-10 16,-5-2-4-16,3-4-1 16,-4-3 5-16,0-7 5 0,-3-3 10 15,-4-7 12-15,1 0 12 16,-12-3 15-16,14-6 7 16,-11-4 4-16,4 1-1 15,-4-1-3-15,4 0-4 0,-7 10-4 16,7-13-5-16,-7 13-3 15,0 0-3-15,11 8-3 0,-6 8-1 16,5 1-2-16,-4 5-1 16,7 3-1-16,-2 2 0 15,3-4 0-15,3 1-1 0,-1-5-1 16,0-3-1-16,2-8 0 16,0-5-1-16,-2-3 1 15,0-9 0-15,1-5 0 16,-3-6 0-16,-1-2 1 0,1-3 1 15,-5 0 1-15,0 3 0 16,-3 3 0-16,-2 6 0 16,-4 13-1-16,5-9 1 15,-5 9-1-15,4 17 0 16,-2-1 0-16,2 3 0 0,7 3 0 16,-2-1 0-16,6-2-1 15,2-1-1-15,4-7 0 16,2-7-2-16,4-4 0 0,-2-3 0 15,2-9 0-15,-2-7 1 16,-1-7 1-16,-1-6 0 16,-3-5 2-16,-5-2 2 0,0 0 0 15,-3 1 2-15,-3 6 0 16,-2 4-1-16,-3 10 1 16,1 6-1-16,-5 12 0 15,0 0-1-15,1 21 0 0,-1 3-1 16,0 5 0-1,0 6-1-15,1 1 1 16,4 4-2-16,-2-1 1 0,1-1-2 16,2-6 0-16,1-3-1 0,1-7 0 15,-1-9-3-15,2-4 1 16,2-9-1-16,-2-3 1 16,2-8 1-16,-2-8 1 15,0-4 2-15,1-3 1 0,1-1 2 16,-2 4 2-16,0 2-1 15,-4 6 1-15,0 5 0 16,-5 10 0-16,9 0-1 0,-4 11 0 16,2 6-1-16,-1 1-1 15,1 3 0-15,3-1-1 16,3-2 0-16,0-1 0 0,4-4 0 16,-1-5-1-16,1-1 1 15,1-1-1-15,-1-2 1 16,1 2 0-16,-2 2 1 15,-1 5-1-15,-5 6 1 0,0 6 0 16,-5 8-1-16,2 11-1 16,-4 5-1-16,-2 8-1 15,-1 4 0-15,-1 1-1 16,-2-3 0-16,1-1-3 16,-1-10-4-16,1-5-12 0,2-14-26 15,-1-8-31-15,1-10-4 16,0-11-5-16,11-6-3 15</inkml:trace>
  <inkml:trace contextRef="#ctx0" brushRef="#br0" timeOffset="6488.929">10582 12550 78 0,'1'-13'90'16,"-1"4"-4"-16,0 9-6 0,2-13-1 15,-18 14-54-15,16-1-20 16,0 0 1-16,-6 12 0 15,4 3-2-15,-3 4 0 0,1 10 0 16,-1 7-1-16,3 4 0 16,-2 7-1-16,-1 3-1 15,3 1 0-15,0-1 0 0,1-5-1 16,-2-5 0-16,1-7 1 16,-2-9-1-16,-2-7 0 15,6-17 0-15,-9 6 0 16,1-11 1-16,0-13-1 0,2-9 0 15,-3-6 0-15,6-12 1 16,1-10-1-16,3-8 1 16,2-4 0-16,7 0 0 15,4 0 1-15,1 7 0 0,5 5 0 16,1 13 0-16,2 9-1 16,-1 15 0-16,0 9 0 15,-1 9-1-15,-1 3 0 16,-1 10 0-16,-3 6-1 0,-3 6 0 15,-5 5 0-15,-3 4 0 16,-5 0 0-16,-10 3 0 16,-6-1-1-16,-5-3-1 15,-5-2-2-15,-3-2-6 0,-2-10-15 16,3-9-40-16,1 4-17 16,6-6-4-16,6-3-7 15,15-5-1-15</inkml:trace>
  <inkml:trace contextRef="#ctx0" brushRef="#br0" timeOffset="6948.8378">10755 12664 35 0,'1'11'85'0,"-1"-2"-1"0,0 3-6 16,0 1-4-16,0 4-30 15,0 1-39-15,0 13-2 16,4 1 0-16,1 2-1 0,-1 4 0 16,2-1 0-16,1 1 0 15,-5-4 0-15,3-2-1 16,-3-7 1-16,-1-5-2 0,-1-6 1 16,0-14 1-16,-11 5 0 15,1-9 1-15,0-14 1 16,-2-4 1-16,2-11 1 15,1-7-1-15,7-10 1 16,2-9 0-16,1-7 0 0,14-4-1 16,4-1-1-16,2 5 0 15,9 7 0-15,0 8-1 16,5 13 0-16,0 15-1 16,4 15 0-16,-5 8 0 0,0 11-1 15,2 9-1-15,-6 7 0 16,-5 3 0-16,-7 5 0 15,-5 3-2-15,-11 4-1 16,-10 0-3-16,-14 1-7 0,-15-2-33 16,-8 1-37-16,-16-2-3 15,-6-2-7-15,-6-3-2 0</inkml:trace>
  <inkml:trace contextRef="#ctx0" brushRef="#br0" timeOffset="9267.8898">11766 12044 56 0,'3'-34'87'0,"-3"0"-4"15,0 5-2-15,0 5-2 0,0 1-52 16,0 10-17-16,-1 2 0 16,1 11 0-16,0 0-1 15,-16 3-1-15,1 15-1 16,-1 15-1-16,-7 10-1 0,-6 16 0 15,-7 12-1-15,-9 16-1 16,-4 15-1-16,-7 10-1 16,-3 8 0-16,0 2-2 0,-2-1-1 15,6-5-1-15,9-11-1 16,8-14-2-16,5-15-3 16,16-15-5-16,8-24-13 15,9-17-48-15,6-13-7 0,9-13-6 16,8-16-3-16,8-16 0 15</inkml:trace>
  <inkml:trace contextRef="#ctx0" brushRef="#br0" timeOffset="10355.3834">11663 12609 56 0,'44'-39'90'0,"-6"13"-4"16,-13 10-5-16,-6 8-1 15,-2 7-53-15,-17 1-14 0,0 0-2 16,1 7-2-16,-2 6-3 15,-10 7-2-15,2 4-1 16,-6 9-1-16,4 5 1 16,-1 5-2-16,4 0 0 0,4 2 0 15,4-3-1-15,3-5 0 16,10-5 0-16,3-7 0 16,3-10-1-16,1-9-1 15,4-6 0-15,0-9 0 16,-1-12 1-16,-5-12-1 0,-3-12 1 15,-4-10 1-15,-4-7 1 16,-6-7 0-16,-2 0 2 16,-9 2 0-16,-4 9 0 0,-1 6 1 15,-2 12-1-15,-1 14 0 16,2 11 0-16,2 10-2 16,2 5 1-16,6 11-2 0,6 3-1 15,3 7-1-15,10 2-3 16,2 4-1-16,6 3-3 15,3 2-3-15,6 3-3 16,-3-4 0-16,4 1 1 0,2-2 1 16,-7-3 2-16,2-5 2 15,-8-4 5-15,-2-3 6 16,-9-6 3-16,2-2 4 16,-11-7 0-16,0 0 1 0,9 0 1 15,-9 0 0-15,3-11 0 16,-3 11-3-16,4-12-1 15,-4 12 0-15,0 0-3 0,9-9 0 16,-9 9-2-16,13 1 0 16,-3 6-1-16,-2 4-1 15,4 2-1-15,-2 1 1 16,2 4-1-16,-2 0 1 16,1 1 0-16,-4-2-1 0,3-3 1 15,-6-3 0-15,-4-11 0 16,11 11 1-16,-11-11-1 15,9-2 1-15,1-9-1 16,-2 0 1-16,5-4-1 0,4-2 0 16,0-2 1-16,2 2-1 15,-1 2 0-15,-1 3-1 0,1 3 1 16,-4 6 0-16,-2 3-1 16,1 3 0-16,-4 7-1 15,2 3 1-15,1 0-1 16,-3 1 0-16,5-2 1 15,-1-2-1-15,0-3 1 0,3-3-1 16,1-4 1-16,-1-5 0 16,2-3 0-16,0-5 1 15,3-3 0-15,0 1 0 0,-4-1 2 16,0 3-1-16,-2 0 1 16,-1 4 0-16,-6 5 0 15,-8 4-1-15,10 4 1 16,-10 10-1-16,0 3 0 0,-1 5-1 15,-2 6 1-15,0 5 0 16,1 3 0-16,2 6 0 16,0 5-1-16,3 3 1 0,1 7-1 15,1 4 0-15,-2 3 0 16,-3 3-1-16,0 3 0 16,-8 0 0-16,-8-5 0 15,-8-2 1-15,-1-8 0 0,0-7 1 16,-2-11 0-16,4-11 1 15,5-15 0-15,5-11-1 16,9-9 1-16,5-18-3 16,11-13 0-16,3-16-4 15,11-9-8-15,4-11-20 0,2-6-39 16,10 7-8-16,-1 0-8 16,4 6-5-16,1 8-1 15</inkml:trace>
  <inkml:trace contextRef="#ctx0" brushRef="#br0" timeOffset="10530.4701">13071 12856 20 0,'26'-11'95'16,"-6"0"-2"-16,-5-1-4 0,-5 1-5 16,2 1-12-16,-12 10-50 15,15-17-9-15,-15 17-4 16,8-11-3-16,-8 11-2 16,0 0 0-16,0 0-6 15,0 0-3-15,-1 7-14 0,-13 7-61 16,6-3-8-16,-5 0-2 15,-2 0-6-15,4-1-5 0</inkml:trace>
  <inkml:trace contextRef="#ctx0" brushRef="#br0" timeOffset="11314.8136">13269 12651 13 0,'0'0'87'0,"-14"-4"1"0,14 4-7 16,-7-4-5-16,7 4-1 15,0 0-72-15,0 0-4 16,0 0 1-16,0 0 0 16,-1 8 0-16,1 7 0 0,0 6 1 15,-2 6-2-15,-1 1 0 16,1 5-3-16,-2-3-1 15,2 2 0-15,0-4 0 0,2-4 0 16,0-8 1-16,0-6-1 16,0-10 2-16,16 4 2 15,-2-7 0-15,2-10 1 0,6-7 0 16,0-2 2-16,3-4 1 16,1-1 2-16,0-1 1 15,0 4 3-15,-3 4-1 16,-6 3 0-16,-2 7-1 0,-2 5 0 15,-3 5-4-15,-2 5 0 16,-1 9-2-16,-2 2 0 16,-1 1-1-16,3 2 0 15,-1-2 0-15,0-1 0 16,3-3 0-16,-3-2 0 0,6-5 0 16,-4-3-1-16,5-3 2 15,-4 0-1-15,2-3 0 16,0-3 0-16,-2 0 0 0,-9 6 1 15,17-12-1-15,-17 12 0 16,11-6 1-16,-11 6-1 16,0 0 0-16,9 0 1 0,-9 0-1 15,7 9 2-15,-7-9 0 16,12 11 1-16,-1-4-1 16,-1-3 1-16,5 0 0 15,-1-3-1-15,4-1 1 0,0 0-2 16,-2 0 0-16,-1-5-3 15,-4-4-4-15,2 2-13 16,-13 7-48-16,4-16-13 16,-4-4-6-16,-3-1-6 0,-4-6-3 15</inkml:trace>
  <inkml:trace contextRef="#ctx0" brushRef="#br0" timeOffset="11496.0435">13326 12315 61 0,'-27'-1'98'0,"6"-1"-5"15,8 2-10-15,13 0-6 16,-5-40-22-16,5 40-106 16,0 0-32-16,0 0-4 15,0 0-7-15,3 8-4 0</inkml:trace>
  <inkml:trace contextRef="#ctx0" brushRef="#br0" timeOffset="13554.8796">14464 12845 0 0,'12'-4'89'0,"0"1"3"0,-12 3-5 15,8 0-6-15,-8 0-1 16,-9 9-56-16,-3 8-21 16,-7 6 1-16,-1 7-1 0,-3 10 0 15,-7 4-1-15,1 5 1 16,-4 6-2-16,-3-1-4 15,1 3-8-15,-6-8-29 16,3-3-41-16,-2-9-3 16,0-8-7-16,3-11-3 0</inkml:trace>
  <inkml:trace contextRef="#ctx0" brushRef="#br0" timeOffset="30053.5357">20124 7767 20 0,'-19'-5'55'16,"4"2"4"-16,15 3-25 16,-10-5-16-16,10 5 1 0,0 0 3 15,14-9-2-15,2 3 0 16,5 2-2-16,11 0-1 15,6 1-4-15,7-1-2 16,12 0-4-16,4 1-1 0,12 2-2 16,6 0-1-16,9-1-1 15,10 2 0-15,6-2 0 16,13 2-1-16,0 0 0 16,14-1 0-16,8 2-1 15,6 1 1-15,2-2-1 0,3 3 1 16,9 1 0-16,-2 2-1 15,4 1 1-15,0 3-1 16,-1 0 1-16,-2 2-1 0,2 1 0 16,-6-2 0-16,-10 2 0 15,-2 0 0-15,-6-1 1 16,-10-3-1-16,-11 2 1 16,-11-4 2-16,-6-2-2 0,-14-3 4 15,-8 1-1-15,-13-3 1 16,-8 0 0-16,-9-4 0 15,-6 1 0-15,-10-4-1 16,-6 1-2-16,-3 0 1 0,-4 0-2 16,-3-1 0-16,-6 2-1 15,2 0 0-15,-10 5 1 16,10-7-1-16,-10 7 1 0,0 0-1 16,12-6 0-16,-12 6 0 15,0 0 0-15,0 0-1 16,8 0 0-16,-8 0 2 15,12 6-2-15,-12-6 1 0,16 7-1 16,-7-1 1-16,1 3 0 16,-3 3 0-16,-1 13 0 15,-4 5 1 1,-2 8 0-16,-4 6 0 16,-5 7 0-16,-5 11 1 15,-5 4 1-15,-3 11 0 16,1-5 0-16,-3 8-1 0,-3 3 0 15,4 3 0-15,-5 3 0 16,3 1 0-16,-3-1-1 16,3 0 0-16,1-1-2 0,-3-4 2 15,4-2-1-15,3-3 0 16,-1-3 0-16,4-4 0 16,0-5 0-16,2-6 0 15,5-2 0-15,1-6 1 0,-2-4 0 16,4-4-1-16,3-5 1 15,-4-7-1-15,4-1 1 16,1-5-1-16,-2-5 0 16,-1-3 0-16,0-6-1 0,2-2 2 15,4-11-1-15,-17 13 0 16,6-11 2-16,0-2-2 16,-4 0 0-16,-3-1 1 15,-5-4-1-15,-6-1 0 0,-3-5 0 16,-4 2 0-16,-7 0 0 15,-3-2 0-15,-6 2 0 16,-9-1 1-16,0 4-1 0,-10 0 0 16,-3 2 1-16,-5 2-1 15,-7 0 0-15,-6 2 0 16,-8 1 0-16,-1 4-1 16,-8 1 1-16,-3 1 0 0,-8 1-1 15,1 3 1-15,-5 0 1 16,-4 2-1-16,0 0 0 15,-1 0 1-15,-1 1-1 16,0-3 1-16,5 1-1 0,0-3 1 16,-1-5-1-16,6-2 1 15,4-2-1-15,2-3 1 16,2-5-1-16,5-3 0 0,2 0 0 16,2-3 0-16,7 0 1 15,3 0-1-15,5 1 0 16,7 0 0-16,3 3 1 15,10-1-1-15,8 4 0 0,10-1 0 16,9 2 1-16,9 2-1 16,9 1 0-1,9 1 0-15,3 1-1 0,11 1 1 16,0 0 0-16,0 0 0 0,0 0 0 16,-7 0 0-16,7 0 0 15,0 0 0-15,-16-3 0 16,4 0 0-16,-3-3 0 0,-5-2 0 15,-3-3 0-15,0-6 0 16,-6-2 0-16,3-7 0 16,-1-5 0-16,4-9 1 15,2-6-1-15,6-11 0 16,6-7 0-16,5-11 1 0,5-8-1 16,9-10 1-16,11-6-1 15,10-9 0-15,7-2-1 16,9 0 1-16,8-1-1 0,2 1 0 15,4 4 0-15,-1 7-1 16,-1 2 1-16,-3 12-1 16,-8 5 1-16,-3 7 0 15,-6 6 0-15,-2 6 1 0,-4 6 0 16,-3 7 0-16,-2 6 0 16,-3 5 0-16,-1 6 0 15,-4 7 0-15,-2 5 0 0,-5 7 0 16,-2 5-4-16,-11 7-4 15,0 0-13-15,5 19-57 16,-5 2-3-16,-6 4-6 16,-4 1-4-16</inkml:trace>
  <inkml:trace contextRef="#ctx0" brushRef="#br0" timeOffset="32782.6414">16055 12655 51 0,'5'-22'89'0,"-1"0"0"16,-1 1-7-16,1 3-1 0,25 0-53 15,-27 7-13-15,-2 11-4 16,0 0-4-16,1 7-3 16,1 10-2-16,-2 7-1 15,0 7 0-15,0 5 0 0,0 3 0 16,0 3 0-16,0-2-1 16,0-1 1-16,0-4 0 15,0-3 0-15,0-5 0 16,0-4 0-16,0-6 0 0,-2-3 1 15,1-5 0-15,1-9-1 16,0 0 1-16,-1 9-1 16,1-9 1-16,0 0-1 15,0 0 0-15,0 0 0 0,0 0-1 16,0 0-1-16,0 0 1 16,0 0 0-16,0 0-1 15,0 0 1-15,-8 10 0 16,8-10 0-16,0 0 0 0,-9 10 0 15,9-10 0-15,0 0 0 16,0 0 1-16,0 0-1 16,0 0 0-16,0 0 1 15,0 0-1-15,0 0 0 0,0 0 1 16,0 0-1-16,0 0 1 16,0 0 0-16,0 0-1 15,0 0 1-15,0 0 0 0,4-8-1 16,5-3 0-16,3-3 0 15,0-7 0-15,6-4-1 16,5-5 1-16,-2 0-1 16,1-1 1-16,2 2-1 0,-2 3 1 15,-4 3 0-15,-3 7-1 16,-3 9 1-16,-2 7-1 16,-2 4 0-16,-5 11 1 15,0 5-1-15,-1 2 0 0,4 5 1 16,-2-1 0-16,3 1 1 15,0-4-1-15,0-1 1 16,1-4 0-16,1-5 0 0,-2-2 0 16,-7-11 0-16,14 8 0 15,-14-8 0-15,13-2 0 16,-13 2-1-16,8-22 0 16,-4 7 0-16,1-5 0 15,-3-4 0-15,1-1-1 0,-1-1 1 16,1-2-1-16,-2-1 1 15,3 1 0-15,-1-1 0 16,0 4 1-16,1-3-1 0,0 4-1 16,2-1 1-16,-2 4 0 15,3 0 0-15,0-1 0 16,0 4 0-16,3 0-1 0,2 2 1 16,0 2 0-16,4 2-1 15,-1 1 0-15,3 3 0 16,1 1-1-16,3 0 1 15,5 1-1-15,2 1 1 0,1 0-1 16,0-2 1-16,2-2 1 16,-2 0 0-16,-4-3-1 15,-5 0 2-15,-2-1 0 16,-5 0-1-16,-5-3 1 16,-3 2 0-16,-4 3 0 0,-2 1-1 15,0 10 1-15,-5-10-1 16,-4 10 0-16,-1 0 0 0,-2 10 0 15,1 4 0-15,-4 8 1 16,3 5-1-16,-1 8-1 16,3 4 1-16,2 7 0 15,1 4 0-15,3 4 0 16,0 0 0-16,3-3 0 0,1-2 0 16,0-7 0-16,0-6 0 15,0-9 0-15,0-5 1 16,0-9 0-16,0-13 0 0,0 0 0 15,0 0-1-15,5-10 1 16,3-8 0-16,1-2-1 16,1-1 0-16,3 0 0 0,-4 1-1 15,2 7 1-15,0 3-1 16,-2 10 0-16,0 2 0 16,-2 12 0-16,1 4 0 15,0 5 1-15,1 2-1 0,4-1 1 16,2-1 1-16,2-2 0 15,4-6 0-15,2-5 0 16,6-5-1-16,0-3 0 16,3-6 0-16,2-8 0 0,-3-7-1 15,1-4-1-15,-2-5 1 16,-2-4 0-16,-5 2 1 16,-5 1-1-16,-4 4 1 0,-8 6 0 15,-6 9 0-15,0 10 0 16,-14 5 0-16,-2 15 0 15,-4 4 0-15,1 3 0 16,1 3 0-16,3-2 0 16,5 1 0-16,2-6 1 0,6-1 0 15,2-6 0-15,6-6 0 16,4-3 0-16,3-5 0 16,3-1-1-16,0-4-1 0,2-7 0 15,0-3 0-15,1-1 0 16,-2-2 0-16,1 2 0 15,-2 0 0-15,-4 3 0 16,-2 5 1-16,-1 3 0 0,-9 3-1 16,13 9 1-16,-9 3-1 15,0 3 2-15,-1-2 0 16,6 4 0-16,-4-3 0 0,3-3 0 16,1-3 0-16,1-4 0 15,1-4 0-15,1 0-2 16,3-3 0-16,-1-6 1 15,1-4-1-15,-1-2 0 16,2-2 0-16,-1 0 0 0,-1 3 1 16,-1 1 0-16,-2 4 0 15,-3 5 0-15,-8 4 0 16,12 5 0-16,-8 8 1 0,-1 4-1 16,1 1 0-16,-1 1-2 15,-1 0-5-15,3 0-15 16,-4 5-56-16,6-11-3 15,-7-13-7-15,20 11-5 16,-7-11-2-16</inkml:trace>
  <inkml:trace contextRef="#ctx0" brushRef="#br0" timeOffset="33088.5613">18216 12573 20 0,'40'-25'93'0,"-9"7"-2"0,-4 6-7 16,-6 4-3-16,-6 7-3 16,3 1-76-16,-18 0 0 15,1 20-1-15,-2 1 0 16,-5 5 0-16,-1 6 0 0,-3 4 1 16,1 7-1-16,1 3 0 15,0 3 1-15,2-1-2 16,-1 0-1-16,3-4-3 15,0-5-2-15,1-3-3 16,-3-10-6-16,1-3-8 0,-4-12-10 16,9-11-18-16,-13 2-13 15,5-10-5-15,-1-11 2 0,0-9 4 16,1-10 11-16</inkml:trace>
  <inkml:trace contextRef="#ctx0" brushRef="#br0" timeOffset="33274.4202">18200 12755 43 0,'-4'-59'65'16,"3"2"0"-16,-1 3-1 0,2 9-2 15,0 6-12-15,4 9-8 16,0 7-14-16,4 4-8 16,1 9-6-16,2 0-4 0,3 5-4 15,5 3-2-15,5 1-1 16,3 1-1-16,4 3-1 16,1 4-2-16,3 5-5 15,-5 0-9-15,1 5-28 0,0 4-39 16,-14 2-4-16,-8 5-5 15,-9 1-5-15</inkml:trace>
  <inkml:trace contextRef="#ctx0" brushRef="#br0" timeOffset="33479.0255">18187 12991 25 0,'-19'24'94'0,"7"-6"-2"15,5-6-8-15,7-12-3 16,14 3-3-16,-4-5-74 15,16-7-4-15,4-2-2 16,6-3-4-16,3-1-8 16,5-3-11-16,1-6-7 0,1 2-20 15,2-1-16-15,-2 2-4 16,-3-1 0-16,-3 1 8 16,-2-1 24-16,-6 5 29 0</inkml:trace>
  <inkml:trace contextRef="#ctx0" brushRef="#br0" timeOffset="34565.3596">18738 12780 24 0,'20'-11'55'0,"0"2"9"0,-3 2 0 15,-2 0-5-15,0 7-13 16,-2-2-9-16,-1 4-7 16,-1 6-5-16,-1 4-9 0,-3 6-5 15,-1 5-4-15,-4 3-3 16,0 3-1-16,-1 4-1 16,2 2 0-16,1 0-1 0,1-3 0 15,-1-4 0-15,4-6 1 16,0-3-1-16,1-9-1 15,2-7 1-15,0-4-1 0,0-11 1 16,0-8 0-16,2-2-1 16,-1-5-1-16,2-2 1 15,2 0 0-15,-2 1 0 16,-1 6 0-16,0 4 0 0,-1 7 0 16,-4 7 1-16,-8 4 0 15,13 13 0-15,-10 4 1 16,-2 7-2-16,4 3 1 0,1 0 0 15,1 2 0 1,2-3-1-16,3-5 0 0,1-3 0 16,2-3-1-16,0-9 1 15,1-3-1-15,-2-3 0 0,0-9 1 16,-1-6 0-16,-5-3 0 16,2-3-1-16,-2-1 1 15,0-4 0-15,-3 2 0 16,-1 0 0-16,-1 6 0 0,2 3-1 15,-1 5 1-15,-4 10 0 16,0 0 0-16,0 0 0 16,11 9-1-16,-3 3 1 15,2 3 0-15,3 1-1 0,6-2-1 16,2-2 0-16,6-1 0 16,-1-3 0-16,3-7 0 15,-3-1-1-15,3-1 1 16,-4-8 0-16,-4-5 1 0,-3-4 1 15,-3-4 0-15,-5-2 1 16,-4 2 1-16,-6 0 0 16,0 1 1-16,-9 7 0 0,-4 6 0 15,-3 8-1-15,-3 5 0 16,-1 11-1-16,3 4 0 16,2 1 0-16,2 3 0 0,6-1-1 15,5-1 1 1,2-2-1-16,6-7 0 0,5-3 0 15,2-7-1-15,3-1-1 16,2-1 1-16,0-7-2 0,0-4 1 16,-2-2 0-16,0 0 1 15,-3 1 1-15,-3 0 0 16,-10 11 0-16,12-10 0 16,-12 10 1-16,0 0 1 15,-2 10-1-15,-2 1 1 0,0 5-1 16,2 1 0-16,1 0 0 15,1-3 0-15,10-3 0 16,0-2-2-16,8-5 0 0,3-4 0 16,4-5 0-16,2-5-1 15,2-5 0-15,0-6 1 16,1-3-1-16,1-5 1 0,-2-3 0 16,-1 1 1-16,-5-2 0 15,-5 4 1-15,-5 4 0 16,-7 6 1-16,-6 8-1 15,0 11 1-15,-16 0 0 0,0 12-1 16,-2 5 0-16,1 3 0 16,1 3 0-16,5 2 0 15,6 0 1-15,2-1-1 0,3-2 0 16,4-1 1-16,4-2-2 16,2-2 1-16,-1-3-2 15,-1-4 0-15,-5 2-2 16,-3-12-1-16,-3 15-1 15,-10-7-3-15,-2 0-7 0,-6-3-15 16,0-5-34-16,1 1-16 16,1-1-6-16,6-1-3 15,4 0 5-15</inkml:trace>
  <inkml:trace contextRef="#ctx0" brushRef="#br0" timeOffset="34841.6121">20573 12751 57 0,'11'-1'87'0,"-11"1"-4"15,12-4-4-15,-12 4-2 16,0 0-62-16,0 0-3 0,1 5-3 15,-1 11-4-15,-5 3-1 16,-1 7-3-16,-1 1-2 16,2 5-8-16,-3-1-8 15,3-1-23-15,4 3-32 0,-7-13-10 16,5-5-3-16,3-15-4 16</inkml:trace>
  <inkml:trace contextRef="#ctx0" brushRef="#br0" timeOffset="35003.5559">20583 12648 43 0,'6'-45'84'0,"3"4"-2"0,-4 6-5 15,-5 35-12-15,12-20-42 16,-12 20-10-16,0 0-14 16,0 16-22-16,-4 2-48 15,2 14-5-15,2 6-4 0,-1 2-5 16</inkml:trace>
  <inkml:trace contextRef="#ctx0" brushRef="#br0" timeOffset="35323.6429">20688 12840 56 0,'2'-8'85'16,"2"-3"-4"-16,2 1-4 15,1 1-3-15,-7 9-51 0,13-10-18 16,-13 10 0-16,11-1-2 15,-11 1 0-15,6 11-1 16,-4 1 1-16,2 3-2 0,-3 3 0 16,1 0 0-16,0-1 0 15,0-2 1-15,0-3 2 16,3-4 0-16,-5-8 0 16,17 10 1-16,-8-10 0 0,4-4 1 15,1-3 0-15,1-1-2 16,3 0-1-16,0-1-1 15,-1 2 0-15,-2 2-3 16,1 5-5-16,-4-1-8 0,0 3-16 16,-1 10-38-16,-4 0-15 15,4 0-6-15,-2-3-4 16</inkml:trace>
  <inkml:trace contextRef="#ctx0" brushRef="#br0" timeOffset="36035.5539">21696 12354 1 0,'0'-10'61'0,"0"0"2"15,2 0-5-15,-2 1-28 16,1-1-9-16,-1 10-6 16,0-13-4-16,0 13 1 15,0 0-1-15,-11-4 0 0,11 4 1 16,-11 10 0-16,7 2 0 16,-4-4 0-16,3 8-1 15,-1 1-1-15,-2 6 1 0,1 0-2 16,-2 8-2-16,1 3-1 15,-1 5-1-15,1 6 0 16,-1 1-1-16,0 2-2 16,3-1 0-16,-1 2-1 15,1-3 0-15,3-6-1 0,-2-6 2 16,0-3-1-16,1-6 0 16,0-5 0-16,-2-6 0 15,6-14-3-15,0 0-4 0,0 0-10 16,0-6-17-16,6-12-31 15,0-1-16-15,6-7-4 16,1-6-4-16</inkml:trace>
  <inkml:trace contextRef="#ctx0" brushRef="#br0" timeOffset="36952.744">21682 12285 30 0,'-10'-25'71'0,"-2"1"4"15,8 4-3-15,2-2-32 0,4 8-9 16,11-5-8-16,10 4-7 16,9-3-2-16,11 4-5 15,9-3-1-15,9 3-4 16,15 1-1-16,11 2-2 16,10 2-2-16,6 2 1 15,12 1-2-15,7-2 0 0,7-3-1 16,2 1 1-16,7-6-1 15,-6-1 0-15,11-6 1 16,1 0 1-16,-4-5 1 0,0 0 1 16,-1-1 3-16,0 2-1 15,-4-1 2-15,-1 3 0 16,-9 0 1-16,-4 1-1 16,-3 7 0-16,-5 3 0 0,-5 6-1 15,-4 5-2-15,-6 3-1 16,-5 7-1-16,-4 7 0 15,-7 3-1-15,-7 1 1 0,-12 3-1 16,-5-1 1-16,-10-2 0 16,-10 1 0-16,-9-5 0 15,-9-1 0-15,-9-1 0 16,-3-1 0-16,-6-2 0 0,-2 0 0 16,-8 0 1-16,-2 1 0 15,-4 2 0-15,-4 4 1 16,0 2-1-16,-3 6 0 15,-4 5 0-15,-3 7 0 16,1 9-1-16,-3 9 0 0,-1 9 0 16,0 12-3-16,-1 7 0 15,-1 11-3-15,-1 3-2 16,6 6-1-16,-1-1 0 0,1-4-1 16,3-5 1-16,2-10 2 15,0-11 5-15,-2-14 2 16,3-7 4-16,0-16 0 0,-3-10 1 15,1-7 2-15,1-10-2 16,-5-4 0-16,-3-3-2 16,-3-1-1-16,-6 1 0 15,-4 0-1-15,-5 0 0 0,-9 0 0 16,-3 5-1-16,-9 0 1 16,-4 0-1-16,-7 0 1 15,-6-2-1-15,-9-2 0 0,-6-1 1 16,-7-3-1-16,-3-6 1 15,-11-5-1-15,-2-2 1 16,-7-6 1-16,-3-1 1 16,-3-3 1-16,1 2 0 15,-1-1 0-15,7 2 0 0,4 5 0 16,2 1 0-16,13 2-1 16,8 4 0-16,8 0-2 15,9 0 0-15,7 1 0 0,9-2 1 16,8 3-1-16,8 1 0 15,10-2 0-15,9 3-1 16,13 1-5-16,5-3-5 16,18 9-16-16,0 0-45 0,1-19-10 15,18 8-6-15,7-6-6 16</inkml:trace>
  <inkml:trace contextRef="#ctx0" brushRef="#br0" timeOffset="37752.3331">25442 12687 10 0,'0'0'79'0,"0"0"4"16,0 0-4-16,8 4-17 15,3-4-29-15,6-4-8 0,6 2-8 16,1 0-7-16,2 1-3 16,7 1-2-16,1 0-1 15,0 0-1-15,4 0-1 0,-3 0-2 16,1 0-1-16,-1-7 0 16,-3 1-1-16,-3-4-1 15,-8-5 0-15,-4-1-1 16,-9-5 1-16,-6-1-1 15,-6-4 2-15,-7-1-1 0,-10-2 2 16,-5 0-1-16,-3-1 1 16,-2 3 2-16,0 3-1 15,5-1 1-15,2 7 0 0,5 1-1 16,9 5 1 0,2 3-1-16,8 9 1 0,10-3-1 15,4 6-1-15,6 8 0 16,4 7 0-16,-1 3 0 0,6 7 0 15,-5 5 0-15,-3 5 0 16,-6 6 0-16,-4 4 0 16,-11 0 1-16,-12 4-2 15,-8-5-5-15,-15 1-2 0,-3-8-1 16,-8-4-3-16,-2-12-5 16,-3-2-10-16,9-7-36 15,1-10-11-15,8-5-2 16,11-4 5-16</inkml:trace>
  <inkml:trace contextRef="#ctx0" brushRef="#br0" timeOffset="39427.4328">26171 12289 37 0,'20'-13'76'15,"-6"6"-1"-15,-14 7-5 0,0 0-3 16,0 0-53-16,0 0-10 16,-6 9-1-16,-3 6 1 0,1 8 1 15,-2 5-1-15,2 7 2 16,-4 3-1-16,0 9-2 16,1-2 0-16,-1 5-2 15,3-7 0-15,-1-5 0 16,1-7 0-16,0-6 0 0,5-9 2 15,4-16-1-15,-11 4 0 16,8-13 1-16,-1-13-1 16,-1-4 2-16,-1-6-1 15,3-8 0-15,1-4-1 0,3-2 0 16,1-4-1-16,9-1 1 16,7 1-1-16,5 0-1 0,9 4 1 15,6 3 0-15,1 9 0 16,1 7-1-16,4 6 1 15,-4 10 0-15,-2 7-1 16,-3 5 1-16,-4 9 0 0,-3 4 0 16,-5 5-1-16,-3 0 0 15,-5 5 0-15,-2 0 1 16,-12 2-1-16,-2 0 0 16,-13 0 0-16,-5-1 0 0,-3-3 0 15,-7-3 0-15,-2-2 1 16,0-3-1-16,0-3 0 15,7-4 1-15,5-1 0 16,3-3 0-16,6 0 0 0,10-3 0 16,0 0 0-16,8 9 1 15,5-4-2-15,5 3 1 16,1 2-1-16,3 3 0 16,-2 3-1-16,-2 2 0 0,-2 5 0 15,-7 2-1-15,-3 1 1 16,-6 1-1-16,-9 0 0 15,-8-1-1-15,-7-3 0 0,-7-2 1 16,-5-7 0-16,0-3 1 16,1-5-1-16,6-3 1 15,1-3 1-15,10-2 1 16,8-4-1-16,5-4 0 0,8-1 0 16,8 0 0-16,7-2-1 15,7 0 0-15,5-3-1 16,6 0 0-16,6-1 0 15,2 0 0-15,2-2 0 0,4 2 1 16,1-2 0-16,-3-1 1 16,-4 0 2-16,-2 3 0 15,-7 1 2-15,-4-1-1 16,-10 0 1-16,-6 1 0 0,-9 0 0 16,-6 1-1-16,-2 1 0 15,-12-3 0-15,-2 6-1 16,-3 0 0-16,-3 5-1 0,0 3 0 15,-1 2 0-15,0 3-1 16,3 9 1-16,-1 4-1 16,4 2 0-16,1 5 0 15,4 1 1-15,2 2-1 0,5 0 0 16,2 2 0-16,3-4 0 16,4 0-1-16,7-5 0 15,3-3-1-15,3-2-1 0,4-5-1 16,3-5 0-16,1-3-1 15,-1-3 1-15,4-8 0 16,-3-5 1-16,5-3 0 16,-3-6 2-16,-1-3 1 15,-5 0 1-15,-2-1 1 0,-4 2 0 16,-8 1 2-16,-2 5-1 16,-5 4 0-16,-5 4 0 15,-3 6 1-15,-4 6-2 0,2 1 0 16,-1 8-1-16,4 5-1 15,2 5 1-15,5 4-1 16,3 4 0-16,6 3-2 16,7 3 0-16,3 0 0 0,0 3 0 15,2 0 0-15,-1-5-1 16,-4 0 0-16,-2-6 1 16,-7-3 0-16,-4-5 2 15,-3-5-1-15,-6-4 1 0,-7-5 0 16,0-1 0-16,-3-1 1 15,0-3 0-15,-2-3 0 16,2-2 1-16,3-1-2 0,5 0 1 16,4 0 0-16,2-2 0 15,2 1-2-15,5-3-2 16,2-1-2-16,9-3-4 16,-1-1-6-16,7-3-1 0,-1-5-1 15,9-2 1-15,-3-3 1 16,7-1 6-16,-2 2 6 15,1-3 8-15,-1 4 8 16,-8 3 2-16,0 4 1 0,-10 7 3 16,-2 2-2-16,-12 13-4 15,7-12-3-15,-7 12-3 16,0 0-3-16,-8 9-1 16,2 5 0-16,1 3-2 0,-2 10 1 15,2 3-1-15,3 6-1 16,1 4 0-16,1 2-1 15,1 1 1-15,5-2-1 16,1-7 0-16,-2-3 1 0,2-10-1 16,0-5 2-16,-7-16 0 15,14 4 0-15,-10-9 0 16,1-12 1-16,3-1 0 16,0-5 0-16,1-2 0 0,1 0-1 15,1 2 1-15,-2 2-1 16,2 5 0-16,-3 6-1 15,3 6-6-15,-11 4-18 0,0 0-55 16,-1 10-1-16,-1 2-6 16,-1 3-7-16</inkml:trace>
  <inkml:trace contextRef="#ctx0" brushRef="#br0" timeOffset="44491.1345">21511 13040 31 0,'0'0'35'0,"12"0"-2"16,-12 0 0-16,12 0-1 15,-12 0-5-15,0 0-1 16,12-3-3-16,-12 3-5 0,0 0-1 16,12-5-3-16,-12 5-1 15,9-4-4-15,-9 4-1 16,9-5 0-16,-9 5-1 16,0 0 0-16,0 0 0 0,9-6-1 15,-9 6 0-15,0 0 0 16,0 0-1-16,0 0-1 15,0 0 0-15,0 0 0 0,0 0-1 16,0 0-1-16,0 7 1 16,0-7-1-16,-1 15 1 15,0-6-1-15,-1 2 1 16,-1 1-2-16,2 0 0 0,0 1 0 16,0 0 0-16,0-1-1 15,1-3 1-15,0 1 0 16,0-10 2-16,0 14 0 15,0-14 1-15,9 3 0 16,0-3 0-16,6-6 1 0,3-3-1 16,7-4 0-16,6-2-4 15,2-3-2-15,4 4-5 16,-4-3-12-16,0 4-30 0,-4 7-28 16,-9 1-5-16,-10 5-6 15,-10 0-2-15</inkml:trace>
  <inkml:trace contextRef="#ctx0" brushRef="#br0" timeOffset="47688.2743">1108 14869 26 0,'4'-10'63'15,"-4"10"2"-15,0-23 1 0,0 13-35 16,0-1-3-16,0 1-3 15,1 0-4-15,-1 2-2 16,0 8 0-16,1-14-1 16,-1 14-4-16,0 0-4 15,-5-5-3-15,5 5-3 0,-13 14-1 16,6 1-2-16,-8 7-2 16,1 5 0-16,-2 8 0 15,-5 2 0-15,2 10 0 16,-5 4 0-16,-4-1 0 0,1 7 0 15,-1 2 0-15,5-4 1 16,8-27 3-16,7 6-3 16,-10 26 1-16,8-8 0 15,5-4 0-15,5-8 1 16,5-7 0-16,11-8 0 0,6-5-1 16,9-18 1-16,1-2 1 15,-1-10 0-15,5-5 0 16,-1-6 0-16,-2-3-1 0,-2-3-1 15,-12-1 1-15,-3 0-1 16,-13 3 0-16,-3-1 0 16,-8 7-2-16,-3 2 1 15,-12 9 0-15,-5 4 0 0,-2 4-1 16,1 10 0-16,-5 7 1 16,16-8 1-16,1 10-1 15,-19 15-1-15,17-17 3 16,0 2-1-16,2-1-2 15,3 2-6-15,-7 21-14 0,7-6-27 16,3-1-29-16,11-9-4 16,0-14-9-16,9-10-1 15</inkml:trace>
  <inkml:trace contextRef="#ctx0" brushRef="#br0" timeOffset="48191.5499">1583 14634 22 0,'-18'6'79'0,"5"-3"4"15,-1-2-6-15,14-1-2 0,-12-4-40 16,12 4-18-16,0 0-2 16,5-8-6-16,4 7-3 15,5 1-2-15,-1 2 0 16,2 5-1-16,0 7-1 0,1 5-1 15,10 9 0-15,-7 7 0 16,3 9 0-16,-3 10 0 16,0 10-1-16,-3 8 2 15,-15 5-2-15,-1 5 1 0,-17 1 1 16,-9 6-1-16,-8-1-1 16,-14-2 2-16,-8-4-1 15,-3-3 3-15,-3-7 0 16,0-6-1-16,-1-11-1 0,10-11 1 15,6-9-4-15,6-14-9 16,20-7-26-16,6-7-43 16,15-7-2-16,-3-5-7 15,10-9-4-15</inkml:trace>
  <inkml:trace contextRef="#ctx0" brushRef="#br0" timeOffset="49913.4555">3000 14697 25 0,'-5'-11'87'0,"-4"2"-2"15,0 2-2-15,9 7-5 16,-17-7-30-16,17 7-31 0,-14-3-2 15,14 3-8-15,-9 9-2 16,9 8-3-16,0 6 0 16,3 10-1-16,1 9-1 0,3 7 0 15,2 11 0-15,5 2 0 16,-4 2 0-16,-2-5 0 16,-2-4 0-16,2-6 1 15,-1-11-1-15,-4-7 1 0,4-11 0 16,-5-7 0-16,-2-13 1 15,0 0-1-15,12-5 1 16,-8-13-1-16,-1-4 0 16,4-4 1-16,0-5-2 0,1 0 0 15,2 1 0-15,0 4 0 16,0 5-1-16,2 8 0 16,2 10 0-16,4 3-1 0,-2 13 0 15,3 7 0-15,4 5 1 16,-2 3-1-16,6 0 2 15,-2 0-1-15,2-5 0 16,-5-3 2-16,-3-5-1 16,-1-5 2-16,-6-4-2 0,0-6 1 15,-12 0-1-15,12-11 1 16,-12-3-1-16,-2-7-1 16,-7-7 1-16,-4-6-1 0,-1-5 1 15,-6-5-1-15,0-1 1 16,-1 0 0-16,0 4 2 15,3 5-1-15,5 9-2 16,3 6 1-16,6 10-1 16,4 11 1-16,0 0-1 0,7 7 0 15,10 1-1-15,2 3 1 16,6-3 1-16,5-4 1 16,3-4 0-16,6-4 0 15,6-9 0-15,0-7 1 0,4-5-1 16,-3-7 1-16,2-3-1 15,-6-3 1-15,-3-4-1 16,-7-1-1-16,-11-2 1 16,-6 3 0-16,-8 4 0 0,-6 4 1 15,-5 7-1-15,-4 10 1 16,-9 6 0-16,-2 11 1 16,-1 7 0-16,0 10-1 0,1 7 0 15,1 8 0-15,3 4-1 16,1 3 1-16,6 6-1 15,5 2-1-15,1 2 1 0,5 5-1 16,4-1 0-16,3-1 0 16,4 1 0-16,-1-3 0 15,3-4 0-15,-7-5 1 16,4-7-1-16,-5-8 0 0,0-6 1 16,-5-9 0-16,-3-11-1 15,0 0 1-15,8-16-1 16,-6-7 0-16,0-3 0 15,1-3 0-15,0 2-1 0,2 2 0 16,1 4 0-16,1 10 0 16,2 10 0-16,2 5 1 15,3 14-2-15,1 5 1 16,2 4 0-16,4 3 0 0,1 0 0 16,0-3 0-16,3-3 0 15,0-5 0-15,-2-6 0 16,2-6-1-16,-4-7-1 15,0 1-1-15,-2-10 0 0,-3-5-1 16,-1-6-1-16,-4-6 0 16,-1 0 1-16,-4-1 1 15,1 2 1-15,-3 4-1 16,-4 6 2-16,0 15 0 0,0 0 1 16,0 0 0-16,3 20 0 15,1 2 0-15,0 3 0 16,5 0 2-16,1-3-1 15,0-1 0-15,4-7-1 0,0-6-1 16,1-5-2-16,-2-3-3 16,0-9 0-16,-2-6 0 15,-2-3 0-15,0-5 1 16,-3 0 3-16,-3-2 3 0,0 4 3 16,-3 1 3-16,0 7 2 15,0 13 0-15,0 0 1 16,0 15 0-16,0 9-1 0,0 11-3 15,0 10 1-15,1 13-1 16,3 12-2-16,-1 15-3 16,-3 9-5-16,0 15-5 15,-7 6-1-15,-10 14-2 0,-7 7 0 16,-10-4 1-16,-5-7 0 16,-6-15 5-16,1-17 2 15,0-18 6-15,-1-18 2 16,7-27-9-16,2-27-17 0,-1-19-43 15,12-21-8-15,1-17-3 16,9-7-5-16</inkml:trace>
  <inkml:trace contextRef="#ctx0" brushRef="#br0" timeOffset="51283.942">5065 15115 70 0,'-7'-9'90'0,"0"0"-4"16,7 9-4-16,-13-15-2 15,13 15-63-15,-2-10-4 16,2 10-1-16,0 0-5 0,0 0-3 16,0 7-1-16,2 8 0 15,2 7-2-15,1 6-1 16,1 5-1-16,-2 5 0 0,3 4-1 16,-2-2-3-16,-1-3-6 15,-5-5-12-15,1-16-39 16,0 0-19-16,0-16-5 15,0 0-4-15,-8-24-2 16</inkml:trace>
  <inkml:trace contextRef="#ctx0" brushRef="#br0" timeOffset="51450.4912">5031 14662 51 0,'0'-19'79'0,"0"19"-4"16,0 0-4-16,-2 11-3 15,6 6-61-15,2 12-6 16,6 2-4-16,1-1-9 0,6 2-17 16,0-9-33-16,6 4-10 15,3-6-7-15,4-4 2 0</inkml:trace>
  <inkml:trace contextRef="#ctx0" brushRef="#br0" timeOffset="51814.8231">5372 14837 68 0,'0'0'85'0,"-12"-1"-2"16,-2 1-3-16,6 8-25 15,-6 2-26-15,-2 1-8 0,1 3-7 16,-1 1-4-16,5 2-2 16,0 0-3-16,3 2-1 15,4-2-1-15,3 1-2 16,1-2 0-16,7 1-1 0,3-1 1 15,4 1-1-15,4 1 0 16,0 0-1-16,2 0 1 16,-1-1 0-16,-2 2-1 15,0-2 1-15,-5 3 0 0,-5-5 0 16,-5 2 0-16,-2-1 0 16,-10-1 1-16,-6 1-1 15,-7 0 0-15,-3-2 0 16,-3 1-1-16,-1-4 0 0,0-1-3 15,6-1-3-15,2-9-13 16,6 0-30-16,16 0-31 16,-13-3-3-16,13-7-8 15,3-2-1-15</inkml:trace>
  <inkml:trace contextRef="#ctx0" brushRef="#br0" timeOffset="52788.4966">6356 14683 4 0,'10'-15'90'16,"-10"15"0"-16,1-14-4 0,-1 14-7 15,0 0 0-15,-9 0-55 16,9 0-21-16,-12 16 0 16,5 1 1-16,2 9 0 15,2 6-1-15,-1 5 0 0,3 4-1 16,1 5-1-16,0 1-1 15,6 1-1-15,-1-2-2 16,3-5 0-16,-2-5 0 16,-1-5-2-16,-2-9-1 15,0-6 0-15,-3-6 1 0,0-10 1 16,-12 0 0-16,3-10 1 16,-2-4 1-16,-1-4 1 15,2-2 2-15,-2-3 1 0,5 0 0 16,1 2 0-16,5 2 1 15,1 2-1-15,5 4-1 16,5 5 1-16,7-1-2 16,6 4 1-16,3 0-1 0,6 1 0 15,4 1-1-15,1-4 0 16,4-4 0-16,-1-2 0 16,-1-2-1-16,-2-1 1 15,-2-4-2-15,-6-1 2 0,-7-1 1 16,-7-3 2-16,-5 4 1 15,-7 1 1-15,-3 0 1 16,-6 4 0-16,-5 4 1 16,0 6-1-16,-4 6 0 0,-1 5-1 15,1 9-1-15,1 5-1 16,3 5 0-16,2 6-1 16,2 5 1-16,3 0-2 0,4 5 1 15,0 4-1-15,6-1 1 16,6 0-1-16,1-3 0 15,2-1-1-15,4-5 0 16,2-6 0-16,3-5-1 0,-2-10-1 16,6-7 1-16,-2-6-1 15,1-6 1-15,1-10 0 16,1-7 0-16,0-9 0 16,-1 0 2-16,-2-4 0 15,0 2 0-15,-5 0 1 0,-1 5 0 16,-6 5 1-16,-5 7 0 15,-5 5 0-15,-4 12 0 16,0 0 0-16,-11 0 0 0,-3 5 1 16,-3 8-1-16,-1 3-1 15,0 1 1-15,1 1 0 16,5 3-1-16,4 0 0 16,4 1 0-16,4-1 0 0,3-2-2 15,7-2-2-15,3-4-4 16,12 2-21-16,1-3-54 15,3-9-3-15,1-3-5 16,1-6-7-16,0-6 1 0</inkml:trace>
  <inkml:trace contextRef="#ctx0" brushRef="#br0" timeOffset="53142.569">7475 14682 18 0,'14'-35'97'0,"-1"7"-1"15,-4 9-8-15,-3 5-4 16,-4 1-3-16,0 2-58 0,-2 11-21 16,0 0-1-16,0 8 1 15,-3 8-1-15,1 5-1 16,-2 9 2-16,0 9-2 0,-2 6 0 16,2 10 1-16,0 8-2 15,0 7 0-15,0 7 0 16,-1 1 0-16,-1 0-1 0,-2-2 2 15,-2-6 0-15,0-4-1 16,-2-13 1-16,1-10 1 16,1-11 0-16,2-9 0 15,1-12 0-15,7-11 0 0,0 0-1 16,-7-11-2 0,7-10-1-16,1-5-5 0,2-10-9 15,6-2-21-15,3 0-39 16,3-4-7-16,7-5-8 15,5-2-3-15</inkml:trace>
  <inkml:trace contextRef="#ctx0" brushRef="#br0" timeOffset="53535.695">7847 14819 0 0,'33'-32'88'0,"-3"6"3"16,-8 3-4-16,-4 3-5 15,-8 4-1-15,-2 1-66 16,-8 15-4-16,-6-11 0 0,-7 11-4 15,-5 3-2-15,-5 4-1 16,-2 3-1-16,0 3-1 16,-3 3-1-16,7 2-1 15,-1 0 1-15,6 4-1 16,4 0-1-16,7 2 1 0,5 1-1 16,1-1 0-16,11 0 1 15,3 1-1-15,3-4-1 16,6 2 0-16,1-4-1 15,-2 1 0-15,-1-5 1 0,-3 1-1 16,-6 0 2-16,-4-2-1 16,-7 2 2-16,-5-2 0 15,-11 1 0-15,-4 2 1 0,-4-1 0 16,-5 1 0-16,-1-2 0 16,-1-4 0-16,1-2-1 15,6-3 0-15,2-5-5 16,7-1-6-16,2-6-18 0,8-5-51 15,6-4-3-15,9-4-6 16,6-4-6-16</inkml:trace>
  <inkml:trace contextRef="#ctx0" brushRef="#br0" timeOffset="54128.597">8068 14806 22 0,'15'-13'95'16,"-3"4"-3"-16,-12 9-4 0,0 0-6 15,0 0-1-15,13-6-72 16,-13 6-4-16,0 9-1 16,-2 2-1-16,0 5-1 0,2 3-1 15,0 7 0-15,0 1 1 16,3 8-2-16,2 2-1 16,-1 3-1-16,1 0 0 0,0-1 0 15,0-2 0-15,-2-4-1 16,-3-5 0-16,1-6 0 15,-1-8 1-15,0-5 0 0,0-9 0 16,-8 1 1-16,8-1 0 16,-9-16 1-16,5-3 1 15,0-4 0-15,3 0 0 16,1-2 0-16,7 3 0 0,1-1 0 16,3 5-1-16,5 2 1 15,2 5-2-15,5 5-1 16,-1 0-1-16,3 2-2 15,0-1-1-15,-1-1-2 16,1-1-3-16,-2-1-3 16,-3-1 0-16,-3-4 2 0,-2-1 3 15,-3-3 2-15,-2 0 5 16,-5-5 3-16,0 1 7 16,0-1 4-16,-5 3 2 0,0 4-1 15,0 1-1-15,0 14-2 16,0-11-2-16,0 11-1 15,-6 12-1-15,4 7-3 0,0 3 0 16,0 6 0-16,0 4 0 16,2 4 0-16,0 3-1 15,0 3-1-15,0-3-2 16,4 0-3-16,0-5-7 0,7 0-15 16,-4-2-39-16,2-11-18 15,1-6-5-15,1-10-6 16,3-4-1-16</inkml:trace>
  <inkml:trace contextRef="#ctx0" brushRef="#br0" timeOffset="54492.2188">8645 14924 17 0,'3'-15'83'16,"-2"4"1"-16,-1 11-1 15,0 0-4-15,0 0-27 16,0 0-36-16,-5 0-1 0,1 9-1 15,1 5-4-15,1 2 0 16,1 2-2-16,1 4-3 16,0 1-1-16,8 2-1 15,-2 2-1-15,3-4 0 0,2 0-1 16,6-2 0-16,2-3-1 16,0-3 1-16,5-5 0 15,2-4-1-15,-1-5 1 16,2-1-1-16,-1-3-1 15,2-5 0-15,-3-5 0 16,-2 0-2-16,0-3 0 0,-7 1-4 16,0 2-3-16,-6-4-6 15,-5 4-8-15,-5 2-10 16,-3 0-10-16,-10 6-12 0,-9-1-21 16,0 4-6-16,-6 1 6 15,-5 1 22-15</inkml:trace>
  <inkml:trace contextRef="#ctx0" brushRef="#br0" timeOffset="54643.2047">8724 15022 37 0,'-19'0'74'16,"5"0"-2"-16,14 0-9 16,0 0-9-16,0 0-8 15,8-3-6-15,9-1-15 0,1 1-9 16,-1-2-5-16,4 2-7 16,-3-6-8-16,1 3-12 15,-3-2-16-15,-9-5-41 16,3 4-8-16,-10-3-5 0,0 1-7 15</inkml:trace>
  <inkml:trace contextRef="#ctx0" brushRef="#br0" timeOffset="54823.515">8673 14800 3 0,'-26'-24'88'0,"5"-1"3"16,4 3-5-16,7-1-3 16,7 5-19-16,8-2-38 15,10 4-7-15,7 1-7 0,6 2-4 16,4 4-2-16,4 2-2 15,1 6-3-15,-1 1-6 16,2 11-17-16,0 4-59 16,-8 0-4-16,-4 7-5 0,-6-5-5 15,-4 3-2-15</inkml:trace>
  <inkml:trace contextRef="#ctx0" brushRef="#br0" timeOffset="56789.2872">10414 14731 40 0,'-16'-20'84'0,"-1"-2"-1"16,-2 3-4-16,1 3-4 16,-8 3-50-16,4 9-6 0,1 4-6 15,-1 4-5-15,1 11-3 16,-1 5-2-16,1 10-1 16,-1 5 0-16,5 4-2 0,2 6 1 15,5-1 1-15,3 3 0 16,7 1 0-16,3-2 1 15,7-5 1-15,10-4-1 16,6-6 0-16,4-6-1 0,8-6-1 16,5-11-1-1,-1-7-1-15,7-3-1 0,-2-10-1 16,-1-7-1-16,-6-5 0 16,-1-4 0-16,-8-1-1 0,-9-1 2 15,-7 3 0-15,-10 2 1 16,-5 6 1-16,-9 5 2 15,-10 5 1-15,-5 8 1 0,-2 2 0 16,-4 10 0-16,5 5 1 16,2 4 0-16,1 0-1 15,10 1 0-15,5 3 0 16,6-1-1-16,6-1-1 0,7-3 1 16,7-2-1-16,4-6 0 15,2-2-1-15,1-6 0 16,0-3 0-16,-5-5-1 15,-3-7 1-15,-3-3-1 0,-7-3 1 16,-3-6-1-16,-3-1 1 16,-2-3 0-16,-3 2 1 15,-1-2 1-15,0 0 0 16,3 5 0-16,1 2 0 0,1 5 0 16,6 1 0-16,4 7 0 15,6 4-1-15,1 4 0 16,2 3-1-16,4 6 0 15,2 6 0-15,-3 2 0 0,-4 6 0 16,-1 0-1-16,-4 3 1 16,-7-1 0-16,-2-1-1 15,-5-2 0-15,-2-5 1 16,-5-3 0-16,7-14 0 0,-15 9 0 16,15-9 0-16,-6-11 0 15,6-7 0-15,0-3 0 16,4-4 0-16,7-5 0 15,3-2 0-15,3 1-1 16,2 1 2-16,-1 5 0 0,4 3 0 16,-3 6-1-16,-3 10 1 15,1 6-1-15,-3 9 0 16,0 9 0-16,-2 7 0 0,-3 4-1 16,5 8-1-16,-6-3 0 15,3 4-1-15,-1-4 0 16,-1-3-2-16,0-7-2 15,2-5-3-15,2-8-2 16,-3-9-1-16,6-3 0 0,0-13 1 16,1-5 1-16,3-8 1 15,0-4 2-15,1-6 6 0,0-3 3 16,0-3 7-16,-3-1 2 16,-5 4 0-16,2 4 1 15,-4 4 0-15,-6 8 0 16,-4 6 0-16,-1 10-3 0,0 8-2 15,-17 2-1-15,3 8-1 16,1 6-2-16,-1 2 0 16,-1 3-1-16,8 1-1 15,1 1 1-15,6 0-1 16,2 0-1-16,8-1 0 0,4-2 0 16,2-1 0-16,2-2-1 15,-1 0-1-15,-2-2-1 16,-2-4 0-16,-1 3 1 0,-7-5-1 15,-4 3 1-15,-1-1 1 16,-9-1 2-16,-6-1-2 16,-4 1 2-16,-1 0 0 15,-5-4 0-15,4-1 0 16,3-4-1-16,5-2-1 0,4-4-2 16,9-4-3-16,0-4-8 15,9 0-9-15,2-6-5 16,10-1 2-16,-1-3 2 15,7-3 5-15,-5 0 6 0,8-2 6 16,-1 3 16-16,-1 0 10 16,-2 2 8-16,-6 5 2 15,1 3-2-15,-7 6-1 0,0 7-4 16,-14 2-3-16,0 0-6 16,3 14 0-16,-3 0-4 15,-1 4-3-15,-1 4 0 0,2 2-1 16,0 2-2-16,0 1 1 15,0 1-2-15,6-1 0 16,4 1-2-16,-3-4 0 0,4-4-1 16,-1-2 0-16,1-6-2 15,1-4 0-15,-1-7-2 16,2-2 1-16,1-9 0 16,-4-7 1-16,3-5 0 0,-5-6 2 15,3-3 1-15,-3-4 2 16,2 2 1-16,-6 1 2 15,0 4 1-15,1 6-1 16,-2 4 1-16,-3 18-1 0,0 0 0 16,0 0-1-1,3 12 0-15,-1 7-2 0,1 5 0 16,0 2 0-16,3 3 0 16,-2 0 0-16,3-2-2 15,3 2-3-15,-1-7-3 0,2 2-16 16,-3 3-48-16,2-15-12 15,2-5-6-15,-3-7-5 16,4-4-3-16</inkml:trace>
  <inkml:trace contextRef="#ctx0" brushRef="#br0" timeOffset="57557.5783">11964 14829 64 0,'0'0'89'15,"0"0"-5"-15,0 0-4 16,0 0-3-16,0 0-45 0,0 5-30 16,0-5 0-16,3 20 0 15,0-6 0-15,0 4 2 16,1 5-3-16,3 2 1 16,-2 4-1-16,-1-1-1 0,1 0 0 15,0-3-1-15,-3-3 1 16,-2-4-1-16,0-5 1 15,0-13 0-15,0 0 1 0,0 0 0 16,0-11 0-16,0-9 0 16,2-2 1-16,3-3 1 15,3-5-1-15,3 2 1 16,2 1 0-16,2 6 0 0,-1 3 0 16,-2 6-1-16,2 8 1 15,0 4-2-15,-4 10 0 16,0 8 0-16,-3 3-1 0,3 1 1 15,-4 4-2-15,2-2 1 16,-1-2 0-16,-2-4-1 16,5-4 0-16,-5-5-1 15,5-6 0-15,-2-3 0 16,6-2 0-16,0-10 1 0,1-1-1 16,2-4 0-16,2-1 2 15,1-3-1-15,-3-1 2 16,2 2-1-16,-3 3 1 15,-2 4 0-15,1 6 0 16,-3 5 0-16,-4 2 0 0,0 7 1 16,3 7-2-16,-5 4 1 15,3 2-2-15,-1 1 0 16,4-2-1-16,0-1-1 0,0-1-2 16,2-6-3-16,3-3-6 15,-3-5-3-15,3-3 0 16,-4-1 0-16,3-8 3 15,1-3 1-15,-2-5 5 16,1 2 5-16,-7-7 8 0,3 1 7 16,-2 1 4-16,-3-2 1 15,-7 5-2-15,0 3 0 16,0 2-1-16,0 12-2 16,0 0-3-16,0 0-2 0,0 0-2 15,-5 17-2-15,5-1-2 16,6 2-1-16,4 2-2 15,-3-1-6-15,6 2-12 0,-2-2-27 16,0-5-34-16,3-3-4 16,0-6-7-16,1-5-3 15</inkml:trace>
  <inkml:trace contextRef="#ctx0" brushRef="#br0" timeOffset="57816.1383">12902 14839 3 0,'0'-23'76'0,"-2"1"-1"16,-7 3-3-16,1-1-4 16,-2 3-26-16,2-1-39 15,0 7-2-15,2 0 1 0,3 2 1 16,3 9 1-16,-1-12 0 16,1 12 0-16,0 0 0 15,7 2 0-15,1 7-2 16,-2 5-2-16,6 5-7 0,-4 5-7 15,6 2-13-15,0 4-13 16,1-5-16-16,0 4-2 16,6-9 0-16,-1 0 0 15,-1-8 9-15</inkml:trace>
  <inkml:trace contextRef="#ctx0" brushRef="#br0" timeOffset="58214.1257">13080 14908 22 0,'14'-11'53'0,"-3"-2"6"15,1-1 1-15,-3-1 0 16,2-1-4-16,-7 0-14 0,4 4-11 15,-3 2-12-15,-1 0-6 16,-4 10-5-16,10-4-2 16,-10 4-4-16,9 10-1 0,-1 1-1 15,0 1-2-15,1 2 0 16,2 4 0-16,1 0 0 16,1 7-1-16,1 1 1 15,3 7 0-15,-2 7 1 16,2 8-4-16,-3 8-3 0,0 8-1 15,-2 7 4-15,0 8-1 16,-7 2-1-16,-4 3 0 0,-1-3 1 16,-6-2 8-16,-9-5 9 15,-1-6 5-15,-3-13-1 16,0-7 1-16,1-12 1 16,1-13 3-16,0-10-2 15,1-13-4-15,4-10-4 0,-4-14-4 16,3-15-3-16,-4-14-3 15,6-9 0-15,3-5 0 16,5 0 0-16,1-1-7 0,6 10-6 16,3 1-18-16,9 7-51 15,9 16-6-15,2 11-5 16,8 7-6-16,-3 2 1 16</inkml:trace>
  <inkml:trace contextRef="#ctx0" brushRef="#br0" timeOffset="59343.7459">14333 15086 11 0,'-32'-4'67'0,"0"2"2"15,0-9-10-15,7 11-20 16,-4-3-12-16,5 3 0 15,0 0-1-15,3-2-3 0,8 2-4 16,-1-1 0-16,14 1-4 16,-14 0-2-16,14 0-2 15,0 0-1-15,16 0 0 16,5-2-2-16,12-1-1 0,8-1 0 16,11-2-2-16,12 0-1 15,8-2 0-15,6-1-1 16,3 0-1-16,-1 2 0 15,-2-2 0-15,-6 2-1 0,-10 0 0 16,-9 2 0-16,-14 0-2 16,-7 0 0-16,-13-1 0 15,-19 6 0-15,2-13-1 16,-10 5 0-16,-19 0 0 16,-5-4 0-16,-6-1 1 0,-5-3 0 15,-1-3 1-15,0 0 1 16,6-1 0-16,7-1-1 15,6 3 1-15,10 2 0 0,10-1 1 16,5 6-1-16,10 4 0 16,8 4-1-16,5 3 1 15,6 7 0-15,6 8-1 16,6 8 0-16,-1 8 0 0,-1 6-1 16,-1 8 1-16,-7 4-1 15,-9 6 0-15,-9 0 0 16,-12-1 1-16,-9 0 0 0,-14-7-1 15,-13-2 1-15,-8-9 0 16,-6-7-1-16,0-7-2 16,1-8-2-16,5-8-7 15,3-9-16-15,11-14-50 0,13-2-6 16,12-8-6-16,8-5-6 16</inkml:trace>
  <inkml:trace contextRef="#ctx0" brushRef="#br0" timeOffset="60642.3182">15986 14604 67 0,'-7'-22'90'0,"2"2"-3"16,0 3-5-16,2 3-2 16,3 14-59-16,0 0-9 15,0 0 0-15,-1 16-3 16,1 8-3-16,2 7-2 0,3 8 0 15,2 8-2-15,-1 4 0 16,2 4-3-16,3-1 0 16,-5 2-1-16,-1-6-1 15,-1-6 1-15,-3-5 0 0,-1-13-1 16,-8-9 1-16,0-11 1 16,-5-9 0-16,4-16-1 15,-3-11 1-15,1-8 0 16,2-11 1-16,6-9-1 0,4-11 1 15,0-8 0-15,11-10 1 16,8-1 0-16,3 3 1 0,7 5-1 16,3 13 0-1,5 10 0-15,0 16 0 0,4 19 0 16,-3 18 1-16,-2 7-1 16,-3 16-1-16,-1 5 0 0,-9 6 1 15,-5 5-1-15,-9 2 0 16,-9 0 0-16,-8 2-1 15,-11-4 0-15,-9-3 0 16,-9-2-1-16,-7-4-1 16,-4-3 1-16,-1-5 0 0,5-5 0 15,2-5 0-15,7 0 1 16,6-4 0-16,10 0 1 16,10-1 0-16,8-3 0 15,3 17 0-15,13-4 0 0,4 9-3 16,4 1-3-16,9 7-3 15,2 1-2-15,6 1-1 16,1-4 0-16,0-2 0 16,-2-7 0-16,1-8 1 0,2-5 5 15,-5-7 4-15,-2-10 4 16,-9-9 2-16,1-6 1 16,-10-6 3-16,2-3 3 15,-14 0 1-15,-3 1 1 0,-3 1-1 16,-5 8 0-16,-4 8-2 15,-5 9-1-15,-1 10-2 16,0 11-2-16,3 11-1 0,1 6-3 16,4 5 0-16,4 4-1 15,4 1-1-15,9-3-1 16,8-2 0-16,3-4-1 16,7-8 0-16,2-8-1 15,6-8 0-15,0-7 0 0,0-5 1 16,2-9 1-16,-4-11 1 15,-1-8 2-15,-2-10 0 0,-5-6 2 16,0-11 1 0,-4-6 1-16,-2-2 0 0,-3 2 0 15,-5 6 0-15,-2 5-1 16,-6 15 0-16,-3 11 0 16,-2 19 0-16,-8 10-1 0,-4 14 0 15,0 12-2-15,0 6 0 16,1 6 0-16,2 4 0 15,4 3 0-15,4 1-2 0,2-2-1 16,9 3-1-16,3-4-4 16,7-2-3-16,-1-6-3 15,8-4-6-15,-4-10-6 16,5-4-3-16,2-9 0 0,0-8 5 16,-1-9 4-16,-5-7 9 15,4-5 7-15,-4-3 9 16,2 0 11-16,-8 0 5 0,0 2 1 15,-3 7-1-15,-4 6-3 16,-10 9-3-16,13 0-4 16,-9 9-3-16,-4 6-3 15,3 8-2-15,-3 4-2 16,2 1-1-16,-2 1-2 0,6 1-5 16,-3-7-5-16,4 0-13 15,-1-3-30-15,1-10-27 16,3-8-7-16,2-2-2 15,-1-9-3-15</inkml:trace>
  <inkml:trace contextRef="#ctx0" brushRef="#br0" timeOffset="60802.8915">17401 14673 76 0,'7'-52'89'16,"-3"2"-3"-16,2 5-7 0,-6 6-28 16,1 11-24-16,-1 13-8 15,0 15-6-15,0 0-7 16,-11 15-9-16,10 10-15 0,-4 10-48 15,2-6-12-15,3 1-7 16,0-4-6-16,3 0-2 16</inkml:trace>
  <inkml:trace contextRef="#ctx0" brushRef="#br0" timeOffset="61541.8112">17632 14754 43 0,'-8'-9'67'16,"6"-8"-8"-16,2 17-14 15,0 0-10-15,0 0 3 0,0 0 0 16,0 0-4-16,0 0-3 16,7 5-8-16,-7-5-7 15,6 11-5-15,-3 2-4 16,2 3-1-16,-2 6-3 0,3 3-1 15,1 7-1-15,0 2-1 16,0-4-1-16,2 4-1 16,0-7 1-16,1-6 0 15,1-3-1-15,-3-5 1 0,-8-13 0 16,17 4 1-16,-17-4 0 16,16-15 2-16,-10-5-1 15,0-1 1-15,1-4 0 16,-1-3 1-16,4-1 0 0,-2 3 1 15,1 3-2-15,-2 4 1 16,3 5-2-16,-10 14 1 16,16-9-1-16,-8 9-1 15,5 11-2-15,0 0 1 0,3 5-1 16,3-1-1-16,5-1 1 16,1-1-1-16,1-3 0 15,2-6 1-15,-3-2 1 0,2-2 0 16,-5-5 0-16,-3-3 1 15,-2-4 1-15,-5-4 1 16,-6-1 0-16,-3-2 0 16,-3 2 0-16,-2 0 0 0,-5 3 0 15,-5 4 0-15,0 6-1 16,-2 4 0-16,0 4-1 16,0 9 0-16,2 4 0 15,2 4-1-15,4 3-1 0,2 1-4 16,4-1-7-16,3-2-17 15,5-6-46-15,7 0-5 16,6-5-9-16,2-3-4 0</inkml:trace>
  <inkml:trace contextRef="#ctx0" brushRef="#br0" timeOffset="61710.0784">18382 14944 10 0,'0'0'91'0,"9"3"3"16,-9-3-7-16,-3 12-4 15,3-12-2-15,-17 7-70 16,17-7-6-16,-11 11-3 0,11 0-19 16,8-7-63-16,-8-4-1 15,0 0-8-15,13-5-4 16,-2-5-4-16</inkml:trace>
  <inkml:trace contextRef="#ctx0" brushRef="#br0" timeOffset="62744.5574">18846 14791 48 0,'-10'2'83'15,"1"1"-1"-15,9-3-2 16,-11-9-8-16,11 9-45 0,0 0-9 15,8 7 0-15,1-4-2 16,5 2-4-16,5-2-2 16,2 1-1-16,8-3-4 15,1 0 0-15,4-1-2 0,2-2-1 16,0-3-2-16,-1-2 0 16,-2-1 0-16,-7-2-2 15,-5-3 0-15,-4 1 0 16,-8-3-1-16,-7-1 0 0,-4 1 1 15,-11-3-1-15,-6 1 2 16,-5 0-1-16,-2 1 2 16,-1 1-1-16,-1 1 1 15,4 4 1-15,3 0 0 0,6 2 0 16,3 1 1-16,12 7-1 16,0 0 1-16,10-6 0 15,7 6-1-15,4 4 1 16,3 6-1-16,5 4 1 0,1 9-1 15,-2 6 1-15,1 7-2 16,-7 9 1-16,-6 3-1 16,-9 4 0-16,-5 0 0 15,-6 1-1-15,-15-1-3 0,-5-7-2 16,-10 0-9-16,-6-7-39 16,-1-9-30-16,3-9-4 15,2-10-5-15,10-10-4 16</inkml:trace>
  <inkml:trace contextRef="#ctx0" brushRef="#br0" timeOffset="73870.8163">20132 14468 18 0,'1'-14'70'0,"2"1"1"16,0-2-6-16,2 3-14 15,-2-2-12-15,8 1-7 0,-6 3-7 16,3 2-6-16,-8 8-3 15,11-13-2-15,-11 13-3 16,0 0-2-16,13-5-2 0,-13 5-1 16,0 11-1-16,0 4-2 15,0 10 0-15,-4 6 0 16,-1 7 0-16,0 7-1 16,0 7 0-16,-4 3 0 15,4 1-1-15,-4-1-1 0,3-5 0 16,2-5 0-16,1-5-1 15,-1-7 1-15,2-9-1 16,0-6 0-16,1-8 1 0,1-10 0 16,0 0-1-16,0-16 1 15,1-7 0-15,2-5 1 16,2-8-1-16,2-8 0 16,5-8 0-16,4-5 0 0,3-2 0 15,0-3 1-15,4 1-2 16,3 6 1-16,2 7 0 15,-4 7-1-15,-1 13 1 16,-4 13 0-16,-5 13 1 0,-1 8-1 16,-8 17 1-16,-3 10-1 15,-2 8 1-15,0 6 0 16,-1 2-1-16,1 1-1 16,-1-1-1-16,1-5-1 0,0-5-1 15,0-8 0-15,0-10 0 16,1-9-3-16,-1-12 0 15,0 0 1-15,12-12 0 0,-4-10 2 16,0-11 0-16,2-7 0 16,5-9 1-16,6-4 2 15,3-7 2-15,2 4 1 16,3 2 0-16,-1 6 1 0,1 8 1 16,-2 11 0-16,-6 11 1 15,-3 12-2-15,-6 7 2 16,-1 14-1-16,-6 5-1 15,-1 7 0-15,0 4 0 0,2 9 0 16,1 3-1-16,3 3 0 16,-1 4 0-16,4-3-1 15,0 2-2-15,-4-4-3 16,5 1-6-16,-9-10-16 0,1-8-31 16,1 0-25-16,-3-9-5 15,0-8-5-15,-4-11-1 16</inkml:trace>
  <inkml:trace contextRef="#ctx0" brushRef="#br0" timeOffset="75073.7226">21120 14601 64 0,'23'-9'82'16,"-7"5"-1"-16,-7 2-2 15,6 2-31-15,-15 0-27 16,-12 8 1-16,-5-2-1 15,-3 1-4-15,-4 1-5 0,-3 2-3 16,0 2-2-16,-3 3-2 16,5 3-1-16,3-1-1 15,5 1-1-15,2-2 0 16,8 1-2-16,4-4 0 0,3-1 0 16,0-12-2-16,19 8-1 15,-1-8-1-15,3-1 1 0,2-9-1 16,2-2 1-16,4-2-1 15,-5-2 2-15,1 0 1 16,-7 2 0-16,-2 1 2 16,-7 6 1-16,-9 7-1 15,0 0 1-15,0 11 0 0,-7 8 0 16,-3 3 0-16,-1 5-1 16,2-1 0-16,2 2-1 15,4-3-1-15,3-3 0 16,1-5 0-16,9-4-1 0,1-7-1 15,5-4-2-15,3-2 2 16,1-13 0-16,3-2-1 16,-1-7 1-16,0-7 1 15,1-6-2-15,3-8 3 16,-4-7 2-16,2-5 0 0,2-3 2 16,-4 2 0-16,0 3 2 15,-3 4 0-15,-5 10 0 0,-2 10 0 16,-7 13 0-16,-5 16-1 15,0 0-1-15,-8 10 0 16,-2 14-1-16,-3 6 0 16,3 8 0-16,-3 4-1 0,0 5 1 15,6 3-1-15,1-1 0 16,4 0-2-16,2-4 0 16,5-2-2-16,3-10-1 15,5-3 0-15,3-8-4 0,2-7-2 16,0-10 2-16,2-5-1 15,-2-10 1-15,1-10 2 16,2-6 0-16,-1-8 1 16,0-11 4-16,3-6 2 0,3-6 0 15,-4-1 2-15,2 0 2 16,1 5 1-16,-3 6 0 16,-5 9 1-16,-2 11 0 0,-10 13 0 15,-5 14-1-15,0 0-1 16,-5 21-1-16,-9 6-1 15,0 7 0-15,-2 6-1 16,5 4-1-16,-2 4 0 0,4-2 0 16,3 0-2-16,5-4 0 15,1-3-2-15,7-7-3 16,4-5-2-16,4-7-6 16,3-11-9-16,2-2-5 0,4-7 0 15,5-5 1-15,-1-9 0 16,5-6 4-16,-1-4 3 15,4-8 10-15,-1 2 13 16,1-8 10-16,-6 8 5 0,-3-3 1 16,-2 7 2-16,-11 7 1 15,-6 6 0-15,-8 13-1 16,-7-3-5-16,-10 9-4 16,-5 4-3-16,0 7-2 0,-3 2-1 15,3 2-2-15,5 0 0 16,2-1-2-16,5 1 0 15,8 1-1-15,2-1 0 16,3-3 0-16,12 0-1 16,3 0 0-16,3-4-1 0,1-1 0 15,6-1 0-15,-4-3 0 16,0-2-1-16,-6 0 1 16,-5 0-1-16,-7 2 1 15,-6 1 0-15,-5 0 0 0,-10 2 1 16,-4-1 0-16,-4 4 0 15,-1-3 0-15,-3-1-2 16,8-2-5-16,-2-4-13 16,6-5-55-16,7 0-6 0,8 0-5 15,0 0-6-15,4-7 0 16</inkml:trace>
  <inkml:trace contextRef="#ctx0" brushRef="#br0" timeOffset="75270.8583">22385 14820 24 0,'3'16'90'0,"-3"2"-2"15,0 0-6-15,-3 1-4 16,-2 3-1-16,1 2-75 0,-4 1 0 16,-4 4-4-16,-3-2-11 15,1-11-57-15,-3 12-8 16,-4-3-6-16,-2-4-6 0,2-5-3 15</inkml:trace>
  <inkml:trace contextRef="#ctx0" brushRef="#br0" timeOffset="76990.3813">23355 14378 78 0,'14'-13'81'0,"-2"-4"0"0,1 2-4 15,5-2-43-15,-5 1-8 16,1 2-1-16,-5 0-9 15,-3 1-5-15,0 2-2 16,-4 3-3-16,-2 8-2 0,0 0-1 16,-9-2 0-16,-6 7-1 15,-3 9-1-15,-4 4 0 16,-1 5 1-16,-6 5-1 16,3 0 1-16,-1 4-1 0,3-2 1 15,5 2-1-15,4-3 1 16,7-1 0-16,1-2-1 15,7-2 1-15,0-2-1 16,6-1 0-16,2-1 0 0,6-2-1 16,0 0 0-16,0 1-1 15,3-2 1-15,1 2-1 16,1 0-1-16,-2 1 0 16,-1 0 0-16,-4 2-1 0,-6 0 0 15,-3 0 1-15,-5 1-1 16,-8-2 2-16,-14-1-1 15,-3-3 1-15,-6-2 1 0,-3-4 0 16,0-2 0-16,-2-5 0 16,3-1-1-16,3-3-2 15,8 0-3-15,3-6-6 16,12-1-12-16,5-1-26 16,-2-4-29-16,16-3-5 0,11-3-4 15,7-1-1-15</inkml:trace>
  <inkml:trace contextRef="#ctx0" brushRef="#br0" timeOffset="77508.8639">23759 14497 75 0,'16'-23'86'0,"-9"1"-3"0,-4 0-3 15,0 6-2-15,2-1-65 16,-5 2 0-16,0 2-1 15,0 5-1-15,0 8-2 0,0 0-1 16,-10 12-2-16,4 13-2 16,-3 14-1-16,-1 7-1 15,-6 14 1-15,0 10-2 16,1 6 1-16,-1 6-2 0,0 6-1 16,-2 0-2-16,0-4-1 15,1-7-1-15,-1-4 0 16,2-13 1-16,1-8 0 0,-3-13 1 15,6-13 1-15,3-12 2 16,9-14 2-16,-14-4 0 16,12-14 0-16,2-11 0 15,0-9 1-15,0-11-2 16,8-8 0-16,5-8 0 0,7-5 1 16,8-2-1-16,2 0 0 15,4 8-1-15,4 11 1 16,0 9-1-16,-1 12 1 0,-3 15-1 15,-1 15 0-15,-4 8 0 16,-6 13 0-16,-6 8-1 16,-8 4 1-16,-1 4-1 15,-8 2-1-15,-6-3-2 0,-8-1-3 16,-8-7-4-16,-1-4-7 16,-2-7-10-16,-1-5-21 15,9-3-28-15,1-7-9 16,3-5-3-16,10-7 0 0</inkml:trace>
  <inkml:trace contextRef="#ctx0" brushRef="#br0" timeOffset="78358.5121">23989 14787 41 0,'33'-8'73'0,"-3"3"3"16,2 1 0-16,-8 0-31 15,10 4-18-15,-12-3-4 16,-1-1 0-16,-1-4-6 0,-6-1-2 15,1-7-3-15,-5-2-2 16,-4-3-2-16,-4 0-1 16,-2 0-2-16,-7 4 0 15,-4 2-1-15,-6 6 0 0,-1 7-1 16,-3 4 0-16,-2 10-1 16,0 9 0-16,4 3-1 15,2 5 1-15,6 1-1 0,2 2-1 16,7 0 0-1,2-2-1-15,7-5 0 0,2-5 0 16,7-2-1-16,2-7 0 0,3-4-1 16,4-4 1-16,3-3 0 15,1-5 1-15,-4-7 0 16,4-3 0-16,-2-3 1 16,3 1 0-16,-6-3 0 0,1 0 1 15,-6 3 0-15,-3 2 0 16,-3 6-1-16,0 4 2 15,-13 5-1-15,0 0 0 16,5 12 0-16,-5 3 0 0,-1 2 0 16,-1 1-1-16,0 0 0 15,1-2 0-15,1-1 0 16,0-5 0-16,0-10-1 16,13 10-1-16,0-10 0 15,3 0 2-15,1-7-1 0,1-3 0 16,2-3-1-16,0-1 1 15,0-3 1-15,1 2 0 16,-3-1 1-16,-3 5-1 0,1 3 0 16,-6 4 0-16,-10 4 1 15,12 5-1-15,-10 9 0 16,-2 2 0-16,0 4 0 16,0 1 0-16,1 1 0 15,5 0-1-15,-1-5 0 0,4-2-3 16,4-5-2-16,3-6-1 15,4-3-3-15,1-2-1 16,4-8 0-16,-1-4 1 0,-3-6 1 16,2-8 1-16,2-3 4 15,-3-5 1-15,0-4 4 16,-1-2 3-16,0-3 3 16,-1 0 1-16,-4 5 1 0,-3 7 1 15,-1 4 0-15,-6 10 1 16,-3 7-1-16,-3 11-3 15,0 0-1-15,-10 21-3 16,-1-1-1-16,4 6 1 0,-3 4-2 16,3 4-2-16,-1 2-5 15,1-3-8-15,3 3-16 16,1 4-35-16,-1-9-16 16,2-7-8-16,0-5-5 0,1-4 1 15</inkml:trace>
  <inkml:trace contextRef="#ctx0" brushRef="#br0" timeOffset="78527.4336">24966 14802 50 0,'0'-25'87'0,"0"-1"0"0,0-2-4 16,3 7-13-16,-1-2-36 15,6 9-10-15,0 0-7 16,-8 14-5-16,20-11-3 0,-7 11-3 16,4 6-5-16,-3 2-6 15,5 6-19-15,-2-1-56 16,1-3-4-16,2-1-4 0,-1-2-6 15,2-5-4-15</inkml:trace>
  <inkml:trace contextRef="#ctx0" brushRef="#br0" timeOffset="82350.9949">25715 14413 42 0,'0'0'70'0,"0"0"1"0,0 0-18 15,0 0-22-15,0 0-5 16,0 0-3-16,0 0-6 16,0 0-4-16,0 0-1 15,0 0-1-15,0 0-1 0,0 14-1 16,0-2 0-16,-1 3-2 15,-1 2-1-15,-1 7 0 16,-3 0-2-16,-1 5 0 16,3 0 0-16,-4 1-1 0,1 0 0 15,-2 1-1-15,0-3 0 16,3-1 0-16,-1-5-1 16,2-3 0-16,1-2 0 15,0-7 0-15,4-10 0 0,-5 13 1 16,5-13-1-16,0 0 1 15,0 0-1-15,0 0 1 16,0 0-1-16,0 0 0 16,0-9 0-16,0 0 0 0,0-3-1 15,4-4 0-15,0-1 0 16,0-6 0-16,1-2 0 0,2-2 0 16,-1-2-1-16,3-1 1 15,0-2 0-15,-2 2 0 16,2 1-1-16,-3 4 1 15,4 0 0-15,-3 3 0 16,2 0-1-16,0 2 1 0,-3 0 0 16,3 3 0-16,-3-2 0 15,4 3 1-15,-4 0 0 16,2 0 0-16,-2 2 1 0,0 1 0 16,6 1 0-16,-4 0 0 15,6 1 0-15,0 1 2 16,3 3-2-16,2 1 0 15,1 2-1-15,0 2-1 0,0 2 1 16,3 3-1-16,-5 5 0 16,1 2-1-16,-6 6 0 15,0 4 0-15,-9 3 1 16,-4 5-1-16,-2 2 1 16,-10 3-2-16,-7 0 1 0,-4 0-1 15,-3-4 0-15,-4-4 0 16,-1-2 0-16,3-6 0 15,-1-4 1-15,3-6-1 16,6-3 1-16,5-2 0 0,3-2 0 16,12 0 0-16,-6-11 0 15,6 11 1-15,5-14-1 16,5 8 1-16,0 2 0 16,4 4-1-16,-1 0 1 0,-3 4 0 15,3 9 0-15,0 3 0 16,-3 2-1-16,5 2-2 15,-2-2 0-15,-1 0-1 0,3-4 0 16,-1 0-1-16,2-7 0 16,-2-2 0-16,4-2 1 15,-2-3 1-15,4-6 2 16,1-3 0-16,0-4 1 0,2-4 0 16,5-3 2-16,-3-3 0 15,1 0 2-15,-2 0 1 16,-5 4-1-16,-3 2 1 15,-4 3 0-15,-2 8-1 0,-10 6 1 16,0 0 0-16,-2 14-2 16,-6 2 0-16,1 3-1 15,-3 4 0-15,1-1 1 0,3 2-2 16,1-2 1-16,4-4-1 16,2-1 0-16,7-5-2 15,0-2 0-15,8-4-2 16,1-4 0-16,3-2-1 0,2-4 0 15,2-5 0-15,-2-4-1 16,-1-4 2-16,2-1 1 16,-5-2 1-16,0 0 2 15,-4 1 0-15,-1 1 2 0,-4 3-1 16,-4 5 0-16,-5 10 1 16,4-10-1-16,-4 10 0 15,-6 2 0-15,6-2-2 16,-8 14 1-16,2-5 0 0,1 1 0 15,2 0-1-15,3-10 1 16,0 16-1-16,0-16-1 16,4 11-1-16,-4-11-4 15,15 8-2-15,-5-7-6 0,3 1-3 16,-3-1-1-16,8-1 0 16,-1-3 0-16,1-1 3 15,0 0 3-15,-2-4 7 16,3 0 6-16,-9-2 4 0,6 0 2 15,-7 0 1-15,-3 1 1 16,-3 1-1-16,-3 8 1 16,0-13-4-16,0 13 0 0,0 0-2 15,-3-11-1-15,3 11-3 16,0 0-4-16,0 0-8 16,0 0-8-16,0-10-4 15,0 10-2-15,16-10-1 0,-7 2 3 16,3-2 7-16,4-1 8 15,-4-3 14-15,1 1 12 16,1-3 12-16,-1 2 0 16,-3-1-1-16,2-1 1 0,-4 3-4 15,2 2-3-15,-2 2-4 16,-8 9-5-16,12-12-3 16,-12 12-1-16,0 0-2 15,10 8 0-15,-9 9-1 0,-1 8-2 16,-6 8 0-16,-1 7-1 15,-2 8 1-15,-1 4-2 16,-4 1-1-16,-3 2-2 16,-1-2-2-16,-1-5 1 0,2-9-1 15,2-8-1-15,3-4 1 16,-1-12 1-16,1-11 2 16,12-4 1-16,-10-12 3 15,9-10-1-15,1-5 1 0,0-6 1 16,4-8-2-16,6-6 1 15,3-5-2-15,7-4 0 16,9-1 0-16,2 0-2 16,4 2 2-16,3 7-1 0,-1 7 1 15,0 7 0-15,-4 11 1 16,-3 10 0-16,-7 8 1 16,-1 5 0-16,-9 8 0 0,-1 9-1 15,-1 3 0-15,-5 8 1 16,-1 4-2-16,2 7 1 15,-4 5-2-15,0 1-1 16,-2 3 0-16,-1-2 0 16,0-3-2-16,0-4 0 0,0-9 0 15,0-5-1-15,0-12 1 16,0-4 0-16,0-9-1 16,0 0 1-16,16-10 0 0,-8-4-1 15,7-6 1-15,0-2 0 16,6-7 0-16,4-2 0 15,4-1 1-15,3-1 0 0,-4 4 2 16,3 3 1-16,-3 5 0 16,-4 6 1-16,-5 9 0 15,-7 6 1-15,-5 12 0 16,-6 8 0-16,-1 2-1 16,-1 5 0-16,-6 3 0 0,1 1-1 15,3 2-1-15,1-2 0 16,1-6-1-16,1-3-1 15,4-3-3-15,4-5-2 0,2-3-3 16,4-6-2-16,1-4 0 16,1 0-1-16,2-5 0 15,-1-8 1-15,-2-2 3 16,0-2 3-16,0-6 5 0,-2 1 3 16,-3-2 3-16,-1 2 1 15,-4 2 3-15,-1 5 0 16,-3 5 1-16,-1 9 0 15,0 0-1-15,-4 11-1 0,1 5-3 16,-2 1 1-16,0 5 0 16,3-2-3-16,2 0-1 15,0-2 1-15,3-4-2 16,5-3-1-16,-8-11 0 0,16 11-1 16,-5-11 0-16,1-3 0 15,1-5-1-15,-2-2 0 16,3-4 1-16,1 0 0 15,1-3 1-15,0 1 0 0,-2-2 0 16,4 2 0-16,-2 3 1 16,2 3 0-16,-5 3 0 15,0 4 0-15,-5 3 0 0,-2 7 0 16,-2 6 0-16,-4 5 0 16,0-1-1-16,-1 3 1 15,-2 0-1-15,0-1 0 16,0-3 1-16,1-3-1 15,2-3-1-15,0-10 0 0,4 9 0 16,-4-9 0-16,18 0 0 16,-6-6-1-16,2-1 0 15,-1-1 1-15,4-3 1 0,-1 1-2 16,1 0 1-16,0 2 1 16,-3 1 0-16,-4 1 0 15,1 4 0-15,-2 0 1 16,-9 2 1-16,13 4-2 0,-13-4 0 15,7 17 1-15,-4-6-1 16,2-1 0-16,-1 0-1 16,1-1-2-16,4-1-3 15,-9-8-3-15,20 12-3 0,-8-12-2 16,2 3-1-16,1-3 1 16,3 0 0-16,-1-3 3 15,-1-3 5-15,-1 1 4 0,-1-2 5 16,-2 2 3-16,-12 5 0 15,17-10 0-15,-17 10 1 16,9-3-2-16,-9 3 1 0,0 0-2 16,6 7-5-16,-6-7-6 15,6 12-14-15,1-1-47 16,-7-11-7-16,16 16-3 16,-5-12-4-16</inkml:trace>
  <inkml:trace contextRef="#ctx0" brushRef="#br0" timeOffset="82550.9499">28423 14804 26 0,'0'0'84'0,"-9"17"-3"16,1-4 0-16,0 1-4 15,-1 3-35-15,-5 7-30 0,3 0-2 16,2 4-3-16,-6 2-9 15,-3 1-24-15,-11 3-50 16,6-5-3-16,-2 3-6 0,-4-3-6 16</inkml:trace>
  <inkml:trace contextRef="#ctx0" brushRef="#br0" timeOffset="84842.5514">28968 14233 53 0,'-4'-15'87'0,"4"15"-2"0,0-13-5 16,0 13-26-16,0 0-26 16,0 0-6-16,4 14-8 15,-4 7-5-15,-8 8-3 0,-2 6-2 16,-2 9 0-16,-3 8-1 15,-3 0 0-15,-1 2-2 16,1-1-3-16,0-4-4 0,3-3-6 16,0-9-8-16,2-5-15 15,2-7-24-15,-1-8-23 16,7-6-5-16,5-11-2 16</inkml:trace>
  <inkml:trace contextRef="#ctx0" brushRef="#br0" timeOffset="85201.8532">28822 14650 9 0,'9'-17'72'16,"-3"0"5"-16,-6 17-11 16,13-19-19-16,-5 14-11 0,2 0-8 15,3 2-9-15,1 0-7 16,3 0-4-16,6-1-3 16,0-1-1-16,6-2-2 0,4-5-1 15,1-4 0-15,2-2 1 16,-2-5 1-16,2-1 2 15,-6-4 2-15,-1-2 0 16,-5 2 2-16,-7 2 1 0,0 2 0 16,-8 3 0-16,-5 4-1 15,-2 4-2-15,-2 4-2 16,0 9 0-16,-4-5-1 16,4 5 0-16,-18 9-1 15,8 5-1-15,0 6-1 16,-6 5 1-16,3 7 0 0,-5 2-1 15,1 8-1-15,-2-3-3 16,4 5-4-16,-1-3-8 16,4-2-16-16,2 2-47 0,5-8-8 15,5-9-6-15,0-7-5 16</inkml:trace>
  <inkml:trace contextRef="#ctx0" brushRef="#br0" timeOffset="85879.2897">29377 14537 60 0,'13'-23'86'16,"-5"2"-3"-16,-8 9-4 15,0 12-31-15,0 0-17 16,-16 5-9-16,-4 10-8 0,-1 3-4 16,-2 4-3-16,2 1-1 15,3 1-2-15,3-2-1 16,4-2-2-16,6-3 0 15,5-4-2-15,0-3-2 16,0-10-1-16,19 9-1 0,-5-9 1 16,1 0-2-16,4-9 0 15,-1-1 1-15,5-5 1 16,-2 0 1-16,-1-8 2 0,-3 4 0 16,0-1 2-16,-3 2 1 15,-4 1 0-15,-1 5 1 16,-9 12 0-16,10-7 2 15,-10 7 0-15,0 11 0 0,0 1-2 16,0 3 0-16,1 1 1 16,0 0-1-16,2 1 0 15,1-5-1-15,3-1-1 16,1-2 1-16,-8-9-1 0,18 10-1 16,-7-10 1-16,2 1-1 15,-1-2 0-15,2-2 0 16,0-5-1-16,0 2 1 15,-1 0 0-15,0 2 0 0,-3 2 0 16,-10 2 1-16,13 0 0 16,-13 0 0-16,4 15 0 15,-4-4 1-15,0-1-1 16,0 2 1-16,0-3 0 0,0 2 0 16,0-11 0-16,4 13 0 15,-4-13-1-15,14 3 1 16,-3-3-1-16,1-4 0 0,2-4-1 15,0-2 0-15,0-2 0 16,1-4-1-16,1 0 0 16,-2-5 0-16,-2 2-2 15,1-4 0-15,-2 5-4 0,-4-1-6 16,4 5-11-16,-4 3-2 16,-7 11-20-16,17 0-32 15,-11 7-10-15,3 8-3 16,-2 2 2-16</inkml:trace>
  <inkml:trace contextRef="#ctx0" brushRef="#br0" timeOffset="86164.4512">30071 14698 30 0,'13'-14'70'0,"-1"-1"4"15,2-14-7-15,-1 10-33 16,-3-1-2-16,2 1-3 0,-5 0-6 15,-1 3-2-15,-5 3-4 16,-2 5-4-16,-9 8-4 16,-5 0-2-16,0 10-2 0,-5 6 0 15,1 4-2-15,1 3 1 16,3 3-1-16,3-1-1 16,3 2 0-16,5-4-1 15,4 1-3-15,5-6-5 16,7 1-11-16,3-7-20 0,-1 0-41 15,11-2-5-15,5-5-5 16,2-1-3-16</inkml:trace>
  <inkml:trace contextRef="#ctx0" brushRef="#br0" timeOffset="86810.8272">30523 14461 37 0,'0'-11'84'0,"0"2"2"16,0 9-4-16,8-20-29 15,-8 20-20-15,13-8-2 0,-13 8-8 16,9-5-8-16,0 5-4 16,-9 0-2-16,0 0-1 0,11 6-2 15,-11-6-1-15,8 14-2 16,-8-5 0-16,3 1-1 15,-3 0-1-15,0-2 0 16,1 1-1-16,2 0 0 16,-3-9-2-16,0 13-1 0,0-13-1 15,3 9-3-15,-3-9-2 16,12 4-2-16,-12-4-1 16,15 0 0-16,-3-3 1 15,-1-5 1-15,4 1 3 0,-8-4 3 16,2-1 3-16,-6-3 4 15,0 3 1-15,-3 0 2 16,-6 1 0-16,-10 1 1 16,-1 4 0-16,-3 1-2 0,-6 5-1 15,0 0 0-15,1 5 0 16,-3 4-1-16,6 1 1 16,2 5-2-16,1 1 1 15,2 3-1-15,5 1 0 0,6 3 0 16,-1 0 0-16,7 4-1 15,2 0-1-15,5-2-1 16,5 4-1-16,4-1-1 16,-2-3 0-16,5 1 0 0,-2-2-1 15,1-1 1-15,-5-3 0 16,-5 0 0-16,-4-2 1 16,-4-2 0-16,-2-2 1 0,-13-4 0 15,-1-3 0-15,-8-2 0 16,1-2 1-16,2-1 1 15,1-2-1-15,1-4-6 16,2-5-22-16,-4 1-49 0,21-1-4 16,6-2-5-16,12 0-5 15</inkml:trace>
  <inkml:trace contextRef="#ctx0" brushRef="#br0" timeOffset="86961.5322">30888 14908 18 0,'4'19'95'0,"-6"-2"-4"0,-7-6-5 16,-6-4-7-16,-3-6-10 16,3 2-147-16,2-3-2 15,-3 0-8-15,4-8-4 16,3-9-2-16</inkml:trace>
  <inkml:trace contextRef="#ctx0" brushRef="#br0" timeOffset="88983.6769">16310 15452 40 0,'0'0'64'0,"0"0"-16"0,-4 14-20 15,4-14 0-15,11 4 3 16,1 1-1-16,5-1-4 15,3-1-4-15,6 1-3 16,3 0-4-16,6-1-1 0,5 0 1 16,10-2-3-16,5 0-3 15,9-1-2-15,4 0-2 16,7 1-1-16,7-1-1 16,5 0-2-16,3 1 0 0,2 0-1 15,0 2 1-15,1 0-1 16,3-1 0-16,-1 2 1 15,-3 1-1-15,-1-3 0 16,-2 3 1-16,-8-2-1 16,-4 0 0-16,-8 0-1 0,-12 0-2 15,-10-2-2-15,-9 0-8 16,-16-1-25-16,-9 0-38 16,-4-6-5-16,-9-5-4 0,-5-4-3 15</inkml:trace>
  <inkml:trace contextRef="#ctx0" brushRef="#br0" timeOffset="90107.4243">18646 14124 9 0,'-1'-13'19'0,"1"13"1"15,0-15 5-15,0 15 6 16,5-14 4-16,-5 14 3 16,5-11 0-16,-5 11-4 0,1-10-4 15,-1 10-4-15,0 0-4 16,0-9-6-16,0 9-5 15,0 0-2-15,-10-7-2 0,10 7-3 16,-12-6 0-16,4 3-2 16,-6-1-1-16,-2-1 1 15,-4-1-1-15,-6 3-1 16,-6-3 0-16,-7 1 0 0,-9-2 0 16,-7 0 0-16,-6 1 0 15,-8-2 0-15,-11 0 0 16,-10-3 0-16,-10 2 0 15,-9-4 1-15,-7 0-1 0,-10 1 1 16,-6-4 1-16,-8 1-1 16,0 1 0-16,-4-1 0 15,4 3 0-15,-1 1 0 16,3 1-1-16,5 3 1 0,4 3-1 16,7 0 0-16,5 4 0 15,10 0 0-15,2 2-1 16,12 4 1-16,5-1 0 15,7 1-1-15,3 0 0 0,4 1 0 16,7 2 0-16,-1-4 0 16,6 1 1-16,0-1 0 15,5 1 0-15,4-5 0 16,7 2 0-16,-1-2 0 0,9-1 1 16,5 3-1-16,8-2 1 15,4 1 0-15,4-2-1 16,3 3 1-16,14-3 0 0,-10 1-1 15,10-1 1-15,0 0-1 16,0 0 2-16,-5 10-1 16,5-10 1-16,0 16 0 15,0-3 1-15,0 3 0 0,1 3 0 16,2 7 0-16,-3 3 0 16,1 7-2-16,1 8 1 15,0 7-2-15,1 7 0 0,0 13-3 16,1 8-3-1,4 13-8-15,-2 5-9 0,4 7-6 16,-3 6-11-16,7 5-9 16,-6-5 0-16,4-3 11 15,-4-11 10-15,1-4 12 16,-3-7 9-16,1-12 9 0,-1-11 18 16,-1-11 15-16,1-3 2 15,0-15-7-15,0 2-6 0,3-15-2 16,-3-2 2-16,-1-8-2 15,-5-10-4-15,9 9-6 16,-9-9-3-16,0 0-4 16,0-7-3-16,0 7-3 0,0-14-3 15,0 14-7 1,-4-18-9-16,1 5-30 0,3 2-23 16,-2-4-7-16,2-2-1 15</inkml:trace>
  <inkml:trace contextRef="#ctx0" brushRef="#br0" timeOffset="91046.4001">18468 13921 66 0,'10'12'77'16,"-1"-3"0"-16,7 2-2 16,-1-20-16-16,-1 16-46 0,3 10 0 15,1 5 1-15,-2 6-1 16,0 5-1-16,-2 7-3 15,-2 6-1-15,-5 8-3 16,-3 12-1-16,-2 7 0 0,-3 11-2 16,-5 8-1-16,-4 10 1 15,-5 10-1-15,-1 7-2 16,-4 5-2-16,-1-1 0 16,0-4-1-16,0-4-1 0,-1-11 1 15,4-12 0-15,-1-15 0 16,0-16-4-16,3-17-11 15,-3-8-37-15,1-26-21 16,-4-10-6-16,-3-13-4 0,1-13-3 16</inkml:trace>
  <inkml:trace contextRef="#ctx0" brushRef="#br0" timeOffset="92445.1796">9270 13632 49 0,'0'0'55'0,"-1"-12"-9"15,1 12-6-15,-3-12-5 0,3 12-7 16,-6-12-7-16,6 12-3 15,-7-13-4-15,7 13-2 16,-6-11-1-16,6 11 0 16,-7-11-1-16,7 11 0 15,-3-11 0-15,3 11-2 0,0 0 0 16,14-14-4-16,6 11 0 16,5-5-2-16,11 2-1 15,8-3 0-15,13-1 0 0,12-1 0 16,6-2 0-16,9-1 0 15,8-1 0-15,7 0 0 16,5-1 0-16,2 1 0 0,-1 0 1 16,-2 1 0-16,-4 0 0 15,-5 3 1-15,-5-1 0 16,-6 4 0-16,-12 1 0 16,-11 3 0-16,-9 0-1 15,-13 1-1-15,-5 2 0 0,-12 1 0 16,-10 0-2-16,-11 0-2 15,0 0-3-15,-9 6-5 16,-7 0-7-16,-8-1-12 0,-8 2-15 16,-4 4-29-16,-7-1-10 15,-6 1-2-15</inkml:trace>
  <inkml:trace contextRef="#ctx0" brushRef="#br0" timeOffset="92849.1177">9739 13740 42 0,'-16'12'63'15,"2"-6"-1"-15,14-6 2 16,-12-5-32-16,12 5-28 15,0 0 4-15,7-3 3 0,3 0 2 16,5 0 0-16,2-3 2 16,8 0-3-16,8-3-1 15,6-1 0-15,9-3 1 16,6-1-1-16,9-1-2 0,7-3-1 16,7 0 0-16,3 1-2 15,2-1 0-15,0-2-1 16,-5 6-1-16,0-2 0 0,-6 5 0 15,-7-1-4-15,-9 6-2 16,-14-3-11-16,-5 6-32 16,-13 3-32-16,-39-2-5 31,-20 2-6-15,-18-1-2-16</inkml:trace>
  <inkml:trace contextRef="#ctx0" brushRef="#br0" timeOffset="95576.8092">15667 15202 62 0,'-16'0'74'0,"16"0"-2"16,-10 0 0-16,10 0-50 16,0 0-8-16,0 0 2 0,0 0-1 15,-2 9 0-15,2-9-1 16,0 18-2-16,0-3-1 15,-3 7-2-15,-1 3 0 16,-5 7-1-16,0 7-1 0,-3 6-1 16,-5 4-1-1,-3 4 0-15,1 2-1 0,-6 1 0 16,0-1 0-16,0-2-1 16,-2-6 0-16,6-4 0 15,0-9-1-15,1-7 0 0,7-6 0 16,3-10-2-16,10-11-1 15,-13 3-3-15,13-3-4 16,-6-14-6-16,1-2-9 16,3 4-14-16,-3-3-17 0,-6-1-25 15,6 2-8-15,-3 0-3 16</inkml:trace>
  <inkml:trace contextRef="#ctx0" brushRef="#br0" timeOffset="95926.3144">15186 15655 61 0,'-9'-3'85'0,"9"3"-2"15,0 0-4-15,-8-10-10 16,10 15-50-16,-2 11-7 16,5 5 0-16,-4 6 0 0,3 3-4 15,-2 5-2-15,1 1-2 16,0 2-1-16,1-1-1 15,2-2 1-15,-3-3 0 0,1-4 1 16,2-5 0-16,0-4 1 16,1-6 0-16,5-7-1 15,1-5 1-15,5-4-1 16,1-8 0-16,7-2-1 0,5-6-1 16,3 0-1-16,3 2 1 15,2 2-2-15,-2 1-1 16,-1 5-1-16,-8 1-5 15,1 6-6-15,-13-3-20 16,-16 5-52-16,8 0-2 0,-8 0-7 16,-6 0-4-16</inkml:trace>
  <inkml:trace contextRef="#ctx0" brushRef="#br0" timeOffset="97162.1819">13903 16293 28 0,'-11'0'76'0,"4"0"-1"15,7 0-1-15,0 0-27 16,0 0-29-16,0 11 1 16,0-11-5-16,-1 14-3 15,1-4-3-15,0 7-1 16,0 5-1-16,2 4-1 0,-1 5-2 15,0 10 0-15,1 6-1 16,1 6 0-16,1 7 0 16,0 1 0-16,3 0-1 15,3-1 1-15,0-5 0 16,7-5 0-16,-2-10 2 0,4-8 0 16,0-8 2-16,1-13 0 15,1-10 0-15,2-2 1 16,-3-14-1-16,-1-8 1 15,1-9-1-15,-1-8-1 0,-1-7-1 16,0-3-1-16,1-5 0 16,-2 0 0-16,-1 2 1 15,-1 6-1-15,-3 6 0 0,-1 7-1 16,-4 9 0-16,-2 7 0 16,-5 18-2-16,3-11-1 15,-3 11-3-15,0 0-5 16,-5 15-9-16,-1-5-25 0,-7 4-42 15,10 2-4-15,2-1-6 16,1 0-3-16</inkml:trace>
  <inkml:trace contextRef="#ctx0" brushRef="#br0" timeOffset="97773.7153">14684 16618 64 0,'0'0'76'0,"3"-13"-1"0,-3 4-29 15,0 9-13-15,5-9 0 16,-5 9-10-16,0 0-4 16,0 0-4-16,5-12-3 0,-5 12-3 15,0 0-3-15,-8-1 0 16,-2 1-3-16,-1 3 0 16,-4 3-1-16,-3 1 0 15,-1 1-1-15,-1 3 1 0,0 0 0 16,2 4-1-16,1-3 1 15,2 2-1-15,4 1 1 16,5-1-2-16,4 0 2 16,2 2-1-16,2-2 1 0,6-1-1 15,3 2 0-15,3-1 0 16,2 1-1-16,-1 1 0 16,0 0 0-16,0 2 0 0,0-1-1 15,-3 2 1-15,-3-1 0 16,-2 1 0-16,-5-2 0 15,-2 2 0-15,-5-4 1 16,-2-1 0-16,-6 0 1 16,-2-3-1-16,-6-1 1 0,0-4-1 15,-3 2 1-15,-1-3-1 16,0 0 0-16,2 0-1 16,3 1-3-16,1-1-7 15,7 2-18-15,2 7-41 0,10-14-11 16,-4 10-7-16,4-10-6 15,12 0 6-15</inkml:trace>
  <inkml:trace contextRef="#ctx0" brushRef="#br0" timeOffset="98174.3835">15087 16941 61 0,'-1'11'85'0,"1"-11"-2"0,0 17-3 16,-1-6-1-16,31 0-52 15,-30 9-19-15,0 4 0 16,-4 7 2-16,1 5 0 16,-7 3-2-16,7-17-2 0,-4 3-3 15,-3 4-2-15,-1 3-4 16,-2 0-8-16,-2 3-19 15,-1 0-43-15,-3 0-10 16,1-6-4-16,-3-3-6 0,0-4 4 16</inkml:trace>
  <inkml:trace contextRef="#ctx0" brushRef="#br0" timeOffset="99329.1947">15598 16619 30 0,'2'-14'82'15,"0"1"1"-15,-2 1-3 16,0 12-19-16,0 0-37 15,0 0-3-15,4-8-2 0,-4 8-8 16,0 0-4-16,0 0-1 16,0 0-2-16,0 0 0 15,2 11-1-15,-2 5 0 16,0 3-2-16,0 7 0 0,0 5 2 16,0 7-1-16,0 6 0 15,0 5 0-15,8 1 0 16,-1 2 0-16,7-4-1 0,-1-3 1 15,5-6-1-15,0-6 0 16,3-10-1-16,2-7 1 16,-5-11-1-16,3-7 1 15,-2-14-2-15,-2-9 1 16,0-6 0-16,-2-8 0 0,-5-9 0 16,4-4 1-16,-1-3 1 15,-1 4 0-15,-1 1 1 16,0 6 0-16,-2 5 0 15,-2 10 1-15,-1 6-2 0,-3 7-3 16,-3 16-2-16,0-11-9 16,0 11-32-16,0 0-40 15,-13 9-3-15,13-9-6 0,-4 12-5 16</inkml:trace>
  <inkml:trace contextRef="#ctx0" brushRef="#br0" timeOffset="99689.2434">16227 16502 73 0,'-5'-10'84'15,"5"10"-2"-15,-6-16-6 0,6 16-31 16,0 0-29-16,0 0 0 16,6 8-4-16,-5 6-6 15,2 3-1-15,-1 6-1 0,-2 4 0 16,0 6-1-16,-1 4 1 16,-1 2 0-16,-1 7 0 15,-3 2-3-15,-1 2 0 0,-3 0-3 16,3 0-2-16,-2-6-4 15,4-2-5-15,0-9-10 16,1-8-20-16,6-4-34 16,-2-21-6-16,0 0-4 15,9 0 3-15</inkml:trace>
  <inkml:trace contextRef="#ctx0" brushRef="#br0" timeOffset="100098.4225">16522 16586 74 0,'-9'0'84'16,"-1"0"-3"-16,-3 0-5 0,13 0-32 15,-14 12-29-15,-4-4-2 16,4 1-5-16,-4-1-3 15,3 2-1-15,-2 2 0 16,4 1 1-16,-1 3-1 0,0-2 1 16,4 3 0-16,0 0 0 15,4 1 1-15,1 2-3 16,4 0 0-16,1 1 0 16,0 1 0-16,8 0-1 15,2 1-1-15,4 0-1 0,1 2-2 16,4-1-1-16,3 1-1 15,1 2 0-15,3-2 2 16,-1-2-2-16,2-1 2 16,-4-1 1-16,-2-3-1 0,-6 1-1 15,-8-7-22-15,-10-1-50 16,3-11-4-16,-15 12-4 16,-6-11-6-16</inkml:trace>
  <inkml:trace contextRef="#ctx0" brushRef="#br0" timeOffset="101756.8438">10728 16584 45 0,'-2'-12'85'15,"-1"0"-3"-15,3 2-5 0,6 4-31 16,-6 6-24-16,0 0 1 16,9 7-6-16,-4 9-6 15,-2 10-3-15,1 8-1 16,1 11 1-16,5 8-1 0,-4 14-2 16,3 4-1-16,-1 7-3 15,2 1-3-15,-6-1 1 16,-1-44-4-16,-1 4 0 15,-1-6 0-15,-1 2 0 16,0-7 1-16,0 1 1 0,-4-10 1 16,1 0 1-16,-8 3 3 15,1-18 1-15,-4-11-1 16,-1-19 0-16,1-10 1 0,3-18 0 16,1-13 1-16,7-7 0 15,2-2-1-15,1-1 0 16,10-1-1-16,6 0 0 15,11 2 0-15,0 8-1 0,8 8 1 16,7 6-1-16,0 10 0 16,6 8 0-16,-5 8 1 15,-2 9-1-15,-1 8-1 16,-2 11-2-16,-3 4-5 0,-4 16-12 16,-10 7-36-1,-1 6-27-15,-7 7-5 0,-10 4-6 16,-4 3-2-16</inkml:trace>
  <inkml:trace contextRef="#ctx0" brushRef="#br0" timeOffset="102807.5454">10835 17025 51 0,'3'16'79'0,"10"-5"-3"15,9 0-2-15,5-6-29 0,7-5-32 16,9-3-1-16,4-8 0 16,7-5-5-16,-2-3-4 15,1-3-1-15,-8-3-2 0,-3 1 3 16,-11 0 1-16,-2 8 2 16,-13 2 0-1,-16 14 0-15,9-10 0 0,-9 10 2 16,-15 10-1-16,-2 7-2 15,-4 8-1-15,-2 6-2 0,4 3 1 16,-1 2-1-16,4 0 0 16,8 0-2-16,4-4 1 15,4-6 0-15,10-6-1 0,8-8-1 16,1-7 0-16,4-5-3 16,2-3 0-16,0-10 0 15,1-3-2-15,-3-5 1 16,-5-8 0-16,-6-3 1 15,0 0 0-15,-8-6 3 0,5 3 2 16,-7 0 2-16,-1 4 0 16,0 0 1-16,2 10 1 15,3 3-1-15,2 9 1 16,0 4-1-16,5 5-1 0,3 6-1 16,1 8 1-16,3 5-3 15,1 3 2-15,5 4-1 16,1 2-1-16,-4 1 0 15,-2 0-1-15,-2 0 0 0,-6-5 0 16,-3-2-1-16,-7-4 0 16,-3-2 1-16,-4-7 0 15,4-9 2-15,-18 5 0 0,18-5 1 16,-13-8 0-16,7-2 0 16,3-4-1-16,3-2 0 15,2-2-1-15,7 0 0 0,6-2 0 16,5-2 0-16,5 2 0 15,6-2 0-15,7 0 1 16,7 0-1-16,0 0 1 16,3-2 0-16,-3 2 0 0,-5 0 1 15,-5 2-1-15,-7 4 1 16,-9 4 0-16,-12 4 0 16,-7 8 0-16,-3-1 0 15,-14 4 0-15,-3 8 0 0,-4 5 1 16,-4 6-1-16,3 1 0 15,-2 2 1-15,6 2-1 16,6 1 0-16,6 1-1 16,7-1 0-16,3-1 0 15,10-4-2-15,9-5-2 0,6 0 0 16,1-5-2-16,2-6-1 16,6-7-2-16,-4 0 1 15,-5-10 0-15,3-5 1 16,-6-3 2-16,-5-4 2 0,-4-2 2 15,-6 1 3-15,0-3 1 16,-3 5 2-16,-4 2 0 16,-1 3 1-16,0 5-2 15,0 11 1-15,0 0-2 0,0 0-1 16,-3 5 0-16,3 13-1 16,0 7 0-16,1 4-1 15,1 2-1-15,2 3-2 0,-3-3-3 16,3 2-3-16,0-5-10 15,-2-4-14-15,-2-3-23 16,-1-7-26-16,0-5-6 16,1-9-5-16,0 0 4 0</inkml:trace>
  <inkml:trace contextRef="#ctx0" brushRef="#br0" timeOffset="103208.4668">12227 16879 41 0,'6'-43'82'16,"4"5"0"-16,-3 12-5 15,5-2-26-15,1 11-19 16,1 7-6-16,2 7-10 16,4 3-6-16,-1 6-3 0,5 4-3 15,-2 3-1-15,4 6-3 16,2 2-3-16,-3 5-3 16,-4 3-8-16,1 3-8 15,-8 2-15-15,-1 2-11 16,-4-1-5-16,-3-2 3 15,-6-4 6-15,0-7 10 0,0-5 12 16,0-17 18-16,0 0 22 16,0 0 17-16,-11-13 7 0,10-10-1 15,1-3-5-15,1-4-3 16,9-2-5-16,-5 4-5 16,7 3-4-16,-3 7-4 0,3 6-4 15,-1 11-1-15,-3 8-3 16,5 15-2-16,-7 10-3 15,1 7-1-15,2 7-3 16,-6 9-4-16,-4-29-7 16,5 10-15-16,-3 3-18 0,-1 5-28 15,-1 1-8-15,-4 4-2 16,-7-5 6-16</inkml:trace>
  <inkml:trace contextRef="#ctx0" brushRef="#br0" timeOffset="103279.2524">12560 17588 19 0,'-9'23'36'0,"-5"-9"-16"15,6-7-46-15,-3-7-16 16</inkml:trace>
  <inkml:trace contextRef="#ctx0" brushRef="#br0" timeOffset="103571.5393">12998 16927 0 0,'11'-16'79'0,"-11"16"4"16,0-15-5-16,0 15-17 16,0-10-18-16,0 10-7 15,0 0-8-15,0-12-10 0,0 12-5 16,0 0-3-16,0 0-2 16,9-1-1-16,-9 1-1 15,17 0-1-15,-3-3-1 0,2 0-1 16,4-2-2-16,1-3-3 15,1 1-2-15,2-3-5 16,1 2-9-16,-11-3-16 16,3-2-36-16,-3 6-13 15,-14 7-8-15,10-12-3 0</inkml:trace>
  <inkml:trace contextRef="#ctx0" brushRef="#br0" timeOffset="103777.5506">13125 16745 17 0,'-23'-10'81'16,"-1"2"4"-16,5 3-4 15,-1-5-25-15,20 10-20 16,-12-13-5-16,12 13-10 0,5-9-7 16,11 7-4-16,2 0-4 15,5 2-3-15,7 0 1 16,1 5-2-16,-1 9 1 16,1 5-1-16,-4 12-3 0,-9 7-3 15,-3 13-17-15,-15 6-57 16,-5 10-1-16,-15 3-6 15,0-34-7-15,-2 8 1 16</inkml:trace>
  <inkml:trace contextRef="#ctx0" brushRef="#br0" timeOffset="106195.5018">9923 16348 1 0,'-51'3'56'0,"3"0"1"0,8-2 0 15,-1-1-48-15,17 0 2 16,0 0 2-16,5-1 0 15,10-2 0-15,9 3-1 16,0 0 0-16,0 0-2 0,0 0-3 16,11-4-3-16,6 4-1 15,3 0-1-15,6 0 1 16,3 0 0-16,11-3 1 0,0-1 1 16,15-3 1-16,7-1 0 15,12-5 0-15,11-2 0 16,13-2 1-16,7-2-1 15,18-2-1-15,10 0 1 16,7-3-1-16,6 1 1 0,9-1-2 16,7-2 0-16,7-1 0 15,6 0 2-15,6 0-3 16,3-2 1-16,6-1-2 16,8 2 2-16,-2-1-1 15,0 3-1-15,-1 2-1 0,2 1 0 16,-1 0 0-16,-7 4 0 15,-3 3-1-15,-6 1 1 16,-2 1-1-16,-3 3 1 0,-7-2-2 16,-7 3 1-16,-8 1 0 15,-5-1 0-15,-8 0 0 16,-5 1-1-16,-7-2 1 16,-7 1 0-16,-10-1 0 0,-5 0 0 15,-7-1 0-15,-4 1-2 16,-6 0 0-16,-5 2-1 15,-10 2-1-15,-5 0-1 0,-7 1 1 16,-7 5 0-16,-7-1 0 16,-10 2 1-16,-7 0 2 15,-5 0 1-15,-4 3 1 16,-3-2 1-16,1 1-2 16,-1 1 2-16,5-2 1 0,2 0-1 15,2 1-1-15,3 1 1 16,-1-3 0-16,2 2 1 15,-5 0 0-15,-1 0-1 16,-9 1 1-16,-2 1 0 0,-5 2 2 16,-10-6-1-16,11 14-1 15,-7-2 1-15,0 4 0 0,3 6-1 16,2 6 0-16,0 6-2 16,7 11 0-16,-2 11 0 15,3 11-2-15,-1 11-1 16,0 12-2-16,-4 8-2 15,3 7-4-15,-5 1-8 0,-2 6-10 16,1-1-16-16,-4 0-16 16,0-6 3-16,5-11 7 15,-4-9 8-15,4-8 10 16,-4-10 11-16,2-11 18 0,0-15 22 16,-5-24 19-16,-1 0 4 15,0-4-7-15,-1 2-3 16,-1-4-4-16,0 0-3 15,-1 0-2-15,-2 3-6 0,-2-5-3 16,-3 1-3-16,1 3-6 16,-3 1-4-16,-4-2-3 15,0 2-2-15,-2 2-3 16,1 0 1-16,-4-2 1 0,1 0-1 16,-3 0 1-16,1-3 0 15,-2 1 3-15,-2 1 1 0,-4-3 2 16,-4 1 1-16,-1-2-2 15,-5 0 1-15,-3-3-1 16,-6 0 1-16,-3-2 0 16,-4-1-1-16,-8-1 2 15,-4-2-2-15,-6 1 2 0,-8 0-1 16,-5-1 1-16,-7-1 1 16,-7 2-1-16,-6 0 1 15,-6-1-1-15,-1 2 0 16,-8-1 0-16,-5 1-1 15,-5 1 0-15,-2 1-2 0,-2-2 1 16,-3 3-1-16,0 0 1 16,-1-2-1-16,0 3 1 15,-2-1 0-15,6-1 0 0,0 2 0 16,-1 1 0-16,5-1-1 16,3 0-2-16,-1 1-2 15,5 1-3-15,5 0-1 0,0 0-1 16,3 2-1-16,4 1 1 15,1-1 0-15,4 3 4 16,2 0 3-16,2 1 3 16,0 2 1-16,3 0 2 0,-4-1 0 15,6 0 0-15,-1-1 0 16,-1 1 0-16,4-1-2 16,3 0-3-16,-1 8 0 15,1-8-3-15,-1 8 2 16,2-8 0-16,4 11 1 15,-2-10 2-15,5 9 2 16,3-8 3-16,5 7 3 0,1-4 1 16,4 4-1-16,3-5 1 15,5 4-2-15,2-4 1 16,5 3 1-16,8-7-1 16,0-4 0-16,48-10 2 0,-34 12-3 15,-1-2 1-15,10-3-2 16,-2 1-1-16,27-8-2 15,-25 5-3-15,2 1 0 16,23-6 0-16,0 0-1 16,0 0 0-16,0 0 1 15,0 0 0-15,0 0 0 0,-7 0 2 16,2 0 0-16,1 0 2 16,0 0 2-16,-2 0 0 15,1 0 1-15,2 0 0 16,-17-16 1-16,-30-44 2 15,36 33-1-15,-2-2-2 16,2-11 0-16,-5-4-1 0,3-9-2 16,-10-43 2-1,-9-29-1-15,3-10-4 0,2-7 1 16,9-1-1-16,5 5 0 16,11 15 0-16,6 22 0 0,0 22-2 15,10 8 0-15,-1 9-1 16,3 11 0-16,-3 8-1 15,-1 8-3-15,-2 8-11 16,-7 27-46-16,2-22-19 16,-3 11-5-16,1 11-4 15,-15-12-3-15</inkml:trace>
  <inkml:trace contextRef="#ctx0" brushRef="#br0" timeOffset="113031.329">19292 16325 26 0,'-2'-13'81'0,"-1"0"0"15,0 0-3-15,0 2-3 16,3-1-59-16,0 12-2 16,-5-12-1-16,5 12-2 0,0 0-3 15,0 0-2-15,-6 6-1 16,5 4-1-16,-2 4 0 15,0 6-2-15,-3 9 1 16,0 6-2-16,-2 8 0 0,-1 6-1 16,1 5-3-16,-2 4 1 15,0 1 0-15,-1 0-1 16,2-6 0-16,2-6 0 16,2-5 0-16,-2-9 1 0,2-8 2 15,3-6 0-15,2-19-1 16,0 9 2-16,0-9-1 15,2-17-1-15,5-3 1 16,3-4-1-16,4-6 1 16,4-2-1-16,1-1 0 0,5-1 0 15,0 6 1-15,3 3 0 16,0 2 0-16,-2 6 0 16,-3 4-1-16,-1 3 2 15,-2 0 0-15,-2 2 0 0,-1 0 1 16,-3-2 0-16,-2-3 1 15,2-3 1-15,-4-4 0 16,-1-3 0-16,1-5 0 0,-2 1 1 16,0-1 0-1,-2 4-2-15,-1 0 0 0,0 6 0 16,-2 7-1-16,-2 11 0 16,0 0-1-16,-1 14 0 15,-8 12-1-15,-1 5 0 0,-2 9 0 16,-2 5 0-16,1 5 0 15,0 2-2-15,5-2 1 16,1-2 0-16,3-8-2 0,4-1-1 16,0-6 0-16,8-9-4 15,0-6 0-15,3-9-1 16,-2-7-2-16,5-5 1 0,0-9-1 16,3-8 4-16,4-3 0 15,-2-2 3-15,0-2 3 16,-1 5 4-16,0 2-1 15,-5 5 3-15,0 6 0 16,-13 9 1-16,11-2-1 0,-11 2 1 16,1 13-3-16,-1-3 2 15,0 5-1-15,0-3 1 16,0 0-1-16,1-1-1 16,3-1-1-16,-4-10 0 0,17 8 0 15,-4-8-2-15,2 0 0 16,4-2 0-16,3-2 0 15,4-2-1-15,1 0 2 0,-1 1-2 16,2 3 1-16,-3 0 0 16,0 2 1-16,-5 0 0 15,-4 1 0-15,-4 5 0 16,-12-6 0-16,16 12 2 16,-16-12-1-16,6 10 0 15,-6-10 1-15,0 0-1 0,8 10-1 16,-8-10 1-16,7 1-1 15,-7-1 0-15,13 0 0 0,-13 0-1 16,13 0-2 0,-13 0 0-16,13 10 0 0,-7 1-2 15,-2 3 0-15,-2 5-1 16,-2 3-1-16,0 1-1 16,-2 5 0-16,-3-3 0 0,0 0-2 15,1-6 1-15,-1-5-1 16,5-4 1-16,0-10 1 15,0 0 3-15,7-15 2 0,4-5 2 16,-1-5 3-16,6-5 1 16,3-4 3-16,4-5 4 15,4-2-1-15,6-2-2 0,4-1 2 16,1 4-2-16,3 0-1 16,-2 8 0-16,-3 1-3 15,-5 11-2-15,-9 7 2 16,-7 6-4-16,-15 7 1 15,0 6-1-15,-16 6 0 0,-7 9 0 16,-8 2 0-16,0 3 0 16,1 1-1-16,-2 3 2 15,5-3-1-15,8 0 1 16,6-6 0-16,6-2 0 0,7-6 0 16,6-4-1-16,7-5 2 15,4-4-3-15,5-2 1 16,2-8 0-16,1-4-1 15,3-5 0-15,-3-5 0 0,3-5 1 16,-3-7 1-16,-1-4 0 16,1-5 2-16,-4-4 0 15,1 0 2-15,-4 3 1 16,-2 4 0-16,-1 6 0 0,-7 7-1 16,-1 9-1-16,-2 8-1 15,-5 12-1-15,0 0-1 16,-5 10 0-16,2 8-1 0,-3 6 0 15,2 5 0-15,-4 6 1 16,1 4-1-16,4 3-2 16,-1 2-2-16,1 1-2 15,-2-6-4-15,4 0-4 16,1-6-1-16,0-4-6 0,1-8-2 16,3-5-5-16,2-6 1 15,-6-10 4-15,19 0 9 16,-8-4 6-16,3-10 6 0,2-1 11 15,0 0 4-15,0-1 7 16,-3 3 2-16,-2 5 0 16,-1 3-4-16,-10 5-2 0,4 6-4 15,-4 6-5-15,-6 3 0 16,-1 2-3-16,1 1 0 16,-2 0-2-16,1-4-4 15,6-1-5-15,1-13-17 16,-1 9-29-16,5-9-26 0,7-5-6 15,-1-7-6-15,4-1 14 16</inkml:trace>
  <inkml:trace contextRef="#ctx0" brushRef="#br0" timeOffset="113176.5587">20730 16662 18 0,'15'-35'87'0,"0"1"0"0,-1 0 0 16,-4 2-19-16,8 7-20 16,-6 6-19-16,-3 4-10 15,-9 15-9-15,12-13-3 16,-12 13-5-16,0 0-4 0,0 12-8 15,0-12-25-15,-23 15-46 16,23-3-4-16,0-2-5 16,9-1-6-16</inkml:trace>
  <inkml:trace contextRef="#ctx0" brushRef="#br0" timeOffset="113874.8014">21218 16573 36 0,'-7'11'78'15,"7"-11"4"-15,-12 7-2 16,-8-5-25-16,20-2-31 16,-5 11 1-16,5-11 0 15,8 13-5-15,8-8-4 0,7 0-2 16,10 1-4-16,8-1-2 15,8 2-2-15,7-3-2 16,3 2-1-16,5-2-1 0,0 2-1 16,-3-3 0-16,-4 1-2 15,-10 0 0-15,-7-2-2 16,-9-1-1-16,-13-1-1 16,-10 0 0-16,-8 0-1 15,-6-9 0-15,-11 0-1 0,-6-5 1 16,-9-3 1-16,-2-3 2 15,-1-2-1-15,-3-1 2 16,3-2 1-16,4-2 1 0,2 5 3 16,9 0 1-16,4 5-1 15,9 3 1-15,3 5 0 16,4 9 1-16,6-6-1 16,3 7-1-16,5 6 0 0,3 5-1 15,2 2-1-15,0 6 1 16,0 4-1-16,-2 0-1 15,-2 6 0-15,-8 1 0 0,-2-1-1 16,-5 3-2-16,-9 0 2 16,-5-2-2-16,-6-3-1 15,-3-2-1-15,-5-6-2 16,4-1-4-16,0-6-6 16,5-4-18-16,7-5-46 0,2-4-4 15,10 0-5-15,0-15 1 16</inkml:trace>
  <inkml:trace contextRef="#ctx0" brushRef="#br0" timeOffset="114234.0456">22296 16420 0 0,'2'-14'76'0,"4"3"7"16,0 0-1-16,0 2-5 0,-6 9-45 16,10-12-12-16,-10 12-1 15,0 0-5-15,8 15-3 16,-8 2-4-16,-1 8-3 15,-6 2-2-15,-1 6 1 0,-2 1-2 16,0 4 0-16,-3 2-1 16,4-1-3-16,-3-2-3 15,5 3-3-15,-4-3-6 16,7 0-11-16,-5-1-20 0,-2-6-34 16,1-3-6-16,4-3 0 15</inkml:trace>
  <inkml:trace contextRef="#ctx0" brushRef="#br0" timeOffset="115056.4176">22012 15993 62 0,'-9'-5'77'0,"9"5"-1"15,0 0-1-15,22 0-33 16,6 3-30-16,6 5-2 0,12 0 1 15,1 3 0-15,10 1 0 16,4-1-3-16,4 0-2 16,3 0-1-16,2 1-2 15,2-3 0-15,0-2-1 16,0 1 1-16,-6-1-2 0,-5-1 0 16,-8-2 0-16,-8-1 0 15,-8-2 1-15,-7 1 1 16,-11-2-1-16,-5 0 1 15,-14 0 0-15,12 0 1 0,-12 0-3 16,0 0 2-16,0 0-2 16,0 0 0-16,0 0 0 15,0 0-1-15,0 0 0 0,0 0 1 16,0 0-1-16,3 11 1 16,-3 4 0-16,-6 5 0 15,1 6-1-15,0 6 1 16,-2 8-2-16,2 6-2 15,2 3-1-15,0 5-2 0,-2 0 0 16,5 4-3-16,0-2-1 16,7-1 1-16,-1-2 1 15,3-4 1-15,-2-3 0 16,2-4 0-16,-3-2-1 0,-3-7 0 16,-3 1 0-16,-8-7-5 15,-5-3-5-15,-6-2-6 0,-7-2-5 16,-1-1-4-16,-6-3 0 15,0-3 5-15,-1-1 7 16,-1-2 8-16,-5-2 10 16,7-3 10-16,-5-1 13 0,3-4 8 15,-2 0 2-15,-4-3 2 16,0 0-2-16,1-4-6 16,1 1-2-16,-7 1-6 15,7 0-3-15,0 2-4 0,3-1-2 16,3 4-8-16,3-2-7 15,5 2-5-15,4 0-10 16,3-8-33-16,3 4-20 16,6-7-5-16,2-3-1 0</inkml:trace>
  <inkml:trace contextRef="#ctx0" brushRef="#br0" timeOffset="116102.4155">20013 15695 20 0,'-49'-8'43'16,"5"0"-17"-16,5 2-23 0,-1 2 4 16,4 1 5-16,0 3 4 15,2 0 3-15,1 0 3 16,-4 0 0-16,0 2 0 16,3 0-3-16,4 0-1 15,4 1 5-15,7-2-1 0,1 1-2 16,18-2-2-16,0 0-1 15,6 1-1-15,21-1 0 16,9 2-3-16,13-1-5 0,15 1-3 16,15 3 0-16,15 0-1 15,15 1-1-15,12-1-1 16,13 1-2-16,13-2 1 16,13 1-1-16,9-1 0 15,9-2 0-15,7 0 0 16,4-1 0-16,4 0 0 0,2 2-1 15,-8 0 1-15,-6 2 0 16,-10-2 0-16,-11 3 0 0,-19-2 0 16,-18 1 0-16,-21-1 0 15,-16-1 0-15,-23-1 0 16,-13-2 1-16,-18 0 0 16,-12-4-1-16,-12-1 1 0,-8 5 0 15,0-15-1-15,-4 5 1 16,-2 2-1-16,-3-2 0 15,2 2 1-15,-4 1-1 16,11 7 0-16,-14-13 1 0,14 13 0 16,-7-12-1-16,7 12 1 15,-1-8-1-15,1 8 1 16,0 0-1-16,12-9 0 0,-5 6 0 16,10 2-1-16,-2 0-1 15,5 1 0-15,2 0 0 16,7 0 0-16,-4 0 1 15,10 1-1-15,-3 3 0 0,-1 2 1 16,0 1 1-16,0 3 1 16,-5 2 0-16,1 2 0 15,-4 4 1-15,0 1 0 0,0 4 0 16,-5 2 0-16,4 4 0 16,-3 4-1-16,1 3 0 15,0 6 0-15,-1 4 0 16,-1 4-1-16,0 7-1 0,-1 5-1 15,1 8-2-15,0 7-3 16,1 3-2-16,-1 8-6 16,1 5-3-16,-1 3-4 15,-4 4-5-15,-6 2-7 16,-3-4-8-16,-7-1-14 16,-2-46-19-16,-3 4 3 15</inkml:trace>
  <inkml:trace contextRef="#ctx0" brushRef="#br0" timeOffset="116856.6636">23033 17820 1 0,'-67'23'34'0,"-3"-3"-5"16,-5-6 2-16,-6-1 4 15,-1-1-3-15,-6-5 1 16,-7-1-4-16,-4-2-6 15,-3-1-6-15,-4 1-7 0,-5-2-2 16,-4 1-5-16,1-1-2 16,-3 1-3-16,-3-1-1 15,2 1 0-15,-3-2-1 16,5 2 2-16,-4 1 0 0,3-1 1 16,-4 0-1-16,2 8 0 15,-2-7 2-15,1 7-1 16,0-8 2-16,-2 1 0 15,4-1 0-15,-2-3 0 0,3 1 1 16,0-1 1-16,0-1-1 16,1-5-2-16,1-2-3 15,1 0-3-15,2-3-2 16,4 1-1-16,0-2 2 16,5-7-1-16,4 8 1 0,3-9 4 15,5 8 2-15,5-1 4 16,0 0 3-16,6 2 1 15,1 0 0-15,7 1 1 16,3 2-2-16,5 1-1 0,3 1-3 16,2 1-3-16,9-2-1 15,1 0-2-15,8 0 0 16,4-1 1-16,7-3 1 16,3-2 2-16,4-2 5 0,2-3 3 15,3-2 2-15,2-5 2 16,0 8 4-16,-9-45-1 15,7-3 2-15,12-7-3 16,4-5-1-16,1-6-1 0,1-1-1 16,0 2-1-16,3 5-4 15,7-1 0-15,0-7-1 16,5-5 0-16,8-6 1 0,8-9 0 16,4 0-2-16,9-6 0 15,6-1 0-15,10-1-1 16,8 2-1-16,7 4 0 15,6 11-1-15,3 10-1 16,3 13 1-16,-2 14-1 0,-5 16 0 16,-6 12-2-16,-9 14-4 15,-12 10-3-15,-9 8-8 16,-15 9-23-16,-9 5-40 0,-7 1-3 16,-7-7-6-16,-1 1-3 15</inkml:trace>
  <inkml:trace contextRef="#ctx0" brushRef="#br0" timeOffset="134564.4898">3989 16081 56 0,'-14'-9'83'0,"-2"9"-5"15,-7 0-3-15,-4 6-2 16,-7 11-52-16,-2 8-17 16,-6 14 0-16,-3 13 0 15,-9 14 1-15,-2 14-4 16,-5 19 4-16,0 17-2 0,-7 16-1 15,33-62 0-15,-6 18 0 16,-1 4 0-16,-5 10 0 16,-1 9 3-16,-6 4-1 15,7 0 0-15,-7 4 1 0,1-4 2 16,-1 2 0-16,3-10-2 16,1 0 3-16,4-11-2 15,-4 0-2-15,10-13 1 16,-1 1-3-16,1-13-5 15,8-21-6-15,3-9-19 16,29-41-51-16,0 0-2 16,-33-25-5-16,33-25-8 0,8-20-3 15</inkml:trace>
  <inkml:trace contextRef="#ctx0" brushRef="#br0" timeOffset="135324.3071">3898 16027 30 0,'23'-21'43'16,"-3"-2"-1"-16,-2 2 5 16,-5-2 10-16,5 6-74 15,-10 4 6-15,-4 4 20 0,-4 9 15 16,0 0 10-16,6 11 1 15,-6 4-3-15,1 8-9 16,3 4-6-16,4 10-3 16,7 6-2-16,5 11-3 0,7 8-2 15,6 9-2-15,7 8 0 16,5 7-5-16,8 7 2 16,4 5-1-16,3 7-1 0,3-2-3 15,4 0 0-15,-36-55-3 16,6 6-2-16,0-2 0 15,4 2-4-15,-3-2 1 16,3 2-2-16,1-4 3 16,0 1 1-16,0-7 2 0,-1 3 0 15,-3-7 0-15,2 2 0 16,-3-4-1-16,-1-1-1 16,-3-4-2-16,1 2 0 15,-4-2 0-15,-7-4 3 0,-3-6 0 16,-4 0 2-16,-3-2 3 15,-8-1 2-15,-2-2 0 16,-3-18-2-16,-2 21-3 16,-2 1-1-16,-11-3-1 0,-3 2 0 15,-8 1-1-15,-3 0 1 16,-10 2 0-16,-55 21 5 16,34-15 5-16,-8-5 1 15,-6 7 6-15,-10-5-3 16,-6 9 5-16,-6-7 0 15,-8 11 0-15,-6-7 0 0,-2-2-1 16,-1 6 0-16,-1-5 1 16,0 6-2-16,-1-5-1 15,1 6-2-15,2-5-1 16,8 4-2-16,1-4-1 16,10 2-4-16,3-6-2 15,9 5 0-15,-1-7 0 0,14 2 0 16,1-6 1-16,6 2 0 15,9-7 1-15,1 2 1 16,4-5-4-16,9 0-9 16,38-16-38-16,-29 3-10 15,0 2-3-15,29-5 1 16</inkml:trace>
  <inkml:trace contextRef="#ctx0" brushRef="#br0" timeOffset="136088.5142">3463 16478 7 0,'1'-13'55'0,"-1"13"-7"16,3-13-12-16,-3 13-3 15,0 0-5-15,0 0-1 16,5-8-4-16,-5 8-2 0,0 0-5 16,0 0 0-16,0 0 1 15,0 0-3-15,0 0 0 16,0 6-2-16,0-6-1 0,-2 13-1 16,2-13-3-16,-2 15-1 15,2-6-1-15,0 0 1 16,4 0-1-16,6-1 0 15,6-1 1-15,4-2 0 16,4-2-1-16,8-2 1 0,7 0 0 16,7-3-2-16,3-4-1 15,5-2 0-15,2 0 0 16,2 0-1-16,0 0 0 16,-2 1-1-16,-4 0 0 0,-4 1 1 15,-4 3-1-15,-6-1 1 16,-8 3-1-16,-5-1-1 15,-4 1 1-15,-8 1-1 16,-13 0-2-16,10-2-3 0,-10 2-5 16,-8-3-12-16,1-6-38 15,-4 4-23-15,-3-6-4 16,0-4-7-16,0-5-1 0</inkml:trace>
  <inkml:trace contextRef="#ctx0" brushRef="#br0" timeOffset="137775.472">4192 16002 61 0,'-6'-9'75'0,"2"-2"0"0,-4 4-16 16,8 7-31-16,0 0-3 15,-12-5-6-15,12 5-5 16,-12 2-3-16,12-2 0 16,-16 15-4-16,5-4-1 0,-3 6 0 15,-1 1-2-15,-5 9 0 16,-2 2-1-16,-3 11 0 0,-4 3-2 15,-4 5 1-15,-3 4-1 16,-1-2-1-16,1 0 1 16,-1-6 0-16,5-6 0 15,2-8 0-15,7-5 1 16,5-9-1-16,5-7 1 0,13-9 0 16,-11 2 0-16,11-2 0 15,6-18 0-15,2-1-1 16,8-6 0-16,0-7 0 0,6-4-1 15,3-3-1-15,3 0 1 16,2-1-1-16,0 2 1 16,-1 3-1-16,-3 7 1 15,-2 4-1-15,-5 6 2 0,-5 6-1 16,-2 4 1-16,-12 8 0 16,11-6 1-16,-11 6 0 15,0 7-2-15,0 7 2 16,-6 2-1-16,-1 5 0 0,-4 4-1 15,3 4 0-15,-2 3 0 16,3-3 0-16,-3-1 0 16,5-3 0-16,1-5-1 0,1-5 1 15,3-7 0-15,0-8-1 16,0 0 0-16,11-9 0 16,1-8 1-16,3-5 0 15,2-3 0-15,0-7-2 0,5 1 2 16,-2 1 2-16,-1 1-2 15,-2 6 1-15,-2 5 0 16,0 6 0-16,-5 9 0 16,0 6 1-16,-2 9-1 15,-1 9 0-15,-1 7 0 0,0 5-1 16,2 3 1-16,-2 0 0 16,4-1 0-16,-2-3-1 15,4-5 1-15,-4-5-1 16,-1-8 0-16,-7-14 0 0,16 11 0 15,-16-11 0-15,10-14-1 16,-8-6 1-16,-2-7-1 16,0-5 1-16,0-5-1 0,-2-3 1 15,-1 0 1-15,-3 4 0 16,-1 7 0-16,3 5 0 16,1 8-1-16,3 16 1 15,0 0 0-15,-12 2-1 0,10 16 0 16,0 5-1-16,-3 3 1 15,3 3 0-15,1 0-1 16,1 0 1-16,0-2 0 16,0-6 0-16,1-2 0 0,-1-7 0 15,0-12-1-15,6 8 1 16,-6-8-1-16,1-10 0 16,-1-6 0-16,1-5 0 0,-1-5 0 15,0-1 1-15,0-7-1 16,0 1 1-16,1 2 0 15,-1 0 1-15,-1 2 0 16,-2 6-1-16,-2 4 0 0,-2 4 0 16,-1 6 1-16,-2 2-1 15,-2 1 0-15,2 5 0 16,-6 1-1-16,1 0 2 16,-2 2 0-16,0 8-1 15,-3 6 1-15,1 6-2 0,-2 6 1 16,-3 7-2-16,0 5 1 15,1 4-3-15,1 2 1 16,1-1-2-16,5-6 0 0,1-6 1 16,3-6 0-16,6-9-1 15,-2-8 1-15,8-10 0 16,0 0-1-16,-3-16 2 16,3-7 0-16,4-6 0 0,3-8 0 15,-1-4 1-15,4-5 1 16,-1-1 1-16,2-1 1 15,-3 3 1-15,2 8 0 16,-3 3 2-16,0 7-1 16,-2 7 0-16,-4 11 1 0,-1 9 0 15,0 0 0-15,-1 9-1 16,-5 7 0-16,-3 5-1 16,0 4 0-16,-1 4 0 0,2 1-1 15,-1 2 0-15,1-1-2 16,1-4 1-16,5-2-1 15,0-6 0-15,1-3 0 16,1-16-1-16,0 0 0 16,4 2 0-16,3-12 0 0,-1-10-1 15,5-6 2-15,0-5-1 16,0-6 1-16,2-2 0 0,0-1 2 16,2 2-1-16,-1 4 2 15,0 3 1-15,-3 8-1 16,0 6 0-16,0 7 2 15,0 9-1-15,-2 5 1 0,-2 10-1 16,1 4 2-16,1 7-3 16,-2 2 1-16,5 6 0 15,-3 4-1-15,4 0 0 16,3 0-1-16,2 1 1 0,1-2-2 16,0 1-2-16,1-2-2 15,-5-3-9-15,0-2-29 16,3-1-38-16,-13-5-3 15,-3-5-7-15,-2-7-2 16</inkml:trace>
  <inkml:trace contextRef="#ctx0" brushRef="#br0" timeOffset="138613.9788">4402 16236 41 0,'-17'4'83'0,"6"0"-1"16,0-3 0-16,3 14-11 16,8-15-45-16,0 0-7 15,2-8-1-15,13-1-6 0,6 0-3 16,7-3-1-16,4-2-5 16,8 1 1-16,6-2-1 15,2 2 0-15,4-2 0 16,-1 4 1-16,2 1-1 0,-5 2 0 15,-3 3-1 1,-5 1 0-16,-7 3-1 0,-5 0 0 16,-8 1-1-16,-8 0 1 15,-12 0-2-15,0 0-1 0,0 0-1 16,0 0-1-16,-14-1-1 16,-1-3 0-16,0-4-2 15,-3-2-1-15,1 0 0 0,0-7 1 16,4 2 1-16,1-5 1 15,2 0 2-15,2 2 1 16,1-1 2-16,3 3 2 16,1 0 2-16,1 7-1 15,-1 0 2-15,3 9-1 0,0 0 1 16,1-9 1-16,-1 9-1 16,0 0 0-16,7 1 0 15,-7-1-1-15,19 8 1 16,-7-2-1-16,3 1 0 0,-1 5-1 15,4 4-2-15,-1 2 2 16,-2 5-2-16,-2 4 0 16,-2 8-1-16,-7 1-2 15,-4 9-4-15,-6 3-6 0,-5 3-17 16,-9 4-34-16,-3-6-23 16,-1-3-4-16,-2-7-5 15,4-6-1-15</inkml:trace>
  <inkml:trace contextRef="#ctx0" brushRef="#br0" timeOffset="139036.41">5504 15994 78 0,'-3'-12'88'0,"1"2"-3"16,2 10-3-16,2-9-34 0,-2 9-23 16,0 0-5-16,0 0-6 15,-1 6-5-15,1 6-3 16,0 2-1-16,0 3-2 16,-1 5 0-16,3 5-2 0,1 5-1 15,0 4-5 1,-1 0-12-16,0-4-39 0,0 9-27 15,-3 0-3-15,1-5-7 16,-2-4-3-16</inkml:trace>
  <inkml:trace contextRef="#ctx0" brushRef="#br0" timeOffset="139704.6845">5314 16019 44 0,'-8'-17'79'0,"7"9"0"16,1-3-1-16,-9-3-30 15,12 2-27-15,7 4 1 16,5 2-3-16,1-4-5 16,3 4-2-16,5 1-3 0,0 1-3 15,3 2-1-15,2 2-3 16,0 2 0-16,-1 4 0 15,1 4-1-15,-3 3-1 0,-2 3 0 16,-6 1 0-16,-4 5 0 16,-6-1 0-16,-3 4 0 15,-5 0 0-15,-3 1 0 16,-7 1 0-16,-7-1 1 0,-3 1-1 16,-5-1 1-16,1 0-1 15,-6-2 1-15,-1-2 0 16,2-1 1-16,-1-4-2 15,5-1 1-15,2-4-2 0,5 0-2 16,3-5-5-16,15-7-10 16,-16 10-18-16,6-7-44 15,10-3-3-15,0 0-6 16,11 0-3-16</inkml:trace>
  <inkml:trace contextRef="#ctx0" brushRef="#br0" timeOffset="140318.0211">5761 16150 18 0,'0'0'74'0,"-4"-10"2"16,4 10-10-16,0 0-21 0,-11-7-12 15,11 7-6-15,-14 0-7 16,6 0-4-16,8 0-4 16,-18 7-3-16,9 0-2 15,-1 2-1-15,0 5-1 0,2 3-1 16,-2 2-1-16,1 2 0 16,2 1 0-16,2-1 0 15,3 0 0-15,2-3 2 0,2-2-2 16,6-4 1-16,5-5 0 15,2-4 0-15,4-3-1 16,0-5 0-16,2-6-1 16,-3-3 0-16,0-5-1 0,-1-4 1 15,-6-1 2-15,-4-2 0 16,-4 2 1-16,-2-1-1 16,-9 3 1-16,-8 5 0 15,-3 6-1-15,-1 3-1 0,-4 7-2 16,-2 1-3-16,4 6-3 15,-1 3-6-15,9 4-10 16,-5-3-21-16,3-2-43 16,16-8-3-16,0 10-6 15,0-10-3-15</inkml:trace>
  <inkml:trace contextRef="#ctx0" brushRef="#br0" timeOffset="141201.4077">6148 16038 55 0,'0'0'84'0,"0"-14"0"0,0 14-3 15,0-11-20-15,0 11-38 16,0 0-3-16,0 0-4 16,8 6-6-16,-8 4-2 0,2 2-2 15,1 5-2-15,-1 2 0 16,2 1-2-16,1 3 0 16,2-3-1-16,-1-1 0 0,2-1-1 15,0-2 0-15,-1-5 0 16,-7-11 0-16,13 13 0 15,-13-13 0-15,9-2 0 16,-5-7 1-16,0-2-1 0,-2-4 0 16,2-3 1-16,1 1-1 15,0-1 1-15,-1 4 0 16,0 3-1-16,-4 11 0 16,10-9 0-16,-10 9 0 0,7 6 0 15,-4 6-1-15,0 2 1 16,2 2 0-16,0-1-1 15,5 1 1-15,0-2 0 16,5-5-1-16,3-5 0 0,2-4 0 16,1-1 0-16,4-10-1 15,-1-4 1-15,-1-3 0 16,-4-5-1-16,-3-1 1 16,-3-2 1-16,-4 2 0 15,-6 0 1-15,-3 3 0 0,0 5 0 16,-3 3 0-16,3 13 1 15,-17-10-1-15,9 10 1 16,8 0-2-16,-14 10 0 0,14-10-1 16,-4 17 0-16,4-17 0 15,6 13 0-15,8-9-1 16,-1-3-1-16,6-1 0 0,3-3 1 16,0-6-1-1,5 1-1-15,-1-4 1 0,3-2 1 16,-4 1 1-16,-3-1 2 15,-3 2 1-15,-5 1-1 16,-7 0 3-16,-7 11-1 16,0-11 2-16,-6 11-1 0,-6 0-1 15,1 6 0-15,-3 4 0 16,3 3 0-16,3 1-1 0,1 2 0 16,1 2 0-16,5-1 1 15,1 0-1-15,5 1-1 16,3-2 0-16,4 1-1 15,0-3-2-15,4 0-4 0,0-5-6 16,2 2-14-16,-3-3-23 16,-1-4-34-16,3-3-5 15,-5-1-5-15,3 0 0 16</inkml:trace>
  <inkml:trace contextRef="#ctx0" brushRef="#br0" timeOffset="143052.5339">7309 15865 12 0,'0'0'79'15,"0"0"2"-15,0 0-1 0,0 0-18 16,-10 14-35-16,9 0-6 15,1 1-4-15,-1 4-5 16,1 5-6-16,0-2-2 16,0 3-2-16,1-1-1 15,2-5 0-15,1 0 0 0,1-6 1 16,1-3-1-16,-6-10 1 16,12 4-1-16,-12-4-1 15,11-7 1-15,-3-4 0 16,0-4 0-16,1-1 1 0,-2-2 1 15,2 3 0-15,-2-1 0 16,-2 3 1-16,1 5 0 16,-6 8 0-16,0 0-2 15,0 0 0-15,10 12-1 0,-12 2 0 16,4 4 0-16,-1-1 0 16,1 2 0-16,2-3 0 15,1-3 0-15,1-3-1 0,-6-10 1 16,19 8-2-1,-8-8 0-15,0-4-1 0,1-6 1 16,1-4 0-16,-4-2 0 16,2-3 1-16,-1-1 0 0,-1-2 0 15,-2 1 2-15,-1 3-1 16,0 1 0-16,-2 5 0 16,1 3 0-16,-5 9-1 15,11-6 0-15,-11 6-1 16,16 5-1-16,-4 2-2 0,3 1 1 15,4 1-2-15,4-2 0 16,1-1 0-16,2-3 1 16,0-1 0-16,0-2 2 15,-2 0 0-15,-2-5 3 0,-6-3 2 16,-3 0 1-16,-4-1 0 16,-9 9 0-16,0-15 1 15,0 15 0-15,-17-9-1 0,3 9 0 16,-5 0-2-16,1 7-1 15,0 4 1-15,0 4-2 16,3 2 1-16,4 2-2 0,1-1 1 16,6 1 0-16,3-2-2 15,1-2 0-15,6-2-1 16,4-6 1-16,3-2-1 16,1-3-1-16,3-2 0 0,-1-4 0 15,1-5 2-15,-1-2 0 16,0-3 2-16,-4-1 0 15,0 0 2-15,-4-1 1 16,-1 2 0-16,-3 3 1 16,0 2-1-16,-4 9 0 0,0-9-1 15,0 9-1-15,0 0 0 16,0 6 0-16,0-6-1 16,0 18 1-16,0-8-2 15,5 0 1-15,2 0-1 0,3-3 0 16,3-1 1-16,2-2-2 15,1-1 1-15,0-3 0 16,2-3 0-16,-1-4 0 0,-3-2 1 16,-2-1 0-16,-1 0 1 15,-3 0 0-15,-2 1 1 16,-6 9 0-16,7-16 0 16,-7 16 0-16,0 0 0 0,0 0 0 15,0 0-1-15,0 0 0 16,0 11-1-16,0-11 0 15,3 17 0-15,-2-8 0 0,-1-9 0 16,11 16-1-16,-11-16 0 16,14 9-1-16,-3-7 0 15,2-2 0-15,-1 0-1 16,5 0 0-16,-2-4 1 16,1-1-2-16,0 0 2 0,-1 1 0 15,-4 1 1-15,0 2 1 16,-11 1 1-16,10 0 1 15,-10 0-1-15,6 10 1 0,-6-10-1 16,0 14 1-16,0-14 0 16,4 13-1-16,-4-13-1 15,10 2-1-15,-10-2 0 16,17-4 0-16,-7-5-1 0,3-4 1 16,-3-3 0-16,2-5 0 15,-4-5 1-15,1-4 1 16,-2-3 1-16,1-3 2 0,-5 1-1 15,0 3 0-15,-1 2 0 16,-2 7 0-16,0 4-1 16,1 8 0-16,-1 11 0 15,-8 0-2-15,3 8 0 16,1 8 0-16,0 2 0 16,3 3-1-16,1 5-1 0,2 0-5 15,8 3-3-15,-2 1-5 16,4-2 0-16,1-2-1 15,0 2-1-15,2-6 2 16,-3-1 2-16,-4-6 1 0,-3-4 7 16,-5-11 7-16,7 11 5 15,-7-11 3-15,0 0 2 16,0-11 2-16,-3-1 1 0,0-1 1 16,2-5 0-16,1 1-5 15,0 0-5-15,0 0-3 16,7 4-6-16,-2-2-5 15,7 5-10-15,-3 0-15 0,3-2-34 16,5 8-15 0,1-1-6-16,1 0-4 0</inkml:trace>
  <inkml:trace contextRef="#ctx0" brushRef="#br0" timeOffset="143419.8316">8730 15697 68 0,'-7'-10'79'15,"0"4"1"-15,7 6-2 0,-12-15-39 16,12 15-18-16,-10-12 1 16,10 12-4-16,-2-11-2 15,2 11-4-15,6-7-4 0,2 7-3 16,3-3-2-16,-1 3-1 15,4 0-2-15,1 3 0 16,1 3 0-16,-4 6-1 16,-1-1-1-16,0 5 0 15,-6 3-1-15,-2 1 1 0,-3 4-1 16,-1-2 1-16,-3 3 0 16,-4-3 0-16,-1 2 1 15,-1-4 0-15,1-1-2 16,-1-1-3-16,0-6-8 0,3 1-17 15,1 5-37-15,3-8-11 16,2 0-7-16,1-10-4 16</inkml:trace>
  <inkml:trace contextRef="#ctx0" brushRef="#br0" timeOffset="143570.4266">8799 16087 13 0,'0'8'95'0,"0"-8"-3"0,-4 12-6 15,4-12-6-15,0 0-3 16,0 0-81-16,0 0-31 16,0 0-43-16,0 0-5 0,0 0-6 15,-14-7-5-15</inkml:trace>
  <inkml:trace contextRef="#ctx0" brushRef="#br0" timeOffset="145068.236">6489 16858 14 0,'-11'0'81'16,"11"0"3"-16,0 0-4 15,0 0-2-15,-2 5-27 0,2-5-39 16,0 10 1-16,0-10-1 16,2 18-2-16,2-1-1 15,0 1-1-15,2 7-2 16,0 4-1-16,4 3 0 15,0 3-1-15,2 3-1 0,-1 1 0 16,1 1 0-16,-6-19-3 16,1 2 1-16,-1-2-1 15,2 1-1-15,-3 0 0 0,0 2 0 16,-1-2 0-16,-1 0-1 16,-1-2 2-16,0 0-1 15,0-2 0-15,-1-1 0 16,-1-2-2-16,0 2-2 15,0-4-4-15,0-1-5 0,0 1-10 16,-2-4-14-16,-1 1-17 16,3-10-23-16,-9 12-7 15,9-12-3-15</inkml:trace>
  <inkml:trace contextRef="#ctx0" brushRef="#br0" timeOffset="145502.0996">6407 17401 4 0,'0'0'75'0,"-15"-15"0"16,15 15-7-16,-13-11-16 15,13 11-9-15,0 0-7 16,0 0-8-16,0 0-7 0,0 0-8 15,0 0-2-15,0 0-2 16,3 11-2-16,6-3-3 16,1 3 0-16,0 0-2 15,3 5-1-15,0 0-2 0,3 2-1 16,-2 0 0-16,3 2 0 16,0-4 0-16,-2 4 1 15,1-2 2-15,-1-1 1 16,-1-1 2-16,-1-3 2 0,0-2 2 15,-1-4-1-15,-2-3 1 16,0-4 0-16,-10 0-1 16,15-20-2-16,-8 5 0 0,-3-4-3 15,4-11 0-15,-4 10-5 16,-1-1-9-16,2 0-23 16,1 0-49-16,-3 4-3 15,-1 1-5-15,-1 0-6 16,0 1 1-16</inkml:trace>
  <inkml:trace contextRef="#ctx0" brushRef="#br0" timeOffset="146592.3983">7022 17052 41 0,'0'0'80'0,"-8"-8"-2"16,8 8-1-16,0 0-4 15,-7 7-55-15,7 3-5 0,0 5 0 16,0 3-4-16,0 7-3 16,3 3 0-16,0-12-3 15,0 2-1-15,1 3-2 16,0 1 1-16,-1 0-1 0,1-1 0 15,1 2 0-15,-2-2 1 16,0 0 1-16,-2-2 2 16,1-1 0-16,-1-1 0 15,-1-7 0-15,0-1 1 0,0-9 1 16,0 0-1-16,-12 0 0 16,0-18 1-16,0-18 0 15,1-11 0-15,1-15-1 16,7-5 1-16,1-2-1 15,3 3 1-15,8 4-2 0,5 4-1 16,3 5 1-16,1 6-4 16,4 13 0-16,0 7 0 15,5 11 0-15,-3 4 0 0,3 11 0 16,-2 1 0-16,-1 8 0 16,-1 6 0-16,-4 9 0 15,-6 7 0-15,-4 5-4 16,-7 5 2-16,-2 4-1 15,-12 2 0-15,-5 2-2 0,-8-2 0 16,0-4-1-16,-5-6-2 16,1-8-5-16,2-7-6 15,4-8-17-15,8-4-33 0,0-9-13 16,15 0-6-16,-5-23-4 16</inkml:trace>
  <inkml:trace contextRef="#ctx0" brushRef="#br0" timeOffset="147630.3273">7246 17013 13 0,'0'0'84'0,"10"14"1"0,-10-14-2 16,8 13-5-16,-8-13-43 16,0 0-11-16,15 7-4 15,-15-7-8-15,13 12-4 16,-13-12-3-16,12 21-3 0,-6-8-1 15,-1 6-1 1,-3-3-1-16,-2 5-1 0,0-1 1 16,-5 1-1-16,-4-2 0 15,0-3-1-15,0-3 2 16,-1-4 1-16,10-9-2 0,-14 5 1 16,14-5 0-16,-5-10 0 15,5-2 1-15,2-5-1 16,4-4 1-16,3-1-1 0,6 0-1 15,0 1 1-15,4 3 1 16,2 1-1-16,1 5 0 16,0 4 1-16,-1 6 0 15,-3 2 0-15,-1 9 1 0,-3 4 0 16,-4 3 0-16,0 2 1 16,-4 3 0-16,0-1 0 15,-1 0 1-15,1-3-2 0,-3-2 1 16,3-4 0-16,-6-11-2 15,12 6 0-15,-12-6 0 16,17-6-1-16,-7-4 0 16,-1-6 0-16,1-1 0 15,-2-3 1-15,1-4 0 0,-6 3 2 16,0-2-1-16,-3 3 1 16,-3 0 0-16,-6 6 0 15,-1 6 0-15,-4 4 0 16,-1 2 0-16,2 2-1 0,3 0 0 15,10 0-1-15,-14 0 0 16,14 0-1-16,3-9 0 16,9-2-1-16,4-5 0 0,4-4 0 15,5-1 2-15,1-3 0 16,2-2 2-16,0 2 0 16,0-2 2-16,-4 5 1 15,0 3 0-15,-5 7 1 0,-4 3-1 16,-1 8 0-16,-14 0 1 15,12 13-1-15,-10 6 0 16,-1 8-1-16,-1 6 0 16,0 9-1-16,-3 6-1 15,1 5-2-15,0 8-4 0,2-29-6 16,-1 5-3-16,1 1-3 16,0 3-2-16,0-2-4 15,-1 2-1-15,-1-1 1 16,0-3 1-16,-3-2 8 0,-1-1 8 15,2-7 5-15,-1 0 4 16,-2-7 5-16,1-2 5 16,2-9 0-16,4-9 0 15,-12 3-2-15,12-9-1 0,-4-34-3 16,4-15 0-16,2-9-4 16,12 0 1-16,4 1-1 15,5 9 0-15,3 11-1 0,-2 23-2 16,-3 11 0-16,0 9-1 15,-2 3 0-15,-3 7 1 16,-2 5-1-16,-7 2 0 16,0 5 0-16,-2-1-2 0,-5-10-2 15,0-1-2-15,0-1-8 16,0-9-12 0,-1 17-18-16,1-17-14 0,0 0-14 15,-10-9-9-15,8-8-3 16,0-11 14-16</inkml:trace>
  <inkml:trace contextRef="#ctx0" brushRef="#br0" timeOffset="148377.3503">7962 17020 32 0,'11'-45'68'16,"2"5"5"-16,0 7-6 15,-6 6-14-15,4 11-12 16,-11 16-9-16,12-8-6 0,-12 8-7 16,0 0-2-16,5 8-3 15,-5-8-3-15,0 0-5 16,9 8-3-16,-9-8-3 0,15-1-2 15,-7-3 0-15,3-4 0 16,2 2 0-16,1 2 0 16,0-2 0-16,0 5 1 15,-4 1 1-15,3 3 1 0,-5 6 0 16,-1 5 0-16,-3 6 0 16,1 5 0-16,-1 4-1 15,0 4 2-15,-1 5-2 16,0-1 1-16,2 4-2 15,2-3-1-15,-2-1 0 0,0-6-2 16,-2-1-1-16,-1-8 0 16,-2-1 1-16,0-8 0 15,-6-4 3-15,6-9 2 0,-14 4 1 16,14-4 4-16,-13-12-1 16,8-1 1-16,1-6 0 15,4-1 0-15,0-2-2 16,2 0-1-16,7 0-1 0,1 1-1 15,8 1-1-15,1 2 0 16,6 1-1-16,3 2 1 16,3 1-1-16,4 1 0 15,-2 1 0-15,-3 1 0 16,0 2 1-16,-5 0 0 0,-5 2 1 16,-3 2 1-16,-7-1 0 15,-10 6 0-15,0 0 0 16,-2-10 1-16,-11 10-1 0,-1 0 1 15,-5 2-1-15,-1 5-1 16,0 4 1-16,0 0-1 16,3 2 0-16,2 0 0 0,6 3 0 15,1-1-2-15,4-2 1 16,4-1-2-16,4 0-1 16,6-2-2-16,5 3 0 15,2-2-1-15,2-1-2 0,-1 1 1 16,1 2-1-16,-3 0 2 15,-4-1 1-15,-3 1 2 16,-8 2 0-16,-2-2 2 16,-8-1 2-16,-7 1 1 0,-2-5 1 15,-4 0 0-15,0-3-2 16,2-4-2-16,4-1-19 16,3-2-37-16,-1-7-20 15,10-4-5-15,4-3-7 0,7-4-1 16</inkml:trace>
  <inkml:trace contextRef="#ctx0" brushRef="#br0" timeOffset="148530.6279">8752 17115 25 0,'6'16'95'0,"-4"-2"-7"15,-2-1-10-15,-3-3-12 0,-8-6-12 16,-5 11-121-16,7-15-16 15,-2 0-7-15,2-3-3 16</inkml:trace>
  <inkml:trace contextRef="#ctx0" brushRef="#br0" timeOffset="151552.3518">5824 16992 67 0,'-12'9'76'0,"1"-1"0"15,1 0-3-15,10-8-42 0,-8 11-11 16,8-11 2-16,-3 10-1 16,3-10-4-16,0 0-3 15,10 7-2-15,2-5-3 0,1-2-3 16,6 0-1-16,0 0-2 16,3 1-1-16,0-1-1 15,2 0-2-15,-4 0-1 16,-1 0-4-16,-4 0-6 15,-6-1-14-15,-9 1-17 0,0 0-18 16,4-10-17-16,-4 10-8 16,-16-14-3-16</inkml:trace>
  <inkml:trace contextRef="#ctx0" brushRef="#br0" timeOffset="151687.4195">5814 16923 29 0,'0'0'64'15,"0"0"-7"-15,0 0-15 0,0 0-32 16,0 0-38-16,0 0-19 16,0 8-7-16,0-8-9 15</inkml:trace>
  <inkml:trace contextRef="#ctx0" brushRef="#br0" timeOffset="152504.0821">2503 16329 62 0,'-7'-10'79'0,"-2"0"1"0,9 10-3 16,-12-9-41-16,12 9-10 16,0 0 0-16,0 0-8 15,0 0-6-15,-1 5-4 16,0 12-4-16,1 8-1 0,-2 7-2 15,0 8 0-15,0 10-5 16,-1 6 1-16,1 5-3 16,-1 1-3-16,-4 3-3 0,-1-2-2 15,4-1-5-15,-3-9 1 16,4-7 2-16,-1-9-9 16,-3-12-18-16,3-4-22 15,4-21-1-15,0 0-5 16,-12-16 9-16</inkml:trace>
  <inkml:trace contextRef="#ctx0" brushRef="#br0" timeOffset="153265.427">2383 16320 5 0,'-8'-16'71'16,"0"3"5"-16,-2 4-1 15,0 6-16-15,1-3-29 16,9 6-3-16,-15 0-7 0,8 10-6 16,-6 7-3-16,6 2-5 15,-4 9-4-15,-5 0-1 16,7 6-2-16,-3-2 0 16,-4 1 0-16,10-6 0 0,1-5 0 15,-8-5 1-15,1-7 0 16,12-10 1-16,-12 1 0 15,6-5 0-15,6-10 0 16,1-5 1-16,1-3-1 0,2-7 0 16,4-4 0-16,7 0 1 15,-5-6 1-15,2 4 0 16,4 3 0-16,0 3 1 16,1 4 0-16,1 6 1 0,-3 6 0 15,-7 7-1-15,7 6 1 16,-4 0-1-16,-11 0 1 15,11 16-1-15,-6-4 0 16,0 4-1-16,2 0 0 16,2 1-1-16,1 2 0 0,0 1-1 15,-1-3 1-15,1 0-1 16,-2-2-1-16,4-2 0 16,-5-3 0-16,-1 0 0 15,-6-10-1-15,11 5-1 0,-11-5 1 16,9 0 0-16,-9 0-1 15,0 0 1-15,10 0 1 0,-10 0 0 16,0 0 0-16,0 0 2 16,0 0-1-16,0 0-1 15,-7 4 2-15,7-4-2 16,-18 7 0-16,2-3 0 16,-4 1-1-16,-7 0 0 15,2 2 1-15,-6 1-1 0,1 1 0 16,-7 2 0-16,-7-3 0 15,6 3 0-15,5-1 1 0,6-2 0 16,1-1-1-16,6-1 1 16,0-1 1-16,11-3-1 15,9-2 0-15,0 0 0 16,0 0 0-16,0 0-3 0,0 0-4 16,8 5-16-16,7-6-51 15,-1 6-7-15,5 8-5 16,2 1-7-16,-6 1 0 15</inkml:trace>
  <inkml:trace contextRef="#ctx0" brushRef="#br0" timeOffset="155342.1754">3864 15954 20 0,'-17'11'66'15,"2"8"0"-15,-4 9-2 0,2 1-41 16,-3 11-13-16,1 1 0 16,-2 6-3-16,4-2-4 0,2 4-1 15,1-8 0-15,3-5 4 16,-1-2 1-16,4-6 1 16,-3-3 2-16,4-6 0 15,-2-4 1-15,1-4 0 0,0-2-1 16,8-9-2-16,-12 10-3 15,12-10-2-15,-10 0 0 16,10 0-1-16,-4-7 1 16,4-2-3-16,0-1 0 15,3-5 0-15,1-5-1 0,5-4-1 16,0-5 1-16,3-4 0 16,2-4 1-16,-1-1 1 15,0-2 2-15,1 1 0 0,-3 3 1 16,0 4 1-16,1 1 1 15,-4 4 1-15,-2 6 1 16,2 2 0-16,-5 1 0 16,4 4 0-16,-3 1 0 15,0 2 0-15,-3 0 0 0,-1 11-1 16,3-14-2-16,-3 14 0 16,3-10 0-16,-3 10-2 15,0 0 0-15,0 0-1 16,9-3-1-16,-2 7 1 0,4 11-2 15,2 6 0-15,9 8 1 16,4 8-1-16,6 8-1 16,3 7-4-16,8 10-11 0,-5 9-46 15,3-7-22-15,-6 3-3 16,-5-2-8-16,-4-4-5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574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01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6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28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88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300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505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784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44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691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03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D193D-972F-4A83-9452-63EE6C250265}" type="datetimeFigureOut">
              <a:rPr lang="en-IN" smtClean="0"/>
              <a:t>25-09-2022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B1BF3-241F-40DB-9938-7171B7F0A7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16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280" y="287640"/>
              <a:ext cx="12076920" cy="5919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60" y="272520"/>
                <a:ext cx="12101760" cy="594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313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040" y="605160"/>
              <a:ext cx="11593800" cy="6135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80" y="591480"/>
                <a:ext cx="11624040" cy="61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777760" y="6393960"/>
              <a:ext cx="328680" cy="318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61560" y="6379200"/>
                <a:ext cx="359280" cy="34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88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63480" y="567000"/>
              <a:ext cx="9569160" cy="4716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720" y="554760"/>
                <a:ext cx="9600480" cy="473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246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70280" y="1067760"/>
              <a:ext cx="6723720" cy="4226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5880" y="1054440"/>
                <a:ext cx="6749280" cy="425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74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5760" y="354600"/>
              <a:ext cx="10065240" cy="6088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000" y="347760"/>
                <a:ext cx="10094040" cy="609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559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6360" y="269280"/>
              <a:ext cx="8821800" cy="6409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20" y="254880"/>
                <a:ext cx="8849160" cy="64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3760" y="693000"/>
              <a:ext cx="11474280" cy="5997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20" y="679320"/>
                <a:ext cx="11499480" cy="60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570600" y="470520"/>
              <a:ext cx="9872280" cy="6062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6200" y="458280"/>
                <a:ext cx="9901080" cy="607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004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5440" y="523080"/>
              <a:ext cx="11212560" cy="4290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040" y="515520"/>
                <a:ext cx="11228760" cy="431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80440" y="2758680"/>
              <a:ext cx="10841040" cy="40316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0000" y="2744280"/>
                <a:ext cx="10858680" cy="405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09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25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4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02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32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5</cp:revision>
  <dcterms:created xsi:type="dcterms:W3CDTF">2022-09-25T13:42:18Z</dcterms:created>
  <dcterms:modified xsi:type="dcterms:W3CDTF">2022-09-25T16:42:37Z</dcterms:modified>
</cp:coreProperties>
</file>