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8:18.6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586894-D30A-4FA7-91D9-7D39F804C68B}" emma:medium="tactile" emma:mode="ink">
          <msink:context xmlns:msink="http://schemas.microsoft.com/ink/2010/main" type="inkDrawing" rotatedBoundingBox="2680,2693 10226,2198 10235,2332 2689,2827" semanticType="underline" shapeName="Other">
            <msink:sourceLink direction="with" ref="{2F252EF5-1952-4913-9882-9F9F4D5AF37C}"/>
          </msink:context>
        </emma:interpretation>
      </emma:emma>
    </inkml:annotationXML>
    <inkml:trace contextRef="#ctx0" brushRef="#br0">-2 525 1777 0,'-12'-4'130'0,"3"0"-85"0,3-1-61 16,9 2-22-16,17 2-6 0,7-1 30 16,13-1 20-16,16 0 1 0,18 0-1 0,12-3-3 0,24 0-2 15,12-4 2-15,15 1-2 0,15 0 1 16,9-3-1-16,14 4-5 0,10-5 2 0,13 0 2 15,11 1-3-15,13-1 5 0,6-2-4 0,13-3-2 16,12 2 2-16,7-4-3 0,9 2-4 0,5-2-3 16,7-1-6-16,0 2-6 0,-1-3 3 15,1-2-3-15,-6 0 1 0,-5 2 8 0,-9-3 3 16,-13 3 2-16,-10 3 7 0,-10-1 2 0,-17 4 7 16,-13 2 17-16,-22 4 14 0,-13 1 14 15,-20 3 13-15,-19 2 7 0,-18 1 10 0,-16 1 12 16,-22 4 0-16,-15 1-2 0,-20 0-8 0,-11 1-14 15,-10-1-2-15,-10 0 0 0,-3 2-4 0,0-4-4 16,-2-1-3-16,-5 2-9 0,-5 4-9 16,-10 7-8-16,-12 2-28 0,-12 0-43 0,-7 1-63 15,-3-4-101-15,-5 1-202 0,-4-4-624 0,1-2-49 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8:49.0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762E0A-87D7-45E0-BF21-07FE6A06954D}" emma:medium="tactile" emma:mode="ink">
          <msink:context xmlns:msink="http://schemas.microsoft.com/ink/2010/main" type="inkDrawing" rotatedBoundingBox="782,6326 8188,5809 8201,5985 795,6503" semanticType="underline" shapeName="Other">
            <msink:sourceLink direction="with" ref="{14D2FA92-15BE-4775-AE95-4A371C96DCC9}"/>
          </msink:context>
        </emma:interpretation>
      </emma:emma>
    </inkml:annotationXML>
    <inkml:trace contextRef="#ctx0" brushRef="#br0">252 611 31 0,'-37'-13'136'0,"-7"-2"-12"16,-10-3-3-16,16 8-22 0,10 2-30 0,9 0-14 15,1 4-12-15,12-1 7 0,0 2-4 0,4 0-57 16,4 1-45-16,4 1-22 0,8-2-10 0,6-5 35 16,15-1 29-16,8 0 6 0,12-5-1 0,10 4 10 15,12 0 14-15,11-4 9 0,7 2 21 16,13-3 10-16,12 3 14 0,10 0-3 0,11 1-8 16,7 0-5-16,10 2-15 0,14 0 0 0,2 0-4 15,15 0-2-15,0-1 5 0,11-1 3 0,10 1 0 16,7-4-8-16,6-2-15 0,6-2 1 0,3 3-3 15,6-3 5-15,4-1 5 0,-2 1-3 16,7-2 2-16,-3 4-4 0,-1-2 0 0,-3 3 0 16,-6-1 2-16,-6 3 3 0,-8-2 0 0,-15 4 2 15,-9-1-4-15,-16 1-3 0,-17 2-4 16,-18 2 0-16,-13-1-6 0,-22 3-1 0,-10 0 0 16,-17 4-2-16,-6 1 7 0,-17 0-1 0,-12 3 1 15,-7-2 1-15,-7 2 0 0,-5-1 5 0,-4 0 1 16,-4-2-5-16,-3 0-11 0,-6 2-18 15,-7 2-32-15,2-2-83 0,-7 2-87 0,-4 2-135 16,-4 3-5-16,-15 6 365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9:21.6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57FA449-AB61-4BAA-81BD-29342678D6CB}" emma:medium="tactile" emma:mode="ink">
          <msink:context xmlns:msink="http://schemas.microsoft.com/ink/2010/main" type="inkDrawing" rotatedBoundingBox="25095,9036 35323,8308 35329,8384 25100,9112" semanticType="underline" shapeName="Other">
            <msink:sourceLink direction="with" ref="{33FC50E8-EED7-49ED-B1D8-7C8C580728EC}"/>
          </msink:context>
        </emma:interpretation>
      </emma:emma>
    </inkml:annotationXML>
    <inkml:trace contextRef="#ctx0" brushRef="#br0">224 742 1521 0,'-42'-1'57'0,"-10"1"-36"0,-6 3-16 0,18 1 2 15,19-1-1-15,10-1-25 0,8-4-30 0,9 1-12 16,3-1-6-16,10-1 28 0,9-1 33 0,9-2 16 16,12-2 13-16,7 0 3 0,11-1-1 0,12 0 1 15,14-2 1-15,14 3 10 0,15-3 10 0,9-1 8 16,16 0 0-16,11 0-2 0,12-4-4 16,25-1-5-16,11-1-1 0,19-1-8 0,18 1-9 15,10-5-3-15,17 2-9 0,13-1 0 0,14-2 0 16,12 0-1-16,7-1-3 0,15 0-1 15,7 2 2-15,0-2-5 0,6 3 1 0,-4-1-7 16,2 4-6-16,7-4 0 0,-14 1-4 0,0 3-1 16,-4-4-1-16,-9 4-1 0,-11 2-4 0,-12 0-11 15,-17 1-8-15,-21 0-7 0,-140 12 19 16,25-4-2-16,-13 2-3 0,17-3 0 0,-15 1-22 16,13 3 8-16,-21-1 9 0,10 0 8 0,-24-1 8 15,-25 2 5-15,-12 0-5 0,-22 2-18 16,-14 0-35-16,-18-1-46 0,-17-1-48 0,-13-2-75 15,-8 3-227-15,-16 0-21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1:22.7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3E2F861-A6D1-429A-BDB7-8B0A222950E9}" emma:medium="tactile" emma:mode="ink">
          <msink:context xmlns:msink="http://schemas.microsoft.com/ink/2010/main" type="inkDrawing" rotatedBoundingBox="26288,13534 27446,10445 27972,10642 26813,13731" semanticType="callout" shapeName="Other">
            <msink:sourceLink direction="with" ref="{F9EBEB17-ECAD-461B-B47B-5093A0FF196D}"/>
            <msink:sourceLink direction="with" ref="{90BEDE11-1379-4B76-A9AE-DEA58CAA79A9}"/>
            <msink:sourceLink direction="with" ref="{79101837-0F10-4586-B125-2F39B3FF2D65}"/>
          </msink:context>
        </emma:interpretation>
      </emma:emma>
    </inkml:annotationXML>
    <inkml:trace contextRef="#ctx0" brushRef="#br0">12913-312 1 0,'4'-15'0'0,"2"-3"0"0,4-6 0 16,-4 5 0-16,2 2 0 0,-2 1 0 15,0-3 0-15,-2 1 0 0,5-4 0 0,-8 3 0 16,2-3 108-16,1 1 108 0,-2-2-24 0,2 4-22 16,-1-2-36-16,1 3-32 0,-1 0-29 0,-3 1-25 15,-3 5-13-15,-2-2-10 0,-2 1-11 0,-5 0-10 16,-2-2-3-16,0 3 5 0,-4-4 18 0,1 2 21 16,-5-2 20-16,6 4 16 0,-5 2-1 15,2-2-9-15,2 5-12 0,-2-1-16 0,3 2-10 16,1 2-12-16,-6 1-12 0,4 3-6 0,-3 6-8 15,-1-2 5-15,-3 5-3 0,0 5 3 16,-5 2 3-16,1 3 3 0,-1 2 1 0,-2 6 0 16,3 5 5-16,0 3 4 0,4 9 7 0,-1 3 8 15,3 8-2-15,0 3 3 0,3 9-5 0,1 5-1 16,2 5 0-16,2 5-8 0,1-1 4 16,-1 1-3-16,4 4 7 0,0 2 5 0,-1 8 1 15,3 1 8-15,0 2-3 0,2 1 1 0,-4 0 2 16,4 0-5-16,-2-1-2 0,-1-4-6 15,0-1-5-15,0 2-4 0,-5 1 4 0,2-1 4 16,-3 2-2-16,-2 1-1 0,-2-4-5 0,-2-3-7 16,-1-6 8-16,-4-7-1 0,-3-11 2 0,-1-5 5 15,0-6-6-15,1-8 2 0,-2-10 2 0,1-4 1 16,1-10 4-16,1-9 2 0,2-1-7 16,-1-9-9-16,2-1-6 0,-1-7-12 0,4-2-11 15,-4-7-11-15,2-6-26 0,1 2-20 0,3-8-27 16,1-1-34-16,6-1-63 0,1-2-93 0,5 1-142 15,4-3-249-15,1 0-56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9:14.9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3FC50E8-EED7-49ED-B1D8-7C8C580728EC}" emma:medium="tactile" emma:mode="ink">
          <msink:context xmlns:msink="http://schemas.microsoft.com/ink/2010/main" type="writingRegion" rotatedBoundingBox="23855,7159 34237,6312 34468,9134 24085,9981">
            <msink:destinationLink direction="with" ref="{A57FA449-AB61-4BAA-81BD-29342678D6CB}"/>
          </msink:context>
        </emma:interpretation>
      </emma:emma>
    </inkml:annotationXML>
    <inkml:traceGroup>
      <inkml:annotationXML>
        <emma:emma xmlns:emma="http://www.w3.org/2003/04/emma" version="1.0">
          <emma:interpretation id="{4F317510-01BF-4F5B-AFCA-189CC9606CB3}" emma:medium="tactile" emma:mode="ink">
            <msink:context xmlns:msink="http://schemas.microsoft.com/ink/2010/main" type="paragraph" rotatedBoundingBox="23855,7159 34237,6312 34468,9134 24085,99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DA4F9A-E66A-4E7D-97FC-3ED48CB12D4F}" emma:medium="tactile" emma:mode="ink">
              <msink:context xmlns:msink="http://schemas.microsoft.com/ink/2010/main" type="line" rotatedBoundingBox="23855,7159 34237,6312 34468,9134 24085,9981"/>
            </emma:interpretation>
          </emma:emma>
        </inkml:annotationXML>
        <inkml:traceGroup>
          <inkml:annotationXML>
            <emma:emma xmlns:emma="http://www.w3.org/2003/04/emma" version="1.0">
              <emma:interpretation id="{619F0618-60E4-4E52-8377-8303E101A797}" emma:medium="tactile" emma:mode="ink">
                <msink:context xmlns:msink="http://schemas.microsoft.com/ink/2010/main" type="inkWord" rotatedBoundingBox="23855,7159 28152,6808 28281,8388 23984,8738"/>
              </emma:interpretation>
              <emma:one-of disjunction-type="recognition" id="oneOf0">
                <emma:interpretation id="interp0" emma:lang="en-IN" emma:confidence="0">
                  <emma:literal>Same</emma:literal>
                </emma:interpretation>
                <emma:interpretation id="interp1" emma:lang="en-IN" emma:confidence="0">
                  <emma:literal>Sami</emma:literal>
                </emma:interpretation>
                <emma:interpretation id="interp2" emma:lang="en-IN" emma:confidence="0">
                  <emma:literal>Samc</emma:literal>
                </emma:interpretation>
                <emma:interpretation id="interp3" emma:lang="en-IN" emma:confidence="0">
                  <emma:literal>Sane</emma:literal>
                </emma:interpretation>
                <emma:interpretation id="interp4" emma:lang="en-IN" emma:confidence="0">
                  <emma:literal>Sanse</emma:literal>
                </emma:interpretation>
              </emma:one-of>
            </emma:emma>
          </inkml:annotationXML>
          <inkml:trace contextRef="#ctx0" brushRef="#br0">10192-3569 59 0,'3'-6'166'0,"-1"-5"-79"0,4-2-29 15,2 1-20-15,0 0 6 0,4-1 13 0,4-2 8 16,-1-2 4-16,1 0-1 0,2 0-4 15,-1-1-4-15,-3 2 0 0,6-4-2 0,-5 1-6 16,0 0-4-16,0-2-4 0,-1-1 1 0,1 1 3 16,-1-4-1-16,-5 0-4 0,-2-3 0 0,1-1-5 15,-4-1-6-15,0 1-1 0,-3 2-9 0,-1 0-1 16,-4 0-4-16,3 1-6 0,-5 3 1 16,0 3-1-16,-1-5 0 0,-2 5 1 0,-2 3-6 15,-3-3-4-15,0 7-2 0,-4-1-4 0,1 3 0 16,-7 2-3-16,-3 3-1 0,-5 1-2 0,-2 4 0 15,-6 2 3-15,-4 5 4 0,-2 4 7 16,-1 0 5-16,3 4 5 0,-4 6 2 0,2 1-1 16,3 1-2-16,2 3-3 0,7 3-5 0,-1 1-3 15,6 2-2-15,-1 0 0 0,2 2 0 0,3 4 1 16,2-3-1-16,1 3-2 0,6-3-2 16,6 2-3-16,4-4 2 0,4 1 0 0,4-2 3 15,5 0 0-15,2-1 0 0,7 0 4 0,4 0 3 16,3 1 1-16,1-1-2 0,2 1 0 0,-1 2-1 15,4 0 1-15,-4 1 0 0,2 3-1 16,-3 0 2-16,0-1-2 0,0-1 1 0,-1 4-1 16,-4-3 1-16,1 3 0 0,-3-2 1 0,-2-2 1 15,-6-1 1-15,-5 0 4 0,1-1 2 16,-5 1 2-16,-5-1 4 0,-4-3 0 0,-7 2 4 16,-4-3 5-16,-7 0 2 0,-6-1 0 0,-4-3-2 15,-4-2-6-15,-3-3-3 0,-6-3 3 0,-2-2-3 16,-3-3 1-16,0-3 4 0,1-1 2 0,-2-5 11 15,3-2 9-15,1-5 3 0,4-4 2 16,2-4-2-16,3-4-4 0,6-6-6 0,9-1-4 16,0-6-8-16,5 0-8 0,7-1-6 0,5 1-11 15,8 1-6-15,3 1-9 0,3 0-5 0,8 1-1 16,3 3-3-16,2 0 1 0,3 4-2 0,3 1 0 16,-1 3 1-16,2 5 3 0,2 1 1 15,2 0-1-15,1 7 2 0,1 2-1 0,-1 2 2 16,3 7 1-16,-1 0 0 0,0 6 0 0,-3 3 4 15,0 4 5-15,-3 0 3 0,0 5 3 16,3 1 2-16,-2 1-1 0,1 0-3 0,-4-1-9 16,1 0-23-16,0-1-36 0,1 0-46 0,-2-3-52 15,0 0-72-15,2-5-105 0,1-5-174 0,4-2-53 16</inkml:trace>
          <inkml:trace contextRef="#ctx0" brushRef="#br0" timeOffset="1287.9627">10790-3112 555 0,'5'-7'199'0,"-2"-8"-119"15,2-2-58-15,3 0-26 0,3 2-4 16,3-5 9-16,0 0 9 0,-2 1 15 0,0-2 20 15,-2 3 20-15,2-1 26 0,-7-2 19 0,-1 6 11 16,-2-1 1-16,-2 2-13 0,-2 1-17 16,0 2-16-16,-4 3-15 0,-1 2-17 0,1 2-11 15,-2-1-14-15,-2 2-14 0,0 3-8 0,-2 1-4 16,-6 4-6-16,-2 3 5 0,-5 2 2 16,0 4 0-16,-7 4 1 0,1 2 3 0,-3-1-2 15,1 6-1-15,-3 2 2 0,0 1-3 0,4 5 5 16,0 1 1-16,1 2 1 0,3 2 1 0,-1 1-2 15,-3-1 0-15,4 0 0 0,8-3 1 0,1-3-3 16,7-6 1-16,4-4-4 0,4-7-5 16,4-2-1-16,4-1 1 0,0-6 3 0,5 2 11 15,1-6 10-15,5-2 9 0,2-2 7 0,6-6 0 16,0-5-5-16,3-2-2 0,-1-3-3 16,1-1-7-16,0-1 2 0,1-2-2 0,-3 0-2 0,0 1 2 15,0-1-2-15,-4 0-1 0,2 0-4 16,-4 1 3-16,1-3-4 0,1 2 0 0,-4 1-1 15,3 1-7-15,-1 0 3 0,-4 6-7 0,1 1-1 16,-3 2-5-16,0 5-7 0,-2 3-3 0,-5 1-5 16,2 4 2-16,-3 1 1 0,-2 1 5 15,2 4 6-15,-1 4 3 0,1-1 9 0,-4 4 1 16,0 4 2-16,0 3 4 0,-3-1-4 0,1 1 1 16,-1 2-1-16,3-3-3 0,0-3 2 15,1-2 0-15,3-2 2 0,0 0-3 0,6-5 5 16,-2-3 1-16,1-1 5 0,5-2 8 0,2-3 2 15,5-3 3-15,1-3-1 0,5-2 0 0,-2-6-3 16,3-1-2-16,-2-2-2 0,-1-1-3 16,-1 1 1-16,-4-1-3 0,2-3 0 0,-3 1 3 15,-3 3-5-15,2-4 1 0,0-2-2 0,-2 3-1 16,3-6-2-16,-2 2 1 0,-1-2-4 0,4 7-3 16,-2-2 1-16,1 2-4 0,1 6-1 0,-4-1 1 15,1 4-8-15,-1 2-2 0,-2 4-4 16,-4 1-5-16,1 3-2 0,-4 3-2 0,-4 3 2 15,3 2 2-15,-2 6 11 0,-2 4 6 0,-2 4 6 16,-2 8 6-16,0 0-4 0,-6 1 5 0,2 2-2 16,-1-3-4-16,-2-1 5 0,2-1-3 15,-2-1 2-15,1-5-2 0,-1 1-1 0,-1-4-1 16,7-4 0-16,-2-1 3 0,0-3-3 0,3-5 4 16,1-2 2-16,-2-1 6 0,3-1 13 0,0-2 11 15,0-2 14-15,0 1 11 0,3 1 14 16,-3-3-10-16,1-2-17 0,3-3-18 0,3-5-31 15,3-4-2-15,3-6-2 0,4-2 1 0,-2-5 5 16,7-1-2-16,-2 0 2 0,2-4 1 16,4 1-2-16,-3 0-1 0,2 2-3 0,-1 4 1 15,-1 2-6-15,-1 4 1 0,0 5 2 0,-1 3-7 16,-5 1 4-16,1 6-5 0,-2-1-2 0,1 5-3 16,-3 2-3-16,-2 1 0 0,2 2 0 15,-1 2 2-15,-1 3 1 0,-3 1 3 0,0 6 5 0,-2-1-2 16,-1 5 5-16,0 0 2 0,-3 4 1 15,-2 2 6-15,-6 0 0 0,5 0 0 0,-3 0 0 16,1-1-1-16,3-5-1 0,-4 1 2 0,3-5 1 16,0 0-3-16,-1-3 6 0,2-3-3 0,0-2 2 15,3-1 1-15,-2-4-1 0,3 1 4 16,-4-2 10-16,2-2 12 0,2-2 8 0,-2-2 0 16,4-3-7-16,3-3-16 0,2-8-6 0,4-4-4 15,5-2-3-15,4-10 3 0,1 2-4 16,2-5 1-16,0-1 2 0,0-2-2 0,-2 0-2 15,2 3 1-15,-1 3-1 0,-1 0-5 0,-4 10 3 16,2 2-2-16,-1 4-5 0,-6 6 5 0,1 4-4 16,-3 4 0-16,-4 2 0 0,0 3-5 15,-1 2 1-15,2 4-2 0,-4 1 2 0,-1 9 0 16,1 2 5-16,-4 4 4 0,2 6 3 0,-4 1 3 16,2 7-3-16,-6-1 3 0,2 2-1 15,-2 0 0-15,1 0 1 0,-1-4-1 0,3 1-3 16,0 0 1-16,0-3 5 0,0-2-3 0,0-6 4 15,0 1 2-15,0 0-1 0,0-7 6 0,-1 2 5 16,-2-3 0-16,0-2-6 0,-2-1-22 16,4 0-30-16,-3-6-38 0,2 1-39 0,1-3-43 0,1-3-35 15,1-1-15-15,1-1 0 0,2-1 8 16,2-2-4-16,2-4-18 0,4-5-5 0,2-1 12 16,1-2 40-16,3-2 156 0,1 1 21 0,1 1 0 15,-2-3 0-15,-4 2 0 0</inkml:trace>
          <inkml:trace contextRef="#ctx0" brushRef="#br0" timeOffset="1810.9743">12754-3463 307 0,'0'0'275'0,"-1"0"-179"0,1 0-114 0,-1 2-37 15,2-2 2-15,-1 2 19 0,1 1 30 0,1 2 20 16,-1-1 7-16,7-1 23 0,-5-1 29 15,7-2 25-15,0-2 18 0,5-1-5 0,3-1-21 16,5-2-23-16,-1-3-17 0,4-3-13 0,0 2-9 16,-2-2-3-16,-1 3-4 0,-4-2 3 15,-3-1 7-15,-3-1 3 0,0 3 4 0,-1-4-1 16,-1-1-3-16,-3 0-6 0,0-3-2 0,-1 1-4 16,-2 2-2-16,1-4 2 0,-5 7 0 0,-1-3 4 15,0 2 4-15,0 1-1 0,-3 3 0 0,-2 2-5 16,0 1-10-16,-3-2-11 0,-3 2-7 15,-3 2-8-15,-3 2-3 0,1 2 3 0,-3 3-2 16,-2 2 6-16,-5-1 4 0,-1 5 2 0,2 0 3 16,-2 3-3-16,0 3-1 0,1 3 0 0,-3 4 0 15,-3 7 4-15,1 0 0 0,-2 6-2 16,1 1-3-16,3 0 2 0,3-1 0 0,3-2 4 16,7-5 1-16,1 4-1 0,4-5 0 0,9 0-1 15,2 0 4-15,4-2 5 0,8-2 8 0,1-3 8 16,9 0 8-16,6-5 6 0,1-7 7 15,7 0 1-15,2-7 4 0,4-1-2 0,2-1-4 16,7-4-5-16,0-1-6 0,1-5-4 0,-4 0-3 16,-2-1-6-16,-3-1-5 0,0-2-1 0,-7 0-3 15,0 3 0-15,-6-4 6 0,-1 4 1 16,-7-2-1-16,-4 4-1 0,0 0-2 0,-6-2-5 16,-5 2-8-16,-1 4-9 0,-3 2-24 0,-3 0-34 15,-1-2-37-15,-5 3-43 0,1-4-42 0,1 1-51 16,-6 3-91-16,5 0-201 0,-3 3-276 15,0 0 624-15</inkml:trace>
        </inkml:traceGroup>
        <inkml:traceGroup>
          <inkml:annotationXML>
            <emma:emma xmlns:emma="http://www.w3.org/2003/04/emma" version="1.0">
              <emma:interpretation id="{8D6332BC-C276-44A6-A474-A20788FE6606}" emma:medium="tactile" emma:mode="ink">
                <msink:context xmlns:msink="http://schemas.microsoft.com/ink/2010/main" type="inkWord" rotatedBoundingBox="28990,6854 34247,6425 34468,9134 29211,9563"/>
              </emma:interpretation>
              <emma:one-of disjunction-type="recognition" id="oneOf1">
                <emma:interpretation id="interp5" emma:lang="en-IN" emma:confidence="0">
                  <emma:literal>approach</emma:literal>
                </emma:interpretation>
                <emma:interpretation id="interp6" emma:lang="en-IN" emma:confidence="0">
                  <emma:literal>appro ach</emma:literal>
                </emma:interpretation>
                <emma:interpretation id="interp7" emma:lang="en-IN" emma:confidence="0">
                  <emma:literal>appro ack</emma:literal>
                </emma:interpretation>
                <emma:interpretation id="interp8" emma:lang="en-IN" emma:confidence="0">
                  <emma:literal>appro ah</emma:literal>
                </emma:interpretation>
                <emma:interpretation id="interp9" emma:lang="en-IN" emma:confidence="0">
                  <emma:literal>appro ache</emma:literal>
                </emma:interpretation>
              </emma:one-of>
            </emma:emma>
          </inkml:annotationXML>
          <inkml:trace contextRef="#ctx0" brushRef="#br0" timeOffset="3136.405">14665-3744 1 0,'7'-13'0'16,"-1"-5"0"-16,4-1 90 0,-5-2 53 0,0 2-3 16,1 3 8-16,-4 2-9 0,3 0-11 0,-3 2-26 15,0 0-30-15,-2 1-14 0,-2 3-7 16,0-3-5-16,-4 3-9 0,2 4-11 0,-4-2-15 16,3 2-13-16,-7 2-3 0,0-1-1 0,-2 3 6 15,-3 5 2-15,-3 1 0 0,-4 4-4 0,-3 7 2 16,-1 5 0-16,-6 0 3 0,2 6 2 0,-4 6-3 15,3-3-1-15,-1 0 0 0,1 2 2 16,-3-3 0-16,8 3 1 0,0-2 0 0,5-2-6 16,4-1 2-16,5-4-4 0,7 0 1 0,2-5-2 15,5-1-5-15,4-5-1 0,0-2 2 0,8-5 7 16,1-3 9-16,4-3 8 0,5-5 4 0,2-2-3 16,4-7-1-16,2 1 0 0,3-6-2 0,-5-2 5 15,1 0-1-15,-4-3 0 0,0 2 1 16,-3 0-1-16,-2-1 5 0,-1 0 1 0,-3 1 0 15,-5 1 2-15,-3 3-3 0,2 3 6 0,-3 3 0 16,0 5 2-16,-6 1 0 0,1 3-3 16,-2 1-9-16,0 4-13 0,-2-2-17 0,2 3-7 15,-1 0 0-15,-2 3 5 0,-5 4 13 0,3 4 2 16,-5 1 1-16,2 4 2 0,2 2-4 16,-1-2 0-16,3 3-3 0,3-4-3 0,1-1 3 15,6-1-2-15,1-4 6 0,6-2 3 0,3-1 3 16,7-5 6-16,1-1 1 0,6-6 1 0,2 0-1 15,2-4 0-15,4-4 1 0,0-1 0 16,2-4 2-16,0-3-2 0,1-2-1 0,-2-4-4 16,-2 0 1-16,1-3 2 0,-5-2 2 0,5-3 5 15,-1-3-3-15,-6-2-2 0,4-5-1 0,-6-1-3 16,-2 0 5-16,1-2-2 0,-2 0-2 0,-3-2 1 16,-1 2-6-16,-4-5-1 0,-5 2 1 0,6 1 0 15,-3 3 1-15,-8 6 3 0,3 6 3 16,-8 5 1-16,2 3 7 0,-5 2 3 0,-1 3 3 15,-5 3 3-15,5 3-3 0,-3 4-3 0,-3 1-7 16,5 5-5-16,-1 0-15 0,-2 4-15 0,-1 4-14 16,2 4-4-16,-5 7 5 0,-3 8 12 15,5 5 12-15,-5 9 2 0,-2 5 3 0,-2 6 0 16,-2 9 0-16,3 4 2 0,-1 6 0 0,-4 6-2 16,4 5 2-16,-2 3-4 0,-2 7 5 15,3 2 0-15,-5 2 0 0,5 0 0 0,-3 1-2 16,4 3-2-16,-1-1 2 0,4-1 2 0,-2-3-1 15,2 1 0-15,-3-5 1 0,2-1 1 16,-2 0 4-16,-1-3 4 0,-6-1 4 0,3-6 3 16,-7-1-1-16,-4-7-4 0,2-6-10 0,2-8-13 15,0-8-28-15,3-12-41 0,3-4-56 0,0-9-83 16,-4-7-127-16,4-3-232 0,-1-7-130 0</inkml:trace>
          <inkml:trace contextRef="#ctx0" brushRef="#br0" timeOffset="3850.9714">14858-3457 148 0,'19'-31'240'0,"8"-11"-147"0,10-8-37 16,2 4-26-16,0 9-16 0,1 1-8 0,4 2 3 15,6 1 2-15,-2 3 19 0,-2 3 15 16,2 3 12-16,-8 5 4 0,-2 4-15 0,-6 6-16 15,-1 4-11-15,1 5-6 0,-5 3 0 0,0 2 6 16,-3 2 2-16,-3 3-2 0,1 5 4 16,-7-3-7-16,3 8-1 0,-7-1 2 0,-3 3-1 15,-3 0 5-15,-1 2 5 0,-5 0 4 0,-7-2 5 16,-5 5 4-16,-3 2 2 0,-9-3-4 0,-4 2 0 16,-6 0-4-16,-4-2-5 0,0-5-2 0,6 0-1 15,-2-6-4-15,1-3 3 0,2-3 3 16,1-3-1-16,2-2 6 0,5-1 2 0,2-6 2 15,6 0 5-15,1-1 3 0,5-1 3 0,0 1 3 16,9-2-6-16,0 0-10 0,2-1-17 0,2-1-15 16,7-3-11-16,5 1-1 0,8-5 7 0,5-3 3 15,10 2 5-15,2-3-1 0,3 1-1 16,8-5 0-16,4 2 0 0,5-6 1 0,-1 5 1 16,4-2 1-16,-3 0 2 0,-1-3-1 0,3 1 1 15,-6-6-1-15,-1 0 2 0,-2 0-2 16,-2-4-1-16,-4 0-1 0,-3-3-1 0,-3 2 5 15,-3-2 0-15,-3 2 3 0,-6-4-3 0,-2 1-1 16,-8-1 1-16,0-3-5 0,-6 3 6 0,-8-2-4 16,2 5-2-16,-4 0 3 0,-5 4-6 15,2 3 9-15,-8 2 0 0,6 1 1 0,-4 5 0 16,-4 1-3-16,-1 1 3 0,0 3-3 0,-2 2 4 16,2 2 1-16,3 3 3 0,-4 3 1 15,3 2-4-15,3 2-9 0,-1 4-17 0,6 3-11 0,-2 4-9 16,-3 10 5-16,3 3 9 0,-2 10 10 15,-3 10 9-15,1 6 2 0,-2 6-2 0,-2 6 0 16,0 6-3-16,3 9 3 0,-9 6 1 0,2 5 1 16,-1 4 2-16,-3 3-2 0,-2 6-1 0,-2 5 1 15,3 1-1-15,-2 1-1 0,-2 4 3 16,7-2-1-16,-5 1 0 0,3-2 3 0,-3-2 2 16,4 0 3-16,-5-2 0 0,2-2 2 0,-1-2-1 15,-2-4 1-15,-1-5 4 0,-1-2-4 16,0-6 0-16,-1-9-2 0,1-8-6 0,1-10 3 15,7-10-5-15,-2-7-9 0,4-7-16 0,1-5-29 16,1-6-39-16,0-9-46 0,4-5-68 0,-1-5-150 16,5-7-369-16,-3-8 68 0</inkml:trace>
          <inkml:trace contextRef="#ctx0" brushRef="#br0" timeOffset="4912.1283">15750-3345 1 0,'12'-34'0'0,"7"-11"0"16,6-13 0-16,3 7 0 0,2 9 69 0,4 3 54 15,-1 2 5-15,-4 3 11 0,3 3 15 0,-2 6-1 16,-2 0-14-16,-1 3-17 0,0 4-25 16,5-2-19-16,-4 2-9 0,3 6-14 0,2 1-12 15,-3-2-9-15,1 6-12 0,-3 2-9 0,3 2-5 16,-5 2-5-16,-4 2-6 0,2 4 1 15,0 1-3-15,-8 3 0 0,4 3 3 0,-2 2-2 16,-5 1 1-16,-1 4 1 0,-1 0 4 0,-6 2 13 16,3 3 12-16,-8 1 10 0,-6 1 6 0,-2 2 1 15,-12 1-7-15,-6 0-6 0,-5 3-3 16,-6-1-13-16,-2-1-2 0,-1-2-5 0,-5-4-1 16,-2-2-1-16,6-2 1 0,2-3 0 0,3-5-2 15,6-1 5-15,5-5-2 0,5 2 3 16,2-5 5-16,5-2 3 0,6-1 7 0,-1 0 7 15,7-1 4-15,1-1-3 0,0 1-14 0,1-2-18 16,7 0-15-16,-1-2 0 0,10-3 5 0,2-1 9 16,7-2 6-16,2 1-1 0,7-3 1 0,2 1 1 15,5-1-3-15,-2 0 2 0,3 0 0 16,-2-1 3-16,5-1 0 0,0-5 3 0,0 1-2 16,0-2-2-16,4-3 1 0,-7-2-1 0,-2 2 1 15,2-5 0-15,-7-1 0 0,2 0-4 16,-3-1-2-16,-4 2 0 0,-5 3-1 0,-3 1 2 15,-8 2 2-15,-3 5 2 0,-3 1 6 0,-3 4-1 16,-6-1 3-16,0 6 0 0,0 0-5 0,-2-1-2 16,1 3-9-16,-6 2-8 0,3-1-7 0,0 2-9 15,-4 3-6-15,3 0-2 0,-5 3 1 16,0 2 3-16,-2 4 9 0,-3 3 5 0,2 0 1 16,-1 5 4-16,1 0-1 0,-1 2-1 0,4 3 1 15,6-4 1-15,0 4 0 0,-2 0 4 0,6-1 1 16,4 3-3-16,-2-2 4 0,-1 0 0 15,2 3-2-15,-2-2 8 0,2 3-7 0,2-4 2 16,-2 2 0-16,-1-3-1 0,1 1 3 0,1 1-3 16,-1-4 4-16,-2 0-4 0,2-4 2 0,-3 0 2 15,1-4-4-15,-1-1 4 0,1-4-2 16,5-1 0-16,-5-2 0 0,0-1-3 0,1-1 0 16,-1-1 3-16,6-3 7 0,-2 0 3 0,6-2 2 15,2-4-3-15,3 0-6 0,6-3 3 0,-3-1-1 16,2-2 0-16,-3 0 2 0,4 0-4 0,-3-4 0 15,3 0 1-15,0-6 1 0,-2 2 0 16,1-2 2-16,-3-1 1 0,4 2-2 0,-6-3 4 16,0 2-7-16,-1 1-3 0,-2 3 0 0,1 3-4 15,-2 1 1-15,-2 6 0 0,-2 3 1 0,-4 2-3 16,-1 1 4-16,-2 4 0 0,-1 1 1 16,0 0 1-16,-1 0-5 0,1 1-7 0,0-1-8 15,-1 5-3-15,-2 1 0 0,-5 3 7 0,1 6 7 16,-3 2 7-16,-4 2 2 0,1 6 1 15,-1-1-4-15,2 1 0 0,2 2 1 0,-4-1-3 16,9-3 5-16,-2 0-3 0,6-2-3 0,1-3 5 16,1-3-4-16,6-5 4 0,-2 2 5 0,9-4 3 15,-4-2 3-15,4-2 2 0,0 2 2 0,7-6-1 16,-3 0 4-16,4-4-4 0,-2-1-1 16,3-1 2-16,1-3-4 0,-7-3 4 0,-1 2 4 15,2-2-1-15,-3-4 3 0,1-1 4 0,-3-3-2 16,2-1-1-16,-5 0 5 0,0-2-2 0,-3 0 0 15,-1 1 4-15,-3 3-3 0,-2-1 4 16,-2 4 0-16,-2 0-7 0,-3 0-4 0,0 2-3 16,-5 0-10-16,-1-1-2 0,-2 6-4 0,-2-2-9 15,2 0 1-15,-5 3-2 0,6 2-4 0,0 2 3 16,-1 4-3-16,-2 0-25 0,3 3-36 0,-1 3-49 16,1 0-77-16,-2 3-86 0,3 3-170 15,1-1-310-15,-1-2 335 0</inkml:trace>
          <inkml:trace contextRef="#ctx0" brushRef="#br0" timeOffset="5412.3739">17949-3886 1 0,'9'-4'0'0,"0"-2"0"15,-1-5 0-15,5 4 0 0,-4 1 0 0,-5 0 216 16,0-3 22-16,0 3-15 0,-4-1-36 16,-4-1-30-16,0-2-28 0,0 1-25 0,-4 1-13 15,2 1-5-15,-4 0-7 0,-1 1-8 0,4 1-11 16,-3 2-20-16,-2 2-17 0,-2-1-11 0,1 5-12 16,-2 0-2-16,-2 2-1 0,-4 2-2 15,0 5 3-15,2 3-2 0,0 4-2 0,2-3 0 16,1 5 3-16,1 0 0 0,2 1 1 0,2 1 2 15,2 0-4-15,5-1-1 0,1-4 1 0,-1-3-1 16,9-2 4-16,-1-1 5 0,4-1 0 16,-1-2 2-16,4-3-1 0,-2 0 4 0,3-5 6 15,0-1 4-15,-1 0 5 0,0-5 1 0,1 1 2 16,1-2-2-16,-1-6 3 0,2 2-4 16,-2-2-5-16,0 0-2 0,1-1-2 0,-2-2-1 15,-4 0-1-15,3-1 3 0,-2 1-9 0,-2 3 2 16,2 0 0-16,-5 4-1 0,-1 2 1 0,-2 4-1 15,0 2-5-15,0 0-12 0,0 2-19 0,0-1-4 16,0 4 2-16,0 3 10 0,2 7 12 16,-2-3 7-16,0 7 0 0,0 0 2 0,0-2 5 15,0 2-2-15,2 0 1 0,2 1 2 0,-1-1-1 16,0-1 1-16,1 0-5 0,2-5-12 0,2 3-32 16,-1-7-63-16,5 0-85 0,-1-4-134 0,2-1-245 15,1-1-123-15</inkml:trace>
          <inkml:trace contextRef="#ctx0" brushRef="#br0" timeOffset="6113.3222">18442-4047 432 0,'-7'-6'294'0,"-1"-5"-127"16,2 3-74-16,-5 2-25 0,7 4-16 0,-2 0-16 15,0 4-12-15,2 0-13 0,-7 5-7 16,-1 3-2-16,-4 7 5 0,-3 3 3 0,3 4 3 16,-5 2 1-16,2 4 1 0,-1 0 1 0,1 1 4 15,4 0 2-15,2-2-2 0,2 0-1 0,6-4-6 16,2 2-1-16,8-5 4 0,5-1 0 0,0-2 10 16,9-2-1-16,3-3 1 0,7-7 0 0,3-2-5 15,5-5-6-15,1-3-16 0,4-2-18 16,0-4-24-16,5-3-14 0,-2-5-19 0,-2 0-21 15,1-6-14-15,-2 2-27 0,-6-4-25 0,-4 1-14 16,-1-4-1-16,-3-3 14 0,-6-4 42 0,2 1 45 16,-9-1 30-16,3-5 30 0,-2 0 17 15,-4 2 19-15,1-7 24 0,-7 4 34 0,4 2 16 16,-4-3-2-16,2 0-4 0,-2 0-18 0,-1 0 0 16,-2 2 17-16,-2 6 5 0,-2 3 10 15,-3 4-1-15,-3 4-13 0,3 1 0 0,1 4-4 16,-5 1-7-16,6 4-2 0,-4 4-12 0,2 2-16 15,3 2-9-15,-2 2-16 0,3 3-27 0,-1 0-23 16,0 3-12-16,-6 6-5 0,1 2 19 16,-3 8 15-16,-6 5 8 0,2 8 4 0,-3 6 0 15,0 5 2-15,0 8 2 0,2 1 3 0,4 7-1 16,-7-3 1-16,3 1-1 0,0-2 3 0,0 1 4 16,1 0 3-16,-1-1-1 0,3 1-5 0,3-7-6 15,1-5 0-15,5-7-2 0,0-6 2 16,4-3-2-16,-1-5-4 0,3-8-2 0,0-4-2 15,1-7 5-15,2-1 3 0,0-3 8 0,2-1 9 16,-2-4-2-16,5-6 6 0,3-4-3 0,-2-4-1 16,4-2-1-16,1-4-7 0,-6-1 0 15,0 1-4-15,1 1 0 0,-3 3 2 0,1 4 2 16,-3 5 6-16,-3 1 3 0,-2 6 0 0,2 2-10 16,-4 5-11-16,6-1-8 0,1 6-4 0,-3 3 2 15,3 3 6-15,-2 3 5 0,1 4 2 16,-2 1-1-16,2 0 0 0,-1 0-5 0,5 3 6 15,1-4 4-15,3 3 6 0,8-5 16 0,1-1 3 16,4-3 9-16,10-5 3 0,6 0 0 16,8-5-7-16,4-1-48 0,3-3-93 0,-6 0-134 15,-2-1-287-15,-30-1-524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2:44.7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550FC24-ABE5-4EA2-AB22-C6D8CE2C5E82}" emma:medium="tactile" emma:mode="ink">
          <msink:context xmlns:msink="http://schemas.microsoft.com/ink/2010/main" type="writingRegion" rotatedBoundingBox="27105,14160 30586,13635 30711,14465 27230,14990"/>
        </emma:interpretation>
      </emma:emma>
    </inkml:annotationXML>
    <inkml:traceGroup>
      <inkml:annotationXML>
        <emma:emma xmlns:emma="http://www.w3.org/2003/04/emma" version="1.0">
          <emma:interpretation id="{6A0EA83F-7440-4489-A700-E52934FB12EA}" emma:medium="tactile" emma:mode="ink">
            <msink:context xmlns:msink="http://schemas.microsoft.com/ink/2010/main" type="paragraph" rotatedBoundingBox="27105,14160 30586,13635 30711,14465 27230,149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327D76-A76C-448F-9EC2-3DCCA473A28B}" emma:medium="tactile" emma:mode="ink">
              <msink:context xmlns:msink="http://schemas.microsoft.com/ink/2010/main" type="line" rotatedBoundingBox="27105,14160 30586,13635 30711,14465 27230,14990"/>
            </emma:interpretation>
          </emma:emma>
        </inkml:annotationXML>
        <inkml:traceGroup>
          <inkml:annotationXML>
            <emma:emma xmlns:emma="http://www.w3.org/2003/04/emma" version="1.0">
              <emma:interpretation id="{5A3BC112-3FAF-4F63-B454-AB901667C9A7}" emma:medium="tactile" emma:mode="ink">
                <msink:context xmlns:msink="http://schemas.microsoft.com/ink/2010/main" type="inkWord" rotatedBoundingBox="27105,14160 30586,13635 30711,14465 27230,14990"/>
              </emma:interpretation>
              <emma:one-of disjunction-type="recognition" id="oneOf0">
                <emma:interpretation id="interp0" emma:lang="en-IN" emma:confidence="0">
                  <emma:literal>within</emma:literal>
                </emma:interpretation>
                <emma:interpretation id="interp1" emma:lang="en-IN" emma:confidence="0">
                  <emma:literal>withies</emma:literal>
                </emma:interpretation>
                <emma:interpretation id="interp2" emma:lang="en-IN" emma:confidence="0">
                  <emma:literal>withim</emma:literal>
                </emma:interpretation>
                <emma:interpretation id="interp3" emma:lang="en-IN" emma:confidence="0">
                  <emma:literal>Within</emma:literal>
                </emma:interpretation>
                <emma:interpretation id="interp4" emma:lang="en-IN" emma:confidence="0">
                  <emma:literal>within'</emma:literal>
                </emma:interpretation>
              </emma:one-of>
            </emma:emma>
          </inkml:annotationXML>
          <inkml:trace contextRef="#ctx0" brushRef="#br0">96 167 99 0,'1'-16'160'0,"1"-4"-44"0,3-6 16 0,-2 6 9 15,1 5 9-15,-1 1 32 0,1-1 19 0,-3 5 6 16,2-3-19-16,-2 5-38 0,-1 2-36 0,0 3-29 16,0 2-28-16,-1 2-26 0,1-1-23 0,0 3-16 15,0 0-3-15,-3 5 2 0,3 4 8 16,-3 6 9-16,-1 7 3 0,-1 4-1 0,-3 5 2 16,-2 2-2-16,0 1 0 0,0 2-1 0,-2-3 1 15,2 1-5-15,-4-2-2 0,5-3 2 0,2 0-6 16,-4-4 5-16,9-3-1 0,-2-6-1 15,2-1 4-15,2-9-2 0,3 2 4 0,1-7 2 16,1-2 10-16,3 0 8 0,0-6 6 0,6-2 4 16,3-4-7-16,-1-4-4 0,8-2-8 15,-3-5-5-15,0 0-1 0,3-1-3 0,0 1-3 0,-1-1-1 16,-3 0-2-16,4 4-3 0,-4 1-1 16,1 5 0-16,-5 1-10 0,-3 5 5 0,0 3-6 15,0 1-3-15,-3 4 4 0,0 1-8 0,-5 2 5 16,2 4 0-16,-2-1 1 0,3 2 5 0,-3 4 1 15,4-2 5-15,-3 3-3 0,5-1 6 16,-2 0 0-16,2-1 1 0,2-2 8 0,4-2-5 16,-1 0 5-16,5-2 0 0,3-4-2 0,3-2 3 15,5-1-3-15,-2-3 0 0,6 2-3 16,-8-2-2-16,2-1 1 0,-5-1-3 0,-1-4 6 16,-5 3-5-16,1-3-1 0,-6-2 2 0,-5 0-6 15,-4-3 0-15,-1-1-5 0,-6-2-5 0,-1-1-4 16,-4-1 3-16,-1 4 0 0,-4-2-1 15,-5 3 7-15,1-2-4 0,-1 4 4 0,1-1 2 16,-4-1-3-16,2 4 5 0,-7-1 0 0,5 2 3 16,1 3 2-16,3-1 6 0,6-2 3 0,3 2 2 15,4-1 2-15,3 2-9 0,6-3-7 16,2 2-5-16,6-4-7 0,7 2 6 0,4-3 0 16,3 3-1-16,2 1 4 0,3-1 0 0,-3 1 1 15,7 0 0-15,2 2 4 0,-5 0-5 0,1 2 2 16,1 1-1-16,-7 3-3 0,3 0 1 0,-6 0-3 15,-1 3-1-15,-5 4-3 0,-1-1 0 16,0 1 3-16,-4 5-3 0,-2 0 6 0,1-1-3 16,-6 4 2-16,-3 0 6 0,-1 4-3 0,-1-3 8 15,-3 1 0-15,-3 0 1 0,-2 2 4 0,-1-2-1 16,-3 2 1-16,-2 0-4 0,-1-3 3 16,4 0-8-16,0-1 2 0,-1 0 0 0,5-2-5 15,-3 1 3-15,3-2-7 0,3-3-10 0,1-1-20 16,0 0-51-16,0-2-59 0,1-2-98 15,3 1-133-15,3-4-200 0,-1-2-113 0,4-4 691 16</inkml:trace>
          <inkml:trace contextRef="#ctx0" brushRef="#br0" timeOffset="399.1792">1575-509 43 0,'-1'-5'514'0,"-2"2"-224"15,-1-1-147-15,4 2-58 0,0 4-50 0,0-1-10 16,0 2 19-16,0 5 26 0,0 4 23 16,-1 4 6-16,-3 6-10 0,2 4-21 0,1 9-13 15,-4 3-5-15,1 10-10 0,0-2-2 0,-3 3-8 16,1 0-4-16,-4-5 2 0,2 2-1 15,0 1 5-15,-4-3 0 0,4 2-1 0,0-3-17 0,-2-1-44 16,2-2-80-16,1-3-115 0,1-6-180 16,-1-3-263-16,-4-7 106 0</inkml:trace>
          <inkml:trace contextRef="#ctx0" brushRef="#br0" timeOffset="163.4913">1326-199 819 0,'-8'-15'139'0,"-3"-4"-36"0,-7-5-31 15,10 8-13-15,0 2-9 0,6 4-6 0,2 3-10 16,0 1-17-16,0 0-36 0,0 3-48 16,1 3-58-16,4 2-122 0,1 3-227 0,4 0 70 15,0 0 404-15</inkml:trace>
          <inkml:trace contextRef="#ctx0" brushRef="#br0" timeOffset="1135.6993">1288 74 18 0,'14'-8'71'0,"6"-7"-56"0,8-2 33 15,4-1 51-15,4 3 42 0,6-1 18 0,-1 0-18 16,4-4-33-16,-4 1-33 0,5 1-21 16,-6-3-16-16,3 0-4 0,-3-2-2 0,0-4 1 15,-1-4 4-15,-1-1 2 0,-5-3 9 0,1-2 8 16,-6 3 8-16,-4 1 9 0,-7 4 0 0,2 4-1 15,-7 3 4-15,-4 4 1 0,2 4 6 0,-8 1 0 16,-2 2-6-16,0 2-12 0,0 1-11 16,0 3-7-16,0 2-9 0,-1 1-4 0,0 2-16 15,-2 1-18-15,2-1-17 0,-2 4-7 0,2 4 1 16,-1 2 9-16,-4 5 10 0,-1 9 4 0,-1 5 3 16,-1 7-1-16,-6 7 0 0,1 3 3 15,-3 2-2-15,1 1 1 0,-2-1 2 0,-3-4-4 16,1 0 3-16,0-3-3 0,1-2 0 0,0-5 2 15,4 0-1-15,2-8 1 0,2-2 0 0,6-4 3 16,-6-7 2-16,9-6 7 0,-2-1 17 16,4-3 13-16,0-4 25 0,1-1 6 0,3 1-11 15,-3-8-18-15,1 2-23 0,3-3-16 0,2-6-5 16,3 4-1-16,-2-6-2 0,3 4 0 0,1-4-1 16,4 2-3-16,-2-2 0 0,0 2-3 15,4 1 1-15,-3 3-1 0,-2 2-5 0,0 5 0 16,1 2-4-16,-3 4-2 0,-3-1-1 0,-2 2-1 15,1 1-1-15,0 5 0 0,-2-1 3 16,0 2 4-16,-2 0 3 0,4 1 4 0,-3 2 3 16,-1 2 1-16,-2 0 2 0,4-2 0 0,1 1 2 15,-2-5 0-15,5 1 2 0,-1 1 0 0,1-4 3 16,8-2 2-16,-4-2 2 0,4-2 4 0,1-2-2 16,5-1-1-16,1-1-2 0,3-1-3 15,-2-6 0-15,2 2 0 0,-7 1 1 0,3-2-1 16,-4-2-1-16,-2 2 1 0,-1-5 1 0,-3 0 2 15,0 2 1-15,-3 0 0 0,-3-4-2 0,4 6-3 16,-2-2 0-16,-5 1-2 0,1 5 1 0,1 0-1 16,-5 6-2-16,1-1 1 0,-4-1-5 15,2 3-3-15,-1 0-6 0,-1 3-4 0,2-1-1 16,-4 3 4-16,2 1 8 0,0 1 5 0,1 4 4 16,0-2 1-16,-2 1-3 0,3 2 1 15,0 0-1-15,1-3 2 0,2 3-1 0,-2-3 3 16,7 0-1-16,-2 1-4 0,6-1-1 0,1-5-11 15,2 2-26-15,3-3-60 0,-2 0-97 0,0-3-220 16,-3 0-406-16,-1-2-172 0</inkml:trace>
          <inkml:trace contextRef="#ctx0" brushRef="#br0" timeOffset="1271.2">2528-317 964 0,'-4'-16'216'0,"2"-3"-83"16,-4-1-70-16,9 7-47 0,1 4-37 15,5 2-15-15,1-3-1 0,3 4 1 0,6 3-35 16,-3 2-125-16,4 2-220 0,-1 5-145 0,0 4 544 16</inkml:trace>
          <inkml:trace contextRef="#ctx0" brushRef="#br0" timeOffset="1717.503">2750-226 1 0,'2'2'0'0,"-2"-1"0"0,4 2 0 0,-1 2 0 15,4 1 0-15,1 4 0 0,2 2 0 0,-3-2 88 16,1 9 54-16,-2-3-22 0,0 4-11 16,-4-1-2-16,3 2-7 0,-1-2-9 0,-3 1-13 15,1 1-11-15,-2-2-13 0,1-3-10 0,-1 2-7 16,1-5-5-16,1-1-3 0,0 0-3 0,2-7 4 16,-2-1 7-16,0-2 16 0,0-2 24 0,2-2 25 15,-1 1 12-15,-1-4-11 0,1 0-28 0,5-8-31 16,-1 1-23-16,3-1-8 0,0-2-5 0,3 0 1 15,-3-2-2-15,0-1 0 0,2 0 1 16,4-2-5-16,1 6-3 0,-1-1-1 0,-2 3-1 16,0 3 2-16,-1 1 0 0,1 4-1 0,-1 2-2 15,0 2-1-15,-2 0-1 0,-3 3-1 16,-1 0-1-16,-2 5 5 0,-1-2 6 0,-1 1 5 16,-3 2 11-16,-1 3 4 0,-3-1 3 0,0-1 0 15,1 2-6-15,3-7-4 0,-1 1-3 0,2-1 2 16,-1-3 13-16,3 1 13 0,5-3 24 15,-4 0 16-15,8-2 1 0,4-2-5 0,5-4-20 16,7-2-19-16,-1-4-11 0,8 1-6 0,-4-2-6 16,-2 2-2-16,4-1-2 0,-8 3-6 15,-4 2-2-15,2 4-6 0,-4 2-4 0,-6-1-3 16,-3 5-6-16,-3 2-8 0,-5 2-9 0,0 3-16 16,-4 3-20-16,-3 4-34 0,-2 0-61 0,-6 4-97 15,-2 5-153-15,-8 0-267 0,-1 4-61 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6:11.0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631C8A6-F8A4-44EB-8F1B-984AEDD25EF9}" emma:medium="tactile" emma:mode="ink">
          <msink:context xmlns:msink="http://schemas.microsoft.com/ink/2010/main" type="writingRegion" rotatedBoundingBox="14787,10345 34159,10790 33969,19062 14597,18617"/>
        </emma:interpretation>
      </emma:emma>
    </inkml:annotationXML>
    <inkml:traceGroup>
      <inkml:annotationXML>
        <emma:emma xmlns:emma="http://www.w3.org/2003/04/emma" version="1.0">
          <emma:interpretation id="{5C79F966-3064-4821-9F3E-959E3D37A4F1}" emma:medium="tactile" emma:mode="ink">
            <msink:context xmlns:msink="http://schemas.microsoft.com/ink/2010/main" type="paragraph" rotatedBoundingBox="14746,10517 32395,10536 32390,14634 14742,146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E0C4AE-6DE4-483C-B790-8F10C653BF75}" emma:medium="tactile" emma:mode="ink">
              <msink:context xmlns:msink="http://schemas.microsoft.com/ink/2010/main" type="line" rotatedBoundingBox="14746,10517 32395,10536 32390,14634 14742,14614"/>
            </emma:interpretation>
          </emma:emma>
        </inkml:annotationXML>
        <inkml:traceGroup>
          <inkml:annotationXML>
            <emma:emma xmlns:emma="http://www.w3.org/2003/04/emma" version="1.0">
              <emma:interpretation id="{90BEDE11-1379-4B76-A9AE-DEA58CAA79A9}" emma:medium="tactile" emma:mode="ink">
                <msink:context xmlns:msink="http://schemas.microsoft.com/ink/2010/main" type="inkWord" rotatedBoundingBox="14746,10517 24800,10528 24795,14626 14742,14614">
                  <msink:destinationLink direction="with" ref="{33E2F861-A6D1-429A-BDB7-8B0A222950E9}"/>
                  <msink:destinationLink direction="with" ref="{37A4F0C1-94BD-4BD7-8E3B-91B6A6584D72}"/>
                </msink:context>
              </emma:interpretation>
              <emma:one-of disjunction-type="recognition" id="oneOf0">
                <emma:interpretation id="interp0" emma:lang="en-IN" emma:confidence="0">
                  <emma:literal>Boccherinian</emma:literal>
                </emma:interpretation>
                <emma:interpretation id="interp1" emma:lang="en-IN" emma:confidence="0">
                  <emma:literal>Boccherinian'</emma:literal>
                </emma:interpretation>
                <emma:interpretation id="interp2" emma:lang="en-IN" emma:confidence="0">
                  <emma:literal>Boccherinian:</emma:literal>
                </emma:interpretation>
                <emma:interpretation id="interp3" emma:lang="en-IN" emma:confidence="0">
                  <emma:literal>Boccherinian''</emma:literal>
                </emma:interpretation>
                <emma:interpretation id="interp4" emma:lang="en-IN" emma:confidence="0">
                  <emma:literal>Borderlinking</emma:literal>
                </emma:interpretation>
              </emma:one-of>
            </emma:emma>
          </inkml:annotationXML>
          <inkml:trace contextRef="#ctx0" brushRef="#br0">18321 13320 1562 0,'0'2'74'16,"-4"0"-90"-16,-5 5-16 0,4 8 35 15,-5 0 28-15,-2 8 24 0,-4-1 5 0,-7 4-9 16,-3 2-14-16,0 1-13 0,-1 2-10 0,0-3-3 16,2 3 1-16,1-2-1 0,5-2 3 0,-2 0-1 15,3-8 2-15,5-1 3 0,2-6 3 0,6-4 4 16,-1-4 14-16,5-6 25 0,2 0 10 15,2-2-7-15,1-5-16 0,0-4-32 0,8-7-15 16,0-8-4-16,4-1 0 0,4-5 2 0,-1 0 0 16,5 0-1-16,0-2 0 0,3 1-3 0,0 3-2 15,1 2-3-15,0 4-1 0,-1 5 0 16,-3 6 0-16,0 2-3 0,-6 7-2 0,2 5 4 16,-3 2-1-16,-2 5 6 0,-3 7 4 0,-2-1 0 15,-5 6 2-15,2 4 0 0,-5 2 4 16,1 2-3-16,-6 3 5 0,2-1-3 0,-4-1-1 15,2-2 1-15,0-3-4 0,2-1 2 0,0-5 1 16,2-3-1-16,2-2 1 0,1-2-1 0,6-3 0 16,2-1-7-16,3-3-19 0,5-6-49 0,0 0-80 15,5-6-118-15,0 1-182 0,1-4-244 0,-1-1 67 16,-2-3 629-16</inkml:trace>
          <inkml:trace contextRef="#ctx0" brushRef="#br0" timeOffset="257.7688">18772 13116 1 0,'7'-34'0'0,"-3"-12"0"0,-2-8 0 15,6 11 305-15,-5 11 10 0,-3 5-39 16,0 2-41-16,0 1-36 0,-1 3-24 0,-2 7-16 16,2-1-19-16,1 6-19 0,-2 1-26 0,2 4-27 15,0 2-30-15,0 4-25 0,0 4-10 16,0 5-1-16,-4 6 16 0,2 8 13 0,-4 11 6 16,-4 7-2-16,-5 10-2 0,0 4-1 0,-2-2-4 15,1 7 4-15,0-5-7 0,-6 2 0 0,5-1-2 16,-5-2-1-16,6-4 1 0,1-3-7 15,2-6-1-15,4-5-6 0,5-6-1 0,2-2 3 16,1-5-2-16,2-4 5 0,2-3-1 0,0-6-1 16,6 0 3-16,2-6-7 0,1-3-5 0,2-3-18 15,4-6-23-15,5-3-38 0,1-1-60 16,1-4-84-16,-3-2-162 0,5-3-374 0,-2-2-262 16</inkml:trace>
          <inkml:trace contextRef="#ctx0" brushRef="#br0" timeOffset="408.7845">18686 13239 1626 0,'-12'-8'142'15,"-3"-8"-59"-15,2 1-43 0,6 0-14 0,19 4-10 16,2-4-12-16,9 0-11 0,5-1 0 16,1 1 0-16,9 5-29 0,2 0-108 0,2 4-282 15,2 1-423-15,-4 2 389 0</inkml:trace>
          <inkml:trace contextRef="#ctx0" brushRef="#br0" timeOffset="1282.084">19017 13460 1 0,'10'-10'0'0,"6"-4"6"15,1-5 100-15,9 0 65 0,-1 5 47 0,-3-5-9 16,-4 5-64-16,-1-4-53 0,0 4-37 0,-1-5-19 15,-1 4-6-15,-3-1 14 0,-1 2 22 0,-6 3 30 16,3 2 22-16,-7 3 4 0,-1 2-8 16,-2 0-23-16,-5 3-28 0,2 1-24 0,-6 1-20 15,-4 3-7-15,-6 3-2 0,1 3 1 0,-5 5 2 16,1 4 1-16,-1 5 7 0,-2 3 5 0,3 3 12 16,-3 0 7-16,3 1 0 0,5 2 5 15,-4 1-9-15,6 1-2 0,-2-1-4 0,6-3-7 16,7 0-4-16,5-5-6 0,4-3 0 0,5-2-1 15,5-4 4-15,5-1 2 0,3-5-2 16,6-3 5-16,0-5-4 0,5-2 0 0,1-2-5 16,2-2-1-16,3-5-1 0,1-3 0 0,-3-2 2 15,0-1-7-15,-6-5 5 0,-4 0-1 16,-1-2-1-16,-5-2 6 0,1-2-7 0,-5 0 1 16,4-2 0-16,-5-3-4 0,-2 2 0 0,0 0-4 15,-1 1 1-15,-6 5-4 0,4 10 4 0,-8 1 0 16,0 1 0-16,-2 8 5 0,-3-2-9 0,0 4-6 15,-3 4-7-15,2-2-5 0,-8 10 3 16,-1 0 5-16,1 5 5 0,2 3 0 0,4 3 5 0,-3 0-2 16,6-2 0-16,1 3 1 0,4-2-1 15,1-1 1-15,5-2 3 0,-3 1 0 0,5-5-2 16,0-1-2-16,-2-4-1 0,9-1-1 0,-9-2 0 16,4-2 4-16,1-4-2 0,-1-2 5 15,2-1-4-15,0-2-2 0,5-4-2 0,-1 2-11 16,-2-5-2-16,5 0-7 0,-2-2-1 0,2-4 1 15,-6 0 2-15,2-2 8 0,-3 0 2 0,-3-4 10 16,2-1 0-16,-5 1 1 0,-1 0 3 16,1 2-7-16,-4 3 7 0,-3 7 1 0,5 2 2 15,-6 0 6-15,0 6-6 0,0-1-4 0,1 4-11 16,-1 1-7-16,0 2-3 0,0 0 3 16,0 7 9-16,1 1 4 0,1 3 7 0,-1 3-1 15,2 4 0-15,2-3 2 0,-2 4-1 0,-1 0-1 16,5-2 0-16,-2 0-1 0,3 0-1 0,-1-1 0 15,0-2 3-15,0-2-4 0,-1-2 3 0,0-4-1 16,-4-3 2-16,5-3 6 0,-3-1 0 16,1 1 5-16,1-8 4 0,-4 4 0 0,6-7 0 15,-1-1-5-15,4-5-4 0,1-3-5 0,3-3-1 16,-2-2 1-16,1 0-1 0,2-5 4 0,4-2-3 16,-4 0-2-16,-1 0-2 0,6 6-1 0,-4 2-2 15,1 1 0-15,1 3 2 0,-6 4-3 16,-1 5 0-16,-5-2-4 0,1 7-6 0,-3 2-1 15,1 2-4-15,-4 6 3 0,1-1 7 0,-2 5 2 16,5 4 8-16,-5 1 0 0,0 6 3 16,2-2 2-16,-3 4-3 0,3 2 1 0,3 0-3 15,-2-2 1-15,3-3 2 0,1 1 0 0,4-5 3 16,0-1-3-16,0 0 0 0,2-6-8 0,1-1-26 16,1-2-55-16,4-4-128 0,1 0-226 15,1-3-463-15,3 0-93 0</inkml:trace>
          <inkml:trace contextRef="#ctx0" brushRef="#br0" timeOffset="1940.5133">20886 13308 1016 0,'-4'-6'188'16,"-1"-5"-94"-16,-3-1-37 0,3 6 8 0,-2 4-3 0,0 1-14 15,-6 2-24-15,-5 3-19 0,-7 0-2 0,-9 7-1 16,6 2 9-16,-3 3 13 0,-2 1 17 15,6 2 16-15,-5 1 4 0,-2 1-7 0,8 0-15 16,1 0-15-16,7-2-12 0,4 0-7 0,5-6 1 16,8 3-2-16,2-6 1 0,6 1-1 15,1 1-4-15,8-4-6 0,3-5-9 0,-1 0-6 16,10-4-8-16,2-1-9 0,1-1-3 0,-3-4-1 16,-1-2 9-16,-2-1 12 0,-1-2 12 15,-1-2 12-15,-3 2 4 0,-1-1 5 0,-8-3 2 16,-3 1 4-16,-6-3 1 0,1 1 0 15,-3 6 4-15,-4 2 0 0,1 1 8 0,-3 2 2 0,0 2 0 16,1 4-4-16,-3 6-10 0,0 1-5 16,-1-1-5-16,-2 3 2 0,1-2 1 0,5 5-3 15,-3-1-1-15,8-2-2 0,0 0 6 0,1-1 6 16,7-2 8-16,3-2 7 0,3 0 1 0,4-2 0 16,4-2-3-16,3-2-7 0,-1-5-8 0,5 0-14 15,-3-4-16-15,1-3-21 0,-7 1-13 0,3-5-9 16,-3 0-8-16,-1-5 7 0,-2 2 3 15,4-5 10-15,-5-3 9 0,-2 1 9 0,1-5 9 16,-3 0 6-16,2-2 8 0,-2-5 2 0,-3 2 3 16,0-4 0-16,-1 2 2 0,-1-2 4 15,-3 0 4-15,-1 2 11 0,-2 2 9 0,2 1 11 16,0 0 8-16,-2 4 5 0,2 1 2 0,-2 4-4 16,-1 6-1-16,0 2-2 0,0 5 0 0,0 3 4 15,0 4 2-15,0 0 5 0,0 1 0 16,-1 4-7-16,1 0-13 0,-2 3-24 0,2 1-20 15,-1 4-9-15,-3 5-3 0,0 6 7 0,-3 10 7 16,-4 8 4-16,-2 11 1 0,1 1 2 16,-1 7-1-16,0-4 1 0,1 1 3 0,2 3 0 15,3-2 2-15,-1-1-1 0,3 2-1 0,-2-3-1 16,4-5-3-16,2-2 3 0,4-5 0 0,-2-2-1 16,7-4-1-16,-3-5-2 0,6-4-4 0,-2-3-9 15,1-4-9-15,-1 0-20 0,3-4-30 16,0-3-41-16,-1-4-68 0,2-1-81 0,1-5-155 15,-2 2-337-15,3-3-79 0</inkml:trace>
          <inkml:trace contextRef="#ctx0" brushRef="#br0" timeOffset="2115.034">21015 13116 1275 0,'-1'-9'151'15,"5"0"-89"-15,3-8-53 0,14 5-13 0,10-2 1 16,6 0 6-16,5 3-1 0,5 2-2 0,-3 5-4 16,-2 1-46-16,-5 1-100 0,1 4-144 15,-6 2-244-15,-2 1 80 0,-4 0 458 0</inkml:trace>
          <inkml:trace contextRef="#ctx0" brushRef="#br0" timeOffset="-318346.0851">16686 10709 484 0,'-3'-28'244'0,"-4"-6"-129"16,3-9 10-16,-5 8-6 0,6 8-27 0,2 2 9 15,-5 0 18-15,1-1 14 0,1 3 11 0,-5 0-4 16,1 0-16-16,-4 2-18 0,-2-2-9 0,-1 3-17 16,1 2-18-16,3 4-13 0,-5 2-23 0,9 4-15 15,-4 4-16-15,1 1-17 0,-2 3-6 0,-3 4-6 16,-1 5 1-16,-8 9 3 0,-3 4 9 15,-9 10 6-15,-1 8 9 0,-3 7 11 0,-4 5 2 16,4 6 4-16,0 4-1 0,1-1-2 0,2 3 3 16,5-2 0-16,-3 1 0 0,6 2-1 15,-1 1-2-15,2-2-4 0,7 0-1 0,2-2 1 16,6-8-5-16,5-8-2 0,8-7-4 0,4-9 0 16,5-6 5-16,4-9 12 0,2-3 9 0,8-3 8 15,0-8 4-15,9-2-1 0,-3-7-4 0,9-1-2 16,1-4-8-16,1-5-2 0,-1-1-4 15,1-2-2-15,-2-2 5 0,-3-3 1 0,-3-2 2 16,-5-2-1-16,-2-1 1 0,-5 0-1 0,-2 7 0 16,-4-3 2-16,-2 3-5 0,-6 3-3 15,2 5-3-15,-6 2-5 0,1 6 8 0,1 3 2 16,-4 2 0-16,0 3 0 0,-1 0-12 0,-2 0-12 16,2 3-2-16,-2 6 2 0,-6 6 6 0,-1 6 11 15,-4 12 2-15,-4 7 2 0,5 6 6 16,-1 6 6-16,4 6 7 0,4 4 5 0,1 3-1 15,0 8-3-15,2 5-7 0,-2-1-2 0,-1 1-5 16,5-3-1-16,-5 1-2 0,2-3-6 0,2 1 3 16,-1 0-2-16,-4-2 0 0,3 3 1 15,-1-7-3-15,0-2 0 0,1-7-1 0,-2-5 3 0,2-12-5 16,2-1-4-16,2-9-16 0,0-8-30 16,1-5-47-16,4-10-74 0,3-6-162 0,6-9-499 15,10-12-583-15</inkml:trace>
          <inkml:trace contextRef="#ctx0" brushRef="#br0" timeOffset="-321122.559">11658 11038 1 0,'-5'-9'0'0,"1"1"0"16,2-6 49-16,-1 8 119 0,0 1-28 0,2 1-28 15,1 1-25-15,0 0-13 0,0 0-1 0,0 1-6 16,0 0-10-16,1 2-7 0,-1 0-3 0,0-2 0 16,3 2 4-16,-3-1 23 0,1-1 26 15,1 1 23-15,-2-1 17 0,1 1-6 0,0 1-20 16,-1 0-29-16,0 1-30 0,0-1-27 0,2 0-19 16,-2 0-7-16,0-1-8 0,0 2 2 15,0-1 1-15,-2 2 1 0,2-2 4 0,0 0-2 16,-1 0-2-16,1 0 1 0,0 1 0 0,0-1 3 15,0 0 2-15,0 0 7 0,0-1 9 0,0 1 15 16,1-2 25-16,-1 2 26 0,0 0 22 0,2 0-1 16,0-3-20-16,0-1-31 0,2-1-30 0,0-5-16 15,4 2-4-15,-4 0 0 0,-1-2-3 16,3 3 3-16,-3 2-2 0,-2 1 3 0,1 0 3 16,-2 4-2-16,0-3 6 0,0 3 1 0,0-2 7 15,0 1 8-15,0 1 5 0,0-2 5 16,0 1-4-16,0 1-2 0,-2 0-8 0,4-2-10 15,-2 2-7-15,0 0-13 0,0 0-10 0,0 0-8 16,0 3 2-16,2 2 5 0,0 2 8 16,2 7 9-16,-3 2 1 0,-1 11 5 0,0 4 2 15,0 3-2-15,-1 4-1 0,-1 4-5 0,-2 0 0 16,2 1 0-16,0 3 3 0,1 3 1 0,0 1 1 16,-1 0 0-16,1 1-4 0,-4 1 4 0,3 5 0 15,0 0-1-15,-2-4 2 0,-4-3-3 16,-1-2-2-16,3-6 0 0,-5 1 2 0,2 0 0 15,1-7 1-15,-3-1 0 0,4-3-3 0,2-4 1 16,-1-2 0-16,1-2-6 0,4-6-4 0,-2-3-16 16,2-1-20-16,-1-3-33 0,0-2-45 0,-2-1-57 15,2-4-69-15,1-2-89 0,-2-1-189 16,-1-4-241-16,0 0 209 0</inkml:trace>
          <inkml:trace contextRef="#ctx0" brushRef="#br0" timeOffset="-320390.8881">11506 10952 1541 0,'-1'-27'210'0,"-3"-9"-10"16,4-8-36-16,4 12-74 0,6 2-44 0,4 0-15 15,5-1-13-15,5-4 6 0,8 1 7 0,0-1-2 16,4 3-1-16,-1 2-5 0,1 5-3 16,6-1-5-16,-6 7-6 0,4 1-3 0,-1 2-5 15,4 5 0-15,3 2-1 0,1 3 0 0,0 0 0 16,-2 5-1-16,-1 4-2 0,-3 3-1 15,-1 0 1-15,-1 3-2 0,0 0 0 0,-6 4 0 16,1 2-3-16,-6 4 3 0,-1 4-1 0,-6-1 0 16,-2 5 2-16,-6 3-2 0,-5 2 3 0,-6 6 3 15,-8 1 3-15,-6 1 3 0,-9 2 1 16,-7 5 0-16,-11 3-4 0,-10-2 3 0,-3 2-2 16,-1-2-1-16,-4-2 3 0,2-6-2 0,-4-3 1 15,6-4 1-15,-4-5 2 0,6-2-1 0,2-5 6 16,9-6 3-16,-1-6 1 0,5-4 11 15,7-3 0-15,6-3 5 0,7 0 6 0,6-4-2 16,6-1-4-16,4 3-16 0,4-3-19 0,4-1-16 16,7-2-5-16,9-1 6 0,4 2 6 15,11 2 12-15,-1 2-3 0,3 4 1 0,6 1 0 16,-1 5-8-16,4 2 5 0,-4 5-1 0,1 3 3 16,-5-1-2-16,1 0 4 0,-3 4-1 0,-1-4-3 15,-3 4 5-15,-2-1-8 0,-7 3 0 0,-5 0 0 16,-4-1-5-16,-9 3 3 0,-1 1 1 0,-2 2 3 15,-6 2 3-15,-2 0 2 0,-3 4 2 16,-7-1 0-16,0 0 6 0,-8-1 0 0,-5-3 1 16,-7-2 3-16,-1 1-5 0,-7-5 6 0,-5-4 0 15,-2 1 0-15,-2-4 1 0,-6-2 4 16,-6-3 2-16,4-3 2 0,-2-4 12 0,1-2-2 16,3-1 1-16,-1-2-5 0,4-1-9 0,2-2 0 15,7 0-2-15,3-6 4 0,4-1 1 0,9-3-4 16,4 2-2-16,7 2-9 0,5 0-1 15,6 1-8-15,1 2-9 0,1 1-14 0,3 4-32 16,3 2-24-16,3-2-30 0,5 2-32 0,4 2-32 16,4 2-56-16,5 2-87 0,0 5-160 0,4 4-222 15,-1-1 0-15</inkml:trace>
          <inkml:trace contextRef="#ctx0" brushRef="#br0" timeOffset="-319476.4583">12954 11287 1356 0,'3'-19'208'0,"-2"-4"-72"0,4-3-12 15,-3 14-38-15,-2 6-11 0,0 2 16 0,-3-1 0 16,-2 4-9-16,1-1-13 0,-4 2-29 15,-2 2-19-15,-6 1-10 0,-1 5 0 0,-1 1 3 16,-2 8 6-16,-4 1 9 0,1 4 2 0,1 5 7 16,-5 3-2-16,1 4-3 0,1 2-2 0,-1 4-8 15,4 2-3-15,-1 0-4 0,0 0 0 16,5 2-1-16,-2-6-3 0,10-2 0 0,2-5-5 0,2-4 1 16,6-4 0-16,3-5 1 0,4-1 3 15,2-2-1-15,2-1 6 0,6-7 3 0,1-2 3 16,4-4 1-16,5-1-3 0,1-2-1 0,3-4-5 15,3-2-2-15,-6-6-2 0,3 0-1 16,0-3-1-16,-1-2-4 0,5-3 0 0,-1-6-1 16,-5-2 0-16,2-5 2 0,-1-2-1 0,-2-7 0 15,-4 0-3-15,-1 2-2 0,-5-4 2 0,-3 2-4 16,-3 4 2-16,-4 0-2 0,-2 3-1 0,-5 1 2 16,-1 5 0-16,-4 0 3 0,-4 6-1 15,-1 2 1-15,-7 2-3 0,-3 6 3 0,0-2-2 16,-8 5 0-16,3 3 2 0,-3 3-8 0,7-1 4 15,-5 6-2-15,4 1-3 0,-1 3 2 16,-4 4-2-16,5 3 1 0,-1 5-2 0,6 5 8 16,0 1-4-16,3 1 0 0,1 3 3 0,4 1-5 15,1 1 3-15,6 1 2 0,1 0-2 16,6-5 3-16,2 1 1 0,4-3 0 0,3-2 1 16,4-4-1-16,5-4 3 0,3-2 0 0,4-6 2 15,1 1 0-15,4-5-3 0,2-2 2 0,-2-3-3 16,3-6 2-16,-2 1-1 0,1-3 2 0,3-1-1 15,2-3-2-15,2-1 1 0,-3-4 0 0,3-1-1 16,-4-3 2-16,-1-1 0 0,-3 1 0 16,-4-3-2-16,-1-1 1 0,-6 2 0 0,-1 3 1 15,-7 3-1-15,-2 8-1 0,-5-2 0 0,-6 7-2 16,2 1 6-16,-7 5-6 0,-4 1-4 0,-2 1-1 16,0 1-8-16,-4-1 2 0,-3 4 0 15,-3 1 3-15,-7 3 2 0,1 5-1 0,0 0 0 16,0 2-1-16,5 1 2 0,-1 3-2 0,6-2 2 15,6 7 1-15,-1 5 0 0,4-4 2 0,0 6 1 16,3-1 1-16,0 0 0 0,0 5-1 16,0-2 1-16,0 0-1 0,0-1 3 0,0-5 2 15,-1 0-3-15,1 1 1 0,-1-6-3 0,-1 1 0 16,1-1 3-16,-2-4 0 0,3 3 2 16,3-4-4-16,-2-1 3 0,3-2-2 0,0-3 3 15,2-1 5-15,-1-3-3 0,2 0 4 0,0-1-2 16,3 1-3-16,4-1 5 0,-1-1 0 0,3 2 1 15,-1-4 0-15,0-2 0 0,1-4-1 16,0 1 1-16,1-2 0 0,-2 0-2 0,3-1-1 16,-1-1-3-16,-1 1-1 0,0-1 0 0,4 1-1 15,-2-4-1-15,0 3-3 0,1-1-18 0,-5 0-25 16,0 0-43-16,4-1-62 0,-2 1-86 16,-1-3-131-16,1 0-234 0,-3 3-253 0,6-4 139 0</inkml:trace>
          <inkml:trace contextRef="#ctx0" brushRef="#br0" timeOffset="-319018.793">13958 11113 998 0,'-5'-15'338'0,"2"-5"-60"15,-1-1-78-15,8 6-62 0,0 2-34 0,2 6-27 16,2-1-18-16,1 1-12 0,-2 2-11 0,1 4-14 16,0 1-9-16,3 1-7 0,-3 5-1 15,4 5 5-15,-3 5 4 0,2 8 6 0,-3 5 4 16,-1 7 2-16,-2-1 6 0,-2 7-4 0,-5 0 0 15,1-1-4-15,-3 3-11 0,0-2-1 0,1-3-2 16,-1-1 0-16,-1-2-1 0,4-4 1 16,-3 1-1-16,2-2-2 0,4-4 4 0,-1-3-1 15,2-7 0-15,-1-2 5 0,2-7-4 0,0-4 8 16,0-2 11-16,3-4 9 0,0-1 9 0,5-4-4 16,1-7-11-16,2-5-11 0,4-6-5 0,-1-7-4 15,-3-2 1-15,0-5 0 0,1 0-6 16,-5-2-4-16,1-1-1 0,0 3-4 0,0 1 4 15,1 3 0-15,1 3-3 0,-1 4-2 0,1 3 1 16,3 4 0-16,-6 6 3 0,0-2 2 0,-3 7-4 16,-2 1 0-16,1 3-3 0,-3-1-2 15,-4 5-6-15,1 2-10 0,-2 2-7 0,1 2-1 16,0 4 6-16,1 1 10 0,1 5 10 0,-1 6 8 16,2 1-2-16,-2 7 2 0,-1 0-3 15,4 1-4-15,-3-4 4 0,3 2 0 0,4-3 0 16,-3-2-2-16,5-2 3 0,2-2-1 0,-1-3 2 15,5-3 7-15,-2-4-7 0,4 0 0 0,0-1-3 16,1-2-4-16,5-2-7 0,2-2-25 16,4-1-67-16,2-1-109 0,2-2-198 0,1 0-361 15,-5-3-580-15</inkml:trace>
          <inkml:trace contextRef="#ctx0" brushRef="#br0" timeOffset="-317778.8604">17317 10508 228 0,'3'-9'247'0,"-2"-3"-33"0,7-4-37 0,-5 5-50 16,0 3-8-16,1 0 32 0,0 1 25 15,-3-1 12-15,0-1-5 0,-1 3-26 0,2 0-29 16,-2 1-28-16,0 2-31 0,0 0-34 0,0 3-34 16,0 0-33-16,0 3-9 0,-2 5 7 0,2 3 12 15,-6 8 22-15,-2 11 9 0,-6 7 0 16,-5 14 7-16,-2 5 3 0,-3 3 2 0,-2 2 5 16,0-1-4-16,1 1 3 0,0 5-3 0,6-2 2 15,-4 1-3-15,5-3-3 0,1 1-3 0,1-1-3 16,4 0 0-16,4-3-3 0,-1-5 1 0,2-3-7 15,0-5-8-15,1-7-14 0,0-5-23 16,5-5-31-16,-4-7-53 0,-2-8-82 0,4-3-138 16,-5-3-288-16,6-2-376 0</inkml:trace>
          <inkml:trace contextRef="#ctx0" brushRef="#br0" timeOffset="-317317.7747">17395 10973 353 0,'1'0'126'0,"-1"0"-96"15,0 1-27-15,-2 4 29 0,-4 3 81 0,4 4 66 16,-10 6 30-16,2 2 5 0,-5 3-15 0,1 6-27 15,-2-2-29-15,1 3-26 0,0 0-26 0,-1 2-21 16,5 1-20-16,2-1-15 0,2-3-10 16,2-1-8-16,5-2-1 0,0-3-2 0,1-2-2 15,6-3 4-15,-2-7 1 0,6-2 5 0,1 0 6 16,3-4 3-16,-1-2 0 0,11-3-1 16,-4-2-5-16,7-2-8 0,2-5-2 0,-1 1-5 15,-1-3-2-15,6 0-1 0,-7-2-2 0,-2-1 0 16,-5-2 2-16,2-1 0 0,-5-2 2 0,-3 0 2 15,-2 0 3-15,-2-2 1 0,1 0 7 16,-8-1-3-16,-2 0 1 0,-2 1 1 0,-3-4-1 16,-6 7 1-16,0-4 0 0,-4-1-2 0,-1 4 0 15,-3-1 1-15,-5 3-1 0,-5 0-6 16,1 5-3-16,-7 3-4 0,6 3-6 0,-3 3 2 16,2 1-4-16,-2 2-1 0,6 2-3 0,-4 1-3 15,8 3-9-15,1-2-36 0,1 5-56 0,8-1-87 16,2-1-105-16,2 7-140 0,7-3-258 15,6 1-258-15</inkml:trace>
          <inkml:trace contextRef="#ctx0" brushRef="#br0" timeOffset="-316759.4037">17898 10501 68 0,'1'-20'550'0,"2"1"-284"0,3-6-27 16,-1 7-58-16,0 5-38 0,3 2-4 0,0 1 13 16,-3 2 5-16,3 2-3 0,-4 1-21 15,0 2-35-15,4 2-36 0,-4-2-24 0,6 3-15 16,1 0-9-16,-2 6-3 0,2 0-3 15,-1 3-1-15,3 6-1 0,-5 4 0 0,-3 7 1 16,-1 7 0-16,0 5 1 0,-9 10-2 0,2 2 1 0,-9 3 1 16,-2 1-1-16,-2-2-1 0,-6-1-3 15,3 3 3-15,-4 1 1 0,-2 0 4 0,0 0 3 16,-1 1-3-16,0-1 4 0,1-1-4 0,5-2-1 16,-2 0 2-16,6-1-7 0,3-6 1 0,-1-5-4 15,3-6 2-15,1-6-2 0,7-4 1 16,2-4 3-16,2-6-1 0,2-3 14 0,7-5 5 15,2-3 7-15,2-3 3 0,5-3-8 0,3-5-5 16,7-3-8-16,5-1-2 0,3-4-2 16,-6-2-2-16,5 2 2 0,-7-2-5 0,-2-2 6 15,-1 2-3-15,-4-4-1 0,-4 2 3 0,-5-2-5 16,1-1 4-16,-6 0 0 0,-3-1 0 0,-5-2 1 16,-1 4-1-16,-3-4 1 0,-4 1-4 15,-6 0 7-15,1 1-1 0,-2 4 0 0,-8 0 4 16,4 0-8-16,-3 3 1 0,-5 2-3 0,1 3-4 15,0 6-2-15,1-1 0 0,3 1-1 16,3 3-3-16,1 2 1 0,4 1-8 0,2 1-21 16,2 2-32-16,3 5-63 0,2-3-69 0,2 4-104 15,3 4-162-15,3 2-329 0,7 1-216 0</inkml:trace>
          <inkml:trace contextRef="#ctx0" brushRef="#br0" timeOffset="-413.3008">17927 12975 1584 0,'-6'-6'114'0,"-5"-1"-75"15,0 1-43-15,2 6-21 0,7 2-4 0,2 2-33 16,2 4-118-16,2 4-338 0,0 3-400 0</inkml:trace>
          <inkml:trace contextRef="#ctx0" brushRef="#br0" timeOffset="-802.7102">16893 13208 1274 0,'0'-3'264'0,"-2"-2"-132"16,2 2-74-16,-3 3-32 0,3 0-13 0,0 3-4 15,0 0 7-15,-1 2 12 0,-2 2 7 0,0 5 13 16,-1 0-5-16,-2 4-6 0,4 0-4 0,-3 1-12 16,2 0-4-16,6-2 0 0,1-2 4 0,1 0 9 15,6-2 8-15,5-4 5 0,6 0-1 0,-1-7-1 16,2 0-4-16,4-2-7 0,0-3-3 15,-2-2-7-15,0-4-3 0,1-2-1 0,-1-1 0 16,-4-3-3-16,-1 2 1 0,1-3-2 0,-5 0-3 16,0-1 4-16,-1-2-1 0,-2 1 2 15,-2 0 2-15,-3 0-7 0,-4 4-2 0,-2 3-1 16,-2 4-1-16,0 5 3 0,-2 1-2 0,2 3-5 16,-1 0-9-16,-4 3 0 0,-1 3-2 0,-7 7 5 15,-1 6 11-15,-7 10-3 0,1 4 2 16,-4 3-1-16,0 6 0 0,3-1 2 0,-3 6 2 15,1-2-1-15,2 3-2 0,1-1 4 0,-3 4-1 16,0 0 1-16,3 3 2 0,-3 0-5 0,5-1-1 16,-5-2 0-16,1 0 1 0,2-4 3 15,0 1 5-15,0-2-1 0,1-8-1 0,6-7 2 16,1-8-3-16,5-7 0 0,6-7-2 0,-1-6-9 16,2-2-9-16,0-1-15 0,0-1-20 0,0-2-20 15,2 0-45-15,-1-4-70 0,6-8-122 16,8-2-224-16,1-6-319 0,5-1 181 0</inkml:trace>
          <inkml:trace contextRef="#ctx0" brushRef="#br0" timeOffset="-3058.8015">13987 13537 1 0,'-3'-6'28'0,"-1"-2"171"0,1-1-69 0,3 5-49 15,3 2-30-15,1 1-5 0,-1-1-1 0,2-1 5 16,2 2 9-16,1-1 1 0,1 1 4 15,-1 1 2-15,6-3 5 0,-1 0 3 0,2-4 6 16,7 0 2-16,0-3-8 0,3-3-10 0,5 1-15 16,2-1-15-16,0 1-7 0,0 1-1 0,-5-2 2 15,-1 3 1-15,-6 1 0 0,-7 0 5 16,-6 2 8-16,-4 2 10 0,-3 4 4 0,-2 1-1 16,1 1-12-16,-4 2-19 0,-2-1-14 0,-1 1-12 15,-7 7-1-15,-4-2 4 0,-1 6 3 0,-3 1 1 16,1-1 1-16,1 1 1 0,3-1 0 0,0 1-1 15,5-4 0-15,3 2-5 0,6-8 0 16,2-2-1-16,3-3 3 0,-1 0 5 0,3-1 9 16,1-2 14-16,1 0 12 0,2-4 6 0,2 0 1 15,1-3-6-15,-2-3-3 0,-2 2-2 0,0-3-1 16,-5 2-2-16,0 0-4 0,-2-2-7 16,1 3-11-16,-5 2-6 0,-1-3-6 0,2 3-1 15,-1 4-1-15,0-1 0 0,2-2 0 0,-1 7-4 16,3-4-21-16,2 1-52 0,3-1-88 15,3-2-166-15,6-4-399 0,7 2-320 0</inkml:trace>
          <inkml:trace contextRef="#ctx0" brushRef="#br0" timeOffset="-1268.7141">14959 13680 252 0,'-4'4'201'16,"1"-2"-181"-16,0-1-31 0,9-2 30 0,0-4 90 15,9 1 96-15,4-5 53 0,6-6-14 0,6-10-57 16,4-2-63-16,4-5-47 0,7 0-26 16,2-2-17-16,3 3-12 0,-4-3-5 0,0-1-4 15,-6 3 3-15,-6 1 1 0,-1 4-1 0,-6-2 2 16,-1 2 1-16,-3 1 3 0,-4-2 0 0,-1 4 0 15,-7-1 0-15,-4 5-1 0,-2 1 2 0,-4 5 2 16,-4 4-1-16,-3 1-10 0,-2 2-8 16,-6 1-7-16,-1 3-9 0,-4-2 5 0,-4 7 0 15,-2 4 3-15,-4 3 5 0,1 3 1 0,0 4 0 16,-5 5 0-16,1 2-3 0,0 3-1 16,-3 6 2-16,3-1 0 0,-3 3-1 0,5 2 3 15,2 4-1-15,3 3 0 0,6-3-1 0,0 4-2 16,6-5 1-16,5-2-2 0,1-4 2 0,8-4 1 15,2-2 0-15,4-5 4 0,4-4 3 16,7-3 7-16,1-3 9 0,7-2 8 0,5-9 2 16,7-1-4-16,4-10-5 0,6 0-8 0,2-3-3 15,-3-5-1-15,6 3-4 0,-2-3 1 0,1 0-2 16,-4 0 1-16,1-2-4 0,-5-4 0 16,0 4 0-16,-9-4-2 0,3-3 2 0,-4-2 0 15,-3-3 1-15,-1-2 2 0,-10 0-2 0,-1 3 1 16,-5 1-2-16,-4 3-2 0,-5 5 4 0,-2 6 0 15,-4 2 1-15,-4 5-2 0,-2 2-5 16,-1 2-7-16,-2 2-6 0,-5 2-1 0,-6 4-2 16,4 4 3-16,-9 5 4 0,0 7 1 0,1 1 7 15,-5 2 1-15,2 4 2 0,1 3 2 0,8 0-3 16,-4 0-2-16,7 0 0 0,2-1-1 0,0 0-1 16,-1 0 2-16,5-3-1 0,4 2-2 15,-1-2 2-15,2-2 0 0,3-5 2 0,1 0 2 16,2-5-4-16,3-2 2 0,0-3 0 0,3-6 4 15,0 2 1-15,3-4 2 0,1 0-2 16,0-2 1-16,-4-2-3 0,1-3-1 0,5 1 0 16,-2-3-2-16,5 0-1 0,1-2 2 0,-1-3-2 15,3-2 1-15,4 0 1 0,-2 0 0 0,2-1 0 16,-1 1-3-16,-5-2 3 0,5 1 0 16,-7 3 1-16,-4-4 5 0,0 5-3 0,-6-1 1 15,3 1-2-15,-7 2 0 0,0 2 2 0,-2 2-3 16,3 3 0-16,-3 2-4 0,0-1-1 0,0 3-1 15,0 0-1-15,0 0 0 0,0 0-6 0,0 2-6 16,-3-2-6-16,3 0-4 0,0 3 2 16,-1 0 6-16,1 2 6 0,0 6 2 0,0-4 3 15,0 1 1-15,0 4 2 0,1-3 7 0,-1 0-5 16,0 3 1-16,3-4-1 0,-2 3-3 0,3-4 6 16,-1 4-1-16,0-4 2 0,3-2 0 15,-2-1 3-15,3-2-1 0,0-2 3 0,5 0 7 16,0-2-6-16,1-1 2 0,1-1-2 0,2-4-7 15,5-3 6-15,-2 0-1 0,8-5 0 0,1-2-1 16,0-5-2-16,-1 2-1 0,2-4 1 16,-3-4 5-16,-2 2-5 0,-2 2 2 0,0 0-3 15,-7 5-1-15,1 0 3 0,-4 0 0 0,0 4 2 16,0-1-2-16,-6 4-1 0,0-2-2 16,-3 5 0-16,1-1 2 0,-3 3-1 0,2 2 3 15,-6 3-4-15,3 0 0 0,-1 2 1 0,1 1-6 16,-3 0-5-16,3 3-12 0,0-3-12 0,0 3 0 15,0 1 3-15,3 2 13 0,-2 5 8 0,4 1 3 16,-3 3 4-16,4 2-3 0,0 2 3 16,5 0 0-16,-4 1 1 0,3-1 2 0,2 0-4 15,1 2 1-15,-1-1-1 0,-3-1 2 0,0-1 0 16,1 0 1-16,0-1-1 0,-5-2-3 0,4 2 3 16,-8 0 0-16,-1-2 2 0,-6 1 8 0,-1-3-5 15,-7 3 3-15,-3-2-1 0,-3 0-5 16,-4-4 7-16,1 0-2 0,-7 1 0 0,8-2-1 15,-4-3 0-15,6-2 0 0,7-2 3 0,-1-2 2 16,8 0-15-16,0-2-29 0,5 2-53 16,1-3-81-16,0 2-114 0,1-1-178 0,5-4-272 15,2 0-55-15</inkml:trace>
          <inkml:trace contextRef="#ctx0" brushRef="#br0" timeOffset="-549.4899">17845 13303 1316 0,'-2'-9'161'0,"-2"-3"-80"0,0-1-2 16,2 7 32-16,1 3 23 0,1 3 14 15,-3 1-39-15,-3 2-47 0,-2 4-33 0,-6 7-20 16,-6 6-2-16,1 8 10 0,-5 4 9 0,-1 3 6 16,-2 3 5-16,0-4-5 0,-1-1-8 0,5-1-3 15,2-6-9-15,6 0-2 0,6-2 1 16,2-6-3-16,3 1-4 0,1-6-20 0,6-2-45 15,2-4-89-15,3-2-135 0,0-4-294 0,10-7-608 16</inkml:trace>
          <inkml:trace contextRef="#ctx0" brushRef="#br0" timeOffset="-315973.3015">18637 11094 1621 0,'4'-15'180'15,"6"-4"-83"-15,0 1-43 0,-4 1-30 0,4 5-15 16,-1 0 6-16,-5 3 18 0,-2 3 28 0,-2-3 30 16,-3 5 3-16,-5-1-16 0,0 2-26 15,-4 0-25-15,-8 2-13 0,2 2 0 0,-6 2 7 16,-3 2-2-16,-1 2 8 0,-3 2-1 0,-1 1-5 15,3 2 2-15,-2 5-9 0,-1 2-2 0,2 2-4 16,1 3-4-16,-1-1-3 0,7 2-4 16,2-3-1-16,7 4-2 0,9-3 3 0,5 0 2 15,4-5 2-15,7-3 9 0,3-4 2 0,4-5 2 16,6 0 0-16,3-2-5 0,2-2-1 0,6-2-4 16,0-3-2-16,-3-3-3 0,-2-1-2 15,1-3 3-15,-6-4-2 0,-5 1 6 0,2-5 0 16,-8 3 2-16,0-3 2 0,-3 2-3 0,-6 1 0 15,6 3 0-15,-9 3 5 0,0 1 0 0,-1 5 5 16,-1 2 2-16,-1 0-5 0,-1 1-2 0,1 0-9 16,-3 1-9-16,-5 3 0 0,-2 7-2 15,-1-2 7-15,-3 3 2 0,2 6 1 0,1-5 2 16,6 3-3-16,4 1 2 0,2-1-3 0,4 1 3 16,1 0 1-16,8-2 2 0,6-2 2 0,0 2-1 15,8-3 0-15,5-6 1 0,0-2-2 16,3-5 0-16,2-1-4 0,0-4-1 0,2-1-4 15,-2-5 3-15,2-1 1 0,-2-5 2 0,-2 1 2 16,-2-7-2-16,-5-3 1 0,4-3 2 16,-3-2 3-16,1-6 0 0,3-3 3 0,-3-3 1 15,-1-1-5-15,-2-3 6 0,-1 1-8 0,-1-6-3 16,-1-1 3-16,-5 1-7 0,4-7 7 0,-7-2-1 16,-1 0 0-16,-3-1 3 0,-2 4-2 0,-6 3 0 15,2 2-1-15,-7 5 3 0,-6 9 1 16,0 2 1-16,-6 9 3 0,-5 2-7 0,2 3 4 15,-1 6-3-15,-5 2 0 0,6 5-1 0,0 4-2 16,1 1-3-16,-2 6-5 0,5 6-2 0,-2 3-4 16,0 6 1-16,-4 10 7 0,-3 8-4 15,3 11 9-15,-4 7 2 0,4 14-1 0,-2 5 7 16,1 5 0-16,3 5 1 0,1 1 0 0,-1-1-2 16,11-2 0-16,-3-2-2 0,8-4 1 0,7-3 0 15,3-3 0-15,9-8 0 0,3-6-1 16,3-6 4-16,1-4-1 0,-4-5 0 0,2-5-1 15,2-2-3-15,1-7 5 0,-3-3-1 0,0-5 6 16,0-5 3-16,3-1-3 0,1-4 1 0,3-5-4 16,-3 0-1-16,6-5-3 0,-5-5-7 15,-1-1-8-15,-1 1-15 0,-1-8-20 0,-2-1-31 16,-3-2-28-16,-6-5-33 0,-7 2-46 0,3-1-44 16,-9 5-77-16,-2 1-174 0,-2 4-343 15,-9 2 32-15</inkml:trace>
        </inkml:traceGroup>
        <inkml:traceGroup>
          <inkml:annotationXML>
            <emma:emma xmlns:emma="http://www.w3.org/2003/04/emma" version="1.0">
              <emma:interpretation id="{4490381A-5C41-421B-818B-AE23871559FE}" emma:medium="tactile" emma:mode="ink">
                <msink:context xmlns:msink="http://schemas.microsoft.com/ink/2010/main" type="inkWord" rotatedBoundingBox="24804,11021 32395,11029 32391,14000 24800,13991"/>
              </emma:interpretation>
              <emma:one-of disjunction-type="recognition" id="oneOf1">
                <emma:interpretation id="interp5" emma:lang="en-IN" emma:confidence="0">
                  <emma:literal>imitative"</emma:literal>
                </emma:interpretation>
                <emma:interpretation id="interp6" emma:lang="en-IN" emma:confidence="0">
                  <emma:literal>imitative:</emma:literal>
                </emma:interpretation>
                <emma:interpretation id="interp7" emma:lang="en-IN" emma:confidence="0">
                  <emma:literal>imitative.</emma:literal>
                </emma:interpretation>
                <emma:interpretation id="interp8" emma:lang="en-IN" emma:confidence="0">
                  <emma:literal>imitative".</emma:literal>
                </emma:interpretation>
                <emma:interpretation id="interp9" emma:lang="en-IN" emma:confidence="0">
                  <emma:literal>imitative?"</emma:literal>
                </emma:interpretation>
              </emma:one-of>
            </emma:emma>
          </inkml:annotationXML>
          <inkml:trace contextRef="#ctx0" brushRef="#br0" timeOffset="-286583.7105">25578 11327 204 0,'-5'-11'375'0,"-6"-2"-139"16,2 0-22-16,1 0 10 0,-2 4-6 0,6 2-25 15,-7-2-58-15,3 3-42 0,-4 1-31 0,3 2-23 16,-4-1-15-16,0 4-6 0,-3 0-7 16,2 3-3-16,-1 3 1 0,-3 2-5 0,2 5 0 0,-5 1 0 15,3 7-1-15,-6 5 5 0,3 0-1 16,-3 5 2-16,2-3-1 0,-2 5-1 0,7 0-3 16,-2-1 0-16,3 2 1 0,2-4-2 0,6 3 1 15,2-4-2-15,-1 1-1 0,3-1 2 16,4-7-1-16,3-2 5 0,2-4 3 0,-1-3 3 15,5-2 3-15,3-1 8 0,5-2 4 0,-1-3 4 16,8-4 3-16,3 1-6 0,3-5-8 0,4 1-3 16,-1-1-4-16,1 0-3 0,4-3-2 0,-1-2 0 15,-1-1-1-15,3 0-2 0,-3-4-2 16,2 0-3-16,-1-3 1 0,4-3-2 0,-1-4 0 16,0-2 2-16,2-3 0 0,-3-1 3 0,-2 0 0 15,-1-1 0-15,-6-1 1 0,-3 5-1 16,-3 0 4-16,-7 1 0 0,-3 3 3 0,-4 2 4 15,0 2 0-15,-6 4 2 0,-2 3-1 0,-2 1-1 16,-1 2-3-16,0-1-2 0,-2 3-5 0,-2 0-6 16,-2 2-5-16,-2 0-9 0,1 1-3 15,-2 2-5-15,-2 1 0 0,-7 1 4 0,1 4 4 16,-7 2 7-16,5 4 4 0,-4 3-2 0,-1 1 2 16,-1 1-1-16,2 3 0 0,3 5 1 0,-1 0-1 15,6 1 2-15,0 1-2 0,3-1 4 16,1 1-1-16,4 1 1 0,6-2 1 0,4-3-1 15,-1-2 2-15,11-2 0 0,-4-6 2 0,7 2 7 16,1-3 4-16,4-4 7 0,5-2 0 0,4 0 0 16,1-5-5-16,0-2-2 0,1-1-3 0,-2-3-2 15,-5 0 1-15,2-2 1 0,-5-1 2 16,2-1-2-16,0 0 0 0,1-5-5 0,-1 2-5 16,0 1-5-16,-5-5-15 0,4 4-30 0,-6-4-64 15,5-1-96-15,-5-1-181 0,-1 3-310 0,0-4-308 16</inkml:trace>
          <inkml:trace contextRef="#ctx0" brushRef="#br0" timeOffset="-286074.6072">26458 10617 726 0,'-3'-13'236'0,"-4"-1"-98"0,-1-2-8 15,4 4 25-15,3 6 15 0,1 1-12 0,0 4-41 16,0-1-45-16,1 4-38 0,-1-2-44 0,0 0-24 16,3 3-5-16,-3 3 5 0,3 4 23 15,-2 5 16-15,2 7 10 0,-1 5 6 0,-2 5 1 16,0 2 1-16,0 5-2 0,-2-3-3 0,-1 1-3 16,0 0-4-16,-2 4 0 0,0-3-1 0,2 2 2 15,-5-2-1-15,2 6 3 0,-3-2 1 16,-3-1-1-16,-1 6 2 0,-1-4-2 0,-1 1-3 0,2-5 0 15,1 2-2-15,0-4-3 0,4-4-1 16,1-3 0-16,6-7-3 0,-1-1 3 0,4-2 1 16,-1-6 1-16,0 3 5 0,5-7 3 0,1 1 3 15,-1-3 4-15,2-2 4 0,4-1 4 16,0-2 4-16,3 0 4 0,4-3-2 0,1-2-3 16,-1-2-3-16,1-1-6 0,3-1 0 0,-6-2-5 15,6-1-1-15,-7-2-3 0,3-3 1 16,-2 4-1-16,-3-4-2 0,-5 1 3 0,0 0-6 15,2-4 3-15,3 2 0 0,-5-1 0 0,-2 0 2 16,1-2 0-16,-6 3 1 0,1-2-1 0,-3 0 0 16,-1 3-4-16,-2 1-4 0,-6-1-3 0,1 0-9 15,-9-1 1-15,1 3-4 0,-1-3-2 16,-7 4 4-16,-3 2-1 0,0 0 2 0,2 3 1 16,3 0-2-16,1 1-4 0,-1 2-21 0,8 0-30 15,-1 3-46-15,4-1-76 0,7 0-118 0,-1-2-210 16,5 6-279-16,1-1 96 0</inkml:trace>
          <inkml:trace contextRef="#ctx0" brushRef="#br0" timeOffset="-285192.8404">27103 11170 576 0,'2'-3'460'0,"5"-3"-328"0,-3 3-89 0,5 0 27 16,-1 1 44-16,2 1 25 0,2 1-4 0,-1 0-47 16,-3 0-38-16,-2 3-25 0,-2 0-17 15,2 0-4-15,-5 3 4 0,-1 3 8 0,-1 0 12 0,-6 3 12 16,3 1 3-16,-7 5-2 0,-3 0-4 16,-1 3-9-16,-7-1-4 0,4 0-4 0,-5 1-6 15,5-4-1-15,-3 0-6 0,7-3-1 0,6-2-2 16,2-3 1-16,2 1-3 0,-3-1 0 0,6-2 0 15,-1-1-4-15,2-2 5 0,0 0-2 16,2-1 1-16,-2 3 6 0,2-3-1 0,4 0 3 16,-1 0 3-16,3 0 3 0,0 0 2 0,4-2 2 15,7 2 1-15,-3-1-9 0,0 1 2 0,7-2-1 16,-6-1-4-16,5 4 6 0,-3-4-2 16,1-4 2-16,-3 2 1 0,2-2 3 0,-2-2-2 15,-2 0 1-15,0-1 2 0,-2-6-5 0,1 1 8 16,-4-2 2-16,-2-2-1 0,1-2 3 0,-4 0-7 15,-1-3-4-15,-5 0-7 0,-7-1-3 16,-3 1-9-16,0 0-7 0,-2 3-2 0,-5 0-10 16,-1 3 3-16,-2 2 4 0,-6 1 1 0,4 4 8 15,2 1 2-15,-2 0 2 0,3 2 1 16,3 0 1-16,3 2-1 0,3 0-2 0,7 3 3 0,3 0-10 16,2-3-15-16,2 2-10 0,7-1-3 15,-5 0 7-15,11 1 18 0,1 0 9 0,5 0 4 16,7-4-1-16,1 2 0 0,1-1-2 0,5 1 2 15,1 1-1-15,0 1 1 0,-5 1 0 0,3 0-3 16,-6 0 3-16,-2 0-1 0,-2 3-2 16,-4 0 2-16,-1 0-4 0,-6 1-2 0,-1 1-2 15,-5-2-3-15,-4 2-3 0,-2 3-1 0,0-2 2 16,3 0 0-16,-5 0 8 0,0 3 1 0,0 1 3 16,-4 1 6-16,3 4-1 0,-1 1 4 15,1 3 1-15,-4 4 0 0,-2-3 1 0,1 6-1 16,-2-2 0-16,0 1-2 0,0-2 1 0,-1 1-2 15,6-1-3-15,-1-2 2 0,-1-4-6 16,5 0 3-16,0-6 0 0,3-1 2 0,1 1 2 16,0-4-1-16,-2 0 5 0,8 0 3 0,-1 1 10 15,-1-4 2-15,3 1 3 0,4-4 4 0,1 1-6 16,5-5 2-16,3-2-4 0,2-1-4 16,1-3-3-16,-1-1-3 0,-1 2 1 0,-3-3 0 15,-2 1 3-15,-3 1 1 0,1-3 1 0,-4 2 6 16,-8-1-2-16,4-1 5 0,-8 1-1 0,1-1-4 15,-3-6-1-15,-3 6-6 0,1-6-6 16,-9 2-7-16,-1 1-4 0,-4 0-5 0,-7-3-2 16,0 4 2-16,-8 0-4 0,5 3 4 0,-5-1 2 15,-3 3-1-15,7 0 5 0,1 3-2 0,2 0 2 16,2 1-3-16,-1 5-7 0,0 0-17 0,6-1-28 16,4 1-33-16,2 1-55 0,3-1-70 0,4 0-78 15,4 3-72-15,1-1-57 0,7 4-56 16,0-3-44-16,6-2 409 0,6-1 112 0,4-1 0 15</inkml:trace>
          <inkml:trace contextRef="#ctx0" brushRef="#br0" timeOffset="-284384.8124">28024 11046 1 0,'16'-12'0'0,"5"-6"0"16,3-5 0-16,-5 3 201 0,-4 3 112 0,1 1-48 15,0-1-55-15,-2-1-47 0,-2 4-36 0,-3-3-30 16,3 5-22-16,-1-3-10 0,0 4-4 0,-7 3 3 15,4-2 8-15,-4 2 1 0,-2 1 1 0,2-1-2 16,-1 0-5-16,-2 2-7 0,2 2-6 16,-3-1-5-16,1 1-7 0,5-1-1 0,-4-1-4 15,1 2-7-15,0 0 0 0,2-1-7 0,-2 2-3 16,-1 0 1-16,0 2-5 0,-2 1-2 0,0-2-5 16,0 4-4-16,0-2-7 0,0 0-3 0,0 1-8 15,-3 1-17-15,2-1 6 0,-1 4-1 16,-3 2 11-16,2 6 16 0,1 4 2 0,-8 3 1 15,8 1-1-15,-4 3 1 0,0 2-1 0,0 3-2 16,-2 2 2-16,4 2-2 0,-4 1 3 0,3 0 4 16,-6 3 0-16,0 0 0 0,5-1-5 15,-4-5 2-15,-1 0 0 0,-2 2 3 0,1-6 6 16,0 1-1-16,0-1 2 0,-2-4-1 0,0-1-2 16,2-4 0-16,4-3-3 0,-2-5-3 15,1 1-9-15,5-7-10 0,1-2-10 0,2 0-4 16,1-5 4-16,0 2-8 0,1-3-5 0,2-2-12 15,0-5-7-15,3-2 9 0,0-2 10 16,4-2 12-16,4-2 9 0,-1 3 5 0,3-5 5 16,-2 5 3-16,-1-3 3 0,6 2 1 0,-6 0 0 15,3-1 0-15,2 3-2 0,-1-3 2 0,3 2 4 16,-4-2 4-16,7 1-2 0,-1 0 1 0,0-3-5 16,4 3 1-16,1-2 1 0,0 4 1 15,-1 2-2-15,4 3-2 0,-7 2 0 0,1-1-1 16,-3 1-2-16,-3 4 4 0,-5-1-4 0,-2 1 5 15,-6-2 4-15,0 5-1 0,-2-2 11 0,-3 3 1 16,0 0 4-16,0 0 3 0,-1 1-2 0,-1 1-3 16,1-2-6-16,1 1-2 0,-4-1-14 15,3 2-4-15,-2 0-6 0,-2 1-3 0,-3 2 7 16,-4 1 0-16,-3 3 6 0,-1 1-1 0,-6 1-1 16,4-1 1-16,-4 3-1 0,-2-2 3 0,3 2 0 15,-2-2 0-15,0 0 0 0,4-1-2 16,0-2 2-16,3-1-2 0,4 0 2 0,6-4 1 15,-3 5-3-15,5-7 0 0,3 1-3 0,1-2 0 16,0-2-2-16,1 2-4 0,-1 2 0 16,2-1-2-16,0 1 7 0,0 4 0 0,-1 0 4 15,1 4 1-15,3 4 1 0,-1-1 5 0,-1 3 4 16,5 1 1-16,-3 1 7 0,6 3-1 0,1-4 7 16,0 3 7-16,3 0 5 0,1-4 14 0,8 2 4 15,1-3 2-15,9 4 7 0,6-4-4 16,3 0-5-16,0-3-8 0,5-3-11 0,-4 0-10 15,3-3-5-15,-4 0-6 0,-4-2-7 0,-1 0 2 16,-1-2 0-16,-5 2 2 0,3-3-1 0,-5-2-1 16,-3-4-7-16,-10 4-17 0,3-3-50 0,-13 3-129 15,-1-2-334-15,-7 0-1094 0</inkml:trace>
          <inkml:trace contextRef="#ctx0" brushRef="#br0" timeOffset="3705.0379">23065 13176 1499 0,'-4'-6'210'0,"-2"0"-120"0,-5 2-73 0,3 6-9 16,-3 4 3-16,-2 3 13 0,-7 5 17 0,-7-2 13 15,-1 5 14-15,-9 1 12 0,3 2-1 16,-1 0-4-16,1 0-10 0,5 2-20 0,2 1-18 16,8-3-10-16,3 1-9 0,5 1 1 0,9-7 2 15,2 1-2-15,6-6 3 0,2-1-3 0,7-1 2 16,0-4 3-16,13-2 0 0,-4-4-2 16,6-4-3-16,0-4-2 0,3-4-2 0,-3-3 1 15,1-1 2-15,-4-5 0 0,-1-1 3 0,-6-1-1 16,-1-4 0-16,-3 2 0 0,-3 1-2 0,-2 0-1 15,-5 3 0-15,1 8-2 0,-4 0-2 0,1 5 1 16,-4 6 4-16,0 2-3 0,0 2-2 16,0 0-8-16,-6 0-11 0,4 4 4 0,-4 5 3 15,1 1 6-15,-3 5 7 0,-3 1-3 0,5 1 1 16,-2 1-1-16,0-2 0 0,2 0 0 0,6 1 2 16,1-2-2-16,5-3 0 0,1 1 3 15,1 0 0-15,2-5 5 0,4 1-1 0,2-2 0 16,3-2-7-16,2-1-4 0,3-4-3 0,-2 0-3 15,2-3 1-15,-3 0-1 0,-1-9 0 0,0 2 6 16,-2-2 2-16,-1-4 5 0,-1-4 2 16,-1-2-1-16,-3-2 1 0,2-4-3 0,-2-2 2 15,2-6-1-15,-1-2-1 0,-3-3-2 0,0-2-1 16,2-1 2-16,0 0-2 0,-4 0 2 16,0 1 3-16,-1 0-6 0,-2 4 1 0,0-1 0 15,-2 3 0-15,1 6 2 0,-3 4 1 0,-2 6 0 16,-3 2-2-16,1 7 3 0,-3 2 1 15,0 4-1-15,0 6-6 0,-1 0-8 0,-1 6-4 16,-8 9-1-16,1 4 10 0,-4 14 8 0,-2 8 9 16,1 6 4-16,-1 6 2 0,1-1 5 0,3 0-2 15,4 2 2-15,4-2 0 0,4-5-4 0,5 3 1 16,5-3 0-16,5-4-2 0,6-3 1 0,0-4 4 16,8-3 1-16,2-2-1 0,2-2 2 0,3-3-6 15,2-3 1-15,1-3 0 0,-1-5-5 16,2-3-2-16,-4 0-13 0,-3-6-20 0,-4-2-43 15,-1-4-62-15,-4-4-139 0,5-2-373 0,-5-7-941 16</inkml:trace>
          <inkml:trace contextRef="#ctx0" brushRef="#br0" timeOffset="4609.6173">24501 13132 1 0,'-8'9'0'0,"-1"1"71"0,-3 1 68 0,4 0 13 15,4-2-6-15,2-2-1 0,2 1-13 16,3-2-4-16,0 1 12 0,1-1 15 0,3-5 24 15,2-1 14-15,2-3-8 0,5-5-26 0,7-3-35 16,2-5-27-16,3-7-19 0,7-4-8 16,1-3-8-16,4-1-10 0,5-3-11 0,-1-1-7 15,2-3-9-15,-6 1-5 0,-4-1 2 0,-5-2-3 16,-2-2 0-16,-3-4-2 0,-2-4-5 0,-4 1-3 16,-3-4-3-16,0 3 0 0,-4 2-3 0,-1-2 1 15,-1 4 0-15,-6 2-1 0,1 5 4 0,-4 5-3 16,-4 6 5-16,-1 7-1 0,-3 6-3 15,4 2 2-15,-6 5-8 0,4 3-4 0,-3 5-12 16,2 1-8-16,-6 5-4 0,-1 6 0 16,-2 6 15-16,0 10 5 0,-2 9 7 0,-7 9 6 0,3 3-3 15,-2 6 3-15,3 4 1 0,1 1 3 16,-2 3 0-16,1 0 2 0,1 0 2 0,-3-3-3 16,5-4 2-16,0-1-3 0,-2-4-4 0,6-3 1 15,4-7-2-15,2-1-1 0,1-5 1 16,5-4 0-16,6-8 1 0,-1-3 2 0,5-7 2 15,0-2 0-15,8-8 9 0,-2-3-2 0,8-3 1 16,3-6-3-16,1-3-16 0,5-6-14 0,2-3-40 16,2-4-71-16,-3 0-120 0,1-1-241 15,-1-3-402-15,-5 4-23 0</inkml:trace>
          <inkml:trace contextRef="#ctx0" brushRef="#br0" timeOffset="4792.1294">24871 12845 1575 0,'3'-16'200'0,"11"-6"-105"0,7-10-65 16,15 3-6-16,12-2 3 0,10 6 0 16,4 1-7-16,2 6-15 0,2 8-33 0,-7 1-82 15,1 1-179-15,-2 3-366 0,-3 4-265 0</inkml:trace>
          <inkml:trace contextRef="#ctx0" brushRef="#br0" timeOffset="5167.5109">25229 13089 1221 0,'-12'3'187'0,"-1"-2"-82"0,0 1 12 15,13-2 26-15,1-2 6 0,8-2-26 0,2-5-49 16,6-3-31-16,8-3-14 0,3-3-11 15,7-1-4-15,5-1-4 0,1 0-2 0,1 0 3 16,0 3-4-16,-1-1 0 0,-2 0-3 16,-1 1-8-16,-1-3-4 0,-9 4-9 0,4-2-5 0,-9 5 1 15,1-4 3-15,-8 5 9 0,1-1 4 0,-8 4 9 16,-4 2 0-16,-1 4-7 0,-5 2-10 16,-6-1-21-16,3 4-4 0,-7-1 2 0,2 6 12 15,-7 3 16-15,0 5 10 0,-7 3 11 0,7 3 5 16,-5 1 9-16,3 2-1 0,3 1 0 0,3-1-2 15,2 4-9-15,6-5-2 0,2 1 0 16,1-4-3-16,1-2 8 0,4-4-5 0,1 1 0 16,5-3 4-16,2 0 0 0,0-4 7 0,4-2 3 15,4-3 2-15,-3 0-8 0,6-5 2 16,-1 1-3-16,2-4-7 0,7-2-1 0,1-2-17 16,1 1-25-16,6-1-53 0,-3 0-76 0,7-4-107 15,3 1-167-15,-3-1-260 0,4-1-89 16,-7 2 782-16</inkml:trace>
          <inkml:trace contextRef="#ctx0" brushRef="#br0" timeOffset="5539.1529">26525 12830 1 0,'6'-7'120'0,"-3"-3"169"16,0-2-44-16,1 3 34 0,-4 3 14 0,-4 1-29 16,1-2-67-16,-6 4-74 0,3 1-58 0,-6 1-36 15,-1 1-13-15,-3 3-6 0,-3 1-2 0,2 5 1 16,-6 3-3-16,4 0 2 0,-6 3 4 0,-1 0 5 15,-1 3 5-15,0 1 4 0,1-2 0 16,1 2-3-16,0 0-1 0,5-3-9 0,2 0-5 16,4-2-2-16,3 0-7 0,8-2 1 0,2-4-2 15,2-2 2-15,5-4 10 0,2 0 8 0,6-2 5 16,4-2-2-16,2-2-8 0,4-2-4 16,0-3-5-16,0-1 0 0,2 0-2 0,1 2-1 15,-5-1 0-15,3 2 0 0,-7-2 3 0,-2 3-1 16,-5 2 0-16,-3-2-1 0,2 6-1 15,-8-3-1-15,1 2-6 0,1 1 0 0,0 0-4 16,-1 1-1-16,-3-1 1 0,0 3 2 0,1-3 6 16,0 0 1-16,2 3 3 0,2-2 1 0,1 3 2 15,6-3 1-15,1-1 1 0,7-1 2 0,-2-1-10 16,7-1-13-16,1-3-29 0,1 3-49 16,1-3-41-16,7 2-67 0,-6-1-97 0,1 2-148 15,2 2-217-15,-5-3 318 0,1 3 344 0</inkml:trace>
          <inkml:trace contextRef="#ctx0" brushRef="#br0" timeOffset="6011.738">27332 12792 1 0,'8'-5'209'0,"1"1"-16"16,3-5 15-16,-8 4 31 0,-1 2 20 0,-3 0-14 15,0 1-48-15,-3 1-45 0,2 1-48 0,-6-2-41 16,2 1-27-16,-6 1-15 0,-2 3-11 0,-2 0-1 15,-2 2 1-15,-6 2 3 0,-3 1 6 16,0 3 4-16,-1 2 9 0,-1 2 5 0,-2-2 6 16,-1 3 0-16,2-1-2 0,2 0-7 0,3-1-12 15,8-3-9-15,4-2-7 0,9-3-6 0,-2-3 0 16,7 0 1-16,2 0 4 0,-1-3 8 16,8 0 6-16,1 0 7 0,3-4-1 0,9-4-4 15,0-2-9-15,4-4-7 0,0-3-4 0,-1-4-3 16,-2-3 0-16,1 0-5 0,-7 0-1 0,3-3-6 15,-3-4-1-15,-1-4 5 0,-4-3 1 0,1 0 1 16,-3 1-3-16,-2-2-5 0,-5-2 0 16,4-2 1-16,-5-1 7 0,4-1 6 0,-2 5 2 15,-5 1 3-15,0 1 4 0,-2 7-2 0,0 3-1 16,-3 6 4-16,-4 4-5 0,4 6 7 0,-6 4 3 16,6 1-1-16,-4 4 1 0,6 3-10 15,-2 3-7-15,-3 6-4 0,-3 6 4 0,1 8 6 16,-3 7 3-16,-1 7 9 0,1 7 3 0,-2 4 7 15,2 3 7-15,1 1-1 0,5-2-2 16,-2 1-2-16,4-4-5 0,-3 3-4 0,6-1-3 16,2-6 2-16,7-4-2 0,-3 0 2 0,6-9-5 15,1-1-11-15,1-4-15 0,4-3-46 0,1-7-77 16,1 2-139-16,5-6-276 0,0-4-428 0,3-2 389 16</inkml:trace>
          <inkml:trace contextRef="#ctx0" brushRef="#br0" timeOffset="6359.802">27612 12792 637 0,'0'-2'243'0,"3"1"-174"0,-1-4-32 0,11 1 31 16,1-4 24-16,9-1 20 0,1 1-17 0,2 2-29 16,-1-3-18-16,3 1-16 0,-1-2-4 0,3-3-2 15,-4 1-1-15,3-3 1 0,-4 1 0 16,1-4-2-16,-2 1-2 0,-4-4 3 0,1 5-2 15,-7-2 3-15,-1 0 3 0,-5 5-1 0,-2 0 7 16,-5 2 2-16,-2 2 4 0,-4 3-2 16,-3 0-5-16,0 0-8 0,-5 2-8 0,-6 3-3 15,-1 6-2-15,-5 7 11 0,-9 3 15 0,3 7 17 16,-5 4 17-16,-1 2 4 0,6 3-2 16,-4 4-5-16,7 0-14 0,1-1-12 0,4-3-10 15,7-2-10-15,4-4-5 0,8-2-2 0,5-2 0 16,2 0-1-16,9-4 10 0,4 0 2 0,8-5 3 15,10 1 4-15,-1-4-8 0,15-5-4 16,5-2-8-16,3-2-7 0,8 0-25 0,5-2-47 16,-3-1-98-16,-1-1-156 0,0-2-265 0,-5-3-383 15,-5-4 178-15</inkml:trace>
          <inkml:trace contextRef="#ctx0" brushRef="#br0" timeOffset="6480.3752">28773 12741 1487 0,'-2'-4'476'16,"-4"-1"-203"-16,4-1-102 0,-1 2-37 0,0 1-32 15,-1-1-37-15,3 3-33 0,1 1-22 0,-2-2-8 16,2 2-15-16,2 0-35 0,-2 0-73 0,1 2-218 16,3 3-624-16,-4-2-304 0</inkml:trace>
          <inkml:trace contextRef="#ctx0" brushRef="#br0" timeOffset="2320.411">21572 13049 720 0,'-8'-4'392'0,"2"-1"-165"16,-4-1-56-16,4 3-17 0,2 3-32 15,4 3-33-15,0 0-33 0,-3 3-10 0,1 4 10 16,-6 7 8-16,2 2 4 0,-2 1-7 0,-1 5-6 16,0 1-11-16,-1-3-11 0,2 2-6 0,1-1-7 15,1-2-3-15,2-1-1 0,2 1 1 0,2 0-6 16,3-4-20-16,4 0-34 0,-1-4-109 15,5 0-207-15,0-5-451 0,5-5-282 0</inkml:trace>
          <inkml:trace contextRef="#ctx0" brushRef="#br0" timeOffset="2447.3243">21519 12852 1213 0,'-9'-16'177'0,"-3"-5"-93"0,0 2-46 16,11 8-33-16,5 5-21 0,2 2-27 15,5 1-76-15,-2 2-163 0,5 1-326 0,3 4 160 16</inkml:trace>
          <inkml:trace contextRef="#ctx0" brushRef="#br0" timeOffset="3056.2267">21797 13068 811 0,'-4'6'170'0,"-1"3"-145"0,-4 6-16 0,0 3 18 15,0 2 24-15,-3 1 13 0,1 4 15 16,-5-5 0-16,1 3-9 0,2 1-3 0,1-3-17 16,2 1-9-16,8 0 7 0,0 0-1 0,4-4 7 15,2 2-4-15,2-6-7 0,0 1-10 16,3-5-1-16,6-4 3 0,-2-1-4 0,9-3 5 16,-1-2-2-16,5-3-1 0,-1-1 0 0,2-3-9 15,-3-4-2-15,1-2-1 0,0 0-2 0,-5-3 4 16,0-1-5-16,-7-5-8 0,-2 0-10 15,-7-1-5-15,-1 0-4 0,-6-1 1 0,-2-1 3 16,-5 5-7-16,-2-1 3 0,-3 1 1 0,1 7 3 16,-1 0 5-16,3 2 3 0,1 4 0 0,2 1-3 15,5 0 0-15,2 4-4 0,2 1-7 0,2-1-16 16,-1 1-20-16,7 1-2 0,-3 0 7 16,8-2 14-16,1 2 16 0,4 2 1 0,3-1-2 15,-3 2-3-15,3 3 0 0,0 2 2 0,-2 2 3 16,4 6 9-16,-6 1 0 0,6 5 5 0,-3 3 3 15,-1 1-5-15,-3 0 8 0,-1 1 0 0,-3-1 1 16,-3 1 0-16,-5-1 0 0,1-3-1 16,-1-1 2-16,-4-1 2 0,1-4 2 0,-2-3-2 15,1-2 1-15,0-3-3 0,0-5 4 0,1 0 8 16,-1-4 20-16,1 0 27 0,1-2 8 16,-1-2-3-16,6-6-20 0,-3 1-25 0,2-6-15 15,4-2-5-15,0-4-4 0,1 2-3 0,3-2 2 16,-1-2 1-16,0 0-2 0,1-4 1 15,2 4-3-15,-3-1-3 0,5 3-1 0,-2 2 4 16,0 2-7-16,-1 7 3 0,-2 1 2 0,2 7-5 16,-2 3 9-16,-1 2 0 0,-1 5 1 0,-4 6 6 15,-1-1 4-15,1 6 7 0,-3 1 4 16,-3 5 0-16,2 0-4 0,-1 2-2 0,-2 2-5 16,4-7-3-16,1 2 3 0,-1-1-1 0,5-3-4 15,-1-2-14-15,6 1-37 0,-1-5-75 0,3 0-133 16,3-4-249-16,5-3-442 0,-1-4 163 0</inkml:trace>
          <inkml:trace contextRef="#ctx0" brushRef="#br0" timeOffset="-287901.1526">23134 11719 886 0,'0'-4'229'0,"-3"-4"-62"0,2 0-39 0,2 2-25 0,4 1-23 16,2-1-16-16,5 1-21 0,0-1-8 16,3 0-6-16,4 0-7 0,8-2 1 0,6 2 3 15,3 0 2-15,6-2 3 0,5-2 10 0,6-2 8 16,8-2 12-16,0 1 4 0,6-2-8 0,3-1-10 16,0 2-11-16,2-2-12 0,-1 6 0 15,-4-2-3-15,-5 3-5 0,-6 1 1 0,-5 2-6 16,-9-1-2-16,-3 0 0 0,-7 1-2 0,-8 2-3 15,0 1-5-15,-9 3-11 0,-4 1-24 16,-3-1-25-16,-4 2-54 0,-3-1-76 0,-2-1-102 16,-5 2-176-16,2-1-247 0,-2 1 219 0</inkml:trace>
          <inkml:trace contextRef="#ctx0" brushRef="#br0" timeOffset="-287280.9186">24867 11433 652 0,'-4'-12'263'15,"2"-9"-108"-15,-2-3-45 0,-2 6 18 0,2 0 16 16,0 3 14-16,-1 0-19 0,0 1-38 16,-5 1-32-16,2 3-26 0,-1 3-21 0,-6 0-10 15,4 3-5-15,-2 4 0 0,-5 0 3 0,-2 6 0 16,2 0 0-16,-4 5-4 0,-3 6-2 0,0 1 7 16,3 6-6-16,-2 4 1 0,-5 4-2 15,3 2-3-15,-5 2 2 0,3 2 1 0,1 0 1 16,1 1-1-16,1 0 1 0,6-1-3 0,3-3 1 15,0-3 1-15,9-9-2 0,3 0 2 0,5-7 2 16,2-5 1-16,4-1 14 0,4-4 8 16,2-3 11-16,2-5 5 0,5-2-1 0,4-2-4 15,-1-4-7-15,6-1-4 0,-1-5-7 0,3-2-4 16,-4-1-8-16,0-1-2 0,-2-1 1 0,-2-5 1 16,0 1 4-16,0-2-3 0,0 0-4 15,-6 2-1-15,4 1 0 0,-6 1 1 0,-1 1-2 16,-2 1 1-16,-3 5-2 0,-2-1-4 0,-2 5 8 15,-1 4 2-15,-1-1 2 0,-3 3 4 0,0 3-7 16,0 0-4-16,0 1-5 0,0 4-8 0,0-2-15 16,0 0-21-16,0 3-14 0,0 0 0 15,-2 1 15-15,2 7 21 0,2 0 19 0,-2 3 7 16,0 2-1-16,1 4 0 0,1 0 0 0,2 1 0 16,-3 2 0-16,3 1 1 0,-3-3 0 15,-1 2-3-15,2 0 4 0,-1-1 1 0,3 1 0 16,-3-2 2-16,3-5-2 0,-2 0 0 0,3-3-1 15,-2 2-2-15,2-6-8 0,0 0-15 0,2 0-36 16,-2-3-67-16,2-1-84 0,0 0-166 16,0-1-309-16,1-1-275 0</inkml:trace>
        </inkml:traceGroup>
      </inkml:traceGroup>
    </inkml:traceGroup>
    <inkml:traceGroup>
      <inkml:annotationXML>
        <emma:emma xmlns:emma="http://www.w3.org/2003/04/emma" version="1.0">
          <emma:interpretation id="{4EA14F31-3E7A-4606-A662-B27CED510F64}" emma:medium="tactile" emma:mode="ink">
            <msink:context xmlns:msink="http://schemas.microsoft.com/ink/2010/main" type="paragraph" rotatedBoundingBox="16601,14283 33643,14805 33550,17832 16508,173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B1F01A4-FB6C-4E38-B824-5A41E4ED9029}" emma:medium="tactile" emma:mode="ink">
              <msink:context xmlns:msink="http://schemas.microsoft.com/ink/2010/main" type="inkBullet" rotatedBoundingBox="16563,15538 17052,15553 17042,15853 16554,15839"/>
            </emma:interpretation>
            <emma:one-of disjunction-type="recognition" id="oneOf2">
              <emma:interpretation id="interp10" emma:lang="en-IN" emma:confidence="0">
                <emma:literal>@</emma:literal>
              </emma:interpretation>
              <emma:interpretation id="interp11" emma:lang="en-IN" emma:confidence="0">
                <emma:literal>O</emma:literal>
              </emma:interpretation>
              <emma:interpretation id="interp12" emma:lang="en-IN" emma:confidence="0">
                <emma:literal>o</emma:literal>
              </emma:interpretation>
              <emma:interpretation id="interp13" emma:lang="en-IN" emma:confidence="0">
                <emma:literal>9</emma:literal>
              </emma:interpretation>
              <emma:interpretation id="interp14" emma:lang="en-IN" emma:confidence="0">
                <emma:literal>a</emma:literal>
              </emma:interpretation>
            </emma:one-of>
          </emma:emma>
        </inkml:annotationXML>
        <inkml:trace contextRef="#ctx0" brushRef="#br0" timeOffset="-215192.3624">13588 15140 1 0,'-2'-4'170'0,"-2"0"86"16,-2 1-52-16,2 1-71 0,2 2-37 0,-4 0-18 15,2 2-17-15,-1 1-7 0,-1 1-8 0,0 2-12 16,-4 1-5-16,1 3-8 0,1 1 0 0,-3 0 2 16,3 1 4-16,-3-2 6 0,3 3 2 15,0-1 2-15,3 0-5 0,-2 3-2 0,3-1-8 16,2-1-7-16,-2 0 1 0,4 1-3 0,2-5 1 15,0-2 6-15,3 0 10 0,3-1 16 0,0-3 22 16,8-3 22-16,0-2 4 0,3-5 1 16,6-3-10-16,0 0-19 0,3-7-7 0,-5 1-9 15,-1-5-1-15,-4-1-4 0,-2-1-1 0,-3 1 4 16,-5-2 2-16,-5 0 7 0,-6 4-8 16,-5-2-9-16,-5 6-13 0,-1 5-18 0,-6 10-7 15,-9 5-8-15,-6 13-2 0,-11 10 0 0,-7 7-19 16,-13 12-59-16,-4 4-145 0,-2 2-525 0,5 5-741 15</inkml:trace>
      </inkml:traceGroup>
      <inkml:traceGroup>
        <inkml:annotationXML>
          <emma:emma xmlns:emma="http://www.w3.org/2003/04/emma" version="1.0">
            <emma:interpretation id="{4BFACCC1-25E6-43F0-8EFA-690536C2641A}" emma:medium="tactile" emma:mode="ink">
              <msink:context xmlns:msink="http://schemas.microsoft.com/ink/2010/main" type="line" rotatedBoundingBox="18471,14340 33643,14805 33550,17832 18379,17367"/>
            </emma:interpretation>
          </emma:emma>
        </inkml:annotationXML>
        <inkml:traceGroup>
          <inkml:annotationXML>
            <emma:emma xmlns:emma="http://www.w3.org/2003/04/emma" version="1.0">
              <emma:interpretation id="{F26807A9-BAC9-4AF4-9A99-965553FB6062}" emma:medium="tactile" emma:mode="ink">
                <msink:context xmlns:msink="http://schemas.microsoft.com/ink/2010/main" type="inkWord" rotatedBoundingBox="18471,14340 27587,14619 27509,17183 18393,16904"/>
              </emma:interpretation>
              <emma:one-of disjunction-type="recognition" id="oneOf3">
                <emma:interpretation id="interp15" emma:lang="en-IN" emma:confidence="0">
                  <emma:literal>internationalizing</emma:literal>
                </emma:interpretation>
                <emma:interpretation id="interp16" emma:lang="en-IN" emma:confidence="0">
                  <emma:literal>internationalising</emma:literal>
                </emma:interpretation>
                <emma:interpretation id="interp17" emma:lang="en-IN" emma:confidence="0">
                  <emma:literal>internationality</emma:literal>
                </emma:interpretation>
                <emma:interpretation id="interp18" emma:lang="en-IN" emma:confidence="0">
                  <emma:literal>inteanationalizing</emma:literal>
                </emma:interpretation>
                <emma:interpretation id="interp19" emma:lang="en-IN" emma:confidence="0">
                  <emma:literal>internationalizing's</emma:literal>
                </emma:interpretation>
              </emma:one-of>
            </emma:emma>
          </inkml:annotationXML>
          <inkml:trace contextRef="#ctx0" brushRef="#br0" timeOffset="-231874.4598">15223 14251 2373 0,'-18'-17'109'0,"-3"-6"-109"0,-5-1-23 16,13 14-7-16,6 4-5 0,2 2 12 0,2 1 1 15,-1 3-45-15,2 0-109 0,-2 4-207 0,2 3-358 16,1 5-240-16</inkml:trace>
          <inkml:trace contextRef="#ctx0" brushRef="#br0" timeOffset="-232064.3723">15252 14874 1694 0,'-9'-19'455'0,"-9"-3"-381"0,4-2-2 0,7 8 35 15,6 6 29-15,1 0 11 0,1-2-4 0,0-1-25 16,3 1-27-16,-2 1-18 0,3-1-26 0,0 6-19 15,-2 3-19-15,0 1-9 0,1 4-6 0,1 4 1 16,-1 5 7-16,2 4-2 0,-2 9 5 16,-4 5-1-16,-2 6-2 0,-6 6 4 0,0 4 2 15,0 0-1-15,-3 3 2 0,2-3-4 0,0 1-3 16,-1-3 1-16,0 1-1 0,4-4-4 0,-2-3 1 16,4-3-3-16,0-1 1 0,1-2 1 0,1-4-7 15,0-1-20-15,1-4-39 0,-2-2-55 16,-2-4-83-16,1-4-121 0,1-3-207 0,-2-3-399 15,4-4-63-15</inkml:trace>
          <inkml:trace contextRef="#ctx0" brushRef="#br0" timeOffset="-229890.6533">17768 14797 1663 0,'0'-4'210'0,"-2"2"-223"0,4 0-44 0,7 4 15 15,3 2 55-15,3 5 60 0,1 3 11 0,-1 3-15 16,-2 4-10-16,1 5-15 0,-2 1-8 0,-2 7-3 15,-4 4-12-15,0-2 8 0,-3-1-3 0,-2 1 5 16,-2-1 1-16,1 0-7 0,-4-1-4 16,-3-2-8-16,3-4-3 0,-4 1 0 0,3-6-1 15,-3-2 3-15,4-2-4 0,-3-7 3 0,2-1 7 16,3-7 14-16,1-2 21 0,1 0 5 0,0-2-5 16,0-5-18-16,1-4-20 0,1-8-9 15,3-5-2-15,3-3 3 0,0-3-3 0,4-4 5 16,-2-1-6-16,2 0 0 0,4-3-1 0,3 6-3 15,-3 0 1-15,0 4-3 0,5 3 5 16,-5-1-6-16,6 6 2 0,-3 2 2 0,2 1-6 16,-2 6 10-16,5 2 0 0,-3 5-2 0,-2-1 7 15,4 10-4-15,-6 4 4 0,6 1 4 16,-7 8 2-16,-1 7 4 0,4-1 1 0,-7 10 1 16,-5 4-2-16,2 0 0 0,-5 0-2 0,0 0-4 15,0-6 1-15,-3 2-6 0,-1-5-1 0,0-2-2 16,0 0-2-16,3-6-1 0,-2-3-2 0,7-3 3 15,-4-1-5-15,6-2-4 0,-3-3-13 0,3-1-21 16,2-5-33-16,2 3-51 0,-2-5-68 16,1-2-104-16,-1-1-145 0,3-5-247 0,-2-1-122 15,2 0 553-15</inkml:trace>
          <inkml:trace contextRef="#ctx0" brushRef="#br0" timeOffset="-230329.5325">16750 14984 1777 0,'3'-1'255'0,"2"-1"-233"16,3-1-35-16,6-2 17 0,-1-4 52 0,11-1 25 15,2-2 10-15,2-5-15 0,-1 4-24 0,1-3-17 16,5 0-12-16,-5-2-7 0,2 2-3 0,-5-3 4 16,2-1-2-16,-5 1 6 0,-4-1 3 0,-3 5-1 15,-3-4 2-15,-2 4 4 0,-8 0 5 0,-2 5 0 16,-2-3 1-16,-6 1-7 0,-2 2-13 16,-3 1-3-16,-5 5-10 0,4 4-2 0,-8 7 4 15,-1 1-6-15,-2 6 6 0,-9 5 0 0,5 3 1 16,-5 10 2-16,-1 2 5 0,1 5 3 0,3 1 0 15,3 4 7-15,2 0-7 0,3 4-1 16,3 0-1-16,4 1-9 0,7-6 0 0,3-2-3 16,5-6 0-16,6-2 0 0,3-6 5 0,4-2-1 15,5-4 1-15,3-7 3 0,-3 0-5 16,9-8 2-16,-1-3 1 0,6-3-3 0,5-5 6 16,0-5-3-16,1-4 2 0,-1-4 0 0,1-3-2 15,1-4 1-15,-7-4-2 0,2 0 7 0,-3-6-4 16,-4-3 0-16,0-2 2 0,-1-3-9 0,-4 1 2 15,0 2-2-15,-1 1-3 0,-5 4 3 16,1 3-2-16,-3 2 3 0,-1 2-2 0,-1 2 1 16,-5 8-1-16,3-2 0 0,-6 8 4 0,-3 1-8 15,0 6 8-15,0 3-6 0,-3 0-7 0,0 5-2 16,-3 0-6-16,1 6 2 0,-4 5 3 16,4 5 7-16,-5 8 0 0,-2 0 2 0,7 4 4 15,-3 6-6-15,5-5 6 0,3-1-2 0,0 1-1 16,3-3 6-16,-2-2-5 0,7-3 2 0,-4 0 0 15,4-2 0-15,-4-3-1 0,6 0-1 16,-5-2 4-16,6-3-8 0,-2 0 9 0,-1 1-2 16,3-4-2-16,-2 3 11 0,-3-4-9 0,3 0 3 15,-4 1-4-15,5-2-3 0,-2-3 2 0,-3 0-4 16,5-1 4-16,-1-4-5 0,7-2-5 16,3-5-10-16,6-2-18 0,5-4-26 0,5-4-51 15,-2-2-71-15,2-1-147 0,-1-4-329 0,-8-1-389 16,-7-2 444-16</inkml:trace>
          <inkml:trace contextRef="#ctx0" brushRef="#br0" timeOffset="-231144.0307">15581 14880 2344 0,'0'-3'76'15,"-2"3"-123"-15,4 0-16 0,5 8 6 16,-1 3 49-16,4 2 31 0,-5 0 17 0,2 4 8 15,-5 2 1-15,-2 1-16 0,-1 3-12 0,-3 1-11 16,0 0-5-16,3 3 8 0,-1 0 3 16,1-1 5-16,-3-3 1 0,1 0-4 0,1-1-6 15,-1-3-1-15,3-1-4 0,-1-3 0 0,-1-4 2 16,0-5-2-16,2-3 10 0,2-3 18 0,0 0 16 16,-1-3 9-16,-1-3-8 0,3-3-11 0,2-9-21 15,0-2-5-15,5-5-4 0,0-5-5 0,2-2 2 16,2-2-9-16,1 0-1 0,3 5 3 15,-2 0-3-15,7 2 2 0,-3 2-4 0,0 3-2 16,-3 6-1-16,4 5-1 0,-6 5 5 0,0 4-1 16,-1 2 0-16,-2 2-2 0,-1 4 1 0,0 3 4 15,-2 3 2-15,1 7 2 0,0 0 3 16,0 6-1-16,-5 1-2 0,6 1 0 0,1 2 1 16,0 0-3-16,-1 0 2 0,3-5-1 0,-3-1-3 15,5-2 3-15,-1-5-1 0,-2-4 4 16,2-1 0-16,1-7 1 0,4-1 3 0,-2-4-1 15,7-4 2-15,-1-2-4 0,5-7 2 0,-3 0-4 16,7-7-2-16,-4-1 2 0,-2-4-3 0,-7-6 1 16,3-2-2-16,-7-8-3 0,0 0 1 15,-3-9-2-15,1 2 0 0,-6-7 1 0,3-5 1 16,-5-5 0-16,1-5 0 0,-4 0 4 0,1-1-2 16,-3 2 2-16,2 0 1 0,-3 6-1 0,-3 6 0 15,2 9-1-15,-3 7 2 0,1 9 0 16,-2 3 0-16,-1 3 1 0,4 6 1 0,-4 5 0 15,1 3 4-15,2 7 3 0,-2 3 1 0,2 0-9 16,2 3-6-16,1 2-7 0,-2 2-3 0,2 6 5 16,-1 8 7-16,-6 5 2 0,2 10 1 0,-2 12 2 15,1 6-3-15,-1 7 1 0,0 9 2 16,0 0-3-16,1 6 5 0,-5 4-1 0,6 0-1 16,-5 2 2-16,6-1 0 0,0-3 0 0,2-4-2 15,6-6 3-15,2-4-4 0,5-6 2 0,4-5 1 16,1-7-4-16,7-7 2 0,1-8-3 15,-1-8-1-15,3-1-2 0,1-7-2 0,4-3-7 16,-3-8-15-16,4-4-11 0,1-4-49 0,-3-4-62 16,4-4-121-16,-6-6-293 0,-1-3-468 15,-7-8 88-15</inkml:trace>
          <inkml:trace contextRef="#ctx0" brushRef="#br0" timeOffset="-230941.5186">16285 14509 2279 0,'-7'-5'122'0,"4"-5"-104"0,5-1-27 16,10 3-13-16,7-3 3 0,6-2 21 0,9-1-1 16,-1 2-1-16,3 1-8 0,3 2-14 0,1 2-27 15,-1 1-47-15,4 2-62 0,3 2-97 0,-5 4-167 16,-2 2-264-16,-7 2 11 0,1 3 675 15</inkml:trace>
          <inkml:trace contextRef="#ctx0" brushRef="#br0" timeOffset="-229276.4915">18690 15048 1 0,'8'-12'0'16,"-1"-8"45"-16,4-2 379 0,-3 5-25 0,-4 3-24 15,-2 2-45-15,1 0-63 0,-3 2-63 0,0 1-43 16,-3 2-40-16,2 2-25 0,-2-4-21 16,-3 7-22-16,3 1-18 0,0 1-16 0,-6 0-9 15,2 3-5-15,-3 6 0 0,-5 1 1 0,-4 7-2 16,0 0 5-16,-4 4 0 0,3 0 3 16,-4-2 1-16,1 5-2 0,5 0 0 0,-2-5-6 15,6 4 2-15,3 0-7 0,3-6-1 0,0 3-1 16,8-2-6-16,-1-3 3 0,2-4-9 0,2 0-5 15,4-7 0-15,-2 1-5 0,6-4 10 0,-1-1 4 16,4-1 3-16,1-5 7 0,1-2 2 0,4-2 1 16,-1 0 3-16,2-4 1 0,-5 4-2 15,-1-1 1-15,0-1 2 0,-3 4-1 0,-3 2 0 16,-4 1-2-16,1 1 1 0,-3-2-2 0,-2 6-2 16,-1 0 2-16,0 6-1 0,-1-2 4 0,1 3 5 15,0 1 3-15,0 2 2 0,1 1-6 16,0-1-3-16,1 2-3 0,4 0-6 0,1-2 6 15,4-2 2-15,1-2 4 0,2 0 3 0,9-3-5 16,-4-2-4-16,7-1-2 0,-1-4-2 16,0-1-3-16,1-1-2 0,-2-3-7 0,2 1-9 15,-6-6 3-15,4-4-5 0,-3-2 0 0,-3-1-2 16,-2-8-1-16,3-4 5 0,-5-3 5 0,0-7 12 16,-1 3 2-16,-2-3 4 0,-4-3 1 15,2 3-1-15,-5-5 3 0,3-4-2 0,-3 2 2 16,-2-1 0-16,0 1 1 0,-1 9 4 0,-1 1 2 15,0 4 6-15,0 4 3 0,0 2 2 0,0 3 0 16,0 6-1-16,-1 1 3 0,2 5-1 16,-1 1 5-16,0 4-3 0,0 4-3 0,0 3-8 15,4 3-10-15,-4 0-5 0,0 4-2 0,1 5 6 16,1 11 9-16,-1 8 6 0,-1 6 4 0,1 8-2 16,-2 5-1-16,1 6-1 0,1 4-4 0,-1 4 0 15,0-2-3-15,2-1-2 0,-1-5 0 16,3-5-3-16,-1 2-2 0,-2-5-5 0,2-1 0 15,-2-6 0-15,6-1-2 0,-3-6-2 0,0-1-18 16,4-3-30-16,-3-5-52 0,3-5-77 0,-5-2-119 16,-2-6-282-16,-1-4-534 0</inkml:trace>
          <inkml:trace contextRef="#ctx0" brushRef="#br0" timeOffset="-228973.8159">18783 14908 2085 0,'-3'-9'106'0,"0"-1"-116"16,6-5-14-16,10 3 14 0,12 2 37 0,1-2 44 15,5 2 7-15,5-2 1 0,5-1-8 16,0 3-4-16,7 3-5 0,-2-4-13 0,5 4-9 16,1 1-12-16,-3-1-7 0,-4 4-7 0,-6 0-3 15,-3 3-5-15,-6 2-4 0,-3-2 1 16,-3 2-3-16,-6 4 2 0,4 0 1 0,-7 4-3 15,-3 4 1-15,-3 0 5 0,-2 6 6 0,-2 5 9 16,-2 4 5-16,-4 4 0 0,-5 3-2 16,4-3-2-16,-4-1-3 0,-2 0-2 0,1-3-1 15,-2 1-6-15,-2-2-4 0,7-2-6 0,-4-5-1 16,4 1-2-16,4-7-9 0,0-3-30 0,2-3-72 16,-1-1-127-16,2-6-276 0,2-2-513 0,-1-6 4 15</inkml:trace>
          <inkml:trace contextRef="#ctx0" brushRef="#br0" timeOffset="-228843.5407">19530 14622 1941 0,'-10'-13'127'0,"-1"-5"-93"16,6 0-32-16,-2 4-9 0,11 8-18 0,-1 2-24 16,1-1-58-16,4 1-160 0,4 1-349 0,3 3-416 15</inkml:trace>
          <inkml:trace contextRef="#ctx0" brushRef="#br0" timeOffset="-234197.7606">16450 14079 1863 0,'-20'-18'145'16,"-2"-3"-77"-16,-5-4-15 0,10 7-20 16,10 8-13-16,0 1 0 0,3 0-12 0,3 5-19 15,0-1-54-15,2 4-39 0,0 4-47 0,2 1-106 16,2 8-283-16,-2 1-363 0</inkml:trace>
          <inkml:trace contextRef="#ctx0" brushRef="#br0" timeOffset="-227250.5043">21188 14923 1428 0,'4'-10'320'0,"-1"-6"-158"0,5-2-37 0,-3 3 5 0,-1 4-2 16,2 1-5-16,-6-2-20 0,-2 3-23 16,-2 2-14-16,-2-1-14 0,-4 2-22 0,4 2-16 15,-8 4-6-15,-6 2-8 0,1 6 2 0,-8 6 5 16,-2 1 2-16,-3 4 4 0,1 0 4 0,-4 3 1 15,4 1-2-15,-2 3-1 0,5-2-6 0,3-4-5 16,9 1-2-16,2 0-3 0,4-4 2 16,6 0 2-16,4-5-5 0,3 0 0 0,-1-3-1 15,9-3 0-15,4-1 3 0,5-3 1 0,0-2 0 16,10-4-2-16,2-2-1 0,-3-4-1 16,2-1 4-16,-1 1 3 0,-2-5-2 0,-4 2 1 15,-1-1-3-15,-6-1 0 0,-2 5 3 0,-3-2 1 16,-4 5 0-16,-1 1 0 0,-5 3-2 15,-2 3-3-15,0 0-3 0,-2 2 1 0,-1 0-4 16,-5 4 5-16,0 1 1 0,-1 7 0 0,1-3 3 16,1 3 0-16,0-2-1 0,6-1-2 0,1 0 2 15,3 0-2-15,5-2 3 0,2 0 3 16,4-2-1-16,4 0 1 0,8-4-2 0,2 0-4 16,2-2 3-16,3-3-1 0,-3-3 0 0,3-2 0 15,-5-5-1-15,2 0-2 0,-3-1 3 0,-2-3 5 16,-2-3 1-16,1-1 3 0,-5-5-2 0,2-5-1 15,-5-4 2-15,0-1 0 0,-2-4 1 0,2-3-1 16,-3-2-3-16,1-6 1 0,-4-1-2 16,3-2 4-16,-4-4-7 0,-2 3 6 0,-2 4-6 15,-2-5-4-15,-2 6 7 0,-2 3-3 0,1 1 4 16,-3 6 1-16,2 5 3 0,-3 4 2 0,0 4 0 16,-2 7 4-16,-2 5-5 0,-4 2-1 15,7 4-5-15,-3 2-10 0,4 5-1 0,-4 1-7 16,2 4 2-16,-3 8 2 0,-6 3 1 0,0 9 2 15,-6 7 2-15,1 6 2 0,-2 12 1 16,-2 1 3-16,4 10-1 0,0 1-1 0,0 5 1 16,0 3-1-16,6-1 3 0,2-2-2 0,2-5-1 15,3-4 0-15,6-5-2 0,3-4 3 16,4-2 0-16,4-5 2 0,2-4 0 0,3-4-2 16,5-2 4-16,3-3 0 0,0-3 3 0,9-5-3 15,-2-3-2-15,3-5-1 0,2-2-3 0,-7-4 6 16,6-4-9-16,-5-4 8 0,-1 0 1 0,2-6-2 15,-2-3 9-15,-4-2-6 0,0-4 3 16,-2-3 2-16,-5-8-2 0,5-3-1 0,-6-2-1 16,-2 0-2-16,0 1 0 0,-4-4 2 0,-1 2-3 15,-4 5 0-15,-2 3 3 0,-1 6-3 0,-2 5 3 16,0 4 2-16,-2 4-3 0,2 4 2 0,0 1-5 16,-2 2-6-16,1 3-1 0,0 1 0 15,-5 6 2-15,2 5 0 0,-4 1 6 0,1 8-3 16,-3 2 2-16,7 2 1 0,0-1-5 0,3 1 4 15,3-3-4-15,0 0 3 0,6 3-1 0,-1-3 0 16,3-3 1-16,2-1-4 0,-2-2 0 16,6-7-7-16,-1 2-6 0,-2-5-15 0,1-3-30 15,1-3-51-15,-2-3-85 0,3-1-167 0,3-5-427 16,-4-6-778-16</inkml:trace>
          <inkml:trace contextRef="#ctx0" brushRef="#br0" timeOffset="-226334.8144">22178 14943 2237 0,'1'-15'134'0,"3"-4"-85"0,7-3-6 16,8-1 21-16,5 6 19 0,4-2 7 0,4 0-15 16,-2 3-20-16,-2 2-11 0,3 2-7 15,-2 4-6-15,2 0-2 0,-2 2-5 0,4 3-8 16,-5 1 2-16,4 2-10 0,-8 0 2 0,4 3-3 15,-5 2-5-15,-3 4-1 0,-2-1-5 0,-6 4 4 16,-4 6-3-16,-2 2 4 0,-3 1 0 16,-6 1 0-16,-2 4 6 0,-4 0-5 0,-2 3 3 15,-4-4 1-15,-4 0-9 0,5-1 6 0,-8-1-3 16,1-4 2-16,3 2-1 0,-1-2 0 0,2-3-1 16,2-1-1-16,3-4 4 0,2-2-5 0,5 0 0 15,4-5 0-15,1 0-6 0,0-3 2 16,3 1-1-16,0-1 2 0,2 2 3 0,2 0 3 15,1 2 2-15,1 1-4 0,3 0 5 0,-1 5-7 16,-2 3 3-16,-1 5 0 0,-1 7-7 0,0 0 8 16,-3 7-4-16,-2 4 1 0,-2 1 3 15,-2 8-3-15,-4 2 1 0,2 3-3 0,-2 1 8 16,-1-1-6-16,-3 1 1 0,0-1 2 0,-8-1-8 16,4-4 4-16,-9-3-3 0,-5-2-3 15,-5-6 3-15,-4-1-2 0,-7-5 4 0,-2-7 3 16,-4-2 6-16,-5-11 1 0,3-3 5 0,3-11 2 15,2-2-4-15,2-6 3 0,1-4-3 0,4-4-3 16,4-6 5-16,4-2-2 0,-1-2 0 0,8 0-3 16,1 1-1-16,4-3-4 0,9 1 0 15,3 1 2-15,8 1-11 0,3 2 2 0,7 4-7 16,5 2-2-16,6 2 6 0,5 3-6 0,5 5 6 16,1 1-4-16,7 8-1 0,0 2-3 15,-2-1-9-15,4 2-6 0,0 2-15 0,3-2-11 16,2 0-18-16,0-4-20 0,-1-2-16 0,-2 1-21 15,0-6-3-15,2 1 4 0,-2-2 15 0,6-8 26 16,-5-2 26-16,0-5 31 0,-1-4 24 0,-8-3 19 16,1-6 11-16,-2-2 12 0,-2-4 13 15,4 3 7-15,-4-2 11 0,-1 5 5 0,-4 5 7 16,-3 0 7-16,-1 3 5 0,-3 3 3 0,-5 0-6 16,-2 6 4-16,-2 0-7 0,-3 4-6 0,1-1-4 15,-3 6-14-15,-1-1-6 0,0 6-9 16,-3 2-12-16,-1 1-1 0,2 3-9 0,-3 2-5 15,0 1-13-15,0 1-5 0,0 2 0 0,-4 6-2 16,2 4 14-16,-4 8-3 0,-1 7 2 16,-5 5 2-16,1 1-5 0,2 3 2 0,-3-1-4 15,1-1-1-15,0-3-1 0,3 0 0 0,3-3-2 16,1-2-3-16,2-3 3 0,5-3-3 0,1-5 1 16,3 1-3-16,1-5-14 0,3-1-21 15,2-5-61-15,-2-5-108 0,5-5-291 0,4-2-816 0</inkml:trace>
          <inkml:trace contextRef="#ctx0" brushRef="#br0" timeOffset="-227124.1807">22230 14579 2123 0,'-9'-17'198'0,"-6"1"-74"0,1-3-24 16,8 8-25-16,6 5-23 0,0 2-39 0,2 1-50 15,1 0-61-15,1 1-90 0,2 8-211 0,3 3-472 16,3 5-220-16</inkml:trace>
          <inkml:trace contextRef="#ctx0" brushRef="#br0" timeOffset="-226195.1865">23096 14675 2299 0,'-17'-16'141'0,"-1"-6"-66"16,0-2-38-16,4 12 1 0,10 6-8 0,3-1-11 15,-1 4-39-15,2-1-73 0,2 4-103 0,-1 4-223 16,3 3-424-16,2 7-224 0</inkml:trace>
          <inkml:trace contextRef="#ctx0" brushRef="#br0" timeOffset="-225373.4837">23087 14971 1902 0,'4'-8'169'0,"8"-1"-105"0,7 1 1 0,2 2 38 16,6 5 17-16,0 1-13 0,-3 0-33 15,-4 3-27-15,-1 1-11 0,-3 1-10 0,-4 2-2 16,0 4-8-16,-4-2-8 0,3 1 5 0,-9 5-4 16,1-1 3-16,-3 5 4 0,-5 0-3 0,1-1 2 15,-6 1-3-15,0-2 1 0,2-3-6 16,0 0-1-16,-2-2 1 0,5-3-7 0,2-3 6 16,-2-1-5-16,5-4 1 0,0 2 1 0,0 0-2 15,0-3 3-15,4 0 6 0,-2 0 10 0,2-4 9 16,6 1 2-16,1-3-4 0,3-4-5 15,5-1-5-15,0-2-4 0,0-5 2 0,2-1 0 16,-2 0-1-16,2-3 2 0,1-1-3 0,-2 1 0 16,1 0-2-16,-3 5-2 0,-2 4-1 0,-3 2-6 15,2 3 1-15,-3 2-3 0,-4 5 0 16,-3 1 2-16,2 5-3 0,-1-1-1 0,-4 1 0 16,4 2 2-16,-1-1 3 0,-1 3 0 0,1 5 1 15,2-1-3-15,4 2 0 0,-2 0 1 16,5 0-1-16,-1 0 3 0,3 1-2 0,3-4 0 15,5 0-2-15,3-2 3 0,2-2 0 0,-1 0-1 16,3-2 2-16,1 0-4 0,-1-3 1 0,0-3-1 16,0-2 2-16,0-1 1 0,-3-1-3 0,-1-6 2 15,-2-2-3-15,-3-4 0 0,-2-4 3 16,-7 0-2-16,2-3 2 0,-3-2-2 0,-4-1-2 16,-4-5 2-16,-3 3-1 0,-2-1 5 0,-3 2-3 15,-4 4 1-15,0 3-3 0,-3 5 1 0,3 2 1 16,0 2-3-16,-1 7-2 0,1-1-4 0,0 7-2 15,1-2 1-15,-4 1-1 0,3 4 5 16,0 4-1-16,-3 0 2 0,3 1 3 0,0 5-1 16,-2 0 5-16,3 7-1 0,0 4 2 0,2 4-1 15,0 6-2-15,2 0 1 0,2 2-1 16,-4 4 4-16,4 1-2 0,0 0-3 0,-3 6 1 16,2 0-4-16,-2 0 6 0,-2 7 1 0,2-1 0 15,-3 4 0-15,0 5-6 0,-3 2 0 0,0 4 3 16,-1 2 1-16,-3 4 4 0,-2 0-2 15,1 5-4-15,-1-1-6 0,-3 1-5 0,-1 0-9 16,-6-5-8-16,-3 0-1 0,-2-10-6 0,-1-3-2 16,0-10 3-16,-2-9 3 0,1-7 11 15,-4-10 15-15,1-9 9 0,4-7 7 0,0-10 2 16,4-7 5-16,2-5 7 0,6-8 4 0,3-5 0 16,2-6 0-16,4-3-5 0,7-7 1 0,0-4 6 15,3-5-4-15,6-5 5 0,2-5-4 0,8-6-6 16,5 1 1-16,5-1-7 0,11-1-5 0,7-1-5 15,6-1-4-15,4 6-4 0,4 3 0 16,4 3 3-16,-2 2-9 0,4 7-1 0,-6 6-7 16,-5 9-11-16,-5 7-2 0,-4 7-14 0,-10 3-20 15,-1 7-42-15,-5-1-77 0,0 0-152 0,-1 4-443 16,0 1-814-16</inkml:trace>
          <inkml:trace contextRef="#ctx0" brushRef="#br0" timeOffset="-228107.5969">19827 14797 1991 0,'-2'1'104'0,"0"2"-83"0,0 0 6 15,-5 5 38-15,4 1 28 0,-2 0 7 0,-6 5-15 16,0 1-23-16,-1 6-17 0,2 1-8 15,1 1-4-15,0 1-5 0,0 0-1 0,5 0-6 16,2-4 3-16,1 3-9 0,0-2-3 0,3-3-3 16,1 0-11-16,5-1 11 0,-1-2 1 15,6-4 3-15,6-4 6 0,0 3-5 0,6-8-2 16,2 0 0-16,3-2-4 0,6-3 0 0,-7-2 0 16,6-5-2-16,-7-1-5 0,0-4 7 0,-2-1 1 15,-3-6 3-15,-7 0 5 0,-3-2-7 16,-2-5-2-16,-7 2-1 0,-5-2-1 0,-3 0-1 15,-7 3 1-15,-4 3-3 0,-4 3-9 0,-3 3 7 16,-5 2-2-16,-5 1 4 0,-1 5 7 16,-4 3-9-16,-2 2 1 0,-1 2-2 0,2 2 0 0,6 2 3 15,1-1-1-15,8 2-2 0,3-1-3 0,5 0-1 16,3 2-4-16,8-3-5 0,3 0 2 16,2 1-5-16,3 0 3 0,4-1 5 0,7 0 4 15,0 1 4-15,9-4 3 0,6 0-2 0,4-4-5 16,4 1 4-16,6 2-3 0,-1-1 2 15,0 2 4-15,4 1-5 0,-5 1 0 0,-2 0 0 16,0 3-3-16,-1 1 6 0,-4 0-2 0,-4 4 0 16,-7-2-3-16,-8 3 1 0,1-1-3 0,-9 1 4 15,2 2 2-15,-6 0-1 0,-3 1 3 16,0 4-3-16,-2-2-2 0,0 3 3 0,1 2 2 16,-3-1 1-16,-2 0-1 0,-1-1 0 0,-2 1-2 15,0 0 1-15,-3 2 2 0,1-4-2 0,3 2 0 16,-2-5-1-16,3-1-4 0,0-4 4 0,2-2 2 15,2-4 2-15,0-2 2 0,4 0 1 16,0 0 2-16,-1 0 2 0,0-2 6 0,2-4-10 16,5-2 1-16,3-2-5 0,-2-5-6 0,11 0 4 15,-2-4 2-15,4-2 1 0,4-2 0 16,-2-2-2-16,1 0-2 0,-3-1 0 0,5 3 4 16,-3 4-6-16,1 3 1 0,-2 2-1 0,-4 4-5 15,4 4 7-15,-7 3 1 0,4 2 0 0,-3 2 2 16,-3 4-1-16,-1 3 3 0,-1 3 2 0,-2 4 4 15,-2 5 1-15,0 3 3 0,-6 4 0 16,0 4-7-16,-4-1 6 0,0 0-5 0,-1 0-1 16,-4-6-1-16,6 2-5 0,-2-5-2 0,3 0-2 15,0-2-5-15,2-1-19 0,0-5-28 16,5 2-51-16,-3-8-78 0,3 1-118 0,1-4-228 16,4-2-412-16,7-4-30 0</inkml:trace>
        </inkml:traceGroup>
        <inkml:traceGroup>
          <inkml:annotationXML>
            <emma:emma xmlns:emma="http://www.w3.org/2003/04/emma" version="1.0">
              <emma:interpretation id="{C3A32823-0661-4D05-8AF5-0CF96ECC6F2F}" emma:medium="tactile" emma:mode="ink">
                <msink:context xmlns:msink="http://schemas.microsoft.com/ink/2010/main" type="inkWord" rotatedBoundingBox="27868,14729 29528,14780 29438,17706 27778,17655"/>
              </emma:interpretation>
              <emma:one-of disjunction-type="recognition" id="oneOf4">
                <emma:interpretation id="interp20" emma:lang="en-IN" emma:confidence="0">
                  <emma:literal>23</emma:literal>
                </emma:interpretation>
                <emma:interpretation id="interp21" emma:lang="en-IN" emma:confidence="0">
                  <emma:literal>43</emma:literal>
                </emma:interpretation>
                <emma:interpretation id="interp22" emma:lang="en-IN" emma:confidence="0">
                  <emma:literal>433</emma:literal>
                </emma:interpretation>
                <emma:interpretation id="interp23" emma:lang="en-IN" emma:confidence="0">
                  <emma:literal>39</emma:literal>
                </emma:interpretation>
                <emma:interpretation id="interp24" emma:lang="en-IN" emma:confidence="0">
                  <emma:literal>493</emma:literal>
                </emma:interpretation>
              </emma:one-of>
            </emma:emma>
          </inkml:annotationXML>
          <inkml:trace contextRef="#ctx0" brushRef="#br0" timeOffset="-204096.661">24822 15629 93 0,'1'-18'354'15,"1"-2"-144"-15,-2-6-70 0,0 10 0 16,0 7 0-16,0 5 5 0,-3 4-22 0,0 1-46 16,-6 4-34-16,-1 8-25 0,-7 1 5 0,1 11 19 15,-7 7 18-15,-2 5 18 0,-1 5 5 16,2 1-4-16,5 1-11 0,0 0-12 0,1 1-15 15,3 3-9-15,0-1-8 0,-4 4-3 0,2-1 0 16,1 3-9-16,-2-2 2 0,2 2-5 0,3-9-6 16,2-5 11-16,3-8-9 0,3-8 4 0,3-11 5 15,2-6 8-15,2-6 24 0,2-3 18 16,-1-4 6-16,2-1-11 0,4-12-17 0,5-10-21 16,4-10-10-16,7-6 3 0,-3-8-6 0,5-1 3 15,-3-2-3-15,3-3-9 0,-1-4-1 0,0 3-1 16,3 1 2-16,1 9 0 0,-3 4 3 0,-1 5 0 15,-5 5-4-15,-1 5 2 0,0 7-5 16,-4 10-2-16,-2 9-6 0,-5 6-3 0,3 8 6 16,0 10 7-16,2 13 19 0,1 12 13 0,5 11 3 15,0 12 2-15,5 5-6 0,1 11-5 16,3 6-3-16,2 8-7 0,4 12-2 0,9 12-9 16,3 22 0-16,15 15-19 0,5 15-97 0,8 16-299 15,8 9-703-15</inkml:trace>
          <inkml:trace contextRef="#ctx0" brushRef="#br0" timeOffset="-224125.4443">25605 14507 1686 0,'4'-12'118'16,"-3"-2"-123"-16,3-3-30 0,10 1 11 0,4-1 26 15,8-1 31-15,5 0 20 0,-2 2-2 0,3-1-9 16,-1 4-13-16,-3-1-11 0,2 4-6 0,-1 0 1 15,2 2 5-15,-3 2 4 0,1 4 6 16,-1 0-2-16,5 2-5 0,-3 3-8 0,-2 3-6 16,-1 3-5-16,-3 4-6 0,-8 0 1 15,-3 7-6-15,-3 4 2 0,-9 4 6 0,-2 2-5 0,-6 1 12 16,-6 1 0-16,-6 1 2 0,-5-1 5 16,-4 1-3-16,-6 1 2 0,1-3-2 0,-1-2 2 15,1-2-3-15,-4-4-1 0,2-1 2 0,3-3-4 16,1-5 8-16,-1-1 2 0,4-5 1 15,5-4 7-15,3-1-2 0,1-3 4 0,7 0 1 16,4-3 5-16,3 2-2 0,9-4-17 0,-1 2-10 16,9-1-22-16,2-4 5 0,9 2 8 0,7 2 2 15,-1 0 9-15,5 4-10 0,-3 4 0 16,1 3-2-16,0 8 2 0,-3 2-1 0,4 5 0 16,-5 5 5-16,-5 1-7 0,1 4 7 0,-3 1-1 15,-5-1-3-15,-4 1 7 0,-1 0-5 16,-8-1 1-16,-3-2 1 0,-4 2-4 0,-8-3 3 15,-3-3 4-15,-7 0 7 0,-4-4 4 0,-3 2 4 16,-1-5 0-16,-8-4 1 0,-1-5 5 0,-5-4 1 16,-2 0 6-16,-1-6 9 0,1 0 7 0,4-6 10 15,2-3 1-15,2-7 1 0,7-3-4 16,5-2-9-16,4 0-11 0,3-3-10 0,6 0-3 16,5 1-12-16,2 0-5 0,4 8-6 0,2 3-16 15,7 4-5-15,-5 3-7 0,9 1 1 0,0 2-3 16,6 4 12-16,1 7 7 0,3 1 2 0,-1 6 10 15,0 2-8-15,-2 5 2 0,3 0 2 16,-4 4-8-16,8 2 2 0,-9-4-12 0,5 0-13 16,-1-2-13-16,0-3-32 0,1-1-44 0,1-3-78 15,4-2-121-15,1-3-214 0,-1-3-251 16,5-5 248-16</inkml:trace>
        </inkml:traceGroup>
        <inkml:traceGroup>
          <inkml:annotationXML>
            <emma:emma xmlns:emma="http://www.w3.org/2003/04/emma" version="1.0">
              <emma:interpretation id="{4E8EF088-E224-4B48-8656-9E1AE72AC2C5}" emma:medium="tactile" emma:mode="ink">
                <msink:context xmlns:msink="http://schemas.microsoft.com/ink/2010/main" type="inkWord" rotatedBoundingBox="29308,15140 33629,15273 33563,17412 29243,17280"/>
              </emma:interpretation>
              <emma:one-of disjunction-type="recognition" id="oneOf5">
                <emma:interpretation id="interp25" emma:lang="en-IN" emma:confidence="0">
                  <emma:literal>years</emma:literal>
                </emma:interpretation>
                <emma:interpretation id="interp26" emma:lang="en-IN" emma:confidence="0">
                  <emma:literal>yeas</emma:literal>
                </emma:interpretation>
                <emma:interpretation id="interp27" emma:lang="en-IN" emma:confidence="0">
                  <emma:literal>yeans</emma:literal>
                </emma:interpretation>
                <emma:interpretation id="interp28" emma:lang="en-IN" emma:confidence="0">
                  <emma:literal>year</emma:literal>
                </emma:interpretation>
                <emma:interpretation id="interp29" emma:lang="en-IN" emma:confidence="0">
                  <emma:literal>Years</emma:literal>
                </emma:interpretation>
              </emma:one-of>
            </emma:emma>
          </inkml:annotationXML>
          <inkml:trace contextRef="#ctx0" brushRef="#br0" timeOffset="-222082.762">26742 14805 1732 0,'-3'-8'220'0,"-1"-1"-144"0,3-3-65 15,0 9-7-15,1 4-4 0,0 4 3 0,-3 5 16 16,-5 4 9-16,-2 8 9 0,0 5 0 0,-2 8-3 15,0-2-5-15,1 2-5 0,-1-1 0 16,6-1-6-16,1-3 2 0,5-2-5 0,7 0-2 16,-2-4 2-16,9-3-3 0,2-4 5 0,2 0-1 15,4-2 0-15,1-8 6 0,9-1-1 0,-3-6 5 16,5-8-2-16,-1 3-5 0,5-4-1 16,-1-6-3-16,-4-2-2 0,4-2-4 0,-2-2-1 15,-5-5 2-15,-4 1-2 0,-6-5 1 0,-1-3-1 16,-3-1 3-16,-5-2-4 0,-6-2 2 15,2 3 1-15,-4 1-1 0,-2 1 5 0,-1 6 2 16,-1 5 1-16,-1 5 3 0,0 8-2 0,-4-2 3 16,4 5 1-16,2 3 1 0,-3 0-7 0,0 3-4 15,-2 3-11-15,1 6-4 0,-5 5 5 16,1 8-3-16,-3 4 4 0,0 6 0 0,-1 9-3 16,4 0 4-16,-3 5-1 0,1 6 1 0,-1 3 0 15,-3 6-2-15,1 4-1 0,0 2-2 0,-1 3 2 16,-1 6-1-16,-3 0 5 0,-1 3 0 0,3 7-2 15,-7-6 3-15,2 3-4 0,2-3 1 16,-5-4 5-16,4 2-6 0,-6 2 2 0,1-2-3 16,-6-1-5-16,-1 1 4 0,-6-5 2 0,-1-4-2 15,3-4 0-15,-7-9-1 0,0-2-4 0,-3-8 2 16,0-6 5-16,-3-9-4 0,5-11 4 0,0-5-1 16,0-7-1-16,3-4 4 0,5-8 0 15,-1-5 0-15,0-6-2 0,1-3-5 0,-1-9-3 16,7-6 0-16,1-6 1 0,5-4-2 0,1 1 4 15,11-2-2-15,6 2 0 0,2-1 0 16,8-1-4-16,4 1 0 0,6-1-4 0,7 4 1 16,5 2 3-16,3 1 1 0,7 0 3 0,7 1 2 15,6-2-3-15,1 0 1 0,4 0-4 16,2-2 8-16,6 3-1 0,2 0 2 0,2 1-1 0,0 2-6 16,1 0 1-16,-1-1 0 0,1 3 2 15,-2-1 1-15,1 2 2 0,-4 0-1 0,-1 1-4 16,1 1 5-16,-6 0 2 0,2 2 2 0,-6-1 4 15,1 1-5-15,-4-2-1 0,4 1-1 16,-2-1 1-16,-2 4-1 0,-5 5 1 0,3-3-1 16,-4 2-5-16,0-1 6 0,3 1 0 0,-5 0 1 15,2 1 6-15,-4 1-5 0,1-2-1 0,-1-2 0 16,1 2 0-16,-1-1-1 0,-1 1 2 0,-2 3-1 16,-4 2-3-16,-5 0 3 0,-2 0-1 15,-4 5 4-15,-8-3 1 0,-5 6 0 0,1-1 3 16,-6-2-1-16,-2 4 2 0,-1-1 2 0,0 1-2 15,-1-2-1-15,0 2-4 0,-3 0-1 0,-4 1-3 16,5 2-1-16,-5 0 2 0,4-2-6 16,-7 3-1-16,5 0-1 0,-7 3-3 0,-4 0 4 15,1 3 0-15,-1 0 3 0,-8 6-1 0,1-3 0 16,-3 5 0-16,1 3 1 0,-3 1 3 16,4 6-3-16,-3 1 2 0,2 3-1 0,0 5-1 15,1 3 3-15,7 3-1 0,-4-2-2 0,7 2-2 16,3-3-1-16,2 0-1 0,4-1 4 15,5-3 0-15,4-2-2 0,6-4 2 0,2-3 0 0,6-2-3 16,7-3 9-16,0-2 1 0,10-4 3 16,2-1 1-16,4-5-2 0,6-2-1 0,4-1-2 15,1-3 3-15,-1-1-5 0,-4-1 1 0,5-2-3 16,-1-3-2-16,1-1 5 0,0-2-1 0,-5-2 1 16,3-1-1-16,-6 1-2 0,0-2-4 0,1-1 3 15,-1-3 5-15,-2 2-1 0,-2-5 1 16,-3 0-2-16,-5 0-1 0,-3 0 4 0,-2 0 2 15,-5-1 2-15,-6 2-1 0,-2-1-3 0,-5 0 2 16,-4 4 1-16,-2-2 1 0,-4 6-2 16,0 1 2-16,-6 4-4 0,-3 1-2 0,4-1 0 15,-5 3-3-15,0 4-1 0,-3-1-2 0,-5 4-4 16,3 2 0-16,-7 4 1 0,-2 1 5 0,-2 7-1 16,-1 3 0-16,-8 4 0 0,5 5-7 15,-4 4 10-15,3 5 0 0,6 2 2 0,-1-4 0 16,7 4-5-16,-1-4-2 0,0-1-2 0,9-1 5 15,5-2-1-15,1-3 0 0,7-8-4 0,0-1-5 16,8-3 2-16,-3-4 1 0,8-2 5 16,0-1 6-16,7-4-1 0,0-2-1 0,2-2-2 15,-4-2-4-15,4-1 3 0,-2-4 0 0,3 1 4 16,-2-2-3-16,-1-3 5 0,-1 0-2 0,-3 1 2 16,-1-2 5-16,-3 0-5 0,-1 1 1 15,-6 0-3-15,4 1-1 0,-3 1 3 0,2 2 1 16,-5 1-2-16,-1 3-2 0,4 0 1 0,-6 4-3 15,0-1 3-15,0 2 2 0,-2 0-8 0,2 2-1 16,-4-2-7-16,3 1-1 0,0 2 3 0,-1 2 4 16,-2 3 2-16,-3 0 0 0,3 3 4 15,-4 1-2-15,6-2 1 0,-1 2 2 0,0 0-4 16,3-2 3-16,2 0-4 0,0-1-2 0,1 0 5 16,6-3 0-16,2 0 2 0,-3-2 0 15,4 1-1-15,2-2 1 0,6-1 2 0,-3-1 1 16,-1 1-4-16,8-4 2 0,-3 2-4 0,-3-3 1 15,8 2 3-15,-3-2 1 0,2 1 0 0,-3-5 1 16,4 2-2-16,-1-1 0 0,1-3 0 16,0-1 3-16,-1 0-2 0,1-2 2 0,-1-3-3 15,1 0-1-15,-3-3 5 0,-3 2-2 0,2-4 4 16,-4 2 2-16,2-2-3 0,-4-1-1 0,-1-1 0 16,-3 5 1-16,0-2-3 0,-7 0 1 0,5 0-2 15,-6 1-6-15,2 3 6 0,-2-1-2 0,-1 4 2 16,4 0 0-16,-3-1-3 0,-1 4-2 15,3 1-3-15,-3 4 1 0,-2 1-6 0,2 1-3 16,1 2-2-16,-3 0-7 0,-1 3 7 16,-1 3 4-16,-3 2 6 0,3 3 8 0,-1 6-3 15,1 3 0-15,-2 3 1 0,1 4-3 0,-4-3 2 16,5 0 1-16,1-2-2 0,1-2-1 0,1 1-2 16,2-3 0-16,-3-2 4 0,-1 0 1 0,1-1-1 15,1-1 0-15,-1 1-1 0,0-4 3 16,2 1-2-16,2 0 2 0,-1 0-4 0,-1-5 0 15,4 2 3-15,-3 0-2 0,0-1 3 0,4 0 0 16,0-1-4-16,-1 1 0 0,3-2 2 0,1 0 2 16,2 1 2-16,1-4 1 0,1-3 1 15,1 0-1-15,4-3 1 0,1-1 0 0,5-2 1 16,2 1 0-16,3-3-3 0,0-1 0 0,-2-3-1 16,3 1 2-16,-2-3 2 0,-1-2 0 0,-2-4-2 15,1-2-1-15,3 1 3 0,-6-4-2 0,2 0 4 16,-5-2 2-16,5-2-6 0,-2 0 0 15,1-2-4-15,-2 6-3 0,-8 0 4 0,3 2 0 16,-6 4 2-16,-6 3-2 0,-1 1 3 0,-3 4-1 16,-2 2 2-16,-1 3 3 0,0 0-4 0,0 1 1 15,-1 2-4-15,-2 2-2 0,1-1 0 16,-1 1-5-16,2 1-5 0,1 0-9 0,0 1-2 16,-2 4-1-16,2 1 6 0,2 6 12 0,-2 0 0 15,4 5 4-15,1 0-1 0,-2 6-1 16,6 2 4-16,2 3 2 0,-3 4 2 0,4 0-3 15,0-3 2-15,1 3-3 0,1-1 4 0,-3 1 5 16,-1-3-4-16,-4 1 2 0,-5-3-5 0,-1-5 4 16,-1 0 4-16,-3-3 2 0,-4-2 8 15,-6-5 0-15,-2-3 1 0,-7 0-3 0,-4-1-5 16,1-1-4-16,-7-4-13 0,-5-3-13 0,-9-3-34 16,-3-4-62-16,-5-2-119 0,1-3-383 0,-1-4-984 15</inkml:trace>
        </inkml:traceGroup>
      </inkml:traceGroup>
    </inkml:traceGroup>
    <inkml:traceGroup>
      <inkml:annotationXML>
        <emma:emma xmlns:emma="http://www.w3.org/2003/04/emma" version="1.0">
          <emma:interpretation id="{4B887343-8A1A-4789-8C74-728CDC99D77A}" emma:medium="tactile" emma:mode="ink">
            <msink:context xmlns:msink="http://schemas.microsoft.com/ink/2010/main" type="paragraph" rotatedBoundingBox="17359,17241 34002,17624 33969,19062 17326,186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C151AEF-BA89-41D3-AB77-D4462ACE903B}" emma:medium="tactile" emma:mode="ink">
              <msink:context xmlns:msink="http://schemas.microsoft.com/ink/2010/main" type="inkBullet" rotatedBoundingBox="17346,17780 17463,17783 17460,17909 17343,17907"/>
            </emma:interpretation>
            <emma:one-of disjunction-type="recognition" id="oneOf6">
              <emma:interpretation id="interp30" emma:lang="en-IN" emma:confidence="0">
                <emma:literal>@</emma:literal>
              </emma:interpretation>
              <emma:interpretation id="interp31" emma:lang="en-IN" emma:confidence="0">
                <emma:literal>°</emma:literal>
              </emma:interpretation>
              <emma:interpretation id="interp32" emma:lang="en-IN" emma:confidence="0">
                <emma:literal>o</emma:literal>
              </emma:interpretation>
              <emma:interpretation id="interp33" emma:lang="en-IN" emma:confidence="0">
                <emma:literal>*</emma:literal>
              </emma:interpretation>
              <emma:interpretation id="interp34" emma:lang="en-IN" emma:confidence="0">
                <emma:literal>E</emma:literal>
              </emma:interpretation>
            </emma:one-of>
          </emma:emma>
        </inkml:annotationXML>
        <inkml:trace contextRef="#ctx0" brushRef="#br0" timeOffset="-53891.9623">14078 17365 1 0,'-2'-4'0'0,"-4"0"97"0,0-3 53 0,5 6-27 15,1 0-21-15,0 1-5 0,0 0-15 0,1 0-10 16,1 0-12-16,-2 0-20 0,0 0-15 0,0 0-16 16,1 0-9-16,-1 0-4 0,0 1 2 15,0-1 5-15,0 1 12 0,0 4 21 0,0 1 14 16,-1 0 11-16,-1 1-3 0,1-1-9 0,-3 2-9 16,3-2-16-16,-1 0-6 0,0 0-9 0,0-1-2 15,1 1 2-15,1-5 2 0,0 1 13 16,0-2 4-16,0 0 13 0,1 0 6 0,-1-2-1 15,2 1 7-15,-2-1 0 0,2-1 10 0,-2 2 2 16,2 1 1-16,-2-4-11 0,1 0-14 16,0-1-8-16,-1 2-9 0,0-1 3 0,0 1 1 15,-1 1 4-15,0-2 6 0,-1 2-5 0,0 2 0 16,0 0-14-16,1 0-13 0,1 2-5 0,-4-2-5 16,1 0 4-16,-2 3-3 0,-1 0 0 15,0 1-3-15,2 1 2 0,-3-1 4 0,2 2-1 16,1 2 3-16,1-3-1 0,0-1-3 0,2 0 1 15,0-4-2-15,2 0 2 0,-1 0 0 0,1 0 2 16,-1 0 6-16,3-2 5 0,0 0 18 0,1 0 12 16,-2-2 17-16,8-3 5 0,0 0-7 15,1-3-7-15,3-5-12 0,-1 3-6 0,-1 0-9 16,-3 1 1-16,-2 4 0 0,-3 1 0 0,-4 0 17 16,0 0-6-16,0 2 6 0,0 2-6 0,-4 1-10 15,0-1-5-15,-1-1-9 0,-2 2-4 0,0-1-7 16,-2 2 0-16,5 0-2 0,-5 0-3 15,6 0 8-15,-2-1-8 0,3 1-2 0,1 0-13 16,2 1-33-16,1-1-21 0,2 2-32 0,2-2-51 16,2 1-90-16,7 1-209 0,4-1-355 15,1 2-22-15</inkml:trace>
      </inkml:traceGroup>
      <inkml:traceGroup>
        <inkml:annotationXML>
          <emma:emma xmlns:emma="http://www.w3.org/2003/04/emma" version="1.0">
            <emma:interpretation id="{F2B111EA-2AF4-4BC7-8EF7-894B94F1E053}" emma:medium="tactile" emma:mode="ink">
              <msink:context xmlns:msink="http://schemas.microsoft.com/ink/2010/main" type="line" rotatedBoundingBox="18030,17257 34002,17624 33969,19062 17997,18695"/>
            </emma:interpretation>
          </emma:emma>
        </inkml:annotationXML>
        <inkml:traceGroup>
          <inkml:annotationXML>
            <emma:emma xmlns:emma="http://www.w3.org/2003/04/emma" version="1.0">
              <emma:interpretation id="{D78255CB-3793-4234-B9C6-4D1F928B726F}" emma:medium="tactile" emma:mode="ink">
                <msink:context xmlns:msink="http://schemas.microsoft.com/ink/2010/main" type="inkWord" rotatedBoundingBox="18030,17257 23627,17386 23594,18824 17997,18695"/>
              </emma:interpretation>
              <emma:one-of disjunction-type="recognition" id="oneOf7">
                <emma:interpretation id="interp35" emma:lang="en-IN" emma:confidence="0">
                  <emma:literal>centralized</emma:literal>
                </emma:interpretation>
                <emma:interpretation id="interp36" emma:lang="en-IN" emma:confidence="0">
                  <emma:literal>Centralized</emma:literal>
                </emma:interpretation>
                <emma:interpretation id="interp37" emma:lang="en-IN" emma:confidence="0">
                  <emma:literal>centralised</emma:literal>
                </emma:interpretation>
                <emma:interpretation id="interp38" emma:lang="en-IN" emma:confidence="0">
                  <emma:literal>Centralised</emma:literal>
                </emma:interpretation>
                <emma:interpretation id="interp39" emma:lang="en-IN" emma:confidence="0">
                  <emma:literal>Mentalized</emma:literal>
                </emma:interpretation>
              </emma:one-of>
            </emma:emma>
          </inkml:annotationXML>
          <inkml:trace contextRef="#ctx0" brushRef="#br0" timeOffset="-51989.2709">15263 17292 1 0,'-3'-10'0'0,"-2"0"0"16,1-4 52-16,3 4 46 0,1 2 25 15,0 1 46-15,0-3 30 0,0 3-4 0,0-1-28 16,-4 4-49-16,2-6-42 0,-2 4-17 0,0 1-11 16,3-1 0-16,-3 2 0 0,0-1 3 0,1-2 4 15,-2 2-2-15,-1 2-5 0,2-3-7 16,-5 3-11-16,4 0-7 0,-7-1-8 0,0 1-9 0,-1 3-6 15,1 0-5-15,-1 3-1 0,-2 1 2 16,-2 1 5-16,-2 1 1 0,2 3 5 0,-6 3 2 16,3 0-1-16,-3 3 5 0,-3-1 2 0,0 6 5 15,0 0 4-15,-1 2-1 0,0 5-3 0,-1 1-4 16,0 4-5-16,1-1 1 0,3 3-2 16,0-1-1-16,5 3-1 0,1 0-2 0,4-2-3 15,6 0 1-15,1 0 2 0,2-5-3 0,4 3-1 16,1-4-5-16,5-4-3 0,-1-2 3 15,5-2 3-15,1-4 5 0,3 0 8 0,3-4 4 16,2-3 4-16,6 0 4 0,4-4 6 0,4-7-2 16,3-1-1-16,1-6-5 0,5 0-10 0,-1 0 1 15,1-4-4-15,4-1 0 0,0-2 1 16,2 1-3-16,-1-3-1 0,-1 2-2 0,-5-3 2 16,2-1 0-16,-4 1 2 0,-4-4-3 0,3-2-2 15,-4-1 5-15,-1-2 2 0,-3-2 3 16,-4 2 0-16,-1-2-1 0,-8 2-2 0,-2 0 1 15,-4 3 2-15,-6 3-1 0,-1 4 2 0,-6 3-4 16,-1 2-4-16,-2 2 1 0,-5-1-3 0,0 5 0 16,-2 1 1-16,-7 1-6 0,2 4-3 0,-1 2-2 15,-3 2 2-15,-2 2 1 0,-2 4 2 16,-1 3 0-16,0 1-3 0,1 4 1 0,-5 2 4 16,4 5 1-16,-1 2 4 0,2 2-1 0,1-1-6 15,3 2 0-15,2 0 0 0,2 2 2 0,3-1 0 16,4 0-4-16,4-2-3 0,3-2-1 0,4-4 0 15,4-1 5-15,3-6-1 0,1-2 0 16,8 1 2-16,-1-4-3 0,5-4 8 0,0 0 1 16,6-4 4-16,0-4 0 0,1-4-5 0,4 2 0 15,1-2-2-15,-1 0 2 0,4-2 3 16,-3-1-6-16,3 2 2 0,-4-2-3 0,4 1-1 16,-6-2 4-16,2 1 3 0,-8-1-4 0,1-4 0 15,-1 2 0-15,-6-5 1 0,7 3 9 0,-6-3 5 16,-1 1-1-16,2-3-4 0,-6-1-3 15,1 1-3-15,-3-1 1 0,-2 1 0 0,-1 4-1 16,0 2-3-16,-5 0 3 0,-1 8-5 0,0 0 2 16,0 5 2-16,-4 0-10 0,0 3-8 0,1 2-8 15,0 2 0-15,-5 10 7 0,1 2 11 16,-3 8 3-16,1 3 1 0,-1-1-2 0,3 3-3 16,-2-3 3-16,0 3 2 0,5-2-3 0,-2-2 2 15,0 2-6-15,4-6-3 0,-2 1 7 0,4-7-2 16,-1-1 2-16,3-6 1 0,0-8-1 15,-3 2-1-15,1-5 4 0,-1 0 10 0,2-3 4 0,-1-2 5 16,4-6-4-16,-1-7-7 0,2-3-3 16,1-3-1-16,1-1 0 0,2-2-1 0,0 3-1 15,-3-1-1-15,1-3 1 0,2 6 2 0,1-5-7 16,-1 5 3-16,-2 2-7 0,2 3 0 16,0 3 2-16,1 1-4 0,0 5 3 0,-4 4-3 15,1 1-4-15,2 3 0 0,0 1 1 0,-3 4 3 16,-2 1 4-16,1 6 2 0,0 0-4 15,-2 4 1-15,2 2 0 0,-3 3 3 0,4-2 2 16,-4 5 1-16,1-3-5 0,1 2 2 0,-4-4-2 16,6-1 4-16,-4 0 2 0,7-2-2 0,-6-4-1 15,8 0-3-15,-3-5 4 0,4 0 1 16,-1-5 4-16,2 0 1 0,0-2-4 0,1-2 1 0,2 0-2 16,-2-3 3-16,6-3 4 0,-5 0-3 15,8 0-3-15,-5-4-3 0,1 3-2 0,2-6 3 16,-6 2 0-16,6 0 3 0,-5-5-8 0,2-1 0 15,-3-2-2-15,-2-2 0 0,-2-4 4 0,-1-3 0 16,-1-3 1-16,-7-7-1 0,4 3 6 16,-5-3-3-16,-3-4 3 0,0 4 6 0,0-5-10 15,0 0 4-15,0-2-4 0,1 3-4 0,-1 2 6 16,0 3 0-16,-1 7 1 0,1 0 0 0,-3 5-1 16,-1 6 3-16,0-1 0 0,1 8 3 15,2 2-2-15,0 1-4 0,-3 3 1 0,2 2-3 16,2 1 4-16,-2 4-3 0,2 1-3 0,0-3-9 15,0 6-7-15,-2 0-1 0,2 5 6 16,-2 5 12-16,-4 8 5 0,1 7-1 0,1 5-2 16,-4 5-2-16,4 5 5 0,-4-1 1 0,4 4 3 15,-2 1-2-15,0 3-3 0,2-2 0 16,-4 1-1-16,5 0 2 0,-6-3 0 0,5 0 1 16,-5-2 1-16,5-5-2 0,-2-3 3 0,2-2-2 15,2-5 1-15,1-2 0 0,2-4-4 0,1-2-1 16,3-3 1-16,2-2 3 0,4-5-2 0,-1-2 6 15,4-3-2-15,0-5 1 0,1-2 5 16,1-4-2-16,7-2 1 0,-3-2-3 0,3-6-6 16,1 2-6-16,0-4-11 0,-2 1-13 0,-4 0-20 15,-1-1-19-15,-3 1-35 0,2 0-43 0,-5 1-59 16,-2 0-112-16,5-1-206 0,-7 1-247 0,-1-2 254 16</inkml:trace>
          <inkml:trace contextRef="#ctx0" brushRef="#br0" timeOffset="-51819.8399">16472 17447 1638 0,'-6'-7'167'0,"2"-2"-124"16,2-2-50-16,8-2 1 0,14 0 9 16,7-7 27-16,4 1-2 0,9-2-8 0,4 0-12 15,0 5-26-15,-1 1-63 0,4 2-115 0,-4-1-175 16,3 5-283-16,-2 3 51 0,-7 3 603 0</inkml:trace>
          <inkml:trace contextRef="#ctx0" brushRef="#br0" timeOffset="-51337.778">16726 17767 1 0,'-11'6'52'0,"-1"3"102"15,1 1-28-15,6-5 73 0,5-4 51 16,1-2 36-16,7 0-17 0,-2-4-87 0,4-4-38 15,4-1-35-15,5-5-16 0,2-2-6 0,6-3-5 16,0 2-1-16,5-3-14 0,-1-2-15 16,-3 4-15-16,1-4-15 0,-3 2-8 0,-2 2-5 15,0-2 2-15,-8 0-7 0,-1 3 5 0,-2 1-5 16,-3 2 1-16,-8 1 6 0,0 4-5 0,-5-1 4 16,0 0-4-16,-2 4-4 0,-3 2-5 15,-3-1-8-15,1 4-1 0,0 1-5 0,-3 2 7 16,-3 3 2-16,1-2 0 0,0 2 7 0,2 0-6 15,-2 1 3-15,4 1-6 0,3 2-6 16,3-2-5-16,2 0-1 0,2 1 3 0,2 4 2 16,1-1 7-16,0 2 3 0,4 3-1 0,-1 0 7 15,-1 1-2-15,5 2 1 0,1 2 2 0,-4 0-3 16,4 1 1-16,-5 3 0 0,3 0 2 0,-5 3-1 16,2-3 2-16,-2 4-1 0,-2-4-2 0,1 0 5 15,-1-2-5-15,-1-4 3 0,3-2 1 16,5-5-2-16,-6-5 3 0,8 0 2 0,-5-2 7 15,7-2 3-15,2-2 4 0,3-3-1 0,3-2-7 16,-2-4 0-16,6 0-8 0,0-1-2 0,3-3-6 16,-3 2-19-16,1 0-20 0,-6-3-26 15,3 3-23-15,-4 1-20 0,4 0-24 0,-3 1-34 16,5-3-51-16,1 1-44 0,1 1-69 0,-2 0-72 16,3 1 35-16,-3 0 372 0,0-3 0 15,-3 3 0-15,3-1 0 0,-3 1 0 0</inkml:trace>
          <inkml:trace contextRef="#ctx0" brushRef="#br0" timeOffset="-50498.8963">17703 17555 1 0,'0'-6'0'0,"-2"-1"0"0,-2-2 0 0,-4 3 0 15,-3 1 0-15,-1 4 117 0,-3-1 53 0,0 4-25 16,-1 1 2-16,-7 3 2 0,2 4-7 0,0 2-3 16,-5 0-18-16,1 6-13 0,-1 1-8 0,2 2-11 15,-2 5-7-15,6 1-9 0,-2 0-5 0,3 2-12 16,-1 0-8-16,6-1-17 0,0-3-15 15,3-2-4-15,8 0-14 0,2-10-1 0,3 0 0 16,4-4 4-16,2-4 7 0,5-2 6 0,6-3 7 16,1-3-7-16,7-5-1 0,-2-1-5 15,2-3-6-15,0-3 6 0,1-3-3 0,-4 0 0 16,2-1-1-16,-9-3-4 0,3 4 5 0,-4-2 0 16,-2 0 6-16,-5 3 3 0,-3 1 3 0,2 2-1 15,-6 0-1-15,-2 7 7 0,0 3-4 16,0 3-2-16,0 2-9 0,0 1-22 0,-1 0-2 15,-4 1-2-15,-1 7 11 0,1 2 9 0,-4 3 8 16,-2 2 0-16,4 1-4 0,-2-2 8 16,-1 2-11-16,8-1 2 0,-1-1-1 0,3-3-8 15,3 2 5-15,-1-4 0 0,9-4 7 0,2 1 4 16,1-7 5-16,2 1-1 0,7-4-4 0,1-2-2 16,-3-1-7-16,2-2 1 0,1-1-1 15,3-4-3-15,0 0 2 0,1 1-3 0,-2-3 0 16,-1 1 1-16,1-2-5 0,-2 0-1 0,-2-3-6 15,-3-1 7-15,5-2-2 0,-8-2 2 0,1-5 8 16,1-1-9-16,-3-4 9 0,-2-2 1 16,2-5 2-16,-3-4 1 0,-2 1-1 0,-4-2 4 0,4-3-2 15,-6 4 5-15,2-3-2 0,-3 7-2 16,-1 1 3-16,-2 3-3 0,0 5 7 0,-3 3 1 16,1 5 3-16,-4 2 8 0,3 3-4 0,-5 2 2 15,4 1-5-15,-1 4-2 0,-3 4-5 16,2 2-1-16,-2 2-6 0,-3 3-12 0,6 2 0 15,-4 2-3-15,-5 4-1 0,1 2 9 0,-2 7-3 16,0 3 4-16,-6 3 0 0,4 6 2 0,-5 5 0 16,6 6-2-16,-1 2 4 0,-1 6-3 15,5 1 1-15,5 3-2 0,-3 1-4 0,2-4 4 16,6 1-1-16,0-3 2 0,5-1-3 0,0-7-3 16,6-3 0-16,4-7-1 0,-2-3 8 0,8-2-2 15,1-4 3-15,5-3 1 0,1-3-4 16,1-2 6-16,-2-2-3 0,5-1 0 0,-4-3 1 15,3 0-5-15,-1-4-1 0,0-2-3 0,0-2 3 16,-2-1 1-16,-1-2 1 0,-6 1 1 0,3-5-1 16,-5-1 4-16,-1-2 0 0,-2 0 7 15,1-2 0-15,-2-2-4 0,-1 1 5 0,-5-3-4 0,5-2 5 16,-2 3 0-16,-4-3 4 0,1 7 0 16,-4-2-1-16,0 6 14 0,-2 3-1 0,0 4 1 15,0 2-6-15,-1 2-16 0,0 3-6 0,-1 1-1 16,1 7 7-16,-6 2 5 0,6 8 1 15,-3-2-2-15,-2 5-6 0,4 1 2 0,2-3-6 16,1 1 3-16,3-4 0 0,1 3-9 0,1-3 5 16,5-5-3-16,1 0 0 0,4-9-7 0,5-1-36 15,2-4-76-15,5-2-136 0,2 0-200 16,5-6-445-16,-2-3 66 0</inkml:trace>
          <inkml:trace contextRef="#ctx0" brushRef="#br0" timeOffset="-50366.9911">18638 17295 706 0,'-7'-12'542'0,"-4"1"-515"0,2-3-91 15,8 6-42-15,5 2-24 0,5 4-97 16,5-1-147-16,-1 3 1 0,-1 4 373 0</inkml:trace>
          <inkml:trace contextRef="#ctx0" brushRef="#br0" timeOffset="-49895.2163">18702 17531 109 0,'2'-9'320'0,"4"-4"-188"16,1-3 31-16,6 1 79 0,-1 1 48 0,5 2-14 16,1 0-66-16,-3 3-78 0,3 2-43 0,-5 0-19 15,3-1-11-15,4 5-4 0,-4 1-11 0,4 5-15 16,-4 1-8-16,-1 3-11 0,-3 1-4 15,-2 0 1-15,-5 4-1 0,-2 3 3 0,-3 2-7 16,-2 1 3-16,-4 1-2 0,-6 0 0 0,-6 5 2 16,-1-5-1-16,-5 1 3 0,-3-1 0 15,2 0 3-15,-2-2 0 0,2-2-1 0,5-1-3 16,-1-3-3-16,8-3-2 0,8-4 1 0,-2 0 0 16,6-3-3-16,1 1-12 0,2-2 2 0,4 0-1 15,-1 1 9-15,4-1 10 0,2 3-1 0,4 2-1 16,2 2-4-16,5 2 0 0,-1 3-1 0,2 4-1 15,2 4 3-15,0 3-4 0,-7 0 3 16,7 1-3-16,-9-2 1 0,1-1 2 0,-1 3-1 16,-5 2 2-16,-3-1-5 0,1 0 0 0,-5 2 3 15,2-2 4-15,-6 2 2 0,-7 0-1 0,3-3 5 16,-7-3 1-16,-4 0 4 0,-7-5 6 16,-4 2-2-16,-3 3 2 0,-7-6-4 0,-5 3-4 15,0-5 4-15,0-2 4 0,0-2 8 0,1-2 2 16,-1 0 2-16,4-4-7 0,2-5-7 15,7 1 0-15,9-4-10 0,0 2-3 0,11-3-12 16,0 0-29-16,7-3-34 0,1-1-52 0,3-2-66 16,9-3-92-16,8-2-157 0,0 1-303 15,13-1-72-15</inkml:trace>
          <inkml:trace contextRef="#ctx0" brushRef="#br0" timeOffset="-49059.117">19233 17818 1159 0,'8'-15'209'0,"2"-4"-153"0,3-4-48 15,3 4 14-15,0 4 17 0,10-4 11 0,-3-1-13 16,-3 2-16-16,2 0-12 0,-5 4-3 16,3-2 2-16,-6 3 6 0,-3 1 8 0,-4 3 10 15,1 2 12-15,-8 2 10 0,0 1 4 0,-7-2-11 16,4 2-20-16,-6 3-16 0,1 1-10 0,-4 1 0 15,-3 4 8-15,-5 1 6 0,3 2 2 16,-6 2 1-16,-1 2-2 0,-2 0-4 0,5 4 1 16,-5 0 2-16,-2 2 0 0,3 4 2 0,-2 2-2 15,3-2-2-15,1 0 2 0,10-1-3 16,0 1-3-16,11-1-6 0,0-3-5 0,5 0-4 16,7-3 1-16,2-3 6 0,5-2-1 0,9-3 1 15,0-3-5-15,5-1-10 0,5 0 3 0,1-3-3 16,0 0-3-16,-2 0-11 0,4-4-12 0,1 2-13 15,3-1-9-15,0-2-2 0,-2 1-4 0,1-2 4 16,0 0 4-16,-1-2 7 0,1-3 14 16,-1-1 11-16,4-2 10 0,1-2 13 0,-3-2 3 15,-1-3-1-15,-2 0 7 0,-1 0 1 0,0 2 7 16,-3 3 9-16,-5-1 3 0,-6 5 0 0,-4 1 14 16,-12 2 30-16,-2 6 34 0,-7 1 7 15,-7 1-16-15,2 0-34 0,-11 1-35 0,-5 1-10 16,-4 4-2-16,-5 1 1 0,-7 6-1 15,3 2-4-15,-9 0 2 0,3 0 0 0,1 1 6 16,-1 3 2-16,7 0-4 0,-2 1-5 0,5-1-5 16,6 0-6-16,5-5 0 0,6-2 0 0,4-1-7 15,6-3-10-15,4-1-1 0,2-3 1 0,5 0 9 16,0-3 13-16,7 0 0 0,9-3 2 16,-1-3-4-16,6-4-3 0,-1 0 1 0,7-2 2 15,-3-5-1-15,3 1-9 0,-4-3-10 0,1-1-10 16,-2-1-5-16,-3 1 6 0,-1-1 1 0,-3-4 1 15,1 1-2-15,-5-5 0 0,-3-1 7 0,2-4 8 16,-9-2 8-16,0-1 1 0,-3-6 2 16,-2 0-1-16,-3 2 2 0,-1-7 5 0,0 3-1 15,-1-2 2-15,-3 3-3 0,0 1-4 0,1 4 5 16,-1 3 5-16,-4 4 2 0,-1 5 0 0,1 6 3 16,-3 2 0-16,0 3 8 0,-1 2 13 0,1 4 7 15,3 4 6-15,0 3-6 0,1 2-17 16,1 2-13-16,3 4-8 0,-2 6 0 0,-1 7 6 15,2 8 5-15,-4 6 1 0,4 8 6 0,2 6 5 16,-4 3-3-16,6 3-3 0,3 4-8 16,2-1-7-16,1-1 1 0,3-1 0 0,2 1 0 15,-1 0 2-15,0-5-5 0,3 0-3 0,-2-4-2 16,1 1-1-16,-3-5-5 0,-5-2 1 16,5 0-6-16,-5-11-4 0,0-1 4 0,1-7-3 15,-2 0-1-15,-1-6-15 0,5-4-29 0,-2-1-39 16,1-5-39-16,0-2-46 0,1-2-93 0,3-2-257 15,2 0-232-15,1-9 629 0</inkml:trace>
        </inkml:traceGroup>
        <inkml:traceGroup>
          <inkml:annotationXML>
            <emma:emma xmlns:emma="http://www.w3.org/2003/04/emma" version="1.0">
              <emma:interpretation id="{8C4C653E-A2CC-4D0B-AF1C-81AACFC20386}" emma:medium="tactile" emma:mode="ink">
                <msink:context xmlns:msink="http://schemas.microsoft.com/ink/2010/main" type="inkWord" rotatedBoundingBox="24644,18147 25563,18168 25559,18300 24641,18279"/>
              </emma:interpretation>
              <emma:one-of disjunction-type="recognition" id="oneOf8">
                <emma:interpretation id="interp40" emma:lang="en-IN" emma:confidence="0">
                  <emma:literal>-</emma:literal>
                </emma:interpretation>
                <emma:interpretation id="interp41" emma:lang="en-IN" emma:confidence="0">
                  <emma:literal>_</emma:literal>
                </emma:interpretation>
                <emma:interpretation id="interp42" emma:lang="en-IN" emma:confidence="0">
                  <emma:literal>^</emma:literal>
                </emma:interpretation>
                <emma:interpretation id="interp43" emma:lang="en-IN" emma:confidence="0">
                  <emma:literal>~</emma:literal>
                </emma:interpretation>
                <emma:interpretation id="interp4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-48215.8008">21407 17803 135 0,'-19'-3'288'0,"-5"-1"-133"0,-3 0-67 0,4 4-1 16,14 2 15-16,3-2 21 0,4 0-5 0,3 0-25 16,2 2-14-16,8-1-9 0,3-2 5 15,13 1 9-15,8-5-3 0,9-4-6 0,7 0-17 16,7-1-11-16,8-4-13 0,5 2-17 0,2 2-4 16,4 1-24-16,2 3-61 0,0-2-129 0,0 2-192 15,-2 2-271-15,-1 0 184 0</inkml:trace>
        </inkml:traceGroup>
        <inkml:traceGroup>
          <inkml:annotationXML>
            <emma:emma xmlns:emma="http://www.w3.org/2003/04/emma" version="1.0">
              <emma:interpretation id="{896B117E-0393-4FFE-B499-5DF512EB0865}" emma:medium="tactile" emma:mode="ink">
                <msink:context xmlns:msink="http://schemas.microsoft.com/ink/2010/main" type="inkWord" rotatedBoundingBox="26308,18004 29138,18069 29128,18522 26298,18457"/>
              </emma:interpretation>
              <emma:one-of disjunction-type="recognition" id="oneOf9">
                <emma:interpretation id="interp45" emma:lang="en-IN" emma:confidence="0">
                  <emma:literal>more</emma:literal>
                </emma:interpretation>
                <emma:interpretation id="interp46" emma:lang="en-IN" emma:confidence="0">
                  <emma:literal>move</emma:literal>
                </emma:interpretation>
                <emma:interpretation id="interp47" emma:lang="en-IN" emma:confidence="0">
                  <emma:literal>moue</emma:literal>
                </emma:interpretation>
                <emma:interpretation id="interp48" emma:lang="en-IN" emma:confidence="0">
                  <emma:literal>mole</emma:literal>
                </emma:interpretation>
                <emma:interpretation id="interp49" emma:lang="en-IN" emma:confidence="0">
                  <emma:literal>money</emma:literal>
                </emma:interpretation>
              </emma:one-of>
            </emma:emma>
          </inkml:annotationXML>
          <inkml:trace contextRef="#ctx0" brushRef="#br0" timeOffset="-47267.599">22963 17562 659 0,'0'-4'185'0,"2"-6"-138"16,2 1-30-16,4 1 22 0,4 5 33 0,3 2 25 16,2 1-13-16,-2 1-29 0,0 5-27 0,-5 6-15 15,-3 0-4-15,1 4 2 0,-3 4 6 16,-2 4 2-16,1 4 5 0,-3-1 4 0,-2 2-2 16,-3 2 2-16,1-1-4 0,-2 1-1 0,-2-1-7 15,1 0-1-15,-2-4-2 0,-2-4-2 0,0-3 4 16,0-4-2-16,1-2 3 0,-2-2 5 15,3-4-2-15,0 1 9 0,1-5 5 0,1-3 9 16,3 1 10-16,1-2 10 0,1 1-1 0,2-3-13 16,-1 0-13-16,5-3-23 0,-3 0-7 0,9-3-3 15,0-1 0-15,1-4 2 0,5-1-1 16,2-5 1-16,1-1 0 0,3-7 0 0,4 3-4 16,-1-3-4-16,5 1 4 0,0 3-6 0,-1 2 3 15,0 5 1-15,-1 1-7 0,0 5 5 0,-6 2-1 16,1 0 2-16,-2 4 3 0,-4 2-1 0,2 2 1 15,-4 1-4-15,1 1 4 0,-4 0-6 16,0 3 1-16,-1 2 2 0,-2 3-10 0,-5 1 5 16,2 1 2-16,-6 5 2 0,3 1 10 0,-4 2 0 15,-2 2 2-15,-1 0-1 0,-4-3-1 0,6 3 1 16,-6-3-2-16,2 0 6 0,-2-1-8 16,0-3 5-16,-1-3-2 0,-1-4 0 0,6-2 10 15,2-2-1-15,1-3 4 0,0 0-3 0,1-3-3 16,3-2-7-16,2-1-4 0,3-3 1 15,0-2-6-15,2-4 6 0,3-5-3 0,2-1-2 16,1-3 5-16,3 2-4 0,3-1 4 0,1-2 0 16,3 1-3-16,-2 2-1 0,2 3-2 15,-1 2 2-15,-5 4-5 0,3-1 4 0,-4 5-4 16,2 0-3-16,-3 1 6 0,-1 4-5 0,3 1 2 16,-5 4 1-16,0 3-6 0,-2 3-1 0,-5 0 1 15,0 4 6-15,-6 2 1 0,-2 4 9 0,-1 2 2 16,-3 4-1-16,-1 1 4 0,-2 2-7 0,-1 1 0 15,-3 0-2-15,1 0-5 0,1-3 1 16,0-1-14-16,3-3-31 0,-1-5-60 0,5-2-91 16,1-1-128-16,4-4-156 0,3 0-134 0,1-5 348 15,4-3 269-15</inkml:trace>
          <inkml:trace contextRef="#ctx0" brushRef="#br0" timeOffset="-46331.3934">24334 17577 1 0,'0'-5'82'0,"1"-3"171"0,0 4-23 0,-1 2-9 16,0 2-52-16,0 3-42 0,-1 0-50 0,0 6-22 15,-5 0 8-15,-2 4-2 0,-4 7-3 16,-1 3-3-16,-2 1 0 0,-2 2-7 0,-3 3-1 16,1 2 2-16,0-1-9 0,2-2 0 0,1-1-16 15,5-5-10-15,0-3-2 0,8-2-8 0,1-5 0 16,2 0-2-16,4-3 5 0,4-3 4 0,3-3 9 15,2-1 8-15,3-1-5 0,3-4 4 0,5-2-6 16,0-1-7-16,4-2 3 0,2-1-7 16,1-1-1-16,2 0-4 0,-3-1-1 0,-1-1-2 15,1-1 0-15,-6-2 3 0,1 0-3 0,-5-3 4 16,-4-1 1-16,2 0 2 0,-6-5 9 0,-7 3-6 16,-1 3 7-16,-5-3 0 0,1 1-5 15,-3 5 4-15,-5-2-5 0,0 3 0 0,-5 2-5 16,-2 2-2-16,-5 1-6 0,0 3-2 0,-3 2 1 15,-1-2-2-15,0 6 1 0,-3 1 3 16,0 5-4-16,2 0 0 0,-2 2-1 0,5 0 2 16,0 6-2-16,1 1 4 0,3 3-3 0,-4-1 1 15,7 1 4-15,-1 5-4 0,6-3 3 0,0 0-4 16,9 0-6-16,2-4 1 0,6 0-1 16,6-3 6-16,5-5 4 0,3 1 7 0,6-4-2 15,3-4-2-15,3-1 5 0,2 0-6 0,2-3 2 16,4 2-1-16,-2-2-4 0,-2-1 3 0,-1-4-4 15,-3 0 3-15,-4-2 0 0,2-2 3 0,-4 0 2 16,2 0-2-16,-3-1 3 0,-2 1-2 0,-4-3 3 16,3 0 3-16,-2 0-5 0,-1 0 0 15,-1-2-4-15,0 3 0 0,-4-1 0 0,-2 4-2 16,2 2-1-16,-3 2-6 0,0 3 0 0,-4 0-4 16,-1 4 0-16,2 0-1 0,-6 4-2 15,-2 0 8-15,0 3 6 0,-1 4 12 0,0-1 10 16,-1 9-1-16,0 1-2 0,-2 1-8 0,-6 6-2 15,5 0-4-15,-6 3 0 0,3-2 1 0,-1 0-5 16,2-2 2-16,-1-5-4 0,0-1 0 16,1-1 4-16,2-4-6 0,2 0 0 0,1-5-6 15,4 2-4-15,2-6 0 0,2 0 3 0,2-3 5 16,3-3 2-16,7 0 2 0,1-3-1 16,5-5-1-16,2-2 3 0,4 1-2 0,3-3 3 15,-2 0-5-15,0 2-3 0,-4-4 2 0,-1 0-2 16,-2 0 6-16,0 1 0 0,-7-3 0 0,5 1-1 15,-7-4 0-15,3 0 5 0,0-2-2 0,-6 0 4 16,-1 3-1-16,-4 0-5 0,-1 0 5 16,-2-1-2-16,1 0 5 0,-4 5-1 0,0-1 2 15,0 1-1-15,-4 5-2 0,0-2 5 0,0 5-5 16,-4 2 1-16,2 3-7 0,2 1-9 16,-5 0-2-16,0 3-5 0,-5 0 7 0,-1 4 4 0,-3 5 4 15,-6 2 3-15,5 4-2 0,-7-1 5 16,2 4 1-16,-2 5 9 0,4 1 5 0,-1 3-2 15,2-4 3-15,7 1-3 0,1-1-1 0,8-5 1 16,3-1-2-16,6-1-1 0,2-2-3 0,5-1 3 16,7-1-2-16,2-5 3 0,2 5 2 15,7-5-4-15,1-2 3 0,-1-2 0 0,6-2 1 16,3-2 5-16,1-1 0 0,3 2-1 0,0-3-6 16,-2-4-3-16,-5-1-6 0,-1-1-5 15,-1 0-18-15,-1 0-55 0,-6-7-111 0,-4 1-331 16,-5-7-1008-16</inkml:trace>
        </inkml:traceGroup>
        <inkml:traceGroup>
          <inkml:annotationXML>
            <emma:emma xmlns:emma="http://www.w3.org/2003/04/emma" version="1.0">
              <emma:interpretation id="{54B51FB7-F5FE-4C6C-95B9-A1B971AFCA2A}" emma:medium="tactile" emma:mode="ink">
                <msink:context xmlns:msink="http://schemas.microsoft.com/ink/2010/main" type="inkWord" rotatedBoundingBox="29983,17702 33998,17795 33977,18685 29963,18592"/>
              </emma:interpretation>
              <emma:one-of disjunction-type="recognition" id="oneOf10">
                <emma:interpretation id="interp50" emma:lang="en-IN" emma:confidence="0">
                  <emma:literal>market</emma:literal>
                </emma:interpretation>
                <emma:interpretation id="interp51" emma:lang="en-IN" emma:confidence="0">
                  <emma:literal>make +</emma:literal>
                </emma:interpretation>
                <emma:interpretation id="interp52" emma:lang="en-IN" emma:confidence="0">
                  <emma:literal>m aket</emma:literal>
                </emma:interpretation>
                <emma:interpretation id="interp53" emma:lang="en-IN" emma:confidence="0">
                  <emma:literal>m auklet</emma:literal>
                </emma:interpretation>
                <emma:interpretation id="interp54" emma:lang="en-IN" emma:confidence="0">
                  <emma:literal>make r</emma:literal>
                </emma:interpretation>
              </emma:one-of>
            </emma:emma>
          </inkml:annotationXML>
          <inkml:trace contextRef="#ctx0" brushRef="#br0" timeOffset="-44557.5885">26641 17874 71 0,'-2'-12'235'0,"-6"-5"-148"0,5 0-47 0,0 2 25 16,5 7 27-16,-1-1 26 0,0 1-4 0,6-1-28 15,-3 6-28-15,0-3-24 0,3 2-15 16,-2 1-4-16,6 0 3 0,-2 1-1 0,-2 4 1 15,4-1-6-15,-1 5-4 0,1 0-5 0,-3 3 0 16,2 5 6-16,-4 3 1 0,1 4 6 16,-6 4 0-16,-1-1 2 0,0-2 4 0,-1 3-2 15,-3 0 0-15,-4-1-3 0,3 3 1 0,-5-9 1 16,1 1 2-16,2-1 6 0,-2 0-4 0,2-5 6 16,0-2 1-16,1-5 3 0,0-5 8 0,5 2 4 15,-1-3 7-15,0 2 0 0,4-2 0 0,-2-2-4 16,2 1-9-16,-2-1-9 0,3 1-12 15,3-4-5-15,0-3-6 0,4-7 1 0,2-2 4 16,3-1-3-16,4 1 2 0,1-3-4 0,4-2-5 16,-4-2 0-16,8-3-1 0,-3 3 2 0,0-2-3 15,5 3 0-15,-4 0-5 0,1 4-3 16,-1 1 2-16,-5 7-4 0,2 3 2 0,-7 3 2 16,0 5-3-16,3 0 7 0,-6 3 0 0,3 1 2 15,-4 2 2-15,0 3-1 0,1 2-1 16,-5 4-1-16,2 0 1 0,-4 3 0 0,-1-2 4 15,-4 3 1-15,-1 0-1 0,0-3 2 0,-2-1 1 16,-2-3 6-16,-2 3 4 0,2-3 1 0,-5-3 5 16,4 0 2-16,-5-3 5 0,-1-4 4 15,6 0 6-15,-3 0 7 0,4-2-2 0,0-2 3 16,0-1-9-16,3 0-11 0,1-6-10 0,1 3-18 16,3-3-9-16,3-4 0 0,2-2 0 15,3-4 5-15,4-1 5 0,2-3-2 0,3 3-1 16,3-1-1-16,-5-2-3 0,5 2 2 0,0 4 1 15,-5 3-1-15,5 2-1 0,-2 5-2 0,-4-1-1 16,4 5 1-16,-6 2 4 0,0 1-1 0,-1 3-2 16,-2 1 1-16,-1 5-3 0,0 0 5 0,-2 3 5 15,-6 6 1-15,6 4 8 0,-7 4-7 16,0 0 0-16,1-1 1 0,-4-2 2 0,-4 2 3 16,1-3-3-16,2-1-1 0,-3-2-4 0,-2-6-1 15,4 1 1-15,-1-4-10 0,3 2-21 0,-1 2-38 16,1-5-61-16,1-1-105 0,2-7-143 15,5 1-227-15,-2-2-124 0,7-2 634 0</inkml:trace>
          <inkml:trace contextRef="#ctx0" brushRef="#br0" timeOffset="-43870.6218">28262 17801 120 0,'-4'-9'241'0,"-6"-1"-118"16,-2-3 10-16,0 4 63 0,2 1 49 0,-1 4 6 16,-2 1-73-16,1 1-68 0,-3 2-46 0,-2 2-28 15,1 1-8-15,2 4-7 0,0 2-5 16,-4 3-6-16,-2 4-1 0,1 1-1 0,-4 4 0 16,1-2 8-16,2 2-3 0,-1-3 1 0,5 0-1 15,2 0-5-15,0-1-3 0,3-3-1 0,1-2-4 16,7 0-7-16,2-3-5 0,1-3-1 15,1 0 6-15,0-3 8 0,7 0 5 0,-2-3 5 16,6 2 1-16,0-4 0 0,3-2 4 0,-1-2 2 16,1 1-1-16,8-2-2 0,-2-2-2 0,0-2-3 15,1-2 2-15,-4 3 3 0,3-5-1 16,-3 3-2-16,-5-3-2 0,6 1-7 0,-10 3 1 16,2 2-2-16,0 1-1 0,-7 3-1 0,1 4-4 15,-4 1-3-15,-1 0-1 0,-1 3 5 0,-3 0 3 16,1 5 6-16,-1 1 6 0,-5 8-4 15,2 1 5-15,-2 0-1 0,-3 2-4 0,1-4 2 16,6 2-8-16,-3-3-3 0,5-2 0 0,0 2-1 16,2-2-1-16,2-1-2 0,1-3-3 15,2-3-1-15,4-1 6 0,-2-4 6 0,8 2 9 16,-1-3 6-16,6 0-1 0,-3-3-6 0,4-1 0 16,0-4 2-16,2-2-3 0,-2-2 1 0,3-2-4 15,-1 0-4-15,-4 0 4 0,-1 1 2 0,5-2 0 16,-6 0 0-16,-3 2-3 0,2 2-5 0,-3 0-1 15,-1 1-2-15,-2 4 1 0,-3 1 1 16,-4 4-4-16,4 1-4 0,-5 0 1 0,-1 0-1 16,0 1 2-16,0-1 2 0,0 2 2 0,0 0 0 15,0 1 1-15,0 4 1 0,0-1 1 16,1 0 1-16,1 1-4 0,-1 0-1 0,6 2 3 16,-3-5 0-16,0 2 3 0,4 1 5 0,-3-1-5 15,4 0-3-15,-3 0-5 0,3-3 1 0,3 2-2 16,-1-1 3-16,1-1-1 0,0 0-1 15,3 3-2-15,-3-3-7 0,0-1-3 0,-3 0-3 16,2-2-8-16,3 0-3 0,-2-1-7 0,-3-2-14 16,-1-3-17-16,4-3-32 0,2 0-48 0,4-6-65 15,-2 2-73-15,3-6-100 0,4 0-83 16,-3 0 206-16,0-4 264 0,0 3 0 0</inkml:trace>
          <inkml:trace contextRef="#ctx0" brushRef="#br0" timeOffset="-43644.2577">28948 17546 1 0,'2'-21'0'0,"4"-7"0"0,-4-5 0 15,0 6 0-15,-1 7 69 0,-1 1 185 0,0 6-35 16,0-1-31-16,0 4-18 0,-1 3-16 16,-1-1-12-16,2 4-12 0,0 0-23 0,0 3-33 15,0 1-33-15,2 0-28 0,-2 1-4 0,1 3 1 16,-1 0 19-16,0 7 19 0,-1 3 8 16,-3 7 6-16,-4 9-3 0,-3 6-2 0,1 3-8 15,-7 6-6-15,2 0-7 0,1-1-3 0,0 0 3 16,-1-1-2-16,5 0-2 0,0-3-7 15,6 1-5-15,0-7-10 0,-2-1-5 0,4-4-4 16,2-6-14-16,2 3-25 0,3-5-47 0,-2-7-82 16,1 3-150-16,4-10-218 0,-3-1-187 0,6-3 384 15</inkml:trace>
          <inkml:trace contextRef="#ctx0" brushRef="#br0" timeOffset="-43293.1919">29340 17540 432 0,'0'-1'268'0,"-1"1"-200"0,0 0-41 0,-1 3 10 15,2 3 18-15,-5 1 17 0,2 4-4 0,-6 2-14 16,2 1-13-16,-6 2-6 0,-1 0-8 0,1 1 0 16,-6-3-1-16,2 3 0 0,-1 0 0 15,-3-3-1-15,-3 0-3 0,4-2-4 0,-4-2 1 16,1-1-3-16,5 2 2 0,-3-5 1 0,6-3 4 15,2-2 5-15,1-2 3 0,1-4-6 16,8-1-15-16,3-1-21 0,3-1-16 0,8 1-13 16,-1-2 5-16,4 2 3 0,1 1 6 0,-1 4 10 15,1 2 0-15,-2 2 10 0,-2 4 8 0,1 1 14 16,-1 6 17-16,-7 5 18 0,4 2 15 16,-4 3 2-16,-4 3-6 0,3-2-9 0,1-1-13 15,-2-2-6-15,1-1-7 0,0-2-2 0,4-2-9 16,-2-1-5-16,3 2-3 0,-3-5-9 0,5 1-4 15,0-9-17-15,3 1-35 0,-4-5-87 0,10 0-189 16,-2-3-320-16,5-1 23 0</inkml:trace>
          <inkml:trace contextRef="#ctx0" brushRef="#br0" timeOffset="-42905.1261">29485 17941 1 0,'-2'-5'0'0,"0"1"0"0,-2-2 0 0,10 1 0 16,-1-1 0-16,6 0 0 0,-1-1 0 0,4-1 0 15,-1 2 0-15,3-3 0 0,0 0 0 0,9-2 1 16,-3 0 6-16,2-1 3 0,-3 1 4 0,0-1 6 16,-4 2 5-16,-3-2 6 0,-1-1 7 15,-2 2 12-15,-6 1 15 0,2-1 15 0,-4 2 11 16,-3-1 1-16,0 4 7 0,-3 0 2 0,0 2 8 15,-3 1 2-15,-1-1-12 0,-1 3-14 0,-3 1-13 16,3 1-7-16,-4 3-1 0,-8 0-1 16,5 4-2-16,-2-1-9 0,-5 6-4 0,5-1-9 15,-2 5-3-15,3 0-6 0,3-2-10 0,-1 3 2 16,4-3-10-16,5 2-4 0,-4-2 0 0,8-1-8 16,1 0-2-16,6-2-4 0,-2 0 3 0,3-3-6 15,3-1 1-15,2-1 2 0,8-4-8 16,0 0-5-16,3-2-15 0,2-1-25 0,1 0-37 15,0-1-57-15,1 0-58 0,0-4-61 16,-1-1-66-16,0 2-34 0,-6-4 246 0,5-1 126 16,-3-3 0-16,-3 0 0 0</inkml:trace>
          <inkml:trace contextRef="#ctx0" brushRef="#br0" timeOffset="-42426.8874">30028 17769 792 0,'-10'-8'283'0,"2"-1"-116"0,-2 0-46 15,11 2 7-15,10-2-16 0,8-3-31 0,9-1-18 16,14-7-24-16,5-3-18 0,16 2-15 0,12-7-9 15,9 0-28-15,6 1-92 0,4 0-307 0,1 6-547 16</inkml:trace>
          <inkml:trace contextRef="#ctx0" brushRef="#br0" timeOffset="-42565.4747">30077 17546 1 0,'1'-25'0'0,"2"-5"0"0,-1-8 0 0,5 9 0 15,-3 5 55-15,4 1 256 0,-4 5-42 16,-1 2-49-16,5 3-38 0,-6 2-13 0,0 4 0 0,2 2 7 16,-1 4 1-16,-3-1-20 0,0 4-34 15,0-2-39-15,0 1-36 0,0 2-28 0,-3 0-10 16,-1 8 0-16,-2 2 3 0,-2 7 10 16,3 2 1-16,-4 6 2 0,-2 3-1 0,2 3-4 0,-1 3 2 15,-1 0-4-15,1-1 1 0,4 0-3 0,-2-2 0 16,4 1-3-16,-4 2-2 0,3-1 2 15,-2-2-4-15,4-1 1 0,2-3-2 0,1-5-7 16,1-2 3-16,2-4-3 0,4-1 1 0,-3-3-2 16,3-3 2-16,-3 0 0 0,-2-3-4 15,5-3 8-15,-3 1-8 0,0 2 2 0,3 0-1 16,-2-1-6-16,-1 0 2 0,2-6-6 0,-2-2-4 16,0 2-5-16,0-2-10 0,0-2-10 15,-3-2-16-15,7-9-19 0,-3 0-33 0,7-3-44 16,6 1-68-16,-1-2-115 0,1 3-178 0,-5-5-167 15,7 2 428-15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4:07.74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C35A2F4-17A9-45DC-AE33-49A3B13C1EDE}" emma:medium="tactile" emma:mode="ink">
          <msink:context xmlns:msink="http://schemas.microsoft.com/ink/2010/main" type="inkDrawing" rotatedBoundingBox="8398,17215 13774,16830 13782,16928 8405,17313" shapeName="Other"/>
        </emma:interpretation>
      </emma:emma>
    </inkml:annotationXML>
    <inkml:trace contextRef="#ctx0" brushRef="#br0">34 354 1 0,'-10'-2'336'0,"-3"-2"-281"0,2 2-72 16,9 0 2-16,6 2 18 0,13-1 48 15,10-4 63-15,12-3 33 0,14-4 23 0,14 0 1 16,18-4-25-16,9 6-33 0,16 1-21 0,9 0-20 0,7 0-11 16,8 3-10-16,14-1-10 0,5-4-7 15,6 2-7-15,13-4 1 0,7-4-12 0,5 2 1 16,16-2-4-16,9 0-9 0,11-2 1 0,11-1-25 16,7 2-29-16,12-1-36 0,0 1-39 15,9 3-43-15,-3 2-84 0,-4 0-126 0,-2 6-89 16,-6 2 270-16,-15 7 196 0,-10 2 0 0,-16 4 0 15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0:56.38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7A4F0C1-94BD-4BD7-8E3B-91B6A6584D72}" emma:medium="tactile" emma:mode="ink">
          <msink:context xmlns:msink="http://schemas.microsoft.com/ink/2010/main" type="inkDrawing" rotatedBoundingBox="12087,10384 24465,8990 24957,13352 12578,14747" semanticType="enclosure" shapeName="Other">
            <msink:sourceLink direction="with" ref="{EFFD1D40-EDCF-45C9-B08C-C5004B3986EC}"/>
            <msink:sourceLink direction="with" ref="{90BEDE11-1379-4B76-A9AE-DEA58CAA79A9}"/>
          </msink:context>
        </emma:interpretation>
      </emma:emma>
    </inkml:annotationXML>
    <inkml:trace contextRef="#ctx0" brushRef="#br0">0 549 878 0,'19'-13'523'16,"19"-1"-493"-16,13-2 12 0,12 3-10 0,9 5 1 15,15-1 5-15,10-4 3 0,19 1 7 0,9-3 1 16,12 2 7-16,6 1 7 0,6-3 6 0,9 3 5 15,13 0-5-15,6 2-12 0,14 1-14 0,5 0-18 16,8-1-7-16,8 0-6 0,6-1-2 16,5 2 1-16,6-1 0 0,-1 0-2 0,8 1-2 15,5 0 1-15,2-2-2 0,4-1-2 0,2 2 0 16,2-3-8-16,6-2 0 0,4-3-1 16,-1 1 2-16,4-2 5 0,-1-2-1 0,-5 3 0 15,4-2-3-15,-11 3 0 0,-5-3-1 0,-7 5 1 16,-12 0 0-16,-6 5-4 0,-9-2 3 0,-15 5-3 15,-3 1 4-15,-6 1 4 0,-6 4-2 16,-6 1 0-16,-9 1-3 0,-8 1 2 0,-9 2 0 16,-5-1 0-16,-13 2 1 0,-3 1-1 0,-18 0-2 15,-9-2 0-15,-10 0 3 0,-11-1 1 16,-4-1 1-16,-13 1 1 0,-9-3-4 0,-11 1 0 16,-7-1 5-16,-9-1 4 0,-8 1 14 0,-8 0 14 15,-8-2 21-15,0 2 17 0,-4 0 9 0,-3 0-5 16,2 0-22-16,1 0-25 0,-1 0-32 15,1 2-27-15,-2 1-3 0,-2 6 2 0,-3 6 14 16,-5 14 16-16,-1 6 0 0,-4 13-3 0,-9 13 2 16,-2 16 4-16,-10 18-2 0,-10 17 1 0,-7 15-2 15,-9 13-1-15,-3 15 5 0,-6 16 3 0,-4 9 5 16,1 4 3-16,0 2-2 0,5 0-4 0,4-3-2 16,4 3-1-16,5-11-3 0,-1-6 2 15,3-6-11-15,-2-9-20 0,1 0-27 0,-6-3-44 16,2-4-54-16,-2-9-59 0,-1-10-80 0,5-6-123 15,0-12-275-15,3-8-56 0</inkml:trace>
    <inkml:trace contextRef="#ctx0" brushRef="#br0" timeOffset="-766.618">435 3673 2293 0,'-22'-16'322'0,"-3"-1"-249"0,5-5-15 15,10 13-41-15,12 3-30 0,6 0-12 0,8-3 0 16,9-1 6-16,9-3 17 0,10 0 17 0,10-3 1 16,7 1 10-16,13 0 11 0,17-1 2 0,11 0 10 15,16-4 0-15,11-1-6 0,22 0-10 16,20 0-1-16,16 2-4 0,20-2-1 0,19 0-2 16,17-1-11-16,19 0-3 0,15 4-7 0,13 0 1 15,14 5 0-15,11 1-2 0,11-1 2 0,8 3-2 16,-2 1-3-16,9-2 1 0,1 2 0 15,-10 2 2-15,4-1-3 0,-11 4 0 0,-4-1-2 16,-13 2 1-16,2-3 1 0,-15 2-4 0,-7-2 2 16,-9-1-2-16,-15 1 2 0,-13 0 2 0,-12 1 2 15,-13 1 4-15,-18-2-6 0,-12 2 1 16,-16-1-4-16,-23 3-4 0,-19-1-5 0,-20 2-7 16,-18 1-9-16,-17-2-14 0,-16 2-13 0,-18-1-32 15,-19 1-40-15,-16-2-61 0,-14-1-81 16,-14-1-155-16,-16-3-339 0,-19 4-359 0</inkml:trace>
    <inkml:trace contextRef="#ctx0" brushRef="#br0" timeOffset="660.234">-1192 1500 1299 0,'12'-30'58'0,"7"-10"-29"0,1-9-4 16,7 11-11-16,0 3-8 0,8 0 10 0,1-1 15 16,-1 0 21-16,8 1 28 0,-2-1 19 0,-2 2 4 15,-4 3-4-15,1 1-16 0,-8 4-21 0,7 5-12 16,-5 7-13-16,-1-1-11 0,3 6-9 0,-6 3-11 16,1 6-10-16,-5 8 1 0,1 13 1 0,3 11 8 15,-5 18 11-15,-3 21 2 0,-10 18 4 16,-8 21-2-16,-11 11-2 0,-11 9-3 0,-6 13-4 15,-12 5-5-15,-11 8-2 0,-5 15 1 0,-9 4 0 16,-12 2 3-16,-1-1-3 0,-4-1 3 0,0 0-3 16,3-7-2-16,3-11 5 0,10-15-4 15,3-18 8-15,9-22 2 0,12-16 0 0,4-15 5 16,11-18 1-16,4-14 5 0,14-15 2 0,1-12 8 16,7-8 2-16,3-4 0 0,6-6 4 15,10-6-14-15,7-7 1 0,14-9-6 0,9-7-8 16,10 0 0-16,8-2-8 0,5 5-1 0,8 2-2 15,5 2 1-15,9 1-4 0,3-1-2 16,9 4 2-16,12 1-5 0,3 0-1 0,13 3-13 16,7 3-52-16,2 2-132 0,8 8-539 0,7 4-811 15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4:34.4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FFD1D40-EDCF-45C9-B08C-C5004B3986EC}" emma:medium="tactile" emma:mode="ink">
          <msink:context xmlns:msink="http://schemas.microsoft.com/ink/2010/main" type="writingRegion" rotatedBoundingBox="13823,9479 17672,9479 17672,11359 13823,11359">
            <msink:destinationLink direction="with" ref="{37A4F0C1-94BD-4BD7-8E3B-91B6A6584D72}"/>
          </msink:context>
        </emma:interpretation>
      </emma:emma>
    </inkml:annotationXML>
    <inkml:traceGroup>
      <inkml:annotationXML>
        <emma:emma xmlns:emma="http://www.w3.org/2003/04/emma" version="1.0">
          <emma:interpretation id="{F8A2A385-B73F-4915-9FF8-DDD1D7040068}" emma:medium="tactile" emma:mode="ink">
            <msink:context xmlns:msink="http://schemas.microsoft.com/ink/2010/main" type="paragraph" rotatedBoundingBox="13823,9479 17672,9479 17672,11359 13823,113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8BAE2D-90F5-40E1-A677-2585F5B23392}" emma:medium="tactile" emma:mode="ink">
              <msink:context xmlns:msink="http://schemas.microsoft.com/ink/2010/main" type="line" rotatedBoundingBox="13823,9479 17672,9479 17672,11359 13823,11359"/>
            </emma:interpretation>
          </emma:emma>
        </inkml:annotationXML>
        <inkml:traceGroup>
          <inkml:annotationXML>
            <emma:emma xmlns:emma="http://www.w3.org/2003/04/emma" version="1.0">
              <emma:interpretation id="{DE7F8472-A669-41C9-A261-9AA0C982BD23}" emma:medium="tactile" emma:mode="ink">
                <msink:context xmlns:msink="http://schemas.microsoft.com/ink/2010/main" type="inkWord" rotatedBoundingBox="13823,9479 17672,9479 17672,11359 13823,11359"/>
              </emma:interpretation>
              <emma:one-of disjunction-type="recognition" id="oneOf0">
                <emma:interpretation id="interp0" emma:lang="en-IN" emma:confidence="0">
                  <emma:literal>.</emma:literal>
                </emma:interpretation>
                <emma:interpretation id="interp1" emma:lang="en-IN" emma:confidence="0">
                  <emma:literal>-</emma:literal>
                </emma:interpretation>
                <emma:interpretation id="interp2" emma:lang="en-IN" emma:confidence="0">
                  <emma:literal>_</emma:literal>
                </emma:interpretation>
                <emma:interpretation id="interp3" emma:lang="en-IN" emma:confidence="0">
                  <emma:literal>|</emma:literal>
                </emma:interpretation>
                <emma:interpretation id="interp4" emma:lang="en-IN" emma:confidence="0">
                  <emma:literal>v</emma:literal>
                </emma:interpretation>
              </emma:one-of>
            </emma:emma>
          </inkml:annotationXML>
          <inkml:trace contextRef="#ctx0" brushRef="#br0">10498 10681 1 0,'-7'-6'0'0,"4"-2"45"15,-3 0 174-15,3 4-91 0,2 2-92 0,2 2-82 16,-1 0-73-16,0 2-47 0,3-1 69 0,-3 1 97 15,2-1 0-15,0 3 0 0,-1-2 0 16,2 3 61-16,-2 0 48 0,0 4-4 0,5-3-9 16,-2 6-8-16,-2 2-8 0,5 3-5 0,0 1-4 15,1 3-7-15,0-5-8 0,0 5-9 0,4-6 1 16,0 2-4-16,4-3 8 0,2-2 15 16,3-5 9-16,6-1 13 0,8-6 4 0,-2-3 4 15,12-4 0-15,-3-7 1 0,1-4-2 0,6-5-8 16,3-7-7-16,4-7-10 0,11-2-6 0,3-9-1 15,13-3 3-15,10-9 1 0,9-5 0 0,13-7-6 16,14-9-9-16,13-3-10 0,11-4-9 16,11-2-9-16,5-2-6 0,4-3-4 0,-1-2-6 15,-3 3 0-15,-7-2-5 0,-8 11-2 0,-14 9-2 16,-17 10-2-16,-16 12-7 0,-14 5-5 0,-7 4-2 16,-8 5-6-16,-2 4 0 0,-6 5-4 0,-3 4-22 15,-2 3-38-15,0 4-64 0,-4 3-105 16,-2 5-153-16,2 3-280 0,-5 4-122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8:13.58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AD67C25-B492-407E-B2D5-AF83224214BC}" emma:medium="tactile" emma:mode="ink">
          <msink:context xmlns:msink="http://schemas.microsoft.com/ink/2010/main" type="writingRegion" rotatedBoundingBox="-670,658 21349,-963 22733,17814 712,19437"/>
        </emma:interpretation>
      </emma:emma>
    </inkml:annotationXML>
    <inkml:traceGroup>
      <inkml:annotationXML>
        <emma:emma xmlns:emma="http://www.w3.org/2003/04/emma" version="1.0">
          <emma:interpretation id="{B1F0F77D-B7C9-4677-9D74-3F600789512D}" emma:medium="tactile" emma:mode="ink">
            <msink:context xmlns:msink="http://schemas.microsoft.com/ink/2010/main" type="paragraph" rotatedBoundingBox="1996,481 9072,-193 9331,2522 2255,31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F252EF5-1952-4913-9882-9F9F4D5AF37C}" emma:medium="tactile" emma:mode="ink">
              <msink:context xmlns:msink="http://schemas.microsoft.com/ink/2010/main" type="line" rotatedBoundingBox="1996,481 9072,-193 9331,2522 2255,3196">
                <msink:destinationLink direction="with" ref="{4E586894-D30A-4FA7-91D9-7D39F804C68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5D0F8BF-666B-4BCE-A9BC-7867A8CF4559}" emma:medium="tactile" emma:mode="ink">
                <msink:context xmlns:msink="http://schemas.microsoft.com/ink/2010/main" type="inkWord" rotatedBoundingBox="1996,481 5812,117 6070,2833 2255,3196"/>
              </emma:interpretation>
              <emma:one-of disjunction-type="recognition" id="oneOf0">
                <emma:interpretation id="interp0" emma:lang="en-IN" emma:confidence="0">
                  <emma:literal>Global</emma:literal>
                </emma:interpretation>
                <emma:interpretation id="interp1" emma:lang="en-IN" emma:confidence="0">
                  <emma:literal>G lobal</emma:literal>
                </emma:interpretation>
                <emma:interpretation id="interp2" emma:lang="en-IN" emma:confidence="0">
                  <emma:literal>G lobal</emma:literal>
                </emma:interpretation>
                <emma:interpretation id="interp3" emma:lang="en-IN" emma:confidence="0">
                  <emma:literal>G Lobal</emma:literal>
                </emma:interpretation>
                <emma:interpretation id="interp4" emma:lang="en-IN" emma:confidence="0">
                  <emma:literal>g lobal</emma:literal>
                </emma:interpretation>
              </emma:one-of>
            </emma:emma>
          </inkml:annotationXML>
          <inkml:trace contextRef="#ctx0" brushRef="#br0">550 89 437 0,'-7'-12'200'0,"3"-8"15"0,-6-3 13 0,7 10-24 16,0 4-20-16,-1 0-12 0,1 6-26 0,2 3-34 16,0 0-35-16,1 1-45 0,-2 2-32 0,0 5-14 15,-6 4 3-15,-2 9 8 0,-7 10 5 16,-1 11 5-16,-4 12-1 0,3 10 6 0,-1 10 2 15,-2 15 1-15,1 9 14 0,-5 10 2 0,-2 3 0 16,1 0 2-16,-6 3-9 0,5-5-2 0,-4 3-4 16,-2-5-16-16,5-4-30 0,0-4-52 15,5-7-65-15,1-7-63 0,7-11-50 0,4-10-17 16,2-13-7-16,8-12-2 0,2-9 4 0,2-10-52 16,4-6 280-16,-2-8 52 0</inkml:trace>
          <inkml:trace contextRef="#ctx0" brushRef="#br0" timeOffset="-361.927">-360 448 1 0,'8'-22'0'0,"9"-8"0"15,-2-3 0-15,-3-1 0 0,-5 6 0 0,3-1 211 16,0-1 70-16,-5 2-41 0,-2-2-45 0,3 3-34 16,-4 0-26-16,-4 2-23 0,1-2-22 0,-7 3-20 15,3 2-19-15,-7 0-10 0,0 3-12 0,-1 1 2 16,-1 5-4-16,-6 1-8 0,5 0-4 16,0 4-10-16,-2 2-4 0,-3 3-2 0,3 2 0 15,-3 1 2-15,0 1 2 0,-4 4 1 0,-1 4-2 16,0 2 0-16,3 3-4 0,-2 4 0 0,-3 6-2 15,0 6-1-15,-8 8-4 0,4 8-6 16,-4 9 4-16,-2 10 3 0,3 11 5 0,-2 14 12 16,-3 13 0-16,3 6 2 0,2 6 0 0,-3 6 0 15,1 1 2-15,0-3-3 0,6 2 1 16,2-3-5-16,5-5-6 0,7-3-7 0,7-9-8 0,9-9-4 16,9-19-4-16,8-14 1 0,13-13 4 0,3-10 12 15,13-12 16-15,0-7 13 0,5-8 13 16,2-7 3-16,9-6-1 0,-4-8-2 0,6-9-6 15,-8-8-2-15,2-5-8 0,-9-4-4 0,0-2-5 16,-1-4 0-16,-4 0-1 0,-2-8 0 16,-2-4-1-16,-2 0 0 0,-4 2-1 0,-3-1-1 15,-4 2 1-15,-1 4 0 0,-4 0 2 0,-4 7 2 16,-3 4 4-16,-5 4 6 0,0 9 12 0,-6 9 13 16,-4 4 14-16,0 3 11 0,-2 9-8 15,1-2-20-15,0 4-40 0,1 1-28 0,-4 3-9 16,0 9 2-16,1 13 20 0,-5 13 7 0,0 11 3 15,-2 9 1-15,0 4 0 0,0 6 3 16,0 7-3-16,-2 2 2 0,-7 4 2 0,4-1-2 16,0-6 4-16,-1 5-1 0,1-2-2 0,1-5-3 15,2-3-13-15,0-4-18 0,2-6-27 0,5-6-36 16,-2-5-24-16,6-3-32 0,1-8-21 0,0-4-22 16,-2-6-30-16,2-5-46 0,-1-8-90 0,-2-5-142 15,1-9 361-15</inkml:trace>
          <inkml:trace contextRef="#ctx0" brushRef="#br0" timeOffset="976.8651">1226 145 199 0,'0'-10'490'0,"1"-4"-219"0,2 1-58 0,-2 4-29 16,3 4-24-16,-3 2-20 0,1 1-25 0,-1 1-28 16,-1 1-14-16,0 0-24 0,0 1-13 0,0 1-16 15,0-2-14-15,0 3-17 0,-1-1-28 16,-1-1 0-16,1 10 16 0,-4 2 24 0,-2 14 30 16,-6 9 2-16,-6 11-9 0,0 8-9 0,-6 10 0 15,-1 5 0-15,-1 5-2 0,-1 3 0 0,1-1-4 16,1 1 0-16,1-3 1 0,0-2 0 15,8-3 0-15,-1-3-4 0,5-3-2 0,6-6-4 16,4-4-4-16,5-9-4 0,2-6-7 0,8-8-9 16,1-3 2-16,1-5 0 0,6-5 5 0,-2-4 6 15,4-7 0-15,-2-1 4 0,4-9 5 16,-2-2 4-16,2-2 7 0,-3-3 2 0,5-6 2 16,-2 0 3-16,-1-3 3 0,-5-2 0 0,0-1 5 15,-3-3 4-15,-2-1 5 0,-5-1 11 16,-4 0 6-16,-7-2-1 0,-1 2-2 0,-6-2-8 15,-4 1-4-15,-2 0 1 0,-3 5-5 0,-2 3-9 16,-5 6-7-16,-2 5-11 0,-5-1-11 0,2 8-5 16,-4 2-5-16,4 2-11 0,-4 5-14 0,7 4-51 15,1 0-90-15,3 4-143 0,4 0-348 0,3 2-495 16</inkml:trace>
          <inkml:trace contextRef="#ctx0" brushRef="#br0" timeOffset="376.0497">588 892 1317 0,'-3'0'246'0,"0"0"-109"0,2 0-106 0,1 2-48 16,-2 6 6-16,0 4 30 0,-8 10 29 0,-2 6 2 15,-2 12-4-15,-5 3-10 0,-3 5-11 0,1-1-7 16,2 5-5-16,2-6-1 0,1-2-4 0,5-2-5 16,1-3-3-16,8-6-2 0,-1-5-5 0,6-5-1 15,2-5 1-15,2-7-2 0,6-2 10 16,2-1 8-16,2-7 11 0,10-2 11 0,0-8-3 16,9-4 0-16,2-5-5 0,1-5-3 0,0-4 0 15,-2-2 1-15,-5-5 5 0,-4 2 0 16,-3-4 12-16,-9 0 5 0,-3-2 4 0,-5 0 5 15,-6-6-9-15,-8 3-4 0,-2 0-2 0,-5 1 7 16,-6 8-3-16,-1 2-8 0,-6 8-8 0,-3 4-20 16,-7 7-1-16,-5 6-2 0,-7 4-2 15,4 5 0-15,-6 3-4 0,6 4-3 0,4 2-3 16,5 1-8-16,9 1-40 0,8-1-87 0,-1 1-135 16,14 4-214-16,2 2-964 0</inkml:trace>
          <inkml:trace contextRef="#ctx0" brushRef="#br0" timeOffset="1801.5146">1777 909 77 0,'-2'-13'618'0,"-3"-5"-434"0,1-4-25 0,1 1-22 16,-2 1-11-16,0-2 4 0,-7 0-1 0,2 1-10 16,-2 3 3-16,-1 2-11 0,-2 5-5 15,-1 2-9-15,-2 3-14 0,-3 3-15 0,2 6-22 0,-4 3-18 16,-2 4-15-16,-2 10-5 0,0 2 0 16,-2 8 1-16,-3 6-1 0,1 0-2 0,1 4 1 15,0 2-1-15,-1 2-1 0,0 2 3 0,4-2-4 16,2-4-4-16,3-2-4 0,9-2-4 0,7-6-5 15,0-3-8-15,11-4-8 0,0-5-12 16,9-4-3-16,3-5 0 0,7-8 10 0,8-5 10 16,2-10 5-16,12-8 7 0,2-5 1 0,1-6 5 15,4-4 4-15,-5-1 5 0,-5-3 3 0,-4 0 3 16,-11 3 6-16,-1-2 4 0,-8 3 7 16,-3 6 4-16,-8 3 6 0,-2 5 8 0,-3 4 13 15,-3 7 12-15,0 3 10 0,-3 5-2 0,1 1-16 16,-2 3-28-16,1 1-36 0,0 2-19 0,-1 6-12 15,-5 6 2-15,-2 4 17 0,-2 8 6 16,1 0 7-16,1 3 1 0,-1 2 0 0,3 0 1 16,-1 1 0-16,3-6-2 0,2 1-3 0,2-4-7 15,5 0-7-15,-1-6-6 0,7-3-6 16,0-1-1-16,3-3 2 0,5-4 0 0,1-2 2 16,2-4 1-16,8-2 1 0,3-5 2 0,6-5 0 15,3-3-1-15,1-4-1 0,4-5-1 0,-2-2 5 16,-2-3 6-16,-4-2 10 0,-1 0 5 0,-4-2 5 15,0-2 5-15,-3-2 2 0,-4-1 4 16,-1-7 0-16,1-1 0 0,-1-7-2 0,-1-4 2 16,-1-7-4-16,-1-2-2 0,0-2 0 0,-1-1-3 15,-2 1 0-15,4-3 1 0,-3 4 2 0,-2 3 2 16,-3 5-1-16,-2 9 4 0,-6 4 6 0,2 11 5 16,-6 4 8-16,-1 5 3 0,0 4 0 15,-2 4 4-15,-1 6 5 0,-5 3-2 0,5 4-11 16,-3 2-22-16,-1 2-25 0,-5 6-15 0,-3 7-1 15,-5 10 7-15,-5 9 10 0,-5 16 7 16,-5 12 3-16,0 9 0 0,-4 13 2 0,1 4 2 16,0 4-3-16,6 4 4 0,-3 3 0 0,6-1-1 15,-4-4 3-15,7-2 0 0,0-10-2 0,7-8 1 16,3-6-2-16,7-9-5 0,5-8-1 16,5-5-2-16,3-6-3 0,8-7 0 0,3-5 6 15,6-5-1-15,2-6 6 0,1-6 4 0,4-1-2 16,2-8-6-16,2-4-28 0,-1-6-51 15,3-2-77-15,-4-6-137 0,3 0-273 0,-5-6-740 0</inkml:trace>
        </inkml:traceGroup>
        <inkml:traceGroup>
          <inkml:annotationXML>
            <emma:emma xmlns:emma="http://www.w3.org/2003/04/emma" version="1.0">
              <emma:interpretation id="{758729F3-962F-44AA-A595-526AC56F4540}" emma:medium="tactile" emma:mode="ink">
                <msink:context xmlns:msink="http://schemas.microsoft.com/ink/2010/main" type="inkWord" rotatedBoundingBox="5708,365 9095,42 9250,1671 5863,1994"/>
              </emma:interpretation>
              <emma:one-of disjunction-type="recognition" id="oneOf1">
                <emma:interpretation id="interp5" emma:lang="en-IN" emma:confidence="0">
                  <emma:literal>Brand</emma:literal>
                </emma:interpretation>
                <emma:interpretation id="interp6" emma:lang="en-IN" emma:confidence="0">
                  <emma:literal>Band</emma:literal>
                </emma:interpretation>
                <emma:interpretation id="interp7" emma:lang="en-IN" emma:confidence="0">
                  <emma:literal>Bean of</emma:literal>
                </emma:interpretation>
                <emma:interpretation id="interp8" emma:lang="en-IN" emma:confidence="0">
                  <emma:literal>Bran of</emma:literal>
                </emma:interpretation>
                <emma:interpretation id="interp9" emma:lang="en-IN" emma:confidence="0">
                  <emma:literal>Brian of</emma:literal>
                </emma:interpretation>
              </emma:one-of>
            </emma:emma>
          </inkml:annotationXML>
          <inkml:trace contextRef="#ctx0" brushRef="#br0" timeOffset="3091.624">3021 298 1391 0,'7'-34'153'0,"0"-12"-37"0,6-10-43 16,7 9-31-16,0 6-9 0,7-1-6 0,5 0-10 15,3 0-10-15,1 0-9 0,3 8-5 0,-1 6-2 16,-3 5-1-16,-2 8 3 0,-1 3 1 0,-2 3 2 16,1 6-1-16,-6 3-6 0,-2 3-7 15,-4 7 1-15,-2 1 7 0,-2 7 8 0,-6 2 13 16,1 8 1-16,-10 5 1 0,-4 7 7 0,-6 9-3 15,-10 6 4-15,-4 4-2 0,-11 2-15 0,-4-2-17 16,0-3-18-16,-8-1-18 0,-1-1-12 0,0-4-6 16,-5-3 0-16,5-1 8 0,1-7 22 15,8-6 17-15,1-6 16 0,7-8 11 0,5-4 0 16,6-5 3-16,4-4 3 0,5 0 13 0,9-4 11 16,-1-4-15-16,6 1-38 0,-1-4-34 0,6 1-12 15,7-4 6-15,3-1 36 0,4-2 24 16,5 3 5-16,0 1 11 0,4 2 0 0,-2 2-7 15,2 5 1-15,-3 2-5 0,4 5 3 0,-5 5 0 16,1 2-2-16,-2 3-3 0,-3 4-5 0,-3 2 1 16,-5 4-4-16,-3 2 4 0,-3-1 6 15,-5 3 1-15,-4-1 5 0,-5 0 3 0,-3 0 4 16,-11 2-4-16,-4-3 8 0,-6 5-3 0,-9-2-4 16,-9-1 5-16,-3 3-7 0,-6-3 1 15,-1 4 1-15,-7-4-1 0,0-3 5 0,-3-3 3 16,3-7 8-16,6-3 5 0,6-3 4 0,8-7 0 15,7-2-2-15,8-4-2 0,7-4-19 0,9-1-36 16,1-4-60-16,11-3-80 0,2-4-75 0,10-5-52 16,3 2-30-16,8-3-17 0,7 0-6 0,-1 5-1 15,7-2 337-15,-1 3 0 0,1-4 0 16,2 3 0-16,5-1 0 0,-1-2 0 0,2 3 0 16,2-4 0-16,-3 3 0 0,0-4 0 0,1 3 0 15,3 0 0-15,-4 0 0 0,0 0 0 16,-2-2 0-16,-4 2 201 0,1-1 117 0,-4 0-47 15,-1-1-50-15,2-2-44 0,1-2-33 0,-2-1-35 16,1-1-30-16,-2 1-20 0,-1-3-16 0,-4 3 3 16,-6-2-3-16,-2-2 2 0,-7 1-3 15,-4-1-10-15,-3 2 8 0,-2 5 6 0,-4 4 7 16,-2 4 6-16,-2 3-4 0,1 4-10 0,-4 1-12 16,1 3-9-16,-1 0-15 0,-4-1-11 15,0 4-8-15,0 4-10 0,1 0-2 0,-5 3-4 16,2 1 2-16,1 7-2 0,0-2 1 0,0 5 2 15,7-2-10-15,2 2-1 0,4 0-3 0,1 3 3 16,4 0 12-16,5-3 5 0,-2 3 8 0,4 0 2 16,1-1 2-16,1 0 6 0,2 1-3 0,-5 0 0 15,-1 1 2-15,2 2 2 0,-8 2 1 16,6-1 1-16,-10-1 0 0,1 2-4 0,-2-3 6 16,1 0 1-16,-7-2 2 0,2-2-1 0,3 0-1 15,-3-5-1-15,1-1-4 0,3 1 3 0,1-9-6 16,1-1 1-16,2 0 1 0,-2-3-3 15,2 0 19-15,1-2 5 0,4 1 6 0,2-5 4 16,0 0-15-16,6-2-19 0,0-7-34 0,3 4-58 16,2-6-81-16,-1 0-102 0,5 0-178 15,-1 0-250-15,2-1 457 0</inkml:trace>
          <inkml:trace contextRef="#ctx0" brushRef="#br0" timeOffset="2190.3516">3195 392 1695 0,'-2'-5'172'0,"-2"-1"-39"0,1-2-41 15,3 7-33-15,0 2-31 0,0 1-44 0,0 4-15 16,-4 3 0-16,0 9 17 0,-8 10 32 16,-1 17 3-16,-6 10-3 0,-5 8-3 0,1 0-5 15,-4 2-1-15,4-6 0 0,2-5-4 0,-1-2 0 16,2 1 0-16,3-3-3 0,-1-3-2 0,4-2-22 15,-1-2-45-15,-3 0-70 0,2-6-97 0,0-1-137 16,0-5-296-16,-3-6-38 0</inkml:trace>
          <inkml:trace contextRef="#ctx0" brushRef="#br0" timeOffset="3920.055">4286 726 1229 0,'0'-6'237'15,"0"-4"-82"-15,0 2-57 0,0-1-15 16,0 1-6-16,-4-1-9 0,-2 0-13 0,1-2-16 16,-6 2-12-16,0-2-14 0,-2 1-11 0,0 2-8 15,-4 4-2-15,-1 1-3 0,-2 4 3 0,-3 4 6 16,4 2 4-16,-7 5 4 0,1 3-3 0,-2 6 1 15,-2 3 2-15,-1 6-3 0,-1-2 5 16,3 4-4-16,1-3 0 0,1 0-1 0,3 2-3 16,7-6-2-16,-2-1-2 0,6-3-1 0,5-6-8 15,6 1-6-15,2-6-4 0,5-1 0 16,1-2 4-16,3-2 9 0,4-2 9 0,-1-3 7 16,6-2 0-16,2-4 0 0,5-6-2 0,1 1-2 15,-2-7 2-15,3 4-1 0,-2-3 0 16,-1 1 0-16,-2-1 1 0,-3 1 2 0,0-2 5 15,-4 2 0-15,-2-1 4 0,-1 4 2 0,-3 0 3 16,-5 2 4-16,0 2 6 0,-3 3 4 0,-1 5-1 16,-2 2-7-16,1 1-15 0,-2 2-24 15,1-2-23-15,1-1-4 0,-3 4 8 0,1 4 17 16,0 4 17-16,-2 2 5 0,-1 0-2 0,2 3-3 16,2 0-1-16,1-2-1 0,0 0-2 0,1-4 1 15,0 0 1-15,3-3-2 0,1 1-1 0,-1-7 0 16,2 3-1-16,1-6 4 0,-2 0 8 0,5-3 5 15,0 0 5-15,8-2-3 0,-1-3-3 16,2-5-1-16,5-1 1 0,-6-4 3 0,2 2 0 16,-1-5-1-16,-1-1-4 0,1 1 2 0,0-4 0 15,-3 2 1-15,0-1 2 0,-1 3-6 0,-2 0-1 16,1 2-3-16,-1 4-2 0,-1 3 0 16,-3 2-5-16,-1 4-3 0,1 1-4 0,-5 4-7 15,2-1-6-15,-2 4-4 0,0 2 0 0,0 4 2 16,2 4 10-16,-4 1 7 0,1 5 8 15,-2 1 7-15,-2 4 0 0,-3-2 0 0,1 1-2 16,-5 1-1-16,4-6-2 0,-5 1 2 0,5 0 2 16,-3-3-2-16,0 0 1 0,3-5-1 15,-1-2 1-15,2-1 2 0,2-4 5 0,0-1 9 16,1-2 7-16,0-2 11 0,1 1 7 0,0-1 2 16,1 1-3-16,2-2-17 0,-2-3-18 0,2-3-14 15,6-6-8-15,1-4 3 0,3-5 5 0,5 0 1 16,3-1 0-16,3-6-1 0,0-1 0 0,4-3 1 15,0 1 1-15,-1 3-2 0,-2 8-3 16,-5 3-3-16,-2 5 3 0,-6 7-1 0,-1 4 3 16,1 2-5-16,-8 4-3 0,4 2-1 0,-2 5-1 15,0 8 6-15,1 5 6 0,-3 5 3 0,0 4 6 16,2 0-2-16,-7 1 2 0,0 0 1 16,-5 0 1-16,-2-2 0 0,2 0-3 0,-2 0-1 15,3-5-8-15,-4 1-14 0,4-3-32 0,0-1-56 16,0 0-71-16,3-1-87 0,2-4-117 0,3-2-321 15,1-3-86-15</inkml:trace>
          <inkml:trace contextRef="#ctx0" brushRef="#br0" timeOffset="4529.9704">5354 710 933 0,'2'0'252'16,"2"-5"-103"-16,1 0-73 0,-2 2-27 0,6-1 1 16,-5-2 1-16,5 1-7 0,-3 2-15 0,3-1-14 15,-2-1-1-15,1 2-3 0,0-2 2 0,-3 3 14 16,-2-2 15-16,0 1 17 0,-3 1 4 0,-3-2-1 16,2-1-18-16,-1-1-11 0,0 2-8 15,-6-2-13-15,4 3-6 0,-6 0-1 0,2 3 1 16,-1 0 4-16,-5 3 4 0,-3 4-3 0,-1 2-2 15,2 2 1-15,-6 5-2 0,3 2-2 16,-4 2-3-16,-1 1-7 0,5 0 3 0,-2-1 0 16,6 0-2-16,3-4 5 0,6 0-10 0,0-2-5 15,3-2-4-15,3-2-10 0,1-2-2 0,3-2 1 16,3-2 4-16,1 1 9 0,3-4 14 16,8-2 8-16,-2-7 6 0,9 1 2 0,4-5-5 15,1-3-5-15,0 0 1 0,4-4-2 0,-6 1 5 16,4-5 1-16,-3-1 1 0,0-1-2 0,-3-2 2 15,1-6 0-15,-1-2-1 0,2-6 0 0,-5-6-10 16,5 1-5-16,-8-4-2 0,2-6-3 16,-7 0 4-16,-1-6-1 0,-2 0 1 0,-1-4 4 15,-1 2 1-15,-8 1 8 0,-1 5 2 0,-2 7 0 16,-2 3 5-16,-2 8 4 0,-5 4 5 0,4 5 7 16,-6 7 5-16,5 4 0 0,0 7-4 15,-2 4-5-15,3 0-8 0,2 6-10 0,1 3-19 16,2 0-35-16,-2 3-14 0,-2 6-3 0,1 3 16 15,-9 11 31-15,-1 8 12 0,0 10 10 0,-5 10-2 16,-3 11 5-16,5 5 3 0,-2 6-2 16,-1 5 8-16,5 1-1 0,-1 3-7 0,2-1 1 15,-1-4-5-15,3 4-2 0,5-5 3 0,-1-3-2 16,6-6 0-16,-3-5 0 0,2-3 0 16,1-2-1-16,-3-6-7 0,1 0-7 0,-5-8-27 15,4-4-41-15,-3-2-57 0,1-5-52 0,-1-2-148 16,-2-4-425-16,-2-2 83 0</inkml:trace>
        </inkml:traceGroup>
      </inkml:traceGroup>
    </inkml:traceGroup>
    <inkml:traceGroup>
      <inkml:annotationXML>
        <emma:emma xmlns:emma="http://www.w3.org/2003/04/emma" version="1.0">
          <emma:interpretation id="{DDDFE3AD-499A-41CD-A5BB-E704B015CCAC}" emma:medium="tactile" emma:mode="ink">
            <msink:context xmlns:msink="http://schemas.microsoft.com/ink/2010/main" type="paragraph" rotatedBoundingBox="1039,3386 21471,1345 21843,5074 1411,71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7D80368-784F-48F6-B27C-BD7C562A4697}" emma:medium="tactile" emma:mode="ink">
              <msink:context xmlns:msink="http://schemas.microsoft.com/ink/2010/main" type="line" rotatedBoundingBox="1039,3386 21471,1345 21843,5074 1411,7115"/>
            </emma:interpretation>
          </emma:emma>
        </inkml:annotationXML>
        <inkml:traceGroup>
          <inkml:annotationXML>
            <emma:emma xmlns:emma="http://www.w3.org/2003/04/emma" version="1.0">
              <emma:interpretation id="{14D2FA92-15BE-4775-AE95-4A371C96DCC9}" emma:medium="tactile" emma:mode="ink">
                <msink:context xmlns:msink="http://schemas.microsoft.com/ink/2010/main" type="inkWord" rotatedBoundingBox="1079,3791 7044,3196 7376,6519 1411,7115">
                  <msink:destinationLink direction="with" ref="{AF762E0A-87D7-45E0-BF21-07FE6A06954D}"/>
                </msink:context>
              </emma:interpretation>
              <emma:one-of disjunction-type="recognition" id="oneOf2">
                <emma:interpretation id="interp10" emma:lang="en-IN" emma:confidence="0">
                  <emma:literal>operating</emma:literal>
                </emma:interpretation>
                <emma:interpretation id="interp11" emma:lang="en-IN" emma:confidence="0">
                  <emma:literal>operatizing</emma:literal>
                </emma:interpretation>
                <emma:interpretation id="interp12" emma:lang="en-IN" emma:confidence="0">
                  <emma:literal>operations</emma:literal>
                </emma:interpretation>
                <emma:interpretation id="interp13" emma:lang="en-IN" emma:confidence="0">
                  <emma:literal>operative</emma:literal>
                </emma:interpretation>
                <emma:interpretation id="interp14" emma:lang="en-IN" emma:confidence="0">
                  <emma:literal>operatizes</emma:literal>
                </emma:interpretation>
              </emma:one-of>
            </emma:emma>
          </inkml:annotationXML>
          <inkml:trace contextRef="#ctx0" brushRef="#br0" timeOffset="6469.3466">-1951 4422 304 0,'-5'-9'290'0,"-3"-5"-29"0,-3-1-32 15,6 6-19-15,-2 2-4 0,3 0 15 0,0 2-11 16,-3 1-26-16,6 4-26 0,-2 0-39 15,1 0-36-15,-2 3-32 0,2-3-29 0,2 1-13 16,-1 1-13-16,0 7-1 0,-3 2 3 0,-6 4 1 16,6 3 2-16,-4 2 1 0,4-4-1 0,1 2-2 15,3-3-1-15,2-3-2 0,2-2 1 16,0-4 1-16,5 0-1 0,3-2 4 0,3-3 6 16,6-2 4-16,0-4 10 0,8-4 0 0,1-2-1 15,-2-2-1-15,-3-1 2 0,-7 1 4 16,-5 4 13-16,-5 1 10 0,-8 2-4 0,-5-2-12 15,-2 0-20-15,-6 1-23 0,-3 1-9 0,-7 3-4 16,-5 6-2-16,-6 6 0 0,-3 3 6 0,2 4-4 16,-3-1-28-16,3 0-53 0,7-2-120 15,9 1-203-15,7-2-477 0,7 0-82 0</inkml:trace>
          <inkml:trace contextRef="#ctx0" brushRef="#br0" timeOffset="7287.4128">-1302 4005 1255 0,'14'-37'75'0,"10"-8"-24"16,9-9-2-16,2 14-17 0,11 8-8 0,-2 4 2 16,3 4-6-16,-3 3-6 0,-1 4 2 0,-3 6 1 15,-1 4 4-15,-3 4 4 0,2 6 4 16,-6 4 0-16,4 4-1 0,-2 8 9 0,-3 5-2 16,-2 5 4-16,-2 2-1 0,-3 6-10 0,-2 1 3 15,-8 4 0-15,-2 3 0 0,-8 0 3 0,-4 1-3 16,-4-1-4-16,-8 0 2 0,-2-3 0 0,-8-4-2 15,-3 3 2-15,-2-4-3 0,-4-4-4 16,-1-2 3-16,2-5-2 0,4-4-1 0,-1-1 0 16,1-3-4-16,2-6-2 0,8-2-2 0,0-1 0 15,1-1-3-15,3-4-1 0,3 1 0 0,-2-4-3 16,6 1-2-16,-2-1-4 0,3-1-5 16,4 0-8-16,0 0-10 0,0 0-8 0,0 0-6 15,3 0-5-15,-3-1 1 0,1 1 2 0,3 0 12 16,-3 0 8-16,2 0 12 0,0 0 4 0,-1-2 0 15,5 1-1-15,-4 1-3 0,3-2-3 16,-2 1 1-16,-1 1 2 0,-2-2 3 0,5 2 1 16,-5-1 1-16,1 1-2 0,-2 0 3 0,-2 0 0 15,1 1 4-15,-3 1 5 0,2-1-1 16,1 1 0-16,-2 1-3 0,-5 2-3 0,2 0-1 16,-8 1 0-16,0 1 0 0,-7 1-3 0,4 4 2 15,-6-1-3-15,4 1-6 0,-2 0-23 0,-3-4-63 16,8 3-120-16,-6-3-242 0,8 2-883 0</inkml:trace>
          <inkml:trace contextRef="#ctx0" brushRef="#br0" timeOffset="6770.0118">-916 4290 2565 0,'-12'-12'98'15,"2"-2"-83"-15,-4 1-29 0,12 9-13 0,2 4-11 16,1-2-11-16,-1 4-7 0,-1 1 10 15,-3 5 19-15,0 8 17 0,-6 7 33 0,2 10 6 16,-4 12 2-16,-7 11 4 0,3 8-4 0,0 13-2 16,-8 9-3-16,-3 7-5 0,-2 8-4 0,-6 3-3 15,-3 5-4-15,-1 8-4 0,3 4 3 16,-7-1-3-16,8 2-10 0,0-8-23 0,9-4-41 16,8-14-48-16,8-7-64 0,0-13-69 0,10-6-80 15,8-17-100-15,-4-7-246 0,4-17 55 0</inkml:trace>
          <inkml:trace contextRef="#ctx0" brushRef="#br0" timeOffset="8171.1256">-1862 4038 600 0,'0'-2'276'0,"-2"-1"-101"0,-2 0-38 0,3 0-20 15,0-1-14-15,-1 2-8 0,2-1-12 0,-1 2-16 16,-2 1-6-16,2-2-13 0,-3 4-16 0,1-1-19 15,2 1-15-15,1 5-11 0,-3 0 4 0,-3 6 8 16,2 5 7-16,-2 2 7 0,-2 7 4 0,3 1 1 16,-2 2 2-16,3 1-5 0,-4 0-1 15,4 0-5-15,1 0 0 0,-2-2-3 0,5 0 0 16,0-3-4-16,1-2 0 0,3-4 1 0,0-2-2 16,3-7 4-16,1 3 4 0,3-7 7 15,0 1 6-15,1-4 13 0,4-2 8 0,0-4 1 16,5-1 3-16,1-3-8 0,2-4-7 0,1-2 0 15,1-1-4-15,1-5-4 0,-5-2 0 0,-3-3 2 16,5 2 2-16,-8-1 4 0,3-2 5 16,-4-2 0-16,-4-4 7 0,-6 0-4 0,-1 0-3 15,1 2-5-15,-6 0-1 0,-4 2-2 0,-1 3-4 16,-6 3-1-16,-4 2-10 0,-5 3-5 0,-2 1-5 16,1 4-8-16,-3 2-4 0,-3 2-5 15,2 5-5-15,0 1-2 0,1 3-9 0,1 3-31 16,0 1-48-16,7 5-68 0,-6 0-94 0,8 3-118 15,0 6-257-15,2 1-387 0</inkml:trace>
          <inkml:trace contextRef="#ctx0" brushRef="#br0" timeOffset="9386.2349">-491 4286 174 0,'-6'-2'303'0,"2"1"-114"0,1-2-45 15,3 1-14-15,0 1-11 0,3-1-19 0,-3-2-45 16,4-1-33-16,5-3-13 0,2 0-2 0,2-6 21 16,3 2 9-16,6-4 4 0,-2 1-1 15,4-3-1-15,2-2 0 0,-1-1 0 0,-1-1 2 16,2 0-4-16,-5-2 0 0,3-2-4 0,2 1-6 16,-1-1 1-16,-2 2-4 0,-4-2 3 0,4 1 4 15,-9-1 0-15,0 2 3 0,-4 2 4 16,-6-2 0-16,-2 5 1 0,-2 2 3 0,-3 3-5 15,-2 4-5-15,-5 2-9 0,-2 0-18 0,0 4-16 16,-4 2-15-16,1 1-6 0,-5 4 2 0,0 3 6 16,-3 6 9-16,-2 1 4 0,-2 5 5 0,0 1-1 15,0 5 2-15,-1 1 4 0,0 5-2 16,-4 4 3-16,5-2 0 0,2 5-4 0,6-2 1 16,-1 2 0-16,5-1-2 0,8-1-3 0,1-6 0 15,4 0-2-15,5-4 0 0,6-4 5 0,3 0-4 16,3-3 5-16,1-2 10 0,8-1-1 0,2-6 11 15,3-3 2-15,8-5-1 0,1-2 3 16,3-5-2-16,-1-2 2 0,1-4 0 0,8-2 1 16,-6-3-2-16,4-1 0 0,-7-3 2 0,0 1-5 15,-5-1 3-15,-2-5 1 0,2 1-1 16,-5-5 2-16,-1 1-1 0,-2-2-4 0,-1 1 1 16,0 0 5-16,-4-2-1 0,-5 2-1 0,-2 2-1 15,-3 2-8-15,-3 5 2 0,-5 2 2 16,-2 3 1-16,-2 5 0 0,-2 2-1 0,-2 3-10 15,-1 1-14-15,-2 1-10 0,-3 3-18 0,-2 2-8 16,2 3 2-16,-1 2-1 0,-1 2 10 0,-1 2 4 16,1 3 0-16,3 1 1 0,3 3 0 0,1-3-1 15,5 3 3-15,3 0 8 0,2 1 2 16,-1 0 2-16,7 4 5 0,2 0-6 0,-1 1 8 16,3-1 4-16,-2 5 1 0,2-1 5 0,1 1-2 15,-5 1 0-15,1-2 3 0,-3 1 1 0,-3-2-2 16,-1-2 4-16,-2 0-1 0,-3 0 1 0,0-4 6 15,0-2 5-15,0-5 6 0,0-3 7 16,0 1-4-16,1-4-2 0,-1-4-7 0,1 3-3 16,-1-4 3-16,6-1 7 0,-2 2 10 0,0-2 2 15,5-2 2-15,-1-2-4 0,10-2-9 0,-1-4-4 16,5-2-10-16,4-1-19 0,2-4-34 16,2-2-56-16,4-4-81 0,-1 0-114 0,5 1-231 15,-4 1-684-15</inkml:trace>
          <inkml:trace contextRef="#ctx0" brushRef="#br0" timeOffset="11192.5603">1330 3908 860 0,'-1'-10'237'0,"0"0"-88"16,-1-6-63-16,0 2-18 0,-2 5-5 0,1-4 6 15,-5 4-4-15,-4 0-16 0,-3 3-8 16,-1 0-15-16,-7 3-5 0,0 4 1 0,-3 5 5 16,-7 0 10-16,4 2 7 0,-1 4 1 0,-4 4-6 15,4 4-7-15,-5 3-8 0,3 4-4 0,-2 1 1 16,2 0-8-16,-1 0-2 0,3 0-4 16,6 0-3-16,5-2-2 0,6-5-6 0,5-2-3 15,5-3-6-15,5-5 1 0,0-2 1 0,9-3 9 16,1 1 8-16,4-3 6 0,8-7 3 0,4 0-2 15,7-3-8-15,1-5-3 0,6-3-3 16,-6-2-5-16,3-4-1 0,-1 0-2 0,-2 0 2 16,-4-1 2-16,-2 2 7 0,-4 0 1 0,-7 2 4 15,-1 5 4-15,-9 4 4 0,-1 2 8 16,-7 2 5-16,1 4-5 0,-4 0-18 0,1 3-31 16,0 0-7-16,-2 3 2 0,-1 6 19 0,3 5 21 15,-3 4 1-15,-4 6 0 0,2 1-8 0,-2-1 0 16,7-1 1-16,-2-4-3 0,4-6 2 0,2 3-4 15,5-6-2-15,3-1 3 0,5-3 4 0,1-3 8 16,12-5 6-16,3-5 1 0,4-3-5 16,7-6-7-16,0-6-9 0,0-2-10 0,4-5-8 15,-4-2-7-15,-2-2-3 0,-5 1 5 0,-2-1 6 16,-2-4 10-16,-2-2 8 0,2-3 4 0,0-3 2 16,-1-4-1-16,0-1 1 0,-2-5-1 15,-2-7 2-15,2-4-2 0,1-1-1 0,-1-5 0 16,1 1 0-16,-2 0 0 0,3 0-2 0,-3 7-1 15,2 3-4-15,-8 6 5 0,0 6 2 16,-5 7 3-16,-5 4 5 0,-2 11 5 0,-9 4 6 16,-1 6 4-16,-1 2 1 0,-3 6-17 0,-4 2-29 15,0 2-21-15,-2 5-13 0,-5 5 8 0,-5 8 16 16,2 7 14-16,-12 5 14 0,-1 16 3 16,-1 5 5-16,-4 9 6 0,1 12-2 0,1 2 2 15,0 5 0-15,3 4-4 0,-1 4-1 0,2 0 0 16,2-1 1-16,4-2-2 0,1-7-4 0,7-6-12 15,9-5-10-15,3-11-10 0,8-1-2 0,3-13 6 16,9-8 6-16,4-4 9 0,6-7 9 16,2-4 2-16,0-4 6 0,8-10 4 0,2-3-1 15,0-8 4-15,5-5-1 0,2-4-3 0,4-3-2 16,0-8-2-16,-1-2-5 0,-1-4-1 0,-6-6-1 16,1 4 1-16,-5-2 5 0,-3 1 2 0,-3-5 4 15,-6 3 9-15,-1 3-4 0,-6 3 2 16,-5 4 0-16,3 5 2 0,-6 5 11 0,-5 6 9 15,-4 5 8-15,2 3 0 0,-6 6-7 0,3 2-20 16,-1-1-22-16,-3 5-15 0,1 2-6 16,-5 6 8-16,-5 10 11 0,-3 2 4 0,0 6 2 15,-4-1 0-15,3 2 1 0,1-1-2 0,-2 4 0 16,3-4 0-16,1-1-1 0,2 0 0 16,6-5-3-16,-2-1-2 0,5-2-10 0,2-6-11 15,1 0-16-15,1-4-12 0,4-4-10 0,1-2 0 16,-1-4 8-16,3-3 6 0,3 0 7 0,2-6 6 15,5-2 1-15,0-3 6 0,4-2 7 0,6-4 9 16,-5-5 7-16,5 3 6 0,-3-7 4 16,2 2 1-16,1-4 1 0,-1 0 1 0,0 0-2 15,0-1 1-15,-2 2 1 0,0 3 3 0,0 0 8 16,-4 5 9-16,-3 3 11 0,-5 2 3 0,-3 7 3 16,-4 2-7-16,-4 5-16 0,-2 0-29 15,0 3-8-15,0 3 2 0,1 3 13 0,-1 4 23 16,-1 4 5-16,-1 2-4 0,-4 4-1 0,-2 3-3 15,-2-2-3-15,1 4 0 0,-5-2-3 0,0 1-2 16,-1-1-3-16,3-3 0 0,-2-5-3 0,8-1-1 16,-2-4 0-16,4-4-4 0,2-3-3 15,2-2-2-15,2-4 4 0,0 0 9 0,-2-2 11 16,3 0 11-16,1-2-2 0,3-5-4 0,6-4-10 16,3-4-7-16,4-4-4 0,6-1-1 15,-2-2 0-15,1-2 1 0,1 3 1 0,1-3-2 16,-2 0-1-16,3 3-1 0,-5 1-6 0,3 3 3 15,-5 3-3-15,-2 5-1 0,-2 3-4 16,-5 5-7-16,-5 1-8 0,-2 4-5 0,0 1 0 16,-1 5 9-16,-3 5 12 0,-2 3 10 0,1 3 8 15,-6 2 1-15,1 1 1 0,-1 1-2 0,2-3 1 16,-1 2-6-16,4-4-2 0,-2-3-4 0,6-3-5 16,-1-3 1-16,5-1-3 0,2-4 2 0,2 0 1 15,5-2 3-15,7-4 1 0,3-2-1 16,8-4 6-16,3-2-8 0,-1-4 2 0,4-1 4 15,2-2-1-15,-1-1 7 0,-2-1 2 0,0-2 1 16,-3 2-2-16,-2-5 3 0,-2-1 1 0,-3 0 3 16,0-1 5-16,-4 1-5 0,-4 0 0 15,0 0 0-15,-5 3 4 0,-6 4 9 0,-4 3 7 16,-5 5 5-16,-2 2-3 0,-2 1-13 0,-8 2-16 16,3 4-19-16,-5-1-6 0,-7 5-6 0,-4 2 8 15,-2 5 6-15,-3 2 0 0,-1 5 4 16,-2-1 0-16,4 3-1 0,0-3-1 0,4 2 2 15,2-4-2-15,3 1 0 0,6-3 1 0,1 0-11 16,6-3-3-16,4 0-4 0,0-1-2 0,4 0 8 16,0 0 7-16,1-1 7 0,5 3 1 15,-1 0 4-15,1 0-2 0,-1 5 2 0,-1 1 5 16,0 5-1-16,-1 5 2 0,-4 4 6 0,-2 3-5 16,-3 4 9-16,0 6 0 0,-5 6-2 0,-5 4 2 15,-1 7-4-15,1 2-2 0,-5 7-1 16,-1 4 1-16,2 8-2 0,0 6 10 0,2 5 17 15,-3 3 10-15,0 6 6 0,-2-2-10 0,-1 2-13 16,-2 0-9-16,-4 0-1 0,-6 1-3 0,-3 2-4 16,-5-3-2-16,-6-4-7 0,-2-6 0 0,-5-6-2 15,2-10 1-15,-6-8 2 0,2-8 2 16,-2-8 4-16,-2-11 4 0,3-14 10 0,-1-9 8 16,-1-11 8-16,3-11 14 0,4-11 1 0,2-9-3 15,3-10-6-15,-1-10-18 0,6-10-10 16,3-8-5-16,4-6-5 0,4-5-1 0,6-7 0 15,5-6-3-15,7-6-3 0,13-9 0 0,8-4-6 16,14-5-2-16,13 2 0 0,11 7-7 0,13 7 1 16,10 12-1-16,3 12-2 0,5 12 3 15,-3 10-2-15,5 10 2 0,-2 6 4 0,2 11 0 16,0 3-2-16,-2 12-2 0,-2 7-1 0,-3 6 0 16,-6 7 4-16,-4 3 1 0,-7 7 0 15,-7 4 4-15,-3 2-1 0,-9-1 0 0,-7 0 0 16,-4-4 2-16,-4 0 0 0,-2-2-2 0,-2-3-22 15,-3-4-43-15,-5 0-48 0,-1-4-51 0,-3-3-58 16,-4-1-65-16,0-2-174 0,-1-5-578 0</inkml:trace>
          <inkml:trace contextRef="#ctx0" brushRef="#br0" timeOffset="11603.982">1066 3477 2583 0,'2'-3'-29'0,"2"-3"-35"0,14 0-8 16,17 0 20-16,19 0 47 0,20-10 4 0,14-2-2 16,15-4-1-16,17-2 4 0,15 2-2 0,11-3-42 15,11 1-88-15,3 3-150 0,1 1-293 16,2 3-742-16</inkml:trace>
          <inkml:trace contextRef="#ctx0" brushRef="#br0" timeOffset="11394.3652">2870 2927 2195 0,'-10'-20'32'0,"-3"0"-14"0,-2-4-18 16,6 9-11-16,6 6-38 0,0 0-70 0,2-2-123 15,-3 4-299-15,1 1-741 0</inkml:trace>
        </inkml:traceGroup>
        <inkml:traceGroup>
          <inkml:annotationXML>
            <emma:emma xmlns:emma="http://www.w3.org/2003/04/emma" version="1.0">
              <emma:interpretation id="{5F332B1F-F230-4BA8-B419-757748303CA1}" emma:medium="tactile" emma:mode="ink">
                <msink:context xmlns:msink="http://schemas.microsoft.com/ink/2010/main" type="inkWord" rotatedBoundingBox="8055,2685 9309,2560 9486,4330 8232,4456"/>
              </emma:interpretation>
              <emma:one-of disjunction-type="recognition" id="oneOf3">
                <emma:interpretation id="interp15" emma:lang="en-IN" emma:confidence="0">
                  <emma:literal>in</emma:literal>
                </emma:interpretation>
                <emma:interpretation id="interp16" emma:lang="en-IN" emma:confidence="0">
                  <emma:literal>inn</emma:literal>
                </emma:interpretation>
                <emma:interpretation id="interp17" emma:lang="en-IN" emma:confidence="0">
                  <emma:literal>ins</emma:literal>
                </emma:interpretation>
                <emma:interpretation id="interp18" emma:lang="en-IN" emma:confidence="0">
                  <emma:literal>is</emma:literal>
                </emma:interpretation>
                <emma:interpretation id="interp19" emma:lang="en-IN" emma:confidence="0">
                  <emma:literal>din</emma:literal>
                </emma:interpretation>
              </emma:one-of>
            </emma:emma>
          </inkml:annotationXML>
          <inkml:trace contextRef="#ctx0" brushRef="#br0" timeOffset="12905.5968">5063 3787 241 0,'-6'-3'275'0,"-3"0"-105"0,-4-1-82 16,1 8-23-16,0 0 2 0,-1 2 10 0,-1 2 2 15,1 1-3-15,-2 3-3 0,2 0-10 0,-4 3-13 16,4-4-9-16,1 3-10 0,3-2-3 0,2-2-4 15,2-6 2-15,5 2 6 0,0-6 12 0,0 0 12 16,2 0 17-16,2-3 13 0,2-2 0 16,6-1-4-16,2-6-15 0,8-5-22 0,5 0-16 15,4-9-10-15,-2-1-4 0,7 0-3 0,-8-4 2 16,5 2 2-16,-11-1 6 0,2-5 1 16,-3-1 2-16,-4 0 0 0,-2-1-3 0,-3 1-2 15,-1 4-2-15,-3 0-4 0,0 3-2 0,-3 1 0 16,0 9-1-16,-5 4-1 0,0 8 2 0,0 4-4 15,-2 1-12-15,0 4-17 0,1-1-27 16,-2 1-10-16,1 5 7 0,-5 6 13 0,-1 5 24 16,-5 11 10-16,-2 6 4 0,-7 5 0 0,5 4 1 15,-5 7 2-15,4 0-3 0,-2 0 1 0,5-7-2 16,0-1-3-16,8-10 1 0,1-4-6 16,6-5-8-16,1-5-4 0,6-3-2 0,1-3 4 15,8-4 11-15,-3 0 8 0,6-9 7 0,0 0 5 16,4-6 1-16,5-4-2 0,0-5 2 0,5-3-4 15,-4-1-1-15,0-5 1 0,1-1 2 16,-2-2-1-16,-1 0 1 0,1-3 2 0,-4 1-7 16,0-5 2-16,-3 2-2 0,4-3-4 0,-4 4 0 15,-1 3-4-15,0 4-3 0,-1 6-1 0,-4 0-5 16,4 8-2-16,-6 3-2 0,-4 4-4 0,1 3-3 16,-6 3-2-16,2 2 3 0,-3 3 8 15,-2 7 15-15,-1 2 6 0,-1 9 4 0,-2 4 1 16,-7 4 0-16,-2 2-1 0,-2-1-3 0,-1 0 2 15,-2-1-7-15,0-4 2 0,1-6-1 0,-1 0-1 16,1-5 3-16,7-5 0 0,-3-5 2 16,5-2 15-16,4-3 15 0,2-4 18 0,2-2 16 15,4-1-14-15,-1-2-27 0,-2-2-25 0,5-4-26 16,1-6-3-16,4-2 11 0,3-2 4 16,8-5 2-16,-2-3 2 0,7 0-1 0,0-3-2 15,5-4 1-15,3 0 0 0,3 1-5 0,-2 0 1 16,-2 4-2-16,-1 6-5 0,2 3 2 0,-8 7-3 15,-1 6 2-15,-7 2-1 0,-1 3-5 16,-3 4-3-16,-2 4-4 0,0 4-1 0,-2 6 6 16,-1 7 11-16,-5-1 12 0,1 6 8 0,-7 6 6 15,0 1-5-15,-1 2 0 0,-7 5 1 0,2-6-1 16,-6 1 1-16,0-6 0 0,-1 0-2 0,-1-5-6 16,1-1-3-16,0-2-12 0,0-6-20 0,5-1-30 15,0-6-65-15,0-3-95 0,4-1-186 16,2-2-432-16,-1-7 337 0</inkml:trace>
          <inkml:trace contextRef="#ctx0" brushRef="#br0" timeOffset="13134.0633">5128 2845 2464 0,'-12'-12'72'15,"-2"1"-53"-15,1-2-54 0,9 9-54 0,8 4-16 16,5 1-28-16,2 1-32 0,0 1-37 0,6-1-111 16,2-1-194-16,2 2-300 0,1-1 609 0</inkml:trace>
          <inkml:trace contextRef="#ctx0" brushRef="#br0" timeOffset="5214.1018">5888 2099 1675 0,'-4'-7'-1434'0</inkml:trace>
        </inkml:traceGroup>
        <inkml:traceGroup>
          <inkml:annotationXML>
            <emma:emma xmlns:emma="http://www.w3.org/2003/04/emma" version="1.0">
              <emma:interpretation id="{B287E4AE-B6F4-429D-8BD2-371F66885C26}" emma:medium="tactile" emma:mode="ink">
                <msink:context xmlns:msink="http://schemas.microsoft.com/ink/2010/main" type="inkWord" rotatedBoundingBox="10524,3052 15541,2551 15761,4750 10744,5252"/>
              </emma:interpretation>
              <emma:one-of disjunction-type="recognition" id="oneOf4">
                <emma:interpretation id="interp20" emma:lang="en-IN" emma:confidence="0">
                  <emma:literal>multiple</emma:literal>
                </emma:interpretation>
                <emma:interpretation id="interp21" emma:lang="en-IN" emma:confidence="0">
                  <emma:literal>Multiple</emma:literal>
                </emma:interpretation>
                <emma:interpretation id="interp22" emma:lang="en-IN" emma:confidence="0">
                  <emma:literal>muftiple</emma:literal>
                </emma:interpretation>
                <emma:interpretation id="interp23" emma:lang="en-IN" emma:confidence="0">
                  <emma:literal>multifsle</emma:literal>
                </emma:interpretation>
                <emma:interpretation id="interp24" emma:lang="en-IN" emma:confidence="0">
                  <emma:literal>muCtiple</emma:literal>
                </emma:interpretation>
              </emma:one-of>
            </emma:emma>
          </inkml:annotationXML>
          <inkml:trace contextRef="#ctx0" brushRef="#br0" timeOffset="14296.1797">7301 3134 1 0,'16'-24'0'0,"6"-6"136"0,7-8 15 0,-1 10-47 0,3 6-13 15,5 1-3-15,-6 9 5 0,5-1-8 0,-9 4-12 16,1 5-15-16,-4 2-21 0,-5 5-14 15,-2 5-10-15,-4 6-2 0,-2 0 7 0,-6 8 12 16,0 7 18-16,-9 5 10 0,0 7-4 0,-7 1-4 16,-4 4-10-16,-6 2-7 0,-1-2-7 15,2 2-3-15,-3-4-4 0,-2-1 0 0,-2-2 2 16,1-1 0-16,-5-4-2 0,4 0-1 0,2-3-3 16,5-4 2-16,0-11 5 0,6-3 11 0,4-6 29 15,3-7 30-15,3-2 15 0,3-1-3 16,1-2-35-16,2-4-44 0,1-3-30 0,0-4-16 15,6-5-1-15,0-8 7 0,7-4 6 0,4-2 0 16,6-4 4-16,2-3-1 0,11-6 0 16,-1-2 1-16,2-3 1 0,4 2-3 0,-1-1-1 0,1 8-4 15,4 6-6-15,-6 8-1 0,-1 3-4 0,-1 5 0 16,-4 5 1-16,-4 4 0 0,-2 3-1 16,-3 4-5-16,-2 2-3 0,-7 5-10 0,2 3-5 15,-5 5 5-15,-4 6 7 0,-4 3 14 0,-2 2 14 16,-4 5 6-16,-3 0 4 0,0 5 0 15,-7 0-2-15,-1 0 1 0,4 0-1 0,-5 0 4 16,0-3 1-16,-4 1 5 0,1-1 0 0,-4-4 1 16,5-3 2-16,-4-6 5 0,4-4 11 0,1-3 18 15,4-6 23-15,0-3 18 0,6 0 3 16,2-2-15-16,1-2-32 0,0-5-35 0,1 1-21 16,6-4-12-16,-1-8-1 0,8 1 6 0,6-9 7 15,0-2 2-15,6-1 4 0,2-4 0 16,4 0 1-16,-1-2 1 0,5 4-4 0,-3 1-5 15,4 5-8-15,-1 6-6 0,-5 2-2 0,1 4 1 16,-5 4 6-16,-7 5 5 0,4 1 4 0,-7 4-2 16,3 4-6-16,-3 2-7 0,-5 2-6 15,-3 8 5-15,-5 5 10 0,-3 2 10 0,-1 6 12 16,-4 2 2-16,-4 1 5 0,3 6-1 0,-6-2-2 16,-2 1 0-16,1-2-2 0,0-1-1 0,-2-2 2 15,2-1-4-15,1-4-10 0,5-2-25 0,-5-2-39 16,6 0-54-16,-3-8-78 0,5-2-116 0,2 0-254 15,3-6 176-15</inkml:trace>
          <inkml:trace contextRef="#ctx0" brushRef="#br0" timeOffset="14778.1539">8847 3012 496 0,'-1'-4'191'0,"-1"-2"-51"0,2-2-26 0,-1 6-6 16,1-2 2-16,0 2-1 0,0 2-17 0,0 0-22 16,0 2-21-16,-1-1-26 0,1 2-34 0,-2-1-4 15,-3 6 2-15,2 5 19 0,-9 9 29 16,-4 7 6-16,-5 7 4 0,-5 4-5 0,-1 2-6 16,1 0-6-16,1 0-11 0,5-2-5 0,4-5-1 15,-1 1-5-15,7-6 3 0,1-3-5 0,1-1-3 16,5-5-6-16,3-2-5 0,3-4 2 15,5-5 3-15,1-1 7 0,-1-4 7 0,6-2 7 16,1-5 2-16,7 0-2 0,4-4 4 0,2-5-11 16,4-1-3-16,-1-5-4 0,-3 0-6 0,6-4 4 15,-6-1 3-15,1-2 3 0,-2-1 4 0,-1-5 3 16,-2 1 1-16,1-6-2 0,-3 1 2 16,2-1-2-16,0-1-5 0,-3 5 0 0,-2 4-3 15,-3 5-2-15,2 4 2 0,-9 6 1 0,-1 8 3 16,-5 2-1-16,-3 2-7 0,-1 2-24 15,-1-2-21-15,0 6 7 0,-4 3 12 0,2 9 27 16,-8 3 20-16,0 10-1 0,-1 0-5 0,-2 5-4 16,1-2 0-16,2-1-7 0,0-3-2 0,7-2-1 15,-3-4-1-15,7 0-7 0,1-3-14 16,0-5-22-16,4 0-23 0,4-6-11 0,1-4-15 16,-1 0-17-16,9-4-21 0,2-5-35 0,8-6-40 15,3-3-41-15,3-8-57 0,3-1-82 0,-1-7 336 16,1-2 49-16</inkml:trace>
          <inkml:trace contextRef="#ctx0" brushRef="#br0" timeOffset="15064.124">9609 2970 1 0,'24'-40'0'0,"9"-14"0"0,13-14 0 0,-10 7 0 0,-1 8 110 15,-4 3 56-15,-2-2-6 0,-3 7-7 0,-6 2-11 16,-5 7-6-16,-2 4-3 0,-1 0 0 0,-1 5-2 16,-3 5-1-16,-4 3 2 0,-3 3-9 15,-2 7-9-15,0 2-14 0,-2 2-23 0,-4 4-27 16,3 1-34-16,-7 3-21 0,-1 6-10 0,-5 3 4 15,-7 12 7-15,-4 9 6 0,-7 6 1 16,-3 8-2-16,-2 7 1 0,-2 8 1 0,4 2 1 16,-1 4 0-16,1 3-1 0,1 2 3 0,0 1 0 15,-3 3 1-15,1-1 1 0,4-3-3 16,6-4-3-16,6-7-8 0,4-2-2 0,9-9-11 16,0-4-10-16,9-11 2 0,6-4-8 0,2-6 6 15,5-8 10-15,4-4 3 0,6-7 11 0,-2-6-1 16,6-5-12-16,8-6-18 0,-2-6-26 0,10-7-33 15,2-2-46-15,-2-5-55 0,2-6-108 16,5-1-128-16,-2-7-112 0,-2-3 544 0</inkml:trace>
          <inkml:trace contextRef="#ctx0" brushRef="#br0" timeOffset="15598.7449">9554 3175 1352 0,'1'-6'154'16,"0"-2"-78"-16,5-4-83 0,11 5-27 0,3-3 0 15,12 0 25-15,6-2 8 0,6-1-1 0,2-2 3 16,5-3 0-16,4 2-1 0,2-2 2 16,0 2 1-16,-2-3 9 0,4 4 7 0,-4 2 3 15,-4 2 4-15,-6 0 3 0,2-1 6 0,-8 3 10 16,-9-1 8-16,-6 3-4 0,-11 2 0 0,-8 4-3 16,-1 1-13-16,-1 1-20 0,-6 1-35 15,1 1 14-15,0 6 12 0,-2 6 22 0,-1 11 35 16,-4 3-15-16,-3 5-8 0,-9 3-10 0,4 0-6 15,-3 0-7-15,0 1-2 0,-3-6 0 0,7 2-2 16,-3-2 2-16,2-2-4 0,2 0 0 16,-2-3-15-16,2 0-39 0,-3-6-64 0,5-2-96 15,2-4-152-15,5-3-425 0,-1-4 76 0</inkml:trace>
          <inkml:trace contextRef="#ctx0" brushRef="#br0" timeOffset="16284.0411">10994 2261 863 0,'0'-11'644'0,"0"1"-411"0,1-4-70 0,-1 10-54 15,0 2-31-15,1 2-23 0,-1 2-19 0,3-2-24 16,-3 1-27-16,0 1-42 0,-3-1 3 0,3 8 14 16,-1 6 30-16,1 9 47 0,-5 12 8 0,-6 12-4 15,-8 9-5-15,-4 14-2 0,-10 10-6 0,-7 9-1 16,-9 6 0-16,-11 9-2 0,-12 4-3 15,-1 6-1-15,-3 3-3 0,1-1-3 0,4-4-3 16,5-3-4-16,3-7-4 0,8-4-3 0,3-8-6 16,-1-2-12-16,10-6-15 0,1-7-21 0,3-2-30 15,1-6-21-15,1-4-16 0,0-5-3 16,8-11 13-16,2 0 8 0,3-14 12 0,8-5 14 16,1-10 15-16,7-8 27 0,7-7 33 0,1-5 11 15,2-4 0-15,5-4-24 0,0-7-48 16,10-6-26-16,2-4-24 0,4-11-23 0,4-4-18 15,1-8-30-15,1-4-29 0,6-5-18 0,0-6-7 16,3-4 237-16,6-4 0 0,0-2 0 16,-1-3 0-16,5 1 0 0,-4-1 0 0,7-1 0 15,0-3 0-15,3 3 0 0,-2-2 0 0,2 9 46 16,-2 3 185-16,-2 7-18 0,-3 6-26 0,-3 6-32 16,-4 8-17-16,-2 7-15 0,-9 5-14 15,-2 7-17-15,-4 5-20 0,0 1-20 0,-2 6-18 16,-2 2-10-16,4 0-6 0,1 6-4 0,0 0 0 15,-3 2-3-15,1 4-4 0,-2 6 3 0,-5 2 4 16,-2 8 7-16,1 0 11 0,-9 8 6 0,-1 4 6 16,-8 2 8-16,-5 5 3 0,-5 1-2 0,-6 1 2 15,-5-1-2-15,-5 0-10 0,-6-2-4 16,-3-3-9-16,0 0-11 0,-1-5 1 0,-2-4-5 16,1-4-6-16,0 2-6 0,4-8-13 0,1-3-23 15,8-2-35-15,2-4-55 0,2-2-78 0,8-1-97 16,1 1-217-16,4-5-382 0</inkml:trace>
          <inkml:trace contextRef="#ctx0" brushRef="#br0" timeOffset="15289.9041">10372 2462 1 0,'6'-16'0'0,"5"-6"318"16,-2-4 34-16,-5 7-72 0,-4 8-48 0,0 3-33 15,-1 2-23-15,0 4-35 0,-2 1-42 0,0 4-53 16,2-2-40-16,-3 8-23 0,-1 3-5 16,-7 7 22-16,-10 14 10 0,-1 9 7 0,-8 13 2 15,1 10 2-15,-5 5 3 0,-4 8 2 0,1-2-1 16,-3 7-2-16,-3 0-1 0,-3-2-1 16,5 1-2-16,2-6 0 0,1-2-26 0,7-9-36 15,1-5-40-15,4-7-42 0,8-9-25 0,-1-4-36 16,4-7-60-16,3-3-154 0,1-6-306 0,0-6 596 15</inkml:trace>
          <inkml:trace contextRef="#ctx0" brushRef="#br0" timeOffset="15723.2238">10389 2831 1070 0,'4'-4'-77'0,"5"-4"-282"0,12 0-274 0</inkml:trace>
          <inkml:trace contextRef="#ctx0" brushRef="#br0" timeOffset="16591.7447">11471 2489 579 0,'11'-18'274'0,"1"-1"-69"0,3-8-56 15,-1 6-32-15,0 6-22 0,3-1-6 0,-1 3-13 16,-1-1-9-16,-3 4 0 0,-4 4-5 0,0-2 1 16,-6 6-3-16,2-1-11 0,-4 6-22 0,-3-3-36 15,2 2-26-15,1 6 9 0,-3 4 17 16,-3 10 30-16,-2 9 21 0,-5 10-2 0,-10 11-4 16,-2 7-7-16,-5 9-3 0,-6 5-4 0,-1 1-4 15,-5 1 0-15,2 0 1 0,4 5-3 0,-3-6 0 16,5 3 0-16,2-4-3 0,1-1 2 15,6-5-1-15,-2-6-8 0,4-2-14 0,4-5-24 16,-1-3-33-16,9-3-31 0,1-8-37 0,0-6-27 16,8-4-27-16,3-8-35 0,4-7-56 0,7-3-231 15,7-8-67-15</inkml:trace>
          <inkml:trace contextRef="#ctx0" brushRef="#br0" timeOffset="17053.1522">11698 3173 246 0,'-4'-1'408'0,"-2"-2"-191"16,-4 1-115-16,0 4-48 0,1 4-8 0,-1 2 1 15,-3 4-11-15,-4 0-4 0,0 3-14 16,7-2-8-16,2-3-5 0,2 1-6 0,6-6 7 16,4 1 10-16,0-3 22 0,3 0 22 0,5-3 15 15,3-1 7-15,6-4-8 0,6-4-9 0,8-4-13 16,0 0-12-16,0-6-5 0,2 1-2 0,-7 0-3 15,3-5 3-15,-5 1 0 0,-1-1 3 16,-3-2 1-16,-5-4 1 0,1 1-2 0,-5 1-1 16,-3 3-2-16,-7 2 1 0,0 4 3 0,-4 4 3 15,-2 4-2-15,-4 5-12 0,1 0-15 16,-5 5-24-16,-2 0-8 0,-3 5 0 0,-9 2 3 16,-5 4 10-16,-6 3 4 0,-2 6 1 0,-6 1 3 15,1 7 2-15,-6 1 3 0,7 6 4 0,-3 2 5 16,1 3 1-16,5 3 3 0,4 3 5 15,7 1-2-15,4-5 3 0,5-3-3 0,7-4-5 16,4-6 1-16,10-3-2 0,4 1 5 0,5-2 6 16,7-6 10-16,4-1 9 0,7-5 6 0,7-1 3 15,7-4-8-15,10-4-1 0,4-1-4 16,-1-4-6-16,4-3-3 0,-2 0-6 0,0-3-1 16,-1-5-3-16,-1 0 1 0,-7-4-6 0,-7-1-6 15,-6-4-8-15,-10 2-19 0,-3-5-22 0,-7 0-36 16,-10 1-35-16,-5 1-30 0,-8 3-29 0,-1 1-37 15,-2 3-87-15,-3 2-191 0,-1 4-477 16</inkml:trace>
        </inkml:traceGroup>
        <inkml:traceGroup>
          <inkml:annotationXML>
            <emma:emma xmlns:emma="http://www.w3.org/2003/04/emma" version="1.0">
              <emma:interpretation id="{37D32EE9-1B5F-4F72-93D4-F28B8B831B5B}" emma:medium="tactile" emma:mode="ink">
                <msink:context xmlns:msink="http://schemas.microsoft.com/ink/2010/main" type="inkWord" rotatedBoundingBox="16417,2704 21555,2191 21661,3249 16523,3762"/>
              </emma:interpretation>
              <emma:one-of disjunction-type="recognition" id="oneOf5">
                <emma:interpretation id="interp25" emma:lang="en-IN" emma:confidence="0">
                  <emma:literal>countries.</emma:literal>
                </emma:interpretation>
                <emma:interpretation id="interp26" emma:lang="en-IN" emma:confidence="0">
                  <emma:literal>countries</emma:literal>
                </emma:interpretation>
                <emma:interpretation id="interp27" emma:lang="en-IN" emma:confidence="0">
                  <emma:literal>countries,</emma:literal>
                </emma:interpretation>
                <emma:interpretation id="interp28" emma:lang="en-IN" emma:confidence="0">
                  <emma:literal>counties.</emma:literal>
                </emma:interpretation>
                <emma:interpretation id="interp29" emma:lang="en-IN" emma:confidence="0">
                  <emma:literal>countries'</emma:literal>
                </emma:interpretation>
              </emma:one-of>
            </emma:emma>
          </inkml:annotationXML>
          <inkml:trace contextRef="#ctx0" brushRef="#br0" timeOffset="18961.3042">13675 2722 1 0,'0'-9'351'0,"0"-3"-77"15,3-3-78-15,0 5-48 0,1-2-13 0,-2 0-6 16,4 0-8-16,-1-3-9 0,-3 0-10 0,-2-5-9 15,0 0-2-15,0 2 9 0,-6 4 2 16,-1 2-3-16,-1 3-16 0,0 6-19 0,-4-2-18 16,2 5-22-16,-2 2-22 0,-5 7-12 0,-5 5-4 15,-7 12 3-15,-4 4 9 0,-7 7 2 0,-2 4 2 16,-2 1 1-16,4 0-1 0,-3 3-1 0,7-3 0 16,2 0-1-16,5 1 0 0,7-3-3 15,7-2 1-15,5 3-2 0,2-4-1 0,2-7 1 16,5 2-4-16,2-2-3 0,5-4-2 0,0-2-8 15,4-4 5-15,3-5 2 0,10-6 4 0,4-3 10 16,1-6-6-16,9-2-1 0,2-4 1 0,4-4-3 16,5-6 5-16,-3-6 2 0,3 1 2 15,-4-4-2-15,4-2 5 0,-6-1 2 0,-2-3 2 16,-1-4 7-16,-4-2 0 0,-4-4 3 0,0 4 0 16,-8-2 1-16,1 2-1 0,-4 3 0 15,-4 3-1-15,0 6-1 0,-8 4 2 0,-3 9 4 16,-2 3 6-16,-2 4 3 0,-1 3-10 0,-1 4-13 15,1-1-21-15,-1-1-26 0,-1 2-11 0,-2 4 6 16,-4 5 14-16,-2 10 23 0,-7 1 14 16,-3 8-1-16,-1 5-1 0,-3 0 0 0,2 0 0 15,0 2-3-15,3-4 1 0,3-1 0 0,2-2-2 16,4-3-1-16,7-3-5 0,3-5-7 0,1-2 1 16,7-4 1-16,3 0 6 0,4-4 13 15,2-2-3-15,6-3 4 0,6-3 2 0,5-3-5 16,-1-3 3-16,6-1 0 0,2-5 2 0,-4-2 1 15,-1-4 1-15,-4-1 0 0,-6-2-1 0,1-3 5 16,-7-1-2-16,1-4 7 0,2-1 1 0,-8 2-1 16,-2-4 2-16,-1 0-8 0,-4 1-4 15,-1 0-3-15,-2 1 0 0,-3 0 5 0,-4 3-4 16,-3 5-2-16,-2-2-6 0,-2 3-9 0,-3 4-3 16,-1 0-10-16,-5 4-2 0,-3 2-6 0,3 0 0 15,-3 7-2-15,-2 2-4 0,0 2 0 16,-5 4 0-16,-3 3 6 0,3 2-2 0,1 3 1 15,2 2 1-15,6-1-2 0,6 2 2 0,0-3-2 16,7 1-8-16,6-4 3 0,4-1 10 16,7 1 10-16,5-4 14 0,4-2 11 0,9 0-1 15,9-2 2-15,3-4-4 0,9-3-8 0,-2 2 2 16,3-3-1-16,1-3 3 0,1 3 5 0,-6-2-5 16,-4 1 0-16,-2-3 1 0,-6 1 2 15,-9 3 0-15,-2 0-1 0,-10 0 2 0,-4 5-6 16,-5-1 8-16,-4 2 3 0,-2 0 1 0,1 2 0 15,0-2-13-15,-1 1-23 0,-3 2-6 0,1 2 4 16,-2 4 7-16,-6 3 18 0,0 5 8 0,-6 4-4 16,1 1 3-16,-7 2 0 0,3 2-3 0,1 2 1 15,4-5-5-15,2-1-1 0,5-1-4 16,3-1-2-16,5-3-1 0,2 1 1 0,6-2 2 16,6 0 1-16,-4-5 8 0,8-2 5 15,2-4 0-15,3-2 7 0,4-4-10 0,7-4-1 16,-3-2 1-16,5-5-2 0,-3-4 3 0,-3 0 1 15,-5-5 4-15,-5 4 2 0,1-3 6 0,-5-1 1 16,-2-1-2-16,0-1 5 0,4-3-4 0,-3 1 5 16,-3-2 4-16,1 5-7 0,-1-4 4 15,-2 0-3-15,0 4 3 0,-2 4 2 0,-2 3 6 16,-2 8 0-16,-4 4-8 0,0 3-11 0,-2 0-30 16,2 1-37-16,-1 2-15 0,0 3 10 15,-1 6 27-15,-6 4 36 0,4 7 14 0,-8 6-8 16,4 1-6-16,-4 2-2 0,3-1-3 0,-2-1 7 15,4-1-5-15,1-2-2 0,6-2 1 0,0 0-8 16,1-1-8-16,4-1-20 0,2-7-32 0,4 0-44 16,-2-5-81-16,4-2-152 0,2-2-427 0,3-4 10 15</inkml:trace>
          <inkml:trace contextRef="#ctx0" brushRef="#br0" timeOffset="19411.7359">15137 2668 715 0,'1'-4'745'0,"1"0"-597"0,0 1-115 15,5 3-51-15,-4 1-20 0,6-1 9 0,0 2 16 16,2-1-2-16,3 5-5 0,-4 0 3 0,1 3 1 16,-4 4 2-16,-2 4 11 0,-5 6 5 0,0 1 9 15,-7 1 7-15,-1 4 0 0,-5 1 1 0,0 2-3 16,0-3 1-16,0 0-1 0,-2 0-3 15,3-5-1-15,-1-2-4 0,2-3 0 0,3-3-8 16,3-5 0-16,2-7 7 0,3-1 17 0,0-4 32 16,1-1 28-16,-1 1 16 0,2-4-27 0,0-3-28 15,8-4-33-15,-2-3-23 0,5-4 13 0,-1-3 1 16,3 0 9-16,-2-2 3 0,5-2 3 16,2 1 0-16,0-2-5 0,4-3-3 0,2 1-3 15,-2-2 0-15,3-1-3 0,-2-3 0 0,6 4-1 16,-6 0-5-16,2 1 3 0,-4 5-3 15,-1 1 0-15,0 5 2 0,-6 9-3 0,3 4 0 16,-3 2 1-16,-2 3-5 0,-1 1-4 0,0 2-6 16,-3 4-5-16,-2 3-2 0,1 4 9 0,-6 6 8 15,2 3-4-15,-5 2 8 0,-4 3-2 16,0-3 3-16,-6 4 7 0,-3 2 1 0,0-1 2 16,-2 0-1-16,-1-2 0 0,-1-2-5 0,-1-1-1 15,5-3-14-15,4 0-34 0,1-3-45 0,-2-2-67 16,3 2-101-16,6-4-237 0,1-1-455 15</inkml:trace>
          <inkml:trace contextRef="#ctx0" brushRef="#br0" timeOffset="19789.6778">16270 1960 386 0,'3'-11'642'0,"3"-1"-287"0,-2 0-113 0,-4 2-79 16,3 5-49-16,0 2-8 0,-1 0 7 16,-2 3-9-16,0 0-19 0,0 0-26 0,0 2-24 15,-2-1-25-15,2 1-22 0,-3-1-17 0,2 1-31 16,-1-2-33-16,1 4 38 0,-4 9 35 15,-3 8 42-15,-7 12 46 0,-8 10-22 0,-2 3-16 16,-2 12-10-16,-1 2-5 0,-2 5-1 0,-3 2 1 16,0 2-4-16,-1-2-1 0,4 0 0 15,-1-2 0-15,4-1 1 0,2-6 0 0,5-8-1 0,2-6-2 16,5-5-4-16,2-5-3 0,3-5-7 16,5-3-10-16,3-6-14 0,0-7-22 0,0-3-16 15,6-5-16-15,1-1 2 0,-3-7-6 0,6 0-25 16,4-7-64-16,3-1-112 0,3-6-224 0,7-3-429 15</inkml:trace>
          <inkml:trace contextRef="#ctx0" brushRef="#br0" timeOffset="19957.5504">15886 2538 1694 0,'3'-7'135'0,"7"-4"-60"15,4-3-74-15,10 5-27 0,6-3 10 16,10-3 9-16,4 3-15 0,2-3-63 0,-4 3-107 16,2 2-134-16,0-2-230 0,-2 4-118 0</inkml:trace>
          <inkml:trace contextRef="#ctx0" brushRef="#br0" timeOffset="20643.784">16196 2712 992 0,'7'-5'153'0,"4"-2"-97"0,5-4-30 15,9 2 6-15,2 0 10 0,1-2 4 0,3 0 3 16,0 0 3-16,-3-5 6 0,0 3 7 0,-2-6 2 16,0-1-4-16,1-3-6 0,0-4-8 15,-1 1-7-15,-1-3-6 0,-2 0-6 0,-2-3-5 16,-1 2-4-16,-4-1-1 0,-3 2-1 0,-3 5 1 15,-6 1 1-15,2 2-3 0,-2 3 4 16,-3 3-6-16,-2 0-7 0,-3 5-9 0,-2 2-23 16,4 1-21-16,-8 2-25 0,5 2-24 0,-6 2-6 15,-1 4 9-15,-4 4 21 0,-5 3 23 0,2 3 12 16,-4 3 3-16,3 5 6 0,1 0 1 16,3 4 7-16,4 0 8 0,1 3 2 0,8-1 4 15,1-5 3-15,3 2 1 0,2-2-3 0,0 0-5 16,3-4-5-16,0 0-3 0,2-2-1 0,-2-1 4 15,4 2 2-15,-6 3-1 0,4-2-2 16,-6 0 0-16,0 1-2 0,-2-3 0 0,-3 3 4 16,-1-2 0-16,-4 2 7 0,-4 1 2 0,-3-2 4 15,2 2 0-15,1-5-4 0,0 2 0 0,2-3 0 16,5-2 2-16,2-3 8 0,2-3 7 16,2-1 3-16,1 1 9 0,-1-3 6 0,2 0 9 0,3-1 9 15,0-1 5-15,4 1 3 0,1-2-2 16,4 0-5-16,5-3-9 0,1-2-10 0,8-3-5 15,3 2-6-15,0-3-3 0,3-2-1 0,-4-4-2 16,2 1 4-16,-3-5 2 0,-2-2 4 16,-3 0 0-16,-1-2 0 0,-3-1-1 0,0 0-6 15,-4 0 2-15,2 0-8 0,-4 2 0 16,-2 0-3-16,1 1-5 0,-6 4 3 0,0 3 4 16,0 2 7-16,-4 4 3 0,-3 2 2 0,1 0-6 15,-2 4-4-15,1-3 1 0,-2 2 1 0,-1 3 3 16,2 0 1-16,0-1-8 0,-1 2-5 0,1-1-5 15,0 2-9-15,0-1-10 0,-1 2-11 16,1-3-27-16,-2 3 1 0,1 2 11 0,-7 3 13 16,0 9 31-16,-3 2 6 0,-6 4-4 0,6 3-1 15,0-2 0-15,3-2-2 0,0 0 0 0,3-2-1 16,1-4 0-16,2 0-1 0,0-3 0 0,4 3-16 16,1-3-34-16,1-2-40 0,4 1-66 15,-2-5-102-15,6-1-241 0,2-3-476 0</inkml:trace>
          <inkml:trace contextRef="#ctx0" brushRef="#br0" timeOffset="20807.1626">17108 2112 956 0,'0'-12'257'0,"0"-1"-36"15,0-2-77-15,0 9-54 0,1 3-44 0,2 0-43 16,-2 1-40-16,1 0-30 0,4 1-13 0,1 0-44 15,5 1-58-15,2 1-115 0,-1 0-237 16,0 6 139-16</inkml:trace>
          <inkml:trace contextRef="#ctx0" brushRef="#br0" timeOffset="21491.1312">17190 2380 1 0,'16'-3'63'0,"8"-1"162"0,8-1-91 0,4 1 3 16,-1-2 6-16,-1-1 11 0,2-1 10 16,-8-1 2-16,-1-2-4 0,-3 2 1 0,-7-1-20 15,4-1-32-15,-7 0-22 0,-2 0-22 0,2-2-9 16,-3 2 3-16,-6 2 6 0,3-1-9 0,-5 1-11 16,-2 2-4-16,-1-1-13 0,0 1-6 0,-1 2-8 15,-2 1-11-15,-1 0-9 0,-1 0-11 16,2 1-9-16,-8 2-10 0,6 1-1 0,-5 0-1 15,-2 3 4-15,-2 2 13 0,-9 3 0 0,3 7 4 16,-6 0 2-16,1 6 2 0,-1 4 6 16,-2 5 5-16,-4 2 6 0,4 4-5 0,1-2 1 15,3 0-2-15,6 0 0 0,2-2 4 0,6-1-10 16,0-2-7-16,9-5-5 0,1-2-5 0,5-6 10 16,2 1 13-16,4-5 12 0,3-3 7 0,1 1 8 15,4-3 3-15,2-2 0 0,5-3 5 16,1 0-2-16,2-4-3 0,6 1-2 0,-1-2-6 15,0-1-4-15,4-2-1 0,-3-1-1 0,-3-1 2 16,4 1 0-16,-5-5 0 0,4-2-2 0,-6 1 2 16,1-6 0-16,1-1-1 0,-3-2 2 0,-1-1-3 15,-2-2 5-15,-5-1 0 0,4-1-5 16,-1-2-5-16,-3 0-10 0,3-2-3 0,0 0 1 16,-4 2 9-16,-1 5-4 0,-10 3 1 0,2 8 1 15,-9 1-10-15,-1 4-1 0,-1 1-12 16,-3 1-16-16,-4-1-12 0,-2 4-13 0,2 1 0 15,-5 1 5-15,-8 4 10 0,3 1 8 0,-6 5 3 16,1 1 4-16,6 4-6 0,1 1 2 0,5 3-4 16,2-1 1-16,7 0 2 0,1 2 3 15,4 0 13-15,3 0 8 0,1 0 7 0,6 1 4 16,1-1 2-16,5 1-1 0,-2 0-6 0,-1-2 4 16,5 0-1-16,-4 1-2 0,-1-4 3 15,-3 6-3-15,-2-2 0 0,1 2-2 0,-4-1-1 16,-1-5-3-16,-6 2 4 0,0-4 1 0,-2 2 3 15,0-4 5-15,-6 1 0 0,-2 2 4 0,-4-5 9 16,-1 0 0-16,-8 2 3 0,5-4 1 0,-7 0-4 16,-4-2-2-16,-1-2-4 0,-5 1-2 0,4-1-5 15,2-3-3-15,1 2-19 0,6-2-51 16,4-2-96-16,7 2-171 0,8 0-380 0,5-3-59 16</inkml:trace>
          <inkml:trace contextRef="#ctx0" brushRef="#br0" timeOffset="21625.2148">18311 2715 2772 0,'0'1'194'0,"-2"-1"-94"0,1 3-78 15,2-1-22-15,-1-1-5 0,-1 3-1 0,0-4 1 16,-3 0-7-16,1 0-18 0,2 2-46 0,-5 6-107 16,-4 0-233-16,-9 4-1063 0</inkml:trace>
        </inkml:traceGroup>
      </inkml:traceGroup>
    </inkml:traceGroup>
    <inkml:traceGroup>
      <inkml:annotationXML>
        <emma:emma xmlns:emma="http://www.w3.org/2003/04/emma" version="1.0">
          <emma:interpretation id="{ABA8675B-0FE7-465F-A15D-923F8D4172D0}" emma:medium="tactile" emma:mode="ink">
            <msink:context xmlns:msink="http://schemas.microsoft.com/ink/2010/main" type="paragraph" rotatedBoundingBox="1489,7025 5961,6710 6066,8205 1594,85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DDECACA-E4B3-44BD-8F43-92D0F4D1D1F5}" emma:medium="tactile" emma:mode="ink">
              <msink:context xmlns:msink="http://schemas.microsoft.com/ink/2010/main" type="line" rotatedBoundingBox="1489,7025 5961,6710 6066,8205 1594,8520"/>
            </emma:interpretation>
          </emma:emma>
        </inkml:annotationXML>
        <inkml:traceGroup>
          <inkml:annotationXML>
            <emma:emma xmlns:emma="http://www.w3.org/2003/04/emma" version="1.0">
              <emma:interpretation id="{6746BA40-A23F-42A8-A574-98C81A61969C}" emma:medium="tactile" emma:mode="ink">
                <msink:context xmlns:msink="http://schemas.microsoft.com/ink/2010/main" type="inkWord" rotatedBoundingBox="1489,7025 5961,6710 6066,8205 1594,8520"/>
              </emma:interpretation>
              <emma:one-of disjunction-type="recognition" id="oneOf6">
                <emma:interpretation id="interp30" emma:lang="en-IN" emma:confidence="0">
                  <emma:literal>business</emma:literal>
                </emma:interpretation>
                <emma:interpretation id="interp31" emma:lang="en-IN" emma:confidence="0">
                  <emma:literal>busing</emma:literal>
                </emma:interpretation>
                <emma:interpretation id="interp32" emma:lang="en-IN" emma:confidence="0">
                  <emma:literal>busines</emma:literal>
                </emma:interpretation>
                <emma:interpretation id="interp33" emma:lang="en-IN" emma:confidence="0">
                  <emma:literal>fusing</emma:literal>
                </emma:interpretation>
                <emma:interpretation id="interp34" emma:lang="en-IN" emma:confidence="0">
                  <emma:literal>businesg</emma:literal>
                </emma:interpretation>
              </emma:one-of>
            </emma:emma>
          </inkml:annotationXML>
          <inkml:trace contextRef="#ctx0" brushRef="#br1" timeOffset="36506.339">-1449 6673 1 0,'-2'-16'0'0,"1"-8"0"16,1-3 114-16,0 9-6 0,3 4-51 0,-1 1-25 15,8 1-19-15,-6 3-15 0,5 0-4 0,-1 2-5 16,-2 1-9-16,-2 3-15 0,2 2-20 0,-3 1-19 15,-3 0-7-15,3 3 41 0,2 0 40 0,-1 4 0 16,-3 5 0-16,2 1 0 0,3 9 0 16,-5 4 0-16,0 7 42 0,-2 6 5 0,-2 7-2 15,-4 3-3-15,-2 6 6 0,1 6 1 0,-5 4 7 16,-2 4-4-16,-7 2-7 0,1 3-5 16,2-1-13-16,-5 2-14 0,8-4-12 0,0-2-10 15,-2 0 7-15,13-4 4 0,-3-4 9 0,5-5 2 16,3-4-8-16,3-4-4 0,2-5-5 0,-1-4 3 15,0-4-1-15,6-2 0 0,3-8 4 16,-1-4 1-16,2-8 19 0,-1-4 21 0,10-6 19 16,1-6 13-16,4-6-3 0,3-3-11 0,5-6-13 15,4-1-9-15,-2-4-9 0,-3-2-4 16,1-1 0-16,-2 1-1 0,-5-2 3 0,-3 0 0 16,-1-1 2-16,-6-2 7 0,0 0-2 0,-6-3-1 15,-6-1-1-15,2 1-2 0,-5-3 2 0,-1 5 0 16,1 0 0-16,-10 2-5 0,4 3 1 15,-4 0-2-15,-4 2-5 0,-10 5-8 0,1-2-14 16,-8 3-8-16,-8 4-7 0,-2 4 0 0,0 3 0 16,-7 2 1-16,3 4 0 0,-2 1-3 15,-3 1 3-15,5 5 0 0,-1 2-2 0,3 2-8 0,3 2-19 16,0 4-30-16,-2 5-48 0,-1-5-75 0,2 5-97 16,0-4-138-16,9 1 226 0,4-4 205 15</inkml:trace>
          <inkml:trace contextRef="#ctx0" brushRef="#br1" timeOffset="37435.0689">-792 7175 1 0,'-2'-1'362'0,"1"1"-343"16,0-2-90-16,-3 2-50 0,4 3 9 16,0 2 42-16,0 1 63 0,0 1 11 0,-2 1 18 15,2 3 8-15,0 1 2 0,0 5 3 0,0 0 12 16,-1 3 7-16,1 4 4 0,-1 2 9 0,-1 3-1 16,-2 6 0-16,-4 2-8 0,3 2-12 15,-3 1-14-15,-3 2-6 0,6-2 0 0,-2 0 1 16,4-1-4-16,3 0-6 0,3-9 1 0,6-4-1 15,2-3 4-15,1-3 7 0,2-4 3 0,-1-1 4 16,3-7 5-16,-1-2 9 0,0-4 9 16,5 0 11-16,-1-5 2 0,3-3-3 0,4-3-6 15,-1-6-9-15,1-1-6 0,-1-5-7 0,3-3-6 16,1-3-7-16,0-4-1 0,-1-4-3 16,3 2-2-16,-9 1 2 0,2-1 0 0,-2 2 0 15,-4-1-1-15,-2 1 0 0,-1 2-2 0,-5 0 1 16,1 2-3-16,-1 4-1 0,-5 1 0 0,2 6-2 15,-5 2 1-15,0 3 2 0,-1 1 1 0,-1 4 1 16,0 3 0-16,0 0-7 0,0 3-12 0,-1 1-28 16,-1-1-48-16,1 2-28 0,0 3 4 15,-5 5 21-15,2 4 41 0,-5 7 32 0,4 2 2 16,-6 7 3-16,-1-1-1 0,1 2-6 16,3 3 0-16,0-4 0 0,3 0 0 0,-1 0 3 15,5-3 0-15,2 0-3 0,5-4-1 0,-1-3 4 16,6-2 3-16,2-7 11 0,0-2 11 0,4-7 4 15,4-2 7-15,-1-2-1 0,4-6-4 0,4-2-4 16,6-6-2-16,-3-2-5 0,6-1-2 16,-1 1 0-16,-1-4-3 0,0-2 1 0,-5 2-2 15,5-4-3-15,-7 0 3 0,0 0 0 0,-4-3 3 16,2 1 3-16,-5 1 1 0,-4-3 1 0,-2 1-3 16,-1 0 0-16,-1-1-4 0,0 2 3 15,-3 1-1-15,-5 3 1 0,3 3 6 0,-5 5 1 16,-3-1 3-16,0 7-5 0,-4 1-11 0,-4 2-20 15,2 4-18-15,-3 0-13 0,-3 3-13 16,-1 3 1-16,0 4 3 0,-1 2 3 0,-1 3 7 16,0 4 3-16,2 2 4 0,-1 3 9 0,2 0-2 15,3-2 0-15,8 3-2 0,1-4 2 0,1 2 6 16,7-1 11-16,-1-2 7 0,6-1 2 0,1-2 6 16,3 1-2-16,0-2 0 0,1 0 2 0,3 1-4 15,3-1 1-15,-5-2-4 0,7 1 1 16,-2 0 0-16,-4-1 2 0,0 0 3 0,-5-1-4 15,-3-1-1-15,-4 2-2 0,-4 1-1 0,-1-3 12 16,-3 0 8-16,-4 3 9 0,-4-3 8 0,1 1 2 16,-5 1-2-16,-3-1 0 0,-5-1-1 15,1 2-3-15,-6-1 1 0,-2-2-6 0,-7 3-4 16,5 0 0-16,-7-1-7 0,3 2 2 0,-3-1-1 16,-1-2-1-16,7-1-4 0,1-3 1 15,5-1 0-15,-1-1 1 0,12 0 5 0,1-3 1 16,9 0-4-16,1 0-20 0,2-1-52 0,2-1-57 15,2-2-61-15,6-1-74 0,3-6-83 0,4 0-154 16,6-2 118-16</inkml:trace>
          <inkml:trace contextRef="#ctx0" brushRef="#br1" timeOffset="37831.2561">541 6944 1143 0,'-15'-15'460'0,"-3"0"-349"0,-2-2-31 0,7 9-32 16,10 5-44-16,1 1-51 0,2 1-96 0,1 2-94 16,2 1-211-16,-1 2-522 0</inkml:trace>
          <inkml:trace contextRef="#ctx0" brushRef="#br1" timeOffset="37671.8344">590 7266 264 0,'-1'-6'391'0,"-3"-2"-118"16,0-1-70-16,2 2-53 0,2 6-44 0,-1 1-39 16,1 0-30-16,0 0-40 0,0 0-45 0,0 1-50 15,-1 1-5-15,1 4 15 0,0 0 37 16,-2 4 52-16,-2 3 13 0,0 4 5 0,0 1-2 16,-4 2-4-16,4-1 4 0,-4 5 0 0,3 1 2 15,-6-6 2-15,7 4-5 0,-5-2-14 16,6-4-29-16,-2-2-52 0,1-4-89 0,4-2-110 15,0-4-175-15,1-1 203 0</inkml:trace>
          <inkml:trace contextRef="#ctx0" brushRef="#br1" timeOffset="38345.5875">657 7172 1354 0,'0'-3'20'0,"0"0"-90"0,3 0-30 0,6 3-7 16,6 3 72-16,4-3 41 0,1 2 1 15,3 2-4-15,-3-1-10 0,4 4-7 0,-1 1-4 16,-6 1-3-16,2 3-4 0,-3-2-7 0,-3 2-3 15,-6 4 3-15,0-3 11 0,-6 3 17 0,-6-1 11 16,-1 2 8-16,-6-1 3 0,-1 3 0 0,0 2 0 16,-2 0-4-16,0-2 0 0,0-2-1 0,3-4 3 15,3-2-4-15,5-4-3 0,-1-1-6 16,2-3-5-16,1-3 7 0,2 2 15 0,2-2 30 16,-2-2 44-16,0 4 36 0,3-4-6 0,-3-1-27 15,0-4-36-15,0 1-42 0,0-5-5 0,1 1-3 16,2-5-7-16,1-4-2 0,-2 1-7 15,6-3-2-15,0-3-1 0,2 0-2 0,4-5 3 16,3 0 1-16,3-1 4 0,0 0-4 0,1 0 0 16,5 0-2-16,-5 4-8 0,-2 0 2 0,2 8-6 15,-3 3 0-15,-3 4 3 0,1 2-2 16,-3 2-2-16,-4 3-3 0,4 2-4 0,-3 2-3 16,1 3 2-16,-2 4 5 0,1 0 3 0,-1 4 14 15,-1 1 4-15,2 7 4 0,-1 1 8 16,-5 5 0-16,3 0 3 0,-5 0 4 0,0 2-4 15,-2-2 0-15,-2 4 2 0,1-1-2 0,-4-1-1 16,1 0 2-16,0 1-3 0,-4-2 0 0,4-1-2 16,1-1-10-16,-2-5-14 0,3 0-48 15,2-4-118-15,0 0-221 0,0-1-374 0</inkml:trace>
          <inkml:trace contextRef="#ctx0" brushRef="#br1" timeOffset="39523.0165">1367 7287 1129 0,'-2'-3'67'16,"-2"0"-78"-16,1-2-62 0,6 4-12 0,3 1 16 15,-2-2 45-15,5 1 39 0,3-5 5 0,1 1-11 16,6-3-10-16,1-2-3 0,-1-4 1 15,7-1 10-15,-5 0 3 0,-2 2 4 0,0-1 6 16,-2-2 3-16,-1-2 6 0,-3 1 6 0,-2-2 8 16,-4 4 2-16,1-1 1 0,-5 2-4 0,1 0-8 15,-2 2-4-15,-2 1-6 0,-2 5-1 0,0 1-8 16,0 2-8-16,0 2-14 0,0-1-20 0,-4 1-19 16,1 2-13-16,-5 1-3 0,1 2 12 15,-7 2 12-15,-1 4 15 0,3-1 2 0,-2 0 3 16,-4 5 0-16,3 0 1 0,-5 2 4 0,5 4 0 15,-2 2 3-15,-3 3-1 0,6 2 2 0,2 1 4 16,-2 4 1-16,-1-4 4 0,3 5 0 16,0-1 0-16,5-6-2 0,1 1-3 0,4-3 0 15,4-3 0-15,4-6 6 0,4 0 12 0,1-6 14 16,5-1 12-16,3-3 9 0,3-4 3 16,0-1-3-16,2-3-5 0,7-2-6 0,3-2-8 15,-1-4-1-15,3-4-3 0,-2 0 1 0,3-6 0 16,0 0-5-16,-2-1-3 0,3-2-4 15,-5-3-1-15,4 2 0 0,-3 0 0 0,-1-3 0 16,1 3-2-16,-3 0 5 0,-3-2 0 0,-3 1-1 16,-3 0 1-16,0 0-3 0,-4 5-3 0,1-1 1 15,-7 3 6-15,1 2 1 0,-6 2 5 16,1 5 3-16,-5 4-3 0,-2-1-2 0,-1 1-10 16,-2 4-15-16,0 0-16 0,0 0-19 0,-1 2-11 15,-2 2-7-15,-2 0 4 0,1 2 7 0,0 4 5 16,-2 1 2-16,4 1-2 0,-2 0-1 0,4 1 4 15,0 0 5-15,2 2 10 0,4-2 10 16,0 4 6-16,1-1 3 0,1 1 3 0,4-3 1 16,-3 2 3-16,3-1 3 0,0 0-2 0,2 1-1 15,1-4-3-15,-3 2 0 0,0 1 2 0,1 1-1 16,-2 1-2-16,-2 0-1 0,-1 0-5 0,-3 0 2 16,-1 1 0-16,-2-1 4 0,-2 2 0 15,-3-4 4-15,0 1 4 0,-1-4 0 0,-1 2 6 16,1-2-2-16,-3-1 0 0,3-3 4 0,0 0-2 15,0 0 6-15,0-3 0 0,1 0 3 16,1 0 1-16,-2-3-2 0,-2 1 2 0,6-1-1 16,-1-1 3-16,-1 1 0 0,4-1 3 0,-2 1 1 15,2-2-3-15,2 0 3 0,0 2-3 0,2-1-8 16,-2 0-14-16,2-1-22 0,2-4-13 16,2 0-5-16,3 0 7 0,3-3 12 0,6-3 5 15,3 2 5-15,5-3-1 0,-1-3 7 0,5 2 2 16,-1-3 4-16,5-3 1 0,-1 3-4 0,3-4 2 15,3 1-1-15,1-2 5 0,-3-2-5 0,-1 0 1 16,-4 2-1-16,0-3-2 0,2 1 4 16,-5-1 3-16,2 2 0 0,-8 3 2 0,0-1-2 15,-2 2 2-15,-6 4 3 0,-4 2 8 0,-3 1 4 16,-6 3 0-16,-2 1-4 0,-1 1-8 0,-4 3-12 16,1-1-12-16,-5 2-11 0,-1 2-10 15,-2 1-2-15,-2 0 6 0,-2 3 2 0,-1 0 11 16,-2 3 2-16,-2 2 2 0,-4 4 1 0,0 0-3 15,-2 5 8-15,2-3 2 0,2 5 2 0,0-2-3 16,2 0-3-16,0 1-7 0,5-2-8 16,6 0-9-16,4-2-7 0,5 1-2 0,5-4 9 15,3-1 12-15,6-1 20 0,1-3 13 0,2 0-1 16,2-3 2-16,4 0-10 0,1-2-1 16,3 1-1-16,1-1-2 0,1 5 1 0,-2 0-5 15,1 0-2-15,-3 3-4 0,-1 2 1 0,1 1 5 16,-5 1 1-16,-1 3 6 0,-2 1-2 0,-2 1 0 15,-2-1 1-15,-3 2 8 0,-5-3 6 0,-2-1 9 16,-4 0 13-16,-4-3 5 0,-6 0 7 16,-3 0-3-16,-7-2-7 0,-2 2-6 0,-7-3-8 15,-2 0-1-15,1-2 1 0,-2 1 4 0,2-6 5 16,2-2 3-16,4-4 0 0,3-2-8 0,1 2-8 16,2-3-11-16,0-1-26 0,3 2-42 0,2-4-105 15,2 4-156-15,-1 1-253 0,1 2-199 16</inkml:trace>
        </inkml:traceGroup>
      </inkml:traceGroup>
    </inkml:traceGroup>
    <inkml:traceGroup>
      <inkml:annotationXML>
        <emma:emma xmlns:emma="http://www.w3.org/2003/04/emma" version="1.0">
          <emma:interpretation id="{471556FF-D6B4-4155-9F87-0896DCD811D9}" emma:medium="tactile" emma:mode="ink">
            <msink:context xmlns:msink="http://schemas.microsoft.com/ink/2010/main" type="paragraph" rotatedBoundingBox="-385,13892 2620,8170 4377,9093 1370,148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CF5A55-7318-4389-9065-4CFA69D05980}" emma:medium="tactile" emma:mode="ink">
              <msink:context xmlns:msink="http://schemas.microsoft.com/ink/2010/main" type="inkBullet" rotatedBoundingBox="598,13081 721,12846 859,12918 736,13154"/>
            </emma:interpretation>
            <emma:one-of disjunction-type="recognition" id="oneOf7">
              <emma:interpretation id="interp35" emma:lang="en-IN" emma:confidence="0">
                <emma:literal>•</emma:literal>
              </emma:interpretation>
            </emma:one-of>
          </emma:emma>
        </inkml:annotationXML>
        <inkml:trace contextRef="#ctx0" brushRef="#br1" timeOffset="485264.0001">-2579 12618 471 0,'-9'3'327'0,"-1"0"-190"16,-1 3-82-16,3 3-28 0,1-1-2 15,5-1 12-15,2-3 19 0,-2-1 14 0,2 1 21 16,2-4 26-16,-2 0 24 0,1-1 32 0,0-2 15 15,2 1-12-15,2-1-21 0,-1-8-31 16,6-6-33-16,2-4-11 0,0-4-8 0,0-2-9 16,-1-1-4-16,-3 1-5 0,0 0-8 0,-4 7 2 15,-4 1-2-15,-3 6 0 0,-4 4-2 0,3 3-13 16,-8 3-16-16,2 3-16 0,-7 6-11 16,-4 10-6-16,-8 8-9 0,-1 8-64 0,1 5-224 15,3 2-711-15,9 2-548 0</inkml:trace>
      </inkml:traceGroup>
      <inkml:traceGroup>
        <inkml:annotationXML>
          <emma:emma xmlns:emma="http://www.w3.org/2003/04/emma" version="1.0">
            <emma:interpretation id="{0A7C7B0A-2621-47B5-BC11-0D24EAAF2E9B}" emma:medium="tactile" emma:mode="ink">
              <msink:context xmlns:msink="http://schemas.microsoft.com/ink/2010/main" type="line" rotatedBoundingBox="-385,13892 2620,8170 4377,9093 1370,14815"/>
            </emma:interpretation>
          </emma:emma>
        </inkml:annotationXML>
        <inkml:traceGroup>
          <inkml:annotationXML>
            <emma:emma xmlns:emma="http://www.w3.org/2003/04/emma" version="1.0">
              <emma:interpretation id="{8EC72591-D263-483A-87E1-883EEDC1FAFA}" emma:medium="tactile" emma:mode="ink">
                <msink:context xmlns:msink="http://schemas.microsoft.com/ink/2010/main" type="inkWord" rotatedBoundingBox="484,14349 1515,12389 2279,12790 1249,14751"/>
              </emma:interpretation>
              <emma:one-of disjunction-type="recognition" id="oneOf8">
                <emma:interpretation id="interp36" emma:lang="en-IN" emma:confidence="0">
                  <emma:literal>{</emma:literal>
                </emma:interpretation>
                <emma:interpretation id="interp37" emma:lang="en-IN" emma:confidence="0">
                  <emma:literal>;</emma:literal>
                </emma:interpretation>
                <emma:interpretation id="interp38" emma:lang="en-IN" emma:confidence="0">
                  <emma:literal>4</emma:literal>
                </emma:interpretation>
                <emma:interpretation id="interp39" emma:lang="en-IN" emma:confidence="0">
                  <emma:literal>-</emma:literal>
                </emma:interpretation>
                <emma:interpretation id="interp40" emma:lang="en-IN" emma:confidence="0">
                  <emma:literal>.</emma:literal>
                </emma:interpretation>
              </emma:one-of>
            </emma:emma>
          </inkml:annotationXML>
          <inkml:trace contextRef="#ctx0" brushRef="#br1" timeOffset="540579.5974">-2148 12703 1 0,'-2'0'0'0,"0"0"0"16,1 0 0-16,0-1 0 0,-1 1 0 15,1 0 0-15,0 0 0 0,-3 0 0 0,1 1 0 16,2-1 0-16,-1 0 0 0,1 3 0 0,-6-3 0 15,4 0 0-15,2 2 0 0,0-1 0 0,-2 0 0 16,0-1 0-16,1 2 0 0,2 0 24 16,-2-2 15-16,4 0-4 0,-2 0 2 0,0 0 9 15,2 0 16-15,1 0 25 0,-3 0 26 0,3-2 19 16,-2 0 3-16,2 0-10 0,5-3-23 16,-4-2-22-16,5-1-17 0,-1-3-8 0,2 2-7 0,0-3-3 15,4-2-8-15,-1 1-4 0,-1-2-2 16,0 0-6-16,3 0 2 0,-3 1 0 0,0-3-1 15,2 1 3-15,-4-1-5 0,4 1-2 0,-6-4-3 16,3-1-3-16,1 4-3 0,-2-3-3 16,0 3 0-16,-1-2-4 0,1 0 4 0,-5 1-1 15,3 0-1-15,-4 3 3 0,1 0-3 0,-1 2 0 16,-1 1-1-16,4 0-3 0,-3 4 3 0,-3 0 2 16,0 2 3-16,1-3 3 0,0 4 3 0,1-1 0 15,-2 0-4-15,1 0 4 0,-1 2-5 16,-1-1 2-16,0 0 1 0,0 1-1 0,1 1 2 15,-1-2-3-15,2 2-1 0,-2 0-4 0,1 0-3 16,-1 0 1-16,4 0-5 0,-4 2 4 0,0-1-3 16,2 0 1-16,-2 2 0 0,0 0-4 15,0-1 2-15,0 1 0 0,0 0 2 0,0-1 2 16,0 1 4-16,0-2 4 0,0 2 2 0,0-2 6 16,0 2-3-16,0-1-1 0,1 1-2 15,-1-2-8-15,1 0 2 0,-1 2-2 0,0-1-3 16,0-1 2-16,0 2-2 0,0-1 0 0,0 1-1 15,0 0 6-15,0-2-5 0,0 2 1 16,0 0 2-16,0 2-3 0,0-2 4 0,0 0 1 0,0 0 1 16,0-2-1-16,2 2 1 0,-2 0-1 15,0 0-2-15,0 2 1 0,0-2-3 0,0 0-1 16,0 0 1-16,0 0-5 0,0 0 2 0,0 0 0 16,0 0-4-16,-2 0 2 0,2 0-3 0,0 0 0 15,0 0 0-15,0 1 3 0,0-1 0 0,0 0 1 16,0 0 3-16,-1 0-3 0,2 0 4 15,-1 0 3-15,-1 0 1 0,1-1 5 0,0 1 0 16,-1 0 1-16,1 0-1 0,1 1 0 0,-1-1-4 16,0 0-5-16,0 0-1 0,0 0-9 15,0 0 4-15,0 0 0 0,0 0-1 0,0-1 6 16,0 1-3-16,1 0 0 0,-1 0 0 0,0 1-2 16,0-1 2-16,0 0-1 0,0 0 1 0,0-1-4 15,-1 1 3-15,2 0 0 0,-1 0-1 16,-1 0 4-16,2 0-4 0,-1 0-1 0,0 0 0 15,0 1-3-15,0-1 3 0,0 0-3 0,0 0 1 16,0-1-2-16,0 1 5 0,0 0 0 16,0 0 0-16,0 0 7 0,-1 0-5 0,1 0 1 15,0 0 0-15,0 1-5 0,1-1 3 0,-1 0-2 16,0 0 2-16,0 0-1 0,0 0 1 16,0-1 2-16,0 1-4 0,0 0 5 0,0 0-4 0,0 0-1 15,0 0 1-15,0 1-5 0,2-1 3 16,-2 0 1-16,0 0 1 0,0-1 3 0,0 1-1 15,0 0 2-15,0 0 0 0,0 0 5 0,0-2-4 16,0 1 1-16,0-1 1 0,0 2-8 0,-2-3 4 16,2 2 1-16,0-1-2 0,-1-2 3 0,1 2-4 15,-1-2 2-15,1 4-4 0,0-2 3 16,0 0-2-16,0 2-1 0,0-2 2 0,1 2-4 16,-1-2 3-16,0 1-1 0,0 0 0 0,0-1 3 15,0 0-1-15,0 4 1 0,0-2-1 16,-1 2 5-16,1-2-3 0,-2 0 1 0,2 0 3 15,0 1-7-15,0-1 4 0,0 0 0 0,0 0-1 16,0-1 4-16,0 1 0 0,0 0 1 0,0-2-1 16,0 2-1-16,0 0-1 0,0-2-2 15,0 2 3-15,0 2-3 0,0-4-1 0,-4 2 2 16,4 0-2-16,0-1 3 0,-1 1-1 0,1 0 2 16,0 0-2-16,0 1-1 0,0-1-1 15,0 0-1-15,-2 0 2 0,4 0 0 0,-2 0 1 16,0 0-2-16,0 0-2 0,-2-1 2 0,2 1 0 15,0 0 0-15,0 0 1 0,0 1-2 0,0-1 0 16,0 0 0-16,0 0 2 0,0 0-2 0,0 0 2 16,0 0 0-16,0 0-1 0,0-1 3 0,0 1 0 15,0 0 0-15,0 0 2 0,2 1-1 16,-2-1 2-16,0 0 1 0,0 0 4 0,0-1-2 16,0 1 1-16,0 0 0 0,0 0-6 0,0-1 1 15,0 1-2-15,0 0-2 0,0 0 1 0,0 2-4 16,0-2 0-16,0 0 1 0,0 0 0 15,0-1 2-15,0 1-1 0,0 0 1 0,0 0-2 16,0 0 1-16,0 0 0 0,0 0-1 0,0 0 2 16,0 1-4-16,0-1 0 0,0 0 0 15,0-1-1-15,0 0 2 0,0 1 0 0,0 1-1 16,0-1-2-16,0 0 2 0,0 0-1 0,0 0 1 16,0 1 2-16,0-1-3 0,0 0 0 0,0 0-1 15,0 0 0-15,0-1 3 0,0 1 0 0,0 0 2 16,0 0-2-16,0 0 0 0,0 0 1 15,0 0-1-15,1 0 2 0,-1 1-3 0,0-1 1 16,0 0 0-16,0 0-1 0,0-1 1 0,0 1-1 16,0-1 1-16,0 2-1 0,0-1-1 0,0 0 2 15,0 0-2-15,0 0 4 0,0 0-1 16,0 0 1-16,0 0 0 0,0 0-2 0,4-1 4 16,-4 1-1-16,0 0 2 0,0 0 1 0,0 1-2 15,0-1 2-15,0 0 0 0,0 0 0 0,2 0 0 16,-2 0-4-16,1-1 0 0,-1 1-2 0,1-4 1 15,1 3 0-15,-2 1 1 0,0-2-1 16,0 4-2-16,0-2 2 0,0 0-2 0,1-2 2 16,-1 1 1-16,1 1-2 0,-1-2 1 0,2 2-1 15,-2-1-1-15,0 2 1 0,0-1 1 16,0 0 0-16,0 2-2 0,0-2 1 0,0 0-2 16,-2 0 2-16,4-2 4 0,-2 2-4 0,0 0 3 15,0 0-3-15,-2 0 0 0,2 0 2 16,0 0 0-16,0 0 1 0,0 2-1 0,0-2 0 15,0 0 0-15,0 0 0 0,0-2 4 0,0 2-3 16,0 0 1-16,0 0-2 0,0 0-2 0,0 0 2 16,0 0-1-16,0 0 2 0,0 2-2 0,0-2-2 15,0 0 1-15,-1 0-1 0,1 0 3 0,0 0 0 16,0 0 2-16,0 0-2 0,0 0-3 16,0 0 4-16,0 0 0 0,0 0 0 0,0 1 0 15,0-2 0-15,0 1-2 0,0 0 2 0,0-2 1 16,0 2-4-16,0 0 2 0,0 0-2 0,0 2-4 15,0-2 6-15,0 0-2 0,0 0 2 16,0 0 0-16,0 0-2 0,0 0 0 0,0 0 1 16,0 0 1-16,0 0-1 0,0 0 2 0,0 0-3 15,0 0-1-15,0 0 2 0,0 0-1 0,0 0 4 16,0 0 1-16,0 0-5 0,0 0 0 16,0 0-3-16,0 0 4 0,0 0-1 0,0 0 1 15,0 0-1-15,0 1-2 0,0-1 2 0,0 0-2 16,0 0 3-16,0 0 2 0,0 0-4 15,0 0 0-15,0 0-1 0,0-1-1 0,0 1 4 16,0 0 0-16,0 0-1 0,0 1-3 0,0-1 3 16,0 0 0-16,0 0 0 0,0-1 5 0,0 1-5 15,0 0 0-15,0 0-1 0,0 0-3 0,0 0 4 16,0 0 0-16,0 0 1 0,0 1-3 16,0-1 3-16,0 0-2 0,0 0 1 0,0-1 6 15,0 1-7-15,0 0 1 0,0 0-1 0,0 0-2 16,0 0 4-16,0 0 0 0,0 0 0 0,0 0-2 15,0 0 1-15,0 0-2 0,0 0 2 0,0 0 4 16,1 0-4-16,-1 0 0 0,0 0-1 16,0 0-4-16,-1 0 5 0,1 0 0 0,0 0 2 15,0 1 2-15,0-1-4 0,0 0 0 0,0 0 0 16,0 0 4-16,0 0-3 0,0 0 1 16,0 0-3-16,0 0-5 0,0 0 6 0,0 0 0 15,0 0 0-15,0 0 1 0,0-1-3 0,0 1 1 16,0 0 0-16,0 1 4 0,0-1-2 0,0 0 0 15,0 0 0-15,0-1-7 0,0 1 8 16,0 0-3-16,0 0 3 0,0 0 5 0,0 0-7 16,0 0 0-16,0 0 1 0,0 0-1 0,0 0 1 15,0 0-1-15,0 0 0 0,1 0-6 0,-1 0 5 16,0 0 1-16,0 0 2 0,0 0 3 0,0 0-4 16,0 0 0-16,0 0-2 0,0 0 4 15,0 0-1-15,0 0 1 0,0 0-1 16,0-2 0-16,0 2 1 0,0 0-2 0,0 0 3 0,0 2 3 15,0-4-7-15,0 2 1 0,0-1-2 16,0 1-3-16,2-2 4 0,-2 1-1 0,4-1 0 16,-4-2-4-16,1 2 6 0,-1 1-2 0,1-3 3 15,1 3 4-15,-1-1-5 0,-1 0 0 0,0-1-2 16,0 0 1-16,0 2 2 0,1-4 0 0,1 2 0 16,3-3-6-16,-5 3 4 0,1 0-3 15,1 0 3-15,-1 0 7 0,0-2-8 0,-1 1 1 16,2 0-1-16,-1-2-5 0,2 4 6 0,-3 0 2 15,4-2-1-15,-3-1 0 0,0 2-2 16,1-1 0-16,-2 1 1 0,0-1 3 0,1 1-2 16,-1 0 1-16,1 0-4 0,-1 1 0 0,0 0 4 15,0 0-1-15,0-1 1 0,0-2 1 0,0 2-3 16,0 0 0-16,0-3 0 0,0 3 7 16,0-1-5-16,0-1 0 0,-1 1-1 0,1-2-9 15,-1 2 9-15,1-2-1 0,0 4 1 0,0-1 3 16,0 2-4-16,0-2-1 0,0 0 1 0,0 1 3 15,0 1-3-15,-2-1 1 0,1-1-2 0,1 2-4 16,-1 1 6-16,2-2 0 0,-1 2 1 16,0-3 1-16,0 3-3 0,-1 0-1 0,1 0 1 15,0 3 0-15,0-3 0 0,0 0 2 0,0 0-3 16,0-3-4-16,0 6 4 0,0-3-1 0,0 0 3 16,-2 0 2-16,2-3-5 0,0 3 0 15,0 0-3-15,0 3 4 0,0-3-3 0,-2 0 0 16,2 2-4-16,0-4-2 0,0 4 1 0,-3-1 1 15,3 1 4-15,-1 1 2 0,-1 0-2 0,2 1 0 16,-2 1-3-16,0 0 3 0,1 4-1 16,-4-1 1-16,5 1 1 0,-2 1-5 0,2 4 6 15,-1-1-2-15,1 6 3 0,-1 1 4 0,-1 1-5 16,1 4 2-16,0 5-2 0,-3 6-1 16,2 6 5-16,0 4 2 0,-1 8-1 0,-4 3-2 15,3 7 1-15,1 1-4 0,-3 6 2 0,2 5 3 16,1 1-1-16,-5 6 2 0,5 2-1 0,1 0 1 15,-2 3-4-15,-2 3 5 0,1 3-1 0,-3 0-4 16,-2-1 6-16,4-4-6 0,-5-1 0 16,2-4 2-16,3-8-2 0,-2-4 2 0,4-6-3 15,-2-10 3-15,-1-3 0 0,-3-6 0 0,2-7 4 16,-1-3-2-16,-3-7 6 0,-1-5-4 0,0-3 2 16,0-7 5-16,0-1-4 0,1-7 4 0,4-3-2 15,-2-2-3-15,-1-1-3 0,1-2-2 16,3-1-8-16,-2-2-7 0,-2 0-7 0,-1-5-15 15,5 0-13-15,-2-2-10 0,-1-2-28 0,6-1-27 16,0-2-46-16,2-2-71 0,2-3-94 16,4-3-190-16,1-2-228 0,6-2 153 0</inkml:trace>
          <inkml:trace contextRef="#ctx0" brushRef="#br1" timeOffset="536071.781">-1758 12573 1 0,'0'2'0'15,"-1"-4"0"-15,0 1 0 0,-1 1 0 0,2-3 0 16,0 3 0-16,0 0 0 0,0 0 0 0,0 0 0 16</inkml:trace>
        </inkml:traceGroup>
        <inkml:traceGroup>
          <inkml:annotationXML>
            <emma:emma xmlns:emma="http://www.w3.org/2003/04/emma" version="1.0">
              <emma:interpretation id="{0C2D4937-EF48-47AA-977A-FC7B2FD78768}" emma:medium="tactile" emma:mode="ink">
                <msink:context xmlns:msink="http://schemas.microsoft.com/ink/2010/main" type="inkWord" rotatedBoundingBox="1676,9966 2620,8170 4377,9093 3433,10889"/>
              </emma:interpretation>
              <emma:one-of disjunction-type="recognition" id="oneOf9">
                <emma:interpretation id="interp41" emma:lang="en-IN" emma:confidence="0">
                  <emma:literal>see.</emma:literal>
                </emma:interpretation>
                <emma:interpretation id="interp42" emma:lang="en-IN" emma:confidence="0">
                  <emma:literal>be.</emma:literal>
                </emma:interpretation>
                <emma:interpretation id="interp43" emma:lang="en-IN" emma:confidence="0">
                  <emma:literal>re.</emma:literal>
                </emma:interpretation>
                <emma:interpretation id="interp44" emma:lang="en-IN" emma:confidence="0">
                  <emma:literal>se.</emma:literal>
                </emma:interpretation>
                <emma:interpretation id="interp45" emma:lang="en-IN" emma:confidence="0">
                  <emma:literal>Ye.</emma:literal>
                </emma:interpretation>
              </emma:one-of>
            </emma:emma>
          </inkml:annotationXML>
          <inkml:trace contextRef="#ctx0" brushRef="#br1" timeOffset="41669.9643">882 8546 531 0,'-24'-6'303'0,"-2"-5"-33"16,-5 4-72-16,7-2-116 0,7 6-29 0,4 3-25 15,4-3-27-15,5 3-32 0,2 3-39 0,2-3-35 16,0 3-46-16,3 6-79 0,0-2-174 0,-1 7-70 15,5 2 474-15</inkml:trace>
          <inkml:trace contextRef="#ctx0" brushRef="#br1" timeOffset="41519.0766">-1665 9483 1 0,'-1'1'0'0,"1"2"0"0,0-1 0 0,2-1 0 15,2 1 0-15,3-2 0 0,-2 0 0 0,7-5 0 16,2 1 27-16,1-6 110 0,1-2-28 0,2-1-23 16,0-4-4-16,7 1-3 0,1-3 7 15,2-2 9-15,1-5 14 0,6-2 11 0,2-4-1 16,-4 0-8-16,7-6-20 0,0-3-23 0,3 0-18 16,-2-3-16-16,2 0-6 0,-2 2-5 0,-2-1-2 15,-3 0-2-15,-5 2-6 0,-4 1-2 16,-2 4-7-16,-1 2-2 0,-7 4-8 0,-1 3-6 15,-6 3-4-15,-2 7-6 0,-5-1 0 0,-4 6-8 16,-2 3-7-16,-5-1-4 0,3 6-7 16,-6 2 0-16,-2 2 3 0,-2 0 2 0,-3 5 4 15,4 1 9-15,-2 3-3 0,2 2-4 0,1 5 1 16,-2 1-1-16,2 5 4 0,0 2 9 0,3-2 1 16,4 5 3-16,-2-2 6 0,7 1 4 0,1 2 3 15,8-1 5-15,-3 0 3 0,9 0 0 16,-1 1 6-16,2-3 1 0,5 4 0 0,-2-2 2 15,3 1-4-15,-5-1 0 0,-1 0 0 0,-2-3-3 16,1 1-3-16,-2-3 1 0,-2 3-1 0,-6-6 0 16,0 4 2-16,0-3-2 0,-9 0-6 15,1-1-2-15,-7 1-9 0,-2-4 0 0,-2-1 5 16,-2-3 3-16,-3-2 11 0,1-1 7 0,-1-3 8 16,2-6 4-16,-2-3 4 0,3-4 0 0,2-2-5 15,-2-2 0-15,-2-2-5 0,4-1-1 0,2 1 1 16,-2-3-1-16,3-1 0 0,1 2-3 15,6 4-1-15,-3 1-5 0,6 5 3 0,0 3-9 16,2 1-28-16,-2 1-37 0,4 3-10 0,-1 0 0 16,0 3 27-16,2 6 38 0,4 2 9 15,-3 1 6-15,5-1 1 0,-3 1-1 0,4-2-2 16,2 0 3-16,2-1 0 0,-1-1 9 0,2-1 3 16,8-2 7-16,-6-4 7 0,9-3 3 0,0-2 4 15,8-5-2-15,-2-6-5 0,7 0-6 16,1-3-5-16,-1-3-4 0,3 1-7 0,3-3-7 15,-3-3-10-15,-5-1-9 0,-3 2 1 0,2-2 2 16,-9 2 8-16,0 0 6 0,-2-1 5 0,-7 0 2 16,3-3 3-16,-7 1 1 0,-4-3 1 0,-4 5 5 15,2-4-4-15,-4 1 4 0,-3 1-1 0,0 0-1 16,-2 1 6-16,0 4 0 0,-3 6 5 16,-2 2 0-16,2 3-3 0,-1 2-8 0,-3 3-14 15,-3 4-9-15,3 1-12 0,-7 2-3 0,-1 5 5 16,1 3 1-16,-1 1 7 0,-6 5 1 15,4 4 3-15,2 0 5 0,-5 6 0 0,5 0 0 16,-2 0 1-16,-2 2-3 0,4-2-3 0,3 2 0 16,0 1-1-16,4-3-2 0,5-2 4 0,-1 3 0 15,3-2 2-15,4 0 3 0,4 0-1 16,0-6 4-16,6-1 6 0,3-4 8 0,5-6 10 16,-2-1 6-16,5-6 10 0,1-3 2 0,5-5 3 15,1-3-6-15,7-8-8 0,4-2-10 16,5-1-17-16,-5-4-12 0,2-5-13 0,4-1-3 15,-3-3-3-15,2-3 3 0,0-1 5 0,-4-5 1 16,1 0 9-16,-5 0 3 0,-3-2 2 0,-7 0 4 16,-1 1 0-16,-4 1 0 0,-6 0 0 0,-2-4 3 15,-2 1-1-15,-1 0 3 0,-2 2 1 16,-6 4-1-16,2 5 5 0,-4 0 1 0,-1 10 1 16,-1 0 8-16,-3 3 0 0,-3 4 1 0,3 3 0 15,-2 4-2-15,-3 2-4 0,-2 0-8 0,5 5-11 16,-6 3-19-16,-1 3-10 0,0 6-5 0,-2 4 1 15,-2 5 7-15,0 10 2 0,-4 0 7 16,4 9 2-16,0 5 7 0,1 0 0 0,3 7 5 16,0 2 2-16,1 0-3 0,1-1 7 0,3 2-1 15,-2-2 0-15,-2 2 4 0,1 1-4 16,4-3-1-16,-4-1 0 0,8-4-4 0,2-3-3 16,5-6-3-16,3-11 0 0,8-7 10 0,4-4 12 15,-1-9 14-15,11-4 9 0,0-6 1 0,3-4-3 16,4-3-10-16,-3-6-10 0,-1-1-12 15,5-6-3-15,-6-2 0 0,1-1 3 0,-3-5 4 16,2 1 1-16,-6-2 3 0,-6-1-2 0,0 0 3 16,-4-1-3-16,0-1 2 0,1 2-2 0,0-1-1 15,-3-3 2-15,0 1-2 0,-1-5 1 16,-1-1-2-16,0 3-1 0,-4 0 1 0,2 8 1 16,-5-1 4-16,2 5-2 0,-5 6 0 0,-2 2 1 15,0 4 1-15,-1 3 3 0,-3 3 2 0,-3 5-5 16,5 2-7-16,-5 1-11 0,2 1-12 0,-6 2-8 15,3 3 0-15,-4 3 0 0,-2 3 6 16,-3 7 4-16,-1 2 2 0,2 6 3 0,-6 3 5 16,7 9 3-16,-1 2 7 0,-2 9 4 0,1-1 3 15,2 3 3-15,2 2 0 0,-2-2-4 0,3-1-1 16,0 0-5-16,-2-2-2 0,6-4 1 16,-1 2-1-16,1-5 3 0,5-2-2 0,2-2-3 15,2-6-1-15,2 1-3 0,4-7 1 0,1-3 5 16,2-5 2-16,4-5 13 0,1-1 8 15,5-7 8-15,-3-4 7 0,2-4 1 0,2-3-5 16,2-1-4-16,3-8-5 0,-4 3-7 0,4-9-4 16,1-1-3-16,-6 0-7 0,5-2 2 0,-10 1-3 15,3 0 5-15,-5-2 3 0,-4 3-2 16,-1-2 5-16,0 3-5 0,-5 2-1 0,4-1-2 16,-5 6 2-16,0 3 2 0,0 5 3 0,-1 4 5 15,-2 1-2-15,0 2-4 0,0 2-12 0,-2 0-20 16,2 2-24-16,0 2-5 0,-3 0 10 0,0 5 17 15,-1 1 25-15,-4 6 6 0,0 7-2 0,-3-1-2 16,-1 5-4-16,-2 1-2 0,1 1 1 16,4-2-1-16,1-2 3 0,3-1-4 0,3-1-2 15,2-2-3-15,3-5-1 0,5-3 1 0,-1-2-2 16,5-4-5-16,3-4-17 0,3 0-25 16,1-6-27-16,4 0-40 0,-4-3-51 0,3-1-71 15,3-4-144-15,-7-5-181 0,6-1 512 0</inkml:trace>
        </inkml:traceGroup>
      </inkml:traceGroup>
    </inkml:traceGroup>
    <inkml:traceGroup>
      <inkml:annotationXML>
        <emma:emma xmlns:emma="http://www.w3.org/2003/04/emma" version="1.0">
          <emma:interpretation id="{91694C95-FE7E-44CE-BA8F-BC82AB698F29}" emma:medium="tactile" emma:mode="ink">
            <msink:context xmlns:msink="http://schemas.microsoft.com/ink/2010/main" type="paragraph" rotatedBoundingBox="1235,12889 12959,12025 13125,14275 1401,151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21BB46-3715-4C6B-9063-73B528359FCB}" emma:medium="tactile" emma:mode="ink">
              <msink:context xmlns:msink="http://schemas.microsoft.com/ink/2010/main" type="line" rotatedBoundingBox="1235,12889 11848,12107 12007,14263 1394,15045"/>
            </emma:interpretation>
          </emma:emma>
        </inkml:annotationXML>
        <inkml:traceGroup>
          <inkml:annotationXML>
            <emma:emma xmlns:emma="http://www.w3.org/2003/04/emma" version="1.0">
              <emma:interpretation id="{56EB2A6A-911F-4B48-9B46-14366DF11414}" emma:medium="tactile" emma:mode="ink">
                <msink:context xmlns:msink="http://schemas.microsoft.com/ink/2010/main" type="inkWord" rotatedBoundingBox="1235,12889 4032,12682 4161,14434 1364,14640"/>
              </emma:interpretation>
              <emma:one-of disjunction-type="recognition" id="oneOf10">
                <emma:interpretation id="interp46" emma:lang="en-IN" emma:confidence="0">
                  <emma:literal>proposed</emma:literal>
                </emma:interpretation>
                <emma:interpretation id="interp47" emma:lang="en-IN" emma:confidence="0">
                  <emma:literal>Proposed</emma:literal>
                </emma:interpretation>
                <emma:interpretation id="interp48" emma:lang="en-IN" emma:confidence="0">
                  <emma:literal>Proporid</emma:literal>
                </emma:interpretation>
                <emma:interpretation id="interp49" emma:lang="en-IN" emma:confidence="0">
                  <emma:literal>proporid</emma:literal>
                </emma:interpretation>
                <emma:interpretation id="interp50" emma:lang="en-IN" emma:confidence="0">
                  <emma:literal>apposed</emma:literal>
                </emma:interpretation>
              </emma:one-of>
            </emma:emma>
          </inkml:annotationXML>
          <inkml:trace contextRef="#ctx0" brushRef="#br1" timeOffset="543611.2839">-1894 13256 1 0,'1'0'0'0,"-1"0"0"16,1 0 0-16,1 0 0 0,-2 0 0 16,0 0 0-16,0-1 0 0,1 1 0 0,2-1 0 15,2-1 0-15,-2 0 45 0,-1 1 104 0,5-2-32 16,-1 0-21-16,-2-3-14 0,5 1-16 0,0 2 11 16,-3-3 2-16,4 0 6 0,0-3 6 15,-3 1-3-15,3 2 0 0,1-2-2 0,-4-2 1 16,3-2-7-16,2 2-2 0,2-5-6 0,-1 0-12 15,1-1-2-15,0-2-4 0,1-2-7 16,5-1-4-16,-5 0-11 0,-2-2-10 0,4-1-6 16,-4 2 1-16,3-1-4 0,-1 1 1 0,0-2 0 15,-3 2-1-15,-4 2 5 0,2-1 1 16,-2 1-2-16,-2-1 3 0,-4 0-3 0,4-1-2 0,-5 1 0 16,-2 5-1-16,-6-2-7 0,4 4-8 15,-1 0-8-15,-4 2-12 0,-1 3-3 0,2 2-6 0,-3 1-4 16,-2-2-3-16,5 5-5 0,-4 2 0 15,0 1-1-15,-1 1 7 0,3 0 3 0,1 3 7 16,-2-3-1-16,1 4-7 0,5-2-9 0,1 1-10 16,-1 1-6-16,2-2 5 0,2 1 7 15,2-1 11-15,2 2 12 0,-1 2 8 0,5-2 7 16,-3 0 6-16,6 0 1 0,1 1-1 0,0 4 3 16,2-1-4-16,-1-3 2 0,2 3-1 15,-3 4-3-15,0 0-1 0,-3 3 1 0,2-1 4 16,0 3 7-16,0-4 5 0,-5 5 4 0,4-2 2 15,-2 2 0-15,-3 2 1 0,-2 0 0 0,2-1 1 16,-1 2-3-16,-3-3 0 0,-1 1 0 16,-1 2 0-16,-3-2 4 0,-1-1-1 0,2-2-1 15,0-3-3-15,1 1-4 0,-4-5-3 0,5-1 0 16,0 1 1-16,1-4-2 0,-2 0-1 0,2-1 1 16,0-2-3-16,2 0 4 0,-2-3 3 0,1 0 5 15,0 0 9-15,5 0 11 0,-4-2 13 0,1 1 7 16,8-1 2-16,-6-2-12 0,7-4-13 15,0 0-12-15,0-1-10 0,3 0-1 0,-3 0-3 16,0-2 0-16,-1 1-4 0,-4 1-1 0,3-1-5 16,1 2-7-16,-5 1-9 0,3-3-18 0,2 2-32 15,-5 0-52-15,5-1-87 0,-2 2-161 16,-5 2-202-16,5 0 120 0,-5 1 452 0</inkml:trace>
          <inkml:trace contextRef="#ctx0" brushRef="#br1" timeOffset="545002.9499">-946 12479 1 0,'-4'-16'151'0,"2"-3"-55"16,2-5-27-16,0 6-5 0,2 6 21 15,2-3 56-15,-3 5 47 0,0 1 24 0,1 1 1 16,-2 1-31-16,0 1-35 0,0 0-25 0,0 3-28 16,0 1-21-16,0 2-22 0,0 0-33 0,0 2-24 15,0-1-35-15,-2 2-7 0,1 7 5 0,0 4 14 16,-5 10 29-16,4 9 7 0,-8 6 5 16,2 9 6-16,-3 7 3 0,1 6 6 0,-5 7 6 15,0 4 9-15,-5 0 6 0,4 2 5 0,-7 0 1 16,4 2-9-16,-3 4-4 0,-4 4-11 0,5-2-6 15,-5 4-7-15,2 2-5 0,0-3-2 0,1-1-3 16,4-6-2-16,-5-3-4 0,8-4-6 16,-5-13 1-16,6-7-2 0,0-7 1 0,2-10-2 15,1-6-11-15,-2-13-18 0,2 1-26 0,2-7-22 16,6-5-36-16,0-4-70 0,-2-1-119 0,6-7-229 16,0-6-123-16,0-3 460 0</inkml:trace>
          <inkml:trace contextRef="#ctx0" brushRef="#br1" timeOffset="544632.4966">-1291 12881 1 0,'0'-4'0'0,"0"-4"0"0,0-1 0 15,3 3 0-15,-2 0 0 0,2 2 0 16,-2-2 31-16,-1 3 248 0,0 0-13 0,-1 0-63 16,1 1-53-16,-2 1-36 0,2 1-19 0,-1 0-13 15,0 1-17-15,1 1-29 0,-3-1-35 0,-1 1-23 16,-1 2-13-16,-5 6 9 0,0 1 15 15,-4 6 13-15,-1 1 9 0,-1 2 4 0,-4 2 6 16,3 2 5-16,-6 0 1 0,7 2 7 0,-3 0 1 16,0-1 2-16,6-4-3 0,1 1-5 0,5 0-6 15,-2-5-7-15,5 0-2 0,-2-2-6 16,4-2-1-16,3-4 0 0,0-2 0 0,5-3 10 16,-2 0 10-16,-2-4 15 0,8 0 13 0,-1-2 7 15,3-1-3-15,2-3-9 0,2-1-9 0,0-2-15 16,5-4-4-16,-2 3-7 0,1-2-4 0,-2-1-2 15,-1 2 1-15,2-5 1 0,-3 3-1 16,1-4 1-16,1 3-2 0,-5 0-1 0,1 1 3 16,-5-2-1-16,0 1 5 0,3 2 0 0,-3-2 1 15,-4 3 6-15,-1-1 3 0,3-1 7 16,-6 5 3-16,0-4 2 0,-2 4-3 0,0-1-3 16,-6 1-2-16,4 2-6 0,-1 0-3 0,-5 1-10 15,-1 1-10-15,1 1-6 0,-4 1-5 0,-5 1-1 16,3 2 0-16,2 1 0 0,-3 1-2 15,1 1 0-15,0 1 2 0,1 0-5 0,-2-2 1 16,8 1-8-16,-2 1-13 0,-1 1-15 0,5 0-29 16,-2-3-35-16,4 2-42 0,-3-1-62 0,4 0-108 15,2 1-178-15,1 0-96 0,1 0 411 0,2-2 191 16</inkml:trace>
          <inkml:trace contextRef="#ctx0" brushRef="#br1" timeOffset="541207.7428">-2069 12918 754 0,'-4'-12'263'0,"3"-6"-118"16,0-7-48-16,2 7-34 0,7-2 5 0,3-1 20 16,0 0 13-16,2-2 1 0,6 0-11 15,-2 0-17-15,5 3-17 0,-2-2-12 0,3 1-4 16,-1 2-4-16,2 1 0 0,-2 2-6 0,6 1-4 16,-2 6-9-16,-1 1-6 0,0 2-4 15,-2 5-9-15,1 2 4 0,-5 5-3 0,7 2 1 16,-9 2 1-16,5 4 0 0,-5 0 3 0,2 4 0 15,-5 0 5-15,1 4-1 0,-4-1 0 0,-3 0 1 16,0 4-2-16,-7-1 4 0,1 4 1 16,-4-1-1-16,-3-1 4 0,-6 1-3 0,-1 2 2 15,-5-1-1-15,-3 1 0 0,-4-2 0 0,-3 1-1 16,-1-3 0-16,-2 0-3 0,-3-5 2 0,4 1-1 16,1-4-1-16,3-2 0 0,-2 2-1 0,1-5 1 15,9-1-5-15,-4-1 3 0,6-1-5 16,1-3 0-16,0-1 4 0,2 0-4 0,2-3 4 15,6 2-1-15,3-4-3 0,0 0 1 0,-1 0-4 16,4 0-5-16,-2 0-5 0,1 0-5 0,-1 0 0 16,1 0 4-16,1 0 7 0,0 2 1 0,4-2 6 15,-4 0 0-15,0 0-2 0,0-2 5 16,2 2-2-16,0-1 1 0,-1 1 1 0,-3-3 0 16,4 3-3-16,-4 0-1 0,0 0 3 0,0 3-6 15,0-3 8-15,0 0 3 0,0 0 2 16,0-3 6-16,0 6-4 0,0-3-1 0,0 0-6 15,-1-3-9-15,1 1-10 0,-3-1-16 0,3 0-22 16,0 0-34-16,-1 1-46 0,2-1-77 0,-1-2-115 16,7 2-176-16,-1-1-210 0,2-2 197 15</inkml:trace>
          <inkml:trace contextRef="#ctx0" brushRef="#br1" timeOffset="547081.7729">-1169 13040 1 0,'15'-22'0'0,"1"-7"0"16,12-5 0-16,0 6 0 0,6 7 6 15,-6 3-12-15,0 2 6 0,-4 4 0 0,-2 6 0 16,-6 3 0-16,-4 5 0 0,1 2 0 0,-2 4 0 15,-4 4 0-15,1 0 0 0,-4 2 0 0,-3 1 39 16,-1 5 53-16,-1 0 10 0,-3 0 2 16,-4 4-2-16,-6 2-13 0,1-3-14 0,-2 2-11 15,-2 3-14-15,-7-3-3 0,-2 0-7 0,-2-2-5 16,0-1-2-16,-4 1-4 0,3-5-4 0,3 0-5 16,1-1-5-16,7-5 0 0,-4-3 5 15,9 0 11-15,1-3 14 0,6-4 19 0,1-1 15 16,2-1-5-16,6-3-34 0,2 0-37 0,-1-3-26 15,7 0-6-15,3-2 26 0,2-3 20 16,9-2 13-16,-1-2 6 0,4-3-4 0,2 0-3 16,6-1-6-16,2-5-3 0,-6 4 6 0,5-4 0 15,2 0 3-15,0-2 0 0,4 4-8 0,1 0-3 16,-3-2-7-16,-3 1-2 0,1 3-1 0,-5-1 0 16,-1 1 2-16,-2 1-1 0,-3-2 5 15,-1 2-5-15,-1 4 2 0,-1-2 1 0,-9 6 2 16,2-3 4-16,-9 4 4 0,0-1 7 0,-5 1 5 15,3 1 11-15,-6-1 5 0,-1 4-5 0,-1-2-8 16,-2 4-20-16,-2-1-15 0,1 2-15 16,-4 2-16-16,1-1-6 0,-2 2-2 0,-4 2 4 15,-1-1 9-15,1 5 10 0,-1 2 5 0,1 0 2 16,1 1 4-16,1 2-3 0,3-1 0 0,-3 0 4 16,2 0-2-16,5 0 3 0,-4-1 0 0,5-2 0 15,-1 1 0-15,-3 0-1 0,6 2 1 16,0-1 0-16,-1 1 2 0,1 1-1 0,-2 0 0 15,-2 1 0-15,4 3-2 0,-1-1 3 0,1 3 0 16,-2 2 1-16,-1 0 2 0,0 4 0 16,2 1-1-16,-5-2-1 0,3-1 0 0,1 0-1 15,1-1 0-15,-4-5 1 0,5 2-4 0,1-5 2 16,0-3-2-16,1-1 0 0,5-5 4 0,-2 0 1 16,-2 0 9-16,6-2 7 0,-4 1 5 15,7-4 4-15,0-1-2 0,1-1-4 0,1-2-7 16,1-3-2-16,2 0-2 0,-3 1-2 0,3-6 3 15,-2 2 0-15,6-2 1 0,-6 0 0 0,3 1 2 16,-4-4 2-16,0-1 1 0,-2 2 2 16,-4-3 1-16,2 2 2 0,-6-3-1 0,2 5-2 15,-3-6 4-15,-2 5-4 0,-2 4 0 0,-2-3-3 16,0 6-6-16,0-1-3 0,-4 3-6 0,3-2-2 16,-5 3-3-16,1 1-1 0,0 2 0 0,-7 2 1 15,2 1 1-15,1 0-2 0,-2 3 0 16,3 1-3-16,-2 2-1 0,2 3 1 0,4 0 1 15,-5 1 1-15,2 1 1 0,1 2 0 0,4 2-1 16,-1-2-4-16,6 0 1 0,0 1-1 0,2-2-2 16,2 1 1-16,6 0 1 0,1-4 5 15,-2-1 6-15,4-2 8 0,6-6 6 0,-1 0 1 16,-1-2 2-16,8-5-5 0,-5 1-1 0,5-2-3 16,0-2-3-16,-1-2 1 0,3 2-4 15,0-2 1-15,2-3 1 0,-2 1 0 0,0-3 0 16,-6 2 2-16,3-1-1 0,-3 1 1 0,-5 0 2 15,0 0 2-15,-4-1 1 0,-5 4 2 0,2-1-2 16,-4 3 4-16,-2 2 1 0,-4-1 2 16,2 0 1-16,-2 2-5 0,-2 3-2 0,-2-1-8 15,4 5-5-15,-1-3-2 0,-2 3-6 0,1 0-2 16,1 1-4-16,-5 1-3 0,5-2-1 0,2 5-2 16,-3-2 1-16,0 3-2 0,1 2 4 0,2 1 0 15,1 3 4-15,0-3 4 0,1 7 1 16,2-3 4-16,5 2 1 0,-4 0-1 0,5 2 1 15,-5 0-1-15,4-3 4 0,-5 2-1 0,0 3 2 16,1-4-2-16,-4 2-1 0,-4 1 2 0,1-1 0 16,-1 1 1-16,-4-2 2 0,1 0-1 15,-4-1 0-15,1 0 0 0,-2-3 2 0,1-1 0 16,4-1 1-16,-2-3-1 0,-1 1-1 0,6-4 3 16,-1 1 0-16,-2-4 2 0,6-1 1 0,-2 0-3 15,1 0 1-15,-2-1-3 0,2-1 0 16,2-1 1-16,0 2-3 0,2-1-2 0,-2 2-11 15,4-1-6-15,-2-2-3 0,1-2 0 0,6 1 7 16,-2-1 3-16,5-5 3 0,7 3 2 16,-2-2 0-16,2-3 3 0,5 2 0 0,0 0 1 15,3-2-1-15,0 1 1 0,-1-1-2 0,-1-1 3 16,-1-1 1-16,-4-1-1 0,3 2 1 0,1-1-3 16,-5 2 1-16,2-4 3 0,-5 0 0 0,5-1 3 15,-8 0-4-15,0-1 2 0,-5 3-1 0,2 2 3 16,-7 0 7-16,2 4-1 0,-4 0 3 15,-2 2-3-15,-4 2-4 0,2 0-2 0,-1 2-6 16,-4 2-3-16,1-1-5 0,-5 2-1 0,0 3 1 16,-3 0 3-16,-4 1 5 0,3 3 0 0,0 3 1 15,-3-1-1-15,6 3-3 0,-3 1 2 16,4-1 1-16,4 3 0 0,-4 2 0 0,-2 0-2 16,4 1-1-16,0 2 0 0,5-3 1 0,0 0-1 15,3 3 0-15,8-2-4 0,-1 0-1 16,4-3 3-16,3-1 2 0,4-2 5 0,1-3 7 15,5-1-2-15,4-5 0 0,2-2-1 0,3-2 2 16,4-1-3-16,1-2 1 0,-1-2-3 0,4 1-4 16,-2-1 4-16,3-2 0 0,1-2 2 15,-2 3 1-15,2-2-3 0,-2-1-2 0,-1 2-1 16,-10-1 1-16,-2 2 1 0,-1-4 3 0,-4 3 0 16,-3 1-4-16,-4-1 5 0,-2-1 0 0,-1 1 4 15,-7 1 7-15,3-1-6 0,-9 0 3 16,-4 2-4-16,3 0-5 0,-6-1-2 0,-1 2-5 15,-3 0-3-15,-6 2-6 0,-4 3 3 0,2 3 2 16,-6 4 4-16,-5 0 8 0,1 2-5 0,-4 3 0 16,7-2 0-16,0 3-4 0,2 2 3 15,2-2 0-15,7 4 0 0,1-2-1 0,2 1-2 0,0-1-3 16,7-2-1-16,3-1 5 0,-2 2-8 16,6-4 2-16,6-1-3 0,-1 1-3 0,1-2 10 15,3-2 4-15,2-3 4 0,2-2 4 0,0-2-1 16,6-2 0-16,0-3-1 0,-2-2 3 15,6-2-6-15,-3 0 0 0,3-2-3 0,1-2-4 16,-2 2 6-16,-3-4 1 0,-3 0 1 0,1-4-1 16,-4 1-3-16,2 1-1 0,-3-3 0 15,0 1 3-15,-5-4-2 0,4-1 0 0,-5-3-2 16,-2-2-3-16,1-3 6 0,-4 0 1 0,3-2 1 16,-4 0 5-16,-3-1-7 0,2 3 0 0,-2 1 1 15,0 2 1-15,-1 3-1 0,-1 3 2 16,2 1-2-16,-3 1-2 0,3 4 2 0,0 2 3 15,-1 4 3-15,-1 1 4 0,4 4-1 0,-1 1 0 16,1 2 1-16,-2 2 1 0,1 0-2 0,-1 2-4 16,2 0-11-16,1 2-17 0,-2 0-1 0,1 4-1 15,-3 4 7-15,-3 6 13 0,3 6 0 0,-1 1 3 16,-1 9 3-16,6-1-1 0,-2 7 4 16,2-3 0-16,0 2-1 0,-2 4-1 0,2 2 2 15,-1 0 0-15,-4-2 1 0,3 1 5 0,0-2-7 16,-1-5 0-16,2 0 0 0,-5-1-5 0,6 0 4 15,-1-5 1-15,4-1-1 0,2-5-2 16,-1-3 4-16,-1-8 2 0,3 0 4 0,-2-4 10 16,2-4-5-16,-1-1 3 0,-1 1 3 0,0-4 1 15,2 1 8-15,-4-2 3 0,4 1 1 16,-1-4-2-16,-2 3-2 0,-1-4-7 0,5 2-4 16,-3-3-1-16,4-3-11 0,-3 2-2 0,2-1-4 15,-3 2-6-15,-2 0 3 0,3-2-5 16,-2 3-9-16,-1-1-11 0,0-1-11 0,-1 2-17 15,0-1-16-15,1 1-12 0,-2-1-28 0,2 2-27 16,1-2-33-16,-2 3-55 0,2-1-68 0,-2 1-122 16,2 0-220-16,2 0-58 0,-1 0 667 0</inkml:trace>
        </inkml:traceGroup>
        <inkml:traceGroup>
          <inkml:annotationXML>
            <emma:emma xmlns:emma="http://www.w3.org/2003/04/emma" version="1.0">
              <emma:interpretation id="{6A65AC29-E11D-466C-80F7-3D286651D8FF}" emma:medium="tactile" emma:mode="ink">
                <msink:context xmlns:msink="http://schemas.microsoft.com/ink/2010/main" type="inkWord" rotatedBoundingBox="4602,13158 5402,13040 5472,13515 4672,13633"/>
              </emma:interpretation>
              <emma:one-of disjunction-type="recognition" id="oneOf11">
                <emma:interpretation id="interp51" emma:lang="en-IN" emma:confidence="0">
                  <emma:literal>as</emma:literal>
                </emma:interpretation>
                <emma:interpretation id="interp52" emma:lang="en-IN" emma:confidence="0">
                  <emma:literal>a</emma:literal>
                </emma:interpretation>
                <emma:interpretation id="interp53" emma:lang="en-IN" emma:confidence="0">
                  <emma:literal>As</emma:literal>
                </emma:interpretation>
                <emma:interpretation id="interp54" emma:lang="en-IN" emma:confidence="0">
                  <emma:literal>at</emma:literal>
                </emma:interpretation>
                <emma:interpretation id="interp55" emma:lang="en-IN" emma:confidence="0">
                  <emma:literal>am</emma:literal>
                </emma:interpretation>
              </emma:one-of>
            </emma:emma>
          </inkml:annotationXML>
          <inkml:trace contextRef="#ctx0" brushRef="#br1" timeOffset="548892.7345">1683 12771 1 0,'-1'-14'0'15,"-2"-3"0"-15,0-4 0 0,-2 4 0 0,2 5 0 16,2 1 110-16,-2 0 72 0,-1 3 9 16,0-1-16-16,2 2-28 0,-4 2-39 0,1-1-32 15,2 3-28-15,-4 2-6 0,2-1-12 0,-4 2-2 16,2 0-2-16,-1 5-4 0,-4 1 1 0,-2 1-1 16,0 7 3-16,-4 1 0 0,-3 5-1 0,-5 6 1 15,1 4-3-15,1 0 0 0,2 3 1 16,-1-4-1-16,2 1 0 0,4-1-5 0,2 0-2 15,0 0-2-15,4-3-7 0,6 3 1 0,-2-3-2 16,7-6-4-16,2-2 3 0,3-3-1 0,0-4 5 16,5-3 13-16,-1-4 15 0,5-2 13 15,3-4 6-15,0-2-3 0,9-4-15 0,-1-3-8 16,2-2-8-16,4-3-7 0,0-1 1 0,-3-2-3 16,-2-1 1-16,-8-1 1 0,5 2 1 15,-8-3 3-15,-2 2 2 0,1 0 3 0,-4 0-4 16,-3-1 2-16,0 2-1 0,-5 2-1 0,2 4 5 15,1-1 2-15,-5 6 4 0,-2 0 5 0,-1 3 0 16,2-1-1-16,-2 5-6 0,2-1-9 16,-2 2-13-16,2 2-10 0,-3-1-8 0,0 4-4 15,1-1 6-15,-3 6 0 0,-1 0 5 0,0 6 3 16,2-3 0-16,1 5 1 0,-3-1-2 0,6 3 3 16,-1 0-5-16,2-2 3 0,0 2 1 0,2-1-1 15,2-5 4-15,1 3-4 0,-1-3 3 0,6-4-1 16,-2 1 0-16,1-5 3 0,2-2 0 15,-2-1 6-15,-2-1 2 0,5-2 6 0,1-3 1 16,1 0-1-16,-1-3 5 0,1-4-7 0,2-1 1 16,-2-1 0-16,2-4-6 0,-2 2 2 15,1-2-2-15,-2-3 1 0,-1 1-3 0,0-2 3 16,-2 0 2-16,-1-2-1 0,-1 1 5 0,-3 0-4 16,3 2-3-16,-4-2 0 0,0 1-4 0,2 3 1 15,-5 0 0-15,2 3-2 0,-3 4 1 16,1 1 0-16,-1 1 2 0,0 0-1 0,0 3 4 15,0 3-5-15,-1-2-2 0,1 4-1 0,0 0-8 16,0-1-3-16,0 2-10 0,0-1-15 16,1 2 0-16,2 0 2 0,-2 2 10 0,5 3 12 15,-2 5 8-15,5 1-1 0,-1 6 1 0,1-1 4 16,3 3-7-16,-1 1 4 0,-1-2 0 0,-1-1-1 16,0-2 4-16,5 1-2 0,-1 0 0 0,-1-2 1 15,-2-1-1-15,-2 0-1 0,0-3 1 16,-3 1 1-16,2-3-5 0,-6-1 6 0,-1 0 2 15,-1-2 1-15,-6 0 9 0,2 1-1 0,-3 1 1 16,-2 0 2-16,-2 0-1 0,-4-1-1 0,-1 1 0 16,2-3 0-16,-1 0-8 0,-6-1 5 0,4 1-1 15,-4-4-4-15,5 0 6 0,1 0-7 16,1 0-2-16,2-2-2 0,3 0-3 0,-1 0-5 16,3-2-11-16,3 0-20 0,2 1-57 0,-1 0-151 15,4-1-388-15,3-1-847 0</inkml:trace>
        </inkml:traceGroup>
        <inkml:traceGroup>
          <inkml:annotationXML>
            <emma:emma xmlns:emma="http://www.w3.org/2003/04/emma" version="1.0">
              <emma:interpretation id="{42E9082F-E46E-4F5E-A8E6-6E8D4C91D799}" emma:medium="tactile" emma:mode="ink">
                <msink:context xmlns:msink="http://schemas.microsoft.com/ink/2010/main" type="inkWord" rotatedBoundingBox="4899,13324 7691,12121 8319,13577 5527,14780"/>
              </emma:interpretation>
              <emma:one-of disjunction-type="recognition" id="oneOf12">
                <emma:interpretation id="interp56" emma:lang="en-IN" emma:confidence="0">
                  <emma:literal>global</emma:literal>
                </emma:interpretation>
                <emma:interpretation id="interp57" emma:lang="en-IN" emma:confidence="0">
                  <emma:literal>Global</emma:literal>
                </emma:interpretation>
                <emma:interpretation id="interp58" emma:lang="en-IN" emma:confidence="0">
                  <emma:literal>glottal</emma:literal>
                </emma:interpretation>
                <emma:interpretation id="interp59" emma:lang="en-IN" emma:confidence="0">
                  <emma:literal>globate</emma:literal>
                </emma:interpretation>
                <emma:interpretation id="interp60" emma:lang="en-IN" emma:confidence="0">
                  <emma:literal>goal</emma:literal>
                </emma:interpretation>
              </emma:one-of>
            </emma:emma>
          </inkml:annotationXML>
          <inkml:trace contextRef="#ctx0" brushRef="#br1" timeOffset="552886.6859">2772 12897 1 0,'5'-7'0'0,"6"-2"0"0,2-4 0 16,2 1 0-16,7 1 0 0,-5-4 0 0,0 1 0 16,5-2 0-16,-5-1 90 0,-2 0 90 15,1 0-39-15,-5-1-23 0,-3-1-11 0,3 3-1 16,-6-1 7-16,2-2 4 0,-3-2 0 0,0 0-9 16,-3 1-15-16,2 0-19 0,-3 2-18 0,0 5-12 15,-4 0-12-15,2 2-6 0,-3 1-7 16,2 1-10-16,-5 1-11 0,0 3-11 0,-1 0-10 15,-3 3-5-15,-4 0-2 0,-2 2-1 0,1 4 3 16,-5 2 6-16,2 4 2 0,-3 1 4 0,-3 1 1 16,3 4-3-16,-4 2 4 0,0 3-3 0,-1 5 4 15,5 1 1-15,-2 0 0 0,3 1 0 0,0 4-2 16,3-2 0-16,1 1-3 0,6-5-1 16,2-3-1-16,3-3-4 0,6-4-2 0,2-4 3 15,2-2 9-15,3-6 17 0,2-2 17 0,2-2 14 16,4-4 4-16,1-2-3 0,4-1-9 15,-2-5-5-15,6 0-4 0,-1-1-4 0,-1-1 2 16,2-4-3-16,-3 4 1 0,1-3 1 0,1-2-2 16,-5 2 1-16,-2 1-2 0,-2 0-2 0,-2 7-2 15,-4-1 0-15,1 2-1 0,-7 5-3 16,3-1 1-16,0 3-6 0,-4 1-1 0,0 0-5 16,-1 0-12-16,1 3 7 0,-3-1 6 0,-1 7 14 15,3 5 12-15,-4 4 1 0,-3 3-3 16,-1 7-7-16,3 3-1 0,-5 4-4 0,3 5 0 15,1 3 5-15,-1 6 1 0,2 3 5 0,-4 5-1 16,5 6-2-16,-6 1-2 0,0 3-1 0,3 3-1 16,0-1-1-16,-2 2 2 0,-3 5-3 0,-1 2-4 15,-2 3-3-15,-7-5-16 0,-3-1-6 16,-2-8 2-16,-1-8 4 0,-6-5 13 0,0-8 11 16,-1-7 4-16,-3-5 0 0,3-3 6 0,-3-5-2 15,7-7 6-15,1-8 9 0,1-7 2 0,5-4 10 16,-2-4-1-16,8-7-4 0,-2-6-6 0,-1-6-9 15,5-5-4-15,-1-5-8 0,1-5-1 16,8-1-4-16,-1-2-6 0,6-2-3 0,4 3-14 16,6 1-3-16,4 0-3 0,5-2 1 0,8 1 6 15,1 0 0-15,3-2 5 0,1 3 0 16,1 4 4-16,0-3 1 0,7-1-2 0,0 2 3 16,-1-1-4-16,6-4 4 0,5-1 1 0,1 2-1 15,1-5 5-15,1 2-1 0,-1-2 1 0,3-2 0 16,-2-6 0-16,6 0 1 0,-4 1-1 15,2-2 3-15,-4 1-6 0,-6-2 2 0,-4 3-2 16,0-4-5-16,-4 2 3 0,-6 2-2 0,-1 7 3 16,-6 2 5-16,-3 2 3 0,-6 6 3 15,-2 0 1-15,-5 3 2 0,0 5 0 0,-4-1 3 16,-2 3 1-16,0 3-3 0,-1 2 4 0,0 1-5 16,-1 2 0-16,-2 2-1 0,2 0-1 0,-4 2 1 15,1 3-2-15,1 2 1 0,1 3-2 0,-2 1 0 16,0 2-6-16,1 2-15 0,0 1-11 0,1 1-15 15,-2 4-2-15,-2 5 9 0,-1 6 9 16,-3 5 14-16,2 8 6 0,-6 3 4 0,1 9-2 16,5 1 2-16,0 6 4 0,-1-1-2 0,1 2 6 15,4 4-3-15,-2 1 0 0,2-1 1 0,-2 2-4 16,0-2 1-16,0-2 0 0,2-6-2 16,-2-2 3-16,-1-6 0 0,2-2-2 0,2-5-1 15,1-1 1-15,2-5-3 0,2-8-2 0,0-1 2 16,1-4-7-16,3-2 7 0,0-6 6 15,1-3 8-15,2-2 15 0,-2-4 2 0,2-2 2 16,3-2-9-16,1-5-3 0,4-1-8 0,-1-5-3 16,-2-1 1-16,4 0-7 0,-3-2 1 0,2-1 1 15,-2 2-4-15,-1 2 2 0,3 0-3 0,-2 1-1 16,-1 6-1-16,-1-1 2 0,-1 4-2 16,-3 2-2-16,-1 3 1 0,-3 2-8 0,-2 1-6 15,0 3-9-15,-2 1-3 0,-2 1 5 16,0 5 12-16,2 1 12 0,-3 2 7 0,-4 7 3 0,2-1-6 15,-2 5-3-15,-1 0-1 0,0 0-5 0,3 1 4 16,-1-2 0-16,5-1-1 0,1-3 5 16,4-1-3-16,0-1 0 0,2-5 0 0,0 0 2 15,5-3 4-15,-3-3 4 0,3-2 5 0,3-2-3 16,1-2 4-16,3-3-3 0,-2-2-1 0,3 1 3 16,2-2-5-16,-4-4 0 0,3 3 1 15,-1 2-3-15,-5-4 5 0,-1 1 3 0,0-3 4 16,-4 2 5-16,-4-1 5 0,0-2 3 0,-5 2 0 15,-2-2 3-15,-1 1-3 0,-5 1-5 16,-3 1-3-16,-6 3-6 0,1-1-5 0,-2 2-4 16,-2 1-4-16,1-1-6 0,2 2 0 0,-2 3-2 15,3 2-4-15,1 1 1 0,1 0-8 0,3 0-14 16,1 1-26-16,2 2-42 0,0 2-47 16,3-2-73-16,-3 1-111 0,7-1-183 0,2 1-149 15,3-2 374-15</inkml:trace>
          <inkml:trace contextRef="#ctx0" brushRef="#br1" timeOffset="553296.301">3717 12362 27 0,'5'-12'456'0,"-2"-6"-152"16,1-4-84-16,3 8-54 0,0 4-22 15,3-4-6-15,1 4-13 0,-2 2-24 0,-1 0-31 16,2 2-27-16,-2 3-23 0,-4 2-17 0,0 2-10 15,-1 2 1-15,-3 3 1 0,0 6 8 0,0 0 11 16,-3 11 1-16,-4 5 4 0,-2 7-1 16,-2 7-5-16,-5 4 2 0,0 0-5 0,-1 3 1 15,0-1 0-15,4 4-2 0,-3 0 1 0,3 0-2 16,0-1 0-16,3-5-3 0,-1-3-1 16,6-5-2-16,1-3-1 0,4-4 2 0,2 0-5 15,4-8 3-15,0-2-2 0,5-7-2 0,0-1 0 16,2-7 3-16,3-3 6 0,4-5 1 0,1-2 4 15,0-4-1-15,3-1-2 0,-1-3 2 0,2-2-3 16,-5-1-2-16,5-3 0 0,-11 3-2 16,1-5 1-16,-3 0 1 0,0-2 3 0,-5-2 3 15,-4 1-1-15,-3-3 1 0,-7 4-2 0,-1 0 1 16,-4 2 1-16,1 2 1 0,-5 2 1 0,0 3-5 16,-3 1-2-16,4 1-4 0,-5 5-4 15,3-1-3-15,2 3-6 0,-1 3-7 0,1 2-20 16,2 3-35-16,2-1-59 0,3 1-124 0,3 1-246 15,2 2-217-15,3 1 314 0</inkml:trace>
          <inkml:trace contextRef="#ctx0" brushRef="#br1" timeOffset="553991.5697">4271 12648 249 0,'-10'-1'152'16,"-8"-2"-99"-16,-1 0-23 0,3 3 10 0,-2 3 23 16,5 0 23-16,-2 6 10 0,-1 0-1 0,-4 1 2 15,0 5-7-15,-3 3-3 0,-2 2-3 0,3 4-4 16,-1-5-6-16,3 4-9 0,2-3-10 0,3-2-12 16,0 0-16-16,4-3-15 0,5 1-12 0,4-2-4 15,5-3 1-15,4-2 5 0,2-3 6 0,4 0 4 16,0-6 5-16,3 0-2 0,1-3 0 15,3-3 0-15,2-1-3 0,2-1 0 0,-3-3-2 16,-1 0 0-16,-1-1 2 0,0 2 2 0,-8-1-1 16,-1 1-1-16,-2 2-2 0,-1 3-2 15,-3 0-1-15,-3 2-1 0,-1 2-6 0,2 1-6 16,-4 0-5-16,2 3-9 0,-1-2 5 0,1 1 5 16,-1 2 9-16,-3 3 9 0,-2 2-1 15,4-1-2-15,-2-1-2 0,2-1-2 0,2-1-2 16,2 1 0-16,2-2 3 0,4 1 3 0,4-4 5 15,4 1 1-15,0-4 1 0,5-1-3 0,4-3-4 16,-4-1-1-16,6-1-2 0,-2-2 2 16,1 0-1-16,-1-3 1 0,-3 0-2 0,-1 0-1 15,3-4 5-15,-4-2-1 0,-1-5 5 0,-5 2 2 16,0-7-2-16,0 1 2 0,-2-4 1 0,-4-2 2 16,-1 2-2-16,-1-6 2 0,1 0-5 0,-3 1-5 15,-3-2 6-15,-2-2-2 0,-2 2 3 16,1 0 2-16,-5 4-2 0,0 0 2 0,2 0 0 15,-2 4 3-15,0 6-3 0,1 2 2 0,0 5-1 16,0 7-3-16,0 0 1 0,0 4-5 0,2 2 0 16,1 2-4-16,0 2-7 0,-2 1-10 0,4 1-10 15,-5 2-1-15,-1 9 5 0,-3 5 11 16,-4 9 10-16,4 9 1 0,-2 3 4 0,3 8-1 16,0 0 5-16,2 6 6 0,5 3-1 0,-4 2 2 15,5-2-2-15,1 2-3 0,0-4 2 16,0 1 0-16,3-5-3 0,2-1-2 0,2-5-4 15,1-8 1-15,3-2 1 0,2-4 0 0,2-6-1 16,1 0-2-16,-1-8-2 0,-1-2-3 0,5-6 3 16,-2-3-3-16,0-1-8 0,3-3-15 15,-2-1-19-15,1-4-27 0,1 0-32 0,0-4-47 16,-1-3-91-16,7-1-153 0,-5 0-243 0,2-2 42 16</inkml:trace>
        </inkml:traceGroup>
        <inkml:traceGroup>
          <inkml:annotationXML>
            <emma:emma xmlns:emma="http://www.w3.org/2003/04/emma" version="1.0">
              <emma:interpretation id="{B4894BE7-4FFF-40D8-B153-5A94101BE1A7}" emma:medium="tactile" emma:mode="ink">
                <msink:context xmlns:msink="http://schemas.microsoft.com/ink/2010/main" type="inkWord" rotatedBoundingBox="8286,12466 11855,12203 11968,13730 8399,13993"/>
              </emma:interpretation>
              <emma:one-of disjunction-type="recognition" id="oneOf13">
                <emma:interpretation id="interp61" emma:lang="en-IN" emma:confidence="0">
                  <emma:literal>pal</emma:literal>
                </emma:interpretation>
                <emma:interpretation id="interp62" emma:lang="en-IN" emma:confidence="0">
                  <emma:literal>pdf</emma:literal>
                </emma:interpretation>
                <emma:interpretation id="interp63" emma:lang="en-IN" emma:confidence="0">
                  <emma:literal>pat</emma:literal>
                </emma:interpretation>
                <emma:interpretation id="interp64" emma:lang="en-IN" emma:confidence="0">
                  <emma:literal>pdt</emma:literal>
                </emma:interpretation>
                <emma:interpretation id="interp65" emma:lang="en-IN" emma:confidence="0">
                  <emma:literal>fed</emma:literal>
                </emma:interpretation>
              </emma:one-of>
            </emma:emma>
          </inkml:annotationXML>
          <inkml:trace contextRef="#ctx0" brushRef="#br1" timeOffset="554508.2268">5258 12304 884 0,'-2'-23'222'16,"2"-4"-83"-16,0-7-83 0,3 7-41 0,6 2-16 16,-1 4-1-16,1-2 6 0,1 5 5 0,-3 1 6 15,-2 6-2-15,-3 4 5 0,-1-1 12 16,-1 7 21-16,0-1 15 0,0 2-7 0,0 0-21 16,0 2-29-16,0 2-15 0,-1 5 1 0,1 4 6 15,-7 8 9-15,0 6-3 0,-2 7 1 0,4 7-1 16,-6 6 1-16,1 2 6 0,5 7 3 15,-6 2 13-15,3 3 11 0,2 1 2 0,-1 2 5 16,0 3-8-16,2 1-11 0,-1-3-4 0,5-1-8 16,0-6-5-16,-3 2-2 0,-2-3-2 0,-2 0-6 15,0-3-7-15,2-2-9 0,-2-4-14 16,-3-4-15-16,0-1-23 0,0-7-31 0,-1-1-53 16,-1-5-86-16,-5-3-189 0,2-4-212 0,-1-5 348 15</inkml:trace>
          <inkml:trace contextRef="#ctx0" brushRef="#br1" timeOffset="554786.9536">5113 12728 182 0,'13'-31'213'0,"7"-6"-115"0,7-9-40 0,5 12-22 15,5 8 13-15,2 5 28 0,1 4 3 0,-4 3-6 16,-3 3-15-16,2 10-14 0,-8 2 7 0,-3 6 16 15,-4 5 11-15,-1 0 8 0,-3 2-2 16,-5 4-14-16,0 2-7 0,-5 2-9 0,-4-2-10 16,-4 5-5-16,-3 0-9 0,-3 0-4 0,-5-1-1 15,-6 2-2-15,-1-2 0 0,-6-3-1 16,-1-3-1-16,-3 0-1 0,-3-5-1 0,4 2 1 16,-2-5-5-16,3-1-3 0,2 0-7 0,4-3-16 15,-1 0-18-15,7-2-31 0,-2-3-56 0,5-1-91 16,5-3-191-16,2-1-268 0,6-6 255 15</inkml:trace>
          <inkml:trace contextRef="#ctx0" brushRef="#br1" timeOffset="555355.8224">6007 12447 637 0,'-1'-11'225'0,"-3"-1"-127"0,-1-1-39 16,2 2 14-16,-1 3 21 0,-3 2 17 0,3 2-2 16,-5 2-28-16,-2 0-23 0,-4 2-15 0,-1 2-3 15,-8 3 0-15,0 2 5 0,0 4 4 0,-6 4-2 16,5 2 0-16,-3 3-4 0,1 3 0 16,-1 3-2-16,1-1 1 0,0 5-8 0,4 0-8 15,7-3-6-15,3-1-9 0,7-3-1 0,2-7-3 16,7-3 1-16,2-1 3 0,3-3 6 15,3 2 7-15,3-5 3 0,2-4 3 0,2-2-3 16,0-6-6-16,3 0-2 0,-3-4-7 0,5 4 0 16,-7-3-2-16,5 0-3 0,-5 0-1 0,-1-2-1 15,0 0 1-15,5-1-2 0,-5-1 2 0,-1-4-1 16,1 1-2-16,0-5 1 0,-2-1 0 16,-1-3-1-16,0-2 3 0,-5-5-3 0,-3 0 0 15,-1-5 1-15,-3 3-2 0,1-2 4 0,-1 1 0 16,-1-2 2-16,-1 2-2 0,2 2 0 0,-1 1-1 15,-3 3 2-15,0 5 4 0,1 1 0 0,1 4 3 16,-2 6-3-16,0-2-1 0,1 7 3 16,2 0-1-16,-1 4 1 0,2-1-3 0,-1 5-4 15,1 0-7-15,0 0-9 0,0 2-10 0,0-1-4 16,-3 5 6-16,3 6 9 0,0 7 11 16,-1 5 7-16,-2 4 1 0,2 5 0 0,-1 1-3 15,2 4-3-15,-1-2-1 0,2 4-2 0,1-2 2 16,-1 1-2-16,6-2 2 0,-4 3-1 0,1-7-2 15,2 1 0-15,0-5-3 0,-1-1-6 16,0-8-12-16,6 0-14 0,-6-8-21 0,6-1-19 16,-1-3-21-16,-4-5-27 0,4-2-26 0,-4-2-48 15,1-2-79-15,4-3-160 0,-2-3-221 16,5-3 241-16,-2-1 416 0</inkml:trace>
          <inkml:trace contextRef="#ctx0" brushRef="#br1" timeOffset="555613.9306">6153 12053 1 0,'-4'-19'247'0,"-4"-3"141"0,4-6-71 0,0 5-68 0,4 8-47 16,2 1-41-16,2 3-39 0,-3 1-29 15,0 4-16-15,3 1-16 0,0 4-12 0,-2 0-15 16,-1 1-17-16,-1 1-13 0,-1-1-4 0,1 5 10 16,-2 3 12-16,0 7 13 0,-2 7 6 15,1 5-1-15,-5 5-3 0,3 2-4 0,-6 4-6 16,8 2-1-16,-4 2-2 0,2 1-2 0,2-2-2 15,-5 0 0-15,4-1-3 0,3-1-4 16,0 0 0-16,1-2-7 0,1-3 0 0,0-2-3 16,3-4 0-16,4 0-1 0,-4-8-10 0,6 1-15 15,-5-5-39-15,5-1-63 0,-4-4-82 0,1-1-122 16,-2-2-239-16,2-2-203 0,-4-5 423 16</inkml:trace>
          <inkml:trace contextRef="#ctx0" brushRef="#br1" timeOffset="555766.8688">5925 12490 1292 0,'-9'-11'311'0,"-2"-4"-181"0,3 1-73 0,11 0-51 16,8 4-25-16,6-4-11 0,5-2 8 0,8-2 5 16,5 0-34-16,3 0-93 0,7 3-188 0,2-2-318 15,-1 8 120-15</inkml:trace>
        </inkml:traceGroup>
        <inkml:traceGroup>
          <inkml:annotationXML>
            <emma:emma xmlns:emma="http://www.w3.org/2003/04/emma" version="1.0">
              <emma:interpretation id="{2AA0F600-FA2C-4088-9ACC-F65CDDC7E5B0}" emma:medium="tactile" emma:mode="ink">
                <msink:context xmlns:msink="http://schemas.microsoft.com/ink/2010/main" type="inkWord" rotatedBoundingBox="9872,12586 11873,12442 11915,13015 9913,13159"/>
              </emma:interpretation>
              <emma:one-of disjunction-type="recognition" id="oneOf14">
                <emma:interpretation id="interp66" emma:lang="en-IN" emma:confidence="0">
                  <emma:literal>since</emma:literal>
                </emma:interpretation>
                <emma:interpretation id="interp67" emma:lang="en-IN" emma:confidence="0">
                  <emma:literal>Since</emma:literal>
                </emma:interpretation>
                <emma:interpretation id="interp68" emma:lang="en-IN" emma:confidence="0">
                  <emma:literal>singe</emma:literal>
                </emma:interpretation>
                <emma:interpretation id="interp69" emma:lang="en-IN" emma:confidence="0">
                  <emma:literal>sine</emma:literal>
                </emma:interpretation>
                <emma:interpretation id="interp70" emma:lang="en-IN" emma:confidence="0">
                  <emma:literal>fine</emma:literal>
                </emma:interpretation>
              </emma:one-of>
            </emma:emma>
          </inkml:annotationXML>
          <inkml:trace contextRef="#ctx0" brushRef="#br1" timeOffset="556384.169">6778 12242 610 0,'8'-9'377'0,"3"-1"-231"15,1-3-73-15,0 3-33 0,-5 4-1 0,4 0 19 16,-9 3 25-16,1 0 15 0,-3 5-8 0,-5-2-36 15,1 1-39-15,-6 1-27 0,-2 4 4 0,-3 1 15 16,-1 3 14-16,-7 0 10 0,3 1 6 16,0 0 3-16,0 2-4 0,3 0-7 0,2 2-10 15,3-2-10-15,1 0-5 0,7 2-7 0,-1-3 1 16,3 0-4-16,4-1 1 0,3-1 5 0,-1-1-1 16,6-1 7-16,-1 2 0 0,4-3 0 0,-2 5 0 15,2-4 0-15,4 1-1 0,-3 1-1 16,1-2 1-16,-2 0-3 0,1 4 0 0,-1-3 2 15,1 2-7-15,-2 1 5 0,1-1-2 0,-3-1-1 16,-1 1 4-16,-2 0 0 0,-6 1 3 0,0-1 3 16,-1-1 10-16,-2 1 1 0,-8 1 10 15,0-2 6-15,-7 3-5 0,-1-4 2 0,-6 0-6 16,-2 0-7-16,-3 0 2 0,3-3-4 0,-1-1 1 16,3-2-1-16,4 0 0 0,1-3-6 15,7 2-3-15,4-4-3 0,1 2-10 0,5-3-1 16,-2 1-12-16,4-2-24 0,0-2-20 0,4-3-30 15,0-2-16-15,8-1-2 0,1-4 4 0,3 1-3 16,6-4-13-16,-3-1-18 0,6 2-25 0,0-1 8 16,2 0 21-16,-1 0 34 0,1 0 41 15,-2 4 23-15,1 0 16 0,-1 2 13 0,-5 2 8 16,2-1 22-16,-5 3 31 0,-2 2 37 0,1-2 35 16,-4 5 23-16,-1-2 8 0,1 3-13 0,-2 0-12 15,0 3-28-15,-1 0-21 0,-5 3-15 0,0 0-16 16,4 1-6-16,-5 1-11 0,2 3-4 15,1 1-7-15,-5 0 1 0,-1 3 1 0,0-1-6 16,-1 2 7-16,-5 1-10 0,1-1-3 0,2 0-1 16,-2-1-11-16,-2-2-5 0,5 0-20 15,-5-1-32-15,3-3-52 0,-2-1-92 0,0 0-185 16,3-1-344-16,-1-2 99 0</inkml:trace>
          <inkml:trace contextRef="#ctx0" brushRef="#br1" timeOffset="556513.823">6947 12122 1981 0,'-4'-10'94'0,"-3"1"-43"0,2-1-75 16,6 5-27-16,3 1-24 0,0 1-26 0,0 0-22 16,2 2-62-16,1 1-97 0,-1 1-170 0,1 5-166 15,2 1 404-15</inkml:trace>
          <inkml:trace contextRef="#ctx0" brushRef="#br1" timeOffset="556925.9199">7115 12283 61 0,'2'-2'310'0,"2"4"-219"16,3 1-49-16,3 1 29 0,-1 4 42 0,2 1 22 15,1 5-4-15,-2 0-12 0,1 3-15 16,-4-3-15-16,1 4-14 0,-7 0-16 0,2 1-8 15,-3 1-9-15,0-1-4 0,-3 0-6 0,1 0-5 16,-5-1-3-16,3-1-4 0,0-3-2 0,-3-2-4 16,4-1-3-16,3-4 0 0,-2 0-4 15,2-4 4-15,0-1 7 0,0-2 17 0,0-2 24 16,0 1 28-16,0-1 8 0,1-2-15 0,-1 0-22 16,1-4-29-16,1-4-14 0,0 1 1 0,1-3-4 15,0-3 3-15,0-2-2 0,-2-3-1 16,0-1-1-16,5 0-5 0,0-1-2 0,-2 3-3 15,6-1-4-15,0 2-2 0,-2 0-3 0,2 2-2 16,1 6-2-16,1 0 1 0,1 2 2 0,-1 4 4 16,2 2 5-16,-1 0 1 0,2 2 3 0,-3 4-1 15,1 2-1-15,1 2 2 0,0 2 0 0,0 1 0 16,-2 5-1-16,1-2 0 0,-2 4-2 16,-6 1 2-16,3-1 1 0,-5 0-2 0,0 2 2 15,2-3-3-15,-2 3-2 0,-2-1-3 0,0-4-10 16,2-2-23-16,0 1-56 0,1-2-86 15,-1 2-156-15,-2-2-337 0,0-1-244 0</inkml:trace>
          <inkml:trace contextRef="#ctx0" brushRef="#br1" timeOffset="557496.5957">7793 12205 578 0,'0'-8'299'16,"0"-2"-231"-16,3 1-46 0,-2 3-33 0,1 4 6 16,-1-1 32-16,-1 2 14 0,-1 2-12 0,-5 2-17 15,0 3-17-15,-7 2 3 0,0 2 29 0,-2 2 25 16,1 2 24-16,-4 2 14 0,-1 3 7 16,6 0-2-16,-2 3-19 0,2 0-18 0,1 2-21 15,1 0-13-15,4 1-8 0,-1-4-9 0,6-1-1 16,0 1-4-16,2-7 3 0,4 1 2 0,2-2 5 15,2-1 7-15,4-5 4 0,2-1 6 16,9-1 0-16,-4-4-1 0,7 1-7 0,0-4-5 16,4 1-4-16,-1-1-2 0,1-4 2 0,-2 2-5 15,-3-2 4-15,2-3-3 0,-1 3-4 16,-1-2 4-16,3-3-3 0,-2-1 3 0,1-1 1 16,-5-3 0-16,1-2 2 0,0-2 1 0,1-3 2 15,-2 2 2-15,-5-3 1 0,-2-1-1 0,-2 2-3 16,-1 3-1-16,-4-4-1 0,-2 4 2 15,-4 2-1-15,4 0 3 0,-6 4 0 0,0 1-1 16,-3 4 2-16,-1 2-5 0,1 2-9 0,-1-1-10 16,-4 8-10-16,-4-2-3 0,-3 6 3 0,-2 0 11 15,-6 3 5-15,-4 3 8 0,1 5 2 0,-3 4 4 16,1 0 5-16,-3 4 2 0,6 2 1 16,2 2-3-16,4 2-8 0,6-5-1 0,8-1-5 15,1-4 3-15,8-3 4 0,1-2 2 0,4 1 10 16,6-6 5-16,0 1 9 0,10-6 1 0,2-3 2 15,7 0-5-15,-2-1-9 0,7-4-4 16,0 0-5-16,1 0-3 0,0-4 0 0,-1 1-6 16,0-2-1-16,1 1-4 0,0-1-4 0,-1 1-7 15,-4-1-20-15,-8-1-38 0,-10 2-57 0,-2 0-71 16,-4 0-103-16,-7-2-188 0,1 0-284 16,-5 4 152-16</inkml:trace>
        </inkml:traceGroup>
      </inkml:traceGroup>
      <inkml:traceGroup>
        <inkml:annotationXML>
          <emma:emma xmlns:emma="http://www.w3.org/2003/04/emma" version="1.0">
            <emma:interpretation id="{BB9D4B94-242D-4522-93CF-9ABD18E3F5A1}" emma:medium="tactile" emma:mode="ink">
              <msink:context xmlns:msink="http://schemas.microsoft.com/ink/2010/main" type="line" rotatedBoundingBox="9104,13452 13062,13265 13113,14334 9155,14520"/>
            </emma:interpretation>
          </emma:emma>
        </inkml:annotationXML>
        <inkml:traceGroup>
          <inkml:annotationXML>
            <emma:emma xmlns:emma="http://www.w3.org/2003/04/emma" version="1.0">
              <emma:interpretation id="{553BD53A-A979-49EE-883E-22E32026991F}" emma:medium="tactile" emma:mode="ink">
                <msink:context xmlns:msink="http://schemas.microsoft.com/ink/2010/main" type="inkWord" rotatedBoundingBox="9104,13452 13062,13265 13113,14334 9155,14520"/>
              </emma:interpretation>
              <emma:one-of disjunction-type="recognition" id="oneOf15">
                <emma:interpretation id="interp71" emma:lang="en-IN" emma:confidence="0">
                  <emma:literal>inception</emma:literal>
                </emma:interpretation>
                <emma:interpretation id="interp72" emma:lang="en-IN" emma:confidence="0">
                  <emma:literal>incepts on</emma:literal>
                </emma:interpretation>
                <emma:interpretation id="interp73" emma:lang="en-IN" emma:confidence="0">
                  <emma:literal>incept on</emma:literal>
                </emma:interpretation>
                <emma:interpretation id="interp74" emma:lang="en-IN" emma:confidence="0">
                  <emma:literal>inceptions</emma:literal>
                </emma:interpretation>
                <emma:interpretation id="interp75" emma:lang="en-IN" emma:confidence="0">
                  <emma:literal>incepts in</emma:literal>
                </emma:interpretation>
              </emma:one-of>
            </emma:emma>
          </inkml:annotationXML>
          <inkml:trace contextRef="#ctx0" brushRef="#br1" timeOffset="557999.4389">5837 13202 1009 0,'0'0'-31'0,"-1"0"-82"0,-1 4-13 16,-2 4 67-16,3 1 97 0,-3 2 52 0,1 4 30 15,-2-2-1-15,-2 6-15 0,0-1-18 16,2 2-18-16,1 1-9 0,-4-4-10 0,5 1-7 16,3-2-11-16,-1-1-7 0,1-3-6 0,0 0-8 15,1-1-3-15,-1 1-13 0,0 1-25 0,2-5-56 16,-2 0-99-16,1 1-145 0,3-4-182 0,1 1 123 16,-3-3 390-16</inkml:trace>
          <inkml:trace contextRef="#ctx0" brushRef="#br1" timeOffset="558164.9982">5817 13076 1287 0,'-4'-6'154'15,"1"-1"-107"-15,2-2-72 0,3 5-27 0,11 1-19 16,-1 2-66-16,2-1-234 0,1 4-271 0,-1 1 453 15</inkml:trace>
          <inkml:trace contextRef="#ctx0" brushRef="#br1" timeOffset="558637.9236">6047 13310 953 0,'6'-3'311'0,"2"-4"-192"16,5 1-62-16,-1 6 0 0,3 0 14 16,-1 5 4-16,-1 3-11 0,-1-1-21 0,-5 5-11 15,-2 4-5-15,-4-1-3 0,-1 6-2 0,-2 1-3 16,-4-1-2-16,1 4-4 0,-2-3 1 0,1 1-3 16,-4-4-3-16,6 0 3 0,-1-2-1 15,-2-2-1-15,6-5 1 0,-5-1-2 0,2-2-1 16,3-1 1-16,1-3 8 0,-1-1 9 0,1-2 21 15,1-2 16-15,-1-1-7 0,1-1-9 16,3-7-21-16,0 0-14 0,-1-7-3 0,4-2 0 16,-2-2-1-16,6-5-1 0,-6-1-1 0,6-1-3 15,1-2 0-15,0 1-3 0,3-1-4 0,-2 2-1 16,6 5 0-16,0 2 1 0,0 1-1 0,2 3 1 16,3 0 0-16,-1 4 1 0,4-1 4 0,2 2 1 15,2 0 4-15,-1 2-2 0,3 4-1 16,-5 3 0-16,-1 3-2 0,-3 1 2 0,-2 3 1 15,-2 2-4-15,-5 2 0 0,-1 7 0 0,-2-1 0 16,-1 7 3-16,-3-3 3 0,-2 5-2 0,-6 0 0 16,0-2 3-16,0 2-1 0,-3-1 1 15,-5-2 0-15,2 0-3 0,-3-4 0 0,1 3-5 16,0-5-8-16,-3 0-22 0,5-4-36 0,-1-1-64 16,4 1-84-16,-1-2-125 0,1-1-265 15,2-2-128-15,1 1 539 0</inkml:trace>
          <inkml:trace contextRef="#ctx0" brushRef="#br1" timeOffset="559424.8022">7037 13168 1 0,'-12'-4'99'0,"-3"0"25"0,-6-2-32 0,5 3 28 16,4 3 38-16,4-1 15 0,-5 2-19 0,1 2-37 16,0-1-17-16,-2 2 3 0,-8 4 10 15,6 1 11-15,0 3 7 0,-7-1-3 0,6 3-11 16,-5 1-16-16,5 4-17 0,-3-2-18 0,4 4-16 16,1 0-16-16,3 0-11 0,1 2-10 0,6 0-8 15,-2 1 0-15,4-4-4 0,5 0 1 16,2-2-2-16,2-1-1 0,1-2 6 0,4-4 2 15,5-3 5-15,0-3 2 0,1-3-1 0,6 1-2 16,0-3-3-16,3-1-1 0,0-1-5 0,1-1 4 16,0-1-4-16,-2-4-1 0,2 3 2 15,-4-4-4-15,7 0 3 0,-4 0 0 0,1-3-2 16,1 0 1-16,-1-1-1 0,-3 1 1 0,4 0-1 16,-3-3 1-16,1 2-1 0,-3-6-3 0,3 5 1 15,-2-3-6-15,0 2 3 0,-3 1-1 0,0 1 0 16,-5 2 0-16,6 0 0 0,-7 2 2 15,-1 2-2-15,-2-1 8 0,-3 3 4 0,-5 2-2 16,-3 2 9-16,-1-1-4 0,0 1 3 0,-1-1-1 16,1 1-8-16,-1 1-3 0,-1 0-7 0,1 0-3 15,1 1 1-15,0-1-7 0,0 0-2 16,1-1-4-16,-1 1-1 0,2 0 2 0,-2 0 7 16,0 0 9-16,0 0 3 0,0 0 7 0,0 0 3 15,0 0 6-15,-2 0 8 0,2 0 5 16,0-2 0-16,0 1-7 0,0-1-8 0,-1 1-10 15,1-1 0-15,-3 1 0 0,2-1-3 0,1 1 2 16,-3-4-3-16,2 3-3 0,0 1 1 0,-2-2-3 16,-5 3-1-16,3-2 1 0,-5 1-1 15,-1 1 3-15,5 0 1 0,-5 1 3 0,-2-1-1 16,1 2 4-16,-2-1 0 0,2 2-1 0,-1-1 3 16,1 3-2-16,-1-1 2 0,1 1-2 15,2 1 2-15,-4 3 0 0,1 2-2 0,-1 0 5 16,2 5-6-16,-4 1 6 0,6 2-2 0,-1 1 0 15,-1 3 5-15,2 1-6 0,2-1 1 0,4-3-2 16,4 0-2-16,2-2 6 0,6-4-1 0,-3-1 5 16,4-1-1-16,4-3 4 0,0-4 3 0,2 0-2 15,-2 1 4-15,6-3-5 0,1-1-2 16,3-2-2-16,-3-2-3 0,7 0-2 0,-2 0-3 16,2-4 0-16,0 2-10 0,-2 0-3 0,-1 0-17 15,-7-1-18-15,3 0-8 0,-6-1-24 0,-2 0-17 16,2 0-34-16,-1 0-69 0,-1 0-99 15,0-2-191-15,-4 2-204 0,3 0 308 0</inkml:trace>
          <inkml:trace contextRef="#ctx0" brushRef="#br1" timeOffset="560182.5088">7690 13001 1 0,'-5'-12'76'0,"2"-1"204"0,0-2-39 0,1 3-11 16,-2 1 10-16,2-1-11 0,0 1-18 0,0 4-19 15,0 0-24-15,-4 1-27 0,3 1-24 16,2 3-28-16,1 0-24 0,0 0-22 0,0 2-28 16,0 0-13-16,0 2-14 0,0-2-5 0,0 3 12 15,0 2 4-15,-1 4 12 0,-1 3 7 0,-2 7 5 16,0 3 0-16,2 6 4 0,-1 2 4 15,-1 3 1-15,-1 3 8 0,3 3-2 0,1-3-3 16,1 4-3-16,1-1-10 0,1 4-4 0,-2-1-4 16,1 4-3-16,-1 1 0 0,0-1-2 0,0-3 0 15,-1 2-1-15,-1-2-1 0,0-1-1 0,0 1-2 16,-3-4 1-16,2-2 0 0,-1-2-1 16,-2-6-1-16,0 0-4 0,-2-4-2 0,5-4-5 15,-1-3-7-15,-2-4-12 0,4-2-15 0,1-4-24 16,0 1-33-16,-1-6-47 0,2 0-57 0,0-3-66 15,-1-1-68-15,2 1-138 0,-1-3-203 0,2-5 297 16</inkml:trace>
          <inkml:trace contextRef="#ctx0" brushRef="#br1" timeOffset="560448.796">7592 13416 44 0,'0'-22'539'0,"1"-4"-374"16,5-6-77-16,3 7-68 0,5 6-26 0,3 1-1 15,3 2 5-15,3 4 9 0,2 0 8 16,0 6 19-16,-5 0 24 0,4 3 29 0,0 1 28 16,1 4 7-16,-2-1-6 0,-3 2-23 0,4 2-27 15,-7-1-21-15,1 7-19 0,-2 0-7 16,-2 2-5-16,-3 6 0 0,-6 2 5 0,-2 0-2 16,-3 2 0-16,-4 1 0 0,-6 2-4 0,-3-3 4 0,-2 2-2 15,-2-4 3-15,-6 1-1 0,-1-6-1 16,0 0 1-16,-1 0-4 0,1-4-3 0,1-2-8 15,-2-3-14-15,9-1-30 0,0-3-53 0,0 2-87 16,6-4-128-16,1-2-216 0,5 1-138 16,-1-6 616-16</inkml:trace>
          <inkml:trace contextRef="#ctx0" brushRef="#br1" timeOffset="560976.6719">7907 13375 1435 0,'0'-13'147'0,"7"-2"-116"0,-2-6-56 0,11 5-14 16,8-2 16-16,5 3 18 0,4-1 4 0,-2 4 3 15,3 0 2-15,-4 0 17 0,0 1 19 0,5-1 31 16,-6 2 28-16,5 3 15 0,-5-2 7 0,-1 3-6 16,6-1-12-16,-3 6-18 0,0-1-20 15,2 4-20-15,-6 4-21 0,-3 0-10 0,-5 3-6 16,1 2-1-16,-7-3 2 0,1 4-4 0,-6 0 2 15,0-1 1-15,-5 1 1 0,-1 0 6 0,-3-2 0 16,0 2-1-16,-2-2-4 0,-5-3-1 16,4 3-5-16,-3-3-7 0,-2-1-14 0,-1 0-60 15,0 2-120-15,3-3-249 0,-4-1-476 0,0-2 22 16</inkml:trace>
          <inkml:trace contextRef="#ctx0" brushRef="#br1" timeOffset="560711.4399">8173 12985 1047 0,'6'-11'323'0,"-3"-4"-82"16,1 0-76-16,5 1-28 0,1 5-21 0,-3 3-31 15,1 0-26-15,-6 2-22 0,1 2-15 0,-2 2-10 16,-1 2-7-16,0-1 2 0,0 4 9 16,0 2 15-16,-1 5 15 0,0 4 7 0,-1 8-1 15,-2 4-8-15,-2 2-8 0,0 1-8 0,-2 2-8 16,3-1-2-16,-2 1-9 0,3-1-1 0,0-2-3 15,-3-1-1-15,5-3 3 0,-2 0-9 0,-2 2-13 16,4-2-35-16,0 1-66 0,-6-4-91 16,6-3-136-16,-1 2-278 0,-1-4-258 0,-4-3 480 15</inkml:trace>
          <inkml:trace contextRef="#ctx0" brushRef="#br1" timeOffset="561578.9019">8736 13132 1601 0,'13'-3'64'0,"9"-2"-56"0,7-1-15 0,10 4 27 16,-1 2 20-16,-4 2 12 0,3 4 7 0,-8-1-1 16,-3 5 0-16,-4 2 3 0,-4 0-5 15,-6 2-6-15,-1 3-7 0,-10-3-9 0,0 4-4 16,-2 0-4-16,-2-3-1 0,-6 4-3 0,-3-1-3 15,-4 2-4-15,-7 0-11 0,0-3 0 0,-9 2-6 16,3-7-2-16,-2-2 4 0,-3 0-2 16,5-5 3-16,1-2 4 0,3-3 2 0,1-2 3 15,8-2 0-15,3-1 0 0,2-2-3 0,0 0 3 16,7-2-5-16,2-1 0 0,2-5 2 0,2-1-9 16,1-2 0-16,9-3-2 0,-1 3-5 0,4-3 3 15,2 0 1-15,7 2 0 0,0-1-3 0,4-2 3 16,-1 3-2-16,3 0 0 0,2 4 5 15,0 3-6-15,3 2 1 0,-3 3-1 0,3 2-1 16,-7 1 6-16,6 4 1 0,-6 3 0 0,0 0 2 16,-4 1 0-16,-4 4 0 0,2 2 5 15,-5 2 6-15,3 3-4 0,-4 2 1 0,-2 2-2 16,-1 2-4-16,-4 0 6 0,-3-2 0 0,2 1 0 16,-7-3 2-16,-1 0-1 0,-1-2 0 15,-4-3 3-15,2-3 6 0,0-1 2 0,2-6 10 16,-1 0 5-16,-2-2 3 0,4 0 4 0,-1-2-5 15,1 0-5-15,-1-5-7 0,1 0-9 0,2-2-5 16,4-4-2-16,-2 1-1 0,4 1-4 0,0-5 1 16,9 3-4-16,1-4-6 0,3 3 6 15,2-1-3-15,3 1 2 0,6-4-1 0,-4 5-2 16,1 0-3-16,-2 5 2 0,1 2 4 0,-4 3-2 16,2 3 3-16,-9 3 0 0,1 2-1 0,-3 2 9 15,-3 5 1-15,-6 1 2 0,4 3 6 16,-5 0-7-16,2 4 2 0,-3-1 0 0,-4 2 0 15,-2 0 0-15,0-2 1 0,-6 2-6 0,2-1-7 16,-4-3-15-16,-2 1-52 0,-5-5-115 0,-3 3-268 16,3-5-629-16,-7-5 8 0</inkml:trace>
          <inkml:trace contextRef="#ctx0" brushRef="#br1" timeOffset="561718.9482">8957 12926 2388 0,'-16'-8'82'0,"-4"-1"-71"0,5 0-96 0,15 6-154 15,11 4-548-15,5 1-582 0</inkml:trace>
        </inkml:traceGroup>
      </inkml:traceGroup>
    </inkml:traceGroup>
    <inkml:traceGroup>
      <inkml:annotationXML>
        <emma:emma xmlns:emma="http://www.w3.org/2003/04/emma" version="1.0">
          <emma:interpretation id="{E0D29C3E-E1D1-479B-B27E-3310DB79B215}" emma:medium="tactile" emma:mode="ink">
            <msink:context xmlns:msink="http://schemas.microsoft.com/ink/2010/main" type="paragraph" rotatedBoundingBox="1030,14413 15924,13975 15963,15326 1070,157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AFD800-DDA1-4017-95C6-500DE8C40B5A}" emma:medium="tactile" emma:mode="ink">
              <msink:context xmlns:msink="http://schemas.microsoft.com/ink/2010/main" type="line" rotatedBoundingBox="1030,14413 15924,13975 15963,15326 1070,15764"/>
            </emma:interpretation>
          </emma:emma>
        </inkml:annotationXML>
        <inkml:traceGroup>
          <inkml:annotationXML>
            <emma:emma xmlns:emma="http://www.w3.org/2003/04/emma" version="1.0">
              <emma:interpretation id="{26C2F245-BDD3-426D-BE9E-9ADE5A8B2EEF}" emma:medium="tactile" emma:mode="ink">
                <msink:context xmlns:msink="http://schemas.microsoft.com/ink/2010/main" type="inkWord" rotatedBoundingBox="1032,14470 2257,14434 2287,15455 1062,15491"/>
              </emma:interpretation>
              <emma:one-of disjunction-type="recognition" id="oneOf16">
                <emma:interpretation id="interp76" emma:lang="en-IN" emma:confidence="0">
                  <emma:literal>No</emma:literal>
                </emma:interpretation>
                <emma:interpretation id="interp77" emma:lang="en-IN" emma:confidence="0">
                  <emma:literal>who</emma:literal>
                </emma:interpretation>
                <emma:interpretation id="interp78" emma:lang="en-IN" emma:confidence="0">
                  <emma:literal>two</emma:literal>
                </emma:interpretation>
                <emma:interpretation id="interp79" emma:lang="en-IN" emma:confidence="0">
                  <emma:literal>on</emma:literal>
                </emma:interpretation>
                <emma:interpretation id="interp80" emma:lang="en-IN" emma:confidence="0">
                  <emma:literal>ON</emma:literal>
                </emma:interpretation>
              </emma:one-of>
            </emma:emma>
          </inkml:annotationXML>
          <inkml:trace contextRef="#ctx0" brushRef="#br1" timeOffset="332446.4878">-1223 14383 1164 0,'-6'-1'155'0,"3"-1"-102"15,-1-2-34-15,-3 4-9 0,7 3-2 16,-1-3 11-16,1 4 4 0,-3 2 8 0,-5 4 6 16,3 7-2-16,-6 2 4 0,-1 6 4 0,0 1 15 15,-3 4 14-15,2 0 7 0,-1 1 0 0,0 4-8 16,-1 0-10-16,2 3-15 0,1 1-10 16,1-4-10-16,0-5-12 0,8-3-1 0,3-6-7 15,0 0 1-15,4-5 4 0,6-3 2 0,-1-3 8 16,-2-1 8-16,4-5 12 0,2-2 7 15,2-2 5-15,5-2-4 0,-3-3-7 0,6-4-7 16,-3-3-7-16,4-4-4 0,3 0-2 0,-3-5-4 16,2 3-2-16,-3-4-1 0,-5-4 1 15,4 1 1-15,-7-4 4 0,-3 2 1 0,-6-2-3 0,-4 3 4 16,-2 1-5-16,-4 1-2 0,-7 3-1 16,3 3-10-16,-6 2 3 0,-3 3-6 0,0 1-1 15,-1 3-1-15,-3-1-3 0,-2 3 1 0,5-1-4 16,1 5 4-16,-4-2-8 0,5 4-13 0,1-1-27 15,1 1-52-15,5 1-78 0,1 0-124 16,7 1-144-16,2 4-253 0,8 0-220 0,2 5 822 16</inkml:trace>
          <inkml:trace contextRef="#ctx0" brushRef="#br1" timeOffset="331641.5565">-1878 14357 1855 0,'-8'-8'163'0,"4"-4"-83"0,-7 1-66 0,10 8-35 16,1 3-37-16,0 2-10 0,1 1 12 0,-2 4 29 15,1 9 39-15,-3 3 20 0,-2 10 1 0,-3 7-9 16,-3 1-9-16,-1 4-6 0,-3-1-2 15,2 2 0-15,1 0 2 0,-1 0 2 0,3-2 0 16,2-2 2-16,-2-3-4 0,4-3 3 0,-1-1 2 16,3-1 1-16,-5-3 1 0,6-6-7 0,-5 0-10 15,1-3-16-15,-1-5-22 0,3-1-22 0,-3-6-37 16,1-2-38-16,0-4-48 0,3-1-63 16,-3-4-74-16,5-5-103 0,-1 0-73 0,-4-8 383 15,7-2 114-15,0-4 0 0</inkml:trace>
          <inkml:trace contextRef="#ctx0" brushRef="#br1" timeOffset="330764.7725">-2236 14439 1196 0,'-11'-4'178'0,"-4"0"-89"0,1 2-49 0,3 2-22 15,5 0 9-15,4 0 16 0,0 0 4 16,2 2-4-16,0-1-7 0,-1 4-8 0,1 3-6 15,-1-2-6-15,1 3-3 0,0-3 2 0,1 0 18 16,2-3 18-16,5 0 21 0,-3-1 13 16,5-2 4-16,0-2-5 0,0-2-9 0,3-5-7 15,2 1-14-15,-2-1-10 0,-2-4-10 0,0 3-12 16,-1-1 4-16,3-1 0 0,-5 5 3 0,-4 0 5 16,-3 2-1-16,0 1 3 0,-1 1 5 15,-1 1 4-15,0 1-2 0,-2 1-2 0,-2-2-7 16,2 2-14-16,0 2-4 0,-5-2-7 0,4 1-6 15,-5 4 1-15,3-4-4 0,-3 1 0 0,5 1 0 16,-4-2 4-16,4 2-1 0,3-3 1 16,-1 1-1-16,4-2-6 0,-1 0 5 0,0-1-1 15,2-1 0-15,5 0 4 0,-4-4-5 0,5-1 2 16,-5 0-1-16,4 0-1 0,-4-3-8 0,-1 5-21 16,2 2-47-16,-5 1-91 0,-5 1-154 0,2 1-323 15,2-1-504-15</inkml:trace>
          <inkml:trace contextRef="#ctx0" brushRef="#br1" timeOffset="332024.402">-2035 14390 1 0,'0'-10'0'0,"0"-3"25"0,0-3 361 16,0 3-31-16,0 4-39 0,0 0-65 0,0 4-60 16,0 0-56-16,0 4-61 0,1 1-42 0,1 0-25 15,2 3-10-15,1 0 1 0,-1 4 7 16,5 2 9-16,1 3 9 0,-4 4 7 0,5 5 6 0,0 1-1 15,-2 5-4-15,1 1-3 0,0 1-2 16,1 0-2-16,0 2 1 0,2-2 0 0,5 3 3 16,-2-1-3-16,4 3 0 0,0-4 0 15,1-2-1-15,2-3 2 0,-1-6 2 0,2-1 0 16,0-3-3-16,-5-1-1 0,4-4-2 0,-7-4-1 16,2 0 2-16,-4-3 1 0,-1-2 8 0,-5-2 6 15,3-1 1-15,0-4 3 0,-2-1-3 0,-1-2-1 16,2-4-2-16,-1-4-3 0,-4-4-4 0,5-3-5 15,-5-8-3-15,3-4-4 0,-5-5 0 16,-1-2-1-16,-2-3-4 0,0-3-3 0,0 0-3 16,-1 0-2-16,0 2 1 0,1-1-1 0,1 5 0 15,0 0-3-15,6 5 1 0,-4 5-4 16,0 2 1-16,5 3 0 0,-4 1-3 0,5 4-3 16,-4 2-19-16,3 4-28 0,-2 5-51 0,3 2-92 15,-3 1-119-15,3 5-197 0,2 2-293 16,-2 4-47-16</inkml:trace>
        </inkml:traceGroup>
        <inkml:traceGroup>
          <inkml:annotationXML>
            <emma:emma xmlns:emma="http://www.w3.org/2003/04/emma" version="1.0">
              <emma:interpretation id="{BD50E742-F281-4DB4-8D76-01BEE4DB34FB}" emma:medium="tactile" emma:mode="ink">
                <msink:context xmlns:msink="http://schemas.microsoft.com/ink/2010/main" type="inkWord" rotatedBoundingBox="2452,14400 5482,14311 5516,15454 2485,15543"/>
              </emma:interpretation>
              <emma:one-of disjunction-type="recognition" id="oneOf17">
                <emma:interpretation id="interp81" emma:lang="en-IN" emma:confidence="0">
                  <emma:literal>demand</emma:literal>
                </emma:interpretation>
                <emma:interpretation id="interp82" emma:lang="en-IN" emma:confidence="0">
                  <emma:literal>demands</emma:literal>
                </emma:interpretation>
                <emma:interpretation id="interp83" emma:lang="en-IN" emma:confidence="0">
                  <emma:literal>demeaned</emma:literal>
                </emma:interpretation>
                <emma:interpretation id="interp84" emma:lang="en-IN" emma:confidence="0">
                  <emma:literal>daman</emma:literal>
                </emma:interpretation>
                <emma:interpretation id="interp85" emma:lang="en-IN" emma:confidence="0">
                  <emma:literal>demean</emma:literal>
                </emma:interpretation>
              </emma:one-of>
            </emma:emma>
          </inkml:annotationXML>
          <inkml:trace contextRef="#ctx0" brushRef="#br1" timeOffset="334556.7739">-269 14598 339 0,'-2'-13'459'0,"-2"-4"-343"0,-2-4-26 16,2 5 46-16,-2 6 46 0,2-2 32 0,0 1-10 16,-5 4-50-16,-3 1-43 0,-2-1-32 0,1 4-21 15,-6 2 1-15,-2 1-4 0,-2 3 4 0,-4 5-4 16,-1 1-13-16,-1 6-6 0,-8 1-11 0,6 5-5 15,-5 4-10-15,7 2 3 0,-6 3 0 16,4 3-3-16,-2 1 8 0,3 1-9 0,5-1 1 16,4-3-5-16,1 2-3 0,6-3 0 0,2 1-2 15,-1-6 3-15,12 1-6 0,1-3 5 0,4-2 2 16,7-4-4-16,2-5 9 0,7-4-4 0,1-4 3 16,3-4 2-16,5-4-3 0,5-7 2 15,-1-5-2-15,2-1 1 0,1-8-6 0,-2-1 1 16,1-1-1-16,0-1-4 0,-3 0 8 0,-5-6-7 15,-2-1 2-15,-1-5 1 0,-8-2-3 16,4-7 4-16,-6-2-2 0,-6 0 1 0,3-1 0 16,-2-5 0-16,-5 1 2 0,5-1-5 0,-5 0 5 15,-2 3-4-15,-2 4 2 0,1 5 2 0,-2 3-4 16,1 3 1-16,-2 7-1 0,1 4 1 16,-2 7-1-16,-2 4 2 0,1 5 0 0,1 1-1 15,-3 7 1-15,2 2-8 0,1 2-5 0,-5 5-1 16,4 4-5-16,-7 1 10 0,0 9 3 0,-2 5 1 15,-1 7 5-15,1 7-1 0,1 3 1 0,-1 3-2 16,5 4 5-16,-2-1-4 0,-2 3 1 16,7-1 3-16,-3-1-8 0,5 0 6 0,0-4-3 15,6-1 0-15,0-6 4 0,1-2-2 0,5 0 2 16,2-4-1-16,0 1 0 0,1-7-2 0,1-1 2 16,0-7 0-16,2-3-3 0,0-7 6 0,2-3-1 15,5-1-1-15,-3-5 7 0,3-1-6 16,0-2 2-16,1-4-1 0,-1 0 0 0,5-5 0 15,-3-2-1-15,-5-3 3 0,4-2-5 0,-2 1 4 16,-2-1-1-16,-3-1 1 0,2-4 4 16,-5-1-4-16,-1 3 4 0,-4-1-4 0,0-1 1 15,-5 5-4-15,0-1 0 0,-2 1 1 0,-1 5-5 16,0 4 6-16,-1 2-2 0,-1 2-3 16,1 5 3-16,-3 2-8 0,-3 1-2 0,3 1-5 15,-7 5-5-15,-2 6 6 0,0 1 0 0,-2 7 8 16,-8 3 0-16,7 1-2 0,-5 2 4 0,3 1-4 15,2 1 6-15,1 1 0 0,2 1-2 0,-1 1 2 16,5 1-4-16,0-3 3 0,5-2-2 16,2-6 1-16,4-3 0 0,-1-5 0 0,7-1 2 15,-1-6-2-15,3-3 6 0,4-1-4 0,-1-2 5 16,2-4 2-16,8 2-5 0,-4-7 1 0,3-3 0 16,4 1 0-16,-2-8 1 0,2 1-1 0,-6-5 0 15,2-1-3-15,0-2 4 0,-5 3-4 16,2 1 1-16,4-1-1 0,-3 7-5 0,-1-3 3 15,-3 3-2-15,3 4 2 0,-3 0 1 0,-3 3-2 16,-1 1 0-16,-1 4-2 0,-6 2 0 0,3 0-4 16,-2 4-2-16,-5 1 3 0,3 3-5 15,-1 2 5-15,-2 4 0 0,-1 1 2 0,-1 5 4 16,-2 1 1-16,-2 5 1 0,1 0-2 0,-4 1 1 16,2 1 0-16,-3-2 0 0,5 0 0 15,-4-2-1-15,2-2-1 0,0-7 1 0,2-1 0 16,-4-3 3-16,6-3 1 0,1-2 0 0,1-2 2 15,0 0 4-15,0-3 2 0,0 0 4 0,0-1-1 16,1-1-4-16,3-3-3 0,4-4-6 16,-1-2 0-16,0-5 1 0,2 1-1 0,2-5 0 15,-3 3 0-15,4-2-4 0,0-2 3 0,1 4-3 16,1 0 3-16,-2 5-5 0,1 0 0 0,-1 4-1 16,-1-1-2-16,-1 2 3 0,0 5-3 0,1 1 0 15,-2 4-1-15,-2 2-2 0,2 2 3 16,0 1-2-16,-4 3 5 0,3 0 0 0,-4 2 1 15,-3 0 1-15,1 3 0 0,-1-2 2 0,-1 3 0 16,0 3 0-16,-1-2 1 0,-1 0-1 0,0-2 1 16,0-4 0-16,-2 0 1 0,-1-5 0 15,4-1 2-15,-1-2 1 0,2-3 3 0,0-2 5 16,0 2 2-16,2-1 1 0,-1-2-3 0,-1 2-5 16,1-5-5-16,6-5-3 0,-3 1 2 0,0-7-2 15,5 0 1-15,1-3 0 0,-2 0-3 16,4 1 2-16,4 2-3 0,-3 6 0 0,1 0 0 15,1 5-4-15,-2-1 2 0,-6 4-3 0,3 1 0 16,-6 2 4-16,6 5-2 0,-8 2 3 16,5 2 2-16,-1 1 2 0,-5 5-1 0,3 2 2 15,0 3 2-15,-1 3-3 0,-2-5 0 0,0 2 0 16,5-4 1-16,-4-4 1 0,2-2-2 0,3 1-1 16,-2-1-8-16,5-3-15 0,-1-1-22 0,-1 0-32 15,4 1-39-15,-1-4-47 0,1-2-36 16,3-1-41-16,0 0-40 0,-1-4-31 0,1-1-33 15,7 2-38-15,-5 0-26 0,6 1 134 0,-6-2 274 16,5 0 0-16,-4-1 0 0,4-2 0 0,-5 1 0 16,5 0 0-16,-6-2 0 0,3-4 0 15,1-1 0-15,-6 0 0 0,0-4 0 0,-2 2 0 16,1-2 214-16,-1 0 8 0,-2 0-23 0,-1 2-18 16,-2 2-12-16,-4 1-6 0,1-1-6 0,-4 1-2 15,-4 0-14-15,1 4-13 0,-4 1-16 16,0 2-17-16,-3 0-8 0,-1 0-11 0,3 4-9 15,-8 2-13-15,2 3-13 0,-4 1-9 0,-5 2-6 16,3 2-1-16,-6 8 1 0,1 1 1 0,-1 4 0 16,-2 5-2-16,3 2-1 0,-2-2-3 15,4 1-2-15,-1-4-2 0,8-1-8 0,1-1-3 16,2-2-3-16,2-3-2 0,8 0 2 0,2-5 1 16,4-1-2-16,-2-2-2 0,8-3 7 0,2-2 0 15,0-4 5-15,5-2 4 0,1-1-7 16,5-4 1-16,-2-3-3 0,5-2-1 0,1 0 2 15,-1-4-1-15,-2 1 1 0,-4-2-6 0,4-1 3 16,-7 3-1-16,-1-2 1 0,-1 2 4 0,-3-2-5 16,0 3 1-16,-7 4-1 0,3-1-1 0,-6 5 3 15,0 1-3-15,-1 4-1 0,0 2-8 16,0 1-5-16,-1 2-2 0,-2 2 2 0,-4 3 11 16,5 4-2-16,-8 2 2 0,5 3 0 0,-4 1-4 15,1-5 6-15,2 4-1 0,2-4 2 0,-2 5-3 16,3-4 1-16,3 1-1 0,-1-4 0 15,2-2 4-15,2 2-4 0,3-6 4 0,-2-2-5 16,7 0-3-16,0-2 8 0,1-2-1 0,-2-2 3 16,1-2 0-16,3 0-2 0,-1-5-2 15,0-1 2-15,6-2 2 0,-3 0-2 0,-1-3 2 16,0 0-4-16,-2 0-3 0,3 0 5 0,-6 0-1 16,2 1 3-16,-2-1 1 0,-4 1-6 0,5-1 0 15,-3 3-2-15,-3 1 1 0,3 3-2 16,-3 1-2-16,2 5-4 0,-4 2-5 0,-1 2 3 15,0 1 0-15,2 4 3 0,-1 3 3 0,-2 4 0 16,-2 2 0-16,-2 1 2 0,-1 1 5 0,1 1-2 16,-1 0 1-16,-1 2-4 0,3-3-2 15,-2 1 4-15,0-1-1 0,0-1 2 0,3-2 6 16,1-3-8-16,0-2 1 0,0-1 0 0,1-3-2 16,2-3 4-16,1-1 1 0,-3-2 1 0,2-2 0 15,0-1 6-15,3-1 0 0,0-7 0 0,6-1 1 16,-1-2-8-16,1-1 0 0,1-5-2 0,0 2-1 15,1-4 3-15,-2-1 0 0,0 2-1 16,1 0-6-16,1 2 5 0,-3-2-3 0,3 1 1 16,0 3 5-16,-1 4-7 0,-2 4 0 0,-2 5-2 15,2 0-2-15,-4 8 4 0,1-2 1 16,0 6 2-16,-4 1-1 0,-3 5 3 0,3-1 0 16,-1 6 1-16,-2-3 7 0,-1 1-7 0,0-3-1 15,0 3 0-15,0-4-6 0,2 1 1 16,0-4-9-16,0-1-27 0,6 1-48 0,-3-2-82 15,6-2-100-15,1-2-147 0,0-1-223 0,1-1-135 16,2-2 446-16</inkml:trace>
          <inkml:trace contextRef="#ctx0" brushRef="#br1" timeOffset="335065.0189">1916 14696 1 0,'3'-8'0'0,"1"-5"225"0,0-1 94 16,-3 3-10-16,-2 4-11 0,-2 2-42 0,-1 1-67 15,-1 1-52-15,-3 0-44 0,-1 3-20 16,-3-2-6-16,-2 5-4 0,-1 0-3 0,-1 3-4 16,-3 5-3-16,-2 3-5 0,-4 4-2 0,-1 2-2 15,3 3-2-15,-1 0 0 0,0 0-6 0,0 2-3 16,0 1-5-16,4-1-9 0,0-1-6 16,6-1-2-16,5 0-5 0,1-4 0 0,4-2-1 15,6-5-1-15,4 1 1 0,6-6 6 0,0-3 4 16,4-1 3-16,9-3 2 0,1-5-7 15,2-2-3-15,6-1-2 0,-2-8 0 0,4 1-2 16,-7-5 1-16,5-1-4 0,-7 1-5 0,-3-3 5 16,-3-2-2-16,1-1 2 0,-5 0 3 0,-3-5-5 15,-5-4 0-15,-5-3 0 0,0-2 0 16,-4-6-1-16,-4 3 1 0,-1-5 0 0,-3-2-4 16,-2-2 5-16,1-1 0 0,-5 1 0 0,1 0 8 15,1-1-9-15,-1 5 1 0,-3 1-2 0,6 6-3 16,-2 6 4-16,1 7 3 0,3 4-1 0,2 6-1 15,-5 5 3-15,7 6-1 0,-2 1 3 0,2 4 2 16,3 2-13-16,-3 3-1 0,0 5-3 16,-1 7 1-16,-2 7 9 0,0 10 8 0,-3 6 4 15,6 8 2-15,-4 0 5 0,6 8-3 0,2 1 0 16,4 0 1-16,3-3-2 0,4 1 0 16,-2-1-4-16,4-5-2 0,3 1 0 0,2-6 0 15,1-1 2-15,2-6-3 0,2-2-1 0,-2-5-3 16,2-5-5-16,1-3-5 0,-1-3-18 0,-1-6-22 15,-1 0-34-15,3-2-52 0,0-3-86 16,3-3-133-16,0-1-293 0,1-4-434 0</inkml:trace>
        </inkml:traceGroup>
        <inkml:traceGroup>
          <inkml:annotationXML>
            <emma:emma xmlns:emma="http://www.w3.org/2003/04/emma" version="1.0">
              <emma:interpretation id="{D779043D-F0C7-4739-BA3B-91B43D3675B5}" emma:medium="tactile" emma:mode="ink">
                <msink:context xmlns:msink="http://schemas.microsoft.com/ink/2010/main" type="inkWord" rotatedBoundingBox="5998,14438 6974,14410 7000,15314 6025,15343"/>
              </emma:interpretation>
              <emma:one-of disjunction-type="recognition" id="oneOf18">
                <emma:interpretation id="interp86" emma:lang="en-IN" emma:confidence="0">
                  <emma:literal>in</emma:literal>
                </emma:interpretation>
                <emma:interpretation id="interp87" emma:lang="en-IN" emma:confidence="0">
                  <emma:literal>eir</emma:literal>
                </emma:interpretation>
                <emma:interpretation id="interp88" emma:lang="en-IN" emma:confidence="0">
                  <emma:literal>lir</emma:literal>
                </emma:interpretation>
                <emma:interpretation id="interp89" emma:lang="en-IN" emma:confidence="0">
                  <emma:literal>ln</emma:literal>
                </emma:interpretation>
                <emma:interpretation id="interp90" emma:lang="en-IN" emma:confidence="0">
                  <emma:literal>iii</emma:literal>
                </emma:interpretation>
              </emma:one-of>
            </emma:emma>
          </inkml:annotationXML>
          <inkml:trace contextRef="#ctx0" brushRef="#br1" timeOffset="335784.6291">2681 14812 1184 0,'-2'1'147'0,"2"1"-96"0,3 1-7 15,2 1 23-15,6-1 11 0,0-1 2 0,2-2-21 16,-1-2-16-16,-1 1-9 0,-2-2-1 0,1-2-5 16,2-4-2-16,-1 0-2 0,-1-3-4 15,0-3 0-15,-1 1-1 0,4-6-4 0,-2-2 1 16,-4-3-2-16,1-2 1 0,0-4-2 0,-4-3 0 15,0-2-4-15,-1 3-3 0,-1-1 1 16,0 4-2-16,-2 4 3 0,0 4 3 0,-2 4 9 16,0 7 10-16,0 2 10 0,1 4 8 0,-2 4-4 15,2 2-7-15,-2 4-14 0,-5-1-10 0,4 6-1 16,-5 7 2-16,-1 2 2 0,1 3 2 16,-2-1-6-16,3 4-1 0,2 1-5 0,-1 0 0 15,4 0 1-15,-1 3-2 0,3-2 1 0,2 1-2 16,2-5 1-16,2-1 1 0,5-2 2 0,0-7 2 15,5-2-1-15,-1-2 2 0,0-5-1 0,4-1 1 16,0-2 1-16,1-2 0 0,3-2 1 16,-2-1-3-16,1-5 2 0,1-2-4 0,-5-1 1 15,-1-3 3-15,4-3-2 0,-4-1 3 0,-1-1-3 16,0-1 0-16,-4 1 0 0,1-4 0 0,-3 3-1 16,-4-3-2-16,4 4 1 0,-5 4-3 15,-3 1 2-15,3 8 1 0,-3 0-3 0,2 3-1 16,0 2-3-16,-3 2-5 0,0 2 0 0,1 2 3 15,2 1 2-15,-3 4 5 0,0 3 3 16,1 3-2-16,0 6 1 0,3 0 0 0,-2 3-3 16,0 0 1-16,1-1-1 0,2 0-2 0,-1 1 1 15,0-5 0-15,3-1 2 0,-3-1-1 0,2-5 0 16,2 0-2-16,-3-5 1 0,2-1 2 16,-2-3-1-16,2 0 4 0,-3-3-1 0,2-2 2 15,-2-1 5-15,5-1-2 0,-4-2 0 0,6-2-4 16,-3-5-2-16,0 0-2 0,4-3-3 0,-3 1 5 15,3-2-5-15,-2-1 3 0,-1-2-3 0,3 7-2 16,-3 1 1-16,0 5-2 0,0 2 1 16,-2 4 2-16,-1 2-2 0,2 4 0 0,0 0 3 15,-2 9 4-15,-1-1 0 0,6 7 7 0,-4 1 0 16,1 1-1-16,-2 2 3 0,4-4-5 0,0-1 0 16,2 0-1-16,2-4-1 0,-1-1 0 0,3-2-3 15,0-6-7-15,5-1-35 0,-1-5-88 16,4-4-219-16,-1-5-690 0,-1-7-495 0</inkml:trace>
          <inkml:trace contextRef="#ctx0" brushRef="#br1" timeOffset="335935.1338">3048 14035 1571 0,'-25'-15'1061'0,"-5"-2"-989"16,2-3-37-16,16 12-27 0,16 2-9 0,8 0-19 15,5 2-54-15,6-2-155 0,3 3-368 16,-2 1-940-16</inkml:trace>
        </inkml:traceGroup>
        <inkml:traceGroup>
          <inkml:annotationXML>
            <emma:emma xmlns:emma="http://www.w3.org/2003/04/emma" version="1.0">
              <emma:interpretation id="{FF099E2C-50E5-4FF3-BAAC-7FD8E3B7702A}" emma:medium="tactile" emma:mode="ink">
                <msink:context xmlns:msink="http://schemas.microsoft.com/ink/2010/main" type="inkWord" rotatedBoundingBox="7553,14432 9338,14380 9372,15520 7586,15572"/>
              </emma:interpretation>
              <emma:one-of disjunction-type="recognition" id="oneOf19">
                <emma:interpretation id="interp91" emma:lang="en-IN" emma:confidence="0">
                  <emma:literal>the</emma:literal>
                </emma:interpretation>
                <emma:interpretation id="interp92" emma:lang="en-IN" emma:confidence="0">
                  <emma:literal>they</emma:literal>
                </emma:interpretation>
                <emma:interpretation id="interp93" emma:lang="en-IN" emma:confidence="0">
                  <emma:literal>them</emma:literal>
                </emma:interpretation>
                <emma:interpretation id="interp94" emma:lang="en-IN" emma:confidence="0">
                  <emma:literal>then</emma:literal>
                </emma:interpretation>
                <emma:interpretation id="interp95" emma:lang="en-IN" emma:confidence="0">
                  <emma:literal>he</emma:literal>
                </emma:interpretation>
              </emma:one-of>
            </emma:emma>
          </inkml:annotationXML>
          <inkml:trace contextRef="#ctx0" brushRef="#br1" timeOffset="337911.5899">4228 14632 1204 0,'13'-15'107'0,"14"-1"-75"0,16-6 5 0,15-1 36 16,7 3 36-16,13-6 29 0,7-3 0 0,0 5-34 16,4-4-27-16,1 3-29 0,1 3-17 0,-1 1-4 15,1 1-21-15,0 5-31 0,3-2-65 0,1 2-91 16,-6-2-159-16,-3 5-336 0,-3 0-142 15</inkml:trace>
          <inkml:trace contextRef="#ctx0" brushRef="#br1" timeOffset="336982.3484">4665 14102 1 0,'-1'-10'84'16,"-5"0"198"-16,1-4-25 0,4 5-34 0,1 5-42 15,-2-1-43-15,2 1-27 0,0 1-4 0,0 0-2 16,0 0 1-16,0 3-14 0,0 3-25 0,0-3-23 16,-1 1-28-16,1-1-18 0,0 2-18 0,-3 1 5 15,3 1 8-15,-2 8 12 0,-2 7 21 16,0 5-5-16,-4 8-1 0,4 3-3 0,-6 8-9 16,2 6 3-16,0 6 3 0,0 2 3 0,-4 2 0 15,1 4 1-15,2 4-2 0,-2 2-2 0,4-1 2 16,1 0-1-16,3-5 0 0,0-7 1 15,6-10-5-15,1-6-2 0,5-11-4 0,3-5-1 16,2-9 4-16,1 0 1 0,-2-5 3 0,2-2-9 16,2-4-21-16,2-2-43 0,-2-4-61 0,6-2-62 15,0-4-89-15,2-5-129 0,2-2-186 16,3-8 140-16,-2-2 448 0</inkml:trace>
          <inkml:trace contextRef="#ctx0" brushRef="#br1" timeOffset="337681.1228">5081 14119 1 0,'0'-28'0'0,"0"-5"0"0,0-6 27 16,-2 14 176-16,2 6-13 0,0 4 6 0,0 3-9 15,2 2-3-15,-2 4-13 0,-2 3-40 16,2 2-54-16,-1 2-67 0,1 4-30 0,-5 1-7 16,3 7 25-16,-4 5 31 0,-1 11 13 0,-2 3 14 15,5 12-6-15,-3 0-3 0,1 7-4 0,5 5-9 16,-2-3 1-16,1 5-5 0,2 0-3 0,-3 1-1 15,-1-1-3-15,3 0-2 0,-3-1-5 16,2-6-1-16,0-3-2 0,0-8-2 0,2-4 1 16,0-3-4-16,0-7 2 0,0-4-1 0,0-7 2 15,0-1 4-15,0-5 2 0,0-3 13 16,-1-3 19-16,1-3 27 0,1-2 22 0,-1-1-10 16,0-1-22-16,2-2-32 0,-2-5-29 0,0-7-5 15,0-2-3-15,4-3 3 0,1 1-3 0,-1-1 1 16,5 0-2-16,-2 2-1 0,3-1-1 15,0-1-1-15,4 3 0 0,0 3-3 0,-2 3-1 16,1-1-4-16,-7 9-9 0,1 2-8 0,-4 4-9 16,5 4 1-16,-6 4 6 0,4 9 17 0,-1-1 13 15,-2 6 12-15,2 4 4 0,2 1-2 0,-3-2 0 16,5 1-5-16,-2 0 0 0,2-4 5 16,2-1-1-16,1-2 4 0,-2-3 5 0,3-5 2 15,3-2 9-15,-3 1 6 0,2-7 5 0,5-2 0 16,0-5-3-16,6-6-5 0,-1 0-5 0,4-4-4 15,3-2-4-15,1-3 0 0,-2 1-3 0,1-1-3 16,-5-1 4-16,-4-2-2 0,-3-1 1 16,-1 0 0-16,-2-1-4 0,-3-5-2 0,-2 0-1 15,-7-3 0-15,0 4 0 0,-1 2 0 0,-5 4-3 16,-2 7-3-16,1-1 1 0,-4 5-3 16,1 2-2-16,-3 3-4 0,1 3-4 0,-2 3-3 15,-3 3 1-15,-2-1 4 0,1 8 2 0,-3 1 4 16,-3 7 1-16,6 1 0 0,-1 4 2 15,2 3 0-15,3 2 3 0,2 3 2 0,2-1-3 16,3 2 1-16,4-5-2 0,3-5 2 0,2 0 3 16,5 0 2-16,-1-5 3 0,5 3-2 0,1-8 5 15,2 2 1-15,4-5 3 0,1-3 2 0,0 1-3 16,5-3 0-16,0-2-4 0,3-2-2 16,1-2 1-16,2 0-3 0,-1-1-1 0,1-3-8 15,-6 0-9-15,-2-2-15 0,-2 0-18 0,-6-4-17 16,-4 2-29-16,-3 1-30 0,-5-3-30 0,-7 3-60 15,-2-1-122-15,-10-4-253 0,0 2-285 16,-8-3 425-16</inkml:trace>
        </inkml:traceGroup>
        <inkml:traceGroup>
          <inkml:annotationXML>
            <emma:emma xmlns:emma="http://www.w3.org/2003/04/emma" version="1.0">
              <emma:interpretation id="{79101837-0F10-4586-B125-2F39B3FF2D65}" emma:medium="tactile" emma:mode="ink">
                <msink:context xmlns:msink="http://schemas.microsoft.com/ink/2010/main" type="inkWord" rotatedBoundingBox="9654,14235 12369,14155 12404,15342 9689,15422">
                  <msink:destinationLink direction="with" ref="{33E2F861-A6D1-429A-BDB7-8B0A222950E9}"/>
                </msink:context>
              </emma:interpretation>
              <emma:one-of disjunction-type="recognition" id="oneOf20">
                <emma:interpretation id="interp96" emma:lang="en-IN" emma:confidence="0">
                  <emma:literal>local</emma:literal>
                </emma:interpretation>
                <emma:interpretation id="interp97" emma:lang="en-IN" emma:confidence="0">
                  <emma:literal>food</emma:literal>
                </emma:interpretation>
                <emma:interpretation id="interp98" emma:lang="en-IN" emma:confidence="0">
                  <emma:literal>hood</emma:literal>
                </emma:interpretation>
                <emma:interpretation id="interp99" emma:lang="en-IN" emma:confidence="0">
                  <emma:literal>focal</emma:literal>
                </emma:interpretation>
                <emma:interpretation id="interp100" emma:lang="en-IN" emma:confidence="0">
                  <emma:literal>load</emma:literal>
                </emma:interpretation>
              </emma:one-of>
            </emma:emma>
          </inkml:annotationXML>
          <inkml:trace contextRef="#ctx0" brushRef="#br1" timeOffset="338686.502">6338 14727 586 0,'10'1'217'0,"-3"2"-77"0,11-3 24 0,1-3 34 16,8-4 23-16,6-7-17 0,-2-3-47 0,5-4-46 16,-3-2-40-16,3-3-21 0,1 1-13 0,-4-3-11 15,4 0 3-15,1-4 1 0,-9-1 7 0,5-2 9 16,-9-2 5-16,-2 0-3 0,-3-2-5 16,-4-1-8-16,-1-4-5 0,-6 3-3 0,1-4 0 15,-8 2-5-15,-2 1-1 0,-1 1-7 0,-4 5-6 16,-1 2 1-16,0 5-3 0,-1 1-1 15,-4 9-1-15,6 2 0 0,-5 2-1 0,2 4 2 16,0 2 5-16,-1 3-4 0,0 0 0 0,0 5-6 16,0 1-5-16,-2 1 0 0,5 7-1 0,-6 1 0 15,-3 6 0-15,-1 3 0 0,-3 5 0 16,2 6 3-16,-4 3 2 0,5 5-2 0,2 9 2 16,-1 3-2-16,3 8-5 0,0 2 7 0,2 4-1 15,5 4 3-15,-3 0 4 0,5 2-4 0,1 2 0 16,0-4 0-16,2-4 1 0,3-8 0 0,1-6 0 15,5-9-2-15,3-9-1 0,0-7 4 0,-1-5-2 16,1-4 5-16,4-5 4 0,-1-6-3 16,0-1 6-16,0-6 4 0,7-3 3 0,-4-5-1 15,5 1 0-15,-6-9-5 0,6-1-6 0,-2-3 3 16,-2-3-2-16,1-2 0 0,-1 0 2 0,-6-6-5 16,-5 1 0-16,-1-2-1 0,-2 1-2 15,1 0 1-15,-2 6 0 0,4 4-1 0,-5 4-6 16,1 3 5-16,1 5-4 0,-2 3 4 0,-2 5 2 15,-1 3-6-15,0-1-4 0,-1 4-8 16,1-1-9-16,-2 3 7 0,-2 5-1 0,-1 3 8 16,0 8 2-16,-4 3 5 0,-1 3 1 0,6 4 3 15,-3 2 4-15,2 1-6 0,1 1-2 0,-3-3 0 16,4-3-1-16,3-3 3 0,3-4 1 16,5-5 1-16,-5-2-1 0,6-3 2 0,-2-3 2 15,9-2 4-15,3-3 5 0,1-3-3 0,7-4-1 16,-3-5-2-16,8-1-1 0,-5-2 3 0,-1-3 1 15,-3-3-1-15,0 0 0 0,-1-4 1 16,-8-2 0-16,0-2 3 0,-4-2 2 0,-6-2-5 16,3 3 0-16,-7 0-3 0,-3 2-4 0,-2 3 4 15,1 1-1-15,-5 3-3 0,-5 1-1 0,-2 3-3 16,-7 3-5-16,-1-1 3 0,-3 6-2 0,-1 4 1 16,-1-2 0-16,-5 4 0 0,5 0-1 15,2 4 2-15,7-2-2 0,0 2-12 0,4 0-21 16,-3 2-34-16,1 3-41 0,5 0-50 0,2 3-63 15,3 1-69-15,3-1-97 0,5 3-172 0,5-1-200 16,3 3 433-16</inkml:trace>
          <inkml:trace contextRef="#ctx0" brushRef="#br1" timeOffset="339645.0669">7677 14463 9 0,'0'-8'394'0,"-4"-2"-100"16,0 0-37-16,1 1-26 0,-7 6-19 16,5-1-28-16,-4 2-32 0,-3-1-31 0,-2 3-20 15,-2 3-21-15,-1 3-13 0,-2 2-9 0,0 4-10 16,-2 2-5-16,-3 3-8 0,3 4-3 0,-1 3-3 16,-2 4-2-16,5 2-1 0,-3 2-2 15,6 2 1-15,3 2-3 0,2-4-3 0,2 2-1 16,6-6-6-16,4-2 1 0,9-1-1 0,2-5 4 15,4-2 1-15,11-1 3 0,1-5 1 0,8-4 1 16,4-2 1-16,1-3-3 0,4-6 0 16,3-3-5-16,3 0-3 0,2 0 0 0,-1-4-3 15,-2-2 2-15,-6 0-1 0,3-4-1 0,-12 0-2 16,3-4-5-16,-1 1 2 0,-9-3-2 0,0-1 2 16,-5-3 1-16,0 0 1 0,-6-4 1 15,-4-2-1-15,-2 4-1 0,-7 1 1 0,3 2-1 16,-7 6 1-16,-1 1-2 0,-6 3-1 0,1 2-3 15,-4 3-2-15,-4 5 0 0,-7-1-4 16,3 3 0-16,-4 3-1 0,-4 1 1 0,1 5 2 16,-3-1 2-16,1 7 0 0,-1-1-1 0,2 4 3 15,2 2-3-15,3 2 1 0,-2 0 3 0,1 1-6 16,6-1 4-16,1-1-3 0,3 0-1 0,8-3 3 16,2 2-1-16,4-4 2 0,4-3 1 0,6-3 2 15,4-2 1-15,5-2 3 0,5-3 4 0,2-3-6 16,3-3 0-16,4-1-5 0,2-6-4 15,-3 4 2-15,-1-7-2 0,-5 3-1 0,-2-1 0 16,-3 3 2-16,-7 0 2 0,-4 2 3 0,-8 3 4 16,-1 3-2-16,1 1 4 0,-8 2-4 15,2 0-8-15,1 2-2 0,-1 1-8 0,-2 2 1 16,-4 2 4-16,-4 4 6 0,3 0 4 0,-7 6 2 16,8-1 2-16,-4 0-3 0,2-4 2 15,5 1-3-15,-2-6 0 0,6 2 1 0,1-4 0 16,1 1 3-16,2-2 0 0,6-2 2 0,2-1 1 15,5-1 1-15,3 0 2 0,2-1-4 0,5-2 1 16,1 0-4-16,0-5-1 0,-1 4 1 16,0-3 0-16,1 1 0 0,-2-1 2 0,3-4-1 15,-2 0-2-15,-1-3 2 0,1-4 2 0,-2 0-2 16,-5-1 4-16,5-4-3 0,-1-2-1 0,-6-2 4 16,6-4-5-16,-7-3 3 0,-1-4-2 15,3-2 0-15,-4-5 0 0,-1-1-4 0,-5-3 5 16,3-2-2-16,1-1 2 0,-3-2 0 0,-3-3-6 15,-4 3 4-15,4 5-3 0,-5 1 2 0,-1 5 1 16,0 6-3-16,-7 5 1 0,5 5-2 0,-4 8 0 16,-3 7 1-16,-3 2-2 0,1 5-2 0,-2 2-5 15,-2 5 1-15,-1 5 1 0,-7 10 5 16,-1 3 4-16,-3 10 0 0,0 1 1 0,-1 6-2 16,1 3 0-16,2 8 2 0,1-1 2 0,2 5 1 15,1-2-3-15,6 1 1 0,2-2-4 16,3-2 3-16,9-1 2 0,8-6 0 0,1 0 3 15,13-5-4-15,3-1 3 0,3-5 2 0,3-4 0 16,-2-3 2-16,5-4-1 0,0-1 1 16,-4-2-2-16,3-5 2 0,-2-3 1 0,-2-1-3 15,4-3 3-15,-9-3-3 0,8-1-2 0,-6-1-3 16,2-2-13-16,-6-4-15 0,4 1-25 0,-3-4-22 16,-4 1-40-16,6 3-54 0,-7-1-68 0,6-1-109 15,3 2-144-15,-2-1-267 0,1 0-79 0</inkml:trace>
        </inkml:traceGroup>
        <inkml:traceGroup>
          <inkml:annotationXML>
            <emma:emma xmlns:emma="http://www.w3.org/2003/04/emma" version="1.0">
              <emma:interpretation id="{B6FE2196-40EE-4909-9A69-70E2B4361277}" emma:medium="tactile" emma:mode="ink">
                <msink:context xmlns:msink="http://schemas.microsoft.com/ink/2010/main" type="inkWord" rotatedBoundingBox="12587,14073 15924,13975 15956,15077 12620,15176"/>
              </emma:interpretation>
              <emma:one-of disjunction-type="recognition" id="oneOf21">
                <emma:interpretation id="interp101" emma:lang="en-IN" emma:confidence="0">
                  <emma:literal>market</emma:literal>
                </emma:interpretation>
                <emma:interpretation id="interp102" emma:lang="en-IN" emma:confidence="0">
                  <emma:literal>maker</emma:literal>
                </emma:interpretation>
                <emma:interpretation id="interp103" emma:lang="en-IN" emma:confidence="0">
                  <emma:literal>maket</emma:literal>
                </emma:interpretation>
                <emma:interpretation id="interp104" emma:lang="en-IN" emma:confidence="0">
                  <emma:literal>mailed</emma:literal>
                </emma:interpretation>
                <emma:interpretation id="interp105" emma:lang="en-IN" emma:confidence="0">
                  <emma:literal>make</emma:literal>
                </emma:interpretation>
              </emma:one-of>
            </emma:emma>
          </inkml:annotationXML>
          <inkml:trace contextRef="#ctx0" brushRef="#br1" timeOffset="340318.6443">9264 14309 342 0,'0'-14'289'0,"3"-4"-106"15,2-2-7-15,1 3-9 0,3 4 10 0,2 1-3 16,-2-1-22-16,3 4-24 0,0-1-16 15,2 4-22-15,-1 1-21 0,6 5-9 0,-2 0-14 16,-2 5-6-16,1 2-9 0,1 4-11 0,-8 5-1 16,1 4-4-16,-2 6 5 0,-2 5-1 15,-6 1 3-15,0 3-2 0,-2-1-4 0,-6 0 2 16,4 1-6-16,-5-2 1 0,3-1 0 0,-4-2-3 16,3-3 0-16,-4 0-2 0,1-2 1 0,0-4-2 15,5-2 4-15,-2-7 0 0,4-6 5 16,2-2 18-16,1-4 14 0,0 0 17 0,-1-2 2 15,-1-2-13-15,1-3-16 0,0-5-17 0,-3-4-5 16,4-5-8-16,0-5 2 0,5-6-3 0,-1-1-3 16,0-2 5-16,6-5-8 0,2 3 0 0,2 1-1 15,0 0-5-15,2 4 3 0,1 4-2 16,1 1 1-16,-2 4 0 0,3 3 0 0,-3 4 0 16,0 4-1-16,-3-1 7 0,7 4-7 0,-5 4 1 15,0 2 1-15,-2 3-9 0,2 3 5 0,-3 3-3 16,0 3 3-16,-1 5 2 0,-5 0 3 15,7 8 2-15,-9 2-3 0,4 1 8 0,-6 2-7 16,4 1 0-16,-6-1 5 0,1 0-10 0,-2-2 8 16,-3 0-2-16,2-6-2 0,1-2 4 0,0-1-1 15,-1-3 2-15,1-4-3 0,1-3 7 16,-1-2-4-16,1-3 7 0,0-1 9 0,1 0-2 16,-1-1 12-16,3-3-5 0,-2 0-7 0,0-4-1 15,7-5-10-15,-2-1-2 0,4-4-1 16,4-1 2-16,2-5-5 0,3-3 3 0,-1 0-1 15,5-1-6-15,-4 0 6 0,4 2-4 0,-6-1-1 16,6 5 3-16,0 3-4 0,-4 3 2 0,5 7-3 16,-9 2-3-16,-1 4-5 0,-2 4 0 0,0 5 2 15,-2 2 0-15,-5 4 9 0,5 5 2 0,-8 1 1 16,5 8 9-16,-4 3-6 0,-1 0 2 16,-2 1-1-16,2-2-5 0,-1 1 2 0,6-5-1 15,-5-3 3-15,1 0-5 0,6-3 4 0,-1-2-1 16,2 1-8-16,2-4-13 0,3-1-41 0,1 0-55 15,0-2-68-15,-1-2-79 0,1-1-80 16,-2-1-118-16,1-4-191 0,7-1-105 0,-6-1 640 16</inkml:trace>
          <inkml:trace contextRef="#ctx0" brushRef="#br1" timeOffset="341550.8761">10530 14328 325 0,'0'-18'355'0,"1"-4"-86"16,2-7-46-16,1 6-29 0,-3 2-11 0,1 5-22 15,-1-2-29-15,-2 6-25 0,-2-1-21 16,-4 3-12-16,3 2-18 0,-5-1-7 0,2 5-4 16,-1 0-11-16,-3 4-6 0,3 2-13 0,-5 2-4 15,-6 7-2-15,3 3 0 0,-8 3 3 16,1 3 3-16,0 2 5 0,-2 6 1 0,2 0 3 16,2-1 2-16,0 1-11 0,5-1 1 0,3-5-6 15,1 2-3-15,4-2 1 0,5-2-5 0,2 0 4 16,4-3-2-16,-1-3 4 0,8-2 0 0,2 0 2 15,0-5 4-15,4 1-4 0,-1-4 4 16,9 0-2-16,-7-8-4 0,7-2 2 0,-1 0-3 16,-4-3 1-16,4-3-1 0,-9 3-1 0,0-3 4 15,-1-1 0-15,-2 0 2 0,-4-3-1 0,-1 4 0 16,-4-4-4-16,0 4-2 0,2 2 3 16,-4-1-6-16,0 7 1 0,0 1-2 0,-4 3-4 15,3 0-6-15,0 0-7 0,1 1-3 0,-3 4-1 16,-2 1 5-16,-2 3 6 0,-2 1 5 15,0 2 6-15,0 1-2 0,0-4 1 0,5 4-1 16,0-1-4-16,-3-4 1 0,7 2 1 0,0-2 2 16,0-2-1-16,3-1 3 0,2-2 0 0,-1-2 3 15,0-1 6-15,5 0 2 0,1-1 3 16,-1-2-1-16,1 0-2 0,2-3-1 0,1-4-2 16,2-2 0-16,4-2-3 0,-5 0-1 0,1-2 0 15,1-2-3-15,-2-1 4 0,-1-1-2 0,-2 1 1 16,2 2-2-16,-3 4-3 0,-4 1 0 0,4 2-4 15,-4 1 0-15,1 1 0 0,-4 5-2 0,-2 2-3 16,4 1-9-16,-5 1-3 0,-5 2 0 16,5 2 4-16,0 2 8 0,-1 4 4 0,1-1 4 15,0 3-1-15,-2 1 3 0,1 1 0 0,1 0 0 16,1 1 0-16,1-3-3 0,-1-1 3 0,4 0-1 16,-1-3 1-16,-1 0 3 0,4 1-3 15,-2-6 3-15,1-2-2 0,-1 1 3 0,-1-3 2 16,5 1-2-16,-3 1 2 0,6-2-2 0,-2 0-1 15,3-2-2-15,-1 1-2 0,2-2-1 16,0 0-9-16,-1-2-2 0,2-3-13 0,0-1-6 16,-2-3-7-16,0 0-9 0,0-1-4 0,-1-3-5 15,1-1 2-15,-1-4 5 0,-1-2 8 0,0-3 15 16,-6-3 9-16,6-1 13 0,-5-2 2 16,2 1-1-16,-2-7 3 0,2 3-3 0,0-1 2 15,-1 0 1-15,5 4 2 0,-4-2 2 0,-3 1 2 16,0 3 8-16,2 2 4 0,-6 3 11 15,3 1 12-15,-1 3 7 0,-3 0 9 0,-3 3-2 0,-1 4-4 16,4 1-6-16,-2 6-2 0,-1-1-9 16,0 2-6-16,3 5-10 0,-1-1-17 0,1 2-8 15,0 3-8-15,0 2 0 0,-4 4 6 0,0 8 7 16,-7 10 3-16,-3 7 2 0,-1 6 0 0,-3 3-2 16,1 2-1-16,3-1 2 0,6 2-4 15,2-3 3-15,2 1-2 0,4 1 1 0,0-5 3 16,4 6-1-16,0-8 3 0,5 0-3 0,2-4-3 15,-2-7-4-15,-1-4-15 0,2-2-20 0,-5-6-27 16,3-5-42-16,-4-4-40 0,0 0-31 16,0-6-16-16,0-2-12 0,-1-2-32 0,8-6-73 15,-3-2-116-15,1-6-140 0,0 1 91 0,1-7 476 16,1-2 0-16,-5-2 0 0,4-2 0 16,-5-3 0-16,4 1 0 0,-2-3 0 0,1 2 0 15,0 2 0-15,2 3 216 0,-1 2 158 0,3 8-59 16,-1 0-55-16,-3 5-41 0,4 3-41 0,-4 4-42 15,1 0-31-15,-2 6-17 0,2 0-12 0,1 3-7 16,-4 3-7-16,4 0-16 0,-7 4-11 16,2 1-9-16,-2 3-2 0,-6 0 3 0,-1 2 2 15,1 1 1-15,-8 0-4 0,-1 1-2 0,2 0-2 16,-8-4 0-16,1 2 1 0,-5-1-3 0,0-2-1 16,-4-1-2-16,2-2-3 0,0-4 0 0,1 4-2 15,4-5 0-15,-1 0 1 0,7-1 2 16,3-2 10-16,4-2 5 0,3-2 3 0,0 2-4 15,3-1-11-15,4-1-14 0,-1 0-13 0,-2-4-8 16,7 5-6-16,-2-1 4 0,2 2 4 16,-3 5 1-16,3-3 11 0,-2 4 3 0,4 5 3 15,-3 1 7-15,1 3-5 0,1-2 0 0,-3 3 1 16,4-1 3-16,3 3-2 0,-1 0 1 0,1 0-1 16,2 1-2-16,0-1 5 0,5-6-1 15,-3 1-1-15,2-4-4 0,2-2-27 0,1-1-45 16,2-1-77-16,1-2-107 0,6-1-166 0,-4-4-342 15,3-1-277-15</inkml:trace>
          <inkml:trace contextRef="#ctx0" brushRef="#br1" timeOffset="342235.3854">11420 14271 349 0,'-8'-1'332'0,"-4"-1"-152"0,0 2-42 16,8 0-6-16,3 2 9 0,1-2-6 0,2-2-23 15,0 2-30-15,6 0-14 0,0 0-6 0,5 0-3 16,6-3-2-16,5 2-12 0,3-4-8 0,4 2-9 16,-3-3-7-16,3 0-2 0,-2-1 3 15,-1-3 5-15,-2 1-1 0,-2-1 3 0,-5-2-1 16,-4-3-1-16,2 1 6 0,-8-4-3 0,2-2-2 16,-7 2-4-16,0-2-7 0,-7 4-1 15,-1-3-2-15,2 6 0 0,-5 0-3 0,-1 6-3 16,-1 2-4-16,-5 2-6 0,-1 3 3 0,-1 0-1 15,-6 4 1-15,-4 3-1 0,-1 4 0 0,-2 4 3 16,-6 0 9-16,5 4 5 0,-2 3 6 16,1 4 8-16,5 1-2 0,-1 1-7 0,5 4 4 15,5-2-6-15,3 2-3 0,10 0 1 0,3-3-8 16,6-3 2-16,9-3 1 0,1 0 6 0,9-7 2 16,3 1 3-16,1-5 0 0,5-3-5 15,5-2 2-15,3-3-3 0,4-4 1 0,2 0 0 16,1-3-7-16,-1-3-1 0,-4-1-1 0,-4-1-3 15,-5-4 2-15,-3-2 0 0,-4 0-3 0,3-5-3 16,-8-3 0-16,4-3-3 0,-7-1-5 0,-1-5 0 16,-2-2-15-16,2-1-6 0,-1-4-6 15,-1 1-5-15,-4-2 1 0,1 1 2 0,-3-5 1 16,-4 5 3-16,-2-2 13 0,-3 2 4 0,-5-1 7 16,3 2 8-16,-5 2-4 0,-2 3 4 0,0-3 2 15,0 4 3-15,-1-1 6 0,1 1 4 16,2 4 3-16,2 3-3 0,0 4 4 0,0 3-3 15,3 0 4-15,1 5 3 0,-1 5-5 0,1 1-5 16,0 3-9-16,0 3-10 0,0 4-5 16,0 2 1-16,0 6 4 0,-2 7 5 0,0 5 6 15,-5 8 2-15,3 6 3 0,-6 3 4 0,6 5-5 16,-5 0 0-16,5 0-3 0,-4 1-4 0,4 1 5 16,-1-3-1-16,-1 3 0 0,2-5 0 0,0-1-1 15,0 0-1-15,3-4 1 0,1-5 4 16,0 0-5-16,4-4-1 0,1-3 0 0,-1-5-3 15,6-3 6-15,-2-3 3 0,1-3 2 0,4-3 3 16,1-1 4-16,2-4 0 0,3-1 0 0,2-2-3 16,1-2-16-16,0-2-24 0,0-1-37 0,1-4-56 15,2 1-66-15,-2-3-107 0,2-2-208 16,-3 1-420-16,1-3-35 0</inkml:trace>
          <inkml:trace contextRef="#ctx0" brushRef="#br1" timeOffset="342388.8071">12066 14032 2042 0,'-18'-13'302'0,"0"-6"-94"0,1 0-52 0,9 4-37 16,9 5-32-16,7-1-26 0,7-2-39 15,5 0-16-15,12-4-3 0,7 4-3 0,5-1 2 16,6 4 1-16,2 0-2 0,3 2-6 0,-1 2-15 16,-5 2-40-16,-3 2-71 0,-2-1-138 0,-3 5-301 15,-7-1-990-15</inkml:trace>
        </inkml:traceGroup>
      </inkml:traceGroup>
    </inkml:traceGroup>
    <inkml:traceGroup>
      <inkml:annotationXML>
        <emma:emma xmlns:emma="http://www.w3.org/2003/04/emma" version="1.0">
          <emma:interpretation id="{3EDD0425-AF53-4EC2-A48B-3889A2671FDA}" emma:medium="tactile" emma:mode="ink">
            <msink:context xmlns:msink="http://schemas.microsoft.com/ink/2010/main" type="paragraph" rotatedBoundingBox="577,16248 8056,16712 7897,19270 418,188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07241A-A859-4FC1-BF64-D659DA23A106}" emma:medium="tactile" emma:mode="ink">
              <msink:context xmlns:msink="http://schemas.microsoft.com/ink/2010/main" type="inkBullet" rotatedBoundingBox="536,16915 653,16922 642,17089 525,17082"/>
            </emma:interpretation>
            <emma:one-of disjunction-type="recognition" id="oneOf22">
              <emma:interpretation id="interp106" emma:lang="en-IN" emma:confidence="0">
                <emma:literal>@</emma:literal>
              </emma:interpretation>
              <emma:interpretation id="interp107" emma:lang="en-IN" emma:confidence="0">
                <emma:literal>9</emma:literal>
              </emma:interpretation>
              <emma:interpretation id="interp108" emma:lang="en-IN" emma:confidence="0">
                <emma:literal>a</emma:literal>
              </emma:interpretation>
              <emma:interpretation id="interp109" emma:lang="en-IN" emma:confidence="0">
                <emma:literal>O</emma:literal>
              </emma:interpretation>
              <emma:interpretation id="interp110" emma:lang="en-IN" emma:confidence="0">
                <emma:literal>.</emma:literal>
              </emma:interpretation>
            </emma:one-of>
          </emma:emma>
        </inkml:annotationXML>
        <inkml:trace contextRef="#ctx0" brushRef="#br1" timeOffset="347019.5995">-2696 16511 340 0,'-1'-9'122'16,"-5"0"-51"-16,5 0 12 0,-1 3 20 0,4 4 29 15,-2 1 35-15,1-2 29 0,-1 1 16 16,0 2-2-16,0 0-26 0,0 2-40 0,0-2-30 16,0 1-31-16,-1 1-27 0,1-2-20 0,0 1-16 15,-2 4-5-15,1 2-3 0,0 1 1 0,-5 4-2 16,1 3-2-16,1 0 4 0,-3 1-8 0,3-1 5 16,2 0-3-16,-2-6-4 0,1-3 10 0,2 0-3 15,-1-4 8-15,4-1 10 0,-2-1 11 16,1-1 11-16,2-1 3 0,-1-1-1 0,1 0-12 15,0-5-5-15,5-2-7 0,-3-3-5 0,3-2 1 16,-4 0-9-16,-3 0 1 0,2 0-1 0,-3 2-5 16,-1-1 0-16,-2 2-4 0,0 2-2 15,-6 3-6-15,1-1-2 0,0 5-5 0,-4 3-6 16,0 1 4-16,-2 4-5 0,1 5 4 0,2 0-14 16,5-1-38-16,-2 5-57 0,6-2-114 15,4 3-123-15,3-1-233 0,4 2-426 0</inkml:trace>
      </inkml:traceGroup>
      <inkml:traceGroup>
        <inkml:annotationXML>
          <emma:emma xmlns:emma="http://www.w3.org/2003/04/emma" version="1.0">
            <emma:interpretation id="{BB14FD6C-7621-4AFC-BE3E-065DA5B2B21E}" emma:medium="tactile" emma:mode="ink">
              <msink:context xmlns:msink="http://schemas.microsoft.com/ink/2010/main" type="line" rotatedBoundingBox="1270,16291 8056,16712 7897,19270 1111,18849"/>
            </emma:interpretation>
          </emma:emma>
        </inkml:annotationXML>
        <inkml:traceGroup>
          <inkml:annotationXML>
            <emma:emma xmlns:emma="http://www.w3.org/2003/04/emma" version="1.0">
              <emma:interpretation id="{7460A3AA-45FF-4E47-B1C4-31074B817C8D}" emma:medium="tactile" emma:mode="ink">
                <msink:context xmlns:msink="http://schemas.microsoft.com/ink/2010/main" type="inkWord" rotatedBoundingBox="1251,16588 2477,16664 2414,17678 1188,17602"/>
              </emma:interpretation>
              <emma:one-of disjunction-type="recognition" id="oneOf23">
                <emma:interpretation id="interp111" emma:lang="en-IN" emma:confidence="0">
                  <emma:literal>No</emma:literal>
                </emma:interpretation>
                <emma:interpretation id="interp112" emma:lang="en-IN" emma:confidence="0">
                  <emma:literal>N0</emma:literal>
                </emma:interpretation>
                <emma:interpretation id="interp113" emma:lang="en-IN" emma:confidence="0">
                  <emma:literal>NO</emma:literal>
                </emma:interpretation>
                <emma:interpretation id="interp114" emma:lang="en-IN" emma:confidence="0">
                  <emma:literal>no</emma:literal>
                </emma:interpretation>
                <emma:interpretation id="interp115" emma:lang="en-IN" emma:confidence="0">
                  <emma:literal>Nö</emma:literal>
                </emma:interpretation>
              </emma:one-of>
            </emma:emma>
          </inkml:annotationXML>
          <inkml:trace contextRef="#ctx0" brushRef="#br1" timeOffset="347326.22">-1861 16338 1599 0,'10'-11'142'0,"-1"-2"-124"0,-1 3-39 0,3 10-16 16,-3 4 5-16,-4 4 10 0,0 3 18 15,-1 1 33-15,-6 8 28 0,-1 2 19 0,-8 9-2 16,-2 8-9-16,-8-3-13 0,3 5-7 0,-5-1 5 16,1 3-1-16,5 0 4 0,-4 2-5 0,6-3-13 15,-3 0-7-15,-3-2-8 0,5-1-1 16,-3 0-3-16,4-2 2 0,1-2-3 0,0-4-4 15,3 0-4-15,-1-7-17 0,2-3-23 0,4-2-49 16,2-8-77-16,2-3-90 0,3-3-147 16,2-4-252-16,0-1-184 0</inkml:trace>
          <inkml:trace contextRef="#ctx0" brushRef="#br1" timeOffset="347729.1515">-1980 16455 580 0,'-3'-14'689'0,"-1"-1"-533"0,-3-2-58 0,6 10-24 15,2 5-26-15,6 1-16 0,-1 0 10 16,3 1 11-16,-2 1 14 0,2 5 3 0,0 1-5 16,-3 8-6-16,5 5-7 0,-2 5-3 0,-1 6-6 15,3 6-3-15,1 3-6 0,-3 3-5 16,-2 3-4-16,4-1-7 0,-2 0-2 0,4-5-5 15,-3-1 1-15,-1-5-1 0,2 3 0 0,1-6-3 16,1-4-3-16,-1-4 3 0,0-3 1 0,2-8 6 16,-2-2 4-16,1 1 0 0,-5-7 8 15,2-2 7-15,-2-2 16 0,-3-6 10 0,-1 0-2 16,6-5-7-16,-1-4-16 0,-2-7-10 0,2-5-8 16,2-5-1-16,0-3-2 0,-2-4-5 15,2-3 2-15,-1-1-5 0,2-8-1 0,-1-1 3 16,1-3-3-16,-4-2 0 0,4 2-5 0,0 1 0 15,3 5-1-15,4-2 0 0,-2 8-2 0,-1 5-12 16,5 6-15-16,-5 6-24 0,-2 5-31 0,1 6-32 16,-1 3-47-16,-1 7-52 0,0 5-55 0,1 5-64 15,-2 3-79-15,0 5-156 0,0 3-56 16,-3 8 626-16</inkml:trace>
          <inkml:trace contextRef="#ctx0" brushRef="#br1" timeOffset="348095.425">-1114 16636 1 0,'0'-4'343'0,"1"1"-59"16,-1-2-71-16,0 3-10 0,0 2 4 15,0 0 9-15,0-2-2 0,-1 2-23 0,0 0-38 16,-2 2-44-16,-4-1-46 0,5 3-33 0,-9 5-14 16,-2 2-2-16,-2 5 6 0,-8 9 5 0,3 1 2 15,-4 6-1-15,-2-1 3 0,2 0 1 0,0 1 3 16,5-3 2-16,-1 2-4 0,4-4-10 15,3-3-6-15,3-2-7 0,6-6-1 0,4-3 3 16,4-1-1-16,4-3 3 0,2-3 2 0,2 0 5 16,2-3 1-16,4-3 5 0,-1-1-2 0,9-4-5 15,1-2-1-15,6-2-5 0,-2-5-2 0,7-2 2 16,-2-2-3-16,-3 0 3 0,5-3-2 16,-5 1-4-16,-6-2 4 0,-1-2 3 0,-9 1 0 15,-2 0 2-15,-3-1 1 0,-3 0-3 0,-6 1-1 16,-4-2 2-16,-2 6-4 0,-6 0-7 15,-4 2-5-15,-1 4-7 0,-4 2-2 0,-6 5 3 16,-1 0 2-16,-5 5-4 0,-3 2-9 0,4 4-24 16,-1-1-34-16,4 1-61 0,1 4-97 0,1 0-161 15,1 5-368-15,5 1-438 0</inkml:trace>
        </inkml:traceGroup>
        <inkml:traceGroup>
          <inkml:annotationXML>
            <emma:emma xmlns:emma="http://www.w3.org/2003/04/emma" version="1.0">
              <emma:interpretation id="{DE5FDA6A-D78B-4810-8EF1-CBF1385C877A}" emma:medium="tactile" emma:mode="ink">
                <msink:context xmlns:msink="http://schemas.microsoft.com/ink/2010/main" type="inkWord" rotatedBoundingBox="3064,16402 8056,16712 7897,19270 2905,18960"/>
              </emma:interpretation>
              <emma:one-of disjunction-type="recognition" id="oneOf24">
                <emma:interpretation id="interp116" emma:lang="en-IN" emma:confidence="0">
                  <emma:literal>recognized</emma:literal>
                </emma:interpretation>
                <emma:interpretation id="interp117" emma:lang="en-IN" emma:confidence="0">
                  <emma:literal>recognize'</emma:literal>
                </emma:interpretation>
                <emma:interpretation id="interp118" emma:lang="en-IN" emma:confidence="0">
                  <emma:literal>recognize</emma:literal>
                </emma:interpretation>
                <emma:interpretation id="interp119" emma:lang="en-IN" emma:confidence="0">
                  <emma:literal>segmzd</emma:literal>
                </emma:interpretation>
                <emma:interpretation id="interp120" emma:lang="en-IN" emma:confidence="0">
                  <emma:literal>secgmzd</emma:literal>
                </emma:interpretation>
              </emma:one-of>
            </emma:emma>
          </inkml:annotationXML>
          <inkml:trace contextRef="#ctx0" brushRef="#br1" timeOffset="349626.2112">-317 17197 136 0,'-6'7'159'0,"-6"2"-83"0,0 4 4 0,1-1 11 15,9-4 9-15,0-1 22 0,1-4 25 0,2 0 24 16,1-3 23-16,4 0 2 0,-2-4-16 0,6-2-21 15,3-3-26-15,3-3-19 0,8-7-16 16,2-4-16-16,5-3-19 0,-3 1-14 0,8-5-12 16,-4 2-14-16,3 1-2 0,-4-1-6 0,0-2-6 15,-4 2 6-15,-5-1-1 0,4 0 0 0,-3-2-1 16,-2 2-2-16,-5 0-2 0,-1 4 2 16,-3 1 0-16,-1 2-3 0,-6-1 3 0,-2 5-5 15,1 1-2-15,-8 5 5 0,1 2-4 0,0 3-3 16,-7 2-8-16,3 4-10 0,-2 1-5 0,-5 1-2 15,1 5 4-15,-7 5 5 0,4 0 3 16,2 1 4-16,-1 4-1 0,2-1 3 0,1 0-2 0,0-3 3 16,7 0 1-16,-4-1-4 0,7 0 0 15,0 2 0-15,2-1 4 0,2 3 0 0,2-1 2 16,4 0-2-16,-3-2-1 0,6 2 4 0,-3-2-1 16,-1-1 1-16,5 1 2 0,1-1-5 15,1-1 2-15,-1 3-1 0,3-3 0 0,-3 2 2 16,2 2 0-16,-4-3-1 0,0 3-1 0,-1-1 1 15,-6 5-2-15,3-4 3 0,-6 5 5 0,-2-1-1 16,0 1 7-16,-7 3 0 0,4-4 4 16,-6 4 4-16,1-1-1 0,4-5-1 0,-3 2-4 15,4-5-2-15,0-1-3 0,-3 0 2 0,5-4 0 16,1-4-5-16,1 0 3 0,1-4-1 16,-1 0 3-16,3 5 8 0,4-5 5 0,-3 0 2 15,7-5-3-15,1 3 0 0,2-2-6 0,0-2 1 16,2 2-2-16,4-5-7 0,-1-1 0 0,4 2-4 15,-5 1 2-15,5-1 1 0,-5-5-1 16,3 6 3-16,-4-7-3 0,5 2 0 0,1-1-1 16,-3-4 3-16,4 1 3 0,-1-4-3 0,-3-2 4 15,4 3-5-15,-1-6 1 0,-6 2 1 0,1-1 0 16,-2-1 0-16,-6 2-1 0,1-3 0 0,-1 5-3 16,-6 1 2-16,1 2 1 0,-5 0-4 15,-1 3 1-15,-5 3-3 0,4-1-2 0,-5 5 2 16,2 2-5-16,-4 0 0 0,1 2-4 0,-2 2-3 15,2 2 0-15,-2 2 0 0,-3 1 2 0,-1 3-1 16,-2 0 4-16,-2 3-2 0,2 1 1 16,-6 4 2-16,6 1 0 0,-1 1 2 0,-4 2-3 15,7 2 0-15,-4 1 1 0,2 3 1 0,5 2 5 16,-1 1-2-16,0 4 1 0,3-2-1 0,4-3-1 16,-2 3 3-16,5-3 0 0,1-3 4 15,2-5-2-15,6-4 1 0,0-2 2 0,5-4 0 16,3 1 7-16,5-4-4 0,0-4 6 0,5-1 0 15,9-1-4-15,-2-5 3 0,7-2-5 16,1 0-1-16,-1-1 0 0,1-3-6 0,-2 2 1 16,-3 2-2-16,-4-1 2 0,-3 1 1 0,0 0 2 15,-4 1-8-15,2-4-13 0,-5 1-17 0,-2 3-34 16,-3-4-48-16,0 5-84 0,0 0-143 0,-4 2-256 16,-4 1-367-16,0 0 278 0</inkml:trace>
          <inkml:trace contextRef="#ctx0" brushRef="#br1" timeOffset="350957.6195">1373 16737 547 0,'-9'-8'238'16,"-2"-2"-167"-16,-2 1-23 0,1 2 30 0,5 3 32 15,-2 2 25-15,-2-1 1 0,-1 0-21 0,-2 3-18 16,0 2-26-16,-1 4-16 0,-5 1-10 15,2 1 4-15,0 3 5 0,-5 1 7 0,0 1 10 16,3 6 0-16,-6 2 1 0,2 3-5 0,-3 3-7 16,3 3-6-16,-1 4-8 0,5-1-2 15,-4 2-9-15,1 0-3 0,4 0-10 0,-1-4-8 16,8-1 0-16,5-3-8 0,0-5 3 0,7-1-1 16,5-3-1-16,3-4 1 0,2-4 4 0,2-1 9 15,4-3-2-15,3-5 10 0,3-2-6 16,3-2-6-16,2-3 7 0,2-6-13 0,8 3 2 15,-1-4-3-15,3-1-6 0,1 0 0 0,-1-4-2 16,0 1 0-16,0 0-3 0,-3-4 0 16,-1 4-5-16,2-6-7 0,-6-1 2 0,5 0-2 15,-6-2 7-15,-3 2 4 0,-3-4-1 0,-1 2 4 16,-6-3-2-16,3 1 3 0,-7 4-3 0,-2 2 3 16,-1 4 0-16,-1 3-3 0,-5 3 5 15,3 6-1-15,-7 3 3 0,0 3 1 0,-2-1-5 16,0 2-4-16,-1 1-9 0,0-1 0 0,-1 7 0 15,-4 2 5-15,-4 5 7 0,-1 6 1 0,-3 1 3 16,-2 1-3-16,-2 3 1 0,1 0 1 0,-1-1-2 16,7-1 4-16,-2 0-5 0,3 0 2 0,3-2 1 15,5-4-2-15,4 0 2 0,1-1-4 16,7-4 3-16,0-3-2 0,1-2 5 0,5-1 4 16,-1-2-4-16,3-4 7 0,7-2-5 0,1-4 1 15,4-2 1-15,-1-2-2 0,4 0 0 0,0-3-4 16,0 0 1-16,0 0 0 0,-1-4 2 15,-1 1 4-15,-4-3-4 0,-3 5 2 0,-1-4 0 16,-5 4 0-16,-5-4 7 0,1 3 1 0,-7-1 2 16,-1-1-4-16,-5-3-1 0,-6 2-9 15,-4-2-3-15,-2 1 1 0,-3 5-11 0,-10-1 6 16,2 4-4-16,-5 1 0 0,1 2 5 0,-6 1-1 16,3 6 2-16,2 0-2 0,1 1 3 0,-2 5-5 15,3 0 0-15,1 1 6 0,3 2-8 0,-1 0 6 16,2 0-2-16,7 0-5 0,2 0 5 15,8-2-6-15,-2 1 3 0,10-1-2 0,2 2 2 16,3-3 1-16,7 0 1 0,4-1 5 0,3-2-7 16,8-3 6-16,6-2-2 0,0-2 0 15,7-2 7-15,1-5-6 0,2 4 0 0,2-2-2 16,-1-2-3-16,-3 1 1 0,6-2-2 0,-2-1 5 16,1 2-4-16,3 0 6 0,-2-1-3 0,-5 0 0 15,-5-1 5-15,-1-2-4 0,-3 2 4 0,-5-3-2 16,-1-1-4-16,-7 2 0 0,-2 2-1 15,-6-1 1-15,-3 3 0 0,-7-1 6 0,-2 2-2 16,-7 2-3-16,-3-1 5 0,-2-2-11 0,-5 5 1 16,1 2 0-16,0 1-9 0,-1 1 7 0,1 1 0 15,-2 1 1-15,0 1 2 0,2 1 1 16,1 1 2-16,-2 1-2 0,5 1 6 0,0 1-5 16,3 1-1-16,-1 2 4 0,2 3-5 0,2 3 5 15,1 1-1-15,-1 4 2 0,3 6 4 16,3 1-1-16,-2 5 0 0,0 4-2 0,1 4 3 15,-1 6-4-15,2 5 4 0,-3 6 1 0,-3 10-4 16,2 6 5-16,-2 8-5 0,-5 7 0 0,1 4 2 16,-2 7-1-16,-2 8 1 0,2 0-3 0,1 2-4 15,-6-2-3-15,0-4 1 0,-2-7 1 0,-2-10 2 16,2-8 4-16,-3-7-9 0,-2-6-3 16,-9-7 4-16,-3-4-5 0,1-9 10 0,-1-11 5 15,5-13-3-15,0-6 7 0,0-9 6 0,-4-5 6 16,4-5 3-16,1-11-1 0,4-4-7 0,-1-14-2 15,0-10 1-15,0-5-2 0,2-7 2 16,5-5-8-16,-1-6-3 0,6-4 1 0,1-5-2 16,7 1 5-16,2-3-3 0,6 4-1 0,0-3-2 15,7 3-3-15,3 0 4 0,9 3-4 16,4 5 2-16,4 7-3 0,6 7-3 0,1-1 5 16,1 5-1-16,1 3 2 0,-3 8-3 0,0 6 1 15,-2 6-2-15,-1 5-1 0,1 1 3 0,1 8-5 16,-2 1 2-16,-2 5-7 0,-2 4-14 15,-2 2-13-15,-3 4-19 0,-2 2-17 0,0-1-22 16,-3 5-21-16,0 2-40 0,-4-3-61 0,6 3-83 16,-5-2-154-16,6 3-239 0,-2-2 138 0</inkml:trace>
          <inkml:trace contextRef="#ctx0" brushRef="#br1" timeOffset="351856.1367">2596 17039 788 0,'-8'-15'345'0,"-4"-6"-115"16,0 0-47-16,5 1-40 0,7 7-33 0,4 1-38 15,0 0-25-15,7 0-16 0,0 2-2 0,-1 1 1 16,7-2 9-16,-5 5 3 0,-3 3 3 0,0 0-8 16,3 2-11-16,1 2-6 0,-5 4-8 15,0 2 0-15,0 6 0 0,-3 7-2 0,-1 5 3 16,0 4-1-16,-4 2 2 0,-4 2 2 0,-1 1 0 15,-3 5-1-15,-2-3-2 0,-2 0-3 16,-3-2-1-16,2 1-1 0,-3-5-1 0,1-1-2 16,-1-5 2-16,1-5-1 0,1-1 8 0,0-6 8 15,2-3 4-15,1-4 5 0,7-4 0 16,-1-2 2-16,1-2-4 0,1-2 0 0,2-5-7 0,1-2-11 16,1-6-3-16,2 0-4 0,5-9 4 15,0-2 1-15,3-4-2 0,9-1-2 0,-1-1-6 16,4-1-1-16,3 0-1 0,0 2 3 0,2 1 1 15,-1 5-3-15,0 1 1 0,-1 4-3 16,0 1-1-16,-2 2 3 0,2 7-2 0,-8 1 0 16,8 3-3-16,-3 3 0 0,-3 3 1 0,1 2 2 15,-6 4 2-15,1 1-2 0,-1 4 1 0,-3 4-3 16,-3 3 3-16,-1 1 5 0,-2 5-1 0,-4 5 4 16,-2 0-5-16,-2 4-1 0,2-1 3 15,-4-1-2-15,0-1 5 0,1-2-1 0,3-4-1 16,-3-2-3-16,6-3 0 0,-2-4 2 0,5-4 0 15,-2-1 4-15,4 0-4 0,-3-3-2 0,8-6-1 16,-3-2-3-16,2-2 2 0,0-3-2 16,-1-1-1-16,5-2-2 0,-3-3-1 0,1-2 6 15,-1 0-1-15,0-2 5 0,-3 0-2 0,0 3-2 16,0-5 4-16,-5 2-1 0,1-4 3 16,-2 2 1-16,-2 4-1 0,0 2-2 0,-1 4-2 15,2 2 1-15,-3 6-1 0,1 3-2 0,-2 1-3 16,1 4-5-16,-3 1 8 0,2 5 6 0,-3 4 6 15,-2 4 4-15,-2 2-5 0,-1 3-5 0,2-4-2 16,-1 1-2-16,4 0 1 0,1-6 1 16,5 0-1-16,0-2-3 0,4-4-7 0,4 0-30 15,5-4-67-15,5-4-131 0,4-2-276 0,5-2-493 16,1-6 241-16</inkml:trace>
          <inkml:trace contextRef="#ctx0" brushRef="#br1" timeOffset="352448.7513">3512 16920 871 0,'1'-9'285'0,"1"1"-199"0,6-3-36 0,1 5 34 0,7 0 37 16,0 0 24-16,0-1-7 0,3 4-42 0,-5 0-39 15,-4 4-28-15,-2 1-16 0,-2 2-1 16,-1 4 3-16,-5-1 5 0,0 6 3 0,-4 1 7 15,1 4-4-15,-7-2-3 0,-2 6 2 0,-5-2-14 16,0 1 2-16,-3 2-4 0,-2-1-1 0,2-1 3 16,0-2 1-16,1 1-2 0,5-5-5 15,2-2 3-15,6-6-6 0,4-2 3 0,2-2 3 16,1-3-5-16,2 1 6 0,-1-2 3 0,6 1-3 16,0-2 8-16,3 1-8 0,4 1-5 15,-2 1-4-15,2 2-2 0,-2 2 0 0,5 4 2 16,-3 0 4-16,-1 4-5 0,2 0 2 0,-1 4-1 15,1 5-3-15,-5 3 4 0,2 1-1 0,-2 4 3 16,-3 2-2-16,-2 2-1 0,-4 1 1 16,-3 2 6-16,-2 0 5 0,-6-1-3 0,1 0 3 15,-6-2-2-15,0-1 6 0,-4-1 4 0,-3 3 7 16,-3-4 2-16,-5 1 1 0,-1-3 8 0,-4-5 5 16,-3-6 9-16,-4-3 4 0,1-4-4 0,4-5-2 15,0-4-13-15,6-2-5 0,2-6-5 16,0-3-6-16,5-5-4 0,0-1-14 0,4-4-9 15,6-1-27-15,0-5-28 0,5 1-42 0,5-3-57 16,3-3-80-16,3-2-124 0,9 0-221 0,5 0-258 16,5 3 322-16</inkml:trace>
          <inkml:trace contextRef="#ctx0" brushRef="#br1" timeOffset="351980.472">3338 16714 739 0,'-19'-9'713'0,"-4"-3"-666"0,3 1-61 15,8 8-45-15,9 1-83 0,6 1-136 0,2-1-256 16,3 2 63-16</inkml:trace>
          <inkml:trace contextRef="#ctx0" brushRef="#br1" timeOffset="353241.9358">3820 17190 773 0,'20'-19'129'16,"6"-8"-90"-16,7-5-31 0,0 2 0 16,-7 3-3-16,1-2-1 0,-4 2 2 0,0 2 0 15,-2-2 5-15,-6 5 5 0,-4 1 11 0,-5 3 35 16,0 3 44-16,-5 3 45 0,-2 2 25 0,-6 2-5 16,3 2-32-16,-4 2-43 0,-3 1-32 0,-2 0-23 15,-3 3-14-15,0 3-3 0,-4 2 0 16,2 0-5-16,-2 3 3 0,-1 5-1 0,-3 2-1 15,-1 0 4-15,0 3 1 0,2 1 0 0,-4 1 3 16,3 3-2-16,0 1 3 0,0 1 0 0,6-3-1 16,4 2-3-16,3-2-8 0,10 2-3 0,3-7-5 15,10 0 2-15,3-3 6 0,8-1 2 16,6-2 2-16,4-3-4 0,5-4-10 0,3-4-13 16,2 0-10-16,-4-2-6 0,2 0 1 0,1 0 8 15,1-3 0-15,-2 1 6 0,2-2 1 16,-1-2 2-16,-1 2 6 0,-2 0-1 0,0 0-1 15,1-2-8-15,-1-1-9 0,-4 1-10 0,0-1-6 16,-8 0 1-16,-1-3 5 0,-3 0 7 0,-3-3 3 16,-1 2 4-16,-6 0 4 0,-2 0 5 15,-3 3 6-15,-4-1 0 0,-4 4-6 0,-5 2-4 16,-6 2-1-16,-1 2 8 0,-4 2 5 0,-5 2 10 16,-8 2 3-16,-1 2 2 0,-8 6 8 0,-2-1 3 15,0 4 5-15,-1-1-4 0,5 6-5 0,3-2-7 16,0 4-3-16,5-1 0 0,4-3-8 15,3 3 1-15,3-4-6 0,8-6-5 0,3 2 3 16,0-5-1-16,4-5 0 0,9 0 5 0,-2-4 4 16,3 0 3-16,3-4 5 0,6 0 0 0,6-3-6 15,3-6-1-15,6 0-8 0,0-4-7 16,2 1-5-16,2-2-9 0,0 2-8 0,-3-4-3 16,-2-2 1-16,-1 0 6 0,-6-5 9 0,1-2 8 15,-5-4 2-15,-3 1-1 0,-2-6-7 0,-2-2-12 16,-4 0 1-16,-2-7-6 0,-2 1 3 15,-2-7-1-15,-2-1-2 0,-3 5 2 0,-1-3 2 16,-4 6 9-16,1-2 3 0,-6 4 6 0,1 2 1 16,-3 4 1-16,-1 9 13 0,0 3 9 15,3 8 11-15,-5 5 11 0,2 4-4 0,-1 4-5 16,3 4-9-16,-1 6-10 0,1 2-2 0,0 8-1 16,-2 1 4-16,3 8 7 0,-1 7 11 0,5 4 5 15,-2 7 6-15,9 4 4 0,-2 3-5 16,5 0-4-16,3 1-6 0,5 1-3 0,5 3-7 15,2 0-3-15,1-1-4 0,7-4-4 0,2-2 1 16,1-6-4-16,1 0 3 0,-4-3 2 0,1-4-5 16,-2-3-1-16,0-4-7 0,-7-6-12 0,2-1-16 15,-6-5-31-15,-3 0-48 0,-4-5-69 16,-3-3-90-16,-4 1-181 0,1-5-390 0,-8 0 12 16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48:56.23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D488A99-8176-4DDD-9CDA-E9B2CCCAE667}" emma:medium="tactile" emma:mode="ink">
          <msink:context xmlns:msink="http://schemas.microsoft.com/ink/2010/main" type="writingRegion" rotatedBoundingBox="3868,9272 11495,9166 11533,11887 3906,11993"/>
        </emma:interpretation>
      </emma:emma>
    </inkml:annotationXML>
    <inkml:traceGroup>
      <inkml:annotationXML>
        <emma:emma xmlns:emma="http://www.w3.org/2003/04/emma" version="1.0">
          <emma:interpretation id="{1F1E33D6-ABCC-4A2C-911E-54EAFED4B1F5}" emma:medium="tactile" emma:mode="ink">
            <msink:context xmlns:msink="http://schemas.microsoft.com/ink/2010/main" type="paragraph" rotatedBoundingBox="3868,9272 11495,9166 11533,11887 3906,119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158F8D-25D1-4504-A321-1360E632806F}" emma:medium="tactile" emma:mode="ink">
              <msink:context xmlns:msink="http://schemas.microsoft.com/ink/2010/main" type="line" rotatedBoundingBox="3868,9272 11495,9166 11533,11887 3906,11993"/>
            </emma:interpretation>
          </emma:emma>
        </inkml:annotationXML>
        <inkml:traceGroup>
          <inkml:annotationXML>
            <emma:emma xmlns:emma="http://www.w3.org/2003/04/emma" version="1.0">
              <emma:interpretation id="{5A1C96BE-C1E0-4F6D-95D5-49E072B8225E}" emma:medium="tactile" emma:mode="ink">
                <msink:context xmlns:msink="http://schemas.microsoft.com/ink/2010/main" type="inkWord" rotatedBoundingBox="3868,9272 5095,9255 5132,11976 3906,11993"/>
              </emma:interpretation>
              <emma:one-of disjunction-type="recognition" id="oneOf0">
                <emma:interpretation id="interp0" emma:lang="en-IN" emma:confidence="0">
                  <emma:literal>g</emma:literal>
                </emma:interpretation>
                <emma:interpretation id="interp1" emma:lang="en-IN" emma:confidence="0">
                  <emma:literal>8</emma:literal>
                </emma:interpretation>
                <emma:interpretation id="interp2" emma:lang="en-IN" emma:confidence="0">
                  <emma:literal>9</emma:literal>
                </emma:interpretation>
                <emma:interpretation id="interp3" emma:lang="en-IN" emma:confidence="0">
                  <emma:literal>y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817 9071 1 0,'1'-6'218'0,"-1"-4"-42"0,0 2-68 0,1 2-32 15,6 1-22-15,-3-1-10 0,4 0-6 0,-1 1-8 16,2 1-11-16,-1 1-10 0,0 1-11 16,0 4-8-16,-4 1 1 0,-1 1 3 0,0 2 14 15,0 4 9-15,-3 0 9 0,-3 1 6 0,-1 4 1 16,1 2-2-16,-6 1-5 0,2 1-2 16,-4-1-6-16,1 2-1 0,-4-2-1 0,2-1-2 15,-1 0 3-15,1 1-4 0,5-5-1 0,-1 0-5 16,4-6-11-16,0-4-9 0,7-3 2 0,-2 0 22 15,2 0 33-15,2-3 31 0,4-1 8 0,3-7-12 16,4-6-21-16,6-2-20 0,-1-2-6 16,2-4-4-16,1-5-3 0,-1 1 2 0,-4 0-10 15,2 1-5-15,-3 3-6 0,2 4-2 16,-3 5 3-16,-2 2-1 0,1 3 5 0,-2 2-3 0,-4 3 1 16,4 3 5-16,-2 1-6 0,1 1 3 15,-1 4-7-15,2 1-7 0,-4 2 4 0,-2 2 2 16,0 3 9-16,-2 1 5 0,1 4 3 0,-5 0-1 15,4 4 1-15,-6-3-1 0,1 4-1 0,-2 0 1 16,1-1-5-16,0-1-3 0,0 3-2 16,0-5-6-16,4-1 2 0,-2-6 0 0,8-2 3 15,-2-1 7-15,4-3 6 0,1-3 7 0,5-4 5 16,0 0 0-16,4-5-4 0,-1-1-6 16,2 2-4-16,0-8-2 0,-2 2 2 0,1-5-2 15,2 0-2-15,-1-3-3 0,-3 0-2 0,1 0 2 16,-3-1-1-16,3-4 5 0,-6 0-1 0,0-1-1 15,-2 1 2-15,-2 1-1 0,-5 1 4 0,1 0 2 16,-4 1 1-16,-3 6 4 0,-1 2-2 16,-2 4 2-16,-1 2-3 0,0 3-3 0,-2 1-8 15,1 3-17-15,-2 4-9 0,-2 0-12 0,1 4 5 16,-3 3 10-16,-2 1 10 0,-3 3 3 0,1 0 2 16,-1 2 0-16,1 0-1 0,-1 3 4 15,3-1-4-15,-1-1-3 0,2 3-4 0,0 1-8 16,3-2 3-16,6-2 2 0,0 1 3 0,3-3 3 15,2 3 0-15,-1-2 4 0,2 2-3 0,3 0 6 16,0 1-1-16,2-1 1 0,-4 2 1 0,1 3-6 16,-1 1 6-16,-1 3 1 0,-3 3-1 15,-1 1 5-15,-1 6-8 0,1 3-2 0,-3 1 2 16,0 4-1-16,1 3 4 0,2 1 1 0,1 1 0 16,1 5 2-16,2 4 1 0,-2 1 3 15,2 7 1-15,-2 1 0 0,-2 4-4 0,-2 11 0 16,2 1-1-16,-3 7 2 0,-4 3 0 0,-2-1-1 15,2 4 1-15,-1 1-2 0,-4-3 6 16,-2-2 0-16,-1-2 2 0,-7-9 3 0,-4-2 0 16,-1-6 3-16,-8-5 1 0,-3-6 1 0,-3-3-2 15,-5-6 5-15,-1-7 2 0,-2-2 5 0,0-9 7 16,4-8 5-16,-1-9 8 0,5-8 7 0,4-10 5 16,0-10-8-16,10-5-12 0,0-9-17 15,2-7-21-15,2-9-12 0,3-6-6 0,2-9-5 0,1-7 1 16,6-9-4-16,4-8-3 15,12-7 0-15,6-9-2 0,14-12-2 0,8-4-7 16,11-6-4-16,5-2-7 0,13-1-5 0,3 7 4 16,6 2 5-16,7 14 8 0,0 12 8 0,-3 15 4 15,-1 13 1-15,-3 12 1 0,-7 10 0 0,-5 12-1 16,-3 8 1-16,-6 12-3 0,0 6 0 0,-5 9 2 16,-5 5 1-16,-4 7 4 0,-7 7-6 0,-3 4-31 15,-5 7-63-15,-9 1-153 0,-3 2-351 16,-8 1 346-16</inkml:trace>
        </inkml:traceGroup>
        <inkml:traceGroup>
          <inkml:annotationXML>
            <emma:emma xmlns:emma="http://www.w3.org/2003/04/emma" version="1.0">
              <emma:interpretation id="{FCC41A27-F35E-4D0A-96FF-D7FAF9CC49E9}" emma:medium="tactile" emma:mode="ink">
                <msink:context xmlns:msink="http://schemas.microsoft.com/ink/2010/main" type="inkWord" rotatedBoundingBox="6589,10080 6769,10187 6679,10338 6499,10231">
                  <msink:destinationLink direction="with" ref="{B67990A0-CA79-45E9-A2D2-7E0BFF1E218B}"/>
                </msink:context>
              </emma:interpretation>
              <emma:one-of disjunction-type="recognition" id="oneOf1">
                <emma:interpretation id="interp5" emma:lang="en-IN" emma:confidence="0">
                  <emma:literal>O</emma:literal>
                </emma:interpretation>
                <emma:interpretation id="interp6" emma:lang="en-IN" emma:confidence="0">
                  <emma:literal>o</emma:literal>
                </emma:interpretation>
                <emma:interpretation id="interp7" emma:lang="en-IN" emma:confidence="0">
                  <emma:literal>0</emma:literal>
                </emma:interpretation>
                <emma:interpretation id="interp8" emma:lang="en-IN" emma:confidence="0">
                  <emma:literal>a</emma:literal>
                </emma:interpretation>
                <emma:interpretation id="interp9" emma:lang="en-IN" emma:confidence="0">
                  <emma:literal>1</emma:literal>
                </emma:interpretation>
              </emma:one-of>
            </emma:emma>
          </inkml:annotationXML>
          <inkml:trace contextRef="#ctx0" brushRef="#br0" timeOffset="521555.8738">3250 9690 2008 0,'-4'-18'168'0,"-1"-2"-67"0,1 1-44 16,3 11-39-16,1 8-34 0,1 0-3 0,-1 0 2 16,0 0 11-16,-1 0 17 0,-1 0 11 0,2 2 2 15,-4-2-4-15,3 4-8 0,-3 0-11 0,0 3-5 16,-3 4-2-16,3 4 0 0,-4 1 4 15,4 5 0-15,4-3 2 0,0-3 2 0,0 1-2 16,6-4 4-16,2 1-1 0,0-4 1 0,0-1 4 16,4-2 3-16,-2-2 3 0,7-2 5 15,-1-2 3-15,2-3 2 0,1-2 0 0,0-3-2 16,-2 1-3-16,-3-1 2 0,1-1 2 0,-6 1 7 16,-5-1 4-16,-3-1 2 0,-2-2-3 0,1-2-7 15,-5 4-4-15,-2-2-5 0,0 2-3 16,-4 2-3-16,-1 1-6 0,3 1-7 0,-3 4-2 15,1 2-1-15,-1 0-2 0,1 2-1 0,1 1-3 16,2 0-7-16,1 1-18 0,-1 4-50 16,1 2-96-16,2 2-160 0,2 3-337 0,3 3-484 15</inkml:trace>
        </inkml:traceGroup>
        <inkml:traceGroup>
          <inkml:annotationXML>
            <emma:emma xmlns:emma="http://www.w3.org/2003/04/emma" version="1.0">
              <emma:interpretation id="{E4131417-4CD9-451D-BED7-E0DD9F03A2D0}" emma:medium="tactile" emma:mode="ink">
                <msink:context xmlns:msink="http://schemas.microsoft.com/ink/2010/main" type="inkWord" rotatedBoundingBox="7155,9295 11474,9091 11539,10468 7220,10672">
                  <msink:destinationLink direction="with" ref="{B67990A0-CA79-45E9-A2D2-7E0BFF1E218B}"/>
                </msink:context>
              </emma:interpretation>
              <emma:one-of disjunction-type="recognition" id="oneOf2">
                <emma:interpretation id="interp10" emma:lang="en-IN" emma:confidence="0">
                  <emma:literal>Resources</emma:literal>
                </emma:interpretation>
                <emma:interpretation id="interp11" emma:lang="en-IN" emma:confidence="0">
                  <emma:literal>resources</emma:literal>
                </emma:interpretation>
                <emma:interpretation id="interp12" emma:lang="en-IN" emma:confidence="0">
                  <emma:literal>Resource</emma:literal>
                </emma:interpretation>
                <emma:interpretation id="interp13" emma:lang="en-IN" emma:confidence="0">
                  <emma:literal>resource</emma:literal>
                </emma:interpretation>
                <emma:interpretation id="interp14" emma:lang="en-IN" emma:confidence="0">
                  <emma:literal>Resourced</emma:literal>
                </emma:interpretation>
              </emma:one-of>
            </emma:emma>
          </inkml:annotationXML>
          <inkml:trace contextRef="#ctx0" brushRef="#br0" timeOffset="522335.0147">3981 9407 2136 0,'-4'-21'202'15,"-5"-5"-31"-15,5-2-66 0,0 11-51 16,2 11-14-16,2 2-12 0,0 2-8 0,-1 2-5 15,-2 0-13-15,3 2-4 0,-1 1-5 0,0 4-2 16,-2 7 4-16,-1 3 3 0,0 11 2 0,1 5 2 16,-1 4 3-16,2 6-1 0,-1 0 1 0,3 3-1 15,-1 3-2-15,-1 3 2 0,1-2 2 16,-3-1 0-16,3-2 0 0,-3-5-2 0,1 1-1 16,2-3-2-16,-2 1 3 0,1-1-2 0,1-5 2 15,0-5-2-15,-2-8-4 0,3-1-13 16,-1-5-20-16,1-3-36 0,0-2-49 0,0-2-62 15,0-5-59-15,0-2-13 0,0-4-17 0,1-2-54 16,-1-8-63-16,3-5-70 0,-2-6 32 16,-1-9 403-16,-1-2 23 0,-3-5 0 0,1-6 0 15,-6 0 0-15,2-4 122 0,-1-1 173 0,0-4-32 0,1 1-51 16,3-5-49-16,-1 0-33 0,1 2-10 16,4 0-10-16,-3 1-1 0,2 0-2 0,-1-2-3 15,4 6-2-15,-1-3-1 0,2 4-8 0,5 3-14 16,0 2-14-16,4 5-13 0,3 1-14 15,3 5-14-15,7 0-9 0,-3 3-10 0,11 5-6 16,-3 0 2-16,5 3-1 0,3 4-2 0,-6 9-1 16,-2 1-5-16,-5 8-1 0,-1 4 0 15,-4 4-2-15,0 2 1 0,-1 7 2 0,-3 7 2 16,2 0 2-16,-2 6 6 0,-3 4 1 0,-2 5-1 16,-3 0 1-16,-3 2-3 0,-5 6 4 0,-4-3 4 15,-5 0 1-15,-5 2-1 0,-3-2-1 16,-4 2-3-16,-5-4 0 0,-2 2 3 0,-4-6-3 15,0 0 1-15,-2-7 3 0,2-5 0 0,0-5 4 16,2-4 2-16,2-6 1 0,4 0-3 0,0-1-1 16,4-3 2-16,0-2 0 0,2-2 4 0,3-4-1 15,6 1-2-15,-2-2-2 0,6 0-2 0,2 3 1 16,3 0-6-16,0 0-12 0,2 0-15 16,3 1-3-16,2 4 3 0,3 1 15 0,6 7 16 15,6 4 5-15,3 3 3 0,1 6 1 0,3-1-2 16,1 4-1-16,3-1-2 0,1-2-1 0,-2 0-2 15,2-1-4-15,-1 1-2 0,-1-4-2 16,0 2 3-16,-5-3 0 0,1-1 1 0,-2-1 2 16,-2-2-4-16,-4-5 1 0,0 0-5 0,-1 0-17 15,-6-2-39-15,1-3-77 0,-3-2-137 16,-2 1-273-16,-1-2-339 0,0-2 197 0</inkml:trace>
          <inkml:trace contextRef="#ctx0" brushRef="#br0" timeOffset="524340.2862">4565 9735 811 0,'6'-3'149'0,"4"-6"-79"16,7-3-32-16,7-1 42 0,4-4 51 0,2 1 33 15,5-1 7-15,-4 0-19 0,5-3-31 0,-7 1-34 16,1 0-26-16,-2 1-19 0,-3-1-11 0,1 0-5 15,-5-4-6-15,-1 3 2 0,-1-6 0 16,-7 1-2-16,0-1 1 0,-2 1-6 0,-2-1-3 16,-2 5-4-16,-2-2-1 0,-4 5-4 0,-1 3-1 15,-3 6-2-15,-4 0-6 0,1 3-4 0,-1 2-4 16,-4 2-4-16,-1 5 8 0,-6 3 1 16,-1 3 5-16,-4 4 1 0,-3 5 1 0,-1 3 2 15,0 7 0-15,-7 3 5 0,5 3-4 0,-2 6 4 16,1-1 2-16,2 4 0 0,-2 1 5 15,0 4 1-15,7-2 4 0,-1 3 1 0,4-6-3 16,3-3-6-16,4-6-3 0,8-6-2 0,4-4-2 16,4-8 4-16,0-2 1 0,8-5 1 0,-2-3 10 15,6-2 2-15,2-4 4 0,5 0-1 0,3-4-7 16,3-4-5-16,7 1-3 0,0-5-1 0,-1 0-3 16,6-2 2-16,0-1 2 0,0-2-3 15,-1-1 8-15,-1-4-5 0,-5 1-1 0,-2-2 5 16,-3-7-3-16,-2-3 3 0,-1-4 1 0,0-2-2 15,-5 3 0-15,0 1-2 0,-2 0 1 0,-3 5-5 16,-2 2 4-16,-3 4 0 0,-3 8 1 16,-4 0 5-16,-2 8-4 0,0 0 2 0,-2 2-2 15,0 3-2-15,1 3-3 0,-3 0-10 0,0 2-8 16,1 1-7-16,2 3 2 0,-3 3-2 16,1 2 6-16,0 9 7 0,6 1-4 0,0 6 7 15,4 2-1-15,3 1 2 0,4 2 3 0,-4 7-1 16,0-5 3-16,-1 3-2 0,1-1 0 0,-6-3 0 15,1 0-1-15,-2-5 2 0,-6 1-4 16,0-3 2-16,-3 0 2 0,-5-4-1 0,-3-2 4 16,0-1-2-16,-9-4 1 0,4-2 1 0,-5-2 2 15,-2-4-1-15,5-3 0 0,-3-3 1 0,2-2-5 16,4-1 5-16,-1-3 1 0,4-1-3 16,0-4 2-16,-1-2-3 0,2-2 0 0,2-2-4 15,2 3 0-15,-1-2-1 0,9 3-3 0,-2 1 2 16,2 3-4-16,2 1-1 0,0 4-4 0,2 0-10 15,2 2 1-15,-2 2 0 0,5 4 5 0,4-1 10 16,-3 6 2-16,4-6 3 0,1 5-1 16,2 0 4-16,4 0-3 0,0-2 4 0,6-1 1 15,3-1-3-15,2-4 6 0,5-1-2 0,-1-3-1 16,1-1 2-16,2-2-4 0,-7-2 1 16,4-5-1-16,-3 1 2 0,1-5-1 0,-1 0 0 15,-3-4 3-15,0-2-1 0,-2 0 3 0,-2 0-2 16,-6-4-1-16,-1 0 2 0,-5-1-2 0,-4 0-2 15,-2-2-2-15,-2 2 1 0,-4 1-1 16,-1 1 1-16,-4 0 2 0,-1 4-4 0,1 0 3 16,-2 5 0-16,1 4-2 0,-2 2 2 0,1 7-8 15,0 1-3-15,0 2-5 0,1 2-3 0,-6 5 1 16,0 3 1-16,-3 6 6 0,1 3 1 16,0 4 5-16,0 5 1 0,-2 1 0 0,7 3 5 15,-2 6-1-15,4-1 2 0,1 2 0 0,2 1-1 16,-2-5 2-16,1 0-2 0,8-5-1 0,2-5 0 15,0-3 1-15,6-6 1 0,0 0 0 0,1-3 6 16,5-3-1-16,-1-5 4 0,8-2 1 16,3-4 0-16,0-4 1 0,5-1-2 0,2-4-3 15,-5-1-4-15,5-2 0 0,-7-3-1 0,-1-1 0 16,-3 0 3-16,-3-2-3 0,3-1 0 0,-8-2 2 16,-2-6-5-16,-6-2 4 0,0 0-4 0,-7-2-1 15,0 2-1-15,-10 0-4 0,4 0 0 16,-5 1 0-16,-2 1 2 0,-2 2-1 0,-5 0-1 15,4 3 0-15,-1 6-3 0,-4 1 3 0,5 5-1 16,0 2-1-16,-6 5-2 0,5 5-3 16,-5 1-1-16,5 4-3 0,-6 6 3 0,3 1-1 15,-1 8 1-15,-3 1 3 0,1 4-1 0,4 2 4 16,2 2 2-16,2 1 2 0,7 1 1 0,2 1-3 16,6 0 1-16,4-1 0 0,0-1 2 15,9-3 3-15,1-2-2 0,5-5 1 0,3-6-1 16,4-4 3-16,4-4 1 0,2-5 0 0,0-4 1 15,0 0-3-15,1-5 1 0,3-2-2 0,1-3 1 16,-1-6 2-16,-2 3-2 0,2-6 3 16,-6 1-6-16,-2-1 1 0,3-2 2 0,-7 0-1 15,-3-2 3-15,-1 2-1 0,-2-1 1 0,-5-2-2 16,2 0 0-16,-3-1 0 0,-4 1 0 16,-3 6 2-16,2 0-3 0,-3 4-1 0,-2 3 1 0,-1 5-1 15,-1 3 3-15,0 4-3 0,-1-1-5 16,1 3-9-16,-2 3-7 0,-2 0 2 0,-3 7 1 15,-2 2 10-15,-4 9 1 0,-1 7 2 0,0 2 2 16,1 1-1-16,4 3 5 0,2-1 0 0,6-1-5 16,-3 0 2-16,4-2 0 0,0 0 0 15,3 0 2-15,-1-3 0 0,0-4-1 0,4-3-2 16,2-4 1-16,3-5 2 0,3-2 1 0,2-3 2 16,1-1 0-16,1-4-2 0,2-1-1 15,0-2 2-15,-3-3 1 0,6 0 0 0,-4-2-2 16,1-3-3-16,-5 0 4 0,-1-3-1 0,2-3 3 15,-1-3 1-15,-3-3-3 0,-2-2 0 0,0-2-1 16,1 0 1-16,-3-3 2 0,-1 3 1 16,-3-2-2-16,3 3-2 0,-5 0-1 0,0-1-1 15,0 2 1-15,1 2 2 0,-2 6-2 0,-1 1-1 16,0 5-2-16,0 3 1 0,-1 2 3 0,-2 0-2 16,2 5-1-16,0 2-10 0,1 1-4 0,-2 0-3 15,0 5 4-15,-5 1 10 0,3 9-1 16,-3 2 3-16,-1 5-2 0,1 2-1 0,5 1 5 15,0-1 0-15,2 0 0 0,0-1 0 0,2 0-1 16,0 0 0-16,5-1 1 0,1-4 3 0,0 0-1 16,2-2-1-16,-1-7-1 0,-1-2-3 15,4-2 9-15,1-3 0 0,0-4 3 0,1 0-1 16,1-2-1-16,9-4-2 0,-4 1 1 0,2-5 2 16,2-3-2-16,-4 0 1 0,0-3-1 0,3-1-7 15,-4 1 6-15,2-2-3 0,-3-2 3 16,3 1 3-16,-5-5-4 0,-2 0 1 0,-1-1 0 15,-2-2 2-15,-3 0-1 0,-3-1 1 0,-4-1-5 16,-1 2-1-16,-2-1-1 0,-6 1-2 16,2 6 5-16,-3-1 0 0,2 1-5 0,1 7 2 15,3 3-4-15,-5-1 1 0,5 7 0 0,-2-1-1 16,1 2-4-16,0 3-10 0,1 2 1 0,-4-1-3 16,2 5 4-16,-3 0 7 0,5 6-3 0,-1 0 5 15,0 3-3-15,4 3 4 0,2 3 3 16,3-1 3-16,2 2-1 0,1 0-3 0,4 2 3 15,-2-3-2-15,-3 3 4 0,4-2 0 0,0-1-4 16,-1 0 2-16,-6 2-4 0,3-4 4 0,0 3 0 16,-5 2 6-16,2-2-4 0,0 2-3 0,-2-3 4 15,-2-1 1-15,0-1 3 0,0-6 6 16,0-2-6-16,-2-1 1 0,2-4-1 0,-1-1-5 16,1-2 7-16,0-1-2 0,1-2 7 0,-1 0 4 15,0 0 4-15,2-2 10 0,-2 2-2 16,1-2 5-16,0-1-11 0,4-1-7 0,0-4-2 15,6-3-12-15,-5-2 4 0,6-3-4 0,0 1 0 16,2-1-3-16,2 1-1 0,-3-2-3 0,3 4-9 16,1-3-5-16,-1 2-27 0,-3 1-31 15,3-1-35-15,2 3-56 0,-2 0-51 0,-6 2-80 16,2 3-121-16,-1 0-209 0,1-2-176 0,0 3 378 16</inkml:trace>
          <inkml:trace contextRef="#ctx0" brushRef="#br0" timeOffset="525212.8803">7127 9357 66 0,'0'-11'638'0,"0"-1"-307"0,1-7-116 0,1 6-82 16,3 1-32-16,2 0-2 0,-2 0 6 0,0 0 2 15,-2 3 1-15,0 0-15 0,-1 0-17 16,0 0-14-16,-2 3-17 0,0 2-5 0,-2 2-8 16,0 1-8-16,-1 1-6 0,2 1-6 0,-6 1 1 15,-1 1-5-15,-3 3 4 0,-2 4 5 0,-2-1 5 16,-2 6 10-16,-1 1 2 0,2 5-3 15,1 0-9-15,2 2-1 0,0 2-3 0,-1 1-1 16,2-1 0-16,1 3-4 0,6 1-1 0,-2 0-2 16,5 0-3-16,-1-2 3 0,3-1-1 15,-1-1 0-15,3-4-3 0,0-1 0 0,0-2 0 16,6-3 2-16,-4 0 1 0,7-4-1 0,1-4 1 16,3-3 1-16,1-1 0 0,8-1 1 0,10-2-2 15,0-2-3-15,4-1-1 0,1-2-3 0,-6-1 1 16,0-3 0-16,-3-3 4 0,4-3-6 15,-3-3 0-15,4 0-2 0,-6-1-2 0,3-4 6 16,-4 2 0-16,-1-4-1 0,-7-2-1 0,5 0 0 16,-7-3-1-16,0 2 2 0,-5-2 4 0,-2 3-4 15,-6 1-3-15,-3 3-1 0,-4 0-4 0,1 4 7 16,-3 1-3-16,-4 2 4 0,-2 4 2 16,5-2-6-16,-6 5 1 0,1 3-4 0,3 2-4 15,-5 2-2-15,1 2-3 0,-2 4 0 0,-1 0-3 16,-3 6 10-16,-5 4 3 0,1 2 6 15,-2 3 3-15,-1 6-3 0,1-2 2 0,7 5 0 16,1 3 3-16,2 0-2 0,0 2-1 0,3-2 0 16,8-1-5-16,-2-2 4 0,6-2 3 0,2-3 1 15,2-1 2-15,2-4-2 0,2-2 0 16,1-2 0-16,2-1 4 0,2-4 3 0,3-3-1 16,6-2 1-16,4-2-4 0,3-4 0 0,2-1 0 15,-5-4-2-15,7 1 2 0,-2-4-4 16,1-1-2-16,-1-1-1 0,1-3 1 0,3 0 0 15,-4-3 0-15,3-2-1 0,2 0-2 0,-1-3 4 16,-6 1 3-16,5-3 3 0,-6-2-1 0,2 0-2 16,0-1-4-16,-6-1-1 0,-1 3 1 0,-7 0 1 15,-2 2-1-15,-4 3 2 0,-1 0-4 0,-10 5 4 16,-1 1 0-16,-1 2-2 0,-3 0 1 0,-6 3-10 16,-1 1-2-16,-1 0-6 0,-4 3-2 15,-2 3 4-15,-5 0 2 0,-4 5 1 0,1 1-2 16,0 3 2-16,0 4 4 0,6 2-2 15,-1 0 6-15,-1 3-5 0,5 0-2 0,2 4 1 16,3 5 2-16,3-5 2 0,6 4 0 0,3 1 2 16,3-1-1-16,5 2 0 0,-2 0 3 0,8 1 0 15,2-3 4-15,3-3-3 0,-5-1 1 16,8-1-2-16,-5-3-2 0,6 4 5 0,0-3-3 16,-2-1 2-16,5 2-4 0,-4 0 2 0,-3-1-1 15,4 3 0-15,-8 1 3 0,-2-4-2 0,-3-1 0 16,-5-3 1-16,-4-2 1 0,-3 1 10 15,-8-4 5-15,1 1 7 0,-11-1 0 0,-7 1-7 16,-4-2-3-16,-8 0-4 0,0-3-3 0,2-1-4 16,-3-2-3-16,-1 0-4 0,2 0-7 0,-2 1-8 15,-2-1-17-15,0 0-26 0,1 2-53 0,2-2-93 16,-3 1-180-16,-5 2-516 0,0 3-430 16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3:57:41.9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7990A0-CA79-45E9-A2D2-7E0BFF1E218B}" emma:medium="tactile" emma:mode="ink">
          <msink:context xmlns:msink="http://schemas.microsoft.com/ink/2010/main" type="inkDrawing" rotatedBoundingBox="6423,11173 12127,10580 12140,10698 6435,11292" semanticType="underline" shapeName="Other">
            <msink:sourceLink direction="with" ref="{FCC41A27-F35E-4D0A-96FF-D7FAF9CC49E9}"/>
            <msink:sourceLink direction="with" ref="{E4131417-4CD9-451D-BED7-E0DD9F03A2D0}"/>
          </msink:context>
        </emma:interpretation>
      </emma:emma>
    </inkml:annotationXML>
    <inkml:trace contextRef="#ctx0" brushRef="#br0">-2 650 1976 0,'-10'-6'219'0,"5"-3"-178"0,2 2-61 0,18 2-21 15,12-2 2-15,13-4 39 0,14-1 31 0,10-2 30 16,10-6 18-16,16-1 14 0,12 0-9 0,14-1-18 15,13 2-14-15,10 1-15 0,16-2-6 0,13-1-7 16,9 2-1-16,9-1-5 0,7 2-5 16,0 3-2-16,9-4-8 0,2 3 2 0,5-1-1 15,-2-2-1-15,-2 2 2 0,3-3-1 0,-5 2 2 16,1-1 0-16,-4-2 0 0,-7 0 0 16,-4 2 2-16,-4-1 16 0,-4 4 5 0,-8 0 17 15,-16 3 7-15,-8 1-1 0,-8 2 0 0,-13 2-9 16,-16 3-6-16,-13 2-7 0,-24-2-8 15,-13 4-4-15,-21 1-6 0,-11 2-1 0,-13-1-7 16,-12 0 0-16,-5 0-2 0,-4 0-3 0,-5 3 2 16,-3-1-5-16,-7 2-8 0,-6 1-18 0,-9-1-31 15,5 5-53-15,-7-1-108 0,3-1-236 0,-3 7-625 16,-4-3-186-16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8:02.51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1AB162B-CBC7-4271-84D7-625BBFA65043}" emma:medium="tactile" emma:mode="ink">
          <msink:context xmlns:msink="http://schemas.microsoft.com/ink/2010/main" type="inkDrawing" rotatedBoundingBox="608,2215 9292,1830 9303,2062 618,2446" semanticType="underline" shapeName="Other">
            <msink:sourceLink direction="with" ref="{639315BD-B04F-4B98-8393-BD5DFD2C1C1B}"/>
          </msink:context>
        </emma:interpretation>
      </emma:emma>
    </inkml:annotationXML>
    <inkml:trace contextRef="#ctx0" brushRef="#br0">0 466 728 0,'-3'-6'0'0,"3"-3"-44"15,3 4-20-15,11 4-12 0,15-1 43 0,9 2 25 16,12 0 15-16,9 0 6 0,11 0 1 0,8-2-1 16,11 1-2-16,12-3-1 0,13 0 2 15,7-3 3-15,11-1-4 0,9-1 0 0,9-4-2 16,15 2-9-16,9 0 0 0,13-4-6 0,7 3 0 16,9-3 13-16,10 0 23 0,11-1 23 15,12-1 18-15,8-1 13 0,4 1-5 0,5-1-5 16,3 0-8-16,7 1-7 0,0-3-2 0,1 3-1 15,6 2 0-15,1 0 0 0,-5-1 3 16,0-1 4-16,-5 2-1 0,-5 0 2 0,-9 3-8 16,-7 2-12-16,-12-1-5 0,-12 1-14 0,-12 6-8 15,-19 1-4-15,-15 6-6 0,-16-1 0 0,-17 0-3 16,-18 6 1-16,-15-4-2 0,-19 5-1 16,-8 0-2-16,-15-2 0 0,-11 4-2 0,-5-3 1 15,-13 1-2-15,-1 2-2 0,-13-2-2 0,-2-2-3 16,-1 2 2-16,-7-1-8 0,2-2-31 0,0 0-59 15,1 1-98-15,0 3-173 0,0 2-308 0,2-1 322 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9:23.0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9D7891E-E393-4917-883A-6C72D3FED631}" emma:medium="tactile" emma:mode="ink">
          <msink:context xmlns:msink="http://schemas.microsoft.com/ink/2010/main" type="inkDrawing" rotatedBoundingBox="4628,16055 5138,4237 5347,4246 4838,16064" semanticType="verticalRange" shapeName="Other"/>
        </emma:interpretation>
      </emma:emma>
    </inkml:annotationXML>
    <inkml:trace contextRef="#ctx0" brushRef="#br0">578 105 1 0,'-2'-6'0'0,"-2"-1"0"16,0-2 0-16,3 2 0 0,1 2 0 0,-1-2 0 15,1 1 0-15,0 0 0 0,0 0 0 16,1 1 0-16,-1 0 0 0,0-2 141 0,0 3 39 16,0-2-10-16,-1 1-13 0,1 1-10 0,1 1-9 15,-1-3-18-15,0 2-20 0,1 2-22 16,-1-1-16-16,0 2-15 0,0 0-8 0,0 1-2 16,0 0-8-16,2 0-8 0,-2 0-3 0,0 0-5 15,0 0 2-15,-2 1 2 0,2-1-1 0,0 0-3 16,0 1-3-16,0-1-8 0,0 2-11 15,0-1-10-15,0-1-12 0,0 2-9 0,0-1 26 16,0 4 24-16,2 2 23 0,2 0 17 0,0 2-16 16,-2 1-13-16,0 3-10 0,3-1-5 0,-1 5-1 15,0 0 4-15,-1 8 3 0,-1 1 6 0,1 2 2 16,0 7-2-16,-2 0-1 0,3 7 1 16,0 3 1-16,-2 5 5 0,-1 11-3 0,0 4 1 15,-2 12 2-15,0 11 0 0,-5 13 7 0,-5 18 3 16,1 15-3-16,-8 15 1 0,-2 12 3 0,-4 12 0 15,-1 16 3-15,-5 12-4 0,-3 9-7 16,2 11-7-16,-1 11-7 0,5 9-7 0,3 9-1 16,4 15 4-16,2 11 2 0,-1 15 5 0,6 14-9 15,4 10-9-15,-1 0-11 0,2 0-6 0,5-5-2 16,3-11 4-16,0-3 5 0,7-10 2 16,-3-6 8-16,-1-8-1 0,-1-13 2 0,0-11 1 15,-6-12-2-15,1-16 6 0,-4-11 2 0,-2-14 1 16,1-15 2-16,-1-12-2 0,3-8 6 15,0-13 2-15,2-9-4 0,4-1 2 0,2-11-1 16,2 0 2-16,-2-2 3 0,-2-6 8 0,0 6 1 16,-2-2-1-16,0 0 2 0,0 1-9 0,-2-2-1 15,0-4-3-15,-4-1-4 0,1-6-2 0,-2-1-5 16,-2-2-5-16,3 1-5 0,0-2-1 0,-1-1-1 16,3-5-1-16,-3-6 0 0,1-11-4 15,3-7 5-15,-1-9 1 0,0-8-2 0,0-10 0 16,-2-8-4-16,6-10-3 0,-8-7 0 0,9-10-5 15,-2-8-12-15,0-3-31 0,-1-1-68 0,0-4-83 16,-1-1-106-16,-3-5-166 0,-5-5-192 16,-2-9 329-16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0:32.78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8F5FF96-B106-40CD-99F5-747A33E2A254}" emma:medium="tactile" emma:mode="ink">
          <msink:context xmlns:msink="http://schemas.microsoft.com/ink/2010/main" type="inkDrawing" rotatedBoundingBox="21854,16359 34324,16037 34328,16188 21858,16510" shapeName="Other"/>
        </emma:interpretation>
      </emma:emma>
    </inkml:annotationXML>
    <inkml:trace contextRef="#ctx0" brushRef="#br0">72 312 1 0,'-17'-4'0'0,"1"-1"0"0,-3 1 0 0,8 2 0 16,3 2 0-16,7-1 112 0,2 1 53 0,3 0-20 16,0-2-47-16,0 4-66 0,7-2-28 15,2 0 8-15,10 1 15 0,3 1 10 0,4-2-2 16,7 1 0-16,0 1-6 0,5 1-3 0,2 0-10 16,6 0-5-16,2 0 0 0,4 1-9 15,6 2 8-15,2-2-1 0,6-1 4 0,9-2 17 16,4-1 7-16,14-2 15 0,2-2 13 0,7-4 5 15,12-1 5-15,3-3-9 0,6-1-7 0,7-2-18 16,-1 0-10-16,9-1-7 0,0 2-11 16,4-1 3-16,3 3-4 0,-4-1-5 0,6 0 0 15,0 2-7-15,1 1-1 0,0 2-1 0,2 2 2 16,-5 0-4-16,0 0 4 0,-6 1-3 0,2 2 2 16,0-3 9-16,-8 4-5 0,-3 0 5 15,-8 0-1-15,-7-1-4 0,-2-2 2 0,-9 3-3 16,2-5-1-16,0 4 1 0,-3-2-1 0,-1 1-1 15,-1-1-1-15,0 1 3 0,-12 1-6 0,5 1 3 16,-4-2 1-16,-1 4-2 0,-2-2 5 0,1 1-1 16,0 1 0-16,-4-3 0 0,2 3 0 15,-8 0 1-15,1 0-3 0,-9 0 4 0,2 0-7 16,-6 0 1-16,2-2 2 0,-2 2-10 0,1-1 8 16,-1 1-4-16,-2-1 3 0,2-1 8 0,2 1 1 15,-2-1 4-15,-2 1 3 0,7-2 3 16,-4 1-3-16,3 1-3 0,3 1 0 0,-6 0-6 15,6 0 3-15,3 0 1 0,-4 1-2 0,4-1 1 16,-9 2-1-16,5-1-2 0,-9 1-1 16,-4 1-2-16,-7 0-1 0,2 1-1 0,-2-1 3 15,-2 3-6-15,-2-3 7 0,0 0-1 0,0 0-3 16,2-2 7-16,2 2-6 0,-2-1 2 0,1-1 1 16,3-1-1-16,-2 0 0 0,0-1 0 0,6-1-1 15,-6 2-1-15,3-1 3 0,-1-1-3 16,4-1-1-16,-3 0 5 0,4 2-7 0,0-2 1 15,-6-2-2-15,6 4-1 0,2-2 3 16,0 1 5-16,2 0 9 0,3-1 4 0,4 0 10 0,-3 0 4 16,7 0 0-16,-1-2 7 0,0 3-8 0,5 0 0 15,-2 0-2-15,7 2-11 0,0 0 2 16,3 0-5-16,3-2-2 0,1 2 0 0,-2 0-3 16,6 0-1-16,-5 0-2 0,-5-2 3 0,1 0-5 15,-6-1-1-15,3 0 0 0,2 0-9 16,-2 0 5-16,6 2-2 0,4-2-1 0,1 0 1 15,0 0-1-15,5 1 3 0,-4 2-2 0,-2 5-26 16,-3-4-85-16,-52 1-205 0,10-1-513 0,-5 1 234 16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9:56.6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6CA07D-B7B6-4AB8-A9C1-E117DB5A4853}" emma:medium="tactile" emma:mode="ink">
          <msink:context xmlns:msink="http://schemas.microsoft.com/ink/2010/main" type="writingRegion" rotatedBoundingBox="26713,10625 32578,10205 32778,12991 26913,13412"/>
        </emma:interpretation>
      </emma:emma>
    </inkml:annotationXML>
    <inkml:traceGroup>
      <inkml:annotationXML>
        <emma:emma xmlns:emma="http://www.w3.org/2003/04/emma" version="1.0">
          <emma:interpretation id="{608360C7-F1F9-4186-8075-732699E652BA}" emma:medium="tactile" emma:mode="ink">
            <msink:context xmlns:msink="http://schemas.microsoft.com/ink/2010/main" type="paragraph" rotatedBoundingBox="26713,10625 32578,10205 32778,12991 26913,134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E75C0B-3AB7-4C33-AC6A-B9448E2D9834}" emma:medium="tactile" emma:mode="ink">
              <msink:context xmlns:msink="http://schemas.microsoft.com/ink/2010/main" type="line" rotatedBoundingBox="26713,10625 32578,10205 32778,12991 26913,13412"/>
            </emma:interpretation>
          </emma:emma>
        </inkml:annotationXML>
        <inkml:traceGroup>
          <inkml:annotationXML>
            <emma:emma xmlns:emma="http://www.w3.org/2003/04/emma" version="1.0">
              <emma:interpretation id="{6F1F33F4-1E90-4A50-B9D3-DA78F3B6F282}" emma:medium="tactile" emma:mode="ink">
                <msink:context xmlns:msink="http://schemas.microsoft.com/ink/2010/main" type="inkWord" rotatedBoundingBox="26713,10625 32578,10205 32778,12991 26913,13412"/>
              </emma:interpretation>
              <emma:one-of disjunction-type="recognition" id="oneOf0">
                <emma:interpretation id="interp0" emma:lang="en-IN" emma:confidence="0">
                  <emma:literal>Minority</emma:literal>
                </emma:interpretation>
                <emma:interpretation id="interp1" emma:lang="en-IN" emma:confidence="0">
                  <emma:literal>Minouity</emma:literal>
                </emma:interpretation>
                <emma:interpretation id="interp2" emma:lang="en-IN" emma:confidence="0">
                  <emma:literal>Minou it</emma:literal>
                </emma:interpretation>
                <emma:interpretation id="interp3" emma:lang="en-IN" emma:confidence="0">
                  <emma:literal>Minou try</emma:literal>
                </emma:interpretation>
                <emma:interpretation id="interp4" emma:lang="en-IN" emma:confidence="0">
                  <emma:literal>Minou ily</emma:literal>
                </emma:interpretation>
              </emma:one-of>
            </emma:emma>
          </inkml:annotationXML>
          <inkml:trace contextRef="#ctx0" brushRef="#br0">21951 5041 1064 0,'1'-15'279'0,"0"-4"-73"0,3-2-78 16,3 11-61-16,-4 7-34 0,1 1-12 15,-3 4-12-15,3 1-6 0,-1 7 4 0,3 6 12 16,0 10 9-16,0 6 5 0,1 8-1 0,0 4-9 16,1 0-7-16,1-3-4 0,1 2-6 15,2-5 1-15,1 0-1 0,2-1 1 0,1-1-1 16,-1-1 1-16,4-3 2 0,1-6 0 0,-4-1 5 15,7-6 4-15,-6-7 6 0,2-5 8 16,0-2 10-16,-1-7 8 0,-4-4 0 0,0-2-3 16,1-6-8-16,0-5-10 0,2-4-2 0,3-4-5 15,-1-3-2-15,1-1-5 0,-1-3-3 0,0-2-2 16,0 0-4-16,1-2 0 0,1 0-2 16,1-2-2-16,2 4-2 0,-3 6-1 0,3 0 1 15,-5 3 3-15,3 1 4 0,-1 7 4 0,-2 0 0 16,5 5-4-16,-8 2-3 0,2 5-5 0,-4 5-5 15,0 4-2-15,-2 2-5 0,1 10 0 0,1 2 5 16,-5 11 3-16,2 7 7 0,-2 4 2 0,-4 4-3 16,5 0 2-16,-3 1-2 0,-2 1 4 15,-2 0 1-15,-3 2 1 0,0 1 0 0,-2 0-2 16,-2 2 0-16,2-2-1 0,-4-5 1 0,3 4 3 16,-1-6-5-16,-1 0-1 0,2-2-7 0,-2-4-23 15,0-2-24-15,-3 0-41 0,1-5-51 16,-2-2-56-16,1-8-77 0,1 2-101 0,4-7-183 15,2-2-125-15,1-3 549 0</inkml:trace>
          <inkml:trace contextRef="#ctx0" brushRef="#br0" timeOffset="213.1252">23191 5536 992 0,'0'-12'464'16,"0"-1"-267"-16,0 4-104 0,1 3-32 0,-1 8-24 15,2-1-15-15,-2 2-9 0,-2 3-7 0,1 0 5 16,-1 9 17-16,-3 7 13 0,0 1 6 0,2 7-7 16,-2 2-8-16,-2 0-11 0,2 4-10 15,-1-4 3-15,4 2-3 0,0-3 1 0,1-2-1 16,1-1-13-16,0-6-39 0,3-1-65 0,-2-2-119 16,4-8-196-16,2-1-330 0,4-5 134 15</inkml:trace>
          <inkml:trace contextRef="#ctx0" brushRef="#br0" timeOffset="365.8873">23334 5305 923 0,'-14'-12'509'0,"0"-1"-404"0,-6-2-62 16,13 8-20-16,-2 4-14 0,8 0-25 15,-1 3-52-15,2 0-64 0,0 4-60 0,2 4-72 16,0 6-105-16,-2 4-166 0,10 8 500 0</inkml:trace>
          <inkml:trace contextRef="#ctx0" brushRef="#br0" timeOffset="756.8723">23478 5561 358 0,'1'-6'433'0,"-1"-3"-168"0,0 3-87 16,1 3-45-16,-1 5-56 0,0-1-39 0,2 4-21 15,-2 4 4-15,0 3 26 0,1 4 11 0,-1 2 3 16,0 4-8-16,0 3-15 0,-1 2-8 0,1-1-4 16,0 2 2-16,0-2-2 0,1-1 2 15,2-3-7-15,-2-2-7 0,3-2 0 0,-1-3 0 16,2-3 2-16,1-2 7 0,-4-6 6 0,4-1 20 16,-1-3 26-16,-2-3 14 0,3-3 0 0,1-5-17 15,4-7-26-15,0-6-20 0,-2-2-5 16,-1 0-6-16,3-5-1 0,-2-1-3 0,4-1-7 15,2-3-2-15,0 5-4 0,1-1-2 0,0 7-1 16,4 0-1-16,-2 6-1 0,4 3-2 16,-3 4-3-16,1 3 0 0,-2 3 2 0,1 3 1 15,-6 3-4-15,3 2 3 0,-4 4-2 0,-1 4-2 16,-2 6 9-16,2 1 2 0,-2 9 2 0,-3 1 2 16,3 1-1-16,-5 3-1 0,4-1 3 0,-4 3 2 15,2-5-2-15,0 0 0 0,0 0-1 0,0-2-2 16,-2-3-11-16,6 1-38 0,-6-3-68 0,7-7-105 15,-2 1-150-15,0-4-324 0,9-5-264 16</inkml:trace>
          <inkml:trace contextRef="#ctx0" brushRef="#br0" timeOffset="1577.2381">24241 5447 427 0,'-7'-6'457'0,"3"0"-226"0,-4 0-102 15,7 5-45-15,-1 2-30 0,1 2 1 0,-3 3 15 16,-6 3 13-16,-2 8 17 0,0 1-1 0,0 5-18 16,3 5-14-16,0 0-11 0,-1 2-4 15,7-3-6-15,-2 2-3 0,2 1-10 0,6-3-10 16,1 1-1-16,1-2-2 0,6-2 1 0,4-2 1 16,0-4-2-16,5 0 0 0,-1-6-1 0,3 0 2 15,4-4-2-15,-1-3 0 0,3-4-1 0,3-2-4 16,3 0 1-16,-6-5 0 0,0-3-2 15,-2-4 1-15,-1-2-2 0,-7-5 2 0,2-2-2 16,-4 0 0-16,-4-6-1 0,-1-1-2 0,-7-1 0 16,-2-5-4-16,-2 4 1 0,-2 0-3 0,-2 1 1 15,-6 1 2-15,-1 1-8 0,2 4 0 0,-8 6-7 16,2 2-2-16,-3 2 0 0,-4 4-2 16,2 3 0-16,-3 2 0 0,-1 4-3 0,-2 1 2 15,1 4-1-15,-2 5 1 0,3 3 1 0,8 1 2 16,1 4 3-16,0 1-3 0,6 2 3 15,-2-2-2-15,8 4 1 0,3-3-1 0,3-2 4 16,8 2 2-16,-2-6 2 0,7 1 10 0,2-5-1 16,6-2 6-16,11-2-3 0,-2-5 0 15,5 0 0-15,2-5-1 0,0-1 1 0,3-1-3 16,-4-4 1-16,0-2 0 0,1 1-2 0,-4-2 2 16,3 1-2-16,-1-3-1 0,-3 0-2 0,-3 0-1 15,-5 2 0-15,-1 1 1 0,-2 3 0 0,-5 1 1 16,-3 1-3-16,-2 2 0 0,-6 2-2 0,3 2 1 15,-3-1-1-15,-6 3-3 0,1 2 0 16,-3-1-4-16,0 2 4 0,0 2 5 0,0 5 4 16,-1 1 5-16,-1 4-3 0,0 2-2 0,-1 4-4 15,-1 2 1-15,4-1-2 0,0-1 0 0,0-1 1 16,4-2-1-16,0-1 1 0,0-2 1 16,5 0 1-16,-1-2 0 0,2-6 0 0,3 2 0 15,1-4 2-15,3-3 1 0,2 2-2 0,1-8-3 16,1 0-5-16,5-5-6 0,-3 0 0 0,-1-2 0 15,0-4-2-15,-6 0 4 0,5-4 2 16,-6 0 2-16,0-2 8 0,4-4 2 0,-2-2 2 16,-4-2 0-16,2-1-1 0,-1 0-4 0,-4 4 0 15,1 3 1-15,-6 4-2 0,6 5 2 16,-8 2-3-16,4 6 1 0,-5 4 1 0,0 0-2 16,-2 4-5-16,-2-2-11 0,2 2 0 0,-1 3 2 15,0 6 9-15,-2 2 10 0,0 6 0 0,2 2 1 16,1 3-3-16,1 3-3 0,2-1 1 15,2 0 0-15,3-2-4 0,0-1 2 0,3-2-1 16,1-5 1-16,3 5 5 0,1-4-3 0,5-2-2 16,-2 2-9-16,5-7-21 0,3 0-28 0,0-3-45 15,-2-3-53-15,5-2-57 0,1-5-67 0,0-5-89 16,-2 0-133-16,-2-5-88 0,-3-5 383 0,-1 1 207 16,-6-7 0-16</inkml:trace>
          <inkml:trace contextRef="#ctx0" brushRef="#br0" timeOffset="3072.2903">26100 4388 2136 0,'-1'-8'164'0,"2"-2"-282"16,2 2-143-16,8 9-221 0,5 4-363 0,8 1 252 16</inkml:trace>
          <inkml:trace contextRef="#ctx0" brushRef="#br0" timeOffset="2903.7579">26456 4953 1406 0,'31'-16'-24'0,"20"-3"-27"0,17-5 20 0,16 9 14 16,1 0 14-16,7 1 22 0,1 2 15 0,-5 1 13 15,-4 1 0-15,-7 3-17 0,-7 1-18 0,-2 4-37 16,-6 2-62-16,-8 2-121 0,-6 1-256 0,-10 0-220 16,-10-3 684-16</inkml:trace>
          <inkml:trace contextRef="#ctx0" brushRef="#br0" timeOffset="2667.9191">25958 5287 1 0,'8'-31'0'15,"0"-9"0"-15,2-9 0 0,-6 8 0 16,1 7 203-16,-5 2 204 0,0 3-45 0,0 3-48 16,-1 7-54-16,-3 4-41 0,1 2-37 0,3 4-41 15,-1 4-37-15,1 1-48 0,0 7-55 0,1 0-37 16,-2 3-11-16,1 6 10 0,-3 2 26 16,-4 13 22-16,3 7 4 0,-5 2 0 0,5 7-2 15,-1-3-4-15,-2 0-2 0,4-1 1 0,2 2 1 16,0 2 0-16,2-3 1 0,2 2 2 0,1-4-3 15,5 1 1-15,2-5-2 0,1-3-5 16,1-5-4-16,2-6-8 0,1-5-12 0,-1 0-9 16,5-6-18-16,-1-3-23 0,2-5-19 0,3-2-24 15,-2-5-22-15,3-6-12 0,1 0-15 16,-5-3-9-16,-2-6-2 0,2-6-27 0,-3-5-38 16,3-2-56-16,-2-5-29 0,-3-2 294 0,3-4 30 15,-3-2 0-15,-1-3 0 0,-2-3 0 0,3-1 0 16,3-6 0-16,-3-3 0 0,1-4 0 0,4 1 0 15,-5 1 0-15,-2-2 0 0,5 5 0 0,-4 2 0 16,-2 5 0-16,1 5 0 0,-4 6 0 16,-3 6 0-16,3 7 0 0,-6 3 49 0,-3 7 266 15,4 2-15-15,-2-1-28 0,-2 3-49 0,-1 3-39 16,2 2-28-16,-1 0-37 0,0 1-23 16,5 4-26-16,-2 0-25 0,-2 1-11 0,0 2-12 15,-1 1-7-15,4 2-4 0,-3-1-6 0,-1 2-4 16,0 0 0-16,-1 0-2 0,-1 0-2 0,1 0-3 15,0-1-5-15,-1 1-4 0,1 1 0 16,0-1 4-16,0 2 4 0,0-4 3 0,0 2 0 16,-2 0 0-16,2 0 1 0,0 0-1 0,0 0 0 15,0 2 0-15,0-4-5 0,0 4 2 0,0-1 1 16,0 2 5-16,0 2 4 0,0 1 1 0,0-3-1 16,-1 3-1-16,1 0 0 0,0 3 2 15,-4-2 0-15,4 1 1 0,-1-2 1 0,-1 3-1 16,2 2 5-16,-1 1 1 0,-3 5 6 0,-1 1 1 15,1 3 3-15,-2 7-1 0,-2 4 4 0,-2 6 5 16,4 7 3-16,-5 4 6 0,-1 6-5 0,0 4-2 16,-1 3-3-16,-2 5-2 0,-2 1-3 15,-3 5 1-15,2-3-3 0,-5 1-6 0,5-4-1 16,-4-5-5-16,6-2-1 0,3-2 0 0,2-4-3 16,6-5 0-16,5-4 1 0,2-4 0 15,4-8 3-15,4-1 2 0,1-5 4 0,4-3 1 16,1-5 10-16,4-3 5 0,-1-3 2 0,2-7 5 15,-1-2-7-15,4-5 2 0,3-2-2 16,-1-6-4-16,-1-1-1 0,2-1-8 0,-3-4-3 16,0 1-5-16,-2-2 0 0,1 3-3 0,-3-2-1 15,-4 3 5-15,-4 0-5 0,-4-1 5 0,3 1 1 16,-2-3-5-16,-5 1 6 0,4 0-4 16,-4 2-1-16,-1 3-1 0,3-2-3 0,-3 5-4 15,-1 2-2-15,-2 2-4 0,0 2-11 0,0 0-11 16,0 0-10-16,0 2-2 0,0 2 9 0,0 2 12 15,0 6 15-15,0-1 5 0,0 4 0 0,1 1-2 16,6-1 0-16,-2-3 1 0,4-3-2 0,-2 2 4 16,5-3 2-16,-1-3 0 0,2-1 7 15,2-1 0-15,0-3 2 0,5-3 2 0,3-3-3 16,-3-2 1-16,7-6-2 0,-5 2 1 0,2-6-2 16,-3 0-1-16,1-2 1 0,0-2 0 0,-5-1 5 15,-2-2-3-15,-3-2 0 0,0 2-2 16,-4-2-6-16,-1 6 1 0,-3 0-1 0,1 4-1 15,-2 8 1-15,-3 3 0 0,0 5-2 0,0-1-9 16,0 2-10-16,-1 3-9 0,-2 3 3 16,-4 8 11-16,-5 6 10 0,-3 7 13 0,-3 11 3 15,-5 5-1-15,-4 5 8 0,2 6-1 0,-5 5 8 16,-2 4-1-16,1 7 2 0,-5 7-4 0,-4 3-6 16,-1 12-1-16,-3 5-6 0,-3-5-2 15,7 1-1-15,1-7-2 0,2 1 1 0,7 6-1 16,1 0-2-16,6-3-3 0,0-5-6 0,10-15-2 15,7-15-10-15,2-12-6 0,4-12-10 0,3-7-38 16,1-8-1-16,5-3-27 0,-5-11-25 0,7-4-48 16,0-11-157-16,1-5-273 0,5-7-297 0,1-12 305 15</inkml:trace>
          <inkml:trace contextRef="#ctx0" brushRef="#br0" timeOffset="-474.206">21973 5313 1692 0,'0'-21'112'0,"3"-6"-49"15,-2-3-30-15,-1 12-9 0,0 5 12 0,0 4 38 16,0 3 26-16,-1 3-4 0,1 2-29 16,-4 2-55-16,3 2-36 0,-3 5-5 0,1 8 11 15,-8 3 20-15,5 8 9 0,-3 6 4 0,-1 3-1 16,3 6-1-16,-1 1-1 0,3 6-5 16,-3 1 1-16,2 4-2 0,-2-2-1 0,3 0 2 15,-2 1-1-15,0 0 0 0,-1-1 1 0,2-3 1 16,-2-2 0-16,-3-5 0 0,4-2-5 0,-1-2-10 15,1-6-18-15,1-8-26 0,0-2-48 16,0-5-71-16,-1-6-105 0,0-6-206 0,6-3-273 16,1-5 233-16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7:57.6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19E0258-0628-41C5-8BCC-EADCBD3337AD}" emma:medium="tactile" emma:mode="ink">
          <msink:context xmlns:msink="http://schemas.microsoft.com/ink/2010/main" type="inkDrawing" rotatedBoundingBox="21203,8291 31371,7347 31383,7476 21215,8420" semanticType="underline" shapeName="Other">
            <msink:sourceLink direction="with" ref="{C377304C-8A2E-4F9A-A275-B1993C6DAB88}"/>
          </msink:context>
        </emma:interpretation>
      </emma:emma>
    </inkml:annotationXML>
    <inkml:trace contextRef="#ctx0" brushRef="#br0">267 938 1 0,'-38'-6'558'0,"-13"-3"-192"0,-5-1-88 16,13 4-87-16,12 4-67 0,10 1-40 15,3 1-25-15,11 1-24 0,5-1-25 0,2 2-42 16,2-1-10-16,3 1 1 0,7 1 14 0,8 1 32 16,7 2 6-16,13-1 0 0,8-1 0 0,14-1-1 15,6 0-1-15,19-3 3 0,8 0-1 0,21-3-3 16,10 0 0-16,15-3 1 0,13-1-2 15,9-5 3-15,16 1-2 0,14-4-1 0,16 1 0 16,15-6 1-16,12-1 0 0,15-6-2 0,9-1 2 16,12-5-6-16,13-3 3 0,4-7 0 0,4 2-4 15,10-3 3-15,2 2-5 0,5 2-4 16,-1-4-1-16,9 7-4 0,-4 1 1 0,1 4 6 16,-5 1 1-16,-6 6 2 0,-8 1-1 0,-5 5-4 15,-12 1-1-15,-7 1 4 0,-10 3 2 0,-10 1 0 16,-13-3 2-16,-14 4-1 0,-15-3 1 15,-17 1 1-15,-17-1 0 0,-16 2-1 0,-18 1 4 16,-15-1 5-16,-21 4 8 0,-21-2 15 0,-17 3 9 16,-9 2 13-16,-20 1 10 0,-11 4 14 0,-12-1 16 15,-13 2 18-15,-2-3 11 0,-2 3-8 0,-1 0-11 16,2-1-25-16,-1 1-27 0,-3-2-16 16,-3-5-22-16,2 4-16 0,-6-2-2 0,-4 2-11 15,-1-3-2-15,-1 2-18 0,-2 1-39 0,-2 0-68 16,2 0-120-16,-9 6-182 0,-4 0-468 15,-1 4 18-15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8:08.5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BBBDDB9-B310-4BA2-BD0C-6D5E0166738A}" emma:medium="tactile" emma:mode="ink">
          <msink:context xmlns:msink="http://schemas.microsoft.com/ink/2010/main" type="inkDrawing" rotatedBoundingBox="5083,12586 24459,12246 24461,12407 5086,12747" shapeName="Other"/>
        </emma:interpretation>
      </emma:emma>
    </inkml:annotationXML>
    <inkml:trace contextRef="#ctx0" brushRef="#br0">70 415 472 0,'-11'-6'200'15,"-9"0"-108"-15,2-1-14 0,6 2-6 0,6 2 0 0,2 1 10 16,4 2-15-16,0 0-41 0,4-2-27 16,1 1-17-16,2-1-1 0,3 1 19 0,7-1 8 15,4 1 5-15,3-1 3 0,6 1-1 0,-1-1-3 16,7 1-3-16,1-1-2 0,1 2 1 16,4-1 0-16,4-2-1 0,2 0 0 0,3 0 1 15,4 1 4-15,-2-1 1 0,5 0 4 0,2-1 0 16,5 0 1-16,2 1 5 0,3 0 0 15,5 0 5-15,4-3 1 0,2 0-3 0,5 2 0 16,1-2-1-16,3 2 1 0,3-2-2 0,1 0-1 16,5 0-4-16,-1 0-4 0,6 1 2 0,8-1-3 15,-2-1-1-15,5 2-1 0,0-1-3 0,1 2 2 16,2-2-2-16,1-1 0 0,2 2 1 16,7-1 1-16,2 0 0 0,-2 0-1 0,6 0 3 15,-5 0-3-15,-1 2 2 0,8 0 1 0,0-1-3 16,3 2 1-16,1 0-3 0,0 0-1 15,-2 1 1-15,0 2-2 0,0-3 1 0,4 2-1 16,2 1 5-16,-2 0-2 0,0 0 6 0,0 1 4 16,3-2 1-16,-2 1 3 0,2 0-2 0,3 0-1 15,-1-2-3-15,5 1 0 0,-5-3-1 0,-1 1-3 16,2 1-1-16,6 1-5 0,-5-2-1 0,5 1 1 16,-7-1-4-16,1 0 0 0,4 0-1 15,-4-3-2-15,5 3 3 0,-1-1 3 0,5 1 0 16,-5 0-3-16,-1-1 0 0,3 2-2 0,-1 1 1 15,2 0 2-15,1-3-1 0,-2 0-2 16,-4 1-1-16,-1 0-1 0,4 3 1 0,-3-4 2 16,-1 2 2-16,1 2-1 0,-7-3-1 0,0 2 0 15,-3-1-2-15,2 4 2 0,1-2-1 16,-3 0 0-16,5-2 3 0,-5 2-3 0,0 0 1 16,3 0 0-16,-4 0-1 0,6 0 1 0,-4 0-1 15,-1 2 0-15,-1-2-1 0,-5 0 3 0,2 1-1 16,-2-1 0-16,2 0 0 0,-3 0-3 0,-2 3 3 15,-5-3-4-15,-3 0 1 0,-2 0 1 0,0 0-4 16,3 0 3-16,1 0 1 0,0 0-1 16,0 0 1-16,-1 0-1 0,0-3 0 0,-2 2-1 15,1-1 2-15,4 1 2 0,2-2-2 0,0 1 1 16,-2 0-3-16,-1-1-4 0,-4 1 0 0,4 1 1 16,-2-1 3-16,3 0 3 0,-2-2 0 15,5 2-1-15,-3-2 0 0,-6 3-4 0,-1-2-5 16,1 0-6-16,-3 0-5 0,8-3-3 0,-4 1 1 15,2 1 0-15,4 1 5 0,-7-2 3 0,4-1 1 16,-5 1-2-16,2-1 0 0,4 4-4 16,-2-1 0-16,-2 0-2 0,4 0-6 0,-11 2-7 15,-2-1-5-15,1 4-8 0,-6-1-15 0,2 2-17 16,2-1-37-16,-5-1-55 0,-3 1-86 16,1 0-119-16,-4 1-136 0,-2 1 345 0,3 0 167 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7:42.5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E7D4FB4-A245-4149-B696-4007CA5D216C}" emma:medium="tactile" emma:mode="ink">
          <msink:context xmlns:msink="http://schemas.microsoft.com/ink/2010/main" type="writingRegion" rotatedBoundingBox="22528,10746 28208,8272 29027,10152 23346,12626">
            <msink:destinationLink direction="with" ref="{2C4CF38B-8E1A-44AA-84CC-D6669C8A0B60}"/>
          </msink:context>
        </emma:interpretation>
      </emma:emma>
    </inkml:annotationXML>
    <inkml:traceGroup>
      <inkml:annotationXML>
        <emma:emma xmlns:emma="http://www.w3.org/2003/04/emma" version="1.0">
          <emma:interpretation id="{712E5F3E-F251-41B2-AAE4-2928C7CF9DD8}" emma:medium="tactile" emma:mode="ink">
            <msink:context xmlns:msink="http://schemas.microsoft.com/ink/2010/main" type="paragraph" rotatedBoundingBox="22528,10746 28208,8272 29027,10152 23346,12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47365D-86B1-4E02-B409-6FB23246955E}" emma:medium="tactile" emma:mode="ink">
              <msink:context xmlns:msink="http://schemas.microsoft.com/ink/2010/main" type="line" rotatedBoundingBox="22528,10746 28208,8272 29027,10152 23346,12626"/>
            </emma:interpretation>
          </emma:emma>
        </inkml:annotationXML>
        <inkml:traceGroup>
          <inkml:annotationXML>
            <emma:emma xmlns:emma="http://www.w3.org/2003/04/emma" version="1.0">
              <emma:interpretation id="{879D112C-183E-4E5D-A1A1-5379D1314E32}" emma:medium="tactile" emma:mode="ink">
                <msink:context xmlns:msink="http://schemas.microsoft.com/ink/2010/main" type="inkWord" rotatedBoundingBox="24392,9934 28208,8272 29027,10152 25211,11814"/>
              </emma:interpretation>
              <emma:one-of disjunction-type="recognition" id="oneOf0">
                <emma:interpretation id="interp0" emma:lang="en-IN" emma:confidence="0">
                  <emma:literal>co-market.</emma:literal>
                </emma:interpretation>
                <emma:interpretation id="interp1" emma:lang="en-IN" emma:confidence="0">
                  <emma:literal>Co-market.</emma:literal>
                </emma:interpretation>
                <emma:interpretation id="interp2" emma:lang="en-IN" emma:confidence="0">
                  <emma:literal>co-man party</emma:literal>
                </emma:interpretation>
                <emma:interpretation id="interp3" emma:lang="en-IN" emma:confidence="0">
                  <emma:literal>co. market.</emma:literal>
                </emma:interpretation>
                <emma:interpretation id="interp4" emma:lang="en-IN" emma:confidence="0">
                  <emma:literal>Co-man party</emma:literal>
                </emma:interpretation>
              </emma:one-of>
            </emma:emma>
          </inkml:annotationXML>
          <inkml:trace contextRef="#ctx0" brushRef="#br0">18883 3593 1046 0,'6'-12'120'0,"1"-4"7"0,1-2 14 0,3 3-3 15,-4 4-7-15,-1 2 1 0,-2 0 3 0,4 1-7 16,-5 5 1-16,-3 0-16 0,-1 0-19 0,-6 1-14 16,3 1-26-16,-5 1-22 0,-5 3-19 15,-6 5-11-15,-12 11 0 0,-7 10-2 0,-9 10 9 16,-10 9-5-16,-4 8-3 0,-5 6 2 0,-5 5-3 15,2 6 4-15,-4 1 0 0,3 3 0 0,-5 1-4 16,-2-1 0-16,6-2 0 0,-6-3-2 16,3 0 0-16,4-4-7 0,-1-1-11 0,7-8-17 15,9-1-27-15,4-6-39 0,6-6-55 0,7-6-71 16,4-3-116-16,7-9-259 0,4-4-468 16</inkml:trace>
          <inkml:trace contextRef="#ctx0" brushRef="#br0" timeOffset="5120.422">20777 3366 841 0,'0'-15'211'0,"-2"-1"-41"16,2-4-20-16,2 7-38 0,-2 5-24 0,2 0-2 15,-2 4 3-15,-2 2 2 0,0 1-3 0,-1 1-24 16,-2 3-37-16,-2 0-26 0,-5 6-16 0,-4 5 2 15,-4 8 12-15,-6 6 3 0,-1 7 3 16,-4 2-1-16,2 3 0 0,-3 3-1 0,2 1-2 16,-1-2 1-16,1 2-6 0,-3 1 0 0,0 3-15 15,1 0-31-15,-3 3-59 0,1-1-96 0,0-1-153 16,-1 0-240-16,0-4-64 0</inkml:trace>
          <inkml:trace contextRef="#ctx0" brushRef="#br0" timeOffset="7865.8497">18454 5046 1 0,'-3'-1'0'0,"-1"1"0"0,-1-2 0 16,3 0 0-16,1 4 0 0,0-4 0 0,-5 2 0 16,5 0 0-16,0 0 0 0,-2-1 0 0,-3 0 0 15,2-1 0-15,-1 0 0 0,-3 1 0 16,4-1 0-16,-4 1 73 0,1-1 91 0,-1 2-5 15,0 0-23-15,0 3-41 0,-3 2-36 0,-2 3-30 16,1 3-11-16,-1 2-2 0,-4 7 1 16,-4 7 14-16,0 1 10 0,-6 8 15 0,-5 0 17 15,3 1 13-15,1 3 9 0,-1 4 2 0,-2 1-1 16,3 2-16-16,5 1-15 0,3 3-19 0,-2-3-19 16,8 1-4-16,0-6-12 0,9-2-4 15,-2-8-2-15,7-2-8 0,10-6 1 0,0-7-1 16,4-4 2-16,3-5 5 0,6-8 8 0,1-5 7 15,7-2 2-15,-2-9 1 0,9-4-6 16,2-2-8-16,0-6-15 0,-1 2-38 0,0-1-46 16,-1 3-50-16,-8-1-48 0,7-1-47 0,-5 2-59 15,1-5-62-15,-3 5 20 0,-1-5 337 0,2 1 0 16,-5-1 0-16</inkml:trace>
          <inkml:trace contextRef="#ctx0" brushRef="#br0" timeOffset="8154.8856">18750 5217 1 0,'-3'-1'0'0,"2"-2"272"15,-3 0 10-15,-3 3-87 0,5 1-70 0,-2 4-51 16,-5-1-33-16,4 7-9 0,-4 2-2 16,-2 2 2-16,4 4-6 0,-3 1-7 0,-1 3-2 15,-1-1-10-15,5-1 1 0,-1 0-2 0,0 0-3 16,4-1 2-16,0-2-3 0,3-3-2 0,1-4 0 16,2-2 0-16,2-6 9 0,6 2 5 15,-1-5 10-15,2-5 1 0,6-1 0 0,1-3-3 16,2-5-7-16,1-2 2 0,3-3-7 0,3-1 0 15,-3 0 0-15,0-2 0 0,-6 5-2 0,-1-3-1 16,1 3 3-16,-6 2-2 0,-7 2 10 16,3 0 9-16,-5 2 1 0,-3 3 10 0,-1-3-10 15,-7 5-10-15,2 0-12 0,-5 3-17 0,-3 0-7 16,0 3-7-16,0 1-1 0,-4 1-9 0,1 1-34 16,3 1-65-16,1-1-129 0,2 0-225 0,6 0-6 15</inkml:trace>
          <inkml:trace contextRef="#ctx0" brushRef="#br0" timeOffset="8313.9529">19221 4983 1296 0,'8'-10'134'0,"1"-5"-106"15,7-3-37-15,3 2-5 0,2 0-6 16,-1-1-25-16,6 2-44 0,1 0-82 0,2 2-109 15,-2 3-127-15,0-1-15 0,-3 1 422 0</inkml:trace>
          <inkml:trace contextRef="#ctx0" brushRef="#br0" timeOffset="8902.2504">19876 4603 1357 0,'-6'0'65'16,"0"1"-77"-16,0 1-35 0,1 7 4 0,4 3 13 16,-2 2 17-16,-2 3 10 0,1-1 4 0,1 5 9 15,-2 0-1-15,0 3-3 0,-1 1 3 16,0 2-5-16,0-2 1 0,-2-2-1 0,4 1 2 16,-1-5 1-16,1-5 1 0,4-3 1 0,0-6-1 15,0-2 6-15,0-3 10 0,0 0 15 0,0-3 11 16,4 0-1-16,-2-6-8 0,3-4-15 15,-3-4-10-15,2-6-1 0,3-1-2 0,0-4 2 16,-1 0-2-16,-3 0 0 0,5-4-2 0,-4 3-2 16,4-4-1-16,-3-3-6 0,5 3 0 15,1-2-4-15,-2 3-4 0,4 2 2 0,1 1-3 16,3 4 0-16,-1 4-3 0,0 0 1 0,5 3 1 16,-3 4 1-16,5 0 4 0,-3 3-3 15,2 4-2-15,-5 4-1 0,3 1-6 0,-4 5 3 16,0 2-1-16,-2 4 1 0,-3 6 3 0,1 0 3 15,-4 5 3-15,-2 0 1 0,-2 4 4 0,0-1-3 16,-2-1 2-16,-2-4 0 0,0 1 0 0,0-4 6 16,0-2-3-16,0-5-1 0,0-4 7 0,1-2 12 15,-1-4 14-15,0-1 4 0,0-1-3 16,1-5-17-16,2-4-12 0,0-2-3 0,2-5-6 16,0-1 5-16,2 2-3 0,0-2-1 0,2-2 2 15,2 5-6-15,1-5-3 0,-3 4-2 0,2 0 1 16,3 3-3-16,-1 0 2 0,3 2 3 15,2 1-3-15,-2 5 3 0,0 1-2 0,-3 4-2 16,1 3 2-16,-4 3-2 0,5 4 4 0,-6 1 4 16,2 5 5-16,-4 4 5 0,1-1 0 0,-1 6 1 15,-2 1-5-15,-1 1 2 0,-1-1-1 16,-1 5-5-16,-2-3-11 0,0-1-30 0,-1 0-50 16,0-5-69-16,-2 2-95 0,0-2-136 0,3-1-144 15,0 1 326-15,-1-6 209 0</inkml:trace>
          <inkml:trace contextRef="#ctx0" brushRef="#br0" timeOffset="9458.1826">20949 4248 341 0,'1'-7'325'0,"1"-5"-102"15,2-3-75-15,-4 6-36 0,0 2-19 0,-2-1-4 16,0 0-3-16,-1 2-4 0,-1 0-4 15,-1 2-10-15,1 0-18 0,-3 2-17 0,-3 2-16 16,-2 1-8-16,2 4-5 0,-6 1 3 0,2 3 3 16,-3 5 0-16,-1 1 1 0,1 4 0 0,-2 0-1 15,2 4-2-15,1-1-5 0,5 0-2 16,-1-4-4-16,5 2 2 0,4-5 0 0,3-1-3 16,3-4 0-16,2 0-5 0,2-3 3 0,3-4 3 15,0-1 6-15,4-4 5 0,-2-1 1 0,6-4-1 16,-1-4-1-16,-1 2 0 0,0-8 3 15,-3 2 1-15,1 0 5 0,-2 0 1 0,-4 0 2 16,0 2 1-16,-2-1-1 0,-2 4 1 0,-1 2-3 16,1 1-2-16,-4 1-3 0,2 5-8 0,-2-3-9 15,-2 6-24-15,2-2-15 0,0 3-3 16,0 4 9-16,0 1 19 0,-1 1 15 0,1 4 6 16,0-2-1-16,-3 1-2 0,6-1 0 0,-2 0-1 15,1-4 0-15,2 3-1 0,-2-8 2 0,5 2 2 16,0-3 5-16,3-2 6 0,4-4 0 15,-1-2 2-15,3-3-3 0,2-2-4 0,0-1-3 16,1-3 0-16,-3-2 1 0,2 1 1 0,-5 1 1 16,-3 0 0-16,0 1 0 0,-2 1 2 0,-2 0-1 15,-1 3 2-15,-2 4-4 0,-2 1-2 0,3 3-2 16,-3 1-6-16,-1 1-2 0,2 1-9 16,-2 0-15-16,0 1-8 0,0 1 0 0,2 1 11 15,0 1 14-15,-1 1 11 0,0-1 3 0,4 2 0 16,-4 2 1-16,3 0-3 0,-1-2 1 15,3-1 0-15,0-2-3 0,6 0-18 0,-6-2-44 16,2-2-69-16,4-1-94 0,3-1-156 0,3-4-209 16,-4-3 223-16</inkml:trace>
          <inkml:trace contextRef="#ctx0" brushRef="#br0" timeOffset="9684.2452">21421 3769 352 0,'-1'-29'339'0,"-5"-7"-65"0,2-8-76 0,0 11-24 15,1 11-23-15,1 1-14 0,2 11-15 16,-2-3-8-16,2 7-8 0,0 4-17 0,2-2-30 16,-2 4-29-16,2 2-44 0,-2 0-22 0,0 0-3 15,3 8 9-15,1 1 28 0,0 7 13 0,3 8 4 16,-2 3-3-16,1 7-3 0,-1 4 0 16,-2 3-3-16,1-3 5 0,-2 5 1 0,-2-4-6 15,3 0-6-15,-3-2-19 0,0-4-29 0,0 0-37 16,1-1-51-16,-1-4-60 0,0 0-89 0,0-7-173 15,2-3-228-15,-1-3 485 0</inkml:trace>
          <inkml:trace contextRef="#ctx0" brushRef="#br0" timeOffset="11204.7535">22429 3289 2211 0,'0'-4'109'0,"3"-4"-77"0,5-4-60 0,17-4-60 15,14-6-63-15,26-8-63 0,14-6-104 16,15-4-229-16,6-3-296 0,9-2 681 0</inkml:trace>
          <inkml:trace contextRef="#ctx0" brushRef="#br0" timeOffset="11070.1083">23303 2746 1350 0,'-10'-15'204'0,"-10"-3"-12"0,4-3-57 15,2 9-55-15,6 7-48 0,3-3-21 16,2 7-18-16,0-1-18 0,3 2-36 0,0 0-73 15,3 2-76-15,-3 1-105 0,0 6-218 0,-3 1-185 16,-3 8 718-16</inkml:trace>
          <inkml:trace contextRef="#ctx0" brushRef="#br0" timeOffset="10859.6358">21642 3736 1 0,'10'-23'280'0,"4"-6"-48"0,6-3-86 15,-5 10-56-15,-1 9-38 0,3 2-10 0,0 1 1 16,1 2-4-16,-5 2-4 0,2 4-2 15,-4 0-14-15,-6 2-13 0,-1 2-11 0,0 0-5 16,-4 3 10-16,-1 1 11 0,-3 3 11 0,-3 0 10 16,-4 3-1-16,-5 1-1 0,-3 2-4 0,-2 3-5 15,-6-2-5-15,2 4-4 0,-3-5 0 0,2 1-2 16,1-2 3-16,5-2 0 0,-1-5-4 0,9 1 1 16,0-4-3-16,4-1 1 0,3 0-1 15,4-3-4-15,1 0-12 0,0 0-14 0,0 0-4 16,1 2 6-16,3-1 14 0,0 2 18 0,1 3 9 15,2 1 5-15,1 1-2 0,3 5-2 16,1 1 1-16,0 2-5 0,-1-4-4 0,1 3-4 16,2-1 1-16,3-1 2 0,-3-2 4 0,1-1 5 15,4-4-6-15,-2 4-3 0,-2-7-5 0,5-2-7 16,-1-2 0-16,1-4-7 0,1-4-7 16,2 1-6-16,-3-4-6 0,2-3 2 0,-3 0-2 15,1-3 8-15,-2 2 3 0,-1-4 2 0,1-1 7 16,-3 2 3-16,-2-3 10 0,0-1 4 0,-1 2 10 15,-2-1 10-15,-4-2 6 0,3 1 13 0,-6 4 10 16,2 0 8-16,-1 5 7 0,-3 2 4 16,-1 2 1-16,0 6-1 0,-1 0-1 0,-2 3-15 15,2 0-17-15,1 2-23 0,-1 0-23 0,-1 1-12 16,-2 2-9-16,-1 2 9 0,-3 8 4 0,-3 2 3 16,2 6 4-16,-2 4-7 0,2 2 9 0,-2-3 0 15,4 1 0-15,3 1 5 0,0-5-9 16,4-4 0-16,0 0 0 0,6-4-3 0,-1-1 4 15,2-6-3-15,1-1-3 0,5-3-11 0,2-3-8 16,4-4-12-16,-1-2-17 0,9-4-10 16,-3-5-17-16,3 0-19 0,-3-6-20 0,5 0-32 15,-5 0-36-15,1-3-33 0,-6 1-39 0,0-3-29 16,-3 2 1-16,0 0 204 0,-1-4 86 0,-1-2 0 16,4-2 0-16,-3-4 0 0,1-2 0 15,0-1 0-15,0-1 0 0,0 0 0 0,-3-2 0 16,2 2 0-16,-3 5 0 0,-2 0 185 0,0 6 86 15,-4 3 24-15,0 5-15 0,-4 6-23 16,0 2-39-16,-2 3-34 0,0 4-31 0,0 3-36 16,-2 1-37-16,2 4-52 0,0-1-48 0,0 4-14 15,0 2-7-15,-2 2 19 0,1 9 21 0,-3 6 1 16,-1 1 1-16,2 5 1 0,-2 3 0 0,-1 0 0 16,3 0 3-16,-2-1-5 0,0 1-1 0,3 0 3 15,2-3-4-15,3-3-1 0,2-1-8 16,1-8-11-16,2 0-14 0,0-2-13 0,1-3-8 15,3-4-4-15,-4-3 8 0,4-3 12 0,-1-1 13 16,5-6 12-16,0 0 4 0,0-4 3 0,1 0-3 16,3-3-4-16,-3-1 3 0,-1-2-1 15,3 2 7-15,-2-5 5 0,0 3 3 0,1-2 0 16,0 1 1-16,-2 0-1 0,1 2 2 0,-2 2 6 16,-6 2 6-16,1 5 7 0,-2 1 3 15,-3 1-3-15,2 2-1 0,-2 0-3 0,-3 2-2 16,0 1 1-16,4 1-4 0,-2 4 0 0,-3-2-2 15,2 0-1-15,1 1-2 0,1 2-1 0,-4-2-2 16,6-1-1-16,0 1 3 0,2-3 4 16,-1-1 5-16,3-3 6 0,2 0-3 0,10-3-2 15,-1-3-6-15,4 0-4 0,7-2-1 0,0-2-5 16,1 0-3-16,3 1-9 0,-3-3-4 0,-2 1-1 16,-3 1-2-16,-2-4 5 0,3 5-5 15,-5-1-1-15,3 1 0 0,2 2 0 0,-1-2 8 16,-2-1 2-16,1 0 4 0,-4 2 1 0,2 0 3 15,-9 1 2-15,1-3 3 0,-2 3 8 0,-7-1-2 16,-2 1 3-16,0 2 7 0,-2 3 3 0,-4-2 14 16,-1 3 8-16,0 0 5 0,0 1 3 15,0-2-4-15,-1 4-1 0,1-2-5 0,-1 0-5 16,1 1-11-16,-2-1-11 0,2 0-12 0,0 1-17 16,-2 1-4-16,0 2 1 0,0 2 6 0,-1 6 12 15,0 5 1-15,-5 5 4 0,4 8-1 16,-5 3-1-16,5 6 1 0,-3 7-4 0,2 2-1 15,-5 6-4-15,4 4 2 0,-4 7-7 0,-3 13 0 16,-1 0 3-16,0 1-7 0,2-9-10 16,0-9-24-16,5-2-33 0,0-4-60 0,0-2-230 15,-1 3-16-15,-1-4-29 0,1-7-190 0,1-7 550 16</inkml:trace>
        </inkml:traceGroup>
      </inkml:traceGroup>
    </inkml:traceGroup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8:09.80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B823EFD-F66A-4D1D-922E-DA67633BEA2F}" emma:medium="tactile" emma:mode="ink">
          <msink:context xmlns:msink="http://schemas.microsoft.com/ink/2010/main" type="inkDrawing" rotatedBoundingBox="27809,10640 34306,10283 34313,10412 27816,10769" shapeName="Other"/>
        </emma:interpretation>
      </emma:emma>
    </inkml:annotationXML>
    <inkml:trace contextRef="#ctx0" brushRef="#br0">22 394 1 0,'-7'-9'0'0,"-3"0"0"0,1-5 0 16,9 6 0-16,2 1 0 0,7-3 0 15,2 4 0-15,5-1 0 0,0 1 0 0,10-2 0 16,0 4 0-16,8-2 0 0,9-1 0 0,0 1 0 16,12-3 0-16,9 3 153 0,6 0 9 15,6 1-8-15,13 1 0 0,6-3-10 0,18 1-2 16,7 0-3-16,12-1-11 0,11 0-6 0,7-3-15 16,12 1-7-16,17 2-11 0,6-2-9 15,19-3-4-15,9 0-18 0,8-3-12 0,11 2-11 0,7-4-12 16,10 1-8-16,2-2-7 0,1 1-2 15,8-1-1-15,-7 3 4 0,6-2-2 0,-5 5-5 16,-2 3-2-16,-4 6-6 0,-19 3-3 0,-10 3-14 16,-21 5-23-16,-13-2-38 0,-11-1-75 15,-97 0-114-15,13 1-301 0,-10 0-216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8:10.89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4CF38B-8E1A-44AA-84CC-D6669C8A0B60}" emma:medium="tactile" emma:mode="ink">
          <msink:context xmlns:msink="http://schemas.microsoft.com/ink/2010/main" type="inkDrawing" rotatedBoundingBox="23818,12452 28179,10460 28257,10630 23895,12621" semanticType="underline" shapeName="Other">
            <msink:sourceLink direction="with" ref="{2E7D4FB4-A245-4149-B696-4007CA5D216C}"/>
          </msink:context>
        </emma:interpretation>
      </emma:emma>
    </inkml:annotationXML>
    <inkml:trace contextRef="#ctx0" brushRef="#br0">4420 54 741 0,'0'-6'82'0,"0"-3"-53"15,-3 1-18-15,-1 2-8 0,3 3 1 16,-3 0 7-16,2 0 7 0,1 1-1 0,0-3 3 16,-3 2-5-16,0 0-2 0,1 2 7 0,0-1 0 15,-1 1 7-15,0-1-6 0,0 1-13 0,-2-2-8 16,-2 3-12-16,-5 1-1 0,-3 2-1 16,-4 5 3-16,-3 2 2 0,-7 3 0 0,-8 4 4 15,-4 2-2-15,-6 6-2 0,-11 2 2 0,-8 8 1 16,-7 3 5-16,-2 6 2 0,-8 1 2 0,-2 4-2 15,-7 4 3-15,-5 3 1 0,-5 3-1 16,-3 1 3-16,-8 3-2 0,-6 0 1 0,-9-2 2 16,-8 4 1-16,2-1 0 0,-8 10-1 0,1-2-3 15,-11 0-2-15,-2 4-3 0,-3-3 1 16,-3 0 4-16,3-3 8 0,2-2 12 0,6-1 16 16,0-6 26-16,9-5 18 0,6-10 8 0,15-4-7 15,13-8-19-15,12-4-20 0,13-7-19 0,6-5-8 16,11-1-12-16,12-5-25 0,4 0-40 0,5-5-73 15,2 0-101-15,2-1-153 0,0 0-173 16,2 2 313-16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1:42.6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39315BD-B04F-4B98-8393-BD5DFD2C1C1B}" emma:medium="tactile" emma:mode="ink">
          <msink:context xmlns:msink="http://schemas.microsoft.com/ink/2010/main" type="writingRegion" rotatedBoundingBox="1050,597 8205,160 8326,2140 1170,2577">
            <msink:destinationLink direction="with" ref="{B1AB162B-CBC7-4271-84D7-625BBFA65043}"/>
          </msink:context>
        </emma:interpretation>
      </emma:emma>
    </inkml:annotationXML>
    <inkml:traceGroup>
      <inkml:annotationXML>
        <emma:emma xmlns:emma="http://www.w3.org/2003/04/emma" version="1.0">
          <emma:interpretation id="{CD56C718-2BEC-4F75-89AB-86E683174893}" emma:medium="tactile" emma:mode="ink">
            <msink:context xmlns:msink="http://schemas.microsoft.com/ink/2010/main" type="paragraph" rotatedBoundingBox="1050,597 8205,160 8326,2140 1170,25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021D46-CB23-4580-BCBB-34FE1210791C}" emma:medium="tactile" emma:mode="ink">
              <msink:context xmlns:msink="http://schemas.microsoft.com/ink/2010/main" type="line" rotatedBoundingBox="1050,597 8205,160 8326,2140 1170,2577"/>
            </emma:interpretation>
          </emma:emma>
        </inkml:annotationXML>
        <inkml:traceGroup>
          <inkml:annotationXML>
            <emma:emma xmlns:emma="http://www.w3.org/2003/04/emma" version="1.0">
              <emma:interpretation id="{2F6E20B5-284C-495A-A83C-93F99390C16E}" emma:medium="tactile" emma:mode="ink">
                <msink:context xmlns:msink="http://schemas.microsoft.com/ink/2010/main" type="inkWord" rotatedBoundingBox="1052,633 5248,376 5353,2091 1156,2348"/>
              </emma:interpretation>
              <emma:one-of disjunction-type="recognition" id="oneOf0">
                <emma:interpretation id="interp0" emma:lang="en-IN" emma:confidence="0">
                  <emma:literal>Network</emma:literal>
                </emma:interpretation>
                <emma:interpretation id="interp1" emma:lang="en-IN" emma:confidence="0">
                  <emma:literal>Networks</emma:literal>
                </emma:interpretation>
                <emma:interpretation id="interp2" emma:lang="en-IN" emma:confidence="0">
                  <emma:literal>Neatwork</emma:literal>
                </emma:interpretation>
                <emma:interpretation id="interp3" emma:lang="en-IN" emma:confidence="0">
                  <emma:literal>Newark</emma:literal>
                </emma:interpretation>
                <emma:interpretation id="interp4" emma:lang="en-IN" emma:confidence="0">
                  <emma:literal>Netwar</emma:literal>
                </emma:interpretation>
              </emma:one-of>
            </emma:emma>
          </inkml:annotationXML>
          <inkml:trace contextRef="#ctx0" brushRef="#br0">-3559-4830 1 0,'-1'-15'0'0,"-1"-8"0"0,0-4 0 16,0-1 0-16,-2 1 0 0,4-1 0 0,-1 1 114 15,1-1 94-15,1 2-2 0,-1 0-11 0,0 4-7 16,0 0-9-16,0 2 6 0,0 7-12 15,0 1-8-15,0 1-11 0,0 7-26 0,-1 1-15 16,1 0-28-16,-1 3-20 0,1 3-27 0,-2-3-27 16,2 1-17-16,0 4-5 0,-2 7 3 15,-5 6 7-15,2 10 9 0,-6 9-1 0,-1 12-1 16,0 10 1-16,-3 5-3 0,0 6 1 0,1 7-1 16,-4-1 1-16,-2 6 5 0,5 2-2 0,-2 1 0 15,-5-1 2-15,6 0-4 0,-2-8 0 0,0-3-3 16,5-2 0-16,-1-9-2 0,2-1-1 0,7-11-2 15,-5-4-6-15,6-8-5 0,-4-6-11 16,6-3-15-16,-1-8-23 0,-2-5-32 0,3-6-36 16,1-5-33-16,1-4-17 0,0-2-12 0,0-7-15 15,0-4-62-15,1-6-127 0,1-5-107 0,3-8 503 16,-1-1 0-16</inkml:trace>
          <inkml:trace contextRef="#ctx0" brushRef="#br0" timeOffset="629.2509">-3881-5243 1 0,'-1'-6'0'0,"-3"-5"0"0,1-3 0 0,2 2 0 16,1 1 0-16,0-1 166 0,0 5 48 0,0-2-12 15,0 0-11-15,0 3-13 0,0 2-5 0,0 2-15 16,0 1-29-16,0 1-39 0,0 1-41 0,0-1-42 15,0 2-36-15,0-1 10 0,4 5 13 16,3 6 25-16,-2 3 29 0,7 7-2 0,2 3-3 16,4 6-7-16,1 3-1 0,4 3-5 0,1 5-1 15,4 4 0-15,0 2-1 0,3 9 3 16,7-2-3-16,1 5-1 0,2-2-5 0,6-1-6 16,-1-2 6-16,2 1-8 0,-4 0 1 0,4 2 2 15,-6-1-4-15,0-8 1 0,-4-3-4 0,1-5 0 16,-1-8-3-16,-9-3-1 0,0 0 1 15,-5-8-4-15,-3-1 1 0,-6-6-2 0,-3-3 2 0,-5-1-2 16,-1-2 0-16,-3-7 1 0,-3-1 3 16,3 0 12-16,-3-2 21 0,0 1 19 0,0-1 18 15,0-1 8-15,1-1 3 0,3 0-20 16,-4-6-23-16,1-8-19 0,-1-7-23 0,3-8-1 16,-2-3 3-16,2-4 0 0,-2-7-2 0,5-2-2 15,-5-9 0-15,1-4-4 0,-1-9 8 16,2-4-5-16,2-2-2 0,-1-8-1 0,1-2-9 0,5-2 2 15,-1 0-3-15,2 6-7 0,-4 12-2 16,3 8-8-16,-4 13-1 0,2 12-3 0,-7 8 1 16,-1 6-6-16,0 8-16 0,0 1-10 0,-1 6-49 15,-2 5-77-15,2 3-94 0,-3 3-122 0,2 4-171 16,1 8-99-16,0 3 678 0</inkml:trace>
          <inkml:trace contextRef="#ctx0" brushRef="#br0" timeOffset="1066.0781">-2604-4698 520 0,'0'-7'153'0,"0"-3"-135"0,1-3-38 0,1 0 2 16,0-2 14-16,6 2 22 0,-4-7 22 0,0 2 20 15,4 2 14-15,-2-2 7 0,2 3-2 0,-4-3-5 16,5 1-7-16,-6-2-6 0,5 0-4 16,-5-1 2-16,-1 1 1 0,-2 1-1 0,2-3 0 15,-1 3-4-15,-2 4-4 0,-1-1-5 0,0 4-6 16,-6 2-4-16,5-2 1 0,-3 7 1 16,-2-1 1-16,4 4-4 0,-5 1-13 0,4 1-9 15,-5 4-9-15,-2 5-8 0,-1 4 2 0,-1 7-1 16,-2 6 4-16,-4 6 2 0,4 6-1 0,1 1 1 15,-1 4-2-15,-1-2-2 0,9 0 1 16,-3 0-1-16,3-3 1 0,4-1-2 0,4 1-1 16,1-5 2-16,6 0 0 0,-2-7 3 0,7-4 3 15,2 0 0-15,1-5 2 0,1-5 8 16,5-3 2-16,-2-1 5 0,2-4 3 0,2-4 1 16,-1-2 1-16,3-4 0 0,2-1-3 0,0-6-5 15,4 1-6-15,-5-6-11 0,3 0-17 0,-4-3-27 16,-1-2-25-16,-6 1-71 0,-4-6-116 0,1 6-132 15,-3-4-255-15,3-1 44 0</inkml:trace>
          <inkml:trace contextRef="#ctx0" brushRef="#br0" timeOffset="1590.7529">-2391-4904 1494 0,'-5'-1'164'0,"2"-2"-140"15,2 0-80-15,3-2-18 0,9 1 4 0,4-5 42 16,6-3 33-16,3-3 1 0,7-3 1 0,4-1-3 15,4 1-5-15,4-2-1 0,1 3-19 0,4 0-57 16,-5 2-115-16,-1 0-191 0,3 4-247 16,-4 0 466-16</inkml:trace>
          <inkml:trace contextRef="#ctx0" brushRef="#br0" timeOffset="1392.5228">-2033-5413 221 0,'-4'-15'336'0,"-7"0"-71"16,2-3-56-16,-2 4-16 0,7 8-13 0,-3-2-18 16,2 4-29-16,1 2-31 0,-4-1-21 0,7 1-22 15,-5 2-13-15,1-1-14 0,4 1-18 0,-1 3-12 16,1 2-9-16,-7 4 1 0,4 4 2 16,-6 9 6-16,5 2 4 0,-6 10 3 0,1 5 0 15,2 6 1-15,-2 5 1 0,-1 5-2 0,6 3 2 16,-4 0 0-16,-1 9-1 0,5 1-3 0,1-3-1 15,-3 0 3-15,6-7-1 0,1-3 2 0,1-8-2 16,1-1-4-16,4-10-1 0,0-5-5 16,4-6 0-16,0-6 1 0,-4-2-5 0,5-5-6 15,-4-3-13-15,1-3-22 0,3-5-24 0,-2-4-17 16,-1-4-35-16,4-5-51 0,0-2-79 0,4-8-135 16,0-2-255-16,1-1 318 0</inkml:trace>
          <inkml:trace contextRef="#ctx0" brushRef="#br0" timeOffset="2193.502">-1694-5112 147 0,'-2'-5'598'0,"-4"2"-324"0,4-2-77 0,-1 2-13 16,0 3-17-16,3 2-20 0,0-1-41 0,-3 1-45 16,3-2-36-16,-1 1-21 0,0 4-6 15,-3 5 1-15,-4 3 10 0,2 10 3 0,-3 3 0 16,-3 2 0-16,4 8-2 0,-3 0 3 0,3 1-3 15,0-3-1-15,1 1-1 0,3-3-3 0,-2 3 5 16,4-4-1-16,4-1-3 0,-1-6 2 0,6-2-7 16,-2-3-1-16,4-4-2 0,-1-3 2 15,1-4 0-15,1-3 4 0,-4-4 3 0,3-2 0 16,-1-1 9-16,-1-2 8 0,3-5 2 0,4-2 5 16,-2-4-7-16,3-7-5 0,-2 2 1 0,1-2-3 15,-2 1 2-15,-3-1-1 0,-2-2-2 0,2 1-3 16,-5 0 1-16,5 2-3 0,-5 4-1 15,3 2 2-15,-4 4-9 0,-2 5 0 0,2 1-5 16,-3 3-4-16,0 2-9 0,0 0-17 16,0 2-21-16,0 2-5 0,0 0 16 0,3 2 18 15,1 2 22-15,-2 4 13 0,0-2-9 0,3 6 0 16,0 2 2-16,-2-2-3 0,5 3 2 0,-3-1 0 16,3-4 1-16,-1-3-4 0,4 0 2 0,1-2 2 15,3-1 1-15,-2-4 4 0,2-1 2 16,4-3-1-16,-1-3 4 0,-3-3-3 0,3-2 7 15,0 1 3-15,-4-4 1 0,-2-2 2 0,-1 0 1 16,-6-4 1-16,3 0 4 0,-3 0 7 0,-3-2 2 16,2 0-2-16,0-2-2 0,-4-2-10 15,0 0-5-15,-2-3 1 0,0 0-4 0,-2 4-5 16,2 2-2-16,1 0-5 0,-2 3-4 0,-1 2 2 16,2-2-5-16,-1 5-2 0,2 0-6 0,1 1-12 15,-3 2-6-15,2 0-14 0,-2 0-27 0,0 4-46 16,6 1-83-16,-3 1-119 0,4 3-132 15,-3 0-202-15,2 1-84 0,5 1 735 0</inkml:trace>
          <inkml:trace contextRef="#ctx0" brushRef="#br0" timeOffset="2920.1394">-1027-5092 885 0,'-2'-2'212'0,"1"1"-86"0,1-2-34 16,-1 3 5-16,1 1 2 0,-2 2-9 0,2 0-27 16,-1-1-27-16,0 2-18 0,-6 4-8 15,3 2 0-15,-5 7 2 0,-4 0 6 0,4 6 4 16,-2 3-1-16,1 2-1 0,-4 2 0 0,3 0 1 16,1-4-1-16,4 0-2 0,-2-3-8 0,7-3-7 15,1-3-2-15,0 1-1 0,5-5 4 0,3 0 3 16,2-2 2-16,1-3 2 0,2-2 3 15,0-2 6-15,2-1 6 0,1-3 5 0,0-3 1 16,6-5-4-16,-2 1-4 0,1-2 0 0,2-3-2 16,-1 0 3-16,-1-1 1 0,-5-4 3 0,4 1 2 15,-5 0-3-15,-3-2 1 0,-4 1-2 16,1-3 1-16,-1-3-1 0,-4-1-2 0,-2-3-3 16,-1-1-4-16,-1 2 3 0,-1 3-5 0,-1 3-2 15,-2 2 1-15,-2 3-7 0,-1 0 1 16,-1 3 0-16,-4 2-3 0,0 1-1 0,4 3 0 15,-4 3-4-15,-2 0-1 0,4 4-5 0,-1 1-8 16,-1 2-6-16,2 4-4 0,0 3 1 0,-2 3 5 16,-2 5 4-16,4 1 5 0,-3 3 2 15,1 5-1-15,8 0-1 0,-2 1-3 0,6-1-3 16,5-6-4-16,-1-1-4 0,5-5 2 0,1-3-3 16,3-3 4-16,1-1 3 0,3-5 1 0,0-2 8 15,5-2 5-15,-3-3 5 0,6-2 5 0,1 0-1 16,-1-3 0-16,-1-3-1 0,-1 1 0 15,-1-4 1-15,-2 2 4 0,-2-5 3 0,0-3 1 16,-1 0 1-16,-3-4 2 0,-2 3-3 0,-6-1 2 16,3 3-2-16,-5 0-4 0,0 1-1 0,0 0-2 15,-3 4-4-15,0 3 4 0,-1 2-1 16,0 4 1-16,0 1 1 0,0-1-4 0,0 2-4 16,0 3-3-16,0 0-8 0,0 0-8 0,0 2-11 15,-1-1-17-15,1 1-21 0,-1 1 11 0,1 3 13 16,1 4 20-16,-1 8 29 0,3-2-4 15,-2 7-1-15,7-3 1 0,-4 4-1 0,1-2-2 16,2 0 2-16,0 1-2 0,1-4 2 0,0 0 1 16,-1-2-1-16,5-4 2 0,-3-1 0 0,3 0 2 15,-1-3-1-15,1-3 2 0,4 0 0 16,-3 0 0-16,-2-2-1 0,3-2-4 0,2 0-5 16,-4-4-13-16,1-2-23 0,-2-5-53 0,5-1-92 15,-1-5-104-15,-3-3-111 0,-3-2-150 16,5-3-117-16,-5-2 625 0</inkml:trace>
          <inkml:trace contextRef="#ctx0" brushRef="#br0" timeOffset="3161.7295">-204-5361 1 0,'3'-19'0'0,"-1"-7"0"0,1-3 82 0,-2 3 256 16,2 9-34-16,-2 0-39 0,-1 5-40 16,0 0-28-16,0 4-18 0,0 4-7 0,-1 2-17 15,-2 2-26-15,2 0-44 0,1 2-48 0,-3 0-44 16,3 0-29-16,0 4 3 0,0 6 9 0,-1 5 20 15,-2 9 17-15,-2 5-1 0,0 3-2 16,-3 3-2-16,2 5-3 0,-2 2 3 0,3 0-1 16,-2-1-1-16,2-1 1 0,3 1 1 0,1-2-1 15,0-1 0-15,2 1-2 0,0-2-4 0,1-1-18 16,3-4-17-16,-1-2-25 0,0-4-46 16,0-4-58-16,3-6-69 0,-3-6-83 0,4-3-99 15,-3-2-157-15,3-5 313 0,-1-4 258 0</inkml:trace>
          <inkml:trace contextRef="#ctx0" brushRef="#br0" timeOffset="3509.7277">91-5352 1 0,'0'-6'0'0,"3"-3"286"0,-2 3-100 16,3 2-78-16,-4 4-63 0,0 0-62 0,0 3-53 15,0-2 25-15,0 4 37 0,0 2 57 0,0 1 50 16,-4 1-16-16,0 2-11 0,0 6-16 0,-5 1-8 15,-4-3-6-15,0 2-2 0,-4-2-5 0,-4 2-7 16,0 0-2-16,-3-2-1 0,0-2 0 16,-2-1 4-16,1 0 6 0,3-6 1 0,4 4 6 15,3-2 4-15,3-4 11 0,0-2 18 0,10-2 18 16,0 0 1-16,3-2-14 0,0 2-34 16,1-1-35-16,2 1-20 0,-2-2-11 0,-2 2-7 15,3 2 13-15,-2-1 10 0,1 2 10 0,6 2 14 16,-1 1 3-16,5 5 0 0,-2 1-2 0,5 3 0 15,-2 3-8-15,1 2 0 0,-1-2-2 16,6 4-1-16,-2 1 6 0,1-1-1 0,5 2 2 16,-3-2-1-16,1-5-1 0,2 0-2 0,-4-3-2 15,5-1-4-15,-1-2-20 0,-2-1-38 0,5-2-75 16,-5-3-109-16,2-3-186 0,-4-1-315 16,-2-1 364-16</inkml:trace>
        </inkml:traceGroup>
        <inkml:traceGroup>
          <inkml:annotationXML>
            <emma:emma xmlns:emma="http://www.w3.org/2003/04/emma" version="1.0">
              <emma:interpretation id="{B4A8DF9F-EA2C-41E2-ADA3-4C77E301FB87}" emma:medium="tactile" emma:mode="ink">
                <msink:context xmlns:msink="http://schemas.microsoft.com/ink/2010/main" type="inkWord" rotatedBoundingBox="5593,319 8205,160 8326,2140 5714,2299"/>
              </emma:interpretation>
              <emma:one-of disjunction-type="recognition" id="oneOf1">
                <emma:interpretation id="interp5" emma:lang="en-IN" emma:confidence="0">
                  <emma:literal>effect</emma:literal>
                </emma:interpretation>
                <emma:interpretation id="interp6" emma:lang="en-IN" emma:confidence="0">
                  <emma:literal>Affect</emma:literal>
                </emma:interpretation>
                <emma:interpretation id="interp7" emma:lang="en-IN" emma:confidence="0">
                  <emma:literal>affect</emma:literal>
                </emma:interpretation>
                <emma:interpretation id="interp8" emma:lang="en-IN" emma:confidence="0">
                  <emma:literal>Effect</emma:literal>
                </emma:interpretation>
                <emma:interpretation id="interp9" emma:lang="en-IN" emma:confidence="0">
                  <emma:literal>Affects</emma:literal>
                </emma:interpretation>
              </emma:one-of>
            </emma:emma>
          </inkml:annotationXML>
          <inkml:trace contextRef="#ctx0" brushRef="#br0" timeOffset="5524.501">1025-5406 765 0,'2'-8'226'0,"3"-9"-99"15,1-1-60-15,-2 3 8 0,-2 2 34 0,2 3 28 16,-1 1 12-16,-3-1-19 0,0-1-16 0,-1 3-18 15,-3 2-11-15,1 0-5 0,-2 0-10 16,-1 0-9-16,1 1-13 0,-3 2-15 0,2 2-13 16,-3-1-11-16,-3 4-11 0,1 1-3 0,-8 1-2 15,2 7-3-15,-7 4 2 0,1 6 1 0,-2 4-2 16,-2 2 4-16,1-1 0 0,4 2 1 0,0-1 1 16,6 0-4-16,1-1-2 0,6 0-5 0,2-5-6 15,4-1-2-15,3 0-4 0,2-3 0 16,3-1-2-16,-1-4 2 0,7 0-2 0,0-5 0 15,-2-1 7-15,2-1 0 0,-1-2 6 0,3-3 5 16,-4 0 1-16,-1-2 5 0,-1 1 8 16,-5-2 7-16,1 3 13 0,-3 0 25 0,-3 0 10 15,2 3-1-15,-2-3-31 0,-2 1-35 0,0-1-19 16,-6 2-6-16,-3 4 18 0,1 3 17 0,-2 1 5 16,-6 5 5-16,2 1 0 0,-5 4-1 15,8 1-1-15,0 2-1 0,1 3 3 0,0 3-9 16,6 0-1-16,0 0-3 0,-1-3-6 0,5-5 6 15,2-1-3-15,4-2-2 0,2-6 1 16,2-2 1-16,4 0 4 0,0-2 4 0,-1-2 7 0,5-3-2 16,1-1 0-16,5-2-1 0,-2-2-8 15,8-2 6-15,-2-3-1 0,4-3-2 0,-4-1 1 16,5 1-3-16,-5-5-1 0,2 0-1 0,1-1 3 16,-5-3-7-16,1-2 2 0,-2-6-3 0,-1 0-8 15,1-6 7-15,-2 1-1 0,4-6 4 16,-3-1 8-16,1-4 0 0,3 4 0 0,-3-4 5 15,-6 1 0-15,5 3 1 0,-5 0-1 0,-1 3-3 16,-4 5 0-16,2 1 1 0,-3 4 0 0,-4 4 6 16,-1 3 3-16,1 4 2 0,-4 3 6 15,0 0 2-15,0 6 0 0,-1 0-4 0,-2 2 0 16,2-1-3-16,1 4-6 0,-2 1 1 0,2 1-9 16,0-1-8-16,0 0-10 0,-2 3-15 15,2 0-5-15,-2 3 5 0,-2 6 10 0,-1 9 13 16,-6 11 10-16,-1 4-2 0,-3 11-2 0,0 4 4 15,-2 5 1-15,-2 5 2 0,1 4 5 0,-4 4-5 16,3 6 1-16,2-1-1 0,-5 5 0 16,5-2 1-16,-2 1-1 0,2 0-1 0,1-3-6 15,-2 2 0-15,4-1-2 0,1-3-2 0,5-1 3 16,2-2-1-16,3-4 0 0,3-4-1 0,4-1-5 16,1-6-3-16,1-5-5 0,-1-3-1 0,0-11-6 15,1-6-4-15,2-6 0 0,0-10-4 0,-3-5-3 16,-1-3-1-16,3-4 2 0,-4-7 9 15,2 1 3-15,2-9-11 0,-3-2-19 0,1-6-26 16,-1-6-5-16,-1 0 4 0,-6-4 17 0,1-3 7 16,-7 2-4-16,0-1 5 0,0 0 3 15,-3 2 12-15,-3 3 18 0,1-1 12 0,1 3 1 16,0 2 2-16,-5-1 0 0,3 4-3 0,2-1 0 16,-3 1 0-16,0 3 3 0,2-1 2 0,0 0 1 15,2-1 2-15,-2-2 1 0,5 6-1 16,1-3-4-16,4 3-2 0,1-2-9 0,3-1-7 15,1 2-2-15,5-2-9 0,3 1-2 0,3-5 0 16,6 0 0-16,0 0 4 0,4 0 6 0,3-2 5 16,1 1 8-16,2 0 5 0,-1-2 6 0,2 2 2 15,0-2 5-15,-3 0 3 0,2 0 3 16,2-3 4-16,-3-1 2 0,1-2 3 0,-3-1 4 16,-2 0 7-16,-4 1 2 0,-2-1 6 0,-2 2 2 15,-3 3 1-15,-4 1 3 0,-1 1 1 16,-2 5 12-16,-1-3 1 0,-1 1 6 0,-2 1 9 15,-1 0-12-15,-1 0-7 0,0 2-14 0,-1 1-16 16,-2-3-1-16,3 3 0 0,-2 1 8 0,1 3 1 16,-1 5 0-16,0 1-2 0,2 0-8 0,0 5-4 15,-2-3-3-15,0 6 1 0,2 1-2 16,1-2-2-16,-1 4-6 0,1-1-10 0,-3-1-13 16,3 2-17-16,-1 3 0 0,-1 1 5 0,-2 7 10 15,-3 8 17-15,-1 5-1 0,-2 14 4 16,-2 5 0-16,-2 8-1 0,3 5 1 0,-5 5 1 15,2 6 0-15,0 1 1 0,-1 7 0 0,1 1 1 16,0 1-1-16,0 5 0 0,4-2 1 0,-2 6-5 16,1-2 1-16,7-8-3 0,-2-3-3 15,3-13 5-15,2-7-2 0,1-11 0 0,1-6 3 16,3-4-4-16,3-4-1 0,-2-4 0 0,3-4-3 16,3-7 4-16,-2-2-1 0,2-7 0 0,2-1-6 15,-2-4-1-15,5-2 5 0,-4-2 5 0,2-6 13 16,-5-3-4-16,0-3-5 0,1-7-4 15,-1-2-6-15,-1-2 3 0,-2-2 0 0,2 1 0 16,-4 0-3-16,-2 0 1 0,1 0-3 0,-2-1-3 16,2 4-6-16,-2-2-19 0,-2-1-8 0,-2 1-10 15,-1-3-11-15,-1 1 9 0,-4 0 4 16,-2-2 1-16,-3 6 19 0,-3-2 5 0,-2 1 7 16,1-2 11-16,-5-1 7 0,4 5 2 0,-2 4 3 15,3 0 5-15,1 1 2 0,-1 3 5 0,3 2 3 16,1 2 6-16,0 2 4 0,4 2 4 15,-1-3 6-15,3 4 3 0,0 0 3 0,5 2-1 16,2 1-3-16,1 0-11 0,1 0-21 0,2-2-15 16,-2 1-7-16,6-2-4 0,1-3 9 15,8-3 6-15,0 2-1 0,4-2 3 0,6-1 2 16,0 0 0-16,8-1-2 0,-3 0 1 0,4-1-4 16,-3 2 5-16,-1-4 1 0,-5 3-1 0,-3 0 0 15,0-2-2-15,-3 2-4 0,-2-1-4 0,-2 0-4 16,-3 0-4-16,-1 2-10 0,-2-1-14 15,-2 2-27-15,-2 0-26 0,2 5-27 0,-4-2-19 16,0 2-10-16,3-1-12 0,0 1-17 0,0 2-40 16,-2-1-56-16,3 3-75 0,-3-1-11 15,3 2 360-15,-2 0 0 0,-2-2 0 0,1 0 0 0,-1 2 0 16,1-3 0-16,0 2 0 0,-1 0 0 16,2 1 0-16,1-1 0 0,1-2 0 0,-1-1 16 15,1 0 232-15,1 1-46 0,-1-3-45 0,2 0-27 16,-1 1-17-16,3-2-9 0,-4 1-16 15,1-2-12-15,-2 3-14 0,3-2-12 0,-2 0-4 16,0 0 1-16,-2 1 9 0,-2 2 6 0,-2-1 10 16,-1 1 4-16,-1 1-2 0,0 1-1 0,-1 2-20 15,-1 1-15-15,-2-3-15 0,-1 1-15 16,-2 1 1-16,-1-1-2 0,1 3-4 0,-2 2-3 16,0-2 0-16,-2 3 1 0,-5 0 6 0,2 1 8 15,0 3 1-15,-1 5 3 0,0-1-3 0,1 1-5 16,1 3 11-16,0 0 2 0,0 4-1 15,-1 0 3-15,1 1-17 0,3 0-4 0,0-5 1 16,3 2-3-16,4-2-2 0,1 2-2 0,4-4-3 16,1 2-2-16,4-3 10 0,3 0 3 0,-2-5 5 15,5-1-3-15,0-1-6 0,6-4-13 0,-5 1-17 16,5-4-29-16,3-2-55 0,-1-4-87 16,2-2-143-16,4-4-254 0,-6-1-188 0,3-1 783 15</inkml:trace>
          <inkml:trace contextRef="#ctx0" brushRef="#br0" timeOffset="6140.496">1951-5213 1 0,'0'-4'0'0,"1"-4"0"15,0-1 68-15,-1 1 139 0,0 2-8 0,0 1-2 16,0 3-35-16,-1-3-17 0,0 2-15 0,-3 0-11 15,-2-2-19-15,2 2-25 0,-5 1-18 16,1 1-9-16,0 1 5 0,-6 1 2 0,2 1 4 16,-1 3-6-16,-1 3-9 0,0 2-9 0,-5 6-8 15,-1 2 0-15,-3 4 0 0,6 2-2 16,-6-2 3-16,4 4-9 0,4-1 1 0,3-1-4 16,3-2-8-16,6-3 0 0,6 3-5 0,4-4 3 15,1 1 3-15,5-1 6 0,4-5 2 0,4-1 0 16,0-3 0-16,3-3-3 0,0-3-2 0,4-1-2 15,1-2-3-15,3-2-2 0,-3-1-11 0,7-1-15 16,1-2-22-16,2-3-18 0,-2-1-36 16,-2-6-38-16,3 2-30 0,-6-4-34 0,-3 0-11 15,1-2-20-15,-3-1-35 0,-1-2-48 0,0-3-79 16,-1-1 386-16,-2-1 6 0,-3-2 0 16,3 0 0-16,-7-2 0 0,1 0 0 0,0-1 0 15,-4 0 0-15,-1-1 0 0,0 0 0 0,-2-1 0 16,0 0 0-16,-4-2 0 0,0 3 0 0,-4-2 0 15,0 4 206-15,2-1 23 0,-2 1 15 16,-2 6 1-16,-2 0-15 0,1 6-29 0,-3 1-29 16,3 6-21-16,-1-1-27 0,-2 5-9 0,2 2-14 15,-2-2-18-15,2 7-11 0,1 0-14 0,-2 2-17 16,2 1-18-16,0-1-24 0,1 1-30 16,-4 4-3-16,1 4 8 0,-4 4 7 0,-5 9 22 15,-3 10 2-15,-3 7 0 0,-8 9 5 0,6 2 1 16,-4 7 0-16,1 1-3 0,3 2 1 0,0-3-3 15,4 1 2-15,5 1 0 0,0-7-2 0,3 0-1 16,6-3-3-16,2-4 0 0,2-4 0 16,4-1-1-16,2-8-2 0,1-6-4 0,3-4-3 15,1-8-7-15,2-4-10 0,3-4-22 0,-1-3-38 16,-1-5-61-16,7-4-91 0,-6-3-150 0,8-5-298 16,-4-7 40-16</inkml:trace>
          <inkml:trace contextRef="#ctx0" brushRef="#br0" timeOffset="6330.0085">2376-5464 1681 0,'2'0'245'0,"0"-2"-158"0,4-1-78 0,8 0-22 15,7-2 16-15,10 1 7 0,8-4 3 0,7-1 0 16,2-3-3-16,7-1 0 0,7-3-6 0,-2 0-2 15,7 1-7-15,0-3-36 0,4 2-96 0,0-5-160 16,-3 3-274-16,-2 2-451 0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9:05.77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C3DF3AB-5180-4011-B570-E67C8C4DC3E7}" emma:medium="tactile" emma:mode="ink">
          <msink:context xmlns:msink="http://schemas.microsoft.com/ink/2010/main" type="writingRegion" rotatedBoundingBox="-2580,4372 8511,841 12045,11942 953,15473"/>
        </emma:interpretation>
      </emma:emma>
    </inkml:annotationXML>
    <inkml:traceGroup>
      <inkml:annotationXML>
        <emma:emma xmlns:emma="http://www.w3.org/2003/04/emma" version="1.0">
          <emma:interpretation id="{CA2D2F74-1C15-43D2-9D8D-4C36D9A63015}" emma:medium="tactile" emma:mode="ink">
            <msink:context xmlns:msink="http://schemas.microsoft.com/ink/2010/main" type="paragraph" rotatedBoundingBox="1267,2947 9014,1780 9547,5319 1801,648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D2120C6-E656-4F8E-A0DA-E1C21D18E1D2}" emma:medium="tactile" emma:mode="ink">
              <msink:context xmlns:msink="http://schemas.microsoft.com/ink/2010/main" type="line" rotatedBoundingBox="1267,2947 9014,1780 9547,5319 1801,6486"/>
            </emma:interpretation>
          </emma:emma>
        </inkml:annotationXML>
        <inkml:traceGroup>
          <inkml:annotationXML>
            <emma:emma xmlns:emma="http://www.w3.org/2003/04/emma" version="1.0">
              <emma:interpretation id="{9597C59F-E42F-4D3E-9C06-EA9507A78468}" emma:medium="tactile" emma:mode="ink">
                <msink:context xmlns:msink="http://schemas.microsoft.com/ink/2010/main" type="inkWord" rotatedBoundingBox="1267,2947 5067,2375 5600,5914 1801,6486"/>
              </emma:interpretation>
              <emma:one-of disjunction-type="recognition" id="oneOf0">
                <emma:interpretation id="interp0" emma:lang="en-IN" emma:confidence="0">
                  <emma:literal>Entry</emma:literal>
                </emma:interpretation>
                <emma:interpretation id="interp1" emma:lang="en-IN" emma:confidence="0">
                  <emma:literal>Entergy</emma:literal>
                </emma:interpretation>
                <emma:interpretation id="interp2" emma:lang="en-IN" emma:confidence="0">
                  <emma:literal>Entity</emma:literal>
                </emma:interpretation>
                <emma:interpretation id="interp3" emma:lang="en-IN" emma:confidence="0">
                  <emma:literal>antsy</emma:literal>
                </emma:interpretation>
                <emma:interpretation id="interp4" emma:lang="en-IN" emma:confidence="0">
                  <emma:literal>Energy</emma:literal>
                </emma:interpretation>
              </emma:one-of>
            </emma:emma>
          </inkml:annotationXML>
          <inkml:trace contextRef="#ctx0" brushRef="#br0">-2635-2660 1 0,'5'-3'0'0,"-2"0"0"0,0 1 0 0,-1-1 0 16,5 3 0-16,-3-3 0 0,-4 3 0 15,3-2 0-15,1 1 0 0,-4-1 0 0,1 2 0 16,-2 2 0-16,1-1 0 0,-4-1 0 0,4 0 0 15,0 0 159-15,-2-1 5 0,1 1-7 0,1-3-2 16,-1 0 9-16,-1-1-4 0,2-2-24 16,0-2-23-16,0-1-18 0,3 0-9 0,-3-3-8 0,7-4-7 15,-3-1-7-15,1-3-10 0,2-1 2 16,-3 1-6-16,3-3-5 0,-5-6-5 0,1 3-8 16,-2-2 1-16,1 1-2 0,-4 5 1 0,1-2-2 15,-2-1 2-15,-6 3-1 0,4 4 1 16,-7-2-3-16,-1 4-8 0,0 0-6 0,-2-2-1 15,-6 5 0-15,3 1 2 0,-3 1-1 0,1 7-6 16,-4-3-8-16,-3 6-4 0,-5 2-5 0,0 3-1 16,-5 3 0-16,5 5 4 0,-3 2 0 15,-1 2 5-15,4 1 0 0,-3 3-3 0,6 4-1 16,-1 2 1-16,3 0-1 0,0 5 3 0,3 0 2 16,0 2-1-16,7 1 2 0,-2 0 0 15,7 0 1-15,4-7 1 0,1 1-2 0,6-3 2 16,2 0 1-16,7 1 1 0,4-5 1 0,2-3 1 15,2 1-4-15,8-7 1 0,1 3-1 0,4-4 1 16,-1-3 1-16,8 2 1 0,-4-1 1 0,7-3-2 16,0 0 0-16,0 1-3 0,0-1 0 0,-1 0-2 15,1-2-1-15,-6 1 2 0,1-1-2 16,-5 1 0-16,-1-2 0 0,-4 1-1 0,0-3 1 16,-8-1 3-16,3 0 2 0,-4-1 2 0,-3-1 2 15,-7 0 2-15,3 1 3 0,-5-3 10 0,-2 4 11 16,-2 0 8-16,-1-1-10 0,-4 1-16 15,2-2-21-15,-7 1-17 0,-4 1-3 0,2 0 1 16,-10 3 6-16,-2 0 2 0,-2 4 6 0,-5-1 5 16,-5 0 2-16,-3 1 4 0,1 4 1 0,-2-1 2 15,0 0 2-15,1 3 0 0,-3 0 2 16,-2 3 2-16,0 1-1 0,-1 1 1 0,0 1 2 16,-1 3-2-16,4 3 1 0,-1 2-2 0,0 2-2 15,2 4 0-15,2-1 1 0,1 2-2 16,9-2 2-16,2 2 0 0,5-2-3 0,7 0-1 15,2 1-3-15,6-2-2 0,4-1 3 0,5-1 0 16,3-1 5-16,8-4-1 0,4-4 6 0,8-2 2 16,4-6 2-16,9-1 8 0,3-7-6 15,7-4-1-15,-2-2 1 0,6-5-7 0,2-3 3 16,-2-4 0-16,4-1-3 0,-1-4-1 0,-3-2 0 16,3-3-2-16,-4 2-1 0,-5-2 1 0,5 1-7 15,-7-1-4-15,1 4-8 0,-10-1-21 0,2 1-19 16,-8 3-39-16,1-4-52 0,-2 5-60 15,-4 0-77-15,1 2-99 0,-5 0-148 0,1 2-137 16,-4-2 238-16,-2 5 424 0</inkml:trace>
          <inkml:trace contextRef="#ctx0" brushRef="#br0" timeOffset="786.3139">-2508-2378 1 0,'-9'-13'471'0,"2"-3"-213"0,-2-4-104 0,0 7-54 16,6 3-37-16,3 1-23 0,1 1-19 15,6 1-18-15,-2-1-11 0,3-1 0 0,-1 5-1 16,5-1 2-16,0 4 1 0,0 1-2 0,0 4 0 16,-1 2 8-16,-4 8 13 0,3 0 19 0,1 6 16 15,0 4 9-15,-6 3 1 0,3 2-6 16,-4 3-1-16,-1 1-12 0,4 0-9 0,-5-2-6 16,0 0-11-16,-2-2 3 0,0-3 0 0,0-2 3 15,-2-2 7-15,0-4 13 0,-4-6 19 0,4-1 22 16,-1 0 21-16,2-7 15 0,-5-1 19 0,5-1-2 15,0-5-11-15,-1 0-22 0,1-6-37 16,0-2-21-16,-2-3-16 0,3-7-9 0,0-5-6 16,3-2-5-16,1-4-4 0,5-2-5 0,2-2 3 15,3-3-5-15,3-1-4 0,0 3 0 0,4 4-4 16,2 1 2-16,-4 4 2 0,5 1 1 16,-1 6-1-16,-3 2-2 0,5 3-1 0,0 3-2 15,-1 3 2-15,-5 4-3 0,2 0-3 0,-2 6-1 16,0 3-7-16,-5 4 3 0,1 5 2 15,-3 1 6-15,-1 6 13 0,-4 5 4 0,2 4 7 16,0 4 3-16,-5 3-3 0,-1 2 0 0,0-1-1 16,1-1-3-16,-3-1-3 0,2-1 1 0,-2-5-2 15,-1-2 0-15,4-4 1 0,3-3 1 16,-3-4-1-16,5-1 1 0,2-6 4 0,-4-2 0 16,5 0 3-16,0-6 1 0,1-3-3 0,2-2-4 15,5-3-5-15,-1-4-10 0,5-3-8 16,-1-3-14-16,-2-2-12 0,2-5-5 0,-2 1-4 15,-2-4 4-15,4-4-1 0,-4-4 3 0,1-3 1 16,-4-4 9-16,-1-2 11 0,-2-6 4 0,1-5 2 16,0 0-5-16,0-3 0 0,2-4 7 0,-1-5 7 15,-2 1 8-15,-2 2 4 0,-1 1 3 0,1 7 0 16,0 6 6-16,-3 3 2 0,-1 8 1 16,-6 3 12-16,2 3-4 0,-3 3 3 0,-2 5 3 15,1 3-4-15,0 4 6 0,-3 4 0 0,-3 0-1 16,4 3-1-16,-1 3-2 0,-3-1 2 0,5 5 3 15,-2 1 7-15,-3 4-2 0,6 0-10 16,-5 3-15-16,0 3-15 0,0 6-3 0,-3 7 5 16,-4 8 5-16,-1 10 6 0,-2 8-1 0,1 4-2 15,3 8 2-15,0 3-1 0,0 3 0 16,3 4-2-16,3 3-1 0,0-3-3 0,3-3 5 16,0-4-2-16,2-2 1 0,1-6 3 0,-1 2-3 15,2-4 2-15,-1-1 0 0,1-5 2 0,2-4-1 16,0-5-1-16,3-3 1 0,-2-6-4 0,6 0 3 15,-5-8-1-15,7-2-3 0,-1-4 1 16,-2-2-4-16,-3-4-6 0,3 0-5 0,-5-3-16 16,5-1-20-16,-5-2-33 0,-2-3-52 0,2-2-91 15,0-1-183-15,0-6-297 0,4-2-19 0</inkml:trace>
          <inkml:trace contextRef="#ctx0" brushRef="#br0" timeOffset="2129.7929">-1470-2386 1648 0,'-7'-5'104'0,"5"-2"-97"0,0-4-30 0,5 1-1 15,9-8-2-15,3-6 26 0,10-4 10 0,1-1 4 16,2-3 3-16,-1 3-1 0,1 1-3 0,3-2-3 15,-2 0-2-15,0 0-1 0,0 0-3 16,-2 2 2-16,2-1-1 0,-6 2 0 0,1 2 1 16,-2 1-2-16,-5 3-1 0,-2 1-1 0,-2 4-1 15,-2 0-1-15,-7 6 1 0,1 4 3 0,-5 3 2 16,0 3 3-16,-2 0-8 0,-1 4-18 0,0-2-19 16,2-1-9-16,-6 5-3 0,1 5 12 15,-5 4 14-15,-2 1 4 0,-1 3 6 0,-1-2 3 16,2 2-1-16,1 1-2 0,-2-3-3 0,4 1-6 15,6-2-4-15,-2 2 2 0,2-6-1 0,4 2 7 16,3-2 12-16,1 2 3 0,0 0 8 0,-1-1 1 16,3 3 0-16,-2 1 6 0,-1 3 5 15,3 3 6-15,-9 3 9 0,-1 3 4 0,0 1 2 16,-7 1 13-16,-1-1 6 0,-1-5 8 0,-2 1 9 16,3-5-3-16,0-7-9 0,6 0-16 15,0-7-19-15,6-4-10 0,5-3 4 0,2 0 15 16,5-1 10-16,7-4-1 0,7-4-10 0,11-6-19 15,4-7-8-15,7-5-9 0,6-2-5 16,2-4-3-16,5-1-6 0,-4 1-9 0,2 1-4 16,-5 1-4-16,-2 1-3 0,-1 5 4 0,-5 0 5 15,2 0 8-15,-5 2 6 0,-3 3 7 0,-4-2 1 16,-3 3 4-16,-3 2 1 0,-3-1-2 16,0 1 2-16,0 0-1 0,-7 4-3 0,1 2-3 15,-6 2-2-15,-1 3-7 0,-4 1-5 0,-3 3-15 16,-2 3-14-16,-2 2-11 0,-3 3 3 0,-3 3 17 15,-2 5 15-15,-2 3 19 0,-3 4 8 0,-6 6 0 16,-5 1 0-16,1 5 0 0,-3 0-3 16,-2 1 0-16,6-3 1 0,-2 1 0 0,7-3 0 15,1-6-2-15,8-4-2 0,1-6-3 0,1-4-2 16,7-3 3-16,-1-2 6 0,-1-1 16 0,1-1 15 16,1-5 9-16,5-2 3 0,3-2-9 0,7-5-12 15,1-4-8-15,6 0-4 0,-2-4-3 16,1-3-1-16,0-2 0 0,0 4 0 0,0-3 4 15,-2-2 3-15,1 0 1 0,-3-4 0 0,-3-2 0 16,0 1-2-16,-2-1-3 0,-1 0-2 16,1-1-6-16,-3 2 0 0,-1 7-1 0,-1 4-1 15,-3 5 2-15,3 4-2 0,-6 6 0 0,-2-1-1 16,-1 5-10-16,-2 2-21 0,-2 1-17 16,-1 4 13-16,0 6 19 0,-2 7 32 0,-6 15 22 15,-2 6-6-15,-3 11-8 0,-6 6-9 0,-1 0-2 16,-1 8-3-16,-6 5 2 0,0 8-1 0,-4 8 2 15,-3 6-1-15,-3 6-3 0,0 13-7 0,-5 13-5 16,-6 8-3-16,-2 10 3 0,-1 3-3 0,-6 3 0 16,2 6-4-16,3 8-12 0,-4 4-6 15,1-4-9-15,-2-5-7 0,0-14 4 0,-3-15 7 16,4-16 11-16,-2-18 14 0,6-13 7 0,-4-8 11 16,-1-10 7-16,-2-9 10 0,5-7 7 0,-5-11 7 15,6-14 8-15,-5-11 5 0,6-12 11 16,2-11 1-16,1-16-6 0,2-16-13 0,6-10-14 15,1-14-12-15,7-8-5 0,3-13-4 0,13-5-5 16,8-17-3-16,11-4-2 0,12-8-4 0,7-11 2 16,16 1-1-16,7-4-2 0,9 0-2 15,5 8 3-15,4 5-5 0,13 10 2 0,1 10 1 16,5 9-2-16,2 9 3 0,2 9-1 0,2 10 0 16,-3 12-1-16,-1 10-1 0,-5 14-2 15,-5 5-4-15,-4 13 4 0,-6 4-5 0,-13 6-3 16,-1 6-1-16,-8 4-5 0,-5 2 4 0,-3 5 1 15,0-2-6-15,-7 0-16 0,0 3-39 0,-2-2-95 16,-4 1-211-16,-2-1-342 0,1 1-70 0</inkml:trace>
          <inkml:trace contextRef="#ctx0" brushRef="#br0" timeOffset="1036.9783">-1826-2691 1905 0,'-4'-2'22'0,"4"-6"-55"0,8-3-19 0,5 1 0 15,10-6 31-15,6-2 21 0,7-6 4 16,5-5-3-16,3 1-2 0,4-1-2 0,-2 1-5 16,5 0-9-16,1 2-65 0,-1 1-176 0,-1 3-302 15,-5 0-185-15,2 6 646 0</inkml:trace>
        </inkml:traceGroup>
        <inkml:traceGroup>
          <inkml:annotationXML>
            <emma:emma xmlns:emma="http://www.w3.org/2003/04/emma" version="1.0">
              <emma:interpretation id="{B3241ABE-C1B2-4D3D-89F4-0B749312B8B2}" emma:medium="tactile" emma:mode="ink">
                <msink:context xmlns:msink="http://schemas.microsoft.com/ink/2010/main" type="inkWord" rotatedBoundingBox="5331,2579 9050,2019 9251,3354 5532,3914"/>
              </emma:interpretation>
              <emma:one-of disjunction-type="recognition" id="oneOf1">
                <emma:interpretation id="interp5" emma:lang="en-IN" emma:confidence="0">
                  <emma:literal>mode</emma:literal>
                </emma:interpretation>
                <emma:interpretation id="interp6" emma:lang="en-IN" emma:confidence="0">
                  <emma:literal>model</emma:literal>
                </emma:interpretation>
                <emma:interpretation id="interp7" emma:lang="en-IN" emma:confidence="0">
                  <emma:literal>mods</emma:literal>
                </emma:interpretation>
                <emma:interpretation id="interp8" emma:lang="en-IN" emma:confidence="0">
                  <emma:literal>mod</emma:literal>
                </emma:interpretation>
                <emma:interpretation id="interp9" emma:lang="en-IN" emma:confidence="0">
                  <emma:literal>modes</emma:literal>
                </emma:interpretation>
              </emma:one-of>
            </emma:emma>
          </inkml:annotationXML>
          <inkml:trace contextRef="#ctx0" brushRef="#br0" timeOffset="2837.8604">787-2339 378 0,'-24'23'275'15,"-10"8"-182"-15,-3 9-29 0,2-1-1 0,5-9 31 16,6-8 61-16,-1-7 45 0,3-7 17 0,5-5 1 16,1-5-31-16,2-4-36 0,4-3-33 0,-3-7-34 15,5-3-32-15,2-5-18 0,2-6-10 16,0-4-5-16,2-5 1 0,2-2-9 0,2-2-1 16,3-3-3-16,3-3-4 0,4-5 0 0,2-1-2 15,4-4-4-15,2-2-2 0,5-3 4 16,5-6-7-16,1-4 2 0,4-4 1 0,3 0-8 15,3 8 4-15,3 4-4 0,2 8-2 0,-6 11 2 16,2 7-2-16,1 7-1 0,-4 5 1 0,-2 6 0 16,-1 3-1-16,1 7-5 0,-7 6-3 0,-1 6-6 15,-7 9 7-15,0 3 7 0,-6 7 6 16,-3 3 14-16,-1 8 4 0,-2 7 3 0,-4 2 2 16,-6 5-2-16,0 3 0 0,-4-1-2 0,-1 1-1 15,1-3-8-15,-3-1 2 0,2-9-1 16,1-1-2-16,1-11 7 0,2-4-3 0,-2-7 1 15,3-5 10-15,3-5 15 0,-3-2 24 0,1-4 20 16,1 0-7-16,0-5-18 0,2-8-21 0,4-4-25 16,3-8-1-16,1-2 5 0,2-1-6 15,0-3 1-15,5-1-2 0,1-2-3 0,6-2 1 16,-1-2-3-16,5-3-1 0,1 3-4 0,3 3 3 16,-3 3-1-16,4 2-1 0,-4 5 4 0,-4 5-6 15,0 5-2-15,-2 8-2 0,-5 4-5 0,2 2-1 16,-5 6 0-16,-4 4 1 0,1 6 2 15,-6 8 9-15,0 5 6 0,-3 8 8 0,-1 7 8 16,-4 6 2-16,0 7-1 0,-4-2 0 0,-1 6-8 16,-2 0 0-16,-1-3 2 0,-3-1-3 15,2 0 5-15,-3-1-2 0,0-1-3 0,1-5-2 0,-1-3-1 16,0-4-8-16,1-7-10 0,1-1-26 16,-2-2-49-16,1-5-62 0,3 0-86 0,0-3-126 15,-3-5-154-15,3-1-161 0,0 0 329 0,-1-6 352 16</inkml:trace>
          <inkml:trace contextRef="#ctx0" brushRef="#br0" timeOffset="4243.6969">3375-2973 2118 0,'0'-3'112'0,"-2"-1"-153"0,2-1-57 16,4 4 0-16,7-2 29 0,4-3 53 0,4-2 36 16,2-6-2-16,4 1-2 0,2-6 0 15,4 1-3-15,0-6 3 0,-3 0 2 0,0-1-4 16,-2-1 3-16,-1-3-2 0,2-1-2 0,-3 2 1 15,-5 2 2-15,-2 5-3 0,-3 4 5 16,-6-1 4-16,1 7 2 0,-6-3 2 0,-3 3-3 16,0 1-12-16,-1 0-8 0,-9 2-12 0,5 4-15 15,-7-3-1-15,-2 5 2 0,-3 1 5 0,-5 4 10 16,-3 1 4-16,-2 3 1 0,-2 5 3 16,-9 2 7-16,1 4-3 0,-2 4 2 0,-3 3 0 15,3 6-5-15,2-1 7 0,6 4-1 0,-1 1 0 16,4 0 2-16,6-3-4 0,7-2 1 0,7-2 5 15,4-4 7-15,8-2 3 0,3-1 5 0,6-2 8 16,8 0-6-16,3-2 10 0,4-3 0 16,9-6-7-16,5-3 1 0,5-2-8 0,2-5-5 15,6-1-5-15,3-1-2 0,-2-3-3 0,3-4-1 16,0 0-1-16,-4 1-8 0,-1-4 0 0,-4 4-2 16,-10-2-10-16,-3 2-5 0,-2-2-23 0,-5 2-24 15,-11 1-22-15,-7 3-19 0,-4 3-27 16,-11 0-54-16,-5 2-50 0,-6 1-56 0,-11 0-34 15,-7 4-34-15,-14 4-130 0,-5 2 280 0,-5 4 211 16</inkml:trace>
          <inkml:trace contextRef="#ctx0" brushRef="#br0" timeOffset="3789.8965">3110-3137 1287 0,'2'-3'380'0,"-2"-2"-174"0,0 4-109 0,-2 0-48 15,-3 1-13-15,-2-2-7 0,1-1-14 0,-6 0 3 16,-2 0-3-16,-6 3 2 0,-1 0-7 16,-10 3-6-16,-1 3-2 0,-5 2 0 0,-7 6 1 15,-1 1 2-15,-6 6 4 0,1 3 6 0,-1 2 7 16,-1 0 6-16,2 6 1 0,-1 3-4 0,6-3-7 15,2-3-6-15,12-5-4 0,1-4-4 16,12-4-6-16,8-4-7 0,6-5-4 0,8-1 3 16,4-3 10-16,6 0 11 0,8-3 9 0,5-4 2 15,10-7-3-15,5-1-5 0,5-10-5 0,3-4-1 16,5 2-2-16,0-8-1 0,1-1 3 0,-2 1-3 16,-1-5 5-16,0 0-1 0,-6-2 2 15,-2-3 2-15,2-2-3 0,-3-3 0 0,-1 1 2 16,-2-5-3-16,-5 4 0 0,-4-4 1 0,-1 0-3 15,-4 5 3-15,-3-6 0 0,-3 1-2 0,-1 4 1 16,-2 4 0-16,-6 1 3 0,0 8-1 16,-8 4-2-16,0 4 3 0,-1 5-2 0,-6 3 0 15,-1 5-1-15,0 4-6 0,0 6-5 0,-1-1-8 16,2 2-11-16,-3 2-12 0,-2 3-8 16,2 6 1-16,-10 10 11 0,-2 9 13 0,-2 11 13 15,-7 9 5-15,2 8 2 0,-1 7-1 0,1 4 0 16,2 2 1-16,0 0 3 0,3 1 3 0,0 3-4 15,4-5-1-15,-3 0-1 0,3-5-6 16,5-7 4-16,1 0-3 0,2-4-3 0,2-6-2 16,0-8-8-16,4-2-17 0,-2-9-35 0,3-2-68 15,1-4-114-15,-2-6-250 0,2-1-318 0,2-5 112 16</inkml:trace>
          <inkml:trace contextRef="#ctx0" brushRef="#br0" timeOffset="3269.067">2248-3118 1311 0,'-6'-3'192'0,"-5"0"-128"0,2 0-68 16,-2 2-12-16,1 2 19 0,-2 2 20 16,-1 2 8-16,0 2 1 0,-8 4-2 0,-3 5 2 15,-1 3-3-15,-3 7-3 0,2 3-1 0,-1 5-5 16,2 1-4-16,2 4-1 0,-1-2 0 16,8-4 1-16,-3 0-1 0,7-1-4 0,4-5-3 15,1 4-6-15,5-7-4 0,6-4 0 0,1-3 2 16,4-2 8-16,3-8 12 0,7-1 9 0,0-4 5 15,5-7 5-15,6-1-4 0,2-7-7 16,8-2-3-16,0-4-3 0,2-2-2 0,1-5 3 16,-7 0 4-16,0-3 2 0,-4-3 6 0,-5 0 2 15,-5-3 1-15,-1-3 4 0,-8-1-6 16,-3 3-1-16,-4 0-4 0,-4 6-5 0,-6 0 0 16,-3 5-2-16,-1 3 1 0,-4 2-6 0,-1 1-2 15,-6 3-6-15,3 1-7 0,-8 0-4 0,-3 6-7 16,-1 2-7-16,-3 3-4 0,-5 8-2 15,-1-2-4-15,3 6-3 0,-1 4-9 0,2 0-14 16,4 3-26-16,9 1-39 0,4 0-65 0,4-1-140 16,6 5-247-16,6-2-189 0,8 1 330 0</inkml:trace>
        </inkml:traceGroup>
      </inkml:traceGroup>
    </inkml:traceGroup>
    <inkml:traceGroup>
      <inkml:annotationXML>
        <emma:emma xmlns:emma="http://www.w3.org/2003/04/emma" version="1.0">
          <emma:interpretation id="{F1BEB380-6956-4A63-9EA0-5B86CCEC729E}" emma:medium="tactile" emma:mode="ink">
            <msink:context xmlns:msink="http://schemas.microsoft.com/ink/2010/main" type="paragraph" rotatedBoundingBox="-228,5984 3263,4872 3836,6672 344,77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517BD5-275E-4712-B143-F820CCAC93CF}" emma:medium="tactile" emma:mode="ink">
              <msink:context xmlns:msink="http://schemas.microsoft.com/ink/2010/main" type="line" rotatedBoundingBox="-228,5984 3263,4872 3836,6672 344,7784"/>
            </emma:interpretation>
          </emma:emma>
        </inkml:annotationXML>
        <inkml:traceGroup>
          <inkml:annotationXML>
            <emma:emma xmlns:emma="http://www.w3.org/2003/04/emma" version="1.0">
              <emma:interpretation id="{05A43A41-322D-41A1-BBC6-8B2814EC8C05}" emma:medium="tactile" emma:mode="ink">
                <msink:context xmlns:msink="http://schemas.microsoft.com/ink/2010/main" type="inkWord" rotatedBoundingBox="-228,5984 3263,4872 3836,6672 344,7784">
                  <msink:destinationLink direction="with" ref="{8857AAB0-4A22-4363-B22D-8A65EAD7FE8D}"/>
                </msink:context>
              </emma:interpretation>
              <emma:one-of disjunction-type="recognition" id="oneOf2">
                <emma:interpretation id="interp10" emma:lang="en-IN" emma:confidence="0">
                  <emma:literal>capital</emma:literal>
                </emma:interpretation>
                <emma:interpretation id="interp11" emma:lang="en-IN" emma:confidence="0">
                  <emma:literal>capitol</emma:literal>
                </emma:interpretation>
                <emma:interpretation id="interp12" emma:lang="en-IN" emma:confidence="0">
                  <emma:literal>Capital</emma:literal>
                </emma:interpretation>
                <emma:interpretation id="interp13" emma:lang="en-IN" emma:confidence="0">
                  <emma:literal>capitals</emma:literal>
                </emma:interpretation>
                <emma:interpretation id="interp14" emma:lang="en-IN" emma:confidence="0">
                  <emma:literal>Capitol</emma:literal>
                </emma:interpretation>
              </emma:one-of>
            </emma:emma>
          </inkml:annotationXML>
          <inkml:trace contextRef="#ctx0" brushRef="#br0" timeOffset="636581.3959">-3112-68 1717 0,'0'-9'106'0,"0"-5"-85"0,9-4-49 16,8 0-20-16,9 1-3 0,10-4-33 0,3-1-70 16,5 3-83-16,7 2-104 0,2 3-94 15,-3 3-30-15,-3 5 465 0</inkml:trace>
          <inkml:trace contextRef="#ctx0" brushRef="#br0" timeOffset="636415.2812">-2726-720 897 0,'-4'-3'290'15,"1"-2"-149"-15,-5 4-46 0,5 2-47 0,3 2-64 0,0 2-5 16,0 2-6-16,-2 6 9 0,-1 10 29 15,-4 4-5-15,2 8 1 0,-4 6-1 0,-2 8 5 16,0 7-2-16,2 4-2 0,-9 5 3 0,4 4-1 16,-1 0 5-16,1 4 2 0,-2-4-11 0,4-1-37 15,0-2-160-15,7-5-203 0,-2-9-236 16,7-5 382-16</inkml:trace>
          <inkml:trace contextRef="#ctx0" brushRef="#br0" timeOffset="636228.7731">-2970-390 1276 0,'-8'-3'212'0,"2"-1"-201"0,-2-1-106 16,8 2-56-16,8 3-149 0,3 0-250 0,-2-3 148 15</inkml:trace>
          <inkml:trace contextRef="#ctx0" brushRef="#br0" timeOffset="637197.0399">-2379-239 1 0,'3'-7'45'16,"-1"-5"200"-16,1-5-55 0,4 4-7 0,-6 0 0 16,1 4 4-16,-2 0-19 0,-2 1-27 0,-6 3-25 15,0 2-28-15,-3 2 16 0,-3 2-21 0,-6 2-18 16,-1 2-21-16,-3 5-45 0,-3 0-4 0,-1 5-1 15,-5 5 0-15,5 1 1 0,-3 3 0 0,0 1-1 16,3 2 4-16,6 2-3 0,-2-3-3 16,3 1-5-16,7-7-9 0,4-2-8 0,7-2-4 15,4-4 2-15,7-4 12 0,3-2 13 0,4-5 5 16,2-5 0-16,7-1-3 0,3-4-4 0,1-3 8 16,2-3 5-16,3-1 0 0,-3 2 5 15,-5-1-1-15,-3 0-1 0,-5 6 2 0,-5 2-1 16,-2 4-4-16,-6 1-6 0,-4 2-10 0,0 3-14 15,-2 0 0-15,0 3 4 0,2-1 4 0,-4 2 12 16,4 4 6-16,4-1 2 0,-2-2 8 16,2 0 2-16,4 0 3 0,-1-2 4 0,7-3 8 15,4 0 5-15,1-4 11 0,4-3 9 0,2-2 0 16,3 0 0-16,1-7-8 0,1-3-11 16,5-2-7-16,-4-5-7 0,0 2 0 0,-3-1-2 15,-4-5 0-15,0 2-3 0,-2-3-5 0,-1-2-1 16,-3-3-6-16,-3 0 1 0,3-3-3 0,-2-1 0 15,0-3 2-15,-2-5-3 0,2 0 1 0,-3-3-2 16,1 0-3-16,-2-4 4 0,0 2 3 16,-3-1 5-16,-5-3 2 0,3 5-1 0,-6 4 1 15,-2 6-2-15,-6 7 4 0,5 9 1 0,-8 6-4 16,5 8-4-16,-6 3-7 0,-1 5-11 16,1 2-15-16,5 5-15 0,-4 3-9 0,2 11 1 0,-1 12 10 15,-2 20 20-15,0 9 7 0,7 10 10 16,-4 8 6-16,7 3 6 0,-2 4-1 0,2 1 2 15,0 3 1-15,2-3-1 0,0-2-5 0,3-4 3 16,8-12-5-16,6-8 7 0,6-12 11 16,10-9 17-16,3-7 25 0,2-8 17 0,-4-8 14 15,2-5 5-15,0-12-7 0,-7-4-13 0,5-8-19 16,-5-5-28-16,-2-7-40 0,4-3-38 0,-5-3-50 16,-4-2-79-16,-1 0-100 0,-1 3-267 15,-7 4-825-15</inkml:trace>
          <inkml:trace contextRef="#ctx0" brushRef="#br0" timeOffset="635649.3596">-4972 495 1 0,'-9'4'0'0,"-1"2"7"0,-3 4 3 0,-3 3 9 15,6 4 7-15,2 1-2 0,-1 0-2 0,6-4-7 16,-1 3-1-16,4-4 0 0,0 4-1 0,3-5 7 15,-1 0 7-15,8-5 18 0,-5-1 20 0,6-1 22 16,-2-5 45-16,5 0 51 0,-2-5 57 16,3-3 40-16,-1-9-8 0,4-2-42 0,5-9-55 15,3-5-55-15,1-11-36 0,9-1-12 0,-3-5-11 16,4-3-10-16,2 1-7 0,-3-3-14 0,-4-3-8 16,6-6-5-16,-1-3-5 0,4-1-3 0,-1-2-3 15,1 4-2-15,9 5-4 0,-6 1 0 16,5 9-4-16,0 6-3 0,-3 12-2 0,-1 6-7 15,-3 8-4-15,-4 6-4 0,-6 5-11 0,-4 5-15 16,-3 8-10-16,-2 5-12 0,-8 8 1 16,1-2 12-16,-3 7 12 0,-1 1 16 0,1 2 13 15,0 2 6-15,-2-6 7 0,-2 2 5 0,-4-3 0 16,5-8 5-16,-6 1 1 0,-3-5-1 0,0-5 13 16,5-4 19-16,-6 0 25 0,0 0 25 15,0-4-2-15,0 2-23 0,-6-7-26 0,4-3-31 16,-2 1-14-16,-6-6-6 0,-3 2-11 0,0-1-13 15,-5 1-10-15,-3 0-9 0,2 2-5 16,-8 2-3-16,-4-1 1 0,2 6-1 0,-7 1 6 16,2 4 17-16,-5 2 10 0,0 1 18 0,2 4 5 15,-2 4 1-15,-1 6-1 0,-1 4-5 0,-2 1 2 16,-3 5 3-16,3 3 3 0,-2 4 4 0,1 6 2 16,3 6-1-16,2 1 0 0,-2 7 2 15,5 3 0-15,0 5 4 0,3 1 1 0,0 2-1 16,7-3 2-16,4 0-1 0,2-4-1 0,5-6 2 15,10 0-4-15,4-10-4 0,5-4-4 0,6-6 2 16,6-9 10-16,7-4 13 0,4-5 15 0,2-4 11 16,9-6 7-16,-6-6 9 0,7-6-5 15,-3-4-7-15,2-5-13 0,-3-2-15 0,-2-7-5 16,3-4-5-16,-3-5-1 0,1-4 3 0,-4 0 0 16,5 0-3-16,-6-4-1 0,6 2-3 15,-7 1-4-15,2-1 1 0,-3 5-1 0,1 2-5 16,5 6 0-16,-5 5 0 0,1 2-1 0,-4 6 2 15,-2 5-9-15,-3 7-9 0,0 8-14 0,-5 4-5 16,0 5 7-16,-2 2 9 0,-1 6 12 16,-1-2 8-16,1 2-1 0,-3 1-2 0,1-3 0 15,2 0-3-15,-2-1 7 0,1-2 1 0,-5-4 2 16,3 1-1-16,-5-6 0 0,0-4 1 0,1-2 7 16,-2-1 13-16,-2-3 19 0,2 3 25 0,-2-4 4 15,-1 0-6-15,0-7-18 0,0-1-27 16,0-3-13-16,-1 0-8 0,-2-1-4 0,1 0-1 15,-5-1 0-15,2 4-3 0,-5-2-5 0,5 5-6 16,-7 1-4-16,1 3-13 0,0 2-12 16,-2 0-14-16,-3 4-10 0,0 0-4 0,-7 4 8 15,-2 3 15-15,-1-1 13 0,-1 2 14 0,3 3 5 16,1 2 0-16,-1 1-4 0,1 2 0 0,1 0-5 16,4 4 11-16,-2 1 5 0,3 0 8 0,2 2 4 15,1 1-2-15,1 0 1 0,1-6 2 16,4 2 0-16,1-6-7 0,6 0-12 0,1-5 1 15,3-1 2-15,6-5 14 0,0-1 19 0,5-4 7 16,0-3 5-16,1-2-5 0,1-5-3 16,4-6 0-16,1-2-1 0,1 3 1 0,-4-4 2 15,-3 1 1-15,-3 2 0 0,0-1 4 0,-4 6 1 16,-4 3 6-16,-3 4 4 0,-1 3 1 0,0 2-6 16,0 2-21-16,-1 2-31 0,-1 0-36 0,1 2-16 15,0-1 10-15,-3 4 18 0,4 1 31 16,0 5 18-16,0 0 0 0,4 2 4 0,-3 0-1 15,3 1-2-15,4-7 4 0,-1 3 0 0,6-6 7 16,6-4 7-16,0-3 6 0,4-3 6 16,3-3 2-16,3-8 2 0,0 2-3 0,7-6-4 0,-4-1-10 15,5-3-10-15,-4 1-4 0,-3 0-5 16,-6-1-1-16,-4 0-5 0,0-1-5 0,-5 1-5 16,-1-2-7-16,-1-1 2 0,-3-4-5 15,-2-1-6-15,3 0 0 0,0-1-2 0,-2 0 6 0,-3-2 12 16,2-2 14-16,-4-4 4 0,4 2 7 15,-4-5 4-15,-3 2-1 0,3-1 10 0,0 1 3 16,-3 4 4-16,-1 2 6 0,0 4 2 0,0 7 9 16,0 5 14-16,-1 6 16 0,-3 6-1 15,1 4-16-15,2 5-38 0,0 0-60 0,-3 3-19 16,0 6 17-16,1 6 26 0,2 10 40 0,1 11 8 16,0 9-16-16,0 10-6 0,0 9 1 0,-3 12 1 15,0 11 4-15,-3 5 5 0,2 7-3 16,-6 10 6-16,5 1-2 0,-6 7-1 0,0 1-2 15,-1-3-14-15,7-10-12 0,-5-8-24 0,8-8-25 16,-1-14-34-16,-1-6-39 0,3-8-37 0,-1-14-52 16,1-5-92-16,0-9-149 0,1-9-220 15,-3-8 533-15</inkml:trace>
          <inkml:trace contextRef="#ctx0" brushRef="#br0" timeOffset="636087.7762">-3637 206 1108 0,'8'-19'13'16,"5"-7"-46"-16,3-4-7 0,10 2 11 0,1 8 18 16,8 1 9-16,-3 4 1 0,3 3-12 0,-5 6-4 15,-4 5-7-15,-1 4 0 0,-7 4-4 16,-4 5-6-16,-5 2 8 0,-2 3 21 0,-7 4 47 15,-7 4 27-15,-2 1 12 0,-1 2-9 0,-10 1-28 16,1-1-5-16,-5 1-9 0,-2-2-4 0,0-4-9 16,-1 0-10-16,2 0 0 0,-1-8-3 0,9 2-4 15,3-7-7-15,4-4-24 0,3-4-30 16,7-5-48-16,5-2-45 0,1-3 11 0,6-7 3 16,1 0 40-16,3-4 52 0,7-1 11 0,1-3 23 15,0 1 11-15,2-2 4 0,1 0 12 0,-1-1 12 16,4 0 1-16,-5-4-2 0,2 0-5 0,-3-3-5 15,2 4 1-15,1 2 3 0,-7 5 6 16,4 3 2-16,-9 5 8 0,-2 3 6 0,-1 4 5 16,-2 4 4-16,-8 5 3 0,0 3 12 0,-2 8 12 15,0 0 11-15,-2 9 4 0,1 2-12 16,-7 5-21-16,4 1-22 0,-2 1-18 0,0-4-7 16,3 1-8-16,-1-4-11 0,-3-3-34 0,6-1-90 15,-2-6-137-15,3-2-162 0,0-5-59 0,3-5 490 16</inkml:trace>
        </inkml:traceGroup>
      </inkml:traceGroup>
    </inkml:traceGroup>
    <inkml:traceGroup>
      <inkml:annotationXML>
        <emma:emma xmlns:emma="http://www.w3.org/2003/04/emma" version="1.0">
          <emma:interpretation id="{CC95B91D-0D9A-42C6-9995-EBF1EE549A4A}" emma:medium="tactile" emma:mode="ink">
            <msink:context xmlns:msink="http://schemas.microsoft.com/ink/2010/main" type="paragraph" rotatedBoundingBox="233,15329 1037,7207 4284,7528 3479,15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418751-82F8-4EC9-A40E-57F450FC570E}" emma:medium="tactile" emma:mode="ink">
              <msink:context xmlns:msink="http://schemas.microsoft.com/ink/2010/main" type="line" rotatedBoundingBox="233,15329 1037,7207 4284,7528 3479,15651"/>
            </emma:interpretation>
          </emma:emma>
        </inkml:annotationXML>
        <inkml:traceGroup>
          <inkml:annotationXML>
            <emma:emma xmlns:emma="http://www.w3.org/2003/04/emma" version="1.0">
              <emma:interpretation id="{417EC5C4-2D01-4A40-B6F1-38E25B6186CE}" emma:medium="tactile" emma:mode="ink">
                <msink:context xmlns:msink="http://schemas.microsoft.com/ink/2010/main" type="inkWord" rotatedBoundingBox="284,15334 530,12852 3725,13169 3479,15651"/>
              </emma:interpretation>
              <emma:one-of disjunction-type="recognition" id="oneOf3">
                <emma:interpretation id="interp15" emma:lang="en-IN" emma:confidence="0">
                  <emma:literal>F.</emma:literal>
                </emma:interpretation>
                <emma:interpretation id="interp16" emma:lang="en-IN" emma:confidence="0">
                  <emma:literal>is.</emma:literal>
                </emma:interpretation>
                <emma:interpretation id="interp17" emma:lang="en-IN" emma:confidence="0">
                  <emma:literal>Fed.</emma:literal>
                </emma:interpretation>
                <emma:interpretation id="interp18" emma:lang="en-IN" emma:confidence="0">
                  <emma:literal>tips.</emma:literal>
                </emma:interpretation>
                <emma:interpretation id="interp19" emma:lang="en-IN" emma:confidence="0">
                  <emma:literal>*is.</emma:literal>
                </emma:interpretation>
              </emma:one-of>
            </emma:emma>
          </inkml:annotationXML>
          <inkml:trace contextRef="#ctx0" brushRef="#br0" timeOffset="656888.6694">-4180 7196 1 0,'-1'-7'250'0,"-2"-5"-82"15,-3 1-63-15,4 5-50 0,2 2-18 16,2-1 2-16,-2 4 5 0,5-1 5 0,-5 2-13 16,0 2-37-16,0-1-31 0,0 4-3 0,0-1 15 15,-5 7 32-15,3 7 34 0,0 5-1 0,-2 7 2 16,-4 7-4-16,-3 6-7 0,1 3 0 0,1 5-4 15,-2 4-7-15,-1 1-1 0,2 3-2 16,-4-1-3-16,-2 0 2 0,3 0-2 0,1-5-6 16,-2-7-2-16,5-4-5 0,2-6-4 0,-1-7 2 15,5-4 0-15,1-4 3 0,-2-7 4 0,1-5 14 16,2-4 34-16,-1-4 56 0,1-1 31 16,1-3-6-16,0-6-32 0,-3-5-59 0,-1-6-35 15,0-4-7-15,3-5-1 0,0 0 1 0,1-4 2 16,0 0-3-16,0 0-2 0,0-1 0 15,1 1 1-15,2-3-2 0,2 0-2 0,-2 2 0 16,-2 0-4-16,2 0 1 0,3 1 3 0,-2-1 0 16,-2 5 1-16,4 1-4 0,-2 6 1 0,-1 3-2 15,4 0 2-15,-5 5 0 0,1 1 0 16,-2 2-3-16,4 6-3 0,-1-1-1 0,-3 0-4 16,2 3-3-16,-3 1-2 0,1 2-10 0,-1-1-4 15,0 2-6-15,0-1-3 0,0 0 3 0,1 2 7 16,-1-2 8-16,3 1 7 0,0 1 8 15,-2 2 5-15,0-2 2 0,-1 1 4 0,2-2 0 16,-2 2-1-16,1-2 0 0,0 2-2 0,1 0 3 16,0-2-1-16,1 1 1 0,-3-4 0 0,1 4 0 15,-1-2-1-15,0 0 1 0,0 0 3 0,0 0-4 16,0 0 0-16,0 0-3 0,0 0-5 0,0 0 1 16,0 0-2-16,0 0 3 0,2 0 2 15,-2 0 2-15,1 1-1 0,-1-1 0 0,0 2 1 16,0-2-2-16,0 0 2 0,0 0-2 0,0 0-1 15,0 0 3-15,0 0-1 0,0 0 0 16,0 0 0-16,0 0 0 0,3 0-1 0,-3 0 1 16,0 2 2-16,1-2-1 0,-1 1 1 0,0-1-2 15,0-1-2-15,0 1 4 0,0 0-2 16,0 0 2-16,0 0 1 0,0 0-3 0,0 0-2 16,0 0-1-16,0 1 0 0,0-1-1 0,0 0 2 15,0 0 2-15,0 0 0 0,0 2 3 0,3-2-1 16,-3 0 3-16,0 0 0 0,0 0-1 0,0 0 5 15,0 0 0-15,0 1 4 0,0 2 0 16,0-6-3-16,0 3-4 0,0-1-3 0,0 1-1 16,0 1-2-16,0-1 2 0,0 0 0 0,0 0-3 15,0 0-1-15,0-1-2 0,0 1-1 0,0 1 0 16,0-1 3-16,0 0 1 0,0 0 2 0,0 0 2 16,0 0 1-16,0 0 3 0,0 0 3 15,0 0 1-15,0 0 7 0,0 0 1 0,0 0 1 16,0 0 2-16,-3 0-4 0,3 0-4 0,3-1-4 15,-3 1-6-15,0 1-4 0,0-1-3 0,0 0-2 16,0 0-3-16,0 0 1 0,0 0 0 16,0 0 1-16,0 3 5 0,0-3 4 0,0 0 2 15,0-3 4-15,0 3 1 0,-3 0-1 0,3 0 3 16,0 3 1-16,0-6-2 0,0 3 1 0,0 0-4 16,0 0-5-16,0 3 2 0,0-3-6 15,0 0 1-15,0-3-3 0,0 3-4 0,0 0-2 16,0 0-3-16,0 3 4 0,0-6-2 0,0 3 5 15,0 0 2-15,0 0 0 0,0 3 4 0,0-3 3 16,0 0-1-16,0 0 3 0,0-3-2 16,0 3 1-16,0 0-1 0,0 3 0 0,3-3-1 15,-3 0 0-15,0 0-2 0,0-3-3 0,-3 6 2 16,3-3-3-16,0 0 1 0,3 0 2 16,-3-3-2-16,0 3 0 0,0 0 0 0,-3 0 0 15,3 0 2-15,0 0 1 0,3 0 1 0,-3 0-2 16,0 0 3-16,0 0-2 0,0 0 3 0,0 3 4 15,0-6 0-15,0 3 4 0,0 0 3 0,0 0 5 16,0 0 4-16,0-1 1 0,0 1-2 16,0-2-6-16,0 2-9 0,0-1-8 0,2-3-2 15,-2 1 0-15,2 0 1 0,-2-1 3 0,0 2 0 16,1-1 1-16,-1-2-1 0,0-1 2 0,1 2-1 16,-1-1 1-16,0 1 2 0,0 1 1 15,0-2 0-15,0 1 3 0,-1 0-4 0,1 0 2 16,0 2-2-16,0-2-1 0,0 4 0 0,0-2-1 15,0 2 0-15,0 0-2 0,0-3 0 16,0 3-3-16,0 0 0 0,0 3 0 0,-1-3-5 16,2 0 2-16,-1 0-1 0,-1 0-1 0,1 0 6 15,0 0 0-15,0 0 4 0,0 0 3 0,1 0-3 16,-1 0 5-16,0-3 1 0,0 3 4 0,0 0 5 16,0 0 3-16,0 0-1 0,0-3-6 15,1 2-5-15,-1-4-6 0,0 0-2 0,2 1 0 16,-1-3 2-16,0 1 0 0,3 0 2 0,-2-3 2 15,-1 2-2-15,2-1 3 0,-3-1-3 0,1-1 0 16,-1 2-1-16,2-2-1 0,-1-3 2 16,4 3 1-16,-3-9 0 0,0 2-1 0,-2-3 1 15,2-6-1-15,-1 2 2 0,2-2-3 0,1-3 2 16,-4 2-2-16,1 1 0 0,0 5 0 0,1 3-3 16,-1 0 0-16,3 5-1 0,-1 1 0 15,-3 4 2-15,0 3 0 0,0 2 2 0,0 0-1 16,0 2-1-16,-3-1-6 0,3 2-5 0,0 0-20 15,0 0-31-15,-4 2-47 0,4-1-37 0,0 4-27 16,-1 3-27-16,1 7-45 0,-2 0-145 16,1 0-218-16,-2 2 168 0</inkml:trace>
          <inkml:trace contextRef="#ctx0" brushRef="#br0" timeOffset="657761.1372">-3458 7329 617 0,'-12'-9'420'0,"-3"-2"-352"0,2-2-42 15,3 8-47-15,10 4-40 0,0 1-22 0,1 0-8 16,2 1-6-16,3 2-116 0,-2 3-203 16,5 6 268-16</inkml:trace>
          <inkml:trace contextRef="#ctx0" brushRef="#br0" timeOffset="657616.3287">-4613 7806 1 0,'-1'-1'0'16,"1"-2"0"-16,3 0 0 0,6 1 0 0,3-4 0 15,3-3 0-15,4-3 0 0,-1 0 56 0,1 2 204 16,7-6-53-16,0 2-55 0,9-3-16 0,1 2-16 16,3-2-18-16,2 2-18 0,0-1-25 15,-1 3-10-15,1-4-12 0,-1 4-9 0,0-1-6 16,-1 3-3-16,-4-1 1 0,-3 0-1 0,-4-1 5 16,-1 0-1-16,-4-1 2 0,-2 0 8 15,-5 0 1-15,-2-2 7 0,-2-2 3 0,-6-1 1 16,4-2-1-16,-6-2-1 0,1 0-2 0,-3 2-7 15,-4 0 2-15,1 1-10 0,-4 1-1 0,2 4 0 16,-1 1-6-16,-4 2 5 0,4 2-4 0,-4 2-4 16,4 1-1-16,-3 1-4 0,3 3-1 15,3 0-4-15,-1 2-2 0,1-1-12 0,0 2-16 16,1 0-28-16,0 2-29 0,0 2 3 0,0 3 7 16,-4 6 28-16,2 9 30 0,1 5 6 0,0 5 6 15,-2 6 2-15,2 2 2 0,-5 2 1 16,2 4-2-16,1 0 5 0,-3 6-6 0,2-5 6 15,-6 3 1-15,6 2-4 0,-4-8 4 0,4 4-5 16,2-6 0-16,0-4-3 0,2-4-2 0,0-9 0 16,2-4-2-16,0-8 1 0,0 0 1 15,0-6 2-15,4-2 0 0,-5-2 4 0,2-3 11 16,-2 0 14-16,3-2 15 0,3-1 8 0,2-3-4 16,5-6-11-16,0-2-12 0,2-4-9 15,6-2-4-15,-3-1-2 0,3-4-1 0,3 4-2 16,-7-3 2-16,4 0-1 0,-3 2-2 0,-3 1 1 15,1-1-3-15,-2 1 1 0,-3 6-1 0,-4-4 2 16,3 3-1-16,-1 1-1 0,0 4 1 0,-6 1-3 16,0 4 2-16,1 3-4 0,-5 3-5 15,2 0-8-15,-2 2-21 0,-2-1-16 0,2 1 0 16,-1-1 10-16,1 5 24 0,0 3 22 0,-6 2 5 16,5 6-1-16,1 0-4 0,-3 0-1 0,2-3-2 15,1 2 0-15,1-3-2 0,1 2-1 0,-1-6 0 16,7 0-2-16,-4-4-12 0,4 4-93 15,-1-3-144-15,4-1-237 0,2-1-328 0,-1-2 582 16</inkml:trace>
          <inkml:trace contextRef="#ctx0" brushRef="#br0" timeOffset="658598.7213">-3221 7653 1 0,'0'-7'0'0,"0"-2"3"0,1-4 52 16,-1-1 8-16,-2 5 29 0,-5-2 33 0,2 2 0 16,-5 3-17-16,-2 4-37 0,-1 2-30 0,-2 1-1 15,0 3 10-15,-9 4 18 0,7 1 9 16,-7 1 5-16,1 1-5 0,4 3-16 0,-2-6-16 16,7 4-25-16,2-3-17 0,8 0-14 0,0-2-15 15,4-1-4-15,1-1 4 0,2-4 14 16,0-1 26-16,5 0 17 0,-3-1 10 0,7-4 2 15,-1-2-4-15,2-1-4 0,1-1-6 0,-2-1-4 16,1 3-7-16,-1-2-2 0,-6 2-3 0,2 2-4 16,-4 0-4-16,-4 5-11 0,0 0-21 15,0 2-1-15,0 4 9 0,-2 3 16 0,1 6 27 16,-2 8 8-16,-2 9 1 0,2 5-2 0,-1 10-1 16,-2 0 2-16,2 5 5 0,1 6 4 0,-5 4 7 15,5 6 0-15,-6 7-3 0,2 2 0 0,-5 3-9 16,-3 1-4-16,-2 5-4 0,1-1-4 0,0 3-3 15,-8-4-1-15,-1 0 1 0,-1-2-6 16,-1-6-1-16,-3-1-4 0,-6-6-7 0,-3-2 3 16,-1-8-1-16,-2-8 3 0,3-13 6 0,-1-12 3 15,1-10 6-15,9-7 6 0,-4-7 2 0,6-8-1 16,2-5-3-16,5-4-7 0,-1-10-11 16,2-3-2-16,6-5-4 0,0-7-4 0,10-2 2 15,2-3-5-15,3-4-2 0,4-2 0 0,9 5 0 16,4-3 2-16,3 1-2 0,5-3 2 15,8-2-3-15,2 0 1 0,8-2 0 0,7-1 2 16,3 0 5-16,4-2-3 0,6 0 1 0,2-3 1 16,1-3 1-16,6-1 3 0,-3-6 2 15,-3-4 0-15,-1 0-3 0,-4-3 6 0,-7 0-2 16,-6 2 2-16,-5-3 3 0,-3 3-3 0,-7-2 1 16,-8 3-1-16,-7 2 2 0,1 6 0 0,-7 4 0 15,-6 4 1-15,0 7-3 0,-6 4 2 0,-2 8 0 16,-5 5 2-16,4 9 2 0,-2 4-3 0,-3 6 0 15,1 4-5-15,-3 3-6 0,4 5-9 16,-5 4-14-16,0 1-15 0,-1 8-10 0,-3 7-3 16,0 10 6-16,-4 15 12 0,-2 8 10 0,1 9 7 15,2 4 4-15,-3 1 2 0,6 4 1 0,1 2 4 16,4-1 1-16,3 1 3 0,2 0 0 16,-1-5 0-16,4-4 0 0,1-3 0 0,0-10 3 15,1-6-3-15,4-9 0 0,-3-9-1 0,2-7-7 16,-3-3 4-16,0-9 1 0,5-2 12 15,-5-2 21-15,-1-2 5 0,3 1 12 0,-2-5-2 16,2-4-11-16,6 0-4 0,-5-2-10 0,3-2-7 16,-3 9-4-16,-4 0 1 0,1 4-8 0,1 0-6 15,3 1-1-15,-1 0-5 0,9-2 5 16,9 4 8-16,7-2-1 0,12 1 6 0,12 0 1 16,16-2 0-16,18-2-1 0,12-6 3 0,16 0 0 15,14 0 1-15,14-5 4 0,9 2-11 16,17 1-32-16,11-1-172 0,1 2-353 0,6 0-912 0</inkml:trace>
        </inkml:traceGroup>
        <inkml:traceGroup>
          <inkml:annotationXML>
            <emma:emma xmlns:emma="http://www.w3.org/2003/04/emma" version="1.0">
              <emma:interpretation id="{F00DB08D-7B5B-4622-B28A-5D1158B9B131}" emma:medium="tactile" emma:mode="ink">
                <msink:context xmlns:msink="http://schemas.microsoft.com/ink/2010/main" type="inkWord" rotatedBoundingBox="929,8301 1037,7207 2625,7364 2517,8458"/>
              </emma:interpretation>
              <emma:one-of disjunction-type="recognition" id="oneOf4">
                <emma:interpretation id="interp20" emma:lang="en-IN" emma:confidence="0">
                  <emma:literal>s.</emma:literal>
                </emma:interpretation>
                <emma:interpretation id="interp21" emma:lang="en-IN" emma:confidence="0">
                  <emma:literal>Is</emma:literal>
                </emma:interpretation>
                <emma:interpretation id="interp22" emma:lang="en-IN" emma:confidence="0">
                  <emma:literal>Is.</emma:literal>
                </emma:interpretation>
                <emma:interpretation id="interp23" emma:lang="en-IN" emma:confidence="0">
                  <emma:literal>I.</emma:literal>
                </emma:interpretation>
                <emma:interpretation id="interp24" emma:lang="en-IN" emma:confidence="0">
                  <emma:literal>If.</emma:literal>
                </emma:interpretation>
              </emma:one-of>
            </emma:emma>
          </inkml:annotationXML>
          <inkml:trace contextRef="#ctx0" brushRef="#br0" timeOffset="652447.4417">-3704 1575 1 0,'6'-17'0'0,"-1"-8"0"16,3-6 0-16,-3 2 0 0,0 1 0 0,1 1 55 15,-2 2 134-15,3 1-27 0,-3 2-17 0,-1 0-7 16,5 0-2-16,-6 3 7 0,2 1 6 0,-1 2-1 15,1 4 0-15,-3 1 3 0,1 2-4 0,-2 5-8 16,0 2-16-16,0 1-31 0,-2 2-38 16,2 1-42-16,0-2-44 0,-1 3-21 0,1 4 4 15,-1 7 18-15,-5 11 28 0,1 8 21 0,-4 9 3 16,-2 7 1-16,2 3-2 0,-5 3-4 16,-5 3 1-16,5-2-3 0,0-1-2 0,-5 0 2 15,-2 0-1-15,0 1 0 0,-1-1 1 0,-1 2-1 16,-2-6 1-16,-1 1 2 0,2-1 0 0,3-6 0 15,-2-8-2-15,0-5 3 0,6-9 1 16,1-5 7-16,-2-6 6 0,9-6 5 0,-2-1 4 16,2-5-1-16,5-3-1 0,-4-2-6 0,1-2-7 15,-1-2-8-15,3-6-8 0,-2 0-5 16,4-3-4-16,0 2 2 0,3-4-1 0,0 1-4 16,0 2-1-16,2 2-6 0,0 3-2 0,0 4 0 15,5 2-1-15,-3-1-3 0,-2 3-4 0,9 1-3 16,-3 0-1-16,-1 3 5 0,5-3 1 0,-2 6 5 15,4-3 2-15,2 3 0 0,-1 0 7 0,5-1 4 16,-1 0 2-16,5 0 5 0,0-2-5 16,1-2 0-16,5 0 0 0,1-6 1 0,6-1 3 15,2-4 0-15,0-2 0 0,0-3-1 0,2-1 0 16,-2-4 1-16,2-1 1 0,-3-1 5 0,0-1-3 16,-9-1-1-16,0-1 2 0,-4 0-4 15,-2-2 7-15,-2-1 2 0,-6 0-1 0,-4 1-1 16,-6-1 2-16,-2 3 2 0,-3 0-1 0,-3 2 5 15,-2 4-4-15,-3 4-4 0,-3 3-3 16,-1 3-4-16,0 3-5 0,-3 1-4 0,0 5-5 16,-1 5-6-16,-5 2-2 0,3 4-1 0,-3 4 0 15,0 3 2-15,-1 8 0 0,-3 3-1 0,6 7 2 16,-1-2-1-16,2 7 1 0,4-3 2 16,3 5 0-16,0-2 0 0,8 0-1 0,2-1 1 15,2-4-3-15,3-4 4 0,7-6-4 0,1-2 1 16,2-3 3-16,2-6-1 0,5-3 13 0,-1-2 7 15,6-5 5-15,1-8 4 0,5-2-4 0,-1-2-2 16,3-5-4-16,1-3 3 0,0-3 1 16,1 0 0-16,-3-6 0 0,1 1-3 0,-1-5-1 15,3-1 2-15,-5-1 1 0,5-4 3 0,-7 1-7 16,6-2-4-16,-5 2-2 0,2 2-2 0,-1 1 3 16,-4 2 1-16,-1 4-2 0,0 4 0 15,-5 2 2-15,-3 5 5 0,-8 7 8 0,-5 2 11 16,-5 4 4-16,0 3-3 0,-2 0-13 0,-6 0-14 15,4 1-13-15,-8 4-6 0,-3 4 0 0,2 1 1 16,-5 7 7-16,-2 0 1 0,6 5 0 16,0 0 1-16,2 1-4 0,5 2-1 0,-1 0-1 15,4 1 6-15,0-1 2 0,4-3 2 0,6 5 4 16,-4-3-8-16,6 2 4 0,-2-1 2 16,-2-3 1-16,4 4 7 0,-5-3-4 0,-1 2-1 15,-2-2-1-15,-1 0-4 0,-2-1 3 0,-6-2 0 16,2-4 1-16,-8 2 0 0,-2-6-3 0,1 1 5 15,1-2-1-15,0-7 7 0,2-1 0 0,1-1 0 16,1-4 0-16,4 1-2 0,-1-4 1 16,7-1-7-16,-2-3-4 0,5-3-4 0,0 1-6 15,2-6 0-15,8 1 2 0,2-4 3 0,3 0 4 16,2-2-1-16,4-2 0 0,-2 1-1 0,10-3 4 16,-3 1 2-16,4 1 3 0,5-3 1 0,0-2-2 15,2 0-2-15,0 0-1 0,-5 0 1 16,3-3 4-16,-1 1-1 0,-6 0 2 0,-2-1-3 15,-4 3 2-15,2 1 3 0,-6 3 1 0,-7 5 5 16,-4 4 0-16,1 1 2 0,-10 5 4 16,0 4-1-16,-3 0-2 0,-5 3-6 0,1 0-7 15,-3 1-11-15,-4 2 0 0,-6 2 0 0,4 2 1 16,-1 2 3-16,-5 5-7 0,6 5-6 0,0-1-4 16,4 6-4-16,0 4 9 0,1 4 3 15,8 2 7-15,1 0-1 0,0 1 3 0,5-1 3 16,1-2 2-16,6-1 9 0,2-1-2 0,1-2 0 15,2-2-1-15,-1-1-1 0,4 1 7 16,1-4 2-16,-5-1 2 0,-3-3 3 0,-4 1 10 16,-6-1 20-16,-3 1 14 0,-11 1 12 0,-1 1-2 15,-12-1-13-15,-5 1-10 0,-6-1-13 0,-1-2-3 16,1-3-8-16,3-1-5 0,2-4-8 0,4-1-13 16,5 1-32-16,7 1-137 0,4-4-297 0,11 1-1092 15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9:44.8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857AAB0-4A22-4363-B22D-8A65EAD7FE8D}" emma:medium="tactile" emma:mode="ink">
          <msink:context xmlns:msink="http://schemas.microsoft.com/ink/2010/main" type="inkDrawing" rotatedBoundingBox="-307,6991 5012,6070 5031,6178 -288,7099" semanticType="underline" shapeName="Other">
            <msink:sourceLink direction="with" ref="{05A43A41-322D-41A1-BBC6-8B2814EC8C05}"/>
          </msink:context>
        </emma:interpretation>
      </emma:emma>
    </inkml:annotationXML>
    <inkml:trace contextRef="#ctx0" brushRef="#br0">2 898 7 0,'-7'-3'132'0,"-1"0"-95"0,0 0-83 0,8 3-17 15,7 0 1-15,-1 0 58 0,6 0 4 0,6 0 0 16,9-2 43-16,2-1 30 0,10 0 33 0,5-3 25 15,14-1 12-15,12-2-5 0,9-2-19 16,13-2-14-16,10-2-13 0,9-3-9 0,9 1-1 16,8-8-6-16,8 2-5 0,10-2-6 0,11-3-7 15,9 1-7-15,10-1-5 0,6-3-5 16,6-5-7-16,13-2 1 0,9-4 0 0,12-5-1 16,3-2 3-16,7-3-8 0,-3 1-1 0,6 3-5 15,-10 2-8-15,-9 5 1 0,-14 6-3 0,-14 4 0 16,-19 8-3-16,-20 4 0 0,-22 4-2 0,-21 2-2 15,-20 3 3-15,-15 5-5 0,-17 4-2 16,-15 1 0-16,-13 1-6 0,-12 2-3 0,-10-1-16 0,-1-1-21 16,-6 1-20-16,2 2 1 0,-7 1-12 15,-5 2-61-15,-5 4-123 0,-9 3-268 0,-7 3-157 16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09:24.2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329C8AA-1B0A-4D37-9355-E4C83B17CAC8}" emma:medium="tactile" emma:mode="ink">
          <msink:context xmlns:msink="http://schemas.microsoft.com/ink/2010/main" type="writingRegion" rotatedBoundingBox="4436,5272 32760,4420 33189,18666 4865,19518"/>
        </emma:interpretation>
      </emma:emma>
    </inkml:annotationXML>
    <inkml:traceGroup>
      <inkml:annotationXML>
        <emma:emma xmlns:emma="http://www.w3.org/2003/04/emma" version="1.0">
          <emma:interpretation id="{71696189-7643-4D03-9487-F5236716FE04}" emma:medium="tactile" emma:mode="ink">
            <msink:context xmlns:msink="http://schemas.microsoft.com/ink/2010/main" type="paragraph" rotatedBoundingBox="4997,5488 22364,4529 22537,7671 5171,86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F67271-52CC-4015-9742-F5DA2ED82A78}" emma:medium="tactile" emma:mode="ink">
              <msink:context xmlns:msink="http://schemas.microsoft.com/ink/2010/main" type="inkBullet" rotatedBoundingBox="5035,6176 7671,6031 7681,6225 5046,6370"/>
            </emma:interpretation>
            <emma:one-of disjunction-type="recognition" id="oneOf0">
              <emma:interpretation id="interp0" emma:lang="en-IN" emma:confidence="0">
                <emma:literal>_</emma:literal>
              </emma:interpretation>
              <emma:interpretation id="interp1" emma:lang="en-IN" emma:confidence="0">
                <emma:literal>-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r</emma:literal>
              </emma:interpretation>
              <emma:interpretation id="interp4" emma:lang="en-IN" emma:confidence="0">
                <emma:literal>=</emma:literal>
              </emma:interpretation>
            </emma:one-of>
          </emma:emma>
        </inkml:annotationXML>
        <inkml:trace contextRef="#ctx0" brushRef="#br0">28 309 1 0,'-8'1'0'0,"-2"-1"0"0,0 0 0 16,8 2 0-16,4 2 0 0,6-1 0 0,4 5 0 16,5-5 0-16,10 0 0 0,11-5 0 0,3-1 6 15,13-4 209-15,9-2 3 0,9-1-17 0,9-5-14 16,13-1-29-16,6-1-27 0,3 0-22 15,7 1-25-15,4 0-16 0,7-4-3 0,0 2-13 16,2-2-11-16,-1 4-5 0,-4-3-13 0,-5 1-5 16,1 3-2-16,-11 0-7 0,-5 4-2 0,-6 1 0 15,-6 4-3-15,-7-3 0 0,-8 3-1 0,-6 0-2 16,-12 0 1-16,-2 2-2 0,-11 2 1 0,-1 2-2 16,-9-1 2-16,-10 1-4 0,-3 1-1 15,-10 1-5-15,0 2-6 0,-6-2-4 0,-2-1-3 16,-5 2-1-16,-2-1-11 0,-1 2-35 0,-4 1-73 15,-2 2-125-15,0 2-193 0,-2 0-107 16,3-2 535-16</inkml:trace>
      </inkml:traceGroup>
      <inkml:traceGroup>
        <inkml:annotationXML>
          <emma:emma xmlns:emma="http://www.w3.org/2003/04/emma" version="1.0">
            <emma:interpretation id="{B7E7EB9A-5548-4333-9F85-55136B6219B9}" emma:medium="tactile" emma:mode="ink">
              <msink:context xmlns:msink="http://schemas.microsoft.com/ink/2010/main" type="line" rotatedBoundingBox="8141,5314 22364,4529 22537,7671 8315,8457"/>
            </emma:interpretation>
          </emma:emma>
        </inkml:annotationXML>
        <inkml:traceGroup>
          <inkml:annotationXML>
            <emma:emma xmlns:emma="http://www.w3.org/2003/04/emma" version="1.0">
              <emma:interpretation id="{7EB0B0CA-A8BA-4A0E-ADB2-631E6DA0F9D6}" emma:medium="tactile" emma:mode="ink">
                <msink:context xmlns:msink="http://schemas.microsoft.com/ink/2010/main" type="inkWord" rotatedBoundingBox="8141,5314 14744,4950 14918,8092 8315,8457"/>
              </emma:interpretation>
              <emma:one-of disjunction-type="recognition" id="oneOf1">
                <emma:interpretation id="interp5" emma:lang="en-IN" emma:confidence="0">
                  <emma:literal>Non-equity</emma:literal>
                </emma:interpretation>
                <emma:interpretation id="interp6" emma:lang="en-IN" emma:confidence="0">
                  <emma:literal>Noncity equ</emma:literal>
                </emma:interpretation>
                <emma:interpretation id="interp7" emma:lang="en-IN" emma:confidence="0">
                  <emma:literal>Noncity ego</emma:literal>
                </emma:interpretation>
                <emma:interpretation id="interp8" emma:lang="en-IN" emma:confidence="0">
                  <emma:literal>Noncity ep</emma:literal>
                </emma:interpretation>
                <emma:interpretation id="interp9" emma:lang="en-IN" emma:confidence="0">
                  <emma:literal>Nonequity</emma:literal>
                </emma:interpretation>
              </emma:one-of>
            </emma:emma>
          </inkml:annotationXML>
          <inkml:trace contextRef="#ctx0" brushRef="#br0" timeOffset="768.1498">3631-12 399 0,'0'-15'174'16,"1"-1"-27"-16,-1-5-38 0,1 8-30 0,3 4-11 15,-2 3 4-15,0 1-2 0,2 2-10 0,-2 3-17 16,-2 0-27-16,2 2-16 0,0 3 13 16,-1 2 37-16,1 10 35 0,-1 9 23 0,-1 8-2 15,-3 8-23-15,0 8-19 0,-7 5-16 0,2 3-11 16,0-2-5-16,-6 2-7 0,1 1 0 0,-5 1-5 16,-3-1 4-16,-3 1-5 0,-3-1-2 0,-1 2-3 15,-6-2-6-15,5-1 1 0,-3-1-1 16,4-3-3-16,-2-5-5 0,11-4-5 0,-4-4-8 15,7-3-11-15,3-5-20 0,0-6-36 16,2-8-75-16,0-4-122 0,4-6-187 0,2-3-151 0,1-6 256 16,0-5 359-16</inkml:trace>
          <inkml:trace contextRef="#ctx0" brushRef="#br0" timeOffset="1227.1032">3568 27 974 0,'-3'-9'262'0,"-2"-3"-61"0,-2 2-79 16,6 2-36-16,2 4-27 0,-1 1-26 0,1 1-20 16,-1 2-13-16,0 0-6 0,-1 2-11 15,2 1 1-15,-1 4 4 0,3 4 11 0,0 9 15 16,-1 10 5-16,2 7 7 0,-2 6-6 0,3 2-1 15,-2 1-6-15,5 0-6 0,0 0 2 0,1 4 1 16,6-3 1-16,2 2 2 0,2-1-1 0,5 0 0 16,-2-4 0-16,1 0 0 0,3-5-3 0,-1-2 0 15,1-4-4-15,0-3 0 0,-1-4 2 16,-3-3 0-16,-2-2 1 0,-1-6 0 0,-3-4 5 16,-3-2 9-16,1-5 11 0,-2-1 16 0,-3-4 9 15,0-4 6-15,2-5-2 0,2-9-10 16,-4-4-10-16,1-10-11 0,-2-6-8 0,3-6-4 15,-3-1-5-15,-1-5-2 0,-1-4-3 0,1-5-2 16,0-5 0-16,0-3-4 0,2-2 0 0,-2-2-6 16,3-6 4-16,1 2 1 0,-1 0-3 15,-1 3 5-15,3 6-7 0,1 4-5 0,1 7-3 16,-2 4-7-16,0 14-8 0,0 7-13 0,-5 6-23 16,-1 15-47-16,-6 0-102 0,2 8-86 15,-1 7-66-15,-1 5-46 0,0 7-63 0,0 8 10 16,-3 8 462-16,2 5 0 0</inkml:trace>
          <inkml:trace contextRef="#ctx0" brushRef="#br0" timeOffset="1966.2113">4450 88 1 0,'3'-5'250'15,"-3"-2"54"-15,1 0-105 0,-1 2-42 16,0 2-4-16,0 0 15 0,-1 3-9 0,1 1-21 15,-3-1-40-15,-1 4-44 0,1 0-35 0,-1 5-16 16,-6 7 3-16,-4 10 9 0,-1 3 7 0,-7 6 5 16,4 3 1-16,-3 0 0 0,2 6 0 0,-1-3 0 15,5 0-4-15,2 1-6 0,2-5-4 16,6-3-7-16,1-4 0 0,4-3 1 0,4-2 3 16,1-9 9-16,7 1 8 0,1-5 11 0,5-5 4 15,2 3 4-15,3-7 1 0,1-3-3 16,4-3-3-16,0-8-7 0,2 1-3 0,-2-4-1 15,1-3-3-15,-5-5 2 0,1 0-1 0,-7-5-1 16,0-3 2-16,-5 0 0 0,-2-1-3 0,-7 0-1 16,-1 2-4-16,-5-2-8 0,0 5 3 15,-8 4-4-15,4 4-6 0,-11 0-2 0,1 3-8 16,-1 1-5-16,-9 3-1 0,2 2 0 0,-1 0 0 16,2 4-2-16,2 3 1 0,-4-2 0 0,11 4 2 15,0 0 4-15,2-1 2 0,6 1 3 0,1 0-2 16,5-1-4-16,5-1-14 0,-1 2-8 0,0-3 0 15,8-4 2-15,2-2 11 0,12-4 5 16,3-3 3-16,8-2 0 0,1 2 1 0,3 2 5 16,-4 1-5-16,-2 4-4 0,0 3-3 0,1 4-5 15,-8 4-2-15,-1 2-2 0,-3 7 1 16,-6 4 1-16,0 3 0 0,-4 3 4 0,-6 5 4 16,0-1 1-16,-7 3 7 0,-1 3 1 0,-1 2 4 15,-4 2-2-15,-2 0 3 0,-3-1 0 0,2 2 2 16,-2 1-1-16,-4-3 0 0,2 0 1 15,0-7-1-15,1 0 3 0,2-7-3 0,2-8-1 16,5-3 1-16,0-7 4 0,2-1 11 0,2-1 14 16,0-1 15-16,-2-1 0 0,3-7-9 15,6 0-12-15,-1-11-14 0,3-1-3 0,5-7-4 0,4-1-2 16,-4-5 1-16,5 1-3 0,-4-3 1 16,4 1-1-16,-3 0 0 0,6 2-3 0,-4 5-3 15,0 4-1-15,3 2 0 0,-5 4 2 16,4 4-1-16,-3-1-1 0,3 4-3 0,-5 5-3 15,-2 0-2-15,-3 6-5 0,-1 3-1 0,-2 4 0 16,-2 4 5-16,2 9 8 0,-5 4 7 0,3 7 6 16,-5 5 2-16,0 1 0 0,-2 4-1 0,-2-2-3 15,0-2 1-15,-4-4 0 0,2 0 1 0,2-2-2 16,-5-4-1-16,3 1-1 0,3-9 0 16,-2 1 0-16,0-3-4 0,3-4-12 0,0-2-43 15,3-2-95-15,1-5-170 0,3-1-363 0,1-3-629 16</inkml:trace>
          <inkml:trace contextRef="#ctx0" brushRef="#br0" timeOffset="2167.6015">5464 267 1712 0,'0'-3'174'0,"0"0"-82"16,0 0-72-16,6 0-14 0,2-1-3 0,6-2 10 15,1-3 5-15,2-1 2 0,4-1 2 16,-3-1-6-16,5 0-7 0,-1 0-4 0,-1 0-10 16,5 3-3-16,1 1-18 0,0-4-47 0,1 1-92 15,6 0-233-15,-5 2-346 0,1 3 54 16</inkml:trace>
          <inkml:trace contextRef="#ctx0" brushRef="#br0" timeOffset="3417.3019">6337 369 1 0,'-7'2'0'0,"1"-2"0"16,-2 4 0-16,6-3 0 0,2 0 0 0,2-2 0 15,5 0 239-15,-3-3 92 0,8-2-26 16,3-2-72-16,5-6-77 0,0 1-50 0,10-7-21 16,2 1-7-16,1-1-5 0,1 0 2 0,-3-3-4 15,2 1-10-15,-7-2-5 0,1-2-11 0,-6 2-9 16,2-2-6-16,-2-4-4 0,-3 1-4 0,-5 1 1 16,1-1 1-16,-6 3-2 0,-4 2 8 15,-3 4 0-15,-2 5-6 0,-2 1-6 0,-5 5-19 16,-3 1-22-16,2 5-14 0,-5 2-11 0,-6 4 0 15,-5 3 8-15,-2 3 12 0,-1 6 9 0,-2 2 4 16,-5 6 2-16,3 4-1 0,-3 6 3 16,-1 4 7-16,5 5-1 0,-4 2 4 0,5 2-1 15,3-3 0-15,1-3 2 0,8 1-2 0,5-6-2 16,7-3 0-16,7-5 4 0,10-5 3 16,5-1 9-16,9-5 10 0,9-4-1 0,8-4 7 15,7-4 0-15,7-4-2 0,9-6-2 0,3-3-4 16,6-4-9-16,-2 0-4 0,2-1-1 15,-3-3 1-15,2 0 0 0,-4 0 0 0,0-3-2 16,-6 0-1-16,-6-3 3 0,1 1 1 0,-4-2 3 16,-2 0-2-16,-7 1 1 0,-7-1 1 0,-3-1 2 15,-8 7 1-15,-7-4 5 0,0 3 6 16,-7 1 6-16,-7 2 8 0,-4 2-6 0,-4 2-14 0,-5-1-18 16,-5 1-17-16,-8 0-9 0,1 2-1 15,-8 4 1-15,-6 0 1 0,1 6 6 0,-13 3 4 16,5 1 3-16,-2 4 9 0,4 2-2 0,-1 5 3 15,5 4-1-15,-1 1-6 0,6 3 2 0,2 1-2 16,2-2 0-16,8-1 0 0,7-2-1 16,2-4-2-16,9-2-1 0,7 1 6 0,4-3 5 15,4-3 7-15,11-2 5 0,0-2-1 0,10-2-1 16,2-4-2-16,-1-1-2 0,1-3-1 0,-6-1 0 16,-1 1 0-16,-5 0 2 0,-9 0 9 15,-5 0 5-15,-2 0 13 0,-9 5 8 0,-2-2 0 16,0 1-1-16,-1 2-15 0,0-2-25 0,-7 4-19 15,4 3-13-15,-8 5-1 0,-2 7 17 16,-9 8 14-16,2 10 9 0,-11 9 4 0,4 4 3 16,-3 6-3-16,-3 4 2 0,3 3 0 0,-3 1-1 15,0 3 2-15,-2 4-1 0,-2 0-4 0,-3 5 0 16,-1 5-3-16,-3 3-4 0,3 3-1 16,2-3 1-16,1-5 1 0,5-9 2 0,1-10 2 15,3-6-1-15,8-16 0 0,7-4-2 0,1-8 1 16,5-9-1-16,6-5-1 0,3-7 7 0,3-4 10 15,2-2 11-15,1-5 1 0,6-8-1 0,3-8-7 16,10-12-10-16,10-10 0 0,4-7-4 16,2-2-2-16,2-4-1 0,6-3-4 0,2-2 1 15,-5-6-1-15,7 0 0 0,-4 0-3 0,1 1 0 16,-3 0-3-16,1 2-1 0,-2 3 7 0,1 4-3 16,-6 3 0-16,-1 7 3 0,-3 0-6 15,-6 4 2-15,2-1 1 0,-3 4-1 0,-2 5 1 16,0 3 0-16,-4 7 1 0,-1 6-2 0,-8 1 7 15,-3 7-3-15,-6 2-1 0,4 6 1 0,-9 4-6 16,-1 0-2-16,0 2-8 0,-1 2-15 16,-1-2-4-16,-7 8 3 0,2 7 7 15,-7 6 15-15,-7 8 6 0,-4 2-1 0,-1 5 2 0,1-1 0 16,5 0-6-16,0-2 4 0,5-5 1 0,8-3-3 16,1-5 4-16,6-1-5 0,0-4 1 15,2-3-1-15,8-1 4 0,0-6 3 0,6-2 2 16,6-3 2-16,-1-1-5 0,6-6 3 0,7-4-2 15,-5-5-1-15,6-2 5 0,-4-6-3 0,2 0 0 16,-4-3-2-16,0 0 3 0,-1-1-3 0,-2-1 1 16,1 3 1-16,-2 0-8 0,-1 1 5 15,-1 3 0-15,-6 2-1 0,-2 2 7 0,-1 6-5 16,-5 3 0-16,-5 5-1 0,-3 2-4 0,-1 2-9 16,0 0-16-16,-1 3-3 0,-3 3-3 0,-5 6 10 15,-4 3 16-15,-1 6 3 0,-1 1 6 16,-8 2 0-16,6 2-2 0,1-1 2 0,0 2-5 15,5-4 1-15,4-5-3 0,6-2-1 0,2-6-5 16,7 2-1-16,2-4-3 0,3-2-4 16,4-3-10-16,2-3-34 0,8-3-61 0,0-2-93 15,6-2-107-15,-2-6-197 0,3 0-153 0,-2-4 309 16</inkml:trace>
          <inkml:trace contextRef="#ctx0" brushRef="#br0" timeOffset="3625.3239">8498-60 1 0,'4'-6'0'0,"-7"-2"489"0,3-3-99 0,-1 7-134 16,-3 4-103-16,4 3-75 0,-4 0-42 0,3 6-25 16,-7 1 9-16,-2 6 11 0,-2 5 10 0,-3 7 1 15,2 4-2-15,0 1-3 0,-4 2-6 16,1 1-1-16,4-6-2 0,2 0-8 0,1-1-5 16,0-3-4-16,5-2-5 0,1-4 2 0,-2-3-3 15,10 0-3-15,-2-5-4 0,1-1-7 16,5-3-10-16,2-7-20 0,3-1-46 0,4-7-92 15,4-5-113-15,1-1-144 0,6-8-86 0,-6-1 315 16,4-4 205-16</inkml:trace>
          <inkml:trace contextRef="#ctx0" brushRef="#br0" timeOffset="4504.1604">9170-909 1 0,'5'-23'59'0,"2"-4"357"15,-3-3-96-15,-2 6-85 0,0 11-53 0,-2 2-38 16,3 3-20-16,-3 2-12 0,0 3-17 0,0 1-28 16,0 2-46-16,-3 2-54 0,1 1-18 0,2 4 0 15,-5 9 23-15,-4 17 39 0,-6 8 9 16,-5 13 5-16,-6 7-1 0,-4 3-3 0,-1 6-4 16,-5 6-4-16,-3 2 0 0,4 3 1 0,-1-4 0 15,-1 3-1-15,1-6-2 0,4 0-1 0,-2-6-3 16,8-6-3-16,3-5-3 0,5-9 0 15,5-2-2-15,5-9 1 0,3-3-1 0,2-6-2 16,3-4 0-16,3-6-3 0,-1-5 1 0,8-1 2 16,0-6 3-16,4-1 4 0,3-5 4 15,6-5 3-15,4-4 2 0,0-3 0 0,1-9 0 16,0-2 0-16,5-4 0 0,-3-3 0 0,-2-1 1 16,-1-6-2-16,2 3-3 0,-6 1-1 0,1 4-4 15,-8 3 3-15,-2 7 2 0,-2 0 0 16,-1 8 2-16,-7 4 1 0,1 1-3 0,-5 5-9 15,0 2-22-15,-5 0-11 0,3 5-3 0,-4 5 6 16,-2 5 18-16,-4 6 6 0,-2 7 5 0,1 0-1 16,-2 0 1-16,3 0-3 0,1-3-3 0,10-6-1 15,1-2 1-15,7-6 2 0,1 2 3 16,4-5 1-16,5-1 0 0,2-4 1 0,1-1 3 16,7-4 1-16,2-4 3 0,2-1-4 0,0-6-1 15,1-3 2-15,-1-1 3 0,-2-7 5 0,1 1 1 16,-3-6 0-16,-3-1-1 0,-3-2 3 0,4 0 2 15,-11 2 4-15,0 3 2 0,-4 2 0 16,-6 1 4-16,2 6 5 0,-5 3 0 0,-2 3-1 16,-5 5-15-16,5 2-19 0,-4 4-17 0,-3 6-13 15,-4 0 4-15,-2 6 10 0,-9 7 12 16,1 8 6-16,-8 5 5 0,1 6 2 0,-1 5 2 16,-1 6 3-16,-2 7 0 0,-2 5-1 0,1 5 0 15,-3 5-2-15,-2 9-1 0,0 2 2 16,-1 9 0-16,1 9-3 0,-1 7-2 0,-2 6-3 15,3-2-1-15,-1-3 4 0,1-8-3 0,0-2-36 16,-9 8-18-16,-7-2-6 0,0-3-14 0,-8-4 10 16,3-16-9-16,-3-2-13 0,-3-12-2 15,0-5 24-15,2-12 27 0,6-5 22 0,1-12 20 16,3-10 9-16,8-12 6 0,1-8 2 0,11-8 2 16,-1-4 1-16,9-11-10 0,-1-7-4 0,8-9-10 15,-1-9-4-15,7-5 4 0,4-5 10 0,7-6 17 16,7-1 8-16,3-3 4 0,11-2-5 15,4 0-6-15,6-2-3 0,6 1 0 0,9 2-1 16,6 1-6-16,8 3-7 0,1 1-6 0,5 0-8 16,2 1 3-16,3 3 0 0,1 2 0 0,-1 9-1 15,-5 4-1-15,-4 5-1 0,-3 6-1 0,-5 5 2 16,-3 5-4-16,-3 4 0 0,-4 6-1 16,-8 3-4-16,-1 5 5 0,-5 2-6 0,-5 2-2 15,-9 4-7-15,-3-1-2 0,-8 2 6 0,-3 1 8 16,-2 4 8-16,0-4-4 0,-4 1-18 15,2-2-39-15,2 0-63 0,0-5-104 0,-2-1-159 16,4-1-219-16,-1-4 175 0</inkml:trace>
          <inkml:trace contextRef="#ctx0" brushRef="#br0" timeOffset="4949.2369">8619-587 2203 0,'-11'-4'76'0,"6"-1"-58"0,-4 1-76 16,9 5-2-16,9 4-12 0,1 3-29 0,6 4-119 16,4 3-508-16,15 1-329 0</inkml:trace>
          <inkml:trace contextRef="#ctx0" brushRef="#br0" timeOffset="4778.3842">8712-258 1177 0,'2'-8'143'16,"2"1"-61"-16,7-4-93 0,10 3-20 0,9-1 19 15,7-3 19-15,6-2 3 0,9 0 5 0,9-2 1 16,-2 0-3-16,5-2 5 0,2 4-3 0,-9-1-1 15,2 3-1-15,-4 3 0 0,2-4-1 16,-1 4 0-16,-1-1-3 0,-3-1-11 0,-4 2-22 16,-3 0-77-16,-6 3-261 0,-11-2-291 0,-12 5 281 15</inkml:trace>
        </inkml:traceGroup>
        <inkml:traceGroup>
          <inkml:annotationXML>
            <emma:emma xmlns:emma="http://www.w3.org/2003/04/emma" version="1.0">
              <emma:interpretation id="{33C5ACA5-4CBA-456C-93D7-01903E4160C9}" emma:medium="tactile" emma:mode="ink">
                <msink:context xmlns:msink="http://schemas.microsoft.com/ink/2010/main" type="inkWord" rotatedBoundingBox="16613,5274 22387,4955 22494,6884 16720,7203"/>
              </emma:interpretation>
              <emma:one-of disjunction-type="recognition" id="oneOf2">
                <emma:interpretation id="interp10" emma:lang="en-IN" emma:confidence="0">
                  <emma:literal>-Exports</emma:literal>
                </emma:interpretation>
                <emma:interpretation id="interp11" emma:lang="en-IN" emma:confidence="0">
                  <emma:literal>_ Exports</emma:literal>
                </emma:interpretation>
                <emma:interpretation id="interp12" emma:lang="en-IN" emma:confidence="0">
                  <emma:literal>- Exports</emma:literal>
                </emma:interpretation>
                <emma:interpretation id="interp13" emma:lang="en-IN" emma:confidence="0">
                  <emma:literal>-Export's</emma:literal>
                </emma:interpretation>
                <emma:interpretation id="interp14" emma:lang="en-IN" emma:confidence="0">
                  <emma:literal>_ Export's</emma:literal>
                </emma:interpretation>
              </emma:one-of>
            </emma:emma>
          </inkml:annotationXML>
          <inkml:trace contextRef="#ctx0" brushRef="#br0" timeOffset="170868.6927">12082-179 1 0,'-9'-6'0'0,"-5"-3"0"16,-2-2 0-16,3 5 0 0,1 3 0 15,-3 0 0-15,1 2 0 0,-3 0 0 0,0-1 0 16,-3 2 0-16,2 2 0 0,-3-2 0 0,3 2 0 16,1 0 0-16,-3 2 0 0,4-1 0 0,-2 2 0 15,-2 1 0-15,5-2 0 0,-2 2 136 0,-3-3 7 16,2 2-12-16,1 1-9 0,-2 1-5 15,2-1-6-15,2 0-3 0,2-1-4 0,0 0-8 16,5-3-5-16,2-1-9 0,0 4-9 0,5-4-10 16,0-1-15-16,1 0-11 0,1 0-14 15,-1 0 10-15,5 2 13 0,3 1 13 0,2 0 20 16,7 1-2-16,5-2-4 0,9-1-4 0,5-2-13 16,7-2-7-16,8-2-11 0,2-1-7 15,10-3-3-15,6 2 8 0,0 0-4 0,4-1-4 16,-1-1-3-16,6 3-15 0,-2 0-1 0,-1 0 1 15,3 2-1-15,-4-1 1 0,4 2-1 0,-3 2-1 16,-1-1-3-16,-1 1 0 0,-6 1 1 16,-1 0-3-16,-12 0 2 0,-2-2-4 0,-9 2 4 0,-4 0-1 15,-4 0 0-15,-9 0 3 0,-5 0-3 16,-7 0 1-16,-6 0 1 0,-1 2 5 0,-4-2 7 16,-3 0 10-16,-3 0 11 0,2 0 4 0,-5 0-5 15,5-2-17-15,1 2-30 0,-1-1-42 0,-1-1-60 16,-2 1-69-16,0-2-76 0,2 2-104 15,0-2-171-15,-2 0-220 0,2 1 433 0</inkml:trace>
          <inkml:trace contextRef="#ctx0" brushRef="#br0" timeOffset="171615.2497">14380-765 685 0,'-7'-13'87'0,"3"-4"-37"0,-2-1-21 16,-2 7-14-16,-2 0 3 0,1 2 4 0,0 0 15 15,-5-1 22-15,-2 1 18 0,0-2 16 0,0 3 8 16,-2 2-9-16,-4 2-8 0,-2 0-13 15,-2 6-18-15,-1 2-17 0,0 2-9 0,1 4-6 16,-1 4-6-16,-1 2-1 0,-1 5-6 0,-1 1-5 16,0 4 0-16,3 3 0 0,2-4-5 0,6 2-1 15,4 0-3-15,6-2-7 0,6-1 4 16,5-3-4-16,0-1-2 0,10-2 1 0,2 0 2 16,6 1 6-16,1-4 7 0,5 2 5 0,-1-3-2 15,2 1-2-15,0 0-4 0,0-1 2 0,0-2 0 16,-2 3-1-16,-2-3 2 0,-6 0-1 15,3 0 0-15,-6-1 0 0,-5-4 2 0,-1 3 0 16,-5-4 2-16,1-1 1 0,-1-4 3 0,-3 1 7 16,0-2 12-16,0 0 16 0,0 0 16 0,-3 0 12 15,3 0 10-15,-1 0 2 0,-2-2-17 0,0 2-22 16,-1-1-26-16,-5-1-20 0,-5 1-2 16,-2 1 1-16,-4 1 6 0,0 4 3 0,-5-1 6 15,-2 7 0-15,-7 1-1 0,3 4 0 0,-6 2-2 16,-2 6 1-16,0 2-2 0,0 0-1 15,4 1 0-15,3 1-2 0,4-1 0 0,4 3-1 16,2-5-2-16,5 4-1 0,4-3-1 0,5-1-4 16,1-3 0-16,8-1-1 0,7-3 0 0,-1-5 4 15,5-2 8-15,5 1 3 0,4-5 6 0,4 0 1 16,2-4 1-16,2-3-2 0,8-3-2 16,3-4-3-16,0 0-5 0,6-4 2 0,-1 1-5 15,-2-2-3-15,3-3-12 0,-3 0-27 0,2-3-38 16,1 3-56-16,-3-2-77 0,4-1-101 15,-7-1-158-15,0 0-261 0,-1 0 352 0</inkml:trace>
          <inkml:trace contextRef="#ctx0" brushRef="#br0" timeOffset="172081.8305">15051-605 1102 0,'-8'-4'157'0,"-3"-2"-52"16,3 0-58-16,0 4-31 0,5 2-14 0,-1 2-2 15,-3 4-1-15,-2 1 7 0,1 10 13 0,-12 3 17 16,1 5 11-16,-10 9 9 0,-2 5 0 16,-1 2-5-16,-6 9-4 0,2-1-8 0,5 6-6 15,-4 2-9-15,7-2-5 0,2-3-9 0,0-1-5 16,10-4-2-16,1-1-25 0,1-3-30 16,5-1-64-16,2-6-94 0,2-2-124 0,2-4-213 15,-1-3-50-15,4-5 597 0</inkml:trace>
          <inkml:trace contextRef="#ctx0" brushRef="#br0" timeOffset="171877.0778">14674-502 1159 0,'-8'-10'273'0,"-2"-3"-47"16,-3 3-74-16,4 0-47 0,6 8-26 0,2-1-20 15,1 3-29-15,1 0-30 0,0 0-26 16,1 3-1-16,0 1 7 0,5 2 12 0,0 3 17 16,5 0-1-16,0 6-3 0,3 2 3 0,2 1-1 15,3 2 0-15,4 0 1 0,0 1-2 16,-1 2-2-16,4-1-1 0,0 3 2 0,1 3 1 16,-4 0-3-16,-4-1-13 0,3-2-23 0,-8-3-22 15,0-1-43-15,-1-7-52 0,-2-1-81 0,0-5-135 16,-1-2-246-16,-1-2 87 0</inkml:trace>
          <inkml:trace contextRef="#ctx0" brushRef="#br0" timeOffset="172390.5352">15332-859 947 0,'-1'-12'174'0,"-2"-3"-31"0,-2 0-27 15,3 4-25-15,2 6-8 0,0 1 6 0,0 2-3 16,0 1-17-16,0 1-20 0,0 1-28 16,0 2-17-16,-1 3 2 0,1 7 6 0,-1 5 13 15,-9 12 6-15,4 10 0 0,-5 8-3 0,-2 8-5 16,-4 8-4-16,-4 7-2 0,4 7-2 0,-6 7-3 16,-3 0-1-16,2 5 0 0,0 2-3 15,0 4 3-15,-4-3-2 0,5 0-1 0,-4-3-1 16,3 1-13-16,-3 2-41 0,0 0-4 0,1-7 1 15,1-9-8-15,5-14 6 0,2-9-50 16,4-3-82-16,2-3-85 0,0-6-160 0,-1-5-228 16,3-3 407-16</inkml:trace>
          <inkml:trace contextRef="#ctx0" brushRef="#br0" timeOffset="172709.8561">15291-290 360 0,'8'-17'7'0,"2"-8"-28"16,11-2-2-16,-4 8-2 0,8 2 7 0,-3 4 18 16,-3 1 16-16,6 5 15 0,-9 2 11 15,7 5 1-15,-4 2 0 0,0 2-8 0,-2 2-8 16,-2 5-8-16,2 1-7 0,-6 4 0 0,-3 0 2 15,4 2 11-15,-8 2 14 0,-1 0 13 0,-6 1 16 16,-4 4-2-16,-7-1-10 0,-8 2-8 16,-5 1-12-16,-2 0-5 0,-7 0-5 0,-3-2 0 15,-3 0-4-15,-6 0 1 0,2-3-1 0,-2 1-3 16,6-4-1-16,4 0-6 0,7-2-5 0,5-1-13 16,3-7-34-16,11 0-71 0,8-8-118 0,4-2-212 15,4-5 99-15,6-4 342 0</inkml:trace>
          <inkml:trace contextRef="#ctx0" brushRef="#br0" timeOffset="173573.4552">15954-338 664 0,'-2'2'177'0,"-9"1"-135"0,-1 3-47 0,-4 6-4 16,1 2 15-16,-5 1 16 0,-2 4 10 0,0 2 12 15,-4 3 10-15,-1 2 2 0,1 4 3 0,-3 1-1 16,3 1-1-16,-1-2 3 0,3 0-3 16,1-6-2-16,8-3-8 0,8-4-11 0,1-5-12 15,6 0-3-15,6-2 3 0,1 0 8 0,5-3 5 16,3-1 3-16,9-3-3 0,0-7-4 0,6-2-5 16,5-5-8-16,-2-4-4 0,5 0-2 15,-1-3-1-15,2 1 1 0,-4-1 0 0,-4 0-1 16,-4-2 1-16,-3 0 5 0,-3-2 6 0,-2-2 3 15,-4-2 3-15,-1-3-3 0,-3-1-2 0,-6 1-2 16,2 1-1-16,-5 2 8 0,-4 4-1 0,-5 2-2 16,1 5-5-16,-5 3-13 0,-5 3-9 0,-4 3-2 15,1 3 1-15,-6 5 2 0,-1 4 5 16,-5 3 1-16,-2 5-1 0,3 4 1 0,-5 8-2 16,6 2-3-16,-1 4-3 0,4 2-3 0,0 0 0 15,6-1-1-15,7-5-3 0,5 0-2 16,4-5-5-16,10-6-1 0,0-1 1 0,7-5 7 15,7 1 6-15,6-6 5 0,3-3 0 0,9-3-5 16,5-6-3-16,5-5-4 0,-4-1 1 0,4-4 0 16,-3-1 4-16,-5-3 2 0,0 0 3 15,-4-1 3-15,-5-1 0 0,-4-1 1 0,4 2 0 16,-10-1-1-16,3-2-1 0,-2 6 2 0,-6-1-3 16,-1 5 1-16,-3 3-1 0,-4 2-2 0,-3 4 0 15,-4 3-2-15,1 2-5 0,-2 1-10 16,-2 2-5-16,2 3 5 0,0 3 8 0,-1 5 17 15,-2 5 6-15,-3 6-1 0,0 4-5 0,-3 3-4 16,-3 3-2-16,0 0 0 0,4 0 0 16,-2-4-1-16,5-6-2 0,0-1-2 0,6-5 0 15,6-1 3-15,-1-4 2 0,6-4 5 0,6-1 1 16,1-2 0-16,3-5 2 0,7-4-5 0,0-6-2 16,10-3-7-16,1-6-8 0,-1-2-10 0,0-3-6 15,-1-2-4-15,-9 1-1 0,6-4 4 0,-6 2 4 16,-3-5 3-16,-1 1 5 0,1 0 5 15,-7-8 5-15,6 0 4 0,-3-3 5 0,-4-1 0 16,5 2 0-16,-7 0-1 0,0-2-2 0,4 1 2 16,-4 4-2-16,-1 5 2 0,0 4 0 15,-3 4 7-15,-1 6 6 0,-2-1 8 0,-5 6 7 16,3 4 1-16,-6 4 4 0,1-1-1 0,-2 4-7 16,-2-3-4-16,2 6-14 0,0-2-13 0,-1 2-15 15,-3 4-4-15,1-2 8 0,1 7 7 16,-9 6 16-16,-1 5-1 0,-2 8 1 0,-6 6-3 15,-1 1-2-15,-3 4 2 0,3 0-3 0,0 1 1 16,-3 0-1-16,6-1-1 0,-2-1 2 16,6-1-2-16,2-5 0 0,3-1 1 0,1-2-8 0,3-4-10 15,-3-1-13-15,5-6-21 0,2 0-18 0,0-4-23 16,2-2-30-16,0-3-45 0,2-5-66 16,1 0-106-16,4-3-219 0,-4-3-36 0</inkml:trace>
          <inkml:trace contextRef="#ctx0" brushRef="#br0" timeOffset="174009.1845">16794-322 1019 0,'0'-4'188'0,"2"0"-114"0,6-2-67 0,3 0-37 16,8-2 5-16,9-2 21 0,0 2 4 16,10-2 7-16,-2-1-3 0,-5 3 0 0,5 0 0 15,-5-1 0-15,5 2-1 0,-1 1 0 0,-3 3 0 16,2-2-3-16,-4 2 0 0,-1 0 1 15,-4 1-2-15,2 0-13 0,-6 2-46 0,-3-1-92 16,-5 2-164-16,-3 1-249 0,-6 0 412 0</inkml:trace>
          <inkml:trace contextRef="#ctx0" brushRef="#br0" timeOffset="175182.6095">17307-287 69 0,'0'-5'306'0,"0"-4"-154"15,0 3-57-15,-1 0-19 0,1 3-1 0,0-2 15 16,-1-1 21-16,-5 3 5 0,4-2 5 16,-1 1-10-16,-5-1-12 0,4 2-14 0,-6-1-5 0,4 2-4 15,-5 1-12-15,-2 1-7 0,-4 1-8 16,3 1-8-16,-5 1-6 0,1 1-5 0,-2 2-9 15,4 3-8-15,-2 3-5 0,0-2-8 0,3 2-2 16,7 1-3-16,-2-3-2 0,2 2-1 0,6 0-1 16,2-3-2-16,2 3 4 0,6-2 5 15,4 2 7-15,1 2 3 0,3-2 1 0,6 1-3 16,-2-1-3-16,4-2 0 0,1 4-1 0,-6-2-1 16,5 1 0-16,-8 0-1 0,3-1 0 15,-6-1 1-15,-6 0 5 0,0-1 5 0,-6-1 8 16,-2 0 18-16,-6-1 22 0,0 2 14 0,-13-1 8 15,2 1-9-15,-12 1-15 0,-3-2-16 16,-6-2-6-16,-3 2-9 0,1-1-4 0,2-2-3 16,1-2-6-16,1-1-5 0,8 0-5 0,3-1-6 15,4 1-15-15,6-2-44 0,5 2-84 0,5 1-122 16,-2 1-212-16,5 2-392 0,-1 4 172 0</inkml:trace>
        </inkml:traceGroup>
      </inkml:traceGroup>
    </inkml:traceGroup>
    <inkml:traceGroup>
      <inkml:annotationXML>
        <emma:emma xmlns:emma="http://www.w3.org/2003/04/emma" version="1.0">
          <emma:interpretation id="{19EBAA59-C9D6-4B8D-AC3A-D5384A4DA2E9}" emma:medium="tactile" emma:mode="ink">
            <msink:context xmlns:msink="http://schemas.microsoft.com/ink/2010/main" type="paragraph" rotatedBoundingBox="13896,7177 30382,6124 30706,11198 14220,1225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8EC020F-573A-4E4F-8D78-C33949D47EB6}" emma:medium="tactile" emma:mode="ink">
              <msink:context xmlns:msink="http://schemas.microsoft.com/ink/2010/main" type="line" rotatedBoundingBox="13896,7177 30382,6124 30478,7634 13992,8688"/>
            </emma:interpretation>
          </emma:emma>
        </inkml:annotationXML>
        <inkml:traceGroup>
          <inkml:annotationXML>
            <emma:emma xmlns:emma="http://www.w3.org/2003/04/emma" version="1.0">
              <emma:interpretation id="{2A9A6622-3566-48C7-8FC8-84A7940079DC}" emma:medium="tactile" emma:mode="ink">
                <msink:context xmlns:msink="http://schemas.microsoft.com/ink/2010/main" type="inkWord" rotatedBoundingBox="13896,7177 30382,6124 30478,7634 13992,8688"/>
              </emma:interpretation>
              <emma:one-of disjunction-type="recognition" id="oneOf3">
                <emma:interpretation id="interp15" emma:lang="en-IN" emma:confidence="0">
                  <emma:literal>mode-contractual</emma:literal>
                </emma:interpretation>
                <emma:interpretation id="interp16" emma:lang="en-IN" emma:confidence="0">
                  <emma:literal>mode -Contractual</emma:literal>
                </emma:interpretation>
                <emma:interpretation id="interp17" emma:lang="en-IN" emma:confidence="0">
                  <emma:literal>mode - Contractual</emma:literal>
                </emma:interpretation>
                <emma:interpretation id="interp18" emma:lang="en-IN" emma:confidence="0">
                  <emma:literal>mode - contractual</emma:literal>
                </emma:interpretation>
                <emma:interpretation id="interp19" emma:lang="en-IN" emma:confidence="0">
                  <emma:literal>mode -contractual</emma:literal>
                </emma:interpretation>
              </emma:one-of>
            </emma:emma>
          </inkml:annotationXML>
          <inkml:trace contextRef="#ctx0" brushRef="#br0" timeOffset="475491.3348">16413 963 1768 0,'-9'-9'135'0,"-1"-4"-43"0,-9-1-29 0,5 8-14 15,-1 3-4-15,0 3-3 0,0 2-21 0,-5 1-11 16,4 3-8-16,-5 6-4 0,-1 6 5 0,-3 7-4 16,-3 10 2-16,-5 8 3 0,3 11 0 0,-5 8 8 15,0 6 1-15,-1 6 3 0,-2 3-1 16,-1 7 0-16,0-3 5 0,3-2-2 0,7 0 3 16,3-7-6-16,10-4-7 0,5-4-5 0,10-8-3 15,4-8 1-15,9-5 1 0,12-7 4 0,4-6 3 16,8-7 4-16,6-3 3 0,6-6 3 15,-2-7 2-15,7-9-4 0,8-5-4 0,3-11-6 16,-2-3-12-16,1-10-7 0,-2-3-6 0,-4-4-1 16,-4-2 6-16,0 3 6 0,-4-1 6 0,-7-4 4 15,-2 4 4-15,-5-1-1 0,-4-1-2 16,-4 2-3-16,1 5 0 0,-4 0 2 0,1 5 0 16,-2 4 0-16,-7 6-1 0,-2 6 0 0,-5 5 5 15,-8 2 7-15,1 7 6 0,-4-2 0 0,0 1-2 16,-5 4-6-16,2 4-11 0,-6 4 8 0,-3 10-1 15,-6 5-1-15,2 5 6 0,-5 1-9 0,7 2 0 16,1 0-3-16,3-2 0 0,1-1-1 16,8-2 1-16,3-3-2 0,3-5 3 0,8-2-1 15,1-4 5-15,4-4 3 0,7-4 4 0,4-3 2 16,2-5 2-16,7-2 2 0,-2-5-1 16,5-4 1-16,1-6-6 0,-1 0-2 0,1-4-1 15,-1-1-2-15,-1-1 2 0,-5-2 1 0,-6 1 5 16,-7-3 1-16,-5 1 0 0,-5 0 0 0,-2-3-1 15,-9 0-3-15,-7 0-7 0,-3 1-3 16,-2 3-9-16,-2 5 1 0,-9-1 0 0,4 5 0 16,-6 3 3-16,1 5-2 0,0 1-1 0,0 3 1 15,9-1 1-15,2 2 5 0,4 2 2 16,10-1-2-16,0-1-10 0,8 1-5 0,-1-4-2 16,5-1 1-16,9 0 12 0,8-6-1 0,0 3 0 15,10 0-2-15,4 0-2 0,2 6 3 0,-3 3-1 16,0 3 2-16,-2 4 0 0,0 3-3 0,-1 2 1 15,-4 4-1-15,-6 5 3 0,-3 0-3 16,-10 1 0-16,-4 4 2 0,-3-1-1 0,-7 2 7 16,-10 1 0-16,2 1 1 0,-6-1 1 0,-1-1 0 15,-3 0 1-15,-6-4 0 0,7 0 4 0,-1-5-1 16,2-6 2-16,4-3 1 0,6-6 2 0,0-3 8 16,8 0 6-16,-2-3-3 0,2-2-8 15,4-8-8-15,2-4-9 0,6-10-3 0,3-4 5 16,9-4-2-16,5-6 0 0,-1 3 0 0,5-5-6 15,-6 6 4-15,4 3 0 0,-5 6 1 16,-1 7 0-16,-5 3-5 0,-1 7 1 0,-7 3-7 16,-4 5-2-16,0 6 0 0,-1 3 0 0,-6 4 6 15,6 5 6-15,-3 6 5 0,-3 4 7 0,3 3 2 16,-2 4-5-16,-2-1 1 0,1 1-6 16,-2-2-3-16,-2 3 7 0,3-4-3 0,0 1-1 15,-1-5 1-15,-2-1-4 0,2-5 1 0,5-2-11 16,-4-5-26-16,7-4-61 0,-2-4-116 15,3-2-170-15,3-5-362 0,1-6-607 0</inkml:trace>
          <inkml:trace contextRef="#ctx0" brushRef="#br0" timeOffset="475956.0602">18293 1420 2329 0,'-7'-7'211'0,"6"-5"-113"0,1-2-75 0,9 1-27 15,9-2-9-15,10-3 4 0,9 0 4 0,13-4-3 16,6 0 3-16,11 4-4 0,7-2-24 0,-3 3-54 16,5 2-122-16,0 4-224 0,-5-2-499 15,-6 7 19-15</inkml:trace>
          <inkml:trace contextRef="#ctx0" brushRef="#br0" timeOffset="475790.3298">18574 738 1661 0,'3'-17'209'15,"4"-2"-110"-15,-2-2-24 0,2 11-22 0,-2 5-10 16,3 1-7-16,-2 2-8 0,-2 2-15 16,0 3-7-16,-3 7 9 0,3 5 16 0,-3 12 19 15,-1 9 13-15,-1 14 4 0,-2 9-4 0,-7 8-7 16,-5 12-4-16,-1 0-3 0,-6 5-6 16,-1-4-3-16,1-3-7 0,-4 0-5 0,2 2-5 15,-1-8-3-15,0-3-5 0,8-1-6 0,-2-11-2 16,7-4-4-16,4-5 1 0,3-6-1 0,2-4-2 15,3-7 2-15,5-6-6 0,-1-7 2 0,6-3 1 16,-1-10-1-16,9 0-2 0,0-8-15 16,7-6-29-16,3-9-44 0,9-8-70 0,1-3-106 15,1-8-160-15,-2-3-316 0,-3-2-395 0</inkml:trace>
          <inkml:trace contextRef="#ctx0" brushRef="#br0" timeOffset="476563.7051">18942 1816 2718 0,'-10'-11'69'0,"8"-4"-68"0,-1-4-35 15,7 1-7-15,13-5 8 0,4-1 20 0,1-7 9 16,4 2 7-16,-2-3-3 0,3 2 0 0,1-1 4 16,0 0-5-16,-1-3 2 0,1 0 1 15,-1 0-1-15,1 1 0 0,-3-3 1 0,2 5-2 16,-5 3-2-16,-3 2 2 0,-2 7-2 0,-5 4-2 16,1 3-5-16,1 4-11 0,-5 4-10 15,1 2-4-15,-4 5-1 0,2 3 6 0,-2 6 5 16,0 4 9-16,-2 5 5 0,-1 5 9 0,-6 4 4 15,-2 4 3-15,-3 5 5 0,-1-2-3 0,-1 6 1 16,-2-3 0-16,-3-1-3 0,3-2 1 16,0 0 1-16,3-6-1 0,5 0-2 0,-3-8 1 15,5-4-5-15,2-2 1 0,4-5 6 0,0-1 1 16,1-2 9-16,3-5 6 0,-3-1 3 0,9-3 7 16,-1-1-4-16,6-4-1 0,-3-4-9 15,1 0-3-15,1-3-3 0,-1 2-4 0,-3-1 3 16,-2 2-8-16,-3 0 3 0,-1 1 0 0,-2 0-6 15,2 1 5-15,-4-3-1 0,2 4-1 0,-3 0 1 16,5 0 1-16,-5 0-6 0,-1-1-2 0,5 1 3 16,-1-2-6-16,-1 2 6 0,3-2-4 15,1 0-3-15,-1-1 8 0,3 0-6 0,1 0 1 16,-1 2 3-16,-2 1-6 0,-2-3 5 0,5 2-2 16,-3 1 0-16,1-2 1 0,1 2 1 0,-1-3 0 15,2 3-2-15,-2-1 3 0,-2 2-2 16,1-1 0-16,-1 0 3 0,-1 1-4 0,1 2-1 15,-1 3-2-15,-5-1 1 0,4-1 1 0,-5 2 4 16,0-2 2-16,2 2-3 0,-3-1 4 16,0 1 0-16,0-1-2 0,0 1 3 0,0 1-4 15,-3-1-5-15,3 0-15 0,0-1-27 0,0-3-45 16,-1 3-85-16,1-2-127 0,0 0-213 0,0-2-400 16,-1 2 148-16</inkml:trace>
          <inkml:trace contextRef="#ctx0" brushRef="#br0" timeOffset="477074.6646">20245 1313 704 0,'1'-11'483'0,"-1"-4"-266"0,-1-6-61 16,0 5 17-16,-2 2 11 0,0 4-3 0,-3-1-24 16,-4 4-45-16,-1 1-35 0,-5 2-26 15,0 2-15-15,-4 2-10 0,-1 4-4 0,-5 2 2 16,-3 3-7-16,1 6 0 0,-5 4-2 0,4 1-6 16,-5 6 1-16,6 4 1 0,-1 1-2 0,1 2 2 15,-1 0-2-15,7 1-6 0,-1-2-4 0,7-1 3 16,5-4-5-16,7-5 2 0,4-3 1 15,5-1-4-15,6-6 8 0,4-2 6 0,8-4 4 16,2-4 5-16,5-2 0 0,2-6-3 16,4-4-4-16,3-2 2 0,-2-6-4 0,1 0 2 15,-3-4 4-15,-3-2-7 0,-2-1 6 0,-5-1 5 16,-4 0-3-16,-3-2 6 0,-6 1-3 0,-1 3-6 16,-6 2 4-16,4 3 0 0,-6 4-3 0,-3 4 4 15,0 4-3-15,-1 4-10 0,-2 1-1 0,-1 2-11 16,3 2-9-16,-2-1 6 0,0 8-5 15,-3 8 4-15,-1 4 7 0,-1 7 2 0,-4 3 0 16,4 0 2-16,-2 1 1 0,6-1-9 0,3-2 7 16,2-5 0-16,6-2-2 0,4-6 9 0,1 1-5 15,3-4 0-15,7-1 2 0,-1 0-6 16,1-6-1-16,4-2-15 0,1-2-45 0,3-6-70 16,4-1-129-16,-1-4-194 0,4-3-413 0,-4 3-342 15</inkml:trace>
          <inkml:trace contextRef="#ctx0" brushRef="#br0" timeOffset="479580.49">21332 1178 973 0,'3'-13'186'16,"2"-8"-79"-16,-1-3-5 0,-1 6 10 15,0 0 20-15,-2 3 25 0,-1 0 0 0,0 4-13 16,-4 2-16-16,1 2-27 0,1-1-23 0,-2 1-22 16,-3 3-19-16,-2-2-15 0,2 4-14 15,-6 4-6-15,-4 2-5 0,-1 7 2 0,-9 5 2 16,0 8 1-16,-6 8 2 0,0 5-1 0,-1 6 0 15,3-1-3-15,-1 4 0 0,5-2 0 0,7 2-2 16,2 0 1-16,9-6-4 0,5 1 0 0,5-4-1 16,8-4 2-16,5-3 1 0,6-6 0 0,8-5 0 15,6-3 2-15,6-3 4 0,10-7 1 16,2-2 1-16,7-6-12 0,6-6-34 0,3-1-56 16,4-3-94-16,0-2-131 0,-1-2-243 0,2-4-319 15,-7 0 502-15</inkml:trace>
          <inkml:trace contextRef="#ctx0" brushRef="#br0" timeOffset="480344.9388">22011 1145 1907 0,'-5'-7'163'0,"2"-5"-116"0,0 0-73 0,7 3-27 16,10-1-9-16,2-2 13 0,9-3 25 0,13-4 9 16,1 3 8-16,8-2 0 0,-2 2 1 0,6 2 4 15,1-1 1-15,1 4 1 0,0-1 3 0,0 0-1 16,-7 4 0-16,-3 2-2 0,-4 5-4 16,-7 4-1-16,-6 4-3 0,-6 8-6 0,-7 2 6 15,-3 8 7-15,-2 7 7 0,-5 3 9 0,-6 4 1 16,-2 4-3-16,-4-2-1 0,-1-3-1 15,-2 2-3-15,0-3 1 0,-2-3-2 0,5-1-3 16,1-3 2-16,-2-5-3 0,9-7 0 0,1-2 0 16,3-7 2-16,6-1 6 0,3-2 6 0,3-6 8 15,9-6-3-15,7-3-4 0,6-5-15 16,4-5-19-16,6-5-11 0,-3-1-14 0,-1-2 1 16,1-1 10-16,0-2 10 0,-4 0 13 0,-2 0 9 15,-4-3 2-15,-2 3 1 0,-5-1 4 0,-2 3 3 16,-9 5-2-16,0 4 9 0,-5 8-1 0,-6 5-1 15,1 4-1-15,-5 4-9 0,-2 2 7 16,1 4 7-16,-2 3 7 0,-2 5 10 0,0 4-5 16,2 2-4-16,-1 0-4 0,-5 0-5 0,5 4-4 15,-2-2-6-15,-1-3-1 0,5 1-6 0,1-1 0 16,1-1-1-16,6-2-4 0,-1-2-2 16,6 0-7-16,1-4-15 0,7 0-32 0,7-4-44 15,8-4-98-15,5-4-139 0,10-3-241 0,1-3-247 16,2-1 739-16</inkml:trace>
          <inkml:trace contextRef="#ctx0" brushRef="#br0" timeOffset="479870.4589">22319 412 1523 0,'-5'-9'32'0,"0"0"-27"0,-1-1-3 15,5 5-6-15,0 3 4 0,1 1 8 16,0 1 2-16,0 1-1 0,0 1-10 0,0 3 1 16,0 4 9-16,-2 4 25 0,-3 13 33 0,1 11 24 15,-7 11 4-15,-1 9-5 0,-1 8-12 16,-10 5-18-16,7 6-12 0,-3 4-9 0,-1 0-11 16,5 2-5-16,-4-2-4 0,5-3-3 0,-3-3-5 15,5-10-6-15,4-5-11 0,3-11-20 0,4-3-21 16,5-8-32-16,2-7-44 0,1-3-46 15,2-8-74-15,5-2-134 0,-2-7-300 0,3-5 128 16</inkml:trace>
          <inkml:trace contextRef="#ctx0" brushRef="#br0" timeOffset="480948.0202">24296 949 416 0,'0'-13'513'0,"-3"-3"-216"0,-4-4-91 0,2 6-41 16,-4 3-32-16,-5 5-27 0,1 2-16 0,-3 0-27 15,-10 4-17-15,-6 2 3 0,-3 4-9 0,-4 3 1 16,0 6-3-16,-2 0-9 0,-1 4-5 15,5 3-5-15,-5 1-3 0,5 2-5 0,-1 1-4 16,6-1-4-16,2-2-5 0,9-4 0 0,6-2-5 16,10-6-8-16,5-3 0 0,2-1-6 0,9-2 8 15,5-2 8-15,8-3 3 0,5-3-1 0,7-3-3 16,0-6-3-16,3 3-2 0,2-3 11 0,0-4-5 16,-4 2 2-16,-5-3 2 0,-2 8-8 15,-6 0 3-15,-5 4 0 0,-11 4-9 0,0 1-5 16,-7 1-1-16,-1 4 0 0,0 4 12 0,-1 2 13 15,0 6 2-15,-4-3-1 0,0 6 1 16,5-5-4-16,-1 0-1 0,1-3 1 0,2-2 1 16,8-4 10-16,3 0 8 0,3-2 1 0,10 0 5 15,2-6-5-15,10-4-6 0,2 0 0 0,9-6-6 16,6 2-9-16,0-5 7 0,2 0-1 16,-1-3-2-16,-2-3 8 0,-1-3-6 0,-3-1 0 15,-3-2 1-15,0 0 0 0,-7-1-2 0,-1-4-1 16,0-2 3-16,0-3-6 0,-3-5 6 15,1-4 0-15,1-2-3 0,-1-3 9 0,-2-2-7 16,-4 0-3-16,-4-1 5 0,0 1-5 0,-4-3 9 16,-5 5 3-16,4 3 3 0,-12 7 3 0,-4 5 6 15,-5 5 5-15,-2 6-2 0,-5 4 2 0,-3 7-9 16,-3 2-7-16,-3 6-4 0,-1 3-8 0,-4 6-5 16,-4 6-3-16,-3 11-3 0,-4 7 4 0,-8 13 0 15,1 7 2-15,-1 10 0 0,-2 7 4 16,5 5-1-16,1 6 3 0,2 3-2 0,3 1-4 15,4-2 2-15,3-5-2 0,9-8-2 0,12-6-1 16,4-9 0-16,10-4 0 0,3-9-1 16,11 0 5-16,0-5-2 0,11-4 1 0,6-5 4 15,5-2-3-15,5-7 1 0,4-5-17 0,-4-2-61 16,-2-3-70-16,-2-2-5 0,-13-1-20 16,-5-1-56-16,-11-5-125 0,-10-5-426 0,-8 4 38 15</inkml:trace>
          <inkml:trace contextRef="#ctx0" brushRef="#br0" timeOffset="499039.5289">15304 5275 1645 0,'-5'-11'179'0,"1"-1"-114"0,2 0-43 0,1 4-6 15,1 7 9-15,1-1 12 0,-1 1 13 0,0 2-7 16,0 1-14-16,0-1-8 0,0 2-9 0,0 4-2 15,0 3 3-15,0 5 0 0,2 6 1 16,-2 9 0-16,-2 2 1 0,1 6 0 0,-6 3 0 16,1 3-3-16,-7 1-2 0,0 1-1 0,1-4-6 15,0 0 2-15,0-4-2 0,4-4-3 0,-4-8 0 16,2-3-10-16,5-8-5 0,-3-6-3 16,7-6 0-16,-1-3-4 0,1-5-15 0,2-4-1 0,1-4-4 15,0-12 14-15,5-6 20 0,-2-6 9 16,3-6 13-16,-1-4 4 0,3-2 7 0,-5-5 3 15,4 0-2-15,1-1-1 0,-6 0-2 0,5 0 3 16,0 4-2-16,-1-1 3 0,3 0-3 0,1 3-9 16,3 3 0-16,2 6-9 0,5 6-5 15,-5 2-2-15,7 4-3 0,2 5 2 0,2 4 3 16,-1 5 1-16,1 6 0 0,-1 3 3 0,-2 7 0 16,0 4 0-16,-3 3 4 0,-6 5 2 15,-2 5 3-15,-5 2 4 0,-5 4-3 0,-1 2-2 16,-4 6-4-16,-3-1-3 0,-7 4-6 0,-4-2-3 15,-4 1-1-15,-4-2-4 0,-3-6 8 0,-7 1 0 16,3-4 0-16,-3-3 5 0,1-3-7 16,4-1 5-16,-1-8 2 0,-2-2 0 0,3-3 6 15,8-4 3-15,-2-5 2 0,9-1-2 0,1-2 0 16,8-1-6-16,0 1-2 0,4 2 0 0,4 2-8 16,0 0 1-16,4-1-1 0,4 3-2 0,2 7 6 15,4 4 4-15,6 5 2 0,2 4 2 16,-1 8 1-16,3 3-4 0,0 1-2 0,9 1 2 15,0 0-5-15,-3 0 1 0,6-2 1 0,0-3-4 16,-2 2 2-16,0-4-7 0,-3-2-19 0,-5-4-36 16,-3-3-55-16,-5-3-64 0,-5-3-89 0,-3-4-168 15,0-2-418-15,-2-5 183 0</inkml:trace>
          <inkml:trace contextRef="#ctx0" brushRef="#br0" timeOffset="499479.2032">16359 5246 1365 0,'0'2'641'0,"0"-2"-555"15,2 0-78-15,-2 4-21 0,2-1 13 0,-2 3 14 16,-2 2 13-16,-5 1 5 0,-5 1-4 0,-8 4-5 16,-7 0-6-16,-1 3-3 0,-10-2-2 0,-2 1 4 15,1-1-4-15,-1-3 2 0,1 0 2 0,8-6-5 16,-1-2 8-16,11-4 2 0,-1-3 1 15,7-4 3-15,3-5-12 0,8 1-7 0,3-3-4 16,2-6-2-16,3-2 3 0,8-8 5 0,3 0 5 16,9-5-3-16,2-3 4 0,3-4-2 0,1-4-1 15,6 0 1-15,0 2-3 0,-4 4-3 16,4 1-1-16,-7 6 3 0,-3-1 0 0,-4 5 4 16,-6 1 8-16,-5 2-2 0,-7-1 7 0,-4 4 0 15,-4 3 0-15,-6 1 3 0,-2 3-5 0,-1 5-6 16,-2 4-6-16,-2 2-9 0,-5 5-6 15,3 6-3-15,-2 3 1 0,-3 9-3 0,4 3 6 16,-4 7 0-16,-1 5 1 0,7 4 8 0,-2 3-6 16,6 4 1-16,2 2 1 0,5 2-4 15,1-2 3-15,6 0-1 0,6-1-2 0,1-6 0 16,5-3-1-16,3-5 1 0,5-2-2 0,1-3 5 16,5-3-4-16,7-3-1 0,-3-1-7 0,4-1-27 15,-2-4-34-15,-5-6-55 0,-1 0-62 16,-2-5-74-16,-6-3-156 0,6-6-410 0,-4-3 67 15</inkml:trace>
          <inkml:trace contextRef="#ctx0" brushRef="#br0" timeOffset="503922.5378">17877 5322 897 0,'-9'-4'236'0,"1"-1"-159"16,-3-1-52-16,7 3-28 0,7 1-17 15,-1-4-4-15,9-3-3 0,4-3 15 0,9-8 20 16,5-6 18-16,10-5 14 0,11-9 3 0,6-6 0 15,10-3-8-15,8-2-8 0,5-2-3 0,3 4-5 16,3-4-4-16,4 7-6 0,1 0-4 16,-7 9-24-16,-5 4-49 0,-11 6-88 0,-7 8-138 15,-12 5-180-15,-5 5 43 0,-11 1 431 0</inkml:trace>
          <inkml:trace contextRef="#ctx0" brushRef="#br0" timeOffset="489885.6823">11610 3185 955 0,'-3'-7'215'0,"-1"-7"-53"0,2 1-32 0,2 1-19 15,1 1-7-15,0 3-4 0,3-1-5 16,-1-1-11-16,2 2-4 0,-5 2-10 0,2 1-7 16,-2 4-15-16,0 1-17 0,0 1-17 0,0 2-19 15,-2 0-1-15,2 8 0 0,-4 7 8 0,0 7 5 16,-2 9 1-16,-5 5 4 0,-1 5 2 0,-4 5 4 15,-2 3 1-15,-2 3 0 0,-4-1-4 16,4 1-3-16,-3 1-3 0,-4-3 1 0,1-1-1 16,0-1 0-16,-1-4-2 0,3-4-4 0,3-5 0 15,1-3 0-15,2-6 2 0,5-6-5 0,-1-2 0 16,8-6-6-16,2-3-7 0,4-3-4 16,2-5-6-16,5-2 3 0,5-2 6 0,3-3 6 15,4-5 4-15,7-2 4 0,3-5-2 0,8-2-4 16,2 2 2-16,1 0-3 0,6 1 0 0,1 0-4 15,1 3-39-15,-1-2-61 0,1-2-91 16,-8 4-135-16,2-4-196 0,-3 3-256 0,-6-3 525 16</inkml:trace>
          <inkml:trace contextRef="#ctx0" brushRef="#br0" timeOffset="490084.0671">12030 3451 1169 0,'-4'-3'279'0,"1"-1"-144"15,0 0-66-15,2 6-52 0,1 1-17 0,0 3 2 16,-1 6 7-16,-5 5 6 0,5 1 10 16,-3 8 2-16,1-1 5 0,-1 6 1 0,3-2 3 15,0 1-1-15,-1 0-5 0,2 0-3 0,-2-1-8 16,4 0-2-16,0-3-4 0,-2-4-18 0,2-3-36 16,4-5-80-16,-1-5-163 0,2-3-378 15,-1-5-213-15</inkml:trace>
        </inkml:traceGroup>
      </inkml:traceGroup>
      <inkml:traceGroup>
        <inkml:annotationXML>
          <emma:emma xmlns:emma="http://www.w3.org/2003/04/emma" version="1.0">
            <emma:interpretation id="{2EC8D0C3-7797-4DAF-BF1E-9FFE995B35FB}" emma:medium="tactile" emma:mode="ink">
              <msink:context xmlns:msink="http://schemas.microsoft.com/ink/2010/main" type="line" rotatedBoundingBox="16163,8982 30408,7437 30669,9851 16424,11396"/>
            </emma:interpretation>
          </emma:emma>
        </inkml:annotationXML>
        <inkml:traceGroup>
          <inkml:annotationXML>
            <emma:emma xmlns:emma="http://www.w3.org/2003/04/emma" version="1.0">
              <emma:interpretation id="{C377304C-8A2E-4F9A-A275-B1993C6DAB88}" emma:medium="tactile" emma:mode="ink">
                <msink:context xmlns:msink="http://schemas.microsoft.com/ink/2010/main" type="inkWord" rotatedBoundingBox="16183,9167 23056,8421 23257,10277 16384,11022">
                  <msink:destinationLink direction="with" ref="{219E0258-0628-41C5-8BCC-EADCBD3337AD}"/>
                </msink:context>
              </emma:interpretation>
              <emma:one-of disjunction-type="recognition" id="oneOf4">
                <emma:interpretation id="interp20" emma:lang="en-IN" emma:confidence="0">
                  <emma:literal>Licensing,</emma:literal>
                </emma:interpretation>
                <emma:interpretation id="interp21" emma:lang="en-IN" emma:confidence="0">
                  <emma:literal>Licensing'</emma:literal>
                </emma:interpretation>
                <emma:interpretation id="interp22" emma:lang="en-IN" emma:confidence="0">
                  <emma:literal>Licensing.</emma:literal>
                </emma:interpretation>
                <emma:interpretation id="interp23" emma:lang="en-IN" emma:confidence="0">
                  <emma:literal>Licensing;</emma:literal>
                </emma:interpretation>
                <emma:interpretation id="interp24" emma:lang="en-IN" emma:confidence="0">
                  <emma:literal>Licensing;'</emma:literal>
                </emma:interpretation>
              </emma:one-of>
            </emma:emma>
          </inkml:annotationXML>
          <inkml:trace contextRef="#ctx0" brushRef="#br0" timeOffset="491014.3992">12415 3390 1504 0,'-7'-11'310'16,"-1"-2"-271"-16,1 1-16 0,6 3-12 0,-3 1-2 15,2 4 8-15,-4 0 8 0,0 0 2 0,-3 4 7 16,-3 2 3-16,-7 1 1 0,-1 8-1 0,-7 4-3 16,3 2-4-16,-1 9 0 0,-4 0 3 15,4 4-2-15,-1 5-3 0,6 2-9 0,0 2-9 16,7 0-2-16,3-5-3 0,5-4 0 0,6-5-4 16,10-5-4-16,1-1-2 0,6-4 2 15,4-1 1-15,5-7 9 0,3-4 0 0,7-4 0 16,1-4 2-16,3-2-3 0,1-5 1 0,-2-1-1 15,2-3 2-15,-2 0-1 0,0-2 1 0,2 0-1 16,-5-5 1-16,-2 0 0 0,-1-3-2 16,-3 0 0-16,-6-1-4 0,-2-2 4 0,-6 0 1 15,2-2 1-15,-4 3 4 0,-6 1-5 0,1 3 0 16,-6 5 4-16,-2 2 5 0,-2 5 1 0,-4 2 2 16,0 3-2-16,-4 4-11 0,3 1-2 15,-6 2-4-15,3 3-7 0,-5 5 4 0,-1 3-3 16,-2 6 0-16,3 5 3 0,-2 4-2 0,2 1 5 15,-1 1-4-15,6 0 2 0,1 0-3 0,-1 1 0 16,7-2 2-16,2-3-4 0,9-3 1 0,-4-5-5 16,6-4-3-16,2-2 0 0,6-2 7 0,0-5 6 15,6-3 3-15,2-5 1 0,4-2-11 16,1-6-12-16,0-4-21 0,-1-2-26 0,-4-3-17 16,-4-1-3-16,-4-2 13 0,-5-1 24 0,-3-1 22 15,-4 0 23-15,-1 2 8 0,-2-2 7 16,0-1 5-16,-3 5 3 0,-1 4 8 0,-1 3 4 15,2 2 8-15,-2 5-3 0,0 1-5 0,0 6-4 16,0 1-14-16,0-1-14 0,0 4-15 16,0 0-3-16,0 2 2 0,2 4 9 0,0 7 11 15,2 2 0-15,-2 4 6 0,-2 1-4 0,3-1-1 16,1 3-1-16,0-1-5 0,-3 2 4 0,1-5 0 16,-2 2 0-16,1-4 3 0,3-2-5 0,1-4-1 15,-2-1-1-15,4-3 2 0,-1-4 3 16,1-2 3-16,-1-4 7 0,0 0 3 0,1-6 6 15,1-5 1-15,0-4-4 0,4-4-3 0,0-1-7 16,0-2-2-16,2-2 0 0,-4 0-1 16,4 0 1-16,-5 1-3 0,3 1-3 0,-1 2-5 0,5-1 1 15,-3 6 0-15,2 0 0 0,-3 5-1 16,2 3-4-16,-6 4-1 0,1 5-2 0,-4 2 4 16,4 1 5-16,-5 6 4 0,4 1 6 0,-4 6-4 15,6-1 2-15,-6 5 0 0,4 0-1 0,-4 2 5 16,3-1-3-16,-3 4-3 0,-1-4-2 15,1 3-3-15,0-3 3 0,0-3-15 0,-3 0-34 16,5-5-66-16,-1 0-140 0,-4-2-247 0,2-2-480 16</inkml:trace>
          <inkml:trace contextRef="#ctx0" brushRef="#br0" timeOffset="490230.6545">12079 3151 2056 0,'-6'-6'128'0,"-4"-5"-39"0,0 3-43 0,7 4-22 16,3 3-15-16,0 0-17 0,1-1-21 15,1 2-6-15,0 2-2 0,2-1-1 0,0 4-25 16,6-1-75-16,-4 6-159 0,5 4-331 0,-2 5-450 15</inkml:trace>
          <inkml:trace contextRef="#ctx0" brushRef="#br0" timeOffset="491808.6273">13857 3179 1 0,'2'-7'229'0,"-2"-7"49"16,4 1-53-16,1-2-48 0,-2 5-18 0,6-3 1 16,-4 0-7-16,3 1-3 0,-4-2 1 0,1 5-3 15,-4 2-9-15,-2-3-17 0,-4 4-16 16,1 2-24-16,-4-1-18 0,2 2-18 0,-4 0-15 16,-2 1-12-16,-1 4-13 0,-3 2-6 0,-3 4-1 15,0 3-1-15,-5 4 1 0,3 5-2 0,1 0-3 16,-2 1 0-16,3 1 1 0,6-4 0 15,-1 0-3-15,4-3-4 0,8-1-9 0,2-1-3 16,7-2-1-16,1 0 3 0,7-2 9 0,5-1 3 16,-1 1 3-16,5-5 3 0,1 1 0 15,4 1 4-15,-3 0 0 0,1 2 0 0,-1-2-1 16,-2 2 0-16,-9 1 0 0,-3 2 1 0,-7 0 3 16,-1 1 2-16,-8 0 2 0,-1 0 3 0,-9 3 3 15,-2 1 0-15,-8-3 2 0,-3 3-1 0,-5-2-7 16,0 0 0-16,2 1 0 0,-1-4-3 0,7-2 6 15,4-1-6-15,5-4-3 0,5-2-1 16,8-2-16-16,2 0-27 0,3-3-15 0,6-5-18 16,5-2-10-16,2-4 5 0,9-6-12 0,8-2-31 15,2-1-45-15,5-2-76 0,8-1-117 16,-5-1-137-16,4 2-32 0,-4-1 531 0,-10 3 0 16</inkml:trace>
          <inkml:trace contextRef="#ctx0" brushRef="#br0" timeOffset="491952.416">14170 3154 1 0,'2'-12'0'0,"1"-2"164"16,1-2 263-16,-5 4-76 0,-3 5-73 15,1 2-62-15,0 2-54 0,-1 3-47 0,0 0-43 16,2 2-31-16,-4 2-26 0,2 5-11 0,2 4-4 16,-1 4 4-16,-1 2 3 0,0 1-4 0,2-1 3 15,2 3 1-15,0-1-1 0,0-1 3 0,0-1-3 16,0-1-4-16,0-1-12 0,3-2-36 16,1-2-96-16,2-4-196 0,-2-1-446 0,5-4 209 15</inkml:trace>
          <inkml:trace contextRef="#ctx0" brushRef="#br0" timeOffset="492091.1882">14215 2888 1140 0,'-9'-6'887'16,"-2"-1"-786"-16,0-1-62 0,9 5-68 0,2 3-23 16,2 3 1-16,0 0 13 0,4 0 2 0,1 1-38 15,4 1-93-15,2 0-168 0,1 1-372 0,0-1 30 16</inkml:trace>
          <inkml:trace contextRef="#ctx0" brushRef="#br0" timeOffset="492768.3135">14383 3029 1624 0,'-1'0'174'0,"1"1"-157"0,1 2-47 0,0 5-7 15,7 3 25-15,-4 4 14 0,-1 2 4 0,0-1 1 16,-3 4 1-16,0-4 1 0,-6 3 2 0,4-1-4 15,-6 0 3-15,2 0-3 0,-3-1 2 16,3-3 4-16,1-3-3 0,2-3 1 0,3-2-2 16,0-5 12-16,2-1 16 0,2-1 17 0,2-5 9 15,1-2-8-15,4-4-10 0,1-5-19 0,1-2-12 16,3-2 0-16,1-1-5 0,-3 1 1 0,1-1-1 16,0-1-3-16,-2 2-5 0,2 4 0 15,-3 3-4-15,0 5-4 0,0 1-1 0,-5 5-3 16,0 3-2-16,-5 2 4 0,2 3 2 0,0 1 3 15,-1 3 6-15,-2 3 1 0,5 5 3 16,-2 1 0-16,-2 0-1 0,2-3-4 0,6-3 0 16,-3 1-1-16,3-4-3 0,5-3 5 0,2 2-1 15,1-7 1-15,1-1 3 0,3-3-3 0,4-4 5 16,2-1 1-16,2-2 0 0,-1-2 3 16,-3-3 2-16,-1-2 4 0,-6 1 3 0,-4-2 8 15,-5-1-2-15,1 1 3 0,-8 0-2 0,-3 2-3 16,0-1 2-16,-3 5-3 0,-6 0 0 0,3 3-6 15,-5 3-3-15,1 3-10 0,-4 2-7 16,2 1 0-16,-1 4-6 0,1 1 3 0,0 5 1 16,1 2-2-16,-2-2 4 0,3 7 0 0,1-1 0 15,-1 3 1-15,6-6-4 0,2 4-1 0,0 0-2 16,4-2 3-16,0 3 0 0,1-1 4 0,5-1 1 16,0 2 0-16,0 0 3 0,0 1-2 15,-2 4 2-15,2 3 2 0,-4 2-2 0,-2 6-1 16,2 2 0-16,-1 5 0 0,-6 1 0 0,-1 9 0 15,0 3 1-15,-6 1-4 0,-1-2 4 0,-2-5 0 16,0-5 0-16,-3 1-2 0,-5 4-6 16,-2-4 1-16,-6 4-1 0,-2-5 5 0,0-3 2 15,-5 0-1-15,2-1 3 0,1-7 0 0,3-5 4 16,5-8 8-16,3-8 8 0,10-9 19 16,-1-3 6-16,9-5 2 0,-3-5-7 0,2-4-13 15,3-9-11-15,2-6-5 0,2-4-2 0,0-6-6 16,9-6-1-16,3 0-3 0,7-6-5 0,3-3 4 15,10 0-9-15,0 4-3 0,3 4-17 0,-1 13-41 16,1 9-46-16,-2 10-57 0,-1 6-86 16,3 0-205-16,2 6-986 0</inkml:trace>
          <inkml:trace contextRef="#ctx0" brushRef="#br0" timeOffset="493184.0731">18116 3369 1640 0,'-2'-3'155'0,"2"-3"-72"0,-2 3-46 0,-1 0-19 16,2 0-6-16,-6 2-13 0,2 1-3 0,-7 4-7 15,-5 0 0-15,-8 4 8 0,-10 8 3 0,-8 7 3 16,-16 5 0-16,-6 5-1 0,-11 7-1 16,-12 5 1-16,-13 1 6 0,-6 8 3 0,-15 0 1 15,-19 3 2-15,-18 1-5 0,-22 3-2 0,-14 7 2 16,-15 5 12-16,-5 1 34 0,1-3 33 0,2-6 28 15,9-5 5-15,10-5-18 0,18-4-26 0,11 0-28 16,19-8-19-16,19-3-18 0,12-8-7 0,22-4-5 16,13-8-8-16,10-2-14 0,9-2-23 15,12-4-20-15,3-5-26 0,15-2-30 0,1-2-37 16,11-3-74-16,11 0-148 0,6-2-231 0,6-1-328 16</inkml:trace>
          <inkml:trace contextRef="#ctx0" brushRef="#br0" timeOffset="489058.669">16399 3547 2544 0,'-10'-6'3'0,"2"-2"-2"0,-4 2-39 15,5 5-54-15,15 1-10 0,3 1-2 16,9 1 22-16,19-4 58 0,13-4 16 0,22-6 12 16,12-10 7-16,19-7-3 0,13-4 2 0,14-2-3 15,9-4-4-15,-5 2-6 0,8-1-50 16,-1-1-97-16,-6-3-187 0,1 2-489 0,-13 0 55 16</inkml:trace>
          <inkml:trace contextRef="#ctx0" brushRef="#br0" timeOffset="481573.3915">18869 2546 2130 0,'-4'-2'78'0,"-1"2"-89"16,-4 4-46-16,-2 6-5 0,1 5 13 0,0 6 28 15,-2 7 17-15,-2 5 7 0,-1 6 7 0,-5 7 0 16,-1 3 3-16,-1 3 8 0,0 5 3 16,-4 0 8-16,1 3 0 0,3-2-4 0,-6-1-6 15,5 0-5-15,-1-10-1 0,1-4-1 0,7-6 4 16,2-7-6-16,1-8-2 0,3-3-4 0,7-7 4 15,0-6 15-15,3-6 11 0,0-3 0 0,3-4-12 16,0-8-15-16,6-7-11 0,2-13-3 16,4-9 7-16,2-9-1 0,4-10-1 0,6-7-1 15,1-11-2-15,2-4 5 0,3-5 2 0,0-2 2 16,0-2-8-16,1 3-1 0,6 3-2 0,1 10-2 16,4 8 8-16,-5 7-4 0,-1 11-1 0,-2 10-1 15,-6 9-1-15,-1 8 4 0,-3 10 1 16,-2 4-2-16,-1 9-8 0,-1 4-5 0,-4 9 2 15,1 7 3-15,-1 11 12 0,-2 7 3 0,-1 14 3 16,-5 10-3-16,-2 7-3 0,-1 5 4 16,-4 5 3-16,-4-1 2 0,0 2 3 0,-2-2-8 15,-1-4-4-15,-4-2-2 0,5-4-4 0,-5-3-15 16,1-6-29-16,2-5-49 0,-4-8-69 0,4-5-82 16,-1-9-117-16,0-3-250 0,1-8-273 0</inkml:trace>
          <inkml:trace contextRef="#ctx0" brushRef="#br0" timeOffset="483386.4416">18573 3036 2118 0,'-4'-7'105'0,"-3"-3"-90"16,7-2-54-16,14 3-7 0,7-1 5 0,10-7 31 15,9 1 4-15,11-8-2 0,4 2 5 16,9-4-1-16,4 0 10 0,7-7 2 0,2 3 2 15,5-5 2-15,3 1-7 0,0-3 1 0,5 2 1 16,-5 1 0-16,3-3 1 0,-5-1-2 0,-4 3 1 16,-2 0-1-16,-9 7-2 0,-7 3-1 15,-9 5-5-15,-11 3 1 0,-6 6-5 0,-4 4 8 16,-11-1 1-16,-6 3 1 0,-6 4 9 0,-7-1 8 16,-4 2 1-16,-5 2-6 0,-2 1-7 15,-8 2-18-15,-6 2-2 0,-3 4 1 0,-12 1-1 16,-2 7 7-16,1-3 4 0,-2 4 2 0,-1-1 4 15,-1-3-5-15,5 2-1 0,5-3-1 0,6-1 4 16,10-6 1-16,3-3-2 0,9-2-3 0,6-3-17 16,3 0-1-16,2 0 3 0,5-1 1 0,2 1 20 15,3 1-7-15,5 0-2 0,0 5-3 16,5 2-2-16,-2 4 5 0,1 8-1 0,-5 3 3 16,1 10-2-16,-4 6 4 0,-4 9 3 0,0 7 0 15,-4 6 2-15,1 5-1 0,-4 7-3 0,0 0 0 16,-5 5 1-16,-5 1-2 0,0 2 3 15,-4-1-1-15,-7 7-2 0,-1 6-50 0,-9 3-2 16,-6 3 6-16,-4-2 7 0,-5-11 54 0,-4-5 5 16,6-8-5-16,-4 0-3 0,-6-2 1 15,5-10-3-15,-5-3 1 0,4-10 3 0,-1-6 4 16,6-10 5-16,-2-13 1 0,1-6-1 0,1-10-8 16,-9-6-4-16,6-13-3 0,1-5-3 0,0-10-1 15,8-13 4-15,2-4 1 0,11-5 4 0,6-6 7 16,3-3-1-16,9 0-1 0,5-2-3 15,4 0-9-15,10 0-6 0,6 1-4 0,5-2-3 16,9-2 4-16,7-1 4 0,8 1 2 16,8-3-2-16,2 0-2 0,6-2-3 0,11 0-1 15,-1 3 3-15,4-4 1 0,1 2-1 0,1 0-3 16,-6 4-5-16,-5 0 1 0,-3 3 1 0,-4 8 3 16,-4 3 3-16,-6 4-2 0,-2 5 0 0,-6 9-1 15,-3 3 0-15,-5 5 2 0,-4 6 0 0,-3 5 1 16,-2 1 1-16,-2 3 2 0,-7 6-1 0,-2 0 2 15,-3 3 1-15,-4 3-5 0,-1 2-3 16,-6 1-1-16,-2 1 3 0,-2 2 8 0,-2 4 4 16,-2 2 3-16,-1 5-5 0,-1 2-3 0,-3 3 1 15,1 5-3-15,-3 4 4 0,0 3-5 16,2 0-4-16,-1 5 1 0,1-2 0 0,2 0 0 16,4-2 2-16,0-2 0 0,0-3-3 0,6-5 1 15,-2-4-1-15,4-5-2 0,3-1 3 16,1-4-1-16,-1-4-2 0,3-3 0 0,0-1 4 15,1-6 2-15,5-3 4 0,3-1 1 0,-1-8-5 16,2-1 0-16,5-2 1 0,0 0 0 0,5-3 4 16,-1-4-3-16,2-3-1 0,-1 2 0 0,0-4 1 15,-1 0 0-15,-3-1 2 0,-1-2 1 0,0 0-2 16,0 0-2-16,-2 2 1 0,-2 4-2 16,0 0 6-16,-3 0-2 0,-1 2-1 0,-6 4 1 15,-3 3 2-15,-2 3 5 0,-3 3 8 16,-4 4 6-16,-1 2-1 0,-2 3-9 0,-5 2-12 15,0 1-16-15,-1 3-6 0,-8 3 2 0,0 5 4 16,-7 5 8-16,-1 5 3 0,-5 7 3 0,0 5 3 16,-3 4 1-16,-1 6-2 0,1-2 0 0,-2 6-3 15,3-3-1-15,0 1-1 0,7 2 0 0,1-11-1 16,7-1 1-16,6-7-2 0,7-7 0 16,6-4 3-16,6-2 2 0,4-7 6 0,8-2 4 15,1-4 1-15,11-5 1 0,4-4 0 0,9-4-6 16,2-7-1-16,3 0-1 0,3-4-6 15,2-1 2-15,-1-2 1 0,2-3 0 0,-7 4 0 16,0-6-3-16,-3 3-3 0,-9-3-4 0,5 2 4 16,-1 2 1-16,-6 1 2 0,-2-1 3 0,-3 2-4 15,-6-1 3-15,-4 1-1 0,-2 2 1 16,-4 3 4-16,-3-1-1 0,1 4 2 0,-7 4 2 16,-4 1 5-16,-4 7 0 0,-4-2-4 0,-6 3-8 15,-1 3-14-15,-3 2-3 0,-10 5 6 0,1 4 5 16,-9 5 7-16,-2 0 1 0,0 5-2 0,0 3-2 15,6 0 0-15,1 4 0 0,5 3 1 16,4 1 1-16,2 0-2 0,6 0 0 0,5 1-3 16,2-3-3-16,4-2 1 0,6-3-5 0,2-5-1 15,5-5 0-15,4-1 2 0,8-7 6 0,8-4 3 16,7-3 2-16,4-4-5 0,4-8-9 16,3 1-17-16,2-4-16 0,1-2-10 0,0-5-16 15,-1 3-5-15,-5-5 3 0,-1-1 4 0,-8-1 21 16,-4 0 21-16,-6 0 21 0,-1-1 14 0,-7-2 2 15,-1-2 4-15,0 0 2 0,-7 0 6 16,1 1 5-16,0 3 1 0,-3 2 2 0,1 3-3 16,-2 8-1-16,2 4-4 0,-6-1-3 0,2 5-6 15,-5 1-10-15,2 5-5 0,-1 3-1 16,0 2 7-16,0 6 7 0,-2 2 8 0,2 6 2 16,-3 4-7-16,-3 5 0 0,-1 5-4 0,-2 0-1 15,0 2-1-15,0-1-5 0,0-2-1 16,0 0-2-16,-2-2 3 0,2-1 0 0,-1-3 3 0,-1-4 1 15,2-5-2-15,2-7 6 0,2-4 0 16,2-5 12-16,0 1 20 0,0-4 14 0,1-1 5 16,-1-1-10-16,1-4-20 0,3-5-17 0,-1-5-3 15,8-7-2-15,-3-5-1 0,0 0 4 0,4-3-6 16,0 1-4-16,6-3 1 0,-2 0-6 0,1 4-5 16,3 1 2-16,0 7-3 0,0 3-1 15,1 5 1-15,-8 1-1 0,3 5-5 0,1 1 1 16,1 5-1-16,-3 2-2 0,-1 2 5 0,1 6 1 15,-3 0 3-15,0 8 2 0,-1 1 0 16,-3 6 4-16,-1-1 4 0,-2 4 3 0,-2 2-2 16,1 0-1-16,-4 0-3 0,-2 0 0 0,0-4 4 15,-1-1-6-15,-2-3 4 0,2-2 2 0,-1-3-4 16,0-6 10-16,3-1-1 0,1-2 7 16,0-4 7-16,0-2 7 0,1-2-3 0,2-3-8 15,-1-3-5-15,4-4-14 0,2-5 4 0,-2-5 1 16,5-3-3-16,3-3 5 0,2-4-4 15,2-3-1-15,1 0-1 0,7-3-1 0,-1 2-3 16,3 2-3-16,-2 1-3 0,3 10 0 0,-2 2 2 16,4 3 1-16,-2 4-1 0,0 3 0 0,-3 5-1 15,1 2-1-15,-7 5 1 0,-1 5 0 0,1 3 1 16,-6 7 3-16,-2 5 3 0,-4 4 4 16,1 4 3-16,-6 3 3 0,-3 3-4 0,0 1 5 0,-6 1-3 15,0-2-4-15,-2 0 1 0,1-2-4 16,-2-3-2-16,3-3 0 0,-2-6 0 0,6-1-4 15,-4-4-12-15,1-3-24 0,2-2-50 0,3-4-81 16,-1-3-128-16,1-3-223 0,1-1-472 16</inkml:trace>
        </inkml:traceGroup>
        <inkml:traceGroup>
          <inkml:annotationXML>
            <emma:emma xmlns:emma="http://www.w3.org/2003/04/emma" version="1.0">
              <emma:interpretation id="{4C62C6F5-4CFC-429D-ACCF-35C0559B922C}" emma:medium="tactile" emma:mode="ink">
                <msink:context xmlns:msink="http://schemas.microsoft.com/ink/2010/main" type="inkWord" rotatedBoundingBox="23376,8200 30408,7437 30669,9851 23638,10614"/>
              </emma:interpretation>
              <emma:one-of disjunction-type="recognition" id="oneOf5">
                <emma:interpretation id="interp25" emma:lang="en-IN" emma:confidence="0">
                  <emma:literal>Agreements</emma:literal>
                </emma:interpretation>
                <emma:interpretation id="interp26" emma:lang="en-IN" emma:confidence="0">
                  <emma:literal>agreements</emma:literal>
                </emma:interpretation>
                <emma:interpretation id="interp27" emma:lang="en-IN" emma:confidence="0">
                  <emma:literal>Agreement,</emma:literal>
                </emma:interpretation>
                <emma:interpretation id="interp28" emma:lang="en-IN" emma:confidence="0">
                  <emma:literal>Agreement'</emma:literal>
                </emma:interpretation>
                <emma:interpretation id="interp29" emma:lang="en-IN" emma:confidence="0">
                  <emma:literal>Agreement.</emma:literal>
                </emma:interpretation>
              </emma:one-of>
            </emma:emma>
          </inkml:annotationXML>
          <inkml:trace contextRef="#ctx0" brushRef="#br0" timeOffset="484364.5601">23232 2407 611 0,'3'0'111'0,"-2"0"-104"15,5-1-20-15,0-2 29 0,3-4 32 0,4-3 23 16,0 1 25-16,1-5 20 0,6 0 9 16,0-3 2-16,3 1-7 0,-2-2-13 0,1 3-14 0,-1-4-7 15,-2 1-11-15,-2 2-1 0,1-1-7 16,-3-2-4-16,-1 2-7 0,-3 2-10 0,-6 2 5 15,-1 1 1-15,-1 1 3 0,-6 4-5 0,-3-1-19 16,-1 4-17-16,-2 2-18 0,-6 2-3 0,-5 5 2 16,1 4 8-16,-11 3 6 0,2 6 0 15,-4 2 7-15,-4 6-2 0,6 3-1 0,-2 2 0 16,4 3-6-16,-3 2-3 0,6 2 0 0,3 2-5 16,4-6 0-16,4-1-1 0,6 0-1 15,4-7-4-15,5-3 2 0,7-7-6 0,2-5 0 16,3 0 7-16,5-7 1 0,6-2 7 0,-1-4 5 15,5-5-2-15,0-7 1 0,3-1 1 16,5-3-1-16,-1-1 1 0,1-4 2 0,0-1-4 16,-2-1-1-16,-2 0 3 0,-5-1-6 0,1-3 5 15,-3-2-1-15,1 0-2 0,1 0 3 0,-3 1-4 16,-4 5 0-16,0-1 0 0,0 5-3 0,-1 4-1 16,-4 3-3-16,-2 5 0 0,-2 3-6 0,-7 3 1 15,0 4 0-15,0 2-2 0,-1 2 7 16,-2 4 3-16,-1 5 3 0,1 4 2 0,1 5 2 15,-4 3-3-15,1 0 1 0,1 1 0 0,-4 0-4 16,0-2 1-16,-2 2 0 0,4-2-3 16,-4 0 6-16,1-3-2 0,-2-5-1 0,3-1 3 15,2-7-4-15,2-2 1 0,0-4 3 0,1-3 7 16,0-1 7-16,3-2 9 0,2-3 1 0,2-2-8 16,0-6-3-16,4-5-8 0,1-3-3 0,1-1 4 15,4-1-7-15,1-4-1 0,-3 0-2 16,8-2-3-16,-3-1 2 0,1 1 0 0,4 3-2 15,-1 3-1-15,1 4 2 0,-6 6-1 0,0 2-3 16,-7 4 3-16,1 7-9 0,-1 1 1 16,-1 6 3-16,-2 3 0 0,-5 3 7 0,4 8 2 15,-6 0 2-15,2 7-1 0,0 2 3 0,-5-1-2 16,0-1-1-16,-2 0 1 0,-1-2-5 0,3-2 1 16,-2-2-3-16,4-3 0 0,1-4-2 15,0-2-8-15,1-3-7 0,3-3-17 0,-3 0-15 0,5-6-19 16,-4-3-28-16,6-5-37 0,1-5-48 15,3 0-44-15,-2-7-23 0,1 0-10 0,-1-6 16 16,6-1 21-16,1-3-12 0,5-3-4 0,1 1 8 16,-2-6 111-16,0-3 121 0,2-3 0 15,-2-5 0-15,1 3 0 0,1-4 0 0,-1 5 0 16,-1-3 0-16,-3 4 75 0,-1-2 124 0,2 5 38 16,-4 6 22-16,-3 4-4 0,2 6-20 0,-4 7-33 15,-3 5-27-15,-1 5-21 0,-5 4-24 16,0 2-20-16,-1 2-22 0,-2 0-29 0,-2 2-24 15,1 1-15-15,1 4-7 0,-1 2 7 0,3 9 12 16,-3 6 3-16,-4 3-1 0,-3 13 3 0,3 4-6 16,-7 5 1-16,-1 3 4 0,-1 4-3 15,-3 0 0-15,-3 2-3 0,0 0-8 0,-2-1-5 16,3-7-7-16,4-3-3 0,0-2-1 0,5-5-3 16,5 0-7-16,0-6-12 0,1 0-14 0,1-7-9 15,2 1-10-15,2-4-19 0,-4-4-47 16,2-4-69-16,-2-4-89 0,1-5-90 0,-2-2-116 15,-2-3-143-15,-1-2 200 0</inkml:trace>
          <inkml:trace contextRef="#ctx0" brushRef="#br0" timeOffset="484770.5773">24431 2298 956 0,'1'-9'376'0,"6"-6"-156"16,-3-4-56-16,6 4-37 0,-4 3-21 15,9 2-28-15,4-4-20 0,-2 4-18 0,9-2-17 0,2-2-5 16,8 3-12-16,2-3 0 0,7 2 0 15,6-3-2-15,5 0 1 0,1 2-2 0,-2-4-2 16,-2-1 0-16,1 0 4 0,1-1 1 0,-1 1 1 16,-3 0 0-16,-3 3-5 0,-7-3 0 15,-3 1 4-15,-6 0-2 0,0-3 2 0,-6 7 3 16,-10 1 5-16,-11 4 15 0,-2 3 3 0,-7 0-5 16,-1 0-13-16,-6 1-13 0,-4 0-8 0,-8 2 3 15,-2 2 5-15,-2 2 2 0,0 2 6 16,0 0-2-16,1 2-1 0,-1 2-2 0,0 4 0 15,3-2 1-15,8 2-1 0,4 0-2 0,2 4-4 16,8-1-2-16,2 3 4 0,8 3 0 0,-3-1 4 16,8 1 1-16,1 6-3 0,9-3 2 15,-5 1 0-15,6-4-2 0,1 0 3 0,0 1-1 16,-6-1-2-16,4 0-2 0,-6 0 0 0,-2-3 0 16,-6-2 9-16,2 1 7 0,-7-1 11 0,-4-4 18 15,-3 2 12-15,-7-6 8 0,-7 4-1 0,-8 0-5 16,-3-4-5-16,-8-2-10 0,3-3-3 15,-3-4-12-15,-3-6-9 0,7 3-8 0,-1-4-10 16,6-1-23-16,0 2-53 0,10-2-91 0,-4 0-199 16,8-1-486-16,4 2-648 0</inkml:trace>
          <inkml:trace contextRef="#ctx0" brushRef="#br0" timeOffset="493879.7894">11311 4609 480 0,'-16'-11'269'0,"-1"-7"-110"0,-5-5-24 15,7 2-22-15,5 2-8 0,2 1 3 0,2-1-7 16,1-1-2-16,-1 4-2 0,0 0 4 0,-4 2 1 16,1 0-15-16,1 4-7 0,-1 0-13 0,-1 0-14 15,-3 2-5-15,-1 3-9 0,-3 1-5 0,-3 3-8 16,-2 1 2-16,-3 4-3 0,-3 2-6 15,-3 6 4-15,-3 2-11 0,-2 7 0 0,-1 4-5 16,0 4-8-16,3 9 3 0,-3 5 0 0,2 8 2 16,3 7 0-16,-3 5 2 0,5 9 1 15,0 2 1-15,2 4 4 0,4 6-3 0,0-4 1 16,6-1-4-16,2-4-4 0,7-6 2 0,1-2-3 16,5-3 4-16,0-5-2 0,1-2-2 0,2-1-5 15,-3-1-3-15,0-2-5 0,1-3-12 16,-5 1-14-16,-1-5-21 0,-4-1-25 0,-4-5-22 15,-2-2-32-15,2-6-40 0,-1 0-69 0,-5-4-118 16,6-4-208-16,-5-3-105 0</inkml:trace>
          <inkml:trace contextRef="#ctx0" brushRef="#br0" timeOffset="494355.2065">10118 5772 1705 0,'-7'-6'172'0,"4"-5"-129"15,2 0-48-15,5-1-19 0,9-2 7 16,9-7 30-16,5-3 16 0,6-5 11 0,3-3 10 16,9 2 5-16,3-7-3 0,3 3-3 0,1 0-1 15,3 1-1-15,5-1 1 0,2 0-4 16,2 0-3-16,-2-1-8 0,-1 2-8 0,-2 3-7 16,-3 2-5-16,-8 3 0 0,-6-2-5 0,-5 5 1 15,-6 1-3-15,-5 1 0 0,-5 0 1 16,-2 5-2-16,-9 5 1 0,-1-1-1 0,-7 5 4 15,-2 1 3-15,-2 2-1 0,-4 0-4 0,-5 0-9 16,1-2-9-16,-6 5-6 0,0 4-3 0,-7 1 5 16,1 1 2-16,-3 4 4 0,-2 2 5 0,-1 1 0 15,-3 5 3-15,4 0-2 0,0 2 0 16,6-2-4-16,3 2-4 0,6-1-1 0,6-3-1 16,4 2 1-16,8-3 2 0,0 1 4 0,6-3 2 15,6 0 2-15,1-1 5 0,5 0-2 0,1 3 4 16,-1-3-1-16,3 3-1 0,-4-2 1 0,-3 6-1 15,-1 3 4-15,-4-3 2 0,-7 5 1 16,1 0 0-16,-8-2 0 0,-2 3 1 0,-2-2 0 16,-5 1 1-16,3-5-1 0,-3 1 0 0,3-8 4 15,1-3 0-15,0-3 1 0,4-5-3 0,0-1-7 16,4-1-4-16,-2-4 0 0,4 1 0 16,3-4 2-16,7-2 2 0,2-4-3 0,6-3-20 15,8-4-37-15,1-3-75 0,6 2-87 0,6-2-118 16,1-2-186-16,4 1-325 0,1-2 348 15</inkml:trace>
        </inkml:traceGroup>
      </inkml:traceGroup>
      <inkml:traceGroup>
        <inkml:annotationXML>
          <emma:emma xmlns:emma="http://www.w3.org/2003/04/emma" version="1.0">
            <emma:interpretation id="{2A6604EF-51FB-4C2A-9DE4-A3328DBB32F1}" emma:medium="tactile" emma:mode="ink">
              <msink:context xmlns:msink="http://schemas.microsoft.com/ink/2010/main" type="line" rotatedBoundingBox="15119,10397 24085,10176 24129,11962 15164,12183"/>
            </emma:interpretation>
          </emma:emma>
        </inkml:annotationXML>
        <inkml:traceGroup>
          <inkml:annotationXML>
            <emma:emma xmlns:emma="http://www.w3.org/2003/04/emma" version="1.0">
              <emma:interpretation id="{427355C7-FA01-41C8-88B6-F0433BEF54B6}" emma:medium="tactile" emma:mode="ink">
                <msink:context xmlns:msink="http://schemas.microsoft.com/ink/2010/main" type="inkWord" rotatedBoundingBox="15119,10397 19526,10289 19570,12074 15164,12183"/>
              </emma:interpretation>
              <emma:one-of disjunction-type="recognition" id="oneOf6">
                <emma:interpretation id="interp30" emma:lang="en-IN" emma:confidence="0">
                  <emma:literal>franchising</emma:literal>
                </emma:interpretation>
                <emma:interpretation id="interp31" emma:lang="en-IN" emma:confidence="0">
                  <emma:literal>Franchising</emma:literal>
                </emma:interpretation>
                <emma:interpretation id="interp32" emma:lang="en-IN" emma:confidence="0">
                  <emma:literal>franchisees</emma:literal>
                </emma:interpretation>
                <emma:interpretation id="interp33" emma:lang="en-IN" emma:confidence="0">
                  <emma:literal>Branching</emma:literal>
                </emma:interpretation>
                <emma:interpretation id="interp34" emma:lang="en-IN" emma:confidence="0">
                  <emma:literal>branching</emma:literal>
                </emma:interpretation>
              </emma:one-of>
            </emma:emma>
          </inkml:annotationXML>
          <inkml:trace contextRef="#ctx0" brushRef="#br0" timeOffset="495139.8152">11747 5162 1125 0,'-10'-8'236'0,"1"-6"-80"0,-2-3-41 0,2 4-5 15,2 1 2-15,1 2-3 0,-1 0-11 0,0 4-11 16,-1 3-8-16,0 0-10 0,-1 3-13 0,1 0-16 15,-3 3-13-15,-4 5-10 0,0 7-4 16,-2 5 1-16,-2 5 2 0,-1 5 1 0,1 1 1 16,-2 2-1-16,2 0-2 0,3 1-4 0,-3 1-2 15,7-4-4-15,3-4-3 0,3-2-3 0,6-6-5 16,0-4-1-16,6-3-4 0,2-6 2 16,1-1 5-16,3-4 4 0,6-1 9 0,-4-4 2 15,5-4 2-15,3-5 1 0,-1-4-2 0,-1-2-1 16,-1 0-1-16,-2-2 2 0,-3 0-2 0,1-1 2 15,-5 1 3-15,0-2-1 0,-5 1 3 16,-1 2-1-16,-1 1-2 0,-2 4-3 0,-1 0-3 16,0 8-2-16,0 2-3 0,0 4 0 0,0 1-8 15,0 1-9-15,-1 1-5 0,1 1-1 16,0 4 9-16,0 3 11 0,1 5 6 0,-2 2 3 16,-1 1-4-16,1 1-2 0,-2-1-2 0,2 2-1 15,0-4 0-15,1 1 0 0,0-4 0 0,0-1-4 16,2-2-3-16,2-2-17 0,3 1-28 0,0-6-35 15,0-2-47-15,1-1-34 0,-2-3-22 16,5-4 5-16,0 1 17 0,1-5 18 0,1-2 12 16,-1-2 2-16,2 2 14 0,-2-5 22 0,0 1 30 15,-3 0 30-15,2-3 18 0,2 1 12 0,1-6 9 16,-1 3 11-16,2-3 15 0,-2 4 22 0,5-4 23 16,-5 2 22-16,1 2 18 0,-2 5 9 15,-4 3 3-15,4 3-4 0,-6 3-16 0,0 1-17 16,-5 3-22-16,0 3-22 0,-1 3-11 0,2 0-3 15,0 1 3-15,1 4 6 0,3 0 2 16,-4 5-3-16,4 3-4 0,-2 5-3 0,-4 2-6 16,0 2-2-16,-3-1-2 0,-1 1-2 0,-1-1 2 15,1-2-3-15,-3-1 0 0,3-2-2 0,-3-1-3 16,2-2 0-16,-1-4-1 0,0-3 4 16,4-5-3-16,2-2 5 0,0-2 5 0,0-2 7 15,4 1 8-15,-1-4-4 0,0-2-5 0,1-5-9 16,-3-4-6-16,6-2-2 0,-1-5-1 15,5 2 1-15,-1-5-3 0,3 0-1 0,-1-1 0 16,0 0-5-16,3 2 3 0,0 4-3 0,1 2 1 16,-3 4-1-16,1 1-1 0,-1 5-1 0,0 2-2 15,1-1 2-15,-2 6-3 0,0 2 3 0,1 4 1 16,-2 3 0-16,0 3 6 0,-2 3 1 0,2 5 0 16,-3 4 3-16,-3 0-2 0,2 5 1 15,-3 0-3-15,-4 1-1 0,0 0-2 0,-4-4 2 16,-1-1-3-16,2-3-6 0,-4 0-8 0,-2-3-19 15,5-2-25-15,-2-4-34 0,0-2-48 0,0-1-57 16,4-5-100-16,-1-1-180 0,3-4-360 16,3-1 360-16</inkml:trace>
          <inkml:trace contextRef="#ctx0" brushRef="#br0" timeOffset="495635.339">12693 5072 251 0,'-4'-9'315'16,"0"-5"-105"-16,2-4-39 0,2-1 2 15,1 0 5-15,3 0-1 0,-1 0-10 0,1 1-17 16,-3 0-9-16,0 4-11 0,-1 0-11 0,-1 2-16 15,0 3-12-15,-5 0-22 0,0 4-16 16,-4 2-11-16,1 1-16 0,0 4-5 0,-5 1-10 0,-3 6-4 16,-2 6 1-16,0 4-4 0,-4 4 0 15,-1 4-2-15,3 4 1 0,-3 2-2 0,2 3-2 16,2 3 2-16,1-4-8 0,7 0 6 16,4-2-1-16,1-4-2 0,7-3 5 0,0-5-7 15,6-1-2-15,1-5-1 0,6-2-2 0,2-6 1 16,9-4-3-16,-1-3-4 0,6-6-18 0,1-3-24 15,6-7-35-15,3 0-50 0,-3-9-47 0,4-2-90 16,0-1-135-16,-1-3-245 0,4-2 3 16</inkml:trace>
          <inkml:trace contextRef="#ctx0" brushRef="#br0" timeOffset="496176.3464">13066 4550 328 0,'-3'-19'610'15,"-5"-8"-340"-15,4-1-55 0,-1 7-48 16,4 10-6-16,-2 5-3 0,0-1-15 0,2 4-15 15,0 3-33-15,-2-2-33 0,3 2-38 0,-1 3-27 16,1 5-6-16,0 2 2 0,-2 8 10 0,0 9-1 16,-1 6 6-16,0 8-5 0,-5 3 1 15,4 7 0-15,-8 2-3 0,4 1 2 0,-3 3-1 16,-1 1 0-16,-1-1 2 0,-1-1-3 0,1-1 1 16,4-2-4-16,-3-3-3 0,5-10-4 15,0-6-6-15,3-6-4 0,4-6-5 0,0-7 1 16,0-3-1-16,3-5-6 0,-2-7-3 0,3-2 3 15,2-1 13-15,0-6 12 0,4 1 10 16,-1-7 3-16,3-5-5 0,3-4 3 0,-2-3-1 16,3 0 2-16,-1-6 3 0,0 1 1 0,0-2 1 15,2 5-3-15,0 5-2 0,-3 1-2 0,-2 7-3 16,-1 6 0-16,-3 2-3 0,1 4 1 0,-2 2 0 16,-2 4 4-16,-3 2 9 0,2 4 3 0,2 3 8 15,-3 7 1-15,0 3-5 0,1 2-5 16,0 2-6-16,-3 2-1 0,0-2-5 0,2-1 1 15,1-6-1-15,1 0-2 0,-1-6 1 0,4-2-5 16,-2-4 3-16,3-1 1 0,2-4 3 0,-2-2 7 16,6-2-2-16,1-3 4 0,0-6-2 15,3-3-3-15,0-6-4 0,-2-1-7 0,5-2-4 16,-6-3-8-16,3 1 2 0,-2 0-1 0,-6-1 3 16,-3 0 7-16,1 6 1 0,-5-3 7 15,3 4 1-15,-4 4 3 0,-2-1 4 0,-1 6 3 16,0 4 5-16,0 4-2 0,-1 4-3 0,1 1-7 15,-2 4-5-15,1 3 0 0,-3 4-2 0,0 6 4 16,2 4-1-16,0-1-2 0,-2 0 2 16,2 2-2-16,2-3 0 0,-2-1-3 0,4-3-4 0,0-2-17 15,2-1-43-15,-2-5-77 0,4-4-123 16,1-2-277-16,-3-3-895 0</inkml:trace>
          <inkml:trace contextRef="#ctx0" brushRef="#br0" timeOffset="496774.064">13561 4612 1998 0,'-5'-3'143'0,"1"0"-81"15,0-2-61-15,4 2-21 0,4 2-11 0,-2-1 2 16,2 1 7-16,3 2 4 0,-3-2 2 0,7 1-13 16,-2 1-24-16,0-1-33 0,2 5-33 0,1-1-15 15,-1 1 2-15,2 1 19 0,-2 1 22 16,3 1 13-16,-5-1 11 0,0 0 8 0,2-1 9 15,0 0 12-15,-5-1 13 0,3-5 15 0,-3 0 12 16,-3 1 36-16,-3-1 35 0,-3 2 18 0,-2-1 23 16,1 4-11-16,-7-1-11 0,-1 8 4 15,-1-2-2-15,-2 4 2 0,-5 4-5 0,2-3-8 0,4 2-16 16,-1 0-19-16,3-2-14 0,2 1-14 16,6-2-7-16,2-3-9 0,-1 1 0 0,6-1-2 15,1-3 1-15,2 2 6 0,2-1 2 0,5-1 4 16,0 3 0-16,2 0-1 0,1 0-3 15,3-1-4-15,-5 3 2 0,1-1-5 0,-2 3 2 16,1-2 2-16,-2 1-4 0,-1 3 3 0,-6 4 1 16,2-3 5-16,-6 2 11 0,-5-2 7 0,-3-4 1 15,-1 0-3-15,-4 0-5 0,-3-2-5 16,2-3-1-16,-3 0-1 0,3-3-6 0,-1 0-2 16,2-5-8-16,7-1-8 0,-3 0-13 0,4-6-26 15,0 2-38-15,1-2-50 0,-1-4-42 16,4-4-37-16,1-2-28 0,5-4-22 0,-1-3-49 15,6-1-39-15,-2-2 0 0,7-1 46 0,-1-1 301 16,0-2 4-16,-1 0 0 0,5 2 0 0,-1 1 0 16,-4-1 135-16,0 8 152 0,-2 1 20 15,-1 3-16-15,-6 3-38 0,4 4-46 0,-3 3-46 16,0 2-39-16,-3-1-38 0,0 5-27 0,-2 5-16 16,3-2-9-16,0 1 4 0,0 5 3 0,2 1 3 15,-1 7-5-15,2 4-6 0,-1-1-5 0,-3 3-8 16,1 0 2-16,0-2-2 0,-3 0 0 0,1-1-2 15,-2-3-6-15,1 1-4 0,-1-5-3 16,1-1-21-16,2-2-47 0,-2-4-74 0,3-2-104 16,-1-3-150-16,3-4-247 0,-1-1-159 0</inkml:trace>
          <inkml:trace contextRef="#ctx0" brushRef="#br0" timeOffset="497448.7211">14028 4749 819 0,'1'-3'345'0,"-1"-3"-136"15,1 0-80-15,3 3-35 0,-1 3-19 0,-2-2-14 16,1 2-18-16,-2 2-8 0,1-2-1 0,-1 3-1 16,1 0 1-16,3 3-4 0,2 1-6 0,-4 3 3 15,0 1-2-15,-1 4-3 0,2 1-2 0,-3 4-3 16,-4 0-3-16,2 2 0 0,1-1 3 0,-6 1-7 16,2-4-2-16,4 1-5 0,-1-5-9 15,4-2 3-15,0-6-1 0,2-1 2 0,4-3 3 16,-2-4 3-16,0 1 6 0,7-5 4 0,-1-1 6 15,2-7-5-15,1-1 0 0,-2-3-4 16,4-1-3-16,1 0 6 0,-7-2-3 0,2 2 2 16,-3 2 4-16,-1 2-6 0,2 3 6 0,-8 4 4 15,1 2 1-15,1 5 0 0,-4-1-7 0,-1 4-9 16,2-1-8-16,-1 4 4 0,-1 0 1 16,5 1 5-16,2 2 4 0,-3 1-7 0,6-1-2 15,0 0-2-15,-3-1 0 0,4-1 2 0,2-1 2 16,1-3 0-16,0-1-3 0,4-2 6 0,-2-2 1 15,-1-2 2-15,-2-1 5 0,0-3-3 16,2 1 1-16,-1-3 2 0,-2 0-4 0,-2-1 6 16,-3-4-3-16,2 1-4 0,-3-2-4 0,-1 0 0 15,-2 0 1-15,-2 3 3 0,-1-1 10 0,-1 3-5 16,-1 2 2-16,1 1-1 0,-3 3-2 16,3 4 5-16,-3 2-4 0,2 0-10 0,1 3-13 15,-2 2-3-15,-2 7 0 0,1 3 8 0,-5 10 5 16,3 5 2-16,-4 5 2 0,-1 4-3 0,5 4 2 15,-2 4-1-15,4 8-1 0,2 5-1 0,-5 2 2 16,6 1-4-16,-2-4-1 0,2-1 2 16,-6 0 4-16,3-1-6 0,1 1 0 0,-8-1-5 15,9 0-7-15,-6-2 6 0,5-2-1 0,-2-3 1 16,-1-8 1-16,5-3 1 0,-3-8 1 0,-3-9 5 16,5-8 8-16,-1-4 0 0,-6-7-1 15,0-4-4-15,0-5-5 0,-7-3-1 0,-4-6 3 16,0-3 3-16,0-7 1 0,-6-4 1 0,6-3 3 15,0 0-1-15,4-3 0 0,-2-3-1 16,5-5-3-16,0-1-3 0,1-4-5 0,4 3 4 16,-2-2-1-16,7 7-2 0,2 1 0 0,2 3-9 15,2 6 0-15,4 4-2 0,-2 6 1 0,3 3-9 16,-4 1-26-16,3 2-35 0,0 1-63 16,-2 3-66-16,-1 4-94 0,0 3-229 0,-4-2-886 15</inkml:trace>
          <inkml:trace contextRef="#ctx0" brushRef="#br0" timeOffset="497619.775">13985 4299 2245 0,'-10'-6'832'0,"6"-1"-840"16,2-1-27-16,10 5-16 0,10 2-55 0,1-1-76 15,5 1-145-15,-5-2-320 0,3 0-908 0</inkml:trace>
          <inkml:trace contextRef="#ctx0" brushRef="#br0" timeOffset="5927.8759">8893 1828 893 0,'9'-11'79'0,"4"-4"-73"0,6-1-22 0,-1 6 5 15,7 2 22-15,1 2 20 0,0 1 19 0,1 5 12 16,-2 2 3-16,-2 2 1 0,-4 7-2 0,2 1-6 16,-3 6-3-16,-4 6-4 0,-2 1-3 0,-1 5-5 15,-5 2-1-15,-2 0 3 0,-4 4-1 16,-7 1 3-16,2 4-1 0,-6-2-4 0,-1-2-10 15,-4-5-3-15,-2-2-7 0,3-4 0 0,-1-2-2 16,3-6-3-16,1-2 1 0,3-4-1 0,2-3 3 16,3-5 16-16,0 0 18 0,1-4 23 15,3 0 2-15,0-5-13 0,3-3-23 0,-2 0-27 16,3-6-9-16,0-7-5 0,7-3 4 0,0-4 0 16,2-7 2-16,4-3 0 0,1-5-8 15,5-5 1-15,1 0 1 0,3 1-4 0,1 6 6 16,7-1-4-16,-5 5 1 0,9 2-4 0,-1 6 0 15,-5 2-2-15,2 4-3 0,-4 7 5 16,0 1-8-16,-8 6-2 0,1 4-5 0,-1 4-5 16,-2 7 3-16,-3 4 1 0,-4 7 6 0,0 6 7 15,-4 7 3-15,-4 5 2 0,-2 4 3 0,-4 4 3 16,-7 2 0-16,2 0 3 0,-7 3 0 0,0-2-4 16,-2-2 2-16,-1-3-2 0,-3-6-1 15,2-6 1-15,5-5 1 0,0-5 0 0,2-7 4 16,1-4 9-16,6-5 7 0,1-3 12 0,1 0 0 15,1-5-16-15,1-2-8 0,7-4-15 0,3-5-4 16,3-7 4-16,5 0 2 0,6-8 4 0,3-9-1 16,3 0 2-16,4-8-2 0,-2 2 0 15,2-1 1-15,2 0-4 0,-1-1 5 0,1 5-4 16,-1 2-4-16,1 7 1 0,-2 6-6 0,-2 7-1 16,-6 7 1-16,-5 2 1 0,-2 8-1 0,-5 1 2 15,-3 5-2-15,0 3-2 0,-5 7 4 16,-3 5 1-16,-2 9 6 0,-5 6 9 0,-2 9-1 15,-5 3 1-15,-5 2-1 0,1 4-3 16,-3-4-1-16,1 1 0 0,-1-4-3 0,3-5-1 16,2 0 1-16,0-7-3 0,9-9-2 0,-2-2-4 15,1-4-17-15,6-3-35 0,1-6-89 0,1-1-197 16,4-5-420-16,3-2-382 0</inkml:trace>
          <inkml:trace contextRef="#ctx0" brushRef="#br0" timeOffset="6321.6933">10780 1701 1127 0,'0'-6'178'0,"-1"-1"-88"0,-1-1-73 16,2 5-12-16,0 1 8 0,0 2 38 0,-2-1 29 15,-1 1 0-15,-2 3-9 0,-3 3-31 16,-6 8-24-16,-5 3 1 0,-3 9 5 0,-3 5 8 15,-4 8 3-15,-1-2 0 0,0 2-2 0,1-1-2 16,8-4-6-16,0 3-4 0,10-4-2 0,0 0-12 16,7-4 1-16,7-3-2 0,1-5-5 15,4-4 6-15,5-5 0 0,6-4 7 0,2 1 5 16,8-6 8-16,1-3-1 0,5-3 1 0,3-5 0 16,-2 1-6-16,0-5 3 0,-2-2 1 15,-1-5 5-15,-3-4 5 0,-2-3 2 0,-4-2-1 16,-1-2 1-16,-4-1-3 0,-6-4-3 0,-2 1-5 15,-7-1-2-15,0 3-6 0,-7 2 2 0,1 3 2 16,-5 5-3-16,-5 2 1 0,0 2-4 0,-4 3-9 16,-3-1-5-16,-1 4-1 0,0 0-7 15,-5 4 3-15,7 1-3 0,-2 1-4 0,3 2-6 16,3 2-10-16,4 0-31 0,2 2-49 0,2 2-101 16,-1 2-207-16,3 2-366 0,4 3-181 0</inkml:trace>
        </inkml:traceGroup>
        <inkml:traceGroup>
          <inkml:annotationXML>
            <emma:emma xmlns:emma="http://www.w3.org/2003/04/emma" version="1.0">
              <emma:interpretation id="{821C3D8F-D475-4EB3-8AD9-1FC1D3093A68}" emma:medium="tactile" emma:mode="ink">
                <msink:context xmlns:msink="http://schemas.microsoft.com/ink/2010/main" type="inkWord" rotatedBoundingBox="20188,10685 24095,10588 24123,11733 20217,11830"/>
              </emma:interpretation>
              <emma:one-of disjunction-type="recognition" id="oneOf7">
                <emma:interpretation id="interp35" emma:lang="en-IN" emma:confidence="0">
                  <emma:literal>R&amp;Ds</emma:literal>
                </emma:interpretation>
                <emma:interpretation id="interp36" emma:lang="en-IN" emma:confidence="0">
                  <emma:literal>RID .</emma:literal>
                </emma:interpretation>
                <emma:interpretation id="interp37" emma:lang="en-IN" emma:confidence="0">
                  <emma:literal>RED .</emma:literal>
                </emma:interpretation>
                <emma:interpretation id="interp38" emma:lang="en-IN" emma:confidence="0">
                  <emma:literal>RID -</emma:literal>
                </emma:interpretation>
                <emma:interpretation id="interp39" emma:lang="en-IN" emma:confidence="0">
                  <emma:literal>RED -</emma:literal>
                </emma:interpretation>
              </emma:one-of>
            </emma:emma>
          </inkml:annotationXML>
          <inkml:trace contextRef="#ctx0" brushRef="#br0" timeOffset="6847.7367">11729 1694 1055 0,'-9'-5'164'0,"-3"-4"-68"0,-6 1-67 15,1 4 4-15,1 1 21 0,0 4 13 0,-4 2 6 16,-4 2-2-16,-5 7-3 0,-1 0 1 0,-3 7-4 16,-1 2-5-16,-4 8-12 0,-1 2-7 15,-1 0-6-15,6 2-7 0,1-3-2 0,9 0-7 16,4-2-8-16,6 1-4 0,5-1-5 0,6-1 2 16,7-2 5-16,8-4 6 0,3 0 3 0,6-8 3 15,6-4 2-15,5-4 2 0,10-10 6 0,-4 1-2 16,4-10 0-16,0-1-4 0,-4-2-4 15,-4-7 2-15,3 3 3 0,-9-4 0 0,-1-4 0 16,-2-3-2-16,-2-2-2 0,-4-6-3 0,1-5-1 16,-4-4-4-16,-3-1-4 0,-2-3-2 0,1-4-4 15,3-2 1-15,-3-5 1 0,0 1-1 16,0 0-3-16,0 1 0 0,-1 6 0 0,-2 7-1 16,3 2 7-16,-6 9-4 0,2 6 1 0,-4 5 1 15,0 10-2-15,-3 3 3 0,-1 6 1 16,0 4-3-16,-1 1-10 0,-1 3-23 0,0 3-21 15,-1 3-5-15,-4 10 10 0,-3 9 22 0,-4 13 17 16,-6 11 9-16,0 6-4 0,-2 4 2 0,-3 1 1 16,6 2 0-16,-2 1 3 0,2 1 1 15,0-1-3-15,5-3-2 0,-1 0 2 0,3-4 0 16,2-2-1-16,6-5 2 0,0-3-3 0,3-4-3 16,1-7 2-16,1-4-1 0,1-4 0 0,0-2-9 15,-2-4-34-15,0 0-98 0,0-6-186 0,3-2-430 16,1-5-468-16</inkml:trace>
          <inkml:trace contextRef="#ctx0" brushRef="#br0" timeOffset="7288.0704">12024 1864 15 0,'3'-2'111'0,"5"-3"-68"0,0 1-52 15,6 0 5-15,6-1 17 0,-2-4 17 0,3-1 29 16,1-2 28-16,-2-3 28 0,6 2 7 0,-2-2-6 16,2 0-12-16,0-3-13 0,0-1-6 0,1-1-10 15,-2-3-6-15,2 0-6 0,-4 2 2 16,-3-2 0-16,-3 1-5 0,-6 2 1 0,-2 1 0 16,-3 4 6-16,-4 2 11 0,-2 2 5 0,-2 5-10 15,-4-2-20-15,0 4-21 0,-8 2-21 0,-2 2-4 16,-7 5-2-16,-3 5 2 0,-7 4 1 0,0 7 0 15,-5 3 1-15,-1 9 1 0,2-1 4 16,-1 4 4-16,2 6-1 0,3 2 1 0,-2 2-3 16,4 0-6-16,3-3 0 0,1 0-3 0,8-5 7 15,7-2 6-15,9-2 10 0,6-4 16 0,8-5 8 16,5-4 14-16,7-1 8 0,4-8 1 16,5-1-2-16,1-6-2 0,7-4-3 0,7-1 0 15,4-3 7-15,4 0-5 0,6-2-11 0,0-4-11 16,-4 0-21-16,0-2-6 0,-6-2-6 0,-4 0-2 15,-4-2-3-15,-7 1-6 0,-2 2-4 16,-11 3-4-16,-1 2-1 0,-10 1-8 0,-3 3-17 16,-5 1-42-16,-7 2-76 0,0 0-111 0,-4 0-258 15,-5 3-474-15,-2 2-47 0</inkml:trace>
          <inkml:trace contextRef="#ctx0" brushRef="#br0" timeOffset="474445.8766">13855 1759 2488 0,'-10'-6'64'0,"-2"-3"-37"15,-3 0-32-15,10 6-6 0,2 1-23 0,6 1-32 16,1-1-1-16,3 1-4 0,6-1 26 0,6 1 38 16,9-4 13-16,10 1 12 0,11 1 4 0,8-3 2 15,7-1-10-15,8 0-1 0,3-3-1 16,5 3-4-16,4 1-14 0,-2 0-63 0,0 0-141 16,-3 2-244-16,-2-1-457 0,-1 4 172 0</inkml:trace>
          <inkml:trace contextRef="#ctx0" brushRef="#br0" timeOffset="500025.2498">16652 4698 1734 0,'-2'-2'155'0,"2"1"-103"0,0-2-34 15,0 1 0-15,0 2 3 0,0 0 15 0,0 2-7 16,0 1 6-16,0 3 9 0,0 7 7 0,0 7 7 16,0 8-6-16,0 10-9 0,0 4-13 0,-1 5-9 15,0 2-3-15,-1 0-4 0,-3 4-1 16,4 1 0-16,-1-4-4 0,1 0-2 0,1-7-4 16,0-2-5-16,3-12-9 0,2-3-8 0,-1-11-18 15,-1-2-25-15,3-4-36 0,-2-5-45 16,-1-2-41-16,2-5-48 0,-2-3-65 0,1-5-74 15,-1-2-88-15,6-5-26 0,-6-3 412 0,3-3 73 16,-4-6 0-16,-2-1 0 0,-3-2 0 0,-2-4 0 16,1-3 0-16,-6-3 0 0,5 1 0 0,-4-2 107 15,3 7 204-15,-2-3-32 0,-1 4-31 16,5 2-36-16,-7 1-20 0,7 4-14 0,-4 5-9 16,4 2-10-16,-1 3-12 0,-2 5-15 0,4-1-21 15,1 3-20-15,0 3-23 0,2-3-20 0,0 5-16 16,3-1-14-16,1 1-9 0,3 1-7 0,-1 5-2 15,8 1-3-15,1 1 1 0,6 7 1 16,-2 0 1-16,12 4 3 0,-3 3-2 0,9 0-1 16,2 3-1-16,1 0 0 0,-1 4 4 0,-3 0-2 15,1 2 1-15,-1 0 0 0,-5 4-2 16,-3-1 3-16,-1 1 1 0,-7-2 6 0,-8 1 1 16,-7 0 3-16,-5 0 3 0,-2 0-2 0,-9-1 8 15,-3-1 3-15,-2 3 2 0,-9-2-1 0,-3 2-4 16,-9-6-1-16,0 1-5 0,-3-1 0 15,-3-6-3-15,-1 2-4 0,-2-2-5 0,6-1-5 16,1-1-5-16,8 1-18 0,4-3-44 0,3 0-89 16,3-1-166-16,5 0-455 0,1 2-676 15</inkml:trace>
        </inkml:traceGroup>
      </inkml:traceGroup>
    </inkml:traceGroup>
    <inkml:traceGroup>
      <inkml:annotationXML>
        <emma:emma xmlns:emma="http://www.w3.org/2003/04/emma" version="1.0">
          <emma:interpretation id="{A030282A-E497-4C69-9DDB-5F6677667DF9}" emma:medium="tactile" emma:mode="ink">
            <msink:context xmlns:msink="http://schemas.microsoft.com/ink/2010/main" type="paragraph" rotatedBoundingBox="4670,12896 32527,12160 32652,16864 4794,176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867C6C-C5C3-49CE-84BB-F387E112D90C}" emma:medium="tactile" emma:mode="ink">
              <msink:context xmlns:msink="http://schemas.microsoft.com/ink/2010/main" type="inkBullet" rotatedBoundingBox="4695,13865 6069,13829 6075,14058 4701,14095"/>
            </emma:interpretation>
            <emma:one-of disjunction-type="recognition" id="oneOf8">
              <emma:interpretation id="interp40" emma:lang="en-IN" emma:confidence="0">
                <emma:literal>-</emma:literal>
              </emma:interpretation>
              <emma:interpretation id="interp41" emma:lang="en-IN" emma:confidence="0">
                <emma:literal>_</emma:literal>
              </emma:interpretation>
              <emma:interpretation id="interp42" emma:lang="en-IN" emma:confidence="0">
                <emma:literal>~</emma:literal>
              </emma:interpretation>
              <emma:interpretation id="interp43" emma:lang="en-IN" emma:confidence="0">
                <emma:literal>p</emma:literal>
              </emma:interpretation>
              <emma:interpretation id="interp44" emma:lang="en-IN" emma:confidence="0">
                <emma:literal>+</emma:literal>
              </emma:interpretation>
            </emma:one-of>
          </emma:emma>
        </inkml:annotationXML>
        <inkml:trace contextRef="#ctx0" brushRef="#br0" timeOffset="8435.6515">-264 8059 1 0,'-14'-6'114'0,"-1"-3"88"0,-1 3-1 15,3 5-16-15,4-1-17 0,6 2 16 0,-4-1 11 16,3-1-11-16,3 0-30 0,2 1-49 16,5-1-46-16,2-2-30 0,5-1-2 0,14-4 17 15,10-3 20-15,14-4 14 0,10 1 6 0,4-4-8 16,9 3-17-16,2-1-19 0,0 2-19 0,-1 0-7 16,0 5-6-16,-6-2 0 0,5 4 0 0,-4-3-3 15,-3 3-1-15,-4-1-2 0,-5 3 1 16,-5 2 0-16,-3-1 2 0,0 0-1 0,-9-1-4 15,-6 5 2-15,-7-1-2 0,-4 2 1 0,-8 0 3 16,-4 0-4-16,-5 2 2 0,-2-2-3 16,-3 0-1-16,-2 1 2 0,-2-1-4 0,0 0-6 15,-4 0-12-15,4 2-15 0,-5 2-31 0,-1 0-46 16,-1-1-83-16,-2 1-165 0,-1 1-318 0,4 1-169 16</inkml:trace>
      </inkml:traceGroup>
      <inkml:traceGroup>
        <inkml:annotationXML>
          <emma:emma xmlns:emma="http://www.w3.org/2003/04/emma" version="1.0">
            <emma:interpretation id="{F38CEC58-1F57-4FA2-8FF8-A14B055B1DDC}" emma:medium="tactile" emma:mode="ink">
              <msink:context xmlns:msink="http://schemas.microsoft.com/ink/2010/main" type="line" rotatedBoundingBox="7189,12830 31757,12180 31849,15627 7280,16276"/>
            </emma:interpretation>
          </emma:emma>
        </inkml:annotationXML>
        <inkml:traceGroup>
          <inkml:annotationXML>
            <emma:emma xmlns:emma="http://www.w3.org/2003/04/emma" version="1.0">
              <emma:interpretation id="{59F974B9-745F-409C-A37B-35C521564C62}" emma:medium="tactile" emma:mode="ink">
                <msink:context xmlns:msink="http://schemas.microsoft.com/ink/2010/main" type="inkWord" rotatedBoundingBox="7193,12979 15609,12757 15696,16054 7280,16276"/>
              </emma:interpretation>
              <emma:one-of disjunction-type="recognition" id="oneOf9">
                <emma:interpretation id="interp45" emma:lang="en-IN" emma:confidence="0">
                  <emma:literal>Equitymode</emma:literal>
                </emma:interpretation>
                <emma:interpretation id="interp46" emma:lang="en-IN" emma:confidence="0">
                  <emma:literal>Equitylike</emma:literal>
                </emma:interpretation>
                <emma:interpretation id="interp47" emma:lang="en-IN" emma:confidence="0">
                  <emma:literal>equitylike</emma:literal>
                </emma:interpretation>
                <emma:interpretation id="interp48" emma:lang="en-IN" emma:confidence="0">
                  <emma:literal>Equity</emma:literal>
                </emma:interpretation>
                <emma:interpretation id="interp49" emma:lang="en-IN" emma:confidence="0">
                  <emma:literal>Equity's</emma:literal>
                </emma:interpretation>
              </emma:one-of>
            </emma:emma>
          </inkml:annotationXML>
          <inkml:trace contextRef="#ctx0" brushRef="#br0" timeOffset="9216.8039">3243 7306 1064 0,'12'-18'50'0,"2"-2"-50"15,11-4-2-15,-7 9-3 0,4 0 4 16,0-1 5-16,-2-4 7 0,0-1 12 0,-7-5 12 15,-7 3 4-15,-6-3-4 0,-6-1-7 0,-3 4-5 16,-10-3 2-16,-2 5 10 0,-6 1 10 0,-6 5 8 16,-2 1 0-16,-7 4-10 0,-3 5-8 15,-6 4-14-15,-3 4-7 0,0 3-5 0,-1 5-5 16,-5 3-2-16,4 6 1 0,-7 3 4 0,2 4 9 16,2 4 14-16,4 5 15 0,-1 1 9 0,6 0 3 15,3-1-7-15,10-4-11 0,6 1-11 0,14-2-14 16,5 1-6-16,8-1-6 0,8 1 4 15,5-1-1-15,7-2 5 0,2 2-1 0,8-5-3 16,7-1 4-16,0 0 0 0,6-5 0 0,1 2 0 16,2-3-2-16,1-2-3 0,1-3 1 15,3 3 1-15,-2-2-2 0,-2 0 2 0,-1 1-2 16,-7-4-5-16,-3 0 3 0,-5 0-2 0,-4-4 2 16,-2 1 1-16,-8-6 2 0,-1 3 3 0,-6-6 13 15,-2 0 29-15,-4 0 7 0,-4-2 0 16,1-4-16-16,-4-2-31 0,-1 2-10 0,-5 0-8 15,-6-3-2-15,-1 5-1 0,-5 1-4 0,-6 1 2 16,-5 5 1-16,-2 2 3 0,-4 5 4 16,-7 2 1-16,2 4 1 0,-1-1 1 0,-3 5 1 15,2 6 2-15,2-1 3 0,-3 6 4 0,0 1-1 16,7 3 0-16,3 3-1 0,2 1-1 0,6 3 0 16,3 1 0-16,6-3-1 0,7 0-4 0,6-9 1 15,6-2-2-15,11-3 5 0,2-4 5 16,9-6 5-16,9-1 8 0,6-4 0 0,9-5-3 0,5-2-1 15,9-5-2-15,6-5-1 0,2-3-3 16,7-2 0-16,1-2-5 0,4-2-2 0,0-1-1 16,3-1-3-16,-2-3-3 0,-1 3-6 0,-4-2-9 15,-2 3-16-15,-10 0-18 0,-2-2-30 16,-6 2-33-16,-6-4-36 0,4 5-40 0,-9-1-33 16,-1 4-42-16,-3 1-79 0,-4 0-106 0,-3 2-87 15,-1-2 425-15,-2 1 111 0,1 0 0 16</inkml:trace>
          <inkml:trace contextRef="#ctx0" brushRef="#br0" timeOffset="11064.3874">3860 7905 1 0,'-3'-11'0'0,"-1"-2"0"0,0-4 0 15,3 2 186-15,0-2 80 0,-3 4-45 0,0 0-48 16,1 1-38-16,2 0-34 0,-8 0-24 0,5 4-13 16,-2 2-22-16,0 1-14 0,-4 4-12 0,-1 1-10 15,-6 4 1-15,-4 2 5 0,-5 8 13 16,-7 3 13-16,0 5 16 0,-2 5 12 0,-5 1 7 0,0 3 4 15,-5 2-7-15,2 1-8 0,2 4-11 16,2-1-12-16,4 1-11 0,3-1-11 0,5-4-8 16,7-4-6-16,8-5-2 0,5-4-2 0,7-3-2 15,3-9 10-15,6-1 2 0,3-3 13 0,3-4 9 16,5-4-3-16,3-3 4 0,8-6-8 16,1-3-6-16,3 0-4 0,-2-6-4 0,4 0 0 15,-3-4-3-15,0-1 1 0,-2 1-4 0,-1 2-1 16,-3 1-1-16,-2 3-2 0,0 2 0 15,-1 4-1-15,-9 3-2 0,-2 5-2 0,-1 2-5 16,-4 1-7-16,-6 3-9 0,-2 4 3 0,-1 5 4 16,-1 6 9-16,-10 8 10 0,-3 8-1 15,-3 10 5-15,-7 8-3 0,-3 4 1 0,-5 5 2 16,0 0-4-16,-2 7 3 0,-5 2-2 0,2 5 2 16,-6 1-3-16,0 5-2 0,3 1 2 0,1 0-5 15,1 1 2-15,5-4 2 0,2-5-3 0,5-8 4 16,9-8-3-16,8-12 1 0,3-20-4 15,8-6 1-15,3-11 6 0,6-6 6 0,-1-4 10 16,13-6-2-16,3-10-2 0,7-6-4 0,11-14-6 16,1-6 0-16,6-6-1 0,2-6 0 15,-2-4-2-15,-1 0-3 0,-5-7 0 0,5-4 3 0,-4 1 0 16,1 2 0-16,-7 0 4 0,-1 5-3 16,0 2 0-16,-5 3 5 0,-1 3-3 0,0 7-1 15,-2-1 1-15,-3 3-4 0,-1 5 1 0,-2 4 0 16,-2 8 0-16,-7 6 0 0,-2 7 1 0,-4 5 1 15,-6 6-5-15,-2 4-9 0,-2 3-21 16,0 3-1-16,-3 5 7 0,-1 7 14 0,-5 8 23 16,-6 9 0-16,-2 9 0 0,-4 2-4 0,-5 4-1 15,3-3-1-15,0 0-1 0,3-7-4 16,6-1 0-16,1-2 0 0,8-4 0 0,1-2 1 16,6-2 0-16,4-6 1 0,3-3 0 0,1-7 7 15,6 0 4-15,2-6 4 0,7-4 0 0,1-3 1 16,4-8-6-16,3 0-1 0,1-7-2 15,3 0-7-15,0-8 3 0,-1 1-2 0,-1-5-1 16,0-1 8-16,-5 0-3 0,-3-3 1 0,-1 1 0 16,-4-1-2-16,-3 0 1 0,-1 1-1 0,-1 5-1 15,-5 1-5-15,2 6 1 0,-6 6 1 0,0 4-4 16,-7 3 6-16,3 5-8 0,-7 3-11 16,2 2-14-16,1 2-3 0,-1 4 7 0,-1 4 11 15,-7 5 20-15,0 8-3 0,-2 2 2 0,-3 5-2 16,4-2-2-16,-1-4 4 0,0 2-5 0,7-4 1 15,-1-2-1-15,5-1-3 0,5-3 1 16,2-5-1-16,1-4 4 0,5 0 1 0,3-5 4 16,6-2 2-16,-2-4-1 0,3-4 5 0,4-4-5 15,6-2 0-15,-2-4 0 0,5-1-6 0,-6-4 4 16,2-4 1-16,0-1 0 0,-5-5 2 16,0-2 0-16,-5 0 1 0,-4 1-3 0,5 0 4 15,-7 6-5-15,-3 5-1 0,-2 1 0 0,-3 8-5 16,-1 1 2-16,-6 7 2 0,0 2 0 15,-1 2-6-15,-1 0-15 0,0 2-5 0,-1 2 0 16,-3 8 9-16,-3 3 12 0,-3 5 5 0,-2 5 1 16,1 1-4-16,1-1 0 0,3 2-1 0,1-4 0 15,5 0 2-15,2-2-1 0,1-2-1 0,7-2-1 16,-1-3-1-16,5-2-4 0,2-3-4 16,5-4-11-16,1-1-42 0,5-2-51 0,4-4-67 15,5-2-77-15,-2-3-60 0,4-3-85 0,-1-5-66 16,-2-1 234-16,2 0 237 0,0-9 0 0,-1-7 0 15,0-5 0-15,-3-6 0 0,-1 0 0 0,-1-4 0 16,-1-1 0-16,1-1 0 0,-7-7 0 16,1-2 0-16,1-3 0 0,-1-1 0 0,1-4 0 15,-2 2 0-15,2-2 0 0,-3 3 0 0,-2 3 0 16,-3 2 0-16,-4 8 0 0,-1-1 0 16,-2 8 0-16,-5 2 0 0,-4 7 0 0,0 5 0 15,0 10 123-15,-1 0 79 0,-2 9-24 0,-3-1-34 16,3 6-31-16,0 4-55 0,-2 2-49 0,-1 5-24 15,-3 10-9-15,1 6 15 0,-7 10 17 16,-5 15 1-16,-1 7 5 0,-2 5 1 0,0 7 4 16,-4 2 6-16,-1 6 9 0,-3 3 5 0,-1 4 2 15,1 0-1-15,-1-1-7 0,3-3-8 0,6-3-3 16,4-4-8-16,6-6-2 0,3-5-1 0,9-7-1 16,1-10 3-16,1-7-2 0,7-9 1 15,-1-6 2-15,4-7 9 0,1-4 12 0,0-3 10 16,1-4 8-16,2-5 1 0,8-6-3 0,-3-5-11 15,11-4-5-15,-4-8-2 0,-3 0 3 0,-3-9 5 16,2 0 2-16,-7-4-3 0,0 0-6 0,3-3-6 16,-3 3-6-16,-4 6-5 0,0 5-4 15,-5 4 1-15,1 8 4 0,-5 2 9 0,3 7 7 16,-6 4-1-16,0 3-16 0,-6 3-21 0,4 1-9 16,-2 5-2-16,-4 6 14 0,-5 6 9 15,-1 5 0-15,1-2-2 0,0 5-4 0,-1-2-1 16,3 1-1-16,7-2 0 0,2 0-1 0,3 2 0 15,3-8 1-15,4-2 2 0,4-3 4 16,3-3 5-16,2-3 4 0,8-4 1 0,3-2-1 16,0-5-1-16,7-1-1 0,-4-1 2 0,6-5-1 15,1-3-1-15,-6-5 1 0,4-2-1 0,-1-2 1 16,-4-3 2-16,-2-1 2 0,-3-1 1 16,-2-2 2-16,-7 0-2 0,-2-2 1 0,-6 2-5 15,2 1-1-15,-7 4-3 0,1 3-1 0,-2 5 0 16,-3 3 2-16,-1 3 1 0,-1 7-12 0,-3 0-16 15,1 5-12-15,-7 2-4 0,-1 9 9 0,-4 5 15 16,-9 9 13-16,-2 8 1 0,-3 5 2 16,2 4-1-16,1 7 0 0,1 4 4 0,-5 7-3 15,4 5 2-15,-3 4-3 0,2 7 0 16,-7 8 2-16,5 3-3 0,-8 12 0 0,1 3 0 0,3 7-4 16,-4 6-1-16,0 0 4 0,-3 3 1 0,0-2-2 15,-3-2 3-15,3-5-5 0,1-4-7 16,-1 0 2-16,-4-10-2 0,-3-13 2 0,4-13 6 15,-4-17 0-15,-2-12 4 0,3-10 6 0,-5-11 9 16,2-11 6-16,0-11 5 0,6-9 0 16,0-14-6-16,2-8-1 0,9-9-6 0,-1-12-4 15,9-4-2-15,7-8-7 0,6-10-2 0,10-5-1 16,4-6-1-16,10-7-1 0,6-7-1 16,9-3-6-16,10 1-3 0,7 1 3 0,5 1 0 0,4 9 1 15,8 9 4-15,-2 6-8 0,5 14 2 16,0 7-2-16,2 10 1 0,-3 9 3 0,-1 7 2 15,0 8 1-15,2 5-2 0,-4 6 5 0,-2 6-2 16,-2 5 3-16,-1 4 1 0,0 4-5 0,-9 5-1 16,-2-1-2-16,-6 2 0 0,-2-3-1 15,-3 2 0-15,-5-4-5 0,1-3-9 0,-5 2-32 16,-4-4-62-16,4-3-96 0,-9-3-197 16,-3-3-421-16,0-7-165 0</inkml:trace>
          <inkml:trace contextRef="#ctx0" brushRef="#br0" timeOffset="11478.1284">4986 7456 2298 0,'-6'-6'-1'0,"-1"-2"-50"15,14 1-12-15,18 5-18 0,17-2-33 16,13 0-144-16,10-1-462 0,2 1-289 0</inkml:trace>
          <inkml:trace contextRef="#ctx0" brushRef="#br0" timeOffset="11321.2707">5171 7838 857 0,'18'-10'71'16,"6"-2"-46"-16,12-7 4 0,14 7 40 0,6-5 33 16,12-1 23-16,6-2-3 0,5 3-17 15,0-3-24-15,2 3-25 0,2 4-16 0,-8 1-20 16,3 1-10-16,-10 1-11 0,-3 0-28 0,-5-2-70 16,-15 5-225-16,-6-1-354 0,-6 4 98 0</inkml:trace>
          <inkml:trace contextRef="#ctx0" brushRef="#br0" timeOffset="12161.9493">7248 7945 351 0,'-24'9'483'0,"-4"11"-496"0,-11 10-11 0,0 9 5 16,10 1 8-16,-6-1 16 0,5-3 23 0,-4-4 27 15,4-1 17-15,1-4 3 0,0-1-9 16,7-3-13-16,5-4-8 0,5-6-10 0,6-4 3 15,6-5 9-15,4-2 17 0,0-2 23 0,1-2 8 16,6-2-10-16,2-5-18 0,7-5-24 0,-1-4-13 16,5-5-4-16,0-4-2 0,1-2-4 15,-4-5-2-15,6-3-4 0,-3-5-5 0,3 1 1 0,-4-3-3 16,1-2 0-16,1 1-2 0,-2-3-2 16,6 4-1-16,-2-4-1 0,0 1 1 0,3 3-4 15,-2 5 2-15,0 6-4 0,-3 5-6 0,2 6 2 16,-1 8-3-16,-1 1-1 0,-2 4 2 15,-4 7-3-15,1 3 0 0,-8 3 0 0,-4 3 3 16,3 5 1-16,-7 1 3 0,5 7 5 0,-6-1-1 16,-2 7 6-16,-1 0 0 0,0 6 2 0,0-1 0 15,-1 0-2-15,2 0-2 0,3-2 0 16,0 1 0-16,-1-3-1 0,5-4 1 0,1-3-2 16,2-4-1-16,6-7 2 0,1-3 3 0,-1-3 2 15,6-4 4-15,0-5-4 0,-4-3 0 0,6-1-1 16,-3-5 2-16,-1-4 2 0,2-1 3 15,-2-4 1-15,-2-3-2 0,4 1 3 0,-4-4-2 16,5-1 0-16,-3 0-3 0,5 0-2 0,-5 3-1 16,6 1-4-16,-3 0 0 0,2 3 1 15,-2 2-3-15,-7 6-1 0,5 3-2 0,-8 7-4 16,0 1-5-16,-4 7-3 0,1 2-1 0,-5 5 2 16,-4 8 10-16,1 7 12 0,-6 7 13 0,-1 7 9 15,-9 7 7-15,-3 6-2 0,-6 4-6 0,-5 1-5 16,-1-2-8-16,-4 2-2 0,0 3 2 0,-4-2-3 15,5-1 0-15,-4-4-2 0,6-2-1 16,3-8-1-16,1-2-2 0,7-7-1 0,3-3-6 16,2-7-10-16,4-2-30 0,3-4-82 0,0-5-198 15,6-4-440-15,0-2-184 0</inkml:trace>
          <inkml:trace contextRef="#ctx0" brushRef="#br0" timeOffset="12532.5831">8474 7905 1175 0,'-2'-5'237'0,"1"-1"-143"0,0 2-77 0,1 2-51 16,-3 6 5-16,-1 2 19 0,0 3 32 0,-7 4 19 16,-9 4 7-16,0 5-2 0,-7 3 0 0,0 1 9 15,-2 4 9-15,-3 2 9 0,5-2 2 0,0-1-14 16,2-2-17-16,9-5-19 0,4-3-14 15,3 0-5-15,7-3-1 0,4-2 3 0,5 0 5 16,4-2 13-16,4-3 6 0,2-1 10 0,9-2 1 16,7-1-6-16,-1-4-4 0,9-2-7 0,4-4-1 15,-1 0-3-15,-2-2-1 0,2-2-1 0,0-6-2 16,-2 1 1-16,-2-5-2 0,2 1 4 0,-5-3 2 16,-2-4 1-16,-5-1 1 0,-10-1 0 15,-3 1 2-15,-9-1 0 0,-2-2-1 0,-6 4-4 16,-8-1-10-16,-3 2-6 0,-7 6-9 0,-3-1-4 15,-9 6-1-15,0-3-4 0,-7 8 0 16,0 0-1-16,3 4-4 0,-2 3-11 0,7 1-21 16,2 3-46-16,5 1-72 0,5 3-154 0,2 2-391 15,6 1-555-15</inkml:trace>
          <inkml:trace contextRef="#ctx0" brushRef="#br0" timeOffset="13035.6129">9522 7980 199 0,'-4'-6'286'0,"2"-2"-162"16,-6-2-61-16,-4 5 12 0,-6 1 32 16,-1 2 21-16,-10-1 2 0,-3 3-18 0,-9 0-14 15,-6 3-11-15,-2 3-7 0,-3 5-6 0,-3 1-3 16,-2 5 0-16,4-2-6 0,0 2-10 0,9 1-14 15,4 2-14-15,6 2-15 0,14-3-10 0,7 2-6 16,5-4-5-16,8-1 5 0,8-4 6 16,5 0 12-16,6-5 8 0,7-1 2 0,6-3-2 15,9-3-6-15,4-3-2 0,4-1-3 0,2-4 1 16,-1-5-2-16,-1 0-3 0,4-5 2 16,-1-5-5-16,0-2 0 0,-1-2 1 0,-4-5-5 15,-3 2 1-15,-2-4-2 0,-6 2-2 0,0-3 2 16,-2-3-3-16,-7-1-1 0,-1-1-2 15,-3-7 3-15,-5 4-2 0,2 1 3 0,-7-3 7 16,-5 2-4-16,0-2 4 0,-5 2 0 0,1 2-2 16,-1 3 6-16,-6 6 2 0,-1 4 3 0,3 5-1 15,-5 5 2-15,0 5 1 0,0 3 3 0,-2 5-1 16,4 1-9-16,-4 4-11 0,3 3-9 16,-5 5-5-16,-2 6 10 0,-3 5 8 0,-1 10 7 15,-6 5 5-15,6 7 0 0,-7 3 4 0,4 5 2 16,-2 1 3-16,3 2 0 0,-1 0 0 0,3-1-4 15,4-1-6-15,1 3 0 0,5-5-2 0,-1 1 0 16,4-4 0-16,3 0-1 0,0 0-6 16,0-3-14-16,4-5-43 0,0-4-99 0,0-7-207 15,0-5-459-15,2-5-127 0</inkml:trace>
          <inkml:trace contextRef="#ctx0" brushRef="#br0" timeOffset="13447.6368">9773 8088 1354 0,'0'-8'120'15,"3"0"-115"-15,2-2-24 0,15 4-15 0,8-3 26 16,3-1 23-16,7-1 7 0,-2-3 8 16,-4 0 6-16,6-3 10 0,-7 2 2 0,1-3 1 0,-4 2-2 15,-3-2-11-15,1-3-4 0,-1 0-8 16,-3-2-6-16,1-1-2 0,-2-2-5 0,-5 6-2 15,0-1-3-15,-5 5 1 0,-4 3-1 0,-2 2 0 16,-4 1 1-16,-2 4-14 0,-2 2-9 0,-3 1-7 16,-4 1-8-16,-1 2 7 0,-9 2 5 15,-1 2 5-15,-6 4 5 0,-1 3 2 0,-4 1 2 16,-4 6 1-16,-3 1 2 0,-3 3-3 0,-1 3 7 16,-5 5 1-16,6 0 3 0,-1 3 8 15,1 0-2-15,5-4 4 0,7-1-1 0,5-4-1 16,11-4-5-16,6 0 0 0,4-3 4 0,8 0 1 15,0-4 17-15,8 2 8 0,5-4 7 0,6-4 11 16,5 2-9-16,8-4-3 0,6-2-5 16,5-2-9-16,4-1-2 0,5 0-2 0,2-1-4 15,1-2-8-15,0 0 0 0,1-2-2 0,0 2-3 16,-5-3 2-16,3 2-15 0,-10 1-17 16,-3 0-50-16,-5 3-138 0,-11 0-436 0,-1 1-741 15</inkml:trace>
        </inkml:traceGroup>
        <inkml:traceGroup>
          <inkml:annotationXML>
            <emma:emma xmlns:emma="http://www.w3.org/2003/04/emma" version="1.0">
              <emma:interpretation id="{A6160261-7E26-4EB1-88F2-10DF584F650C}" emma:medium="tactile" emma:mode="ink">
                <msink:context xmlns:msink="http://schemas.microsoft.com/ink/2010/main" type="inkWord" rotatedBoundingBox="16663,13564 19248,13496 19254,13735 16670,13804"/>
              </emma:interpretation>
              <emma:one-of disjunction-type="recognition" id="oneOf10">
                <emma:interpretation id="interp50" emma:lang="en-IN" emma:confidence="0">
                  <emma:literal>-</emma:literal>
                </emma:interpretation>
                <emma:interpretation id="interp51" emma:lang="en-IN" emma:confidence="0">
                  <emma:literal>_</emma:literal>
                </emma:interpretation>
                <emma:interpretation id="interp52" emma:lang="en-IN" emma:confidence="0">
                  <emma:literal>~</emma:literal>
                </emma:interpretation>
                <emma:interpretation id="interp53" emma:lang="en-IN" emma:confidence="0">
                  <emma:literal>r</emma:literal>
                </emma:interpretation>
                <emma:interpretation id="interp5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28182.4209">11707 7768 1 0,'-19'-4'236'0,"-5"2"-135"16,1 0-10-16,9 0 5 0,10 2 18 0,6 0 19 16,2 0 7-16,5-1-7 0,7 0-3 15,11-1 13-15,9-4 2 0,15-6-3 0,14 0-7 16,16 0-11-16,12-8-12 0,14 0-15 0,8 2-14 15,9-1-16-15,2 3-13 0,5-1-17 0,3 4-11 16,3-1-8-16,-5 7-10 0,-6-2 3 16,-3 0-7-16,-9 2-2 0,-3-3-4 0,-5 3-13 15,-3-1-19-15,-3 1-44 0,-7-1-63 0,-7-1-91 16,-1-2-172-16,-12 2-288 0,-5-3-92 16</inkml:trace>
        </inkml:traceGroup>
        <inkml:traceGroup>
          <inkml:annotationXML>
            <emma:emma xmlns:emma="http://www.w3.org/2003/04/emma" version="1.0">
              <emma:interpretation id="{B63A1D73-43F5-484F-80F4-DDB002863CFD}" emma:medium="tactile" emma:mode="ink">
                <msink:context xmlns:msink="http://schemas.microsoft.com/ink/2010/main" type="inkWord" rotatedBoundingBox="20242,13019 22857,12950 22895,14370 20280,14439"/>
              </emma:interpretation>
              <emma:one-of disjunction-type="recognition" id="oneOf11">
                <emma:interpretation id="interp55" emma:lang="en-IN" emma:confidence="0">
                  <emma:literal>JVs</emma:literal>
                </emma:interpretation>
                <emma:interpretation id="interp56" emma:lang="en-IN" emma:confidence="0">
                  <emma:literal>Jus</emma:literal>
                </emma:interpretation>
                <emma:interpretation id="interp57" emma:lang="en-IN" emma:confidence="0">
                  <emma:literal>JVS</emma:literal>
                </emma:interpretation>
                <emma:interpretation id="interp58" emma:lang="en-IN" emma:confidence="0">
                  <emma:literal>Juss</emma:literal>
                </emma:interpretation>
                <emma:interpretation id="interp59" emma:lang="en-IN" emma:confidence="0">
                  <emma:literal>Jess</emma:literal>
                </emma:interpretation>
              </emma:one-of>
            </emma:emma>
          </inkml:annotationXML>
          <inkml:trace contextRef="#ctx0" brushRef="#br0" timeOffset="28597.8348">15214 7035 995 0,'-5'-2'125'0,"-3"-4"-54"0,4 3-39 0,4 2-24 15,4 2 17-15,5-1 47 0,3 0 37 16,3-1 38-16,6-2 3 0,9 0-16 0,3-2-17 15,8 1-19-15,10-2-16 0,9-2-14 0,7 2-12 16,5 0-11-16,6 1-11 0,7 0-7 0,-5 1-13 16,1 2-4-16,-9 2-3 0,-1 0-3 15,-5 0 2-15,-7 2-4 0,2 1-3 0,-10 0-14 16,-5 0-15-16,-4-2-22 0,-5 2-29 0,-1-2-37 16,-9 2-47-16,-1-1-45 0,-9-1-45 0,-2 1-47 15,-2-2-60-15,-3 0-82 0,-4 1 42 0,-4-1 402 16,-8 1 0-16</inkml:trace>
          <inkml:trace contextRef="#ctx0" brushRef="#br0" timeOffset="28929.0982">16176 6991 1 0,'-15'-1'0'0,"-3"-1"0"16,-3-1 138-16,9 3 9 0,7 2-23 0,-2-1-17 16,5 2-15-16,2 0-7 0,-1 6 1 15,0 0 10-15,-1 5 7 0,2 7-1 0,3 4-4 16,0 5-12-16,5 4-14 0,-4 2-16 0,5 4-15 15,-3 4-11-15,3 0-8 0,0 6-1 0,-3 4 2 16,-2 4-1-16,0 6-4 0,-4 0-2 0,0-3-3 16,-4-5-5-16,2-5 4 0,1 2 0 0,-4 0-4 15,-7 0 4-15,1-4-2 0,-2-6 2 16,0-8 9-16,-3-5 5 0,-4-3 7 0,1-4 8 16,-9-6 7-16,-4-3-3 0,0-5 3 0,-8-6-5 15,0-3-4-15,-6-5 6 0,3-4-1 0,3-4 2 16,0-4 4-16,1-4-10 0,0 2 0 15,1-5-1-15,7 0-1 0,-2 1 0 0,6-3-6 16,0 2-10-16,9 2-11 0,0 1 2 0,2 4-10 16,9 2 0-16,-2 3-5 0,5 1-26 0,3 1-22 15,-5 2-55-15,8 2-83 0,3-2-111 16,-1 4-169-16,7 1-244 0,5 0 84 0</inkml:trace>
          <inkml:trace contextRef="#ctx0" brushRef="#br0" timeOffset="29453.922">16676 7489 1370 0,'-3'-11'337'0,"-5"-1"-174"0,3-3-35 16,3 9-21-16,2 1-13 0,2 5-8 0,-1 0-22 15,-1 0-30-15,1 0-20 0,-1 2-7 16,-1-2-8-16,1 2-3 0,1 0 2 0,-1 3 1 16,2 3 3-16,-2 4 5 0,1 3 4 0,0 7-1 15,3 3 0-15,-1 6-4 0,0 1-6 0,-2 3 5 16,2 2-1-16,2 0 2 0,-2 6 5 15,-1-2-7-15,1 1-1 0,4 1 3 0,-3-1-3 16,4 1 3-16,-3-2 1 0,6-1-2 0,-2-4-2 16,3-2 5-16,-4-6-1 0,5-4 2 0,-4-6 3 15,-2-6-3-15,2-2 0 0,-1-2 6 16,-3-3 9-16,-2-4 15 0,5-2 13 0,-2-4 3 16,4-7-9-16,10-3-8 0,-1-9-14 0,4-7-6 15,2-6 1-15,-6-5-5 0,5-3-2 16,-2-3-1-16,-3-1-5 0,2-6 3 0,-4-3-1 15,0-3-2-15,4-2-2 0,-4 1 0 0,5-2-3 16,2 1 1-16,-1-1 5 0,8 4-9 0,-2 6-1 16,1 7-4-16,-5 5-9 0,2 8-3 0,-4 5-12 15,-6 8-13-15,-3 4-20 0,-2 5-24 0,-6 1-40 16,-3 6-62-16,-2 5-55 0,-1 5-50 16,-1 6-35-16,-2 1-72 0,-3 6-161 0,0 2 18 15,-4 7 545-15</inkml:trace>
          <inkml:trace contextRef="#ctx0" brushRef="#br0" timeOffset="29954.7078">17744 7777 1038 0,'-4'-7'134'0,"-5"-3"-37"15,1 0 13-15,4 2 20 0,4 2 16 0,0 0 4 16,0 2-31-16,0 0-24 0,0 1-14 0,-1 2-20 16,-2-1-17-16,2 2-18 0,-6 0-17 0,3 2-6 15,-7 3-4-15,0 2 6 0,-5 5 6 0,0 0 0 16,-4 4 6-16,1 2 0 0,0 0-1 0,3 2 0 15,2 0-3-15,3 1-5 0,7-5-4 16,-1 3 0-16,1 1-4 0,8 0 2 0,0 1 2 16,5-3-1-16,0 2 3 0,9-1 1 0,-1-2 1 15,6-1 2-15,-4-3 0 0,5-1 0 16,-1-1-5-16,-5 1 0 0,5-2-3 0,-5 2 0 16,3 0 3-16,-6 0-4 0,0 0 1 0,-2 0-2 15,-4 1-1-15,-3-1 2 0,2 2 1 0,-4-2 1 16,3 0 0-16,-6 1 0 0,0-2 2 0,-2 1 3 15,-4-2 8-15,-1 0 5 0,-3 0 9 16,-1-3 3-16,-6-1 1 0,-2 1-1 0,-8-1-6 16,-6 0-4-16,0-1-6 0,-6-2-4 0,-1-1-2 15,0 0-2-15,1-2 2 0,3 0-3 0,0-2-1 16,4 1-7-16,7-3-23 0,0 2-39 0,5-1-75 16,-1-3-118-16,1 2-230 0,-1-1-466 15,7 1 102-15</inkml:trace>
        </inkml:traceGroup>
        <inkml:traceGroup>
          <inkml:annotationXML>
            <emma:emma xmlns:emma="http://www.w3.org/2003/04/emma" version="1.0">
              <emma:interpretation id="{15EB13E2-8423-4951-9624-88FB5073818B}" emma:medium="tactile" emma:mode="ink">
                <msink:context xmlns:msink="http://schemas.microsoft.com/ink/2010/main" type="inkWord" rotatedBoundingBox="23658,12394 26036,12332 26113,15243 23735,15305"/>
              </emma:interpretation>
              <emma:one-of disjunction-type="recognition" id="oneOf12">
                <emma:interpretation id="interp60" emma:lang="en-IN" emma:confidence="0">
                  <emma:literal>#</emma:literal>
                </emma:interpretation>
                <emma:interpretation id="interp61" emma:lang="en-IN" emma:confidence="0">
                  <emma:literal>=</emma:literal>
                </emma:interpretation>
                <emma:interpretation id="interp62" emma:lang="en-IN" emma:confidence="0">
                  <emma:literal>E</emma:literal>
                </emma:interpretation>
                <emma:interpretation id="interp63" emma:lang="en-IN" emma:confidence="0">
                  <emma:literal>T</emma:literal>
                </emma:interpretation>
                <emma:interpretation id="interp64" emma:lang="en-IN" emma:confidence="0">
                  <emma:literal>z</emma:literal>
                </emma:interpretation>
              </emma:one-of>
            </emma:emma>
          </inkml:annotationXML>
          <inkml:trace contextRef="#ctx0" brushRef="#br0" timeOffset="36578.1467">22362 7196 2024 0,'-25'-1'273'0,"-6"-1"-278"15,-15 8-20-15,10 9 2 0,7 6 3 16,3 3 4-16,6-4 12 0,5 1 9 0,-1 1 5 16,7 2 5-16,-2-1-7 0,10 4-6 0,2 0-2 15,8 1-2-15,6-1 7 0,5 0 2 0,6 0 5 16,7-1 2-16,-3-3-4 0,6 3-4 0,3-3-2 16,-4 0-3-16,4-4 4 0,1 4-2 15,-5 0 1-15,0-3-3 0,-7 2 0 0,-3 0 0 16,-3-5 0-16,-5 3 3 0,-6-2-4 0,-4-3 9 15,-3 1 7-15,-6-3 11 0,-5 0 14 0,-5 3 4 16,-8-3-3-16,-9 1-6 0,-5-3-5 16,-3 3-8-16,-12-4-3 0,4-4-1 0,-1 0-9 15,3-2 5-15,5-4-1 0,-1-2-7 0,4 0-4 16,3-4-30-16,1 2-38 0,5-4-58 0,2-2-84 16,3-1-133-16,5-2-327 0,4-5-241 15,5-2 567-15</inkml:trace>
          <inkml:trace contextRef="#ctx0" brushRef="#br0" timeOffset="36748.4556">22373 7355 1497 0,'20'-14'159'16,"8"-8"-72"-16,15-6-16 0,4 5 7 0,5 3 15 0,9-1 9 15,4 2-18-15,1 3-21 0,2 2-29 16,-2 6-22-16,-2 0-15 0,0 5-29 0,-4 0-63 15,0 0-123-15,-5 7-290 0,-3-1-367 0,-2 3 327 16</inkml:trace>
        </inkml:traceGroup>
        <inkml:traceGroup>
          <inkml:annotationXML>
            <emma:emma xmlns:emma="http://www.w3.org/2003/04/emma" version="1.0">
              <emma:interpretation id="{269A3144-AD8E-4FB8-8DC6-3A18D7FF05EB}" emma:medium="tactile" emma:mode="ink">
                <msink:context xmlns:msink="http://schemas.microsoft.com/ink/2010/main" type="inkWord" rotatedBoundingBox="27027,13217 31782,13091 31803,13903 27048,14029"/>
              </emma:interpretation>
              <emma:one-of disjunction-type="recognition" id="oneOf13">
                <emma:interpretation id="interp65" emma:lang="en-IN" emma:confidence="0">
                  <emma:literal>50-50</emma:literal>
                </emma:interpretation>
                <emma:interpretation id="interp66" emma:lang="en-IN" emma:confidence="0">
                  <emma:literal>50-500</emma:literal>
                </emma:interpretation>
                <emma:interpretation id="interp67" emma:lang="en-IN" emma:confidence="0">
                  <emma:literal>500-50</emma:literal>
                </emma:interpretation>
                <emma:interpretation id="interp68" emma:lang="en-IN" emma:confidence="0">
                  <emma:literal>505-50</emma:literal>
                </emma:interpretation>
                <emma:interpretation id="interp69" emma:lang="en-IN" emma:confidence="0">
                  <emma:literal>50--50</emma:literal>
                </emma:interpretation>
              </emma:one-of>
            </emma:emma>
          </inkml:annotationXML>
          <inkml:trace contextRef="#ctx0" brushRef="#br0" timeOffset="37085.7669">23416 7571 1868 0,'-13'-1'193'0,"-5"1"-154"16,-3 1-49-16,7 7-9 0,5 5 13 16,4-1 19-16,-3 0 17 0,2 2 4 0,0-1-1 15,0 3-5-15,3 0-9 0,2 1-7 0,2-1-2 16,2 0-1-16,7-1 5 0,-1 2 4 0,7-3 6 16,0-1 3-16,8 1-2 0,4-5-1 0,2-1-6 15,5-2-2-15,0-4-4 0,-2-1-1 16,6-1 2-16,-3-3-3 0,-5-3 4 0,5-2-1 15,-5-3 2-15,-3 1 2 0,2-5 2 0,-9 1 6 16,-3-7 5-16,-5 0 3 0,-6-3-1 0,-5-2-5 16,-2 2-2-16,-2 0-4 0,-8 1 1 15,-3 1-8-15,-3 1-8 0,-4 3-7 0,-6 3-9 16,-1 3 0-16,1 1-3 0,-1 3-10 0,1-1-26 16,4 4-37-16,-1 1-75 0,7 1-138 0,4 4-307 15,1 1-361-15,10 2 415 0</inkml:trace>
          <inkml:trace contextRef="#ctx0" brushRef="#br0" timeOffset="37269.0723">24403 7466 2081 0,'5'-10'247'0,"2"-2"-139"0,4-2-78 16,6 4-21-16,5 3-6 0,4 1 2 0,3-3-2 15,0 3-2-15,2 1-4 0,2 1-20 0,2 1-29 16,6 1-69-16,-1-1-124 0,1 0-216 0,0 3-357 16,-3-3 55-16</inkml:trace>
          <inkml:trace contextRef="#ctx0" brushRef="#br0" timeOffset="37609.579">25549 7221 1061 0,'-9'-7'802'16,"0"2"-630"-16,-12-1-100 0,5 5-32 0,0 2 1 16,-5 1 2-16,1 4 6 0,-3 4-6 15,0 1-7-15,-2 1-3 0,1 3-11 0,5-1-8 16,3 1-5-16,6 0-7 0,2 4 3 0,7 0-1 16,5-2 0-16,3 3 5 0,2 0-3 0,4 2 3 15,2 0-1-15,1 2 1 0,8-1 0 16,1 0 0-16,3 1-1 0,-2 4-3 0,3-6-1 15,-1 2-2-15,4-2 2 0,-5-3 2 0,-2 2-3 16,-5 0 0-16,-2-2-1 0,-7-4-3 0,-2 0 6 16,-8-6 9-16,-3-2 18 0,-8 3 18 15,-5-2 9-15,-9-1 1 0,-4-1-8 0,-8-4-7 16,-4 1-5-16,-2-2-7 0,-1-2-7 0,-4 1-9 16,4-2-4-16,5-1-6 0,3-1 0 0,4 1-4 15,4-2-16-15,0-2-27 0,10 1-42 16,-3-2-53-16,8 0-91 0,8-2-171 0,4-2-409 15,2 2-504-15</inkml:trace>
          <inkml:trace contextRef="#ctx0" brushRef="#br0" timeOffset="37779.8997">25474 7235 1807 0,'7'-13'122'16,"1"-4"-57"-16,9-5-31 0,12 5 3 0,7-1 4 15,9 1 7-15,9 3-11 0,5 1-14 0,-3 4-12 16,-1 0-11-16,-2 5-19 0,-1 4-48 0,2-3-92 16,-2 3-173-16,-3 0-332 0,-6-1-319 0</inkml:trace>
          <inkml:trace contextRef="#ctx0" brushRef="#br0" timeOffset="38067.3958">26336 7375 940 0,'-12'11'258'0,"-8"4"-113"0,-1 7-32 0,-1 5 15 15,8 0-2-15,-1-1-12 0,3 3-9 16,-6-2-21-16,1-2-13 0,2 1-16 0,2-2-17 16,9-2-11-16,4-3-5 0,4-1 7 0,6-3 10 15,4 0 14-15,3-5 14 0,6 1 2 16,5-5-1-16,7-2-7 0,5-4-7 0,6-3-7 15,5-3-6-15,1-4-6 0,-1-1-7 0,-4-1 2 16,-3-8-1-16,-6-2 2 0,-7 2 9 0,-4-5-8 16,-7 1 0-16,-7-2-6 0,-9 0-10 15,-8-2-6-15,-11 4-12 0,-6-2-12 0,-10 3-18 16,-5 2-24-16,-11 4-39 0,-5 1-58 0,-6 3-120 16,-6 6-345-16,-8 2-920 0</inkml:trace>
          <inkml:trace contextRef="#ctx0" brushRef="#br0" timeOffset="30828.9954">18635 7150 1372 0,'-3'-3'223'16,"3"-2"-90"-16,3-1-58 0,5 0-25 0,15-5 19 16,3-4 49-16,12-5 24 0,6-4-2 15,8 2-14-15,9-7-22 0,4 0-19 0,5-5-7 16,11-7-9-16,6 0-7 0,7-1-4 0,6-4-13 15,7 2-9-15,3 0-8 0,6 2-8 0,-5-1-7 16,0 1-3-16,-5 4-2 0,-8 0-4 0,-5 4 3 16,-5 1-5-16,-10 6-2 0,-11 5-2 15,-5 5-9-15,-17 2-7 0,-6 6-14 0,-12 1-16 16,-10 1-17-16,-3 5-21 0,-6 0-27 0,-3 1-51 16,-4 1-92-16,1-2-140 0,-2 4-249 0,-2-1-221 15,1 3 492-15</inkml:trace>
          <inkml:trace contextRef="#ctx0" brushRef="#br0" timeOffset="38523.1648">19435 9088 2628 0,'-19'-6'60'0,"3"-2"-38"0,0-2-43 0,19 8-2 15,13 1 7-15,13 1 23 0,17 0 32 0,10-3 6 16,14 2-1-16,11-1-13 0,11 4-9 0,11 0-8 15,10 6-3-15,5 2 0 0,1 2-6 16,5 7-2-16,-1-3-16 0,-1 3-37 0,1-1-85 16,-5-1-162-16,-2-2-383 0,-6 1-867 0</inkml:trace>
        </inkml:traceGroup>
      </inkml:traceGroup>
      <inkml:traceGroup>
        <inkml:annotationXML>
          <emma:emma xmlns:emma="http://www.w3.org/2003/04/emma" version="1.0">
            <emma:interpretation id="{BA73EA17-EEEA-4B30-AE38-68D78C93B429}" emma:medium="tactile" emma:mode="ink">
              <msink:context xmlns:msink="http://schemas.microsoft.com/ink/2010/main" type="line" rotatedBoundingBox="24560,13572 32697,14351 32449,16948 24311,16168"/>
            </emma:interpretation>
          </emma:emma>
        </inkml:annotationXML>
        <inkml:traceGroup>
          <inkml:annotationXML>
            <emma:emma xmlns:emma="http://www.w3.org/2003/04/emma" version="1.0">
              <emma:interpretation id="{0387904B-8E5C-405B-A572-3ADC3B0E7D6E}" emma:medium="tactile" emma:mode="ink">
                <msink:context xmlns:msink="http://schemas.microsoft.com/ink/2010/main" type="inkWord" rotatedBoundingBox="24560,13572 32697,14351 32449,16948 24311,16168"/>
              </emma:interpretation>
              <emma:one-of disjunction-type="recognition" id="oneOf14">
                <emma:interpretation id="interp70" emma:lang="en-IN" emma:confidence="0">
                  <emma:literal>-majority</emma:literal>
                </emma:interpretation>
                <emma:interpretation id="interp71" emma:lang="en-IN" emma:confidence="0">
                  <emma:literal>- majority</emma:literal>
                </emma:interpretation>
                <emma:interpretation id="interp72" emma:lang="en-IN" emma:confidence="0">
                  <emma:literal>_ majority</emma:literal>
                </emma:interpretation>
                <emma:interpretation id="interp73" emma:lang="en-IN" emma:confidence="0">
                  <emma:literal>~ majority</emma:literal>
                </emma:interpretation>
                <emma:interpretation id="interp74" emma:lang="en-IN" emma:confidence="0">
                  <emma:literal>-majats fy</emma:literal>
                </emma:interpretation>
              </emma:one-of>
            </emma:emma>
          </inkml:annotationXML>
          <inkml:trace contextRef="#ctx0" brushRef="#br0" timeOffset="39193.8378">22335 9059 1447 0,'-8'-4'848'0,"-5"0"-820"16,0 2-51-16,-2 8-19 0,9 10 16 0,0 5 24 16,-2 7 26-16,-4 6 17 0,-6 2 0 15,-5 2-4-15,-2 1-11 0,-1 1-3 0,0 3-4 16,-1-5 2-16,1-2 5 0,1-3-1 0,5-6 1 15,2-4-9-15,5-5-4 0,6-1-4 16,3-6-2-16,0-5 3 0,3-5 8 0,2-1 21 16,-1 0 13-16,4-4-2 0,-1-6-12 0,2-8-22 15,2-4-16-15,8-10-2 0,-2-5 3 0,3 2 2 16,-1-6 2-16,-2-4 1 0,1 2-6 16,-1-3 5-16,6-5-5 0,0-2 1 0,-2-2 2 15,6 3-5-15,2 4 0 0,1 2-5 0,-2 4-2 16,5 6 0-16,-2 7-1 0,4 3 4 15,3 8-1-15,-4 2 2 0,1 6-2 0,3 5 1 0,-7 7 0 16,3 4-2-16,-3 6 1 0,-5 5 0 16,2 7 1-16,-4 5 4 0,-1 5 0 0,-4 2 2 15,-2 1 0-15,-5 0-2 0,-3 1-1 0,1-1 1 16,-4 0 3-16,1-3-4 0,-2-5 4 16,-1-3-2-16,2-8-2 0,-2-2 4 0,2-7-1 15,2-3 3-15,0-2 2 0,-1-4 5 0,0-4 6 16,5-1 2-16,1-2 3 0,5-6-8 0,4-5-2 15,4-7-6-15,2-1-2 0,-1 0 2 0,2-10-3 16,1 2 1-16,5-2-1 0,3-2-1 16,3-2-2-16,3 0 0 0,1 3-1 0,2 3-4 15,2 4 4-15,-1 5-4 0,-1 7-1 0,0 3 6 16,-8 6-6-16,2 6 4 0,-2 4 0 16,-7 4-4-16,-4 4 2 0,-5 7-2 0,-4 2 5 15,-3 9 2-15,-3 6 4 0,-6 5 1 0,-4 6-2 16,-5 1 5-16,-2 1-5 0,-3 3 2 0,-1-3 0 15,-1-3-7-15,0 1 8 0,-1-7-6 16,1-1 2-16,-1-1-2 0,1-3-19 0,-2-1-31 16,3-2-58-16,0-3-94 0,5-2-145 0,2-4-280 15,4-5-295-15,1 0 390 0</inkml:trace>
          <inkml:trace contextRef="#ctx0" brushRef="#br0" timeOffset="39975.2126">24288 9083 1112 0,'-3'-15'89'0,"2"-1"-25"16,-3-3 51-16,-4 6 48 0,4 6 24 0,-6 1-8 16,-3 2-58-16,-1 4-45 0,-10 3-22 15,-4 5-3-15,-6 4 3 0,-2 7 2 0,-4 1 1 16,-6 7-8-16,5 4-6 0,1 0-11 0,1 0-5 15,0 0-10-15,9-1 0 0,2-3-7 0,5-5-8 16,9-4 1-16,4-1-7 0,8-5-2 16,3 0-1-16,4-5-1 0,3 0 8 0,4-1 5 15,2 0 9-15,6-4 4 0,4-4 3 0,3-4-3 16,6 0-5-16,0-4 2 0,2-1-5 0,2-2 1 16,-3-5 1-16,-1 3-4 0,-3-4 3 0,-1-2-1 15,-2-3 4-15,-6 0-1 0,2 3-1 16,-8 1-5-16,-2 2-2 0,-6 3 2 0,-2 3-6 15,-2 5 5-15,-3 1 0 0,0 4-6 0,0 2 4 16,0 2-9-16,-1-2-10 0,1 4-2 16,-2 2 3-16,0 5 5 0,-6 3 9 0,2 3 5 15,-3-2-5-15,-2 2-3 0,7-3 2 0,-1 1-10 16,5 0 6-16,1-3-1 0,6 0 1 0,2-2 5 16,1-1-2-16,2 0 2 0,2-3 0 0,7-3 3 15,4-2-1-15,2-2 3 0,0-1 0 16,2-2-5-16,1-1 4 0,0-4-1 0,-1 2-2 15,-3-3 7-15,0-4-5 0,-1 0 4 0,-2 0-3 16,-1 0 2-16,3-3-3 0,-1 0-1 16,3-3 3-16,-3-1-8 0,2 0 8 0,-5-1-5 15,1 6 1-15,-8-1 5 0,0 9-7 0,-4 3 2 16,-7 2-3-16,3 2 1 0,-6 2-1 0,0-1-6 16,0 2 0-16,-6 2-4 0,3 4 8 15,-2 9 4-15,-4 7 4 0,-3 2 1 0,-2 6-2 16,1 4 0-16,1 2 0 0,-2 2-3 0,1 2 4 15,-2 5-1-15,2 0 0 0,-2 5-1 16,3 5 3-16,-3 2-5 0,2 2-1 0,-3 0 4 0,-2 3-5 16,4-2 5-16,-1 0 2 0,0-2-3 0,-2-4 3 15,-1-8-2-15,3-1 0 0,-1-6 2 16,3-8-1-16,0-6 1 0,2-8-1 0,4-8 8 16,2-6 12-16,3-4 15 0,2-1 7 0,0-1-9 15,2-9-13-15,-4-8-14 0,1-10-8 16,-2-9 2-16,-5-6 1 0,-4-7-2 0,-2-4-2 15,-11 1 0-15,0-3-2 0,-5 6 2 0,2 4 7 16,-8 8-3-16,4 8 2 0,-11 6-3 0,-3 6-3 16,-1 5 0-16,-1 8 1 0,0 5-1 15,5 8-4-15,-1 2-1 0,4 6 1 0,5 1-2 16,5 1 3-16,3 6-5 0,9-5-4 0,7 0-5 16,7-3-2-16,5 0-2 0,5 4-7 15,7-1-11-15,6 0-35 0,6-1-56 0,3-3-75 16,6-3-111-16,6-3-322 0,6-4-546 0</inkml:trace>
          <inkml:trace contextRef="#ctx0" brushRef="#br0" timeOffset="40162.492">25155 8712 2431 0,'-3'-21'65'0,"-5"-4"-35"0,4-1-38 0,4 9-23 16,4 8-14-16,7 4-5 0,1-3-7 0,2 4-36 16,-1 2-71-16,2 5-137 0,-4 5-191 15,-1 6-277-15,-4 6 254 0</inkml:trace>
          <inkml:trace contextRef="#ctx0" brushRef="#br0" timeOffset="41123.452">25519 8991 1343 0,'-13'-7'156'0,"-7"3"-70"0,-1-4-4 16,1 8 30-16,4 4 11 0,-6 5-4 16,3 1-27-16,-6 7-28 0,-2 1-11 0,-2 4-4 15,-2 8-10-15,7 2-2 0,4-2-5 0,1 5-9 16,0-4-2-16,6-1-8 0,2-3-4 15,7 0-2-15,1-2-4 0,5-3-2 0,0-2 0 16,8-5 4-16,2 2 4 0,2-4 4 0,3-1 3 16,0-1-2-16,8-6 2 0,1-2-3 0,10-1 0 15,-2-4 1-15,0-1-5 0,5-1 4 16,-5-3 0-16,-2-4 2 0,-5-4 2 0,1-2 2 16,-4-5 0-16,2-2-3 0,-5-6-2 0,-2-1-3 15,-4-4 0-15,-3 1 2 0,-3-1-5 16,-5 0 2-16,-5 1-2 0,-5 5 0 0,-4 4 1 15,-4 3-1-15,-7 4-1 0,2 6-4 0,-5 0-1 16,-4 4-2-16,2 2-1 0,-5-1 0 0,3 9-3 16,-1 4-1-16,2 5-2 0,0 1-2 15,2 3 2-15,-1 4-1 0,9 3 2 0,-3 1-3 16,9 0 0-16,3 1-1 0,5-1 0 0,5-4 4 16,2 2-4-16,8 0 4 0,2-7 1 0,8 3 2 15,1-6 6-15,5-3 1 0,0 0 1 0,3-5 0 16,5-2-4-16,-5-4 1 0,5 0 0 15,-6-5 1-15,6 1 0 0,0 0 2 0,-4-2-3 16,4-3-1-16,-5 1 2 0,-3-3-1 0,-5 3 3 16,0 1 0-16,-7-3-3 0,-3 3 0 0,1 1 0 15,-5-1 2-15,-3 3-3 0,2 5-1 16,-4-2-4-16,-3 4-5 0,4 0-2 0,-3 3-3 16,-1-2 2-16,0 4 3 0,-1 2 3 15,2 6 3-15,-4 0 1 0,2 6 3 0,-1 4 2 0,-2 0 0 16,-1 2-1-16,4 2-2 0,0-2 1 15,6-1 0-15,-2-2 0 0,4 1 0 0,0-2 0 16,5-3 1-16,1-1 0 0,6-6 0 0,-3 3 3 16,6-7 1-16,2-1 1 0,0-3-2 0,-3-3-1 15,2-2-1-15,2 0 1 0,-2-4 5 0,-5-2-5 16,2-2-2-16,-6-2-3 0,-2-3-2 16,1-1 1-16,2-6 2 0,3 2-2 0,-5-3-5 15,3-4-4-15,-3 1-8 0,5-3-2 0,-4-1-3 16,1-2-11-16,-1 0-4 0,1-3-7 15,5-2-4-15,-5 0 7 0,6-5 6 0,-2 4 9 16,0-2 11-16,3-3 4 0,-3-2 6 0,3-2 5 16,2-2 2-16,-5 2 2 0,4 5 4 0,-1-2 0 15,-7 6 0-15,4 4 4 0,-10 3 1 0,1 5 6 16,-3 7 3-16,-4 1 4 0,-2 6 3 16,-2 0 2-16,0 1 4 0,0 5 2 0,0 0 1 15,-1 3-6-15,0 3-12 0,1 0-12 0,0 0-21 16,-2 2-7-16,0 4-1 0,-6 6 5 0,1 12 14 15,-7 7 8-15,-6 10 3 0,4 6-3 16,-5 3-1-16,3 7 0 0,-3 2-2 0,2 1 8 16,-4-2-2-16,7 1 3 0,-7 2 4 0,9-4-8 15,-1 3-1-15,2-7-3 0,2-2-3 16,8-7 4-16,3 0 1 0,3-6-2 0,8-1-1 16,-1-5-2-16,4-2-1 0,-1-3 0 0,4-5 3 15,0-4-10-15,5-3-7 0,2-4-7 16,1-4-10-16,1-1-3 0,0-6-16 0,3-6-26 15,0-1-57-15,-3-4-93 0,1-1-172 0,-3-1-343 16,-1-2-166-16</inkml:trace>
          <inkml:trace contextRef="#ctx0" brushRef="#br0" timeOffset="41309.5441">26621 9048 1320 0,'-3'-12'229'0,"-1"-2"-94"16,3-2-77-16,6 7-25 0,16 0-7 0,4 1-15 16,8-4 1-16,3 2-7 0,5 1-4 0,0 0-2 15,1 3-3-15,6 0-21 0,-5 1-75 0,6 2-147 16,-6 0-310-16,3 3-224 0,-7 0 667 16</inkml:trace>
          <inkml:trace contextRef="#ctx0" brushRef="#br0" timeOffset="41831.5513">27161 9144 382 0,'-3'-4'313'16,"2"-1"-64"-16,-2-1 18 0,2 3-13 0,0 1-42 15,1 2-71-15,0 0-70 0,-4 2-37 0,2 1-25 16,1 2-10-16,-4 2 5 0,-6 6 13 16,-1 3-1-16,0-1 1 0,0 5-4 0,6-4-8 15,-2 3 3-15,6 1-4 0,0-1 1 0,2 0 1 16,4-2-4-16,3 3 2 0,0-4 1 0,5-3 5 15,1-1 2-15,3 0 5 0,3-4 2 0,0-4 3 16,2-1 2-16,-3-1-2 0,7-2-2 16,-1-3 0-16,4-2-5 0,1 1-3 0,4-4-2 15,-3-1 0-15,-1-2 3 0,-3 0 2 16,-2-2 0-16,-6 0 2 0,3-3 4 0,-5 1 1 16,-3 0 5-16,-1 2 3 0,-2 1 4 0,-5-1 7 15,-1 7 9-15,1 4 4 0,-5 2-3 0,-1 0-15 16,-3 1-25-16,0 0-15 0,0 5-5 0,-6 8 5 15,-3 7 13-15,-4 12 7 0,-10 6-2 0,-5 6 1 16,-1 5 2-16,-4 4-2 0,-1 6 1 0,-3 4 0 16,-1 3-2-16,1 3-1 0,-5 4 1 15,5 3-6-15,-4 2-1 0,0 4 0 0,3 0-5 16,9 0-4-16,-4 4-7 0,4 1-44 0,6 2-206 16,0 1-171-16,6-7-34 0,-1-12-115 15,1-13-159-15,6-17 420 0</inkml:trace>
          <inkml:trace contextRef="#ctx0" brushRef="#br0" timeOffset="36127.1174">19521 7850 1573 0,'-13'-2'223'15,"2"-3"-58"-15,-1-1-57 0,14 1-39 16,9 2-24-16,7-3 13 0,11-1 6 0,10-4 13 16,11 0 1-16,10-1-18 0,10-2-16 0,6 2-15 15,3 1-5-15,8-1-12 0,0 3-2 0,2 1-1 16,1-1-11-16,-3 3-7 0,3 1-33 15,-2 2-53-15,-5 0-82 0,2 0-129 0,-6 0-264 16,-5-3-315-16,-2 2 324 0</inkml:trace>
          <inkml:trace contextRef="#ctx0" brushRef="#br0" timeOffset="42200.2873">26426 9172 709 0,'-5'-6'638'0,"4"-2"-548"0,-3 4-105 0,-2 6-33 16,5 9-1-16,-3 4 46 0,-6 10 57 16,2 6 15-16,-5 9 0 0,-6 4-13 0,2 1-15 15,-3 5-14-15,4-3-8 0,-1 2-7 0,4 0-4 16,1-3-1-16,1-2-17 0,1 0-43 16,6-4-119-16,1 0-245 0,0-5-305 0,3 1 413 15</inkml:trace>
          <inkml:trace contextRef="#ctx0" brushRef="#br0" timeOffset="42423.4952">26440 8635 1721 0,'-7'-15'304'0,"3"-2"-250"0,1 0-48 16,3 11-43-16,2 5-39 0,2-1-13 15,-3 2-9-15,2 0-71 0,1 3-237 0,-4 2-380 16,-4 4 363-16</inkml:trace>
          <inkml:trace contextRef="#ctx0" brushRef="#br0" timeOffset="45205.3439">26485 9423 1 0,'3'0'0'0</inkml:trace>
          <inkml:trace contextRef="#ctx0" brushRef="#br0" timeOffset="45803.6592">26523 9388 1 0,'-3'-1'0'0,"-4"-2"0"0,5-1 0 0,-2 0 0 15,-2 2 0-15,4 1 0 0,-2-1 0 0,-3 2 0 16,3-1 0-16,0 1 0 0,-3 0 0 0,2-3 0 16,-3 3 0-16,2-2 0 0,0 2 0 0,3-1 0 15,-1 0 0-15,3-3 184 0,-5 3 87 0,5-2-46 16,1 1-43-16,0 0-40 0,0-2-20 0,0-1-12 15,0 1-14-15,0 1-9 0,0 0-5 16,0-1-10-16,0 0-5 0,-1 2-1 0,1-4-9 16,-2 5 1-16,1-2-2 0,0 1-1 15,-1 1-3-15,-3-2-1 0,4 1-2 0,-1-1-4 16,1 2 5-16,-2-1-5 0,-2 1-1 0,1-1-3 16,1 1-9-16,-2-1-1 0,2-1-3 0,2 3-2 15,-2-1-2-15,0-2-4 0,-2 3-4 0,4 0-6 16,-1 0-3-16,1 3-4 0,0-3-3 0,-2 0-1 15,-1 1 2-15,1 1 0 0,1-1-2 16,-2 2 2-16,-3 0-2 0,3 2-1 0,-3 1 0 16,3 1 0-16,0 5 1 0,-3-2-2 0,1 7 4 15,-2 1 0-15,-2 3 0 0,1 2 3 16,-2 2-1-16,0 0 1 0,-1 4 0 0,0-1 0 16,2 2 1-16,4-3-5 0,-3 1 3 0,3-1-1 15,0-3 1-15,3 0 0 0,-2 0-5 0,3-5 8 16,-3 0-6-16,5-2 3 0,-1-4 1 15,1-3-6-15,0-4 6 0,0-2-2 0,0-2 3 16,0 1 6-16,0-3 6 0,0 0 6 0,1 0 4 16,-1-3 10-16,0 3-5 0,0 0 1 0,0 0 1 15,0 0-11-15,0 0 6 0,1 0-5 0,3-2-5 16,-4 1-1-16,2-2-7 0,-1-3-5 0,0-2-3 16,2 0 2-16,0-5-2 0,1-4-3 15,-2 0 6-15,1-6-10 0,-2 1 4 0,6-4 4 16,-4 3-4-16,1-3 5 0,4 0-1 0,-3-2-2 15,-2 1-2-15,5 1 0 0,-5 0-4 16,5 2 0-16,-4 2 2 0,4 0-6 0,-3 0 4 16,-2 1-6-16,6 4-5 0,-6 4-7 0,4 0-28 15,-3 6-37-15,-3 2-62 0,2 2-91 0,3 2-149 16,-2 2-346-16,3 4-472 0</inkml:trace>
          <inkml:trace contextRef="#ctx0" brushRef="#br0" timeOffset="47369.8381">26237 9139 1 0,'7'0'0'16,"-4"-4"0"-16,-1-1 0 0,5 4 0 0,-3-1 0 16,-1 1 0-16,3-1 0 0,-3 2 0 0,0-1 0 15,-1-2 0-15,4 3 0 0,-2-3 0 16,-3 0 0-16,6 1 0 0,-2 1 58 0,-2-2 125 15,4 1-19-15,-3 0-30 0,-2-2-22 0,4 4-19 16,-2-2-12-16,0 2-14 0,2-3-13 0,-2 0-13 16,3 2-11-16,-3-1-2 0,2-1-6 15,0 2 2-15,-3 1 6 0,0 0 3 0,2 0 6 16,-4 1 0-16,2 1 0 0,-2-1 2 0,1 1 2 16,-2-1 4-16,2 1-5 0,5-1-6 0,-4 2-8 15,-2-1-7-15,-1 2 0 0,1 0 2 16,-1 2 6-16,-1 0 1 0,0 3 3 0,-3 1-4 15,-3 1-4-15,3 3-3 0,-5 0-7 0,2 6-4 16,-5-2-2-16,0 6-1 0,-2 2 1 16,0 2 3-16,-5 3 1 0,3 2 0 0,1 3-1 15,2 0 1-15,-2 2 0 0,1 1 2 0,1 0-5 16,-7-3-5-16,5-1-2 0,2 0 2 0,-1-5 1 16,-2 2 4-16,3-3 2 0,-1 0-7 15,2-3 3-15,-1-5-5 0,2-1-10 0,-1-2-19 0,4-3-30 16,0-2-41-16,-1-4-67 0,6-1-94 15,-1-1-159-15,3-2-233 0,1-1 374 0</inkml:trace>
        </inkml:traceGroup>
      </inkml:traceGroup>
    </inkml:traceGroup>
    <inkml:traceGroup>
      <inkml:annotationXML>
        <emma:emma xmlns:emma="http://www.w3.org/2003/04/emma" version="1.0">
          <emma:interpretation id="{676F312B-AA53-4563-B1DF-51F299ADFDBC}" emma:medium="tactile" emma:mode="ink">
            <msink:context xmlns:msink="http://schemas.microsoft.com/ink/2010/main" type="paragraph" rotatedBoundingBox="11573,15582 33077,14935 33189,18666 11686,193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36C4278-F3A4-4E3F-97E4-911845D2BC8B}" emma:medium="tactile" emma:mode="ink">
              <msink:context xmlns:msink="http://schemas.microsoft.com/ink/2010/main" type="line" rotatedBoundingBox="11573,15582 32725,14945 32825,18252 11673,18888"/>
            </emma:interpretation>
          </emma:emma>
        </inkml:annotationXML>
        <inkml:traceGroup>
          <inkml:annotationXML>
            <emma:emma xmlns:emma="http://www.w3.org/2003/04/emma" version="1.0">
              <emma:interpretation id="{00BCFC16-919B-4FE3-A099-C518AA1509A3}" emma:medium="tactile" emma:mode="ink">
                <msink:context xmlns:msink="http://schemas.microsoft.com/ink/2010/main" type="inkWord" rotatedBoundingBox="11573,15582 13648,15519 13705,17433 11631,17496"/>
              </emma:interpretation>
              <emma:one-of disjunction-type="recognition" id="oneOf15">
                <emma:interpretation id="interp75" emma:lang="en-IN" emma:confidence="0">
                  <emma:literal>\</emma:literal>
                </emma:interpretation>
                <emma:interpretation id="interp76" emma:lang="en-IN" emma:confidence="0">
                  <emma:literal>`</emma:literal>
                </emma:interpretation>
                <emma:interpretation id="interp77" emma:lang="en-IN" emma:confidence="0">
                  <emma:literal>/</emma:literal>
                </emma:interpretation>
                <emma:interpretation id="interp78" emma:lang="en-IN" emma:confidence="0">
                  <emma:literal>.</emma:literal>
                </emma:interpretation>
                <emma:interpretation id="interp79" emma:lang="en-IN" emma:confidence="0">
                  <emma:literal>X</emma:literal>
                </emma:interpretation>
              </emma:one-of>
            </emma:emma>
          </inkml:annotationXML>
          <inkml:trace contextRef="#ctx0" brushRef="#br0" timeOffset="49790.215">6579 9618 1146 0,'-11'-9'253'16,"5"-6"-40"-16,-5 2-44 0,0 3-19 0,10 1 8 15,-3 6 10-15,1-2-33 0,-1 3-32 16,4-1-37-16,-1 2-37 0,1 2-18 0,0-1-19 16,0 0-6-16,1 3 3 0,3-1 0 0,-1 3 10 15,0 2 6-15,-1 4 4 0,8 1 1 16,-5 7 2-16,6 2-1 0,9 0-3 0,-3 5 6 16,9 6 0-16,3 2 3 0,6 7-2 0,3 2-2 15,2 3-1-15,3 6-1 0,1 3 3 0,8 6 1 16,7 2 3-16,2 2 2 0,4-2 0 0,7 1 5 15,-1-2-3-15,5 2 1 0,4 2-2 16,1-2-6-16,5 4-1 0,-2-5-4 0,-2 4 0 16,8-5-2-16,0-1 1 0,-6-2-2 0,6-5-3 15,-4-1 3-15,-6 1-4 0,-5-7 4 16,0-1-2-16,-12-8-2 0,-8-5 1 0,-8-4-3 16,-15-4 2-16,-5-4-2 0,-7-4 3 0,-12-3-1 15,1-7-2-15,-9 1 9 0,-2-2 0 0,-5 0 8 16,3-1 6-16,-6-3-2 0,0 2 2 0,-2-3-5 15,-4-1-3-15,3 1-3 0,-1-2-1 0,1-2-5 16,-2 0-6-16,2-2-4 0,-2 1-19 16,0-1-15-16,2 3-28 0,-3-2-49 0,-3 1-69 15,4 0-131-15,3 0-329 0,-1 3-899 0</inkml:trace>
        </inkml:traceGroup>
        <inkml:traceGroup>
          <inkml:annotationXML>
            <emma:emma xmlns:emma="http://www.w3.org/2003/04/emma" version="1.0">
              <emma:interpretation id="{FD094D06-5778-4E04-ADE2-1637E37D674D}" emma:medium="tactile" emma:mode="ink">
                <msink:context xmlns:msink="http://schemas.microsoft.com/ink/2010/main" type="inkWord" rotatedBoundingBox="14302,16768 18550,16640 18611,18680 14363,18807"/>
              </emma:interpretation>
              <emma:one-of disjunction-type="recognition" id="oneOf16">
                <emma:interpretation id="interp80" emma:lang="en-IN" emma:confidence="0">
                  <emma:literal>Wholly</emma:literal>
                </emma:interpretation>
                <emma:interpretation id="interp81" emma:lang="en-IN" emma:confidence="0">
                  <emma:literal>wholly</emma:literal>
                </emma:interpretation>
                <emma:interpretation id="interp82" emma:lang="en-IN" emma:confidence="0">
                  <emma:literal>Whaley</emma:literal>
                </emma:interpretation>
                <emma:interpretation id="interp83" emma:lang="en-IN" emma:confidence="0">
                  <emma:literal>Whirly</emma:literal>
                </emma:interpretation>
                <emma:interpretation id="interp84" emma:lang="en-IN" emma:confidence="0">
                  <emma:literal>Whiley</emma:literal>
                </emma:interpretation>
              </emma:one-of>
            </emma:emma>
          </inkml:annotationXML>
          <inkml:trace contextRef="#ctx0" brushRef="#br0" timeOffset="50959.2457">9689 10877 739 0,'5'-17'368'0,"2"-2"-127"0,-1-5-28 16,1 5-12-16,-3 4 7 0,1 0 9 0,-2 3-20 15,-2 2-31-15,1-1-39 0,-2 4-37 0,0 2-27 16,0 4-32-16,0-1-17 0,0 4-18 16,0-1-15-16,0 2-2 0,0 5 1 0,0 7 13 15,-2 7 3-15,1 5 11 0,-2 10-1 0,-5 6-2 16,-1 5 5-16,-3 6-7 0,-1 6 4 0,-5 7-1 16,-1 4-5-16,-3 3 4 0,-7-1-2 15,3 0 4-15,-7-1-3 0,7-1 3 0,-3 1-1 16,5-2-5-16,-3-4 6 0,5-5-6 0,-2-2 0 15,1-6 1-15,5-6-5 0,5-5 4 0,0-10-3 16,4-5 4-16,4-7 2 0,1-4-3 0,4-6 2 16,1-4-4-16,2-3 1 0,0-1 2 0,-1-4 5 15,2 1 7-15,5-1 1 0,1-4 5 16,4-4-5-16,2-6-2 0,7-4 1 16,-2-3-6-16,2 2 1 0,1-4-5 0,0 3-2 0,3-5-1 15,0-3 0-15,2 2 5 0,1-3-1 16,3-1-1-16,-3 1-2 0,5-4-1 0,-5 1 0 15,4-2 2-15,-3-1-1 0,-3 1 1 0,3 1 0 16,-4 4-2-16,2 3 0 0,-3 6 3 16,-2 5-9-16,-4 2 7 0,-3 3-2 0,2 3-3 15,-6-1 6-15,0 4-6 0,-1 6 2 0,-3 3-2 16,-1 3 0-16,-1 3-1 0,-2 3 1 0,-2 7 6 16,1 1-3-16,-3 6 4 0,-1 6 1 15,-1 2-4-15,-1 2 8 0,0 4-7 0,2-1 3 16,0 0-3-16,2 5-5 0,4-6 4 0,-1 1-1 15,3-2 2-15,2-4 0 0,-1 3 0 0,3-4-1 16,0-8-3-16,3-1 4 0,-2-5-2 16,3-4 5-16,-1-1 3 0,4-4-5 0,-3-5 5 15,0-2 3-15,3-5 6 0,-2-3 3 0,1-3 3 16,3-4-3-16,1-4-4 0,-1-4 1 0,3-4-3 16,-2-5 2-16,-1-3 0 0,-2-3-6 0,-2-6 3 15,1-5-5-15,1-2 0 0,-3-7 1 16,0 1-2-16,-3-5-3 0,0 0-1 0,2 0 2 15,1 1-4-15,-2-1 4 0,0 3 1 0,1 2-9 16,3-1 5-16,-2 0-3 0,0 5 0 0,0 5 6 16,-3 9-3-16,-1 6 0 0,0 2-4 15,1 5 3-15,-3 4-5 0,-2 8 1 0,3-1-3 16,-6 7-13-16,2 2-14 0,-2 1-31 0,2 1-36 16,1 2-45-16,0 5-62 0,2 2-93 15,-2 8-143-15,1 0-316 0,-2 6-375 0</inkml:trace>
          <inkml:trace contextRef="#ctx0" brushRef="#br0" timeOffset="52765.3642">11245 10952 1545 0,'-5'-12'180'0,"-2"-5"-24"15,3 3-38-15,2 5-7 0,2 5-20 16,0-2-36-16,0 6-35 0,-2 8-21 0,0 4-3 15,0 11 8-15,-3 9 5 0,-5 11 0 0,-3 11-2 16,-4 8 3-16,-2 2-1 0,-1 1 3 0,-2-1 4 16,1 0 3-16,-5 1 8 0,1 2-3 15,-3 1-1-15,-3-3-3 0,0 2-11 0,-2-6 3 16,-1-2-1-16,0-4-1 0,4-7 6 0,0-2-5 16,5-8-1-16,-1-7-3 0,7-8 3 0,6-9 6 15,5-5 15-15,1-5 10 0,6-4 0 16,2-4-5-16,1-3-18 0,3-7-11 0,2-5-6 15,5-9-5-15,5-4 3 0,5-4 0 0,2-6 0 16,4-1 1-16,-1 0 3 0,2 1-2 0,2 1-4 16,1 4 3-16,-1 3-5 0,-1 3 3 0,-4 3 2 15,0 4-2-15,-2 9-1 0,-3 0-4 16,0 2 0-16,-3 6-4 0,1 1 1 0,-5 6-2 16,-1 7-3-16,-4 1 7 0,2 5 0 0,-4 2 8 15,-1 5 6-15,-4 5-1 0,-2 6 2 0,0 1-4 16,-2 2-4-16,-3 2 3 0,0-3 1 15,-2 0 1-15,0-2-2 0,5-4-1 0,-4-2-3 16,2-4 1-16,2-4 1 0,3-6 0 0,0-3 0 16,5-2-2-16,-1-3-2 0,3-3 5 0,5-5 6 15,1-1 3-15,3-1 0 0,3-5-4 16,2-3-5-16,2-4 0 0,1-1 5 0,-2 0-4 16,1-3 1-16,-1-1-2 0,0-1-10 0,-4-4 7 15,1-1 0-15,-3 2 7 0,3 0 2 0,-1 1-2 16,0 2-5-16,-2 4-2 0,-3 2 3 0,-5 7-2 15,2 6 1-15,-7 0-7 0,-1 5-11 16,-3 2 1-16,0 0 3 0,0 7 9 0,-3 1 11 16,-1 7 3-16,-6 5-4 0,1 4-5 0,-3 2 1 15,-1 1-2-15,1 2 4 0,-2-2-2 0,5 1-6 16,-1-4 5-16,2-1-5 0,6-3 6 16,2-4 3-16,1-1-5 0,4-4-1 0,2-2-1 15,1-4-1-15,4 0 8 0,3-6 5 0,4 0-1 16,-1-3-2-16,8 0 0 0,-3-7-2 15,5 1 2-15,1-2 3 0,-2-2-5 0,-1 1 0 16,-5-1-1-16,-1-2-1 0,-2-1 5 0,-4-2 3 16,-4-2 2-16,-5-1-4 0,-5-3-2 0,-3 0-6 15,-9 0-1-15,-5 2 3 0,-4 1-8 16,-8 3 0-16,-3 3-3 0,-4 2-3 0,-4 5 5 16,0 3 4-16,-1 4 3 0,4 1-1 0,6 0 2 15,4 1-3-15,8 1-2 0,3 1 3 16,6-2-14-16,6 1-10 0,5-1-9 0,6 1-2 0,5 0 15 15,6-2 13-15,8-4 8 0,9-2 0 0,10-3-4 16,9-3 1-16,2-5-1 0,6-1 3 16,2-2-3-16,2-3-2 0,2-1-3 0,1-3-9 15,-4-1 4-15,-3-1-3 0,-3-1-5 0,-4-3-3 16,-3-1-6-16,-1-2 1 0,-10-1 4 0,-5-3 12 16,-8 0 8-16,-7 2 7 0,0 5 4 15,-7 4-1-15,-4 4 9 0,-2 6 9 0,-7 1 10 16,-1 6 9-16,-3-2-3 0,-3 6-7 0,2 1-9 15,-3 1-9-15,0 5-10 0,-1 1-6 16,-3 6-6-16,-2 3-6 0,1 8 11 0,-1 2 2 16,-4 9 3-16,-3 7 9 0,-1 11-12 0,-6 4 5 15,3 8-2-15,-3 1-3 0,0 1 5 16,3-1 2-16,1 2-2 0,1-4-4 0,0 2 4 16,5-3-6-16,1-3 2 0,2-4 4 0,4-6-6 15,3-5 1-15,5-4-1 0,4-8-2 0,5-4 4 16,-1-7 1-16,6-2 4 0,2-7 1 15,3-3 5-15,3-4 1 0,7-4-1 0,1-4 2 16,6-4-5-16,2 0 0 0,0-7-3 0,3-1-1 16,-1-4 0-16,-4-2 3 0,0-2-1 0,2-2 1 15,-5-3-3-15,4-3-1 0,-6-7 2 0,2 2 5 16,-3-4-5-16,-2 0 0 0,-5-3-2 0,3-1-5 16,-2-1 6-16,-2 2 0 0,-3-3 1 15,-2 3 3-15,-1 6-1 0,-2 2-4 0,-4 5 3 16,1 8 1-16,-4 4 0 0,1 5 1 0,-1 5-3 15,-4 2-8-15,4 5 6 0,-5 2-1 0,0 3-4 16,0 4-8-16,-5 1-4 0,4 5 1 16,-7 7 7-16,-3 4 11 0,-5 12 1 0,-4 11-1 15,-4 6-4-15,-3 7-4 0,2 2 2 0,-2 0 3 16,1-4 5-16,-2 3 3 0,3 0-5 16,-2 1-1-16,4-3-1 0,4-2 1 0,-2-4 2 15,8-8-4-15,5-6 0 0,2-5-5 0,9-5 2 16,1-6 0-16,5-4 5 0,1-3 2 0,4-4-1 15,4-3 2-15,2-6 1 0,7-4 0 16,1-2 0-16,5-1-1 0,-2-6-3 0,7-2-1 16,-3-1 1-16,2-1-1 0,3-4 1 0,-1 1 5 15,-5-2-6-15,-1 3 0 0,-2-3-3 0,-5 3-3 16,-8 4 6-16,3 4 1 0,-8 1 1 0,-8 5-4 16,1 2 3-16,-6 2-7 0,0 6-2 0,-2 0-1 15,-2 2-5-15,2 4 5 0,-5 6 4 16,-1 2 1-16,-4 8 4 0,-2-1 1 0,2-2 0 15,0 2-3-15,3 0-1 0,2-3-3 0,3-4 1 16,4 0 3-16,4-5-3 0,3 0 4 16,2-4-2-16,6-5 1 0,6-1 6 0,0-4-2 15,3-1 2-15,7-5-1 0,1-3-3 0,1 1-1 16,2-7 2-16,1 3 2 0,-1-5-7 0,-1 0 6 16,-3-2-6-16,-1-4-2 0,-7 1 6 15,-1 2-2-15,0-3 0 0,-4 2 0 0,-1-1-3 16,-7 4 3-16,-1-1 0 0,-6 8 4 0,-3 0-1 15,-2 5-1-15,0 4-6 0,-4 2-7 16,0 5 0-16,-6 3-2 0,-3 9 6 0,-5 3 6 16,-4 9 1-16,1 7-1 0,-4 6 2 0,-4 9 1 15,-1 1 0-15,-2 4 3 0,0 4-2 0,-4 1-3 16,5 0 3-16,-2 2-3 0,0 2 3 0,0 3-2 16,1-1-3-16,4 2-1 0,-4-5-2 15,7-1 4-15,-2-3-3 0,5-6 1 0,5-5-8 16,5-8-12-16,6-8 1 0,3-6-6 0,1-7-7 15,7-3-34-15,-2-9-77 0,4-3-70 0,2-3-80 16,4-7-116-16,10-5-222 0,1-3-119 16,5-6 663-16</inkml:trace>
        </inkml:traceGroup>
        <inkml:traceGroup>
          <inkml:annotationXML>
            <emma:emma xmlns:emma="http://www.w3.org/2003/04/emma" version="1.0">
              <emma:interpretation id="{5E519945-2EFC-4798-B44D-B09288795FE7}" emma:medium="tactile" emma:mode="ink">
                <msink:context xmlns:msink="http://schemas.microsoft.com/ink/2010/main" type="inkWord" rotatedBoundingBox="18861,17127 21549,17047 21579,18031 18891,18112"/>
              </emma:interpretation>
              <emma:one-of disjunction-type="recognition" id="oneOf17">
                <emma:interpretation id="interp85" emma:lang="en-IN" emma:confidence="0">
                  <emma:literal>own</emma:literal>
                </emma:interpretation>
                <emma:interpretation id="interp86" emma:lang="en-IN" emma:confidence="0">
                  <emma:literal>Own</emma:literal>
                </emma:interpretation>
                <emma:interpretation id="interp87" emma:lang="en-IN" emma:confidence="0">
                  <emma:literal>on</emma:literal>
                </emma:interpretation>
                <emma:interpretation id="interp88" emma:lang="en-IN" emma:confidence="0">
                  <emma:literal>owns</emma:literal>
                </emma:interpretation>
                <emma:interpretation id="interp89" emma:lang="en-IN" emma:confidence="0">
                  <emma:literal>Owns</emma:literal>
                </emma:interpretation>
              </emma:one-of>
            </emma:emma>
          </inkml:annotationXML>
          <inkml:trace contextRef="#ctx0" brushRef="#br0" timeOffset="53181.3888">14294 11121 1620 0,'-4'-14'282'15,"2"2"-201"-15,-6-2-52 0,6 13-40 0,2 4-10 16,0 3 7-16,-2 9 16 0,-10 13 17 0,-7 10 8 16,-5 11 0-16,-11 8 2 0,-4 2-5 15,-1 4 1-15,-1 3 6 0,0-1-1 0,1 1 2 16,1-3-8-16,1-2-9 0,10-3-6 0,4-2-7 15,11-6 0-15,10-5-5 0,4-6-2 0,3-6-5 16,8-5-6-16,2-9 4 0,4-5-1 0,1-3 8 16,1-7 6-16,3-6 3 0,1-4 5 15,7-5 1-15,0-6 0 0,1-1 1 0,7-7 0 16,0-1-3-16,5-5-3 0,0-2 4 0,-1-4-3 16,-1-4 5-16,-3-1 0 0,-2-4-5 0,-5-1 2 15,-1-4-1-15,-4-2 3 0,0 1 1 16,-8 2 1-16,-1-1 1 0,-11 8-2 0,0 1 7 15,-11 6 1-15,-3 6 6 0,-8 6 0 0,-7 3-10 16,-5 2-4-16,-4 4-7 0,-5 2-1 16,-6 7 0-16,-2 3-1 0,-3 1-4 0,-1 5-4 15,8 3-8-15,7 2-37 0,0 3-74 0,11 3-125 16,5 2-233-16,8 1-368 0,2 4 125 0</inkml:trace>
          <inkml:trace contextRef="#ctx0" brushRef="#br0" timeOffset="54086.9204">14961 11308 1408 0,'-3'-6'911'0,"-2"0"-810"16,3-1-85-16,2 9-26 0,7 6-2 0,-2 3 23 15,1 7 19-15,-1 4 0 0,-3 5 2 0,-4 6-9 16,-7 9-2-16,-3 2-4 0,-4 6-4 15,-7 3-4-15,1 3-4 0,-10-1 4 0,4 0-8 16,-1-4 4-16,3-1-1 0,2-9-8 0,8-6 6 16,5-6-9-16,7-5 0 0,5-7-3 15,3-5-5-15,7-5 0 0,0-4-1 0,-2-3 7 16,5-3 1-16,2-5 10 0,-1-6 3 0,3-4-5 16,5-3 11-16,-4-1-10 0,2-2 4 15,1-5 0-15,-5 1-4 0,2-3 5 0,0-1-5 16,-3-1 5-16,3 1-2 0,-2 3 0 0,-1 1 1 15,0 1-5-15,0 5 3 0,2 2-5 0,-2 3 2 16,-3 8-3-16,1 3-7 0,-4 5 3 0,-2 1-4 16,0 1 4-16,-2 4 1 0,-1 2 4 15,-3 7 5-15,-2 3-2 0,0 2 5 0,-3 5-7 16,-4-2 0-16,4 3 2 0,-2 2-7 0,0 2 9 16,5-3-6-16,0-6 0 0,5 1 7 0,0-4-5 15,6-4 2-15,0-1-1 0,2-3 1 0,2-2-1 16,1-4 2-16,6-1 2 0,0-4-5 15,1-1 4-15,3-3-2 0,-1-4-5 0,1 3 7 16,-4-4-3-16,-4-2 4 0,5-2 1 0,-6-4 4 16,-1 3-2-16,-2-8 1 0,-4 0 4 0,-2-1-13 15,-6 0 8-15,-9-2-10 0,0-3-5 16,-6 0 1-16,-5 0-9 0,0 3 5 0,-5 2 5 16,5 3 4-16,-2 2 2 0,3 1-1 0,2 5 3 15,2 1-4-15,-1 3 5 0,8 1-2 16,0 0-9-16,6 1-2 0,3 2-12 0,6 1 1 15,6-1 3-15,5 1 2 0,2 1 8 0,10 4 0 16,1 2 7-16,6 4-1 0,7 1 2 16,-5 6-1-16,0 3-4 0,-4 2 7 0,-3 6-5 15,-1 3 6-15,-5 1 2 0,-3 3-2 0,-5 2 4 16,0 3-8-16,-5-3 3 0,-3 3-1 0,-7-2 2 16,0 2 3-16,-5-1-4 0,-6-2 6 0,2 1-7 15,-8-5 3-15,-1 1 1 0,0-3-6 0,1-7 6 16,-1-4-3-16,0-7 6 0,4-3 6 0,1-3 7 15,-1-3 3-15,5-3 0 0,-3-2 0 16,4-2-10-16,3-2-5 0,0-6-3 0,7 0-6 16,-2-6 7-16,5-6 2 0,2-2 2 0,3-6 5 15,2-2-6-15,6-2 1 0,5-2-4 16,1 1-1-16,9 0-3 0,1-1-3 0,-2 8-2 16,1 4-8-16,-2 8 4 0,-2 5-1 0,-6 5 1 15,-3 5 3-15,1 5-5 0,-11 2 1 0,-3 5-2 16,-4 5 8-16,-4 6 5 0,-4 4 9 15,-3 9 4-15,-5 3-5 0,-3 5 0 0,3 0-6 16,-5-1-3-16,-1-1 5 0,5-1-3 0,-2-4 1 16,9-3-5-16,0 0-4 0,5-6 3 15,4-6 1-15,-1-1 9 0,9-4 3 0,4-5 11 16,1-2 0-16,8-7-1 0,6-3 1 0,4-1-11 16,1-5-1-16,0-5-11 0,-4 1-28 0,3-2-55 15,-2-5-109-15,-7 1-295 0,4-6-665 0</inkml:trace>
        </inkml:traceGroup>
        <inkml:traceGroup>
          <inkml:annotationXML>
            <emma:emma xmlns:emma="http://www.w3.org/2003/04/emma" version="1.0">
              <emma:interpretation id="{18AB3F1C-5BE5-4916-B899-0E95355C2713}" emma:medium="tactile" emma:mode="ink">
                <msink:context xmlns:msink="http://schemas.microsoft.com/ink/2010/main" type="inkWord" rotatedBoundingBox="22110,16349 32758,16029 32811,17794 22163,18114"/>
              </emma:interpretation>
              <emma:one-of disjunction-type="recognition" id="oneOf18">
                <emma:interpretation id="interp90" emma:lang="en-IN" emma:confidence="0">
                  <emma:literal>sub-Greenfield</emma:literal>
                </emma:interpretation>
                <emma:interpretation id="interp91" emma:lang="en-IN" emma:confidence="0">
                  <emma:literal>Sub. -Greenfield</emma:literal>
                </emma:interpretation>
                <emma:interpretation id="interp92" emma:lang="en-IN" emma:confidence="0">
                  <emma:literal>Sub., Greenfield</emma:literal>
                </emma:interpretation>
                <emma:interpretation id="interp93" emma:lang="en-IN" emma:confidence="0">
                  <emma:literal>Sub, -Greenfield</emma:literal>
                </emma:interpretation>
                <emma:interpretation id="interp94" emma:lang="en-IN" emma:confidence="0">
                  <emma:literal>Sub-Greenfield</emma:literal>
                </emma:interpretation>
              </emma:one-of>
            </emma:emma>
          </inkml:annotationXML>
          <inkml:trace contextRef="#ctx0" brushRef="#br0" timeOffset="55725.8406">17992 11161 1576 0,'21'-31'43'0,"1"-10"-27"0,12-12-8 16,-7 10 2-16,-5 6 6 0,0-1 9 0,-9 6 19 16,-6 0 17-16,-10 6 8 0,-6 2 1 0,-7 3-4 15,-6 2-3-15,-4 2 6 0,-9 4 12 0,1 3 3 16,-7 6 1-16,-5 4-7 0,-5 4-20 0,-3 7-11 15,-1 6-16-15,-5 6-11 0,2 7-5 16,-3 6-2-16,4 4-1 0,3 6-3 0,4 3 1 16,11-2-2-16,10 1 0 0,6 5 0 0,16-7-7 15,7 0 3-15,5-6-6 0,14-3 2 0,9-1 6 16,9 0-3-16,12 0 2 0,6 0-1 0,5 1-2 16,-2 4 0-16,2-3-2 0,-3 2 4 15,-6 1-4-15,-3 1-3 0,-10 0-5 0,-6-4-9 16,-7 0-2-16,-9-3-8 0,-8 0 0 0,-6-4-4 15,-12-1-4-15,-4-5 6 0,-12-5 4 16,-7-5 11-16,-12-5 8 0,-7-2 6 0,-4-4 4 16,-7-4-2-16,-4-7 4 0,0-1 7 0,2-4 6 15,1-4 5-15,9 1 0 0,3-6 0 0,2-3-2 16,8-1 0-16,6 6-2 0,7-5-2 16,10 2-5-16,1 7-6 0,13-2-8 0,2 8-20 15,6 4-11-15,2 5-2 0,13 3 1 0,1 5 15 16,6 1 10-16,9 7 4 0,-1-3 7 15,2 9-1-15,4 2-5 0,1-2-11 0,3 2-20 0,0 1-23 16,7-6-23-16,-2-1-17 0,-3-1-12 16,5-5 0-16,-2-5 13 0,-2-3 22 0,-3-6 28 15,5-3 19-15,-6-1 17 0,-2-3 2 0,-3-1 3 16,-2-6 7-16,-4-4 4 0,-3-1 7 0,-1-3 7 16,0-1 6-16,-2-5 10 0,0 0 12 15,-3-4 12-15,-3 1 4 0,4 0-2 0,-6 2-4 16,5 1-7-16,-5 2-5 0,-3 2-9 0,0 6-5 15,-2 1-14-15,1 9-7 0,-4 1-7 0,-5 6-7 16,3 1 1-16,-5 4 4 0,-4 7 10 16,-1 1 9-16,-1 10 5 0,0 0-3 0,-5 6-3 15,-1 4-7-15,1 1-5 0,-7 0-3 0,8 1-7 16,-3-1 0-16,0-4 2 0,6 2-1 16,2-4 2-16,3-4 0 0,4 1-4 0,0-4 1 15,8-3 0-15,2-6 4 0,3-2 8 0,3-2-3 16,2-3-2-16,7-6-2 0,1-1-2 0,4-6 2 15,-1 2 5-15,2-7-1 0,-5 1-2 16,4-3 1-16,-7 0-1 0,-2-3 4 0,-6 0 1 16,1 2 2-16,-2-2-1 0,-4 3-4 0,-4 0-3 15,-2 5 3-15,-3 1 2 0,-2 4 1 0,-2 4-1 16,-2 4-3-16,1 0-12 0,-2 1-6 0,1 2 4 16,-4 6-3-16,1 6 7 0,-6 1 3 0,2 8-5 15,-1 1 4-15,-3-1 2 0,8 2 2 16,-2 1 0-16,4-2-4 0,4-1-1 0,4-3 1 15,7-4 2-15,2-3-1 0,6-2 0 0,6-3-2 16,4-3 0-16,8-1 5 0,2-5 1 16,4-2 2-16,-2-4 0 0,-2-1-5 0,1-4-2 15,-6-3 0-15,-1-5 4 0,-2-3 4 0,-4-5 5 16,-1-2-4-16,-3-4-3 0,-2-4 4 0,-6-4 1 16,3-6 5-16,-3 0-3 0,-5-4-5 15,1-2-1-15,0-3-6 0,4 1 3 0,-1-2-2 16,1 0 2-16,2 2-1 0,-3 1-6 0,4-1 5 15,-3 3 0-15,-3 2 2 0,2 10 1 0,-3 6-1 16,-1 7 0-16,-2 4-2 0,-2 8 3 16,-3 5 0-16,-3 4-1 0,2 4-2 0,-2 4-13 15,-2-2-4-15,0 4-1 0,0 6 9 0,0 5 17 16,-2 10 5-16,-2 8 0 0,-3 9-5 16,-4 8-5-16,-4 5 1 0,2 3 2 0,-4-1 0 0,-4-3-4 15,1 1 3-15,-1 3-3 0,-3-3 2 16,1-2 4-16,3 4-2 0,0-1-8 0,6-4-1 15,2-6-1-15,2-4-1 0,4-5 8 0,5-1-3 16,3-6-2-16,3-3 0 0,4-5-5 16,0-5 2-16,6-3 1 0,1-5 0 0,10 0 2 15,0-4 1-15,4-4-1 0,2-1 5 0,3-3 3 16,1-1 0-16,0-4-2 0,2 1-1 0,-3-5-2 16,0-2 5-16,-3 1 3 0,1-3-3 0,-2-2 3 15,-3 0 1-15,-2-1-3 0,-5-2 4 16,-3 1 4-16,-5-1 0 0,-4-1 5 0,1-2-2 15,-6-2-5-15,-4 1 3 0,-1-2 1 0,-7 2-3 16,-2 0 1-16,-6 2-9 0,-5 0-7 16,-8 4 4-16,-5 0-2 0,-5 4 1 0,0 4 6 15,-4 4-6-15,-3 0-4 0,2 4 1 0,5 1 1 16,0 4-6-16,7 1 5 0,5 3-6 0,4-2-9 16,3 2 9-16,10 1-11 0,0 2-18 15,8 3-25-15,3 3-55 0,3 0-76 0,5 0-116 16,5 2-223-16,6-1-363 0,3 1 147 0</inkml:trace>
          <inkml:trace contextRef="#ctx0" brushRef="#br0" timeOffset="55960.9247">20211 11807 2305 0,'-13'-7'126'16,"-2"-5"-93"-16,2 0-34 0,8 6-29 15,2 4-77-15,7 1-353 0,-3-1-1027 0</inkml:trace>
          <inkml:trace contextRef="#ctx0" brushRef="#br0" timeOffset="57517.8311">20501 11274 779 0,'-19'-4'208'0,"-5"-4"-86"0,1 2-41 16,10 3 25-16,9 3-11 0,8-1-11 0,4-1-35 16,4-2-34-16,8-1 7 0,6-1 3 15,6-3 8-15,5 0 10 0,10-1 16 0,8-6 14 16,3-1 4-16,5-1 0 0,3-2-8 0,1 2-12 16,2-1-11-16,0 3-10 0,1-2-11 15,-5 6-9-15,1-3-3 0,-6 3-6 0,-5 2 3 16,-4 1 1-16,-9 3-5 0,-5 0-1 0,-6 3-11 15,-11 1-18-15,-5 1-35 0,-3 1-50 0,-5 0-59 16,-6 0-74-16,3 0-93 0,-2 1-137 0,0-1-162 16,2 0 435-16</inkml:trace>
          <inkml:trace contextRef="#ctx0" brushRef="#br0" timeOffset="58077.2582">22866 10301 1150 0,'8'-15'111'16,"0"-6"-44"-16,3-4-5 0,-1 6 32 0,-2 3 30 15,-4 5 35-15,-3 1 2 0,-2-1-28 16,-2 4-31-16,-6 0-42 0,-5-2-30 0,1 4-17 15,-3 2-6-15,-4 3-3 0,-5 4 1 0,0 6-3 16,-5-1 0-16,-3 7-3 0,-5 5-4 0,-1 5-2 16,-2 5 3-16,-5 8 2 0,-5 7 4 0,-1 3 2 15,-3 10-2-15,0-1 2 0,6 3-7 16,2-2 3-16,4-1-1 0,8-2-5 0,9-5 2 16,12-5-5-16,6-7-6 0,10-7-1 0,5-4 3 15,6-4-2-15,6-6 8 0,3-4 6 0,0-5-2 16,1-3 8-16,4-4 5 0,4-4-6 0,1-2 5 15,4-2-2-15,2-3-5 0,1-3 5 16,1-1 1-16,-3-2 1 0,-3-2 2 0,-1-1-4 16,0-1-1-16,-4-1 2 0,-3-2 4 0,-1 3 0 15,-5-1 4-15,0 2-1 0,-4 5 2 16,-5 2 6-16,-4 0 4 0,-2 6 3 0,-3 1-3 16,0 2-6-16,-2 4-11 0,0-2-8 0,-2 1-4 15,-1 5 3-15,-3 9 2 0,0 4 7 16,-6 9-2-16,-6 8 3 0,-1 6-2 0,-3 0 1 15,2 4 2-15,-1 2-7 0,3 6-1 0,-2-2-2 16,3-1-2-16,-1 1 2 0,0-6 3 0,4 3-2 16,0-2-5-16,-1-3 5 0,-1-3-1 15,3 1 4-15,2-5 2 0,0-4-18 0,3-3-27 16,4-4-41-16,3-7-63 0,1-4-81 0,3-6-87 16,6-3-115-16,0-5-209 0,8-2-103 15,-1-4 736-15</inkml:trace>
          <inkml:trace contextRef="#ctx0" brushRef="#br0" timeOffset="59212.1181">22994 11194 919 0,'-7'-9'359'0,"-2"-4"-218"15,-2-3-50-15,10 4 2 0,2 1 14 0,6-1 8 16,3-5-18-16,1 2-23 0,6-3-12 15,2 0-16-15,-1 0-9 0,7-3-2 0,5 2-2 16,2-2-5-16,-1-1 1 0,2 2-9 0,-2 0-2 16,1 4-4-16,0-2-7 0,-3 6-3 15,-1-1-2-15,-3 4 2 0,-1 2-4 0,0-1 3 16,-5 3-3-16,-1 3-4 0,-2-2 3 0,-3 4-2 16,-3 0-2-16,-4 4-2 0,-3-2-7 0,1 5 0 15,-1 1 4-15,-3 4 7 0,-3 6 8 16,-2 3 3-16,-1 6-1 0,-4 3-5 0,-3 0 2 15,0 3-1-15,1-1 3 0,1 0 2 0,1-1-6 16,3 0-2-16,1-3-2 0,2-6 0 16,7-4 2-16,1-8 0 0,1-1-2 0,6-4-2 15,3-1 6-15,0-1 0 0,8-3 5 0,1-4 0 0,-1-1-6 16,9-1-1-16,0-3-1 0,0-4 2 16,5 0 2-16,-2-6 1 0,1 1 1 0,-2-3-3 15,-2-2 2-15,-4 2 1 0,-2-4 3 16,1 1 3-16,-2-5-4 0,-5 1 1 0,2 3-2 15,-5 0-1-15,-2 4 2 0,-2-1-1 0,-3 7 4 16,-4 2 1-16,-1 4 5 0,-4 3 3 0,-2 3 2 16,-1 2-7-16,-4-1-12 0,1 2-9 0,-6 3-10 15,-2 0 0-15,-3 6 7 0,-6 4 3 16,-3 1 3-16,0 6-1 0,-1-2 0 0,-1 7-3 16,1 2 5-16,-4 2 2 0,4 3-2 0,0 1 1 15,6 1-4-15,1-1-1 0,9-4 1 16,4 0-3-16,6-6 1 0,4-7-2 0,3 0-2 15,8-4 2-15,6-3 1 0,5 0 4 0,4-4 3 16,7-4 6-16,4-1 0 0,2-5-1 0,6-1 3 16,-3-2-1-16,6-3 1 0,-1 1 1 15,2-4-5-15,-6 1 0 0,1-2-2 0,-7 0 0 16,-2-6-6-16,-8-2-2 0,-1 3-2 0,-5-6-1 16,-6 1 11-16,-1 0 4 0,-8-1 3 0,-1 4 3 15,-3 0-3-15,-3-1 3 0,-2 8 0 0,-2-2 2 16,-3 10 2-16,2-1-1 0,-5 4-6 0,4-3-12 15,-7 7-8-15,1 3-8 0,-4 5 1 16,-2 2 3-16,-5 6 2 0,1 2 5 0,-4 5-2 16,2 0 3-16,5 0-1 0,3 0 0 0,2 3-1 15,7-2-2-15,-3 1 1 0,6 0-4 16,2 0-1-16,7-3-2 0,0-5-11 0,6-4 0 16,-1-3 1-16,4-2 8 0,9-1 10 0,0-5 6 15,2-1 5-15,0-2-2 0,1-4 2 0,1-1 0 16,3-1 0-16,-5-2 6 0,0-3 0 15,-3 0 3-15,-5-3 1 0,4-6-2 0,-6 0 4 16,5-6-1-16,-8 3 2 0,3 1 1 0,1-3 1 16,1 4 0-16,-3 1-3 0,3 3 3 15,-2 3-6-15,-2 1-1 0,-1 5-5 0,-2 2-3 16,0 2 2-16,-6 2-4 0,1 5 1 0,1 1-3 16,-3 5 3-16,-2 1 4 0,4 4 7 0,-4 5 3 15,-2 3-3-15,2 1 1 0,-3 4-6 0,2-1-1 16,-2 2 2-16,0 2-3 0,0-5 3 15,0 1-1-15,-2-4-5 0,2-5 0 0,0-3-5 16,0-1 0-16,2-3-2 0,-2-3 2 0,3-3 9 16,-2-3 12-16,-1-4 9 0,2-1-3 0,0-1-2 15,0-4-9-15,4-2-6 0,-2-1 2 0,-1-2-1 16,5-4 1-16,-4 0 0 0,6-4 2 16,0 0 1-16,-3 2-5 0,5-1 1 0,-1 0-6 15,2 6 2-15,2 0-4 0,1 4-3 0,3 0-1 16,-2 6-3-16,-2 3 1 0,-2 3-2 0,-1 3 2 15,2 2-1-15,-3 1 1 0,-3 4 6 16,0 2 0-16,-3 4 7 0,2 2 2 0,-5 3-4 16,4 1 0-16,-4 1-1 0,1 2 2 0,2-2-1 15,-1-4 0-15,1-1-7 0,3-3-13 16,-3-5-10-16,4 1-19 0,1-4-14 0,3-1-15 16,2-4-34-16,0-2-37 0,1-2-62 0,4-1-97 15,1-3-164-15,3 0-194 0,2 0 384 0</inkml:trace>
          <inkml:trace contextRef="#ctx0" brushRef="#br0" timeOffset="59811.9962">25603 10744 1 0,'12'-31'121'0,"1"-12"158"0,4-8-4 16,1 4 12-16,-3 10-24 0,0 2-31 0,-2 5-47 0,-2 6-29 16,-6 2-23-16,3 6-24 0,-4 1-21 15,-1 8-16-15,2 1-14 0,-3 2-17 0,-2 4-16 16,0 0-22-16,0 2-19 0,-2 3 4 0,1 4 5 15,-6 8 16-15,-1 9 11 0,-5 7-2 16,-4 5-1-16,-8 7-4 0,5 4-6 0,-4 5-3 16,1 3 0-16,1 3 1 0,-1 3 1 0,-1 3 7 15,-2 1-3-15,1 2 0 0,-4 0-1 0,5 0-3 16,-2-3-1-16,1-5-4 0,7-2 4 16,-4-1-3-16,7-2 3 0,2-2-1 0,-2-2-5 15,5-10-2-15,6-3-4 0,0-2 1 0,6-4 2 16,0-6-2-16,2-3 3 0,5-6-2 15,-2-7-3-15,5 0-1 0,0-5 4 0,1-1 2 16,5-5 4-16,0-5 12 0,0-1-6 0,5-6 2 16,-3 1 3-16,-2-5-6 0,-3 1 8 0,0-6 0 15,-3-2-2-15,-1-1 0 0,-6-6 4 0,3-3-3 16,-5-1-3-16,-3-3 3 0,0 0-14 0,-3 2 1 16,-5 0 3-16,3 1-7 0,-6 3 6 15,-1 2-2-15,-3 4 1 0,0 2 3 0,-1 4 0 16,0 1 1-16,-1 4-3 0,3 0 3 0,4 5-3 15,3 1 1-15,-2-1 4 0,6 5-9 0,2-1 0 16,5 1-11-16,2 0-6 0,2-4 6 16,11-1 1-16,3-1 8 0,4-6 3 0,11 1 1 15,-1-3 1-15,5 1-2 0,1-4 3 0,5 6-3 16,-4-3 2-16,-2 3 0 0,-2 2 0 16,-4 2 4-16,-7 1-3 0,-2 2 4 0,-7 1-1 15,1 1 0-15,-6 3 0 0,-3-3-2 0,-4 5 3 16,1-1-4-16,-5 2 0 0,-2 2-4 0,-1-2-5 15,0 3 6-15,1 2 3 0,-1 3 8 16,0 4 4-16,-1 4 1 0,-2 2-2 0,-3 5-3 16,1-1 1-16,0 3-6 0,-2-3 1 0,3-1-2 15,-4-2-5-15,7-6-5 0,1 2-28 0,1-5-46 16,7-1-91-16,-2-3-161 0,6 0-361 0,1-4-639 16</inkml:trace>
          <inkml:trace contextRef="#ctx0" brushRef="#br0" timeOffset="59936.8708">26173 10848 1083 0,'-3'-14'287'0,"-1"-4"-72"16,1-3-74-16,-1 10-18 0,4 5-46 15,6 3-46-15,-4 2-47 0,1 1-24 0,5 0-19 16,-4 3-77-16,10 1-180 0,-2 4-389 0,2 2 21 16</inkml:trace>
          <inkml:trace contextRef="#ctx0" brushRef="#br0" timeOffset="60504.5004">26377 11159 1607 0,'0'-11'174'0,"2"-5"-52"0,2-8 19 16,7 3 17-16,1 1-24 0,0 0-33 0,-1 2-44 16,-4-1-25-16,3 1-8 0,1-1-13 0,0 4-2 15,-6-1-2-15,2 6-3 0,-3-1 0 16,-3 5 0-16,1 3 3 0,-4 1-6 0,1 2-3 15,0 0-10-15,-6 0-12 0,2 2 3 0,-8 3-3 16,-3 4 12-16,-5 2 8 0,-5 4 1 0,1 1 2 16,-2 4-1-16,0-3 1 0,2 4-3 15,5 0 5-15,1 0-2 0,4 1-4 0,8-4 4 16,1 1-7-16,6-7 3 0,5 2 3 0,1-3-5 16,4-1 8-16,2-4 3 0,3-1 9 0,2-2 4 15,9 0 0-15,-1-2-3 0,5-1-6 16,2 0 1-16,0-1-6 0,7-2-6 0,-3 0-10 15,2-2-34-15,2-1-32 0,-2-3-49 0,1 0-41 16,-5-2-30-16,1-2-15 0,-3-3 4 16,1-4-7-16,-7-1-3 0,3-1-4 0,-5-5 13 15,-5-1 36-15,2-3 52 0,-5-4 57 0,-2-1 40 16,-2-7 27-16,-2 1 35 0,-4-3 40 0,2 1 41 16,-3 2 36-16,3-2 25 0,-3 6-1 15,4 0-7-15,-4 3-5 0,3 0-15 0,-4 7-4 16,3 2-5-16,-5 4-15 0,1 5-9 0,-3 6-14 15,1 3-17-15,-1 5-11 0,0 0-22 0,0 1-26 16,0 2-27-16,-1 2-26 0,1 1-9 0,0 3 8 16,-1 5 14-16,-2 5 19 0,-5 8 11 15,-3 6-3-15,-2 4 1 0,-2 5 2 0,0 3-10 16,1 0 6-16,-8 1-1 0,6-2 4 0,-1 5 4 16,-5-3-1-16,7-1-4 0,-1-2-7 0,0-4 5 15,3 1-6-15,2-2 1 0,0-1 0 16,1 2-6-16,-1-5 2 0,7-6-4 0,0 1-8 15,-2-7-26-15,6-6-59 0,5 1-97 0,-3-3-173 16,2-4-360-16,6 1-303 0</inkml:trace>
          <inkml:trace contextRef="#ctx0" brushRef="#br0" timeOffset="60992.9993">27404 10990 901 0,'-6'-8'516'0,"1"-3"-265"0,-3-1-89 0,4 3-12 0,0 6-24 15,-4 0-46-15,3 3-41 0,-9 3-31 16,-6 2-3-16,0 5 0 0,-11 4 1 0,3 0 7 16,1 3-1-16,0 4 2 0,2 1-4 0,9-1-5 15,0-2-4-15,4-2-4 0,2-2 2 0,9-4-3 16,2 1 3-16,7-1-1 0,-1-2 2 15,6-2 8-15,2-1 1 0,5 1 2 0,-2-4 1 16,6-2-5-16,3-4 2 0,1-1 0 0,4-4 1 16,-3-2-1-16,1-3 0 0,-3-2-1 15,-2-1-3-15,-1-12 1 0,-5-2-4 0,3-3 0 16,-6-4-2-16,-2 1-3 0,4-5 3 0,-5 0-2 16,3-4 4-16,-1-1 1 0,0-3-2 0,-2 1 1 15,7-2 4-15,-5 1 3 0,1-1-3 16,-1 2 2-16,-2 5-5 0,-1 3-5 0,-2 3 8 15,-5 7-1-15,2 5 6 0,-6 4 9 0,-1 9 4 16,-1 3 7-16,-2 5-10 0,0 2-15 0,2 4-24 16,-2 2-7-16,-6 10 3 0,-3 8 8 0,-7 9 18 15,-4 6 2-15,-2 8 2 0,-1 3 4 16,2 3-5-16,0 3 0 0,1-1-2 0,1 0-3 16,8-1 2-16,1 2 1 0,9-2 1 15,1 0-1-15,4 0 3 0,3 1-4 0,0-2-2 16,7-4-17-16,1-2-83 0,2-1-173 0,-2-7-441 0,-2-3-763 15</inkml:trace>
        </inkml:traceGroup>
      </inkml:traceGroup>
      <inkml:traceGroup>
        <inkml:annotationXML>
          <emma:emma xmlns:emma="http://www.w3.org/2003/04/emma" version="1.0">
            <emma:interpretation id="{5BBAE1E1-A003-4C66-A1D2-F38204FEC40A}" emma:medium="tactile" emma:mode="ink">
              <msink:context xmlns:msink="http://schemas.microsoft.com/ink/2010/main" type="line" rotatedBoundingBox="25353,17794 33152,17530 33190,18650 25391,18913"/>
            </emma:interpretation>
          </emma:emma>
        </inkml:annotationXML>
        <inkml:traceGroup>
          <inkml:annotationXML>
            <emma:emma xmlns:emma="http://www.w3.org/2003/04/emma" version="1.0">
              <emma:interpretation id="{F65104C1-FEF0-48BA-8C8A-39E464464ED4}" emma:medium="tactile" emma:mode="ink">
                <msink:context xmlns:msink="http://schemas.microsoft.com/ink/2010/main" type="inkWord" rotatedBoundingBox="25353,17794 33152,17530 33190,18650 25391,18913"/>
              </emma:interpretation>
              <emma:one-of disjunction-type="recognition" id="oneOf19">
                <emma:interpretation id="interp95" emma:lang="en-IN" emma:confidence="0">
                  <emma:literal>-Acquisition</emma:literal>
                </emma:interpretation>
                <emma:interpretation id="interp96" emma:lang="en-IN" emma:confidence="0">
                  <emma:literal>- Acquisition</emma:literal>
                </emma:interpretation>
                <emma:interpretation id="interp97" emma:lang="en-IN" emma:confidence="0">
                  <emma:literal>_ Acquisition</emma:literal>
                </emma:interpretation>
                <emma:interpretation id="interp98" emma:lang="en-IN" emma:confidence="0">
                  <emma:literal>~ Acquisition</emma:literal>
                </emma:interpretation>
                <emma:interpretation id="interp99" emma:lang="en-IN" emma:confidence="0">
                  <emma:literal>. Acquisition</emma:literal>
                </emma:interpretation>
              </emma:one-of>
            </emma:emma>
          </inkml:annotationXML>
          <inkml:trace contextRef="#ctx0" brushRef="#br0" timeOffset="61470.0201">20331 12480 2260 0,'0'-10'90'0,"7"-8"-87"0,9-3-24 0,18 2 22 0,13-3 32 16,11 1 7-16,5 3-3 0,9 0-11 16,6 6-14-16,-3 0-10 0,4 1-17 0,-2 3-34 15,1-3-71-15,-5 3-126 0,-4 4-240 16,-6-1-364-16,-4 2 134 0</inkml:trace>
          <inkml:trace contextRef="#ctx0" brushRef="#br0" timeOffset="61962.1846">22050 12194 1279 0,'-7'10'197'0,"0"5"-187"16,-3 8 3-16,2 0 37 0,-4 0 30 0,5-2 25 15,-3 6-2-15,-3 0-22 0,-3 2-23 16,0 3-18-16,0-2-15 0,1-4-7 0,0 0 2 16,2-8-3-16,1 0 5 0,0-6 2 0,5-5 5 15,-1-1 9-15,3-4 12 0,2-2 9 0,0 0-3 16,3-5-15-16,0-2-21 0,0-2-19 0,4-4-9 15,3-7 3-15,1-7 2 0,3-2 4 16,-1-5 2-16,7-1 1 0,-1-1-1 0,1-4 2 16,2-1 2-16,2-5 1 0,3-4-3 0,3-2-2 15,-1 1 1-15,2 3-5 0,-1-1 8 0,5 0-1 16,0 4-4-16,-2 1 1 0,2 7-6 0,-1 6 2 16,-3 6 4-16,4 5-3 0,-1 6 4 15,-7 3-2-15,-1 2-2 0,-2 6 9 0,-1 3-3 16,-2 3 1-16,-4 3 0 0,0 6 2 0,-1 0 1 15,-1 7 9-15,-2 8 5 0,-4 5-2 16,0 4 2-16,-2 6-4 0,-3 2-3 0,-1-2 1 16,-3 5-1-16,-2-5 2 0,-2 5-5 0,-5-1-2 15,2-3-1-15,-4 1-1 0,1-4 3 0,-3-4-5 16,2-3 2-16,-2-2-9 0,5-7-12 16,1 1-24-16,-2-1-43 0,4-4-55 0,1-1-94 15,-4-7-144-15,7 0-340 0,-5-6-514 0</inkml:trace>
          <inkml:trace contextRef="#ctx0" brushRef="#br0" timeOffset="62157.6251">21940 12370 1764 0,'0'-9'48'0,"4"-1"-61"16,5-8 17-16,11 8 40 0,10-2 40 0,3-1 9 15,9 3-26-15,8-2-22 0,3 4-18 0,5 2-10 16,-1 2-7-16,7 2-11 0,-3 4-16 16,0-1-62-16,0 2-124 0,-6 0-237 0,0 2-357 15,1 1 145-15</inkml:trace>
          <inkml:trace contextRef="#ctx0" brushRef="#br0" timeOffset="62436.515">23279 12209 1042 0,'0'-6'193'16,"2"-3"-135"-16,-2-2-19 0,0 5 26 0,-2 5 24 15,-4 1-2-15,2 0-22 0,-7 1-37 0,-1 4-11 16,-4 2 25-16,-4 5 16 0,-3 0 28 0,-8 2 10 16,0 1-2-16,-2 1 1 0,-1 1-13 0,2 2-10 15,-2 4-12-15,5-4-12 0,-1 2-5 16,5 0-14-16,5-5-6 0,6 1-14 0,8-3-11 15,4 3-2-15,8-4-3 0,-1 2 9 16,12-6 4-16,2 0 7 0,8-5 4 0,9-2-2 16,6-2-1-16,5-2-5 0,6-1 0 0,1 0-3 15,2-1 0-15,-1-1-14 0,0 0-27 0,6-2-48 16,-6-4-93-16,0-1-141 0,1 0-346 0,-2-3-658 16</inkml:trace>
          <inkml:trace contextRef="#ctx0" brushRef="#br0" timeOffset="63477.1721">24166 12188 882 0,'-8'-7'210'0,"-7"-1"-83"16,-1-3 1-16,2 7 23 0,0 4-9 15,-3 0-42-15,-3 4-41 0,-2 6-23 0,-4 0 3 16,-1 5 6-16,0-2 6 0,1 2 6 0,-3-1-10 15,5-1-10-15,-2 3-11 0,4-2-10 0,1 2-7 16,6-3-6-16,3-1-6 0,6-2-9 0,2-3-3 16,4-2-5-16,4 1 2 0,0-3 6 15,6-2 9-15,1-1 8 0,5-3 5 0,1-1-1 16,6-2-3-16,2-3-1 0,1 3 2 0,1-3-3 16,-3-3 3-16,1 0-3 0,2 0-1 15,-5 1 3-15,0 2-4 0,-7 2 2 0,-1 2-1 16,-5-1-4-16,-4 4 1 0,-1 2-2 0,-4 0 4 15,-2 4-2-15,-1-2 6 0,-4 6 5 0,-1 3-1 16,-4 4 9-16,-4 5-7 0,-5 2 1 16,2 5-3-16,-4 0-7 0,-2 4 2 0,-1 2-3 15,1-1 0-15,-1 3 0 0,2-2 1 0,-2 1-2 16,1-1-3-16,4-1 3 0,2-3-5 0,1-2-3 16,6-3 0-16,7-6-7 0,0-5 4 0,1-5-2 15,5-6 1-15,2 1 4 0,2-3 8 16,-2 0 9-16,7-3 2 0,1-2 10 0,5-2-12 15,0-3 1-15,7 2 4 0,2-3-11 0,1-1 7 16,2 0-7-16,0-2-4 0,2 0 2 0,5-3 0 16,-6 2 0-16,7-1-6 0,-5-2 3 0,5-3-4 15,-2 0 2-15,-3 1 3 0,-2-5-4 16,-3 0 8-16,1-6-2 0,-1-2 4 0,3-2 2 16,-4 1-3-16,0 1 2 0,1 4-4 0,-5 0 3 15,-2 6-2-15,-4 6-1 0,-3 3 1 16,-3 7-3-16,-6 1 3 0,2 4-1 0,-5 2 0 15,0 2 0-15,-2-1-10 0,-1 2 0 0,0 3-1 16,-5 3 5-16,3 5 6 0,-7 3 1 0,-2 0 1 16,0 4-7-16,0-3 5 0,2 3-5 15,0 1 0-15,1-4 6 0,1 1-7 0,6-4 4 16,0 3-3-16,1-1 0 0,6-1-3 0,1-2-4 16,0-6-1-16,5 0-6 0,3-4 6 0,0-1 5 15,3-3-1-15,2-1 10 0,6-4-4 16,0 2 2-16,3-3 1 0,0-2-5 0,2 2 3 15,-1-6-5-15,1-2 1 0,1 2 1 0,4-4-4 16,-5 4-1-16,2 0-3 0,-3-6 3 0,-2 2 0 16,-6-2 4-16,1-1 4 0,-5 4-4 15,-3-3 6-15,0 2 2 0,-3 1 3 0,-5 3 1 16,-2 1 6-16,-2 3 3 0,0 4-2 0,0 1 5 16,0 1-14-16,0 2-11 0,-2 2-13 0,1 1-12 15,-2 3 9-15,-5 6 5 0,0 0 13 0,-1 5 4 16,-3 2 0-16,-2 1 0 0,1 2-4 15,1-5 6-15,1 3-8 0,3-4 1 0,3 1 1 16,2-4-10-16,2 2 5 0,3-3-6 0,1 0-6 16,6-3 3-16,3-3-1 0,2-3 8 15,3-1 5-15,-1-1 6 0,7-2-2 0,3-1 2 16,-2 1 3-16,3-1-7 0,-2-3 5 0,3 1-2 16,-2-8-1-16,1 0 6 0,-3 0-3 15,-2-2 5-15,0 2-1 0,-6-1 1 0,4-2 3 16,-5-3 1-16,-2 1 2 0,-6-2-3 0,1 5 6 15,0-3-1-15,-4 5 6 0,-3-1 14 0,-1 6-6 16,2 1 6-16,-4 2-9 0,2 4-11 16,0 0-9-16,0 2-15 0,0 1 4 0,-1 3 0 15,-3 4 8-15,-4 6 11 0,3 4-2 0,-5-2 0 16,1 3-6-16,2 0-1 0,-2-2-4 0,-1 2-4 16,6-3 0-16,2 1-4 0,2 1 2 0,2-5-20 15,5-2-25-15,1-3-50 0,3-2-88 0,1-4-122 16,0 3-331-16,1-10-511 0</inkml:trace>
          <inkml:trace contextRef="#ctx0" brushRef="#br0" timeOffset="63626.8373">25407 12053 1377 0,'-8'-10'165'0,"-4"-5"-47"15,0 2-19-15,4 5-12 0,7 2-23 16,1 5-65-16,0 1-59 0,1-2-32 0,6 4-41 15,-2 1-54-15,4 3-108 0,4 2-210 0,0 3-131 16,4-1 636-16</inkml:trace>
          <inkml:trace contextRef="#ctx0" brushRef="#br0" timeOffset="64004.2086">25763 12112 308 0,'0'-3'355'0,"-2"1"-108"0,0-2-14 0,-3 4-40 15,-3 0-68-15,-4 3-62 0,-4 0-25 16,-6 0 17-16,-4 3 25 0,-2 1 33 0,0 2 12 16,-4 2-2-16,1-2-16 0,3 1-22 0,2-4-21 15,9 0-23-15,-2 0-17 0,12 0-19 16,0 1-13-16,6-1-4 0,2 0-5 0,5 0 4 16,-2 0 2-16,5 5-2 0,-1-3 7 0,7 0-1 15,-4 1 6-15,6-2 4 0,-1 4-1 0,-1-2 0 16,0 1-3-16,1-2 3 0,5 0 0 15,-5 2 0-15,2-4 3 0,1 3-5 0,-3-3 2 16,4 0-3-16,-3 1 0 0,-3-4 3 0,-1 2-3 16,-4-1 3-16,-3 2-3 0,0 6 2 15,-4-6 2-15,-2 3 9 0,-6 0 9 0,1-2 2 16,-6-1 5-16,-2 2-4 0,-3-2-2 0,-8-2 3 16,-2 2-5-16,-2-3-2 0,0-1-8 0,-6-1-1 15,8-1-4-15,-3 0 1 0,8-1 2 16,0 1-6-16,4 0-1 0,5-2-20 0,4-1-31 15,6 0-74-15,2-3-119 0,2 3-138 0,10-1-300 16,5-1-207-16,8 1 722 0</inkml:trace>
          <inkml:trace contextRef="#ctx0" brushRef="#br0" timeOffset="64222.592">26117 12091 1551 0,'-7'-1'256'0,"-1"-2"-130"16,-2 1-70-16,9 2-13 0,1 3-1 0,0 5-10 16,-1 3 9-16,-2 7 5 0,0 5-3 0,-3 1 0 15,0 1-8-15,0-1-4 0,3 1-5 16,-2-3-7-16,-2 4-5 0,4-6-5 0,-1-1 0 16,-3 2-1-16,3-3-2 0,2 1-12 0,-4-4-41 15,5 0-76-15,1-8-114 0,0-1-198 0,0-4-382 16,3-1 47-16</inkml:trace>
          <inkml:trace contextRef="#ctx0" brushRef="#br0" timeOffset="64364.2245">26236 11936 956 0,'-6'-6'115'0,"-4"0"-81"16,0 0-24-16,8 0-49 0,2 4-168 0,1 2-319 15,-1 0 184-15</inkml:trace>
          <inkml:trace contextRef="#ctx0" brushRef="#br0" timeOffset="64631.9615">26670 11648 1740 0,'-5'-3'219'0,"-3"-2"-80"0,4-1-66 0,3 6-21 16,3 3-32-16,0 2-12 0,0 4 7 0,5 4 19 15,-2 8 12-15,3 6 9 0,-2 4 2 0,-4 5-2 16,2 4-6-16,-10 5-10 0,-5 1-5 16,3 5-5-16,-7 2-6 0,-4 1-1 0,3 2-3 15,-5-1-3-15,3 1-6 0,-4-10-1 0,6 0-5 16,-1-1-2-16,3-6 3 0,0-4-13 0,2-5-25 15,0-4-47-15,-3-6-73 0,-3 0-123 0,2-5-239 16,-1-2-398-16,-3-5 118 0</inkml:trace>
          <inkml:trace contextRef="#ctx0" brushRef="#br0" timeOffset="64957.232">26390 12154 1041 0,'1'-15'316'0,"2"-6"-204"0,5-1-44 16,10 5 17-16,4 4 17 0,5-1-9 0,1 2-14 15,3 1-18-15,3 5-12 0,3 0 0 0,2 1-2 16,1 2-4-16,3-2 2 0,-1 4-7 0,-3 1-4 16,-3 4-3-16,-4 0-5 0,3-1-4 15,-7 1-2-15,-1 1 3 0,-3 0-9 0,-7 5-3 16,5-1-5-16,-6 4-5 0,-4 0 6 0,0 1 2 15,-2 2 1-15,-6 0 2 0,-2 2 4 0,-3-3 2 16,-2 1 7-16,-5-1-1 0,1 2 2 16,-3-2-2-16,-2 0-4 0,-2-1-3 0,-3-3 0 15,-2 1 1-15,4-1-1 0,1-1-4 0,-1-2-3 16,3-1-7-16,1-2-3 0,6-1-3 0,-3 2-35 16,8-3-65-16,-2 0-130 0,4-2-272 15,0-1-533-15,9 0 257 0</inkml:trace>
          <inkml:trace contextRef="#ctx0" brushRef="#br0" timeOffset="65720.5875">27279 11768 1484 0,'-13'-12'814'0,"-2"0"-778"15,0 1-109-15,14 8-95 0,5 6-657 0,11 4-442 16</inkml:trace>
          <inkml:trace contextRef="#ctx0" brushRef="#br0" timeOffset="65576.1501">27524 12007 1448 0,'0'-7'205'0,"-1"1"-89"15,1 0-41-15,3 3 12 0,-1 1 4 0,5 4-21 16,-4 1-16-16,-1 0-4 0,0 4 1 15,5 4 9-15,-2 4 4 0,-1 4-7 0,1 6-12 16,-2 3-15-16,-3 1-9 0,0 0-5 16,-3-2-1-16,-2 1 0 0,0-2-4 0,-6-2 1 15,3-2-3-15,-4-5 2 0,-2 6 4 0,-2-8-9 16,-1 0-2-16,-2-5-5 0,-4-7-1 0,-1-3 3 16,4-1 6-16,-1-2 1 0,3-8 0 15,-2-1 0-15,7 0-2 0,2-2 2 0,5 3 2 16,-2-2-3-16,7-3-3 0,1 1-6 0,7-3-5 15,0-2 5-15,5 0 2 0,8-2 3 0,0-2-2 16,7 0 0-16,6-1-4 0,1 2 1 16,3 1 0-16,9 2-3 0,-3 5 3 0,0 3-3 15,2 2-5-15,-5 7 6 0,-1 3-2 0,-8 2 2 16,-1-1 1-16,-6 2 0 0,-1 5-5 16,-9 0 0-16,-3 1 5 0,-4 5-9 0,-3 1 11 15,-4 5 0-15,-3-2 1 0,0 2 10 0,-2 1-5 16,-3-3 4-16,-3 1-2 0,5-4-1 0,-5 2-3 15,-4-5-1-15,4 1 2 0,1-3-4 0,6-3 2 16,-2-3-1-16,4-1 0 0,2-3 7 0,0 0 0 16,2-3 7-16,1 3 1 0,-2-2-10 15,3-1-1-15,-1-3-4 0,8-4-4 0,1 0 2 16,1-2 3-16,2 0-4 0,-2-4 1 0,5 2 3 16,2-1 0-16,-4-1 3 0,9-2 0 0,0 3-7 15,-1 0 1-15,0 3 0 0,-4 6-2 16,1 2 3-16,-3 4-1 0,-5 4-4 0,-2-1 1 15,0 4 5-15,-7 4 0 0,-3 4 6 0,3 1 5 16,-4 2-3-16,3 0 1 0,-6 1-4 16,-1 2 0-16,1-3 1 0,-1 2-1 0,-1 0 3 15,0-3-3-15,-5-2-1 0,5 1 0 0,-3 0 3 16,2-3-1-16,-2-1-14 0,4-2-21 0,-4-2-51 16,3-4-94-16,-2 5-178 0,6-3-532 15,-3-3-415-15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11.56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90A4C79-FB0D-41A5-BBBA-4551293BA6C5}" emma:medium="tactile" emma:mode="ink">
          <msink:context xmlns:msink="http://schemas.microsoft.com/ink/2010/main" type="writingRegion" rotatedBoundingBox="19295,11547 15204,15992 11658,12728 15749,8283"/>
        </emma:interpretation>
      </emma:emma>
    </inkml:annotationXML>
    <inkml:traceGroup>
      <inkml:annotationXML>
        <emma:emma xmlns:emma="http://www.w3.org/2003/04/emma" version="1.0">
          <emma:interpretation id="{5029D1BC-A34B-4CFD-B637-ECB0C81C88B7}" emma:medium="tactile" emma:mode="ink">
            <msink:context xmlns:msink="http://schemas.microsoft.com/ink/2010/main" type="paragraph" rotatedBoundingBox="18389,10050 18066,13398 16955,13291 17277,99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96385C-E9ED-40DC-80E9-E612344BBCEF}" emma:medium="tactile" emma:mode="ink">
              <msink:context xmlns:msink="http://schemas.microsoft.com/ink/2010/main" type="line" rotatedBoundingBox="18389,10050 18066,13398 16955,13291 17277,9943"/>
            </emma:interpretation>
          </emma:emma>
        </inkml:annotationXML>
        <inkml:traceGroup>
          <inkml:annotationXML>
            <emma:emma xmlns:emma="http://www.w3.org/2003/04/emma" version="1.0">
              <emma:interpretation id="{EB8E8957-DA88-417A-BE8C-681FA3872206}" emma:medium="tactile" emma:mode="ink">
                <msink:context xmlns:msink="http://schemas.microsoft.com/ink/2010/main" type="inkWord" rotatedBoundingBox="18389,10050 18066,13398 16955,13291 17277,9943"/>
              </emma:interpretation>
              <emma:one-of disjunction-type="recognition" id="oneOf0">
                <emma:interpretation id="interp0" emma:lang="en-IN" emma:confidence="0">
                  <emma:literal>w</emma:literal>
                </emma:interpretation>
                <emma:interpretation id="interp1" emma:lang="en-IN" emma:confidence="0">
                  <emma:literal>!</emma:literal>
                </emma:interpretation>
                <emma:interpretation id="interp2" emma:lang="en-IN" emma:confidence="0">
                  <emma:literal>- d</emma:literal>
                </emma:interpretation>
                <emma:interpretation id="interp3" emma:lang="en-IN" emma:confidence="0">
                  <emma:literal>_ d</emma:literal>
                </emma:interpretation>
                <emma:interpretation id="interp4" emma:lang="en-IN" emma:confidence="0">
                  <emma:literal>t</emma:literal>
                </emma:interpretation>
              </emma:one-of>
            </emma:emma>
          </inkml:annotationXML>
          <inkml:trace contextRef="#ctx0" brushRef="#br0">77 13 2284 0,'-10'-7'45'0,"-5"1"-38"0,-1 5-19 0,4 16-11 16,0 8 1-16,5 9 7 0,3 5 5 0,4 6 4 15,3 2 5-15,2-3 1 0,-1 6-1 0,5-5 1 16,-1 6-3-16,0-1 2 0,0 4 1 0,-1-3-5 16,0 1-24-16,-2-3-38 0,2-1-54 0,-3-2-83 15,-3 0-114-15,2-3-301 0,0 1-259 16</inkml:trace>
          <inkml:trace contextRef="#ctx0" brushRef="#br0" timeOffset="593.5872">699 1835 1126 0,'-13'-7'111'0,"-4"-5"-78"0,-13 2-48 0,1 7-4 0,-8 6 3 15,-3 1 10-15,-8 6 8 0,-8 1 11 16,-7 1 24-16,-3 2 32 0,-4 1 28 0,-1 3 23 16,1 2-1-16,3-2-13 0,3 4-17 0,4-4-24 15,2 2-12-15,6-5-12 0,5 3-6 16,8-3-10-16,7-1-2 0,6-5-6 0,10-1-9 16,5-1-3-16,5-2-8 0,-1 3-3 0,6 1 0 15,-1 3 0-15,2 2 4 0,-2 7-1 0,4 2 4 16,-2 4 0-16,2 10 5 0,-2 3 4 15,0 4 4-15,0 7 8 0,-2 3 1 0,0 2 4 16,-2 1 4-16,1 2-1 0,0-1 7 0,3 1-6 16,0 3-5-16,-1 2-8 0,-2 1-5 0,6-3 14 15,-2-9 5-15,5-14 3 0,2-1-1 0,1-3-11 16,2-1-3-16,-2 1-4 0,7-5 0 16,0-4-1-16,2-6-1 0,1-2 2 0,3-1-2 15,2-2 1-15,3-1-7 0,1 0 2 0,6-7-1 16,5-1-2-16,-2-10 0 0,9-7-14 0,2-8-28 15,3-3-41-15,4-6-54 0,1-5-77 16,-2 1-94-16,-3-3-133 0,-4 1-259 0,-5 0-143 16</inkml:trace>
          <inkml:trace contextRef="#ctx0" brushRef="#br0" timeOffset="798.4603">-513 2771 2932 0,'3'-9'5'16,"4"-5"-97"-16,9 0-63 0,20 7-28 0,16-4 21 15,11-3 67-15,14-2 56 0,9-3 34 16,-6-2 13-16,4 3 1 0,-8 4-4 0,-4 4-5 16,-2 5-13-16,-10 1-77 0,-4 3-80 0,-6 1-90 15,-6-2-105-15,-4 2-103 0,-5-3-198 0,-12 2 471 16</inkml:trace>
        </inkml:traceGroup>
      </inkml:traceGroup>
    </inkml:traceGroup>
    <inkml:traceGroup>
      <inkml:annotationXML>
        <emma:emma xmlns:emma="http://www.w3.org/2003/04/emma" version="1.0">
          <emma:interpretation id="{E8447C44-CB34-48FB-B033-364472DDDF74}" emma:medium="tactile" emma:mode="ink">
            <msink:context xmlns:msink="http://schemas.microsoft.com/ink/2010/main" type="paragraph" rotatedBoundingBox="15386,10412 12522,13523 11658,12728 14521,96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D74B643-5F36-48D0-B0C2-9170DBD12878}" emma:medium="tactile" emma:mode="ink">
              <msink:context xmlns:msink="http://schemas.microsoft.com/ink/2010/main" type="line" rotatedBoundingBox="15386,10412 12522,13523 11658,12728 14521,9616"/>
            </emma:interpretation>
          </emma:emma>
        </inkml:annotationXML>
        <inkml:traceGroup>
          <inkml:annotationXML>
            <emma:emma xmlns:emma="http://www.w3.org/2003/04/emma" version="1.0">
              <emma:interpretation id="{4DC33978-37EA-47E7-9247-56679CCEF57A}" emma:medium="tactile" emma:mode="ink">
                <msink:context xmlns:msink="http://schemas.microsoft.com/ink/2010/main" type="inkWord" rotatedBoundingBox="14277,11078 14887,9960 14949,9994 14338,11111"/>
              </emma:interpretation>
              <emma:one-of disjunction-type="recognition" id="oneOf1">
                <emma:interpretation id="interp5" emma:lang="en-IN" emma:confidence="0">
                  <emma:literal>-</emma:literal>
                </emma:interpretation>
                <emma:interpretation id="interp6" emma:lang="en-IN" emma:confidence="0">
                  <emma:literal>_</emma:literal>
                </emma:interpretation>
                <emma:interpretation id="interp7" emma:lang="en-IN" emma:confidence="0">
                  <emma:literal>~</emma:literal>
                </emma:interpretation>
                <emma:interpretation id="interp8" emma:lang="en-IN" emma:confidence="0">
                  <emma:literal>.</emma:literal>
                </emma:interpretation>
                <emma:interpretation id="interp9" emma:lang="en-IN" emma:confidence="0">
                  <emma:literal>+</emma:literal>
                </emma:interpretation>
              </emma:one-of>
            </emma:emma>
          </inkml:annotationXML>
          <inkml:trace contextRef="#ctx0" brushRef="#br0" timeOffset="1309.658">-2583 43 1936 0,'-7'-17'157'0,"-5"4"-137"0,0-1-23 0,-1 20-23 16,-1 8-6-16,2 7 8 0,-5 8 8 0,-2 5 7 15,2 3 1-15,-6 3 7 0,1 1 1 0,-3-2 0 16,1 1 2-16,-2 3 2 0,0 3-5 16,-1 4 0-16,-1 2 3 0,2 5-4 0,1 1-2 15,-4 4 1-15,1 5-11 0,-8 3-50 0,-1 4-120 16,-5 4-256-16,-4 3-441 0,0-1 474 15</inkml:trace>
        </inkml:traceGroup>
        <inkml:traceGroup>
          <inkml:annotationXML>
            <emma:emma xmlns:emma="http://www.w3.org/2003/04/emma" version="1.0">
              <emma:interpretation id="{25250817-1F26-4542-9539-A246EC70A96A}" emma:medium="tactile" emma:mode="ink">
                <msink:context xmlns:msink="http://schemas.microsoft.com/ink/2010/main" type="inkWord" rotatedBoundingBox="11658,12728 12764,11559 13609,12359 12502,13527"/>
              </emma:interpretation>
              <emma:one-of disjunction-type="recognition" id="oneOf2">
                <emma:interpretation id="interp10" emma:lang="en-IN" emma:confidence="0">
                  <emma:literal>in</emma:literal>
                </emma:interpretation>
                <emma:interpretation id="interp11" emma:lang="en-IN" emma:confidence="0">
                  <emma:literal>on</emma:literal>
                </emma:interpretation>
                <emma:interpretation id="interp12" emma:lang="en-IN" emma:confidence="0">
                  <emma:literal>of</emma:literal>
                </emma:interpretation>
                <emma:interpretation id="interp13" emma:lang="en-IN" emma:confidence="0">
                  <emma:literal>if</emma:literal>
                </emma:interpretation>
                <emma:interpretation id="interp14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1783.8336">-4393 2109 1770 0,'3'-19'50'15,"1"-2"-47"-15,0-1-46 0,-2 3-29 0,0 7-11 16,3-2 18-16,-2 2 34 0,-2-3 40 0,-2 4 33 16,-6 1 19-16,2-1 12 0,-6 3-1 15,-4 4-7-15,-8 0-7 0,3 6-12 0,-12 2 1 16,1 3-3-16,-6 8 0 0,-3 2 0 0,-3 5-5 15,-4 3-5-15,1 4-5 0,-5 1-3 0,2 1-2 16,7 2-2-16,2-2 0 0,9-1-7 16,1-3 2-16,12-4-4 0,4 4-2 0,10-4 0 15,7 5-6-15,9 1 2 0,5 2 1 0,10 3 0 16,3-2 3-16,9 0-3 0,8-1-1 0,2 2-6 16,2-2 3-16,0 2-3 0,1 0 2 15,-3-2 5-15,-8 1-8 0,-1-1 2 0,-2-1 1 16,-11 1-2-16,-4-3 4 0,-13-1 9 0,-7-2 10 15,-12-4 9-15,-9 2 16 0,-10 0 0 0,-16-5-2 16,-5-1-6-16,-10-1-10 0,-8-9-3 0,-9-1-6 16,2-6-6-16,-4-3-1 0,-6-5-6 15,4-4-3-15,-2-3-4 0,-1-2-4 0,-5-1-10 16,8-4-19-16,0-3-33 0,3 1-60 0,5 2-88 16,6-1-131-16,3 1-231 0,3-2-363 15,11 0 372-15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10.3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0579844-BF9F-44CF-B566-1F964635D75B}" emma:medium="tactile" emma:mode="ink">
          <msink:context xmlns:msink="http://schemas.microsoft.com/ink/2010/main" type="writingRegion" rotatedBoundingBox="19231,6418 22900,6418 22900,8529 19231,8529"/>
        </emma:interpretation>
      </emma:emma>
    </inkml:annotationXML>
    <inkml:traceGroup>
      <inkml:annotationXML>
        <emma:emma xmlns:emma="http://www.w3.org/2003/04/emma" version="1.0">
          <emma:interpretation id="{40B4C6E1-8CE9-4D77-BA03-C5272BF7265C}" emma:medium="tactile" emma:mode="ink">
            <msink:context xmlns:msink="http://schemas.microsoft.com/ink/2010/main" type="paragraph" rotatedBoundingBox="19231,6418 22900,6418 22900,8529 19231,85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B28E08-331A-4C58-9540-FF845D1D8C24}" emma:medium="tactile" emma:mode="ink">
              <msink:context xmlns:msink="http://schemas.microsoft.com/ink/2010/main" type="line" rotatedBoundingBox="19231,6418 22900,6418 22900,8529 19231,8529"/>
            </emma:interpretation>
          </emma:emma>
        </inkml:annotationXML>
        <inkml:traceGroup>
          <inkml:annotationXML>
            <emma:emma xmlns:emma="http://www.w3.org/2003/04/emma" version="1.0">
              <emma:interpretation id="{933FD32D-3CA9-4551-9353-B7D1359957BE}" emma:medium="tactile" emma:mode="ink">
                <msink:context xmlns:msink="http://schemas.microsoft.com/ink/2010/main" type="inkWord" rotatedBoundingBox="19231,6418 22900,6418 22900,8529 19231,8529"/>
              </emma:interpretation>
              <emma:one-of disjunction-type="recognition" id="oneOf0">
                <emma:interpretation id="interp0" emma:lang="en-IN" emma:confidence="0">
                  <emma:literal>-P</emma:literal>
                </emma:interpretation>
                <emma:interpretation id="interp1" emma:lang="en-IN" emma:confidence="0">
                  <emma:literal>_ P</emma:literal>
                </emma:interpretation>
                <emma:interpretation id="interp2" emma:lang="en-IN" emma:confidence="0">
                  <emma:literal>- P</emma:literal>
                </emma:interpretation>
                <emma:interpretation id="interp3" emma:lang="en-IN" emma:confidence="0">
                  <emma:literal>_ p</emma:literal>
                </emma:interpretation>
                <emma:interpretation id="interp4" emma:lang="en-IN" emma:confidence="0">
                  <emma:literal>- p</emma:literal>
                </emma:interpretation>
              </emma:one-of>
            </emma:emma>
          </inkml:annotationXML>
          <inkml:trace contextRef="#ctx0" brushRef="#br0">106 191 1472 0,'-9'-13'205'0,"-6"4"-157"0,0-1-24 0,1 5-23 16,0 4-5-16,1 1 7 0,2 0 3 16,3 1 16-16,3-1 15 0,3 0 16 0,4 2-1 15,-1-2-10-15,4 0-13 0,2 0-1 0,5 0 18 16,11 0 21-16,4-2 16 0,6 1 13 0,14-5-9 16,2 2-10-16,7-4-10 0,3 1-14 15,7-3-8-15,6 2-8 0,0-1-9 0,6 0-8 16,3-2-7-16,3 2-2 0,-2 0-5 15,-3 1 1-15,0 0-3 0,-1 1 0 0,-8-1-1 0,1-1-2 16,-3 5 1-16,-9-2-2 0,1 3 2 16,-7 0-1-16,-8 1 1 0,-5 0-2 0,-2 2 0 15,-3 0 1-15,-6 0-2 0,-2 2-1 0,-7-2-2 16,-4 0-5-16,-8 2-6 0,-2-2-12 16,-6 0-11-16,-8 0-14 0,1-2-26 0,-2 0-52 15,-6 1-88-15,0-1-126 0,-5 4-273 0,4-1-484 16</inkml:trace>
          <inkml:trace contextRef="#ctx0" brushRef="#br0" timeOffset="371.6413">2949-411 853 0,'-7'-9'230'0,"3"-5"-104"15,-5-1-41-15,3 6-12 0,-2 3 5 0,3 0 29 16,-3 1 29-16,4 0 19 0,1 4 1 0,-2-1-14 16,4 2-23-16,1 0-39 0,0 2-35 15,1-2-29-15,-1 3-17 0,0 3-1 0,-1 6 6 16,-3 7 9-16,-4 9 4 0,1 5 3 0,-3 7 0 15,0 6 2-15,-2 10 3 0,-3 5-2 0,0 6 3 16,-2 2-4-16,-5 7-5 0,5-1 1 16,-6 4-3-16,-1-3 0 0,0 1-2 0,2 0-3 15,0-2-3-15,-4-4-4 0,1-3-7 0,-2 0-37 16,0-4-1-16,0-6 2 0,2-7 1 0,6-16 14 16,-1-10-44-16,6-7-80 0,0-3-94 15,-2 0-130-15,-5-6-245 0,7-8-299 0</inkml:trace>
          <inkml:trace contextRef="#ctx0" brushRef="#br0" timeOffset="696.7682">2663-201 1 0,'14'-37'531'15,"0"-16"-361"-15,9-11-46 0,1 8-41 0,-5 7-32 16,7-4-4-16,0-1 8 0,3 4 6 0,4-5 12 15,5 2 1-15,1-1-5 0,-3 3-8 0,9 3-14 16,0 4-14-16,4 2-11 0,-6 6-4 16,4 5 3-16,-3 6 9 0,-1 5 16 0,5 4 3 15,-6 4 1-15,-2 3-6 0,-1 3-19 0,-1 7-12 16,-9 8-10-16,5 4-5 0,-7 9-2 0,-2 6 4 16,-6 9 4-16,1 11 4 0,-13 8 10 15,-6 8-3-15,-6 9 3 0,-11 3 3 0,-9 5-1 16,-8-1 8-16,-1 0 2 0,-13 0-2 0,-5-6 0 15,-6-4-5-15,-10-2-6 0,-6-3 1 0,-3-1-5 16,-4-6-8-16,-1-5-8 0,-8 0-18 16,7-7-42-16,-4-2-65 0,8-1-112 0,7-3-217 0,2-5-339 15,11-2 416-15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13.8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96E3F26-0100-4F3C-BA65-E8901CAF5F5E}" emma:medium="tactile" emma:mode="ink">
          <msink:context xmlns:msink="http://schemas.microsoft.com/ink/2010/main" type="writingRegion" rotatedBoundingBox="11795,9493 6743,9176 7206,1809 12257,2125"/>
        </emma:interpretation>
      </emma:emma>
    </inkml:annotationXML>
    <inkml:traceGroup>
      <inkml:annotationXML>
        <emma:emma xmlns:emma="http://www.w3.org/2003/04/emma" version="1.0">
          <emma:interpretation id="{BC69B696-5EB8-41DF-8BAC-76E1BD9D3737}" emma:medium="tactile" emma:mode="ink">
            <msink:context xmlns:msink="http://schemas.microsoft.com/ink/2010/main" type="paragraph" rotatedBoundingBox="11795,9493 6743,9176 6864,7251 11916,75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D9131B-0E85-412B-ACC0-73BB365885D8}" emma:medium="tactile" emma:mode="ink">
              <msink:context xmlns:msink="http://schemas.microsoft.com/ink/2010/main" type="inkBullet" rotatedBoundingBox="11867,8341 10396,8248 10428,7736 11900,7829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145 426 1157 0,'-27'-9'577'0,"-1"-5"-480"0,-9 2-35 15,11 6-33-15,13 3-2 0,2-2 10 0,8 4-2 16,3-2-34-16,8 1-25 0,-2-1-13 0,9-1 4 16,6-3 25-16,7-3 18 0,6-3 9 0,11-3 12 15,9-2 15-15,10-6 17 0,13-3 8 16,6-1-3-16,17-4-12 0,8 1-17 0,0 4-15 16,-1 0-7-16,-1 5-11 0,-5 1-3 0,-10 6-16 15,-6-1-45-15,-8 5-75 0,-10-1-151 16,-2 6-349-16,-14 2-618 0</inkml:trace>
      </inkml:traceGroup>
      <inkml:traceGroup>
        <inkml:annotationXML>
          <emma:emma xmlns:emma="http://www.w3.org/2003/04/emma" version="1.0">
            <emma:interpretation id="{D991C7A1-0454-4B87-9734-718EF33A6E08}" emma:medium="tactile" emma:mode="ink">
              <msink:context xmlns:msink="http://schemas.microsoft.com/ink/2010/main" type="line" rotatedBoundingBox="8375,9278 6743,9176 6864,7251 8495,7353"/>
            </emma:interpretation>
          </emma:emma>
        </inkml:annotationXML>
        <inkml:traceGroup>
          <inkml:annotationXML>
            <emma:emma xmlns:emma="http://www.w3.org/2003/04/emma" version="1.0">
              <emma:interpretation id="{16591C48-5B3B-45A2-8BAF-76731F02E0C8}" emma:medium="tactile" emma:mode="ink">
                <msink:context xmlns:msink="http://schemas.microsoft.com/ink/2010/main" type="inkWord" rotatedBoundingBox="8375,9278 6743,9176 6864,7251 8495,7353"/>
              </emma:interpretation>
              <emma:one-of disjunction-type="recognition" id="oneOf1">
                <emma:interpretation id="interp1" emma:lang="en-IN" emma:confidence="0">
                  <emma:literal>¢</emma:literal>
                </emma:interpretation>
                <emma:interpretation id="interp2" emma:lang="en-IN" emma:confidence="0">
                  <emma:literal>*</emma:literal>
                </emma:interpretation>
                <emma:interpretation id="interp3" emma:lang="en-IN" emma:confidence="0">
                  <emma:literal>s</emma:literal>
                </emma:interpretation>
                <emma:interpretation id="interp4" emma:lang="en-IN" emma:confidence="0">
                  <emma:literal>X</emma:literal>
                </emma:interpretation>
                <emma:interpretation id="interp5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489.425">-3463-304 1916 0,'-20'0'58'16,"-4"2"-51"-16,-4 2-29 0,14 4-19 0,10 0-7 15,8-1 7-15,7 2 15 0,8-2 19 16,6 0 19-16,5-6 13 0,10-4 16 0,11-2 11 15,9-7 12-15,7 1 8 0,8-5 2 0,7-1-2 16,1-2-6-16,4-1-11 0,2-2-11 16,1 1-13-16,1 3-9 0,-1 1-8 0,-9 2-5 0,-1 4-1 15,-3 2-3-15,-10 1-3 0,-2 4-4 16,-9 1-8-16,-6 0-19 0,-9 1-27 0,-3 4-41 16,-10 1-57-16,-1 0-68 0,-8 1-84 0,-6 2-120 15,-5 2-154-15,-4-3-1 0,-4 4 581 0</inkml:trace>
          <inkml:trace contextRef="#ctx0" brushRef="#br0" timeOffset="700.776">-2569-387 1069 0,'-18'-10'537'0,"-7"2"-326"0,-7-1-104 0,9 8-68 16,5 5-39-16,7 2-16 0,0 6-3 0,-1 12 6 15,1 12 14-15,-1 12 13 0,-2 11 10 0,0 9 5 16,-2 10 2-16,4 6 2 0,1 7 2 15,-1 8-4-15,-1 4-3 0,-5 1-1 0,4 4-6 16,-4-5 1-16,2 0-5 0,1-2-9 0,-2-2-18 16,-2-4-37-16,3-7-45 0,-1-13-57 15,2-7-68-15,3-14-91 0,4-13-194 0,5-11-223 16,6-12 540-16</inkml:trace>
        </inkml:traceGroup>
      </inkml:traceGroup>
    </inkml:traceGroup>
    <inkml:traceGroup>
      <inkml:annotationXML>
        <emma:emma xmlns:emma="http://www.w3.org/2003/04/emma" version="1.0">
          <emma:interpretation id="{F6CCC158-6CC7-4B63-9854-0CD64BD7C34F}" emma:medium="tactile" emma:mode="ink">
            <msink:context xmlns:msink="http://schemas.microsoft.com/ink/2010/main" type="paragraph" rotatedBoundingBox="9224,3842 8424,3246 9739,1478 10540,20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FECE9BE-2CBC-460D-A503-5FB957D55575}" emma:medium="tactile" emma:mode="ink">
              <msink:context xmlns:msink="http://schemas.microsoft.com/ink/2010/main" type="line" rotatedBoundingBox="9224,3842 8424,3246 9739,1478 10540,2074"/>
            </emma:interpretation>
          </emma:emma>
        </inkml:annotationXML>
        <inkml:traceGroup>
          <inkml:annotationXML>
            <emma:emma xmlns:emma="http://www.w3.org/2003/04/emma" version="1.0">
              <emma:interpretation id="{D3A392D5-7906-4053-8C50-E598B75F6C4E}" emma:medium="tactile" emma:mode="ink">
                <msink:context xmlns:msink="http://schemas.microsoft.com/ink/2010/main" type="inkWord" rotatedBoundingBox="9224,3842 8424,3246 9739,1478 10540,2074">
                  <msink:destinationLink direction="with" ref="{6907CAFD-4B22-4FAA-88D5-30AA590D3C94}"/>
                </msink:context>
              </emma:interpretation>
              <emma:one-of disjunction-type="recognition" id="oneOf2">
                <emma:interpretation id="interp6" emma:lang="en-IN" emma:confidence="0">
                  <emma:literal>d</emma:literal>
                </emma:interpretation>
                <emma:interpretation id="interp7" emma:lang="en-IN" emma:confidence="0">
                  <emma:literal>D</emma:literal>
                </emma:interpretation>
                <emma:interpretation id="interp8" emma:lang="en-IN" emma:confidence="0">
                  <emma:literal>$</emma:literal>
                </emma:interpretation>
                <emma:interpretation id="interp9" emma:lang="en-IN" emma:confidence="0">
                  <emma:literal>4</emma:literal>
                </emma:interpretation>
                <emma:interpretation id="interp10" emma:lang="en-IN" emma:confidence="0">
                  <emma:literal>i</emma:literal>
                </emma:interpretation>
              </emma:one-of>
            </emma:emma>
          </inkml:annotationXML>
          <inkml:trace contextRef="#ctx0" brushRef="#br0" timeOffset="2349.691">-1161-5458 1 0,'-20'-9'0'0,"-5"-1"0"16,-2 0 140-16,5-2 93 0,10 8-43 0,2 0-41 15,7 1-34-15,-1 1-31 0,4 1-27 0,3 1-41 16,-2 0-50-16,0 0-42 0,2 0 5 16,1 3 19-16,0 1 34 0,-1 3 36 0,1 7-1 15,2 0 1-15,-4 7 4 0,-4 4 2 0,-4 8 12 16,0 8 9-16,-7 11 8 0,-2 6 9 16,-8 9-4-16,1 3-1 0,-5 4-11 0,3 6-8 15,-6 2-7-15,5-1-3 0,0-1-4 0,5-7-4 16,2-8 3-16,0-4-4 0,9-8-1 0,1-5 0 15,4-6-4-15,4-4 3 0,4-9 1 16,0-4 7-16,6-9 11 0,4-3 7 0,1-6 5 16,3-4 3-16,8-4-2 0,2-7-8 0,7-6-7 15,5-2-12-15,8-6-16 0,-1-4-16 0,2-4-28 16,0 1-42-16,-6 1-58 0,0-3-82 16,-7 4-112-16,2-2-182 0,-10 4 34 0,1-2 480 15</inkml:trace>
          <inkml:trace contextRef="#ctx0" brushRef="#br0" timeOffset="2537.1545">-1649-4967 2078 0,'4'-15'33'0,"7"-5"-46"0,13-1-16 0,12 2-5 16,12 6 15-16,28-6 14 0,13-4-2 0,19-4-7 15,15-4-17-15,16 1-20 0,9-1-32 16,10 0-71-16,8 5-137 0,-1 0-305 0,6 3-187 16</inkml:trace>
          <inkml:trace contextRef="#ctx0" brushRef="#br0" timeOffset="2013.3642">-1298-5401 1211 0,'6'-11'46'0,"7"-4"-36"16,5-5-19-16,14 0-14 0,1 6 6 0,16-8 10 16,10 0 8-16,10-1 8 0,8-6 10 0,9 0 13 15,5-1 6-15,3 1 2 0,3-1-4 16,3 2-9-16,-2 0-6 0,-3 4-7 0,-11 6-2 16,-7 2-5-16,-17 9-9 0,-12 2-16 0,-9 5-29 15,-12 3-42-15,-10 5-56 0,-7 0-39 0,-10 9-33 16,-6 4-55-16,-14 2-52 0,-5 4 156 0,-7 4 168 15,-9-3 0-15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3:58.64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516691C-AD64-4AF2-90EA-D4A1BC23ECAA}" emma:medium="tactile" emma:mode="ink">
          <msink:context xmlns:msink="http://schemas.microsoft.com/ink/2010/main" type="writingRegion" rotatedBoundingBox="13234,6744 17939,6540 18038,8814 13333,9018">
            <msink:destinationLink direction="with" ref="{77689392-7895-4CF1-B133-4E7052FA89C4}"/>
          </msink:context>
        </emma:interpretation>
      </emma:emma>
    </inkml:annotationXML>
    <inkml:traceGroup>
      <inkml:annotationXML>
        <emma:emma xmlns:emma="http://www.w3.org/2003/04/emma" version="1.0">
          <emma:interpretation id="{3AF0A820-3AA0-4316-B8CF-D440F2817319}" emma:medium="tactile" emma:mode="ink">
            <msink:context xmlns:msink="http://schemas.microsoft.com/ink/2010/main" type="paragraph" rotatedBoundingBox="13234,6744 17939,6540 18038,8814 13333,90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A1F51D-4EE5-4B75-BD9E-457D891469BA}" emma:medium="tactile" emma:mode="ink">
              <msink:context xmlns:msink="http://schemas.microsoft.com/ink/2010/main" type="line" rotatedBoundingBox="13234,6744 17939,6540 18038,8814 13333,9018"/>
            </emma:interpretation>
          </emma:emma>
        </inkml:annotationXML>
        <inkml:traceGroup>
          <inkml:annotationXML>
            <emma:emma xmlns:emma="http://www.w3.org/2003/04/emma" version="1.0">
              <emma:interpretation id="{2A642ACF-5D87-48CE-83DA-4E8E05FD065A}" emma:medium="tactile" emma:mode="ink">
                <msink:context xmlns:msink="http://schemas.microsoft.com/ink/2010/main" type="inkWord" rotatedBoundingBox="13234,6744 17939,6540 18038,8814 13333,9018"/>
              </emma:interpretation>
              <emma:one-of disjunction-type="recognition" id="oneOf0">
                <emma:interpretation id="interp0" emma:lang="en-IN" emma:confidence="0">
                  <emma:literal>forces</emma:literal>
                </emma:interpretation>
                <emma:interpretation id="interp1" emma:lang="en-IN" emma:confidence="0">
                  <emma:literal>stories</emma:literal>
                </emma:interpretation>
                <emma:interpretation id="interp2" emma:lang="en-IN" emma:confidence="0">
                  <emma:literal>stores</emma:literal>
                </emma:interpretation>
                <emma:interpretation id="interp3" emma:lang="en-IN" emma:confidence="0">
                  <emma:literal>5forces</emma:literal>
                </emma:interpretation>
                <emma:interpretation id="interp4" emma:lang="en-IN" emma:confidence="0">
                  <emma:literal>Stories</emma:literal>
                </emma:interpretation>
              </emma:one-of>
            </emma:emma>
          </inkml:annotationXML>
          <inkml:trace contextRef="#ctx0" brushRef="#br0">783 182 501 0,'-7'-11'655'16,"0"-4"-532"-16,-1-3-6 0,0 5-6 0,4 1 8 15,1 2 25-15,-2-2 12 0,0 0-13 16,1 1-11-16,-4 1-17 0,2-3-32 0,-2 4-17 16,1 3-14-16,-3-3-10 0,0 3-7 0,-3 0-9 15,0 1-7-15,-5 3-5 0,-3 1 5 16,-2 2-3-16,-3 7 3 0,0 3-1 0,-5 9-8 16,1 4 0-16,-6 6-4 0,1 6-2 0,4 0 1 15,2 2-2-15,3 5-1 0,4-2-2 0,7-2 1 16,4 0-2-16,7-5 1 0,1-4 0 15,6-1-5-15,1-6 4 0,7 0 2 0,0-2-2 16,3-5 7-16,5 3 0 0,2-4-1 0,6 3 0 16,0-2-4-16,4 1 3 0,1-1-3 0,-2-1 3 15,3 4 0-15,-2-2-2 0,0 1-1 0,-2-1-2 16,-2 4 4-16,-7 0 1 0,0-1-2 0,-4 3 0 16,-3-1-3-16,-5-4 3 0,-2 3 5 15,-4 0 2-15,-2-3 5 0,-4 4 1 0,-6-1-1 16,-2 0 2-16,-5 0 3 0,-6 4 6 0,-4-1 1 15,-1-6 1-15,-10 3-7 0,0-6-1 16,-3-2-1-16,-7-2 1 0,2-3 2 0,-2 0-5 16,5-7-1-16,4-1-3 0,-1-5 3 0,3-2 0 15,6-3-3-15,-3-2 0 0,7-1-9 0,6-5 0 16,0-3-2-16,4-1-4 0,0-2 5 16,8 8-8-16,1 1-5 0,4 4-4 0,1 5-8 15,-1-1-2-15,8 1-12 0,-4 3-5 0,3-1-18 16,1 1-19-16,4 0-18 0,1 0-37 15,7-1-44-15,-1 1-58 0,1-2-93 0,5-1-171 16,-2 0-347-16,8-3 286 0</inkml:trace>
          <inkml:trace contextRef="#ctx0" brushRef="#br0" timeOffset="265.9492">429 21 1240 0,'-15'-8'836'0,"-5"-4"-704"0,2-2-39 0,5 7-23 15,6 1 8-15,6 1 8 0,2-2-12 0,6 0-31 16,1-1-23-16,3-2-11 0,9-4 1 16,5 1 3-16,6-1 0 0,9 0 0 0,11-3-3 15,4 1-3-15,11-5 0 0,9 2-1 0,0-1 1 16,3 3-1-16,-3 4-1 0,-4 2 0 0,-7 3-2 15,-5 3-9-15,-8 2-20 0,-5 3-38 0,-6 3-62 16,-1-2-81-16,-4 1-87 0,-4 2-140 16,-4 2-294-16,-3 2-172 0</inkml:trace>
          <inkml:trace contextRef="#ctx0" brushRef="#br0" timeOffset="696.6916">2304-238 1518 0,'-13'-14'219'0,"-3"-2"-105"16,-7-5-26-16,0 9-10 0,5-3 21 0,-3 5 17 15,-1-1 3-15,0-2-7 0,-1 3-7 16,5-1-8-16,-2 2-17 0,2 4-14 0,3 3-17 16,2 0-16-16,2 1-5 0,-2 2-11 0,3 1-4 15,2 4-11-15,-1 2 0 0,-2 5-2 0,-1 6-2 16,-4 6 5-16,3 11-4 0,-2 9-1 16,-3 7 2-16,1 10-2 0,1 8 5 0,0 11-1 0,-3 2 3 15,2 9-3-15,1 1 1 0,-2 7 2 16,-2 0 1-16,4 3 5 0,-3-2-5 0,2 1 1 15,3-4-1-15,-2-3-4 0,0-4 7 0,3-4-2 16,-5-4 1-16,1-2-1 0,1-1-3 0,-6-8 2 16,-2-5-3-16,-1-5-1 0,-5-7-11 15,-1-3-14-15,-3-6-14 0,3-5-17 0,-1-5-10 16,-2-9-20-16,7-5-24 0,0-9-49 0,2-5-87 16,1-5-148-16,-2-8-288 0,1-5-522 0</inkml:trace>
          <inkml:trace contextRef="#ctx0" brushRef="#br0" timeOffset="1456.5558">1284 867 824 0,'15'-17'110'15,"5"-6"-66"-15,7-7-32 0,5 5-5 0,-1 0 18 0,5 2 38 16,3-2 36-16,0 2 30 0,2-3 3 15,1 3-17-15,5 0-25 0,-2 2-19 0,6 0-7 16,-2 2 0-16,-4 1 13 0,5-1 7 0,-7 3 1 16,1 1-11-16,-3 3-22 0,-6-1-15 15,-5 6-13-15,-9 2-9 0,1 2-5 0,-9 3-4 16,-9 0 0-16,0 2 9 0,-4 2 15 0,-1 2 8 16,-3 8 6-16,-4 3-4 0,-4 8-13 0,1 3-1 15,-6 5-6-15,0 1-4 0,-4 4-1 16,2 4-8-16,0-4-1 0,-2 3-1 0,5-4 2 15,1 0-4-15,3-10 1 0,4-2-2 16,7-3-3-16,1-6 2 0,5 0 3 0,3-4 4 0,8 0 5 16,-1-6 5-16,8-3 2 0,4-3 1 15,7-5 0-15,1-2-5 0,10-5-5 0,-4-2-4 16,3-4-2-16,-2 1 1 0,1-4 4 0,-3-1 3 16,-4-1 4-16,-2-4-1 0,-3-1 1 15,-6-1 1-15,-2-1 5 0,-7 0 0 0,-3-1-2 16,-3 0 0-16,-5 0-8 0,-1 1 3 0,-4 0 0 15,-4 2 0-15,-1 0 3 0,-5 4-6 0,-2 1-2 16,-1 2-4-16,-7 0-5 0,-3 5 2 0,-1-1-2 16,-3 7-4-16,-1 1-4 0,0 3-1 15,-6 6 1-15,3 1 1 0,2 8 5 0,2 0-5 16,-1 5-2-16,2 5 0 0,0 1-5 16,3-1 4-16,1 5-2 0,9-1-1 0,4-5 0 15,2 5-3-15,7-4 2 0,7-2 3 0,-1-1 1 0,10-4 5 16,7 0-1-16,1-6 4 0,4-3-3 15,5-1 4-15,4-4 3 0,5-1-1 0,2-3 1 16,-2-1-4-16,0-2 2 0,-4-3 0 0,4 0 6 16,-8-3-3-16,0-3 0 0,0 0 0 15,-4-4-2-15,3 1 4 0,-8 0 2 0,0 0 0 16,-3-2-1-16,-7 3-4 0,3 0-1 0,-4 3-1 16,-2 3-1-16,0 4 0 0,-4 1-1 0,1 4-1 15,-3 1-3-15,-1 2 1 0,-2 2 0 16,0 2 1-16,-2 2 1 0,2 3-1 0,2 9 4 15,-1 1-2-15,-4 7 8 0,1 5-2 0,1 2 0 16,-4 3 1-16,1 0-5 0,-2 4 3 0,1-4 0 16,-2 1 1-16,1-1-1 0,2-1-3 15,2-1-2-15,-1-5-2 0,5 1 2 0,-2-7 0 16,1-1-2-16,3-3-13 0,-3-7-24 0,1-1-38 16,2 0-61-16,2-6-83 0,-4 0-90 0,5-5-149 15,-3 0-328-15,5-6-204 0</inkml:trace>
          <inkml:trace contextRef="#ctx0" brushRef="#br0" timeOffset="2318.1695">3472 393 1157 0,'8'-6'139'0,"4"-2"-81"0,3-3-26 0,0-1 14 15,-2 3 25-15,3-1 26 0,-2-2 15 16,-3 2 1-16,-2-2 8 0,-2 2-2 0,-1 2-9 15,-4-1-6-15,2-2-12 0,-3 2-1 0,-1 2-7 16,-1 1-2-16,-3 0-10 0,-2 0-14 0,0 3-14 16,-1-2-17-16,-3 4-10 0,0-1-11 15,-4 4-4-15,0 2-4 0,-1 3-3 0,-8 8 4 16,2 0 3-16,-4 10 2 0,-1 3 0 0,0 5 1 16,2 1-2-16,-1 2-2 0,2 2 2 0,7 0-2 15,2-4 0-15,4-1-2 0,3-6-1 16,6-1 0-16,3-5 1 0,8-2 1 0,-1 2-1 15,4-7 1-15,6-3 2 0,4 1 0 0,0-6 6 16,4-3-3-16,2-3 1 0,5-3 1 0,-5-2-5 16,9-1 3-16,-2-3 0 0,1-3 0 0,4-2 1 15,1-3-1-15,-1-2-4 0,0 1 1 0,-2-4 2 16,-1-2 0-16,-7-4 1 0,1-1 1 16,-3-4-2-16,-2 0 2 0,-4 1 1 0,1 0-2 15,-5 4 3-15,-6 2 0 0,1 6-1 0,-8 1 2 16,0 5-1-16,-5 1 2 0,-1 4 1 15,-1 3 0-15,-3 0-4 0,-2-2-2 0,4 5-1 16,-5 0-7-16,-1 1-1 0,-2 2-8 0,2 4-2 16,-4 2-1-16,0 4 2 0,-5 3 5 15,-2 8 3-15,0 6 5 0,-2 3-1 0,-2 4 2 16,2 4-1-16,2 0-1 0,4 2 2 0,2-3-3 16,-1-6-2-16,10 0-4 0,4-5-3 0,4-5 1 15,8-2 2-15,2-4 1 0,0-3 1 0,12-4 4 16,-1-3 2-16,6-7 3 0,5-1 5 0,3-3-6 15,2-7 1-15,-1 1-2 0,1-1-1 16,-2-3 4-16,-1-3 1 0,-1 3-1 0,0-5 0 16,-3-1 0-16,3-1-1 0,-5-2 2 0,-3-2 3 15,2-4-1-15,-3-2-1 0,0 0 0 0,1-1-4 16,-3 3 2-16,-4-1 0 0,1 3 2 16,-7 3-1-16,0 2 1 0,-3 3 0 0,-2 1 1 15,-4 4 3-15,-2 3 2 0,-5 2 1 0,-1 2 1 16,-5 2-8-16,0 1-1 0,-1 2-7 0,-5 1-5 15,2 1-3-15,-3 2-5 0,0 3-3 16,-3 6 1-16,-2 6 4 0,2 3 4 0,1 4 2 16,1-2 1-16,3 0-2 0,7 0 1 0,4-2 3 15,5 1 1-15,5 1 3 0,0-3-2 16,6 3 2-16,-1-1 0 0,-1 1 0 0,4-1 0 16,-3-1 2-16,0 1-1 0,1 1-2 0,-1-2 3 15,-3 3-1-15,-4-2 0 0,-2 2 4 0,-4-1-1 16,-4-1 1-16,-4-1 2 0,-2-2 5 15,-4 1 2-15,-6-5 5 0,-1 0 3 0,1-2-5 16,-8-1 4-16,-1 0-7 0,-2-3-1 0,-3 0 2 16,1-5-7-16,-5 1 2 0,2-2-4 0,1-3-2 15,2-2 2-15,3 1-1 0,3-4-3 0,4-2-19 16,5 1-22-16,-2-5-50 0,4 1-58 0,3-2-109 16,2-1-266-16,-2 1-1004 0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07.3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7689392-7895-4CF1-B133-4E7052FA89C4}" emma:medium="tactile" emma:mode="ink">
          <msink:context xmlns:msink="http://schemas.microsoft.com/ink/2010/main" type="inkDrawing" rotatedBoundingBox="12218,4738 19251,4398 19523,10010 12490,10350" hotPoints="18914,7331 15739,10507 12563,7331 15739,4155" semanticType="enclosure" shapeName="Circle">
            <msink:sourceLink direction="with" ref="{2516691C-AD64-4AF2-90EA-D4A1BC23ECAA}"/>
            <msink:destinationLink direction="with" ref="{6907CAFD-4B22-4FAA-88D5-30AA590D3C94}"/>
          </msink:context>
        </emma:interpretation>
      </emma:emma>
    </inkml:annotationXML>
    <inkml:trace contextRef="#ctx0" brushRef="#br0">6681 2595 85 0,'6'-15'585'16,"4"-4"-419"-16,0-4-78 0,-1 2-30 0,3 4-6 16,0-3 13-16,2-3 21 0,-1 2 10 0,1 0 8 15,0-1 0-15,0 0-12 0,-2 1-15 16,1-1-7-16,1-1-3 0,-2 3 8 0,0-2 10 15,1-5 9-15,-1 2 6 0,3-2-8 0,-3 2-5 16,1-5-10-16,0 2-10 0,-1-3-12 16,-7 2-11-16,4-3-7 0,-6 1-8 0,4-2 0 15,-6-1-8-15,0-2-2 0,-1 3-2 0,-2 1-3 16,-4-2 5-16,2 3-1 0,-6 1-1 0,2 1 4 16,-6-1-5-16,1 1 0 0,-1 0-2 0,-2-2 1 15,0 0 2-15,0-2-4 0,-5-3-2 16,2 1-6-16,-4 0-1 0,-4 0-1 0,0 0 0 15,-2 1 2-15,-6-4-7 0,-2 3 2 0,-4 0-2 16,1 0-3-16,-3-2 5 0,-2 0-1 0,-1 0 1 16,-6 1-2-16,1-2 1 0,-4 5 1 15,1-7-2-15,-4 3 8 0,-1 1-7 0,-1 1 1 16,-4-2-1-16,1 1-3 0,-6 1 2 0,1-1-1 16,-3 3 2-16,-1 2 0 0,-2 0-2 0,1-4 1 15,1 3 0-15,-4-3 3 0,3 4-4 16,-3-1-1-16,-2 3-4 0,-2 0-4 0,-8 2 5 15,1-1 0-15,0 2 0 0,-5 1 1 0,-1-2-1 16,2 3 1-16,1 0 0 0,7 4 3 0,-2 0-2 16,6 5-1-16,0 0 0 0,5 2-2 15,-5 0 5-15,7 1 1 0,-3-2-1 0,-4 8 1 16,0 0-8-16,-5 3 3 0,0 1 1 0,-2 2 3 16,3 0 6-16,-4 2-2 0,1 1 1 15,0 3-4-15,-4 0 0 0,3 2 0 0,0 2-1 16,1 2 2-16,3 1-5 0,4-1-1 0,1 3-1 15,10-1 0-15,1 4 2 0,4-2 0 0,3 2 1 16,1 1-4-16,-4 4 3 0,4-1 0 0,-2 4 2 16,2 1 5-16,-2-2-7 0,-4 3 1 15,-1 2-1-15,-1 0-3 0,2 3 1 0,0 2-3 16,4 3-1-16,-1-2-2 0,0 0 1 0,7-4 2 16,0 3 2-16,3-3 0 0,1 2 1 0,0-2 1 15,8 3 2-15,2 2 0 0,0 0 3 0,4 2-1 16,-2 2 0-16,3 0-1 0,-3 1 1 15,-1 4 2-15,1 1-1 0,-1 4 4 0,-1 0-4 16,0 3-2-16,1 2-2 0,-1-1-2 0,1 0 2 16,0-1 2-16,4 0 1 0,0-4-2 15,6-2 2-15,5-1 1 0,0-3-2 0,8 3 4 16,-3-3-2-16,4 3 0 0,-2-1-1 0,0 3-1 16,3-1 4-16,0 2 0 0,2 3 2 0,-1 4 0 15,1 4-3-15,-2 2-1 0,3-3 0 16,0-2 1-16,1 1-1 0,5 5 0 0,-5 4 1 15,0-1 2-15,6-2 0 0,-3 0 2 0,6 1-1 16,0 4 1-16,2-2 2 0,0 6-2 16,2-4 2-16,2 2 3 0,6-1-6 0,-1-2 4 0,6-1 1 15,-2 1 0-15,3 1 6 0,7-4 4 16,-3-3 3-16,6 1 5 0,6-1 6 0,-1 0-3 16,2 1-4-16,1-3-1 0,3 1-9 0,2-3-1 15,3-2-2-15,-1-1-4 0,4-3 3 0,0-1-1 16,2-1-1-16,0-1-2 0,5 5-1 0,2-3 1 15,5-3 1-15,-3 6 2 0,1-7-3 16,3-2-1-16,3 2-1 0,-1-3-1 0,2 0 3 16,2-4-1-16,1 2 1 0,4 1 0 0,1-1-6 15,5-2 2-15,-2-1-3 0,1 1 4 16,1-3 4-16,7 4-5 0,-5-3 1 0,2-1-4 16,-2-2 2-16,-1-2 4 0,3 1 0 0,2-6 1 15,3 2-1-15,0-3 1 0,3-4-1 16,2-5 1-16,-4-6 3 0,1-5-4 0,4 1 0 15,-5-3-5-15,-3-4-4 0,-1 1 1 0,3 0 0 16,-4-3 3-16,2 3 0 0,-2-3 1 0,1-1-2 16,-1-2 2-16,0-4 4 0,1-2-1 0,-3-3 1 15,1 0-3-15,-2-3-2 0,-1 1 6 16,0-3-2-16,-1 1 3 0,0 0-2 0,2-1-2 16,-1-1-2-16,2 2 3 0,-2-6-1 0,1 4 1 15,-3-1 1-15,-6-1-3 0,3 1-3 0,-4-1 4 16,-7-3 0-16,1-2 3 0,-3 3 2 15,-1-5-8-15,2-1 2 0,-4 1-2 0,2-5 4 16,-6 0-1-16,0 3 3 0,1-3-5 0,-2 1 0 16,-1-4 0-16,-4-1 0 0,0-4 4 0,-4 0-2 15,1-2-2-15,-2-2 1 0,1 0-6 0,-5-5 5 16,3 6 2-16,-4-5-1 0,-1 0-1 16,-1 1-2-16,1-2 0 0,5 2 1 0,-5 5 3 15,-5 2-2-15,5 3-1 0,-8 2 2 0,-1 3-4 16,-2 1 2-16,0 3 3 0,-8 4-1 15,4-1 1-15,-4 0-3 0,-1 1-3 0,0-4 1 16,-2 2 4-16,0-3 0 0,-5-1 3 0,3-1 0 16,-1-2-4-16,2-3 4 0,1 0-3 15,-1-1 0-15,-2-3 2 0,1 0 1 0,-3-2-2 16,-1-3-3-16,3 0 5 0,-3-1-6 0,-1 2 3 16,0 3 4-16,-1 1-6 0,1 3 4 0,-2 3-1 15,-1 1-1-15,5 2 2 0,-7 1-6 0,6 0 2 16,-4 1 0-16,3-3 2 0,0 1-1 0,2-1 1 15,-4 2-1-15,5 1-4 0,-2-3 7 16,0-3-1-16,3-3 0 0,2-1 2 0,-2-1-5 16,2 1 0-16,-2 0 2 0,4-1-2 0,-5 1 1 15,2 3 2-15,-1 0-3 0,0 4 2 0,1-4 7 16,-5 2-7-16,-1 2 2 0,-3 2 3 16,1 5-5-16,-1-1 5 0,-3 1 2 0,-3-2-2 15,-1 0 1-15,1 1 0 0,2-5-1 0,-3 4 1 16,0-1 0-16,1 0-1 0,2-1 0 15,0 0-1-15,1-3-8 0,0 0 2 0,1-2 0 16,0-5-2-16,1 5 7 0,-1-3-4 0,3 0 1 16,-1 0-1-16,-3-3 3 0,-3 5-4 0,-1 0 0 15,1 3 2-15,-3 0-5 0,-4 0 3 16,-1 2 1-16,-2-2-5 0,1 2 2 0,-3 0-1 16,3 0-3-16,-1 1-5 0,-2-1-9 0,-4 2-17 15,2-3-27-15,-2 1-47 0,-5 2-80 0,-3 1-153 16,-5-1-300-16,-2 4-914 0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15.1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907CAFD-4B22-4FAA-88D5-30AA590D3C94}" emma:medium="tactile" emma:mode="ink">
          <msink:context xmlns:msink="http://schemas.microsoft.com/ink/2010/main" type="inkDrawing" rotatedBoundingBox="10909,3871 12994,5374 12931,5462 10845,3959" semanticType="callout" shapeName="Other">
            <msink:sourceLink direction="with" ref="{77689392-7895-4CF1-B133-4E7052FA89C4}"/>
            <msink:sourceLink direction="with" ref="{D3A392D5-7906-4053-8C50-E598B75F6C4E}"/>
          </msink:context>
        </emma:interpretation>
      </emma:emma>
    </inkml:annotationXML>
    <inkml:trace contextRef="#ctx0" brushRef="#br0">20 37 2180 0,'-4'-12'39'0,"-5"-1"-58"0,2 2-79 0,7 10-26 15,4 7 1-15,7 7 30 0,3 5 71 0,6 11 29 16,11 4 13-16,10 13 11 0,8 1 9 0,9 10 2 15,10 5 0-15,10 2-5 0,8 4-5 16,2 6-6-16,13 2 0 0,2 4-4 0,4-2-5 16,2 2 2-16,8-5-3 0,-1-3 0 0,1-5 0 15,-7-6 0-15,-8-3-1 0,-10-4-1 16,-10-4-3-16,-7-7-9 0,-10-5-16 0,-11-5-24 16,-11-2-39-16,-2-3-64 0,-15-1-113 0,-1-4-239 15,-8 0-331-15,-5-2 459 0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4:17.3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B2AD5A1-5978-4432-BF9D-8D692CC2C2F8}" emma:medium="tactile" emma:mode="ink">
          <msink:context xmlns:msink="http://schemas.microsoft.com/ink/2010/main" type="writingRegion" rotatedBoundingBox="16131,774 17264,774 17264,4406 16131,4406"/>
        </emma:interpretation>
      </emma:emma>
    </inkml:annotationXML>
    <inkml:traceGroup>
      <inkml:annotationXML>
        <emma:emma xmlns:emma="http://www.w3.org/2003/04/emma" version="1.0">
          <emma:interpretation id="{42BF6F09-E81C-4D21-823F-1D0C958807A2}" emma:medium="tactile" emma:mode="ink">
            <msink:context xmlns:msink="http://schemas.microsoft.com/ink/2010/main" type="paragraph" rotatedBoundingBox="16131,774 17264,774 17264,4406 16131,44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258C0D-D5F0-46EF-9021-E0F27ABEE840}" emma:medium="tactile" emma:mode="ink">
              <msink:context xmlns:msink="http://schemas.microsoft.com/ink/2010/main" type="line" rotatedBoundingBox="16131,774 17264,774 17264,4406 16131,4406"/>
            </emma:interpretation>
          </emma:emma>
        </inkml:annotationXML>
        <inkml:traceGroup>
          <inkml:annotationXML>
            <emma:emma xmlns:emma="http://www.w3.org/2003/04/emma" version="1.0">
              <emma:interpretation id="{0CC310CB-9425-46F7-B643-2535AB2A500B}" emma:medium="tactile" emma:mode="ink">
                <msink:context xmlns:msink="http://schemas.microsoft.com/ink/2010/main" type="inkWord" rotatedBoundingBox="16131,774 17264,774 17264,4406 16131,4406"/>
              </emma:interpretation>
              <emma:one-of disjunction-type="recognition" id="oneOf0">
                <emma:interpretation id="interp0" emma:lang="en-IN" emma:confidence="0">
                  <emma:literal>i</emma:literal>
                </emma:interpretation>
                <emma:interpretation id="interp1" emma:lang="en-IN" emma:confidence="0">
                  <emma:literal>T</emma:literal>
                </emma:interpretation>
                <emma:interpretation id="interp2" emma:lang="en-IN" emma:confidence="0">
                  <emma:literal>r</emma:literal>
                </emma:interpretation>
                <emma:interpretation id="interp3" emma:lang="en-IN" emma:confidence="0">
                  <emma:literal>+</emma:literal>
                </emma:interpretation>
                <emma:interpretation id="interp4" emma:lang="en-IN" emma:confidence="0">
                  <emma:literal>;</emma:literal>
                </emma:interpretation>
              </emma:one-of>
            </emma:emma>
          </inkml:annotationXML>
          <inkml:trace contextRef="#ctx0" brushRef="#br0">420 18 867 0,'-5'-8'82'0,"2"1"-54"15,-4 2-59-15,2 10-35 0,-2 7 5 0,-6 9 36 16,-2 9 38-16,-6 3 14 0,-6 13 17 0,-1 7 14 16,-6 6 9-16,1 5-6 0,-5 3-3 0,1 3-6 15,4 2-7-15,1 1 12 0,1 5-1 16,10-5 11-16,2-1 1 0,11-10-9 0,5-6 4 16,9-7-4-16,7-7-1 0,7-2 6 0,7-7 12 15,5-1 7-15,9-4 5 0,8-3-3 0,10-2-11 16,10-7-16-16,14-8-11 0,12-7-13 15,9-5-21-15,20-5-40 0,5-4-138 0,9-6-451 16,6-6-850-16</inkml:trace>
          <inkml:trace contextRef="#ctx0" brushRef="#br0" timeOffset="-457.7767">281 2203 1774 0,'-3'-8'96'0,"-2"1"-56"0,-1-1-87 15,4 10-33-15,0 10-12 0,-3 8 20 16,-3 13 53-16,-4 13 18 0,-2 12 12 0,-2 6 6 15,3 5 6-15,1 7 0 0,0 4 2 0,-2 6-5 16,6 3-4-16,-2 5-4 0,3-3-1 16,-3 0-2-16,4 2-26 0,-5-5-42 0,2-5-64 15,-2-3-85-15,3-10-135 0,-2-5-222 0,2-5 115 16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1:12.7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4C59703-1041-4C39-95E0-9408EC64F36C}" emma:medium="tactile" emma:mode="ink">
          <msink:context xmlns:msink="http://schemas.microsoft.com/ink/2010/main" type="inkDrawing" rotatedBoundingBox="744,2520 15153,1518 15173,1812 764,2814" semanticType="underline" shapeName="Other">
            <msink:sourceLink direction="with" ref="{F52BCE6E-FED0-40E2-9D61-DC9D0CCD43B5}"/>
            <msink:destinationLink direction="with" ref="{BD56655B-32B5-42BC-85B7-2EA73098603D}"/>
          </msink:context>
        </emma:interpretation>
      </emma:emma>
    </inkml:annotationXML>
    <inkml:trace contextRef="#ctx0" brushRef="#br0">81 1040 355 0,'-19'-10'143'0,"-8"-5"-47"0,3 1-42 0,13 8-113 16,13 3-31-16,7 1-25 0,7-2 5 0,16-1 96 16,14-1 10-16,10-4 3 0,17-1 0 15,9-4-1-15,13 2 1 0,16-3-3 0,10-2 2 16,14-2-5-16,10-3 9 0,13 0-2 0,16-3-2 16,11-1 2-16,21-2-12 0,3 0 5 15,8 1 2-15,18 0 3 0,3-2 5 0,14 2 2 16,9 3 3-16,3-2 4 0,1 1 7 0,11 1 2 15,6 2 3-15,8 1-3 0,7-1 1 16,5 1 4-16,5 3 0 0,4-4 4 0,7-1 3 16,8 0-1-16,1-1-1 0,8 2 1 0,4-2 4 15,-2 2 0-15,6-3 2 0,-2 4-3 0,-6-1-4 16,4 0 1-16,-8-2-6 0,-4 6 13 0,-7-4 3 16,-5 5-4-16,-15 2 1 0,-6 1-13 0,-10 5-2 15,-16 1-1-15,-5 0 4 0,-16 4 1 16,-14 1-4-16,-9 1 6 0,-18 1 1 0,-13 2-3 15,-17 0 6-15,-14 3-3 0,-9 0 1 0,-19 2 1 16,-5-2-2-16,-20 1-7 0,-5 1-3 0,-13-2-5 16,-10 0-8-16,-6 0 4 0,-9-1-3 15,-7-1-2-15,-5 0 2 0,-5 1-6 0,-5-2-3 16,-9 3-10-16,-4-3-42 0,-10 0-96 0,-1 0-220 16,-6-3-263-16,-8 3 381 0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1:23.5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894F9C4-DC92-41D3-B362-E62ECF1D6468}" emma:medium="tactile" emma:mode="ink">
          <msink:context xmlns:msink="http://schemas.microsoft.com/ink/2010/main" type="writingRegion" rotatedBoundingBox="21097,6862 32206,6200 32302,7808 21193,8471">
            <msink:destinationLink direction="with" ref="{D7F796C8-B39F-450F-A62F-D4E62E898687}"/>
          </msink:context>
        </emma:interpretation>
      </emma:emma>
    </inkml:annotationXML>
    <inkml:traceGroup>
      <inkml:annotationXML>
        <emma:emma xmlns:emma="http://www.w3.org/2003/04/emma" version="1.0">
          <emma:interpretation id="{46CC8065-9057-4D29-87C1-74B2D5868451}" emma:medium="tactile" emma:mode="ink">
            <msink:context xmlns:msink="http://schemas.microsoft.com/ink/2010/main" type="paragraph" rotatedBoundingBox="21097,6862 32206,6200 32302,7808 21193,8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0E7253-FF3F-4A01-B01D-C63A78D5C863}" emma:medium="tactile" emma:mode="ink">
              <msink:context xmlns:msink="http://schemas.microsoft.com/ink/2010/main" type="line" rotatedBoundingBox="21097,6862 32206,6200 32302,7808 21193,8471"/>
            </emma:interpretation>
          </emma:emma>
        </inkml:annotationXML>
        <inkml:traceGroup>
          <inkml:annotationXML>
            <emma:emma xmlns:emma="http://www.w3.org/2003/04/emma" version="1.0">
              <emma:interpretation id="{D2739714-16D9-4B46-8D6C-A56BDD004FAF}" emma:medium="tactile" emma:mode="ink">
                <msink:context xmlns:msink="http://schemas.microsoft.com/ink/2010/main" type="inkWord" rotatedBoundingBox="21097,6862 32206,6200 32302,7808 21193,8471">
                  <msink:destinationLink direction="with" ref="{5571675C-1AB8-4082-AF67-3CD1BEEECC1B}"/>
                </msink:context>
              </emma:interpretation>
              <emma:one-of disjunction-type="recognition" id="oneOf0">
                <emma:interpretation id="interp0" emma:lang="en-IN" emma:confidence="0">
                  <emma:literal>Ethnocentrism</emma:literal>
                </emma:interpretation>
                <emma:interpretation id="interp1" emma:lang="en-IN" emma:confidence="0">
                  <emma:literal>Ethno centrism</emma:literal>
                </emma:interpretation>
                <emma:interpretation id="interp2" emma:lang="en-IN" emma:confidence="0">
                  <emma:literal>Ethmo centrism</emma:literal>
                </emma:interpretation>
                <emma:interpretation id="interp3" emma:lang="en-IN" emma:confidence="0">
                  <emma:literal>Ethnocentric m</emma:literal>
                </emma:interpretation>
                <emma:interpretation id="interp4" emma:lang="en-IN" emma:confidence="0">
                  <emma:literal>Ethno Centrism</emma:literal>
                </emma:interpretation>
              </emma:one-of>
            </emma:emma>
          </inkml:annotationXML>
          <inkml:trace contextRef="#ctx0" brushRef="#br0">3824 351 988 0,'-1'-10'211'15,"-3"-4"-99"-15,1-1-32 0,3 2 16 0,-1 2 18 16,-3-1 6-16,1 4-8 0,-2-4-29 0,-1 0-14 15,-4-1-9-15,1 2-13 0,0-2 4 0,-2 6-1 16,-1 0-5-16,0 3-3 0,-3 1-13 16,1 8-12-16,0-1-8 0,-4 11-6 0,-1 8 1 15,-4 7 3-15,-7 6 4 0,2 6-2 0,-4 4 1 16,4 3-3-16,1 1 0 0,2-3 3 16,5 0-4-16,5-2-3 0,7-4 1 0,8-3-3 15,8-6 4-15,7-2 9 0,5-3 8 0,5-3 11 16,7-3 5-16,2-2 3 0,7-7 4 15,5-5-1-15,1-4-2 0,4-4-6 0,3-4-4 16,3-4-10-16,2-3-3 0,-5-7 0 0,1 0-4 16,2-5 3-16,-3-1-5 0,0-4-3 0,-3 0-2 15,-6-4 3-15,-5-1 2 0,-1-3-1 16,-5 0 1-16,-3 1-7 0,-3 0 1 0,-8 3 2 16,-3 5 1-16,-6 5 3 0,-4 0-1 0,-3 5-1 15,-4 3-1-15,-4 0 1 0,-3 5-5 0,-1 2-5 16,-3-1-5-16,1 3-10 0,-6 3-3 0,-1 2 0 15,-3 4-2-15,2 1 3 0,-4 5 2 0,-1 6 0 16,1 4 1-16,-4 5 2 0,-1 5 2 16,4 2 2-16,2 7 3 0,0 0-4 0,6 4 2 15,1 0 2-15,2-4-2 0,7-4 5 0,6-1-1 16,6-7-2-16,5 0 1 0,3-7 0 16,8-2 8-16,2-7 4 0,3-3 6 0,6-4 3 15,3-4-4-15,1-7-1 0,6-2-4 0,2-3 4 16,1-4-2-16,-2-2-4 0,-5-2 0 0,1 0-6 15,-4-4 4-15,-5-4 2 0,2 0 2 16,-6-3-1-16,-2 2-1 0,-1-3-1 0,-4 1-2 16,0-4 4-16,1 4-3 0,-7 4-2 0,1 2 1 15,-4 10-5-15,0 0 1 0,-4 6 0 16,-2 6-6-16,-5 0-7 0,0 5-9 0,-1 5-3 16,0 3 2-16,0 8 13 0,0 8 9 0,-1 5 2 15,-2 1 5-15,2 7-6 0,-4-3 1 0,-1 1 2 16,4 1-2-16,-8-2 0 0,8 0 1 0,-2-2-3 15,1-4-2-15,3-7 2 0,0-1 0 0,3-7 2 16,-1-2 3-16,1-5 0 0,4-3 2 16,-3-4 9-16,-2-1 9 0,6-5 13 0,0-3-1 15,7-9-8-15,4-3-10 0,-2-7-9 0,6-5 0 16,-1-2 0-16,-2-2 1 0,-1 0-5 0,2-2 1 16,-1 1-3-16,-1 3-1 0,0 3 1 15,-6 8-1-15,0 5-2 0,1 1 0 0,-5 9-4 16,1 2-4-16,-6 4-7 0,1 3-4 0,-1 5-3 15,-1 5 4-15,1 6 10 0,1 9 3 0,-1 2 8 16,6 8-1-16,-8 2-1 0,8 2 0 16,-6-2-2-16,5 1 2 0,-1-4 0 0,3 1 2 15,5-4 2-15,1-7-4 0,2 1-1 0,5-7 0 16,2-6 0-16,2-1 6 0,0-6 0 16,8-3 2-16,-1-5-2 0,-1-9-2 0,3-1 0 15,-1-7-8-15,-5-5-10 0,7 1-21 0,-9-5-25 16,6-4-23-16,-8-2-21 0,0-2-17 0,-6-2-12 15,1 0-9-15,-1-2-6 0,-5 1 8 16,0 1 22-16,0-2 27 0,-1-1 33 0,3 0 23 16,-4-1 14-16,0 1 9 0,-1 0 6 0,2-1 9 15,-3 3 4-15,0-2 7 0,1 0 6 0,1 0 7 16,-4 2 9-16,-1-4 10 0,-1 6 10 0,1 0 11 16,-6 4 8-16,3 2 6 0,-2 4 1 0,-2 1-6 15,-2 6-7-15,0 5-8 0,0 3-7 16,-2 2-5-16,1 5-7 0,1 0-8 0,-3 2-11 15,2 4-19-15,1 1-22 0,-3 2-15 0,2 5-2 16,-2 4 8-16,-5 11 18 0,-1 10 11 16,-2 10 4-16,-6 10 1 0,-1 5 0 0,4 6-1 15,-9 0 3-15,5 7 0 0,-2 2 1 0,-1 3-1 16,-1 2-4-16,6-5 2 0,-3-3 0 0,7-6 0 16,4-5 1-16,6-6-5 0,2-5 0 15,2-5 0-15,5-10 0 0,1-1 3 0,4-10-1 16,2-4 5-16,-2-5-1 0,1-5 8 0,0-4 1 15,6-7-5-15,1-3-5 0,0-6-33 16,6-6-38-16,-3-5-55 0,4-6-77 0,-3-3-117 16,1-3-188-16,-7-2-253 0,-2-2-77 0</inkml:trace>
          <inkml:trace contextRef="#ctx0" brushRef="#br0" timeOffset="164.8085">5944 121 1817 0,'4'-7'172'0,"1"-6"-99"16,13-3-66-16,11 1-9 0,5-1-1 15,15 3-4-15,2-4-2 0,2 4-28 0,-2-2-74 16,-7 4-138-16,-4 2-236 0,-2 2-250 0,-9 5 305 16</inkml:trace>
          <inkml:trace contextRef="#ctx0" brushRef="#br0" timeOffset="717.188">6203 545 1088 0,'0'0'259'16,"2"0"-170"-16,5 2-31 0,1-2 39 0,3-2 19 16,6-4-5-16,3-3-21 0,2-4-19 15,-2-2-18-15,7-4 5 0,-2-3 13 0,5 2 7 16,-3-4 15-16,-1-2-2 0,-3-1-6 0,1 0-8 15,0 5-7-15,-6-6-8 0,-1 4-8 0,-1 0-10 16,-5 2-10-16,1 2-11 0,-4 2-7 0,2 2-8 16,-6 2-1-16,5 4-2 0,-6 2-2 15,-1 1-4-15,1 4-3 0,1 2-5 0,-4 1-11 16,0 0-6-16,0 1-6 0,0 6 4 0,0 2 8 16,1 8 11-16,-2 8 10 0,-3 2 3 0,0 8 2 15,0 0 2-15,-5 4-6 0,-2-2 1 16,4-1-2-16,-2-2 1 0,5-2-1 0,4-3-2 15,1-3 2-15,3-2-7 0,7-8 8 0,-2 1 3 16,1-5 6-16,-1-3 8 0,3-2 5 0,2-4 6 16,-1-4 4-16,3-2 2 0,7-8-4 15,0 1-6-15,2-8-7 0,2-1-10 0,0-4 0 16,0-2 0-16,-1-3 0 0,3-1 5 0,-3-2-9 16,1-2-1-16,0 0-2 0,0-1 0 15,0 1 4-15,-2 0-3 0,-2 1 1 0,-2 5-3 16,-3 1 3-16,-3 5 1 0,-3 3 1 0,-6 6 4 15,1 3-3-15,-4 6-1 0,-3 0-5 16,0 6-5-16,-2-3-9 0,1 2-8 0,0 8 2 0,-6-1 0 16,0 12 13-16,-2 6 5 0,-3 5 3 0,-2 3 2 15,4-3-3-15,0-3-1 0,4-2 1 16,2 0-4-16,-3-3 4 0,7-2 1 0,0-2-1 16,4-3-1-16,1 0 0 0,-1-3 2 0,7-3 1 15,0 2 2-15,-1-6-10 0,5-1-26 0,0-4-53 16,1-5-79-16,4-2-118 0,-1-4-177 15,2-4-245-15,-3-1-191 0,3-4 440 0</inkml:trace>
          <inkml:trace contextRef="#ctx0" brushRef="#br0" timeOffset="827.8993">7373-136 1 0,'-1'-6'0'0,"-3"-3"86"0,-1-1-26 0,5 7-42 16,-2 1-103-16,4 2 6 0,-2 2 79 0</inkml:trace>
          <inkml:trace contextRef="#ctx0" brushRef="#br0" timeOffset="1218.285">7730-9 1018 0,'9'-6'187'0,"6"-3"-98"0,2-2-27 15,4 1 1-15,-4 3 0 0,-4 1 2 0,-5 0 12 16,-5 4 17-16,-3 1 0 0,-3-1-9 0,-3 2-32 16,-6 2-28-16,-3-1-12 0,-8 7-4 15,0 1 7-15,-10 3 4 0,2 2 5 0,4 2-3 16,2 0-4-16,2 1-6 0,7 1-9 0,1-4-1 16,6 3-1-16,5-1 0 0,4-2 4 0,2-1 3 15,2 2 5-15,8-2 6 0,2 4 6 16,1-1 0-16,6 0-2 0,-4-2-3 0,8 0-6 15,0-2-1-15,-1-2-3 0,0 4-1 0,-5-3-4 16,-4 3-3-16,2-2-3 0,-6 1-1 0,-2-1 3 16,-6 2 2-16,-2 2 7 0,-3-1 13 0,-6 4 5 15,-6-2 10-15,-4 3 3 0,-5 0-3 16,-4-2-1-16,-3 2-6 0,-3-7-5 0,1 0-4 16,-4-2-3-16,6-2-4 0,1 1-4 0,2-4-1 15,4-1-5-15,10-3 0 0,2 0-4 0,5-2-22 16,6 0-72-16,3-4-107 0,6-2-172 0,4-2-247 15,5-7-235-15,9 2 345 0</inkml:trace>
          <inkml:trace contextRef="#ctx0" brushRef="#br0" timeOffset="1871.4226">8049 97 524 0,'7'-10'532'0,"-3"-1"-171"15,0-2-90-15,4 4-49 0,1 2-58 0,-3 2-43 16,4 1-42-16,-2-2-30 0,0 4-21 15,4 1-15-15,1 2-10 0,-4 4-9 0,-2 2-1 16,3 2 0-16,-6 3 4 0,4 6 8 0,-5 2 5 16,0 6 8-16,-3 2 4 0,-3 3 2 15,-2-2-3-15,-3 0-1 0,2-3-5 0,-2 0-2 16,-2-1-1-16,4-7-1 0,-3 1-3 0,2-5 1 16,-1-2-1-16,4-5 2 0,-1 0 2 0,3-4 1 15,1-2 5-15,1-1 12 0,0 0 21 0,0-1 22 16,1-2 3-16,3-4-11 0,3-3-21 0,4-7-22 15,1-2-10-15,1-3-1 0,1-4 0 16,2-1-2-16,1-1-2 0,7-7-4 0,2 2-3 16,1-4-1-16,1 5 1 0,-1 5 0 15,-1 4 0-15,0 6-2 0,-1 0-3 0,-1 7 1 0,-1 2-3 16,-4 4-2-16,-4 4-4 0,-2 1-8 16,1 6-1-16,-4 3 2 0,0 3 1 0,-6 8 6 15,-2 3 4-15,-2 2 5 0,-2 4 0 0,-2 3 4 16,-4 1 2-16,1-1-2 0,-2-1 1 15,-1-4-1-15,6-4-1 0,0-2 0 0,-1-4 0 16,3-4 1-16,1-4 1 0,1-5 4 0,1-4 4 16,-1-1 12-16,0-1 12 0,6-2 4 0,-1-2-2 15,5-5-9-15,4-5-13 0,2-5-6 16,2-2-2-16,5 0-2 0,-2-2-2 0,-2-3 1 16,5-3-2-16,-1-1 1 0,5-1 0 0,0 0 0 15,2 0 3-15,2 1-5 0,0 0 1 0,1 2-2 16,-2 4-3-16,0 7 0 0,-4 4-1 0,2 7-1 15,-8 5-3-15,-1 2-6 0,-6 5-5 0,-1 4-1 16,-7 5 8-16,4 4 2 0,-6 7 8 16,2 5 6-16,-4 1-3 0,-2 6 5 0,0-4-1 15,0 3 0-15,0-3 1 0,4-3-3 0,2-2 2 16,1-4-2-16,7-2 4 0,6-1 6 16,1-4 5-16,5-1 3 0,7-4-1 0,5-3-1 15,1-3-2-15,5-3-2 0,4-3-3 0,-1-3-5 16,1-3-9-16,-6 1-22 0,-5-2-26 0,-7-2-39 15,-10-1-35-15,-11 0-28 0,-3 2-40 16,-8 0-38-16,-4-2-56 0,-10 2-74 0,-9 7-137 16,-11-1-229-16,-5 5 402 0</inkml:trace>
          <inkml:trace contextRef="#ctx0" brushRef="#br0" timeOffset="-3110.3745">-256 239 245 0,'5'-16'204'16,"-5"-9"-133"-16,2-2-7 0,-1 1 22 0,-1 2 26 16,0 0 28-16,-1 0 19 0,-7 2-4 0,4 0-13 15,-7 2-8-15,-4 2-6 0,-1 1-9 0,-5 2-5 16,-4 3-13-16,0-2-21 0,-3 5-21 0,1 3-18 15,-1 4-17-15,0 2-16 0,-2 3-1 0,-2 5-5 16,2 2-1-16,-4 8 0 0,1 1-5 16,-5 6-1-16,-3 3-3 0,1 3 4 0,0 8-1 15,0-2-1-15,5 6 3 0,3 1-3 0,1-2 6 16,11-2 0-16,0-2 0 0,5-4-1 16,11-2-4-16,2-8 1 0,5 2 0 0,2-3 4 15,8-4 2-15,0-1 5 0,7-2 2 0,-1-2-1 16,5-4 5-16,3 2 0 0,0-5 1 15,-2-1 1-15,2 2-6 0,0-4-3 0,-5 1-2 16,-5-2-3-16,-4 1 2 0,-4-2-2 0,-5 1 1 16,-4-2-4-16,0-1 7 0,0 0 6 0,0 0 5 15,-1 2 8-15,0 0-2 0,-2-1-2 0,-6 1-2 16,-5-2-1-16,-7 3-3 0,-2 0-4 16,-9 1-4-16,-2 1-7 0,-3 1 2 0,-2 6 3 15,-3 2 1-15,-5 4 6 0,2 3-1 0,-2 4 0 16,3 5 1-16,-2 4 1 0,4 4 2 0,2 3-2 15,1 3 0-15,0 2-1 0,6 2-3 0,-1 1 2 16,8 1 0-16,7 2 1 0,1 0-5 16,10-3-1-16,7-1-3 0,6-3 2 0,10-6 7 15,5-3 3-15,8-5 7 0,3-4 0 0,9-3 5 16,7-4 5-16,4-3 2 0,4-5 5 16,4-7-4-16,8-7-6 0,6-2-4 0,3-7-2 15,5-6-5-15,2-3 1 0,4-3-2 0,-1-3-5 16,1-3-1-16,-4-2 1 0,-4-2-4 0,-1-1 1 15,-10-5-3-15,-2 1-7 0,-6 3-3 16,-7-1-8-16,-9 6-13 0,-4 3-30 0,-12 3-52 16,-1 6-78-16,-7 1-96 0,-8 3-127 0,-4-1-184 15,-1 1-204-15,-4 0 291 0</inkml:trace>
          <inkml:trace contextRef="#ctx0" brushRef="#br0" timeOffset="-2859.0044">412 67 1500 0,'-2'-15'239'15,"1"-1"-62"-15,-3-3-43 0,4 9-13 0,-3 6-15 16,3 1-16-16,0 3-28 0,0 0-30 0,-1 3-19 16,1-1-23-16,0 0-8 0,0 6-2 15,-3 7 8-15,-3 12 17 0,-1 15 11 0,-7 14 8 16,0 13 0-16,-8 3-3 0,3 4-3 0,-2 0-3 15,-4 0 2-15,4 3-1 0,-1-3 3 0,-3 2-4 16,4-5-3-16,1-2-5 0,2-4-12 16,-2-5-25-16,2-5-73 0,-3-6-94 0,3-2-123 15,-4-4-189-15,-1-3-265 0,2-8 90 0</inkml:trace>
          <inkml:trace contextRef="#ctx0" brushRef="#br0" timeOffset="-2290.2719">-455 934 1020 0,'19'-17'66'15,"0"-7"-48"-15,17-6-12 0,4 0 8 0,3 5 8 16,7-2 8-16,5-3 1 0,8-1-2 0,7 1 3 16,7-5 4-16,4 3 9 0,7-4 23 15,0 0 23-15,-1 0 14 0,-2 1 2 0,-4-3-16 16,-3-2-21-16,-7-1-14 0,-4 1-11 0,-6-9-3 15,-4 6-1-15,-6-5 1 0,-8 4 1 0,-4 7 2 16,-9 3 1-16,-3 3 2 0,-7 3 4 16,-5 1 3-16,-3 6 6 0,-6 4 4 0,-2 0 1 15,-4 5-7-15,-2 2-10 0,0 1-10 0,-3 0-11 16,1 5-9-16,-1-1-16 0,0 4-19 0,-1 1-21 16,-3 4-14-16,-2 7 3 0,-2 6 7 15,-3 19 15-15,-6 11 14 0,2 11 6 0,-7 14 5 16,1 5 1-16,-4 7 3 0,2-4-1 0,1 4-1 15,7-5 1-15,-3 0-3 0,6-4 4 0,-2-3 1 16,4-7 0-16,2-7-1 0,5-6-1 16,-2-6-2-16,2-6 0 0,2-6 5 0,-1-3-2 15,3-8 0-15,-5-3 3 0,6-6 0 0,-4 0 5 16,2-6 7-16,2-5 8 0,-1-2 11 0,1-2 12 16,3 1 4-16,3-5-4 0,0-5-12 15,-1-4-19-15,2-10-12 0,9-5-7 0,0-8-4 0,7-3 5 16,0-5 0-16,14 0 0 0,-2-1 3 15,4 3-4-15,3 4-3 0,-2 3-1 0,0 8-1 16,-4 6 1-16,-5 5-4 0,-3 10-1 0,-5 4-6 16,-2 6 0-16,-2 3 2 0,-1 6 1 15,1 4 9-15,0 5 3 0,-1 4 5 0,-3 5 1 16,-2 3 2-16,-1 2-1 0,-2-2 0 0,-5 2 1 16,0-1-7-16,-2-4 5 0,-3 0-1 15,-1-3-1-15,0-3 1 0,3-4-9 0,-2-2-42 16,2-2-120-16,1-7-167 0,0-3-291 0,2-5-309 15,1-4 206-15</inkml:trace>
          <inkml:trace contextRef="#ctx0" brushRef="#br0" timeOffset="-1789.388">1398 611 1538 0,'2'-12'232'0,"1"-6"-99"0,3 0-73 0,4 0-21 0,8 6-6 16,1-4-1-16,7 4-6 0,3 0-9 15,2 5-7-15,-2 2-5 0,1 4-5 0,-2 2-6 16,-4 5-2-16,-6 6 3 0,-2 3 5 0,-7 7 9 16,1 5 9-16,-4 6 3 0,-4 5 3 15,-4 2 2-15,-4 0-3 0,-1 3-3 0,-3-4-2 16,1-2-7-16,0 2 2 0,-1-8-3 0,0 0 0 16,-3-9 0-16,5-3-4 0,2-5-2 0,2-2-1 15,-2-8 5-15,5-1 11 0,1-3 25 16,1 0 33-16,2-1 23 0,0-5 5 0,1-6-21 15,2-3-33-15,7-9-24 0,5-4-14 0,-2-5-4 16,3-3-5-16,4-3 0 0,4-3-1 16,6-1 1-16,-1-1 0 0,3-1-2 0,0 2-1 15,0 3 1-15,0 4-2 0,-3 7 2 0,-4 2-3 16,0 7-1-16,-3 2-1 0,-5 6-2 0,-3 4-2 16,1 0-4-16,-5 8-6 0,0 3-3 0,-1 6 2 15,-2 2 5-15,2 9 10 0,-4 6 8 16,-3 5 3-16,-1 3-2 0,-2 5 1 0,-6-2-2 15,0 2-1-15,-3-2 2 0,-1-2 0 0,0 1-3 16,1-5 4-16,-1-3-5 0,5-2-2 0,-1-4 3 16,4-4-9-16,3-4 5 0,-2-2 1 15,2-5-3-15,-2-1 5 0,3-3-5 0,-1-1-7 16,0-2-14-16,-1 0-10 0,2-3-9 0,3-2-10 16,1-1-13-16,6-4-32 0,-1-5-36 0,4 1-42 15,1-3-64-15,6 0-62 0,-1-3-90 0,5 1-97 16,-1-1-55-16,1 0 304 0,-3-4 240 15,1 0 0-15</inkml:trace>
          <inkml:trace contextRef="#ctx0" brushRef="#br0" timeOffset="-1462.5466">2592 480 1 0,'8'-9'0'0,"-3"-3"0"0,5 0 170 0,-5 1 134 16,0 3-25-16,-2 4-22 0,-3 1-16 0,0 0-20 16,0 2-23-16,0 0-25 0,0 1-28 0,0 0-39 15,-1 1-48-15,-1 0-38 0,1 2-25 16,-4 4-9-16,-1 9 9 0,-2 1 11 0,-1 9 5 15,-3 2 5-15,-2 4 1 0,4 1 0 0,-1-1-1 16,3-1-5-16,3 0-2 0,3-3-4 0,4-3 0 16,2-1 4-16,4-4 0 0,1-2 3 15,0-1 1-15,5-3 8 0,2-4 6 0,0 1 8 16,3-5 14-16,1-3 0 0,0-3 2 0,3-3-1 16,0-3-12-16,2-5 0 0,-2 2-3 0,1-1 4 15,-1-5 0-15,-6 0 0 0,2-3-3 0,-3-6-7 16,-4-1 4-16,-3-6-6 0,-3-6 1 15,-3 3-2-15,-8-2-7 0,-1 5 2 0,-4-2-2 16,-3 7-5-16,-6 3 1 0,0 5-3 0,-7 1-8 16,-3 6-3-16,-3 3-6 0,0 0-9 0,0 5 4 15,2 1-5-15,4 4-7 0,1-1-12 16,-3 5-72-16,11 0-133 0,-1 5-229 0,5 5-427 16,5-1-395-16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1:25.9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7F796C8-B39F-450F-A62F-D4E62E898687}" emma:medium="tactile" emma:mode="ink">
          <msink:context xmlns:msink="http://schemas.microsoft.com/ink/2010/main" type="inkDrawing" rotatedBoundingBox="21898,8861 33370,8340 33383,8616 21910,9138" semanticType="underline" shapeName="Other">
            <msink:sourceLink direction="with" ref="{5894F9C4-DC92-41D3-B362-E62ECF1D6468}"/>
          </msink:context>
        </emma:interpretation>
      </emma:emma>
    </inkml:annotationXML>
    <inkml:trace contextRef="#ctx0" brushRef="#br0">60 843 1987 0,'-21'-2'145'15,"-4"-3"-114"-15,6 2-82 0,13-1-16 0,20-2-1 16,17-5 10-16,4-3 52 0,18-3 6 16,12-1 0-16,14-5 2 0,12 2 1 0,17 1 3 15,21-3 3-15,12-1 6 0,18-1 9 0,12 1 4 16,12-2 7-16,11 3-1 0,12-1-4 0,13 3-1 15,10 1-4-15,6 1 1 0,9 4 3 16,8 0 8-16,6 5-1 0,13 0 2 0,9-2-3 16,11 1-7-16,12 1-1 0,10-1-5 0,3-1-4 15,7-2-3-15,10 2-1 0,5-7-2 0,0 4-3 16,8-4 0-16,-7 1-6 0,4 0 2 16,3-3 0-16,-12 5-1 0,0 4 2 0,-11 5-3 15,-16 4-4-15,-7 1-2 0,-15 2-3 0,-20 2 1 16,-17-1 3-16,-21 4-1 0,-18-1 2 0,-19 2-4 15,-18 0 0-15,-14 1 2 0,-22-2 1 0,-21-2-2 16,-20 1 4-16,-22-2-2 0,-20-1 0 16,-17-1 10-16,-17 0 1 0,-8 0 12 0,-8 0-3 15,-9 3-12-15,-3-3-12 0,-5 2-18 0,-6-1-7 16,-2 2-68-16,-9 5-274 0,-6-1-582 16,-9 5-108-16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3:40.23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71675C-1AB8-4082-AF67-3CD1BEEECC1B}" emma:medium="tactile" emma:mode="ink">
          <msink:context xmlns:msink="http://schemas.microsoft.com/ink/2010/main" type="inkDrawing" rotatedBoundingBox="15198,2798 20583,7119 20472,7258 15086,2936" semanticType="callout" shapeName="Other">
            <msink:sourceLink direction="with" ref="{D2739714-16D9-4B46-8D6C-A56BDD004FAF}"/>
            <msink:sourceLink direction="with" ref="{23E5027B-74EC-47B0-B702-296109B36F81}"/>
          </msink:context>
        </emma:interpretation>
      </emma:emma>
    </inkml:annotationXML>
    <inkml:trace contextRef="#ctx0" brushRef="#br0">5311 4409 572 0,'0'-7'186'0,"0"-1"-58"16,0 1-37-16,0 3-34 0,0 0-18 0,0-1-9 15,0 0-12-15,0 0-4 0,1 3-9 0,0-3-5 16,2 2-5-16,1-1-5 0,-1-1 7 16,-2-1 3-16,2 2 6 0,2-2 4 0,-2 0 3 15,-2 0 4-15,-1-6 3 0,-2 5 5 0,-3-4-4 16,-1-2-3-16,-5-2-3 0,-2-7-3 0,-2 1 6 16,-1-2 0-16,-8-4 3 0,-3-1-1 0,-8-1-2 15,0-2 3-15,-6-1 6 0,-5-1 11 16,3 0 1-16,-7-7 1 0,1 3-5 0,2-3-9 15,-11-2-3-15,-1-2-7 0,-5-6-4 0,-3-1-5 16,-2-2-2-16,-4-6 1 0,-4-1-2 0,6-1 0 16,-7-3 2-16,-1-3-3 0,-1-5 1 15,-5-5-4-15,-6-3 2 0,-1-3 1 0,-7-1 0 16,-3 2 0-16,-4-6-1 0,-2 0 0 0,-4-2-2 16,-4-2 0-16,-4-1-2 0,-9-2-1 15,-2-3 0-15,-5 0 0 0,-1-3 1 0,9 2 0 16,-5 0 2-16,4 2 0 0,2 0 1 0,-2 4 0 15,7 1-1-15,0 1 3 0,4 1 1 0,8 1 0 16,0 0 3-16,4 4 5 0,7 4 8 16,0 5 17-16,6 2 11 0,4 5 8 0,3 0 10 15,7 6-2-15,5 7-3 0,3 3 1 0,8 3-7 16,4 7-10-16,4 0-2 0,5 2-9 0,2 4-6 16,5 3-1-16,6 3-5 0,2 3-5 0,6 4 5 15,5 3-1-15,7 5 1 0,2 0 9 0,4 4-1 16,2 3 3-16,4-2 5 15,1 5-3-15,0 2 0 0,1 2-4 0,3 0-5 0,0 2-8 16,3 0-5-16,-3 0-7 0,0 2-5 0,0-4-1 16,0 4-8-16,0-2-3 0,0 0-2 0,0 0-5 15,0 0-1-15,0 0-2 0,0 2-4 16,0-2-10-16,0 1 8 0,1 2 6 0,2 3 3 16,-2 3-2-16,2 5-49 0,-1 2-113 0,5 4-132 15,-2 3-203-15,5 4-291 0,3 6 166 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3:41.1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BFBCBFC-1947-43B4-A9AD-3B154CE9458B}" emma:medium="tactile" emma:mode="ink">
          <msink:context xmlns:msink="http://schemas.microsoft.com/ink/2010/main" type="writingRegion" rotatedBoundingBox="14787,2345 16559,2345 16559,3407 14787,3407"/>
        </emma:interpretation>
      </emma:emma>
    </inkml:annotationXML>
    <inkml:traceGroup>
      <inkml:annotationXML>
        <emma:emma xmlns:emma="http://www.w3.org/2003/04/emma" version="1.0">
          <emma:interpretation id="{4C724AD5-EAA9-4803-91FE-8D5799BCD467}" emma:medium="tactile" emma:mode="ink">
            <msink:context xmlns:msink="http://schemas.microsoft.com/ink/2010/main" type="paragraph" rotatedBoundingBox="14787,2345 16559,2345 16559,3407 14787,34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4D054A-E129-449E-9C63-8372638F3D3E}" emma:medium="tactile" emma:mode="ink">
              <msink:context xmlns:msink="http://schemas.microsoft.com/ink/2010/main" type="line" rotatedBoundingBox="14787,2345 16559,2345 16559,3407 14787,3407"/>
            </emma:interpretation>
          </emma:emma>
        </inkml:annotationXML>
        <inkml:traceGroup>
          <inkml:annotationXML>
            <emma:emma xmlns:emma="http://www.w3.org/2003/04/emma" version="1.0">
              <emma:interpretation id="{23E5027B-74EC-47B0-B702-296109B36F81}" emma:medium="tactile" emma:mode="ink">
                <msink:context xmlns:msink="http://schemas.microsoft.com/ink/2010/main" type="inkWord" rotatedBoundingBox="14787,2345 16559,2345 16559,3407 14787,3407">
                  <msink:destinationLink direction="with" ref="{5571675C-1AB8-4082-AF67-3CD1BEEECC1B}"/>
                </msink:context>
              </emma:interpretation>
              <emma:one-of disjunction-type="recognition" id="oneOf0">
                <emma:interpretation id="interp0" emma:lang="en-IN" emma:confidence="0">
                  <emma:literal>r</emma:literal>
                </emma:interpretation>
                <emma:interpretation id="interp1" emma:lang="en-IN" emma:confidence="0">
                  <emma:literal>R</emma:literal>
                </emma:interpretation>
                <emma:interpretation id="interp2" emma:lang="en-IN" emma:confidence="0">
                  <emma:literal>T</emma:literal>
                </emma:interpretation>
                <emma:interpretation id="interp3" emma:lang="en-IN" emma:confidence="0">
                  <emma:literal>n</emma:literal>
                </emma:interpretation>
                <emma:interpretation id="interp4" emma:lang="en-IN" emma:confidence="0">
                  <emma:literal>^</emma:literal>
                </emma:interpretation>
              </emma:one-of>
            </emma:emma>
          </inkml:annotationXML>
          <inkml:trace contextRef="#ctx0" brushRef="#br0">211 131 1159 0,'0'-10'212'0,"-2"-5"-119"0,1 2-38 0,1 8-31 16,-1 3-22-16,1 2-10 0,0 0-12 0,1 2-22 15,-1-2-24-15,0 2-4 0,1 2 13 0,-1 4 26 16,2 5 35-16,-2 3 13 0,-2 5 3 15,1 2-5-15,-2 3 1 0,-1 1-1 0,0-1 1 16,-1 2 6-16,-3 4 0 0,0 1 4 0,1 2-2 16,-4 3 2-16,5 1 1 0,-4 0 2 0,-2 1 0 15,3 0-2-15,1 3 0 0,0 2-3 16,-2 0-4-16,4-2-2 0,-4-2-3 0,0-4-3 16,2-1 0-16,0-4-1 0,-2-3-3 0,3-1-1 15,-2-5 0-15,2-2-2 0,-1-5 2 0,4-3-2 16,-1-3 1-16,2 0 0 0,2-3 1 15,0-5 4-15,2-1 10 0,-1-1 21 0,0 0 25 16,1-1 33-16,-1-1 21 0,0-1-16 0,4-7-27 16,3-1-36-16,4-6-32 0,2-9-4 15,1-1 3-15,-1-4 1 0,0-5-2 0,2 0 1 0,-2-6-4 16,1 0-1-16,-1-7 0 0,1-2-1 16,-2-4 0-16,1 2-2 0,1-4 1 0,0 1 0 15,4 1-2-15,2-3 0 0,0 1 0 0,1 2-1 16,0 3 0-16,-5 7 5 0,-4 6 2 0,-4 8 6 15,-3 6 9-15,-2 7 2 0,-2 5 17 16,-1 7 6-16,0 5-2 0,3-1-11 0,-3 4-23 16,5-1-13-16,9 2-5 0,7 5 6 0,14 0 8 15,15 8 3-15,7 1 7 0,18 3-6 16,11 3-2-16,12 1-1 0,9-1-5 0,10 1 2 16,8 1-2-16,1-1-6 0,4-6-31 0,0 7-122 15,-3-2-304-15,-5 1-1082 0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4:08.2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D56655B-32B5-42BC-85B7-2EA73098603D}" emma:medium="tactile" emma:mode="ink">
          <msink:context xmlns:msink="http://schemas.microsoft.com/ink/2010/main" type="inkDrawing" rotatedBoundingBox="2235,8907 3208,2834 3369,2860 2396,8932" semanticType="callout" shapeName="Other">
            <msink:sourceLink direction="with" ref="{64C59703-1041-4C39-95E0-9408EC64F36C}"/>
            <msink:sourceLink direction="with" ref="{C44E43F4-CB4C-4B9B-9AA6-4A629DB3DCE7}"/>
          </msink:context>
        </emma:interpretation>
      </emma:emma>
    </inkml:annotationXML>
    <inkml:trace contextRef="#ctx0" brushRef="#br0">1117 93 1567 0,'-12'-22'127'0,"-5"-1"-45"0,-3-2-23 0,5 10-15 15,3 9-15-15,6 5-11 0,2 0-18 0,2 1-34 16,4 0-22-16,1 2 6 0,-2 7 11 15,2 9 29-15,-3 9 20 0,0 5-6 0,0 8 0 16,-4 4 0-16,-3 10-1 0,3 8 1 0,-5 8-2 16,2 11 1-16,-5 6-1 0,-6 15 3 0,1 12 2 15,-4 14 1-15,-3 14 0 0,-7 10 2 16,1 14-2-16,-7 10 3 0,-3 12 7 0,-2 9 2 16,-6 14 1-16,1 5 0 0,-3 5-3 0,7 0-7 15,3-3 4-15,4-1-4 0,8-2 0 0,1-4 2 16,4-2-3-16,6-8-2 0,-2-3-2 0,10-11-1 15,-3-12-4-15,-2-9 2 0,3-13-2 0,1-10-1 16,-4-10 1-16,2-8-2 0,-4-9 1 16,-4-4-4-16,3-10 0 0,-9-10-11 0,2-6-18 15,-1-13-38-15,2-12-47 0,-7-11-48 0,10-17-44 16,-3-10-34-16,7-14-51 0,1-11-49 16,5-9-95-16,0-11 360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15:43.4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A173698-A29A-422E-86DD-FE25A844ABED}" emma:medium="tactile" emma:mode="ink">
          <msink:context xmlns:msink="http://schemas.microsoft.com/ink/2010/main" type="writingRegion" rotatedBoundingBox="-901,673 14082,-1190 16242,16173 1258,18038"/>
        </emma:interpretation>
      </emma:emma>
    </inkml:annotationXML>
    <inkml:traceGroup>
      <inkml:annotationXML>
        <emma:emma xmlns:emma="http://www.w3.org/2003/04/emma" version="1.0">
          <emma:interpretation id="{AA809BC0-80AB-4530-B655-977B652B6001}" emma:medium="tactile" emma:mode="ink">
            <msink:context xmlns:msink="http://schemas.microsoft.com/ink/2010/main" type="paragraph" rotatedBoundingBox="638,446 14227,-594 14521,3238 931,42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764E57-866D-4586-9FD3-68F48A3438C8}" emma:medium="tactile" emma:mode="ink">
              <msink:context xmlns:msink="http://schemas.microsoft.com/ink/2010/main" type="line" rotatedBoundingBox="638,446 14227,-594 14521,3238 931,4279"/>
            </emma:interpretation>
          </emma:emma>
        </inkml:annotationXML>
        <inkml:traceGroup>
          <inkml:annotationXML>
            <emma:emma xmlns:emma="http://www.w3.org/2003/04/emma" version="1.0">
              <emma:interpretation id="{B62F574A-D387-4337-8C36-3568C43CA860}" emma:medium="tactile" emma:mode="ink">
                <msink:context xmlns:msink="http://schemas.microsoft.com/ink/2010/main" type="inkWord" rotatedBoundingBox="638,446 4779,129 5037,3505 896,3822"/>
              </emma:interpretation>
              <emma:one-of disjunction-type="recognition" id="oneOf0">
                <emma:interpretation id="interp0" emma:lang="en-IN" emma:confidence="0">
                  <emma:literal>Degree</emma:literal>
                </emma:interpretation>
                <emma:interpretation id="interp1" emma:lang="en-IN" emma:confidence="0">
                  <emma:literal>Depoe</emma:literal>
                </emma:interpretation>
                <emma:interpretation id="interp2" emma:lang="en-IN" emma:confidence="0">
                  <emma:literal>Degue</emma:literal>
                </emma:interpretation>
                <emma:interpretation id="interp3" emma:lang="en-IN" emma:confidence="0">
                  <emma:literal>Degu</emma:literal>
                </emma:interpretation>
                <emma:interpretation id="interp4" emma:lang="en-IN" emma:confidence="0">
                  <emma:literal>Depu</emma:literal>
                </emma:interpretation>
              </emma:one-of>
            </emma:emma>
          </inkml:annotationXML>
          <inkml:trace contextRef="#ctx0" brushRef="#br0">74-6822 642 0,'-1'-12'771'16,"-2"-3"-591"-16,1 2-43 0,-2 4-12 15,8 4-16-15,-3 4-10 0,-1 1-17 0,0 0-24 16,-1 1-22-16,1 1-19 0,0-2-18 0,0 3-4 15,0 3 8-15,0 7 16 0,1 8 16 0,-1 12 13 16,0 8 1-16,-1 10-7 0,-5 12-6 16,1 6-6-16,-6 14-4 0,-2 12-3 0,-3 7 2 15,-10 12-6-15,-7 2-6 0,-1 2-5 0,-6-1-13 16,-3-1-5-16,-1-4-4 0,0-3-2 0,-6-6 8 16,0-10 3-16,6-9 5 0,-3-11 4 0,6-9 0 15,0-10 1-15,3-10 3 0,7-6 1 16,-3-8 4-16,7-10 10 0,5-8 7 0,3-10-1 15,1-10-6-15,-2-7-18 0,5-12-17 0,2-10-5 16,0-7-1-16,2-11 4 0,6-3 7 16,-3-7-1-16,6-5-3 0,1-4 1 0,2-3-5 15,2 4-2-15,5 2-1 0,-1 4 1 0,2 6 0 16,4 6 5-16,-1 5 0 0,3 9-3 0,4 3-7 16,-6 15-8-16,2 2-6 0,-1 13 0 0,-4 6 4 15,4 6 6-15,-6 6 12 0,2 8 8 16,4 7 2-16,2 8 8 0,-3 7-3 0,5 7 0 15,-3 6 6-15,2 0-5 0,-2-2-2 0,5 1-2 16,1-4-2-16,2-5 2 0,4 2 4 16,1-9-1-16,7-6 0 0,-6-3 1 0,8-9 2 15,-7-5 7-15,4-7 10 0,-3-5 8 0,4-5 4 16,-2-7 0-16,3-3-4 0,3-10-4 0,0-4-4 16,1-7-4-16,1-4-2 0,-4-4 1 15,1 0 3-15,-7-7 2 0,-3 0 5 0,-4-9-3 16,1-3-4-16,-9-5-4 0,5-5-5 0,-8 3-3 15,-5-2-1-15,1 3-2 0,-1-2 1 0,-4 6-1 16,-2 1-4-16,-2 0 7 0,-2 2 1 0,-3 0 1 16,-4 4 6-16,-6 2-1 0,-7 0-1 0,4-4 0 15,-9 2 3-15,-5 1-4 0,1 2-1 16,-7 1 0-16,-3 7-9 0,-2 6 6 0,-4 9-1 16,7 4-3-16,-3 12 2 0,1 5-11 0,-1 8-4 15,8 6-4-15,-2 10-2 0,-1 4-3 16,8 10-2-16,-5 9 3 0,4 8-1 0,4 8 4 15,4 3 3-15,6 1-2 0,7 1-8 0,5 1-35 16,10-3-58-16,9-1-90 0,9-3-108 0,6 0-145 16,11-3-308-16,5-7-29 0</inkml:trace>
          <inkml:trace contextRef="#ctx0" brushRef="#br0" timeOffset="1658.0164">436-5890 965 0,'2'-2'200'0,"0"1"-139"16,1-1-39-16,5-2 20 0,-1-4 42 0,4-4 25 15,3-4-19-15,6-6-22 0,-2 1-16 0,-1-2-7 16,6-2-1-16,-3 0-1 0,-2-4 1 15,-1 1 3-15,1-3 1 0,-5-1 5 0,-4-1 1 16,2 0-6-16,-2 1-2 0,-6-2-5 0,-2 6 4 16,1 3 9-16,-4 7 9 0,1 6 9 15,-3 6-5-15,-4 0-19 0,-3 5-27 0,3 2-24 16,-5 2-13-16,-6 4-1 0,0 10 8 0,-5 4 3 16,-1 6 5-16,-2 4 3 0,-1 5-1 0,1-1 1 15,1 2-4-15,1 2-3 0,8 2 2 16,-5 1-3-16,9 1 1 0,3 2 0 0,5 0-4 15,2-2-3-15,5-4-4 0,2-2-4 0,8-6-11 16,4 0 0-16,8-9-2 0,4-6 5 0,10-3 17 16,0-9 5-16,4-6 6 0,10-5 5 15,3-7-2-15,7-2 2 0,-2-6 1 0,-1-5-5 16,6 0 3-16,-1-5 0 0,2-5 0 0,-7-3 1 16,1-2 1-16,-5-2 0 0,-3-2 1 0,-1 2 4 15,-5-1-6-15,-5 2 1 0,-4 3-2 0,-8 7 2 16,-6 2 7-16,-2 4 6 0,-9 2 7 15,-6 3 6-15,-2 4 0 0,-8 3-4 0,0 3-6 16,-7 0-12-16,-1 6-11 0,-4 2-11 0,-6 4-9 16,2 3-2-16,-5 7 1 0,-3 4 2 0,-4 5 4 15,2 5 3-15,-6 3 0 0,5 1-1 16,2-1-2-16,2-1-6 0,7-3-23 0,5-3-20 16,4-4-25-16,7-5-13 0,3-4 6 0,3 0 14 15,5-5 27-15,1-1 24 0,6-1 21 16,0-3 14-16,10-3 4 0,-2-1-2 0,-3 3-1 15,5-1-3-15,-9 2-2 0,-1 3 3 0,-2 3 6 16,-1 5 11-16,-6 5 11 0,2 5 10 0,-4 7-4 16,-2 6-4-16,-2 11-5 0,0 7-9 15,-8 7 3-15,3 5-5 0,-5 5-1 0,-2 6-2 16,-1 10-3-16,-2 7-2 0,-5 12 1 0,5 0 1 16,-6 3-3-16,2-1 2 0,-1 2 2 0,2 2-3 15,-7 4 1-15,1 1 1 0,-10-3-2 0,3-8 1 16,-3 0 1-16,-3-9 0 0,-2-4-3 0,0-1 2 15,-3-12 1-15,-5 0-5 0,2-8 7 16,-3-9-5-16,-2-11 3 0,0-10 4 0,4-5-3 16,-4-9 8-16,1-8-1 0,-2-10 1 0,1-9-2 15,4-9-10-15,-1-7-5 0,8-9-12 0,2-8-2 16,7-3 0-16,6-3 3 0,-1-5 8 16,9 1-2-16,5-5 7 0,4 0 2 0,8-7 0 15,8-3 4-15,4-5-6 0,5-3-2 0,10-4-3 16,1-2 0-16,10-3-1 0,5-6 0 15,8-3 1-15,10-3-1 0,5-3 2 0,5 0-4 16,8 2-1-16,0 2 1 0,8 2 0 0,-3 4 2 16,3 5 2-16,-6 2 3 0,0 6-4 0,-5 3 1 15,-6 3 2-15,-2 2-2 0,-3 4 4 16,-4 0 1-16,-4 1-1 0,-6 4 0 0,-2 4 1 16,-3-1 1-16,-4 6 0 0,-5-2 4 0,-2 7-1 15,-14 3 4-15,-3 3 6 0,-5 7 5 0,-9 3 13 16,-2 5 1-16,-4 4-5 0,-3 2-11 0,-9 3-15 15,-2 3-13-15,-2 3-8 0,-8 0-4 0,-1 4-1 16,-2 4 0-16,-5 5 1 0,5 1 0 16,1 8 4-16,-1-2 0 0,5 4 0 0,0 0-3 15,8 0-5-15,3 4-6 0,3-4-6 0,6-2-4 16,4 0-4-16,4 2 5 0,6 0 6 16,0 1 9-16,5 5 12 0,1-1 6 0,6 1 3 15,-4 2 3-15,1 3-2 0,1 2 1 0,-5 1 0 16,0 6-1-16,-2-3 6 0,-3 3-2 0,-9 5 3 15,-1-3-3-15,-5 0 2 0,-5 1-1 16,-2-6 1-16,-1-1 3 0,1-6-4 0,1-4-1 16,6-7-2-16,-1-6-6 0,2-7-1 0,4-5-11 15,4-1 4-15,2-1 12 0,-1-4 11 16,7-2 12-16,7-8-1 0,5-4-6 0,5-5-10 16,4-3-2-16,1-2-3 0,-1 0-7 0,2-1 11 15,-6 1-2-15,5 2 1 0,-5-2 5 0,1 0-7 16,6 0 1-16,-3-5 0 0,2 2 0 0,5-1-1 15,-2 0 0-15,-3 1-1 0,-3-2-2 16,-4 2 3-16,2-1 3 0,-4 0 1 0,-3 2 6 16,0 0 4-16,-8 1 4 0,-5 2 7 0,-4 2 6 15,-1 5 5-15,-5 2 4 0,-6 6 0 0,1 3-6 16,-5 3-11-16,-1 1-15 0,-2 3-16 0,-3 1-4 16,-2 5-4-16,-3 3 1 0,-5 6 4 15,2 4 0-15,-3 7 4 0,0 4 2 0,1 2-2 16,-1 7-3-16,0-1 1 0,3 4-1 0,6 2-1 15,1 3 5-15,5-1-5 0,4-2 1 16,5 2-1-16,5-8-2 0,6-5-2 0,2-3-3 16,9-5 2-16,0-4-4 0,6-1 8 0,7-8 5 15,-1-1 2-15,1-6 9 0,3-3-3 0,6-2 1 16,0-4 2-16,9-4-2 0,2-6 2 16,2-3-2-16,-1 0 0 0,6-4 1 0,-2-3 0 15,-4-2 0-15,1-3 2 0,-4-2 3 0,-8-1-3 16,-3-2 4-16,-1-1 0 0,-5-3-2 15,-6 0 4-15,-4-1 0 0,-3 1 2 0,-7 4 4 16,-7 5 7-16,1 6 8 0,-10 6 8 0,-1 5 6 16,-2 4-9-16,-4 2-11 0,-1 3-13 0,-2 3-15 15,-2 3-4-15,-3 3-4 0,-3 3 1 0,-4 6 1 16,-1 4 0-16,-1 8 2 0,-1 4 2 16,-5 6 3-16,2 3 1 0,1 4 0 0,-1 2 0 15,7 2-5-15,-1 3 1 0,3-5 1 0,9 1 3 16,8-4 4-16,5 0-2 0,5-4-3 0,7-5-2 15,4-3 2-15,14-5 1 0,2-3 2 0,4-7 2 16,4-4-1-16,2-4 2 0,1-2-1 16,6-7-2-16,2-1 5 0,3-1-5 0,2-5-6 15,-4-4-22-15,2 0-45 0,-2-7-79 0,-2 4-149 16,-2-3-335-16,-2-3-891 0</inkml:trace>
        </inkml:traceGroup>
        <inkml:traceGroup>
          <inkml:annotationXML>
            <emma:emma xmlns:emma="http://www.w3.org/2003/04/emma" version="1.0">
              <emma:interpretation id="{7292E15C-DD90-44FE-AD7C-C082632DF176}" emma:medium="tactile" emma:mode="ink">
                <msink:context xmlns:msink="http://schemas.microsoft.com/ink/2010/main" type="inkWord" rotatedBoundingBox="5730,421 6860,335 7019,2411 5889,2497"/>
              </emma:interpretation>
              <emma:one-of disjunction-type="recognition" id="oneOf1">
                <emma:interpretation id="interp5" emma:lang="en-IN" emma:confidence="0">
                  <emma:literal>of</emma:literal>
                </emma:interpretation>
                <emma:interpretation id="interp6" emma:lang="en-IN" emma:confidence="0">
                  <emma:literal>if</emma:literal>
                </emma:interpretation>
                <emma:interpretation id="interp7" emma:lang="en-IN" emma:confidence="0">
                  <emma:literal>oof</emma:literal>
                </emma:interpretation>
                <emma:interpretation id="interp8" emma:lang="en-IN" emma:confidence="0">
                  <emma:literal>Gf</emma:literal>
                </emma:interpretation>
                <emma:interpretation id="interp9" emma:lang="en-IN" emma:confidence="0">
                  <emma:literal>ot</emma:literal>
                </emma:interpretation>
              </emma:one-of>
            </emma:emma>
          </inkml:annotationXML>
          <inkml:trace contextRef="#ctx0" brushRef="#br0" timeOffset="2554.3853">4688-6612 1572 0,'-5'-7'205'0,"-2"-2"-77"16,0-3-15-16,2 8-5 0,2 2 6 15,-1 1-6-15,-4-1-27 0,0 2-29 0,-4 2-11 16,-5 2-13-16,-3 5-4 0,-4 6 7 0,-6 3-1 15,-3 6 0-15,0 4 0 0,-2 3-8 16,3 3-3-16,-1 1-3 0,-1 6-3 0,5-6-3 16,2 0-1-16,7-4-4 0,4-6-4 0,4-6 2 15,5-1-9-15,4-6-3 0,6-3 1 0,4 1-4 16,2-6 12-16,4-1 5 0,5-4 8 0,6-4 3 16,-1-5-2-16,8 0-1 0,-5-4-2 0,3-4 4 15,-8 1-2-15,2-2 4 0,-8 1 0 16,-6-1-2-16,-1-6 1 0,-7-3-6 0,-2-1-3 15,-4-4-3-15,-2 6 0 0,-2-2 0 0,-2 2 0 16,0-1 2-16,3-3-4 0,-1 0-2 16,6-1-2-16,-2-3-3 0,5 0 1 0,4-2-4 15,0-1 2-15,8-1-1 0,1 1-2 0,5 2-2 16,3 0-2-16,5 4 2 0,-1 4-5 0,5 5 1 16,-2 6-1-16,-4 7-6 0,-3 1 7 0,-1 6-2 15,-1 1 0-15,-1 4 1 0,-1 4-1 16,4 5 4-16,-2 5 4 0,1 9 10 0,0 2-6 15,2 9 2-15,-1 3 3 0,-3 7-6 0,-2 7 10 16,-3 5 0-16,-6 14 1 0,-4 4 2 0,-6 8 0 16,-6 9 1-16,-5 1-3 0,-3 5 1 15,-6-1-2-15,-2 2-1 0,-4 0 1 0,1 0 1 16,-4 2-2-16,3-2-1 0,-2 0 0 16,0-3-4-16,3-9 4 0,5-11-2 0,3-11 0 15,8-11-1-15,4-6-2 0,5-12 1 0,4-5-1 16,6-6 0-16,-2-10-4 0,5-4-1 0,0-8 1 15,3-4 0-15,-3-2 7 0,4-7 1 0,4-6-1 16,-3-4 0-16,4-4-7 0,1-4 1 0,-4-5-3 16,-2-1 0-16,-6-4 1 0,-3-3 1 0,-5-2 4 15,-3-5-3-15,-2-4 2 0,-6 0-1 16,-5-1-4-16,-5 3 5 0,-1-3-3 0,-5 5 2 16,-1-2 6-16,-4 1 1 0,-1 6 3 0,-1 4 4 15,-1 2 4-15,4 7 3 0,-1 1 7 16,3 1 8-16,-2 7 3 0,4 1 5 0,3 1 6 15,5 5 2-15,10-1-2 0,1 2-13 0,8 1-17 16,4-3-17-16,5-3-9 0,13-4-2 0,7-4 5 16,11-2 1-16,6 0 4 0,13 0 0 15,8 2 0-15,5 1-2 0,5 0 1 0,5 2-2 16,-3 7-1-16,5 0-16 0,-3 4-37 0,0 4-56 16,-6-3-90-16,-4 2-141 0,-2 2-281 0,-6 0-875 15</inkml:trace>
        </inkml:traceGroup>
        <inkml:traceGroup>
          <inkml:annotationXML>
            <emma:emma xmlns:emma="http://www.w3.org/2003/04/emma" version="1.0">
              <emma:interpretation id="{6CEC4D48-4CC6-4003-8E00-0522F21F4419}" emma:medium="tactile" emma:mode="ink">
                <msink:context xmlns:msink="http://schemas.microsoft.com/ink/2010/main" type="inkWord" rotatedBoundingBox="7652,224 14251,-280 14521,3238 7922,3743"/>
              </emma:interpretation>
              <emma:one-of disjunction-type="recognition" id="oneOf2">
                <emma:interpretation id="interp10" emma:lang="en-IN" emma:confidence="0">
                  <emma:literal>foreigners</emma:literal>
                </emma:interpretation>
                <emma:interpretation id="interp11" emma:lang="en-IN" emma:confidence="0">
                  <emma:literal>foreignness</emma:literal>
                </emma:interpretation>
                <emma:interpretation id="interp12" emma:lang="en-IN" emma:confidence="0">
                  <emma:literal>Foreignness</emma:literal>
                </emma:interpretation>
                <emma:interpretation id="interp13" emma:lang="en-IN" emma:confidence="0">
                  <emma:literal>foreign's</emma:literal>
                </emma:interpretation>
                <emma:interpretation id="interp14" emma:lang="en-IN" emma:confidence="0">
                  <emma:literal>Foreigners</emma:literal>
                </emma:interpretation>
              </emma:one-of>
            </emma:emma>
          </inkml:annotationXML>
          <inkml:trace contextRef="#ctx0" brushRef="#br0" timeOffset="4410.3125">6437-6362 1775 0,'-6'-11'186'15,"1"-2"-112"-15,0-2-72 0,10-3-22 16,4 3-8-16,6-8 23 0,2-3 10 0,8-3 1 15,-1 0 5-15,1-4-4 0,-1 0 1 0,-2-1 4 16,-1-4 0-16,-2 1 4 0,-2-4 5 0,2 1 1 16,-4-1 10-16,0-4 9 0,-1 0 14 0,-1-3 25 15,-3 2-1-15,-2-2-8 0,-2 6-13 16,0 5-26-16,-3 2-1 0,1 10 4 0,-4 3 4 16,0 4 6-16,0 6-4 0,-1 2-2 0,-2 3 1 15,2 6 0-15,-1-4-6 0,-2 5-13 16,4 2-20-16,-1 1-25 0,1-2-26 0,-1 4 5 15,1 7 9-15,-4 10 17 0,-2 11 23 0,1 10-1 16,-4 11-2-16,2 9 5 0,-1 7-4 0,-2 11 3 16,5 7 0-16,-4 9 2 0,6 3 0 0,-4 9 4 15,2 1-3-15,0 2-2 0,-1 3 4 16,-2-1-4-16,1 2-2 0,-1 4 1 0,0-1-3 16,-4 0 0-16,0 3-1 0,-3-3 0 0,-2 2-5 15,-3 5-2-15,-2-3 0 0,-2-1-7 16,0-5-3-16,1-9-5 0,7-13-2 0,0-13 0 15,8-11-1-15,7-17 1 0,2-13-6 0,6-13-13 16,2-17 3-16,3-8 7 0,2-9 7 0,5-10 19 16,2-10 3-16,2-17-6 0,4-11 0 0,-2-9-4 15,-2-5-2-15,-6-4 3 0,-1 1 3 16,-2-4 3-16,-1 2 1 0,-1 0 3 0,-1 2 0 16,1 4 1-16,-4 2 2 0,0-1 3 0,2 4-2 15,-8 1 1-15,4 1-1 0,-5-1 0 0,-2 0 0 16,-3-1-2-16,-3 0 0 0,-4 1-1 0,-5 2 0 15,-4 0 2-15,-7 5-1 0,0 2-8 16,-10 0 3-16,-2 6-3 0,-1 3-3 0,-2 10 11 16,2 4-1-16,1 5 1 0,0 6 4 0,3 3-3 15,6 5-2-15,2 4 0 0,3-1-1 0,5 3-6 16,4 3-3-16,8 1-5 0,1-1-11 16,5 1-13-16,4 0-27 0,2 0-10 0,0-2 16 15,5 2 24-15,5-3 34 0,7-2 17 0,5-2 3 16,8-6-6-16,5-5-4 0,7-3-1 15,6-2-8-15,3 1 4 0,7-1 2 0,-4-2 0 16,6-3 5-16,-1-2-3 0,-3-1-1 0,-1 2-2 16,-4 3-3-16,-3 8 1 0,-3-2-1 0,-6 5 1 15,-6 0-2-15,-6 4 1 0,-1 0 0 16,-6 6 1-16,-3 1 5 0,-7-1-8 0,-6 4-1 16,-3 1-1-16,-4 1-3 0,-1 1 16 0,0 2 12 15,-1 2 7-15,-3 4 6 0,-1 2-9 0,1 5-7 16,-6 1-3-16,1 5-1 0,-3 5-7 15,-3 2-2-15,-2 2 0 0,2 3-8 0,1-3 3 16,0-1-2-16,3-4-3 0,4-2-1 0,0-1 1 16,6-2 1-16,2-1 1 0,2-3 1 0,7-2-4 15,2-2 2-15,2-2 2 0,2-4 2 0,7-2 8 16,3-4 2-16,1-4 4 0,-1-3 0 16,4-2-1-16,1-3 0 0,0-3-2 0,-5 1 3 15,0-4-3-15,-1 0-2 0,-6-3 5 0,5-3-3 16,-8 0 8-16,2-2 6 0,-2-3 1 0,-7-2 2 15,-2-4-4-15,-2-4-6 0,-3 0-6 16,-2-5 3-16,-4 7-5 0,0 1 1 0,-9 3-1 16,0 1-6-16,0 3 5 0,-6 5-3 0,-4 4 1 15,-1 1 0-15,-6 5-6 0,-3 4 0 16,1 0 0-16,-4 7 0 0,-3 1 1 0,0 1 0 16,5 7 0-16,-1-2-8 0,5 3 4 0,5 5-4 15,0 3-2-15,4 2 3 0,4 2-6 0,3 1-1 16,0 4-1-16,4 0-1 0,8 2-2 0,4-3-3 15,4-4 0-15,12 1-1 0,0-4 9 16,11-3 8-16,4-3 7 0,7-3 3 0,6-6-1 16,4-4-3-16,7-4 1 0,0-4-1 0,-2-1 1 15,-2-4 3-15,2-2-3 0,1-4 2 0,-1 3 1 16,-8-3 1-16,0 0 1 0,-7-1 5 0,-2 1-4 16,-8 2-1-16,-1 0 0 0,-4 0-3 15,-2 3 1-15,-7 3-1 0,-2-1-2 0,-1 4-1 16,-1 1-1-16,-2 2-2 0,-6 3-3 0,-2 1-3 15,1 2-5-15,-3 2-6 0,0 1 5 16,-3 5 7-16,1 2 11 0,-1 7 12 0,-2 3-3 16,-3 6-4-16,-3 4-3 0,-3 2-6 0,1 3 3 15,0 2-2-15,-1 2-2 0,1-3-2 0,1-3 0 16,4-4-4-16,2-3 0 0,6-7 0 16,6 0 0-16,0-7 3 0,5-1-1 0,4-3 3 15,2-2 2-15,7-2 3 0,3-5-1 0,3-5 2 16,6-5-3-16,-1-3-2 0,-2 1 3 0,5-4 0 15,1 0 2-15,0-3 0 0,0-2-2 0,-2 1 0 16,-6-5-2-16,5 0 2 0,-8-1 1 16,2-2-1-16,-3 3 2 0,-2-3 1 0,-2 5 1 15,-6-2 3-15,2-1 2 0,-8 3 4 0,-3 0 0 16,-3 5 3-16,-2 0 1 0,-8 4 1 0,1 4 1 16,-3 0 2-16,0 4-5 0,-4-4-5 15,2 5-6-15,-4 0-6 0,-1 2-4 0,-2 2-4 16,0 2 1-16,-1 3-2 0,-6 3 2 0,-1 5 1 15,-1 4 0-15,1 5 3 0,2 2-1 0,-3 8 1 16,1 4 2-16,0 5-2 0,5 1 3 16,2 4-1-16,4 2-1 0,3 0-3 0,3 0-1 15,7-6-4-15,9-3-1 0,1-10 1 0,8-2 1 16,7-3 3-16,3-5 7 0,4-3 0 16,3-5-1-16,6-1 3 0,4-6 0 0,2-2 1 15,7-4 2-15,5-2-3 0,-3-1-1 0,-2-5 0 16,-2 0-1-16,-1-4 1 0,-4-1 2 0,-3-3 0 15,-4-4 2-15,-1 1 2 0,-8-4-1 0,1-3 2 16,-10-2 0-16,0-4-1 0,-7-4-2 16,3 3-1-16,-2 3-1 0,-6 0-4 0,0 1 1 15,1 3-3-15,-7 5 1 0,4 3 3 0,-7 7 1 16,-1 6 2-16,0-1 1 0,-4 4-4 0,-1 3 0 16,1 2-3-16,1-1-7 0,-5 1-5 15,5 2-6-15,-1 1-5 0,-4 6 4 0,0 7 5 16,-1 3 4-16,-2 10 6 0,-1 3 2 0,1 0-1 15,6 2-1-15,-3-2 1 0,6 1-1 0,1-3 2 16,2 0 0-16,5-2-4 0,0-2-1 16,4-2-4-16,-2-8-3 0,7-3-4 0,3-4-13 15,0-5-23-15,6-4-34 0,3-6-60 0,1-8-101 16,5-9-195-16,-2-5-464 0,-3-3-128 0</inkml:trace>
          <inkml:trace contextRef="#ctx0" brushRef="#br0" timeOffset="4551.4403">9299-7117 1478 0,'-12'-10'305'0,"-5"0"-49"0,-2-2-76 0,11 3-54 15,3 4-37-15,3 3-45 0,2 0-50 0,2 2-47 16,-1 0-44-16,3 2-15 0,0 0-37 0,0 6-82 16,7 3-156-16,2 4-388 0,1 8 108 0</inkml:trace>
          <inkml:trace contextRef="#ctx0" brushRef="#br0" timeOffset="5320.1507">9932-6684 2019 0,'3'-9'180'16,"-3"-7"-102"-16,7-3-52 0,-3 2-17 15,-2-3 1-15,0-4 5 0,-1 0 6 0,-2-1-2 16,-2 1 1-16,-8 3 2 0,5 1-3 0,-5 1-4 15,-3 4-7-15,0 0-3 0,-5 3-3 0,1-2 9 16,-4 4 8-16,2 3 7 0,-5-2 5 16,-1 4-1-16,-3 4-5 0,-3 2-7 0,4 5-6 15,-1 5-5-15,-2 0-4 0,-1 6-3 0,3 2-2 16,1 2-1-16,1 1-1 0,5-2 1 16,8-5-1-16,1 0-6 0,9-3-2 0,-2 0-8 0,10-1-2 15,-1-3 7-15,8-2 7 0,-3-4 11 16,9 4 12-16,2-5-1 0,8-1 3 0,0-1-2 15,2-5-4-15,5 0-3 0,-6 2-3 0,-1-6 0 16,-2 6-3-16,-9 1 0 0,3 0-1 0,-10 1-3 16,0 1 0-16,-7 2-6 0,-2 1-1 0,-1 1 7 15,1 2 6-15,-1 7 13 0,-2 4 7 16,-4 9-5-16,4 8-6 0,-6 6-4 0,2 6-3 16,-2 5-1-16,2 7 8 0,-2 13 0 0,-1 7 10 15,6 9 4-15,-4 8-3 0,3 6-1 16,-3 10-9-16,1 7-2 0,-3 10-5 0,-5 6-9 15,-7 9-9-15,2 2-4 0,-11 4 0 0,3-3-1 16,-3-8 5-16,2-6-2 0,-3-5-6 0,5-9-3 16,-1-6-11-16,0-8-10 0,-2-13 3 15,-3-12 7-15,0-9 12 0,-3-15 16 0,-1-7 8 16,-2-13 9-16,-1-13 7 0,-1-8 3 0,2-12 1 16,1-7-4-16,-4-9-5 0,2-10-7 15,-4-10-2-15,3-8-1 0,0-2 2 0,9-5 8 16,-2-2 3-16,7-3 0 0,3-10 4 0,5-4-3 15,6-3-2-15,4-4-5 0,9-1-7 0,9-6-4 16,4-3-2-16,6-6-1 0,11-3-2 0,2-4 2 16,9 0-3-16,9-4 5 0,4-3-1 0,9 3 0 15,4-3 0-15,5 1 2 0,4 3 3 16,6-5-2-16,4 4 3 0,4 3-4 0,-4 5-2 16,2 5 2-16,-1 7-2 0,-8 9-1 0,-5 12-1 15,1 11 0-15,-8 14-4 0,-4 8 7 0,-6 5-1 16,-2 6 0-16,-3 4 5 0,-2 7-9 15,-10 5 0-15,-4 4-2 0,-7 4-5 0,-7 8 5 16,-6 1 1-16,-3 4 6 0,-7 3 4 0,-1 7 7 16,-6 4 1-16,-6 4 1 0,-4 1 1 15,-2 5-9-15,-2 0-1 0,0-3-2 0,1-1-10 16,-2-5-8-16,-3-3-20 0,4-2-23 0,0-5-23 16,3-6-32-16,-1-5-37 0,2-2-46 0,4-5-52 15,-3-2-75-15,0-4-134 0,5-4-227 16,-3-2 285-16</inkml:trace>
          <inkml:trace contextRef="#ctx0" brushRef="#br0" timeOffset="5814.7004">10304-6567 459 0,'6'-10'203'0,"0"-4"-49"15,4-7 1-15,6 1 7 0,-1-1 2 16,7-3-21-16,-2 0-27 0,3 0-10 0,3 0-15 16,0 0-19-16,1 2-24 0,0 2-21 0,2 2-11 15,-2 5 7-15,5 0 14 0,-5 2 13 0,0 4 6 16,-3-1-8-16,1 5-19 0,-5 3-10 0,5 3-9 15,-3 5-4-15,-3 1 10 0,-4 4 8 16,4 8 18-16,-7 6 14 0,-6 7 0 0,2 3-6 16,-6 4-10-16,-4 4-13 0,-4-2-5 0,-1 0-2 15,-4-1-2-15,-2-2-2 0,-3 0 2 16,-2 0-8-16,2-5-7 0,2-5-10 0,-1-2-20 16,0-5-31-16,3-5-47 0,0-2-70 0,1-7-87 15,6-2-115-15,-2 0-242 0,6-3-333 0</inkml:trace>
          <inkml:trace contextRef="#ctx0" brushRef="#br0" timeOffset="8116.5071">11189-6862 1 0,'0'-2'0'0,"0"2"0"0,1-1 0 0,-1 1 0 16,4 0 53-16,-1 0 71 0,-1-2-9 16,2-1-19-16,6-1-10 0,0-2 16 0,4 1 14 15,2-1 5-15,4 0-1 0,-1-2-5 0,2-3-8 16,1 2 2-16,2-3-4 0,1-2-11 0,2 1-12 16,-3-1-11-16,-4 1-6 0,2-3-1 15,-1-2-1-15,-3 0-5 0,-5 0-9 0,1-1-2 16,-5-1-3-16,-5 5 6 0,-3 1 8 0,1 5 0 15,-5-1-2-15,0 3-16 0,-6-2-22 0,0 3-20 16,-1 1-18-16,-5 3-7 0,-5 2 5 0,-4 2 8 16,0 4 9-16,-6 3 4 0,2 7 2 15,-4-1-7-15,-1 8 4 0,-2 4 1 0,3 1-1 16,2 5 0-16,-2 4-2 0,9 3-8 0,0 0 0 16,3 0-1-16,7-4-4 0,7-3 1 0,4-4-7 15,6-3 1-15,5-4 7 0,5-3 9 16,3-2 13-16,6-5 9 0,2-1 6 0,6-5 0 15,3-3 2-15,-1-3-7 0,6-3-3 0,0-3-2 16,1-5-4-16,7 0 0 0,-1 2 3 16,3-6-1-16,-2 0 0 0,-1-4 4 0,-5 1-4 15,0-2 1-15,-3-3 5 0,-1 1 0 0,-5-2 3 16,1-3 3-16,-3-4 0 0,-3 1-4 0,-1 0-2 16,-8 0-8-16,-1 2-1 0,-5 2 3 15,-6 5-6-15,3 7 7 0,-5 5 9 0,-4 1-1 16,0 4-1-16,-4-1-16 0,-4 2-21 0,4 0-14 15,-5 3-11-15,3 5 3 0,-3-1 3 0,-4 7 6 16,-1 2 9-16,-2 4 3 0,-1 4 4 0,-1 2-4 16,5 1 2-16,3 0-1 0,5-5-8 15,2 1 4-15,6-3-1 0,2 0 0 0,6 0 5 16,5 1 7-16,4 0 4 0,2-1 4 0,-3 3 4 16,3-1 0-16,-3 2 1 0,4 0 2 0,0-3-3 15,-6 1 1-15,-5 0-2 0,-4-2-3 0,-2 3 1 16,-9-4 4-16,-5-1 3 0,-6 0 3 15,-2-1 1-15,-8-4-1 0,-1 2-2 0,-1 0 1 16,-3-3 1-16,-1-2 3 0,-3 2-1 0,5-3 3 16,2-3 2-16,1 0 2 0,10-3 7 15,3-2 9-15,4 1 4 0,4-2-9 0,5 1-34 16,6 1-29-16,-3-2-19 0,9-4 3 0,1 1 26 16,8-2 16-16,4-1 12 0,3-1 1 0,6 1 1 15,-3-1 1-15,7-3-2 0,0 3 0 16,1-3 0-16,5-2 0 0,3 0 0 0,-1-3 2 15,-1 0-1-15,0 1-2 0,-3-4 3 0,0 2 1 16,3-3 1-16,-6-5-1 0,-4 3 0 0,-2-1-4 16,-7 1-1-16,-3-3-2 0,-7 3-2 15,-1-2 6-15,-5 4 2 0,0 3 5 0,-10 2 7 16,0 5-2-16,-2 2-4 0,-2-2-10 0,-6 4-13 16,0 1-8-16,-1-1-4 0,-3 6 1 0,-1-1 3 15,0 3 3-15,-2 0-3 0,-1 1-2 0,3 2-2 16,2 3 1-16,-2 1 6 0,8 2 8 15,-2 2 3-15,2 5 4 0,1 2 2 0,3 0 2 16,2 4 3-16,7 2 4 0,0-1 2 0,5 0 4 16,3 2-3-16,5-2-3 0,-1 2-1 0,5 0-2 15,-4 0 1-15,1-1 1 0,3 2 9 16,-1-2 15-16,0 0 12 0,0 2 4 0,-2-3-8 16,-3-4-11-16,-8-3-8 0,-6-2 6 0,-4-2 23 15,-2-3 20-15,-12-2 8 0,-10-1-5 0,-4-3-18 16,-12-2-25-16,-7-1-11 0,-5-3-10 15,-6-2-5-15,0 0-13 0,-2-1-27 0,0 2-47 16,2 2-87-16,3 2-129 0,-4 3-256 0,1 3-843 16</inkml:trace>
        </inkml:traceGroup>
      </inkml:traceGroup>
    </inkml:traceGroup>
    <inkml:traceGroup>
      <inkml:annotationXML>
        <emma:emma xmlns:emma="http://www.w3.org/2003/04/emma" version="1.0">
          <emma:interpretation id="{E1B2B4B7-93FF-43A9-B67D-70E4E1AF65C2}" emma:medium="tactile" emma:mode="ink">
            <msink:context xmlns:msink="http://schemas.microsoft.com/ink/2010/main" type="paragraph" rotatedBoundingBox="1312,7967 2359,6941 2924,7518 1877,85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53A163-F5EA-41B3-9A51-9824D35EC4AA}" emma:medium="tactile" emma:mode="ink">
              <msink:context xmlns:msink="http://schemas.microsoft.com/ink/2010/main" type="line" rotatedBoundingBox="1312,7967 2359,6941 2924,7518 1877,8544"/>
            </emma:interpretation>
          </emma:emma>
        </inkml:annotationXML>
        <inkml:traceGroup>
          <inkml:annotationXML>
            <emma:emma xmlns:emma="http://www.w3.org/2003/04/emma" version="1.0">
              <emma:interpretation id="{C44E43F4-CB4C-4B9B-9AA6-4A629DB3DCE7}" emma:medium="tactile" emma:mode="ink">
                <msink:context xmlns:msink="http://schemas.microsoft.com/ink/2010/main" type="inkWord" rotatedBoundingBox="1312,7967 2359,6941 2924,7518 1877,8544">
                  <msink:destinationLink direction="with" ref="{BD56655B-32B5-42BC-85B7-2EA73098603D}"/>
                </msink:context>
              </emma:interpretation>
              <emma:one-of disjunction-type="recognition" id="oneOf3">
                <emma:interpretation id="interp15" emma:lang="en-IN" emma:confidence="0">
                  <emma:literal>L</emma:literal>
                </emma:interpretation>
                <emma:interpretation id="interp16" emma:lang="en-IN" emma:confidence="0">
                  <emma:literal>h</emma:literal>
                </emma:interpretation>
                <emma:interpretation id="interp17" emma:lang="en-IN" emma:confidence="0">
                  <emma:literal>k</emma:literal>
                </emma:interpretation>
                <emma:interpretation id="interp18" emma:lang="en-IN" emma:confidence="0">
                  <emma:literal>l</emma:literal>
                </emma:interpretation>
                <emma:interpretation id="interp19" emma:lang="en-IN" emma:confidence="0">
                  <emma:literal>K</emma:literal>
                </emma:interpretation>
              </emma:one-of>
            </emma:emma>
          </inkml:annotationXML>
          <inkml:trace contextRef="#ctx0" brushRef="#br0" timeOffset="505291.6267">33 317 1264 0,'-6'-12'190'0,"-2"-3"-62"0,-4-1-18 16,7 7 14-16,4 1 21 0,1 5 10 0,1 2-31 15,2 1-39-15,-1 0-34 0,-2 1-35 16,2 1-12-16,-2-1-6 0,5 7 0 0,0 1 7 16,6 10 9-16,1 5 1 0,3 14 5 0,2 5-2 15,3 3 2-15,-3 7 4 0,-1 3-3 0,-2 2-4 16,4 3 0-16,-1 0-4 0,-2 0 0 16,1-5 3-16,4-2-3 0,-5-4-3 0,0-9 0 15,-3-6-6-15,0-12 3 0,-5-8 8 0,2-7 12 16,-5-5 13-16,4-3 17 0,-5 0 15 15,3-5 4-15,0-1 4 0,5-7-13 0,2-8-17 16,2-13-13-16,10-10-18 0,2-16-5 0,12-11-6 16,4-13-3-16,14-7 1 0,4-3-5 0,7 3-2 15,7 4-8-15,-1 8-6 0,-2 6-24 0,3 12-37 16,-3 10-53-16,-5 7-92 0,-4 14-115 0,-6 7-252 16,-2 6-927-16</inkml:trace>
        </inkml:traceGroup>
      </inkml:traceGroup>
    </inkml:traceGroup>
    <inkml:traceGroup>
      <inkml:annotationXML>
        <emma:emma xmlns:emma="http://www.w3.org/2003/04/emma" version="1.0">
          <emma:interpretation id="{5B0F8C5D-C64E-4CBC-9432-8F66E435A1A7}" emma:medium="tactile" emma:mode="ink">
            <msink:context xmlns:msink="http://schemas.microsoft.com/ink/2010/main" type="paragraph" rotatedBoundingBox="926,10051 8913,8665 9271,10726 1284,121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770C3A-7FD5-42B5-93C5-366024A1D048}" emma:medium="tactile" emma:mode="ink">
              <msink:context xmlns:msink="http://schemas.microsoft.com/ink/2010/main" type="line" rotatedBoundingBox="926,10051 8913,8665 9271,10726 1284,12113"/>
            </emma:interpretation>
          </emma:emma>
        </inkml:annotationXML>
        <inkml:traceGroup>
          <inkml:annotationXML>
            <emma:emma xmlns:emma="http://www.w3.org/2003/04/emma" version="1.0">
              <emma:interpretation id="{17713F9D-9DD3-441F-8256-514B61B52B59}" emma:medium="tactile" emma:mode="ink">
                <msink:context xmlns:msink="http://schemas.microsoft.com/ink/2010/main" type="inkWord" rotatedBoundingBox="1017,9995 4990,9611 5187,11654 1214,12037"/>
              </emma:interpretation>
              <emma:one-of disjunction-type="recognition" id="oneOf4">
                <emma:interpretation id="interp20" emma:lang="en-IN" emma:confidence="0">
                  <emma:literal>Equus</emma:literal>
                </emma:interpretation>
                <emma:interpretation id="interp21" emma:lang="en-IN" emma:confidence="0">
                  <emma:literal>Equ</emma:literal>
                </emma:interpretation>
                <emma:interpretation id="interp22" emma:lang="en-IN" emma:confidence="0">
                  <emma:literal>Equ'</emma:literal>
                </emma:interpretation>
                <emma:interpretation id="interp23" emma:lang="en-IN" emma:confidence="0">
                  <emma:literal>Eques</emma:literal>
                </emma:interpretation>
                <emma:interpretation id="interp24" emma:lang="en-IN" emma:confidence="0">
                  <emma:literal>Equant</emma:literal>
                </emma:interpretation>
              </emma:one-of>
            </emma:emma>
          </inkml:annotationXML>
          <inkml:trace contextRef="#ctx0" brushRef="#br0" timeOffset="507543.3871">164 2844 677 0,'8'-15'186'0,"-2"-6"-78"16,3-4-34-16,-6 3-9 0,-2 5-5 0,-1 1 3 16,-1-4-4-16,-3-3-1 0,-2 1 10 0,4-3 3 15,-4 1 6-15,-2 0 2 0,-3 3-1 16,-2 2-4-16,-2 0-10 0,-2 2-12 0,-6 5-15 15,-2 1-15-15,-5 4-8 0,-3 7-7 0,0 4-4 16,-4 6-2-16,-2 5 0 0,-1 3-1 0,-2 8 5 16,-5 5 3-16,4 7 0 0,-1 3-1 15,4 4-4-15,1-2-4 0,6 3-1 0,11-5-4 16,5-2 1-16,11-3-4 0,8 0 1 0,4-7 2 16,12 2 5-16,3-6 9 0,11-1 2 0,9-2 5 15,1-7-3-15,8 0-3 0,2-5 0 16,-1-1-2-16,2 2 1 0,-1-3-1 0,-5-1-1 15,1 2-1-15,-6 2-1 0,-6-4 0 0,-8 4-2 16,-11-2 3-16,-2-1-2 0,-5 0 1 16,-8-1 11-16,-2-1 10 0,-2 0 16 0,-1 0 5 15,-8 2 1-15,-2 0-7 0,-9-1-6 0,0-3-5 16,-9 0-6-16,1 1-4 0,-2-2-6 0,-5 1-5 16,-1 1-4-16,0 4-6 0,-2 3 0 0,3 5-3 15,4 3-3-15,-1 1-2 0,3 6-4 16,-1 2-2-16,3 8-2 0,4 0 3 0,5 6 0 15,0 0 2-15,5 3 1 0,4 3-2 0,7 0 4 16,2-7 2-16,3 0 3 0,3-9 3 0,8-4 0 16,3-5 6-16,9-4 0 0,5-4 6 0,9-7-2 15,2-8 3-15,6-3 1 0,2-6-1 16,6-8 2-16,7-2 0 0,6-5-2 0,-1-4 1 16,0-4-3-16,3-2-2 0,5-4-1 0,-3-2-2 15,3 0-1-15,-4-2 2 0,2 1 0 0,-7 3-1 16,-5 0-2-16,-5 1 0 0,-6 0-4 15,-2 0-1-15,-5 2-3 0,-11 1-5 0,2 5 0 16,-11 1-3-16,-1 3-2 0,-6 2 2 0,-4 2 3 16,-6 2 1-16,2 0 8 0,-6 2 6 15,-2-2 3-15,-2 2 6 0,-4-3-2 0,-3 6-3 16,-2 0-3-16,-3 4-6 0,-1 4-4 0,-3 4-7 16,-5 4-2-16,-2 6-2 0,-2 6 3 15,-3 4 2-15,2 8 3 0,2 2 3 0,-2 3-3 16,4 3 3-16,0-2-2 0,9-2-1 0,1-2-3 15,4-5-4-15,7-3-2 0,7-5-2 0,2-4 6 16,7-3 2-16,3-4 6 0,5-4 11 0,6-7 3 16,1-8 9-16,2-3 1 0,7-6-2 0,-5-6-2 15,5-1-1-15,-6 1-3 0,-1 2-3 0,-6 4-2 16,-5 7-5-16,-8 8-9 0,-3 5-8 16,-6 6-5-16,-2 6 3 0,-4 11 11 0,2 13 11 15,-6 14 10-15,-5 13-1 0,-1 10 1 0,-1 2-3 16,-6-1-4-16,4 4-2 0,1-2-1 15,-5 0-2-15,7 1-4 0,1-4 4 0,0 1 0 16,0 3-1-16,1-2 3 0,1-6-3 0,2-2-1 16,0-11 0-16,6-10-2 0,2-10-4 0,3-11-3 15,2-10-7-15,5-7 1 0,-2-7 9 16,6-7 9-16,3-6 10 0,8-11 6 0,1-9-4 16,6-12-3-16,6-9-2 0,5-11-6 0,1-7 4 15,5-7-1-15,-6-4 2 0,1-3 0 16,-4-7 0-16,-5 0 0 0,1 2-4 0,-5 4 4 15,-2 9-4-15,-2 12-1 0,-3 7 2 0,-6 8-5 16,-1 13 1-16,-5 9-1 0,-4 8 2 0,-1 12 3 16,-4 5 0-16,-1 6-3 0,-1 1-19 0,-2 2-12 15,3 5-7-15,-4 6 1 0,2 8 17 16,-5 12 8-16,-1 7 7 0,-3 4 3 0,-1 4 0 16,1 2 4-16,3 0-3 0,-1-2 0 0,-2-3-1 15,7 0-2-15,2-8-1 0,-1-5-3 0,7-9 0 16,0-8-11-16,8-8 8 0,1-8 6 0,4-8 8 15,7-6 15-15,2-10-2 0,9-10 1 16,-1-4-5-16,5-9-4 0,1 0-2 0,2-4-2 16,-6 1 2-16,-1 0-4 0,-7 4 5 0,-5 4-2 15,-7 5-3-15,-3 3 5 0,-2 8-1 16,-5 5 3-16,0 7 2 0,-5 4 3 0,-1 7-4 16,-1 1-8-16,1 4-13 0,-3-1-22 0,3 4-8 15,0 2 2-15,-4 5 7 0,0 8 18 0,-4 3 8 16,3 6 3-16,-5 2 1 0,4 1 1 15,-2-1-4-15,4 0-1 0,-3-2-2 0,7-3-5 16,4-8 1-16,4-6-4 0,3-5 0 0,3-6 10 16,11-4 2-16,1-6 8 0,8-9 5 0,2-3-5 15,10-9 2-15,-2-2-5 0,-1-7 0 0,2 4-3 16,-8 3 1-16,-5-2 1 0,-5 5-4 16,-7 0 3-16,-3 9 0 0,-6 2 1 0,-4 7 9 15,-3 4 5-15,-8 4 5 0,4 6-4 0,-2-3-16 16,0 4-15-16,-1 1-13 0,-4 4 1 0,-1 3 2 15,1 4 12-15,-3 3 2 0,4 2 3 16,-3 2 4-16,5-3-6 0,-3-1 2 0,5-3-3 16,-1-4-5-16,4 0 2 0,1-3-3 0,0-3-2 15,6-3 3-15,3 0 9 0,0-5 1 0,6-2-18 16,5-4-92-16,0-7-142 0,8-5-197 16,3-8-262-16,1-4 81 0</inkml:trace>
          <inkml:trace contextRef="#ctx0" brushRef="#br0" timeOffset="508584.9313">2088 2970 1566 0,'-10'-9'100'0,"0"-2"-72"16,4-3-67-16,7 4-18 0,10 1 1 0,5-2 29 15,8-1 54-15,4 1 22 0,9-1 19 0,6-2 16 16,14-5 5-16,6-2-1 0,9-3-4 0,11 0-14 16,7-7-18-16,1 1-17 0,6-3-12 0,3-1-10 15,-3-2-20-15,-3 6-47 0,-3 0-76 16,-8 3-100-16,-4 3-141 0,-9 2-220 0,-12 2-222 15</inkml:trace>
        </inkml:traceGroup>
        <inkml:traceGroup>
          <inkml:annotationXML>
            <emma:emma xmlns:emma="http://www.w3.org/2003/04/emma" version="1.0">
              <emma:interpretation id="{0C1999B8-19C4-4BEE-B77D-AC0E7D05B47A}" emma:medium="tactile" emma:mode="ink">
                <msink:context xmlns:msink="http://schemas.microsoft.com/ink/2010/main" type="inkWord" rotatedBoundingBox="5186,9448 8897,8724 9168,10111 5456,10835"/>
              </emma:interpretation>
              <emma:one-of disjunction-type="recognition" id="oneOf5">
                <emma:interpretation id="interp25" emma:lang="en-IN" emma:confidence="0">
                  <emma:literal>Mode</emma:literal>
                </emma:interpretation>
                <emma:interpretation id="interp26" emma:lang="en-IN" emma:confidence="0">
                  <emma:literal>mode</emma:literal>
                </emma:interpretation>
                <emma:interpretation id="interp27" emma:lang="en-IN" emma:confidence="0">
                  <emma:literal>Modi</emma:literal>
                </emma:interpretation>
                <emma:interpretation id="interp28" emma:lang="en-IN" emma:confidence="0">
                  <emma:literal>Mock</emma:literal>
                </emma:interpretation>
                <emma:interpretation id="interp29" emma:lang="en-IN" emma:confidence="0">
                  <emma:literal>Mod</emma:literal>
                </emma:interpretation>
              </emma:one-of>
            </emma:emma>
          </inkml:annotationXML>
          <inkml:trace contextRef="#ctx0" brushRef="#br0" timeOffset="509232.023">4151 2421 1047 0,'-3'9'48'15,"-1"6"-53"-15,-4 9-23 0,1 8 21 0,-2 6 8 16,-2 7 5-16,0 3 3 0,-2 4 6 0,-5 1 4 16,-3 2 9-16,1-3 9 0,-6 3 10 0,1 1 8 15,2-6 6-15,2-1 6 0,-1-2-6 16,5-4-1-16,3-8-9 0,2-9-7 0,6-9 8 15,2-10 14-15,6-5 18 0,0-7 19 0,3-1-11 16,-1-5-20-16,0-10-20 0,3-11-27 0,1-10-7 16,2-10-4-16,1-2-2 0,4-2 6 15,-2-3 6-15,2-2 1 0,4 0-1 0,-3-2-5 16,1-1-8-16,5 1-6 0,-2 6-5 0,1 2 0 16,2 6 0-16,-1 4-1 0,-1 8-5 0,-1 6-7 15,-1 7-2-15,4 5-4 0,-6 7-1 16,1 8-5-16,0 4-7 0,-3 4-1 0,-1 8 4 15,2 8 13-15,-2 6 11 0,0 11 9 0,-2 6 3 16,-1 9-3-16,-7 5 4 0,0 1-1 16,-7 3 1-16,2 0 3 0,-3-3-3 0,-4-5-1 15,2-7-1-15,1-11-4 0,1-9 1 0,2-9-1 16,0-8 8-16,4-6 17 0,0-5 28 0,2-2 15 16,-1-7-4-16,-1-4-14 0,6-10-29 15,2-8-13-15,2-5-4 0,1-11 0 0,5 0 3 0,-1-3 1 16,2-2-1-16,1 2-3 0,3-2-3 15,-1-1-2-15,4 0 0 0,2 0 2 0,4 5-6 16,-1 2 2-16,3 8-8 0,-2 7-1 0,-5 6 2 16,1 7-1-16,-3 7 3 0,-2 9-3 0,-2 4-6 15,-4 8 0-15,-3 7-1 0,2 7 8 16,-6 8 9-16,-1 9 4 0,-2 7 3 0,-7 7-4 16,0 5 6-16,-3 1-2 0,-3 4 3 0,-1 1-2 15,-3 3-4-15,-3-3 1 0,0-3-1 16,-1-2 5-16,-2-11-5 0,0-2-6 0,3-7-19 15,2-7-64-15,3-5-96 0,2-8-145 0,4-4-225 16,2-8-323-16,1-5 367 0</inkml:trace>
          <inkml:trace contextRef="#ctx0" brushRef="#br0" timeOffset="509573.4748">5203 2461 1510 0,'-8'0'358'0,"-5"5"-277"15,-3 3-73-15,-1 6-23 0,5 6 12 16,0 3 16-16,3 5 8 0,-4 1 3 0,0 3 3 16,-1 2 2-16,-4 2 2 0,1 0 2 0,1-1-6 15,4 2-8-15,1-5-8 0,6-2-12 16,5-5-3-16,5-1-2 0,4-1 0 0,5-5 9 16,5-6 6-16,2-2 13 0,0-6 11 0,6-4 10 15,3-4-3-15,3-4-3 0,6-3-4 0,0-7-6 16,1-3 3-16,-1 0 1 0,-8-3 1 15,0-1 2-15,-7-1 0 0,-4 0 0 0,-7-2 2 16,-6 0 2-16,-7-3-5 0,-5-2-3 0,-7 2-5 16,-4 1-6-16,-3 6 1 0,-5 3-5 15,-4 5-4-15,-6 0-2 0,1 7-8 0,-6 3-1 16,1 1-3-16,3 4-1 0,2 2 1 0,9 4-3 16,2-2-6-16,9 2-18 0,2-1-27 0,8-1-60 15,3 3-114-15,7 4-106 0,1 0-154 16,7 2-198-16,10 0-166 0</inkml:trace>
          <inkml:trace contextRef="#ctx0" brushRef="#br0" timeOffset="510051.4521">6276 2388 1411 0,'-11'-6'721'0,"-5"-2"-587"0,-3-1-79 0,6 3-36 16,-1 4-10-16,0 0 0 0,-4 2-1 0,-6 2 0 15,1 0-4-15,-10 7 3 0,-5 1 5 16,-7 6 5-16,-2 4 7 0,-4 5 2 0,2 2 0 16,2 5-3-16,5 1-7 0,0 7 0 0,9 3-5 15,2 2-2-15,8-4-3 0,7-1-4 16,6-5-8-16,6-5-6 0,11-6 3 0,5-9 7 16,7 0 13-16,6-9 13 0,8-5 4 0,4-5 4 15,9-8-4-15,3-6-2 0,5-5-7 16,1-3-7-16,1-7-4 0,-3 0-6 0,-5-8-1 15,-5-3 0-15,-3-4 0 0,-4-2-3 0,-5-3-2 16,-6 1-1-16,-4-7-2 0,-7-2 0 0,2-3 2 16,-8-2-2-16,0-4 4 0,-2-2-4 15,-1 1 3-15,-5 1 4 0,0 3 1 0,-4 1 6 0,-3 3-4 16,1 4 1-16,-2 9-1 0,-3 5 5 16,-2 14 4-16,2 8 3 0,1 11 2 0,2 6-6 15,-1 5 0-15,4 1-9 0,-3 3-7 0,5 6 2 16,-4 10-6-16,1 11 7 0,-4 12 3 0,2 10 1 15,0 7 7-15,3 3-1 0,-3 1 5 16,5 4-1-16,-2 2 1 0,1 4 3 0,2 5-2 16,0-4 4-16,-2 3-8 0,2-4-5 0,0 0-1 15,2-1-1-15,4-6 1 0,-3 0 0 0,4-3-1 16,1-6-10-16,0-6-34 0,4-10-66 16,-2-5-120-16,1-3-166 0,3-14-274 0,-4-3-790 15</inkml:trace>
          <inkml:trace contextRef="#ctx0" brushRef="#br0" timeOffset="510429.5991">6603 2458 2020 0,'3'-7'161'0,"-2"1"-104"16,4-3-62-16,9 3-18 0,2-6 10 0,9-1 16 15,2-5 4-15,4-1 0 0,-3-4-2 0,3-1 3 16,-2-2 1-16,-2 1 0 0,-1-3 2 15,-1-2-2-15,-2 0 4 0,-6-2 1 0,2-1 2 0,-3-5 2 16,-2 4-2-16,-6 3 0 0,-3 5 2 16,-4 7 2-16,-2 1 6 0,-7 3 0 0,3 6-6 15,-7 3-12-15,-2 5-16 0,-3 3-5 0,-6 9 0 16,-4 4 11-16,-10 10 8 0,-2 6 5 16,-1 10 7-16,-5 6 2 0,-2 5 5 0,2 7 1 15,-4 4-3-15,4 7-3 0,-1 0-2 0,7 0-1 16,7-4-2-16,11-8 3 0,7-7-1 0,10-10 2 15,11-8 4-15,9-6 6 0,8-2 10 16,8-9 5-16,11-1 6 0,6-11-2 0,8-2-5 16,4-8-7-16,3-3-9 0,2-6-4 0,1-1-9 15,5-3-4-15,-2-1-2 0,8-3-3 16,-1-4-1-16,0-5-18 0,-6-1-33 0,-7 3-58 16,-7 3-98-16,-11 3-124 0,-7 4-226 0,-12 6-432 15,-11 3 124-15</inkml:trace>
        </inkml:traceGroup>
      </inkml:traceGroup>
    </inkml:traceGroup>
    <inkml:traceGroup>
      <inkml:annotationXML>
        <emma:emma xmlns:emma="http://www.w3.org/2003/04/emma" version="1.0">
          <emma:interpretation id="{DAED0B95-B684-447C-9AB2-2384B3AEBDF4}" emma:medium="tactile" emma:mode="ink">
            <msink:context xmlns:msink="http://schemas.microsoft.com/ink/2010/main" type="paragraph" rotatedBoundingBox="1724,14187 4261,9254 5910,10102 3373,15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0008A5-07D0-4D46-9B99-BAEE537EA2EF}" emma:medium="tactile" emma:mode="ink">
              <msink:context xmlns:msink="http://schemas.microsoft.com/ink/2010/main" type="inkBullet" rotatedBoundingBox="1724,14187 2788,12118 3641,12556 2576,14625"/>
            </emma:interpretation>
            <emma:one-of disjunction-type="recognition" id="oneOf6">
              <emma:interpretation id="interp30" emma:lang="en-IN" emma:confidence="0">
                <emma:literal>J</emma:literal>
              </emma:interpretation>
              <emma:interpretation id="interp31" emma:lang="en-IN" emma:confidence="0">
                <emma:literal>T</emma:literal>
              </emma:interpretation>
              <emma:interpretation id="interp32" emma:lang="en-IN" emma:confidence="0">
                <emma:literal>+</emma:literal>
              </emma:interpretation>
              <emma:interpretation id="interp33" emma:lang="en-IN" emma:confidence="0">
                <emma:literal>5</emma:literal>
              </emma:interpretation>
              <emma:interpretation id="interp34" emma:lang="en-IN" emma:confidence="0">
                <emma:literal>j</emma:literal>
              </emma:interpretation>
            </emma:one-of>
          </emma:emma>
        </inkml:annotationXML>
        <inkml:trace contextRef="#ctx0" brushRef="#br0" timeOffset="512417.2866">635 6613 533 0,'-7'-17'583'0,"3"-3"-438"0,-3-2-39 0,6 9-34 15,6 7-31-15,-3 0-9 0,2 3-3 0,-3 1-4 16,7 2-1-16,-2 2 2 0,3 2 7 0,3 8 14 16,1 6 17-16,1 7 18 0,1 6 16 0,1 8 2 15,-3 5-6-15,2 1-13 0,2 3-17 16,-2-3-14-16,-2 1-11 0,2-5-6 0,-1 3-9 16,0-7-4-16,0-3-3 0,-2-8-2 0,-1-6 3 15,1-3 3-15,-6-10 8 0,4-1 17 16,-5-6 11-16,3-2 16 0,-3-4 3 0,6-5-9 15,3-6-14-15,-1-9-17 0,7-3-12 0,-1-6-7 16,5-5-4-16,3-4-4 0,0-3-3 0,2-2 1 16,5-3-5-16,-2 0 0 0,3 2-1 0,-4 1-4 15,5 10-12-15,-9 1-29 0,-1 8-61 16,-4 9-96-16,-10 5-149 0,-7 10-255 0,-2 7-451 16,-3 6 402-16</inkml:trace>
        <inkml:trace contextRef="#ctx0" brushRef="#br0" timeOffset="512078.3846">1210 4724 1265 0,'4'-17'179'0,"-4"-1"-28"0,1-1-10 15,-1 12-59-15,2 5-49 0,-1 2-38 0,-1 2-23 16,1 1-1-16,1 7 15 0,-1 11 22 15,5 12 23-15,-2 15 11 0,-3 13 7 0,0 12 3 16,1 13-3-16,-4 13-1 0,1 8-5 0,-2 6-6 16,-5 4-5-16,4 0-9 0,-4-1-4 15,3-2-4-15,-3-3-3 0,4-7 2 0,0-4-1 16,-3-6-2-16,4-4-3 0,-6-6-5 0,3-10-7 16,-4-2-5-16,-2-6-17 0,0-5-50 0,4-5-40 15,-4-6-58-15,-1-5-67 0,3-7-82 16,-1-5-125-16,4-4-178 0,-3-4 386 0</inkml:trace>
      </inkml:traceGroup>
      <inkml:traceGroup>
        <inkml:annotationXML>
          <emma:emma xmlns:emma="http://www.w3.org/2003/04/emma" version="1.0">
            <emma:interpretation id="{4B554DD4-D4F4-4269-8097-E74BE66B8013}" emma:medium="tactile" emma:mode="ink">
              <msink:context xmlns:msink="http://schemas.microsoft.com/ink/2010/main" type="line" rotatedBoundingBox="2710,12436 4329,9289 5910,10102 4292,13250"/>
            </emma:interpretation>
          </emma:emma>
        </inkml:annotationXML>
        <inkml:traceGroup>
          <inkml:annotationXML>
            <emma:emma xmlns:emma="http://www.w3.org/2003/04/emma" version="1.0">
              <emma:interpretation id="{6358D608-8E47-4FB8-AB2E-2795A1E0B79B}" emma:medium="tactile" emma:mode="ink">
                <msink:context xmlns:msink="http://schemas.microsoft.com/ink/2010/main" type="inkWord" rotatedBoundingBox="2710,12436 4329,9289 5910,10102 4292,13250"/>
              </emma:interpretation>
              <emma:one-of disjunction-type="recognition" id="oneOf7">
                <emma:interpretation id="interp35" emma:lang="en-IN" emma:confidence="0">
                  <emma:literal>@</emma:literal>
                </emma:interpretation>
                <emma:interpretation id="interp36" emma:lang="en-IN" emma:confidence="0">
                  <emma:literal>&amp;</emma:literal>
                </emma:interpretation>
                <emma:interpretation id="interp37" emma:lang="en-IN" emma:confidence="0">
                  <emma:literal>g</emma:literal>
                </emma:interpretation>
                <emma:interpretation id="interp38" emma:lang="en-IN" emma:confidence="0">
                  <emma:literal>a</emma:literal>
                </emma:interpretation>
                <emma:interpretation id="interp3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508350.4881">2803 1900 786 0,'-7'-16'538'15,"-5"-4"-298"-15,0 1-63 0,1 9-55 0,9 7-38 16,0 3-31-16,2 0-31 0,0 6-16 16,-1 1-8-16,-4 6 6 0,-1 13 9 0,-3 8 7 15,-4 14 2-15,-1 6 1 0,1 14-1 0,-3 7-4 16,-3 8 1-16,0 12-5 0,-6 3-3 0,-1 5-1 15,-1 3-4-15,2-5 0 0,2-3-1 16,3-6 1-16,5-6-1 0,2-12 1 0,5-13-2 16,9-12-4-16,6-11 0 0,2-9-8 0,3-9-3 15,2-5 2-15,2-4-4 0,1-8 7 0,2-6 10 16,4-6 3-16,4-5 11 0,3-7 1 16,4-6-1-16,2-4 0 0,-4-5-4 0,6-4-2 15,-3-3 1-15,-7 1 2 0,-1 0-6 0,-10 1 3 16,2 6-3-16,-10 3-1 0,1 7 6 0,-6 9 0 15,-3 5 5-15,-1 2-4 0,-1 8-11 16,-2 1-19-16,3 3-21 0,-1 1-5 0,-1 8-1 16,0 3 16-16,-8 9 17 0,2 7 5 0,-1 3 8 15,-1 3-3-15,-2 3 1 0,7-3-4 16,-3-1-1-16,8-6-3 0,0-7-6 0,8-8 2 16,-1-6-2-16,6-4 7 0,6-5 11 0,4-5 7 15,1-6 8-15,11-4-1 0,-2-6-5 0,7-5 1 16,-3-2-7-16,0-3-1 0,-2 1 1 0,-4 0 3 15,-4-1 4-15,-5 7 7 0,-7-2 5 16,-4 2-1-16,-6 5 8 0,-2 6 1 0,-3 2 4 16,-3 5 4-16,2 3-13 0,-3 3-17 0,-3 2-22 15,2 5-13-15,-6 4 0 0,-5 5 7 0,-3 14 10 16,-1 9 4-16,-5 7 5 0,1 9-1 0,-1 6 0 16,7 8 2-16,-5 10-2 0,1 2 1 15,4 8-2-15,0 7 2 0,1 7 2 0,5 5 0 16,1 14 6-16,-2 8-1 0,2 11-5 0,-1 6 4 15,0 3-2-15,0 5 2 0,8 6 1 16,-4 5-7-16,4 0-4 0,-6-9-2 0,-7-19 2 16,-6-25 5-16,-3-27 5 0,0-25 4 0,-3-14 6 15,-8-15 5-15,5-11 2 0,-4-10 3 0,-2-11 3 16,11-12-10-16,2-13-7 0,7-15-12 16,0-11-11-16,-3-24 1 0,5-18-3 0,4-18 5 15,2-16 1-15,-1-5 2 0,3-4 2 0,2-4-2 16,4 2 7-16,2 6-7 0,2 12 0 0,8 18-2 15,5 18-1-15,-2 20 4 0,2 18 0 16,-2 11-2-16,5 13-4 0,-4 5-6 0,5 1-2 16,5 6 2-16,2 1 6 0,6 2 2 0,4 2 5 15,6 2 0-15,2 3-1 0,5 2 3 0,4 1 0 16,0-2 0-16,6 5 0 0,-2-3-4 0,-2 0 0 16,1-2 0-16,-6-1 1 0,1 0-5 0,-7-1-12 15,-5-5-24-15,-3-1-31 0,-4-4-33 16,-8-2-43-16,-2-6-31 0,-4-6-39 0,-4 0-46 15,-5-2-63-15,-3-5-106 0,-4-3-129 0,-10-1 43 16</inkml:trace>
        </inkml:traceGroup>
      </inkml:traceGroup>
    </inkml:traceGroup>
    <inkml:traceGroup>
      <inkml:annotationXML>
        <emma:emma xmlns:emma="http://www.w3.org/2003/04/emma" version="1.0">
          <emma:interpretation id="{8B8034A7-8D91-4CFC-A5F6-8BA0EC27B361}" emma:medium="tactile" emma:mode="ink">
            <msink:context xmlns:msink="http://schemas.microsoft.com/ink/2010/main" type="paragraph" rotatedBoundingBox="939,15473 9018,14468 9337,17033 1258,180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7C6B47-46DF-445E-81DC-F78EEEADFB36}" emma:medium="tactile" emma:mode="ink">
              <msink:context xmlns:msink="http://schemas.microsoft.com/ink/2010/main" type="line" rotatedBoundingBox="939,15473 9018,14468 9337,17033 1258,18038"/>
            </emma:interpretation>
          </emma:emma>
        </inkml:annotationXML>
        <inkml:traceGroup>
          <inkml:annotationXML>
            <emma:emma xmlns:emma="http://www.w3.org/2003/04/emma" version="1.0">
              <emma:interpretation id="{93B991BE-A514-41D5-8A78-DB1DF3A336A8}" emma:medium="tactile" emma:mode="ink">
                <msink:context xmlns:msink="http://schemas.microsoft.com/ink/2010/main" type="inkWord" rotatedBoundingBox="980,15802 4189,15403 4343,16646 1135,17045"/>
              </emma:interpretation>
              <emma:one-of disjunction-type="recognition" id="oneOf8">
                <emma:interpretation id="interp40" emma:lang="en-IN" emma:confidence="0">
                  <emma:literal>More</emma:literal>
                </emma:interpretation>
                <emma:interpretation id="interp41" emma:lang="en-IN" emma:confidence="0">
                  <emma:literal>Move</emma:literal>
                </emma:interpretation>
                <emma:interpretation id="interp42" emma:lang="en-IN" emma:confidence="0">
                  <emma:literal>Mae</emma:literal>
                </emma:interpretation>
                <emma:interpretation id="interp43" emma:lang="en-IN" emma:confidence="0">
                  <emma:literal>more</emma:literal>
                </emma:interpretation>
                <emma:interpretation id="interp44" emma:lang="en-IN" emma:confidence="0">
                  <emma:literal>Moe</emma:literal>
                </emma:interpretation>
              </emma:one-of>
            </emma:emma>
          </inkml:annotationXML>
          <inkml:trace contextRef="#ctx0" brushRef="#br0" timeOffset="513337.9715">-235 8945 279 0,'-12'-19'538'16,"-3"-4"-377"-16,-7-2-23 0,12 10-2 0,6 4 2 15,1 0-7-15,3 3-3 0,0 4-24 0,1 0-32 16,1 3-36-16,-1 1-32 0,0 1-7 0,6 5 3 15,-2 7 21-15,3 6 25 0,-2 12 11 16,2 4 9-16,-4 5-1 0,-3 11-7 0,-1 4-9 16,-2 2-13-16,-5 0-8 0,0 0-6 0,-4-1-6 15,1-2 0-15,0-5 2 0,-4-3-1 16,-3-6-1-16,3-7 5 0,0-7 4 0,0-8 15 16,0-8 17-16,3-5 3 0,2-4-1 0,2-4-12 15,-2-6-19-15,4-4-9 0,-5-8-10 0,6-9-7 16,-1-5-6-16,5-15-3 0,5-4 1 0,1-5 2 15,7-7 2-15,0-2 0 0,7-4 0 0,1-4-2 16,3-1-1-16,1-2 2 0,1 1-4 16,2 2-2-16,-1 9-4 0,7 2 0 0,-3 9 1 15,6 8-1-15,-8 7 3 0,5 9-4 0,-12 10-5 16,4 9-7-16,-2 10-7 0,-3 6 3 16,-3 4 7-16,5 9 11 0,-3 10 6 0,3 5 4 15,2 9 2-15,-6 9 0 0,2 0 4 0,-5 9-1 16,-1 1 1-16,2 1-1 0,-7 0-3 0,-1-8 3 15,-1 0-1-15,-5-3 2 0,0-5 2 16,-3-7-3-16,0-5-1 0,-3-8-1 0,2-11 7 16,-1-6 10-16,1-5 16 0,1-4 4 0,-4-2-8 15,3-10-7-15,1-3-19 0,0-12-6 0,1-12 2 16,7-2-6-16,1-8 3 0,1-3 1 16,9-8-2-16,-2-5 4 0,4-2 0 0,1-1-3 15,3 3-3-15,6 4 0 0,-1 2-4 0,1 6 0 16,3 5 0-16,0 12-2 0,3 3 0 15,1 9-3-15,-2 5-4 0,-6 9-11 0,-3 7-2 0,-2 10 1 16,-1 11-1-16,-5 6 17 0,5 10 7 0,-3 11 8 16,-3 8 14-16,-3 10-6 0,-3 9 6 15,-2 3-2-15,-7 10-4 0,-3-6 8 0,-3 5-3 16,-6-7 0-16,-2-5 0 0,3-4-5 0,-6-5 0 16,0-7 0-16,2-4 2 0,-1-6-4 15,1-6-3-15,2-13-8 0,-1-4-22 0,7-5-65 16,0-7-114-16,0-6-121 0,4-4-166 0,6-8-190 15,-2-7-38-15</inkml:trace>
          <inkml:trace contextRef="#ctx0" brushRef="#br0" timeOffset="514083.757">1202 8583 1235 0,'-7'6'211'0,"2"8"-162"16,-6 10-34-16,-2 11 16 0,-2 5 14 0,4 3 9 15,-2 0 9-15,1 4 0 0,0-5-5 16,-4 1-1-16,2 0-5 0,0-1-7 0,-1-1-3 16,3-5-7-16,2-4-8 0,6-7-1 0,4-7 1 15,4-5 5-15,3-7 12 0,1-4 14 0,6-2 6 16,6-3 0-16,-2-8-4 0,9-5-19 0,5-6-11 16,1-6-10-16,5-4-12 0,-1 0 6 15,-4-5-1-15,3 2-2 0,-9-3 6 0,-1 1-6 16,-12 0-1-16,-3-3 2 0,-8 0-2 0,-5 2-3 15,0-3 0-15,-9 6-3 0,-1 3-4 0,-4 6 3 16,-2 4-1-16,-2 1-2 0,-4 9-3 16,3 2-10-16,-6 4-4 0,2 6-1 0,-8 6 5 15,7 4 2-15,-3 2-2 0,5 5-2 0,-1 3-7 16,7 4 4-16,1 2-3 0,-1 2 2 0,13-4-1 16,4 2-6-16,3-2 7 0,12-4 4 15,2-5 11-15,7-3 14 0,5-6 6 0,5-6 3 16,6-3-2-16,4-7-1 0,3-5-4 0,5-6-1 15,0-1 1-15,-3-4-6 0,-1 1-3 0,1 1 0 16,-5 1-5-16,-3 6 4 0,-2 1-1 16,-7 5-4-16,-9 7-4 0,0 4 0 0,-7 4 1 15,-5 7 4-15,-6 5 9 0,-1 5-4 0,-3 7 2 16,-3 5 0-16,-5 6-4 0,0-1 4 16,-4 2 0-16,-3-5-3 0,1 0 0 0,0 0-1 15,-3-2-2-15,4-2 1 0,4-1 4 0,1-8-9 16,6-5-1-16,2-8-1 0,2-5 1 0,4-2 9 15,2-2 7-15,5-2 4 0,5-4 2 0,3-4-2 16,6-5-4-16,4-4-2 0,4-4 1 0,4-2-5 16,-1-2 0-16,3-3 0 0,2-2-4 15,3-1 4-15,-3-4-1 0,-4-6-1 0,1-2 0 16,-2-1-1-16,-6-3 2 0,-1 5 2 0,-12 0 3 16,-3 7-1-16,-7 5 3 0,-2 9 0 15,-6 6 4-15,-7 7-2 0,3 7-13 0,-9 4-10 16,0 10-14-16,-3 6 2 0,-10 10 9 0,-1 9 9 15,-2 9 11-15,0 5 3 0,-2 2 6 0,3 3 0 16,-3 0-1-16,6-2 4 0,3-3 1 16,4-4-1-16,5-3 0 0,4-4-5 0,7-4-4 15,2-7 0-15,8-4 2 0,5-6 4 0,4-4 8 16,7-5 2-16,5-7 0 0,4-2-1 0,6-5-6 16,6-6-2-16,6-4-5 0,8-5-4 15,2-1-1-15,-3-2-6 0,4-3-8 0,-1 1-37 16,-3-2-71-16,-3 0-136 0,-4 1-263 0,-6-1-602 15</inkml:trace>
        </inkml:traceGroup>
        <inkml:traceGroup>
          <inkml:annotationXML>
            <emma:emma xmlns:emma="http://www.w3.org/2003/04/emma" version="1.0">
              <emma:interpretation id="{5B1C1AC3-D01B-4A04-8838-ACCF48C6A1B9}" emma:medium="tactile" emma:mode="ink">
                <msink:context xmlns:msink="http://schemas.microsoft.com/ink/2010/main" type="inkWord" rotatedBoundingBox="4654,15011 9018,14468 9337,17033 4973,17576"/>
              </emma:interpretation>
              <emma:one-of disjunction-type="recognition" id="oneOf9">
                <emma:interpretation id="interp45" emma:lang="en-IN" emma:confidence="0">
                  <emma:literal>capital</emma:literal>
                </emma:interpretation>
                <emma:interpretation id="interp46" emma:lang="en-IN" emma:confidence="0">
                  <emma:literal>Capital</emma:literal>
                </emma:interpretation>
                <emma:interpretation id="interp47" emma:lang="en-IN" emma:confidence="0">
                  <emma:literal>capitol</emma:literal>
                </emma:interpretation>
                <emma:interpretation id="interp48" emma:lang="en-IN" emma:confidence="0">
                  <emma:literal>Capitol</emma:literal>
                </emma:interpretation>
                <emma:interpretation id="interp49" emma:lang="en-IN" emma:confidence="0">
                  <emma:literal>capitat</emma:literal>
                </emma:interpretation>
              </emma:one-of>
            </emma:emma>
          </inkml:annotationXML>
          <inkml:trace contextRef="#ctx0" brushRef="#br0" timeOffset="514523.8727">3833 8368 251 0,'-3'-20'195'0,"-1"-7"-132"0,1-7 5 0,1 5 53 16,0 8 48-16,0 2 48 0,0 3 22 0,-2 4-26 15,-5 1-32-15,-3 0-45 0,-4 7-39 0,-4 4-25 16,-6 3-9-16,-3 9 2 0,-4 2 4 0,-7 7 4 16,-1 5-2-16,-4 6-2 0,3 5-5 0,1 3-8 15,5 6-8-15,0 3-9 0,5 1-6 16,0 2-3-16,2 0-6 0,7 4-7 0,5-4-8 16,7-4-1-16,2-6-6 0,18-8 0 0,2-5 3 15,8-8 0-15,12-4 5 0,4-6 1 0,11-4 0 16,7-7 0-16,9-9-2 0,4-2-2 15,3-7-7-15,-2-2-3 0,0-1-9 0,0-2-5 16,-4-2-2-16,-1 0-14 0,-1-3-10 0,-6-4-35 16,0 0-47-16,-8 0-62 0,1 2-76 15,-6 1-83-15,-6-2-96 0,1 2-99 0,-5-3-111 16,-1 1 581-16</inkml:trace>
          <inkml:trace contextRef="#ctx0" brushRef="#br0" timeOffset="515563.6069">4475 8220 1 0,'-21'2'316'0,"-10"2"58"0,-10 1-96 15,3 7-65-15,1 2-42 0,-1 1-32 0,-1 3-17 16,5 2-20-16,-1 4-15 0,6 4-12 16,1-1-11-16,1 4-10 0,1 0-9 0,2 2-8 0,3-2-10 15,6-1-6-15,6-3-8 0,2-1-11 16,6-3-4-16,5-2-5 0,5-7 4 0,3 0 10 16,5-9 9-16,4-2 11 0,3-8 5 0,5-5-2 15,3-5-6-15,3-5-5 0,4-5-7 0,0 2-6 16,-4-5 0-16,-2 0-6 0,-6 1 1 15,-4 2 4-15,-7 0-3 0,-4 4 6 0,-5 3 3 16,-3 5 14-16,-3 7 12 0,-2 2 1 0,1 4-18 16,-4 2-35-16,1 2-24 0,-2 2-9 0,-3 6 15 15,-4 9 23-15,0 3 6 0,-2 0 9 16,2 3-3-16,4-2-2 0,1 3 2 0,3-2-3 16,3-1 1-16,2-4-3 0,5-1 2 0,2-7 5 15,5-1 9-15,6-8 10 0,4-5 0 16,5-5 2-16,4-6-7 0,7-6-7 0,4-4 0 15,0-6-7-15,4-1-4 0,-4-3-22 0,-2-3-41 16,-5-1-42-16,-1 0-37 0,-5-5-26 0,-3 1-2 16,-2 0 13-16,-6-6 24 0,0 0 36 15,-10-7 40-15,2-1 27 0,-9-4 22 0,-2 0 12 16,-1-3 5-16,-4-1 5 0,-3-3 4 0,0-1 9 16,-3 2 11-16,-1 3 20 0,-2 10 29 0,-2 6 23 15,3 10 19-15,-5 7 1 0,4 4-6 0,0 8-6 16,1 3-16-16,1 5-16 0,4 5-27 0,-2 3-29 15,6 5-20-15,-1 7-9 0,1 7 1 16,0 12 6-16,-1 14 10 0,2 13 4 0,-1 8 4 16,0 12 3-16,1 7 0 0,-2 7 4 0,-2 6 2 15,-4 3-3-15,3 8 1 0,-4 3-1 16,0 2-2-16,-3 2-6 0,-3 10 0 0,0 3-8 16,-6 12-4-16,1 1-2 0,1-2-8 0,-3-7 3 15,11-12-4-15,0-11-1 0,2-13-1 0,3-10-1 16,2-14-2-16,2-16-7 0,1-14-6 15,4-13-44-15,-2-10-47 0,2-11-49 0,2-3-25 16,-2-8-24-16,4-7-77 0,1-9-69 0,-2-10-76 16,1-14 11-16,-2-9 115 0,1-14 131 0,-6-5 123 15,2-7 79-15,-2-6 27 0,1-4 17 16,-1-1 6-16,3-5 19 0,1 4 27 0,5 5 30 16,2 4 26-16,5 7 1 0,2 8-14 0,1 2-31 15,6 2-27-15,0 1-22 0,2 5-20 0,7 2-11 16,1 6-20-16,2 4-9 0,5 2-10 0,1 4-10 15,2 4 3-15,2 5-7 0,2 5 0 0,-1 8 2 16,-3 5-7-16,-2 7 2 0,-4 9-2 16,-5 7 1-16,-6 5 0 0,-6 4 5 0,-1 7 5 15,-10 1 7-15,-6 6 12 0,-4 0 0 0,-6 2 3 16,-11 2-4-16,-1-2-12 0,-11 3-3 16,-4-1-4-16,-5-6-2 0,-4-1 1 0,-5-5 3 15,2-3-1-15,0-6 0 0,3-3 8 0,4-5-3 16,8-7 5-16,1-2 3 0,9-7-2 15,5-2 1-15,8-7-8 0,6-3-11 0,7-4-13 16,9-7-6-16,9-5-1 0,7-2-1 0,9-4 10 16,5 0-2-16,6-1 3 0,6 1 3 0,6 2-6 15,0-4 5-15,1 4-3 0,4-1 1 0,-5 2 3 16,-2 1 2-16,6 2 1 0,-13 3-2 16,-4 2 3-16,-6 6-6 0,-9 2-1 0,-4 7 1 15,-9 2-4-15,-7 3-3 0,-5 5-2 0,-4 3-4 16,-4 3 6-16,-4 5 6 0,-4 6 5 0,-3 8 5 15,-3 8 0-15,0 7-2 0,-4 6 0 16,-1 7 3-16,-1 4-9 0,-2-5 9 0,2 3-4 16,3-2-1-16,1-5 8 0,5 1-8 0,3-9 0 15,6-7-3-15,9-10 2 0,1-5 3 0,6-7 9 16,4-5 11-16,8-6-2 0,1-6 5 0,8-9-7 16,6-3-18-16,3-10-54 0,2-5-139 15,0-3-228-15,-8 1-410 0,-3-2 48 0</inkml:trace>
          <inkml:trace contextRef="#ctx0" brushRef="#br0" timeOffset="515711.6898">5688 7720 1604 0,'-13'-1'275'0,"-6"-1"-154"16,-1 4-77-16,8 2-34 0,3 4-14 0,6-2-3 15,3 3-1-15,3-4 0 0,2 1-3 0,2 0-31 16,4-1-101-16,1 1-214 0,2-4-359 0,5 0-41 15</inkml:trace>
          <inkml:trace contextRef="#ctx0" brushRef="#br0" timeOffset="516128.9546">5809 8069 1366 0,'-13'-6'348'0,"-6"0"-125"0,-2-2-69 16,10 3-28-16,8 4-31 0,6 0-37 0,6-3-35 15,5-4-28-15,8-3-6 0,11-3 4 0,8-1 5 16,9-2-17-16,3 0-106 0,5 2-137 16,2 4-231-16,-1 1-394 0,0 7 306 0</inkml:trace>
          <inkml:trace contextRef="#ctx0" brushRef="#br0" timeOffset="515991.1497">6060 7257 1254 0,'3'-15'243'0,"1"5"-125"0,1-2-62 16,-2 8-42-16,2 2-10 0,3 2 12 0,3 6 5 15,1 0 19-15,-4 4 19 0,0 8 18 16,1 5 13-16,-5 10 4 0,0 10-2 0,-6 11-10 16,-2 8-4-16,-7 9-6 0,-1 10-1 0,-3 4 0 15,-1 6-14-15,-3 4-4 0,-6 6-9 0,-1 1-17 16,-7 5-4-16,2-2-8 0,1-3-6 16,4-8-2-16,5-5 0 0,4-9-2 0,9-13-3 15,4-10 5-15,7-12-7 0,1-11-1 0,6-9-2 16,2-5-12-16,2-13-11 0,-1-7-18 15,1-4-34-15,2-11-50 0,4-3-62 0,-3-7-80 16,-1-5-86-16,1-1-98 0,-11-6-123 0,1-8-88 16,-7-2 665-16</inkml:trace>
          <inkml:trace contextRef="#ctx0" brushRef="#br0" timeOffset="516815.2556">6573 8248 1370 0,'-1'-5'149'0,"1"-2"-129"0,3-5-40 0,7 0-12 16,4-3 12-16,-1-2 24 0,-2 0 14 0,-6-2 12 15,1 0 2-15,-6 0 10 0,-2 1 8 0,-3 2 19 16,2 2 18-16,-7 0 3 0,2 6 8 0,-8 0-15 16,-1 5-14-16,1 2-7 0,-8 5-17 15,0 6-8-15,-4 9-10 0,0 6-3 0,-8 6-5 16,2 6-2-16,-1 3 6 0,-4 6 1 0,3 0 5 15,1 3 3-15,3-1-6 0,5-3-5 0,7-3-9 16,3-3-4-16,11-8-7 0,4-3-4 0,7-6 2 16,7-10 5-16,7-7 6 0,2-2 4 15,7-8-1-15,6-4-8 0,8-6-8 0,-1-11-1 16,1-1-7-16,1-5 5 0,-3-3-1 0,0 1 2 16,-5-6 2-16,0 3 2 0,-7 3 5 15,-7 1 0-15,-7 6 1 0,-6 6 2 0,-3 8-1 16,-1 3 3-16,-8 7-5 0,3 3-13 0,-3 3-10 15,0 6-7-15,-7 4 6 0,-1 6 9 0,-1 6 10 16,-4 4 3-16,3-1 0 0,0 3-2 16,4-2-2-16,-1 0 2 0,8-3-3 0,3-3 1 15,3-2 2-15,8-6 0 0,2-3 7 0,7-5 3 16,6-6 5-16,4-3 1 0,5-6-2 0,6-7-3 16,3-3-6-16,3-4-1 0,0-5-3 0,4-3 2 15,-3-2 1-15,-1-2-1 0,-2-3-3 16,-4-5 0-16,-1-2 1 0,-1-7 1 0,-4 0-2 15,1-6-1-15,-3-4-4 0,-2-2 1 0,-3-4 0 16,-2-5 0-16,-2-3 3 0,-7-2-4 16,-1-1 6-16,3 0 0 0,-8 3-1 0,-3 2 5 0,-3 6-3 15,-2 6 3-15,-10 8 1 0,3 7 2 16,-5 8 1-16,0 11 1 0,-4 13 1 0,3 2-13 16,-4 12-4-16,-3 9-9 0,-3 12-4 0,-3 16 12 15,-4 19 13-15,0 20 12 0,-4 14 9 16,-2 12 2-16,-2 8 1 0,0 5 2 0,2 2 7 15,1 2 0-15,5 4 0 0,0 0-8 0,4 0-12 16,10-8-3-16,9-6-6 0,5-11 3 16,12-9 3-16,5 0-7 0,6-6 4 0,3-13-5 15,1-6 1-15,1-21 8 0,5-12-1 0,2-13 0 16,3-12-1-16,4-12-1 0,3-8-2 0,2-11-2 16,8-5-9-16,2-3-27 0,-3-5-80 0,-3-1-171 15,-10-6-427-15,-6-12-923 0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6:30.4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C8F6073-562F-4D7C-B70D-1BB5B1045F82}" emma:medium="tactile" emma:mode="ink">
          <msink:context xmlns:msink="http://schemas.microsoft.com/ink/2010/main" type="inkDrawing" rotatedBoundingBox="635,2107 8209,1769 8214,1867 639,2206" semanticType="underline" shapeName="Other">
            <msink:sourceLink direction="with" ref="{8AACD63A-1A8E-4B49-8450-80055E810AE5}"/>
            <msink:sourceLink direction="with" ref="{5B6A3DA0-AEE1-4B27-8784-D7AE0C7DE0AC}"/>
          </msink:context>
        </emma:interpretation>
      </emma:emma>
    </inkml:annotationXML>
    <inkml:trace contextRef="#ctx0" brushRef="#br0">29 329 1778 0,'-11'-3'99'0,"2"0"-98"0,-1 0-70 15,9 3-72-15,6 0 7 0,8 0 18 0,4 1 48 16,10 1 77-16,8-1 0 0,5-1-1 0,12 2-4 16,11-2 3-16,10 0-5 0,14-2 9 0,8 2 9 15,14-1 3-15,13-2 13 0,12 0 9 16,9-5 2-16,15-1-6 0,14 0-4 0,8-2-17 15,21-4-3-15,4-2 2 0,15-2-3 0,8-3 0 16,9 4-1-16,11-1-3 0,1 1-4 0,4 1-5 16,-3-2-5-16,2 5-11 0,-2-3-16 15,1 4-26-15,-6-4-26 0,-5 5 0 0,-5 1 8 16,-10-1 21-16,-9 4 24 0,-8 2 13 0,-10 1 6 16,-12 4 2-16,-7 1 5 0,-12 1-4 0,-9 1 5 15,-9 1 1-15,-16-2 6 0,-14 1 16 0,-9 1 14 16,-17-2 27-16,-10-1 23 0,-13 4 8 15,-13-4 1-15,-8 0-10 0,-14 1-13 0,-6-2-11 16,-14 1-3-16,-9 0 24 0,-4 0 12 0,-5 1 10 16,2-1-6-16,-6 0-40 0,-4-1-34 15,-3 1-39-15,-11-4-48 0,-1 3-117 0,-9 1-235 16,-1-3-513-16,-3 1 71 0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6:25.15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3BC44DB-C294-4A87-AA36-1573F60DEF83}" emma:medium="tactile" emma:mode="ink">
          <msink:context xmlns:msink="http://schemas.microsoft.com/ink/2010/main" type="writingRegion" rotatedBoundingBox="-1107,527 23584,-1422 24899,15223 208,17174"/>
        </emma:interpretation>
      </emma:emma>
    </inkml:annotationXML>
    <inkml:traceGroup>
      <inkml:annotationXML>
        <emma:emma xmlns:emma="http://www.w3.org/2003/04/emma" version="1.0">
          <emma:interpretation id="{F34D133B-3371-4E5E-9873-B25ABA28B9A3}" emma:medium="tactile" emma:mode="ink">
            <msink:context xmlns:msink="http://schemas.microsoft.com/ink/2010/main" type="paragraph" rotatedBoundingBox="1051,175 18383,-164 18419,1702 1087,20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749E84-3FB8-4E17-A75F-F42573D303A1}" emma:medium="tactile" emma:mode="ink">
              <msink:context xmlns:msink="http://schemas.microsoft.com/ink/2010/main" type="line" rotatedBoundingBox="1051,175 18383,-164 18419,1702 1087,2042"/>
            </emma:interpretation>
          </emma:emma>
        </inkml:annotationXML>
        <inkml:traceGroup>
          <inkml:annotationXML>
            <emma:emma xmlns:emma="http://www.w3.org/2003/04/emma" version="1.0">
              <emma:interpretation id="{8AACD63A-1A8E-4B49-8450-80055E810AE5}" emma:medium="tactile" emma:mode="ink">
                <msink:context xmlns:msink="http://schemas.microsoft.com/ink/2010/main" type="inkWord" rotatedBoundingBox="1054,327 3134,286 3168,2001 1087,2042">
                  <msink:destinationLink direction="with" ref="{AC8F6073-562F-4D7C-B70D-1BB5B1045F82}"/>
                </msink:context>
              </emma:interpretation>
              <emma:one-of disjunction-type="recognition" id="oneOf0">
                <emma:interpretation id="interp0" emma:lang="en-IN" emma:confidence="0">
                  <emma:literal>BOS</emma:literal>
                </emma:interpretation>
                <emma:interpretation id="interp1" emma:lang="en-IN" emma:confidence="0">
                  <emma:literal>BOs</emma:literal>
                </emma:interpretation>
                <emma:interpretation id="interp2" emma:lang="en-IN" emma:confidence="0">
                  <emma:literal>BOSS</emma:literal>
                </emma:interpretation>
                <emma:interpretation id="interp3" emma:lang="en-IN" emma:confidence="0">
                  <emma:literal>Bos</emma:literal>
                </emma:interpretation>
                <emma:interpretation id="interp4" emma:lang="en-IN" emma:confidence="0">
                  <emma:literal>B0s</emma:literal>
                </emma:interpretation>
              </emma:one-of>
            </emma:emma>
          </inkml:annotationXML>
          <inkml:trace contextRef="#ctx0" brushRef="#br0">252-2664 204 0,'-4'-21'198'0,"-3"-11"-61"0,4-6-4 0,2 6-6 15,1 2-12-15,1 0-5 0,1-1-1 0,0 0-7 16,6-1-4-16,-1-1-9 0,1 3-22 0,4-1-21 16,2 0-18-16,2-2-11 0,6-1-4 15,4 6-1-15,1 0 0 0,2 1 0 0,3 0 1 16,1 5 3-16,-5 3 1 0,0-1-3 0,3 4-2 16,-6 3-7-16,-2 3-2 0,0-1-2 15,2 6-1-15,-2 4 0 0,-3-1-1 0,4 7-1 16,-2-2 0-16,-5 8-4 0,6-1-2 0,-6 4-2 15,-2 4 1-15,0 4 3 0,-3 4 4 16,-3 1 3-16,-7 4 2 0,-1 5 6 0,-4 0 0 0,-6 4 4 16,-3-1 5-16,-5 3 1 0,-1-2-1 15,-7-1 3-15,-2 3-6 0,-8-3-2 0,5-2 0 16,-6 0-7-16,0-3 4 0,4-2 0 0,-3-6 0 16,5 0 1-16,2-5 1 0,3-5 1 15,-1 0 1-15,6-8 7 0,4-2 4 0,3-1 9 16,7-4 12-16,4-1 7 0,-2 0 3 0,8-1-17 15,-3-4-29-15,2 3-29 0,-2-4-20 0,7-2-5 16,0 0 5-16,6 1 16 0,6-2 8 0,-2 3 4 16,7 0 5-16,0 0-8 0,2 3 4 15,1 3 4-15,4 2 1 0,-2 2 9 0,-2 5-9 16,0 2-3-16,0 5-5 0,3 3-7 0,-4 7 3 16,0 2 2-16,-6 5 3 0,3 2 2 0,-2 2 6 15,-6 1 1-15,-4 0 4 0,-3 0 7 16,-6 1-3-16,-6 1 0 0,-5 0 3 0,-4-3-2 15,-1-1 5-15,-5-4 2 0,-4 0-2 0,-1-5-1 16,-3-3 6-16,-1-2 4 0,-1-2 7 16,0-5 10-16,-3-4 2 0,-4 0-2 0,-2-6 0 15,-1-1 2-15,5-4 0 0,-3-4 4 0,-2-6-1 16,7-2-1-16,-2-1-2 0,5-3-3 0,2-1-5 16,6-3-7-16,-3-5-11 0,7 1-9 15,3 2-2-15,3 1-9 0,5 5 2 0,0 4-3 0,2 4-8 16,3 2-9-16,3 4-11 0,2 0-3 15,-2 4 6-15,2 2 13 0,6 0 6 0,2 4 6 16,3 4 2-16,3 3-4 0,-2 0 7 0,8 5 1 16,-3-3-2-16,-2-2-3 0,6-2-12 0,-3 2-18 15,1-3-30-15,-4 2-67 0,5-5-67 16,1-3-88-16,1-3-125 0,1-5-130 0,4-1-3 16</inkml:trace>
          <inkml:trace contextRef="#ctx0" brushRef="#br0" timeOffset="-841.1698">445-2832 953 0,'-6'-10'94'0,"5"-2"-65"15,-2 0-8-15,3 4 5 0,2 4 8 16,-2 1 18-16,0-4 20 0,-2 6 23 0,2-1 18 16,0 2-3-16,0 0-23 0,0 2-33 0,0-2-28 15,0 1-19-15,0-1-10 0,0 2-5 0,0-2 2 16,0 5 10-16,0 1 13 0,0 4 8 0,-1 10 8 16,0 0-5-16,-2 10-6 0,-2 7-5 15,2 4-8-15,0 9-3 0,-3 6 1 0,3 5 0 16,-1 5 2-16,-4 3 1 0,4-5-2 0,-6 6-1 15,6-1 1-15,-2-4 0 0,2-3 0 0,1-3-3 16,0-5-5-16,-2-3-3 0,2-8-1 16,1-3-5-16,-5 0-6 0,2-9-30 0,-6 2-64 15,0-7-76-15,3-3-95 0,-3-4-120 0,-1-3-121 16,0-4 99-16</inkml:trace>
          <inkml:trace contextRef="#ctx0" brushRef="#br0" timeOffset="395.6394">1201-2721 196 0,'1'-23'173'0,"6"-7"-37"0,-3-4-4 0,4 5-1 16,-5 6 13-16,-1 3 19 0,-2 1 10 0,2 6 1 15,-4-3-6-15,2 7-18 0,-1 2-21 16,-2-1-18-16,2 7-15 0,-3-1-27 0,3 2-28 15,-2 0-30-15,3 2-46 0,0 2 5 0,-3 7 4 16,-6 4 13-16,-2 11 25 0,-5 9-2 0,0 10 0 16,-4 4 0-16,4 6 3 0,1 5-3 0,0 2-2 15,3-3 0-15,0-1-3 0,8-5-1 16,-2-4 1-16,6-7-4 0,5-4-4 0,-1-3 1 16,5-7-1-16,1-4 0 0,7-1 4 0,1-7 0 15,3-6 2-15,2-2 6 0,1-7 1 0,3-2 5 16,-2-7 4-16,1-1 1 0,-1-5-2 15,2-3 0-15,0-3-1 0,0-4 2 0,-1 4 6 16,0-7-3-16,-3-2 4 0,-7 1 4 0,-3-6 0 16,1 0 3-16,-2-7-2 0,-4 1-5 15,-3-6-5-15,-2 1-1 0,-2 0-1 0,3-1 0 16,-4 10 1-16,0 1-1 0,-5 4 3 0,2 3 2 16,-2-1 0-16,-3 4 1 0,-3 4-2 0,-1 0-5 15,0 2-6-15,-3 2-6 0,-1 2-8 16,-9 2-4-16,2 2-5 0,-4 2-6 0,5 5-3 15,-4 3-2-15,1 2-3 0,1 3-1 0,2 5-1 16,5 2-5-16,3-1-9 0,2 6-20 0,1-3-66 16,7 4-117-16,3-3-137 0,3 3-179 0,6-2-288 15,2 0 476-15</inkml:trace>
          <inkml:trace contextRef="#ctx0" brushRef="#br0" timeOffset="991.2041">2291-2928 1 0,'-7'-9'196'0,"2"-6"-2"0,-4-1-38 16,6-1-3-16,-1 4-7 0,-3-2-7 0,6 2-12 16,-2-4-19-16,2 2-8 0,0-1-7 0,-5 3-9 15,5-4-4-15,-1 4-4 0,0 0-4 0,-5 1-4 16,3 1-4-16,0 1-8 0,-4 2-10 16,-3 2-9-16,3 1-14 0,-2 1-12 0,-3 2-7 15,-1 4-5-15,-8 1 0 0,6 3 2 0,-7 2-1 16,2 3 1-16,-3 1 3 0,-2 7-2 0,1 1 4 15,-1 4 0-15,1 1 0 0,7 1-3 16,-3 2-1-16,8 0-2 0,1-2-2 0,5 0 1 16,0-3-7-16,8-3-6 0,7-4 1 0,-2 2 3 15,7-3 6-15,6 2 5 0,0-3 0 0,6 0 3 16,3-1-4-16,2 2 2 0,2-2-1 16,-2 2-1-16,3 3 2 0,-5 1-1 0,-2-4-2 15,-7 7 1-15,1-3-2 0,-7 5 1 0,-6-1-1 16,1-1 2-16,-6-1 0 0,-2-1 3 15,-1 0 5-15,-7-2 1 0,4 0 7 0,-8-1 2 16,0-1 5-16,-3 2 6 0,-4-2 5 0,-6 0 4 16,-2-4 0-16,-8 2 0 0,-1-2 1 15,-3-3 0-15,-1 1 4 0,-2 1 1 0,2-3 1 0,0-2 2 16,0-1 0-16,1-4-5 0,7 1-7 16,-1-4-5-16,9-2-4 0,8-1-5 0,0-3-4 15,4-4-13-15,1 1-14 0,5-2-18 0,-1-2-22 16,4 1-25-16,2 0-28 0,2 0-23 15,2 2-24-15,5 0-36 0,0 1-62 0,9 2-113 0,2-1-174 16,4 5-342-16</inkml:trace>
        </inkml:traceGroup>
        <inkml:traceGroup>
          <inkml:annotationXML>
            <emma:emma xmlns:emma="http://www.w3.org/2003/04/emma" version="1.0">
              <emma:interpretation id="{5B6A3DA0-AEE1-4B27-8784-D7AE0C7DE0AC}" emma:medium="tactile" emma:mode="ink">
                <msink:context xmlns:msink="http://schemas.microsoft.com/ink/2010/main" type="inkWord" rotatedBoundingBox="4128,115 7370,51 7395,1332 4153,1396">
                  <msink:destinationLink direction="with" ref="{AC8F6073-562F-4D7C-B70D-1BB5B1045F82}"/>
                </msink:context>
              </emma:interpretation>
              <emma:one-of disjunction-type="recognition" id="oneOf1">
                <emma:interpretation id="interp5" emma:lang="en-IN" emma:confidence="0">
                  <emma:literal>Brands</emma:literal>
                </emma:interpretation>
                <emma:interpretation id="interp6" emma:lang="en-IN" emma:confidence="0">
                  <emma:literal>Branda</emma:literal>
                </emma:interpretation>
                <emma:interpretation id="interp7" emma:lang="en-IN" emma:confidence="0">
                  <emma:literal>Brande</emma:literal>
                </emma:interpretation>
                <emma:interpretation id="interp8" emma:lang="en-IN" emma:confidence="0">
                  <emma:literal>Bands</emma:literal>
                </emma:interpretation>
                <emma:interpretation id="interp9" emma:lang="en-IN" emma:confidence="0">
                  <emma:literal>Brands.</emma:literal>
                </emma:interpretation>
              </emma:one-of>
            </emma:emma>
          </inkml:annotationXML>
          <inkml:trace contextRef="#ctx0" brushRef="#br0" timeOffset="2271.292">3551-2881 1552 0,'-5'-5'153'0,"1"0"-137"0,-3 1-81 15,6 4-60-15,1 2 24 0,1 5 25 0,-1 4 57 16,0 5 63-16,-1 5 1 0,-2 3 5 0,-3 4-6 16,-4 5-6-16,0 3-15 0,-1 2-1 15,-3 8-1-15,2-3-7 0,-4 0 5 0,2 0-3 16,-4-4-2-16,-1-1 2 0,6-4-2 0,-2-2-2 15,2-7-1-15,1-5-1 0,1-5-7 16,7-4 1-16,1-7 11 0,3-2 19 0,-2-2 34 16,2-3 0-16,-3-3-16 0,0-5-27 0,-1-2-28 15,-3-9 0-15,5-2 6 0,-2-5 11 0,-3 0-1 16,7-5 4-16,0 0 2 0,3-3-5 16,1-5 2-16,1-4-6 0,3-7-3 0,2 0 1 15,6-2-2-15,2-2-1 0,4-4-1 0,1-2 1 16,3 0-4-16,4 1-1 0,1-1 2 0,4 3-1 15,-3 2 2-15,7 7-1 0,0 4-2 16,1 4-1-16,-1 5 1 0,1 5 2 0,-2 6-2 0,-2 3 1 16,-5 5-6-16,-5 6 1 0,-1 1 0 15,-5 6-1-15,-2 3 1 0,-2 3 0 0,-3 3 1 16,-3 5-3-16,-2 4 1 0,0 2 1 0,0 5 1 16,-2 5 5-16,-5 6 3 0,-1 4-1 15,-4 3 3-15,-7 5 0 0,-2 2 2 0,-7-1 3 16,-4 3-4-16,-6 1 1 0,-1-2-3 0,-1-2 0 15,-4-1 1-15,-2-7-3 0,4 1 3 0,-1-5-1 16,0-5 4-16,5-2-2 0,1-2 4 16,5-7 1-16,1-3 1 0,8-6 11 0,2-3-2 15,3-2 10-15,6-1 10 0,3 0 1 0,1 0-1 16,1-1-20-16,1-1-30 0,-1 2-32 16,3-4-14-16,3 0-3 0,-1-2 8 0,4-2 18 15,3 2 5-15,7 2 7 0,-2 1 6 0,5 3-1 16,-5 1 7-16,7 4-2 0,-1 1 1 0,-3 3 3 15,2-2 1-15,1 5-1 0,-5 5 0 0,1-3-6 16,-5 7-9-16,-5 0-2 0,-3 0 1 16,-3 3 1-16,-3 0 16 0,-3-1 8 0,-5 0 4 15,-1 3 8-15,-9 1-2 0,1-4 2 0,-9 0 0 16,-1-3 1-16,-5 0-4 0,-4-5-1 0,4 1 0 16,-5-3-3-16,2-1 4 0,1-3 1 0,-1-2 3 15,5-4 5-15,2-2-2 0,5-1-1 16,4 0 2-16,0-1 1 0,5-2-1 0,1-3 1 15,2 4 0-15,8-3-8 0,-1 2-1 0,3-1-13 16,4 2-21-16,-3-1-14 0,5 0-9 16,2-2 5-16,5-4 12 0,3-3 12 0,7 2 5 15,3-3 4-15,0 0 3 0,7-3-3 0,1 1 6 16,5-3-2-16,4-5 3 0,6 0 4 0,0-3-7 16,2 3 3-16,-1 0-2 0,3-2-3 15,2-1 5-15,0-1 0 0,0-1 0 0,-1-1 1 16,-3 3 0-16,-8-3-1 0,0 2 1 0,-8 2 4 15,1 4-4-15,-8 3 1 0,-3 0 4 16,-6 5 0-16,-8-1 10 0,-2 7 14 0,-5 1 9 16,-5 4-6-16,-3 1-11 0,-4 1-23 0,0-1-16 15,-2 1-6-15,-2 0-2 0,-6 2 0 0,-1 3 2 16,-3 2 1-16,0 5 6 0,-1 0 2 0,-1 1 3 16,-1 5 3-16,5-1 1 0,-4 1 2 15,5-1-4-15,1-2 0 0,4 2-3 0,2-2-3 16,6 0-3-16,-1-3-3 0,7 0 0 0,0 1-4 15,2-2 2-15,5-2 4 0,0 1 3 0,2 1 8 16,2 2 1-16,1 0 3 0,-3-1-2 0,0 3 1 16,0-1 0-16,-2 1-3 0,-3-1 5 15,-3 6 2-15,-2-2 4 0,-3 6 7 0,-3-3 2 16,-2 3 2-16,-5-3 2 0,-1-1 2 0,1 0 2 16,-2-3 5-16,-1-1 7 0,3-5 5 15,6-2 0-15,0-1-6 0,6-6-10 0,2-2-11 16,2 0-13-16,-1 0 0 0,8-1 5 0,-1 2 4 15,8-3 6-15,1-6-1 0,5 2-7 0,6-7-4 16,2-2-6-16,9 0-29 0,0-1-67 16,2 1-66-16,0 0-73 0,5 0-128 0,-3-3-138 15,-1 2-241-15,0-3 428 0</inkml:trace>
          <inkml:trace contextRef="#ctx0" brushRef="#br0" timeOffset="3148.685">5104-2828 447 0,'0'-3'221'0,"2"-4"-116"0,-1-2-35 16,3-1 8-16,-3-1 22 0,1 2 14 0,-4-3-2 15,1 1-9-15,-4-1-19 0,-1 1-17 16,-2 0-20-16,-3 2-13 0,1-1-10 0,-6 2-4 16,-1 2-4-16,-1 3-3 0,-5-1 0 0,0 5 1 15,-4 2 0-15,0 3 0 0,-2 3 1 16,5 3 1-16,-7 2 2 0,3 3 2 0,-7-4-1 15,5 9-1-15,1-2 1 0,-1 2-1 0,4 2 5 16,0 0 1-16,3-3 0 0,2 1-4 0,6 1-3 16,2-4-7-16,2-2-7 0,8-2-7 15,1-1-9-15,3-5-3 0,3-1 1 0,4-2 9 16,1-2 8-16,2-2 9 0,3-2 6 0,0-3-3 16,8 0-1-16,-1-8-3 0,1 2-2 0,2-2 1 15,0-4 2-15,-1 4-2 0,-4-3 2 16,2 3 0-16,-1 0 1 0,-6-1-3 0,0 1 1 15,0 2-3-15,-5 1-2 0,0-1-2 0,-2 3-3 16,3 1 0-16,-5 1-1 0,2 1-3 0,-3 3-2 16,1 0-1-16,-4 3-2 0,2 1-5 0,-2 2 0 15,-1 3 0-15,0 3 4 0,0 1 6 16,0 1 3-16,-1 3 2 0,-3-2 1 0,-1 3 1 16,-1 1 0-16,1-1 0 0,0 4 0 0,2-6-3 15,0 2 1-15,-1-6-1 0,6-1-4 0,0-4 1 16,2-4-2-16,0 0 2 0,3-3 4 15,0 0 4-15,2-3 6 0,2 0 4 0,-2-1 0 16,3-4 3-16,2-5-1 0,2 0-2 0,-6-4 0 16,4-1-5-16,-1-1-3 0,5 0 0 15,-4-1-3-15,1-1 5 0,4-2-1 0,-2 2-1 16,2 1-4-16,-3-4-3 0,4 3-2 0,-2 3-3 16,3-3 1-16,-3 8-1 0,0-1-2 0,0 5 0 15,-5 1-3-15,1 2-1 0,-4 6 1 16,-2 0 2-16,1 3 4 0,0 2-1 0,-4 1-4 15,-1 6-4-15,2-1 1 0,-5 4-1 0,2 4 7 16,-6 0 2-16,-1 1 0 0,-3 4 6 0,1-2 1 16,-5-1 1-16,-1 1 2 0,0 0-3 0,1-5 3 15,-1 0 0-15,4-4 1 0,-3-1 1 0,4-6 0 16,3-1 5-16,4-1 5 0,0-4 11 16,0-3 11-16,0 3 13 0,4-1 9 0,-2-1 1 15,0-1-11-15,1-3-26 0,3-4-19 0,2-2-14 16,0-2-1-16,4-3 5 0,1 3 1 15,4-5 4-15,2 0-1 0,-3 0-1 0,8 0 2 16,-5 2-7-16,1 1-2 0,2 2 0 0,-3-1-6 16,1 4 4-16,0-1-1 0,1 3-2 0,-2 3 0 15,0 0-4-15,-3 3 0 0,0 3 3 16,-3 1 5-16,-2 5 4 0,0 2 4 0,-3 2-1 16,1 4-1-16,-1 0 0 0,-2 5 5 0,-4 0 6 15,-2 2 3-15,0-1 3 0,-1 4-5 0,0-3-3 16,-5 0-1-16,0 2 0 0,-1-4-2 15,-1 1 0-15,3-1-5 0,-2-2 4 0,0-1-3 16,0-4-5-16,1-2-8 0,-1 0-21 0,3-2-51 16,1-4-76-16,1 1-100 0,0-4-145 0,4-1-107 15,0-1-228-15,1-1 582 0</inkml:trace>
          <inkml:trace contextRef="#ctx0" brushRef="#br0" timeOffset="3899.7392">6210-2872 1 0,'-2'0'0'0,"0"-3"0"16,0 0 0-16,-1-2 0 0,2-1 0 0,1 1 83 16,-2-2 165-16,2 1-19 0,0-4-12 0,0 1-23 15,0 0-24-15,0 0-20 0,-1-3-25 16,-2 1-24-16,2-2-18 0,-2 0-16 0,-1 1-10 16,-1-3-9-16,-2 3-8 0,0 0-13 0,-2 1-7 15,-3 2-10-15,0 1-10 0,-3 3-2 0,-4 1-3 16,-1 4-3-16,0 0 3 0,-4 3 5 0,1 4 3 15,-4 4 5-15,2 0 3 0,-5 6-4 16,1 2 8-16,-2 5 0 0,4 3 4 0,-1 3 5 16,-1 2-3-16,0 2-2 0,3-2-1 0,0 1-3 15,6-3-6-15,5-3-3 0,5-2-9 0,7-2-6 16,3-6 0-16,1-3 1 0,10-3 1 16,-2-2 5-16,5-2 5 0,3-2 6 0,6-4 5 15,2-2 1-15,6-5-1 0,-4-2-4 0,7-2-2 16,-2-4-1-16,0 2-1 0,2-1 2 15,-2-5 4-15,-3 0 8 0,-3 0-3 0,-1-4 2 16,-3 1 2-16,-2 0-4 0,-1-3 6 0,-5-3 1 16,2-3-2-16,0-3-1 0,-2-3-3 0,-1 1-1 15,1-3-2-15,-1-2 1 0,-2-1-2 16,-2 0-2-16,1-1-3 0,-1 0-5 0,2 2 2 16,-3 0 1-16,-2 3-1 0,0 4 1 0,-1-1 1 15,-2 5-1-15,-2 4 4 0,-1 2 2 0,-1 7-1 16,0 1 0-16,-4 3-2 0,1 2-3 0,2 4 0 15,-1 0-3-15,-1 3-4 0,1 2-1 16,3-1-6-16,0 2-5 0,0 0-6 0,-1-2-7 16,-2 4-14-16,3 0-16 0,0-1-5 0,-1 4 4 15,-6 5 22-15,2 6 24 0,-4 8 10 0,-1 4 6 16,2 5-3-16,-1 2 0 0,-1 9 0 0,0-1 2 16,0 3 1-16,1 4-1 0,-1 2 2 15,2-2-1-15,-1 0-1 0,-2-1 1 0,5-4 0 16,-1 0 0-16,2 1-3 0,1-5-1 0,-2-1-2 15,5-3-3-15,-2-6-1 0,2 1-4 16,1-3-3-16,-2-5-7 0,2-1-23 0,-1 0-67 16,1-4-82-16,-3-4-93 0,3-5-126 0,3-2-113 15,-3-4-149-15,3-4 671 0</inkml:trace>
          <inkml:trace contextRef="#ctx0" brushRef="#br0" timeOffset="4479.2901">6402-2941 1 0,'3'-8'6'0,"2"-2"46"0,2-2-35 0,1 0-9 16,4 2 10-16,-1-1 12 0,2-2 22 0,-4 1 32 16,0 2 28-16,1 0 14 0,-2 3-1 15,-1-2-13-15,0 0-10 0,-1 2 4 0,0 1 13 16,-2 3 20-16,-3-2 19 0,-1 4 1 0,-1 1-19 15,1-2-41-15,-4 1-41 0,-2-2-35 0,4 1-18 16,-5 1-2-16,-1-1-4 0,-4 2 0 16,-3 3 4-16,-2 2 5 0,-2-1 5 0,-1 2 6 15,0 3 1-15,2 0-1 0,-2 4 0 0,4 0 0 16,-1 0 1-16,-2-4-2 0,8 3-2 16,4-2-10-16,3-4-8 0,6 2 0 0,0-1 0 15,7 2 4-15,0-2 4 0,7 1-1 0,4 1 1 16,-1 0-1-16,4 0 1 0,-1 3-1 0,0-2 1 15,-1 2-2-15,2 3-1 0,-7-1-2 0,-1 1-1 16,-4-1-2-16,-2 3 0 0,-5-2 0 0,-3 4 6 16,-2-2 7-16,-3 2 9 0,-4-1 12 15,0 1 7-15,-4 0 9 0,-5-4 6 0,-1 1 5 16,-5 0 3-16,-4 1-2 0,-1-1-7 0,-7-1 9 16,-3-3 13-16,0-6 4 0,0-2 4 0,5-4-15 15,3-4-20-15,4-2-8 0,6-2-3 16,3-4-7-16,3 1-4 0,7-4-9 0,2-3-10 15,3-1-8-15,4 1-7 0,4 0-7 0,1-4-5 16,6 1-4-16,1-1-5 0,-1 7-1 16,1 2-1-16,2 5-1 0,-6 6 3 0,1 0 3 15,-3 4 0-15,-2 2 0 0,0 2 0 0,0 10-2 16,2 2 4-16,-3 9 6 0,2 1 9 0,0 3 3 16,3 3 0-16,-4-3-8 0,3 0-17 15,3-1-25-15,-5-5-59 0,-1-1-46 0,1-1-44 16,0-3-43-16,-3-2-23 0,1-1-54 0,-1-3-85 15,-1-5-133-15,1-2 254 0</inkml:trace>
          <inkml:trace contextRef="#ctx0" brushRef="#br0" timeOffset="3300.5897">6283-2825 1 0,'0'0'0'0,"-3"-1"0"0,2-1 0 16,1-1 0-16,0 0 0 0,-2 0 0 0,2 2 0 16,-1-3 0-16</inkml:trace>
        </inkml:traceGroup>
        <inkml:traceGroup>
          <inkml:annotationXML>
            <emma:emma xmlns:emma="http://www.w3.org/2003/04/emma" version="1.0">
              <emma:interpretation id="{A2390EE0-4953-46CC-B02B-CE7EE2011B65}" emma:medium="tactile" emma:mode="ink">
                <msink:context xmlns:msink="http://schemas.microsoft.com/ink/2010/main" type="inkWord" rotatedBoundingBox="11329,51 14046,-2 14079,1644 11362,1697">
                  <msink:destinationLink direction="with" ref="{5EDB53D7-F01B-416A-999E-228E4815CF0E}"/>
                </msink:context>
              </emma:interpretation>
              <emma:one-of disjunction-type="recognition" id="oneOf2">
                <emma:interpretation id="interp10" emma:lang="en-IN" emma:confidence="0">
                  <emma:literal>AlismIB</emma:literal>
                </emma:interpretation>
                <emma:interpretation id="interp11" emma:lang="en-IN" emma:confidence="0">
                  <emma:literal>Alison</emma:literal>
                </emma:interpretation>
                <emma:interpretation id="interp12" emma:lang="en-IN" emma:confidence="0">
                  <emma:literal>Allison's</emma:literal>
                </emma:interpretation>
                <emma:interpretation id="interp13" emma:lang="en-IN" emma:confidence="0">
                  <emma:literal>Alison's</emma:literal>
                </emma:interpretation>
                <emma:interpretation id="interp14" emma:lang="en-IN" emma:confidence="0">
                  <emma:literal>Alis0nIB</emma:literal>
                </emma:interpretation>
              </emma:one-of>
            </emma:emma>
          </inkml:annotationXML>
          <inkml:trace contextRef="#ctx0" brushRef="#br0" timeOffset="1.11323E6">10716-2711 1 0,'-3'-15'55'0,"-4"-8"275"0,4-3-11 15,1 5-34-15,-2 4-29 0,4 1-37 0,0 3-34 16,4-1-30-16,-4 7-21 0,1 1-28 0,-1 4-27 16,0 1-27-16,-1 1-26 0,1 1-23 15,0-1-17-15,-4 3-6 0,4 5 4 0,-2 7 8 16,0 4 11-16,-2 8 4 0,-6 6 1 0,1 1 0 16,0 5-3-16,-1-2 1 0,-1 1-2 0,6-1-1 15,-3-1 2-15,-1 1-2 0,5-5 0 16,-6-7 1-16,6-1 0 0,0-6 0 0,-1-6 1 15,4-4 4-15,-1-3 10 0,2-5 22 0,2 0 28 16,-2-2 25-16,1-4 5 0,4 1-18 0,-2-6-27 16,2-8-31-16,5-9-12 0,2-6-6 15,0-5 2-15,1-2 1 0,2-4-3 0,0 0 1 16,-1-4-2-16,4-1 0 0,-5-3-1 0,1-2-1 16,-1 1-1-16,-4-2 0 0,10 0 1 0,-5-5-1 15,0-2 3-15,1 2-1 0,-1 2-5 16,-1 9 3-16,2 5-4 0,4 4-1 0,-5 9 4 15,1 5-2-15,-2 7 3 0,2 5-1 0,-5 7-3 16,-5 3-8-16,-2 4-14 0,1 2-2 16,0 4 0-16,0 5 12 0,6 8 14 0,2 9 7 15,-1 8 5-15,-3 7-3 0,2 9-1 0,-1 3 0 16,-4 6-3-16,2-1 1 0,-6 4-1 0,-1-1-2 16,-2-2 2-16,-5 1-4 0,2-5-1 0,-3 1-4 15,2-4-12-15,0-3-12 0,2-7-21 0,-3-1-42 16,3 0-56-16,0-5-95 0,-3-4-141 15,4-4-251-15,1-12-475 0</inkml:trace>
          <inkml:trace contextRef="#ctx0" brushRef="#br0" timeOffset="1.11382E6">10683-2679 184 0,'-5'-6'327'0,"-6"1"-156"0,5-1-38 0,2 2-67 15,9 0-41-15,0 0-34 0,6-3-23 0,2-3 12 16,2 0 12-16,5-2 14 0,-1 1 13 0,4-5 19 16,6 1 31-16,6-4 28 0,0-4 22 0,11 4 10 15,-2-6-8-15,3-1-8 0,0-1-14 16,0 0-16-16,-3 0-17 0,4 2-18 0,-5-1-12 16,-3-1-6-16,-2-3-7 0,-3 1 2 0,-6-2 2 15,-1-1 5-15,-2 0 4 0,-3-4 1 0,-7 2 1 16,-1-5-4-16,-2 5 1 0,-4-2-2 15,-3 1-2-15,-5 4 1 0,0-2-4 0,-2 5 1 16,0 1 0-16,-2 2-3 0,-5 8 2 0,4-1 1 16,-5 6 1-16,3 0-2 0,-3 6-2 0,5 1-7 15,-6 1-8-15,8 2-9 0,-6 2-10 16,5 2-9-16,-2 2-6 0,-6 7-1 0,0 5 3 16,-2 9 4-16,-2 8 6 0,-6 7 2 0,2 9 1 15,-3 4 2-15,2 5-1 0,-1 6 2 0,-5 3 1 16,8 4 2-16,-4 1 2 0,5 0-2 15,3-4 1-15,5-6-3 0,5-7 0 0,2-7-2 16,6-5-3-16,1-8-4 0,5-6-5 0,0-3-2 16,3-8 2-16,0-5 2 0,1-3 1 15,1-3 7-15,-1-6 5 0,0-4 6 0,1-5 9 16,3 1 3-16,1-9-1 0,1-4 1 0,0-5-4 16,2 2-2-16,-5-2 4 0,-2-4 1 0,-2 3 3 15,-2-3 6-15,-2 1-4 0,-5 0 0 16,0-2-1-16,2 3-3 0,-5 3-1 0,-1-2-4 15,2 4-2-15,-2 7-1 0,1-1-2 0,-1 10 0 16,0 2-2-16,0 4-5 0,0 0-11 0,0 1-27 16,3 2 3-16,1 1 3 0,-2 7 13 0,2 7 26 15,-2-1-2-15,4 9 0 0,-2 1-1 0,-1-1 2 16,2 2 0-16,1-3 2 0,-2-3-3 16,2 2-5-16,0-3-17 0,5-6-50 0,-3 0-129 15,0-6-218-15,4-3-399 0,1-3-96 0</inkml:trace>
          <inkml:trace contextRef="#ctx0" brushRef="#br0" timeOffset="1.1143E6">11944-3292 373 0,'1'-4'255'0,"-1"-2"-70"0,0 2-35 16,0-2-21-16,-1 5-12 0,-1-1-27 0,0 1-44 15,-5 1-25-15,3 1-17 0,-7 2-1 0,1 4 8 16,-3 1 7-16,0 4 6 0,-3 3 4 0,1 3 0 16,1 1-4-16,0 2-5 0,2-3-4 0,3 3-7 15,7-4 2-15,1-1 1 0,2 2 1 16,2-5 2-16,5 1-3 0,3 0-4 0,-3-1-3 16,4 0 1-16,1-4-1 0,6 4 3 0,-6 1 2 15,2-4-4-15,-1 3 4 0,0-2-2 0,-2 1-2 16,-4-1 4-16,-1-1-1 0,-5-1 6 15,-1 2 12-15,-2-5 19 0,-2 2 20 0,-7-2 11 16,-2 3 0-16,-4-1-14 0,-1-1-13 0,-5 1-8 16,1-2-5-16,1-2-4 0,-2-2-5 0,6-1-7 15,0-1-5-15,3-1-7 0,-1-2-13 16,5 0-61-16,4-3-116 0,-3-2-193 0,2-1-316 0,1-3-266 16</inkml:trace>
          <inkml:trace contextRef="#ctx0" brushRef="#br0" timeOffset="1.11397E6">11732-3340 1205 0,'-3'-6'218'0,"-3"1"-72"16,3-1-33-16,2 4-54 0,1 2-36 0,0 0-30 15,0 0-42-15,0 2-21 0,1-1 8 0,0 4 9 16,2 1-22-16,4 3-204 0,-3 0-305 0,2 0 0 15</inkml:trace>
          <inkml:trace contextRef="#ctx0" brushRef="#br0" timeOffset="1.11497E6">12064-3236 122 0,'0'0'494'16,"0"0"-412"-16,2 2-116 0,-2-1-9 16,1 3 29-16,3 2 62 0,-3 3 59 0,1 3 2 15,-5 6-3-15,-2 2-10 0,1 3-18 0,-4 2-15 16,4 2-9-16,-6-5-9 0,5-1-6 15,-3 3-7-15,5-8-8 0,3 0-4 0,0-4 0 16,2 0 6-16,4-4 4 0,0-1 3 0,4-2 1 16,1-4 1-16,2 1 2 0,4-4-1 0,0-2-5 15,4-4-4-15,4-2-6 0,-7-4 3 0,4 2 6 16,-5-3 6-16,-2 2 9 0,-4-2 7 0,-2 2 0 16,-6-4 1-16,-2 4-5 0,-2-3-9 0,-3-1-6 15,-6 1-9-15,0-2-10 0,-4 3-2 16,0 1-1-16,0 3-3 0,2 1-2 0,-1 4-1 15,1 2-1-15,5 1 2 0,0 0 3 16,4 0-5-16,2 0-11 0,1 0-18 0,1-3-23 16,1 2-11-16,-1-2-1 0,7-2 8 0,4 1 17 15,-1-2 7-15,6 0 6 0,2 3 6 0,7-3-1 16,-4 2 0-16,3 2-2 0,-8 2-6 16,-1 3-6-16,6 1 3 0,-6 4 3 0,-2 1 4 15,5 2 10-15,-5 2 0 0,-6 3 5 0,1 2 6 16,-5 3 3-16,3 0 7 0,-6 2 5 0,-1-1 0 15,-3 0 1-15,-2-1-2 0,2 2-3 16,1-4-2-16,-4 2 0 0,1-4-1 0,2 0 1 16,-2-5-1-16,1 0 1 0,4-4 4 0,0-5 12 15,0 0 12-15,0-2 11 0,0 1 5 16,1-4-16-16,6-2-16 0,-3-2-13 0,8-8-11 0,0 1 7 16,3-5 0-16,0 2-2 0,2-6 3 15,4 1-1-15,0-3-2 0,-3-2 2 0,1 4-3 16,1 1-2-16,-4 6 1 0,6 5 5 0,-6-1 1 15,-1 5 6-15,2 3 0 0,-2 5-3 16,-2 1 2-16,1 3-1 0,-4 4 3 0,0 5 11 16,2 4 9-16,1 4 6 0,1 5 4 0,-1 5-4 15,2 2-7-15,-3 1-9 0,0 1-1 0,0 3-4 16,-4-1 1-16,-3 0 2 0,1-1-6 16,-2-1-3-16,-2-4-5 0,1 1-9 0,-2-3-13 15,5-1-30-15,-5-6-41 0,-1-5-48 0,0-1-71 16,0-6-109-16,0-2-206 0,0-1-293 0,-4 0 413 15</inkml:trace>
          <inkml:trace contextRef="#ctx0" brushRef="#br0" timeOffset="1.11605E6">10590-1984 1 0,'-13'-3'390'16,"-3"0"-145"-16,-6 0-40 0,8 3 8 0,7 0 31 16,-1 1 16-16,7-1-24 0,1 0-60 0,1 2-77 15,5-2-53-15,-1-2-27 0,9 1-10 16,8-2 10-16,8-3 11 0,9 0 0 0,4-6-2 15,8 2 1-15,5-3-3 0,6-1-4 0,6 0-5 16,-1-1-5-16,4 1-5 0,-1 0-1 0,-6 5-3 16,1-3-2-16,-8 1-4 0,-3 3-5 0,-3-2-10 15,-4 3-25-15,-4 1-46 0,-7 0-87 16,-4 1-108-16,-7 2-138 0,-2 3-148 0,-9-1-99 16,-8 0 579-16,0 1 90 0</inkml:trace>
          <inkml:trace contextRef="#ctx0" brushRef="#br0" timeOffset="1.11896E6">12078-2101 1150 0,'-1'0'148'16,"1"-2"-102"-16,0 2-29 0,1-3-35 0,6 3 14 16,-2 0 13-16,6-3 8 0,1 0 24 15,4-3-16-15,5 1-7 0,1-1-4 0,9-3-2 16,-3 1 0-16,1 0 0 0,-1-2 2 0,3 0 3 16,0 2 2-16,-1-1-2 0,-2-1-2 0,4 1-6 15,-4 0-8-15,3-1-24 0,-4 0-147 16,1-1-230-16,-1 1-333 0,-2-1 469 0</inkml:trace>
          <inkml:trace contextRef="#ctx0" brushRef="#br0" timeOffset="1.11852E6">12157-2616 1 0,'-3'-4'101'16,"-7"-3"-29"-16,4-2 21 0,-2 8 39 0,7-3 32 15,-2 1 24-15,0-2 1 0,-2 1-8 0,4 1 9 16,1-3 6-16,0 1-14 0,-2 1-27 16,4-1-33-16,-2 1-36 0,0-2-27 0,2 2-22 15,4-4-20-15,-1 4-13 0,5-5-12 0,4 3-8 16,2-5-18-16,7 3-25 0,1 0 14 0,2-2 30 16,5 1 32-16,1-1 28 0,5-3-7 15,10 2-22-15,-2-1-12 0,4-1 3 0,-6 4-5 16,4-2 1-16,-5 2-1 0,-5 2-4 0,-9 4-7 15,-4-1-22-15,-6 2-31 0,-5 1-32 0,-1 2-42 16,-2 1-61-16,-6-1-78 0,-3 2-47 0,-1 1-25 16,-3 1-24-16,-6 4 92 0,-2-2 279 15,-5 1 0-15</inkml:trace>
          <inkml:trace contextRef="#ctx0" brushRef="#br0" timeOffset="1.11874E6">12553-2749 1 0,'-2'-5'0'16,"-3"1"0"-16,-2-1 0 0,3-2 0 0,1 2 252 15,-3-1-14-15,6-1-10 0,0 3-12 0,0 1-17 16,-2 0-16-16,2 3-21 0,0 0-32 0,0 0-39 16,0 1-47-16,0-1-31 0,-1 2-30 15,1 4 3-15,-1 2 9 0,-5 6 7 0,2 7 21 16,-2 6-6-16,-2 2 0 0,-3 8 0 0,5 0 0 16,-3-1 0-16,6 1 0 0,-2-4 1 15,1-1 1-15,1 2-2 0,2 0 2 0,0-4 1 16,-1 3-4-16,0-4-1 0,-2-1-7 0,2-2-7 15,0-2-15-15,-1-3-46 0,-2-4-107 0,2-3-166 16,-1-2-256-16,-4-2-228 0</inkml:trace>
          <inkml:trace contextRef="#ctx0" brushRef="#br0" timeOffset="1.11972E6">12912-2652 2009 0,'-4'-1'192'0,"2"-2"-178"0,0 1-29 15,2 2-20-15,1 3 17 0,0 2 18 16,1 4 12-16,-1 2 11 0,-1 7 4 0,0 5-5 16,-1 1-1-16,1-1-6 0,-3 5-2 0,-1-1 0 15,-3 1 0-15,5 0-1 0,-5-1-1 16,2 0-3-16,-2-3-3 0,2-3-2 0,3 1-4 15,-2-7-8-15,-2-1-7 0,4-6-24 0,1-1-37 16,1-5-50-16,0-1-44 0,-1-2-19 0,1-1-40 16,0-1 6-16,0-3 16 0,-2-5 32 0,2-4 81 15,0 0 52-15,0-5 42 0,0 1 16 16,2 0 12-16,-1-2 17 0,0-1 21 0,-1-2 38 16,3-4 35-16,4-1 12 0,-6-1-1 0,2-4-19 15,-1-2-24-15,6-3-19 0,-4-1-14 0,7 1-18 16,0 1-12-16,0 6-4 0,2 0-7 15,2 2-6-15,-1 5-6 0,3 0-10 0,-3 3-7 16,5 4-1-16,-3 1-3 0,0 2 0 0,4 4 1 16,-4 2-2-16,1 3 0 0,-3 0 2 0,2 3-1 15,2 2 0-15,-5 4-4 0,-3 1-3 16,-1 5-3-16,0 2 0 0,-2 2 7 0,1 4 3 16,-7 0 8-16,1 4 0 0,-4 2 5 0,0 4 2 15,-9-4 0-15,2-1 9 0,-6 2 0 0,0-2 1 16,-4 0-1-16,-1-2 0 0,3-3 0 15,-5-2-1-15,6-1 5 0,0-5-5 0,4-1 0 16,3-4-1-16,5 1-7 0,2-4 6 0,2-1-1 16,0-1-4-16,2-1-10 0,-2-1-21 15,1 3-27-15,0-1-7 0,5 1 11 0,2 1 9 16,1 4 25-16,1-2 6 0,4 3-6 0,1 1 4 16,1 2 0-16,-1 4-1 0,-2-1 6 0,5 3-2 15,-1-3-2-15,-3 3 2 0,0-2-2 0,0 5-3 16,-5-1 2-16,-2 2-1 0,-3 0 2 0,-1 3 8 15,-6-1 3-15,-2-3 6 0,-6 2 8 16,-3 3-2-16,0-1 2 0,-8 0 0 0,-1 1-1 16,-2-4 4-16,-3-2 0 0,-2 0 4 0,-1-5 1 15,-1-1 4-15,-4 0 0 0,0-5-2 0,4-2 0 16,-2 1-7-16,6-2 0 0,1 0-5 16,3-3-5-16,4-3-3 0,1-2-5 0,6-1-4 15,6 0-13-15,0 0-17 0,2-1-70 0,4 0-102 16,1 1-127-16,2-1-245 0,4-1-284 0,4 2 169 15</inkml:trace>
        </inkml:traceGroup>
        <inkml:traceGroup>
          <inkml:annotationXML>
            <emma:emma xmlns:emma="http://www.w3.org/2003/04/emma" version="1.0">
              <emma:interpretation id="{2992D261-8BAF-4183-8272-33C6CBA4B5D1}" emma:medium="tactile" emma:mode="ink">
                <msink:context xmlns:msink="http://schemas.microsoft.com/ink/2010/main" type="inkWord" rotatedBoundingBox="14721,181 18388,109 18411,1283 14744,1355"/>
              </emma:interpretation>
              <emma:one-of disjunction-type="recognition" id="oneOf3">
                <emma:interpretation id="interp15" emma:lang="en-IN" emma:confidence="0">
                  <emma:literal>Director</emma:literal>
                </emma:interpretation>
                <emma:interpretation id="interp16" emma:lang="en-IN" emma:confidence="0">
                  <emma:literal>Direct-or</emma:literal>
                </emma:interpretation>
                <emma:interpretation id="interp17" emma:lang="en-IN" emma:confidence="0">
                  <emma:literal>Direct-oh</emma:literal>
                </emma:interpretation>
                <emma:interpretation id="interp18" emma:lang="en-IN" emma:confidence="0">
                  <emma:literal>Direct-of</emma:literal>
                </emma:interpretation>
                <emma:interpretation id="interp19" emma:lang="en-IN" emma:confidence="0">
                  <emma:literal>Direct-os</emma:literal>
                </emma:interpretation>
              </emma:one-of>
            </emma:emma>
          </inkml:annotationXML>
          <inkml:trace contextRef="#ctx0" brushRef="#br0" timeOffset="1.12077E6">13881-2851 1 0,'0'-32'0'0,"0"-15"0"0,-1-10 0 16,2 8 0-16,1 13 212 0,-2 8 122 0,0 6-46 15,-2 3-35-15,2 7-47 0,0 1-36 16,0 6-54-16,0 3-43 0,2 2-27 0,-2 0-33 16,1 0-48-16,2 1-17 0,1 0 4 0,1 6 14 15,8-1 34-15,1 3 14 0,6 5 0 0,0 0 1 16,6 5 2-16,0 3-3 0,4 1-4 16,3 4 1-16,0-1-3 0,3 3 1 0,3 3 0 15,-3-2-4-15,-3 2 1 0,1-1-2 0,-7 1 1 16,-3-4-1-16,-7 2 1 0,-3-1 0 0,-5-2 1 15,-5 1 0-15,-4-3 2 0,-4 0 0 0,-5-2 2 16,-5-1-2-16,-3-1-1 0,-6-5 1 16,-4 2 0-16,-4-2 5 0,-2 0 5 0,1-2 2 15,-5-2 2-15,4-1 1 0,-1-3-1 0,2-1-1 16,3-2 2-16,2-4 5 0,8-1 5 0,-2-1 2 16,6-2 4-16,3-5 1 0,4 2-9 15,4 0-17-15,2 0-36 0,4 1-34 0,2-4-24 16,4 0 0-16,3 3 14 0,5-5 17 0,0 1 17 15,4 2 8-15,1-3 8 0,5-2 8 16,3 1 2-16,1-3 4 0,5 2 1 0,0-2 1 16,1-2 0-16,1-1-2 0,-6-1 3 0,4-2 2 15,-4 1 2-15,-4 5 0 0,-1-5 1 0,0 5-2 16,-5-2 0-16,-2 5-1 0,-1 1 1 0,-6 2 3 16,-3 4 14-16,-5 2 17 0,1 2 15 0,-5 1 2 15,-1 1-17-15,1 1-33 0,-4 2-3 16,4 2-2-16,4 3 9 0,-3 3 17 0,-1 0-9 15,0 6-2-15,-1-3-5 0,-3 2-2 0,3 1-2 16,-2-5-3-16,-1 2-5 0,0-2-8 16,1-1-33-16,-1-2-104 0,3-2-165 0,0-2-268 15,1-1-281-15,1-5 764 0</inkml:trace>
          <inkml:trace contextRef="#ctx0" brushRef="#br0" timeOffset="1.12024E6">13970-2824 737 0,'-7'-8'743'0,"2"-2"-548"0,-1 0-20 0,2 5-23 16,4 4-30-16,2 1-25 0,-2 1-51 0,0 2-55 15,0-1-45-15,0 2 4 0,0 7 11 0,0 2 20 16,0 11 36-16,-2 4 1 0,2 4-2 0,-1 0 2 16,0 8-5-16,-2-3 2 0,-1 3-2 15,1-3 0-15,-1-3-1 0,-1-2-3 0,1-2-4 16,1-1-10-16,-1-3-14 0,-3-3-37 0,6-4-76 15,-2-4-96-15,-2-3-121 0,4-6-112 0,-2-3-140 16,0-3 208-16</inkml:trace>
          <inkml:trace contextRef="#ctx0" brushRef="#br0" timeOffset="1.12146E6">14702-2708 1 0,'1'-3'0'0,"7"-2"170"0,2-6-1 0,3 0-55 15,-2 0 8-15,1-4 15 0,1 3-15 0,-2-3-32 16,2 3-12-16,1-4-6 0,-5 1 7 16,2 0-2-16,-4-1-12 0,2 1-5 0,-1-2-5 0,-3 0-3 15,1 5-3-15,0-3-6 0,-2 4-9 16,-2 2-9-16,2 4-7 0,-3 1-9 0,-1 4-5 15,0 0-4-15,0 3-15 0,0-2-22 0,0 4 15 16,2-1 8-16,-1 6 14 0,0 2 25 16,2 0-14-16,-2 5-1 0,-1 1-1 0,0 5-6 15,0-1 3-15,0-3 0 0,0 1-1 0,0-5 7 16,2 1-7-16,2-3-1 0,-2-1-2 0,4-2-1 16,0-1 5-16,2-3 4 0,3 0 4 15,1-3 1-15,3-2 0 0,2-2-1 0,3-1-4 16,3-3-4-16,1-2-11 0,3-1-11 0,-1 0-3 15,1-5-4-15,-5 1 5 0,6-1 6 0,-5-2 4 16,-1 0 3-16,-1-1 6 0,-5-2 5 0,0 3 3 16,0-4 6-16,-2 1 0 0,-2-2 1 0,-3 0 3 15,1 0 0-15,-1-3 8 0,-2 1 4 16,-2 0 0-16,1 1 3 0,-2 1-3 0,-2 3 4 16,-2 0 7-16,0 4 7 0,0 5 5 15,-4 1-8-15,-1 4-18 0,2-1-27 0,-2 3-24 0,-3 1-10 16,0 1-2-16,-3 6 10 0,-1 0 11 15,-3 5 8-15,-2 2 6 0,1 3 5 0,0 6-2 16,2-1 4-16,1 5 3 0,1 1 0 0,1 1 6 16,4-2 0-16,1 1-2 0,6-4-5 15,0-5-4-15,5 0-5 0,0-6 0 0,3 2 3 16,0-5-4-16,2-2 1 0,0-1 1 0,3-3-2 16,0-2 7-16,3-1-3 0,3-1-5 15,5-3-7-15,-1 0-28 0,4-1-69 0,-3-5-82 16,2 2-157-16,-1-2-246 0,-3-2-249 0</inkml:trace>
          <inkml:trace contextRef="#ctx0" brushRef="#br0" timeOffset="1.12092E6">14730-3101 1519 0,'-4'-6'177'0,"3"1"-101"16,1 1-47-16,0 4-40 0,0 0-32 0,0-2-46 15,0 4-57-15,0-1 14 0,0 4 17 0,1 4-27 16,2 3-110-16,-3 2-191 0,0 5 16 0,-3 0 427 16</inkml:trace>
          <inkml:trace contextRef="#ctx0" brushRef="#br0" timeOffset="1.12177E6">15850-3127 620 0,'0'-1'164'0,"0"1"-55"0,-2-3-38 0,2 1-15 16,-5-1-7-16,0-1 3 0,-2 4 13 0,-5 0 14 16,2 4 11-16,-3 1-4 0,0-1-7 0,-4 8-11 15,3-1-8-15,-2 5-1 0,-2 0 1 16,3 4 9-16,2-1 4 0,2 4-8 0,6-6-8 16,1 1-13-16,0-1-12 0,5-4-3 0,2 2-7 15,0-3-14-15,1 0-3 0,-2-4-5 16,5 1 2-16,1-5 13 0,1 1 3 0,8-2-3 15,0-5-2-15,2 1-8 0,5-4-6 0,0 1-3 16,3-4-7-16,0-1-44 0,4-3-73 0,-2 1-85 16,2-3-107-16,-4 0-99 0,1-2-110 15,-4-2-29-15,3-3 558 0</inkml:trace>
          <inkml:trace contextRef="#ctx0" brushRef="#br0" timeOffset="1.12293E6">16040-3140 212 0,'-1'-1'245'0,"1"-4"-227"16,1 1-80-16,6-5-41 0,2 1 8 0,2 0 58 15,4-1 27-15,2-3 11 0,3 3 6 0,2-1 23 16,3-1 30-16,1 3 27 0,-1 2 41 16,-2-5 11-16,-3 5-14 0,4 0-9 0,-2 2-31 15,-2 1-25-15,2 1-11 0,-4 2-8 0,3 2 5 16,-6 1 0-16,0 1-4 0,-2 4-8 15,-2 2-20-15,-4 1-3 0,-2 0-3 0,-4 6 0 16,1-1 7-16,-2 4 0 0,-2 2 5 0,2-1 4 16,-5 0 1-16,0 2 0 0,-1-4 0 0,0 2-3 15,2-2-3-15,-2-1-4 0,1-2-4 16,3-4-3-16,2 0-3 0,0-6-1 0,0 0-1 16,3-1 2-16,4-2 7 0,0-3 6 0,2 1 5 15,0-2 4-15,3 0-2 0,6-3-5 0,3-2-3 16,2-1-2-16,4-5-2 0,-2 1 4 15,2-1 0-15,-4-4 1 0,-7-2 6 0,1-1 3 16,-4 3 7-16,-3-3 10 0,0 2 5 0,-4-4 5 16,0-1-6-16,-5 0-9 0,-2-3-15 0,-5 4-10 15,-2-1-9-15,-2 2-5 0,-1 5-2 0,0-1-7 16,-2 7-5-16,1 1-6 0,-6 1-11 0,2 4-4 16,-7 3-2-16,6 2 1 0,-5 4 8 15,6 1 3-15,-2 2 4 0,2 3-1 0,-2 3 3 16,3 0 0-16,3 1-1 0,4-3-4 0,2 2-15 15,1-1-11-15,5-2 0 0,5-3 9 16,1-1 22-16,2-4 17 0,4 4 10 0,2-6 3 16,5 0-2-16,-2-2 4 0,6-2 4 0,0-3 2 15,1-3 2-15,2 0 1 0,-1-1 0 16,-4-3 0-16,1 0 2 0,2 0-2 0,1-1-2 16,1 1-2-16,-2-3-1 0,-4 2 0 0,3-2 2 15,-3 0-1-15,-1 0 1 0,-5 2 3 0,2-4 0 16,-2 2 1-16,-2-2-3 0,0 3-1 15,-1-1-4-15,-6 3-1 0,0 3 0 0,-1-2 3 16,-4 5-3-16,0 2-4 0,0 1-15 0,-4 1-16 16,2 2-13-16,-2 0-13 0,1 0-5 0,-4 0-7 15,2 2 4-15,-3 2 11 0,0 4 10 0,-4 1 12 16,0 2 5-16,-2 2 0 0,4 2 1 0,2 1-1 16,1 4-1-16,1-1 5 0,1 1 5 15,2 1 0-15,2-1 3 0,1-2-3 0,0 2-2 16,1-1 2-16,-1-1 3 0,2 3 2 0,-1-1 0 15,2-2 1-15,-2 2-3 0,-1-3 0 0,0-1 3 16,0 1 2-16,-4 2 1 0,1 3 3 16,-5 0 3-16,-4 5 2 0,-1-3 6 0,-5 0 4 15,-2-3 1-15,0 0 4 0,0-1 0 0,0-4 6 16,7 0 7-16,-1-4 0 0,7-1 10 16,2-4 10-16,4-4 7 0,1-1 1 0,1-1-8 15,0-2-3-15,3 1 5 0,3-2 14 0,7-1 6 16,6 0-10-16,7-4-18 0,3-1-21 15,5 0-13-15,4-3-6 0,1-1-8 0,3 6 0 16,4-4 0-16,7-1-2 0,6 2 3 0,3-1-1 16,4 0-4-16,-2 3-6 0,-8 1-15 0,0 1-40 15,-11-1-36-15,-5 3-41 0,-8 1-37 0,-11 2-23 16,-5 2-91-16,-12 1-87 0,-5 0-43 0,-6-3-48 16,-10 6 199-16,-2-3 269 0</inkml:trace>
          <inkml:trace contextRef="#ctx0" brushRef="#br0" timeOffset="1.122E6">16330-3470 1 0,'0'-14'0'15,"0"-4"361"-15,-2 0 15 0,-2 5-69 0,3 7-67 16,-3 3-56-16,1 0-32 0,-1 2-16 0,3 1-30 16,0 1-36-16,-3 1-30 0,1 2-28 0,-4 2-6 15,2 6 3-15,-2 3 8 0,-1 4 5 16,-1 4 7-16,-2 5 1 0,-1 3 2 0,1 6 4 16,2 0-2-16,-2 2 0 0,-1-2-4 0,3 0-6 15,2 2-6-15,0-6-5 0,0 3-1 0,2-7-4 16,2 0-3-16,-1 1-5 0,-2-2-10 15,4-4-12-15,-2-1-41 0,3-2-74 0,-4-1-98 16,2-3-145-16,0-1-204 0,-1-4-195 0,0-6 646 16</inkml:trace>
        </inkml:traceGroup>
      </inkml:traceGroup>
    </inkml:traceGroup>
    <inkml:traceGroup>
      <inkml:annotationXML>
        <emma:emma xmlns:emma="http://www.w3.org/2003/04/emma" version="1.0">
          <emma:interpretation id="{F480421E-3F36-4E40-96D6-E0518A4E177D}" emma:medium="tactile" emma:mode="ink">
            <msink:context xmlns:msink="http://schemas.microsoft.com/ink/2010/main" type="paragraph" rotatedBoundingBox="798,2715 18378,1862 18476,3875 895,4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CC21BF-2553-4904-A7EE-A984078E77C5}" emma:medium="tactile" emma:mode="ink">
              <msink:context xmlns:msink="http://schemas.microsoft.com/ink/2010/main" type="inkBullet" rotatedBoundingBox="845,3688 1047,3678 1059,3916 856,3926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54470.369">187-1 616 0,'-1'1'223'0,"0"1"-149"16,-3 1-94-16,-3 1-22 0,0-1 14 0,-2 3 18 15,-3 7 29-15,-2-1 24 0,2 2 25 0,-1 1 21 16,-1 5 1-16,2-1-3 0,2 1-19 15,3 0-16-15,-4-2-11 0,9 0-17 0,0-2-4 16,2-5-4-16,3-4-1 0,1-1 7 0,5 0 6 16,2 0 8-16,-3-3 9 0,4-3 9 0,2-1 4 15,4-5 3-15,-4 0 1 0,-2 0-5 16,-3-3 0-16,2-1-4 0,0-2-1 0,-7 0-2 16,4-3 1-16,-6 3 2 0,0-2-1 0,-2 3-1 15,-2-1-6-15,1 0-3 0,-2 3 0 0,-3-2 1 16,2 2 1-16,-3 1-1 0,0 1-4 0,-2 2-6 15,3-1-7-15,-4 1-7 0,4 2-4 16,-3 3-6-16,-3 0-5 0,0 3-6 0,-2 3-3 16,2 4-5-16,-1 1 2 0,-2 4 2 0,2 0 2 15,1-3 3-15,1 4-1 0,6-4-3 0,-5 0 0 16,9-4-3-16,0-1 0 0,2-1 1 0,2 0 3 16,5-3-1-16,-3 0 3 0,4 0 0 15,-2-3-7-15,3-2-8 0,0 1-29 0,2-2-69 16,-2-2-130-16,-5 1-211 0,3-4-370 0,-4 2-66 15</inkml:trace>
      </inkml:traceGroup>
      <inkml:traceGroup>
        <inkml:annotationXML>
          <emma:emma xmlns:emma="http://www.w3.org/2003/04/emma" version="1.0">
            <emma:interpretation id="{F9CAE737-84EA-4DA7-9F92-8F3525030B4F}" emma:medium="tactile" emma:mode="ink">
              <msink:context xmlns:msink="http://schemas.microsoft.com/ink/2010/main" type="line" rotatedBoundingBox="1075,2702 18378,1862 18476,3875 1173,4714"/>
            </emma:interpretation>
          </emma:emma>
        </inkml:annotationXML>
        <inkml:traceGroup>
          <inkml:annotationXML>
            <emma:emma xmlns:emma="http://www.w3.org/2003/04/emma" version="1.0">
              <emma:interpretation id="{C4CCCBDD-4ECD-45FE-A2C9-3D079D2ED549}" emma:medium="tactile" emma:mode="ink">
                <msink:context xmlns:msink="http://schemas.microsoft.com/ink/2010/main" type="inkWord" rotatedBoundingBox="1097,3152 3270,3046 3326,4195 1153,4300"/>
              </emma:interpretation>
              <emma:one-of disjunction-type="recognition" id="oneOf5">
                <emma:interpretation id="interp21" emma:lang="en-IN" emma:confidence="0">
                  <emma:literal>Ice</emma:literal>
                </emma:interpretation>
                <emma:interpretation id="interp22" emma:lang="en-IN" emma:confidence="0">
                  <emma:literal>Ia</emma:literal>
                </emma:interpretation>
                <emma:interpretation id="interp23" emma:lang="en-IN" emma:confidence="0">
                  <emma:literal>Ile</emma:literal>
                </emma:interpretation>
                <emma:interpretation id="interp24" emma:lang="en-IN" emma:confidence="0">
                  <emma:literal>Iu</emma:literal>
                </emma:interpretation>
                <emma:interpretation id="interp25" emma:lang="en-IN" emma:confidence="0">
                  <emma:literal>Io</emma:literal>
                </emma:interpretation>
              </emma:one-of>
            </emma:emma>
          </inkml:annotationXML>
          <inkml:trace contextRef="#ctx0" brushRef="#br0" timeOffset="55283.6572">682-513 696 0,'-11'0'130'0,"-2"1"-78"0,0-1-44 16,2 5-6-16,8-4-6 0,2 4 6 16,1-4-3-16,1-1 11 0,2 0 16 0,5 0 16 0,-1 0 24 15,13 0 10-15,-2-1 6 0,11-4-1 16,8 0-1-16,9-1-1 0,-1 0-4 0,8-1-1 16,0 0-7-16,4-2-5 0,4 2-6 0,4-1-10 15,-4-2-5-15,-2 5-7 0,2 2-9 16,-6 0-6-16,-2 3-7 0,-2-1-2 0,-8-1 0 15,0 2 1-15,-5 2 0 0,-1-2-1 0,-9 0-1 16,-2 1-1-16,-5-1 0 0,-6 3-3 0,-8 0-3 16,1-1-11-16,-7 3-28 0,-4-1-37 15,-6 2-79-15,-2 1-136 0,-5 1-183 0,-3 2-182 16,-6-3 321-16</inkml:trace>
          <inkml:trace contextRef="#ctx0" brushRef="#br0" timeOffset="55572.7033">1353-533 1 0,'-6'-5'0'16,"5"-1"0"-16,-1 0 0 0,0 1 0 0,2 1 190 15,-2 0 29-15,-3-2 9 0,4 2 10 0,-1 1-5 16,1 2-24-16,-2 1-25 0,-5-2-40 0,7 2-41 16,-2-1-28-16,-3 2-29 0,3 2-16 15,-1 2-12-15,-3 3-7 0,3 0-1 0,-5 3-1 16,5 2-2-16,-7 3 1 0,4 4-2 0,-1 4 1 15,-2 1-2-15,2 7 1 0,-3 5 1 16,-1 3 3-16,-2 6 3 0,1 6 2 0,-3 4 1 0,-6 1 2 16,6-1 0-16,-5-1 2 0,3 1 2 15,-2-1-3-15,3-3-2 0,1-7-3 0,1-3-4 16,-2-1-10-16,2-9-10 0,1 3-30 0,2-6-53 16,-1-2-61-16,1-1-76 0,-2-6-68 0,6 0-97 15,-2-6-120-15,-2-1 65 0</inkml:trace>
          <inkml:trace contextRef="#ctx0" brushRef="#br0" timeOffset="55854.7021">346 617 505 0,'-13'2'522'0,"0"-2"-392"15,-2 0-92-15,11 0-38 0,3 1-20 16,1-1-9-16,1 0 8 0,2 0 14 0,6 0 28 15,3-1 25-15,6-1 4 0,5-1 0 0,6 0-1 16,1-1-1-16,9 0-2 0,2 0 7 0,3 0 2 16,2-2 7-16,6 1 6 0,2-1-6 15,1 1-6-15,4-1-10 0,-4 2-14 0,-2-1-2 16,1 0-6-16,0 2-6 0,-3-3-1 0,-3 3-5 16,-7 2 0-16,-3-2 0 0,-7 3 1 0,-4-2 0 15,-3 4-2-15,-9-2-2 0,-2 1-8 16,-2 1-8-16,-7 1-40 0,-3-2-88 0,-2 2-83 15,-1-3-134-15,-2 0-190 0,-6 2-190 0</inkml:trace>
          <inkml:trace contextRef="#ctx0" brushRef="#br0" timeOffset="56543.8251">2085-49 199 0,'-7'-7'539'0,"-4"-2"-412"0,-4-5-51 0,2 5 20 0,2 4 35 16,1-1 32-16,-3-2 18 0,3 2-31 15,-4 0-22-15,6 4-26 0,-4-2-26 0,0 3-17 16,0-1-17-16,-1 4-13 0,-1-1-4 0,1 5-1 16,-1 0-10-16,-6 6 0 0,4 1-3 0,-1 6-3 15,-6 1 2-15,0 5-2 0,3 2-1 16,-3 4-3-16,1 2 0 0,3 4-1 0,1 0 0 16,1 2 2-16,2-5-3 0,4-1-1 0,6-4-1 15,1-4-3-15,4-4 2 0,4-2 0 16,1-4 1-16,6-2 2 0,3-3 6 0,4-2 5 15,0 0 5-15,6-7 5 0,3-2 0 0,2-5-3 16,5 0-1-16,-2-5-6 0,5-4-3 0,1 1 0 16,4-4-2-16,0-2-2 0,7 0 2 15,-5 0 2-15,-2 1-2 0,2-4 5 0,-4-2-2 16,-8 1 1-16,4 0 2 0,-2 0-3 0,-5 1 2 16,0-3 0-16,-11 5 1 0,1-1 2 0,-5 3 4 15,-9 3 1-15,2 2 5 0,-7 6 5 0,0-1-7 16,-7-2-3-16,4 5-7 0,-6 0-8 0,2 2 1 15,-2 0-5-15,-3 2-3 0,-2 2-3 16,-4 1-4-16,-4 5-2 0,-3 2 2 0,-1 5 2 16,2 1 0-16,0 5 3 0,2 0 1 0,-2 6-2 15,4 1 4-15,1 3-2 0,5-1 1 16,2 0 1-16,-1 1-2 0,5-5 2 0,3-1-1 16,4-1 0-16,2-6-1 0,2 0 3 0,5-2 0 15,1-1 2-15,1-4 5 0,7 0 4 0,-2-1 2 16,2-5 2-16,6-1 0 0,-4-2-2 15,4-2 0-15,1-1-2 0,-4-2-2 0,4 1-1 16,0-1 0-16,-6 1-1 0,3-1 2 0,-8-1 0 16,-2 2 1-16,-6-2 2 0,3 1-7 15,-3-1-16-15,-3 2-36 0,1-2-60 0,1 2-92 16,-3-5-111-16,-1 3-190 0,0 0-296 0,0-1-101 16</inkml:trace>
        </inkml:traceGroup>
        <inkml:traceGroup>
          <inkml:annotationXML>
            <emma:emma xmlns:emma="http://www.w3.org/2003/04/emma" version="1.0">
              <emma:interpretation id="{CE6ABA62-FAAC-4B89-B949-B66B92B63425}" emma:medium="tactile" emma:mode="ink">
                <msink:context xmlns:msink="http://schemas.microsoft.com/ink/2010/main" type="inkWord" rotatedBoundingBox="3842,2960 5316,2889 5362,3844 3888,3915"/>
              </emma:interpretation>
              <emma:one-of disjunction-type="recognition" id="oneOf6">
                <emma:interpretation id="interp26" emma:lang="en-IN" emma:confidence="0">
                  <emma:literal>Tea</emma:literal>
                </emma:interpretation>
                <emma:interpretation id="interp27" emma:lang="en-IN" emma:confidence="0">
                  <emma:literal>tea</emma:literal>
                </emma:interpretation>
                <emma:interpretation id="interp28" emma:lang="en-IN" emma:confidence="0">
                  <emma:literal>Yea</emma:literal>
                </emma:interpretation>
                <emma:interpretation id="interp29" emma:lang="en-IN" emma:confidence="0">
                  <emma:literal>yea</emma:literal>
                </emma:interpretation>
                <emma:interpretation id="interp30" emma:lang="en-IN" emma:confidence="0">
                  <emma:literal>Team</emma:literal>
                </emma:interpretation>
              </emma:one-of>
            </emma:emma>
          </inkml:annotationXML>
          <inkml:trace contextRef="#ctx0" brushRef="#br0" timeOffset="57039.0955">3101-603 381 0,'-13'-3'250'0,"-5"-2"-116"0,-6 0-15 0,11 4 39 15,-1-1 33-15,2 1 26 0,7-2-16 0,-2 1-43 16,6 2-46-16,1-1-53 0,0 1-52 16,4-3-28-16,2 1-4 0,5-1 10 0,7-1 21 15,7-2 9-15,7-3 5 0,7-1 2 0,8 0 4 16,4-2-2-16,5 2-4 0,6 1-1 0,0 0-6 15,1 3-2-15,-2-3-1 0,-2 2 0 16,-1 3 1-16,-4 1 1 0,-3-2 1 0,-10 3 2 16,-2-3-3-16,-9 2-4 0,-4 2-10 0,-3 0-40 15,-8-1-100-15,-6 2-133 0,-6-1-131 16,-4 2-162-16,-7 1-155 0,-6 0 689 0</inkml:trace>
          <inkml:trace contextRef="#ctx0" brushRef="#br0" timeOffset="57298.6737">3488-737 791 0,'-8'-2'258'0,"3"0"-143"0,-2 1-74 0,2 1-24 16,4 0-8-16,1 1 14 0,-3 3 13 0,0 3 18 16,2 4 16-16,-3 2 3 0,-4 7 4 15,3 3-7-15,-5 9-4 0,5 7-2 0,-6 4 0 16,0 6 0-16,1-1 0 0,-1 5 0 0,-3-1-4 15,-3 0-2-15,4 2-10 0,-1 0-9 16,-1-2-5-16,-1-3-10 0,0-1-2 0,2-5-1 16,-4-5-5-16,6-3 0 0,0-3 0 0,5-4-2 15,-2-5 1-15,1-1-2 0,1-5-7 0,-1-3-22 16,5-5-115-16,1-5-192 0,0-2-273 16,1-5-703-16</inkml:trace>
          <inkml:trace contextRef="#ctx0" brushRef="#br0" timeOffset="57734.0777">3570-55 818 0,'-1'0'80'0,"1"0"-90"0,1-1-27 0,2 1 21 16,8-2 45-16,-1-1 30 0,4-3 19 0,1-2 7 15,2 1 4-15,6-2 2 0,1-1-3 0,3-3-10 16,-2-1-6-16,3-2-12 0,-2 1-10 16,-1-1-4-16,-6-2-2 0,3 2-4 0,-10 0-3 15,-2-1 0-15,-2-2 3 0,0 3 2 0,-2-2-1 16,-5 0-4-16,-1-1-8 0,-1 2-5 16,-5-1-7-16,-2 3 4 0,3 7 3 0,-4-1 0 15,-2 4 0-15,2 2-9 0,-8 3-8 0,1 5-4 16,-4-1-4-16,-1 4 0 0,-3 0 0 0,-2 7 2 15,3 0-2-15,-2 6 1 0,3 3 1 16,0 3-4-16,0 2 3 0,5 1 0 0,3 4-2 16,0-2 3-16,3 2-1 0,8-4 0 0,2-3 1 15,2-6 1-15,6 1 3 0,1-5 3 0,7-2 7 16,5-1 4-16,-1-4 8 0,6-2 4 16,-1-5-1-16,4-2 1 0,-1-2-5 0,4-2-6 0,1-2-3 15,-2-2 0-15,3 1-4 0,-2-4 0 16,0 1-9-16,2 0-37 0,1-1-54 0,-2 0-100 15,-2-1-151-15,-1-2-239 0,-2 1-282 0,0-2 502 16</inkml:trace>
          <inkml:trace contextRef="#ctx0" brushRef="#br0" timeOffset="58233.9301">4459-307 514 0,'0'-6'295'16,"-2"-4"-107"-16,-1 1-36 0,2 2-1 0,-1 1 7 15,-2-2 0-15,0 2-21 0,-1 1-20 0,-5 1-20 16,0-1-21-16,-1 1-22 0,-5-1-14 0,2 3-10 16,-4 2-10-16,-5 5-6 0,-1 0-4 15,-3 1 0-15,0 3-1 0,2 6-3 0,3 0 0 16,1 4-2-16,-2 4-1 0,1 0 0 0,1 4 0 16,1 1 2-16,1 0-3 0,0 0 0 15,5 0 0-15,2-2-6 0,5-6 4 0,4 0-2 16,3-7 4-16,4-2 4 0,2-4 1 0,2 1 3 15,5-4 4-15,3-3 7 0,3-1 1 16,0-3-2-16,6-5-5 0,-2 0-7 0,1-4 1 0,-1 2-2 16,0-3 3-16,-1-3 2 0,-1 2-1 15,0-2 3-15,-4 0 1 0,-2 0 2 0,-1 0 2 16,-2 1 0-16,-4 0 2 0,-3 1-7 0,0 0 2 16,-2-1 0-16,1 6-3 0,-3-1 4 0,1 4-6 15,-2 3 0-15,0 3-4 0,0 2-4 16,0-1-7-16,0 1-13 0,-2 2 1 0,2 3-1 15,-4 2 11-15,3 9 11 0,-2 2 1 0,-3 1 2 16,2 2-3-16,0-3-1 0,-2 2 1 0,4-3-5 16,0-5 0-16,1-1 1 0,2-2-2 15,3-3 5-15,2-1 5 0,-1 1 3 0,4-4 7 16,-1-1 7-16,2-1 1 0,3-2 3 0,-1-2 1 16,2 1-5-16,-2-2-1 0,-1-2-1 15,1 2 0-15,-7-6-4 0,2 3 1 0,-2-2-12 16,-4-2-32-16,6 1-41 0,-4 0-76 0,-2 1-104 15,-1-2-121-15,0 0-241 0,0 1-297 0,1-1 322 16</inkml:trace>
        </inkml:traceGroup>
        <inkml:traceGroup>
          <inkml:annotationXML>
            <emma:emma xmlns:emma="http://www.w3.org/2003/04/emma" version="1.0">
              <emma:interpretation id="{B17DE004-AFF1-44A1-B9BE-8507D1A256E9}" emma:medium="tactile" emma:mode="ink">
                <msink:context xmlns:msink="http://schemas.microsoft.com/ink/2010/main" type="inkWord" rotatedBoundingBox="5965,2464 8318,2350 8380,3632 6027,3746"/>
              </emma:interpretation>
              <emma:one-of disjunction-type="recognition" id="oneOf7">
                <emma:interpretation id="interp31" emma:lang="en-IN" emma:confidence="0">
                  <emma:literal>Brand</emma:literal>
                </emma:interpretation>
                <emma:interpretation id="interp32" emma:lang="en-IN" emma:confidence="0">
                  <emma:literal>Band</emma:literal>
                </emma:interpretation>
                <emma:interpretation id="interp33" emma:lang="en-IN" emma:confidence="0">
                  <emma:literal>Beard</emma:literal>
                </emma:interpretation>
                <emma:interpretation id="interp34" emma:lang="en-IN" emma:confidence="0">
                  <emma:literal>Bland</emma:literal>
                </emma:interpretation>
                <emma:interpretation id="interp35" emma:lang="en-IN" emma:confidence="0">
                  <emma:literal>Beaned</emma:literal>
                </emma:interpretation>
              </emma:one-of>
            </emma:emma>
          </inkml:annotationXML>
          <inkml:trace contextRef="#ctx0" brushRef="#br0" timeOffset="58758.72">5532-641 886 0,'-7'-6'241'16,"-4"-4"-48"-16,2-2-9 0,4 6-2 0,1 0 3 16,2 3-15-16,1 1-31 0,0 1-35 15,1 2-33-15,-3-1-31 0,3 1-27 0,0-1-24 16,0 1-15-16,0 4-1 0,-1 4 6 0,-1 8 12 16,-3 5 16-16,-3 9 2 0,-3 6-1 0,-1 1 1 15,-1 4-3-15,-1-5 2 0,0 4 1 0,-1-4 0 16,1 0-1-16,-2-3 2 0,3-2 0 15,1-1-2-15,-3-3-2 0,3-2-11 0,-1-3-38 16,1-4-120-16,1-2-134 0,3-7-172 0,2-3-192 16,0-1-121-16,0-6 782 0</inkml:trace>
          <inkml:trace contextRef="#ctx0" brushRef="#br0" timeOffset="59721.6363">5304-540 1 0,'-3'-25'378'0,"3"-10"-199"16,0-3-48-16,2 6-14 0,4 7 6 0,1 2 4 16,2-1-8-16,3-1-24 0,1 1-25 0,0-1-17 15,4 1-16-15,2-1-11 0,3 0-10 16,3 1-5-16,3-1-3 0,4 4-2 0,1 0 0 16,0 5 1-16,-1 0 2 0,3 4 2 0,-3 1-3 15,-4 5-5-15,3 3-2 0,-8 2-4 16,0 1 0-16,-7 3 1 0,-4 1-8 0,-1 4 1 0,-4 2 0 15,-3 4 5-15,0 1 9 0,-4 2 5 16,-6 6 6-16,-1-1 1 0,-1 5 0 0,-4-2 0 16,-6 6-1-16,-8-2 0 0,-1 0-2 0,-2-2 1 15,-5-4 0-15,2 3-2 0,-1-5-2 16,0-1 2-16,4-2-1 0,2-5 3 0,4 2 0 16,3-6 1-16,4-3 5 0,5-1 6 0,3-2 9 15,6-1-1-15,0-2-8 0,2 0-17 0,2 0-19 16,-1 0-6-16,3-2-2 0,3-1 8 0,2 1 5 15,5 1-1-15,2 2-3 0,4 3-1 16,0 0 1-16,1 5 2 0,5 2 3 0,-2 1 1 16,3 3 0-16,-6-2 0 0,-1 4 2 0,2-1 1 15,-6 0-1-15,-3 4 0 0,-5-3-2 0,-2 4 0 16,-6-1 2-16,-3 0 2 0,-5 0 3 16,-1-2 3-16,-5 2 0 0,-3-1 0 0,-3-2 2 15,-5 2 0-15,-1-3 0 0,-1 1 2 0,-5-4 0 16,2 2-1-16,-3-3 2 0,-1-4 2 0,1-2 2 15,-2-2 3-15,0-1-1 0,3-3 1 16,-1-1 5-16,7-5 1 0,3 0 3 0,1-1 1 16,9 0 0-16,2 1-2 0,3-5-1 15,-1 4-10-15,6 2-7 0,-1-3-6 0,4 2-10 16,1 0-8-16,2 1-4 0,1 2-7 0,2 0 1 16,0 0 3-16,1 2 3 0,4 1 4 0,-1-2 3 15,4 1 3-15,3 1 3 0,-1-3 3 0,3 3 0 16,3-2 2-16,-2 0-1 0,4 0-1 0,0-2 3 15,1 2 0-15,4-3 2 0,1 1-1 0,1-4 0 16,1 3 1-16,3-6-3 0,0 2 3 16,3 1-2-16,-6-5 2 0,1 4 1 0,1-1-1 15,-2-2 5-15,-5 0 3 0,-6-4 2 0,-1 3 5 16,-1-3-2-16,0 1-1 0,-4-1-1 16,4-1-3-16,-5-1 2 0,0 3 0 0,-1-2 1 15,-1 0-1-15,-5-1 2 0,1 3-1 0,-4-2 0 16,-1 6 2-16,1-2-5 0,-3 4-1 0,-1-1-2 15,0 1-1-15,0 0 1 0,-1 3-2 16,-1 0 0-16,-3 4-11 0,1-4-3 0,-3 3-9 16,2 1-7-16,-6 2 3 0,2 0-8 0,-1 4 2 15,0-1 4-15,0 2-3 0,-3 1 4 16,2 3 1-16,3-2 1 0,0 7-3 0,3-6 3 16,-1 4 0-16,4 0 1 0,-1-4 8 0,3 6-1 15,3-2 4-15,-2 3 3 0,4 0-2 0,-2-2 4 16,1 3 1-16,0-3-1 0,1 4 1 0,-1-2 1 15,-2 2 1-15,-1-1-1 0,-1 1 4 16,-1 2 0-16,-1-2 0 0,0 0 2 0,-5 0-6 16,3-1 6-16,-3-2-1 0,1 1 2 0,2-4 4 15,1-2-6-15,0 0 1 0,2-4-3 0,2-1 4 16,2-1 3-16,0 0 9 0,1-1 8 0,0-2 3 16,5 0 6-16,-1-2-2 0,0-2-6 15,6-1-5-15,2-3-18 0,-2-2-28 0,1 1-52 16,3 1-96-16,-4-3-118 0,4 1-203 0,-1 1-226 15,1 0 252-15</inkml:trace>
          <inkml:trace contextRef="#ctx0" brushRef="#br0" timeOffset="60999.6683">6397-517 1 0,'5'-8'168'0,"0"-7"-17"16,2-4-5-16,0-4 25 0,-3 2 31 0,1 2 5 15,-3 0-16-15,-2 3-15 0,-3 1-18 0,-2 5-19 16,-2 5-26-16,-1-1-31 0,-2 4-33 0,0 2-26 16,-6 3-15-16,0 4-3 0,-5 2 0 15,-1 4-2-15,-3 3 2 0,0 6-2 0,0 0-3 16,3 4 5-16,-2-1-1 0,2-3-1 0,4-3 3 16,0 3-2-16,8-2-2 0,-3-5 1 15,7 2-2-15,-4-3-2 0,9-4 0 0,1-1 2 16,4-1-4-16,3-4 6 0,-1 0 4 0,3-3 3 15,1-1 3-15,5-2-2 0,4-1-5 0,0-1-5 16,-2-2-2-16,3-2-3 0,-2-2 2 16,-2 0 3-16,1 1-1 0,-2-4 5 0,-2 3 0 15,1-3 1-15,2 2 5 0,-4-1-5 0,-3-1 2 16,-2 3 0-16,0 3-1 0,-2-3 0 16,-2 4 0-16,1 0-3 0,1 3-3 0,-5 1-2 15,0 2-7-15,0 0-9 0,0 2-12 0,0-1-12 16,0 2 7-16,-3 3 14 0,3 4 16 0,-4 0 17 15,0 2-1-15,2 5-1 0,-4-3-4 0,0 3-1 16,0-3-1-16,1 2-2 0,2-3 0 0,3-1-2 16,0-5-2-16,0 1 2 0,5-3-4 15,-1-1 7-15,3 1 1 0,3-3 3 0,-2-4 3 16,4-1-2-16,-3 0-2 0,2-1-1 0,1-2-1 16,-1-1-1-16,1-4-2 0,-2 1 0 0,1-3-3 15,0 0 3-15,2 0 1 0,-1-2 3 16,-2 0 1-16,2-4 0 0,-2 3 2 0,-1-1 4 15,3-1 1-15,-3-2-3 0,0 2-5 0,-1 5-3 16,0 3-4-16,-1 1-1 0,0 4-4 0,-2 1-4 16,-2 2-5-16,1 1-5 0,-3 2-2 15,2 1 3-15,-2 5 8 0,-1 2 5 0,2 3 7 16,-1 3 4-16,-2 3 0 0,-1 1 3 0,1 1-1 16,-4-2 0-16,-1 2 1 0,1-3-1 15,-3 1-1-15,2-2-1 0,-2-1-1 0,4-4-2 16,2-4-1-16,-2-1-3 0,4-3-2 0,0-1 4 15,0-2 2-15,2 0 5 0,-2-2 10 0,3-1 7 16,2-1 4-16,2 1 0 0,1-6-4 16,4 1-8-16,0-4-4 0,2 1-3 0,-1 0-2 15,1-3-1-15,-1 2 3 0,2-2-1 0,-1 2 1 16,3 1-1-16,-4-1-4 0,-4 3 0 0,2 3-3 16,0-1-3-16,-3 4-3 0,-1 0-7 15,-1 0-5-15,0 4-3 0,-5 1 2 0,0 4 6 16,1 3 7-16,-1 0 6 0,2 1 1 0,-2 5 3 15,0-1-2-15,2 5 1 0,-2-6 0 0,-1 4-1 16,3-7 1-16,1 3-1 0,3-5-2 0,-2 0 0 16,3-2 0-16,4 1-4 0,2-2-17 15,6-2-46-15,3-5-58 0,6 1-48 0,-2-4-24 16,5-2 18-16,-4-1 31 0,4 0 36 0,-1-4 32 16,-3 2 24-16,-1 0 25 0,0-5 16 15,-2 1 10-15,-3-3 13 0,-3 3 9 0,-3-4 15 16,1 0 11-16,-5-3 12 0,0-1 15 0,-4 1 9 15,3-1 9-15,-5 0 8 0,2 5 1 0,-7 0 2 16,-1 4 0-16,-4-1-1 0,-3 7-3 0,3 1-12 16,-4 1-19-16,3 4-24 0,-6 1-19 15,-1 2-13-15,-3 3-7 0,-4 6 1 0,-1 4 0 16,-7 2-2-16,3 4 2 0,-2 3 0 0,0 4-3 16,3 0 3-16,2 5-2 0,-1-6 0 15,5 0 0-15,4-2-1 0,2-2-2 0,5-6 0 16,5-1-2-16,5-3 1 0,-1-1 0 0,8-5 1 15,-3-1-1-15,5-3 3 0,4-2 0 0,-2-1 0 16,3-1 1-16,4-5-2 0,4 0-1 0,1-1 1 16,-2-5 1-16,3 1 3 0,-2-4 3 0,1 0-1 15,-6-3 3-15,1 0 1 0,-1-3 2 16,-6-1 0-16,-1-3 2 0,1-5-4 0,-3-6-2 16,2-2 0-16,-4 1 0 0,4-4 0 0,-3-1-1 15,-3-3-1-15,0-2-3 0,-2-2 2 16,0 1 0-16,-2 4-2 0,0 1 5 0,-4 0-1 15,1 5-1-15,-2-3 2 0,1 6-4 0,-2 3 4 16,0 4 4-16,0 9 1 0,1 1 8 0,0 10 2 16,1 6 0-16,-2 2-11 0,0 2-31 15,-1 4-7-15,-2 5-4 0,-2 10 7 0,-6 11 22 16,-6 13 4-16,3 6 4 0,-2 7 3 0,-2 3 3 16,5 3-1-16,-1 3-1 0,0 1-3 0,5-2 0 15,2-4-4-15,4-1 2 0,3-1 1 0,4-3 0 16,3 7 5-16,-2-8-1 0,6-1 0 15,-3-5-1-15,3-6-4 0,-1-1-5 16,-3-2-40-16,-1-3-132 0,-1 1-211 0,-7-5-387 0,-3 1-468 16</inkml:trace>
        </inkml:traceGroup>
        <inkml:traceGroup>
          <inkml:annotationXML>
            <emma:emma xmlns:emma="http://www.w3.org/2003/04/emma" version="1.0">
              <emma:interpretation id="{DB45020E-3F27-471F-AC3F-378D63BEAB56}" emma:medium="tactile" emma:mode="ink">
                <msink:context xmlns:msink="http://schemas.microsoft.com/ink/2010/main" type="inkWord" rotatedBoundingBox="11203,3948 12281,3896 12294,4175 11217,4227">
                  <msink:destinationLink direction="with" ref="{E8919B75-47AD-4835-AD9F-7D82BC22C632}"/>
                </msink:context>
              </emma:interpretation>
              <emma:one-of disjunction-type="recognition" id="oneOf8">
                <emma:interpretation id="interp36" emma:lang="en-IN" emma:confidence="0">
                  <emma:literal>-</emma:literal>
                </emma:interpretation>
                <emma:interpretation id="interp37" emma:lang="en-IN" emma:confidence="0">
                  <emma:literal>_</emma:literal>
                </emma:interpretation>
                <emma:interpretation id="interp38" emma:lang="en-IN" emma:confidence="0">
                  <emma:literal>.</emma:literal>
                </emma:interpretation>
                <emma:interpretation id="interp39" emma:lang="en-IN" emma:confidence="0">
                  <emma:literal>~</emma:literal>
                </emma:interpretation>
                <emma:interpretation id="interp40" emma:lang="en-IN" emma:confidence="0">
                  <emma:literal>l</emma:literal>
                </emma:interpretation>
              </emma:one-of>
            </emma:emma>
          </inkml:annotationXML>
          <inkml:trace contextRef="#ctx0" brushRef="#br0" timeOffset="1.12919E6">10364 545 659 0,'2'0'2'16,"-1"2"-50"-16,8-2-38 0,2-2 16 0,6 1 73 16,8-5 1-16,1-2-3 0,9-5 1 15,6 1-8-15,3-5 4 0,8 0 4 0,8-7-4 16,6-2 15-16,4-2-2 0,8-1 4 0,3 4 7 16,9-2-7-16,1 2-10 0,-1-1-185 0,-3 3-179 15,1 1 359-15</inkml:trace>
        </inkml:traceGroup>
        <inkml:traceGroup>
          <inkml:annotationXML>
            <emma:emma xmlns:emma="http://www.w3.org/2003/04/emma" version="1.0">
              <emma:interpretation id="{2A315E67-0662-4303-91DB-DC233CCCB50A}" emma:medium="tactile" emma:mode="ink">
                <msink:context xmlns:msink="http://schemas.microsoft.com/ink/2010/main" type="inkWord" rotatedBoundingBox="12954,2957 14507,2881 14549,3760 12997,3835">
                  <msink:destinationLink direction="with" ref="{E8919B75-47AD-4835-AD9F-7D82BC22C632}"/>
                </msink:context>
              </emma:interpretation>
              <emma:one-of disjunction-type="recognition" id="oneOf9">
                <emma:interpretation id="interp41" emma:lang="en-IN" emma:confidence="0">
                  <emma:literal>MD</emma:literal>
                </emma:interpretation>
                <emma:interpretation id="interp42" emma:lang="en-IN" emma:confidence="0">
                  <emma:literal>md</emma:literal>
                </emma:interpretation>
                <emma:interpretation id="interp43" emma:lang="en-IN" emma:confidence="0">
                  <emma:literal>mD</emma:literal>
                </emma:interpretation>
                <emma:interpretation id="interp44" emma:lang="en-IN" emma:confidence="0">
                  <emma:literal>m</emma:literal>
                </emma:interpretation>
                <emma:interpretation id="interp45" emma:lang="en-IN" emma:confidence="0">
                  <emma:literal>me</emma:literal>
                </emma:interpretation>
              </emma:one-of>
            </emma:emma>
          </inkml:annotationXML>
          <inkml:trace contextRef="#ctx0" brushRef="#br0" timeOffset="1.13006E6">12376-285 1471 0,'-13'-5'110'15,"0"-1"-44"-15,0 2-38 0,5 4-34 0,6 1-13 0,2 2 2 16,-2 2 6-16,-1 7 4 0,-4 3 9 0,2 5 6 15,-3 5 0-15,1 5 1 0,-4 4 0 16,1 0-1-16,-2 0 1 0,-3 2 3 0,1-2-2 16,1 0 1-16,1-5 0 0,-1 0 0 0,0-5 1 15,3-7 0-15,3 1 3 0,-1-7 8 0,7-5 13 16,-1-2 24-16,1-4 29 0,1-1 34 16,0-4-13-16,-1 1-25 0,-3-5-33 0,0-2-47 15,2-6-6-15,1-3-1 0,1-1 0 0,1-8 4 16,5 2 0-16,0-5 2 0,5-2-1 15,1-4-2-15,3-3-4 0,2-3-2 0,3 0-1 16,-1 2-9-16,4 3 3 0,-3 3-4 0,8 3-5 16,-5 6 2-16,4 7-2 0,-3-1 2 15,1 8 4-15,-2 4 1 0,-4 0-8 0,5 6-3 16,-8 3-6-16,4 3-1 0,-2 6 8 0,-3-3 5 16,-1 7 7-16,-2 2 11 0,2 0 0 0,-5 5 4 15,-5 1 5-15,2 3 1 0,-6 1 1 0,-6 1 0 16,2 0-2-16,-5-2-3 0,1-1 1 15,-3-2 1-15,2-2 3 0,-2-7 12 0,7-4 8 0,1-5 16 16,2-3 10-16,1 0 4 0,1-2 0 16,0-1-26-16,1-3-27 0,-1-4-26 0,7-6-17 15,-1-2 4-15,5-4 11 0,5-2 12 16,0 1 2-16,1-4 3 0,5 2 1 0,-6 0-7 16,6-4 5-16,-1 2-5 0,-1 3-4 0,5 1 1 15,-2 7 0-15,0 3 1 0,-5 4 1 0,-5 3 3 16,0 4-8-16,-1 4-2 0,-1 2 5 0,0 5 2 15,-1 1 10-15,-1 1 7 0,-2 5 2 16,1 1 4-16,-5 6 1 0,4 0 2 0,-5 5-2 16,-3 0 2-16,0-2-5 0,-3 3 1 0,-2 0-2 15,-1 2-4-15,1-3 2 0,-4 0-6 16,-2-2-3-16,5-5-5 0,-3-4-25 0,1 1-75 16,3-6-105-16,-2 2-143 0,2-10-214 0,3-2-197 15,1-4 568-15</inkml:trace>
          <inkml:trace contextRef="#ctx0" brushRef="#br0" timeOffset="1.13066E6">13303-754 1 0,'-2'-5'0'0,"-5"-1"173"16,2-1 100-16,1 2-39 0,0 4-25 16,0-1-39-16,4 2-46 0,0 2-45 0,0-1-59 15,0 2-40-15,1-1-1 0,2 2 1 0,1 4 27 16,1 2 23-16,3 2-6 0,4 0-2 0,1-1-3 15,4 2-5-15,3 0-2 0,0 4-1 0,3-2-1 16,-1 2 1-16,1-1-2 0,3 2 2 16,-2 0-2-16,0-2-1 0,-3 3 3 0,2-1-3 15,-1 0 1-15,-4 3 0 0,-2-2 0 0,2 4 6 16,-5 1 6-16,-6-4 4 0,2 3 1 16,-6-2 4-16,1-3 10 0,-7 0 11 0,1 0 11 15,-9 0 6-15,-4 2-4 0,-10-2-5 0,-2 6-9 16,-8-2-7-16,0 1-4 0,-2 0-4 0,-3 1-1 15,-1-2-1-15,2-2-3 0,-1 2-1 0,3-3-4 16,2-3-5-16,3-2-6 0,5-4-3 16,3-1-5-16,2-3-6 0,5-2-9 0,7 0-26 15,2-4-76-15,0-1-91 0,6-2-158 0,-1-4-228 16,2 4-210-16,2-3 607 0</inkml:trace>
          <inkml:trace contextRef="#ctx0" brushRef="#br0" timeOffset="1.13029E6">13396-551 1030 0,'0'1'325'0,"0"1"-240"15,0-1-109-15,0 0-28 0,0 1 34 0,0 6 50 16,-1 4 35-16,-2 6 28 0,-2 5-2 0,-2 4-19 15,-3 2-23-15,4 2-16 0,-6 1-10 16,1-1-3-16,-1 0-3 0,0 0-2 0,-2-4-2 16,2 1-4-16,4-3-4 0,-2-3-10 0,0-2-29 15,5-7-112-15,-3 2-164 0,5-6-243 0,-5-2-226 16,5-4 684-16</inkml:trace>
        </inkml:traceGroup>
        <inkml:traceGroup>
          <inkml:annotationXML>
            <emma:emma xmlns:emma="http://www.w3.org/2003/04/emma" version="1.0">
              <emma:interpretation id="{BA3DA892-3FE1-43C9-AD6A-66A74FC3EB29}" emma:medium="tactile" emma:mode="ink">
                <msink:context xmlns:msink="http://schemas.microsoft.com/ink/2010/main" type="inkWord" rotatedBoundingBox="14833,2870 18259,1702 18529,2493 15103,3660">
                  <msink:destinationLink direction="with" ref="{E8919B75-47AD-4835-AD9F-7D82BC22C632}"/>
                </msink:context>
              </emma:interpretation>
              <emma:one-of disjunction-type="recognition" id="oneOf10">
                <emma:interpretation id="interp46" emma:lang="en-IN" emma:confidence="0">
                  <emma:literal>(South</emma:literal>
                </emma:interpretation>
                <emma:interpretation id="interp47" emma:lang="en-IN" emma:confidence="0">
                  <emma:literal>(south</emma:literal>
                </emma:interpretation>
                <emma:interpretation id="interp48" emma:lang="en-IN" emma:confidence="0">
                  <emma:literal>[South</emma:literal>
                </emma:interpretation>
                <emma:interpretation id="interp49" emma:lang="en-IN" emma:confidence="0">
                  <emma:literal>[south</emma:literal>
                </emma:interpretation>
                <emma:interpretation id="interp50" emma:lang="en-IN" emma:confidence="0">
                  <emma:literal>south</emma:literal>
                </emma:interpretation>
              </emma:one-of>
            </emma:emma>
          </inkml:annotationXML>
          <inkml:trace contextRef="#ctx0" brushRef="#br0" timeOffset="1.13113E6">14440-916 1254 0,'-1'-10'267'0,"-2"-1"-84"0,3-3-66 0,0 6-13 16,3 4 12-16,-3 1 10 0,0 4-9 15,-3-1-28-15,3 2-33 0,-1-2-33 0,0 0-20 16,1 1-20-16,-2 5-3 0,-4 0 2 16,-1 10 4-16,-5 5 14 0,-4 11 10 0,-4 7 8 15,2 7 8-15,-3 3-2 0,1 5 0 0,0 5 0 16,1 0-4-16,1 1-2 0,2-1-5 0,3-3-2 16,2-1-6-16,6-1 1 0,2-5-1 15,0-7-4-15,7-5 0 0,0-5-6 0,6-6-3 16,3-3-2-16,1-8-2 0,2-2 3 0,1-6 0 15,5-6-5-15,0-2-12 0,4-6-41 0,1-5-75 16,6-3-111-16,1-7-202 0,3-2-316 16,0-1-39-16</inkml:trace>
          <inkml:trace contextRef="#ctx0" brushRef="#br0" timeOffset="1.13227E6">15485-1048 212 0,'-5'-11'642'0,"-2"-1"-509"16,0-4-73-16,0 6-35 0,1-1-4 0,0-1-1 16,-4 1-1-16,0 2-6 0,-3 2-11 0,-1 2-7 15,-3 4-4-15,-2 4 10 0,0 4 17 16,-3 2 31-16,-2 5 33 0,-5 3 17 0,1 1 9 15,1 1-8-15,2 3-17 0,3-1-20 0,1 1-24 16,8 2-20-16,1 0-16 0,9-2-8 16,3 2-5-16,3 2-3 0,5-2-5 0,1 0 3 15,3-5 2-15,1 4 0 0,2-4 8 0,-1 2-1 16,-1 1 1-16,0 2 5 0,2 1-3 0,-4 1 3 16,0 2 1-16,-5-1-1 0,1 0 2 15,-6-3 2-15,1-5 3 0,-4 2 6 0,-2-1 13 16,-4-6 9-16,-2 4 12 0,-8-8 8 0,-1 0 0 15,-2-1 2-15,-6-4-2 0,0-1-3 0,-2-2-5 16,1-1 0-16,-3-2-5 0,4-2 0 0,0-2 4 16,6-1-5-16,1-4 4 0,2 1-1 15,3-2-9-15,5-4-4 0,0 4-15 0,5-3-13 16,4 3-15-16,-3 4-15 0,8 2-16 0,-2-1-13 16,0 3-3-16,6 0 2 0,-3 2 7 0,4 1 8 15,2 0 4-15,-1 2 7 0,3 2 4 0,-1 3 4 16,-1-1 8-16,5 2 5 0,3-1 6 15,1 3 2-15,0-4 5 0,3-1-7 0,5-4 1 16,1 1 3-16,2-4-5 0,3-1 8 0,-2-2-1 16,1-5-4-16,1-1 2 0,1-1-5 15,1-5-1-15,-1 2 1 0,-2-2 3 0,1-4 1 16,-1 1 2-16,-6-3 2 0,0 2-1 0,-6 3 7 16,-3 1 3-16,-2 3 4 0,-7 2 14 15,-3 2 7-15,-1 3 15 0,-4 2 17 0,-1 4 3 16,-1-1-1-16,0 4-18 0,-2-2-21 0,2 1-24 15,-3 2-16-15,-4 3-7 0,-4 3-1 0,-2 4 8 16,-2 4 5-16,0 3 4 0,0 4 0 16,1-1-1-16,3 0-4 0,5-2-7 0,2-5-12 15,5-3-12-15,4-3-6 0,0 0 2 0,5-3 7 16,-1-2 14-16,6-2 8 0,2-3 7 0,1-3 5 16,5 0-2-16,-2-6 2 0,3-1 0 0,-3 0-4 15,1-4 0-15,1 2 3 0,1-4 2 0,-5-1 8 16,-4-1 9-16,-4 0 4 0,1 2 7 15,-5-1 6-15,-5-1-1 0,-2 4 0 0,-3-5-2 16,-3 0-9-16,-3 2-7 0,1 1-3 0,-2 3-5 16,-1 4-5-16,-1 0 1 0,1 3-8 0,1 3-3 15,3 1-3-15,-1 2-4 0,2 0 0 16,2 2-1-16,-2-2-4 0,6 0-14 0,1 0-27 16,1 0-36-16,0 0 3 0,5 0 21 0,2 0 30 15,0-2 38-15,5 1 2 0,5-4-8 16,2-1-6-16,1-3-1 0,3 2 2 0,-2 0 2 15,0-4-2-15,0 5 3 0,-2-1 0 0,1 1 2 16,-2 3 0-16,-4 0-5 0,-4 3-11 0,1 4-10 16,-10 2 3-16,4 2 5 0,-2 5 14 15,-4-1 13-15,-3 6 5 0,1-1 3 0,-3 2 0 16,3-2 0-16,-5 3-3 0,3-1-1 0,1-2-1 16,1-2-4-16,0-5 3 0,2 0-2 0,0-1 0 15,4-6 0-15,-4-2 1 0,4-1 8 0,4 0 3 16,-4-1 5-16,7-2-1 0,1-3-4 0,2-3-4 15,3-1-9-15,5-3 0 0,0-1 1 16,4-2 1-16,-1 0 7 0,-2 0-1 0,-3 2 3 16,-4-2 8-16,-2 0 5 0,-5 0 4 0,-2 2 1 15,0 1-1-15,-3 3 0 0,-3 4 4 16,0 3 7-16,-1 1 3 0,0 4-3 0,-1-2-12 16,1 0-21-16,-1 3-28 0,1 1-13 0,0 2 4 15,0 5 13-15,0 0 21 0,-2 3 5 0,-2 2 0 16,3-2-3-16,-1-1-3 0,0 1 0 15,4-3-3-15,0-2-3 0,-1-1-5 0,5-2-10 16,-4 0-20-16,5-3-31 0,0-3-59 0,5-2-67 16,-2-2-88-16,4-2-127 0,1-2-112 15,3-1 8-15,1-3 455 0,1-2 60 0</inkml:trace>
          <inkml:trace contextRef="#ctx0" brushRef="#br0" timeOffset="1.1325E6">16617-1258 1 0,'10'-31'0'15,"2"-7"33"-15,2-9 279 0,-6 11 5 0,-3 10-4 16,1 9-39-16,-1 2-48 0,-4 5-29 0,1 4-6 16,-4 2-25-16,2 4-51 0,-1 4-66 0,1-1-71 15,-3 0-27-15,1 6 3 0,-4 7 15 0,-1 8 36 16,-3 9 11-16,-1 7-3 0,-2 4-1 16,-5 2-5-16,-1-2-1 0,5 4 0 0,-5 0 1 15,-1-1 1-15,2 0 2 0,1 1 1 0,-2-4-5 16,6-5-4-16,2-1-10 0,7-8-15 15,0-7-25-15,3-6-33 0,3-8-42 0,2-3-72 16,-1-5-66-16,4-1-112 0,-1-4-189 0,5-2 82 16,3-6 480-16</inkml:trace>
          <inkml:trace contextRef="#ctx0" brushRef="#br0" timeOffset="1.13293E6">16845-1371 1 0,'17'-31'0'16,"0"-9"0"-16,8-8 0 0,-7 12 177 0,-3 9 128 15,-6 6-7-15,1 4-19 0,-8 9-35 16,3 2-37-16,-4 3-43 0,-1 4-43 0,-1-1-57 16,-1 4-55-16,-1-3-63 0,2 2-2 0,0 8 15 15,-6 9 26-15,-4 9 46 0,-5 6-5 0,-2 4-1 16,-4 6-3-16,-2-2-6 0,1 2 3 0,-2 1-2 16,-1-1 0-16,1 1 1 0,-2-3-2 15,0 1-2-15,3-2 3 0,4-3-3 0,0-2-3 16,6-9-3-16,1-2-5 0,2-9-2 0,7-2 0 15,-1-7 1-15,5-6 5 0,0-2 14 16,0-2 14-16,4-3 16 0,-2 2 3 0,0 0-8 16,3-3-17-16,2-4-15 0,4-6-9 0,-3-1-7 15,4-2 6-15,1-4-2 0,1 3-1 16,0-2 4-16,4-1-3 0,-4 7-3 0,0 1 0 16,-2 7-5-16,-5 4-9 0,-2 4 1 0,-4 1 10 15,1 2 7-15,0 5 12 0,4 4 8 0,-2-1-9 16,0 3-5-16,1 3 1 0,-1-1-3 15,-4 3 1-15,3-2-1 0,1-1-5 0,1-3 0 0,-2-2 0 16,4-2-1-16,-1-1 7 0,6-3-1 16,-1-2 3-16,3-2 3 0,0-4-2 15,6-3-5-15,1-2-4 0,4-3-13 0,-2-2-33 0,1-2-54 16,3-2-107-16,-4-2-166 0,-1 0-227 0,-6-4-202 16,-5 2 554-16</inkml:trace>
          <inkml:trace contextRef="#ctx0" brushRef="#br0" timeOffset="1.13317E6">16566-1318 642 0,'-6'0'634'0,"5"-3"-271"0,-3 1-134 16,8 1-100-16,0-1-61 0,8-4-34 0,7-1-9 15,6-4 5-15,10-3-3 0,7-3-5 0,10-1-10 16,10 1-4-16,-1-4-6 0,5 2 5 0,-2 0-1 15,3-2-1-15,3 4 1 0,-3 3-6 16,-5 0 3-16,-3-1 2 0,-5 3-4 0,-5-2-4 0,-11 5-35 16,-9 3-110-16,-7 4-146 0,-9 0-185 15,-8 5-80-15,-10 3 4 0,-8 4 374 0,-6 4 181 16,-4 3 0-16,-8 7 0 0</inkml:trace>
        </inkml:traceGroup>
      </inkml:traceGroup>
    </inkml:traceGroup>
    <inkml:traceGroup>
      <inkml:annotationXML>
        <emma:emma xmlns:emma="http://www.w3.org/2003/04/emma" version="1.0">
          <emma:interpretation id="{CAA514D5-CE38-469D-ADFF-8755F867CFF2}" emma:medium="tactile" emma:mode="ink">
            <msink:context xmlns:msink="http://schemas.microsoft.com/ink/2010/main" type="paragraph" rotatedBoundingBox="547,5141 7920,4648 8106,7426 733,7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2A1C00-DFF5-4B0D-9F72-3B9FDBB90EC0}" emma:medium="tactile" emma:mode="ink">
              <msink:context xmlns:msink="http://schemas.microsoft.com/ink/2010/main" type="inkBullet" rotatedBoundingBox="590,5784 746,5774 755,5911 599,5921"/>
            </emma:interpretation>
            <emma:one-of disjunction-type="recognition" id="oneOf11">
              <emma:interpretation id="interp51" emma:lang="en-IN" emma:confidence="0">
                <emma:literal>O</emma:literal>
              </emma:interpretation>
              <emma:interpretation id="interp52" emma:lang="en-IN" emma:confidence="0">
                <emma:literal>o</emma:literal>
              </emma:interpretation>
              <emma:interpretation id="interp53" emma:lang="en-IN" emma:confidence="0">
                <emma:literal>0</emma:literal>
              </emma:interpretation>
              <emma:interpretation id="interp54" emma:lang="en-IN" emma:confidence="0">
                <emma:literal>1</emma:literal>
              </emma:interpretation>
              <emma:interpretation id="interp55" emma:lang="en-IN" emma:confidence="0">
                <emma:literal>D</emma:literal>
              </emma:interpretation>
            </emma:one-of>
          </emma:emma>
        </inkml:annotationXML>
        <inkml:trace contextRef="#ctx0" brushRef="#br0" timeOffset="61641.8499">-188 2146 1528 0,'-14'11'127'0,"-6"1"-102"15,6 4-34-15,0-2-2 0,12-3-7 0,0 0-1 16,2-5 0-16,2 0 1 0,0-2 18 0,2-2 16 16,6-1 19-16,0-1 19 0,1-3 10 0,4-3 9 15,0-1 8-15,-1-7 5 0,1 1 0 16,0-2-5-16,-3 3-7 0,-1 0-13 0,-5 0-4 0,0 3-2 16,-5 1-2-16,-1 0 1 0,-3 1-7 15,-1 2-5-15,-2-1-7 0,-1 2-4 0,-1 2-5 16,-4 2-7-16,0 2-5 0,-2 2-10 15,1 1-3-15,0 1-2 0,0 0-4 0,1 1-2 16,6-1-1-16,-2 1-6 0,1-1-16 0,2 0-47 16,3 2-156-16,2-4-199 0,3 1-367 0,5-1-329 15</inkml:trace>
      </inkml:traceGroup>
      <inkml:traceGroup>
        <inkml:annotationXML>
          <emma:emma xmlns:emma="http://www.w3.org/2003/04/emma" version="1.0">
            <emma:interpretation id="{FEF3F775-62B1-4D8F-A3F8-EE3DB0BD7570}" emma:medium="tactile" emma:mode="ink">
              <msink:context xmlns:msink="http://schemas.microsoft.com/ink/2010/main" type="line" rotatedBoundingBox="1301,5090 7920,4648 8106,7426 1487,7868"/>
            </emma:interpretation>
          </emma:emma>
        </inkml:annotationXML>
        <inkml:traceGroup>
          <inkml:annotationXML>
            <emma:emma xmlns:emma="http://www.w3.org/2003/04/emma" version="1.0">
              <emma:interpretation id="{DC48ED2A-3225-4DCE-B7F2-0CA0EA378247}" emma:medium="tactile" emma:mode="ink">
                <msink:context xmlns:msink="http://schemas.microsoft.com/ink/2010/main" type="inkWord" rotatedBoundingBox="1301,5090 3246,4960 3346,6445 1400,6575"/>
              </emma:interpretation>
              <emma:one-of disjunction-type="recognition" id="oneOf12">
                <emma:interpretation id="interp56" emma:lang="en-IN" emma:confidence="0">
                  <emma:literal>100%</emma:literal>
                </emma:interpretation>
                <emma:interpretation id="interp57" emma:lang="en-IN" emma:confidence="0">
                  <emma:literal>10%</emma:literal>
                </emma:interpretation>
                <emma:interpretation id="interp58" emma:lang="en-IN" emma:confidence="0">
                  <emma:literal>100%.</emma:literal>
                </emma:interpretation>
                <emma:interpretation id="interp59" emma:lang="en-IN" emma:confidence="0">
                  <emma:literal>loot</emma:literal>
                </emma:interpretation>
                <emma:interpretation id="interp60" emma:lang="en-IN" emma:confidence="0">
                  <emma:literal>loof</emma:literal>
                </emma:interpretation>
              </emma:one-of>
            </emma:emma>
          </inkml:annotationXML>
          <inkml:trace contextRef="#ctx0" brushRef="#br0" timeOffset="61998.3943">826 1513 1569 0,'-7'-2'240'0,"3"0"-138"0,-4-2-69 15,6 4-20-15,2 0-11 0,0 2 6 0,0 2 11 16,0 6 15-16,-1 3 17 0,-2 11 1 16,-3 5-1-16,3 4-8 0,-2 10-6 0,-3 3 1 15,2 6-6-15,-2 8 4 0,-3 3 4 0,3-1 3 16,-4 2 5-16,-2 0-5 0,-4-1-6 16,3-1-9-16,1-5-4 0,-1-4-3 0,2-4-4 15,0-2 2-15,1-6-8 0,-1-1-2 0,2-6-2 16,3-4-6-16,-2-5 2 0,0-3-3 15,2-4-14-15,0-4-50 0,-1-4-90 0,6-5-101 16,-1-2-114-16,-1-5-181 0,5-2-244 0,0-4 284 16</inkml:trace>
          <inkml:trace contextRef="#ctx0" brushRef="#br0" timeOffset="62697.2563">1055 1893 1045 0,'-3'0'170'0,"-6"1"-141"0,3 4-47 0,-3 4 8 15,-2 1 27-15,1 5 28 0,2 3 24 0,-11 3 10 16,4 1 5-16,0 5-4 0,-2 5-12 0,-2 0-3 16,4 4-11-16,2 3-9 0,1-3-5 15,5-1-6-15,-2-3-2 0,5-5-6 0,-3-5-6 16,6-5-8-16,2-1-4 0,6-4 1 0,-3-2 3 15,4-1 6-15,-2-4 5 0,5-4 3 16,3-2 2-16,0-4-6 0,8-4-4 0,-2 0-6 16,3-2-6-16,4-6-5 0,-3 0-7 0,-2-2-1 15,0-1-3-15,1 0 3 0,-7-3 0 16,-3 0 3-16,-2 0 2 0,-3-1 1 0,-5-1 3 16,-5-2 1-16,-4 1-2 0,2 2 0 0,-7 2 1 15,-1 1 0-15,0 6 3 0,-2 3 6 0,2 2-4 16,4 3 2-16,-4-2-3 0,0 3-3 0,1 0 6 15,7 0 0-15,-4 0 0 0,7-2 1 0,-2 1-10 16,3-2-5-16,3-1-6 0,1-2-5 0,7 1-2 16,1-1 0-16,8 3 3 0,-4 0-3 15,0 0 7-15,7 4 2 0,-7 0-1 0,1 1 5 16,5 4-12-16,-7 0-3 0,-1 4-2 0,5 1 1 16,-5 6 8-16,-1-1 2 0,0 7 5 15,-1 0-3-15,-5 3 5 0,2 7 7 0,-6 2 2 16,-1 2 4-16,-4 1-2 0,-1 0-1 15,-5 3 3-15,2-1 1 0,-5 0 3 0,0-2 1 0,1-1 1 16,4-5-3-16,-3-5 2 0,5-2-3 16,1-3-2-16,-1-2 0 0,4-5-6 0,4 0-1 15,0-3 0-15,-3-1 5 0,8-3 9 0,-3-1 8 16,5-2 7-16,1-1 0 0,4-3-4 16,-1-1-5-16,6-5-4 0,-2 2-3 0,4-3-1 15,-6-1-2-15,5-1 1 0,-7-2-2 0,-2-1 2 16,3-2 0-16,1-4 1 0,-3 2-2 0,-6-1 4 15,3-2 1-15,-2 1 2 0,-5-1 3 0,-3-4-1 16,-1 3-3-16,-1-2 2 0,-2 2-4 16,-6 4 2-16,2 0 1 0,-3 2-6 0,-1 5-1 15,-3 3-7-15,1 3-5 0,-2 4-2 0,-1 2-3 16,-4 2-3-16,1 2-2 0,-2 1 0 0,5-2-4 16,-4 2-6-16,12-1-66 0,-2-2-130 0,7-2-172 15,3 1-307-15,5-2-467 0</inkml:trace>
          <inkml:trace contextRef="#ctx0" brushRef="#br0" timeOffset="63357.4877">2369 1298 557 0,'5'-4'408'0,"2"-1"-213"0,-3-1-84 0,-1 4-4 16,1 2 12-16,-2 0 16 0,-2 0 1 0,0 2-17 16,-2 0-13-16,2 4-18 0,-4 0-17 0,2 6-14 15,-3 7-13-15,-3 5-11 0,-4 5-6 16,-3 6-3-16,-2 8 5 0,-6 5 7 0,-1 4 9 15,-2 7 4-15,1 1-1 0,-3 4-3 0,-2 3-7 16,-5 5-7-16,2-1-4 0,-5 4-4 0,-2 1-1 16,2-3-1-16,0-1-2 0,-1-5-3 0,5-1-5 15,2-1-2-15,1-2-6 0,6-1 1 16,-2-9 2-16,4-10-1 0,0-3 0 0,7-8 0 16,1-5-3-16,3-3 0 0,3-8 1 0,5-7-3 15,1-4-11-15,3-4-28 0,0-2-45 16,2-2-42-16,0-5-69 0,6-6-68 0,-1-4-84 15,6-6-129-15,2-4-136 0,8-3-75 0,-2-2 687 16</inkml:trace>
          <inkml:trace contextRef="#ctx0" brushRef="#br0" timeOffset="63046.7015">2015 1570 847 0,'-11'0'708'0,"-2"1"-584"15,-6 1-99-15,2 4-6 0,9 0 24 0,-3 2 28 16,0 1 20-16,0-3-5 0,5 0-16 16,-4 2-19-16,5-1-16 0,-2-1-13 0,6 0-10 15,-1-4-9-15,4 1-2 0,-1-1 5 0,7-1 10 16,-2 1 15-16,3-2 10 0,2-2 4 0,3-2-2 16,1-1-5-16,1-1-6 0,0-2-6 0,4 1 0 15,-6-1-3-15,-1 0 0 0,-2-2 3 16,-4 1 5-16,-1 1 7 0,-4 0 2 0,-4-2-4 15,-4-1-10-15,-1 3-9 0,-4-3-7 0,-1 5-6 16,-3 2-3-16,-6 1-6 0,5 3-4 0,-6 1-3 16,5 1-5-16,0 2 0 0,2 1-3 15,0-1-13-15,4 2-30 0,2-2-96 0,1-1-131 16,4 2-148-16,4-1-201 0,1 1-203 0,7-2 600 16</inkml:trace>
          <inkml:trace contextRef="#ctx0" brushRef="#br0" timeOffset="63653.8215">2306 2205 358 0,'-14'16'654'16,"-4"3"-450"-16,-5 8-120 0,1-2-38 0,8-2 30 16,-2-5 43-16,4 0 35 0,1-6 8 15,0 0-32-15,8-6-43 0,1-2-40 0,0-2-23 16,4-2-4-16,0 0 8 0,6-3 16 0,-1 0 6 16,5-3 1-16,4-5-6 0,4 0-14 0,-2-4-5 15,6-2-6-15,-7 1-5 0,5 1 2 0,-2-4-1 16,-4 4 2-16,-3-7 4 0,-7 4 3 15,-5-1-2-15,-2-1-4 0,-7 6-4 0,-3 0-12 16,-8 4-2-16,-1 2-4 0,-1 3-6 0,-6 3-2 16,0 2-6-16,0 3-9 0,-1 2-39 15,1-1-122-15,2 2-202 0,1-2-399 0,-2 2-350 16</inkml:trace>
        </inkml:traceGroup>
        <inkml:traceGroup>
          <inkml:annotationXML>
            <emma:emma xmlns:emma="http://www.w3.org/2003/04/emma" version="1.0">
              <emma:interpretation id="{283E85C7-2D8E-41DB-A01E-4078AA35C249}" emma:medium="tactile" emma:mode="ink">
                <msink:context xmlns:msink="http://schemas.microsoft.com/ink/2010/main" type="inkWord" rotatedBoundingBox="4539,5016 7930,4790 8106,7426 4715,7653"/>
              </emma:interpretation>
              <emma:one-of disjunction-type="recognition" id="oneOf13">
                <emma:interpretation id="interp61" emma:lang="en-IN" emma:confidence="0">
                  <emma:literal>organic</emma:literal>
                </emma:interpretation>
                <emma:interpretation id="interp62" emma:lang="en-IN" emma:confidence="0">
                  <emma:literal>oy anic</emma:literal>
                </emma:interpretation>
                <emma:interpretation id="interp63" emma:lang="en-IN" emma:confidence="0">
                  <emma:literal>oy anis</emma:literal>
                </emma:interpretation>
                <emma:interpretation id="interp64" emma:lang="en-IN" emma:confidence="0">
                  <emma:literal>oy antic</emma:literal>
                </emma:interpretation>
                <emma:interpretation id="interp65" emma:lang="en-IN" emma:confidence="0">
                  <emma:literal>oy amice</emma:literal>
                </emma:interpretation>
              </emma:one-of>
            </emma:emma>
          </inkml:annotationXML>
          <inkml:trace contextRef="#ctx0" brushRef="#br0" timeOffset="64959.9186">4170 1559 1658 0,'-16'-6'320'0,"-2"-1"-226"0,-6 2-61 15,8 3-10-15,4 2 16 0,1 2 11 0,-1-2 4 16,-1 6-11-16,1 2-17 0,-2 7-12 15,-1 2-3-15,-1 5-1 0,-1 4 1 0,-3 5 2 16,0 3 2-16,1 6 1 0,-5 3 7 0,5 3 5 16,0 4 4-16,-1-2 2 0,-1 1-6 0,3-3-7 15,-1-2-7-15,3-5-6 0,7-7-2 0,4-6-1 16,3-4-3-16,4-5-4 0,6-1 4 16,-2-6 4-16,9-1 3 0,0-4 12 0,4-4-6 15,1-4-3-15,2-3-2 0,8-3-12 0,6-6 3 16,-1 1-1-16,1-5-3 0,2 0-1 0,-5-2 3 15,-3-2 1-15,-3-2 3 0,-2 0 7 16,-5-2-1-16,-5-1 5 0,0-3 0 0,-7-1 1 16,-2-1 1-16,-4-4-3 0,-2-1 0 0,-3 0-5 15,-4 1-1-15,-1 1 0 0,-2 6-2 16,-1 3 7-16,0 8-3 0,-1 3-1 0,-1 5 1 16,-5 2-4-16,1 3-2 0,-5 2-1 0,-3 2-3 15,2 4-2-15,0 2 1 0,1 2-2 0,-3 1 0 16,9 4-3-16,0-1-4 0,3 4 0 15,-1 2 0-15,5 3-4 0,1-1 5 0,4 3 1 16,3-3-2-16,2 0 4 0,3-2-2 0,5-1 1 16,5-4 4-16,3 0 5 0,5-4 0 0,4-5 0 15,1-2 2-15,7-2-9 0,-2-5 3 16,6-4-3-16,-1 0-1 0,-2-2 4 0,2-2-2 16,0 2 2-16,-1-4 1 0,-1 2 2 0,-2-3 0 15,-6 2 0-15,0 0 1 0,-6 4-2 0,-2-2 2 16,-1 4 0-16,-5 2-3 0,-1 1 3 0,-3 3-8 15,-3 4-2-15,-1 5 2 0,1 5 0 0,-4 3 4 16,2 6 5-16,-2 5 2 0,-2 4-1 16,0 7 7-16,-3 0-2 0,-1 3 1 0,-3-1 3 15,0 1-6-15,3-1-1 0,3-4-2 0,0-4-3 16,2-3 0-16,3-3 1 0,3-5-1 16,5-4 4-16,1 0-1 0,2-5 0 0,2-5 0 15,9-4 2-15,1-3-1 0,2-3 2 0,6-6 0 16,1 2-5-16,-1-6-1 0,1-1 0 15,-5-1-1-15,1-2 1 0,-3-1 0 0,1-1-4 16,-4-2 0-16,-1 0 5 0,-2-4-3 0,-4-1 1 16,5-1 1-16,-8 1-8 0,2-4 6 0,-2 0 2 15,-4 0 0-15,-3 1 5 0,-4 2-2 16,-2 5-1-16,-3 1 1 0,0 5 4 0,-7 3-6 0,1 4-3 16,-6 3-8-16,-4 3-10 0,-3 5 2 15,-4 1 0-15,-2 3 6 0,-1 1 6 0,-3 5 1 16,2 1 2-16,-1 1-1 0,2 1-2 0,3 1-2 15,6 0 0-15,5-1-5 0,2-4-9 0,5 3 1 16,1-5-3-16,4 1 3 0,5-2 9 16,-1-1-2-16,2 2 5 0,1-3 1 0,2-1-2 15,0-1 4-15,5-1-2 0,-2 2-1 0,0-1-6 16,-4 2 3-16,-1 3 2 0,-1 2 3 16,0 5 13-16,2 3-2 0,-6 7 4 0,1 5 3 15,-2 5 1-15,-2 2 8 0,-2 8 4 0,2 0 5 16,-3 5 2-16,-4 1 0 0,3 3-1 0,-3 9-4 15,4 5 8-15,2 11 0 0,2 12 2 16,4 6 1-16,0 7-11 0,2-4-7 0,-4-2-6 16,0-1-4-16,-2 1 2 0,-4-2-4 0,-4 0-1 15,-2-1-3-15,-2-6-5 0,-1-3 5 0,-5-7 2 16,1-1 1-16,-5-3-1 0,0-5-5 16,-7-6-1-16,-3-7-5 0,-7-9 6 0,-2-11-1 15,-7-11-1-15,-1-9 3 0,0-11-3 0,-6-10 4 16,-3-8 2-16,2-6 2 0,-3-10 5 0,4-4-4 15,6-8 1-15,4-1 0 0,5-9 3 16,6-1-1-16,6-5-3 0,9-5-4 0,7-7-10 16,8-1 2-16,7-6 0 0,9-3-5 0,8-6 7 15,11-2-12-15,5 1-3 0,8 0-1 0,7 5-5 16,4 8-1-16,3 6-6 0,5 11-2 0,-1 12-5 16,-5 7-4-16,0 4-15 0,-7 9-56 15,-1 3-94-15,-6 8-101 0,0 1-124 0,-5 5-145 16,-5 2-182-16,-3 2 492 0</inkml:trace>
          <inkml:trace contextRef="#ctx0" brushRef="#br0" timeOffset="65560.2831">5474 1599 229 0,'0'-8'492'15,"0"0"-329"-15,-1-4-73 0,1 3 11 0,0 3 42 16,0 0 33-16,-4 2 8 0,1-1-26 16,-2 1-41-16,-1 0-33 0,-2 1-23 0,-4 0-16 15,0 3-13-15,-2 1-4 0,-4 4-5 0,-3 3-2 16,1 3-1-16,-6 4-3 0,1 3-2 0,-4 6-4 16,3 2-1-16,-3 6-2 0,3 1 1 15,0 0 0-15,3 2-1 0,2-2 0 0,2 1-3 16,6-5-2-16,2 0-2 0,10-6-2 0,1-3 1 15,5-4 2-15,6-5 2 0,2-1 2 0,6-5 0 16,0-4-1-16,9-4-4 0,1-3-1 16,8-3-1-16,-5-1 1 0,1-5 4 0,-3 0 1 15,-3-3 4-15,-5 0 4 0,-3-3 5 0,-3-1 6 16,-4 3 4-16,-4-4 0 0,-1-1 1 0,-3 2 1 16,-3-3-2-16,-2 5-3 0,-2 2-2 0,1 4-4 15,-2 1 1-15,2 3 0 0,-2 4 0 16,4 4-2-16,-1 1-9 0,1 2-10 0,0 1-15 15,0-2-7-15,-1 4-2 0,1 7 6 0,-2 3 9 16,-2 4 7-16,3 2 3 0,0 2 1 0,1 2 1 16,0-2 1-16,0-1-1 0,2 2-3 15,2-4 0-15,0-1-5 0,4-1-14 0,2-4-46 16,0-2-76-16,4 0-103 0,-1-3-100 0,1-5-115 16,0-2-121-16,4-7-122 0,-2 0 700 15</inkml:trace>
          <inkml:trace contextRef="#ctx0" brushRef="#br0" timeOffset="66157.0332">5699 1701 51 0,'5'-17'452'0,"-4"-6"-171"0,4-7-88 16,-2 8-15-16,5 4 8 0,-3 4 7 0,2 5 0 15,0-1-29-15,-2 5-38 0,-1 1-41 0,-1 2-42 16,1 2-27-16,-3 2-18 0,5-1-5 0,-4 5 1 16,5 5 3-16,-2-1 3 0,2 6 3 0,-2 2 2 15,-5 5-1-15,3 3 4 0,-3 1-2 16,0-1 3-16,-1 3 1 0,-3-1-3 0,0-1 2 15,-2-1-5-15,-2-6 2 0,2 0 1 0,0-4-1 16,-1-5 3-16,6-4-3 0,-3-4 2 0,4-1 4 16,0-2 5-16,0-2 3 0,1 1-1 15,2-2-1-15,-2-3-12 0,5-5 0 0,-2-4 0 16,5-1 2-16,-1-3 1 0,4-1 1 0,-1 0 1 16,4-2-2-16,0-2 1 0,3 0-1 0,0-1-4 15,3 3-2-15,-1 2-5 0,-4 3-1 16,5 1 0-16,-4 6-1 0,-2 0 2 0,-1 4-6 15,3 2-2-15,-7 2-5 0,1 4-4 0,-3-1 6 16,-3 5 3-16,2 3 8 0,-2 5 6 16,1 4 4-16,-2 5 2 0,-1 0 1 0,-2 3 3 15,2 0-6-15,-1 2-1 0,0-5-2 0,-1-1-6 16,0-1 5-16,2-2-2 0,0-4-1 0,2 0 3 16,0-5-2-16,3-1 0 0,4-3-1 15,1 0 3-15,1-4-7 0,5-4-3 0,1-2-5 16,0-4-9-16,3-1 5 0,1-1-1 0,-2-4 2 15,0 0 6-15,-5-1 1 0,-4-1 6 0,0-3 3 16,-2-1 3-16,-6 3 2 0,2-4 1 0,-5-2 3 16,0-1-4-16,-2 1 5 0,-1-3 2 15,0 2 0-15,-1 1 3 0,-2 3-3 0,1 2 6 16,-1 7 6-16,3 4 9 0,-3 3 3 0,1 2-1 16,-1 2-6-16,3 2-18 0,0 0-4 0,-3 3-10 15,-3 4-5-15,4 7 8 0,-3 4-5 16,0 5 2-16,5 2 1 0,-2 0-1 0,2 1 3 15,2 1 1-15,2-2 0 0,-2-2-2 0,5-1 1 16,0 0 1-16,1-3 1 0,1-5 3 0,3 1-6 16,-3-5-8-16,0-5-27 0,3 2-49 15,3-7-109-15,-2-2-128 0,4-3-208 0,2-8-334 16,1 1 231-16</inkml:trace>
          <inkml:trace contextRef="#ctx0" brushRef="#br0" timeOffset="66325.7794">6458 1235 1445 0,'-10'-14'254'0,"-9"0"-91"0,1-4-62 0,5 7-17 15,6 5-2-15,1 3-9 0,3 0-17 16,0-2-28-16,3 4-22 0,0-2-31 0,0 6-34 16,3-2-12-16,-2 4-30 0,5 0-128 0,0 4-239 15,4 3-423-15,-1 6 444 0</inkml:trace>
          <inkml:trace contextRef="#ctx0" brushRef="#br0" timeOffset="66677.9274">6902 1385 1274 0,'-4'-6'332'16,"2"0"-96"-16,-5-1-52 0,0 2-22 0,-2 3-13 16,-1-1-9-16,-3 3-26 0,-3 3-23 0,-2 4-19 15,-3 2-26-15,-3 9-14 0,-6 5-11 0,2 7-5 16,-5 3-3-16,0 4 0 0,5 2 2 16,-3 2 1-16,9 0 2 0,-2-3 0 0,9-3-4 15,5-3-4-15,9-4-7 0,6-4 3 0,3-3 1 16,10-3 7-16,2-3 6 0,5-2 4 0,5-4 2 15,8-1 0-15,-1-5-1 0,3-3-5 16,1-3-5-16,1-2-3 0,3-1-7 0,0 0 2 16,-3-2-1-16,-3 1-1 0,-6-4 1 0,-3 3-5 15,-9 0-6-15,-1-3-14 0,-6 1-21 16,-4 3-51-16,-7 1-84 0,-3-2-138 0,-1 4-272 16,-9 1-460-16,0 3 105 0</inkml:trace>
        </inkml:traceGroup>
      </inkml:traceGroup>
    </inkml:traceGroup>
    <inkml:traceGroup>
      <inkml:annotationXML>
        <emma:emma xmlns:emma="http://www.w3.org/2003/04/emma" version="1.0">
          <emma:interpretation id="{EDB93860-E541-4C20-99DD-EF0FC4E5D851}" emma:medium="tactile" emma:mode="ink">
            <msink:context xmlns:msink="http://schemas.microsoft.com/ink/2010/main" type="paragraph" rotatedBoundingBox="240,7562 24053,4913 24339,7478 525,10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D37710-349F-4EF1-A5BA-04B5361535D4}" emma:medium="tactile" emma:mode="ink">
              <msink:context xmlns:msink="http://schemas.microsoft.com/ink/2010/main" type="line" rotatedBoundingBox="240,7562 24053,4913 24339,7478 525,10127"/>
            </emma:interpretation>
          </emma:emma>
        </inkml:annotationXML>
        <inkml:traceGroup>
          <inkml:annotationXML>
            <emma:emma xmlns:emma="http://www.w3.org/2003/04/emma" version="1.0">
              <emma:interpretation id="{6628BB50-A8E9-430B-B018-DCCAC3724AD0}" emma:medium="tactile" emma:mode="ink">
                <msink:context xmlns:msink="http://schemas.microsoft.com/ink/2010/main" type="inkWord" rotatedBoundingBox="277,7901 3389,7554 3519,8724 407,9070"/>
              </emma:interpretation>
              <emma:one-of disjunction-type="recognition" id="oneOf14">
                <emma:interpretation id="interp66" emma:lang="en-IN" emma:confidence="0">
                  <emma:literal>"South</emma:literal>
                </emma:interpretation>
                <emma:interpretation id="interp67" emma:lang="en-IN" emma:confidence="0">
                  <emma:literal>South</emma:literal>
                </emma:interpretation>
                <emma:interpretation id="interp68" emma:lang="en-IN" emma:confidence="0">
                  <emma:literal>south</emma:literal>
                </emma:interpretation>
                <emma:interpretation id="interp69" emma:lang="en-IN" emma:confidence="0">
                  <emma:literal>'South</emma:literal>
                </emma:interpretation>
                <emma:interpretation id="interp70" emma:lang="en-IN" emma:confidence="0">
                  <emma:literal>"south</emma:literal>
                </emma:interpretation>
              </emma:one-of>
            </emma:emma>
          </inkml:annotationXML>
          <inkml:trace contextRef="#ctx0" brushRef="#br0" timeOffset="70673.8916">780 4410 536 0,'0'-15'584'0,"1"-4"-354"0,1-5-80 0,3 1-2 16,-1 1 8-16,-3 2 6 0,1-1 6 16,-2-2-9-16,0 2-12 0,-3 2-19 0,2-1-30 15,-7 5-21-15,4-1-13 0,-7 4-10 0,3-1 0 16,-3 2-4-16,-1 2-2 0,-1 0-4 16,-2 3-5-16,2 0-7 0,0 3-13 0,0 3-4 15,0 1-11-15,1 4-7 0,-2 1-1 0,1 4-7 16,-3 1 3-16,-2 7-3 0,2 4-1 0,1 7-3 15,2 6-2-15,1 6 4 0,1 2 0 0,8 7 7 16,3 3-1-16,3 5 2 0,7-1 2 0,0 0-1 16,5-5 6-16,1 0-4 0,4 0 1 15,-2 0-1-15,-1-5-3 0,3-2 2 0,-5-3 3 16,-3-5 1-16,-7 2 2 0,2-4-2 0,-8-3-2 16,-7 1-3-16,-4-4 1 0,-2 2 3 15,-9-3-2-15,1-2 4 0,-11 0-3 0,1-5 2 16,-5-3 2-16,-1-6 3 0,-3-6 3 0,0-1-1 15,3-7-2-15,0-1-2 0,0-4 2 0,8-2 0 16,-7-5 1-16,5 0 0 0,0-6-7 16,4-4-1-16,5-2-1 0,6 0-4 0,3-2 1 15,5 1-8-15,6 3-7 0,5 3-5 0,4 7-4 16,0 4 1-16,6 1 2 0,-2 6 5 0,5 3 2 16,0 5 7-16,9 5 7 0,-1 3 2 0,4 5 7 15,-2 3-4-15,-2 3 0 0,2 0-1 16,2 0-3-16,-3-4 5 0,3 0 0 0,1-3 2 15,3-2-3-15,-1-7-2 0,-2 0 0 0,1-5 0 16,6-4 3-16,-5-7-1 0,7-1-2 0,-1-3-4 16,-5-3-5-16,4-3 3 0,-5-2 1 15,-2-3 3-15,-3-1 4 0,1 3-2 0,-5-4 2 16,-3 1 2-16,-2-1 4 0,-4 5 2 0,0-2-3 16,-3-1 0-16,-2 6-2 0,0-3 3 0,-5 5 0 15,0 3 4-15,-2 6-3 0,0 3-1 16,0 1-1-16,0 2-4 0,0 0 2 0,0 2-2 15,0 2-2-15,-2 5 1 0,0 9 0 0,-5 5 2 16,0-1 3-16,-1 4-2 0,-1-1 5 16,3 2-8-16,-3 0 0 0,5 0 0 0,-4-4-5 15,5 0 5-15,1-3-1 0,3-4-1 0,0-2-4 16,2-3-1-16,4-3 2 0,-3-1 0 0,6-4 6 16,1-1-3-16,0-4 2 0,2-1 2 15,2-4-3-15,1-3 6 0,3 0-1 0,2-4 0 16,-5 0 1-16,5-3-2 0,-7 2 4 0,-3-3 0 0,-6 1 9 15,2-4-6-15,-4-3-1 0,-5 2-3 16,-4-1-4-16,0-3 7 0,-3 2-1 0,-4-1 1 16,-1 3-2-16,-1 2-1 0,-1 4 1 0,-4 7-1 15,5-1 2-15,2 7-6 0,0 1-5 16,-3 4-2-16,-3 4-6 0,1 1 6 0,4-1 2 16,-1 3-1-16,5 0 1 0,4-3-11 0,-1 0-6 15,7-1-9-15,0-1 3 0,7-1-1 16,-1 0 3-16,7-2 8 0,4-2 1 0,6-2 7 15,1-6 5-15,3 0-3 0,1-1-1 0,5-2-6 16,0 1-4-16,-5 1-2 0,4-1 5 0,-9 5-1 16,1-1 3-16,-1 4 0 0,-9 3-4 15,1 1 3-15,-3 4 4 0,-2 2 4 0,-6 5 10 16,4 3 0-16,-6 5 2 0,1 1 2 0,-3 1 0 16,1 2 2-16,1-2-1 0,2-1-1 0,-4 0-5 15,0 0 1-15,-4-2 1 0,8 1-1 16,-4-4 1-16,1-3-4 0,2-4-2 0,-2-1-3 15,2-2 0-15,3-3 6 0,-2-2 2 0,0-1 4 16,6-1 2-16,1-4 0 0,-1-2 0 0,5-2 0 16,0-3-1-16,0-3-3 0,-2 0-2 0,2-1-3 15,4 0 0-15,-3-4 2 0,0 1 0 0,0-3 5 16,-3 1-3-16,-2-1-4 0,1 4 1 16,-4 0-1-16,-3 8 4 0,-2 3-4 0,2 2-2 15,-5 5-3-15,0 3-11 0,0 0 10 0,0 3 2 16,0 4 6-16,0 8 8 0,0 3-4 15,-4 2 0-15,3-1-5 0,1 1 1 0,0-2 0 16,1-1-4-16,3 0 0 0,-1-5-4 0,0 1 0 16,5-3 0-16,-3-2-2 0,5-2 0 0,0-6-8 15,-3-2-2-15,4-2-10 0,-1-4-67 16,3-5-92-16,3-2-81 0,0-6-217 0,4-3-280 16,1-4-250-16</inkml:trace>
          <inkml:trace contextRef="#ctx0" brushRef="#br0" timeOffset="70914.8116">1770 4442 833 0,'-2'-36'413'0,"1"-8"-163"0,1-5-68 16,0 14-2-16,0 9 9 0,1 6 3 0,-1 1-14 15,0 1-38-15,0 3-34 0,-1 3-25 0,1 2-25 16,0 5-9-16,1 2-15 0,-1 2-10 16,0 2-15-16,-1 1-19 0,1 5 4 0,0 8 0 15,0 9 11-15,-3 12 5 0,2 9-2 0,-6 9 3 16,4 5-1-16,1 4 3 0,-6 1-4 0,4-1-1 15,-6-5-3-15,5-3-4 0,-2-4 2 16,3-3-1-16,3-8-5 0,1-5-3 0,1-7-16 16,1-3-16-16,6-5-25 0,-3-6-32 15,4-6-39-15,-3-2-79 0,3-6-122 0,0-3-201 16,0-5-200-16,3-4 1 0</inkml:trace>
          <inkml:trace contextRef="#ctx0" brushRef="#br0" timeOffset="69323.4876">-393 4670 1537 0,'-4'0'24'0,"-4"2"-112"0,2 2-48 0,0 2 17 16,3 4 41-16,2 1 55 0,-2-2 55 15,-1 2 31-15,0-3 22 0,1-1 2 0,2 2-12 16,-1 1-22-16,4-3-11 0,-2-2 3 16,1-2 2-16,6 1 15 0,-3-2 14 0,0-1 5 15,1 2 8-15,1-6-2 0,-2 2-5 0,5-2-6 16,-5-2-8-16,5-1-10 0,-2-1-6 0,0-6-5 15,-3 3-7-15,3-1-1 0,-5-2 5 0,-2 4-4 16,0-1 8-16,0 1 3 0,-2 0-5 16,-5 2-1-16,3 2-8 0,-7-3-8 0,6 6-10 15,-5 0-4-15,-2 2-9 0,0 0-4 0,-1 3-5 16,-2 3-4-16,2 0-2 0,-1 2-5 16,4 0-6-16,0 1-10 0,3 0-31 0,1 0-67 15,0-1-121-15,4 4-304 0,-1-4-573 0</inkml:trace>
          <inkml:trace contextRef="#ctx0" brushRef="#br0" timeOffset="71590.4655">1373 4575 2327 0,'-2'0'76'15,"1"0"-102"-15,4 1-35 0,13 2 20 0,7-1 69 16,10-4 18-16,1-4 13 0,11-4-1 16,9 0 7-16,7 0 4 0,23-4-7 0,3-1-9 15,16-2-20-15,4-4-21 0,7 0-27 0,4-3-116 16,-2 0-305-16,-4 2-575 0,-1-1-155 0</inkml:trace>
          <inkml:trace contextRef="#ctx0" brushRef="#br0" timeOffset="71367.1233">2015 4310 1 0,'3'-29'411'0,"-2"-9"-2"0,3-6-102 0,0 12-55 16,-1 9-26-16,-2 6-4 0,-1 5-13 0,0 6-23 15,-1 1-28-15,-1 4-36 0,1 1-37 16,0 0-36-16,-2 2-31 0,-1 3-17 0,3 4-10 16,-3 9 4-16,-5 9 2 0,3 7 6 0,-2 8 3 15,-4 7 0-15,8 3 5 0,-6 5-4 0,5 3-1 16,-4-2 0-16,-4-1 0 0,0-2 4 0,0-1-2 15,1-2 0-15,-2-3-3 0,2-5-3 16,1-2 1-16,3-5-3 0,0-5 2 0,6-9-4 16,-2-2-1-16,-2-6-1 0,6-5-4 0,-1-4-2 15,2-4 0-15,-1-2 1 0,2-3 3 0,3-3 6 16,-1-3 4-16,4-7 1 0,0-3 2 16,3-1-4-16,1-6-3 0,-3-1 0 0,-1-1 0 15,6 0 1-15,3 1 1 0,-3 6-1 0,-4 5-5 16,1 5-2-16,0 5-2 0,-2 4-1 15,-5 5 6-15,4 2 6 0,-4 4 5 0,6 6 5 16,-6 0-2-16,1 6 0 0,0 1 3 0,-2 2-1 16,0 0-3-16,2 0-2 0,0 0-3 0,-2-4-3 15,4-2 1-15,-3-2 0 0,4-3-3 16,-1-3 4-16,3 0-1 0,1-3 2 0,1-3 6 16,1-2 2-16,2-4 3 0,1 0 0 0,4-7-2 15,-1-1-5-15,4 0 3 0,-4-3-7 0,4-1-4 16,-1-3-8-16,-4 2-23 0,1-4-32 0,1 0-94 15,-3-2-124-15,6 0-159 0,-10 2-210 0,1-2-204 16,-6 3 448-16</inkml:trace>
        </inkml:traceGroup>
        <inkml:traceGroup>
          <inkml:annotationXML>
            <emma:emma xmlns:emma="http://www.w3.org/2003/04/emma" version="1.0">
              <emma:interpretation id="{D6B3FF09-26A6-4EC7-A805-D8BCA9BE973F}" emma:medium="tactile" emma:mode="ink">
                <msink:context xmlns:msink="http://schemas.microsoft.com/ink/2010/main" type="inkWord" rotatedBoundingBox="4056,7543 7178,7196 7419,9360 4297,9708"/>
              </emma:interpretation>
              <emma:one-of disjunction-type="recognition" id="oneOf15">
                <emma:interpretation id="interp71" emma:lang="en-IN" emma:confidence="0">
                  <emma:literal>Africa</emma:literal>
                </emma:interpretation>
                <emma:interpretation id="interp72" emma:lang="en-IN" emma:confidence="0">
                  <emma:literal>twice</emma:literal>
                </emma:interpretation>
                <emma:interpretation id="interp73" emma:lang="en-IN" emma:confidence="0">
                  <emma:literal>thrice</emma:literal>
                </emma:interpretation>
                <emma:interpretation id="interp74" emma:lang="en-IN" emma:confidence="0">
                  <emma:literal>tice</emma:literal>
                </emma:interpretation>
                <emma:interpretation id="interp75" emma:lang="en-IN" emma:confidence="0">
                  <emma:literal>Afrika</emma:literal>
                </emma:interpretation>
              </emma:one-of>
            </emma:emma>
          </inkml:annotationXML>
          <inkml:trace contextRef="#ctx0" brushRef="#br0" timeOffset="72068.4997">3569 4733 876 0,'1'-16'799'0,"-1"-6"-703"16,3-6-82-16,8 1-7 0,1 2 9 0,1-5 26 15,2-3 41-15,1-3 31 0,0-4 15 16,-1-5-7-16,1-1-28 0,1-4-27 0,-2-1-19 16,3-1-8-16,0-1-5 0,-2-1 3 0,4 3 0 15,-3 0 1-15,-3 8-2 0,-3 3-11 0,-3 9-4 16,-1 2-5-16,-2 5-6 0,1 4-2 0,-2 2-4 16,0 5-2-16,0 4 0 0,-2 5 3 0,-2 1-1 15,0 3-1-15,0 4-8 0,0-4-13 16,0 6 3-16,2 3 6 0,-1 11 8 0,3 11 11 15,1 7-1-15,-2 6-5 0,0 11-1 0,3 6 1 16,-3 4 0-16,0 4 1 0,-2 2 1 16,3 2-5-16,-1 2 4 0,-3-3 0 0,-3-2 2 15,-1-6 1-15,4-2-5 0,4-6-3 0,0-3-1 16,-1-7 0-16,1-3-2 0,0-6-7 16,-3-3-35-16,1-7-64 0,-4-4-124 0,-3-5-268 15,0-4-458-15,-8-7-79 0</inkml:trace>
          <inkml:trace contextRef="#ctx0" brushRef="#br0" timeOffset="73177.7512">3306 4686 1982 0,'-9'-6'94'0,"6"-1"-99"0,2-4-31 15,6 0-5-15,14-1 14 0,0-3 29 16,7-2 12-16,3-2 9 0,7 3 6 0,1-4 1 15,6-1-3-15,10 1-3 0,4-3 3 0,5-4 6 16,8-1 8-16,-5-1 5 0,2-1-4 0,-5 1-5 16,0-1-11-16,-7-1-4 0,-6-1-4 15,-4-4 1-15,-3 0-4 0,-1-4 2 0,-2-3-2 16,-1 0-5-16,-1 2 3 0,-3 1-5 0,-5 5 3 16,-9 9 2-16,-3 3 4 0,-7 5 10 15,-5 6 8-15,-4 1 9 0,-1 5 2 0,-1 3 1 16,0-1-3-16,-3 0-6 0,-2 3-3 0,4-1-5 15,0 2-5-15,-2 2-10 0,3-1-13 16,-2 3-11-16,0 5-6 0,-2 9 1 0,-2 11 8 16,-3 6 7-16,4 10 2 0,-2 4 0 0,-2 9 5 15,1 7 1-15,-1 6-1 0,-1 7 4 0,-2 0-6 16,-1 8 3-16,1 3 1 0,-2-1-4 0,0 0 3 16,-2 3 1-16,2-1-2 0,2 7-1 15,-3 1-1-15,-2 3-2 0,-1 0-3 0,-3-7 5 16,2-9-6-16,1-9-3 0,-3-6-3 0,6-5-6 15,0-7 1-15,1-3 2 0,9-11 1 0,3-4-3 16,4-9-1-16,5-10-6 0,3-9-5 0,2-5 3 16,0-11-1-16,3-2 6 0,4-9 1 15,4-8-6-15,3-5-44 0,-1-4-28 0,1-3-15 16,5-3-10-16,-7-3 33 0,-1-3 28 0,-2-4 17 16,-6 2 25-16,-7-3 12 0,2-3 5 0,-9 0 2 15,-9-2-2-15,3 1 2 0,-7 3 0 16,-5 0 3-16,-2 7 1 0,-4 3 1 0,-1 1 1 15,-4 6 0-15,-1 3 2 0,-4 4 2 0,3 6 2 16,-4 5 1-16,3 6 0 0,-4 3 5 16,4 3 5-16,1 0 3 0,4 3 5 0,6-2-1 15,6 2-1-15,6-1-2 0,1-2-4 0,8 1-10 16,0 1-9-16,8-4-9 0,1-1-6 0,6-3 0 16,9-8 7-16,7 0-1 0,6-4 2 0,8-2 2 15,1-3-5-15,4 1 0 0,1 0 0 16,3-2 1-16,2-1 1 0,0 0 3 0,-6 2-3 15,-2 0 5-15,-5 2-4 0,-7-1-1 0,0 1 3 16,-6 2-3-16,-1-4 2 0,0 4 1 0,-8-4-1 16,3 1 5-16,-8 1-1 0,-1 3 7 0,-4 2 0 15,-7 2 8-15,0 2 0 0,-8 2-3 16,-3-1 1-16,-1 6-12 0,-3-1-2 0,-2-1-5 16,-1 6-4-16,-3-1 2 0,1 4-2 0,-3 2 1 15,0 2-3-15,2 0-2 0,0 4-3 16,0 2-3-16,8-2 0 0,1 2-8 0,1-1 0 15,5 2-7-15,2-3 0 0,0 1 3 0,6-1 7 16,1 4 5-16,2-2 5 0,6 1 3 0,-1 2 1 16,0 0 2-16,0 3 0 0,-1-2 0 15,-1 5 4-15,-4-1 0 0,-5 2 0 0,-2 4 7 16,-3-2-1-16,-5 4-1 0,-1-1 2 0,-2 1-4 16,-2-4 0-16,0 0-2 0,3 0-1 0,1-6-2 15,1 2-2-15,5-8-3 0,0-1-1 16,4-1 1-16,2-2 0 0,1-2 0 0,2-1 9 15,3-2-2-15,4-3 2 0,3-2 4 0,5-6-5 16,3-3 0-16,2-4 0 0,4 0-2 0,0-3-1 16,-3 2 3-16,-3-2 0 0,-2-2-1 0,0-2 3 15,-3 1-3-15,-3 2 2 0,-1-1 2 16,-2 3 0-16,-2-3 3 0,-4 5-2 0,-1-1 0 16,-1 5-3-16,-3-2 1 0,2 5 1 0,-1 1 2 15,-1 2 5-15,-2 4-2 0,-1 1 2 0,0 3 0 16,3 0-4-16,-3 1 4 0,0 1 0 15,-3 8 0-15,3 5 5 0,0 9 5 0,0 6-5 16,-2 1 1-16,0 2-3 0,1-1-8 0,1-1 2 16,0-1 0-16,0-2-6 0,1-1 4 15,2-5-5-15,1 1-5 0,3-3 1 0,1-3-9 16,4-5-16-16,0-4-57 0,3-7-140 0,2-5-329 16,2-9-469-16,-2 0-18 0</inkml:trace>
          <inkml:trace contextRef="#ctx0" brushRef="#br0" timeOffset="73322.4715">5107 4165 1517 0,'-11'-12'530'0,"-5"-1"-346"15,-1 0-87-15,7 7-36 0,6 2-7 16,3 4-2-16,0 0-6 0,2 0-21 0,-1 0-27 16,0 0-41-16,1 2-20 0,2 3-21 0,2 4-127 15,1 1-392-15,3 0-850 0</inkml:trace>
          <inkml:trace contextRef="#ctx0" brushRef="#br0" timeOffset="73977.232">5480 4304 1348 0,'-4'-5'219'0,"1"-1"-72"0,-6-2-6 15,4 6 12-15,-1 2 4 0,-6 2-11 0,-2 3-41 16,0 6-38-16,-5 3-23 0,-1 4-14 0,-4 4-10 16,-2 3-1-16,3 5 2 0,-1-2 0 0,7 2 2 15,3 1-3-15,4-2-2 0,0 0-5 0,5-1-4 16,5 0-6-16,0-2-2 0,11-3 2 16,-1-2-5-16,5-3 2 0,4 1-1 0,8-6-3 15,3-2 2-15,3 0 2 0,8-6 0 0,-5-2-1 16,7-2 2-16,-4-1-7 0,3-3 3 0,-3 0 1 15,1-3-2-15,-1-5 7 0,0 2-3 16,-5-3 1-16,-1-5-2 0,-2-1 0 0,-2-1 4 16,-2-4 1-16,2-5 4 0,-2-1-1 0,-1-2-1 15,-9-1 1-15,3 0 0 0,-4-3 5 0,-5 4 0 16,-3 3 0-16,-1 4 3 0,-6 8-1 16,-2 2 7-16,-2 4 5 0,-1 4 2 0,-1 1-4 15,-5 2-7-15,1 2-5 0,-3 1-6 0,-7 1 1 16,3 4-3-16,-4 4-4 0,-4 3 2 15,2 7-6-15,-5 5 4 0,7 1 0 0,-2 4 2 16,1-4 1-16,3 2-4 0,0-2-1 0,2-1-3 16,5 0 1-16,3-3-2 0,4-2-3 0,3-2-2 15,2-2-3-15,3-5 0 0,2-1 2 0,0-3 0 16,4-3 5-16,-2 0-1 0,5-3 1 16,1-2 2-16,-1 0 0 0,-1-3 5 0,3-3 1 15,-4 4 0-15,-1-2-1 0,2-4 2 0,-2 1 1 16,1 0 2-16,-1 0 0 0,-3 1 0 0,-2 2-3 15,-1 2 0-15,2 2 2 0,-2 1 5 0,-3 1 1 16,0 0 1-16,1 1-2 0,0 4 3 16,0 1 6-16,3 1 2 0,2 2 6 0,0 2-4 15,2 2-5-15,2-4-1 0,1 3-4 0,1-4 1 16,2-1 4-16,4-2 1 0,-3-3-3 16,8 0-1-16,1-4-2 0,4 0-5 0,-1-3 4 15,3 0-5-15,-1 1-3 0,4-1-1 0,1-1-5 16,0 2-2-16,-1 0-15 0,-3 2-41 0,-5-2-96 15,-2 4-283-15,-3-2-976 0</inkml:trace>
        </inkml:traceGroup>
        <inkml:traceGroup>
          <inkml:annotationXML>
            <emma:emma xmlns:emma="http://www.w3.org/2003/04/emma" version="1.0">
              <emma:interpretation id="{A31D23AF-EC20-4E08-BCF7-F5475A268E86}" emma:medium="tactile" emma:mode="ink">
                <msink:context xmlns:msink="http://schemas.microsoft.com/ink/2010/main" type="inkWord" rotatedBoundingBox="11852,7207 12002,7191 12026,7404 11875,7421"/>
              </emma:interpretation>
              <emma:one-of disjunction-type="recognition" id="oneOf16">
                <emma:interpretation id="interp76" emma:lang="en-IN" emma:confidence="0">
                  <emma:literal>9</emma:literal>
                </emma:interpretation>
                <emma:interpretation id="interp77" emma:lang="en-IN" emma:confidence="0">
                  <emma:literal>8</emma:literal>
                </emma:interpretation>
                <emma:interpretation id="interp78" emma:lang="en-IN" emma:confidence="0">
                  <emma:literal>A</emma:literal>
                </emma:interpretation>
                <emma:interpretation id="interp79" emma:lang="en-IN" emma:confidence="0">
                  <emma:literal>g</emma:literal>
                </emma:interpretation>
                <emma:interpretation id="interp80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146080.007">12157 3377 1 0,'7'-20'0'15,"-3"-5"0"-15,0-6 0 0,5 4 0 0,0 2 0 16,-3-1 136-16,5 1 52 0,-2 0 11 0,-2 2 3 16,3 2-11-16,-3 1-22 0,0 3-26 0,0 0-16 15,1 2-14-15,1-1-10 0,-2 5-9 16,2 0-7-16,-1 0-7 0,-3 4-6 0,-2-1-6 15,4 3-8-15,-3 3-6 0,-4 2-13 0,1 0-13 16,-1 0-18-16,0 1-25 0,-1 2-3 0,1 5 6 16,0 4 14-16,0 10 20 0,0 8 6 0,-4 10-4 15,-4 8-2-15,2 7 0 0,-4 5-1 0,-1 2-5 16,-2 7 1-16,-5-1-4 0,-2 2 2 16,3 0 0-16,-6-4-1 0,7-4 1 0,1-1-8 15,0-3 0-15,6-5-1 0,3-4 0 0,1-5-2 16,4-9-2-16,2-4-3 0,0-5-4 15,5-7 4-15,-2-5 1 0,-3-5 2 0,6-3 1 16,-3-6 3-16,-1 0 9 0,5-1 11 0,-3-4 13 16,7-7 0-16,4-5-4 0,8-7-10 0,0-5-11 15,3-4-2-15,-1-3-1 0,0-3 1 16,0-1 1-16,-1 0-5 0,1 0-2 0,-3-1-3 16,-2 5 0-16,2 3 0 0,-7 4 0 0,6 3 0 15,-6 2-2-15,-2 6-1 0,1-1 1 16,-3 4-2-16,2 3 2 0,-5 3-5 0,-4 4-4 15,3 2-7-15,-5 2-7 0,-2 1-7 0,1 1-4 16,4 4 6-16,0 1 4 0,1 7 10 0,-1 2 8 16,4 5 3-16,-5 0 6 0,6 2-1 0,1 0-2 15,-2-3-2-15,3 1 3 0,1-1 1 16,2-4 2-16,-1-2 1 0,5 0-3 0,-1-5 2 16,2 0 3-16,5-5 3 0,-1-3 2 0,2-2 1 15,-3-4-4-15,5-1-2 0,-1-3-5 0,0-5-1 16,-1 1-7-16,1-4-16 0,-4 0-29 0,0-2-35 15,-2 0-41-15,-2 1-42 0,-4-4-40 16,-4 0-51-16,-7-5-56 0,-1-1-38 0,-5-3-33 16,-6-7 25-16,0 0 103 0,-5-1 258 0,-1-2 0 15,-3 4 0-15,-3 2 0 0,0 3 0 16,-1 2 0-16,-1 3 0 0,2 7 0 0,0 4 0 16,-2 3 0-16,-2 5 0 0,6 3 46 0,-4 3 121 15,8 3-10-15,4 0-17 0,1 0-27 0,5 0-38 16,3 0-50-16,0 0-59 0,1 0 0 15,3 2 15-15,7-4 34 0,2 2 52 0,14-6-3 16,0 1-5-16,11-4-9 0,2-5-11 0,7-2-7 16,4-4-3-16,5 1-5 0,2-5-5 0,5-1 4 15,-4-3 11-15,1-1 11 0,-1-3 16 0,1-1 2 16,-5 1-7-16,-2-2-6 0,-2-1-11 16,-7 2-4-16,-5-4-2 0,-2-2-3 0,1 3 3 15,-10-1 1-15,1 0-2 0,-3-3 0 0,-3 0-3 16,-7 5-1-16,-3 2 8 0,-2 6 13 0,-4 3 12 15,-3 6 10-15,-2 0 2 0,-2 4-4 0,0 3-1 16,0 4-9-16,0 1-10 0,-2 1-8 16,2 4-13-16,-3 1-14 0,2 1-22 0,-3 3-21 15,0 4-12-15,-6 8 0 0,-3 10 13 0,-5 11 9 16,-6 12 11-16,4 11 2 0,-5 9 4 16,2 4 6-16,-1 4 0 0,-2 10 3 0,6 3 2 15,-5 3 1-15,2 0 1 0,-3 0-2 0,8-2-2 16,-7-1-3-16,1-3 0 0,-1-1 1 15,-1-10-1-15,4-8-1 0,1-12-2 0,5-10-1 16,6-10-1-16,0-8 2 0,6-8-2 0,2-5 4 16,-4-7 8-16,5-6 15 0,1-2 22 0,0 0 15 15,1-5-7-15,5-3-15 0,-4-9-24 16,2-5-16-16,0-2-2 0,4-6 1 0,2-1 0 16,-1 0 0-16,3-1 0 0,6 0-6 0,-4 0 3 15,4 2-2-15,3 3-2 0,-3 2 1 0,2 1-3 16,-1 2-2-16,-5 4-1 0,2 1-2 0,3 6-4 15,-3 5-5-15,-2 3-6 0,-2 2-9 0,-2 3 3 16,0 3 4-16,-2 3 7 0,1 7 12 16,-1 1 6-16,2 4 5 0,-1 1 3 0,-2 1 4 15,0-1 2-15,-3-1-1 0,5-3 3 0,-5 1-4 16,5-3 0-16,-2-1 1 0,2-3-4 0,3-2 3 16,-1-1-3-16,3-2-2 0,0-3-46 15,1-1-124-15,1-5-130 0,3-2-217 0,2-6-196 16,2 2 205-16</inkml:trace>
        </inkml:traceGroup>
        <inkml:traceGroup>
          <inkml:annotationXML>
            <emma:emma xmlns:emma="http://www.w3.org/2003/04/emma" version="1.0">
              <emma:interpretation id="{E2FCC70E-9E13-4143-A6DD-99C681CC095E}" emma:medium="tactile" emma:mode="ink">
                <msink:context xmlns:msink="http://schemas.microsoft.com/ink/2010/main" type="inkWord" rotatedBoundingBox="12793,6166 17524,5639 17709,7295 12977,7822"/>
              </emma:interpretation>
              <emma:one-of disjunction-type="recognition" id="oneOf17">
                <emma:interpretation id="interp81" emma:lang="en-IN" emma:confidence="0">
                  <emma:literal>whether</emma:literal>
                </emma:interpretation>
                <emma:interpretation id="interp82" emma:lang="en-IN" emma:confidence="0">
                  <emma:literal>Whether</emma:literal>
                </emma:interpretation>
                <emma:interpretation id="interp83" emma:lang="en-IN" emma:confidence="0">
                  <emma:literal>whither</emma:literal>
                </emma:interpretation>
                <emma:interpretation id="interp84" emma:lang="en-IN" emma:confidence="0">
                  <emma:literal>weather</emma:literal>
                </emma:interpretation>
                <emma:interpretation id="interp85" emma:lang="en-IN" emma:confidence="0">
                  <emma:literal>whitifies</emma:literal>
                </emma:interpretation>
              </emma:one-of>
            </emma:emma>
          </inkml:annotationXML>
          <inkml:trace contextRef="#ctx0" brushRef="#br0" timeOffset="146346.9684">14332 3202 1 0,'0'-7'172'0,"0"-3"85"0,0 0-61 16,-3 4-15-16,0 0-12 0,-1 2-6 0,0 0-17 0,2 2-30 15,-5 1-24-15,0 1-34 0,-1 5-31 16,-4 1-14-16,3 6-5 0,-5 5 5 0,-2 6 7 15,-1 5 10-15,2 4 6 0,-1 2 2 0,3 1-2 16,-1 2-10-16,5-2-6 0,5-2-2 0,4-2-6 16,2-6-1-16,5-3-3 0,3-3-3 15,2-5 2-15,4-3 3 0,1-1 2 0,3-4 11 16,4-4 6-16,3-4 7 0,1-2 2 16,3-5-4-16,1-2-4 0,5 0-6 0,-1-6-2 15,1 2-5-15,1-6-4 0,-3 0-7 0,-4 2-43 16,-5-3-93-16,-1-1-123 0,-7 3-216 0,2-1-265 15,-2-1 185-15</inkml:trace>
          <inkml:trace contextRef="#ctx0" brushRef="#br0" timeOffset="147118.6292">14199 3159 1 0,'-5'-2'0'16,"-3"-3"0"-16,-2-3 0 0,6 0 0 0,3 2 248 16,1-1-49-16,0-1-17 0,1-2 5 15,3 3-8-15,3-4-9 0,0-1-22 0,2-3-36 16,4-1-22-16,5-1-15 0,1 0-7 0,1 2-1 15,3-2-5-15,-1 5-10 0,4-2-10 0,-1 5-9 16,-2 1-11-16,3 4-4 0,-4 1-4 0,4 0-8 16,-5 6 1-16,-3-2 0 0,-1 3-2 15,-6 0 5-15,0 0-3 0,-6 4 6 0,-1 3 11 16,-4 1 17-16,-7 7 11 0,-2 3 4 16,-6 4-1-16,-6 6-14 0,-5 1-4 0,-6 2-7 15,1 1-9-15,-6 0 0 0,2-1-5 0,1 2-4 0,-5 2 0 16,-1 4-5-16,0 1-5 0,-2 2-30 15,2-3-52-15,3-2-96 0,2 0-181 0,7-3-263 16,1-1-240-16,1-1 531 0</inkml:trace>
          <inkml:trace contextRef="#ctx0" brushRef="#br0" timeOffset="146700.9432">15163 2464 1 0,'0'-12'0'0,"0"-3"0"0,-3-4 0 0,2 0 60 16,1 5 191-16,1-1-14 0,2 1-15 0,-2 0 9 0,3-1-13 15,-1 3-24-15,0-1-18 0,0 3-26 16,-2 1-10-16,0 3-4 0,-1 0-9 0,0 6-17 16,0 0-27-16,0 0-36 0,0 3-38 0,-1 0-28 15,0 1-9-15,1 3 5 0,-5 7 13 16,3 8 16-16,-5 9 1 0,2 7 2 0,-3 6-1 15,2 6 1-15,-2 4 3 0,-1 1 4 0,2 3 4 16,-2 5 4-16,-3 1 1 0,4 3-2 16,-3 2-2-16,2-1 0 0,-2 4-3 0,3-2 3 15,-2-2 3-15,2-1-3 0,3 0 4 0,0-3-6 16,-1-4-5-16,1-6-4 0,0-4-14 0,-2-6-31 16,2-5-53-16,0-6-84 0,-1-11-146 15,-2-4-176-15,2-9-185 0,-2-8-185 0,-2-4 854 16</inkml:trace>
          <inkml:trace contextRef="#ctx0" brushRef="#br0" timeOffset="148445.4535">14814 2971 457 0,'2'-2'230'0,"-1"-1"-156"16,3 0-64-16,7-2-43 0,9-1 17 15,1 0 24-15,12-5 23 0,0-1 27 0,3-3 29 16,5 0 22-16,3 0-2 0,3-3-16 0,4 3-22 16,-3 0-22-16,-1 2-13 0,-5-1-2 15,-8 1-3-15,0-2 2 0,-2 0-1 0,-5 0-3 16,-3-2-5-16,-4 0-5 0,-5-1-9 0,2-3-11 16,-7 0-8-16,0-3-2 0,-6-4 0 0,2-2 9 15,-5 0 6-15,-1-2 5 0,-3 0 3 16,-2 0-2-16,0 1 12 0,-2 3 2 0,0 5 6 15,-2 6 7-15,2 0 0 0,1 5 9 0,-2 2 7 16,2 2 10-16,2 3-1 0,1 1-5 0,1 2-19 16,0 4-38-16,2-2-38 0,-1 4-10 0,0 6 2 15,-3 6 23-15,1 10 30 0,-4 6 4 16,3 9 4-16,-2 6 4 0,2 5-1 0,0 4 5 16,-3 3 2-16,0 6 1 0,0-1 5 0,-1 6-1 15,-4 2 0-15,2 0 3 0,-2-1-6 0,-2-2 1 16,-1-5 0-16,2-1-4 0,0-5 0 15,0-6-3-15,4 0-2 0,-3-5-4 0,1-7-2 16,5-5-3-16,-1-8-1 0,4-11-2 0,-1-1-1 16,2-9 5-16,2-5 8 0,-2-1 11 0,2-3 2 15,2-1-11-15,-1-8-12 0,2-2-17 16,1-8-1-16,4-2 3 0,1-4 4 0,2-8 3 16,5-2-1-16,0-3-1 0,1-1-1 0,5 5-4 15,-1 1 2-15,3 8-4 0,-1 2-1 16,0 8-4-16,-3 2-2 0,-2 6-3 0,-4 4-5 15,1 1-2-15,-3 6-5 0,0 1 4 0,-4 3 2 16,4 2 4-16,-1 1 10 0,-2 4 6 0,1 2 5 16,0 4 4-16,0-1 1 0,1 1 2 0,1-4 3 15,0 4 0-15,-2-3 0 0,3 0-2 0,1-4 3 16,4-1-1-16,0-6 5 0,5-1 1 16,3-3 0-16,1-1 0 0,-2-2-2 0,2-5 0 15,-2 0 0-15,-3-3-2 0,2-4-2 0,-3 0-3 16,-2-3-3-16,0-1-1 0,-3-5 3 0,1-3 1 15,-2-2 0-15,3-3 1 0,-2-2-4 16,0-2 3-16,-3 0 2 0,1-1-1 0,-5 3 0 16,2 5 3-16,-5 5 3 0,-4 5 5 0,-2 3 7 15,-2 8-2-15,-3 2-5 0,-3 4-8 16,3 2-13-16,-3 0-10 0,-2 3-7 0,-1 4-1 16,-1 6 3-16,-5 3 7 0,1 8 5 0,0 2 3 15,-2 3 4-15,2 3 0 0,6 0 1 0,-1 4-1 16,3-1-3-16,4-1 1 0,1-3 2 15,3-2-1-15,7-6 4 0,-2 0-2 0,3-5-4 16,0 0 2-16,4-5 2 0,2-1 3 0,4-3 3 16,-1-3 3-16,5-3-3 0,1-3 2 0,3-4 4 15,4-2 0-15,-1-6 7 0,1 1-5 16,1-2-1-16,-1-4-1 0,-3 1-4 0,-2-5 6 16,-2 0 0-16,0-2 1 0,-3 0-1 0,0-4-1 15,-4-1 0-15,1-2-1 0,0-3 0 0,-4 2-3 16,-1 1-2-16,-1 2-5 0,1 5-1 0,-4 3 0 15,-3 4 0-15,-2 6 3 0,-2 5-1 16,2 2-2-16,-3 0 0 0,0 3-4 0,0-2-9 16,0 2-17-16,-3 2-24 0,3 1 2 0,0 6 3 15,-1 0 17-15,2 6 22 0,2 1 1 16,1 6 7-16,1-1-4 0,3 4 2 0,2 0 1 16,-1 2-3-16,5 1 4 0,-4-1-2 0,2 1 1 15,-4-1-4-15,0-1 4 0,3-2 1 0,-7 0 0 16,0-3 5-16,0-2-3 0,-4-1-1 0,-4-2 2 15,3-2 0-15,-5-4 2 0,6 2 1 16,-1-6 1-16,0-3-3 0,1-2 0 0,0 1 6 16,0-4 4-16,0 2 11 0,1-1 1 0,0 1 2 15,-1-2 1-15,6-1-7 0,1-1 1 16,2-5-6-16,3-2-9 0,1 3-4 0,6-6-6 16,-3 2-9-16,8-1-45 0,2 1-135 0,-2 0-202 15,4-1-323-15,-1-1-628 0</inkml:trace>
          <inkml:trace contextRef="#ctx0" brushRef="#br0" timeOffset="149466.4297">17239 2574 672 0,'-4'-5'297'0,"1"-2"-47"16,-4-2-60-16,5 4-43 0,4 0-28 15,4 1-11-15,-1-2-15 0,8-1-2 0,10-3-6 16,4 1-14-16,12 0-18 0,7-3-18 0,11 1-6 16,6 0-11-16,3 2-1 0,5 0-2 15,-3 3-2-15,-1 0-2 0,2 1-13 0,-6 2-64 16,0 3-113-16,-7-2-162 0,4 4-297 0,-5-2-449 15</inkml:trace>
        </inkml:traceGroup>
        <inkml:traceGroup>
          <inkml:annotationXML>
            <emma:emma xmlns:emma="http://www.w3.org/2003/04/emma" version="1.0">
              <emma:interpretation id="{0D23BBAF-DAEE-42E1-89A1-134BEEE5D907}" emma:medium="tactile" emma:mode="ink">
                <msink:context xmlns:msink="http://schemas.microsoft.com/ink/2010/main" type="inkWord" rotatedBoundingBox="18027,5793 18948,5691 19092,6986 18171,7088"/>
              </emma:interpretation>
              <emma:one-of disjunction-type="recognition" id="oneOf18">
                <emma:interpretation id="interp86" emma:lang="en-IN" emma:confidence="0">
                  <emma:literal>to</emma:literal>
                </emma:interpretation>
                <emma:interpretation id="interp87" emma:lang="en-IN" emma:confidence="0">
                  <emma:literal>To</emma:literal>
                </emma:interpretation>
                <emma:interpretation id="interp88" emma:lang="en-IN" emma:confidence="0">
                  <emma:literal>+0</emma:literal>
                </emma:interpretation>
                <emma:interpretation id="interp89" emma:lang="en-IN" emma:confidence="0">
                  <emma:literal>t0</emma:literal>
                </emma:interpretation>
                <emma:interpretation id="interp90" emma:lang="en-IN" emma:confidence="0">
                  <emma:literal>T0</emma:literal>
                </emma:interpretation>
              </emma:one-of>
            </emma:emma>
          </inkml:annotationXML>
          <inkml:trace contextRef="#ctx0" brushRef="#br0" timeOffset="148860.9314">17582 2114 362 0,'4'-12'364'0,"-4"-3"-109"15,0 1-62-15,1 9-120 0,-1 5-70 0,2 0-25 16,0 4-12-16,6 3 7 0,0 10 34 16,0 7 20-16,2 11 29 0,-7 12 28 0,-2 8 20 15,-4 12-1-15,-6 6-11 0,-1 2-18 0,-6 0-19 16,0-1-10-16,-2-4-8 0,0-1-4 0,2 0-1 16,0-1 0-16,0-4 1 0,5-2-1 15,-1-4 0-15,1-6-6 0,5-3-6 0,-1-5-5 16,4-7-12-16,-2-1-20 0,-1-5-51 0,5-7-96 15,-3-2-188-15,1-10-244 0,3-3-182 16,2-9 645-16</inkml:trace>
          <inkml:trace contextRef="#ctx0" brushRef="#br0" timeOffset="149238.8097">17803 2805 1 0,'7'-7'157'0,"-4"-2"145"0,2 1-88 0,-2 4-47 15,-1 4-38-15,-2 0-38 0,0 1-43 0,0 2-14 16,-2 3 11-16,-1 5 27 0,-1 6 33 16,0 7 3-16,-5 3-1 0,2 4-19 0,-1 3-14 15,-3-4-10-15,3 4-11 0,1-4-9 0,5-2-10 16,-2-4-4-16,5-1-3 0,3 0-1 0,0-1 2 16,5-4 0-16,2-3 2 0,3-3-1 15,2-3 6-15,-2 0 5 0,9-4 5 0,0-4 6 16,2-4-2-16,5-1 1 0,-3-5-4 0,-2-2-4 15,-2-1 0-15,-2-5-5 0,0-2-2 0,-3 0-4 16,-2-3-3-16,-2-1-1 0,-1-5-3 16,-3 4 4-16,-1-3-2 0,-6 2-2 0,-3 1-1 15,-6 0-6-15,0 4-1 0,-6-1-5 0,-2 2-4 16,-1 4-1-16,-3-1-6 0,-2 5 2 0,-5 1-2 16,4 2 0-16,-2 0 3 0,0 2-5 15,6 3 1-15,-5-2-3 0,8 4-2 0,-2-1-12 16,0 2-31-16,-2-1-28 0,3-1-38 0,2 1-37 15,-2-1-48-15,3-1-120 0,0 1-168 0,4 1-204 16,0-2-63-16</inkml:trace>
          <inkml:trace contextRef="#ctx0" brushRef="#br0" timeOffset="149982.8719">18710 2783 6 0,'2'-2'317'0,"5"-2"-150"16,-2-1-48-16,10-4 2 0,5 1 22 0,-1 0 25 15,8-5 7-15,5 4-7 0,-1-5-15 0,6-1-23 16,1 3-29-16,-2-3-24 0,6 2-19 16,-6-1-16-16,0 2-7 0,2 0-4 0,-10-1 1 15,0-2 1-15,-5 0 3 0,-4 0 4 0,-3-2 1 16,-8 4 1-16,0-2-2 0,-6 4-5 0,-3-2-4 16,-2 3-10-16,-5 1-10 0,-1-2-7 0,-4 7-8 15,-6-1-4-15,-1 5 0 0,-7 3-2 16,-3 2 1-16,-2 4 3 0,-4 2 1 0,0 4 1 15,0 4 4-15,3 4 1 0,3 2 0 0,-3 1 1 16,9 1 1-16,1 5-1 0,1-3 1 0,7 4 0 16,3-4-2-16,5-1 2 0,4-2 2 0,9-3 0 15,-1 1 2-15,9-6 2 0,4 3 5 16,5-3 2-16,7-3 6 0,3-1 0 0,6 0 1 16,3-6 0-16,7-1-6 0,2 0 1 0,0-2-6 15,-4-2-7-15,1-1-19 0,-6-4-58 16,-2-1-84-16,-4-5-99 0,-4-1-115 0,1-3-105 15,-7-4-82-15,-7 0-59 0,1-5 592 0,-4-2 24 16</inkml:trace>
        </inkml:traceGroup>
        <inkml:traceGroup>
          <inkml:annotationXML>
            <emma:emma xmlns:emma="http://www.w3.org/2003/04/emma" version="1.0">
              <emma:interpretation id="{04C1CEB0-A538-490D-B400-AC6FC0449550}" emma:medium="tactile" emma:mode="ink">
                <msink:context xmlns:msink="http://schemas.microsoft.com/ink/2010/main" type="inkWord" rotatedBoundingBox="19521,6088 24127,5576 24286,7008 19680,7520"/>
              </emma:interpretation>
              <emma:one-of disjunction-type="recognition" id="oneOf19">
                <emma:interpretation id="interp91" emma:lang="en-IN" emma:confidence="0">
                  <emma:literal>expands</emma:literal>
                </emma:interpretation>
                <emma:interpretation id="interp92" emma:lang="en-IN" emma:confidence="0">
                  <emma:literal>expand?</emma:literal>
                </emma:interpretation>
                <emma:interpretation id="interp93" emma:lang="en-IN" emma:confidence="0">
                  <emma:literal>expand</emma:literal>
                </emma:interpretation>
                <emma:interpretation id="interp94" emma:lang="en-IN" emma:confidence="0">
                  <emma:literal>expand.)</emma:literal>
                </emma:interpretation>
                <emma:interpretation id="interp95" emma:lang="en-IN" emma:confidence="0">
                  <emma:literal>expand)</emma:literal>
                </emma:interpretation>
              </emma:one-of>
            </emma:emma>
          </inkml:annotationXML>
          <inkml:trace contextRef="#ctx0" brushRef="#br0" timeOffset="150424.3887">19896 2593 1 0,'2'-19'0'0,"-1"-7"107"15,4-2 148-15,-3 9-62 0,-1 5-12 0,-1 5 13 16,1 1 8-16,-1 2 1 0,0 2-13 0,0 2-43 16,0 2-42-16,0 0-49 0,-1 2-50 0,0-1-21 15,-2 7-2-15,-5 3 10 0,-4 8 26 0,-4 5 11 16,-6 6 7-16,-5 8 4 0,1 4 1 0,-2 4 0 15,-2 3 0-15,-5 1-3 0,4-1-6 16,3 5-1-16,-4-1 1 0,5-2-5 0,0 0-2 16,2 2 0-16,-1-6-12 0,9-2 0 0,2-4-6 15,2-6-10-15,2-3-14 0,8-7-52 16,3-4-90-16,3-8-161 0,5-4-244 0,3-3-260 16,6-7 466-16</inkml:trace>
          <inkml:trace contextRef="#ctx0" brushRef="#br0" timeOffset="150182.6949">19595 2580 1 0,'5'-14'0'16,"-2"-4"0"-16,-1-3 343 0,-2 4-47 0,2 8-24 16,-2-1-35-16,0 2-30 0,0 1-32 15,1 3-37-15,-2 2-41 0,1 2-44 0,-2 0-47 0,4 3-26 16,2 0-6-16,2 6 4 0,-2 4 21 15,6 3 11-15,1 6 8 0,-1 4 5 0,4 2-1 16,0 3 0-16,2-1-4 0,-1 1 0 0,7 3-1 16,-5-2 1-16,2 0 4 0,1 0 6 0,-5 1 6 15,-1-4 6-15,0-3-3 0,2-1-9 0,-7-5-11 16,3-4-45-16,-2-2-76 0,-6-4-123 16,3 1-248-16,-5-6-185 0,0-5 27 0</inkml:trace>
          <inkml:trace contextRef="#ctx0" brushRef="#br0" timeOffset="150757.9362">20315 2288 1 0,'2'-13'14'16,"8"-1"361"-16,-4-5-76 0,1 8-46 0,-4 7-33 15,-2 1-43-15,-1 1-56 0,0 2-54 0,0 2-60 16,-1 2-16-16,-2 7-1 0,-4 7 28 0,2 11 46 16,-6 11 12-16,-2 9 13 0,-1 5-7 0,-2 3-11 15,0 0-8-15,-2 3-7 0,3 1-3 0,-3 4-1 16,0 4-1-16,1 1-8 0,0 1-1 16,-4-2-3-16,3 1-6 0,-5 1 2 0,2-5-7 15,-1-1-2-15,2-4-7 0,4-5-4 0,2-4-6 16,1-6 0-16,1-8 0 0,2-2-6 0,4-1-5 15,-3-6-26-15,2 0-43 0,-1-6-50 16,4-6-85-16,0-6-128 0,1-7-100 0,2-2-109 16,2-8-115-16,5-5 556 0</inkml:trace>
          <inkml:trace contextRef="#ctx0" brushRef="#br0" timeOffset="151010.5823">20041 2961 1 0,'12'-28'0'0,"3"-14"0"0,5-2 33 15,-4 5 110-15,0 9-6 0,4 2 2 0,-4 3 10 16,2 2-13-16,2 3-17 0,-3 2-28 0,7 7-35 16,1-1-24-16,0 4-10 0,1 5-10 0,3 2-3 15,-1 3 4-15,0 3-4 0,-1 4 2 0,-1 4 0 16,-4 2-3-16,-4 3 5 0,-5 4 4 16,-2-2 11-16,-8 6 12 0,-3 1 13 0,-4 1 2 15,-10 0 2-15,-6-2 1 0,0-3-2 0,-7-2 0 16,-1-2-4-16,-5-4-8 0,4-3-5 0,-5-1-9 15,5-2-6-15,0 2-6 0,2-4-8 16,-1-1-15-16,2-1-68 0,2-1-92 0,0-1-199 16,5-3-205-16,3 0-35 0,7-3 604 0</inkml:trace>
          <inkml:trace contextRef="#ctx0" brushRef="#br0" timeOffset="151826.6945">21000 2625 299 0,'2'-7'275'0,"0"-5"-49"0,-1 0-37 15,-1 2-2-15,-1 3-13 0,-1 1-14 16,0 0-38-16,-8 0-46 0,-2 0-24 0,-1 3-26 16,-3 3-16-16,-7 3-7 0,2 7-6 0,-10 1 6 15,1 5 4-15,-7 2 3 0,5 4 5 0,-6 5-1 16,2 1-2-16,5 3-3 0,4-2 2 0,4 1-5 15,5 0-2-15,5-5-1 0,5-1-7 0,4-4 1 16,6-6 2-16,0-2 4 0,5-4 11 0,-2-1 8 16,9-1 8-16,-2-2 7 0,3-1 3 15,8-6 1-15,1-2-3 0,2-1-5 16,4-3-6-16,-2-3 1 0,-1 0-3 0,0-6 0 0,-3 2 4 16,-3-4-4-16,-1 2-3 0,-5-2 2 15,0-3-1-15,-2 2-4 0,3 1-3 0,-8 2-3 16,5 2-11-16,-5 4 1 0,-3 3-4 0,2 5-3 15,-6 1-3-15,0 3-14 0,-1 0-23 16,-1 3-3-16,1 3 6 0,-1 3 13 0,-3 1 26 16,1 6 5-16,2 2-2 0,-3 2 3 0,-2 0 0 15,4 2-1-15,-1-1 7 0,2 0-5 0,-1-1-1 16,4 0 1-16,0-2-4 0,1-3 4 0,5-5 0 16,-4-1-1-16,7-2-1 0,-2-2 0 15,-2-4 0-15,4-1 3 0,-2-3 4 0,3-5-1 16,1 0-1-16,1-1-4 0,2-1-2 0,-1-5-2 15,1-3 3-15,-2 0 0 0,0-3-1 0,-1 0 2 16,5-1-1-16,-5-2-1 0,1-2 4 0,2 2-3 16,-3 1-1-16,0-1 1 0,0 5-3 15,-1 3-2-15,0 6-2 0,-4 1-2 0,2 5-4 16,0 1-1-16,-5 1-5 0,3 4-4 0,-2 1-2 16,3 3 1-16,-5 1 5 0,5 7 4 15,-1 2 4-15,-2 5 5 0,-4 1 3 0,5 3 4 16,-4-5 1-16,0 4 1 0,-2 2 0 0,0-3 1 15,-1 1 0-15,4-3 0 0,-4-3-1 0,2-3-1 16,-1-2 0-16,-1-5 0 0,1-4-1 16,1-2 2-16,-2-2 10 0,0 0 16 0,1 0 12 15,0-2 3-15,5-1-6 0,-1-6-14 0,6-3-10 16,1-1-5-16,1-2-2 0,1 0-2 16,-1-4 2-16,0 1 0 0,4-4 4 0,-4-1-2 15,2-1-2-15,-1 3-1 0,7-3-5 0,-9 0-2 16,1 7 0-16,-6 0-3 0,3 7-2 0,-2 5-2 15,-2 2-6-15,1 0-6 0,-3 6-4 0,-2 0-2 16,5 4 1-16,-3 5 7 0,-1 7 5 0,2-2 7 16,-4 6 5-16,2 3 3 0,-2-4 2 15,-1 1 1-15,2 2-2 0,-2-5 0 0,2 3 2 16,4-5 0-16,-2 1 2 0,-2-4-2 0,7 3-6 16,-4-6-14-16,4 2-51 0,-2-4-108 0,2-4-189 15,2-1-277-15,0 1-255 0,1-6 481 16</inkml:trace>
          <inkml:trace contextRef="#ctx0" brushRef="#br0" timeOffset="152370.9885">22192 2694 1 0,'10'-7'0'0,"4"-4"298"0,-1-2-38 16,-1 4-30-16,2 0-16 0,-6 1-1 15,-3 1-7-15,2 0-18 0,-4-1-25 0,-2-2-31 16,-2 2-28-16,-1 1-19 0,-4-2-19 0,2 3-17 15,-6 2-17-15,-2 1-9 0,-1 1-10 0,-2 2-3 16,-5 3-2-16,-4 3-4 0,-3 6 0 0,-7 3-1 16,2 4 0-16,-3 1-1 0,3 2 2 15,0 2 0-15,5 2-1 0,7-3-1 0,0 2-3 16,6-2 1-16,4-2 1 0,6-2 0 0,2-2 3 16,2-1-1-16,2-1-3 0,0-3 2 0,6 0 4 15,3-6 5-15,0 0 6 0,8-3 8 16,-2-2 1-16,6-1 0 0,2-1 1 0,1-4-1 15,1-4 0-15,-2-3 0 0,2-1-2 0,-7-4-2 16,6 1-3-16,-4-6-1 0,0-2 0 0,-2-3-1 16,1-1-2-16,-1-5-2 0,1-2 0 15,-4 0-3-15,4-7 0 0,-4 0-4 0,-3 0-2 16,4-1 0-16,-5-5-2 0,-2 2 4 0,0 0-1 16,-1 1 0-16,0 7 1 0,-6 5-2 0,-2 2 0 15,-2 4-1-15,0 4 2 0,0 2-1 16,-1 7 0-16,0 2 0 0,-2 8-4 0,-4-2 1 15,6 2-4-15,-2 3-8 0,1 2-15 0,-5 3-13 16,3 2-8-16,-5 5 3 0,-5 6 14 0,1 8 10 16,-1 4 5-16,0 5 6 0,1 6-2 15,1 3 6-15,-1 4 3 0,8 2 1 0,-3-1 5 16,2 0-4-16,0-5 1 0,4-1 0 0,1-2-1 16,1 1 3-16,1-4-1 0,6 0 2 15,-2 1-3-15,3-5 3 0,-1-1 4 0,6 1 1 0,-1-6 8 16,1-2-2-16,-1-4 0 0,0 0-1 15,2-8-10-15,-3 3-23 0,-1-6-65 0,-2 1-135 16,0-7-231-16,-4-2-319 0,-3-6-324 0</inkml:trace>
          <inkml:trace contextRef="#ctx0" brushRef="#br0" timeOffset="152952.6148">22845 3117 1 0,'-3'4'0'0,"-4"4"0"0,5 2 0 15,-5 1 0-15,3-4 0 0,4-1 177 0,0-5 105 16,-1 2 17-16,2-1-16 0,-1-1-33 0,0 0-35 15,4 3-33-15,0-1-23 0,1-2-25 16,2 4-17-16,0-2-16 0,5-2-12 0,-1 1-10 16,-3-4-12-16,0 2-6 0,1-3 2 0,-5 0 1 15,4-1 0-15,-3-4-3 0,0-1-9 0,-3-2-11 16,-7-4-12-16,-1 1-13 0,-4-2-14 16,-5 4-8-16,-5 3-12 0,-6 0-4 0,-3 6-6 15,-3 6-34-15,-3 3-85 0,0 5-347 0,1 3-1073 16</inkml:trace>
          <inkml:trace contextRef="#ctx0" brushRef="#br0" timeOffset="152695.0284">22992 2194 152 0,'12'-13'274'0,"7"-1"-59"0,4-5-59 16,0 6-28-16,1 4-16 0,-4 0-6 0,5 3-9 15,-3 1-17-15,-1 4-10 0,2 2-16 16,-3 4-21-16,-1 1-9 0,-4 8-8 0,1-2-2 15,-3 8 2-15,1-2 4 0,-6 6 6 0,-7 1 10 16,-1 2 8-16,0 2-1 0,-4 2-2 0,-5 2-2 16,2-4-7-16,-2 1 4 0,-4-3 3 0,1-6 0 15,0 2 1-15,-1-5 0 0,0-2 1 16,-2 0-1-16,0-3 5 0,-4 3-5 0,2-4-9 16,2-1-29-16,-6 3-71 0,0-2-121 0,-3 3-251 15,-1-1-345-15,-2 5 52 0</inkml:trace>
          <inkml:trace contextRef="#ctx0" brushRef="#br0" timeOffset="84960.1603">11037 3624 1 0,'-1'-4'0'16,"1"2"0"-16,-3-3 119 0,2 1 49 0,2-1 13 16,-1 2 26-16,0-1 5 0,2 0-17 0,-2 0-2 15,0 1-18-15,0 0-20 0,0 1-12 0,0 1-12 16,0 1-13-16,0 0-10 0,0 0-8 16,0 0-15-16,-2 1-12 0,2-1-15 0,0 0-20 15,0 2-17-15,0-2-10 0,0 1-15 0,0 1-5 16,0-1 4-16,0 4-1 0,-1 4 7 0,0 3 6 15,-1 1-8-15,-3 2 6 0,4-1-1 0,-1 1-2 16,0-3 8-16,2 0-8 0,0-1-1 16,1 0-1-16,0-4 2 0,1 1-1 0,4-4 4 15,-2-2 5-15,2-1-1 0,4-1 9 0,1-1 7 16,0-4 1-16,-3-2 3 0,4 1-1 0,0-2-4 16,0 1-2-16,-2-2 2 0,-5 0-3 15,3 2 2-15,-4-2 2 0,3-2-6 0,-5 2 1 16,1 0-1-16,-3-5-4 0,3 4 4 0,-3-4-5 15,0 1 0-15,0 1 0 0,-3 2-4 16,3 1 0-16,-1 2 1 0,-2-2-1 0,-2 3-5 16,2 1 2-16,2 2-4 0,-2-1-2 0,0 2 7 15,-2-1-8-15,4 3-4 0,-3 0-1 0,-3 3-9 16,3 0-1-16,-2 0 3 0,-3 3-1 16,0 0-1-16,2 5 7 0,-1-3 0 0,-1 3-1 15,3-1 9-15,-2-1-6 0,5-2-2 0,1-1 0 16,0 0-7-16,2-3 2 0,2-2 2 0,0 1 3 15,0-2 7-15,3 2 1 0,-1-2 2 0,-1 0 4 16,4-2 6-16,-3 0 0 0,0-2 4 16,4-1 0-16,-4 2-4 0,2-1 3 0,-2-3 2 15,-1 1-2-15,-2-4 1 0,3 4-2 0,-2-2-4 16,-4 0-3-16,2 2 2 0,-5-3-8 0,4 3-1 16,-2 1-1-16,0 4-14 0,-3-1-9 0,2-1-28 15,-6 3-65-15,4 0-128 0,-5 6-197 16,-1 1-366-16,1 7-524 0</inkml:trace>
        </inkml:traceGroup>
      </inkml:traceGroup>
    </inkml:traceGroup>
    <inkml:traceGroup>
      <inkml:annotationXML>
        <emma:emma xmlns:emma="http://www.w3.org/2003/04/emma" version="1.0">
          <emma:interpretation id="{DBC15960-97A9-4F8A-AAA5-1410DA2C6E23}" emma:medium="tactile" emma:mode="ink">
            <msink:context xmlns:msink="http://schemas.microsoft.com/ink/2010/main" type="paragraph" rotatedBoundingBox="11296,9200 23665,7986 23883,10204 11514,114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69426BF-1D23-4D6B-9EB9-6EDD4F091C8E}" emma:medium="tactile" emma:mode="ink">
              <msink:context xmlns:msink="http://schemas.microsoft.com/ink/2010/main" type="inkBullet" rotatedBoundingBox="11366,9908 11551,9890 11570,10088 11385,10107"/>
            </emma:interpretation>
            <emma:one-of disjunction-type="recognition" id="oneOf20">
              <emma:interpretation id="interp96" emma:lang="en-IN" emma:confidence="0">
                <emma:literal>@</emma:literal>
              </emma:interpretation>
              <emma:interpretation id="interp97" emma:lang="en-IN" emma:confidence="0">
                <emma:literal>E</emma:literal>
              </emma:interpretation>
              <emma:interpretation id="interp98" emma:lang="en-IN" emma:confidence="0">
                <emma:literal>a</emma:literal>
              </emma:interpretation>
              <emma:interpretation id="interp99" emma:lang="en-IN" emma:confidence="0">
                <emma:literal>A</emma:literal>
              </emma:interpretation>
              <emma:interpretation id="interp100" emma:lang="en-IN" emma:confidence="0">
                <emma:literal>9</emma:literal>
              </emma:interpretation>
            </emma:one-of>
          </emma:emma>
        </inkml:annotationXML>
        <inkml:trace contextRef="#ctx0" brushRef="#br0" timeOffset="106007.4294">10529 6311 237 0,'-4'-2'194'0,"3"1"-106"16,-2-2 1-16,3 1 27 0,0 2 38 0,0 0 40 16,0-1 15-16,1 1-5 0,-1-2-7 0,2 2-17 15,-2 0-24-15,1 0-26 0,-1 2-32 16,4-2-27-16,-2 1-27 0,-2 1-19 0,1-2-11 16,-1 1-8-16,1 1-2 0,1 1 2 0,-1 3 2 15,6 5 2-15,-3 1 2 0,-2 0 1 16,6 1 0-16,-4-1 2 0,-1 0-1 0,5-5 0 15,-4-1-1-15,4-1 5 0,-4-1 3 0,7-1 3 16,-6 2 3-16,6-5 1 0,0-3 1 0,-1 0 0 16,-3-2-1-16,4-1 1 0,1 0-1 0,-1-4 0 15,-5 1-4-15,4 0 0 0,-6 0 1 16,2-3 1-16,-3 2 5 0,-1-1-4 0,-2-3-2 16,-2 4-3-16,-1-1-1 0,-3 2-3 0,2-4-3 15,-2 3 0-15,-2-1-4 0,3 4-3 0,-3-1 1 16,3 1-4-16,-2 4 3 0,3-2-5 15,1 4-7-15,-4 1-4 0,6 0-7 0,-4 0 0 16,-2 4-3-16,-4 5 1 0,-1 5-1 0,3 2 5 16,-3 6 3-16,0-1 4 0,1-1 3 0,-1-2-5 15,9-2-1-15,1-5-4 0,2-2-6 16,1-2-1-16,2 1-2 0,-1-4-1 0,9-2-1 16,-3-2 4-16,-1 0 9 0,5-3 5 0,0-2 10 15,1-3 2-15,1-2-2 0,-2 1-1 0,-1-2-3 16,-5 2 2-16,5 0-1 0,-8 1-2 15,2-3-13-15,-4 5-36 0,-1 2-48 0,0 1-51 16,-1 3-53-16,-3 0-45 0,3 0-67 0,-2 0-137 16,2 1-206-16,-3 2-11 0</inkml:trace>
      </inkml:traceGroup>
      <inkml:traceGroup>
        <inkml:annotationXML>
          <emma:emma xmlns:emma="http://www.w3.org/2003/04/emma" version="1.0">
            <emma:interpretation id="{5D68D727-76CC-4C2F-B70A-2260680931AE}" emma:medium="tactile" emma:mode="ink">
              <msink:context xmlns:msink="http://schemas.microsoft.com/ink/2010/main" type="line" rotatedBoundingBox="12104,9120 23665,7986 23883,10204 12322,11339"/>
            </emma:interpretation>
          </emma:emma>
        </inkml:annotationXML>
        <inkml:traceGroup>
          <inkml:annotationXML>
            <emma:emma xmlns:emma="http://www.w3.org/2003/04/emma" version="1.0">
              <emma:interpretation id="{964D1CD2-1060-450E-AC3A-A358D6CE726C}" emma:medium="tactile" emma:mode="ink">
                <msink:context xmlns:msink="http://schemas.microsoft.com/ink/2010/main" type="inkWord" rotatedBoundingBox="12106,9143 15506,8809 15643,10210 12244,10544"/>
              </emma:interpretation>
              <emma:one-of disjunction-type="recognition" id="oneOf21">
                <emma:interpretation id="interp101" emma:lang="en-IN" emma:confidence="0">
                  <emma:literal>where</emma:literal>
                </emma:interpretation>
                <emma:interpretation id="interp102" emma:lang="en-IN" emma:confidence="0">
                  <emma:literal>whee</emma:literal>
                </emma:interpretation>
                <emma:interpretation id="interp103" emma:lang="en-IN" emma:confidence="0">
                  <emma:literal>Where</emma:literal>
                </emma:interpretation>
                <emma:interpretation id="interp104" emma:lang="en-IN" emma:confidence="0">
                  <emma:literal>Whee</emma:literal>
                </emma:interpretation>
                <emma:interpretation id="interp105" emma:lang="en-IN" emma:confidence="0">
                  <emma:literal>whore</emma:literal>
                </emma:interpretation>
              </emma:one-of>
            </emma:emma>
          </inkml:annotationXML>
          <inkml:trace contextRef="#ctx0" brushRef="#br0" timeOffset="164169.1691">11799 5913 1 0,'3'-11'0'0,"3"-2"0"16,0-2 0-16,4 1 1 0,0 3 68 0,-3 3 16 15,3-1 16-15,0-2 17 0,-4 2 10 16,4 2-2-16,-6-2-14 0,2 5-21 0,-3-3-12 15,0 4-8-15,-2 0 0 0,0 0 10 0,4 3 11 16,-4 0 8-16,-1-1 2 0,0 1-4 16,0 1-16-16,0-1-9 0,0 0-12 0,0 0-15 15,-1 0-7-15,1 0-11 0,0 0-11 0,-5 2-9 16,5-2-9-16,-1 0-8 0,1 1-9 0,-1 4 6 16,1 3 0-16,-4 6 6 0,-4 3 7 15,1 8-2-15,-5 5 4 0,0 5-1 0,-3 5 1 16,0 4-3-16,-5 4-3 0,2 5 4 0,-3 2 1 15,1 3 2-15,-2-3 2 0,-4 1-4 0,-1 2 0 16,-1-1 1-16,0-2 0 0,-3-3 2 16,4-6-2-16,0-4 0 0,2 1-2 0,3-5 3 15,1-3 1-15,2-3-1 0,1-5 2 0,5-4-5 16,7-7 0-16,-2-4 2 0,6-6 11 0,2-6 10 16,0 0 15-16,0-2 9 0,2 1-3 0,-1-1-4 15,6-2-9-15,-2-5-8 0,7-5-5 16,10-5-5-16,-4 0-7 0,8-2-2 0,2-4-1 15,4 2 1-15,-2 0-1 0,-1-2-1 0,1 1-3 16,2-1 3-16,-4 3 2 0,0-5 1 0,-1 0 0 16,0-3-3-16,-2 3 0 0,3-5-2 15,-2 4 1-15,1 0 2 0,-2 3-1 0,-2 2 1 16,-2 1-5-16,-2 3 1 0,-3 7 1 0,-4 4-1 16,-4 2 3-16,-4 5-6 0,-2 1-5 15,-2 0-6-15,-2 0-4 0,2 1 6 0,0 5 10 16,0 4 9-16,-1 2 9 0,-2 9 0 0,-3 1-2 15,2 5-3-15,-4 2-2 0,4-1-5 16,-6 1-2-16,9-4-4 0,-2 0 0 0,3-4 2 0,3-3 1 16,0 0 1-16,6-5-2 0,-1 1-1 0,0-2 3 15,3-5-1-15,2-1 5 0,1-3 1 16,2-1-1-16,4-5-1 0,1-3-3 0,2-3 2 16,7 0-1-16,0-8-2 0,1 1-4 0,-3-5-7 15,5-2-7-15,-8 2-4 0,-3-5-2 16,-2-4-6-16,-7-1-10 0,-6-5-14 0,-1 3-14 15,-6 0-4-15,-6-2 7 0,0 9 13 0,-6 0 11 16,-1 7 7-16,-3 6 6 0,-4 1 3 0,1 6 4 16,-5 1 3-16,0 5 2 0,-3 2 5 15,3-1 7-15,6 2 8 0,1 0 5 0,6-1 0 16,3-1 0-16,7-1 0 0,1 0-2 0,1-1 2 16,6-1 7-16,-1-1 1 0,16-4 3 0,3-4-3 15,9-3-5-15,8-3-2 0,6-2-3 16,1-2-1-16,4-4-1 0,3 4-3 0,0-6 0 15,6-1-1-15,-2 2-1 0,-2-1 4 0,-4-3-1 16,-3-1 3-16,-3-1 1 0,-5-2 3 16,-3-1 5-16,-7 0 2 0,0-4 4 0,-8-1-7 15,-1-3-2-15,-4 3-1 0,3-1-3 0,-8 0 6 16,-2 2 3-16,-2 4 2 0,-2 4 1 0,-7 3 2 16,-2 6 3-16,-2 2 3 0,-4 7 6 0,3 1-2 15,-2 3-3-15,-1 2-3 0,2 2-7 0,-1 4-5 16,1-1-10-16,0 2-14 0,-5 3-11 15,3 5-7-15,-6 8 1 0,0 3 5 0,-1 13 9 16,-2 6 3-16,-4 9-1 0,4 4 3 0,-2 4 0 16,-6 4 4-16,4 3 4 0,-3 8 3 0,-4 0-1 15,-1 5-2-15,-4 3 1 0,-2-2-1 16,2 2 3-16,-4-5-1 0,4-5-2 0,-4 0-1 16,3-12-1-16,3-2 3 0,1-9 0 15,8-7 0-15,-1-7-1 0,5-6 0 0,2-4 0 16,2-5 4-16,1-5 9 0,7-5 11 0,1-5 13 15,3-1 18-15,0-1 0 0,0-2-8 0,1-3-14 16,1-6-20-16,0-8-12 0,8-2-3 0,1-4 0 16,-1-3 1-16,9-7 2 0,-3 0 0 15,7-3-3-15,1-1-1 0,3 1-3 0,2 2-2 16,0 4 0-16,-1 4-3 0,1 4 1 0,1 6-3 16,-3 1 1-16,-2 9-5 0,-5 3-1 15,3 3-6-15,-7 6-4 0,-3 3 6 0,1 6 1 0,-1 7 13 16,-3 5 7-16,-5 6 5 0,3 3 4 15,-5-1 0-15,-2 2-2 0,2-1-2 0,-2-2-2 16,-1-1 0-16,4-4-1 0,-1-6 2 0,2-1-3 16,3-5 1-16,2-3 1 0,-4-2 1 0,6-4 6 15,0-2-1-15,6-2 0 0,3-2 0 16,5-5-1-16,6-2-4 0,4-2 1 0,3-4-3 16,3-5-5-16,-1-2 0 0,-3-1-1 0,-2-3-2 15,-4 1 4-15,-1-3 0 0,-3-1 2 0,-1-1 2 16,-2-4 1-16,-5 0 1 0,3-5 2 15,-3-1 2-15,-2-3-1 0,-2 1-1 0,3 1 0 16,-9 6 1-16,0 4 2 0,1 3 2 0,-9 8 2 16,1 1 2-16,-3 6 5 0,-3 3 5 15,1 3 2-15,-5 3-2 0,1 0-10 0,-3 2-13 16,0 2-9-16,-6 5-4 0,-4 8 1 0,-2 2 2 16,-1 8 0-16,-6 4 2 0,1 5-3 0,-2 4 5 15,2 1 3-15,-3 8 2 0,5-4 0 16,1 4-2-16,2-4 1 0,1-1-3 0,8-1 3 15,5-5-3-15,2-5 0 0,5-4-3 0,2-6-5 16,9-2 1-16,-2-2 2 0,2-5 8 0,6-5 11 16,2-3 2-16,1-3 5 0,6-3-1 0,-1-1 0 15,4-4-1-15,3-3-2 0,3-3 0 16,2-4-3-16,0 0 1 0,7-4-1 0,-3 1 0 16,-1-3-2-16,3-3-1 0,-3-3-2 0,1-4 1 15,-1-1 2-15,-2 1-2 0,-5-1 0 0,-1-1 1 16,-4-1-4-16,-5 7 3 0,-5 3-2 0,-1 4-1 15,-7 7 2-15,-1 1-2 0,-2 6 0 16,-5 3 1-16,2 3 2 0,-3 3 1 0,0 0 0 16,0 0-8-16,0 0-12 0,-3 0-14 0,3 0-7 15,0 4-1-15,-2 4 13 0,-1 5 9 16,-3 6 10-16,-2 4 2 0,0 4-2 0,-1 2 2 16,1 3 1-16,-1 1 0 0,2-3-1 0,-4 1 0 15,6-1-1-15,-3-5-1 0,2 1 3 16,4-6-4-16,2-4 0 0,4-3 0 0,0-4-2 15,1-1 3-15,0-1 1 0,1-3 2 0,1-1 2 16,-1-3 2-16,4 0 0 0,0-1-1 0,5-3 2 16,3-4-5-16,4-1 3 0,5-1-1 0,5-4-3 15,2 0 4-15,3-1-2 0,2 1 1 16,-5-6-1-16,2-1-1 0,-3-2 1 0,0-4-1 16,-2 1 3-16,-2-1-3 0,1 1 3 0,-6 0 1 15,-7 0-1-15,5 3 6 0,-10 2-3 0,-6 6 3 16,2 0 5-16,-5 2-1 0,-3 4 3 0,0 0-2 15,-3 3-1-15,-1 0-2 0,-1 3-5 16,-4-2-1-16,-2 3-11 0,-8 2 0 0,3 2 0 16,-7 3-2-16,-4 4 4 0,1 6-4 0,-3 1 0 15,3 6 0-15,-4 5 1 0,5 5 0 0,-5 2 2 16,7 3 3-16,1 1-2 0,1-2 2 16,5-1-1-16,4-3-1 0,6-8 4 0,4 2-4 15,5-3 1-15,0-2-1 0,9-5 1 0,0-2 5 16,2-2 5-16,3-5 4 0,5-2 2 15,4-2 2-15,2-3-4 0,3-5-3 0,4 1 0 16,4-2-5-16,-2-2 0 0,3-2 0 0,-1 1-3 16,-1 2 2-16,-5-4-1 0,-1-1-5 0,-6 0-8 15,-3 0-23-15,-4 3-61 0,-3 0-85 0,0 0-136 16,-3-1-259-16,-2 1-346 0,1 0 218 16</inkml:trace>
        </inkml:traceGroup>
        <inkml:traceGroup>
          <inkml:annotationXML>
            <emma:emma xmlns:emma="http://www.w3.org/2003/04/emma" version="1.0">
              <emma:interpretation id="{0844849C-85E8-48C6-BA7D-B9A258278991}" emma:medium="tactile" emma:mode="ink">
                <msink:context xmlns:msink="http://schemas.microsoft.com/ink/2010/main" type="inkWord" rotatedBoundingBox="16290,8926 17795,8779 17894,9787 16389,9935"/>
              </emma:interpretation>
              <emma:one-of disjunction-type="recognition" id="oneOf22">
                <emma:interpretation id="interp106" emma:lang="en-IN" emma:confidence="0">
                  <emma:literal>to</emma:literal>
                </emma:interpretation>
                <emma:interpretation id="interp107" emma:lang="en-IN" emma:confidence="0">
                  <emma:literal>ito</emma:literal>
                </emma:interpretation>
                <emma:interpretation id="interp108" emma:lang="en-IN" emma:confidence="0">
                  <emma:literal>do</emma:literal>
                </emma:interpretation>
                <emma:interpretation id="interp109" emma:lang="en-IN" emma:confidence="0">
                  <emma:literal>eto</emma:literal>
                </emma:interpretation>
                <emma:interpretation id="interp110" emma:lang="en-IN" emma:confidence="0">
                  <emma:literal>oto</emma:literal>
                </emma:interpretation>
              </emma:one-of>
            </emma:emma>
          </inkml:annotationXML>
          <inkml:trace contextRef="#ctx0" brushRef="#br0" timeOffset="165113.408">15671 6032 1 0,'-14'19'114'0,"-5"3"157"0,-5 9-49 0,2-2-29 16,3-4-9-16,6-2-12 0,0-5-14 16,6 0-20-16,2-9-19 0,5 0-20 0,1-3-13 15,3-1 1-15,1-1 2 0,6-2 8 0,1-2-3 16,5-5-9-16,6-1-11 0,1-6-21 0,3 0-14 15,4-7-11-15,-1-1-8 0,0-2-2 0,3-2-6 16,-7 0 1-16,4-2-5 0,-2-1 1 0,2-5 2 16,-5-1-4-16,3-4 6 0,-1-2-1 15,2-1-1-15,-2-7 0 0,1 1-2 0,1-3-2 16,5 0-4-16,-3-6 3 0,0 3-3 0,0 0 2 16,-4-5 2-16,0 5-3 0,-7 0 4 15,-1 7-1-15,-6 9 3 0,-1 4 1 0,-4 6 0 16,-3 5 0-16,-2 6 1 0,-2 4 3 0,2 3-1 15,-3 2 3-15,0 3 0 0,0 0-3 16,-3 3 1-16,3 0-9 0,0 2-11 0,0-1-9 16,-1 1-8-16,-2 5-1 0,-7 7 5 0,-4 9 8 15,-4 10 7-15,-4 9 3 0,-5 2 3 0,0 10-2 16,-2 3 0-16,1 1 2 0,-3 2-1 16,3-3 3-16,0 3-2 0,2-1-1 0,-1 1-2 15,2-2 2-15,3-3 0 0,4-7 0 0,6-5 0 16,4-7-3-16,3-5 0 0,5-7-2 0,5-4 0 15,0-2 1-15,-1-3-4 0,5-3-1 0,2-4 1 16,5-4 1-16,-1-1 6 0,4-6 3 0,3 1 2 16,3-5 0-16,5-3 0 0,0-6-4 15,1 2-1-15,-2-6 3 0,2-3-4 0,-4-2 2 16,0 0 1-16,-3-2-2 0,-1-3 4 0,-5 1 1 16,1 0 0-16,-7 2 2 0,0 6 0 0,-6 7-1 15,-1 3 4-15,-2 5 5 0,-3 4-4 16,-4 2-2-16,2 2-10 0,-3 1-11 0,-2 6 2 15,-7 3 1-15,-5 10 5 0,-1 2 4 0,-2 2-4 16,-1 0 2-16,7-2-2 0,0-2 3 16,3 1 0-16,3-5 0 0,6 0 0 0,-1-3-2 15,5-4 5-15,4 0 3 0,0-2 2 0,1-3 6 16,6 2-1-16,3-7 2 0,4-1-1 16,1 0 0-16,8-3-1 0,-2-4-2 0,2 1 0 15,1-4-5-15,1 1 3 0,-5-2 0 0,0 1 2 16,-4-4 6-16,-4 3 0 0,-3 0 3 0,-1-5 2 15,-3 4 2-15,0-4 0 0,-6 3 0 16,1-2-2-16,-4 1-6 0,-3 0 3 0,0 0-7 0,-1 2-4 16,-4-1 3-16,1 2-11 0,-5-3 0 15,0 5-3-15,2 1-3 0,-6-1-3 0,-1 1 3 16,-1 2-2-16,0 2-5 0,-2 1 3 0,4 1-6 16,-3 2-5-16,1 0-2 0,3 0-10 0,-3 0-6 15,2 2-9-15,-1-1-12 0,2 1-3 16,-5 1-9-16,3 0-14 0,0 0-25 0,1 3-43 15,0-1-70-15,1-1-115 0,3-1-190 0,-1 0-272 16,0-1 338-16</inkml:trace>
          <inkml:trace contextRef="#ctx0" brushRef="#br0" timeOffset="165364.7615">15858 5630 1144 0,'-7'-4'236'0,"2"1"-62"16,1-1-17-16,4 2-24 0,4 1-22 15,6-4-25-15,8 1-32 0,10-4-2 0,9-3 5 16,5-1 1-16,12 2-3 0,9-1-8 0,4 1-7 16,0-2-9-16,0 3-5 0,-3-4-4 0,-2 4-5 15,0 0-3-15,-2-2-8 0,-7 3-2 16,5-1-8-16,-4-2-20 0,-5-1-51 0,1 3-84 15,-7-3-140-15,-4 3-165 0,-4 1-194 0,-11-1-169 16,-5 4 814-16</inkml:trace>
        </inkml:traceGroup>
        <inkml:traceGroup>
          <inkml:annotationXML>
            <emma:emma xmlns:emma="http://www.w3.org/2003/04/emma" version="1.0">
              <emma:interpretation id="{F6EBD151-83B4-4B90-8975-F8C8E1AFBB6C}" emma:medium="tactile" emma:mode="ink">
                <msink:context xmlns:msink="http://schemas.microsoft.com/ink/2010/main" type="inkWord" rotatedBoundingBox="18484,8494 23665,7986 23883,10204 18702,10712"/>
              </emma:interpretation>
              <emma:one-of disjunction-type="recognition" id="oneOf23">
                <emma:interpretation id="interp111" emma:lang="en-IN" emma:confidence="0">
                  <emma:literal>expand?</emma:literal>
                </emma:interpretation>
                <emma:interpretation id="interp112" emma:lang="en-IN" emma:confidence="0">
                  <emma:literal>expand !</emma:literal>
                </emma:interpretation>
                <emma:interpretation id="interp113" emma:lang="en-IN" emma:confidence="0">
                  <emma:literal>expands</emma:literal>
                </emma:interpretation>
                <emma:interpretation id="interp114" emma:lang="en-IN" emma:confidence="0">
                  <emma:literal>expand</emma:literal>
                </emma:interpretation>
                <emma:interpretation id="interp115" emma:lang="en-IN" emma:confidence="0">
                  <emma:literal>expand'</emma:literal>
                </emma:interpretation>
              </emma:one-of>
            </emma:emma>
          </inkml:annotationXML>
          <inkml:trace contextRef="#ctx0" brushRef="#br0" timeOffset="165955.1909">17736 5881 951 0,'0'-1'226'0,"0"-4"-109"0,6-3-33 0,6-2-12 16,4-3 23-16,2-7 36 0,9 1 20 0,3-5 2 15,3 0-26-15,1-1-31 0,2-2-30 16,2 1-20-16,0 0-14 0,3-3-3 0,0-1 0 15,1 0 1-15,-7-1 1 0,1 0-1 0,-7 1-2 16,-4 0-4-16,-8 1 0 0,-1 6 0 0,-7 3-1 16,-3 2 6-16,-2 8 1 0,-4-1 2 0,-2 4-3 15,-4 1-4-15,3-1-7 0,-5 2-12 16,-4 1-5-16,-1 4-10 0,-8 1-2 0,-3 8 3 16,-3 2-2-16,-6 8 3 0,-3 5 0 0,-4 6 0 15,-5 6 5-15,2-1-1 0,7 3 2 0,1-1-2 16,0 1 1-16,9 2-3 0,0-4 3 15,11-1 3-15,3-3-1 0,10-2 6 0,3-5 1 16,4-1 1-16,6-3 3 0,7-3 2 0,0-2-2 16,1-1 4-16,4-4-1 0,2 1-2 0,6-4 1 15,1-2-2-15,3 0-2 0,5-2 2 16,2-1-1-16,0-3-7 0,-4 2-3 0,-7-2-7 16,3-4-10-16,-10 3-30 0,-1-4-72 0,0-1-96 15,-5 0-139-15,0-4-221 0,-2 1-293 0,-3-4 204 16</inkml:trace>
          <inkml:trace contextRef="#ctx0" brushRef="#br0" timeOffset="166410.2016">19018 5393 860 0,'0'-6'276'0,"0"-2"-51"0,0 1-57 15,-3 5-17-15,3 2-15 0,-1 0-3 16,0 0-30-16,-1 2-33 0,-2 1-21 0,-5 3-17 16,-5 6 0-16,-7 7 7 0,0 4 10 0,-5 5 7 15,-7 2-1-15,4 6-4 0,-4 3-8 0,-2 3-1 16,-1 5-2-16,-3 4-4 0,-1 1-1 0,0 3-10 15,-1 2-10-15,1-3-6 0,1-5-5 16,3-1-1-16,6-6-3 0,6-3-6 0,6-6-12 16,4-5-8-16,3-4-12 0,2-6-26 0,6-8-55 15,1-3-80-15,0-4-90 0,2-1-131 0,4-2-202 16,2-2-283-16</inkml:trace>
          <inkml:trace contextRef="#ctx0" brushRef="#br0" timeOffset="166170.6391">18631 5524 696 0,'0'-7'401'0,"0"1"-176"16,0 0-78-16,0 3-66 0,1 3-30 0,0 1-18 15,5 1-4-15,-5 1-10 0,2 0 5 16,1 4 7-16,2 2 2 0,-2 3 8 0,7 6-3 15,-3 0 2-15,4 3 4 0,2 0-5 0,3-5 5 16,-1 5-7-16,0 0-6 0,4 2-5 0,-2-1-5 16,-4 0-2-16,1-4-6 0,0 0-14 0,-7-4-33 15,3-1-80-15,-9-3-108 0,1-2-174 16,0-5-247-16,-3-2-109 0</inkml:trace>
          <inkml:trace contextRef="#ctx0" brushRef="#br0" timeOffset="166811.1114">19482 4954 471 0,'0'-16'329'0,"1"-9"-147"0,2 0-5 0,-2 6-3 15,2 7 8-15,4 0 19 0,-5 1 11 0,0 5-21 16,-1 2-28-16,-1 4-39 0,0 0-51 0,0 0-36 16,0 4-27-16,0 2-9 0,-3 8 1 15,-3 7 15-15,-4 12 13 0,-3 10 5 0,-5 5 2 16,0 7-9-16,2 10-1 0,-5 2-3 0,4 7 1 16,-6 2 5-16,0 4-6 0,-1 4 0 0,-7 0-2 15,2 3-4-15,-2-1 0 0,-4 3 0 0,-5 0-5 16,-3 0-2-16,-1-3-1 0,0 0 0 15,2 0-1-15,-6 0 2 0,1-3-4 0,-4-1-3 0,0-7 1 16,3-9-1-16,10-9 1 0,-1-5 1 16,7-7 0-16,5-6-1 0,0-7-3 0,9-3 0 15,3-10-1-15,6-2-2 0,1-11-8 0,6-2-12 16,2-4-25-16,2-2-37 0,-1-2-57 16,7-4-94-16,1-12-168 0,3-7-271 0,7-12-360 15</inkml:trace>
          <inkml:trace contextRef="#ctx0" brushRef="#br0" timeOffset="167122.3688">19038 5844 345 0,'12'-27'234'0,"6"-8"-49"16,7-6-3-16,3 4-8 0,0 11 11 0,3 2 18 15,-4 1-12-15,3 8-26 0,-4-2-27 0,8 5-30 16,-6 1-23-16,2 3-17 0,-4 1-15 0,3 4-12 15,-4 3-14-15,-1 0-5 0,-4 5-6 16,-1 0-5-16,-4 1-8 0,-3 5-2 0,-5 0 3 16,-2 3 3-16,-2 4 13 0,-3 4 4 0,-4 2 8 15,-6 2 5-15,-3 1 4 0,-7 0 3 0,-2 1-3 16,-6-2-2-16,-4-2-6 0,1-2-5 0,-4 1-1 16,3-4-5-16,-4-2-3 0,8-2-5 15,-3-5-4-15,3 2-1 0,4-2-4 0,1-1-1 16,1-3-4-16,6-3-11 0,3-1-34 0,5-2-45 15,2 0-57-15,5-2-80 0,2-1-100 16,7-4-120-16,7-2-140 0,8-6-121 0,8 1 401 16</inkml:trace>
          <inkml:trace contextRef="#ctx0" brushRef="#br0" timeOffset="167932.5172">19920 5623 1 0,'18'-10'0'0,"9"-3"62"0,8-2 204 15,-5 0-10-15,3 2-4 0,-7 1-21 0,0-3-33 16,-7 2-27-16,-5 1-27 0,-2 0-19 0,-1 1-15 16,-8 3-6-16,-3 1-11 0,-2 3-22 15,0 0-27-15,-9 0-24 0,-1 4-12 0,-5 2-1 16,-12 4 8-16,-5 2 5 0,-5 2 6 0,-2 3 5 16,3 2 5-16,-5 2 2 0,2 2-1 15,1 0-4-15,3-1-7 0,0 2-9 0,7 2-6 16,3-3-3-16,1 6-6 0,5-4 0 0,6-2-5 15,7-3-8-15,3-1-5 0,5-4-4 0,2-1 5 16,6-1 5-16,0-2 12 0,7-2 7 16,4-2 10-16,6-2 5 0,6-1 0 0,6-4 0 15,3-2-7-15,-1-4-5 0,1-1-2 0,-1 1-1 16,-3-5 1-16,-5 0 1 0,2-1 4 16,-5-3 0-16,-2 2 3 0,-7-2 4 0,3 2 1 15,-7 1 3-15,-1-3-2 0,-5 2-5 0,-2 3-2 16,1 1 1-16,-6 5 1 0,0 4 1 0,-2 2-4 15,0 2-6-15,-2 0-13 0,2 0-11 0,0 2-10 16,0-1 0-16,-2 4 2 0,-8 1 6 16,5 4 10-16,-4 1 0 0,-2 1 5 0,6 1 0 15,-5-3 2-15,7 0-2 0,-1 0-3 0,-2-2-2 16,6 0-3-16,0-1 0 0,6 0-4 0,-2-1 1 16,1-3 1-16,4-2 2 0,2 1 9 0,2-2 6 15,2-3 2-15,0-2 2 16,-1-2 0-16,2-4-4 0,6 0-1 0,-7 2 2 0,5-5-1 15,-3-1 1-15,-2-1-1 0,1 0-2 0,4-1 1 16,-5 3 1-16,0-1-1 0,-3 3 1 16,2 0-5-16,-3 5-2 0,-6 1-5 0,5 3-1 15,-7 3-8-15,3 0-6 0,-3 2-6 0,0 0-3 16,-1 4 6-16,2 5 11 0,-4 2 7 0,0 5 8 16,-6 0 2-16,3 3-3 0,-1-2-1 15,-3 2 2-15,2 0 0 0,-3-3 2 0,1 0 1 16,0-3-5-16,2-1 1 0,0-5 0 0,2-3-2 15,2 0 4-15,-1-5-1 0,1-1 0 0,2 0 6 16,-1 0 6-16,2 1 8 0,-1-2 5 16,2-5-1-16,6 0-8 0,2-6-6 0,2-3-3 15,5 0-6-15,3-5 6 0,-1 3-5 0,4-6 0 16,0 2-2-16,3 0-2 0,-5-1-1 0,-1 0 0 16,3-1 1-16,-1 6-1 0,3-3 0 0,-8 5-3 15,6 3-5-15,-6 4 0 0,1 4-3 0,-5 2-3 16,-3 4-3-16,-4 2-5 0,1 5 3 15,-4 5 4-15,3 0 9 0,-5 4 5 0,0-1 3 16,-1 4 2-16,-4 0 0 0,2 0 2 16,-4 0-2-16,3-3 0 0,1-3-1 0,1 0-2 15,0-4 1-15,-1 1-3 0,1 1-7 0,-2-3-20 16,1-1-62-16,0 0-93 0,-1-2-137 0,2 0-198 16,2 0-242-16,2-1 29 0</inkml:trace>
          <inkml:trace contextRef="#ctx0" brushRef="#br0" timeOffset="168484.0727">21448 5354 287 0,'-2'-10'435'0,"-4"-6"-221"0,3 3-60 16,-1 0-29-16,-3 7-3 0,4 0 2 0,-6 0 3 15,2 1-18-15,-6-2-16 0,-7 5-15 16,-2 2-14-16,-4 2-12 0,-7 8-4 0,-5 2-4 15,-3 9-1-15,-2 1 1 0,-6 5 3 0,-1 4-6 16,6 1-7-16,2 0-7 0,6 2-10 0,8-3-4 16,4-4-5-16,8 2-4 0,4-4-6 0,8-4-2 15,4 1-2-15,4-4 0 0,5-1 8 16,4-2 4-16,4-3 8 0,1-5 9 0,13-4 0 16,-3 0 4-16,5-6 1 0,4-3-2 0,-2-4 3 15,-2-4 2-15,2-2 2 0,-5-2 0 16,2-5 7-16,-5 1-5 0,0-4 1 0,-6-5 0 15,5-3-8-15,-4-4 1 0,0-3-6 0,-2-5-5 16,3-3-2-16,0-3-6 0,-5 0-1 16,0 1-4-16,5-3 1 0,-3-2-3 0,-3-1 3 15,3 1 1-15,-4-3-7 0,-1 2 5 0,-3 1 1 16,0 1-1-16,-2 6 6 0,-1 3-3 0,-1 4-1 16,-4 7-1-16,-3 5 3 0,-1 5 1 15,0 8 0-15,-2 3 2 0,-1 5-7 0,-2 2 0 0,2 2-4 16,2 4-7-16,-1 1-8 0,1 0-14 15,-4 6-6-15,-1 4 4 0,-5 7 8 0,-2 6 13 16,-2 9 7-16,-1 4 3 0,-5 7-2 16,3 3 2-16,2 9 0 0,-4 4 0 0,7 2 3 0,1 3-4 15,0 2-2-15,5 0 1 0,-1-1-1 16,4 2 3-16,1-7 0 0,-1 0 1 0,8-3-2 16,-4-2 3-16,1-5-1 0,-1-6-1 0,0-5 2 15,-1-6-6-15,-3-5 0 0,1-5 0 0,1-3-7 16,-1-6-16-16,-2-3-59 0,3-4-94 15,1-6-114-15,2-1-161 0,5-5-274 0,0-3-375 16</inkml:trace>
          <inkml:trace contextRef="#ctx0" brushRef="#br0" timeOffset="169048.5157">21967 5840 1136 0,'0'1'351'16,"1"1"-239"-16,6-1-69 0,-2 1 10 0,6-2 38 15,2 3 42-15,0-3 30 0,1 0 4 0,-1-3-2 16,1 1-19-16,0-4-22 0,5-3-16 0,-5-2-12 15,-1-1-5-15,-5-1-9 0,1 2-3 16,-6 1-10-16,-3 1-11 0,-1 0-14 0,-10 2-18 16,2 1-13-16,-14 0-12 0,-9 1-4 0,-3 5-4 15,-5 2-3-15,-1-2 1 0,5 4-14 16,7 4-37-16,3-1-103 0,6 2-174 0,5 3-517 16,-1 1-796-16</inkml:trace>
          <inkml:trace contextRef="#ctx0" brushRef="#br0" timeOffset="168822.1348">22467 4422 1 0,'12'-15'542'0,"5"-1"-214"16,5-5-89-16,-1 8-45 0,-2 1-27 0,2 4-6 15,2 2 4-15,0 0-14 0,2 3-17 0,1 2-23 16,-1 2-31-16,-5 2-29 0,2 6-20 15,-1 3-9-15,-3 6-9 0,-4 7-1 0,3 5 1 16,-8 0-1-16,-1 4 3 0,-7 2 5 0,-3 2 5 16,-9 2 1-16,-4 0 1 0,-8-1-6 0,-1 0-4 15,-3 3 2-15,-1-3-8 0,-5-2 1 16,-2-1-2-16,-1 1-11 0,-3-2-2 0,1-3-17 16,6 2-44-16,-4-2-79 0,5 1-119 0,-2-2-209 15,6 2-341-15,0 0-41 0</inkml:trace>
        </inkml:traceGroup>
      </inkml:traceGroup>
    </inkml:traceGroup>
    <inkml:traceGroup>
      <inkml:annotationXML>
        <emma:emma xmlns:emma="http://www.w3.org/2003/04/emma" version="1.0">
          <emma:interpretation id="{467125EF-B8D9-43D4-99A3-5DEE5C03C3C9}" emma:medium="tactile" emma:mode="ink">
            <msink:context xmlns:msink="http://schemas.microsoft.com/ink/2010/main" type="paragraph" rotatedBoundingBox="371,11230 6564,10611 6681,11774 487,123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313FF1-95B4-4F7F-9FDF-E72D3752F54F}" emma:medium="tactile" emma:mode="ink">
              <msink:context xmlns:msink="http://schemas.microsoft.com/ink/2010/main" type="line" rotatedBoundingBox="371,11230 6564,10611 6681,11774 487,12393"/>
            </emma:interpretation>
          </emma:emma>
        </inkml:annotationXML>
        <inkml:traceGroup>
          <inkml:annotationXML>
            <emma:emma xmlns:emma="http://www.w3.org/2003/04/emma" version="1.0">
              <emma:interpretation id="{3AA1C97F-4AC9-47CA-9C8A-4857CC8D02C7}" emma:medium="tactile" emma:mode="ink">
                <msink:context xmlns:msink="http://schemas.microsoft.com/ink/2010/main" type="inkWord" rotatedBoundingBox="371,11230 6564,10611 6681,11774 487,12393"/>
              </emma:interpretation>
              <emma:one-of disjunction-type="recognition" id="oneOf24">
                <emma:interpretation id="interp116" emma:lang="en-IN" emma:confidence="0">
                  <emma:literal>Dave-CEO</emma:literal>
                </emma:interpretation>
                <emma:interpretation id="interp117" emma:lang="en-IN" emma:confidence="0">
                  <emma:literal>'D ave-to</emma:literal>
                </emma:interpretation>
                <emma:interpretation id="interp118" emma:lang="en-IN" emma:confidence="0">
                  <emma:literal>D ave-to</emma:literal>
                </emma:interpretation>
                <emma:interpretation id="interp119" emma:lang="en-IN" emma:confidence="0">
                  <emma:literal>'Dave-CEO</emma:literal>
                </emma:interpretation>
                <emma:interpretation id="interp120" emma:lang="en-IN" emma:confidence="0">
                  <emma:literal>'D ave-CEO</emma:literal>
                </emma:interpretation>
              </emma:one-of>
            </emma:emma>
          </inkml:annotationXML>
          <inkml:trace contextRef="#ctx0" brushRef="#br0" timeOffset="1.05658E6">-342 8086 1 0,'-10'-3'0'15,"2"0"0"-15,-1-1 0 0,-2 2 0 0,8 2 0 16,-2-3 0-16,0-1 117 0,1 2 202 0,-4-3-24 15,2 2-27-15,-2-2-29 0,6 3-33 16,-2-2-35-16,-2 3-29 0,5 1-29 0,1-1-27 16,1 1-22-16,2 0-26 0,-3-2-12 0,3 2-14 15,-2 0-9-15,-1-2-6 0,1 2-9 0,1-1 9 16,4-1 3-16,1 1 9 0,2-4 9 16,-1 1-1-16,7-4 4 0,-1 2-3 0,-4 0 3 15,4-1-3-15,-4 0-1 0,3 1 3 0,-9 3-1 16,2 0 5-16,-3 1 6 0,-3 2 3 0,-1 0 2 15,-1 2-5-15,1-2-5 0,0 1-9 16,-3-1-1-16,1 2-7 0,2-1-4 0,-4 2-1 16,-4 2-8-16,2 2 4 0,1-5 1 0,2 3 0 15,-3 0 3-15,3-2-2 0,1-2 1 16,-2 2-1-16,4-1-1 0,1-2 1 0,0 0-3 16,0 0 1-16,1 1-4 0,2-2-3 0,-1 1-4 15,0-2-2-15,0 1 5 0,0 1 2 0,3-2 8 16,0 2 4-16,-2 0 5 0,5-1 6 15,-4-1 2-15,0-1 8 0,4 0 2 0,-5-3 9 16,0 2 10-16,1-3 3 0,-4 1 4 0,-4 0-8 16,1 0-10-16,2 0-12 0,-4 0-8 0,-4 2-7 15,5-1-8-15,-3 4-1 0,3-1-11 0,-1 0 3 16,0 2 0-16,2 0-4 0,-2-1 4 16,2 2-8-16,2-1-10 0,1 0-23 0,0 0-22 15,4 2-52-15,0 1-156 0,0 2-184 0,8-1-386 16,1 2-78-16</inkml:trace>
          <inkml:trace contextRef="#ctx0" brushRef="#br0" timeOffset="1.05975E6">-90 7600 482 0,'-6'-14'192'0,"-3"1"-141"0,2-6-28 0,7 10 3 15,4 0 19-15,-1-3 62 0,4 6 85 16,-3 3 40-16,-3 0-1 0,-1 3-60 0,1 0-85 16,-1 0-55-16,3 3-25 0,5 3 0 0,-1 0 12 15,5 4 9-15,7 1 5 0,-2 0 4 0,10 6-2 16,5 4-6-16,2 1-6 0,3 5-4 0,5 3-2 16,-2 4-1-16,-1 4-3 0,2 2-1 15,-2 2 1-15,2 4-3 0,-4-1 1 0,2 3 0 16,-3-4-4-16,-5 4 0 0,-6-1 3 0,1-1-6 15,-3-1 5-15,-7-2 0 0,-4-3 0 0,-5-2 7 16,-2-2 4-16,-6-5 4 0,-7 0 8 16,-6 0 5-16,-2-1 2 0,-8 0 3 0,-4-5 0 15,-7 0-4-15,-4-7-2 0,-1 0-3 0,-3-2-4 16,-5-3 2-16,1 1-6 0,-4-2-3 0,0-3-2 16,-1-2-5-16,-1-3 0 0,9 2-4 15,-4-3 1-15,8-2-8 0,1 1 4 0,1 0 0 16,7-2-3-16,3-2 7 0,5 0-6 0,2 0-3 15,5-2-4-15,5 0-17 0,6 1-59 16,2-1-93-16,0 0-120 0,9-2-199 0,-1-2-222 16,11-3-321-16</inkml:trace>
          <inkml:trace contextRef="#ctx0" brushRef="#br0" timeOffset="1.05932E6">107 7586 1309 0,'-4'-9'56'0,"-3"-1"-32"15,4-4-15-15,2 9-13 0,2 0 7 0,-1 2 45 16,0 2 43-16,2-1 17 0,-2 4-10 16,-2-1-55-16,2 4-36 0,0 1-11 0,-1 7 7 15,1 5 23-15,-3 9 13 0,2 4 12 0,-4 4 6 16,3 5 0-16,1 3-6 0,1 0-5 0,0 4-4 15,1-1-3-15,2 2 0 0,1 0-4 16,-1-1-3-16,-1-2-6 0,-2-1-6 0,6-3-3 16,-2-2-3-16,-3-2 0 0,2-2-3 0,-3-6 3 15,0 0 0-15,0-3-3 0,0-3 5 0,-3-3-5 16,2-4-2-16,-3-2-3 0,0-5-7 16,2-3-24-16,1-2-66 0,0-3-91 0,-1-1-155 0,2-1-294 15,-1-4-589-15</inkml:trace>
          <inkml:trace contextRef="#ctx0" brushRef="#br0" timeOffset="1.06023E6">1055 8112 1328 0,'-1'-11'92'16,"-1"-2"-62"-16,2-4-12 0,-3 3 7 0,3 1 32 16,-5 3 27-16,2-2 18 0,-6 5-4 0,2-1-27 15,-5 3-17-15,0 1-8 0,-3 4-6 16,1 0-1-16,-6 4-2 0,4 4-10 0,-6 3 0 15,1 5 4-15,-5 4 0 0,-1 3 5 0,-5 3-1 16,7 3-2-16,-2 0-2 0,7 1-6 16,-3-2-4-16,8 1-5 0,2-4-6 0,2-3-4 15,8-1-2-15,1-2-1 0,3-6-3 0,2-2-1 16,1-2 0-16,5-2 3 0,2-6 9 0,2 1 8 16,3-5 9-16,7-4 5 0,-3-4-3 15,6-2-3-15,-1-8-3 0,3 5-3 0,-4-7-2 16,1 0 4-16,-8-2-1 0,2 1-2 0,-4-1 0 15,-1 1-6-15,0 0-3 0,-1 2 0 0,-1 0-4 16,-1 4 0-16,-4 3 0 0,1 1 0 0,-6 7 1 16,0 3-2-16,-2 3-4 0,-2 2-8 15,2 1-11-15,-1 0-14 0,0 0 0 0,1 4 8 16,-3 7 5-16,-1 2 17 0,1 6 3 0,2 2 0 16,0-2 3-16,2 3-1 0,0-3 0 0,7 1-2 15,-2-4 0-15,4 1 0 0,4-4-4 16,-2-1-3-16,3-2-8 0,-1-4-49 0,9 0-116 15,-5-2-183-15,6-5-424 0,0 0-538 0</inkml:trace>
          <inkml:trace contextRef="#ctx0" brushRef="#br0" timeOffset="1.06058E6">1226 7946 1484 0,'-9'-4'130'0,"1"-4"-67"0,0 0-40 16,7 7-5-16,1 1 0 0,1 1 13 16,-1 1 17-16,0 0 4 0,0 5 13 0,0 2 12 15,0 5 2-15,1 5 2 0,5 3-5 0,-2 4-8 16,1-2-7-16,4 2-4 0,4 1-1 0,0-2-4 16,0-2-2-16,2-3-6 0,0-2-7 0,0-2-3 15,3 0-6-15,-3-7-2 0,0-1-2 0,-2-1 1 16,3-5 4-16,-1-2 0 0,3 0 5 15,-5-3 0-15,2-3 0 0,-2-1 0 0,2-3-1 16,-2 0-1-16,2-6 0 0,-3 1-3 16,2-5-3-16,-2 0 0 0,0-6-4 0,-6 1-6 15,5 0-4-15,0-4-5 0,-2 3 0 0,-3 0-4 16,6-1-5-16,-3 4-6 0,-4 3-16 0,5 0-18 16,-6 3-34-16,4 2-50 0,-1 1-71 0,3 7-91 15,1 0-102-15,0 6-158 0,-3 9-228 16,1-1 8-16</inkml:trace>
          <inkml:trace contextRef="#ctx0" brushRef="#br0" timeOffset="1.06098E6">1764 8058 922 0,'0'-7'434'0,"3"1"-333"0,0-2-117 0,7 1-30 16,6-4 3-16,4-1 53 0,1-2 23 0,1 0 9 15,1 1 5-15,-5-2 0 0,2 3-3 16,-3-4-5-16,-1 2-1 0,4-2 2 0,-2 0 5 0,-2 1 7 15,3 0 7-15,-2-2 3 0,-4 2-1 16,-2-2-2-16,0 4-5 0,-6-2-3 0,-1 3-2 16,3 2-4-16,-4-2-1 0,-3 6-5 0,0 0 0 15,0 2-4-15,-3-1-10 0,0 2-13 16,-3 1-15-16,0 4-11 0,-3 1-1 0,-3 4 5 16,-7 4 8-16,-2 4 9 0,-4 1 6 0,-1 6 8 15,1 4 3-15,3-1 6 0,-1 9 0 16,-1 0 3-16,0 0 1 0,5-1-2 0,-3-1 2 15,9 0-5-15,2-2 0 0,7-6-3 0,3-2-6 16,2-4 6-16,7-4-2 0,-1-1 1 0,5-6 2 16,1 1 2-16,8-5 1 0,-3 0 4 15,9-5-1-15,3-2-5 0,6-2-4 0,3-2-6 16,1-1-8-16,0-2 3 0,0 2-3 0,-2-3-1 16,-3 1 2-16,-4 0-6 0,-5-4-1 0,3 6-1 15,-4-5-2-15,1 2-8 0,-8 1-21 0,0-1-51 16,-3 6-78-16,-5-3-107 0,-3 2-202 0,2-2-424 15,-6 2-323-15</inkml:trace>
          <inkml:trace contextRef="#ctx0" brushRef="#br0" timeOffset="1.06121E6">2569 7831 2456 0,'0'-4'105'0,"1"-3"-86"0,8-1-52 0,10 2-7 16,7 0 26-16,8-2 44 0,-3-1 15 15,4 1 5-15,-3 0 1 0,-1 2-15 0,1 0-12 16,-3 2-9-16,0-2-7 0,-1 1-1 0,-4 1-2 16,2 2-2-16,-1 1-5 0,-5 0-22 0,-2-1-85 15,-1 2-139-15,-1 0-239 0,0 0-415 0,-2 2-92 16</inkml:trace>
          <inkml:trace contextRef="#ctx0" brushRef="#br0" timeOffset="1.06287E6">4084 7585 1 0,'15'-11'0'0,"7"-5"0"16,5-3 0-16,-4-2 0 0,-2 0 0 0,1 0 150 15,-6-1 179-15,0-3-42 0,-3 6-52 16,1 0-47-16,-2 1-33 0,-1 1-24 0,-3 1-8 15,-3 3-2-15,-2 2 1 0,-3-1 9 0,0 2-2 16,-3 4-4-16,-2 0-18 0,-1 0-31 16,-3 3-26-16,1-2-26 0,-3 2-16 0,-2 2-7 15,-3 1-3-15,-6 1-1 0,5 2 3 0,-6 3 6 16,0 0-1-16,2 2 3 0,-5 5-1 0,1 4-1 16,-3 0 5-16,1 6 2 0,-7 2 2 15,6 3 4-15,-5 6 0 0,3 1 2 0,3 3 8 16,0 0 10-16,2 4-2 0,1-2 1 0,2 3-3 15,2 0-10-15,7-4 2 0,2 1-2 16,4 0-3-16,6-1-4 0,1-1-6 0,4-2-4 16,6-7-1-16,3-2 0 0,2-6-2 0,-1-3 2 15,11-2 0-15,-4-3 2 0,7-1 5 0,2-3 1 16,6-4 3-16,4-5 3 0,4-5-4 0,5-2-1 16,-4-7-2-16,6 3-1 0,-7-4-2 0,1 0-1 15,-6 0-4-15,-3 0-5 0,-3 3 4 16,-5-1-5-16,-1 1-3 0,-4-4-14 0,-4 0-42 15,1 0-57-15,-5 1-88 0,-2 0-122 0,-1-1-221 16,2 0-327-16,-2 1-115 0</inkml:trace>
          <inkml:trace contextRef="#ctx0" brushRef="#br0" timeOffset="1.06333E6">5080 7255 1090 0,'1'-7'160'0,"2"-1"-167"15,-2 2-20-15,-1 5 16 0,-1-1 29 0,-2-1 27 16,-2 2 3-16,-4-1-25 0,-9 1-28 0,1 2-3 16,-7 4 12-16,-2-1 13 0,1 2 19 0,-3-1 24 15,3-1 22-15,1 2 8 0,5-4-4 0,-1 3-21 16,2 0-23-16,-1 1-15 0,1-1-11 15,5 2-3-15,0-4 4 0,-1 3 0 0,5 0 8 16,-1-2 4-16,1 1 4 0,1-1 4 0,3 2 0 16,-2 2 5-16,3-1-1 0,-1 2 1 0,-1 3-1 15,2 0-3-15,-3 3 0 0,2 2-3 16,2 6 4-16,-2 4 3 0,0 1 1 0,1 3 4 16,-3 1-3-16,2 2 1 0,-5 2 2 0,5 1-3 15,-6 4 1-15,0-3-5 0,6-1-4 16,-3-2-5-16,3 0-1 0,-1-4-4 0,2 1-2 15,3-4-3-15,1-2-7 0,0-4-4 0,3-4-4 16,-1-2 1-16,4-6-5 0,-2 2 3 16,1-6 2-16,4 0 3 0,1-1 7 0,3-2 3 15,1-3 2-15,0 0 0 0,4-4-4 0,3-1-2 16,2-1-6-16,0-3 0 0,2 0-6 0,2-2-5 16,-1-2-16-16,-2 0-35 0,0 1-43 15,-4-4-66-15,4 2-87 0,-2-1-139 0,-2 0-277 16,1 0-355-16,-8 1 524 0</inkml:trace>
          <inkml:trace contextRef="#ctx0" brushRef="#br0" timeOffset="1.06353E6">4483 7766 1140 0,'-4'-6'594'16,"-1"-2"-565"-16,5-2-80 0,9 2-25 0,7 0 6 15,7-6 65-15,4 1 37 0,4 1 5 0,4-2-1 16,4 2-7-16,4-1-4 0,3 3-4 0,-3 1-3 16,4-1-1-16,-2 3-18 0,-3-1-170 15,3 4-268-15,-8-2-318 0,5-2 350 0</inkml:trace>
          <inkml:trace contextRef="#ctx0" brushRef="#br0" timeOffset="1.06387E6">5383 7423 868 0,'-8'-3'502'0,"-4"-1"-355"0,-3-1-91 16,4 5-8-16,2 3 21 0,-2 0 20 15,2 4 22-15,-7 8-1 0,-3 1 1 0,2 4 3 0,-2 1-6 16,0 1-10-16,3 6-13 0,-1 2-14 16,2 1-12-16,1 0-14 0,4 0-10 0,3 0-11 15,4-3-8-15,3-2-6 0,3-4-4 0,4-3-1 16,3-4-1-16,0-1 1 0,7-4 3 15,3 3 5-15,3-7 2 0,7 0 3 0,3-3 1 16,6-3-5-16,4-6 5 0,3 0-2 0,-4-7 0 16,0 0 0-16,-2-7-2 0,3 2 1 0,-7-2-1 15,-1-4 6-15,-3 2 2 0,-6-5 2 16,-2-2 6-16,-8 0 0 0,-4-2 2 0,-5 1-1 16,-6-1-3-16,-7 0-4 0,-4-3-11 0,-10 7-10 15,-5-1-8-15,-6 5-5 0,-8 9-1 16,-4 2 0-16,-7 5 0 0,1 7-3 0,-4 1-2 15,-3 9-10-15,1 0-30 0,-3 4-62 0,6 4-120 16,3 7-253-16,-2 3-538 0,1 2-215 16</inkml:trace>
        </inkml:traceGroup>
      </inkml:traceGroup>
    </inkml:traceGroup>
    <inkml:traceGroup>
      <inkml:annotationXML>
        <emma:emma xmlns:emma="http://www.w3.org/2003/04/emma" version="1.0">
          <emma:interpretation id="{07008424-9E17-49E4-B49F-D636AD7DAFE3}" emma:medium="tactile" emma:mode="ink">
            <msink:context xmlns:msink="http://schemas.microsoft.com/ink/2010/main" type="paragraph" rotatedBoundingBox="530,13440 8999,12381 9192,13928 724,149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16E63E-9CBA-4402-9979-DE838DAC1D64}" emma:medium="tactile" emma:mode="ink">
              <msink:context xmlns:msink="http://schemas.microsoft.com/ink/2010/main" type="line" rotatedBoundingBox="530,13440 8999,12381 9192,13928 724,14987"/>
            </emma:interpretation>
          </emma:emma>
        </inkml:annotationXML>
        <inkml:traceGroup>
          <inkml:annotationXML>
            <emma:emma xmlns:emma="http://www.w3.org/2003/04/emma" version="1.0">
              <emma:interpretation id="{FADD9601-27CA-4920-A038-CA6324E51854}" emma:medium="tactile" emma:mode="ink">
                <msink:context xmlns:msink="http://schemas.microsoft.com/ink/2010/main" type="inkWord" rotatedBoundingBox="539,13508 3805,13100 3961,14348 695,14756"/>
              </emma:interpretation>
              <emma:one-of disjunction-type="recognition" id="oneOf25">
                <emma:interpretation id="interp121" emma:lang="en-IN" emma:confidence="0">
                  <emma:literal>Marie</emma:literal>
                </emma:interpretation>
                <emma:interpretation id="interp122" emma:lang="en-IN" emma:confidence="0">
                  <emma:literal>Marie.</emma:literal>
                </emma:interpretation>
                <emma:interpretation id="interp123" emma:lang="en-IN" emma:confidence="0">
                  <emma:literal>Marie,</emma:literal>
                </emma:interpretation>
                <emma:interpretation id="interp124" emma:lang="en-IN" emma:confidence="0">
                  <emma:literal>Marie'.</emma:literal>
                </emma:interpretation>
                <emma:interpretation id="interp125" emma:lang="en-IN" emma:confidence="0">
                  <emma:literal>Marie".</emma:literal>
                </emma:interpretation>
              </emma:one-of>
            </emma:emma>
          </inkml:annotationXML>
          <inkml:trace contextRef="#ctx0" brushRef="#br0" timeOffset="1.06901E6">-98 10081 358 0,'-3'-9'641'0,"2"-8"-487"15,-2 2-89-15,7 1-24 0,3 5 10 0,-2 0 27 16,5-1 48-16,-6 1 33 0,1 2 10 0,-2 3 0 16,-3-1-22-16,0 2-32 0,0 1-33 0,-2 4-22 15,2-2-20-15,-1 3-14 0,4-2-8 0,-5 1-16 16,4 0-12-16,-2-1-1 0,-2 5 2 16,2 1 4-16,-1 6 8 0,-3 2 0 0,3 6-3 15,-1 8 2-15,2 3-1 0,-1 2 5 16,1 6 1-16,-1 2-2 0,-1 1 0 0,-1 1-2 15,-1 5 2-15,2-2 0 0,-1 4 1 0,-2-2 0 16,-2-3-2-16,0 1 1 0,1-7-2 0,-1-4 2 16,0-4 1-16,-2-3 0 0,5-4-1 0,-4-5 2 15,2-6 1-15,-2-2 5 0,4-5 5 16,2-2 7-16,0-5 8 0,0-2 12 0,-1 1 0 16,0-2-4-16,2-5-10 0,-2-2-16 0,-3-4-8 15,2-6-5-15,2-3 1 0,-3-4 0 16,2-3 0-16,2-1 1 0,-1-4-2 0,2-3-1 15,0-3 0-15,0-4-2 0,0 1 2 0,2-6 0 16,2 3-1-16,-2-2-1 0,1-1-1 0,-1 6 0 16,2-4 0-16,5 6-2 0,0 2-2 0,5 0-4 15,2 5-2-15,0-1 2 0,5 5 6 16,-3 1 2-16,3 4 0 0,-3 4-2 0,0 1-3 16,3 4 0-16,0 5-1 0,-4 3-2 0,1 0 0 15,3 6-5-15,-6 3-4 0,1 6-3 16,0 1 1-16,3 4 2 0,-4 7 7 0,-2 3 5 15,6 6 0-15,-3 5 6 0,-1 0 1 0,-3 1-1 16,1 3 4-16,-6-2-3 0,4 1-2 0,-2-3 3 16,-5 0-2-16,4-2 1 0,-4-5 2 0,0-2-2 15,2-4 0-15,-4-5 1 0,1-1 0 16,-2-6 0-16,5-2 2 0,-5-5 1 0,-1 0 5 16,3-2 6-16,-2-1 6 0,0-3 3 0,6-2-5 15,-2-6-4-15,6-4-8 0,0-4 1 0,1-4-3 16,-3 0 1-16,3-4 2 0,0 1-6 15,2-2 1-15,-1-1-4 0,1 4-1 0,0 0 1 16,5 4-1-16,-5 2 1 0,-2 2-3 0,0 6-3 16,-4 4-2-16,2 1 1 0,0 6 0 15,-5 1-7-15,5 4-5 0,-5 2-7 0,3 5 3 16,0 7 10-16,-1 6 8 0,1 6 8 0,-4 7-1 16,-3 1 2-16,2 5-1 0,-3 2 0 0,1 1 1 15,-2 1 0-15,1-4 0 0,-1-2 0 16,-1-2-2-16,0 1 2 0,-5-4 1 0,4-1 0 0,0-1 0 15,1-5-1-15,-4-1-3 0,4-6-3 16,0-1-5-16,1-6-41 0,0-1-101 0,1-5-137 16,2-4-189-16,1 3-207 0,5-6-345 0</inkml:trace>
          <inkml:trace contextRef="#ctx0" brushRef="#br0" timeOffset="1.06985E6">910 10124 799 0,'-9'-12'317'16,"1"2"-280"-16,-6-3-35 0,3 7-7 0,1 6 4 15,-1 0 27-15,-2 3 35 0,-5 3 26 0,-5 6 25 16,-2 2-1-16,-1 7-10 0,-2 4-1 16,3 3-1-16,-3 4 5 0,2 2 0 0,6 2-8 15,-4 2-10-15,2-3-9 0,5 5-13 0,4-1-14 16,2-3-12-16,2 0-17 0,6-4-6 0,3-7-6 15,3-4-8-15,5-5 1 0,-4-4-4 16,6-5 2-16,0-1 7 0,3-6 5 0,1-1 7 16,-1-4 1-16,3-4 4 0,7-6-4 0,-4-1-2 15,5-5 1-15,0-3-6 0,-5-4 2 0,2-1-5 16,-5-1 0-16,-1 3 1 0,-2-4 2 0,-2 2 2 16,0 2-3-16,-9-2 2 0,5 4-5 15,-6 2-1-15,1 7-1 0,-2-2-3 0,0 8 2 16,0 2-4-16,-2 4-1 0,1 5-4 0,1-1-8 15,-4 2-12-15,4-1-6 0,-1 4 1 16,-1 2 2-16,-2 5 9 0,-4 6 10 0,4 1-1 16,-2 3 8-16,3-1-2 0,2 4-1 0,1-3 3 15,0 2-3-15,0-2 1 0,2-1-4 0,6-2 0 16,-4 0-5-16,7-2 0 0,-3-2 2 16,-1-4-3-16,5-5 10 0,-1-2 2 0,-5-3 1 15,5-1 9-15,1-3 2 0,0 0 3 0,2-7 1 16,-1-2-2-16,-2-3-2 0,-1-3-2 15,0 0 1-15,2 1-2 0,0 0 3 0,-1-2 0 16,1 0-2-16,-7-1 4 0,6-3-3 0,-3 4 0 16,-4-2-1-16,5-1-5 0,-5 4-3 0,4 0-3 15,-2 2 0-15,3 4-4 0,-3 2 1 0,0-1 1 16,-2 6-5-16,-4 2 3 0,2 3-5 0,-2 0-12 16,0 3-2-16,1 0-4 0,-1 5 9 15,1 3 15-15,5 2 8 0,-5 6 2 0,2 5 0 16,-1 0-1-16,4-1-3 0,-4 4 5 0,0-2-5 15,-1-2 0-15,2-2 1 0,3 2-6 0,-2-4 7 16,3-4-4-16,-1-1 1 0,-2-1 0 16,5-6 2-16,-1 1 3 0,-3-5 1 0,6-2 6 15,-4-1-4-15,2-3 1 0,1 0 3 0,-4-6-5 16,5 0 4-16,0-3-3 0,1-3-3 16,-1 2 0-16,-5-3-5 0,5-2 3 0,-2 0-2 15,-3-4 5-15,2 2-4 0,-4 0 2 0,-3-4 2 16,0 1-5-16,-1 2 6 0,0-3-4 15,0 2 1-15,-1 2 3 0,1 4-2 0,-1 4 2 0,1 1-3 16,-2 7 3-16,1 3-7 0,0 1-6 16,-1 1-5-16,2 1-21 0,-5-2 2 0,5 5 5 15,-1 6 8-15,1 4 19 0,-3 6-1 0,2 4 3 16,-1 1-1-16,2-1 1 0,0 0 0 16,0 0-3-16,3-2 1 0,0-1-7 0,-2-4 5 15,7 0-1-15,-4-6-3 0,4-1-1 0,-4-2-9 16,6-5-29-16,-4-3-79 0,4-1-115 0,2-2-202 15,1-6-307-15,1-3-433 0</inkml:trace>
          <inkml:trace contextRef="#ctx0" brushRef="#br0" timeOffset="1.06999E6">1347 9900 588 0,'-11'-10'711'0,"-3"1"-615"0,2-3-64 16,6 8-25-16,5 1-5 0,1 1-6 0,-1 1-22 15,1-2-50-15,0 3-80 0,0 3-158 16,0 3-191-16,2 4 151 0</inkml:trace>
          <inkml:trace contextRef="#ctx0" brushRef="#br0" timeOffset="1.0704E6">1450 10283 1 0,'8'-6'0'16,"-2"-1"0"-16,7-2 0 0,9-5 0 0,-5 1 0 15,1 1 10-15,3-4 13 0,-6 2 16 0,-2 1 16 16,1-1 30-16,-1 0 33 0,-1 2 17 0,-3-3 8 16,-3-1-13-16,2 1-26 0,-4 3-7 15,-1 1 1-15,2-3 6 0,-10 5 11 0,3 0-12 16,-1 0-24-16,-5 4-21 0,3 1-17 0,-6 2-6 16,1 1 6-16,0 2 6 0,-7 4 7 15,1 1 0-15,0 6 2 0,-7 0-2 0,5 7-5 16,-4-1 5-16,3 8-2 0,-3 3 3 0,-2 2 4 15,7 3-4-15,-6 2 2 0,6 3-3 0,2-1-4 16,1 0-8-16,4 2-8 0,-1-2-6 16,7-6-6-16,3-2-1 0,3-6-3 0,1-5-3 15,8-1 0-15,-1-4-4 0,3-5 4 0,3-1 5 16,1-5 2-16,9-5 5 0,-1-4 0 16,2-1-1-16,6-4-6 0,-3-3 4 0,2-2-6 15,2-3-3-15,-2-1 0 0,3-1-9 0,-7 0-1 0,1 4-2 16,-2-1 0-16,-1 3 2 0,-2 0-1 15,-2 2-1-15,-4 2-1 0,-3 2-1 0,-2 2-1 16,-1 1-5-16,-3 0-6 0,-6 4-37 16,-1 0-69-16,-2-1-100 0,-2 2-184 0,2-1-301 15,-3 2-627-15</inkml:trace>
          <inkml:trace contextRef="#ctx0" brushRef="#br0" timeOffset="1.09135E6">2250 10776 654 0,'-22'-8'221'0,"-7"2"-61"16,-5 0-23-16,15 3-39 0,9 3-35 0,7 0-16 15,3 0-28-15,1 0-45 0,2-1-1 0,4-2 10 16,1 0 29-16,5-3 41 0,7 2 8 15,7-4 7-15,2 1-6 0,12-4-7 0,10 3-3 16,2 1 0-16,9-2 7 0,-3-1 8 0,1 1 6 16,-1-2-3-16,3-1-12 0,0 1-9 0,-5 0-15 15,-4 2-11-15,-5 1-5 0,-7 1-3 16,-6 2-2-16,-4-1-2 0,-4 3-2 0,-10 3-4 0,-3-2 0 16,-2 2-5-16,-4 0-3 0,-4 0-7 15,-3 0-16-15,-1 2-21 0,0-2-37 0,0 1-55 16,0 1-74-16,0-1-81 0,0 4-140 0,-1 0-237 15,0 1 340-15</inkml:trace>
          <inkml:trace contextRef="#ctx0" brushRef="#br0" timeOffset="1.09749E6">1843 10137 862 0,'-14'-7'397'0,"-5"-6"-141"16,3 4-38-16,12 0-62 0,6 3-66 0,4-1-40 15,11-1-36-15,9-2-7 0,4-3 2 16,12-1-1-16,12-1 1 0,10 2-5 0,11 0-4 15,6 1-1-15,10 0-6 0,4 1-15 0,0 2-100 16,7 3-212-16,-1 3-379 0,-6 2-167 0</inkml:trace>
        </inkml:traceGroup>
        <inkml:traceGroup>
          <inkml:annotationXML>
            <emma:emma xmlns:emma="http://www.w3.org/2003/04/emma" version="1.0">
              <emma:interpretation id="{9AE28BC6-0BD2-4244-A94D-B9FF8F5EB018}" emma:medium="tactile" emma:mode="ink">
                <msink:context xmlns:msink="http://schemas.microsoft.com/ink/2010/main" type="inkWord" rotatedBoundingBox="3979,13026 5992,12774 6176,14240 4162,14492"/>
              </emma:interpretation>
              <emma:one-of disjunction-type="recognition" id="oneOf26">
                <emma:interpretation id="interp126" emma:lang="en-IN" emma:confidence="0">
                  <emma:literal>Chief</emma:literal>
                </emma:interpretation>
                <emma:interpretation id="interp127" emma:lang="en-IN" emma:confidence="0">
                  <emma:literal>thief</emma:literal>
                </emma:interpretation>
                <emma:interpretation id="interp128" emma:lang="en-IN" emma:confidence="0">
                  <emma:literal>chief</emma:literal>
                </emma:interpretation>
                <emma:interpretation id="interp129" emma:lang="en-IN" emma:confidence="0">
                  <emma:literal>Chicf</emma:literal>
                </emma:interpretation>
                <emma:interpretation id="interp130" emma:lang="en-IN" emma:confidence="0">
                  <emma:literal>Chiff</emma:literal>
                </emma:interpretation>
              </emma:one-of>
            </emma:emma>
          </inkml:annotationXML>
          <inkml:trace contextRef="#ctx0" brushRef="#br0" timeOffset="1.09295E6">3939 9412 1 0,'-5'-14'0'0,"-1"-6"0"0,-2-2 0 16,3 2 0-16,1 6 0 0,-3 0 0 15,6 4 0-15,-3-2 47 0,-4 4 161 0,2 2-82 16,-2 1-51-16,3 4-34 0,-6 2-18 0,-4 3-6 16,-3 3 3-16,-5 9 5 0,-8 0 0 0,-2 10 9 15,-6 7 10-15,-3 9 12 0,-5 8 13 16,2 2 4-16,-2 1-1 0,2 3-6 0,1 2-9 15,1 0-5-15,3 2-9 0,8 1-11 0,2-2-8 16,9-3-6-16,3-4-8 0,5-2-3 0,8-8-4 16,5-4-6-16,2-5-3 0,9-9-2 15,2-3 3-15,1-7 5 0,7-3 6 0,5-3 3 16,2-7 3-16,4-2 2 0,6-5-7 0,2-7-20 16,-1 0-77-16,5-7-93 0,2-3-92 0,-3-5-96 15,5-5 10-15,-5-5 361 0,4-2 0 0</inkml:trace>
          <inkml:trace contextRef="#ctx0" brushRef="#br0" timeOffset="1.09347E6">4036 9485 1 0,'10'-33'0'16,"0"-12"0"-16,-2-6 0 0,-2 12 0 0,-2 17 0 15,-4 4 0-15,0 5 171 0,0 5-15 16,-1 4-48-16,-2 4-55 0,-2 3-37 0,-2 6-9 16,-3 8 27-16,-4 12 35 0,1 5 20 0,-6 14-1 15,0 2-17-15,2 7-15 0,-3 3-14 0,4-1-10 16,-2-1-3-16,1 6-6 0,3-4-3 15,1 2-2-15,2-5-4 0,0-6-4 0,2-5-2 16,4-9 0-16,1-4-3 0,0-7 0 0,4-1 2 16,0-11-3-16,0 0 4 0,1-5 0 15,2-4 2-15,-3-2 16 0,1-3 22 0,2-2 23 16,-1-2 10-16,1-5-10 0,8-7-19 0,0-1-22 16,1-6-10-16,-2-4-6 0,6 1 0 0,1-3-4 15,-1 4-2-15,0 0-1 0,1 1-4 0,-1 1-3 16,-2 6-7-16,-1-1-3 0,2 7-7 15,-3 3-5-15,-1 2-2 0,-3 6 0 0,0 0 5 16,-2 6 5-16,2 0 2 0,0 3 7 0,-2 4 3 16,1 3 6-16,-3 2 0 0,-2 1-1 0,5 4-1 15,-4-4-1-15,1 0 1 0,2-1 0 0,1-4 2 16,2 0 1-16,-1-5 0 0,1-1 5 16,3-4 1-16,-2-1 5 0,2-1 4 0,2-5 0 15,-1-2 5-15,1-2-1 0,2-2 1 0,-3-4-2 16,2-4 1-16,1-3 2 0,1-1 2 15,-3 0 4-15,-2-5-1 0,-3 1-1 0,1 0-1 16,-1-3-6-16,-2 7-4 0,-1-1-2 0,-2 4 1 16,-4 6 10-16,3 5 12 0,-3-1 8 0,0 5-6 15,0 3-13-15,0 0-29 0,-3 2-16 16,3 2-3-16,-1 2 0 0,-3 3 13 0,-4 5 6 16,3 4 1-16,-3 2 1 0,5-3-2 0,-2 2 0 15,5-2-6-15,5 0 1 0,-2-5-7 0,6 2-12 16,-1-3-43-16,1-4-141 0,5 1-215 0,2-2-309 15,3-4 128-15</inkml:trace>
          <inkml:trace contextRef="#ctx0" brushRef="#br0" timeOffset="1.09429E6">4719 9880 717 0,'0'-2'132'0,"3"-2"-123"0,2 1-24 0,5-5-7 16,2-1 30-16,-1-2 22 0,2-1 13 15,-2 0 6-15,1-3 1 0,-6 1-1 0,1-2-1 0,-4 3-1 16,0-2-1-16,-3 1-5 0,-4 1-7 16,-3 3-14-16,0 4-14 0,-4 1-15 0,-2 4-13 15,0 2 1-15,-2 2 10 0,-5 4 23 0,0 5 15 16,-5 3 7-16,3 4 2 0,0 1-6 16,-2 0-4-16,4 0-2 0,3 3-3 0,0-1-2 15,5 0-3-15,2 0-2 0,6-3-8 0,0-3-1 16,4 1-5-16,4-7-2 0,0-1 4 0,6-3 0 15,2-2 8-15,5-2 3 0,1-2 2 0,4-1 1 16,6-2-6-16,-1-3 0 0,4-3-2 16,-2-2 0-16,3-2-1 0,2-5-2 0,-6-3-2 15,3-2-6-15,-4-4-1 0,1-2-3 0,3-4 1 16,-3-4 4-16,-3-3 3 0,-1-1 7 16,-4-5 0-16,-1-2 4 0,-1-4 1 0,-2-2-1 15,-6 1 2-15,1 0-4 0,0 2 5 0,-6 5 1 16,3 3-1-16,-4 8 10 0,-2 5-1 0,-2 9 9 15,0 3 6-15,0 6 6 0,-2 2-1 16,1 6-5-16,0 1-13 0,-1 3-28 0,-2 3-11 16,0 4-8-16,2 6 3 0,-9 13 20 0,0 10 5 15,-2 9 3-15,-2 11 0 0,-2 8 0 0,-2 11-4 16,0 4 0-16,-5 5 2 0,2 1-5 16,1 1 5-16,-4 2 2 0,0 0-2 0,4-1 9 0,5-2-5 15,1-10 0-15,7-6 3 0,5-8-3 16,3-10 9-16,3-3 2 0,2-7 1 0,1-5-1 15,2-1-4-15,1-6-5 0,1-6-6 0,-1-5 2 16,4-7-6-16,-3-3 1 0,-2-5 2 16,1-3-2-16,1-2-2 0,-2-4-7 0,2-2-13 15,0-7-27-15,-5-2-20 0,0-10-19 0,-2-4-6 16,-4-5 16-16,-6-5 18 0,-2 0 17 0,-9 3 17 16,1 0 7-16,-3 5 6 0,-2 2 7 15,1 6 2-15,-2 0 7 0,0 3 3 0,0 4 8 16,-3 4 11-16,0 3 16 0,5-2 22 0,3 5 11 15,4 0 3-15,1 2-9 0,5-1-10 16,6 4-19-16,2 1-26 0,2-2-22 0,6 1-20 16,6-2-5-16,6-5 9 0,8 1 8 0,6-1 5 15,5-3-4-15,6 1-24 0,2 1-108 16,3-2-167-16,2-1-259 0,0-2-263 0,-2-1 547 16</inkml:trace>
          <inkml:trace contextRef="#ctx0" brushRef="#br0" timeOffset="1.09359E6">4530 9553 688 0,'-8'-7'31'0,"-1"-5"-24"0,-1 3-29 0,6 4-94 16,4 2-222-16,4 0 89 0,-1 2 249 0</inkml:trace>
        </inkml:traceGroup>
        <inkml:traceGroup>
          <inkml:annotationXML>
            <emma:emma xmlns:emma="http://www.w3.org/2003/04/emma" version="1.0">
              <emma:interpretation id="{C25A491C-626C-4965-AFF1-7804CD8E5242}" emma:medium="tactile" emma:mode="ink">
                <msink:context xmlns:msink="http://schemas.microsoft.com/ink/2010/main" type="inkWord" rotatedBoundingBox="6139,12739 8999,12381 9192,13928 6333,14286"/>
              </emma:interpretation>
              <emma:one-of disjunction-type="recognition" id="oneOf27">
                <emma:interpretation id="interp131" emma:lang="en-IN" emma:confidence="0">
                  <emma:literal>Marketing</emma:literal>
                </emma:interpretation>
                <emma:interpretation id="interp132" emma:lang="en-IN" emma:confidence="0">
                  <emma:literal>marketing</emma:literal>
                </emma:interpretation>
                <emma:interpretation id="interp133" emma:lang="en-IN" emma:confidence="0">
                  <emma:literal>Market</emma:literal>
                </emma:interpretation>
                <emma:interpretation id="interp134" emma:lang="en-IN" emma:confidence="0">
                  <emma:literal>market</emma:literal>
                </emma:interpretation>
                <emma:interpretation id="interp135" emma:lang="en-IN" emma:confidence="0">
                  <emma:literal>Mackling</emma:literal>
                </emma:interpretation>
              </emma:one-of>
            </emma:emma>
          </inkml:annotationXML>
          <inkml:trace contextRef="#ctx0" brushRef="#br0" timeOffset="1.09486E6">5579 9452 421 0,'-4'0'119'0,"-3"0"-78"0,2 3-46 0,1 6-10 15,-3 9 45-15,0-1 42 0,1 9 34 0,-8 4 18 16,2 2-12-16,-4 5-17 0,1 3-21 0,1 1-15 16,-1 2-14-16,-1-1-7 0,5-3-6 15,0-5-8-15,3-3 2 0,4-4-9 0,3-8-6 16,-1-4 0-16,2-5-5 0,2-7 12 0,-2-1 26 15,0-2 50-15,1-3 30 0,-1 0-2 0,2-6-25 16,0-10-48-16,-2-2-26 0,3-10-4 16,0-2-1-16,-2-5 2 0,-1 2-6 0,0-3-1 15,0 1-1-15,-1-5-3 0,1 4-3 0,1-1 0 16,0 0-1-16,2 0-2 0,2-2-1 0,3 0-4 16,3 5-3-16,1 2-4 0,2 7-7 15,-1 8 0-15,-1 1-5 0,3 7-6 0,-2 4 0 16,1 5-2-16,-2 3-1 0,1 3 2 0,-1 5 3 15,2 4 2-15,-2 8 6 0,-3 4 9 16,3 7 1-16,-3 6 7 0,-1 2 2 0,-2 2 0 16,-1-4 2-16,1 0-2 0,-1-4 0 0,-4-2 0 15,6-5 1-15,-3-3-1 0,-1-4-1 0,1-6 4 16,0-2-5-16,-2-5 9 0,0-5 17 0,-2 0 29 16,1-3 28-16,-1-1 0 0,4-5-16 0,0-2-28 15,1-4-28-15,6-6-4 0,-3-3-1 16,4-3 2-16,-2 1-3 0,0-3 1 0,3-1 0 15,-4-1-3-15,4-1 4 0,-1-1-2 0,2 4 0 16,-2 0-1-16,0 4-3 0,1 5-3 16,-3 2-4-16,3 7-2 0,1 6-2 0,-4 0 0 15,-2 8-2-15,-1 2 1 0,0 4 5 0,-2 11 3 16,-2 7 7-16,-3 11 2 0,-2 3 0 0,0 6 1 16,-5-2-3-16,0 0-1 0,-5-4 2 15,2 0-2-15,-4 0 0 0,5 0-2 0,2-3-3 16,0-1-11-16,2-6-26 0,4-1-63 0,-2-3-114 15,6-8-172-15,-1-1-251 0,5-9-247 0</inkml:trace>
          <inkml:trace contextRef="#ctx0" brushRef="#br0" timeOffset="1.09543E6">6251 9578 213 0,'-4'-10'335'16,"-2"-1"-215"-16,4 0-28 0,0 2-33 0,-1 6-20 15,-1 0-6-15,-2 4-3 0,-8 1-2 0,1 1 6 16,-9 7 17-16,0 2 13 0,-4 5 10 0,-5 3 7 16,3 3-1-16,-1 2 2 0,-1 1-5 15,2 5-7-15,3 2-11 0,-2 1-20 0,5-3-12 16,6-1-11-16,3-3-8 0,9-8-6 0,1-1-3 16,8-4 1-16,1-3 3 0,6-4 8 15,-3-2 7-15,3-2 5 0,3-1 3 0,3-2-2 16,2-5-1-16,0-1-2 0,3-3-1 0,-2-8 2 15,2 3-1-15,-2-4 1 0,-1 0-2 0,2-1 3 16,-7 0 1-16,-2-1 1 0,0 3-1 0,-1-1-1 16,-5 3-2-16,0 1-3 0,-4 2-2 15,1 3 0-15,-3 5-1 0,-1 1-2 0,-1 3-9 0,1 0-17 16,-2 2-15-16,0 1-6 0,-1 2 10 16,-1 7 9-16,-4 2 15 0,1 2 2 0,-4 2 0 15,5-3 1-15,2 1-2 0,4-2-1 0,0-1-2 16,2-2 0-16,2-2 4 0,3 1 0 15,1-4 3-15,-1 0 4 0,5-3 1 0,-3-3 5 16,3 0 0-16,3-6 3 0,-2 0-2 0,2-2 1 16,0-6-3-16,0 2 0 0,2-7-1 0,1 5-1 15,-1-5 1-15,-2 0 0 0,-2 0 0 16,-2-1-3-16,1 3 0 0,-3-5 0 0,-1 6-3 16,2 4 0-16,-5 2-4 0,-1 5-4 0,0 0 1 15,-2 4-5-15,-2 1-13 0,-2 0-9 16,2 3 1-16,0 3 8 0,0 6 20 0,0 3 16 15,0 7-1-15,-1 2-1 0,-2 4-5 0,2 0-5 16,1-3 0-16,1-2-2 0,2-1 1 0,0-3-1 16,2-5-3-16,2 2 2 0,1-6-2 15,-2 0-5-15,5-1-7 0,1-3-28 0,-2-3-59 16,3-3-97-16,2-3-140 0,1-4-211 0,-1-7-233 16,3-3 462-16</inkml:trace>
          <inkml:trace contextRef="#ctx0" brushRef="#br0" timeOffset="1.09565E6">6760 9178 169 0,'-1'-22'375'0,"-3"-6"-56"0,1-4-44 0,2 10-26 15,-3 8-20-15,4 4-27 0,-2 2-44 16,1 6-53-16,1 2-58 0,0 3-41 0,0 5-12 16,-3 4 4-16,2 8 19 0,0 8 8 0,-3 5 2 15,0 6 5-15,0 4 0 0,1 5 4 0,-5 3-6 16,4 2-4-16,-2 1-7 0,-2-1-8 15,3 0 0-15,-3-5-2 0,3-3-2 0,-1 0-3 16,4-7-17-16,-1-3-24 0,3-4-54 0,3-7-80 16,-2-3-112-16,6-8-147 0,-2-3-179 15,4-4-168-15,2-6 777 0</inkml:trace>
          <inkml:trace contextRef="#ctx0" brushRef="#br0" timeOffset="1.0968E6">6942 9346 1 0,'7'-14'158'0,"0"-5"29"15,1 0-83-15,3 6-29 0,-5 10 2 16,1 0 3-16,-6 5 3 0,1 2-18 16,-2 2 7-16,-2 7 8 0,-8 1 1 0,0 7-4 0,-6 4-13 15,-1 2-15-15,-7 4-11 0,1 1-6 0,-5-3-3 16,1-4-3-16,-3 1-4 0,4-4 0 16,-7 0-2-16,7-4 1 0,-4-3 4 0,10-4-3 15,2-4 0-15,6-2 1 0,6-4 2 0,2 1 14 16,2-2 8-16,2 0 2 0,2 0-6 15,2-2-28-15,-2-1-20 0,8-1-14 0,3-1-2 16,1 0 5-16,-1 1 8 0,4 2 3 0,5 1-2 16,-6 1 7-16,4 1 0 0,-1 2 2 0,-3 2 1 15,1-1-1-15,-2 3-2 0,0 1 0 16,-4-1 2-16,5 2-2 0,-2 0 2 0,-1-1 1 16,0-2-4-16,-1-1 6 0,3-2 3 0,-2 0 2 15,1-3 5-15,-1 0-5 0,6-2 1 16,-5-1-1-16,4-1 3 0,-2-2 1 0,3-1 2 15,0-2 0-15,-2-4-4 0,2 0 5 0,-2-1 2 16,-3-1 3-16,-2-1 8 0,0-4-2 0,-4 3-1 16,0-4-2-16,1 0-1 0,-3 2-3 0,-1 1 1 15,-2 3-4-15,-2 1-4 0,-2 6-2 0,-2 2-7 16,2 6-10-16,-3 0-6 0,-2 2-11 16,-3 8 3-16,-3 4 8 0,-3 4 8 0,-1 2 8 15,-3 3 1-15,0-2-1 0,-1 3-3 0,3 1 0 16,3-1 0-16,5-2 0 0,2-1 0 0,2-6-3 15,5 1-2-15,1-4-3 0,6 0-2 16,4-6 9-16,1 2 6 0,3-2 3 0,5-1 0 16,0-4-4-16,5 1-6 0,1-4-6 0,-1-1-10 15,-1-4-23-15,0-3-37 0,1 1-37 16,0-5-27-16,1-3-16 0,-1-2 1 0,1-3 11 16,-2-2 15-16,-6-5 22 0,4-3 31 0,-6-4 35 15,-1-3 23-15,2-3 17 0,-3-6 6 0,-2 1 2 16,0-3 3-16,-2 1 6 0,1-2 4 0,-3 0 8 15,-1 3 12-15,-2 0 12 0,-2 2 19 16,-2 5 32-16,-2 3 25 0,-2 7 13 0,-2 3 6 16,2 4-16-16,-1 6-24 0,-1 5-15 0,1 4-20 15,0 3-22-15,1 4-21 0,3 2-26 0,-3 2-13 16,1 2-5-16,2 7 5 0,-6 7 10 0,0 7 8 16,-1 8 1-16,-1 5-4 0,1 9 3 15,-1 2-1-15,-3 3-1 0,3 5 1 0,-2-1-3 16,2-4-2-16,1 4 0 0,0-3 1 0,5-6-1 15,-2-1 0-15,4-6-1 0,4-8-5 0,-2-3 4 16,5-4 0-16,0-5 0 0,3-1 4 16,-2-6-3-16,0-4-1 0,2-2 0 0,-3-5 4 15,1 0 6-15,-4-4 8 0,1 0 2 0,0-6-1 16,1 0-2-16,0-5-4 0,2-1-1 16,-1-4 3-16,1 2-5 0,-1-1 2 0,2-3-3 15,-5 3-2-15,6 0 0 0,-6-1 0 0,4 4-3 16,-4 2-4-16,0 3 0 0,1 1-4 15,-3 6-4-15,-1 2-11 0,-1 2-13 0,0-2-5 16,0 5 3-16,3 2 10 0,1 2 16 0,1 0 7 16,-1 4 3-16,5-1 1 0,3-2 1 0,2 3-1 15,1-4 2-15,-1 2 4 0,10-4-2 16,-2-1 2-16,3 0-2 0,1-2-4 0,2-3 4 0,-1-1-1 16,2-1 0-16,-1-3 1 0,1-2 1 15,-1-1 0-15,0-5 2 0,-4 1 2 0,0 0-3 16,0-4 2-16,-4 0-2 0,1-4-1 0,-4 0 2 15,3 0 1-15,-4-1 1 0,-2 2 2 0,-1-1 1 16,-1 0-3-16,-1 3 2 0,-6-1 4 16,1 1-2-16,-2 5 2 0,-4 2-2 0,0 3-6 15,-2 2-1-15,0 1-6 0,0 1-2 0,-2-2-6 16,3 4-6-16,-1 4-8 0,1-1-1 0,-3 3 4 16,-4 3 9-16,3 5 9 0,-2 6 6 15,0 4-2-15,1 7 4 0,-5 8 1 0,6 4 4 16,-5 4 6-16,-1 1-1 0,6-2-2 0,-4 3-2 15,1 3-1-15,-2-1-3 0,0 3 0 16,-3 1-2-16,5-4-4 0,0 2 3 0,-2-2-4 16,2-5 1-16,1 2-2 0,-3-8-1 0,6 1-5 15,-1-5-8-15,0-4-16 0,2-9-55 0,0-2-70 16,-1-7-117-16,2-3-205 0,2-9-313 0,0-3-63 16</inkml:trace>
          <inkml:trace contextRef="#ctx0" brushRef="#br0" timeOffset="1.09697E6">7964 8990 1845 0,'-11'-18'181'0,"2"0"-26"0,0-4-61 0,6 7-57 16,8 7-23-16,3-1-17 0,2 0-7 15,2 1-2-15,4 2 0 0,-1 1-5 0,3 4-5 16,3 2-24-16,-1 2-119 0,0 5-237 0,-1 3-357 15,-3 3-118-15</inkml:trace>
          <inkml:trace contextRef="#ctx0" brushRef="#br0" timeOffset="1.09709E6">7648 9208 1227 0,'-3'-2'-1'0,"-1"-2"-137"0,9-1-75 16,9 4-161-16,7-1-126 0,10-1 500 0</inkml:trace>
        </inkml:traceGroup>
      </inkml:traceGroup>
    </inkml:traceGroup>
    <inkml:traceGroup>
      <inkml:annotationXML>
        <emma:emma xmlns:emma="http://www.w3.org/2003/04/emma" version="1.0">
          <emma:interpretation id="{6A4EDE1A-1C53-496D-93A9-ED82A942412A}" emma:medium="tactile" emma:mode="ink">
            <msink:context xmlns:msink="http://schemas.microsoft.com/ink/2010/main" type="paragraph" rotatedBoundingBox="12,14701 2423,14510 2496,15429 85,15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6D86E0-98AC-4195-82B3-75CD82D6B65D}" emma:medium="tactile" emma:mode="ink">
              <msink:context xmlns:msink="http://schemas.microsoft.com/ink/2010/main" type="line" rotatedBoundingBox="12,14701 2423,14510 2496,15429 85,15620">
                <msink:destinationLink direction="with" ref="{06DCD5DE-41A9-4042-9A00-1E15BB89880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5101898-A164-4BE0-BDF0-5895FBE47325}" emma:medium="tactile" emma:mode="ink">
                <msink:context xmlns:msink="http://schemas.microsoft.com/ink/2010/main" type="inkWord" rotatedBoundingBox="12,14701 2423,14510 2496,15429 85,15620"/>
              </emma:interpretation>
              <emma:one-of disjunction-type="recognition" id="oneOf28">
                <emma:interpretation id="interp136" emma:lang="en-IN" emma:confidence="0">
                  <emma:literal>Richard</emma:literal>
                </emma:interpretation>
                <emma:interpretation id="interp137" emma:lang="en-IN" emma:confidence="0">
                  <emma:literal>kicked</emma:literal>
                </emma:interpretation>
                <emma:interpretation id="interp138" emma:lang="en-IN" emma:confidence="0">
                  <emma:literal>Kicked</emma:literal>
                </emma:interpretation>
                <emma:interpretation id="interp139" emma:lang="en-IN" emma:confidence="0">
                  <emma:literal>Ricked</emma:literal>
                </emma:interpretation>
                <emma:interpretation id="interp140" emma:lang="en-IN" emma:confidence="0">
                  <emma:literal>Richland</emma:literal>
                </emma:interpretation>
              </emma:one-of>
            </emma:emma>
          </inkml:annotationXML>
          <inkml:trace contextRef="#ctx0" brushRef="#br0" timeOffset="1.08258E6">-214 11326 1124 0,'-9'-4'41'0,"-2"-1"-38"16,5 0-18-16,0 4-11 0,6-1-20 0,0 2-24 15,3 0-11-15,-3 2-37 0,4-1-205 0,-1 5-165 16,6 2 488-16</inkml:trace>
          <inkml:trace contextRef="#ctx0" brushRef="#br0" timeOffset="1.08451E6">1357 11501 1 0,'0'-1'0'15,"1"-1"0"-15,0-2 0 0,-1 1 0 0,2-1 233 16,-1-3 22-16,-1 1-56 0,0-2-52 0,-3 4-41 15,2 0-28-15,-3-2-15 0,-3 2-5 0,3 1 5 16,-5 1 13-16,2 1 11 0,-4 1 4 16,-1 3-1-16,-1 0-14 0,-3 1-13 0,-3 6-13 15,3-1-11-15,-3 1-6 0,-2 4-1 0,-2 1 1 16,3 4-2-16,-3-2 3 0,4 0 0 0,-2 2 1 16,3-1 1-16,0 2-4 0,3-4-6 0,4-3-7 15,6-1-7-15,2-4-7 0,-1 1-1 16,8-1 2-16,-1-4-3 0,-1-2 4 0,6 2-1 15,-1-4 5-15,5 2 7 0,2-5 4 16,2-3 2-16,6-1-4 0,1-8-3 0,1 2-5 16,-1-2-4-16,1-1 1 0,2-4-5 0,-2 1-1 15,1-2-2-15,-6-1-3 0,3 1 2 0,-4-6-2 16,1-1 2-16,-3-1-2 0,2-2 2 0,-1-1-2 16,-3-2-1-16,-6 1 3 0,2-4-3 0,0 2 3 15,-8-2-1-15,2 0-2 0,0 1 3 16,-2 0 1-16,-2 3 1 0,-2 2 1 0,-2 1-2 15,2 3 1-15,0 2 1 0,-2 3 1 0,-1 5-1 16,1 1 0-16,1 4-4 0,-3 0-3 16,3 4 3-16,2 2-1 0,-2 3 0 0,2 2 2 15,-3-1-6-15,2 2-6 0,0 2-5 0,0 1-7 16,-2 0 4-16,-3 4 3 0,3 5 5 0,-4 0 4 16,3 7 6-16,-4 4 0 0,3 2 4 15,-2 6 3-15,4 3-1 0,-3-1-1 0,5 7 1 16,-1 0 2-16,0 0 2 0,-1 3 3 0,4-3 0 15,4-2-2-15,-1 0 2 0,-2-4-3 16,2 2 2-16,4-2 0 0,-3-4-4 0,4-2 1 16,-3-4-2-16,9-4 3 0,-1-5 4 0,1-2 4 0,-1-4 4 15,2-3 2-15,-3 0 5 0,1-2 0 16,1-2 1-16,4-1 3 0,-8-4-2 0,3 0 1 16,1-3-2-16,-1 0-2 0,-1 2 0 0,-1-3 0 15,1 0-2-15,-3-3-5 0,-3 1-2 0,3 0-5 16,-5 0-1-16,-1 4-4 0,2-1-8 15,-4 2-5-15,1 1-15 0,-2 0-21 0,0 2-49 16,0-1-85-16,0 2-116 0,0 0-150 0,0-2-149 16,1 4-178-16,0 1 449 0</inkml:trace>
          <inkml:trace contextRef="#ctx0" brushRef="#br0" timeOffset="1.08224E6">-699 11462 1 0,'-5'-26'174'0,"-2"-5"-41"0,0-6-19 16,2 8-6-16,6 7 11 0,3-2 16 0,2 2 8 16,-4 1 1-16,9-1-12 0,-6 4-32 0,6 0-34 15,1 5-27-15,0 0-17 0,4 3-1 0,-1 3-8 16,4 1-2-16,-2 3-4 0,2 6-9 15,1 3 0-15,-2 1-3 0,2 6 2 0,-6 3 2 16,4 5 2-16,-5 3 3 0,2 3 2 0,-6 1 6 16,1 2 0-16,-9 0 3 0,2-1 4 15,-6 3-5-15,0-2 6 0,-6 0 0 0,-4-2 0 16,-1-2 2-16,-6-4-3 0,0-3-1 0,-4 1-1 16,-2-7 1-16,0-1 1 0,-3-1 2 0,3-4 7 15,0-2-1-15,3-4 3 0,3-1-2 16,0-1-5-16,4-4 3 0,4 1-5 0,-1 1 2 15,5 0-4-15,1 1-5 0,4 1-2 0,2-2-2 16,1 1-2-16,0 4-8 0,1-2-8 16,1 3-8-16,-1-2-1 0,6 2 8 0,1 3 10 15,4 5 7-15,1 3 3 0,2 3 2 0,2 3 0 16,3 1-3-16,-1-3 2 0,0 7-4 0,0-1-1 16,1-4 1-16,-4 1-4 0,3-3 5 0,-3 0-2 15,-1 0 1-15,1-5 1 0,-4 1 0 0,0-5 4 16,0-3 0-16,-5-1 2 0,5-2-7 0,-2-3-8 15,2 0-27-15,0-3-96 0,2-3-174 16,1-1-271-16,-2-3-567 0</inkml:trace>
          <inkml:trace contextRef="#ctx0" brushRef="#br0" timeOffset="1.08183E6">-478 11334 1304 0,'-13'-10'118'0,"-1"0"-75"0,-4 1-28 16,8 6-7-16,5 0 3 0,1 6 15 0,-4-2 22 15,5 2 3-15,-6 3 2 0,2 5-10 0,-4 6-20 16,-1 3-5-16,-1 7-5 0,-1 4-2 0,1 3 0 16,2 1-2-16,-1-1 0 0,6-1 1 15,-2-2 0-15,5-1-4 0,-3-2 0 0,2-4-1 16,3 1-5-16,1-5 3 0,0-2-4 0,1-3-5 16,2-4-4-16,-2-1-18 0,4-2-32 0,-4-4-119 15,3 2-163-15,3-3-216 0,-5-2-111 16</inkml:trace>
          <inkml:trace contextRef="#ctx0" brushRef="#br0" timeOffset="1.08244E6">-236 11501 477 0,'-7'-4'528'15,"0"1"-418"-15,3 0-79 0,2 3-35 0,4 0-1 16,-2 2 33-16,2 0 50 0,-2 4 34 0,0 3 11 16,0 5-13-16,0 0-31 0,1 1-26 0,0-1-20 15,-1 4-8-15,3-3-7 0,1 2-3 16,0-5-1-16,-1 1-2 0,-2-4-1 0,6 1-10 16,-2 2-29-16,-2-2-132 0,6-1-231 0,-2-3-345 15,0-6 203-15</inkml:trace>
          <inkml:trace contextRef="#ctx0" brushRef="#br0" timeOffset="1.08383E6">49 11462 1 0,'-12'-2'0'0,"-3"2"45"0,-7 5 25 16,4 1 93-16,-2 3 87 0,4 4 62 0,-4-2 6 15,2 5-75-15,-6 2-73 0,4 3-64 0,-3 1-37 16,2 0-20-16,6 4-13 0,2-3-5 16,1 1-9-16,8-4-3 0,0-3-3 0,-2-2 0 15,8 1 3-15,3-7 6 0,-1 0 2 0,8 0 3 16,0-4-2-16,3-4-2 0,1-1 0 16,9-5 0-16,2-1-7 0,1-4-5 0,5-1-7 15,-4-2-8-15,1-4-2 0,3 0-6 0,-2-2-5 16,-4 0-4-16,1-4-5 0,-3 3-1 0,0-5-2 15,-3 0-7-15,-6-1-6 0,1-6-7 16,-4-3-1-16,-2-2 10 0,-1-1 14 0,-4-1 12 16,0 2 9-16,-3-1 7 0,-1 3-1 0,0 1 0 15,-2 3 2-15,-2 4 1 0,0 3 4 16,1 6 2-16,-1 4 1 0,1 6-2 0,-4 1 4 16,2 1-4-16,3 3-4 0,-1 1-17 0,-1 4-19 15,1 1-8-15,-3 4 1 0,0 5 20 0,3 6 14 16,-5 4 11-16,1 7 3 0,2 3 0 15,1 3-1-15,0 3-1 0,2 0 0 0,-1 1 0 16,1 1-1-16,-4 3 0 0,4-3-4 0,-1 0-1 16,-2-4 2-16,3-10-1 0,0 1 0 0,0-4-3 15,0-4 0-15,3-6-1 0,-3-4 3 0,1 0 4 16,-1-6-3-16,4 1 8 0,-4-4 11 0,0 0 16 16,0-1 26-16,0-2 8 0,1 0-7 15,1-3-18-15,-1-3-24 0,0-1-14 0,2-4-4 16,4 0 0-16,-3-3-4 0,-2 2-2 0,5 0-5 15,-3 2-4-15,4 2 0 0,-2 0-5 16,3 3 1-16,-6 5-3 0,1 0-9 0,1 2-6 16,-2 2-1-16,-1 1 3 0,6 4 8 0,-4 0 9 15,4 3 6-15,-2 0 0 0,5 1 5 0,-2-1 0 16,-2 3 2-16,5-2 4 0,1 1-5 16,2-2-1-16,2-2 0 0,-1-1 0 0,2-2-1 15,3-2-4-15,-2 1-7 0,4-3-16 0,-4-3-12 16,5 0-16-16,-1-1-17 0,-5-2-17 0,5-2-21 15,-5 1-2-15,3-6 9 0,-2 3 26 16,2-3 33-16,-5-1 22 0,6-1 15 0,-8-2 8 16,1-3 6-16,0 0 3 0,-3-1 6 0,1-1 7 15,-3 3 0-15,-7 0 4 0,1 1 2 16,0 2 2-16,-4 6 2 0,-6-2 2 0,4 6-3 0,-1 2-13 16,-5 0-10-16,2 2-16 0,-4 4-7 15,-5 2 7-15,0 2 3 0,-5 6 13 0,3 1 10 16,-7 4 4-16,-1 4 10 0,0 1 2 0,5 3 2 15,-3 0 0-15,0 0-4 0,7 0-5 16,0-2-5-16,3-3-4 0,2 0-8 0,2-2-4 16,4-3-5-16,4-1-7 0,0-5 1 0,2-1-4 15,2-2 0-15,4-3 2 0,-2 1 3 0,3-1 6 16,-1-6 8-16,6 0 7 0,-1 0-2 16,2-3-1-16,0-1-4 0,5-1-8 0,-6-1 4 15,1 1 0-15,-2 2 2 0,-3-3 1 0,3 1-5 16,-1 2-1-16,-3 2-2 0,-2 0 2 0,-4 2-2 15,4 2 0-15,-6-2-2 0,0 4-5 0,0-2-3 16,0 0-7-16,0 1-4 0,0-1 5 16,0 3 1-16,0 0 6 0,1 0 7 0,-1 3 0 15,1-1 1-15,1-1 1 0,-1 1-1 0,2-2-2 16,2 0 5-16,0 0 0 0,-2 0 1 16,5 0 4-16,-5-2-5 0,3-1-1 0,-2 1 0 15,0-1 1-15,3 2 3 0,-4-4 4 0,0 2 2 16,-1-2-1-16,5-1 7 0,-2-2-1 0,5 1 0 15,-1-5 2-15,-2-2-5 0,5 0-2 0,0 0-3 16,0-3-3-16,0 0 2 0,-1-3-2 16,-3 2-1-16,4-5-4 0,-1 6 1 0,-2-1-2 15,-4 1 0-15,2 4 5 0,-3 1-8 0,-1 1 1 16,-2 5-3-16,4 0-10 0,-5 3 0 0,0 0-11 16,2 2-3-16,-2-1 2 0,1 4 11 15,1 1 12-15,-1 3 8 0,0 5 9 0,-1 2-7 16,3 0 0-16,1 0-3 0,-1 1-2 0,-1-3 2 15,1 1 1-15,2-4 1 0,-1-2 0 16,-1 2-1-16,4-2-1 0,-3-3 3 0,0-2 3 16,4 2-1-16,-4-4 4 0,5-1-3 0,-5-1 1 15,6-1 4-15,-6-1-1 0,5-2 0 0,-1-1-6 16,-1 0-8-16,2 1-11 0,-3-2-12 16,3 2-19-16,-4-4-40 0,5 2-59 0,-2 0-68 15,0 0-89-15,4 0-95 0,0-2-79 0,0 2-120 16,0 1 559-16</inkml:trace>
        </inkml:traceGroup>
      </inkml:traceGroup>
    </inkml:traceGroup>
    <inkml:traceGroup>
      <inkml:annotationXML>
        <emma:emma xmlns:emma="http://www.w3.org/2003/04/emma" version="1.0">
          <emma:interpretation id="{78C72E8C-FB59-4635-A7DF-28709B1946FD}" emma:medium="tactile" emma:mode="ink">
            <msink:context xmlns:msink="http://schemas.microsoft.com/ink/2010/main" type="paragraph" rotatedBoundingBox="258,15442 8739,14824 8862,16510 380,171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57FD71-9C87-4D8A-9EF8-838DB4F0A9E6}" emma:medium="tactile" emma:mode="ink">
              <msink:context xmlns:msink="http://schemas.microsoft.com/ink/2010/main" type="line" rotatedBoundingBox="258,15442 8739,14824 8862,16510 380,17128"/>
            </emma:interpretation>
          </emma:emma>
        </inkml:annotationXML>
        <inkml:traceGroup>
          <inkml:annotationXML>
            <emma:emma xmlns:emma="http://www.w3.org/2003/04/emma" version="1.0">
              <emma:interpretation id="{6AA6EF68-4C1F-409A-B018-88E2F7E4481F}" emma:medium="tactile" emma:mode="ink">
                <msink:context xmlns:msink="http://schemas.microsoft.com/ink/2010/main" type="inkWord" rotatedBoundingBox="258,15442 2371,15288 2470,16646 357,16800"/>
              </emma:interpretation>
              <emma:one-of disjunction-type="recognition" id="oneOf29">
                <emma:interpretation id="interp141" emma:lang="en-IN" emma:confidence="0">
                  <emma:literal>Grant</emma:literal>
                </emma:interpretation>
                <emma:interpretation id="interp142" emma:lang="en-IN" emma:confidence="0">
                  <emma:literal>Gant</emma:literal>
                </emma:interpretation>
                <emma:interpretation id="interp143" emma:lang="en-IN" emma:confidence="0">
                  <emma:literal>Giant</emma:literal>
                </emma:interpretation>
                <emma:interpretation id="interp144" emma:lang="en-IN" emma:confidence="0">
                  <emma:literal>Granit</emma:literal>
                </emma:interpretation>
                <emma:interpretation id="interp145" emma:lang="en-IN" emma:confidence="0">
                  <emma:literal>Gannt</emma:literal>
                </emma:interpretation>
              </emma:one-of>
            </emma:emma>
          </inkml:annotationXML>
          <inkml:trace contextRef="#ctx0" brushRef="#br0" timeOffset="1.07617E6">-69 12121 401 0,'2'-21'146'16,"0"-10"-69"-16,0-5-19 0,6 7-7 0,-4 0 11 15,6 2 51-15,-6 1 48 0,3-3 31 0,-4 3 3 16,-2 3-29-16,-1 0-33 0,0 5-25 0,-1 2-21 16,-2 1-11-16,-2 2-13 0,1 2-12 0,1 4-11 15,-1 0-18-15,-3 1-8 0,3 3-11 16,-2 2-7-16,-1 2-3 0,-5 2-4 0,-7 7 0 15,-2 2 5-15,-6 8 8 0,-7 0 0 0,3 6 3 16,-3 6 2-16,-1 5-6 0,3 6 9 16,-2 1-3-16,2 5 0 0,5 5-1 0,0-2-2 15,3 5 2-15,5 0 1 0,-1 0 2 0,5-5-6 16,5 2 3-16,4-4-4 0,0-2-3 0,4-5 3 16,4-3-3-16,6-8-1 0,-2-5-4 15,2-6 0-15,6-8 1 0,1-5 8 0,-1-4 8 16,6-4 3-16,-1-3 5 0,4-4-3 0,1-5-3 15,3-6 2-15,-2-4-5 0,4-3-1 16,-4 0-1-16,1-5-1 0,-6 1-2 0,1 0 4 16,-6-2 1-16,-2 3 1 0,-1 2 2 0,-2 2 0 15,-5 5-2-15,-2 1 2 0,1 4-2 0,-3 5-1 16,-1 2 2-16,-1 4-9 0,1 3-10 0,-4 1-11 16,2 4-11-16,0 4 1 0,-4 4 8 15,-2 12 9-15,-1 4 6 0,1 9 5 0,-1 3-1 16,-4 6 2-16,3 0 3 0,3 1-4 0,-2-3 0 15,5 0 1-15,-6-2-2 0,4 3 2 0,-1-4 1 16,0-3-2-16,0 0-2 0,3-4 2 16,-2-3-2-16,3-4 1 0,0-3-3 0,-1-8-4 15,0 1-17-15,3-6-61 0,0-3-102 0,-2 2-140 16,3-7-189-16,1-1-177 0,1-4 170 0</inkml:trace>
          <inkml:trace contextRef="#ctx0" brushRef="#br0" timeOffset="1.07662E6">-130 12635 1274 0,'-3'-5'52'0,"0"-3"-91"0,5-1-27 16,2-2-1-16,8-3 35 0,0 1 68 0,1-5 35 15,1 3 13-15,0-5-4 0,5-3-24 16,1 2-18-16,3-3-10 0,-3 2-5 0,1 1 3 15,-3 1 1-15,2-1 1 0,-5 5 8 0,-2-5-6 16,-1 3-3-16,0 5-3 0,-6-2-6 0,3 4 0 16,-6 1-1-16,-1 1 1 0,4 3-1 0,-5 3 1 15,-1 2-1-15,0-1-10 0,-1 2-15 16,-3 2-26-16,2-1-18 0,0 2-2 0,0 0 3 16,0 6 18-16,-6 0 13 0,2 3 5 0,-3 3 4 15,2-2 0-15,2 5 0 0,1 0-1 16,-3-2 3-16,6 5 0 0,-1-1 1 0,2 4 4 15,0 1-2-15,2 2 3 0,2-2 1 0,-1-2 0 16,-1 1 2-16,0-2 0 0,-1-3-1 16,2 2 1-16,2-2 0 0,-4-3-1 0,-1 2 2 15,3-5 1-15,-3 1-2 0,0-4 4 0,0 1-1 16,-3-3 3-16,2 2 1 0,-2-4-1 0,1 0 1 16,0-2-4-16,1-1-1 0,1 1-1 15,0-2 0-15,1-1 3 0,-1-2-3 0,2 1 1 16,0-2-5-16,1 2 8 0,1 0 8 0,-1-4 1 15,5 1 4-15,-3-1-24 0,6-4-86 0,-1 2-114 16,1 0-171-16,3-3-192 0,-4 3 214 0</inkml:trace>
          <inkml:trace contextRef="#ctx0" brushRef="#br0" timeOffset="1.07746E6">514 12480 300 0,'-1'-9'318'0,"-3"0"-242"0,-1-3-48 0,1 3-10 16,2 2 4-16,0 1 13 0,-5 1 13 15,3 1 9-15,-5 2 5 0,-2 2-4 0,3 2-7 16,-10 1-4-16,4 3 8 0,-1 3 10 0,-8 2 23 16,6 0 12-16,-7 4-2 0,5 3-7 15,-3 1-18-15,4 2-14 0,-4 0-11 0,6 0-8 16,-4 2-8-16,4-1-8 0,4 0-4 0,2 1-11 15,2-3-2-15,3 1-3 0,0-3-6 0,3-6 2 16,2-3-7-16,2-3-4 0,0 1 0 16,5-4 5-16,-3-1 6 0,4-2 3 0,-3-3 9 0,6 0 1 15,1-6 2-15,2 3 3 0,-2-3-5 16,1-3 0-16,0 0-3 0,2-1 1 0,-3-1-3 16,-1 1 0-16,-2 0-2 0,2 1-4 0,1-3 0 15,0 6-4-15,-4 1 3 0,-2 2 1 0,-4 1-6 16,4 5 3-16,-5-3-5 0,0 3-9 15,-2 3-10-15,0-3-4 0,-3 5 5 0,4-1 10 16,-2 4 14-16,1 1 3 0,1 5-1 0,-1-1 1 16,1 1-4-16,0-3 2 0,0 1-2 0,0 0-2 15,2 0 3-15,5-3-2 0,-3 0 0 16,7-3-1-16,-6 0 0 0,5-3 0 0,-4 0 1 16,1-3 4-16,4 0-3 0,-5-3 7 0,5-3 0 15,0 0-2-15,0-3 1 0,-5-3-2 16,5 2 1-16,2-5 0 0,-1-1 4 0,-1-1-2 15,0-1-1-15,-4-1 0 0,5 0-6 0,0 1 2 16,-3-1-4-16,-1 6-5 0,3-2 4 16,1 3-5-16,1 0 1 0,-1 0-2 0,-1 3-2 15,0 0-6-15,-6 5-8 0,5 1-3 0,-6 6-9 16,-3 0 4-16,2 4 7 0,2 2 8 0,-4 3 16 16,1 2 2-16,-1-1 5 0,-2 3 1 0,-1-1-6 15,0 5 4-15,-4-1-1 0,4-1 1 16,-1 2 1-16,-5-5 2 0,5 1 0 0,-2-4-1 15,-2 0 8-15,6-5-1 0,-2-2 9 0,1-1 13 16,2-4 8-16,-4 0 21 0,4 0 18 0,4 0 8 16,-4-4-13-16,0 1-20 0,0-3-30 0,1-5-29 15,0 1-7-15,3-2-14 0,3-3-1 16,0-1 3-16,5-2 1 0,1-1 7 16,2-1 3-16,4-1 2 0,-1 3 1 0,-2-3 1 0,5 3 1 15,-4 2-5-15,3-1 4 0,-4 7-6 0,0 1 0 16,-2 2 1-16,0 2-8 0,1 4 10 15,-1 2 0-15,-1 2 6 0,-1 6 6 0,-1 1-2 16,1 7 5-16,-4-1-2 0,-3 4 6 0,-3-1-3 16,-1 2-1-16,0 1 4 0,-1-3-8 15,-1 1 7-15,0 0-4 0,-1-5-1 0,0-2 5 16,-5-1-5-16,6-3 3 0,-1-3-3 0,1 1-4 16,0-2-2-16,1-2-15 0,-2-2-37 0,4-1-106 15,-2-1-91-15,1-2-120 0,0-2-160 0,6-2-129 16,-2-4 642-16</inkml:trace>
          <inkml:trace contextRef="#ctx0" brushRef="#br0" timeOffset="1.07806E6">1056 12350 1818 0,'-13'-5'152'0,"-1"2"-123"15,4-1-35-15,7 1-3 0,7 0 14 0,4 0 12 16,0-5 20-16,1-2 13 0,10 0-4 0,0-4-7 15,8 1-13-15,5-4-3 0,2 2-7 16,3-1 3-16,3 1-1 0,-1-1 1 0,4 3 1 16,-4 3-7-16,-1-1 0 0,-4 5-5 0,-7 1-2 15,-3 1 3-15,-5 1-6 0,-5 0-4 0,-2 3-25 16,-2 4-65-16,-6-2-108 0,-2 1-158 0,-4 0-211 16,1 5-451-16</inkml:trace>
          <inkml:trace contextRef="#ctx0" brushRef="#br0" timeOffset="1.07783E6">1283 11879 572 0,'-2'-12'525'0,"1"-2"-452"15,1-1-79-15,0 5-27 0,3 3 5 0,2 2 21 16,-4 3 51-16,1 0 36 0,-1 4-8 0,-2-1-6 16,-1 5-25-16,0 5-18 0,-5 4 20 0,3 7 11 15,-5 6 9-15,-3 6 6 0,5 3 1 16,-5 3-1-16,1 2 0 0,-2 1-3 0,2 4-8 16,0 3-4-16,5-1-7 0,-4 1-4 0,1-1 1 15,2 2-6-15,-4-2-1 0,6 0-5 16,-4-4-2-16,-2-3-6 0,4-7-3 0,-4-3-3 0,3-1-7 15,4-7 2-15,2-2-2 0,-2-2-3 16,4-5 4-16,4-2-6 0,-3-4 0 0,3-3-2 16,-1 0 2-16,6-4 5 0,-1-4 6 0,-1-2 9 15,2 1-3-15,3-5 3 0,0-1-8 0,4-4-7 16,1-2 1-16,-1-2-10 0,6 3-4 16,-4-6-24-16,2 4-52 0,-3-5-50 0,2-2-72 15,-3 1-104-15,0-1-176 0,-2-2-241 0,-1 0 67 16</inkml:trace>
        </inkml:traceGroup>
        <inkml:traceGroup>
          <inkml:annotationXML>
            <emma:emma xmlns:emma="http://www.w3.org/2003/04/emma" version="1.0">
              <emma:interpretation id="{D243318F-CDCB-4F63-B5A0-8DBB56ADCBB8}" emma:medium="tactile" emma:mode="ink">
                <msink:context xmlns:msink="http://schemas.microsoft.com/ink/2010/main" type="inkWord" rotatedBoundingBox="2724,16180 3430,16129 3434,16194 2729,16245"/>
              </emma:interpretation>
              <emma:one-of disjunction-type="recognition" id="oneOf30">
                <emma:interpretation id="interp146" emma:lang="en-IN" emma:confidence="0">
                  <emma:literal>-</emma:literal>
                </emma:interpretation>
                <emma:interpretation id="interp147" emma:lang="en-IN" emma:confidence="0">
                  <emma:literal>_</emma:literal>
                </emma:interpretation>
                <emma:interpretation id="interp148" emma:lang="en-IN" emma:confidence="0">
                  <emma:literal>~</emma:literal>
                </emma:interpretation>
                <emma:interpretation id="interp149" emma:lang="en-IN" emma:confidence="0">
                  <emma:literal>r</emma:literal>
                </emma:interpretation>
                <emma:interpretation id="interp150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1.10181E6">1912 12563 1 0,'-4'-3'0'0,"-4"-1"289"0,-3 1 3 0,7 0 10 15,1 1-7-15,-1 2-34 0,1-1-65 16,3 1-67-16,0 0-56 0,3 0-55 0,1 1-21 16,0-1-4-16,4 2 7 0,6-1 13 0,3 1 4 15,10-2-1-15,9-3 1 0,4-3-1 0,10 0-4 16,5-6 0-16,3 0-4 0,6-3-8 0,7 3-33 16,-3-3-143-16,-2 6-222 0,-7 2-322 15,-1 0 91-15</inkml:trace>
        </inkml:traceGroup>
        <inkml:traceGroup>
          <inkml:annotationXML>
            <emma:emma xmlns:emma="http://www.w3.org/2003/04/emma" version="1.0">
              <emma:interpretation id="{10087090-0142-4F17-AE7C-C3C1406BFDD0}" emma:medium="tactile" emma:mode="ink">
                <msink:context xmlns:msink="http://schemas.microsoft.com/ink/2010/main" type="inkWord" rotatedBoundingBox="4000,15513 6060,15363 6157,16707 4097,16857"/>
              </emma:interpretation>
              <emma:one-of disjunction-type="recognition" id="oneOf31">
                <emma:interpretation id="interp151" emma:lang="en-IN" emma:confidence="0">
                  <emma:literal>Chief</emma:literal>
                </emma:interpretation>
                <emma:interpretation id="interp152" emma:lang="en-IN" emma:confidence="0">
                  <emma:literal>chief</emma:literal>
                </emma:interpretation>
                <emma:interpretation id="interp153" emma:lang="en-IN" emma:confidence="0">
                  <emma:literal>thief</emma:literal>
                </emma:interpretation>
                <emma:interpretation id="interp154" emma:lang="en-IN" emma:confidence="0">
                  <emma:literal>Chiefs</emma:literal>
                </emma:interpretation>
                <emma:interpretation id="interp155" emma:lang="en-IN" emma:confidence="0">
                  <emma:literal>Chef</emma:literal>
                </emma:interpretation>
              </emma:one-of>
            </emma:emma>
          </inkml:annotationXML>
          <inkml:trace contextRef="#ctx0" brushRef="#br0" timeOffset="1.10273E6">3661 12051 1 0,'2'-12'285'0,"-4"-1"-181"15,2-4-26-15,-1 9 19 0,-2 1 54 16,-1-1 57-16,3 0 32 0,-4 2-15 0,-3 2-60 15,-4 1-55-15,0 3-43 0,-2 3-31 0,-1 6-5 16,-6 4-12-16,1 3-1 0,-4 7 2 0,-3 5-6 16,-1 5 4-16,-2 4 0 0,-5 6 4 15,6 3 0-15,-7 1 0 0,6 1-2 16,-1 2-9-16,8-1 4 0,2 0-6 0,6-4-1 0,3-1 1 16,10-7-13-16,4-7-3 0,6-2-4 0,4-6 0 15,4-6 5-15,6-4 2 0,1-6 2 16,6-6-3-16,3-4 1 0,5-5-2 0,0-3-3 15,2-4-4-15,4-4-10 0,0-5-7 0,0-3-7 16,4-4-3-16,-6-2 5 0,1-5 7 16,-3-3 10-16,-5-3 8 0,-3 2 8 0,-4 1 2 15,0-3 5-15,-3 0 5 0,-1-3-2 0,-6 2 4 16,-2 3-4-16,3 6 1 0,-8-1 5 0,2 7 0 16,-4 4 2-16,-2 8 1 0,-2 3 2 15,-2 9 6-15,-4 1-3 0,2 6-16 0,-4 0-22 16,2 6-10-16,-2 2 0 0,-4 9 12 0,-5 6 15 15,-2 9 5-15,-6 3 3 0,2 7 0 0,-5 4 4 16,2 4-2-16,1 2 2 0,-3 3 3 0,-2-4-6 16,1 2 0-16,2-1-4 0,-4-5-1 15,4 0 2-15,1-9 1 0,-3-6-1 0,9-5 3 16,-2-5 2-16,4-7 3 0,5-3 6 0,1-6 8 16,5-2 13-16,2-3 8 0,1-2 10 0,0-1 8 15,1-1-16-15,2-6-13 0,-2 0-19 16,7-8-24-16,0-4-3 0,2-2 1 0,7-3 3 15,2-1 2-15,-3 0-2 0,7 0 1 0,-3 2-4 16,1 0-3-16,-2 10 2 0,0 1-3 0,-4 6-1 16,-1 4 0-16,-2 3-4 0,-1 1 3 15,-6 4 4-15,5 3 6 0,-1 1 2 0,-3 4 7 16,2 0-1-16,-3 2-1 0,4-1 3 0,-1 0-5 16,2 2 3-16,1-3 0 0,-1-1-2 15,4-5 3-15,-1 0-1 0,3-3 1 0,0-3 2 16,6-2 2-16,2-2 1 0,-4-4-5 0,5-4 0 15,-2 0-1-15,-3-4 1 0,2 1 1 0,-5-4-3 16,-2 2 1-16,1-3 0 0,-5 4 4 0,-3-1 2 16,1-2 3-16,-5 4 3 0,-1 0 1 15,-2 5 3-15,-1 3 4 0,0 1 4 0,-4 4-1 16,4 2-8-16,-1 0-8 0,1 2-17 16,0-1-5-16,-1 4 2 0,-2 2 2 0,-1 3 9 0,-2 4-2 15,0 2 2-15,0 0-4 0,2-4-1 16,0 3-2-16,4-4-10 0,3 1-20 0,1-3-46 15,3-3-92-15,3-1-151 0,1-4-343 0,7-1-669 16</inkml:trace>
          <inkml:trace contextRef="#ctx0" brushRef="#br0" timeOffset="1.10288E6">4394 12035 1629 0,'-11'-8'113'16,"1"-4"-57"-16,0-1-62 0,10 9-37 0,4 0-20 15,4-1-12-15,0 0 14 0,3 4-48 0,-1 1-167 16,1 4-193-16,-2 4-205 0,-1 3 653 0</inkml:trace>
          <inkml:trace contextRef="#ctx0" brushRef="#br0" timeOffset="1.10355E6">4446 12425 369 0,'0'-2'433'0,"2"-1"-248"0,7-3-113 16,3-8-49-16,2 1 18 0,6-7 30 0,2 1 13 15,-1-3-2-15,4 1-16 0,-5 2-23 0,2-1-11 16,0 2-2-16,-5-1 1 0,-2 0 3 0,-2 1 6 16,-3 1 4-16,-6 3 9 0,0 5 10 0,-1 1 2 15,-6 4-6-15,-1 1-23 0,1 0-36 16,-2 6-17-16,-3 0-7 0,-6 3 7 0,-2 7 22 16,-5 6 10-16,-6 2 6 0,0 5 4 0,-2 0 4 15,-2 4 2-15,1-2-1 0,6 2-2 16,0 1-7-16,5-1-6 0,6-1-6 0,4-7-11 15,6-2-4-15,6-5-5 0,3-7 0 0,8 0 7 16,2-4 6-16,5-6 7 0,7-4-2 0,5-5-1 16,3-4-10-16,3-3-7 0,2-2-7 0,-2-3-16 15,1-3-18-15,-1-1-22 0,-4-5-11 0,1-1 14 16,-1-4 17-16,0-3 26 0,0-3 16 16,-2-3 1-16,-5 0 5 0,2 1 5 0,-3-1 7 15,-2-1 0-15,-2 4 3 0,0-3-4 0,-3 6 2 16,-1 6 9-16,-3 4 10 0,-1 4 21 15,-5 10 32-15,-2 3 29 0,-2 6 17 0,-4 3-5 16,-2 3-29-16,0 4-43 0,-1-1-31 0,1 2-14 16,-1 9-1-16,-2 4 18 0,-5 12 5 0,0 8 1 15,-1 10-2-15,-9 0-6 0,3 10-2 16,-3 2 0-16,-7 3 3 0,0 5 1 0,-6 5 5 16,-2-1-2-16,-6 3-2 0,0 4 3 0,4-4-3 15,-4-1 2-15,2-2 0 0,0-7-4 0,5-2-1 16,1-5-7-16,10-4-2 0,3-6-6 15,6-6 2-15,7-9-4 0,5-4-2 0,5-10 2 16,3-4-7-16,5-5 5 0,0-3 6 0,3-7 0 16,7-4 7-16,2-7-4 0,6-5 1 15,-1-3-5-15,3-7-6 0,-1-3-5 0,2-4-26 16,-5-2-14-16,-5-1-12 0,-2-3-1 0,-7 2 16 16,-9 2 12-16,0 2 12 0,-8 3 3 0,-3 2 2 15,-6 5-1-15,-3 4-1 0,-5 4-2 0,-5 4-2 16,-2 0 9-16,-2 6 0 0,0 3 8 0,1 3 11 15,-1 0 0-15,4 2 15 0,0 1 3 16,8-3 3-16,5 1 4 0,4-1-9 0,6 0-16 16,5 0-29-16,1 0-2 0,6-1-3 0,5-1 11 15,12-2 25-15,4-4-9 0,10-5-9 0,6 1-114 16,8-7-207-16,1 1-380 0,3-5-568 16</inkml:trace>
        </inkml:traceGroup>
        <inkml:traceGroup>
          <inkml:annotationXML>
            <emma:emma xmlns:emma="http://www.w3.org/2003/04/emma" version="1.0">
              <emma:interpretation id="{81042FB2-8524-4EC5-BAFC-FF0173F3B544}" emma:medium="tactile" emma:mode="ink">
                <msink:context xmlns:msink="http://schemas.microsoft.com/ink/2010/main" type="inkWord" rotatedBoundingBox="6238,15236 8756,15053 8819,15923 6301,16107"/>
              </emma:interpretation>
              <emma:one-of disjunction-type="recognition" id="oneOf32">
                <emma:interpretation id="interp156" emma:lang="en-IN" emma:confidence="0">
                  <emma:literal>Brand</emma:literal>
                </emma:interpretation>
                <emma:interpretation id="interp157" emma:lang="en-IN" emma:confidence="0">
                  <emma:literal>Band</emma:literal>
                </emma:interpretation>
                <emma:interpretation id="interp158" emma:lang="en-IN" emma:confidence="0">
                  <emma:literal>Beand</emma:literal>
                </emma:interpretation>
                <emma:interpretation id="interp159" emma:lang="en-IN" emma:confidence="0">
                  <emma:literal>Bland</emma:literal>
                </emma:interpretation>
                <emma:interpretation id="interp160" emma:lang="en-IN" emma:confidence="0">
                  <emma:literal>Beard</emma:literal>
                </emma:interpretation>
              </emma:one-of>
            </emma:emma>
          </inkml:annotationXML>
          <inkml:trace contextRef="#ctx0" brushRef="#br0" timeOffset="1.10531E6">5708 11856 1046 0,'-9'1'139'0,"0"3"-141"0,-2 4-28 16,5 4 13-16,3 4 25 0,-1 3 51 0,-4 2 43 15,-3 7 34-15,-2 5 7 0,-6 2-15 0,-5 7-22 16,0 0-26-16,-2 1-17 0,5-1-15 15,-2-3-10-15,7-6-11 0,1-4-4 0,6 0-9 16,1-6-8-16,5-5-2 0,3-4-8 0,3-7-2 16,2-2 5-16,0-4-6 0,4-2 2 0,-1-4-4 15,2-4-8-15,1-6 3 0,2-1 1 0,-2-8 3 16,0-1 4-16,-3-5 3 0,0-1-4 16,1-5 3-16,-3-2 6 0,-2-1-8 0,4-2 10 15,-3-1-1-15,3-2 2 0,-2 2 8 0,0-4-5 16,0 3 1-16,3 0-3 0,-2-2-1 0,3 4-4 15,3 4-2-15,0 0-2 0,2 10-6 16,2 2 2-16,1 4-3 0,3 2-2 0,0 5 4 16,1 4-1-16,1-2 1 0,-2 6 3 0,2 0 0 15,-3 3 0-15,3 5 2 0,2 2 3 16,-7 5-4-16,2 3 6 0,-5 3 0 0,-5 6 0 16,0 1 7-16,-6 2-2 0,-2 3 2 0,-6 2 1 15,-4 1 1-15,-4 1 2 0,-2-2 0 0,-9-2 1 16,0 0-2-16,-8-2 4 0,3-1-2 15,-3-1-1-15,-1-3 4 0,1-6-5 0,0-2 4 16,4-3-2-16,6-4-3 0,2-1 2 0,7-2-2 16,4-2 4-16,4 1 2 0,3-2 1 0,1 1-8 15,1 0-25-15,0-2-13 0,3 4-10 0,2-2 5 16,1 3 13-16,6 3 13 0,0 0 4 16,6 5 0-16,3 1 5 0,3 2 2 0,1 0-2 15,-2 5 1-15,-3 0-3 0,-1-1 4 0,-4 4-6 16,-1 0 4-16,0-1 3 0,-7 4-7 15,0-1 9-15,-8-2 0 0,-5-1 4 0,-5 0 4 0,-6 0 2 16,0-4 1-16,-8 4-1 0,0-4 3 16,-8 0-4-16,-5-6-2 0,-2 1 2 0,3-2-6 15,3 0 7-15,1-4 1 0,6-3 6 0,5-3 12 16,7-2 6-16,2 1 12 0,8-1 5 16,3-2-7-16,2 0-22 0,4 0-22 0,6-4-14 15,3-1-13-15,6-6 16 0,5 3 3 0,9-5 0 16,1 0 8-16,6-2-4 0,3 0 0 15,1-1 2-15,0 1-5 0,-2-3-1 0,4 1 1 16,-1-3-1-16,3-1 0 0,-7 2 4 0,-2 0-3 16,0-1-1-16,-4-1 8 0,-7 0-4 0,-3-1 4 15,-5 4 0-15,-5 0 0 0,-7-1-8 0,-4 6-1 16,-5 0-5-16,-6 3-10 0,-5 4 7 0,0 2-4 16,-5 4-2-16,0 1 6 0,-3 3-3 0,1 1 2 15,-1 4 2-15,0 1-3 0,4 3 1 16,0-2 0-16,2 3 0 0,1 3-3 0,4 0 4 15,-3 0-2-15,9 3-7 0,-1-3 8 0,6 6-7 16,-1-4 8-16,5 6 5 0,0 3-1 16,3 2 3-16,0-4-2 0,3 2 5 0,-2 0 0 15,1-2-1-15,-1-1 1 0,2-1-4 0,-2-4 4 16,1-4 0-16,0-3 2 0,-3-3 1 0,2 1-2 16,-4-4 3-16,-3-3 0 0,2 0 4 15,-3 0 4-15,0 0-1 0,1-3 0 0,1 2-5 16,-1-1-1-16,6-2-5 0,0-1 0 0,4 2 1 15,-1 2-4-15,3-4 4 0,2 1-4 16,0-1 2-16,0-2 2 0,2 3-2 0,-1-2 0 16,1 1-1-16,1 1 0 0,4-4-2 0,0-1 1 15,-2 1 2-15,4 1-3 0,-2-3 1 0,3 0-3 16,-2-1 1-16,1-2 3 0,-5 0 0 0,0 1 2 16,-1-1-2-16,-3 0-1 0,-2-2 2 15,0-2 0-15,-3 1 4 0,-6 1 0 0,2-1 2 16,-5 2 3-16,-1-1 0 0,0 0 2 0,-6 3-3 15,0 2 0-15,2 0-4 0,-3 1 1 0,-1 5-4 16,2-2-4-16,-2 0 1 0,-2 3-7 0,2 2 4 16,-4-1-3-16,1 2-2 0,-1-1 8 15,0 2-8-15,-2 2 5 0,-1 3 0 0,-2 4-1 16,0-1 4-16,-1 0-1 0,-2 2 4 0,-5 3-4 16,3 1 1-16,-4 3 0 0,-1 1 0 15,3 3 4-15,-3 2 0 0,2 2 3 0,0-1 0 16,4 1 0-16,-1-2-1 0,5-3-3 0,4-2 0 15,3-4 1-15,6-5-1 0,1 0-2 0,4-5 0 16,-1-1 2-16,2-1 1 0,2-1 7 16,1-2 4-16,3-2 0 0,2-1 1 0,1-3-3 15,2-3-1-15,2-5 0 0,1-1-4 0,3 0 1 16,-4-2-4-16,2 3 1 0,-1-3 3 0,-3 0-1 16,0 1 1-16,1 2-1 0,-5-2-3 0,-2 6-1 15,-2 1-1-15,-1-1 0 0,-2 8-3 16,-3 0 0-16,-1 1-5 0,-1 2-10 0,0 1-6 15,-1 0 2-15,-1 4 6 0,2 4 8 0,0-1 13 16,-1 4-2-16,-3 0-3 0,0-2 4 0,1 4-3 16,2-2 0-16,0 0-1 0,1-4-4 15,1-1 3-15,2-1 0 0,2-1 2 0,0-3 3 16,2 1-3-16,1-4 2 0,4-2 1 16,-2-3 6-16,0-3 1 0,2 0-1 0,3 0-2 0,-3-1-5 15,-1-5 4-15,1 0-3 0,1-1 2 16,-2-1 4-16,1 0-8 0,0 1 2 0,-2-2-2 15,2 1-1-15,-3 0 0 0,3 2 3 0,0 1-4 16,0 4-3-16,2 0-2 0,-2-1-5 16,-3 6 2-16,2 1-3 0,-3 3 0 0,0 2-1 15,-3 0-3-15,2 3 1 0,-2 3-3 0,-2-1 0 16,1 2 3-16,-3 8 2 0,1-4 6 0,-2 3 3 16,-2 1 2-16,1-2 7 0,-3 4-5 0,1 0-1 15,-1-1-1-15,-1 0-2 0,2-5 3 16,1-4 4-16,-4 0 1 0,4-3 0 0,-1-2 5 15,3 0 7-15,0-4 10 0,0-2 17 0,-1 0 7 16,1 0-4-16,-3-2-9 0,6 0-16 0,-3-5-10 16,1 3-6-16,0-3-1 0,6-1-3 15,-2 0-7-15,6-4-1 0,0-2 0 0,6-2 3 16,2 1-1-16,1 1 0 0,0 1-3 0,3 2-5 16,0 1 8-16,0 0 0 0,-5 5 1 0,3 2 1 15,-3 2-3-15,-3 2-3 0,-2 1 1 0,0 0 3 16,-1 4-3-16,-6 1-1 0,0 2-1 15,-4 5-3-15,0-1 10 0,-2 2 4 0,2 0 1 16,-4 4 3-16,2-4-8 0,-2 1 1 0,2-1-1 16,0-4 5-16,4 3-2 0,-2-5-2 15,2-1-3-15,-2 2-13 0,5-4-14 0,-2 0-40 16,8 0-65-16,-8-2-70 0,6 1-99 0,1-2-129 16,2-1-154-16,7-1-151 0,-3 1 463 15</inkml:trace>
          <inkml:trace contextRef="#ctx0" brushRef="#br0" timeOffset="1.10583E6">7872 11922 1 0,'4'-10'0'0,"4"-5"157"15,-6-3 244-15,1 6-22 0,-3 5-55 16,-1-2-67-16,-2 3-67 0,0 2-56 0,-6 1-47 16,1 1-29-16,-4 2-20 0,-3 3-14 0,2 0-2 15,-5 5 0-15,-2 2 7 0,0 3 4 16,-7 2 8-16,0 4 5 0,-1 0 1 0,1-2-3 15,1 6-2-15,2-2-10 0,-1-2-9 0,9 4-4 16,0-4-5-16,7-1-10 0,-1 0 0 0,8-5-6 16,2-1-9-16,2-4 9 0,4-1-1 0,-1-4 5 15,3 2 7-15,3-3 1 0,-2-4 4 16,9 0 4-16,-4-4 3 0,4-3-6 0,2 0 1 16,1-6-7-16,0 1-4 0,0-4 9 0,1-2-1 15,-6 1 3-15,2-3 3 0,0-1-6 16,-6-1-1-16,-1-2-2 0,-2-5-4 0,0 0-1 15,3 0-1-15,-4-1-4 0,1 2-3 0,1-4 2 16,-2 2-1-16,-2-5 2 0,0 5 3 0,1 0-3 16,-6 2 1-16,2 3-1 0,-3-1 3 15,-1 3 0-15,-2 0 4 0,0 2-2 0,-5 6 0 16,4 0 4-16,-4 5-4 0,2 1 3 0,-2 5 1 16,3 3-8-16,-3 2-4 0,6 2-5 15,-4 4-2-15,1 5 6 0,1 5 6 0,-5 6 3 16,1 7-1-16,0 1 6 0,-5 4 0 0,5 1 6 0,0 0 9 15,-2 5-3-15,2 1 3 0,2 2-3 16,1 0-7-16,1-2 2 0,7 1-4 0,2-4-1 16,3-3-4-16,4-2-1 0,1-2-3 0,2-3 2 15,-1-4 2-15,3-2-3 0,-2-1-4 16,1-4-3-16,7-1-9 0,-7-3-5 0,1-2-26 16,1-4-44-16,-5 0-57 0,-5-1-91 0,-1 0-97 15,-1-2-155-15,-4 3-219 0,-2-3-171 0,-2 0 859 16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7:42.8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908EF32-5A1F-4327-AF6D-8EEC6D448C9C}" emma:medium="tactile" emma:mode="ink">
          <msink:context xmlns:msink="http://schemas.microsoft.com/ink/2010/main" type="inkDrawing" rotatedBoundingBox="152,10226 10367,9266 10373,9338 159,10298" semanticType="underline" shapeName="Other">
            <msink:sourceLink direction="with" ref="{3F997013-65A3-49DE-B66D-4DCEEC345EB9}"/>
          </msink:context>
        </emma:interpretation>
      </emma:emma>
    </inkml:annotationXML>
    <inkml:trace contextRef="#ctx0" brushRef="#br0">52 936 1339 0,'-13'-3'77'0,"0"-3"-74"0,-2 2-40 16,5 2-14-16,8 2-19 0,2 0-1 0,2 0-7 16,0-1 12-16,6 2 41 0,-2 2 37 15,7 0 39-15,8 0 20 0,4-1 0 0,9-1 3 16,9 1-5-16,7-4-6 0,10 1 0 0,6-1-2 16,5-1-1-16,10 0 3 0,7-1 7 0,7-3 0 15,8 0 2-15,10 1 2 0,9-2-6 16,6-1 1-16,9-2-4 0,8-1-7 0,10-4-3 15,8-4-3-15,16-2-7 0,9-4-2 0,13 1-1 16,10-2-8-16,10 0 1 0,12 0-5 0,5 0-7 16,6 2 0-16,12-2-3 0,0 2-2 0,8-2-4 15,10 0-1-15,7 2-2 0,6-1-1 0,5 0-1 16,9 0-2-16,-1-1 1 0,-2 0-2 16,-2 2 1-16,-6-2 1 0,-7-1-2 0,-7 1-1 15,-5 1 2-15,-15-1-5 0,-12 4 0 0,-15 0-2 16,-16 4 1-16,-13 2 1 0,-16-2 2 15,-13 7-1-15,-19-1-2 0,-17 1 3 0,-17 1 1 16,-13 4-1-16,-15-1 1 0,-10 2-3 0,-10 1-2 16,-6-2 0-16,-9 2 0 0,-7 2 0 0,-7 0 2 15,-12 1 1-15,-3 2-2 0,-10 0 0 16,-6 0 0-16,0 2-11 0,-9-2-36 0,-3-2-59 16,-4 2-76-16,2 2-97 0,-5 1-163 0,1 0-307 15,-11 0-241-15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7:44.4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F8081B2-79EE-4CFA-BE1C-1B3538AAABC7}" emma:medium="tactile" emma:mode="ink">
          <msink:context xmlns:msink="http://schemas.microsoft.com/ink/2010/main" type="inkDrawing" rotatedBoundingBox="9723,15623 10626,656 10936,675 10033,15642" semanticType="verticalRange" shapeName="Other"/>
        </emma:interpretation>
      </emma:emma>
    </inkml:annotationXML>
    <inkml:trace contextRef="#ctx0" brushRef="#br0">881 129 1033 0,'-5'-12'98'15,"-8"-6"-31"-15,1-2 4 0,3 5 6 0,5 1 5 16,-1 2-16-16,2 2-19 0,3 3-17 15,0-2-15-15,0 4-11 0,3 2-12 0,1-1-12 16,-3 7-22-16,0-3-2 0,3 1 3 0,6 4 19 16,0 2 26-16,5 4 9 0,0 5 12 0,6 6 4 15,-3 10-1-15,-2 3 10 0,4 12-4 16,-5 4-6-16,0 7 0 0,-2 7-10 0,-2 10 0 16,-1 4 7-16,-4 7 3 0,2 5 3 0,-5 2 6 15,-1 5-3-15,-2 7-7 0,0 2-4 16,0 4-2-16,-2 3-4 0,-5 6 3 0,3 2-4 15,-6 6-6-15,2 6-1 0,-4 3-3 0,-1 6 2 16,-2 5 5-16,2 8 2 0,-6 2 2 0,4 6 7 16,2 6 2-16,-1 1 6 0,0 9 3 0,2 4 3 15,-2 4-3-15,2 5 0 0,-4 5-3 0,3 6-3 16,-2 5 7-16,-4 6 4 0,2 3 9 16,-3 0 3-16,-1 15-3 0,-4-1 0 0,5 9 1 15,-2 5-4-15,2 2 4 0,3 4-6 16,2 5-11-16,2 3-2 0,1 2-11 0,0 0-6 0,2 0 1 15,3 3 1-15,-2-1 0 0,4 5-4 16,-2-3-7-16,4-3-6 0,2-3 1 0,-2-5 0 16,-5-1 2-16,4-3 2 0,-7-3-7 0,-1-1 3 15,-2-3-1-15,-5-3 1 0,-4-7 2 16,-1-5-2-16,-6-8 1 0,-3-9-2 0,2-11 3 16,-5-7 1-16,6-10 0 0,-4-11 2 0,7-7-1 15,1-17-4-15,6-7-2 0,-1-12 0 0,6-9 4 16,0-8-6-16,3-7 0 0,1-8-2 15,1-3-10-15,4 0 9 0,-2-2-4 0,4-5 1 16,-4-1 1-16,4-5-7 0,-3-3-7 0,1-2-11 16,3-3-18-16,-1-4-20 0,9-7-17 0,-2-8-45 15,6-6-33-15,-3-7-28 0,5-8-30 0,-1-6-22 16,5-8-127-16,-2-7-214 0,0-5-92 16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8:01.3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B74252-70AE-4F54-BCF1-5F5E0A3455B2}" emma:medium="tactile" emma:mode="ink">
          <msink:context xmlns:msink="http://schemas.microsoft.com/ink/2010/main" type="inkDrawing" rotatedBoundingBox="26156,16825 26840,6653 27340,6686 26656,16858" semanticType="callout" shapeName="Other">
            <msink:sourceLink direction="with" ref="{FEA0CCBF-ED0B-48F8-B8F7-77B2FB3874BA}"/>
            <msink:sourceLink direction="with" ref="{7AF8D914-EFFA-435F-B56E-11042460731A}"/>
            <msink:sourceLink direction="with" ref="{4BFB015B-C7EB-408B-910F-4EFF0B62B0EB}"/>
          </msink:context>
        </emma:interpretation>
      </emma:emma>
    </inkml:annotationXML>
    <inkml:trace contextRef="#ctx0" brushRef="#br0">790 140 176 0,'-6'-15'118'15,"2"-1"-46"-15,-7-5-21 0,8 8-21 0,-1 2-9 16,3 1-4-16,1 1 6 0,0-1 19 0,0 1 16 16,1 0 17-16,1 2 13 0,0 0-4 15,-2 4-16-15,2 3-27 0,-2 0-43 0,0 0-54 16,-2 3-44-16,2 2 11 0,2 1 27 0,-1 7 44 16,0 11 46-16,-1 7-3 0,0 10-4 15,0 8-7-15,0 6-6 0,3 6-1 0,-2 8 0 16,5 7 2-16,-2 11 2 0,2 9 2 0,0 9-3 15,1 11 4-15,-2 13-1 0,-4 13 2 0,-1 15 5 16,-1 12 5-16,-2 13 4 0,-8 17 3 16,-1 16-1-16,-2 21-6 0,-6 11-4 0,1 13-5 15,-1 9-2-15,0 10-1 0,6 15-2 0,6 14-5 16,3 13-8-16,-1 3-10 0,2 1-41 16,3-5-58-16,1-8-45 0,1-13-81 0,3-14-48 0,-4-10 67 15,0-13 218-15,0-9 0 0,-4-15 0 0,-2-8 0 16,-2-12 0-16,-2-17 0 0,-3-10 0 15,-5-19 0-15,-2-20 0 0,-4-13 0 0,-4-18 0 16,0-12 0-16,-3-10 58 0,3-11-24 0,-2-6-16 16,2-7-8-16,0-4-7 0,3-5-2 0,-4-5 3 15,4-4 1-15,-5-6 2 0,6-4 1 16,-4-8 1-16,7 0-3 0,-1-3 5 0,-2-4 5 16,5 0-3-16,-4-4 6 0,6-3-3 0,1-4-8 15,0-6 3-15,7 2-8 0,0-2-8 16,0 2-5-16,5-6-11 0,0 3-4 0,1-1-6 15,3-4-2-15,2 3-3 0,0-3 1 0,2 0 7 16,3 3 6-16,0 3 8 0,1 3 14 16,3 2 0-16,-3 1 0 0,4 4 0 0,-4-1 0 15,0 2 0-15,2 1 0 0,-1 0 0 0,1-2 0 16,-3 1 0-16,2-5 0 0,-2-1 0 0,-2 2 0 16,2-4 0-16,-2 0 0 0,1-2 0 15,-3-1 0-15,1-5 0 0,0 1 0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8:03.1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AE08AE-7216-4911-85E5-B18B961AAC3C}" emma:medium="tactile" emma:mode="ink">
          <msink:context xmlns:msink="http://schemas.microsoft.com/ink/2010/main" type="writingRegion" rotatedBoundingBox="27531,7460 33086,6371 33410,8020 27855,9109"/>
        </emma:interpretation>
      </emma:emma>
    </inkml:annotationXML>
    <inkml:traceGroup>
      <inkml:annotationXML>
        <emma:emma xmlns:emma="http://www.w3.org/2003/04/emma" version="1.0">
          <emma:interpretation id="{4B34CB6F-2F66-4C54-81D4-06301EFEA29F}" emma:medium="tactile" emma:mode="ink">
            <msink:context xmlns:msink="http://schemas.microsoft.com/ink/2010/main" type="paragraph" rotatedBoundingBox="27531,7460 33086,6371 33410,8020 27855,91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8961C0-2B20-4179-85F7-111FE0F7F18E}" emma:medium="tactile" emma:mode="ink">
              <msink:context xmlns:msink="http://schemas.microsoft.com/ink/2010/main" type="line" rotatedBoundingBox="27531,7460 33086,6371 33410,8020 27855,9109"/>
            </emma:interpretation>
          </emma:emma>
        </inkml:annotationXML>
        <inkml:traceGroup>
          <inkml:annotationXML>
            <emma:emma xmlns:emma="http://www.w3.org/2003/04/emma" version="1.0">
              <emma:interpretation id="{7AF8D914-EFFA-435F-B56E-11042460731A}" emma:medium="tactile" emma:mode="ink">
                <msink:context xmlns:msink="http://schemas.microsoft.com/ink/2010/main" type="inkWord" rotatedBoundingBox="27531,7460 33086,6371 33410,8020 27855,9109">
                  <msink:destinationLink direction="with" ref="{F9B74252-70AE-4F54-BCF1-5F5E0A3455B2}"/>
                </msink:context>
              </emma:interpretation>
              <emma:one-of disjunction-type="recognition" id="oneOf0">
                <emma:interpretation id="interp0" emma:lang="en-IN" emma:confidence="0">
                  <emma:literal>"Adaptation</emma:literal>
                </emma:interpretation>
                <emma:interpretation id="interp1" emma:lang="en-IN" emma:confidence="0">
                  <emma:literal>a Adaptation</emma:literal>
                </emma:interpretation>
                <emma:interpretation id="interp2" emma:lang="en-IN" emma:confidence="0">
                  <emma:literal>6 Adaptation</emma:literal>
                </emma:interpretation>
                <emma:interpretation id="interp3" emma:lang="en-IN" emma:confidence="0">
                  <emma:literal>Adaptation</emma:literal>
                </emma:interpretation>
                <emma:interpretation id="interp4" emma:lang="en-IN" emma:confidence="0">
                  <emma:literal>0 Adaptation</emma:literal>
                </emma:interpretation>
              </emma:one-of>
            </emma:emma>
          </inkml:annotationXML>
          <inkml:trace contextRef="#ctx0" brushRef="#br0">519-153 421 0,'2'-2'294'15,"-2"2"-181"-15,2 0-63 0,-2 0-20 0,0 2-4 16,0-2 0-16,0 3 0 0,-2 0 12 0,2 1 0 15,-2 3 5-15,1 3-2 0,-3 6-12 0,1-1-3 16,-3 6-3-16,0-1 1 0,-3 3-6 16,3 2 1-16,-3-1 0 0,0 0-1 0,2 2 1 15,-4-5-3-15,3 2-1 0,1-4-1 0,-3 1 2 16,2-2 1-16,1-5 0 0,3-4 0 16,-3 0-4-16,6-4 1 0,0-1 3 0,1-4 10 15,0 0 21-15,0 0 23 0,0 0 26 0,1-3 14 16,0 0-17-16,2 0-20 0,1-6-31 0,-1-1-22 15,-1-7-5-15,6 0 1 0,-2-6 3 0,3-3-2 16,-1-3-2-16,0-6 2 0,4-2-2 16,0-3 2-16,2-2 2 0,-2 0-4 0,0-1-1 15,1-4-4-15,2 3 0 0,-2-4-1 0,1 1-3 16,2 1 2-16,1 3 2 0,-2-3-4 16,0 4 1-16,0 4 0 0,-1 0-1 0,0 8 2 15,2 6-1-15,4 0-2 0,-4 5-1 0,-1 4-8 16,2 2-1-16,-2 4-5 0,1 3 0 0,-5 1-1 15,2 4-3-15,-1 2 2 0,-2 2-8 0,0 6-1 16,1 6 2-16,-1 4 2 0,-4 8 12 16,1 6 6-16,-2 8 2 0,-3 5 3 0,-2 3 2 15,0 2 1-15,-2 2-1 0,-3 2-2 0,0-2-4 16,1 1 0-16,-4-4 1 0,2-1 2 0,1-3-2 16,-1-5-2-16,5 4 1 0,-2-10-3 0,-1-1 0 15,0-5 2-15,3-3-1 0,-2-4 0 16,-1-2-7-16,-1-2-1 0,4-6-6 0,-2-2-18 15,-1-1-43-15,1-6-78 0,2 0-72 0,0-3-83 16,1 0-87-16,0-1-158 0,-2-2-18 16</inkml:trace>
          <inkml:trace contextRef="#ctx0" brushRef="#br0" timeOffset="191.146">499-12 709 0,'-2'-9'169'0,"-3"0"-129"0,1-3-73 0,8 2-28 16,3 1 0-16,5 0 30 0,3 0 38 0,9-5 25 15,2 3 14-15,3-5-7 0,1 4-8 0,7 0-7 16,2-2-4-16,7 3 0 0,-1 1-7 0,-2 1-27 16,4 3-132-16,-5 0-168 0,-2 0-175 15,0 2 489-15</inkml:trace>
          <inkml:trace contextRef="#ctx0" brushRef="#br0" timeOffset="720.7842">1581-254 1 0,'8'-7'235'0,"-4"-5"-145"15,6 0-30-15,-6-1 2 0,-2 2 19 0,1 2 46 16,-3 0 31-16,-3 2 16 0,1 2-23 0,-2 2-51 15,-6 1-52-15,0 2-43 0,-5 2-5 0,1 3 6 16,-6 1 16-16,-2 6 18 0,-1-2 6 16,-4 5 3-16,1 1-5 0,1 2-10 0,2 3-7 15,2 0-9-15,-3 3-5 0,3 1-4 0,3 0-2 16,2 1-2-16,2 1-5 0,3 0-5 0,1-2-7 16,7-1-10-16,3-6-8 0,1-3 2 0,5-6 6 15,2-3 13-15,3 0 15 0,2-3 14 0,2-3 9 16,1-3 3-16,4-5 1 0,1-1-7 15,1-4-7-15,2 1 3 0,0-9 2 0,-4 2 2 16,4-2 4-16,-1-3-2 0,-4 2 0 0,1-3 0 16,-3-1 1-16,-2-4 1 0,5-2 0 15,-6-3-1-15,-1-2-6 0,-4-4 0 0,2-2-1 16,0 0-1-16,1-1 2 0,0-2-4 0,-4 3-3 16,0 1 0-16,0-2 4 0,-4 7 2 0,-2 1 2 15,-1 5 3-15,-1 3-4 0,-1 3-1 16,-1 7 1-16,1 3-3 0,0 4 2 0,-3 3-2 15,0 2-6-15,2 5-12 0,1-1-17 0,1 4-18 16,-2 1-25-16,2 1 1 0,-5 4 7 16,-2 6 15-16,3 7 26 0,-6 10 7 0,-1 5 6 15,0 2-2-15,7 6-1 0,-7-1-2 0,10 3-1 16,-2-2 0-16,2-3-1 0,-2 1 1 0,3-3-5 16,3-3-1-16,-2 1-6 0,2-1-15 15,-3-3-12-15,10-2-40 0,-8-3-96 0,2-4-79 16,6-1-99-16,-4-4-115 0,2-4-108 0,3-1 502 15</inkml:trace>
          <inkml:trace contextRef="#ctx0" brushRef="#br0" timeOffset="1209.4871">2214-351 1 0,'0'-14'0'0,"-1"-6"0"0,1-4 0 15,-2 3 0-15,1 4 151 0,-3 3 22 0,-1 3-1 16,2 2-28-16,-5 2-46 0,1 2-37 0,-3 4-22 16,-3-1-11-16,0 5 3 0,-2 2 3 0,-7 2-1 15,4 4-1-15,-3 2-4 0,3 3-5 16,-1 3-4-16,2 1-3 0,2 3-3 0,1-1-6 15,0 2 1-15,1 2-6 0,1-3 2 0,1 1-1 16,7-3-8-16,3-5-3 0,2-2-5 0,2-3-3 16,5-6 6-16,2 0 15 0,6-4 6 0,2-2 8 15,1-2 2-15,3-2-5 0,3-5 0 0,1 1 0 16,-1-3 2-16,-1-3 6 0,-7 2 6 16,-1-4 5-16,-2 1 6 0,-4 1 7 0,0 0 1 15,-6 0 5-15,-2 3 2 0,4 3-7 0,-5 1 0 16,-1 7-6-16,0-3-19 0,-1 4-26 15,1 2-42-15,-3 0-15 0,0 1 8 0,2 6 19 16,0 0 34-16,-2 6 9 0,-2 1 0 0,1 3-1 16,2-2-5-16,1 1-4 0,2-3-8 15,1 2 0-15,4-6-3 0,1 1 4 0,4-3 7 16,2-1 2-16,2-1 5 0,2-4 0 0,2 2-2 16,1-5-25-16,0-2-51 0,-2-1-59 0,6-1-83 15,-4-2-90-15,-1 0-94 0,2-3-15 16,-5-3 411-16,0 0 0 0</inkml:trace>
          <inkml:trace contextRef="#ctx0" brushRef="#br0" timeOffset="1814.8834">2717-730 1 0,'8'-18'0'0,"-3"-7"0"16,3-7 0-16,-4 6 0 0,2 1 70 0,-5 5 162 15,0-3-17-15,1 1-24 0,-2 4-17 0,0 0-15 16,0 3-9-16,-2 3-7 0,1 3-5 0,0 5-10 15,-3-1-10-15,2 4-19 0,2 1-27 16,0 0-30-16,0 1-34 0,0 1-24 0,0-1-22 16,0 2 3-16,0 3 13 0,-1 6 11 0,1 6 20 15,-3 7-2-15,-1 7 3 0,-5 5 1 16,0 8-2-16,-1 3 3 0,2 7-3 0,-4 2-2 16,0 3 1-16,-3 2-1 0,2 4-3 0,-2 2 5 15,2 4-2-15,-6 0 0 0,3-1 1 16,0 1-2-16,-8 4-4 0,1 0-2 0,1 1-2 15,1-9-4-15,3-7 5 0,-2-5-3 0,6-5-9 16,0-2-9-16,1-4-36 0,-1-7-52 0,4-6-27 16,3-9-34-16,-1-6-16 0,4-5-19 0,0-3-34 15,4-7-11-15,0-4-3 0,4-5-8 16,0-5 237-16,4-2 25 0,-3-6 0 0,6-3 0 16,-4-3 0-16,1-5 0 0,0-2 0 0,-4-5 0 15,-1-5 0-15,5-1 0 0,-4-1 0 0,5-1 0 16,-4 0 0-16,7-3 0 0,1 3 0 0,0-3 0 15,0 1 0-15,3 1 0 0,2-1 121 16,-2 3 0-16,-1 2-12 0,1-1-11 0,-3 6-13 16,-1 0-7-16,-1 6 2 0,1 0-8 0,1 4-8 15,1 4-11-15,-1 1-17 0,3 4-14 0,2 0-13 16,1 0-9-16,-1 5-3 0,4 1 0 16,-5 1 1-16,7 5 5 0,-2-1 1 0,-2 5 0 15,1 0-5-15,-5 7 8 0,-1 4 9 0,4 1 8 16,-4 5 15-16,-2 1-4 0,1 7-5 0,-4 1-4 15,-3 2-5-15,-6 5 9 0,-1-3 5 16,-2 4 3-16,-9-1-1 0,-1-1-9 0,-3-1-1 16,-1-1-4-16,-7-3-3 0,4-2 1 0,-5-1-4 15,-1-3 1-15,1-3-5 0,1-2-4 16,5-3-5-16,2-4-26 0,0-2-85 0,4-1-103 0,1-1-140 16,5-4-146-16,0-1 213 0,6-4 283 15</inkml:trace>
          <inkml:trace contextRef="#ctx0" brushRef="#br0" timeOffset="2119.6237">3267-995 1 0,'2'-21'0'0,"6"-4"0"0,-4-8 60 0,6 9 128 16,-6 7-24-16,5 3-4 0,-5-1-1 0,6 6-2 15,-8-1-8-15,6 5-15 0,-4 2-33 16,-2 2-44-16,-1 1-26 0,0 1-13 0,3 4 3 16,-1 4 13-16,1 3 3 0,-1 6-4 0,2 4-2 15,-2 8-3-15,-3 10-5 0,-3 2 2 16,-5 7-4-16,1 0-3 0,-6 7 0 0,1-1-4 16,0 3-3-16,-2-3-1 0,2 4-5 0,-1-4 2 15,0-4 2-15,-2 0-2 0,-4-4 1 0,4-2-6 16,2 0-7-16,-1-5-9 0,1-4-9 0,2-4-60 15,5-4-100-15,-2-2-115 0,4-5-142 0,-4-6-79 16,6-2 344-16,0-9 175 0</inkml:trace>
          <inkml:trace contextRef="#ctx0" brushRef="#br0" timeOffset="2309.1671">3118-547 338 0,'-2'-5'195'0,"-2"-3"-128"16,4-3-59-16,4 2-16 0,2 3-1 0,3-5 15 16,-1-1 8-16,10 1-2 0,-1-1-3 0,1-1-4 15,6 2-5-15,4-2 2 0,5 3 1 0,-3 2 3 16,6-2 1-16,-5 1-5 0,2 4-59 16,-3 1-170-16,-2 2-145 0,-2 2 372 0</inkml:trace>
          <inkml:trace contextRef="#ctx0" brushRef="#br0" timeOffset="2998.9495">3910-581 1 0,'3'-6'0'0,"-2"-8"116"0,2-5 25 16,1 4-7-16,-4 0 9 0,-4 4 22 0,1 0-2 15,1 4-23-15,-6-1-32 0,1 5-44 16,-3 0-25-16,-3 3-12 0,-2 2-3 0,-1 4 4 15,-7 1-3-15,1 6 0 0,2 1-1 0,-5 5-6 16,1 1-6-16,-1 3-4 0,5-2-3 16,-2 5-2-16,-2-3 6 0,9 2-5 0,1 0-4 15,-1-1-5-15,5-3-11 0,4-3-4 0,-1-6-5 16,7-1-1-16,1-4 9 0,6-2 11 16,-3-3 17-16,5-1 15 0,-2-6 10 0,5 1 1 15,7-2-8-15,-3-7-5 0,2 4-9 0,4-3 3 16,-6-3 4-16,6 2 3 0,-6-2 5 0,-1 0-6 15,-2 0-4-15,1 3-10 0,-2 2-4 0,-3 1-8 16,-4 5-10-16,-3 1-9 0,3 4-15 0,-4 1 8 16,1 1 6-16,-2 1 11 0,1 2 20 15,-1 3-4-15,-1 1 3 0,1 5 1 0,-2-3-6 16,1 1 4-16,1 3-3 0,1-5-1 16,2 3-2-16,2-4-2 0,5-1-1 0,-1-1 5 15,5-2 7-15,0-3 1 0,5-3 2 0,4-1-2 16,2-5-8-16,2-4-2 0,0 0-14 0,0-4-20 15,-3-1-21-15,0-1-13 0,-4-3 0 0,3-1 13 16,-8-1 18-16,0-1 18 0,-1-3 9 0,-2-6 13 16,-1-1 0-16,1-6 3 0,2-2 3 15,-1-4-1-15,0-1 0 0,1-3-2 0,1 0 1 16,3-3-1-16,-2-2 4 0,-1 3 0 0,0-2 1 16,0 4 5-16,-2 5 1 0,0 4 5 15,1-2 4-15,-2 1 6 0,-1 5 3 0,-2 0 3 16,-4 4 3-16,2 4 1 0,-3 4 6 0,-1 7 3 15,0 2 6-15,-3 10 0 0,0-1-8 0,0 5-12 16,0 0-36-16,0 1-40 0,-2 3-15 16,-1 0-3-16,-1 10 20 0,-4 7 27 0,2 8 15 15,-6 9 1-15,0 7 1 0,-7 4-1 0,4 7-5 16,2 0 2-16,-2 4 1 0,3 4-1 0,-2-2 1 16,8-3-2-16,-1-2-2 0,3-3-3 15,1-5 1-15,3-3-1 0,2-3-3 0,-1-5-2 0,2 0-7 16,-2-8-5-16,0-6-13 0,6-1-62 15,-3-5-64-15,-1-3-64 0,5-3-84 0,-3-3-69 16,6-5-91-16,0-1 367 0,-1-6 99 0</inkml:trace>
          <inkml:trace contextRef="#ctx0" brushRef="#br0" timeOffset="3213.6402">4561-809 1 0,'8'-10'0'0,"-3"-7"0"0,6 2 0 0,-7 1 0 16,2 8 0-16,-2 2 158 0,-4 1 27 0,2 0 7 15,-1 3-6-15,-1 0-17 0,-1 0-20 0,1 1-43 16,-2-1-46-16,2 2-22 0,0 1-13 0,0 1 5 16,-1 5 17-16,-4 3 0 0,-2 3-9 15,6 5-8-15,-5 0-2 0,1 8-6 0,1-1 1 16,-5 1-7-16,5 0-3 0,-6-2-5 0,6-3 1 16,-4-2-3-16,7 1-5 0,-1-4-8 0,2-1-13 15,0-2-32-15,2-6-117 0,4 0-128 0,-2-1-209 16,1-4-29-16,4 0 535 0</inkml:trace>
          <inkml:trace contextRef="#ctx0" brushRef="#br0" timeOffset="4226.882">4426-1138 1481 0,'3'3'302'0,"-1"-6"-196"16,6 0-78-16,2 0-37 0,6-3-9 16,10-1 30-16,3-4-3 0,8 1 3 0,3-2-4 15,3-1 2-15,6 2 0 0,5-2-3 0,0 5-4 16,1-1-14-16,2 4-68 0,1 2-186 0,2 2-336 15,-5 1-403-15</inkml:trace>
          <inkml:trace contextRef="#ctx0" brushRef="#br0" timeOffset="3883.2429">4849-811 225 0,'1'-4'193'0,"1"0"-126"0,3-2-59 0,-1 3-2 16,0 0 5-16,5 1 15 0,-5 2 3 0,4 0-7 15,-5 2 0-15,4 1-2 0,-3 4 2 0,0-1-1 16,3 4-6-16,-2 5-4 0,-4-1-5 0,6 4 5 16,-7-2 2-16,-7 3 1 0,5-2 7 15,-8 4-4-15,5-5 0 0,-6 3-3 0,-2-1-1 16,1-4-5-16,-2 1-1 0,1-3 3 0,1-5-3 16,0 0 8-16,4-1 7 0,0-3 9 0,2-1 24 15,1-2 28-15,3 0 28 0,2-2-1 16,0-1-18-16,2-6-32 0,1 0-34 0,-1-3-5 15,2-5-4-15,0 0 5 0,4-2 8 0,2 0 3 16,-4-1 10-16,6-5-5 0,1-2 0 0,-1-1-5 16,4-1-6-16,-2 0-2 0,5-2-9 0,0 3-6 15,-3 1-11-15,4 6-7 0,-2 3-5 16,-4 5 2-16,5 3 5 0,-5 2-3 0,0 4 3 16,0 0-1-16,-1 3 0 0,-1 2 5 0,3 3-1 15,-3 0 0-15,-1 5-1 0,-3 3-1 0,2 3-3 16,0 1-1-16,-5 2 0 0,2 0-2 15,-4 3 1-15,-1-2 3 0,-3 1 5 0,0 2 4 16,-2-4 2-16,-2 2 0 0,2-4-1 0,-1-1 1 16,-4-1 1-16,6-4 0 0,0-1 4 15,2-5 2-15,-2-2 7 0,4-1 14 0,-2-2 4 16,1-1 21-16,2 1 6 0,-3-2-8 0,8-3-6 16,-3-3-20-16,2-1-10 0,0-4-5 0,5 1 2 15,0-4-1-15,1-3-2 0,2 0-3 16,-2-1-2-16,9-3-1 0,-5 0-2 0,3 0-2 15,0 2-5-15,-2 3-6 0,-1 5-2 0,-2 2-2 16,1 6 5-16,-4 1 0 0,-1 4-2 0,-3 2-5 16,-1 1-2-16,1 2-3 0,-3 4-2 0,-2 4 3 15,3 1 1-15,-4 4 4 0,-1 2 6 16,-1 0 5-16,0 6 4 0,-1-6 1 0,-1 3 1 16,-2 2 0-16,4-9-2 0,0 5 2 0,3-5 0 15,0 0 1-15,0-3 2 0,-1-4-3 0,4 0 0 16,-1-4-11-16,3-1-23 0,0 0-16 0,4-4-24 15,0-4-31-15,2-5-35 0,-1-3-48 16,0-1-55-16,-2-1-44 0,0-1-51 0,-6-6-81 16,5 1 231-16,-6-2 184 0</inkml:trace>
          <inkml:trace contextRef="#ctx0" brushRef="#br0" timeOffset="4077.5018">5349-1695 984 0,'-3'-8'291'16,"1"0"-87"-16,-4-2-82 0,5 7-45 0,1 3-48 15,0 0-40-15,0 1-22 0,0 1-15 0,0 0 4 16,0 0 11-16,0 3 13 0,-1 2 13 16,-3 3 0-16,-3 7-15 0,-3-2-119 0,-7 4-159 15,-3 5-214-15,-11-2-12 0,0 7 526 0</inkml:trace>
          <inkml:trace contextRef="#ctx0" brushRef="#br0" timeOffset="-598.5045">50 34 1 0,'1'-6'0'0,"-1"-1"81"15,0-4 22-15,2 7-11 0,-2 1 8 0,0 1 16 16,-2 1 19-16,2 2 4 0,0-1-9 16,-1 0-25-16,1 2-30 0,0-2-21 0,0 2-18 15,0-2 2-15,0 1 3 0,0 0 7 0,0 1 12 16,0-1-6-16,0 3 0 0,-1-2-3 16,-2 6-6-16,-2 2-2 0,2 2-10 0,-4 2-8 15,1-3-11-15,2 1-3 0,-3-1 0 0,3 1-1 16,0-3 1-16,0-3-3 0,2 0 0 15,2-3 2-15,0 0 7 0,2-1 3 0,0 0 6 16,1-4 5-16,1 0 7 0,0 2 12 0,2-3 6 16,-1 2 5-16,6-4-2 0,-7 1-11 0,5-1-6 15,-1-1-3-15,-1-3 3 0,-1 3 6 0,0-2-1 16,-5 2 1-16,2-3-4 0,0 3-3 16,-3-1-1-16,0 4-5 0,-3 0-3 0,2 3-9 15,-1-1-9-15,-1 1-9 0,-1 1-6 0,0-1-4 16,3 0-7-16,-2 0-3 0,-1 0-6 0,-1 2 1 15,2-1 1-15,-2 1 4 0,0 1 2 16,2 0-10-16,-2 0-17 0,2-1-29 0,0-1-53 16,3-1-113-16,3 2-108 0,-2-2-115 0,6 0-149 15,-2 0-22-15,3-3 629 0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8:09.5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FEF32E3-71EA-4252-8FB8-8BB8BF086641}" emma:medium="tactile" emma:mode="ink">
          <msink:context xmlns:msink="http://schemas.microsoft.com/ink/2010/main" type="writingRegion" rotatedBoundingBox="27790,10042 27897,10042 27897,10201 27790,10201"/>
        </emma:interpretation>
      </emma:emma>
    </inkml:annotationXML>
    <inkml:traceGroup>
      <inkml:annotationXML>
        <emma:emma xmlns:emma="http://www.w3.org/2003/04/emma" version="1.0">
          <emma:interpretation id="{6BDAAD82-E667-4B31-88ED-6ADA1C2E7FFA}" emma:medium="tactile" emma:mode="ink">
            <msink:context xmlns:msink="http://schemas.microsoft.com/ink/2010/main" type="paragraph" rotatedBoundingBox="27790,10042 27897,10042 27897,10201 27790,102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6540D1-2C8B-4746-A550-2B1FD2B504C1}" emma:medium="tactile" emma:mode="ink">
              <msink:context xmlns:msink="http://schemas.microsoft.com/ink/2010/main" type="line" rotatedBoundingBox="27790,10042 27897,10042 27897,10201 27790,10201"/>
            </emma:interpretation>
          </emma:emma>
        </inkml:annotationXML>
        <inkml:traceGroup>
          <inkml:annotationXML>
            <emma:emma xmlns:emma="http://www.w3.org/2003/04/emma" version="1.0">
              <emma:interpretation id="{86A937B2-37AE-47E1-8C9C-22FBE944468D}" emma:medium="tactile" emma:mode="ink">
                <msink:context xmlns:msink="http://schemas.microsoft.com/ink/2010/main" type="inkWord" rotatedBoundingBox="27790,10042 27897,10042 27897,10201 27790,10201"/>
              </emma:interpretation>
              <emma:one-of disjunction-type="recognition" id="oneOf0">
                <emma:interpretation id="interp0" emma:lang="en-IN" emma:confidence="0">
                  <emma:literal>U</emma:literal>
                </emma:interpretation>
                <emma:interpretation id="interp1" emma:lang="en-IN" emma:confidence="0">
                  <emma:literal>u</emma:literal>
                </emma:interpretation>
                <emma:interpretation id="interp2" emma:lang="en-IN" emma:confidence="0">
                  <emma:literal>v</emma:literal>
                </emma:interpretation>
                <emma:interpretation id="interp3" emma:lang="en-IN" emma:confidence="0">
                  <emma:literal>V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11 48 1 0,'-1'-3'0'16,"-3"2"0"-16,2-2 0 0,-2 0 0 0,4 3 40 16,-1 0 112-16,2 0 13 0,-1 1-22 0,0-1-34 15,3 0-40-15,-3 2-32 0,0-2-16 16,0 1 3-16,0 4 15 0,0-1 24 0,0 5 18 15,0 0 2-15,0 0-2 0,0 4-10 0,0-1-11 16,0-1-10-16,1 1-15 0,1-1-14 0,0-4-7 16,0 0-5-16,-1-3 5 0,0-2 6 0,3-1 6 15,-1-2 13-15,2-1 12 0,-3 2 14 16,3-3 13-16,1 2 4 0,0-4-3 0,2-1-9 16,0-4-9-16,3-2-14 0,-2-3-3 0,2 0 1 15,-3-1 3-15,-2 3 7 0,-4-2-2 0,-2 4-6 16,0 1-12-16,-2 2-15 0,0 2-47 15,-4 2-111-15,-3 1-174 0,-1 0-362 0,-4 3-521 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8:18.9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BFB015B-C7EB-408B-910F-4EFF0B62B0EB}" emma:medium="tactile" emma:mode="ink">
          <msink:context xmlns:msink="http://schemas.microsoft.com/ink/2010/main" type="inkDrawing" rotatedBoundingBox="10137,14414 25898,14210 25899,14294 10139,14497" semanticType="underline" shapeName="Other">
            <msink:destinationLink direction="with" ref="{F9B74252-70AE-4F54-BCF1-5F5E0A3455B2}"/>
          </msink:context>
        </emma:interpretation>
      </emma:emma>
    </inkml:annotationXML>
    <inkml:trace contextRef="#ctx0" brushRef="#br0">81 191 1 0,'-13'0'0'15,"-9"0"0"-15,5 0 0 0,3-2 0 0,4 2 0 16,7 0 0-16,-5-1 0 0,8 1 0 0,0-2 0 16,0 2 0-16,1 0 0 0,-1 0 0 15,6 2 0-15,-5-2 0 0,2 0 0 0,2 0 0 16,0 0 0-16,-1 0 0 0,4 1 0 0,-4 1 0 15,4-2 0-15,-2 3 0 0,6-1 0 0,-1 0 0 16,2 2 0-16,2-1 0 0,2-1 0 0,5 1 0 16,-4 0 0-16,8-2 0 0,-1 1 0 15,9 1 21-15,-2-3 48 0,8 3 0 0,7 1 4 16,-2-1 2-16,7 0-1 0,3 0 4 0,6 0 0 16,5-3-1-16,4 2-3 0,6 0-2 15,7 1-5-15,6-2-2 0,3 1-4 0,4-2-7 0,6 0-5 16,1 0-7-16,4 3-6 0,3-6-1 15,7 1-5-15,9-2 0 0,4 0-3 0,3-2-3 16,6-3-3-16,2 3-4 0,5-1 1 0,7 1-3 16,-2 0-1-16,9-1-3 0,5 5-3 0,-3-2-1 15,6 1-1-15,-5 0 0 0,7-2 1 16,2 2-1-16,-2 0-1 0,1-1-1 0,-9 1 0 16,0 0 0-16,-4 1 1 0,-2-1-1 0,2 3-2 15,-4-1 0-15,-1-3-2 0,-4 2 1 16,3-4 4-16,3 3-2 0,2-2 2 0,2 1-3 15,0-1 1-15,-1 0 3 0,4 0-2 0,-1 1 2 16,1-2-4-16,-6 3-2 0,-1-1 0 0,-2 0 0 16,-1 1 2-16,-2 3-1 0,-4-1 0 15,-2 1-1-15,-6 0-4 0,-6-2 2 0,-3 2 1 16,0-1 2-16,1 1 4 0,-3 0-1 0,1-2 1 16,6 2 1-16,-8-4 2 0,7 2 0 15,-5-1 1-15,2 0-1 0,7 2-3 0,0-1 2 16,4-1-3-16,1 2-1 0,-1-1 0 0,-3-1-1 15,2 1 0-15,4 1 2 0,-5-2 1 0,3 3-1 16,-7-2-1-16,1 2 0 0,-7 0-3 0,0 2 3 16,5-2-1-16,1 0 1 0,2 0 1 0,-3 0-5 15,7-2 3-15,-4 2-2 0,5-1 1 16,4 1 2-16,1 0 1 0,10 0 0 0,-1 0-2 16,-2 0 2-16,-4 0-1 0,-2 0 0 0,6-2 2 15,-5 2-2-15,2 0-1 0,-7 2-5 0,-6-2 0 16,-5 1 4-16,-3-2 0 0,1 1 4 15,-6-2-2-15,-2 2 0 0,-9-3-1 0,-5-2 2 16,-10 2 1-16,-5 0-2 0,-8 2 0 0,-9 1-2 16,-10 0-3-16,-9 0 3 0,-8-2-9 15,-11 1-55-15,-15-1-137 0,-11-4-265 0,-12-2-322 16,-9-4 660-16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4:35.7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6DCD5DE-41A9-4042-9A00-1E15BB898807}" emma:medium="tactile" emma:mode="ink">
          <msink:context xmlns:msink="http://schemas.microsoft.com/ink/2010/main" type="inkDrawing" rotatedBoundingBox="3020,13088 3193,15654 2549,15697 2376,13131" semanticType="verticalRange" shapeName="Other">
            <msink:sourceLink direction="with" ref="{7E6D86E0-98AC-4195-82B3-75CD82D6B65D}"/>
          </msink:context>
        </emma:interpretation>
      </emma:emma>
    </inkml:annotationXML>
    <inkml:trace contextRef="#ctx0" brushRef="#br0">-1 268 1 0,'-1'-9'0'0,"-2"-4"0"0,2-3 0 0,2 6 0 0,3-1 0 15,4-2 0-15,-1 1 0 0,5-1 0 16,0 2 20-16,0-1 55 0,0-1 0 0,1 1-10 16,2-1-8-16,-1 3 1 0,0-1 3 0,0-3 5 15,6 2 7-15,-4-1 0 0,0 1-1 16,0 2-7-16,4 2-9 0,-4 2-13 0,6 0-8 15,-5 4-2-15,-1-2-1 0,7 2 2 0,-3 2-2 16,2 2-7-16,2 2-7 0,-4 2-6 0,1 3-5 16,-1 7-5-16,-3 5-2 0,0 2-2 0,-2 4 4 15,4 3 1-15,-6 3 3 0,2 3 2 16,-5 3 0-16,-2 6-1 0,2 4 2 0,-6 1 0 16,3 7 4-16,-6-1-3 0,0 3-1 0,1 1 2 15,-1 2-4-15,4 3 3 0,-2-1-3 16,0 1 1-16,-2 3-1 0,6 2 1 0,-5-1 2 15,1 1-2-15,0-3 4 0,2 2-1 0,-4 2 0 16,-1 1 1-16,-1 4-2 0,-3-4-2 0,3-2-3 16,-1-2 0-16,1-2-1 0,1-5-2 15,-3-2 1-15,2-1-1 0,0-1-1 0,-3-2 2 16,4-5 1-16,4-8 3 0,-3-4 0 0,2-4 0 16,-2 0 1-16,2-5-2 0,2 0 1 0,-4-3 1 15,1-3 0-15,-4-4 1 0,1-1 3 0,-4-4 7 16,2-3 7-16,-2-3 12 0,-2-1 6 0,-4 2 2 15,3-3-3-15,-4-1-9 0,0 1-3 16,-4-1-7-16,-4-2-3 0,4 3-5 0,-7 0-5 16,4-1-1-16,-4 1-3 0,-2-2-1 0,-1 5 0 15,-2-1 0-15,2 0-2 0,-4 2-2 0,-2 1 2 16,2-4 0-16,4-1 2 0,-4-2 1 16,6-1-8-16,0 2-2 0,9-4-24 0,0-1-100 15,5 0-126-15,-3 0-233 0,11 2-291 0,-2-2 617 16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4:43.7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189FC9-C6BC-4927-8764-3DFE4D90B84D}" emma:medium="tactile" emma:mode="ink">
          <msink:context xmlns:msink="http://schemas.microsoft.com/ink/2010/main" type="writingRegion" rotatedBoundingBox="4133,14076 22097,13076 22398,18491 4435,19491"/>
        </emma:interpretation>
      </emma:emma>
    </inkml:annotationXML>
    <inkml:traceGroup>
      <inkml:annotationXML>
        <emma:emma xmlns:emma="http://www.w3.org/2003/04/emma" version="1.0">
          <emma:interpretation id="{53E0925C-8443-454C-9542-E2F171538EFB}" emma:medium="tactile" emma:mode="ink">
            <msink:context xmlns:msink="http://schemas.microsoft.com/ink/2010/main" type="paragraph" rotatedBoundingBox="4097,14342 7617,13802 7727,14520 4207,150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8A2F00-AD03-4813-90D0-B2543B65D705}" emma:medium="tactile" emma:mode="ink">
              <msink:context xmlns:msink="http://schemas.microsoft.com/ink/2010/main" type="line" rotatedBoundingBox="4097,14342 7617,13802 7727,14520 4207,15059"/>
            </emma:interpretation>
          </emma:emma>
        </inkml:annotationXML>
        <inkml:traceGroup>
          <inkml:annotationXML>
            <emma:emma xmlns:emma="http://www.w3.org/2003/04/emma" version="1.0">
              <emma:interpretation id="{EA60BF76-28AB-432B-A17A-2102ED67E836}" emma:medium="tactile" emma:mode="ink">
                <msink:context xmlns:msink="http://schemas.microsoft.com/ink/2010/main" type="inkWord" rotatedBoundingBox="4097,14342 7617,13802 7727,14520 4207,15059"/>
              </emma:interpretation>
              <emma:one-of disjunction-type="recognition" id="oneOf0">
                <emma:interpretation id="interp0" emma:lang="en-IN" emma:confidence="0">
                  <emma:literal>Director</emma:literal>
                </emma:interpretation>
                <emma:interpretation id="interp1" emma:lang="en-IN" emma:confidence="0">
                  <emma:literal>Direct</emma:literal>
                </emma:interpretation>
                <emma:interpretation id="interp2" emma:lang="en-IN" emma:confidence="0">
                  <emma:literal>Directed</emma:literal>
                </emma:interpretation>
                <emma:interpretation id="interp3" emma:lang="en-IN" emma:confidence="0">
                  <emma:literal>Direction</emma:literal>
                </emma:interpretation>
                <emma:interpretation id="interp4" emma:lang="en-IN" emma:confidence="0">
                  <emma:literal>Directs</emma:literal>
                </emma:interpretation>
              </emma:one-of>
            </emma:emma>
          </inkml:annotationXML>
          <inkml:trace contextRef="#ctx0" brushRef="#br0">3665 10826 1161 0,'-5'-11'159'0,"-4"-2"-70"16,-3 4-39-16,10 6-33 0,1 3-20 0,1 0-7 16,0 3-1-16,-1 0 8 0,-3 3 17 0,0 9 20 15,0 4 13-15,-4 6 4 0,3 7 1 16,-4 1-6-16,5 7-8 0,-5-2-6 0,2 3-8 15,-2-1 0-15,-2-3-4 0,4 2-1 0,-2-6 1 16,-2 1-3-16,-2-3 1 0,-1-5 1 0,1-2 1 16,-1-4 3-16,0-3 3 0,0-6 7 0,1-1 4 15,2-9 4-15,-2-2-3 0,1-2-2 16,2-6-4-16,1 0-10 0,-2-2-5 0,0-6-6 16,-1-2-5-16,7-1 2 0,-3-3-1 0,4-2-1 15,1 4-2-15,-2-1-3 0,5 3-3 0,0 4-4 16,3 0 0-16,-1 7-14 0,1 4-13 15,-2 2-19-15,1 4-8 0,-1 1 8 0,3 3 17 16,3 1 23-16,2 8 10 0,2 0 9 0,4 3 2 16,-1 1 1-16,5-1 5 0,3 1 2 0,-1-6 5 15,4-2 1-15,4-5-2 0,4-3 4 0,3-3-1 16,3-4 2-16,3-3 0 0,-1-5-3 16,4-3-3-16,-5-5-1 0,-4-2 1 0,-1 1-6 15,-10-2 3-15,-6 0-1 0,4 1 1 0,-10-2 3 16,-6-3-1-16,-3-1-5 0,-5 0-6 15,-7-2-6-15,-4 1-6 0,-4 0 0 0,-3 0 3 16,-1 3-2-16,-7 5-1 0,-1 3-1 0,-7 5-2 16,5 4 0-16,-3 5 1 0,2 2 0 15,-3 4-1-15,4 4 1 0,1 6 3 0,0-1-1 16,2 3 4-16,2 4 0 0,2 3 1 0,4 1 0 16,-1 2-1-16,7-2 0 0,7 0 0 0,-1-4-2 15,10-3 2-15,3-2-3 0,4-1 4 0,5 0 6 16,4-5 1-16,6-2 4 0,9 0 0 0,-2-8-3 15,8 1-3-15,0-3 3 0,7-4-1 16,-2-1-1-16,-3-2 4 0,0 2-8 0,-3-2 0 16,-3 0-2-16,0 2 0 0,-2 3 2 0,-3-2-1 15,-3 4 0-15,-3 4-4 0,-1 1 0 16,-5 1 0-16,3 2 1 0,-5 5 2 0,-3 2-4 16,-1 0 0-16,-2 5 0 0,-2 0 0 0,-4 4 6 15,-3-3 1-15,0 5-1 0,-4 1 0 0,0-4-2 16,0 1-3-16,-1-4-3 0,-1-3-16 0,0-3-81 15,4-1-150-15,0-4-240 0,5 1-374 16,3-8 130-16</inkml:trace>
          <inkml:trace contextRef="#ctx0" brushRef="#br0" timeOffset="570.5985">4296 11152 1 0,'2'-4'217'0,"1"-7"-25"15,4-1-103-15,1-4 4 0,1 0 39 0,7-4 22 16,3 2-5-16,-3-2-28 0,2-1-40 0,2 1-25 15,-2-1-19-15,3 0-11 0,-1 3-7 16,0 0-8-16,-1 3-7 0,-1 2-3 0,-2 6 3 16,-1 1-2-16,-1 3 4 0,-4 5 5 0,-3-1 3 15,1 5 7-15,-4 3 7 0,-1 2 2 0,-1 4 3 16,-4 5 2-16,-1-1-3 0,-1 2-2 16,0 1-3-16,-1-2-8 0,1 1-4 0,1-2-5 15,3-5-5-15,1-1 2 0,2-4 1 0,1-1 5 16,4-2 4-16,3-3 3 0,3-2 0 0,4-2-3 15,-2-2-2-15,5-3-8 0,4-3-7 16,-1-2-7-16,1-1-8 0,1 0 2 0,-2-5 1 16,-3 2 5-16,3-4 5 0,-3 0 0 0,0-1 1 15,3-2 2-15,-1-2 1 0,0 3 1 0,-2-2 4 16,-3 0 1-16,-1 2 0 0,-8 2 9 0,1 0 6 16,-6 5 7-16,-4 2 8 0,-2 4-15 15,-3 4-17-15,-2 1-18 0,-2 3-10 0,-8 3 7 16,-2 4 11-16,-5 5 13 0,-2 1 8 0,-2 8 11 15,1-3 11-15,2 5 12 0,-3 1 9 0,3 1-4 16,0-1-7-16,8-1-9 0,4-4-12 16,3-1-7-16,10-2-8 0,0-3-6 0,8 3-7 15,0-5 3-15,7-3-1 0,3 1 4 0,8-4 0 16,-1-4-16-16,6-1-59 0,4-3-101 16,0 0-153-16,6-5-225 0,4 1-242 0,-2-1 383 15</inkml:trace>
          <inkml:trace contextRef="#ctx0" brushRef="#br0" timeOffset="783.2884">5521 10762 1 0,'-13'-1'385'0,"-9"1"-182"0,-5 0-46 16,2 6 14-16,6 3 24 0,-2 1 17 0,-3 0-2 16,-2 5-36-16,1 2-27 0,1 3-28 0,1-1-21 15,7 2-23-15,2 0-25 0,8-4-10 16,0 2-15-16,6-1-9 0,6-2-6 0,3-1-6 15,4-2 1-15,6-2 3 0,12 0 2 0,2-8-5 16,8-3-3-16,6-6-24 0,-2-2-59 0,6-3-73 16,-3-1-104-16,-2-4-132 0,1 0-155 15,-5-7-182-15,-1-2 583 0</inkml:trace>
          <inkml:trace contextRef="#ctx0" brushRef="#br0" timeOffset="122.4411">4280 10817 817 0,'-8'-3'54'0,"5"-2"-150"0,0 1-72 0,4 8-50 15,4 1-82-15,0 1 212 0,0 3 88 16,-2 5 0-16</inkml:trace>
          <inkml:trace contextRef="#ctx0" brushRef="#br0" timeOffset="976.8953">5981 10267 364 0,'-8'-6'617'16,"-1"-1"-338"-16,-1 1-107 0,4 6-90 0,3 6-30 16,0 4 17-16,-4 5 32 0,2 7 26 0,-4 6 7 15,-2 9-11-15,2 4-20 0,-3 2-14 0,1 1-15 16,3 0-11-16,1-1-14 0,0-5-15 16,3 4-7-16,2-3-8 0,-2 1-7 0,2 0-4 0,2-3-5 15,-1-2-19-15,1-2-72 0,0-2-147 16,0-1-301-16,0-3-481 0,-1-2 309 0</inkml:trace>
          <inkml:trace contextRef="#ctx0" brushRef="#br0" timeOffset="1569.5311">5604 10782 1476 0,'-5'-14'133'0,"0"-1"-97"15,5-4-46-15,10 4-28 0,6-2-9 0,9 3 24 16,0-5 14-16,2 6 3 0,1-1-2 0,3 2-3 15,0 1 0-15,-2 4 3 0,-1 0 9 0,3 3 9 16,-3 4 7-16,-1 1 8 0,-1 4 7 16,-8 3 10-16,1 1 4 0,-1 4 9 0,-6 6 0 15,0-2-4-15,-6 4-6 0,1 1-7 0,-2 1-5 16,-3-1-1-16,-2 3 4 0,0-6 4 0,-2 1 2 16,1-2-1-16,-3-3-7 0,3-1-5 0,-1-4-8 15,2-1-4-15,0-3-3 0,2-2-4 16,-2-1-1-16,1-1 0 0,3-2 6 0,0 1 4 15,3-2 7-15,0-2 0 0,2-3-3 0,4 0-2 16,1-4-10-16,1-1-3 0,-2-2-5 16,0-1-12-16,1-3-20 0,-4 2-40 0,0-6-23 15,-5-1-15-15,-3 0 2 0,-4 0 21 0,-4-2 11 16,-5 4 14-16,-4 4 9 0,-4 3 12 0,-2 6 11 16,-6-1 2-16,-1 3 9 0,-2 2 3 0,2 3 5 15,1 2 6-15,3-1 1 0,3 2 3 16,2 0 1-16,6-1 1 0,5-2 5 0,1 1 8 15,4-1-8-15,6-1-27 0,4 1-9 0,2-2-10 16,8-2 6-16,5-1 25 0,9-1 3 0,2-3 4 16,5 1 2-16,-2 1 1 0,3-3-1 15,-4 4 0-15,1 0 5 0,-1-1 14 0,-4 2 17 16,1 3 13-16,-5-4 8 0,-3 12-6 0,-3-4-10 16,-6 4-5-16,-3 3-2 0,-5 0 4 0,-2 5 3 15,-5 2-1-15,0 3 3 0,-5 2-8 16,-2 0-1-16,-2 2-4 0,1-1-5 0,0 0 5 15,-5-4 0-15,7-2 5 0,-2-2-1 0,4-3 0 16,4-1-2-16,4-5 0 0,2 1 6 16,2-3 2-16,5 0 6 0,3-1-4 0,8-4-9 15,4 1-7-15,8-5-11 0,4-2-10 0,6-4-17 16,-1 0-57-16,0-1-82 0,3 0-91 0,-2-1-110 16,-3 1-159-16,-3 0-224 0,1-2 63 0</inkml:trace>
        </inkml:traceGroup>
      </inkml:traceGroup>
    </inkml:traceGroup>
    <inkml:traceGroup>
      <inkml:annotationXML>
        <emma:emma xmlns:emma="http://www.w3.org/2003/04/emma" version="1.0">
          <emma:interpretation id="{EA202DEA-C397-476F-8A8D-B7DE74A6D81D}" emma:medium="tactile" emma:mode="ink">
            <msink:context xmlns:msink="http://schemas.microsoft.com/ink/2010/main" type="paragraph" rotatedBoundingBox="6826,15598 22190,14743 22329,17254 6966,1810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9C4962A-9173-4E10-A918-CB99618F72B4}" emma:medium="tactile" emma:mode="ink">
              <msink:context xmlns:msink="http://schemas.microsoft.com/ink/2010/main" type="line" rotatedBoundingBox="6826,15598 22190,14743 22329,17254 6966,18108"/>
            </emma:interpretation>
          </emma:emma>
        </inkml:annotationXML>
        <inkml:traceGroup>
          <inkml:annotationXML>
            <emma:emma xmlns:emma="http://www.w3.org/2003/04/emma" version="1.0">
              <emma:interpretation id="{5EA55278-CC57-4A55-B426-C2B69596011A}" emma:medium="tactile" emma:mode="ink">
                <msink:context xmlns:msink="http://schemas.microsoft.com/ink/2010/main" type="inkWord" rotatedBoundingBox="6856,16133 9797,15970 9868,17242 6926,17406"/>
              </emma:interpretation>
              <emma:one-of disjunction-type="recognition" id="oneOf1">
                <emma:interpretation id="interp5" emma:lang="en-IN" emma:confidence="0">
                  <emma:literal>officer</emma:literal>
                </emma:interpretation>
                <emma:interpretation id="interp6" emma:lang="en-IN" emma:confidence="0">
                  <emma:literal>office</emma:literal>
                </emma:interpretation>
                <emma:interpretation id="interp7" emma:lang="en-IN" emma:confidence="0">
                  <emma:literal>offices</emma:literal>
                </emma:interpretation>
                <emma:interpretation id="interp8" emma:lang="en-IN" emma:confidence="0">
                  <emma:literal>Officer</emma:literal>
                </emma:interpretation>
                <emma:interpretation id="interp9" emma:lang="en-IN" emma:confidence="0">
                  <emma:literal>Office</emma:literal>
                </emma:interpretation>
              </emma:one-of>
            </emma:emma>
          </inkml:annotationXML>
          <inkml:trace contextRef="#ctx0" brushRef="#br0" timeOffset="8479.2101">6292 12860 368 0,'-1'-12'124'0,"-1"-3"-65"0,0-2 45 0,4 3 83 16,0 2 81-16,-1 0 50 0,-1 6-17 0,-1 2-63 15,-1 1-73-15,-2 3-66 0,-1 1-48 0,-2 4-21 16,-2 1-8-16,-4 9 8 0,-4 3 5 16,-3 5 10-16,-2 6 5 0,-1 1-5 0,0 3-3 15,2 3-5-15,-2 1-3 0,3 1-4 0,4 0-6 16,3-2-8-16,5-5-8 0,6-2-3 15,6-6-4-15,5-6 1 0,2-1 1 0,4-5-1 16,2-4 2-16,3 0 1 0,6-4 1 0,0-5 0 16,4-4 1-16,6-3-1 0,3-3-4 0,-4-5 2 15,2 0-7-15,-3-6-4 0,-5-1-5 16,-3-4-19-16,-2-2-16 0,-8-3-13 0,0-3-4 16,-8 2 6-16,-2-3 7 0,-6-1 5 0,-6 0 3 15,0 0 6-15,-8 2 8 0,2 2 9 0,-3 1 11 16,-1 2 4-16,2 5 6 0,0 1 1 15,3 1 0-15,2 4 4 0,2 1-3 0,6-2-1 16,1 5-12-16,3-4-16 0,7 6-12 0,4-1-8 16,1 0 2-16,9 0 8 0,3 1 13 0,6 1 5 15,-1 3 4-15,4 4 6 0,2 1 0 0,-3 4 3 16,2 1 4-16,-2 1 1 0,-3 5 2 16,1 2 6-16,-5 4 8 0,0-1 13 0,-5 4 18 15,1 3 18-15,-3 2 10 0,3-1 6 0,-9 6-7 16,0 3-12-16,-3 3-10 0,-7 5-10 0,-2 8-4 15,-10 3-5-15,-2 9-2 0,-9 7-2 16,-2 3-1-16,-6 4-7 0,0 2-6 0,-2-4 0 16,1-2-7-16,-1-1 0 0,5 0 0 0,-2-1-8 15,3 0 3-15,3-7-4 0,7-9 3 16,6-12 0-16,4-10 0 0,4-6-2 0,3-4-5 16,2-5-1-16,5-2 1 0,0-5 2 0,3-1 3 15,-1-4-3-15,11-4 2 0,-4-7-7 0,6-1-6 16,-2-5-13-16,6-6-21 0,-3-3-38 15,6-4-44-15,-6-9-36 0,-3 2-21 0,-7-7 9 16,-9-2-3-16,-9 2-15 0,-8 0 0 0,-4 5 11 16,-5 2 46-16,-11 6 67 0,-1 3 47 0,-4 5 37 15,-7 5 32-15,2 3 43 0,-3 2 35 0,-2 5 23 16,5 2 0-16,1 2-28 0,6 1-24 0,5 2-24 16,3-1-14-16,10 3 5 0,2-3 11 15,9 1 0-15,2 1-35 0,1-4-32 0,7 0-30 16,5-5-11-16,8-3 24 0,11-5 8 0,7 0 8 15,5-4 0-15,7-3-2 0,2-4 2 16,4 0-2-16,0-3 2 0,2 0 1 0,-1-2 0 16,-2 2 1-16,-1 0 1 0,-5-2 3 0,-6 3 0 15,-1-1 2-15,-4 0-1 0,-7 0-3 0,-1 4 3 16,-14 2 1-16,1 1 6 0,-7 5 12 16,-5 3 12-16,-4 3 5 0,-2 2-1 0,-3 6-8 15,-2 1-13-15,-1 3-12 0,1-2-6 0,-3 4-9 16,-3 2 1-16,2 2-2 0,-3 7 5 0,-2 4 1 15,-1 7 0-15,-2 1 3 0,1 6 2 0,-5 6 8 16,4 8 5-16,-1 2 10 0,-1 9 4 16,3 4-1-16,1 5 0 0,-1 3-7 0,-1 1-2 15,2 1-5-15,0 3-6 0,0-3 0 0,2 1-6 16,1-4 1-16,1 0-3 0,2-4-2 16,1-3 0-16,2-7-4 0,2-7 8 0,6-9-8 15,3-8 2-15,2-4 1 0,2-7-10 0,-4-7 6 16,5-3-1-16,-4-5 3 0,1-2 5 0,4-2 6 15,2-5 2-15,-2-5-5 0,2-4-1 0,4-5-13 16,-3-3-10-16,0-5-12 0,-1-1-22 16,-1-5-9-16,-5-5-18 0,-2-2-8 0,-5 3 7 15,-4 1 11-15,-4 3 21 0,1 3 20 0,-3-3 17 16,-4 7 5-16,1 3 7 0,-2 2 5 0,-1 1-2 16,3 3 7-16,2 2 1 0,-1-1 1 15,5 4 7-15,0-1-7 0,6 0-7 0,2 1-11 16,5-1-11-16,3-2-5 0,7-1-3 0,3-2 5 15,11 0-1-15,2 2 6 0,7 0 0 16,1 2 1-16,0 5 6 0,-1-1-4 0,0 5 4 16,-10 2-3-16,4 2 3 0,-8 4 4 0,-2 3 11 15,-2 3 16-15,-6 3 21 0,0 2 32 0,-3 3 13 16,-4 2 1-16,-3-1-8 0,-2 3-26 0,0 0-16 16,-3-2-13-16,0 0-14 0,0-2-5 0,0-2-5 15,0 0 1-15,-3-2-5 0,2-2-8 16,-1-1-51-16,1-4-143 0,0-1-312 0,-2-2-996 15</inkml:trace>
          <inkml:trace contextRef="#ctx0" brushRef="#br0" timeOffset="8600.8419">7715 12520 1424 0,'2'-1'-96'16,"8"-4"-387"-16,3-1-318 0</inkml:trace>
          <inkml:trace contextRef="#ctx0" brushRef="#br0" timeOffset="9451.9215">8006 12683 1258 0,'-3'-3'162'16,"-2"1"-139"-16,-2-1-24 0,4 3 24 0,-6 3 42 15,-6 2 30-15,-1 2 18 0,-9 5-7 16,-6 3-1-16,-4 5 2 0,3 2-1 0,0 0 5 0,5 5-18 16,1-2-21-16,1 2-22 0,3 2-20 15,5-4-13-15,5 1-9 0,4-7-2 0,2-1-7 16,6-5 3-16,2-1-2 0,4-3-4 0,0-3 8 16,5-1-1-16,2-1 7 0,7-3 2 15,0-1-3-15,6-5 1 0,-1-1-6 0,5-3 3 16,2-5-4-16,0 2 0 0,2-4-2 0,-2-2-4 15,1-3 5-15,-1-1-8 0,1 0 1 0,-3-2-4 16,-1-2-5-16,-3 0 0 0,1-2-1 16,-3 1 1-16,-1 4 4 0,-4-1 6 0,-6 1 6 15,1 6-1-15,-2 0 9 0,-8 5-6 0,3 1 5 16,-7 6 2-16,-3 1-13 0,-3 3-3 0,2 1-13 16,-8 1-3-16,0 3 5 0,-4 0 5 15,-8 7 8-15,1-1 0 0,1 2 7 0,-4 4-2 16,3-2 2-16,-2 4 4 0,-1 4-7 0,-1-1 6 15,7 4 0-15,2 1-3 0,1-1 4 0,5 0-5 16,2 1-2-16,7-1-2 0,3 1 3 16,1-3-4-16,2-4 0 0,6-3 4 0,-1-4-5 0,3-3 7 15,7-3 3-15,0-5 1 0,1-2 5 16,5-2-3-16,0-5 1 0,5 1-6 0,0-1-1 16,2-2 0-16,-3-5-2 0,4 0 4 0,2-4-4 15,-6-2 4-15,3 2 0 0,-4-2-4 16,-1-4 3-16,-4 4-1 0,2-4 1 0,-1 1 1 15,-6-1 0-15,3-1-2 0,-2 1-3 0,-3 0 3 16,-2 0-6-16,0 2 3 0,1 3-1 0,-2-1-3 16,-5 2 9-16,-1 6-6 0,4 1 1 15,-8 4 1-15,0 4-3 0,-1 1-1 0,-2 2-7 16,1 1-7-16,-2 1-18 0,1-1-4 0,-3 3 3 16,-1 1 7-16,2 4 19 0,-5 2 5 15,2 1 2-15,-4 5 2 0,3-3-8 0,-1 2 5 16,1 0-3-16,-1 5 1 0,2-3 1 0,2 4 2 15,1 1 2-15,-1-1-2 0,1 1 5 0,2 0-5 16,1-1 2-16,-2 2 2 0,2-1-4 0,-1 0 5 16,-4 1 0-16,-3 2 0 0,-3-4 4 15,-2 3-1-15,-2-4 3 0,3-4 3 0,1-1 12 16,0-2 14-16,5-5 20 0,0-2 10 0,2 1-4 16,4-6-8-16,3 0-14 0,1-1-6 0,-1-1-3 15,-1 2-5-15,2 4-2 0,3-2-4 0,0 3-1 16,1-3 3-16,4-3 2 0,1 3-1 15,10-1-5-15,0-4-3 0,10 1-7 0,5-4-3 16,5-1 2-16,8-2-6 0,-2 2-8 0,5-3-34 16,0 0-75-16,-1-5-138 0,2 1-326 15,-1-2-1042-15</inkml:trace>
        </inkml:traceGroup>
        <inkml:traceGroup>
          <inkml:annotationXML>
            <emma:emma xmlns:emma="http://www.w3.org/2003/04/emma" version="1.0">
              <emma:interpretation id="{9E11AA09-3F2E-43FC-AA01-5B958B670582}" emma:medium="tactile" emma:mode="ink">
                <msink:context xmlns:msink="http://schemas.microsoft.com/ink/2010/main" type="inkWord" rotatedBoundingBox="11089,15448 16484,15452 16483,16459 11088,16455"/>
              </emma:interpretation>
              <emma:one-of disjunction-type="recognition" id="oneOf2">
                <emma:interpretation id="interp10" emma:lang="en-IN" emma:confidence="0">
                  <emma:literal>"cultural</emma:literal>
                </emma:interpretation>
                <emma:interpretation id="interp11" emma:lang="en-IN" emma:confidence="0">
                  <emma:literal>"Cultural</emma:literal>
                </emma:interpretation>
                <emma:interpretation id="interp12" emma:lang="en-IN" emma:confidence="0">
                  <emma:literal>'cultural</emma:literal>
                </emma:interpretation>
                <emma:interpretation id="interp13" emma:lang="en-IN" emma:confidence="0">
                  <emma:literal>'Cultural</emma:literal>
                </emma:interpretation>
                <emma:interpretation id="interp14" emma:lang="en-IN" emma:confidence="0">
                  <emma:literal>"Guttural</emma:literal>
                </emma:interpretation>
              </emma:one-of>
            </emma:emma>
          </inkml:annotationXML>
          <inkml:trace contextRef="#ctx0" brushRef="#br0" timeOffset="-982763.2507">11554 12163 89 0,'6'-11'340'0,"-3"-3"-176"16,-2-4-42-16,-1 6 13 0,-1 3 37 0,0 3 32 15,-3 0-13-15,-4 0-54 0,2 2-56 16,-3-1-51-16,-2 2-17 0,-1 5-13 0,-1-1-6 16,-2 7-3-16,-1 2 0 0,-6 6 4 0,2 4 1 15,-3 4 6-15,-2 2 0 0,-5 5-1 0,-2 1 6 16,4 4-4-16,-3 1 3 0,-2 5-1 16,2-5-3-16,1 4 0 0,5 1-1 0,3-2 2 15,6-3-4-15,4-4 3 0,7-4 0 0,0-2-2 16,5-3 2-16,5-4-1 0,0 0 0 0,6-6-3 15,4 0-3-15,0-5-1 0,6-3 4 0,4-6 8 16,5 3 7-16,6-6 1 0,-1-3-1 16,3-3-6-16,2-3 3 0,0-1-6 0,4-4-2 15,-4 1-1-15,3-2-11 0,-2-1 4 0,-1-4-7 16,-4 0-3-16,-4-2 4 0,0 1-4 0,-5-2 6 16,-7-3 4-16,4 2 7 0,-5 2 1 15,-4 6 4-15,-2-1 6 0,-6 8-3 0,-6 2 12 16,5 6 4-16,-6 2-2 0,-4 2-5 0,2 2-21 15,1 1-14-15,-2 2-8 0,-7 6 5 0,-2 4 5 16,-2 7 7-16,-1 3 8 0,-1 5-8 16,2-1 8-16,2-1-5 0,1-4-3 0,0-1 7 15,6-1-5-15,-2-1 6 0,6 0-2 0,2-3-2 16,4-4-1-16,1 0-6 0,3-4 3 16,3-4-3-16,2-3 12 0,3-1 5 0,7-4 2 15,0-5 4-15,5-1-8 0,-3-4-1 0,4 2 0 16,-3-2-4-16,1-3 2 0,-4 2-1 0,1-4 3 15,-6 4-1-15,-1-2 5 0,-4 3-1 0,-2 1-3 16,-1-1 5-16,-4 5-9 0,2 1 2 16,-5 4-2-16,0 1-8 0,-6 1 3 0,0 1-7 15,1 1-4-15,-2 1 2 0,1 3 4 16,-6 3 8-16,2 3 1 0,-2 2 6 0,-3 3-5 16,5 0 0-16,-2 1 1 0,-3-2-5 0,8 1 4 15,2-4-2-15,1 2 3 0,1-2-4 0,7-1-2 16,0-1-3-16,6-5 0 0,6-2 8 0,1-1 0 15,3-6 4-15,9 0 0 0,-3-4-9 0,7-1-4 16,-7-4-19-16,5 0-18 0,-4-3-12 16,1 0-7-16,-2-1 13 0,-3-3 17 0,-1-2 19 15,0-4 14-15,1 0 6 0,-2-5 5 0,2-5-2 16,1-3 1-16,0-2 1 0,1-2-3 0,0-3 6 16,-3 2-5-16,0-2 3 0,-4 1 1 15,2-2-2-15,0 5 3 0,-7 2 1 0,-3 4 4 16,-1 7 2-16,-5 8 9 0,-4 5 7 0,-4 3 5 15,-1 7-2-15,0 2-15 0,-2 2-18 0,-4 2-21 16,3 4-11-16,-8 2 0 0,-1 8 6 16,-3 4 12-16,-7 8 4 0,0 5 4 0,4 6 1 15,-5 2-2-15,0 4 3 0,-1 4 0 0,2 0 2 16,3 2 3-16,-4 1-5 0,7 2 2 0,3-3 0 16,2-1-2-16,2-4 3 0,10-7 1 15,0-5-3-15,8-4-4 0,4-3 0 0,3-6-6 16,3-3 1-16,7-4 5 0,2-4-2 0,1-6 2 15,6-6-8-15,-1-3-9 0,5-7-17 0,2 1-32 16,7-6-39-16,-4-1-27 0,-2-5-1 0,2-4 12 16,0-2 38-16,-7-4 32 0,0-4 22 15,1-7 23-15,-7-3 9 0,3-2 4 0,-5 0 7 16,-4-2-2-16,-5 3 5 0,0-2-1 0,-1 1 3 16,-2-2 1-16,-2 6 6 0,-2 0 13 15,1 4 16-15,1 5 23 0,-4 2 23 0,0 8 26 16,-5 10 12-16,-2 5 3 0,0 4-13 0,-3 5-35 15,0 0-41-15,-3 6-44 0,1-2-37 0,2 4-8 16,-1 4 1-16,-4 9 22 0,-5 7 18 16,-3 10 3-16,0 3 9 0,-1 6-5 0,-2 5 2 15,-4 0 0-15,5 6 2 0,-1 1 4 0,-4 1 1 16,5-1 2-16,-1-2-4 0,-4 3 0 16,4 0-5-16,4-7-2 0,4-4-1 0,1-10-1 0,4-2 0 15,3-8-4-15,3 0-5 0,5-6-15 0,-1-4-36 16,4-2-72-16,2-3-126 0,4-5-194 15,0-5-250-15,-1-4 579 0</inkml:trace>
          <inkml:trace contextRef="#ctx0" brushRef="#br0" timeOffset="-981448.3663">12939 12508 979 0,'-11'-9'77'0,"-2"2"-52"0,0-4-40 0,13 1-13 15,7 2-8-15,9-2 4 0,2-2 29 0,0 0 13 16,8-1 1-16,2 1-4 0,7 1-1 16,1 2-2-16,0-1-1 0,2 0 2 0,-1 2 0 15,0 0 2-15,-7 2 0 0,3 2 0 0,-2 1-3 16,-6 0-3-16,-1 1-3 0,-5 4-3 0,2 1-1 16,-6 1-4-16,-3 7-6 0,-6 1 1 0,0 2 9 15,-4 3 13-15,-5 1 8 0,-4 6 6 0,0 4-6 16,-3 1-2-16,-4-1-1 0,0-1-4 15,0-2 1-15,1 0-2 0,1 0-3 0,-2-3 0 16,4-1-2-16,0-6 2 0,8-2-3 0,0-5-4 16,2-4-3-16,3-2 1 0,-2-2 5 15,7-2 11-15,-2 1 11 0,6-2 1 0,1-3-3 16,5-3-4-16,2-2-6 0,2-2-1 0,1-2 1 16,3-2 0-16,-2 0-1 0,3-4-2 0,-2 1-2 15,2-2 1-15,-2-3 2 0,-3-2 2 0,-5 1-1 16,1 2-1-16,-5 2 0 0,1 4 4 15,-5 6 5-15,0 1 3 0,-5 4 2 0,0 3 0 16,-1 3-2-16,-3 2-2 0,-3 1-12 0,-1 1-2 16,3 5 1-16,-3 1 3 0,-1 6 10 15,-3 5 4-15,-5 2-3 0,4 3-4 0,-3 1-3 16,7-3-6-16,-5 3-4 0,5-5 3 0,-2-1-2 16,5-1 2-16,-1 0 1 0,3-2-4 15,5-2-3-15,2-5-1 0,-2-1 4 0,5-2 4 16,-1-2 9-16,6-4 5 0,2-1 3 0,2-6-1 0,4 2 0 15,1-4-3-15,1 0-4 0,2-6-3 16,-3-1-1-16,3-2 0 0,-4-2 2 0,2 0 0 16,-2-1 0-16,1 2-3 0,-5-1 0 0,3 0 2 15,-4-4 0-15,1 2 0 0,-3 3 4 0,4 1-7 16,-5 6-3-16,0 1-1 0,-2 4-5 16,-1 2-2-16,-4 4-1 0,-1 0-6 0,-2 5-3 15,1 1 3-15,-5 3 3 0,0 0 10 0,1 3 8 16,-2 7 0-16,0 2-1 0,0 2-5 15,-2 0-1-15,2 1 2 0,0-1-1 0,2-3-2 16,-1 3 0-16,7-5-7 0,-2-1 0 0,8-4 1 16,1-4 1-16,4-2-3 0,2-1-1 0,1 0-4 15,7-4-4-15,2-2-1 0,4-5-8 16,2 2-5-16,2-1-19 0,6-4-13 0,-2 1-15 16,-2-3-6-16,-3-2 7 0,-3-2 15 0,-2-4 21 15,-2 1 17-15,-2-1 15 0,-2-4 10 16,-1 0 7-16,-5-3 7 0,-3-2 8 0,-4 0 2 15,-3 0 3-15,-4 4 8 0,-5 6 10 0,-2 2 9 16,-4 5 1-16,-1 2-7 0,-2 0-21 0,-5 5-18 16,0 0-17-16,-1 5-7 0,-5 2 1 0,-4 6-2 15,-4 2 6-15,-2 2 2 0,2 2 7 0,-3 6 4 16,2-1 2-16,-4 2-1 0,2 1-5 16,1 0 4-16,3-5-4 0,4 1 1 0,4-1 3 15,6-3-8-15,3-1-2 0,0-1-4 0,8 1-8 16,4-4-1-16,3-4 0 0,2-1 2 0,0-4 5 15,9-2 7-15,0-2 0 0,5-4 0 16,4-1-1-16,0-4-7 0,0-1-1 0,-3 0-2 16,-3-2 1-16,2 4 8 0,-1-2 3 15,-2 2 0-15,-6 4-1 0,-2 1-2 0,-3 2-4 16,-7 3-2-16,2 0-5 0,-4 2-12 0,0 2 4 16,-1 1 6-16,-2 1 5 0,2 4 17 0,-2 1 1 15,-2 3 0-15,1-1 1 0,2 0-4 0,1 1-1 16,2-4 3-16,1-1 5 0,3-3 8 0,3-1 13 15,4-2 6-15,4-2-1 0,0-2 0 16,6-2-10-16,6-3-6 0,0-3-5 0,6-2-7 16,-1-3-3-16,1-2-1 0,-2-1 2 0,2-1-2 15,-2-4 2-15,0 3 0 0,-4-6-2 16,2-2 5-16,-8-2 3 0,2-2 1 0,-3-2 4 16,-3 0-4-16,1-3-2 0,-4-2-2 0,0 0-1 15,1-2 1-15,-2-1-1 0,-1-2-2 0,0 0-8 16,0 1 8-16,2 1 0 0,-2 1 3 0,-4 4 7 15,1-2-7-15,-4 7 4 0,-4 5 1 16,0 5 6-16,-5 5 5 0,-1 8 1 0,1 2-5 16,-2 4-18-16,-2 0-14 0,0 4-13 0,-3 6-4 15,-5 3 11-15,-1 10 3 0,-6 7 7 0,-2 6 4 16,2 6 2-16,-5 2 0 0,4 4 6 16,-1 2 1-16,0 2 4 0,2 3 9 0,2 0 1 15,1-1 2-15,6-3 5 0,6-2-6 0,6-7 1 16,4 1 0-16,9-6-3 0,1-1 6 15,4-5 0-15,6-4 1 0,0-3-4 0,4-2-2 16,-2-3-4-16,2-1-6 0,-1-2-1 0,2-4-11 16,0 1-8-16,1-6-17 0,-2-2-30 0,3 0-33 15,-1-3-57-15,1 0-73 0,-1-3-97 16,-1-1-186-16,-1 0-256 0,4-2 416 0</inkml:trace>
          <inkml:trace contextRef="#ctx0" brushRef="#br0" timeOffset="-983982.6798">10358 12296 338 0,'-7'-10'609'0,"0"-2"-537"16,-2 0-55-16,5 4-24 0,4 7-15 16,0 1 1-16,0 0 1 0,0 0 8 0,-4 1 3 15,2 1 3-15,1 2-3 0,0 2-2 0,-3 0 6 16,-4 5 0-16,-2 2 7 0,4 2 4 0,-5 0 0 15,1 0 3-15,5 2-1 0,-4-5 1 0,5-3-1 16,1 1 0-16,0-5 4 0,6 0 7 16,0-2 15-16,1 0 16 0,4-3 18 0,-3 0 13 15,4-5 7-15,1 1 3 0,-2-3-11 0,4-6-12 16,0 1-15-16,3-2-15 0,-3-1-4 16,-1 1-3-16,-6-2 6 0,3 7 2 0,-8-4 2 15,0 4-5-15,-4 1-9 0,-3-1-6 0,2 3-11 16,-3 2-6-16,-3 2-6 0,2 1-6 15,-3 1-2-15,-2 1-3 0,1 2 3 0,-5 2-3 16,5-1-7-16,5 5-29 0,-1-5-105 0,5 2-204 16,0 2-299-16,4 3 25 0</inkml:trace>
        </inkml:traceGroup>
        <inkml:traceGroup>
          <inkml:annotationXML>
            <emma:emma xmlns:emma="http://www.w3.org/2003/04/emma" version="1.0">
              <emma:interpretation id="{B7004D91-C7B5-485E-A348-4026F7D84BC0}" emma:medium="tactile" emma:mode="ink">
                <msink:context xmlns:msink="http://schemas.microsoft.com/ink/2010/main" type="inkWord" rotatedBoundingBox="16733,15046 22190,14743 22329,17254 16872,17557"/>
              </emma:interpretation>
              <emma:one-of disjunction-type="recognition" id="oneOf3">
                <emma:interpretation id="interp15" emma:lang="en-IN" emma:confidence="0">
                  <emma:literal>differences</emma:literal>
                </emma:interpretation>
                <emma:interpretation id="interp16" emma:lang="en-IN" emma:confidence="0">
                  <emma:literal>difference</emma:literal>
                </emma:interpretation>
                <emma:interpretation id="interp17" emma:lang="en-IN" emma:confidence="0">
                  <emma:literal>differenced</emma:literal>
                </emma:interpretation>
                <emma:interpretation id="interp18" emma:lang="en-IN" emma:confidence="0">
                  <emma:literal>difference'</emma:literal>
                </emma:interpretation>
                <emma:interpretation id="interp19" emma:lang="en-IN" emma:confidence="0">
                  <emma:literal>different</emma:literal>
                </emma:interpretation>
              </emma:one-of>
            </emma:emma>
          </inkml:annotationXML>
          <inkml:trace contextRef="#ctx0" brushRef="#br0" timeOffset="-980741.9078">16517 12272 496 0,'-2'-9'122'0,"-2"-6"-61"0,0 0 23 15,-3 6 56-15,0 4 56 0,-5 2-12 0,-1 1-49 16,-2 6-74-16,-9 0-65 0,-3 7 1 0,-10 6 2 15,0 5 9-15,-6 4 10 0,2 2 8 16,-2 1 13-16,0 3 6 0,-1 3 1 0,2 0-2 16,3 1-10-16,8-2-10 0,6-4-7 0,10-3-6 15,7-4-5-15,4-6-5 0,8 2-1 16,3-7 0-16,6-2 6 0,6-5 7 0,-1-1 6 16,7-3 2-16,6-2-3 0,1-3-3 0,4-7-5 15,0 1-6-15,-2-2-3 0,1-5-4 0,-2 2-1 16,-2-4-4-16,1-2 0 0,-5 0-2 0,1-9 1 15,-4-1 5-15,-1-4 2 0,-4-7 3 16,-4 0 1-16,2 1 2 0,-3-7-2 0,-2 2 3 16,0-5 0-16,-2 0 0 0,3 1 0 0,-3 0 1 15,2 0-7-15,-4 1 9 0,-1-1-1 0,0 4 1 16,-3 1 8-16,-2 8-7 0,-3 2 5 0,0 6 5 16,-3 3 6-16,-2 8 14 0,5 3 5 15,-7 5-5-15,1-1-10 0,-3 5-11 0,-1 3-16 16,3 0-8-16,-2 5-5 0,-2 0-11 0,2 8 0 15,-4 5 4-15,-2 5 5 0,1 6 6 16,-1 9 3-16,0 2 1 0,-3 4 1 0,6 5 3 16,-2 2 2-16,-1 7-1 0,3-2 3 0,3 1-3 15,0-1 2-15,4 2 1 0,4 1 1 0,2-4-1 16,2-1 1-16,4 2-3 0,4-9-2 16,1 3 1-16,5-6-4 0,2-6 2 0,4-7-1 15,4-7-1-15,-3-7 4 0,6-2 1 0,-1-5 1 16,2-3 0-16,-2-4-2 0,0-3-6 0,-2-3-8 15,0-2-1-15,1-2-4 0,0-5 3 0,-5-1 8 16,0-5 0-16,-4-3 7 0,-1-3 3 16,-3-5 3-16,-2-1 5 0,-6-2 3 0,1 4 2 15,-3 2 2-15,-1 3 5 0,-3 1 5 0,0 8 14 16,-2 6 16-16,1 4 3 0,-2 4-6 0,2 3-24 16,1 1-29-16,-1 2-16 0,-3 3-3 15,2 5 8-15,-4 5 10 0,-2 2 3 0,1 3 1 16,0 1-1-16,3 2 3 0,0-4-5 0,7 0 3 15,2 2-8-15,2-4-7 0,6 1-30 0,2-1-106 16,4-2-161-16,4-3-337 0,2-2-628 16</inkml:trace>
          <inkml:trace contextRef="#ctx0" brushRef="#br0" timeOffset="-978654.3892">17162 11836 1428 0,'-8'-9'159'0,"0"-3"-80"16,0 0-55-16,8 8-50 0,3 1-23 16,5-2-17-16,-3 4-16 0,6 1-11 0,-6 0-22 15,5 3-22-15,0 1-16 0,1 1-10 0,0-1-4 16,-2 1-2-16,2 0 17 0,2 0 27 0,1-2 26 16,-1 0 27-16,2-3 51 0,2-3 21 0,4 0 0 15,0-2 0-15,4-2 0 0,2-2 0 16,4-4 0-16,-3-3 0 0,4-4 0 0,1-3 18 15,-4 2 44-15,-2-7 15 0,2-3 8 0,-6-2 15 16,4-1 16-16,0-3 14 0,-2-4 5 0,-1 3 1 16,1-5-3-16,-8 6-7 0,-2 6 5 15,-2 5 0-15,-3 4 1 0,-4 6 3 0,0 3-5 16,-5 3-7-16,-1 5-10 0,-3 3-16 0,-1 1-30 16,-1 2-37-16,4 1-39 0,-5 1-24 15,-2 9-5-15,-3 8 12 0,-3 13 17 0,-8 13 7 16,-6 11 4-16,0 5 4 0,-2 6 2 0,-2 5 8 15,0 4 0-15,-4 6 4 0,0 3-3 16,-10 7-5-16,1 4 2 0,-2 1-4 0,0 1 4 0,-2 5 0 16,0-3-5-16,-4 5 4 0,-1 1-3 15,-8 1 1-15,4 2-6 0,-4 2 1 0,8 0-3 16,-4-6-5-16,3 1 7 0,4-6-9 0,5-8-6 16,13-9-3-16,7-13-6 0,12-14 0 0,8-18 0 15,5-13-2-15,4-11-5 0,6-3 13 16,4-9 14-16,10-4 11 0,5-10 18 0,7-7-6 15,11-10-4-15,1-9-5 0,0-9-15 0,5-6-7 16,-5-9-15-16,-3-10-10 0,-1-4-9 0,-4-9-5 16,-7 0 4-16,-2 1 9 0,-12-2 20 15,-2 2 10-15,-6 3 12 0,-2 9 9 0,-7 7-3 16,-5 6 8-16,-4 11 3 0,-3 5 0 0,-2 6 2 16,-2 4-2-16,-1 4-4 0,-3 7-1 0,1-1 0 15,-5 3-6-15,7 2-2 0,0 1 0 16,2 4-3-16,4 3 4 0,0-1 1 0,7 2-6 15,5 4-8-15,2-4-13 0,5 2-3 0,9-6-3 16,7-1 9-16,9-6 5 0,7-1 2 16,10-1 3-16,3-3-6 0,5-3 4 0,5-1-3 15,-1-2-2-15,3-1 4 0,-2-6-3 0,1 0 4 16,-5-6 2-16,0-2-1 0,3-2 0 0,-6-2 1 16,-1-1-2-16,0 1-2 0,-5-1 2 15,0 4-2-15,-4 2 1 0,-7 9 3 0,-4 4 0 0,-9 3 5 16,-5 5 1-16,-5 2 2 0,-5 3 3 15,-6 5 0-15,-1-1 6 0,-2 5 2 0,-3 0 1 16,-3 2-5-16,-1 4-6 0,0 3-11 0,-1 2-14 16,-2 2-6-16,-4 4-2 0,-1 6 6 0,-5 10 9 15,-9 12 3-15,-2 10 5 0,-10 9 4 16,-2 9 2-16,0 8 6 0,-6 7-1 0,1 8 6 16,-1 6-2-16,-1 2 2 0,-5 5 1 0,1 4-5 15,-3-3 2-15,2-1-4 0,0-3 0 16,0-8 2-16,2-1-4 0,-2-4-2 0,5-8-1 15,4-5 0-15,7-10-1 0,1-9 4 0,12-4 3 16,3-8-7-16,6-9 7 0,5-5-6 0,5-7-3 16,4-7 0-16,1-3-9 0,6-1 3 15,1-5 4-15,6-2 9 0,2-4 8 0,4-6 4 16,5-4-1-16,5-6-10 0,9-5 2 0,5-8-5 16,3-4-3-16,-6-3 5 0,5 0-3 0,-3-2 1 15,-4-1-1-15,-7-1 4 0,4-4-5 16,-8 4-2-16,-2-5 1 0,-3 5-10 0,-7 2 5 15,-3-2-2-15,-10 5-2 0,-1 2 4 0,-7 2-4 16,-3 2 2-16,-4 4-1 0,-6 3-5 0,4 2 2 16,-6 5-2-16,-2 3 2 0,-2 3-3 0,-1 2 2 15,-1 4 0-15,3 1-3 0,3 2 6 16,-3 3-2-16,2 2 2 0,1-1 1 0,4 2 1 16,0-1 2-16,9-2-4 0,6 0-4 0,2 0-21 15,6-2-6-15,1 0 1 0,8 1 10 0,4-2 24 16,4-4 5-16,5-2 3 0,10-2-3 15,3 1-8-15,10-5 5 0,1 3-2 0,0-4 1 16,1 2 4-16,-3-3-3 0,1 2 2 0,-1-4-2 16,-4 0 3-16,-3-2-1 0,-5-3 3 15,-8-1 0-15,0 1-2 0,-6-3 5 0,-3 2-3 16,-8 0 2-16,-2 7 3 0,-1-1 2 0,-8 7 3 16,-2 2-2-16,-2 2 5 0,-2 5-13 0,-2-1-5 15,-2 3-8-15,-5-2-11 0,-1 1-3 16,-3 4-5-16,-6 1 3 0,-3 2 3 0,-2 3 4 15,-3 5 7-15,1 2 2 0,-6 2 2 0,7 2 0 16,-2 2-1-16,5 3 1 0,2 0-10 0,10 0 5 16,1-2-4-16,8 1-2 0,4-7 5 0,1 2-3 15,2-3 2-15,6 1 3 0,-4-6 2 0,6-1 4 16,4 1 3-16,0-6 3 0,5 1-2 16,-2-4 3-16,7-1-2 0,0-3-2 0,2-2 9 15,1-1-6-15,7-3 4 0,-3-3-2 0,4 2-3 16,2-8 3-16,-1 0-1 0,-3 1 3 0,2-6-1 15,-2 1 2-15,-2-1 0 0,-4-2-4 16,-3-2 0-16,-2 1-5 0,-5 3 0 0,-1 2-2 16,0 3 2-16,0 3 0 0,-5 2-4 0,-2 7-1 15,-4 1-6-15,-1 3-4 0,-2 2-9 16,-6 2-9-16,-1 3 7 0,1 1 8 0,-3 6 18 16,-2 4 12-16,-4 3-1 0,0 6-1 0,-5-3-5 15,7 3 4-15,-4 2-5 0,8-2 1 16,0 1-2-16,5-5-12 0,1-1 0 0,4-2-1 15,5-4-2-15,5-1 8 0,0-1 4 0,9-5 6 16,1-4 2-16,5 1 1 0,-1-8 4 0,5 2-5 16,1-2 2-16,1-2-3 0,-2-4-1 0,2 1 0 15,-2-1-1-15,1-5 3 0,-4 2-4 16,3-4 1-16,-5 1-1 0,0-5-1 0,-4-4 3 16,-5 2-1-16,-3-3 2 0,-1 2-4 0,-10 1-1 15,4-1 1-15,-7 2-1 0,-3 2 5 0,-6 4-3 16,2 2-1-16,-6 4-6 0,-2 4-4 0,-1 0 0 15,-2 4-1-15,-5 5 3 0,-1 8 2 16,-1-1 2-16,-2 6 2 0,-2 4 0 0,3 2 2 16,-1 4-3-16,4 0 0 0,3 3-3 0,4 1-4 15,6 0 0-15,4-3-3 0,4 0-1 0,7-2-1 16,-2-3 0-16,9-4 3 0,4-2 1 16,3-4 6-16,4-3 2 0,2-1 3 0,2-2 0 15,5-3-3-15,1-1 5 0,-2-2-4 0,2-4 2 16,-3 0 2-16,-5 1-4 0,4-3 5 15,-7-5 0-15,4-1 3 0,-6-7 3 0,0 3-1 16,-3-4 4-16,-3 0-4 0,0-1 2 0,-1-3-3 16,-3-1-2-16,-1 1 2 0,-2 2-7 0,2 1 2 15,2 1-4-15,-3 3 1 0,-5 2 3 16,3 8-3-16,-5 2-2 0,-2 4-4 0,-1 1-5 16,0 1-13-16,-1 1-4 0,1 1 4 0,-1 6 0 15,-1 1 18-15,1 4 4 0,1 4 0 0,0-2 6 16,-3 6-4-16,3 3 1 0,3-2-3 0,-3 1-2 15,1-2 4-15,2-2-2 0,0-4 2 0,3-1 0 16,-2-3-2-16,7-3 0 0,-4-2 1 16,2-2 3-16,1-4 2 0,-4 0 6 0,4-2 2 15,-4 0 0-15,4-5 2 0,0-6-1 0,4 0-1 16,-2-4-1-16,3 1 2 0,-3-4-5 16,-1 1 0-16,1-6 1 0,-4 2-3 0,4-2 4 15,-2 2-3-15,1 4-2 0,0-3 1 0,-3 1-5 16,4 2 2-16,0 2-3 0,0 4-2 0,-1 4-3 15,-3 3-1-15,0 4 0 0,1 0 0 16,-5 2 1-16,2 4 2 0,-1 2-4 0,-2 5 1 16,3 0 3-16,-3 6 0 0,0-2 5 0,1 7 1 15,3-2-1-15,-5 3-3 0,8 0 2 16,-6-2-3-16,1-1 3 0,2-1-2 0,-3 2-5 0,4-6-5 16,-4 0-15-16,4-2-31 0,-4-3-66 15,5-2-124-15,-3 1-122 0,4-5-195 0,1 3-254 16,1-6 370-16</inkml:trace>
          <inkml:trace contextRef="#ctx0" brushRef="#br0" timeOffset="-977853.9535">20425 11963 293 0,'-3'-11'499'0,"-1"-2"-366"16,-2 2-56-16,6 3-24 0,5 2-8 0,-4 5 4 15,0 0 11-15,-2 2 10 0,-5 0 27 16,2 1 35-16,-5 2-11 0,1 1-19 0,-11 1-37 16,2 6-46-16,-9 3-7 0,0 4 1 0,-4 5 2 15,-2 1 3-15,2 3 1 0,5 2 0 0,-1 1-2 16,9 0-3-16,2-2 1 0,4 1 3 16,3-3-6-16,6-3-1 0,2-2-7 0,9-1-3 15,-3-5 5-15,4-1 2 0,4 0 9 0,-1 1 5 16,10-7 3-16,-4-1 0 0,10-1-1 0,2-3 2 15,1-3-8-15,6-2-1 0,1-3-2 0,1-2-7 16,1 0 1-16,-3-5 1 0,-2-3 0 16,-5 1 1-16,1-7 1 0,-4 1-3 0,0-5 1 15,-1-3 4-15,-3 0-1 0,-3-4-2 0,0-1 0 16,-6 1-6-16,-1 1 5 0,0-1-2 0,-2 3 2 16,-5 5 1-16,-3 1-2 0,-4 3 1 0,-2 6 0 15,-4 0-1-15,2 9 2 0,-6 0-4 16,4 3-6-16,-7 4-10 0,1 1-4 0,-2 5-1 15,-9 2 3-15,-3 6 7 0,0 3-1 0,-7 3 1 16,1 5 6-16,4 1-2 0,0 2 5 16,2 2-1-16,0-1-4 0,7 2-8 0,3-6 2 15,9 0-1-15,4-8 0 0,5-3 11 0,2 1-10 16,5-6 7-16,2 0 3 0,4-1 5 16,3-3 11-16,6-2-1 0,3-2-1 0,1-2-2 15,9-2-2-15,-1-2 4 0,0-2 1 0,3-2 7 16,1-2-3-16,-1-3 1 0,1 1-2 0,3-1-6 15,-8-4 3-15,4 2-3 0,1-3-4 0,0-2-1 16,3-3-3-16,-7-1-3 0,1-2 2 0,-1-2 6 16,-7 1-7-16,1-1 0 0,1 1-2 15,-10 0-8-15,3 1 9 0,-2 1-1 0,-9 6 1 16,-1 3 3-16,-6 1-4 0,-4 4-4 0,-2 1-4 16,-2 2-7-16,-2 0-12 0,-6 3-6 15,-2 1 0-15,-1 1 0 0,-3 2 8 0,-7 2 7 16,-1 7 2-16,1-1 0 0,0 3 0 0,0 3 0 15,-1-1-3-15,8 4 2 0,3 3-8 0,2-1 2 16,8 0 1-16,3 3 1 0,4-4 13 0,7 4 3 16,1-3 4-16,3 2 8 0,4 0-7 15,-1-1 1-15,5-3-2 0,-4 3 0 0,2-2 1 16,-5-1-1-16,5 3 0 0,-8 1-4 0,-5-3 7 16,1 1 4-16,-6-2 5 0,-2 0 8 0,-2 1-3 15,-2-4 1-15,-6 0-1 0,-4-1 0 16,-5-6 4-16,-6 2-2 0,-7-4 0 0,-5-5-9 15,-7-2 0-15,-4-4-2 0,-6-2-3 16,0-3 2-16,-2 0-20 0,0-3-65 0,2 1-134 0,-5-1-155 16,2-1-321-16,1 4-685 0</inkml:trace>
        </inkml:traceGroup>
      </inkml:traceGroup>
    </inkml:traceGroup>
    <inkml:traceGroup>
      <inkml:annotationXML>
        <emma:emma xmlns:emma="http://www.w3.org/2003/04/emma" version="1.0">
          <emma:interpretation id="{FD0E4679-AF53-46D0-AE10-B667A1FE6327}" emma:medium="tactile" emma:mode="ink">
            <msink:context xmlns:msink="http://schemas.microsoft.com/ink/2010/main" type="paragraph" rotatedBoundingBox="10324,17480 20918,17231 20953,18735 10359,1898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6F2BA74-AE82-4F71-A7EB-35B93F83DF58}" emma:medium="tactile" emma:mode="ink">
              <msink:context xmlns:msink="http://schemas.microsoft.com/ink/2010/main" type="inkBullet" rotatedBoundingBox="10332,17835 10586,17829 10590,18001 10336,18007"/>
            </emma:interpretation>
            <emma:one-of disjunction-type="recognition" id="oneOf4">
              <emma:interpretation id="interp20" emma:lang="en-IN" emma:confidence="0">
                <emma:literal>•</emma:literal>
              </emma:interpretation>
            </emma:one-of>
          </emma:emma>
        </inkml:annotationXML>
        <inkml:trace contextRef="#ctx0" brushRef="#br0" timeOffset="-977031.2965">9617 14154 1 0,'-8'-1'0'0,"-2"1"0"16,-4 0 0-16,2 0 0 0,8 0 0 0,0 1 109 16,-1-1 30-16,3 2-18 0,0-2-40 0,0 2-50 15,2-2-40-15,0 0-10 0,0 1 0 16,0 2 30-16,0 0 35 0,-2 2 36 0,-1 2 31 16,2-1 13-16,-1 2 7 0,1 1-5 0,0 2-4 15,-2 1-14-15,-2-2-14 0,2 6-14 0,2-1-23 16,-1 0-7-16,5-2-11 0,-2-1-5 15,6-3 10-15,0-3 6 0,2-2 14 0,3-2 7 16,2-3 20-16,-1-2 2 0,3-3 9 0,3-2-4 16,0-3-29-16,-2-3-12 0,3-2-23 15,-5-1-9-15,-2 1 3 0,-5 3-4 0,0-3 3 16,-5 3-1-16,-6-1-2 0,-1 2-11 0,-5 5-9 16,-2 2-11-16,-2 4-21 0,-3 1-10 0,-10 6-22 15,-1 1-60-15,-6 10-100 0,-3 1-131 0,0 5-302 16,-2 0-543-16</inkml:trace>
      </inkml:traceGroup>
      <inkml:traceGroup>
        <inkml:annotationXML>
          <emma:emma xmlns:emma="http://www.w3.org/2003/04/emma" version="1.0">
            <emma:interpretation id="{5FB4F937-CB67-466E-B0AD-D86D1C359B0C}" emma:medium="tactile" emma:mode="ink">
              <msink:context xmlns:msink="http://schemas.microsoft.com/ink/2010/main" type="line" rotatedBoundingBox="11515,17452 20918,17231 20953,18735 11550,18956"/>
            </emma:interpretation>
          </emma:emma>
        </inkml:annotationXML>
        <inkml:traceGroup>
          <inkml:annotationXML>
            <emma:emma xmlns:emma="http://www.w3.org/2003/04/emma" version="1.0">
              <emma:interpretation id="{95AB0E75-0CAC-47E8-A7AD-E89DA33DCD75}" emma:medium="tactile" emma:mode="ink">
                <msink:context xmlns:msink="http://schemas.microsoft.com/ink/2010/main" type="inkWord" rotatedBoundingBox="11515,17452 16223,17341 16258,18845 11550,18956"/>
              </emma:interpretation>
              <emma:one-of disjunction-type="recognition" id="oneOf5">
                <emma:interpretation id="interp21" emma:lang="en-IN" emma:confidence="0">
                  <emma:literal>marketing</emma:literal>
                </emma:interpretation>
                <emma:interpretation id="interp22" emma:lang="en-IN" emma:confidence="0">
                  <emma:literal>Marketing</emma:literal>
                </emma:interpretation>
                <emma:interpretation id="interp23" emma:lang="en-IN" emma:confidence="0">
                  <emma:literal>madding</emma:literal>
                </emma:interpretation>
                <emma:interpretation id="interp24" emma:lang="en-IN" emma:confidence="0">
                  <emma:literal>Maddy</emma:literal>
                </emma:interpretation>
                <emma:interpretation id="interp25" emma:lang="en-IN" emma:confidence="0">
                  <emma:literal>marketer</emma:literal>
                </emma:interpretation>
              </emma:one-of>
            </emma:emma>
          </inkml:annotationXML>
          <inkml:trace contextRef="#ctx0" brushRef="#br0" timeOffset="-972732.2546">10726 14190 276 0,'4'-20'157'16,"0"0"-15"-16,7-8-14 0,2 10-1 0,0 8-8 16,0 3-21-16,-1-1-25 0,1 5-32 0,2 5-19 15,0 0-11-15,1 6-5 0,3 4-5 0,-2 4 5 16,-3 4-1-16,-1 6-1 0,-2 5 9 16,-1 2 2-16,-5 4 5 0,-5 4 6 0,0 0-3 15,-5 0 1-15,-4 1-5 0,-4-1-1 0,-3-1-2 16,-7 0 2-16,0-5 0 0,3-4-3 15,-4-7 7-15,1-6-1 0,3-4 8 0,0-6 11 0,5-3 6 16,2-4 20-16,-1-2 7 0,9-5 2 16,-3-4-16-16,5-1-20 0,0-5-20 0,-2-7-18 15,5-5 7-15,1-5-6 0,3-3 3 0,0 0 0 16,0-1-7-16,7-2 1 0,4 2-5 0,6-4-3 16,-1 0 0-16,10 0-2 0,1 4 1 15,1 2-3-15,6 6 7 0,-2 2-4 0,0 4 3 16,-4 5 3-16,3 6-9 0,-6 4 2 0,1 6-4 15,1 2-2-15,-8 3-1 0,2 4-3 0,-3 5-3 16,-6 8-4-16,-3 2 5 0,-1 6 3 16,-1 1 8-16,-7 4 7 0,1 3-3 0,-5-2 7 15,-5-3-2-15,2 1 2 0,-1-3 5 0,-4-3-4 16,-3 1 4-16,5-4-2 0,-6-1 5 16,1-4 1-16,-1-2 3 0,0-8 9 0,5-1 6 15,-1-4 19-15,3-3 9 0,-1-3-5 0,4-4-6 16,2-1-23-16,0-2-17 0,1-5-8 0,6-3-6 15,-2-4 3-15,7-4 2 0,1-1 3 0,2 0-1 16,7-3 2-16,-2-1 0 0,5 0-4 0,7-5 6 16,-3 11-7-16,1-2 1 0,0 5-2 15,2 5-5-15,-1 5 4 0,-6 4-6 0,4 5 1 16,-5 5-3-16,-1 4-5 0,-6 4 1 0,-4 7-3 16,1 2 2-16,-3 5 2 0,-6 5 7 15,-1 3 5-15,-4 1 2 0,-5 0 5 0,1 0-1 16,-7-4 2-16,0 2 2 0,3-3-2 0,-5-1 2 15,1 0-2-15,-3-5 5 0,1-2-1 0,2-3 0 16,2-2-8-16,-1 2-74 0,7-3-214 16,-2-3-254-16,5-4-214 0</inkml:trace>
          <inkml:trace contextRef="#ctx0" brushRef="#br0" timeOffset="-971888.6295">12182 14237 1 0,'-18'-4'0'0,"-16"8"0"0,-1-2 0 15,3 5 0-15,4 2 0 0,2 5 47 16,0-1 151-16,-3 2-51 0,-3 6-45 0,4 0-31 15,1 3-11-15,7-1-12 0,-1 2-5 0,3 0-7 16,2-1-10-16,6-3-5 0,1 0-9 0,5-1-8 16,-1-1-2-16,10-3 1 0,-1-6 1 15,5-2 14-15,-3-4 13 0,8-2 3 0,4-5 7 16,0-3-7-16,2-3-7 0,4-5-2 0,2 0-3 16,3-3-2-16,-1 1-1 0,-5-4-1 15,1 1-1-15,2 0 3 0,-4 1 3 0,-3-3-4 16,4-2 1-16,-8 6-4 0,-2-2-1 0,1 4 2 15,-5 5-4-15,-6 2 0 0,-1 6-2 0,1 2-5 16,-3 0-13-16,-3 1-13 0,2 2 2 16,-2 6 2-16,-7 3 17 0,-1 4 14 0,1 4 0 15,-7-3 3-15,4 8-4 0,-3-1-1 0,3-2-1 16,1 3-3-16,6-4-1 0,-2 0 0 0,2-1-1 16,1-7-1-16,8-3 2 0,1-2 4 0,1-5 5 15,4-3 14-15,3-2 5 0,2-4 6 16,2-3-4-16,7-1-11 0,-3-5-4 0,5-2-7 15,-1-2 3-15,2 1 0 0,-3-1 0 0,-6 0-2 16,5-1-3-16,-5 2-1 0,-2 1-4 0,0 2-2 16,1 1-2-16,-2 5-8 0,-4 0-1 0,2 3-3 15,0 3-2-15,-4 1-1 0,-4 4-1 16,1 2-1-16,-2 2 4 0,-2 3 8 0,-2 5 4 16,-2 2 7-16,-2 6 0 0,2 4-4 0,-5-2 1 15,6 4-5-15,-4-4 1 0,1 2 0 16,3-3-2-16,0 1 0 0,4-6-2 0,0-6-1 15,6-3 2-15,0-3 3 0,0-3 4 0,5-3 0 16,3-3 0-16,6-3-7 0,1-3-3 16,1-7-3-16,1 2-14 0,2-5-20 0,-3-2-41 15,2-1-33-15,-1-4-18 0,-1 1 11 0,-5-3 39 16,-1-1 33-16,-1-1 30 0,-4-3 12 0,2-3 5 16,1-1 5-16,0-2 0 0,-1-1 3 15,-2 1-1-15,1 2-3 0,1-4 4 0,-5 6 0 16,-3-1 6-16,1 7 5 0,-4 2 8 0,-3 9 4 15,5 1 13-15,-6 6 22 0,0 5 4 0,0 5-8 16,0 2-32-16,-3 2-47 0,0 3-12 0,2 4 6 16,-3 7 22-16,-4 5 24 0,0 10 3 0,-3 2-3 15,-2 5-7-15,-1-3-1 0,1 1-3 16,0 3 4-16,-2 1-4 0,3-2-3 0,0-2 1 16,2-1-3-16,0-5 3 0,4-6 2 0,4 0-2 15,3-6-3-15,4-5-4 0,2-3-11 0,1-6-23 16,5-4-71-16,6-2-117 0,4-4-194 15,0-8-222-15,9-1 439 0</inkml:trace>
          <inkml:trace contextRef="#ctx0" brushRef="#br0" timeOffset="-970575.8573">13263 13984 1 0,'0'1'0'0,"0"1"0"0,-3 4 0 15,1 3 0-15,-5 2 0 0,2 4 0 16,-7 0 0-16,-2 3 95 0,-2 1-28 0,-7 4-19 15,1 1-12-15,-5 2-6 0,4-3 1 0,0-3-1 16,-4 1 1-16,2-5 3 0,-7 5-6 0,5-3 0 16,-1-5-3-16,1-2 1 0,0-1 8 0,4-4 16 15,6-1 17-15,3-4 26 0,5-2 20 16,6-1-5-16,2-2-24 0,1 0-41 0,3 1-43 16,-2-1-24-16,7-2-8 0,-4 2 3 0,7 2 3 15,0 2 1-15,-5 0 0 0,4 4 3 0,-4 4 5 16,2-1 6-16,-1 4 9 0,-2 1 10 15,-2 1 3-15,5 5 5 0,-5-1 0 0,-2 3-5 16,1-1 2-16,3 0-3 0,-2 0-3 0,-1-2-2 16,8-2 2-16,-5-5 0 0,6-1 6 0,1-6 9 15,1 0 2-15,2-3 1 0,4-3-3 16,2-3-8-16,5-1 1 0,1-2-1 0,3-2-2 16,4 1-3-16,-2 1-4 0,2-1-2 0,-5 1-1 15,1-1 3-15,-1 0-2 0,-5 1-1 16,-1 1-1-16,0-1-4 0,-7 0 3 0,4 2 4 15,-5-3 4-15,-3-1 6 0,-3 1 1 0,-1-2 4 16,0-2 7-16,-5 2 9 0,-3-3 4 0,-3 5 6 16,-3-2-1-16,-1 3-7 0,-2 3-5 0,-2 3-8 15,-3 2-9-15,0 4-2 0,-2 3-6 16,-5 7-4-16,1 2 0 0,-2 1 3 0,-3 3 3 16,-1 1 4-16,7 3 0 0,-4-1 0 0,7 1 2 15,2-2-2-15,4-3-2 0,0 1-1 0,10-3-5 16,7 1 0-16,0-3 1 0,5-2 5 0,5-1 4 15,6-3 5-15,4-4-1 0,10-4-8 16,1-4 1-16,5-6-5 0,4 1-6 0,-2 1-6 16,5-4-19-16,-4-2-28 0,-6-1-22 0,-1-1-12 15,-3-3 9-15,-3-1 20 0,0-3 18 16,-3 0 13-16,0-4 9 0,-3-5 6 0,-2-3 11 16,-2-4 7-16,0-4-2 0,1-1 1 0,-1 1-4 15,-4-5-1-15,1 2 1 0,-2-1 1 0,4 3 1 16,-5 0 0-16,1 6 3 0,-1 2-2 15,-3 6 4-15,0 4 4 0,-6 9 1 0,-1 6 5 16,-4 3 1-16,-1 7-8 0,-4 1-18 0,2 1-18 16,-3 4-6-16,-2 5 2 0,-3 9 22 0,-7 6 15 15,-3 5 1-15,1 3 4 0,-2 2-7 0,2 3 2 16,-1-1-3-16,4 4-1 0,0-3 2 16,2-1 1-16,3 4 1 0,2 2-1 0,-1-2-1 15,5 3 0-15,-1-5-3 0,4 0 3 0,4-6-3 16,-1-4-1-16,6-6-3 0,2-8-2 0,1-3 4 15,4-6 4-15,2-6 8 0,5-3 4 16,1-3-4-16,1-4-3 0,-1 1-2 0,2-2 0 16,-3-1 0-16,2 1 1 0,-3-5-1 0,-4 3 0 15,-2-2 2-15,2 1 0 0,-2-3 4 0,-1 0 2 16,-1-2-3-16,-2 1 0 0,2-1-4 16,-2 0-2-16,-1 5-1 0,-5 3-1 0,0 3-4 15,-4 5-4-15,-2 3-11 0,-1 2-21 0,0 1 3 16,-5 6 3-16,1 2 18 0,-6 8 20 15,-2 2 0-15,-2 3 0 0,0 1-4 0,1-1 2 16,-2 0-5-16,7-5-1 0,-1 3 0 0,7-5-4 16,2 2 4-16,2-2 2 0,2-3-2 0,6-2 5 15,1-5 2-15,4-1 4 0,2-6 10 0,0 0-3 16,6-2 1-16,-3-4-5 0,3-1 1 16,3-2-4-16,-3-3 0 0,4-1 4 0,-1-1-7 15,-1-1 2-15,1 2-5 0,-1-4-1 0,-3 4-1 16,-1-2 0-16,3 5-2 0,-7 0-1 0,-1 3-8 15,-3 3 0-15,-1 2-2 0,-3 2 0 16,-1 2-2-16,-5 4-5 0,1-1-5 0,-3 1 2 16,-3 5 3-16,2-1 9 0,-2 2 5 0,-1 3 1 15,3-2 4-15,1-1-6 0,4 3 1 0,0-1 3 16,5-2-1-16,1-3 3 0,7-3-3 0,2-4 1 16,2-1 1-16,6-1-1 0,0-3 2 15,5 0-2-15,-2 0-3 0,6-5 0 0,0-2 1 16,-2-1 2-16,3-1 2 0,2-1-1 0,1 0 1 15,-1-4-2-15,0 1 5 0,-4-3 0 16,-4-1 4-16,-3 1 0 0,-4-2-3 0,-3-3 3 16,-2 6 1-16,-7-4 3 0,-2-1 3 0,-5 3 3 15,0-3 0-15,-5 2-3 0,0 6 0 0,0 3-3 16,0 5 3-16,0 2 0 0,-2 4-12 16,0 1-24-16,2 1-30 0,-2 2 0 0,-2 6 9 15,-6 7 19-15,-5 11 24 0,-3 5 2 0,-5 5 4 16,0 5 7-16,-2 7 5 0,3 2 4 0,-2 1 1 15,1 4-2-15,0 3-6 0,2 2-5 0,0 2-1 16,2 0-4-16,0 0 0 0,6-2-3 16,-5-3-2-16,7-1-1 0,1-9-1 0,3-1 5 15,0-7-7-15,5-3-31 0,0-8-114 0,1-8-160 16,2-3-282-16,1-9-423 0</inkml:trace>
          <inkml:trace contextRef="#ctx0" brushRef="#br0" timeOffset="-970228.7227">13830 14064 1430 0,'16'-4'-2'0,"13"-4"-46"0,19-2 16 15,22-2 20-15,15-3 2 0,11 5 6 0,11-2 1 16,8-1 2-16,4 7 3 0,4 2 0 16,4 1-43-16,2 3-321 0,1 0-556 0</inkml:trace>
          <inkml:trace contextRef="#ctx0" brushRef="#br0" timeOffset="-970412.4403">15136 13748 1112 0,'-10'-14'63'0,"-4"-1"-43"0,-1-2-30 15,11 4-33-15,4 6-99 0,4-1-258 0,-2 2-199 16</inkml:trace>
        </inkml:traceGroup>
        <inkml:traceGroup>
          <inkml:annotationXML>
            <emma:emma xmlns:emma="http://www.w3.org/2003/04/emma" version="1.0">
              <emma:interpretation id="{C1866A9D-66C4-4937-9E9F-89F262AE770E}" emma:medium="tactile" emma:mode="ink">
                <msink:context xmlns:msink="http://schemas.microsoft.com/ink/2010/main" type="inkWord" rotatedBoundingBox="17314,17535 20923,17450 20938,18097 17330,18182"/>
              </emma:interpretation>
              <emma:one-of disjunction-type="recognition" id="oneOf6">
                <emma:interpretation id="interp26" emma:lang="en-IN" emma:confidence="0">
                  <emma:literal>issues</emma:literal>
                </emma:interpretation>
                <emma:interpretation id="interp27" emma:lang="en-IN" emma:confidence="0">
                  <emma:literal>is sues</emma:literal>
                </emma:interpretation>
                <emma:interpretation id="interp28" emma:lang="en-IN" emma:confidence="0">
                  <emma:literal>is Sues</emma:literal>
                </emma:interpretation>
                <emma:interpretation id="interp29" emma:lang="en-IN" emma:confidence="0">
                  <emma:literal>is suss</emma:literal>
                </emma:interpretation>
                <emma:interpretation id="interp30" emma:lang="en-IN" emma:confidence="0">
                  <emma:literal>is S us</emma:literal>
                </emma:interpretation>
              </emma:one-of>
            </emma:emma>
          </inkml:annotationXML>
          <inkml:trace contextRef="#ctx0" brushRef="#br0" timeOffset="-969705.2064">16654 14220 148 0,'7'-18'340'16,"0"-3"-37"-16,3-6-12 0,-6 6-21 0,4 7-36 16,-5 2-57-16,2 5-59 0,1 2-45 0,-5 4-30 15,0 1-25-15,1 0-12 0,-4 0-16 0,2 1-1 16,-1 4 2-16,-4 4 8 0,-2 6 15 15,-5 8 2-15,-3-2 2 0,-4 7-8 0,-1 2-2 16,2-1 1-16,-4 1-5 0,7 0 3 0,-2-2-1 16,-1 0 1-16,2-1-1 0,3-1-1 0,1-3-16 15,4-4-149-15,1-4-196 0,3-2-297 16,4-5-266-16</inkml:trace>
          <inkml:trace contextRef="#ctx0" brushRef="#br0" timeOffset="-969557.474">16859 13907 628 0,'-6'-15'326'0,"2"2"-195"0,-5-3-58 15,7 8-56-15,4 5-27 0,3 0-19 16,0 0-1-16,2 3-14 0,1 0-71 0,4 3-151 16,1 2-190-16,1 2 232 0</inkml:trace>
          <inkml:trace contextRef="#ctx0" brushRef="#br0" timeOffset="-969227.5873">17233 14000 1 0,'-2'3'0'16,"-4"0"0"-16,-2 0 0 0,-2 3 50 0,-4 4 57 16,1-1 23-16,-6 0-4 0,-4 3-5 0,-2-1-7 15,-5-1-2-15,6 2-10 0,0-2-27 0,5 2-16 16,4 0-25-16,7-1-18 0,0 1 1 15,6-1-7-15,2-3 4 0,1-1-1 0,4 4 2 16,2-2 0-16,1 0-1 0,4 3 3 0,4-1-5 16,0-1 1-16,6 2-4 0,-1-2-6 0,2 1 3 15,-2 1-5-15,0-2 1 0,-3 4 1 16,0-4-1-16,-3 1 0 0,-5-1 1 0,-4-1 1 16,-1 1 0-16,-5 1 11 0,-3-2 11 15,-2 1 7-15,-7 2 13 0,-3-1-7 0,-8-1-2 16,2 2-3-16,-9-3-8 0,-2-1 0 0,4-2-5 15,-5 1-1-15,10-1-10 0,3-3 1 0,4 1-6 16,3-2-9-16,8-2-57 0,2 0-103 0,9 0-97 16,3-2-162-16,6 1-147 0,6-2 479 0</inkml:trace>
          <inkml:trace contextRef="#ctx0" brushRef="#br0" timeOffset="-968861.8915">17850 14109 1 0,'4'-9'77'0,"7"-2"205"16,-3-4-26-16,-4 7-12 0,-3 3-20 0,-2 2-36 16,-3-1-60-16,-3-1-54 0,-3 4-45 0,-1-1-27 15,-5 5-11-15,-3 6 4 0,-8-3 7 16,-2 4 0-16,-5 3 3 0,1-2-3 0,3 1 4 16,2 2 4-16,4-1-4 0,8 2 0 0,-3-6-9 15,10 1-1-15,3 2-3 0,3-1 2 0,8-1 6 16,1 4-1-16,6-3 10 0,8-1 2 15,-1-3-4-15,3-1 1 0,3 2-6 0,1 1-1 16,4-2-2-16,-3 2 0 0,0 0 0 0,-6 0-4 16,2 1 4-16,-1 0-3 0,-6 0 0 0,-1 0 0 15,-5-1 0-15,-2 2 5 0,-2-2-1 0,-6 1 4 16,-3-3 5-16,-6 4 4 0,-3-2 6 16,-5-1 5-16,-3-1 3 0,-4-3-3 0,-4 0-1 15,-1-3-3-15,-1 0-6 0,-3-1 4 0,3 0-3 16,3 0 2-16,4 2-3 0,3 0-6 0,-2-2-2 15,5 0-3-15,7-2-1 0,6 0-19 16,0 2-147-16,5-1-96 0,4 2-166 0,7-1-210 16,6 0 313-16</inkml:trace>
          <inkml:trace contextRef="#ctx0" brushRef="#br0" timeOffset="-967922.7735">18404 14042 147 0,'-1'-3'321'16,"-2"-2"-104"-16,-1 1-57 0,3 4-48 0,1 0-51 16,0 1-43-16,-2 2-14 0,-2 5 3 15,-4 4 19-15,-1 1 2 0,-3 5-3 0,-2 0-5 16,1 1-4-16,1 1-3 0,1 0-5 0,2 1-1 16,-2-1-3-16,8 0-2 0,3-4 4 0,0 2-1 15,6-2 4-15,2-4 2 0,4 0 2 0,1-3 5 16,2-4 0-16,6-4 1 0,-3-1-8 0,6-1-6 15,1-1-13-15,-2-4-10 0,8-3-5 16,-4 0-4-16,1-3 1 0,-3-1 5 0,1-1 6 16,-9-2 8-16,8 0 6 0,-7-4 5 0,2-1 2 15,-1 2 2-15,-1-2-2 0,-2-2-1 0,-3 2 1 16,1 4-1-16,-4 0 3 0,-4 5-1 16,2 5 0-16,-6 2 2 0,0 4-3 0,-2-1-3 15,0 2-11-15,0 0-8 0,-2 5 8 0,-2 2 10 16,-5 5 16-16,-3 3 8 0,-3 5-2 15,2 0-5-15,-3 3-8 0,-2 0-2 0,1-3-4 16,3 0-2-16,4-1 0 0,6-1-3 0,0 0 0 16,4-3-3-16,2-2-1 0,4-1 0 0,3-6 2 15,4 2 3-15,6-4-3 0,1-1 0 16,0-3-4-16,7 0-5 0,3-5-3 0,1 3-6 16,3-4-6-16,-1 0-6 0,4 0-3 0,-2-2 2 15,-1-5 5-15,3 1 10 0,-2-2 8 0,-3-3 7 16,4-5 3-16,-6 1 5 0,1-4 3 0,-3-3 0 15,-1-1 4-15,-3 0-2 0,1 3 1 16,-2-2 0-16,2 0 0 0,-3 1 3 0,-5 2-2 16,-2 0 1-16,-1 4 2 0,-2 4 1 0,-3-3 8 15,-6 8 4-15,-2 0 10 0,-2 6-1 0,-2 3-12 16,-5-1-15-16,1 2-19 0,-6 2-8 16,-7 3 0-16,-4 6 6 0,-5 6 4 0,0 3 2 15,-9 4 3-15,1 4-1 0,1 3 2 0,-2 0 0 16,-3 3-6-16,6-3 2 0,-2 3-1 0,11-2 2 15,6-2 4-15,6 2-5 0,7-5-6 16,7-1-3-16,7-4-1 0,3-4 5 0,3 0 10 16,7-4 7-16,-3-1 1 0,12-1 4 0,3-4-4 15,1-3 1-15,5-3 0 0,2 3-2 16,2-6 0-16,6 0-2 0,-4 0 2 0,6-3 2 16,1-4 0-16,-4 1 5 0,0-2-7 0,-4-3 2 15,2-4 1-15,-5-3-1 0,3-5 9 0,-4-2-2 16,1-1 2-16,-3 1-3 0,-5-2 2 0,-1 2-2 15,-2-2 0-15,-3 0 1 0,-2 4-8 0,-6 3 1 16,1 3-2-16,-4 5-1 0,-6 1 3 16,1 3-1-16,-6 5 5 0,1 3 6 0,-4 2 3 15,-1 1-2-15,-1 0-15 0,0 0-29 0,-3 1-19 16,0 2-5-16,-6 1 6 0,2 6 21 0,-5 1 12 16,-5 4 2-16,5 3 1 0,4 0-2 15,-1 3-6-15,2 0-3 0,7 0-5 0,6 3 4 16,1-2 7-16,2 2 1 0,-2 0 3 0,6 0-1 15,2 0 2-15,-1 1 1 0,1-6 1 0,-1 4 1 16,-1 1-2-16,0-3 8 0,-2 0 8 16,-5 1 13-16,-2-7 17 0,-5 3 13 0,-2-6 13 15,-9 1 5-15,-10-5-4 0,-4-2-10 0,-13-2-10 16,-7-1-16-16,-8-3-6 0,-3-3-13 16,-5 0-13-16,4-1-58 0,-1-1-137 0,6 1-278 15,2 1-620-15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5:00.5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EDB53D7-F01B-416A-999E-228E4815CF0E}" emma:medium="tactile" emma:mode="ink">
          <msink:context xmlns:msink="http://schemas.microsoft.com/ink/2010/main" type="inkDrawing" rotatedBoundingBox="10978,1377 14685,787 14699,874 10992,1463" semanticType="underline" shapeName="Other">
            <msink:sourceLink direction="with" ref="{A2390EE0-4953-46CC-B02B-CE7EE2011B65}"/>
          </msink:context>
        </emma:interpretation>
      </emma:emma>
    </inkml:annotationXML>
    <inkml:trace contextRef="#ctx0" brushRef="#br0">-3 620 1603 0,'-3'-3'223'0,"3"-2"-175"15,3-1-65-15,15-2-26 0,12-1 25 16,12-6 42-16,10 1 5 0,9-4 2 0,9 1 2 15,11-3-2-15,10 0 1 0,13 1 5 0,6-2 8 16,15-2 3-16,8 3 3 0,9-7 4 16,7 2-3-16,6-1-5 0,2-1-6 0,4-1-10 15,3 1-9-15,3-2 1 0,1 1-3 0,-5 3-2 16,-4 2-1-16,-9 4-6 0,-3 1-2 0,-9 0-1 16,-6 3 0-16,-14 3-1 0,-12 0-2 15,-10 3-1-15,-17 2-4 0,-10-2 0 0,-14 3-2 16,-12 1 3-16,-11 3 1 0,-11 0 2 0,-11 2 24 15,-8 0 30-15,-3 0 25 0,-2 0 10 16,-2-2-28-16,-2 1-37 0,-2 0-30 0,-4-1-24 16,-5 0-7-16,-1 2-7 0,-2 2-31 0,-5 1-47 15,-4 2-88-15,-4 2-127 0,-5 2-202 0,-2 3-333 16,-8-2 206-16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5:13.3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919B75-47AD-4835-AD9F-7D82BC22C632}" emma:medium="tactile" emma:mode="ink">
          <msink:context xmlns:msink="http://schemas.microsoft.com/ink/2010/main" type="inkDrawing" rotatedBoundingBox="10869,3506 16240,2377 16248,2417 10877,3546" semanticType="strikethrough" shapeName="Other">
            <msink:sourceLink direction="with" ref="{DB45020E-3F27-471F-AC3F-378D63BEAB56}"/>
            <msink:sourceLink direction="with" ref="{2A315E67-0662-4303-91DB-DC233CCCB50A}"/>
            <msink:sourceLink direction="with" ref="{BA3DA892-3FE1-43C9-AD6A-66A74FC3EB29}"/>
          </msink:context>
        </emma:interpretation>
      </emma:emma>
    </inkml:annotationXML>
    <inkml:trace contextRef="#ctx0" brushRef="#br0">-3 1147 1495 0,'-2'-4'418'0,"7"-2"-496"0,2-2-26 0,17 0-8 16,8-1 101-16,14-2 6 0,9-4 6 0,12-2-2 15,10-3 5-15,11-2 4 0,8 2 0 0,10-5 9 16,12-2-5-16,11 1 2 0,10-1 1 0,14-4-1 15,5 1 2-15,9-4 2 0,-1-1 4 0,12-4 2 16,6 1 7-16,4-5-2 0,6 2-8 16,3 1-1-16,-4-4-6 0,12 2-1 0,-4-1 0 15,-2 1-7-15,-2 0 0 0,-9 0-1 0,-3 3-1 16,-10 4-3-16,-11 2 2 0,-7 2 0 16,-19 2 3-16,-4 3 5 0,-13 0 0 0,-14 6 19 15,-9 1 8-15,-14 6 8 0,-13-1 7 0,-12 4-12 16,-16 2-3-16,-11 1-11 0,-10 4 3 0,-10 0 7 15,-5 3 20-15,-5 0 33 0,-2 0 10 16,-4 0 4-16,3 1-15 0,-3-1-31 0,1 0-29 16,-3 0-30-16,-6 0-44 0,-5 0-61 0,-7 2-84 15,-2 2-127-15,-8 6-195 0,-8-2-349 0,0 3 55 16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5:10.5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02EE2F-44A0-4158-BA68-05256645A297}" emma:medium="tactile" emma:mode="ink">
          <msink:context xmlns:msink="http://schemas.microsoft.com/ink/2010/main" type="writingRegion" rotatedBoundingBox="11221,2286 14787,1410 15032,2406 11466,3283"/>
        </emma:interpretation>
      </emma:emma>
    </inkml:annotationXML>
    <inkml:traceGroup>
      <inkml:annotationXML>
        <emma:emma xmlns:emma="http://www.w3.org/2003/04/emma" version="1.0">
          <emma:interpretation id="{FE75621F-3B5D-4D66-8ECC-C3352747CD83}" emma:medium="tactile" emma:mode="ink">
            <msink:context xmlns:msink="http://schemas.microsoft.com/ink/2010/main" type="paragraph" rotatedBoundingBox="11221,2286 14787,1410 15032,2406 11466,32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3A3F71-0568-402A-8A21-6D7C1C1A7361}" emma:medium="tactile" emma:mode="ink">
              <msink:context xmlns:msink="http://schemas.microsoft.com/ink/2010/main" type="line" rotatedBoundingBox="11221,2286 14787,1410 15032,2406 11466,3283"/>
            </emma:interpretation>
          </emma:emma>
        </inkml:annotationXML>
        <inkml:traceGroup>
          <inkml:annotationXML>
            <emma:emma xmlns:emma="http://www.w3.org/2003/04/emma" version="1.0">
              <emma:interpretation id="{EBDD01EA-C347-4F01-80B1-9B0DAEA305D4}" emma:medium="tactile" emma:mode="ink">
                <msink:context xmlns:msink="http://schemas.microsoft.com/ink/2010/main" type="inkWord" rotatedBoundingBox="11221,2286 14787,1410 15032,2406 11466,3283"/>
              </emma:interpretation>
              <emma:one-of disjunction-type="recognition" id="oneOf0">
                <emma:interpretation id="interp0" emma:lang="en-IN" emma:confidence="0">
                  <emma:literal>William</emma:literal>
                </emma:interpretation>
                <emma:interpretation id="interp1" emma:lang="en-IN" emma:confidence="0">
                  <emma:literal>Willian</emma:literal>
                </emma:interpretation>
                <emma:interpretation id="interp2" emma:lang="en-IN" emma:confidence="0">
                  <emma:literal>Williem</emma:literal>
                </emma:interpretation>
                <emma:interpretation id="interp3" emma:lang="en-IN" emma:confidence="0">
                  <emma:literal>Willim</emma:literal>
                </emma:interpretation>
                <emma:interpretation id="interp4" emma:lang="en-IN" emma:confidence="0">
                  <emma:literal>Wilkm</emma:literal>
                </emma:interpretation>
              </emma:one-of>
            </emma:emma>
          </inkml:annotationXML>
          <inkml:trace contextRef="#ctx0" brushRef="#br0">-208-4809 1 0,'0'-22'0'0,"1"-6"153"0,-1-6 32 15,1 9-8-15,1 9-6 0,2-2-6 0,-3 2-7 16,-1 2-7-16,-1 4-10 0,1 1-15 16,-4 0-15-16,4 3-15 0,-2 3-10 0,1 0-7 15,1 3-22-15,-1 0-31 0,1 0-35 0,0 3-43 16,-2 0-4-16,1 6 12 0,-2 12 20 0,-5 7 26 15,-4 16 9-15,0 8 1 0,-3 10-1 16,1 5 2-16,0 3-4 0,-2 1-3 0,-1-1 1 16,2 1-3-16,0 0 2 0,1-4-1 0,0-3 1 15,2-5-4-15,1-3 3 0,6-9-3 16,-4-6 0-16,7-11 0 0,2-9-2 0,0-5-2 16,2-5 0-16,-1-5 0 0,0-4 7 0,-1 1 15 15,6-6 13-15,-5 0 17 0,0 0 5 0,2-4-5 16,5-2-12-16,-3-9-14 0,7-2-11 0,2-1-7 15,-1-4 0-15,1 1-2 0,-1-2 0 16,-1-1 1-16,2 5 0 0,-4 0-1 0,0 0 1 16,-4 4-5-16,6 1-2 0,1 2-1 0,0-2-5 15,-2 7-2-15,1-2-4 0,0 5-6 16,-3 4-8-16,2 1-9 0,0 4-8 0,-2 1 5 16,-2 2 7-16,3 7 9 0,1 3 11 0,0 5 6 15,-3 4 3-15,3-1 5 0,1 3 1 0,0-2 0 16,-1 0 0-16,-3-4 0 0,4-4 1 0,0-3 0 15,2-4 6-15,0-3 1 0,3-5 9 16,-1-2 14-16,3-4 3 0,3-5 4 0,-4-3-5 16,5-7-9-16,-1 1-2 0,-2-3 0 0,4-5-2 15,-1 1-1-15,-6 0 2 0,-2 0 2 0,-2-2 4 16,-1 2 6-16,0-5-1 0,-4 0-1 16,-2-5-4-16,2-1-6 0,-3-1-6 0,-1-2-6 15,6-2-5-15,-1-3-1 0,-4 1-5 0,5-3 0 16,-1 2-3-16,-2 2-3 0,5 6-1 15,0 7-3-15,-3 5-5 0,-2 11-9 0,1 7-11 0,-4 3-12 16,3 2-12-16,-3 4-7 0,0 0-6 16,4 3-10-16,-1 3-19 0,3 5-54 0,2 3-117 15,2 8-212-15,-1 1-281 0,1 0 549 0</inkml:trace>
          <inkml:trace contextRef="#ctx0" brushRef="#br0" timeOffset="224.1689">729-4619 352 0,'0'-6'354'0,"-3"-1"-173"0,2-3-16 15,0 8-28-15,1 2-21 0,0 2-34 0,0 0-40 16,0 0-30-16,-2 4-7 0,-2 6 6 0,3 3 12 16,-3 7 9-16,0 2-1 0,-4 3-3 15,-2 1-6-15,5 0-7 0,-4-3-9 0,5-1 2 16,-3 1-3-16,3-3-1 0,3-1 1 0,1 0-11 15,0-3-23-15,1-5-108 0,0-6-166 16,6 1-213-16,-2-7-128 0,-1-4 644 0</inkml:trace>
          <inkml:trace contextRef="#ctx0" brushRef="#br0" timeOffset="359.5024">881-4810 1 0,'5'-18'0'16,"3"-1"0"-16,-1-4 3 0,2 9 114 0,-6 8-16 15,-2 3-26-15,0 2-52 0,-1 1-66 16,3 1 6-16,0 1 9 0,-1 1 20 0,1 1 38 0,6 2-141 16,-3-3-11-16,5 2 122 0</inkml:trace>
          <inkml:trace contextRef="#ctx0" brushRef="#br0" timeOffset="871.4396">1245-5176 1 0,'4'-6'0'0,"-4"-5"190"16,2 1-5-16,0 4 5 0,0 5 4 0,-2-1-32 15,0 4-53-15,0-1-72 0,0 2-73 0,0 2 7 16,1 3 14-16,-1 10 37 0,-1 8 45 16,-2 8-19-16,-5 7-7 0,-1 6-9 0,-2 1-3 15,-3 1 1-15,-4 3-4 0,2 1 0 0,-5 1-2 16,4-1-7-16,1-2 0 0,1-3-3 0,3-6-5 15,3-8-1-15,5-1-4 0,4-9-2 0,1-3-4 16,2-7-1-16,3-2-3 0,0-3-1 0,0-6 1 16,1 0 6-16,4-7 11 0,2-1 9 15,2-5 6-15,4-4-1 0,2-3-6 0,2-4-3 16,-6-3-1-16,6 0-2 0,-5 0-2 0,4-3-4 16,-4-1-2-16,3-2-1 0,-1-2 4 0,-1-3 1 15,-3-1 3-15,4-3 4 0,-5 1 1 16,1-2 0-16,-2 0-1 0,0-2-2 0,0 2-3 15,-1 0-1-15,1 0 0 0,-1 6-3 0,-1 0 2 16,-1 7 1-16,-6 8 0 0,3 3 10 16,-5 7 11-16,0 4 18 0,-3 5 3 0,-2 0-10 15,1 0-23-15,1 2-36 0,0-1-41 0,0 2-14 16,0 5 11-16,-3 6 20 0,-2 6 35 16,-2 12 19-16,-5 4-2 0,1 7-1 0,-2 2-3 15,0 0-5-15,-1 3 3 0,1 1 0 0,-2 0-2 16,2 1-1-16,-1-1 2 0,2-2-1 0,5-5 1 15,-2-6 1-15,4-4-5 0,2-9-5 0,8-5-4 16,-1-6-8-16,4-1-9 0,-1-6-17 0,3-2-57 16,0-6-85-16,4-3-118 0,3-5-144 15,1 0-134-15,4-7 538 0</inkml:trace>
          <inkml:trace contextRef="#ctx0" brushRef="#br0" timeOffset="1067.9771">1698-4968 1 0,'3'-12'0'0,"-2"-5"0"15,1-2 228-15,-2 10 94 0,0 6-34 0,0 1-58 16,0 4-83-16,0-1-103 0,0 1-59 0,0 1-12 16,-2 6 12-16,1 6 38 0,-2 4 10 15,-2 3-2-15,2 4-8 0,1 1-8 0,-4-1-2 16,1 3-4-16,-3-2-2 0,3 0 1 0,1 0-3 16,-5-2 3-16,8-1-3 0,0-6-1 0,1 0-8 15,2-7-3-15,-2 1-13 0,7-6-100 16,-3-4-168-16,3-2-241 0,2-2 111 0</inkml:trace>
          <inkml:trace contextRef="#ctx0" brushRef="#br0" timeOffset="2249.7632">2165-5052 171 0,'-9'-7'236'16,"-6"-4"-116"-16,0 1-25 0,2 4-13 0,1 0-1 15,1 5-8-15,-1 1-9 0,-4 1-10 0,1 3-9 16,-1 4-3-16,0 2-1 0,-6 7-10 15,6 3-9-15,-5 5-5 0,1 3-7 0,-2 1-2 16,6 3 2-16,-3-3-1 0,3-1-4 0,7-1-1 16,4-5-5-16,3-6-8 0,2-2-3 0,3-5-6 15,5-3 4-15,0-2 6 0,1-2 14 16,5-4 15-16,3-2 10 0,2-4 6 0,1-4-2 16,2-3-6-16,-1-1-1 0,-1-3 3 0,0-2 2 15,-5 2 3-15,0-1 1 0,-2 0 0 16,-2 2 0-16,-3-2-2 0,0 3-3 0,-3 1-3 15,2 1-3-15,-4 3-3 0,5 4-7 0,-7 5-10 16,0 3-8-16,-1 2-11 0,-1-1-20 0,1-1-28 16,0 3 11-16,1 4 15 0,2 0 21 15,-3 5 34-15,4 0-8 0,-4 2-4 0,3 3-3 16,-6-1-3-16,3 1 0 0,0-1-3 0,-3-1-4 16,3-2-7-16,3 0-6 0,1-4-12 0,-1 0-30 15,0-5-65-15,5-2-55 0,-3-2-19 0,6-3 13 16,1-2 56-16,0-5 52 0,0 2 32 0,0-4 20 15,-1-2 19-15,1 0 10 0,-3-3 3 16,2 1 5-16,0-4 3 0,1-2 9 0,1 3 23 16,0-4 14-16,2 0 6 0,3 6 0 0,-5-8-19 15,5 3-16-15,-2 3-11 0,0 0-11 16,-3 8-7-16,-1 2 0 0,-4 5-3 0,2 2-4 16,-2 4-9-16,-3-1-7 0,2 5-3 0,-2 5 7 15,-1-1 16-15,0 9 12 0,-3-1 9 0,-1 5 4 16,-1 1 4-16,-6 0 4 0,3 0-3 15,-2 0-1-15,-2-1-9 0,-2 0-6 0,0-4-2 16,3 1-2-16,-3-6 3 0,2 1 2 0,2-5 1 16,0-4 4-16,2 1 22 0,3-5 29 15,1-2 30-15,0 0 23 0,1-5-26 0,2 1-37 16,1-4-41-16,0 0-28 0,-1-7 3 0,6 3 8 16,0-5 11-16,-2-1 2 0,5-2-3 0,3-2-4 15,-2-2-7-15,8-1-2 0,-3 0-4 16,5-4-6-16,3 0-2 0,-1 6-6 0,2 0-1 0,-2 5 0 15,-6 6-1-15,1 2 0 0,-9 6-6 0,-2 2-7 16,1 2-3-16,-4 5-2 0,1 2 8 16,1 0 8-16,-2 4 10 0,-4 4 8 0,2 3 3 15,-4 1 4-15,-1 3 0 0,-2 0 3 0,-2-3 1 16,-2 2 2-16,-2-1-1 0,2-1-2 16,-4-1-1-16,6-3 5 0,-3-2 1 0,3-3 5 15,1-5 14-15,0-2 12 0,4-3 22 0,0-2 15 16,0 2 6-16,2-1-27 0,0-4-36 0,0-2-42 15,2-3-27-15,3-3 6 0,2-4 10 16,7-1 16-16,3-2 4 0,-1 0 4 0,6 2 1 16,0-6 2-16,1-2 7 0,2 1 1 0,-1-4 4 15,2 7 0-15,-4-2-4 0,-1 2-7 16,-2 5-8-16,-3 1-4 0,-1 6-1 0,-6 2 7 16,-3 5 16-16,0 3 7 0,-3 3 5 0,-2 3 2 15,2 2-1-15,-2 5 10 0,0 5 9 16,-3 4 8-16,-2 3 1 0,0 4-2 0,-4 4-3 0,0 2-7 15,-2 0-7-15,-3-1-8 0,0-1-9 16,-2-2-1-16,2-1-2 0,0-1-4 0,-1-1-4 16,4-4-9-16,-3 2-14 0,3-4-81 0,0-1-143 15,4-5-136-15,0 4-232 0,3-5 68 0</inkml:trace>
          <inkml:trace contextRef="#ctx0" brushRef="#br0" timeOffset="1225.0592">1870-5318 871 0,'-8'-4'195'0,"-3"2"-89"0,5 0-73 0,-1 2-48 15,6 0-42-15,-1 0 6 0,2 3 5 0,-2 3 0 16,0 5-26-16,1 0-204 0,-2 2-282 0,3 1 475 16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5:18.7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E561EBF-99FC-4EB7-8A97-6E0134F86237}" emma:medium="tactile" emma:mode="ink">
          <msink:context xmlns:msink="http://schemas.microsoft.com/ink/2010/main" type="writingRegion" rotatedBoundingBox="15909,3654 19565,1747 20247,3054 16591,4961"/>
        </emma:interpretation>
      </emma:emma>
    </inkml:annotationXML>
    <inkml:traceGroup>
      <inkml:annotationXML>
        <emma:emma xmlns:emma="http://www.w3.org/2003/04/emma" version="1.0">
          <emma:interpretation id="{9FCCEF79-DC97-4823-A04D-D2218EBA70A9}" emma:medium="tactile" emma:mode="ink">
            <msink:context xmlns:msink="http://schemas.microsoft.com/ink/2010/main" type="paragraph" rotatedBoundingBox="15909,3654 19565,1747 20247,3054 16591,4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14132B-BBA1-423C-87F9-5F5839F26ECD}" emma:medium="tactile" emma:mode="ink">
              <msink:context xmlns:msink="http://schemas.microsoft.com/ink/2010/main" type="line" rotatedBoundingBox="15909,3654 19565,1747 20247,3054 16591,4961"/>
            </emma:interpretation>
          </emma:emma>
        </inkml:annotationXML>
        <inkml:traceGroup>
          <inkml:annotationXML>
            <emma:emma xmlns:emma="http://www.w3.org/2003/04/emma" version="1.0">
              <emma:interpretation id="{E29510B2-7BA7-45FA-8D03-1D2990222032}" emma:medium="tactile" emma:mode="ink">
                <msink:context xmlns:msink="http://schemas.microsoft.com/ink/2010/main" type="inkWord" rotatedBoundingBox="15909,3654 19565,1747 20247,3054 16591,4961"/>
              </emma:interpretation>
              <emma:one-of disjunction-type="recognition" id="oneOf0">
                <emma:interpretation id="interp0" emma:lang="en-IN" emma:confidence="0">
                  <emma:literal>Bride)</emma:literal>
                </emma:interpretation>
                <emma:interpretation id="interp1" emma:lang="en-IN" emma:confidence="0">
                  <emma:literal>Bria)</emma:literal>
                </emma:interpretation>
                <emma:interpretation id="interp2" emma:lang="en-IN" emma:confidence="0">
                  <emma:literal>Brie)</emma:literal>
                </emma:interpretation>
                <emma:interpretation id="interp3" emma:lang="en-IN" emma:confidence="0">
                  <emma:literal>Torie)</emma:literal>
                </emma:interpretation>
                <emma:interpretation id="interp4" emma:lang="en-IN" emma:confidence="0">
                  <emma:literal>thia)</emma:literal>
                </emma:interpretation>
              </emma:one-of>
            </emma:emma>
          </inkml:annotationXML>
          <inkml:trace contextRef="#ctx0" brushRef="#br0">15421 672 847 0,'1'-1'424'16,"0"-4"-233"-16,5-4-153 0,4-9-39 0,4-7 27 15,5-7 43-15,2-2 17 0,7-6-1 0,4-3-16 16,0-9-18-16,3 0-23 0,-1-4-6 16,3 2-5-16,4-5-6 0,0-2 2 0,3-4 0 15,2-3-2-15,0-5-2 0,1 2 1 0,3-5-3 16,0 1-3-16,2 2 0 0,-2 3-2 16,-3 7-1-16,-3 6 1 0,-2 8-4 0,-7 6 3 15,-5 9 0-15,-3 12 2 0,-7 4 1 0,-5 8 2 16,-4 5 0-16,-8 4-10 0,-3 4-1 0,-2 4 6 15,2 4 12-15,0 6 17 0,-1 9 3 0,-3 9 1 16,-3 8-11-16,-1 6-4 0,-4 4-3 16,-3 2-2-16,-5 3-1 0,-1 3 0 0,-5 3-2 15,1 5-3-15,-6 1-3 0,3-1-1 0,-3-3-5 16,7-5-4-16,-4-5-15 0,5-4-12 0,5-6-32 16,2-7-96-16,3-5-120 0,4-10-237 15,0-7-298-15,4-9 424 0</inkml:trace>
          <inkml:trace contextRef="#ctx0" brushRef="#br0" timeOffset="1007.5124">15646 21 1104 0,'5'-9'107'0,"1"-8"-153"16,10-2-25-16,5-3 24 0,10-4 34 0,2-4 13 15,8-2-2-15,3-4 1 0,2-1-6 0,6-1-2 16,1-4 2-16,9 3 5 0,4 1 11 0,2-5 7 16,1 2 13-16,3 1 7 0,-1-4 1 15,-1 0-11-15,-1 2-10 0,-7 2-6 0,1 0 1 16,-5 9 5-16,1 1-4 0,-7 5-5 0,-9 6-5 16,-4 1-5-16,-7 6 2 0,-6 1 0 0,-6 7 3 15,-8-1 12-15,-8 3 25 0,-3 4 32 16,-1 0 26-16,-3 1 13 0,2-2-18 0,0 2-20 15,-7 3-23-15,-3 8-18 0,-8 7-7 0,-6 5-14 16,-2 10 1-16,-7 9 0 0,-4 9 0 16,-4 10 3-16,-2 8-2 0,-3 7 5 0,1 3 2 15,-3 6 0-15,-2 6 1 0,-6 6 1 0,-4 5 0 16,-8 2 2-16,0 5-3 0,-3 0-4 0,-1-5-1 16,0-5-4-16,2-4 0 0,6-6-1 0,10-12-3 15,6-10 0-15,13-14 0 0,9-11 3 16,7-9-8-16,9-10-4 0,6-9-5 0,5-5-20 15,3-7 11-15,3-6 9 0,5-1-6 0,5-6 29 16,4-1 3-16,6-5-5 0,1-8 11 16,2-5-10-16,3-4-8 0,5-2 0 0,-4-3 0 15,3 1-5-15,7-6 1 0,-3-1 0 0,7-1-1 16,-1-5 0-16,1 1-1 0,-2-5-1 0,4-4-1 16,-2-1 0-16,-2-4-4 0,-3-3-4 0,-6-2-8 15,-4 1-15-15,-6 3-11 0,-8 2-5 0,-4 4 8 16,-9 5 18-16,-5 7 13 0,-4 7 12 15,-4 10 3-15,-8 5-8 0,-1 7-4 0,-6 3-5 16,-4 5-5-16,-1 4 3 0,-4 2 3 0,-1 2 3 16,0 5 6-16,-1 3 5 0,1 1 1 15,1 4 3-15,0 5-2 0,3 0 0 0,4 1 0 16,3 0-2-16,6-2-1 0,7-2-9 0,2-6-10 16,7-2-10-16,4-5-2 0,6-1 12 15,3-1 11-15,1-2 16 0,11-4 4 0,2-7 0 16,6-6 0-16,2-2-4 0,8-3-2 0,0-2 0 15,1-1-2-15,3 0-1 0,-3 0 0 0,-2-2-6 16,-2 2 0-16,-1 2-2 0,-3-1-1 0,2 4 6 16,-1-4 3-16,-2 1-1 0,3 4 0 15,-3-1-4-15,-3 0-1 0,1 4-1 0,-2 2 0 16,-4 2 1-16,-1 7-3 0,-6 0 0 0,-8 6 0 16,-4 6-3-16,-6 2 6 0,2 2 5 0,-4 5 5 15,-1 6 5-15,-3 4 0 0,0 3-3 0,-7 2-3 16,-1 1 2-16,-2 5-2 0,0-1-3 15,-1 1-1-15,-1-8-3 0,3-1 3 0,3-8 1 16,1-5-2-16,6-4-4 0,2-5-3 0,1-5-5 16,1 0-5-16,1-2 9 0,4-1 2 0,2-1 7 15,5-4 9-15,5-1-8 0,2-5-1 16,3-3-1-16,1-2 0 0,2-1 1 0,-1-2-1 16,-2 1-2-16,1-1 1 0,0-3 1 0,-1 1-1 15,-3-5 1-15,3 2 0 0,-5 2-2 16,0 0 7-16,-2-3 2 0,-1 3 0 0,-1 3 0 15,-6 3-4-15,0 1-3 0,0 7-2 0,-6 2 6 16,0 6 7-16,-2 1 10 0,-2 4 2 0,2 3-12 16,-1-1-9-16,-3 4-4 0,-1 1 2 0,1 6 13 15,-7 5 1-15,-1 4-4 0,-3 0-3 16,3 0-6-16,0-3-2 0,3 1-2 0,2-5-4 16,0-1-11-16,3-4-15 0,3 0-40 0,1-6-86 15,2-1-130-15,5-2-262 0,-3-4-362 0,6-4 574 16</inkml:trace>
          <inkml:trace contextRef="#ctx0" brushRef="#br0" timeOffset="1778.9612">17680-629 1 0,'1'-5'0'0,"-1"-3"0"0,2-2 0 0,-1 1 86 16,-1 0 90-16,-1 6 27 0,-1-4-19 0,-5 3-26 15,1 2-26-15,-5 2-17 0,-2 6-4 0,-2-2 1 16,0 6-2-16,0 2-10 0,-6 5-6 16,4 2-10-16,-5-1-8 0,1 3-15 0,2 1-11 15,3-5-14-15,0 2-18 0,5-4-9 0,2 0-10 16,6-2-5-16,3-3-3 0,0 2-8 15,5-2 3-15,3-4 1 0,4 1 3 0,2-4 10 16,5-1 5-16,2-4 5 0,4-1 3 0,2-4-3 16,3 1-7-16,-1 0-1 0,5 2-4 0,5-5-5 15,1 0 4-15,1 0-6 0,6 0-6 16,-4-5-7-16,4 2-13 0,-1-2-2 0,-5 0-10 16,6 0 0-16,-4-4-6 0,-4-1-12 0,-5-2 9 15,-4-1 12-15,-8-2 23 0,-2 4 27 0,-7 0 14 16,-6 2 14-16,0 1 3 0,-7-2 5 0,-1 7 1 15,-5 2-16-15,-1 3-19 0,-5 3-21 16,-5 4-11-16,-5 3-2 0,-4 3 13 0,-1 5 10 16,-8 2 6-16,0 7 7 0,-2-2-4 0,-1 6 1 15,5 0 0-15,0 2-1 0,7-1 4 0,-1 0 2 16,4 1-2-16,5-4-4 0,2-6-3 16,4 2-7-16,3-4-7 0,8-2-5 0,-1-5-11 15,4-3-4-15,4 1 8 0,2-5 7 0,6-2 14 16,7-4 9-16,-2 0-2 0,5-8-2 0,6 2-2 15,-1-2 0-15,3-1 2 0,-5 2 4 16,0-2-2-16,-2 2-1 0,-4 1-4 0,-3 3-4 16,-6 3 2-16,-4 1 0 0,-1 4 3 0,-6 1 10 15,1 1 10-15,-1 4 10 0,3-1 9 16,-1 5 1-16,-2 1-10 0,2-3-11 0,-2 0-6 16,3 2-9-16,2 0 0 0,-2-2 2 0,5-1 1 15,3 0 1-15,0-1-1 0,4 1-3 0,0-3-12 16,8-3-44-16,2-3-123 0,2-5-237 15,0-1-350-15,6-3 367 0</inkml:trace>
          <inkml:trace contextRef="#ctx0" brushRef="#br0" timeOffset="1170.0708">17559-910 1695 0,'-4'-4'131'0,"0"2"-68"0,3-4-73 16,2 5-34-16,0-1-34 0,2-4 4 15,-1 6-1-15,2-3-51 0,-3 0-150 0,2 3-187 16,5 1-191-16,-7 4 566 0</inkml:trace>
          <inkml:trace contextRef="#ctx0" brushRef="#br0" timeOffset="2020.7329">18631-1643 1146 0,'5'-7'94'16,"3"-4"-64"-16,5-2-37 0,5 6 7 0,3 1 19 16,3 1 15-16,2 5-6 0,1 3-2 0,-1 6 7 15,3 10 1-15,-1 8 6 0,-1 10 6 0,2 10 13 16,-5 9 32-16,3 9 19 0,-4 9 7 16,-7 6-8-16,-3 6-29 0,-6 7-13 0,-14 7-14 15,-9 8-15-15,-11 6-17 0,-17 2-38 0,-16-2-91 16,-11 0-178-16,-16-7-357 0,-14 0-517 15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28:39.8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A8F9091-70FC-48A0-8E4D-17FC7A4D8C7D}" emma:medium="tactile" emma:mode="ink">
          <msink:context xmlns:msink="http://schemas.microsoft.com/ink/2010/main" type="writingRegion" rotatedBoundingBox="11040,11717 23268,11276 23358,13777 11130,14218"/>
        </emma:interpretation>
      </emma:emma>
    </inkml:annotationXML>
    <inkml:traceGroup>
      <inkml:annotationXML>
        <emma:emma xmlns:emma="http://www.w3.org/2003/04/emma" version="1.0">
          <emma:interpretation id="{DD6E3BBA-D804-4EFD-BC82-5D4FA293615F}" emma:medium="tactile" emma:mode="ink">
            <msink:context xmlns:msink="http://schemas.microsoft.com/ink/2010/main" type="paragraph" rotatedBoundingBox="11040,11717 23268,11276 23358,13777 11130,14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8E1317-533A-4EC0-8BD6-286E66262F2F}" emma:medium="tactile" emma:mode="ink">
              <msink:context xmlns:msink="http://schemas.microsoft.com/ink/2010/main" type="inkBullet" rotatedBoundingBox="11069,12506 11231,12500 11234,12582 11071,12588"/>
            </emma:interpretation>
            <emma:one-of disjunction-type="recognition" id="oneOf0">
              <emma:interpretation id="interp0" emma:lang="en-IN" emma:confidence="0">
                <emma:literal>@</emma:literal>
              </emma:interpretation>
              <emma:interpretation id="interp1" emma:lang="en-IN" emma:confidence="0">
                <emma:literal>E</emma:literal>
              </emma:interpretation>
              <emma:interpretation id="interp2" emma:lang="en-IN" emma:confidence="0">
                <emma:literal>e</emma:literal>
              </emma:interpretation>
              <emma:interpretation id="interp3" emma:lang="en-IN" emma:confidence="0">
                <emma:literal>*</emma:literal>
              </emma:interpretation>
              <emma:interpretation id="interp4" emma:lang="en-IN" emma:confidence="0">
                <emma:literal>{</emma:literal>
              </emma:interpretation>
            </emma:one-of>
          </emma:emma>
        </inkml:annotationXML>
        <inkml:trace contextRef="#ctx0" brushRef="#br0">-783 5310 141 0,'-2'-3'99'0,"1"2"-53"0,0 1-54 0,1 0-34 16,0 4 10-16,2-1 36 0,0 0 33 0,3 2 19 16,-2-2 9-16,-2 0-5 0,2 2-7 0,3-3-7 15,-2 2-4-15,-1 0 0 0,4 0 3 16,-3-2 8-16,8 1 6 0,-3-2 4 0,-2-1 1 15,2 2-6-15,-5-1-6 0,4-1-10 0,-4 3-7 16,3-3-5-16,-2 2-5 0,3-2-3 16,-2 0 2-16,1-2 2 0,-2 1 7 0,-1-1 5 15,3-1 12-15,-5 2 8 0,1-2 12 0,-2-3 12 16,-1 4 4-16,0-2-2 0,-1 0-9 0,-2 0-19 16,1 0-19-16,-6 1-18 0,2 0-16 15,-6 0-10-15,0 1 0 0,-5 2 2 0,-2 2 4 16,1 1 2-16,-3 1 0 0,5 0 0 0,4-2 1 15,0 2 1-15,9-3 0 0,2 0-1 0,1-1 1 16,0 0-3-16,1 0-2 0,-1 0-2 16,0 0-5-16,0 0-2 0,0 2-2 0,0-2 0 15,1 0 2-15,-1 0 1 0,0-2 3 0,0 2 4 16,2 2 4-16,4-2 3 0,-3 2 6 0,-1-2 2 16,-1 0 0-16,2 0 2 0,1 0 0 0,-3 0 2 15,0 0 3-15,-1-2 7 0,0 0 4 0,0 2 4 16,0 0 3-16,0 0-2 0,0 0-1 15,0 2-4-15,-1-2-6 0,1 0-7 0,0 2-11 16,-1-4-13-16,1 2-22 0,0 0-34 0,-4-2-35 16,2 4-38-16,1 0-30 0,0 2-18 15,-1 3-30-15,1 1-46 0,-2 1-53 0,3-1-69 16,3 0 49-16,0-2 333 0</inkml:trace>
      </inkml:traceGroup>
      <inkml:traceGroup>
        <inkml:annotationXML>
          <emma:emma xmlns:emma="http://www.w3.org/2003/04/emma" version="1.0">
            <emma:interpretation id="{D6548575-89C3-4043-B3A4-708BB245823B}" emma:medium="tactile" emma:mode="ink">
              <msink:context xmlns:msink="http://schemas.microsoft.com/ink/2010/main" type="line" rotatedBoundingBox="11685,11694 23268,11276 23358,13777 11775,14194"/>
            </emma:interpretation>
          </emma:emma>
        </inkml:annotationXML>
        <inkml:traceGroup>
          <inkml:annotationXML>
            <emma:emma xmlns:emma="http://www.w3.org/2003/04/emma" version="1.0">
              <emma:interpretation id="{35DF5B01-6DF3-4D9E-86BC-9F9A2291CF3B}" emma:medium="tactile" emma:mode="ink">
                <msink:context xmlns:msink="http://schemas.microsoft.com/ink/2010/main" type="inkWord" rotatedBoundingBox="11685,11694 14040,11609 14114,13685 11760,13769"/>
              </emma:interpretation>
              <emma:one-of disjunction-type="recognition" id="oneOf1">
                <emma:interpretation id="interp5" emma:lang="en-IN" emma:confidence="0">
                  <emma:literal>how</emma:literal>
                </emma:interpretation>
                <emma:interpretation id="interp6" emma:lang="en-IN" emma:confidence="0">
                  <emma:literal>frow</emma:literal>
                </emma:interpretation>
                <emma:interpretation id="interp7" emma:lang="en-IN" emma:confidence="0">
                  <emma:literal>Low</emma:literal>
                </emma:interpretation>
                <emma:interpretation id="interp8" emma:lang="en-IN" emma:confidence="0">
                  <emma:literal>fow</emma:literal>
                </emma:interpretation>
                <emma:interpretation id="interp9" emma:lang="en-IN" emma:confidence="0">
                  <emma:literal>flow</emma:literal>
                </emma:interpretation>
              </emma:one-of>
            </emma:emma>
          </inkml:annotationXML>
          <inkml:trace contextRef="#ctx0" brushRef="#br0" timeOffset="36718.5246">228 5576 862 0,'-11'-14'126'16,"4"-6"-88"-16,-1-5-26 0,16 8-26 15,8-3-7-15,8-2 13 0,4-3 34 0,3-5 28 16,7-4 26-16,1-1 15 0,2 0-2 0,8 0-14 15,0-1-15-15,-1-1-15 0,9-4-13 16,-8 1-7-16,4-1-6 0,-1-6-2 0,-1 1-2 16,1-6-3-16,-1 2-1 0,-8 3-3 0,1 0-3 15,-11 4 0-15,-4 1 0 0,-5 3 1 0,-4 4 2 16,-13 2 1-16,0 2 3 0,-7 5 4 16,-7 6 0-16,0 1-7 0,-5 5-15 0,-3 3-19 15,-3 2-23-15,0 3-6 0,-5 4-1 0,3 4 3 16,-11 7 10-16,2 7-3 0,-10 8-1 0,-1 13 2 15,-4 7 3-15,-3 15 9 0,5 6 8 0,-2 15 9 16,-2 5 6-16,5 8 7 0,-8 7 2 0,5 1 1 16,-5 6 4-16,4 3-5 0,-3 4 0 15,3 0 2-15,-4 2-3 0,-2 1 3 0,7-7-2 16,-4-7 1-16,6-9-3 0,3-9 2 0,7-8-2 16,0-11 0-16,6-11 0 0,5-11-5 15,1-12 6-15,5-6 4 0,2-8 4 0,2-7 18 16,7-6 23-16,-3-4 29 0,7-2 4 0,0-7-12 15,0-5-33-15,6-9-33 0,-2-8-6 0,5-4-1 16,-1-8 9-16,8-1 1 0,-2-2-1 16,2-2-3-16,2 0-3 0,5 1-3 0,1 2-4 15,3-2 2-15,1 4-3 0,2-4-2 0,6 5 1 16,0 3-4-16,-1 0 5 0,3 7 6 16,-3 4 3-16,-5 6 7 0,3 5-3 0,-5 4-4 15,-1 9-4-15,-2 2-7 0,-6 5-4 0,4 6-3 16,-7 8 3-16,-2 7-1 0,0 6 7 0,-2 5 5 15,-1 2 0-15,-7 4 6 0,1-3-2 0,-4-2-1 16,-1-3 2-16,-1-3-1 0,-4 1-1 0,3-6-2 16,1 0 1-16,1-6-5 0,0-4 4 15,1-6 1-15,5-2-2 0,-1-4 10 0,-2-3 1 16,6-2 7-16,0-3 4 0,5-5-5 0,2-3-1 16,1-7-4-16,9-1-4 0,-2-3-1 0,-1 0 2 15,-4-4-1-15,-3 1 0 0,5-5 7 16,-3 0-5-16,2 1-1 0,-3-3 0 0,-2 2-7 15,4-1 2-15,-2 4-4 0,-4 6-1 0,2 1-2 16,-3 4 1-16,2 5-6 0,-6 6-13 16,-4 5-14-16,-3 1-8 0,-2 4 9 0,-1 8 18 15,0 8 16-15,-6 5 11 0,-6 9-1 0,2 4-4 16,0 1-1-16,0 1-2 0,-1-4-1 0,5 0-2 16,0-1 2-16,-2-1-1 0,6-3-1 15,4-1 2-15,0-3-5 0,2-5 3 0,6-6 3 16,-3-1 1-16,6-4 9 0,1-5 4 0,0 0 10 15,3-4 4-15,-1-4 6 0,9-6-2 16,-4-1-3-16,6-4-1 0,-2-4-9 0,-1-4 3 0,-1 1-1 16,-1-6-4-16,-4-1 4 0,-1-1-5 15,-4-1 0-15,-6-1-3 0,0-2-3 0,-9-1-6 16,2-2-2-16,-6-1-2 0,-2 3-1 0,-4-1 0 16,-5 7-2-16,3 2-2 0,-7 7 3 0,3 5-7 15,-4 6-2-15,-3 4-1 0,1 3-4 16,-2 3 0-16,3 4 0 0,-1 3 1 0,2 4-3 15,4-1 4-15,0 6-2 0,4-4-2 0,1 6 8 16,4-6-8-16,3 4-4 0,7-4-6 0,2-4-7 16,5 0 8-16,-1-2 9 0,10-3 17 15,6-3 7-15,6-3 5 0,9-2 1 0,6-4-5 16,2-6 1-16,7-2-3 0,-3-1-3 0,-1-3 1 16,4 2-6-16,-3 0 2 0,-3 0 0 15,-4 1 0-15,-3-2 2 0,-2 4-1 0,-7 0-1 16,-3 5-4-16,-2 2 0 0,-1 2-4 0,-7 1-5 15,-1 3-3-15,-2 3-9 0,-3 1 1 0,-5 3 4 16,-2 4 6-16,2 4 13 0,-5 6 3 16,-5 2 6-16,2 1-2 0,-5 7 1 0,0-2-2 15,-4 2-4-15,0-2 2 0,0-1-6 0,-2-1 2 16,3 0-1-16,1-2-1 0,3-6 3 0,3 0-3 16,1-6-1-16,6-4 0 0,0 2-2 0,-1-7 2 15,6-1 4-15,4-3 7 0,2-1 1 0,3-5 4 16,6-5 0-16,3-1-3 0,0-4 2 15,3 0-3-15,1-4 0 0,-1-1 1 0,3 0-4 16,-9-1 1-16,-1 2-3 0,1 0-1 0,-5-1-4 16,4 4-1-16,-4 1-2 0,1 5-5 15,-3 3 2-15,-4 2-11 0,-4 6-7 0,-2 1-2 16,-3 9-2-16,4-3 12 0,-3 6 8 0,-3 2 8 16,2 0 2-16,2 3 1 0,-2 2 1 0,-2-3-4 15,1 2 4-15,3-2-3 0,0-1 0 16,3-3 4-16,0 1-1 0,6-6 2 0,3 1 3 15,3-3 2-15,0-2 2 0,3-1 0 0,1-3 2 16,3-1-3-16,0-4 1 0,-1 1-1 0,0-2-1 16,-2 0 1-16,-1-1 2 0,-4-2 6 15,-2-1 5-15,0-2 9 0,-9-4 6 0,1-1 3 16,-5-1 2-16,3-4-5 0,-11 1-3 0,0-6-3 16,1-2-6-16,-8 2-1 0,-1-2-7 0,-3-1-2 15,-3 2-3-15,-4 0-6 0,-3 4-2 16,3 3-5-16,1 1-3 0,-5 5-5 0,1 1-5 15,-1 3-5-15,1 2-10 0,-1 2-13 0,4 2-40 16,0 1-59-16,-1 3-86 0,7 1-146 0,2 1-213 16,3 4-280-16,7-1 559 0</inkml:trace>
        </inkml:traceGroup>
        <inkml:traceGroup>
          <inkml:annotationXML>
            <emma:emma xmlns:emma="http://www.w3.org/2003/04/emma" version="1.0">
              <emma:interpretation id="{0B778C4A-0DCB-4F06-871F-51AA8181A94A}" emma:medium="tactile" emma:mode="ink">
                <msink:context xmlns:msink="http://schemas.microsoft.com/ink/2010/main" type="inkWord" rotatedBoundingBox="14950,11843 16800,11776 16853,13258 15004,13325"/>
              </emma:interpretation>
              <emma:one-of disjunction-type="recognition" id="oneOf2">
                <emma:interpretation id="interp10" emma:lang="en-IN" emma:confidence="0">
                  <emma:literal>to</emma:literal>
                </emma:interpretation>
                <emma:interpretation id="interp11" emma:lang="en-IN" emma:confidence="0">
                  <emma:literal>lo</emma:literal>
                </emma:interpretation>
                <emma:interpretation id="interp12" emma:lang="en-IN" emma:confidence="0">
                  <emma:literal>fo</emma:literal>
                </emma:interpretation>
                <emma:interpretation id="interp13" emma:lang="en-IN" emma:confidence="0">
                  <emma:literal>ho</emma:literal>
                </emma:interpretation>
                <emma:interpretation id="interp14" emma:lang="en-IN" emma:confidence="0">
                  <emma:literal>bo</emma:literal>
                </emma:interpretation>
              </emma:one-of>
            </emma:emma>
          </inkml:annotationXML>
          <inkml:trace contextRef="#ctx0" brushRef="#br0" timeOffset="37715.3714">3137 5430 653 0,'-9'-8'729'0,"-2"-1"-451"0,3-1-70 15,5 4-83-15,10 4-42 0,5-2-10 0,8-3-13 16,14-1 0-16,6-4 10 0,8 0-3 16,10 2-11-16,10-2-11 0,7 1-8 0,8 2-4 15,10-3-3-15,6 4 5 0,2-1-3 16,2 0-2-16,2 1-6 0,-6 2-9 0,-5 0-4 16,-3-2-2-16,-9 2-2 0,-6 0-3 0,-8 0-9 15,-5-1-12-15,-8-2-18 0,-4-1-27 0,-5 1-51 16,-6-3-67-16,-5 3-93 0,-4 3-130 15,-4-2-217-15,-3 0-238 0,-9 3 651 0</inkml:trace>
          <inkml:trace contextRef="#ctx0" brushRef="#br0" timeOffset="37470.4448">3416 6115 1 0,'11'-16'0'0,"4"-5"0"16,3-5 0-16,5-2 0 0,3 0 0 0,0-6 0 15,1-6 0-15,0-1 0 0,1-9 100 0,-5-1 5 16,1-6-37-16,0-3-10 0,4-5 6 0,3 0 18 16,4-4 30-16,-4-3 19 0,8 2 17 15,-2 0-1-15,1 1-15 0,1 4-15 0,0 2-21 0,-4-3-10 16,-2 5-12-16,-3 1-11 0,-2 4-11 16,-7 11-8-16,-2 3-3 0,-8 6-6 0,-1 8 0 15,-3 2-5-15,-2 10 1 0,-5 6 3 0,0 5-9 16,0 4-16-16,-4 1-29 0,0 7-16 15,-5 7-4-15,-7 11 6 0,-6 11 18 0,-7 10 8 16,1 9 10-16,1 7 3 0,-1 3 4 0,4 4 3 16,2 0-3-16,-1 1 3 0,2 3-2 0,-3 0-2 15,2 2-1-15,0-2-3 0,4-4 0 16,3-3-2-16,3-6 0 0,6-4 0 0,0-8-5 16,5-7 0-16,4-6-3 0,1-4-2 0,4-6 2 15,0-4-2-15,4-7 0 0,1-4 1 16,5-3 7-16,-1-5 8 0,2-5 10 0,6-9 6 15,2-1-3-15,5-5-2 0,-2-5-5 0,1 1-1 16,0-5 5-16,-5-3 1 0,2-2 3 0,-3-2 2 16,-4-2-3-16,1-2-4 0,-5 4 1 0,2-1-2 15,-3 9-4-15,-4 5 3 0,0 3 0 16,-5 11 0-16,-2 4 4 0,-4 0-12 0,-1 3-20 16,0 3-23-16,-1 0 2 0,-3 6 12 0,-3 8 21 15,-2 3 21-15,-9 9-3 0,-2 3-2 0,3 0-6 16,0 1-4-16,-2 0 1 0,5-3-1 0,6-3 3 15,3-2 3-15,2-2-3 0,6-4 3 16,5-1 2-16,0-6 10 0,5 1 11 0,5-4 8 16,1-3 4-16,-1 2-1 0,7-8-1 0,0-3-3 15,6-3-2-15,-3-2 0 0,3-2-6 16,-2-3-1-16,1 2-1 0,-3-5 0 0,-2 1 2 16,-2-5 1-16,1 2-3 0,-4-2-5 0,-1-4 1 15,-4 2-3-15,-3 0 0 0,-6-3 3 0,-3 2-8 16,-4 4-3-16,-6 0-8 0,-5 1-16 15,-4 1-9-15,-10 0-12 0,-11 6-14 0,-3 2-15 16,-11 0-29-16,-3 5-51 0,-4 2-75 0,-5 1-121 16,-4 1-184-16,-1 1-274 0,0 1 99 0</inkml:trace>
        </inkml:traceGroup>
        <inkml:traceGroup>
          <inkml:annotationXML>
            <emma:emma xmlns:emma="http://www.w3.org/2003/04/emma" version="1.0">
              <emma:interpretation id="{AA13A3CA-2007-4BD2-A2D8-5F8E8A62A2AF}" emma:medium="tactile" emma:mode="ink">
                <msink:context xmlns:msink="http://schemas.microsoft.com/ink/2010/main" type="inkWord" rotatedBoundingBox="17870,11785 23279,11590 23358,13777 17948,13972"/>
              </emma:interpretation>
              <emma:one-of disjunction-type="recognition" id="oneOf3">
                <emma:interpretation id="interp15" emma:lang="en-IN" emma:confidence="0">
                  <emma:literal>expand?</emma:literal>
                </emma:interpretation>
                <emma:interpretation id="interp16" emma:lang="en-IN" emma:confidence="0">
                  <emma:literal>expand }</emma:literal>
                </emma:interpretation>
                <emma:interpretation id="interp17" emma:lang="en-IN" emma:confidence="0">
                  <emma:literal>expand {</emma:literal>
                </emma:interpretation>
                <emma:interpretation id="interp18" emma:lang="en-IN" emma:confidence="0">
                  <emma:literal>expands</emma:literal>
                </emma:interpretation>
                <emma:interpretation id="interp19" emma:lang="en-IN" emma:confidence="0">
                  <emma:literal>expand y</emma:literal>
                </emma:interpretation>
              </emma:one-of>
            </emma:emma>
          </inkml:annotationXML>
          <inkml:trace contextRef="#ctx0" brushRef="#br0" timeOffset="38524.0163">6037 5666 1515 0,'3'-6'91'0,"1"-8"-51"16,11-2-39-16,16-2-18 0,13-2 24 0,8-6 18 15,7-1 8-15,2-3 3 0,3-1-8 16,-1 3-8-16,0 0-7 0,-3-2 0 0,-6 1-3 16,-2-2 4-16,-6-2 0 0,-2 3 2 0,-8-1 10 15,-4-4 2-15,-6 3 5 0,-5 1 4 0,-3 0-3 16,-5 2-5-16,-9 1-2 0,3 2-9 0,-7 5-5 15,-3 4-6-15,-3 3-11 0,-3 4-14 16,-4 4-5-16,-6 3-6 0,-5 6 3 0,-4 4 8 16,-6 7-4-16,-6 8 1 0,-4 9 4 0,-3 7 4 15,-1 6 6-15,-3 6 8 0,0 1-1 0,3 6-1 16,5-1 6-16,4 2 2 0,8-1 1 16,4-3 1-16,3-5-4 0,11-3-3 0,7-7-3 15,10-4 3-15,3-7 7 0,8-5 14 0,5-5 13 16,5-6 5-16,9-4 3 0,5-2-6 15,6-6-6-15,6-1-5 0,-1-4-14 0,2-3-7 16,-1-1-8-16,-4-2-11 0,4-2-15 0,-8-5-35 16,-3-1-72-16,-2-2-68 0,-5-7-68 0,-6 0-71 15,-1-6-22-15,-6 1 15 0,-6-3 48 16,1-5 154-16,-4 3 147 0,0-4 0 0,-7 0 0 0,4 1 0 16,-6 1 0-16,4 5 0 0,-5 3 19 15,3 5 154-15,-3 4 28 0,1 5 15 0,-1 6 5 16,-1 4-10-16,1 5-40 0,-1 3-72 0,3 0-60 15,-2 5-36-15,6 4 2 0,0 7 35 0,6 5 23 16,3 9 5-16,3 3-1 0,3 5-5 16,0 0-10-16,4 3-2 0,1-3-4 0,5 1-1 15,0-3 0-15,-1-3-7 0,0 3-7 0,1-2-4 16,0-1-8-16,0-4-5 0,-2 0-11 16,-1-4-23-16,-3-6-75 0,-5-4-170 0,-1-2-290 15,-6-6-472-15</inkml:trace>
          <inkml:trace contextRef="#ctx0" brushRef="#br0" timeOffset="38748.0471">7506 5127 276 0,'-2'-6'268'0,"1"3"-155"16,0 0-91-16,-3 6-48 0,1 9 28 0,0 3 78 15,-8 10 47-15,-3 7 7 0,-4 4-10 0,-7 10-22 16,-2 0-14-16,-7 4-3 0,5 0 7 0,-7 0 14 15,0 1 5-15,-5 0-3 0,-2 3-10 0,-1-4-24 16,0 2-21-16,1-3-18 0,8 1-13 16,3 0-8-16,7-2-5 0,2-5-9 0,4-7-12 15,6-5-24-15,0-7-67 0,11-5-135 0,2-8-172 16,6-5-254-16,8-6 11 0</inkml:trace>
          <inkml:trace contextRef="#ctx0" brushRef="#br0" timeOffset="39044.3467">7968 4549 973 0,'2'-11'288'0,"-4"-1"-80"15,2 2-106-15,0 8-94 0,4 8-30 0,0 8 25 16,-1 9 43-16,-3 14 47 0,-3 13 14 0,-6 11-9 15,-5 12-17-15,-3 11-23 0,-4 4-12 0,3 2-3 16,-3 0 4-16,5-2 6 0,-6 0 5 16,5 4 3-16,-2 1-3 0,1 1-9 0,6 4-9 15,2-1-12-15,2-3-6 0,0-3-4 0,4-1-1 16,1-5-2-16,-4-4-2 0,5-3-2 0,0-7-6 16,-1-2-1-16,-2-8-19 0,1-4-34 0,1-6-80 15,-3-12-112-15,3-8-127 0,2-11-183 16,-2-9-200-16,-1-6 225 0</inkml:trace>
          <inkml:trace contextRef="#ctx0" brushRef="#br0" timeOffset="39304.9694">7693 5751 42 0,'7'-39'199'0,"0"-13"-52"16,6-8-23-16,9 11-18 0,0 12 8 15,5 0 8-15,4 6 0 0,4 3-12 0,1-1-16 16,2 7-24-16,3 1-25 0,3 5-12 0,1 5-9 15,3 4-6-15,-6 7-6 0,-2 4-9 16,-5 7-6-16,-7 7-4 0,-3 3-1 0,-7 5 4 16,-5 6 4-16,-5 0 7 0,-7 5 6 0,-7 1 8 15,-2 1 1-15,-12-2 5 0,-5-2-1 0,-1-3 1 16,-7-5 3-16,-3-2 1 0,-5-7 2 0,-5-1-1 16,1-3-6-16,-2-3-5 0,5-3-7 0,2 0-10 15,6 1-24-15,-1-6-58 0,9-1-91 0,1 0-118 16,9-4-156-16,4 1-183 0,10-2 553 15</inkml:trace>
          <inkml:trace contextRef="#ctx0" brushRef="#br0" timeOffset="40521.9136">8864 5363 1 0,'1'-14'0'16,"5"-5"238"-16,-2-5 28 0,-6 9 5 0,-6 3 6 15,1 0-26-15,-5 5-58 0,-8 0-55 0,-1 2-39 16,-10 7-24-16,-1 2-5 0,-7 6 0 16,-1 2-6-16,0 7 1 0,-6 4-7 0,4 1-8 0,2 8-6 15,0 0-8-15,0 1-5 0,6 0-5 16,2 0-5-16,8-4-5 0,6 0-3 0,6-2-4 16,8-4-5-16,4 1 2 0,3-1-1 0,5-6 1 15,1 0 6-15,6-5-4 0,5-3 5 16,-1-3 0-16,7-4 0 0,0-2-1 0,7-3-3 15,-4-2 0-15,2-4-4 0,1-3 6 0,-5-5 1 16,-2 0 0-16,-3-6 9 0,1-2-3 0,-2-2 0 16,-2 0 2-16,-4-4-5 0,-1 1-2 0,-2 1 0 15,-2 0-3-15,-6 3-3 0,2 4 2 16,-4 3 0-16,-2 7-1 0,0 4-1 0,0 5-9 16,0 2-10-16,0 1-13 0,0 1-11 0,-3 5 2 15,-4 3 6-15,2 9 15 0,-6 4 9 16,-2 1 2-16,2 0 3 0,3 3-3 0,4 0 2 15,3 0-3-15,3-2 0 0,7 0 1 0,-1 0-6 16,2-3 4-16,2-5-1 0,2-1 0 16,2-2 3-16,0-7 0 0,-1-1 5 0,-2-5 3 15,1-2 7-15,0-4-1 0,1-1 0 0,-2-4-1 16,1-6-4-16,1-3 3 0,-2-1 1 0,-1-5-1 16,0 0 6-16,2 0-3 0,-2-4-2 15,-2 2-3-15,2 2-4 0,0 0-4 0,2 4-2 16,-2 1 3-16,-3 8-9 0,3 1 0 0,-1 6-7 15,1 3-11-15,-2 3-6 0,-5 3-4 0,3 3 4 16,-4 4 7-16,-1 4 10 0,3 6 8 0,-3 3 4 16,-2 2 5-16,1 3-3 0,-2 1 1 0,0-2 0 15,2 0-1-15,4-2 5 0,-5-4-3 16,2 0 1-16,-2-3 1 0,2-5-4 0,2-4 3 16,-2-1 2-16,-2-5 5 0,-1-3 11 0,2-1 14 15,4-3 2-15,-2-5-4 0,3-3-2 0,2-4-17 16,3-3-4-16,2-2 2 0,-2-3-6 15,0 0 4-15,1-4 0 0,-2 0 1 0,1 3-4 16,-4 3 0-16,4 1-3 0,0 1-4 0,0 4 3 16,-2 6-5-16,-3 4-4 0,2 1-7 15,-5 5-10-15,4 3-2 0,-3 2 0 0,3 4 7 16,-4 5 6-16,6 3 9 0,-5 5 6 0,5 3 0 16,-2-1 6-16,4 2-7 0,-4 2-1 0,5 1 2 15,2-2-5-15,5-2 2 0,-4-3-2 16,6-2-8-16,-4-2-10 0,5-4-38 0,1-2-77 0,-4-4-92 15,6-2-91-15,2-4-90 0,4 1-93 16,2-7-79-16,3-1 270 0,-1-3 311 0,-3-3 0 16,0 0 0-16,-5-4 0 0,-1-5 0 0,-4-1 0 15,-6-4 0-15,6 2 0 0,-8-6 0 16,0 1 0-16,-3-3 234 0,-2 1 69 0,-6 4-54 16,3 0-38-16,-7 3-30 0,-4 5-18 0,1 1-27 15,-7 5-26-15,-2 5-23 0,-3 2-20 0,-1 1-13 16,-10 8-11-16,1 2-1 0,-5 6-1 15,-4 6 6-15,-1 2 4 0,-2 5-1 0,1 2 4 16,4 2-9-16,-1 2-4 0,6 2-6 0,4-1-9 16,7-2-4-16,5-2-6 0,8-1-3 0,2-3-3 15,2-5-2-15,-1 2-1 0,8-7 1 16,-1 0 7-16,7-5 1 0,4-5 6 0,1-1 4 16,7-3-5-16,0-4 1 0,4-4-2 0,3-2-2 15,-3-9 2-15,-1-2-1 0,5-1 1 16,-7-8-3-16,-3-1 1 0,-5-8-3 0,3 1-2 0,-5-5 1 15,-4-2-6-15,0-5-1 0,-1-4-4 16,-4-1-2-16,-2-3-2 0,2-1 2 0,-4 3-1 16,-1-6-1-16,-2 0 3 0,3-4-3 0,-8 1 0 15,3 1 2-15,-2 6-4 0,-6 5 5 0,3 7 3 16,-6 4 1-16,-3 7 6 0,2 8-3 16,-2 9-1-16,3 6-6 0,1 6-7 0,-1 6-14 15,0 4-10-15,0 12 3 0,-1 8-1 16,-3 8 12-16,1 11 8 0,0 4 1 0,3 7 8 0,3 4-2 15,3 8 3-15,5 2-2 0,1 0 0 16,1-2-2-16,5-1-1 0,4 0 2 0,3 0-3 16,3 0 5-16,4-4 1 0,1-2-2 0,3-7 4 15,3 0-3-15,0-8 1 0,1-1-2 16,-2-5-6-16,0-6-7 0,-1-5-19 0,0-5-48 16,-4-7-120-16,-4-1-165 0,-1-5-299 0,-3-4-578 15</inkml:trace>
          <inkml:trace contextRef="#ctx0" brushRef="#br0" timeOffset="41005.7486">10746 5815 1 0,'2'13'3'0,"-2"7"310"16,8 6-34-16,0-6-28 0,12-1-7 15,0 0 0-15,6-9-12 0,0-1-16 16,0-4-19-16,3-2-23 0,-1-3-24 0,1-3-29 15,-7-3-15-15,1-2-7 0,1-2-5 0,-9-10 0 0,-1 0-9 16,-2 0-12-16,-12-4-20 0,-4 2-18 16,-11 1-14-16,-7 0-12 0,-14 3-7 0,-5 6-3 15,-17 7-6-15,-12 5 0 0,-5 8-3 0,-5 5-15 16,-3 10-112-16,1 8-288 0,3 12-1218 0</inkml:trace>
          <inkml:trace contextRef="#ctx0" brushRef="#br0" timeOffset="40805.0482">10917 4619 648 0,'16'-27'239'0,"11"-5"-28"0,3-4-32 15,5 8-26-15,1 10-14 0,2 4-4 16,1 2-21-16,-6 6-27 0,6 6-25 0,-4 4-22 16,-4 5-17-16,4 9-8 0,-6 3-3 0,-2 7-4 15,-4 6-2-15,-7 6-2 0,-5 4 6 0,-10 7 5 16,-5 3 8-16,-8 2 6 0,-11 3 1 16,-4-5 3-16,-3-2-7 0,-7-6-5 0,1-4-4 15,4 2-7-15,-2-7-4 0,4 0-12 0,-5 0-60 16,3-2-116-16,-6 2-197 0,1-3-364 15,-1-2-175-15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06.8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DC168A8-35F1-4908-804B-787CF592C272}" emma:medium="tactile" emma:mode="ink">
          <msink:context xmlns:msink="http://schemas.microsoft.com/ink/2010/main" type="inkDrawing" rotatedBoundingBox="743,2072 6029,1736 6035,1830 749,2166" semanticType="underline" shapeName="Other">
            <msink:sourceLink direction="with" ref="{889E09ED-B02D-4EE4-80E1-D3D1684DCE07}"/>
          </msink:context>
        </emma:interpretation>
      </emma:emma>
    </inkml:annotationXML>
    <inkml:trace contextRef="#ctx0" brushRef="#br0">10 365 1456 0,'-10'-1'139'16,"4"-2"-202"-16,-1 0-63 0,20 0-1 15,2 3 22-15,11-4 99 0,11-2 13 0,6 0-4 16,17-4-3-16,7 1-1 0,11 3 7 0,9-4 6 16,15-1 7-16,11 1 3 0,9-4-1 0,9 4 7 15,6-2 2-15,16 0 7 0,5 3 10 16,11-4-7-16,5 1-5 0,3-2-9 0,8 2-12 15,10 1-4-15,2-4-2 0,5 1-1 0,1-3-3 16,-3 2 2-16,-2 0 1 0,-2 2-1 0,-7-2 3 16,-7 5-3-16,-9-1-3 0,-8 1 1 0,-11 3-3 15,-11 1 2-15,-8 1 0 0,-12 2 0 16,-17 0 6-16,-11 0 4 0,-11 3 7 0,-12 3 8 16,-13-1 2-16,-9-1 1 0,-9 2-7 0,-9-1-6 15,-12 2-9-15,-5-1-7 0,-8 2-7 0,-4-3-12 16,-3 0-18-16,-4-1 10 0,-3 4-70 15,-7-1-238-15,-3 4-469 0,-8-2 337 0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36.3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5468574-3FB1-4555-828C-A3FDE39AD546}" emma:medium="tactile" emma:mode="ink">
          <msink:context xmlns:msink="http://schemas.microsoft.com/ink/2010/main" type="inkDrawing" rotatedBoundingBox="11147,3082 16963,2754 16969,2849 11152,3177" semanticType="underline" shapeName="Other">
            <msink:sourceLink direction="with" ref="{ED7BD441-E84F-4023-88C4-705DB2E85464}"/>
          </msink:context>
        </emma:interpretation>
      </emma:emma>
    </inkml:annotationXML>
    <inkml:trace contextRef="#ctx0" brushRef="#br0">402 318 1560 0,'-75'7'173'0,"-19"-1"-55"0,-11 1-40 0,38 0-13 16,30-5 30-16,15-2-13 0,20-3-78 0,12 0-12 15,8-1-35-15,18-2 10 0,16-2 69 0,15-3-5 16,24-1 4-16,15-3 1 0,24 0 6 16,18 0 4-16,22-1 1 0,18-4 1 0,20 3-8 15,13-2-7-15,15 2-5 0,8 1-8 0,15 3-3 16,4-3-4-16,3 4-2 0,7 0-7 0,-4 0-4 15,2 0-4-15,-11 2-1 0,-11-1-4 0,-10 0 1 16,-16 4 4-16,-13 2-3 0,-17 2 5 16,-18 1-10-16,-21 2-10 0,-23 2-8 0,-14 0-16 15,-23-1-19-15,-11 1-32 0,-21-2-74 0,-17-3-146 16,-13-2-241-16,-12-3-271 0,-17-4 438 0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06.99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25CBFB5-B720-43A5-9D12-689EADF9A879}" emma:medium="tactile" emma:mode="ink">
          <msink:context xmlns:msink="http://schemas.microsoft.com/ink/2010/main" type="inkDrawing" rotatedBoundingBox="5816,1995 5838,2017 5832,2023 5811,2000" shapeName="Other"/>
        </emma:interpretation>
      </emma:emma>
    </inkml:annotationXML>
    <inkml:trace contextRef="#ctx0" brushRef="#br0">4715 1182 3271 0,'-11'-9'4'0,"6"1"-105"16,1 1-146-16,10 13-441 0,8 3-1007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43.1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D0FBE8-46EC-4085-BC1F-FC9D1B2CB580}" emma:medium="tactile" emma:mode="ink">
          <msink:context xmlns:msink="http://schemas.microsoft.com/ink/2010/main" type="inkDrawing" rotatedBoundingBox="1998,5974 12744,5302 12759,5533 2013,6205" semanticType="underline" shapeName="Other">
            <msink:sourceLink direction="with" ref="{972C4D87-DF49-4C9F-A324-A6124EE81FDC}"/>
          </msink:context>
        </emma:interpretation>
      </emma:emma>
    </inkml:annotationXML>
    <inkml:trace contextRef="#ctx0" brushRef="#br0">-1 665 2285 0,'-12'1'134'0,"0"1"-131"16,8 2-58-16,20 5-2 0,13-2 31 16,20 2 35-16,16-3 11 0,17-6 3 0,21-6 3 15,17-3 4-15,14-5 7 0,25-4 4 0,24-5 0 16,18-3-6-16,27-6-9 0,13-2-9 0,19 0-5 16,11-3-4-16,17 0-4 0,13 2 0 15,12 0-1-15,12-1-2 0,17 1 1 0,9 1-1 16,13 0-5-16,11 6-5 0,6 0-7 0,6 2-4 15,2 2-7-15,-1 2-12 0,-5 4-2 0,-10 0-9 16,-8 4 3-16,-9 2 14 0,-17 3 10 0,-17 3 15 16,-11 0 6-16,-28 0 5 0,-21 4-1 0,-25 2-1 15,-26 4 2-15,-26 2 2 0,-19-2 4 16,-27 2 5-16,-15-2 8 0,-28 1 7 0,-18-3 1 16,-18 1 3-16,-13 2-4 0,-12-4-3 0,-16 0-3 15,-7 1-2-15,-11-1 4 0,-1-1 3 16,-4 0-21-16,-7-4-53 0,-5-3-133 0,-8 0-308 15,-7-2-708-15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55.3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5E07BC7-A6EE-4313-8A98-AAC730530852}" emma:medium="tactile" emma:mode="ink">
          <msink:context xmlns:msink="http://schemas.microsoft.com/ink/2010/main" type="writingRegion" rotatedBoundingBox="14066,6004 19104,5710 19198,7330 14161,7623"/>
        </emma:interpretation>
      </emma:emma>
    </inkml:annotationXML>
    <inkml:traceGroup>
      <inkml:annotationXML>
        <emma:emma xmlns:emma="http://www.w3.org/2003/04/emma" version="1.0">
          <emma:interpretation id="{93D7A8BD-A2CF-4D27-8C5B-A779E5AB3683}" emma:medium="tactile" emma:mode="ink">
            <msink:context xmlns:msink="http://schemas.microsoft.com/ink/2010/main" type="paragraph" rotatedBoundingBox="14066,6004 19104,5710 19198,7330 14161,76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55B7ED-E65E-431D-9CF3-FA7564D16C58}" emma:medium="tactile" emma:mode="ink">
              <msink:context xmlns:msink="http://schemas.microsoft.com/ink/2010/main" type="line" rotatedBoundingBox="14066,6004 19104,5710 19198,7330 14161,7623"/>
            </emma:interpretation>
          </emma:emma>
        </inkml:annotationXML>
        <inkml:traceGroup>
          <inkml:annotationXML>
            <emma:emma xmlns:emma="http://www.w3.org/2003/04/emma" version="1.0">
              <emma:interpretation id="{BDBEC8D9-D3BA-484A-9475-FEC8F2589EF1}" emma:medium="tactile" emma:mode="ink">
                <msink:context xmlns:msink="http://schemas.microsoft.com/ink/2010/main" type="inkWord" rotatedBoundingBox="16259,5876 19104,5710 19197,7309 16353,7475">
                  <msink:destinationLink direction="with" ref="{2D043B89-8F23-42CB-A58C-79373F3D8E7D}"/>
                </msink:context>
              </emma:interpretation>
              <emma:one-of disjunction-type="recognition" id="oneOf0">
                <emma:interpretation id="interp0" emma:lang="en-IN" emma:confidence="0">
                  <emma:literal>train</emma:literal>
                </emma:interpretation>
                <emma:interpretation id="interp1" emma:lang="en-IN" emma:confidence="0">
                  <emma:literal>+ rain</emma:literal>
                </emma:interpretation>
                <emma:interpretation id="interp2" emma:lang="en-IN" emma:confidence="0">
                  <emma:literal>thin</emma:literal>
                </emma:interpretation>
                <emma:interpretation id="interp3" emma:lang="en-IN" emma:confidence="0">
                  <emma:literal>+ fun</emma:literal>
                </emma:interpretation>
                <emma:interpretation id="interp4" emma:lang="en-IN" emma:confidence="0">
                  <emma:literal>+ fin</emma:literal>
                </emma:interpretation>
              </emma:one-of>
            </emma:emma>
          </inkml:annotationXML>
          <inkml:trace contextRef="#ctx0" brushRef="#br0">3843 6737 1683 0,'14'-20'29'15,"12"-5"-98"-15,13-6-27 0,8 2 8 0,14 4 27 16,2-3 30-16,7 1 19 0,5-4 9 0,2 0 12 16,-4 3 12-16,4 3 10 0,-1 1 7 15,-1 3 4-15,-1 5 1 0,-4-1-2 0,1 5-1 16,-2 2-7-16,-4 1-7 0,-10 3-9 0,-4-1-9 16,-10 1-5-16,-2 6-7 0,-12 3-9 0,-3 0-12 15,-13 2-8-15,-3 3-3 0,-4 2 14 0,-5 5 26 16,-5 3 23-16,-2 4 18 0,-4 5 6 15,-1 3-2-15,-7 3-3 0,-1 1-6 0,-3-1-7 16,2-1-5-16,-1-4-5 0,7-3-4 0,2-4-2 16,5-4 0-16,5-4 4 0,1-4 5 0,6-3 3 15,-2-2-1-15,6-1-4 0,5-1-13 0,4-4-12 16,10 1-12-16,3-7-20 0,2-1-10 16,6-4-9-16,-2-2-1 0,1-3 8 0,-1 0 11 15,-1-4 11-15,-2 1 13 0,2-1 12 0,-2-6 7 16,3-1 6-16,-3-1 6 0,0 2 5 15,-3 1 3-15,-4 3 5 0,-7 6-2 0,-3 5-1 16,-4 5-3-16,-4 7-9 0,-7 2-21 0,-2 2 4 16,0 6 11-16,-1 4 10 0,0 7 21 0,-5 2-3 15,1 5-10-15,1 1-7 0,-1 3-5 16,-1-2-4-16,-3 0-1 0,6-1-6 0,-5-4-15 16,8-2-32-16,-2-1-52 0,4-5-65 0,4-2-125 15,0-4-188-15,7-5-200 0,-1-2 102 16</inkml:trace>
          <inkml:trace contextRef="#ctx0" brushRef="#br0" timeOffset="-477.8957">5437 5531 1323 0,'-20'-10'150'16,"-7"-5"-59"-16,-3 2-25 0,0 5-6 0,0 3 14 15,1-1 21-15,0 3 11 0,-6 1 4 0,2 2-11 16,-1 3-15-16,-2 5-21 0,0 3-18 0,1 9-9 16,-1 4-11-16,4 7-5 0,-4 9-8 15,2 7-3-15,2 12 1 0,0 7 0 0,2 11 9 16,-2 4-2-16,0 6 3 0,1 5 2 0,-2 6 0 16,-1-2 1-16,0 3-1 0,0-4-1 15,0-6-7-15,-1-3-12 0,2-4-30 0,-1-2-47 0,1-10-80 16,2-8-144-16,-4-6-234 0,3-5-351 0,-4-4 189 15</inkml:trace>
          <inkml:trace contextRef="#ctx0" brushRef="#br0" timeOffset="416.7082">6068 6308 498 0,'3'1'492'0,"0"2"-440"15,-2 2-82-15,6 3-17 0,-2 4 36 0,3 3 10 16,-3 3 12-16,-3 1 10 0,-2 3 14 0,-3 2 16 15,-8 0 9-15,-1 3 3 0,-4 0-3 16,2-1-11-16,-4-2-8 0,-1-1-6 0,2-2 5 16,-5-2 10-16,8-4 13 0,-2-3 15 0,5-3 9 15,1-6 4-15,8-1 15 0,2-2 17 16,1 0 28-16,5-4-3 0,-1 0-35 0,-1-2-42 16,5-9-49-16,3 0-20 0,3-4 1 0,1 0 1 15,7-1 1-15,-3-4 0 0,3 0 0 0,6-4-1 16,2-1 1-16,0 1-2 0,5-3-4 0,2 1 2 15,5-2-6-15,2 5 1 0,4 2-1 16,2 0-1-16,-2 7-1 0,-6 6 0 0,0 5 3 16,-7 5 0-16,-8 5 0 0,-4 6 3 0,-7 3 2 15,-4 9 14-15,-2 5 6 0,-6 5 10 0,-4 6 3 16,-5 2-7-16,-5 7 2 0,-4-3-3 16,-6 2-1-16,-3-1-1 0,1-1-1 0,-5-3-1 15,-2-1-3-15,3-1-1 0,-1-4-6 0,3-4-3 16,9-7 0-16,2-3-7 0,4-5-12 0,1-2-49 15,2-2-104-15,-1-5-174 0,4-2-290 16,-4 1-364-16,-2-5 321 0</inkml:trace>
          <inkml:trace contextRef="#ctx0" brushRef="#br0" timeOffset="-1066.0038">1665 6747 2356 0,'-8'-6'151'0,"1"0"-69"0,-1-1-46 15,8 6-26-15,2-1-12 0,6 0 2 0,1 1 4 16,11-2 15-16,6-2 20 0,7-2 3 0,11-1 2 16,9 1-1-16,8-2-8 0,10-1-1 0,7 0-7 15,7 0-5-15,6 0-4 0,1 1-8 16,-1-2-1-16,-2 1-5 0,-10 4 1 0,-9-1-7 15,-9 1-9-15,-8-2-11 0,-9 2-24 0,-6-1-27 16,-9-1-70-16,-5-2-115 0,-9 1-181 16,-10-1-240-16,-5-1-205 0,-8 3 454 0</inkml:trace>
          <inkml:trace contextRef="#ctx0" brushRef="#br0" timeOffset="-843.4558">2389 6262 1914 0,'-7'-8'238'0,"-3"-2"-87"0,2 1-42 16,4 6-53-16,4 3-29 0,0 2-28 0,2 0-8 16,0 7-1-16,-1 6 25 0,0 10 30 15,1 7 10-15,-1 9 5 0,3 6-10 0,-1 4-13 16,-1 5-11-16,-2 0-5 0,-1 2-3 0,-3 0-3 16,0 3-2-16,-1-5-4 0,-5 1 0 0,1-4 1 15,-3-1-4-15,0-5-15 0,4-1-31 16,-2-5-41-16,1-2-61 0,3-5-95 0,2-5-125 15,-1-1-197-15,2-8-260 0,3-4 205 0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01:19.2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A143003-C508-420C-9F95-D65FA4088E15}" emma:medium="tactile" emma:mode="ink">
          <msink:context xmlns:msink="http://schemas.microsoft.com/ink/2010/main" type="inkDrawing" rotatedBoundingBox="462,7051 7575,5464 8218,8347 1105,9934" rotationAngle="1820010972" semanticType="enclosure">
            <msink:sourceLink direction="with" ref="{82807844-4E1B-42F6-918F-CF2EF92A3A4F}"/>
            <msink:destinationLink direction="with" ref="{676DE4E3-92B7-4BD2-BBAA-717E4381C42A}"/>
          </msink:context>
        </emma:interpretation>
      </emma:emma>
    </inkml:annotationXML>
    <inkml:trace contextRef="#ctx0" brushRef="#br0">6014-1703 1 0,'6'-6'0'0,"-1"-4"0"0,-2-1 0 0,2 4 0 15,-4 1 0-15,2 1 0 0,-3-2 0 16,0-1 0-16,-3 0 15 0,2-1 142 0,-3-4-18 16,1 5-22-16,-1-3-19 0,0-1-16 0,-2 2-18 15,2-1-14-15,-3 0-12 0,0 2-9 0,1-2-2 16,3-1-7-16,-7 2-1 0,4-7-4 16,-4 3-8-16,-3-3-1 0,-4 0-2 0,-5-2 0 15,-5-2 1-15,-2 1 2 0,-5-2 7 0,2 1 7 16,-5 1 5-16,-6-3 1 0,-6 2-2 0,-3 2-6 15,-7 1-4-15,-1 3-5 0,-6 1-3 0,-6 2 0 16,-5 1-1-16,-2 2 3 0,-1 1 2 0,-5 2-2 16,-1 1 3-16,-1-2-1 0,-4 4-1 15,3-3 0-15,-4 3 0 0,3 2-1 0,-4-2 2 16,0 1-3-16,1 2 2 0,-6 2 1 0,-1 1-1 16,-4 0 0-16,1 4-2 0,-4-1 0 15,3 2-3-15,2-1 1 0,-2 2-1 0,-1 3 0 16,7-2 1-16,-9 4-3 0,-3 1 0 0,0-1-1 15,2 1-2-15,-1 2 2 0,3 1 1 0,2 3 0 16,-2-1 0-16,10 0 3 0,0 1 0 16,-4-2 0-16,6 2 1 0,2 2-2 0,6-5-1 15,4 4 1-15,4-7-2 0,2 3-3 0,5 0-2 16,3 0-1-16,3 1-1 0,0 1 3 0,-1 0-1 16,8 5 1-16,-5 0 0 0,0 4 2 15,3-5 0-15,-4 5-1 0,0 1 2 0,4 0-2 16,-2 1-2-16,2 2 0 0,-3 0-2 0,7 2-3 15,0-1 3-15,-3-1-1 0,6-1 1 16,-3 1 2-16,3 1-2 0,-1 4-1 0,8-1-2 16,-5 2 0-16,9-3 2 0,-2-2-1 0,-2-1 1 15,4 0-1-15,-1-1 2 0,3 2-5 0,3 0 0 16,4-1 5-16,-1 2-4 0,2 3 5 0,-4 0 0 16,4 2 0-16,-4-1 0 0,6 1-1 0,0 2 1 15,3-2-7-15,-1 4 5 0,7-1 0 16,4 1 0-16,2 0 1 0,4-1-3 0,3 1 1 15,-1 0 0-15,5 4 1 0,2-1 2 0,1 1 1 16,1-3 0-16,0 0-1 0,3-3-3 16,6 2 2-16,-1 1-2 0,-2 3 3 0,4-1-1 15,5 3 2-15,4-1 1 0,4 4 5 0,3 1 7 16,4-5 4-16,6 3 7 0,5-1-1 0,3-3 0 16,10-2 5-16,3-6 3 0,8-1 7 15,3-3 4-15,9-1-2 0,7-4 0 0,-1-8-5 16,9 3-3-16,2-7 2 0,8-2-3 0,10-1-2 15,1-2-5-15,12 3-8 0,-4 0 1 0,6-2 1 16,1-6-1-16,3-4 0 0,2-4-1 16,0 1-4-16,0 1-1 0,4-3-1 0,-5-5 0 15,3-4-1-15,1-8 0 0,8-8 0 0,3-3-2 16,3-5 2-16,7-5-1 0,4-5-1 0,5-3 1 16,3-3-3-16,6-5 1 0,6-6 2 0,2-3 1 15,1-4-2-15,1-5-2 0,-5-4 0 16,2 0-1-16,-4-3 2 0,-5 0-2 0,-7-2 0 15,-8 2-2-15,-6-2 0 0,-5 2 0 0,-9 4 1 16,-13 5 1-16,-9 3 3 0,-11 5-2 0,-15 1 0 16,-12 4 1-16,-12 1 2 0,-5 1 5 15,-13 5 6-15,-6-6 9 0,-9 1 5 0,-9-1 7 16,-6 2 4-16,-11-1 5 0,-4-3 3 0,-9 0-5 16,-7-1-3-16,-6-1-7 0,-9 0-7 15,-7 2-3-15,-8-1-4 0,-5 4-4 0,-9 1-6 16,-10 5-1-16,-8 4-3 0,-13-1-5 0,-11 8 0 15,-18 3-6-15,-12 5 0 0,-11 6 0 0,-13 3-2 16,-6 5 5-16,-4 2-1 0,-6 2 2 0,-2 6 1 16,1 3-3-16,4 6 0 0,5 5-1 15,6 8 2-15,5 0-1 0,3 8-2 0,4 7-1 16,7 4-12-16,9 3-13 0,12 2-47 0,13 1-92 16,15-3-101-16,15 4-146 0,16-3-256 0,16-2 34 15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7:50.5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ECDDECA-35B6-4FCE-AC68-71CF19ACA954}" emma:medium="tactile" emma:mode="ink">
          <msink:context xmlns:msink="http://schemas.microsoft.com/ink/2010/main" type="inkDrawing" rotatedBoundingBox="19455,19765 19470,8775 19797,8776 19781,19766" semanticType="verticalRange" shapeName="Other">
            <msink:sourceLink direction="with" ref="{0452E6CD-FDEB-4A6F-9598-D928A4A615CD}"/>
            <msink:sourceLink direction="with" ref="{BC5F2911-D67D-45AE-B84E-461011AE8841}"/>
            <msink:sourceLink direction="with" ref="{0DE47581-1534-4A5B-8BF4-2DDC42F11D27}"/>
          </msink:context>
        </emma:interpretation>
      </emma:emma>
    </inkml:annotationXML>
    <inkml:trace contextRef="#ctx0" brushRef="#br0">318 98 28 0,'2'-11'250'0,"1"-7"-55"16,1 1-31-16,-3 1-43 0,-1 8-11 0,0 0 9 15,-1-1 10-15,-3 3 1 0,0 1-7 0,3 2-22 16,-2 1-28-16,0 1-20 0,0 0-17 16,-1 1-6-16,3 1-4 0,1-1 0 0,-1 0 4 15,-1 0-4-15,2-1-7 0,0 1-10 0,-1 1-20 16,1-1-18-16,0 3-7 0,-3 0 2 0,-1 5 14 16,0 4 18-16,-6 1 7 0,-1 6 5 0,0-1 4 15,0 4 2-15,-1 1 5 0,0-1 2 16,2 6-2-16,-2-4 3 0,4 6-2 0,-1 2 4 15,-1 2 4-15,2 8 2 0,0 0 3 0,-3 7 1 16,-2 1-3-16,2 3-5 0,-3 5-3 0,2 5 6 16,3 6 7-16,0 10 17 0,-2 8 8 15,0 11 0-15,7 9-1 0,-1 13-8 0,-1 9-1 16,2 2-7-16,-2 5-6 0,0-1-8 0,1 5-7 16,0 3-3-16,0 4-2 0,1 0-2 0,0-3-3 15,3-1-2-15,0 0-2 0,-1 1 0 0,2 5 3 16,2 5-2-16,0 1-2 0,4-3 0 15,1-4-2-15,-2-6-3 0,2-3 3 0,-3-2-1 16,4-1 0-16,-6-5 7 0,4-2-8 0,-4-5 1 16,0-4 2-16,-4 3-11 0,-3-3 6 15,2 1 0-15,-1-1-2 0,-2-3 4 0,2-2-1 16,0 0 2-16,-4 0-1 0,3-3 1 0,-1 0-1 16,3 1-2-16,3 0 1 0,0 1-2 15,5 3 4-15,2-7-3 0,-4 0 2 0,5-8 4 16,-1 0-3-16,5 2-1 0,5 4-3 0,3 4-5 15,-4-4 6-15,0-1 4 0,-6-5 1 0,-1-8 3 16,-2-1-7-16,1-3 2 0,1-2-3 0,-3-1 0 16,2-8 1-16,-4-3 1 0,1-4-1 0,2-6-5 15,-3-1 3-15,5-2-4 0,-2 3 5 16,-2 1 1-16,-2-2-3 0,-3-3 3 0,-1-4-1 16,-1-3 0-16,0 0 4 0,-5-4-1 0,3 2-1 15,-1-1-8-15,2 7 4 0,8 1-6 0,-2 0 4 16,-2-5 5-16,-1-11-4 0,-2-2 2 15,-5-5-3-15,4 0 0 0,0 0 4 0,-2 4-2 16,0-3 0-16,1 0-2 0,-4 3 0 0,5 3-2 16,-2 1 0-16,3 1 4 0,0-4-6 0,0 5 4 15,2-3-2-15,0-2 2 0,0 0 2 16,-1-11 2-16,1-1 0 0,0-3-7 0,-1 1 4 16,2 2-4-16,-1-3 2 0,0 3 5 0,0-1-9 15,0-3 4-15,1 4-3 0,1 0 3 16,0 3 7-16,0-2-3 0,0-4 3 0,0-3-10 15,-1 0 4-15,0-1-4 0,-1 2 7 0,3 0 0 16,0 2-7-16,2 0 6 0,0 1-9 16,2-4 3-16,-4 1 10 0,1-2-7 0,-1 0 2 0,1 5-4 15,-3-3-4-15,0 5 3 0,1-5 1 16,-2-1 8-16,1-3-10 0,-1-2 10 0,-1 4-4 16,1-3-5-16,-2 0 11 0,2 1-10 0,0-2 4 15,0 1-6-15,0-4-5 0,0-1 1 16,0 0-7-16,0-1 2 0,-1 3-19 0,0-1-10 15,-1 1-19-15,-3-3-14 0,2-3 11 0,2-3-7 16,-2-2 8-16,-1 1-2 0,-1 6-20 0,2-4-10 16,0-2-29-16,-2-4-34 0,5 0-56 0,3-4-16 15,2-1-161-15,3-2-270 0,-1-7 96 16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7:51.64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D043B89-8F23-42CB-A58C-79373F3D8E7D}" emma:medium="tactile" emma:mode="ink">
          <msink:context xmlns:msink="http://schemas.microsoft.com/ink/2010/main" type="inkDrawing" rotatedBoundingBox="15847,5334 21347,5137 21433,7558 15934,7755" hotPoints="20447,6176 17979,7535 15425,6345 17894,4986" semanticType="container" shapeName="Ellipse">
            <msink:sourceLink direction="with" ref="{BDBEC8D9-D3BA-484A-9475-FEC8F2589EF1}"/>
            <msink:destinationLink direction="with" ref="{5D0C1ED0-0DBA-4448-983D-397E70616234}"/>
          </msink:context>
        </emma:interpretation>
      </emma:emma>
    </inkml:annotationXML>
    <inkml:trace contextRef="#ctx0" brushRef="#br0">190 377 639 0,'-27'-18'130'0,"-12"-1"-21"0,-4-4-26 16,14 11-15-16,6 2-21 0,8 7-15 16,6 1-16-16,4 1-24 0,5 2-56 0,2-1-69 15,4 3 7-15,0 2 39 0,5 4 83 16,8 1 98-16,5 2 24 0,11 5 12 0,12-6 3 0,12 3 6 16,13-5 1-16,22-6 1 0,16-3-7 15,20-6-16-15,20-6-19 0,15-3-21 0,20-2-15 16,19 1-11-16,12-5-9 0,9 3-6 0,10-2-8 15,4-3-2-15,-2 1-1 0,-1-3-4 16,-8-1-2-16,-4 0-3 0,-6-1-5 0,-11 5-3 16,-14 0-2-16,-15 4-2 0,-17 5-3 0,-15 2 3 15,-17 2-2-15,-18 4 2 0,-12 3 1 0,-19-2 0 16,-15 6 1-16,-14 0-3 0,-16 0-2 0,-11 2-1 16,-8 0 0-16,-6-1 2 0,-9 0 3 15,0-1 3-15,-1-1 1 0,0 1 5 0,0 2-1 16,-1 2-8-16,-2 3-32 0,-5 4-56 0,3 4-66 15,-8 3-86-15,-1 6-198 0,-1 4-333 16,-6 4-47-16</inkml:trace>
    <inkml:trace contextRef="#ctx0" brushRef="#br0" timeOffset="808797.1467">4239-809 1 0,'-2'-18'0'0,"-8"-4"0"0,4-2 39 16,-1 3 56-16,3 6-30 0,3-1-14 0,-1 2-14 16,0-2-5-16,-2-2-7 0,1 0-2 0,0-4 8 15,-5-4 3-15,1 1 5 0,-5-3 5 0,-2 2 3 16,-8-1 5-16,5 1 6 0,-6-2 12 16,-3 3 1-16,0-2 4 0,-1 3-9 0,-5-2-15 15,-1-4-2-15,3 1-14 0,-7 2-11 0,-3-3-4 16,-3 3-12-16,-6-4-4 0,-4 4 2 0,1-2-4 15,-3 0 1-15,-4 1-1 0,-4 1-4 16,-5 0 5-16,-3 0 3 0,-3 1 4 0,-1 0 2 16,-6 2 1-16,0 3-3 0,-4-2-1 0,-1 4 2 15,-1 0-2-15,-7 3-1 0,-5 2-1 0,1-1-4 16,-5 3 2-16,1 0-3 0,4 3 0 0,3 2-1 16,1-2 1-16,3 1 0 0,4 2 0 15,-6 2 0-15,3 1-1 0,-1 1 0 0,-3 4 0 16,1 1 1-16,-5 3 2 0,1 0-2 0,3 2 0 15,2 2 1-15,-1 0-2 0,3 3 0 16,1 2 0-16,-1 2-2 0,3 0 1 0,-1 1-2 16,4 2 0-16,5 1-1 0,2 4-2 0,9-1 1 15,4 4 0-15,6 3-2 0,4 1 1 0,3 5-2 16,0 1-4-16,5 8 1 0,1 0 0 16,5 8 1-16,1 5 2 0,0 4 2 0,0 4 4 15,3 6 3-15,-3 3 1 0,2 0 2 0,3 2 0 16,5-3 1-16,6 2 1 0,6-4 2 0,7 5 1 15,7-5 2-15,9-2 5 0,10 2 0 0,4-6 9 16,12 2 2-16,4-4 2 0,11 2 5 16,4 2 1-16,4-5 2 0,4-1 1 0,7-6 2 15,10-3-4-15,2-2 2 0,9-3-1 0,7-3-2 16,8-9 3-16,12-5-3 0,9-4-3 0,3-7-4 16,7-5-6-16,-1-2-3 0,6-6 0 15,4-2 1-15,12-6-2 0,0 0-2 0,7-2-4 16,0-4-6-16,3-3 2 0,0-3-1 0,5-3-1 15,-2-3 4-15,-4 2-6 0,-3-8 3 0,-13-1 0 16,-5-4 1-16,-7-4 3 0,-7-2-1 16,-7-3-1-16,-7-6 2 0,-11-2 2 0,-6-4 3 15,-13-4 4-15,-5-5 3 0,-8-5-4 0,-9-1 1 16,-3-1 1-16,-8 2-3 0,-7-2 4 16,-6-1-1-16,-7 2-2 0,-7 0 1 0,-3 1-1 15,-5 0-1-15,-6 1 1 0,-8 3-1 0,-8-2-6 16,-2 2 0-16,-14-5-5 0,-5 1-6 0,-13-4-6 15,-12 3-12-15,-15 3-8 0,-15 2-6 0,-17 2 0 16,-17 5 2-16,-20 7 6 0,-21 6 7 0,-16 9-3 16,-10 3-6-16,-7 7-20 0,-8 6-70 15,-9 7-98-15,-3 6-132 0,-4 9-257 0,-1 5-336 16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8:31.8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452E6CD-FDEB-4A6F-9598-D928A4A615CD}" emma:medium="tactile" emma:mode="ink">
          <msink:context xmlns:msink="http://schemas.microsoft.com/ink/2010/main" type="writingRegion" rotatedBoundingBox="21299,8870 33210,8707 33306,15709 21395,15872">
            <msink:destinationLink direction="with" ref="{4ECDDECA-35B6-4FCE-AC68-71CF19ACA954}"/>
          </msink:context>
        </emma:interpretation>
      </emma:emma>
    </inkml:annotationXML>
    <inkml:traceGroup>
      <inkml:annotationXML>
        <emma:emma xmlns:emma="http://www.w3.org/2003/04/emma" version="1.0">
          <emma:interpretation id="{5F25F05F-B261-465F-9D95-59D2154ED303}" emma:medium="tactile" emma:mode="ink">
            <msink:context xmlns:msink="http://schemas.microsoft.com/ink/2010/main" type="paragraph" rotatedBoundingBox="21293,8879 29134,8729 29171,10653 21329,108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5007ED-8576-4EFF-AE2A-645ABC82875F}" emma:medium="tactile" emma:mode="ink">
              <msink:context xmlns:msink="http://schemas.microsoft.com/ink/2010/main" type="inkBullet" rotatedBoundingBox="21312,9879 21534,9874 21538,10059 21315,10063"/>
            </emma:interpretation>
            <emma:one-of disjunction-type="recognition" id="oneOf0">
              <emma:interpretation id="interp0" emma:lang="en-IN" emma:confidence="0">
                <emma:literal>u</emma:literal>
              </emma:interpretation>
              <emma:interpretation id="interp1" emma:lang="en-IN" emma:confidence="0">
                <emma:literal>N</emma:literal>
              </emma:interpretation>
              <emma:interpretation id="interp2" emma:lang="en-IN" emma:confidence="0">
                <emma:literal>n</emma:literal>
              </emma:interpretation>
              <emma:interpretation id="interp3" emma:lang="en-IN" emma:confidence="0">
                <emma:literal>U</emma:literal>
              </emma:interpretation>
              <emma:interpretation id="interp4" emma:lang="en-IN" emma:confidence="0">
                <emma:literal>W</emma:literal>
              </emma:interpretation>
            </emma:one-of>
          </emma:emma>
        </inkml:annotationXML>
        <inkml:trace contextRef="#ctx0" brushRef="#br0">-1 149 740 0,'0'-15'212'0,"1"-6"-50"0,6-2-43 15,-1 5-42-15,0 3-7 0,0 3 16 0,3 0 13 16,-5 3 22-16,-1 2 15 0,3 1-3 0,-4 1-10 16,0 1-21-16,-2 4-35 0,0 0-32 15,0 0-32-15,0 1-33 0,-1-1-37 0,1 3-19 16,0 2 13-16,0 2 24 0,0 8 40 0,-1 7 24 15,-1 1 1-15,2 2-1 0,0-4-7 0,3-2 0 16,0-2 0-16,5-6 5 0,-2-4 9 0,5-2 10 16,3-2 12-16,-2-3 10 0,2-2 2 0,0-4-2 15,7-3-9-15,-3 0-5 0,-4-4-1 16,0 0 2-16,-3 1 5 0,-7-2-2 0,1-1-4 16,-4 0-8-16,-2-2-7 0,-4 5-3 0,1 1-5 15,0 0-2-15,-4 2-7 0,2 3-9 16,-2 2-4-16,5-1-7 0,-1 4-7 0,-1-1-30 15,4 2-82-15,-1 0-110 0,1 2-169 0,0 7-310 16,-1 2-421-16</inkml:trace>
      </inkml:traceGroup>
      <inkml:traceGroup>
        <inkml:annotationXML>
          <emma:emma xmlns:emma="http://www.w3.org/2003/04/emma" version="1.0">
            <emma:interpretation id="{33443E09-02DE-46A6-A2C9-1188785354C3}" emma:medium="tactile" emma:mode="ink">
              <msink:context xmlns:msink="http://schemas.microsoft.com/ink/2010/main" type="line" rotatedBoundingBox="22160,8863 29134,8729 29171,10653 22197,10787"/>
            </emma:interpretation>
          </emma:emma>
        </inkml:annotationXML>
        <inkml:traceGroup>
          <inkml:annotationXML>
            <emma:emma xmlns:emma="http://www.w3.org/2003/04/emma" version="1.0">
              <emma:interpretation id="{173E2A40-560C-47A9-A25E-47823F6990CB}" emma:medium="tactile" emma:mode="ink">
                <msink:context xmlns:msink="http://schemas.microsoft.com/ink/2010/main" type="inkWord" rotatedBoundingBox="22160,8863 29134,8729 29171,10653 22197,10787"/>
              </emma:interpretation>
              <emma:one-of disjunction-type="recognition" id="oneOf1">
                <emma:interpretation id="interp5" emma:lang="en-IN" emma:confidence="0">
                  <emma:literal>Promotional</emma:literal>
                </emma:interpretation>
                <emma:interpretation id="interp6" emma:lang="en-IN" emma:confidence="0">
                  <emma:literal>Pro motional</emma:literal>
                </emma:interpretation>
                <emma:interpretation id="interp7" emma:lang="en-IN" emma:confidence="0">
                  <emma:literal>Poo motional</emma:literal>
                </emma:interpretation>
                <emma:interpretation id="interp8" emma:lang="en-IN" emma:confidence="0">
                  <emma:literal>Promote mal</emma:literal>
                </emma:interpretation>
                <emma:interpretation id="interp9" emma:lang="en-IN" emma:confidence="0">
                  <emma:literal>Promos mal</emma:literal>
                </emma:interpretation>
              </emma:one-of>
            </emma:emma>
          </inkml:annotationXML>
          <inkml:trace contextRef="#ctx0" brushRef="#br0" timeOffset="2148.6205">2700 175 968 0,'13'-4'168'0,"6"-3"-92"0,4 0-51 15,2 5-1-15,-4 7 4 0,-2 1 7 0,-3 2-2 16,-2 2-4-16,-4 4-2 0,-2 3-1 0,-3 6 6 15,-1 5 2-15,-3 3 6 0,-5 5 0 16,3 0-6-16,-5 0-5 0,-2 0-6 0,-1-3-1 16,1-2-4-16,-4 0 0 0,1-3 1 0,0 1-4 15,6-8 1-15,-3-2 1 0,4-6 2 0,1-2 8 16,-1-7 11-16,1 0 26 0,3-4 33 16,0 0 27-16,0-4-2 0,0-2-22 0,0-3-33 15,4-6-37-15,3-5-9 0,0-6-10 0,2-2-3 16,5-3 1-16,2 0-5 0,0-2 1 15,-2-2-3-15,3-1 0 0,1 0-1 0,1 2 0 16,-1 3-1-16,2 4-4 0,-4 5 1 0,0 5-4 16,5 2-3-16,-3 4-3 0,2 4-3 0,-4 2-2 15,0 3-2-15,-3 4-1 0,1-1-1 0,-1 7-2 16,-2 1-7-16,-4 4-7 0,-2 2 7 0,-2 3 4 16,-2 3 9-16,-2 5 13 0,-1 3-1 15,0-3 4-15,-4 1 2 0,4-4 0 0,-2-2 4 16,-2 3 0-16,2-5-1 0,3-1-1 0,0-5 1 15,-1-1-1-15,1-4 1 0,1-5 5 0,0 0 8 16,0-3 18-16,1-2 19 0,-1 1 5 16,3-4-5-16,1-1-17 0,5-6-21 0,5-3-11 15,7-2-3-15,-2-3-1 0,6-2 1 0,1 0 3 16,-2-3-3-16,3-5-1 0,-2-1 2 16,1-3-6-16,-1-2 4 0,-1 3-2 0,1 2 0 15,-1 1 1-15,1 7-2 0,-3 1-1 0,-1 4-2 16,1 6 0-16,-2-1-4 0,-3 7-5 0,-2 3-6 15,-3 3-6-15,-1 3-8 0,-6 3-4 16,0 7-2-16,1-1 2 0,-5 8 6 0,-1 3 11 16,-1 3 10-16,-5 4 7 0,1 4 5 0,0 1-1 15,-5 0 4-15,-1 1-2 0,6 0 1 0,-3-3 2 16,5-6-2-16,2-2 3 0,2-1-3 16,5-6 2-16,2 0 3 0,3-3 2 0,2-3 7 15,0-2-2-15,2-1 1 0,1-6-8 0,6 3-12 16,-4-8-28-16,3-2-42 0,0-2-41 0,-1-3-37 15,0-3-18-15,0-4 4 0,-1-2 11 0,1-2 16 16,-2-2 13-16,2-2 13 0,-1-2 12 16,-2 0 15-16,0-6 20 0,1 0 17 0,-2-3 20 15,-1 3 14-15,-3 3 14 0,-2 6 16 0,0 3 22 16,-5 2 49-16,-3 9 67 0,-1 3 38 0,-2 1-12 16,-1 7-53-16,2 0-64 0,-5 0-46 15,-2 4-2-15,-5 6 11 0,0 4 4 0,-3 2 5 16,0 5 0-16,-3 3-3 0,4 1-1 0,2-1-2 15,2 1-1-15,5 0-6 0,4-5 1 16,2-2 1-16,4-3 7 0,3-2 11 0,5 1 4 16,2-4 5-16,5-2-2 0,1 1 0 0,6-5 0 15,0-2-4-15,2-3-4 0,2-1-5 0,0-5-2 16,0-1-3-16,1-6 0 0,-4-2 3 16,-2-1-2-16,-7-3 2 0,1-1-1 0,-6-5-4 15,-6 0 2-15,-1-3-2 0,-7-3-6 0,-4 2-6 0,-7-2-8 16,-3 1-8-16,-6 3-2 0,-5 0-6 15,-1 7-3-15,-1 1-4 0,-7 6-9 0,2 0-3 16,-3 5-11-16,0 2-44 0,4 4-92 0,-3 2-192 16,5 2-350-16,3 3-420 0</inkml:trace>
          <inkml:trace contextRef="#ctx0" brushRef="#br0" timeOffset="3005.1624">4377 250 1067 0,'-7'-17'497'0,"5"-3"-425"15,7-1-57-15,7 6-28 0,9 1 4 0,12-2 32 16,4 2 33-16,5-3 28 0,2 4 16 15,3 0-1-15,0 1-19 0,1 1-20 0,-2 1-21 16,3 1-8-16,1 3-7 0,0 2 0 0,-2-2-3 16,-3 4 2-16,0 2-2 0,-7 3-4 0,-1 3-1 15,-1 3-11-15,-4 0-2 0,-4 7-6 16,-2 1-1-16,-3 2 4 0,-5 2-1 0,-3-2-1 16,-3 4 1-16,0 0 0 0,-4-1 6 0,-4 2 0 15,2-2 4-15,-6 2-3 0,0 0-3 0,-4 1 1 16,1-3 2-16,-4-1 5 0,-2-1-3 15,-3 0-13-15,-3 0-89 0,0-3-109 0,0-2-151 16,-1-6-275-16,4-5-485 0</inkml:trace>
          <inkml:trace contextRef="#ctx0" brushRef="#br0" timeOffset="2711.3614">4884-615 1281 0,'-6'-16'201'0,"0"-8"16"15,-1-4-7-15,3 8-17 0,4 7-29 0,0 3-56 16,1 7-65-16,-1 2-53 0,0 4-46 0,3 3-16 15,-3 8 8-15,0 9 26 0,0 11 36 0,0 11 13 16,-3 6 2-16,2 9 2 0,0 7-4 0,1 2-1 16,0 2 3-16,-2 3 3 0,1 0 4 0,-2 2-2 15,1-1 5-15,-1-2-3 0,0-3 4 16,1-1 4-16,-4-6-4 0,-1-4-1 0,1-4-1 16,-1-6-6-16,-4-4-2 0,3-2-35 0,-5-5-127 15,2-2-149-15,0-5-285 0,-1-5-680 0</inkml:trace>
          <inkml:trace contextRef="#ctx0" brushRef="#br0" timeOffset="3670.771">5368-17 1269 0,'0'-18'529'0,"-2"1"-440"0,2-4-63 0,2 11-30 15,3 5-11-15,2-1-6 0,0 4 3 0,-1 1-4 16,5 2-1-16,-2 2 0 0,6 5-7 0,3 2-20 16,0 2-43-16,5 7-64 0,3-1-26 0,0 1-4 15,1 0 29-15,3-1 59 0,-5-1 30 16,3-3 14-16,-2 0 4 0,-1-2 1 0,-2 0 14 16,1-2 44-16,-6 0 62 0,3 2 55 0,-3 0 35 15,0 0 3-15,-2 4-27 0,-2-1-34 16,-3 3-29-16,-5 4-25 0,0-1-11 0,-2 5-5 15,-7 1-3-15,0 0 1 0,-2 0-2 0,-2-2-2 16,-6-2 2-16,-1 0 2 0,0 2 3 0,-5-4 4 16,1-4 3-16,2 0 1 0,0-5 10 0,2-3 8 15,4-2 11-15,3-4 15 0,-2-3 4 16,5 0 0-16,-1-3-2 0,-1-3-11 0,5-4-14 16,-3-2-15-16,1-6-15 0,1-4-14 0,4-4-4 15,5-5-2-15,0-5-2 0,1 0 1 0,5-7-5 16,5-2-4-16,2 3-2 0,2 2-2 15,5 4 1-15,-1 2-1 0,5 7-2 0,-5 3-2 16,3 5-1-16,0 5 0 0,1 2-1 0,-5 5-2 16,2 0-3-16,-3 6-3 0,-3 2 1 15,4 6 1-15,-5 2 2 0,0 6 4 0,-5 1 1 16,-2 5-2-16,0 4 0 0,-3 4 1 0,-6 0 1 16,1 3 3-16,-4-1 2 0,2 1 0 0,-6-1 2 15,2-3-4-15,-3-1 6 0,3-5 0 16,-1-2 2-16,0-8 0 0,-1-2-3 0,2-5 4 15,1-2 7-15,0-2 16 0,0-1 18 0,0-1 15 16,1-1 1-16,2-2-12 0,-1-7-13 0,1-1-16 16,5-4-7-16,-2-6-2 0,4-4-6 0,2 0-3 15,2-1-3-15,-1 0 3 0,3-3-1 0,3 6 0 16,-2-5 0-16,0 4-5 0,4 3 3 16,-5 4-2-16,3 0 0 0,0 6-3 0,-3 0-5 15,1 7-3-15,-2 4-4 0,2 1 3 0,-5 5 2 16,-1 1 3-16,1 4 2 0,-2 2 3 15,0 6 0-15,-3 1 2 0,-2 5 4 0,-3 2 1 0,-1 0-1 16,0 0 1-16,2 4-1 0,-2-3-1 16,-1 1 4-16,3 0-2 0,-2 2-6 0,1-6-75 15,3-2-135-15,2-2-161 0,2-3-286 0,3-3-795 16</inkml:trace>
          <inkml:trace contextRef="#ctx0" brushRef="#br0" timeOffset="4267.7061">7033 84 1336 0,'5'-15'259'0,"-3"0"-95"16,3-3-59-16,-2 8 1 0,-3 4-5 0,0 3-7 15,-3-2-18-15,-2 2-42 0,-2 3-25 0,0 0-16 16,-6 5-5-16,-3 2 4 0,-6 5 5 16,-4 6 3-16,0 0 3 0,1 3 2 0,2 2 0 15,1 1 1-15,1 2 0 0,5-2-3 0,2 4 2 16,2-1 1-16,6-3 2 0,6-3 5 0,4-6 3 15,4 0 3-15,1-6 3 0,5-2 7 16,2-1 2-16,4-5 0 0,0-1 1 0,3-3-8 16,1-2-2-16,1-3 0 0,-1-5 0 0,-5-2-1 15,3-4-2-15,-8-1-3 0,0-2-4 16,-1 2 3-16,1 2 0 0,-4 1-1 0,-4 3-2 16,2 0-5-16,-7 9 2 0,-1 1-5 0,0 3-5 15,0 2-13-15,0-2-27 0,-1 2-13 0,-1 4-3 16,0-1 11-16,-2 7 21 0,2 0 14 0,1-1 9 15,1 3 0-15,3-1 4 0,5 3 6 16,0-3 1-16,5 0 7 0,6-2 2 0,1 1 2 16,4-3-2-16,4-1 0 0,5-4 2 0,-4-3-2 15,3-2 4-15,-2-6-3 0,-1-3-2 0,-2-3-1 16,-1-3-2-16,-1-5 3 0,-4-4-2 16,0 0-1-16,0-5-1 0,-4-5-4 0,2-1 0 15,-1-2-1-15,-4-5-1 0,0-5-1 0,-3-1 1 16,-2-1-1-16,-2-3-1 0,-1-1 2 0,-2 1-3 15,-4 2-2-15,-2 3 1 0,-4 4-4 0,5 3 4 16,-6 9 2-16,2 5 0 0,1 7-1 16,-4 6-4-16,4 8-6 0,-2 2-12 0,2 5-19 15,2 2-17-15,-8 5-2 0,-3 9 13 0,-3 8 21 16,-10 15 22-16,1 7 11 0,2 8 2 16,2 7 4-16,3 5 0 0,5 2-2 0,1 4 2 15,8-3 1-15,6 0-3 0,6-5 2 0,10-4 2 16,3-4-2-16,9-1 5 0,6-2 2 15,4-5 3-15,5-2-1 0,-1-6-4 0,-1-6-6 16,-2-3-12-16,-2-6-57 0,-3-4-141 0,-7-2-244 16,-9-5-573-16,-7-4-231 0</inkml:trace>
          <inkml:trace contextRef="#ctx0" brushRef="#br0" timeOffset="569.2445">1250-197 1707 0,'-1'-10'469'0,"-7"-2"-413"0,4 1-65 0,1 10-72 16,2 2-39-16,-2 7 3 0,-1 7 34 0,-7 4 45 16,-4 12 32-16,-3 5 8 0,-4 6 1 0,5 4 4 15,-3 8 3-15,5 4 5 0,2 5 3 16,-2 2 3-16,-1 3-3 0,1 2 4 0,3-4 4 15,0 1 4-15,0-6 5 0,1-3-4 0,6-4-2 16,-3-1-2-16,2-6 0 0,-2-5-4 0,4-6-9 16,-4-8-13-16,4-6-28 0,0-6-35 15,-3-7-32-15,1-5-38 0,-2-2-63 0,-3-5-91 16,0-5-115-16,3-2-110 0,-1-8 83 0,-1-4 428 16,8-10 0-16,-1-5 0 0,2-8 0 0,-1-4 0 15,4-6 0-15,-2-3 0 0,1-4 0 16,2-1 0-16,-2-9 0 0,6-4 8 0,-2-1 198 15,2-4-36-15,1 2-17 0,1 1-6 0,2-1-9 16,2 2 6-16,1 0 16 0,2 4 0 0,-1 1 1 16,6 3-8-16,-1 4-21 0,4 2-19 15,2-1-27-15,1 2-27 0,6 3-19 0,-1 10-13 16,10 5-9-16,6 7-7 0,2 3-5 0,2 5-4 16,2 5-2-16,1 8-3 0,0 1-5 15,-2 11-8-15,-3 5-13 0,-7 11-9 0,-6 4-6 0,-7 10-2 16,-5 7 5-16,-3 6 8 0,-6 7 8 15,-5 6 11-15,-9 9 7 0,-3 7 6 0,-8 0 3 16,0 0 3-16,-9-3-3 0,0 1 2 0,-6 1 3 16,-4 2 3-16,-8-5 6 0,-4 0-1 0,-5-3 0 15,-3-4 2-15,-2-3-2 0,8-2 0 16,1-9-8-16,0-2-22 0,3-6-70 0,1-3-138 16,6-2-210-16,0-2-311 0,8-2 325 0</inkml:trace>
          <inkml:trace contextRef="#ctx0" brushRef="#br0" timeOffset="1212.6254">1459 617 419 0,'3'-3'562'0,"5"-3"-426"0,-3-1-70 0,7-1-11 15,2-3 16-15,1-1 22 0,-1-1 20 0,2 1 0 16,2 0-2-16,-2-4-15 0,-1 0-16 15,5-4-21-15,-3-2-16 0,-2 0-6 0,0-4-7 16,1 3-4-16,1-2-3 0,-5-1-3 0,-4 6-1 16,2 0-4-16,-2 7-3 0,-2 2-6 0,1 5-5 15,-1 2-5-15,-5 2-10 0,6 2-3 0,-5 2-10 16,1 1-11-16,-2 2-2 0,3 2-1 16,0 2 9-16,-2 6 13 0,-2 4 14 0,0 0 5 15,0 6 3-15,-2-3 1 0,1 2-2 0,-2 2 4 16,-1-1 0-16,4 0-3 0,-2-1 2 15,0 0-7-15,2-5 2 0,0-1 2 0,2-5-2 16,0 3 4-16,0-8 1 0,4-2 5 0,-2-1 6 16,-1 0 12-16,8-4 9 0,-3-1 8 0,-1-3 6 15,5-5-4-15,1 1-6 0,0-6-9 16,5-3-6-16,1-2-8 0,-3-2-1 0,4-1 0 16,-3-3-6-16,-2 0 4 0,5-1-6 0,-4 0-4 15,0 5 1-15,-1 2-6 0,-2 1 2 0,0 4-2 16,-3-1-4-16,0 6 4 0,-4 0-1 0,1 4-2 15,-4 2-7-15,-3 2-15 0,0 0-28 16,0 3-7-16,0 3 0 0,0 3 6 0,-2 6 31 16,1 3 12-16,-4 4 7 0,3 3 9 0,-2 4-1 15,-1-2 1-15,1-2-2 0,4 1 1 0,1-2-3 16,5-4-1-16,0-2 5 0,4 0-4 16,-2-4 12-16,5 0 6 0,5-5 4 0,3-2 13 15,6 0 2-15,4-7 4 0,-2-5-3 0,6-3-6 16,-3-2-4-16,-1-4-2 0,0-1 3 0,-6-6 0 15,-2-2 3-15,-3 0 1 0,-5-3-4 16,-2-2 3-16,-2 1-3 0,-8 0-1 0,-3 1-2 16,-1 3-8-16,-10-1-6 0,0 2-11 0,-6 4-8 15,-2 1-9-15,-8 4 0 0,-6 2-1 16,-5 4-1-16,-2 4 9 0,0 3-3 0,-1 2-2 16,6 2-8-16,5 2-38 0,4 3-92 0,7 0-130 15,2 3-172-15,1 3-266 0,9 1-264 0</inkml:trace>
        </inkml:traceGroup>
      </inkml:traceGroup>
    </inkml:traceGroup>
    <inkml:traceGroup>
      <inkml:annotationXML>
        <emma:emma xmlns:emma="http://www.w3.org/2003/04/emma" version="1.0">
          <emma:interpretation id="{4F7D3633-198F-4C5F-BE37-B93282EF9927}" emma:medium="tactile" emma:mode="ink">
            <msink:context xmlns:msink="http://schemas.microsoft.com/ink/2010/main" type="paragraph" rotatedBoundingBox="25603,10936 29270,10623 29368,11762 25700,120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4365C4F-D8FD-4549-A59E-83D24F512273}" emma:medium="tactile" emma:mode="ink">
              <msink:context xmlns:msink="http://schemas.microsoft.com/ink/2010/main" type="line" rotatedBoundingBox="25603,10936 29270,10623 29368,11762 25700,12075"/>
            </emma:interpretation>
          </emma:emma>
        </inkml:annotationXML>
        <inkml:traceGroup>
          <inkml:annotationXML>
            <emma:emma xmlns:emma="http://www.w3.org/2003/04/emma" version="1.0">
              <emma:interpretation id="{B3DA436D-110F-4D4F-98D0-0E3E466765E0}" emma:medium="tactile" emma:mode="ink">
                <msink:context xmlns:msink="http://schemas.microsoft.com/ink/2010/main" type="inkWord" rotatedBoundingBox="25603,10936 29270,10623 29368,11762 25700,12075"/>
              </emma:interpretation>
              <emma:one-of disjunction-type="recognition" id="oneOf2">
                <emma:interpretation id="interp10" emma:lang="en-IN" emma:confidence="0">
                  <emma:literal>Events</emma:literal>
                </emma:interpretation>
                <emma:interpretation id="interp11" emma:lang="en-IN" emma:confidence="0">
                  <emma:literal>Even to</emma:literal>
                </emma:interpretation>
                <emma:interpretation id="interp12" emma:lang="en-IN" emma:confidence="0">
                  <emma:literal>Even &amp;</emma:literal>
                </emma:interpretation>
                <emma:interpretation id="interp13" emma:lang="en-IN" emma:confidence="0">
                  <emma:literal>Even t</emma:literal>
                </emma:interpretation>
                <emma:interpretation id="interp14" emma:lang="en-IN" emma:confidence="0">
                  <emma:literal>Even b</emma:literal>
                </emma:interpretation>
              </emma:one-of>
            </emma:emma>
          </inkml:annotationXML>
          <inkml:trace contextRef="#ctx0" brushRef="#br0" timeOffset="4910.3099">5208 1413 449 0,'16'-27'415'0,"7"-10"-219"0,7-9-19 0,-5 11 11 15,-2 9 8-15,-8 4-10 0,-3 4-26 0,-8 5-37 16,1 4-27-16,-4-2-23 0,-5 4-20 16,0 1-23-16,-2 1-19 0,-4 0-14 0,-6 3-12 15,-7 2 1-15,-7 6 5 0,-5 1 5 0,-8 5 6 16,0 6 1-16,-3 3 2 0,2 4 1 0,-2 5 5 15,5 2-1-15,1-1 2 0,1 1-1 0,7-3-7 16,6-3 1-16,7-2-5 0,5-4 0 0,8-3-2 16,5 0 2-16,6-4 4 0,2-1 4 15,6 1 11-15,6-5 4 0,1 0 1 0,7 0 4 16,1-3-10-16,3-2-1 0,-3-2-2 0,-1 1-4 16,-4-2 4-16,-7 0-4 0,-5 0-1 15,-5 0-5-15,-3 1 1 0,-3 1-1 0,-1-2-3 16,-5 1 0-16,0 4-10 0,-14 1 3 0,-3 4 3 15,-15 3 1-15,-3 4 5 0,-10 1-1 0,-2 3 0 16,0 2 4-16,-4 3 3 0,5-2 5 16,1 2 6-16,0 2 5 0,6-4 2 0,2 2-1 15,9-2-6-15,5-3-8 0,10 1-5 0,7-1-5 16,4-4-1-16,7-2-1 0,7-1 5 0,6 0 13 16,10-2 10-16,10 2 9 0,11-4 3 0,13-2-8 15,7-5-8-15,6-2-5 0,-1-4-3 16,6-1-1-16,1-2-5 0,-3-2-1 0,-6 4-4 15,-2-1-1-15,-6-1 1 0,0-2-1 0,-3-1-5 16,-5 0-40-16,-4 0-51 0,-2-5-78 16,-3-1-98-16,-7-3-73 0,0 1-100 0,-7-3-156 15,-4-1-133-15,-7 1 341 0</inkml:trace>
          <inkml:trace contextRef="#ctx0" brushRef="#br0" timeOffset="5193.411">5549 1681 1 0,'-7'-11'136'0,"0"-1"327"0,-2-3-83 0,4 3-68 16,2 6-57-16,3 0-49 0,-1 3-52 0,2 2-44 15,-1 1-48-15,1 1-38 0,3 0-18 0,0 4-6 16,2 1 11-16,0 3 6 0,5 6 9 16,-4 3 10-16,1 5 5 0,0 5 9 0,1 2 2 15,-2 5-4-15,-4-2-9 0,2 3-7 0,-1-5-6 16,-1 0-7-16,-1-2-1 0,2-4 0 0,2-5-7 16,-1-2 1-16,-1-5-1 0,2-4 4 15,0-3 14-15,0-3 17 0,-1-1 20 0,3-4 6 0,1-4 4 16,2-6-16-16,8-4-19 0,-3-7-6 15,4-4-16-15,3-4-3 0,-2-2-3 0,0-4-5 16,0 0 3-16,0-3-2 0,0-1-2 0,-4 2-4 16,0 3-1-16,4 3-3 0,-4 5-1 0,-2 4-5 15,-2 6-20-15,2 2-50 0,-3 8-71 16,0 2-85-16,-3 4-97 0,5 5-70 0,-8 2-105 16,4 3-173-16,-2 7-17 0</inkml:trace>
          <inkml:trace contextRef="#ctx0" brushRef="#br0" timeOffset="5781.9653">6183 1754 377 0,'7'-7'338'16,"2"-4"-99"-16,3-6-29 0,6 3 15 15,-2-1-7-15,0 0-38 0,-3 1-40 0,1-1-33 16,0-2-24-16,-3 3-21 0,-3-4-10 0,-1 4-8 16,-2 1-1-16,-2 4 1 0,0 4 3 15,-3 3-2-15,-3 2-14 0,0 0-22 0,-2 4-19 16,-5 2-9-16,0 4 4 0,-9 7 10 0,-1 2 8 15,-4 2 2-15,1 6 0 0,3-2-1 0,2 5-6 16,4-1 3-16,0-2-1 0,5 2 1 0,5-4 5 16,2-2-6-16,5-2 0 0,0-5 0 15,5-2 2-15,0-3 7 0,1-2 8 0,7-3 7 16,0-1 5-16,3-5 5 0,3-3 0 0,2-3 0 16,3-6 2-16,-2 0-8 0,-2-4 0 0,1-2-4 15,0-3-8-15,-1-3 3 0,1-3-3 16,-1-3 0-16,1 0-5 0,-2-1-1 0,2-2-3 15,-4-1-2-15,4 2 4 0,-7 4-8 0,3 2-1 16,1 8-4-16,-4 5-5 0,-4 4 3 0,-3 5-4 16,0 2-4-16,-4 4-7 0,-2-1-5 0,-1 1 3 15,-2 4 7-15,-1 0 9 0,0 5 4 16,0 3 4-16,-1 4-1 0,-1 2-2 0,1 0 3 16,-3 2-1-16,1-6 3 0,3 5 1 0,3-6-4 15,-2 1 0-15,3 0 0 0,0-5 3 16,2-1 1-16,0 1 3 0,4-5-1 0,-5-2 1 15,6 0 9-15,-3-4 4 0,3-6 6 0,-2 1 2 16,4-7-10-16,3-1-3 0,-2-4-6 16,-1-1 2-16,1-1-1 0,0-2 2 0,0-2-2 0,-1 1-8 15,1-2 4-15,2 4-5 0,-3 2 1 16,1 6 1-16,-2 1-8 0,-3 5-2 0,-1 3-9 16,-1 1-5-16,-2 4 0 0,-4 1 1 0,3 3 4 15,2 5 6-15,-3 3 8 0,-1 9 4 0,2 2 4 16,2 0 4-16,-5 4-9 0,8-1 2 15,-5-1-4-15,6-2-4 0,-2 0 9 0,1-7-1 16,5 2 4-16,3-6-2 0,2-1-1 0,1-4-17 16,1-4-90-16,3-3-137 0,-1-5-206 0,-4-5-424 15,1-6-339-15</inkml:trace>
          <inkml:trace contextRef="#ctx0" brushRef="#br0" timeOffset="6340.4877">7155 1652 1902 0,'-4'-15'154'15,"4"-1"-76"-15,7-8-50 0,8 4-5 0,10 4 0 0,5-4 9 16,4 6 8-16,5-3 4 0,3 4 3 15,3-4-6-15,12 2-2 0,2-2-5 0,5 3-5 16,0-4 5-16,-3 3-1 0,-4 0-3 0,-4-1-4 16,-2-1-7-16,-8 1-3 0,-6 0-2 0,-9 4 1 15,-8 1 2-15,-10 5 5 0,-2 3 14 16,-7 2 7-16,-1-1 0 0,-1 2-13 0,-9-2-22 16,6-1-18-16,-6 3-9 0,-4 3 1 0,-2 3 6 15,-5 7 5-15,6-1 3 0,2 3 3 0,-1 5 1 16,7 1-1-16,1 0 7 0,3 6 2 15,2 0 8-15,3 1 8 0,4 2-3 0,9-1 1 16,-2 2 0-16,2-1 0 0,2-3-1 0,-1-2-2 16,-4-4-3-16,-1-5-6 0,-7-1 6 0,1-3-1 15,-2-5 8-15,-3-1 6 0,-4-1 4 0,-1-2 5 16,-6 4-2-16,-1 0-2 0,-7-1-8 0,-5-3-9 16,-5 2-4-16,-6-4-15 0,-2-1-16 15,-4-3-60-15,3 3-138 0,-6-4-289 0,-6-1-1181 16</inkml:trace>
          <inkml:trace contextRef="#ctx0" brushRef="#br0" timeOffset="5986.1736">7342 1005 1 0,'0'-37'345'15,"-5"-9"57"-15,-1-5 24 0,3 21 11 0,-2 12-49 16,-1 8-94-16,4 2-88 0,-2 5-93 0,2 4-73 16,2 2-37-16,0 6-14 0,0 5 7 0,-2 12 25 15,2 6 11-15,2 9 9 0,2 11 5 16,0 1-1-16,7 2-6 0,-2 3-4 0,4 1-8 16,0 3-11-16,0 1 3 0,6 0-3 0,-4-2 2 15,4-1 7-15,1 2-11 0,-1-3-4 16,1 1-20-16,-4-4-74 0,0-3-144 0,-7-6-254 0,-3-5-452 15,-8-4-371-15</inkml:trace>
        </inkml:traceGroup>
      </inkml:traceGroup>
    </inkml:traceGroup>
    <inkml:traceGroup>
      <inkml:annotationXML>
        <emma:emma xmlns:emma="http://www.w3.org/2003/04/emma" version="1.0">
          <emma:interpretation id="{40CC2DCB-156B-493B-A064-882AC1CA49E7}" emma:medium="tactile" emma:mode="ink">
            <msink:context xmlns:msink="http://schemas.microsoft.com/ink/2010/main" type="paragraph" rotatedBoundingBox="21730,12573 33261,12415 33306,15709 21775,158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0EF139-B097-403A-91E4-A321471FD5AB}" emma:medium="tactile" emma:mode="ink">
              <msink:context xmlns:msink="http://schemas.microsoft.com/ink/2010/main" type="inkBullet" rotatedBoundingBox="21743,13555 21942,13552 21944,13667 21745,13669"/>
            </emma:interpretation>
            <emma:one-of disjunction-type="recognition" id="oneOf3">
              <emma:interpretation id="interp15" emma:lang="en-IN" emma:confidence="0">
                <emma:literal>@</emma:literal>
              </emma:interpretation>
              <emma:interpretation id="interp16" emma:lang="en-IN" emma:confidence="0">
                <emma:literal>a</emma:literal>
              </emma:interpretation>
              <emma:interpretation id="interp17" emma:lang="en-IN" emma:confidence="0">
                <emma:literal>°</emma:literal>
              </emma:interpretation>
              <emma:interpretation id="interp18" emma:lang="en-IN" emma:confidence="0">
                <emma:literal>.</emma:literal>
              </emma:interpretation>
              <emma:interpretation id="interp19" emma:lang="en-IN" emma:confidence="0">
                <emma:literal>9</emma:literal>
              </emma:interpretation>
            </emma:one-of>
          </emma:emma>
        </inkml:annotationXML>
        <inkml:trace contextRef="#ctx0" brushRef="#br0" timeOffset="7080.375">619 3770 1924 0,'-25'-12'263'0,"-5"0"-132"0,-7-5-45 0,13 9 11 16,15 5 4-16,1 2-10 0,2 1-24 0,0 0-42 16,4 3-21-16,0-2-9 0,0 4-14 0,2-2 4 15,0 1 0-15,2 0 6 0,0-2 9 0,0 2 2 16,6 0 5-16,-3-2 3 0,3-2 6 0,-2 2 2 16,6-2 1-16,-2-2 2 0,2 2-6 0,0-6 4 15,-3 2 0-15,1 0 0 0,-3-1 8 16,-3 2 8-16,-3 2 2 0,-2-2-6 0,-2 0-1 15,-3-2-19-15,0 1-11 0,-3 1-2 0,-3 1-8 16,0-1 3-16,-3 3 1 0,3 0-4 16,-2 2 3-16,6 1-3 0,-4 0-3 0,4 3-2 15,3 0-1-15,0 0-3 0,2 0 0 0,3 0 5 16,0 2-1-16,0 0 6 0,0-1 3 0,0-1 0 16,3 0 6-16,3 0-1 0,-2-3 1 15,6 1 2-15,2 0 3 0,-4-4 2 0,4-4 3 16,3 0 1-16,5-2-6 0,-4 0 6 0,-1-3 0 15,3 0-1-15,-4 1 6 0,-5-1-3 16,1 1 2-16,-8 1 3 0,4 1-1 0,-6-3-1 16,-6 2-3-16,2 0-5 0,-8 2-13 0,0 0-2 15,-5 0-7-15,-3 4-4 0,3 1 9 0,-5 4-6 16,4 1 2-16,2-1-2 0,-3 4-11 16,10 1-29-16,-2 1-114 0,2 1-158 0,6 1-209 15,0 4-449-15,3 2 115 0</inkml:trace>
      </inkml:traceGroup>
      <inkml:traceGroup>
        <inkml:annotationXML>
          <emma:emma xmlns:emma="http://www.w3.org/2003/04/emma" version="1.0">
            <emma:interpretation id="{0895FC40-20CA-4149-8F67-14FF4424A22C}" emma:medium="tactile" emma:mode="ink">
              <msink:context xmlns:msink="http://schemas.microsoft.com/ink/2010/main" type="line" rotatedBoundingBox="22895,12557 33261,12415 33306,15709 22940,15851"/>
            </emma:interpretation>
          </emma:emma>
        </inkml:annotationXML>
        <inkml:traceGroup>
          <inkml:annotationXML>
            <emma:emma xmlns:emma="http://www.w3.org/2003/04/emma" version="1.0">
              <emma:interpretation id="{F2CABA0D-132D-422B-B655-B9B881A1E71F}" emma:medium="tactile" emma:mode="ink">
                <msink:context xmlns:msink="http://schemas.microsoft.com/ink/2010/main" type="inkWord" rotatedBoundingBox="22895,12557 33261,12415 33306,15709 22940,15851"/>
              </emma:interpretation>
              <emma:one-of disjunction-type="recognition" id="oneOf4">
                <emma:interpretation id="interp20" emma:lang="en-IN" emma:confidence="0">
                  <emma:literal>Packaging</emma:literal>
                </emma:interpretation>
                <emma:interpretation id="interp21" emma:lang="en-IN" emma:confidence="0">
                  <emma:literal>Packaging ng</emma:literal>
                </emma:interpretation>
                <emma:interpretation id="interp22" emma:lang="en-IN" emma:confidence="0">
                  <emma:literal>Packaging, any</emma:literal>
                </emma:interpretation>
                <emma:interpretation id="interp23" emma:lang="en-IN" emma:confidence="0">
                  <emma:literal>Packaging long</emma:literal>
                </emma:interpretation>
                <emma:interpretation id="interp24" emma:lang="en-IN" emma:confidence="0">
                  <emma:literal>packaging ng</emma:literal>
                </emma:interpretation>
              </emma:one-of>
            </emma:emma>
          </inkml:annotationXML>
          <inkml:trace contextRef="#ctx0" brushRef="#br0" timeOffset="7634.1232">1847 3612 2654 0,'-6'-6'21'0,"-3"-1"-47"0,4 0-16 16,1 7 5-16,6 0 6 0,-4 3 19 16,-2 2 10-16,-3 9 1 0,-5 8 12 0,-2 10-3 15,-2 5 1-15,0 7 1 0,3 5 0 0,-2 1 3 16,3 4 4-16,-1 0 5 0,3 1 0 0,-3 5-1 16,3 1-4-16,0-2-5 0,-1-1-2 15,4-3-1-15,-1-6 0 0,2-3-1 0,0-7-3 16,5-10 1-16,-1-5-2 0,2-8 1 0,0-9 3 15,-1 1 3-15,1-7 8 0,0-2 4 0,0-2-3 16,-1-8-8-16,-2-4-14 0,0-11-5 0,2-11-1 16,1-7 5-16,-1-7 3 0,-2-6 1 15,2 0 2-15,-1-5-1 0,0-2 1 16,2-3-2-16,4-5 3 0,0-1 0 0,4-3-1 0,3-4 2 16,-1 3-7-16,8-2 2 0,-2-4 2 0,3 0-3 15,5-6 4-15,1 3-2 0,2 4 1 16,2 3-1-16,6 4-2 0,4 7 1 0,1 6-4 15,2 11 1-15,5 10-7 0,-3 6-4 0,-2 9-1 16,-3 6-4-16,-2 8 3 0,1 6-5 16,-6 8-3-16,0 5-2 0,-4 11 2 0,-4 4 5 15,-5 13 6-15,-1 5 6 0,-9 6 2 0,-5 10 4 16,-8 3 1-16,-1 4 1 0,-13-1 4 0,-1 2 2 16,-5-2 1-16,-3-4 1 0,-1 2 0 0,-3-4 1 15,-3-1-1-15,-3-6 1 0,7-5-3 16,-3 0 0-16,3-4-1 0,-1 1-2 0,-4-6 1 15,5-2-4-15,4-2-21 0,1-3-97 0,7 0-150 16,-1-8-168-16,5 2-295 0,5-6-433 0</inkml:trace>
          <inkml:trace contextRef="#ctx0" brushRef="#br0" timeOffset="8065.1341">2616 3944 805 0,'7'-17'292'0,"2"-4"-234"0,2-6-30 0,-5-1 5 16,-5 5 47-16,-2 3 44 0,-2 0 27 15,-8 5 3-15,-1 2-26 0,-5 5-22 0,-5 5-13 16,-1 1-11-16,-6 6-15 0,-1 6-17 0,-3 5-9 16,-2 7-7-16,-1 4-4 0,-3 4 0 0,0 5-6 15,0-1 1-15,7 5-2 0,-4-1-2 0,2 5 2 16,2 0-2-16,7-3-5 0,3-1-9 15,9-8 2-15,7-4-5 0,4-4-2 0,3-7 10 16,2 0-7-16,3-5 9 0,2-4 10 16,11-2 8-16,0-5 12 0,8-5-1 0,8-2-5 15,0-6-11-15,1-2-5 0,3-5-5 0,0-3-2 16,-3-1 3-16,-3-1-7 0,-3-2 1 0,-3 4-3 16,-7-4-2-16,1 0 5 0,-5 2-1 0,-4-2-1 15,-1 7-1-15,-6 0-3 0,3 8-1 0,-6 1-1 16,-1 6 3-16,-1 2-6 0,0 3-4 15,0 0-10-15,0 2-11 0,-1 2 6 0,-1 5 3 16,-2 5 8-16,0 3 8 0,2 4-1 0,-1 2-2 16,2-1 2-16,2-1 1 0,2 2 0 15,2-2-1-15,2-3 0 0,-1 4-6 0,4-4 1 16,2-1-109-16,1-3-171 0,2-1-201 0,1-5-488 16,0-2-52-16</inkml:trace>
          <inkml:trace contextRef="#ctx0" brushRef="#br0" timeOffset="8327.1035">3306 3720 1435 0,'-21'0'142'0,"-8"1"-98"0,-7 4-4 0,2 7 40 15,2 5 34-15,1 7 8 0,2-1-4 0,-1 8-20 16,-3 4-12-16,7-3-5 0,-2 4-14 0,8-1-10 15,7-1-14-15,3 1-12 0,6-4-10 16,8-3-4-16,6 0 3 0,6-2 1 0,2-5 7 16,12 1 2-16,2-4-1 0,6-3 5 0,6-3-5 15,7-4 0-15,5-5-4 0,0-3-7 16,3-5-10-16,-2-1-30 0,-2-8-68 0,1-1-101 16,-5-3-97-16,-3-8-91 0,-1-3-128 0,-7-5-213 15,-5-6 51-15</inkml:trace>
          <inkml:trace contextRef="#ctx0" brushRef="#br0" timeOffset="8539.629">3932 3071 126 0,'-6'-17'510'0,"-2"2"-111"0,2-3-43 0,2 7-40 16,0 10-79-16,1-1-75 0,6 2-89 0,-3 2-64 16,1 0-12-16,3 6-3 0,-3 7 20 0,2 11 25 15,-2 11 11-15,-2 10 8 0,-3 10 0 0,-4 6-7 16,3 4-11-16,-5 1 0 0,1-2-6 0,-3-1-1 15,2-2 2-15,-2 1-11 0,2 0-4 16,-1-3-6-16,3 1-3 0,5-6 0 0,0-3-1 16,6-6-9-16,0-4-45 0,2-8-110 0,5-5-151 15,-4-8-189-15,2-4-293 0,0-10-150 0</inkml:trace>
          <inkml:trace contextRef="#ctx0" brushRef="#br0" timeOffset="8857.6289">4074 3592 1 0,'20'-28'0'0,"5"-5"0"0,9-7 0 16,-7 18 317-16,-3 7 34 0,-3 8-78 0,-6 5-93 16,-3 4-59-16,-5 3-30 0,0 3-8 0,-5 7 4 15,0 0 5-15,-5 6-4 0,-2 1-12 16,-3 0-9-16,-3 4-13 0,-3 2-7 0,0-1-1 16,-6 0-3-16,-1-2-4 0,-4-2-2 0,0-1-8 15,-4-3-8-15,5-1 2 0,-1-1-1 0,1-5 1 16,2-1 7-16,1-5-4 0,3-2 3 0,6-2 0 15,3-2 1-15,5-2 7 0,0-1 0 16,1 0-7-16,6-3-10 0,-1 0-7 0,0 2-9 16,0-1-7-16,2 4-6 0,2-2-11 0,2 7 0 15,-1-2 3-15,1 10 6 0,1-2 11 0,4 1 5 16,4 6 3-16,-3-2 0 0,2 4 0 16,3 1 1-16,4-1 1 0,4 4 5 0,1-2-2 15,4-2 0-15,3 3-2 0,7-6-3 0,-5 2-18 16,7-7-132-16,2 0-148 0,-1-5-279 0,6-3-615 15</inkml:trace>
          <inkml:trace contextRef="#ctx0" brushRef="#br0" timeOffset="9760.1578">5049 3584 1712 0,'-10'-7'212'0,"2"-2"-113"16,-4-1-39-16,3 7 4 0,-3 3 1 0,-3 3-6 15,-8 3-18-15,-4 5-13 0,-2 4 2 16,-2 1 9-16,-2 5 9 0,0 1 3 0,1 3 0 16,3 0-7-16,3 0-11 0,1 0-10 0,10-1-10 15,2-2-7-15,2 0-5 0,9 0 0 0,2-5 1 16,2-2 1-16,6-5 7 0,3-2 1 0,1-2 4 16,5-2 1-16,5-4 1 0,-2-4-1 15,6-2 0-15,-3-2-3 0,0-2-6 0,-1-2 3 16,-4-2-5-16,1-3 3 0,-6 5 1 0,-3-5-2 15,-2 5 0-15,-1 1 0 0,-3 1-1 16,1 5 2-16,-4 1-1 0,-1 2-3 0,0-1-6 16,0 3-4-16,0 0-10 0,0 2-6 0,0-1-7 15,-1 1-1-15,0 1 5 0,1 3 6 0,0 3 8 16,1-2 4-16,3 3 5 0,1-3 4 16,6-2 2-16,2 1 3 0,2-2-1 0,9-1 1 15,-2-1 2-15,6-4-3 0,-1 1-1 0,5-2-1 16,2-2-3-16,2-1 2 0,0-1 1 15,0 0 1-15,3-2-1 0,-3-4 1 0,0-1-3 16,5 0 3-16,0 2 1 0,3-5-1 0,-2 2 0 16,-3 0-2-16,0 1-2 0,-11 2 3 0,1-2 1 15,-6 2 3-15,-3-3-1 0,-8 3-3 0,-4 2-2 16,-5 0-4-16,-6-1-2 0,1 0-6 0,-9-2 2 16,2 1-2-16,-7-1-1 0,2 2 6 15,-1 1 2-15,1-1 3 0,0 4 3 0,1-1-1 16,2 2-1-16,4 0 0 0,2 3 0 0,2 0-2 15,3 3-5-15,0 0-14 0,0 0-22 0,0 3-4 16,0 4 4-16,0 4 17 0,0 6 25 16,-1 7 9-16,-3 8 11 0,-1 9 6 0,-2 7 3 15,3 7 1-15,-1 6-1 0,-2 4-5 0,0 5-2 16,-1 6-1-16,-3 3-4 0,-3 7-1 16,0 7-2-16,-2 1-5 0,3 7 1 0,-3 4-1 15,0 1 1-15,-1 5-5 0,-4 1 7 0,-2 7-4 16,-2 2-2-16,2-1 5 0,-1-10-7 0,-4-13 4 15,-3-13 0-15,-8-8-3 0,-4-6 2 16,-3-2-3-16,1-6 0 0,3-11-1 0,-3-17 4 16,-1-13 0-16,-4-13 2 0,5-8 11 0,1-8-9 15,5-10 4-15,3-9-1 0,7-5-13 0,1-11 6 16,5-6-6-16,2-4 0 0,6-8 1 0,7-10-3 16,3-4 0-16,6-8-3 0,7-8 5 15,7-5-7-15,9-3-2 0,7-3 1 0,9-9-10 16,10-2-1-16,7 0-8 0,9-1-10 0,7-2-3 15,3 6 4-15,3 1 6 0,3 8 6 0,-3 10 10 16,0 14 2-16,-5 7 4 0,-3 12 6 0,-4 7-4 16,-3 8 3-16,-6 7-2 0,-2 5-1 15,-1 7 3-15,-5 5-1 0,1 4 2 0,-7 6-2 16,-1 4 0-16,-4 4-3 0,-7 4-1 0,0 3 2 16,-6 4-2-16,-4 4 1 0,-3 6 0 15,-7 2 2-15,-2 3 7 0,-5 1 4 0,-2 3 3 16,-3 2 2-16,-4-3 0 0,-3 3-2 0,0-3-2 15,1-4 3-15,-5 0-6 0,2-4-27 16,-4-5-159-16,0-1-214 0,0-5-458 0,5-3-515 16</inkml:trace>
          <inkml:trace contextRef="#ctx0" brushRef="#br0" timeOffset="10591.8419">6516 3691 301 0,'9'2'397'0,"-1"0"-239"16,5 4-17-16,3 4 31 0,-1 5 11 16,-3-2-36-16,-4 5-42 0,-1 1-23 0,-6 0-11 15,-2 2-5-15,-4-2-6 0,-3 2-4 0,-3 0-12 16,2-5-5-16,-4 0-5 0,4-4-9 0,0-1-1 16,3-5-5-16,4-3-2 0,-1 0 0 0,3-3 13 15,3 0 14-15,-3-2 19 0,2-1 11 16,2-1-12-16,3-7-17 0,2-1-21 0,5-5-11 15,2 1-5-15,0-6-1 0,1 3-1 0,-2-3-3 16,3-2 1-16,-2 1-1 0,1 3-3 16,-3 1 2-16,-2 7-5 0,-3 2-1 0,-2 3-4 15,3 5-10-15,-3-2-4 0,0 6-4 0,-3 1 1 16,4 3 5-16,-3 3 7 0,5 0 7 0,2 4 3 16,2-1 5-16,1 2 1 0,5 2-1 0,2-3 5 15,6-4-2-15,0 1 4 0,2-4 1 16,-2-3 2-16,0-4 1 0,0-4 1 0,7-2 3 15,-7-5-3-15,2 2 6 0,-4-5-5 0,1 0 1 16,-3-3 3-16,1-1-3 0,-5-4 5 0,-2 0-2 16,-3-2-1-16,-1 1 0 0,-5 0-4 15,-5 2 4-15,1 4 0 0,-3 5 6 0,-4 4 1 16,0 5-2-16,-1 1-2 0,2 3-19 0,-5 1-5 16,0 2-13-16,-5 6-2 0,-3 3 5 15,0 10 3-15,-2 4 6 0,-6 7 0 0,6 6 6 16,1 6-1-16,-2 5-1 0,2 8 2 0,-2 9-4 15,2 5 4-15,-4 4 0 0,0 7-1 0,3 5 6 16,-7 9-4-16,6 3 1 0,-6 6 0 0,6 3-4 16,-7 2 1-16,-3 1 0 0,-4 1 1 0,-5 1 2 15,-7-1-2-15,-4-1 3 0,-4-10-1 16,-3-8 2-16,-6-7 4 0,-10-6-1 0,-1-3-1 16,-6-6-4-16,4-21 9 0,7-16 7 0,7-23 5 15,6-12 14-15,6-4-7 0,9-6 10 16,13-5 5-16,6-9-1 0,12-10 0 0,7-15-15 15,7-13-16-15,13-13-9 0,11-15-5 0,15-11-1 16,13-8 2-16,16-12 2 0,13-3-6 0,15-4-4 16,14-7-21-16,14 0-21 0,4-3-34 15,4 0-36-15,-5 13-34 0,-13 16-52 0,-15 20-22 16,-16 25 3-16,-27 21 33 0,-19 19 45 16,-13 14 23-16,-11 20 9 0,-14 8 4 0,-10 20 24 0,-10 13 37 15,-16 14-12-15,-9 13-133 0,-5 6-356 16,1 1 56-16</inkml:trace>
          <inkml:trace contextRef="#ctx0" brushRef="#br0" timeOffset="9884.6547">6363 3429 1421 0,'-8'-6'182'0,"-3"-3"-167"0,6-3-79 0,2 7-108 16,8 4-363-16,-3-2-311 0</inkml:trace>
          <inkml:trace contextRef="#ctx0" brushRef="#br0" timeOffset="12952.9994">8595 2932 724 0,'-1'0'80'0,"0"-2"-90"0,-1 2-39 15,1 2 10-15,-2 0 30 0,0 7 65 0,-1 3 54 16,-5 10 17-16,0 7 7 0,-2 10 5 16,-8 5-1-16,6 11 7 0,-1 6 1 0,2 6-5 15,-1 5-9-15,5 1-10 0,-2-5-14 0,-2 2-23 16,4-2-16-16,-1-2-21 0,0 2-14 0,-4-3-4 15,1 0-5-15,-1-1-6 0,0-3 0 16,-2-1-4-16,1-3-4 0,0-3 2 0,-5-2-2 16,3 5 0-16,1-2-2 0,2-6-3 0,1-6-6 15,0-6 5-15,4-6-3 0,-5-3 0 0,1-2 0 16,2-6-18-16,-1-4-23 0,6-2-61 0,-3-6-85 16,6-5-129-16,2-3-193 0,2-3-250 15,4-5 65-15</inkml:trace>
          <inkml:trace contextRef="#ctx0" brushRef="#br0" timeOffset="13672.2672">9481 3300 566 0,'-16'-9'176'0,"-10"-1"-138"0,-5-2-18 16,4 10 56-16,-4 5 44 0,4 5 28 16,-2 5 11-16,-2 3-42 0,-5 8-31 0,-2 7-17 15,1 3-14-15,4 2 0 0,0 2 2 0,6 1 6 16,6 3 0-16,-1 3-4 0,2 3-12 0,3 3-18 16,5 3-6-16,6-8-10 0,0 0-4 15,6-7-3-15,4-6-10 0,2-1-3 0,6-5 0 16,7-2 4-16,5-9 5 0,11 0 8 0,1-5 2 15,5-5-1-15,3-3 2 0,5-1-3 0,2-4-1 16,3-3 0-16,2-2-8 0,5-4-6 16,-2-8-4-16,1 0-6 0,-4-1-1 0,-1-6-5 15,0-1-8-15,4 1-16 0,-4-1-27 0,-4 3-24 16,0-1-19-16,-7-1-2 0,3 3 10 16,-4 2 25-16,-1 1 23 0,-3-2 23 0,-3 0 20 0,-5 3 7 15,-3 0 6-15,-3-1 3 0,1-1 2 16,-3 1 0-16,-6 1 1 0,6 1 0 0,-7-2-4 15,-3 5-6-15,1-2-19 0,-8 5-18 0,-4 2-13 16,-8-1-3-16,-2 4 8 0,-5 1 10 16,-6 2 10-16,-1 2 10 0,-3 2 9 0,-4 2 9 15,-1 4 0-15,-1 1 4 0,-3 6 0 0,-1 2-2 16,0 5 4-16,1 0-2 0,-3 1 1 0,4 5 0 16,-4 0-4-16,10-3-1 0,6 2 1 0,-3-3 0 15,9-2-1-15,1-2 1 0,5 0 1 16,2-2 0-16,5-2 10 0,8-2 7 0,1-2 8 15,-1-2 9-15,4-2-8 0,3-4-4 0,8 1-6 16,1-2-7-16,4 1 2 0,0-4 0 16,-1 1-3-16,0-3-4 0,5 1 4 0,-2 0-1 15,1 0 0-15,-5-1 4 0,3-1-5 0,0 2 6 16,-2 2 7-16,-6-1 7 0,5 1 9 0,-3-1 2 16,-1 1-7-16,-3-2-4 0,-4 1 4 15,0-1 5-15,-3 2 12 0,0-1 13 0,-4-1-1 16,-3 0-2-16,-2 1-9 0,2 2-15 0,-3-2-10 15,-1 2-12-15,-1 0-9 0,0 0-7 16,0 2-6-16,-1-2-6 0,1 0 1 0,0 2 9 0,0 1 2 16,0 0 7-16,0 0-1 0,1 2-8 15,-1 1-30-15,1-2-101 0,3 4-135 0,3-4-235 16,-2-1-76-16</inkml:trace>
          <inkml:trace contextRef="#ctx0" brushRef="#br0" timeOffset="14219.8735">10899 3388 1280 0,'-2'-5'141'0,"1"2"-78"0,1 0-16 16,1 1 2-16,1 4-6 0,-1-2-23 15,-1 2-13-15,0 2-2 0,-1 6 6 0,-2 6 13 0,-2 4 2 16,3 6-1-16,-2 4 0 0,-2 4-1 16,3-2 8-16,-1 1 1 0,-3 1 1 0,5 1-3 15,-1-4-5-15,-1-1-3 0,-3-3-3 0,4-1-3 16,-3-4-4-16,3-1-3 0,3-8-3 15,-1-3 0-15,-1-1 0 0,1-4 5 0,1-4 9 16,0-1 13-16,0-1 24 0,1-1 14 0,-1 1-2 16,2-2-10-16,0-7-25 0,6-1-17 0,2-7-10 15,-2-3-2-15,4-5-1 0,0 0 1 16,3-4-1-16,0-1-1 0,2-1-3 0,-4 0-2 16,3 2-1-16,1-1 2 0,-1 3-3 0,8 1-1 15,0 4-4-15,-1 2-5 0,-2 3 2 16,3 4 0-16,-1 2 0 0,-4 3 0 0,1 4-4 15,-3 4-5-15,-3 1-5 0,-3 5-4 0,-2 1 3 16,-2 4 6-16,-1 4 11 0,-2 4 8 16,-2 2 8-16,-1 6 1 0,0 3 3 0,-1 1-1 15,0-2-3-15,4 4-2 0,-4 0 1 0,0-2 1 16,0-2-1-16,-4-1 3 0,2 0-2 0,2-4-3 16,-3 0 2-16,0-2-4 0,-2-4-4 0,4 2-13 15,-1-7-58-15,1 1-103 0,1-2-165 0,1-2-275 16,1-1-387-16</inkml:trace>
          <inkml:trace contextRef="#ctx0" brushRef="#br0" timeOffset="14577.4331">11852 3377 95 0,'1'-11'566'0,"5"-1"-443"15,-4-2-66-15,1 5 34 0,-3 3 50 0,1 3 46 16,-1 2 24-16,0-1-53 0,-1 2-67 0,-2 0-57 16,-6 3-37-16,-7 6-8 0,-4 5 15 15,-8 3 10-15,-2 3 15 0,-5 4 13 0,2-3 8 16,-2 3 6-16,8 0-2 0,4 1-8 0,10 0-6 16,5-1-4-16,5 2 1 0,5 0 1 0,4 5 1 15,13-1-8-15,1 1-3 0,7 0-7 0,8 0-7 16,-4 1 1-16,8-3-2 0,1-1-2 15,3 1-1-15,-8-3-3 0,-1-1-4 0,-8 1-2 16,-10-3 1-16,-5 1 3 0,-13-5 28 0,-7 0 28 16,-14 0 20-16,-10 2 18 0,-16 1-8 0,-8 0-9 15,-14-4-11-15,2 5-11 0,-4 2-17 0,-4 1-17 16,3 3-8-16,3 4-14 0,0 5-8 16,14 4-35-16,0 4-115 0,5 6-205 0,2 8-628 15,7 12-524-15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8:58.5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9927FB-B15B-4C21-AD79-A1C868BE750B}" emma:medium="tactile" emma:mode="ink">
          <msink:context xmlns:msink="http://schemas.microsoft.com/ink/2010/main" type="writingRegion" rotatedBoundingBox="23926,15807 33741,15097 34050,19364 24235,20075"/>
        </emma:interpretation>
      </emma:emma>
    </inkml:annotationXML>
    <inkml:traceGroup>
      <inkml:annotationXML>
        <emma:emma xmlns:emma="http://www.w3.org/2003/04/emma" version="1.0">
          <emma:interpretation id="{95676C2D-BE0E-49F6-BE56-DA3AEDE67E18}" emma:medium="tactile" emma:mode="ink">
            <msink:context xmlns:msink="http://schemas.microsoft.com/ink/2010/main" type="paragraph" rotatedBoundingBox="24394,15465 30399,15361 30434,17392 24429,17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3C3E42-422A-443B-80DF-2B48D5D93F28}" emma:medium="tactile" emma:mode="ink">
              <msink:context xmlns:msink="http://schemas.microsoft.com/ink/2010/main" type="inkBullet" rotatedBoundingBox="24404,16078 24631,16075 24635,16314 24408,16318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3316 6231 1 0,'-5'-4'0'0,"1"-4"0"0,-4-1 0 16,3 5 0-16,1 2 53 0,-5-2 178 0,5 4-44 16,-5 0-51-16,1 0-40 0,1 3-31 15,-1 0-23-15,3 1-8 0,-3 4-3 0,1-2 12 16,-4 3 14-16,3 1 9 0,0 4 3 0,-1-2-3 16,0 4-6-16,1-1-3 0,-5 2 0 0,4-2-11 15,0 2-2-15,1 0-12 0,-2-1-10 0,6-1 0 16,-1 0-9-16,1-5-2 0,4 1-3 15,1-5-5-15,3-5 2 0,2 1 7 0,-1-4 15 16,4-1 9-16,1-1 14 0,3-7 1 0,2 0-11 16,1-5-2-16,0 2-11 0,3-4-5 15,-4 3 0-15,-1-1-6 0,-2 2 2 0,-1-1 1 16,-3 3 4-16,-1 1 3 0,-3 0 5 0,-1 1 5 16,-2 4 4-16,-2-4 14 0,-2 3-2 0,-1 2-4 15,-3 2-15-15,-1 0-23 0,-4 2-13 16,-1 1-11-16,-2 0 0 0,-5 4-2 0,2 2 2 15,0 3-1-15,-3 3-5 0,3-2 4 0,3-1-13 16,0 5-27-16,4-2-87 0,6 3-170 0,1-3-243 16,5 4-297-16,3-5 628 0</inkml:trace>
      </inkml:traceGroup>
      <inkml:traceGroup>
        <inkml:annotationXML>
          <emma:emma xmlns:emma="http://www.w3.org/2003/04/emma" version="1.0">
            <emma:interpretation id="{62659561-8CA2-4995-AC55-3B1F4F908E83}" emma:medium="tactile" emma:mode="ink">
              <msink:context xmlns:msink="http://schemas.microsoft.com/ink/2010/main" type="line" rotatedBoundingBox="25072,15453 30399,15361 30434,17392 25107,17484"/>
            </emma:interpretation>
          </emma:emma>
        </inkml:annotationXML>
        <inkml:traceGroup>
          <inkml:annotationXML>
            <emma:emma xmlns:emma="http://www.w3.org/2003/04/emma" version="1.0">
              <emma:interpretation id="{09DE71E3-1D4E-47BD-9B88-F72C3839AC5F}" emma:medium="tactile" emma:mode="ink">
                <msink:context xmlns:msink="http://schemas.microsoft.com/ink/2010/main" type="inkWord" rotatedBoundingBox="25072,15453 30399,15361 30434,17392 25107,17484"/>
              </emma:interpretation>
              <emma:one-of disjunction-type="recognition" id="oneOf1">
                <emma:interpretation id="interp1" emma:lang="en-IN" emma:confidence="0">
                  <emma:literal>colourful</emma:literal>
                </emma:interpretation>
                <emma:interpretation id="interp2" emma:lang="en-IN" emma:confidence="0">
                  <emma:literal>Colourful</emma:literal>
                </emma:interpretation>
                <emma:interpretation id="interp3" emma:lang="en-IN" emma:confidence="0">
                  <emma:literal>Color full</emma:literal>
                </emma:interpretation>
                <emma:interpretation id="interp4" emma:lang="en-IN" emma:confidence="0">
                  <emma:literal>Color but</emma:literal>
                </emma:interpretation>
                <emma:interpretation id="interp5" emma:lang="en-IN" emma:confidence="0">
                  <emma:literal>color full</emma:literal>
                </emma:interpretation>
              </emma:one-of>
            </emma:emma>
          </inkml:annotationXML>
          <inkml:trace contextRef="#ctx0" brushRef="#br0" timeOffset="1213.9414">4274 6210 76 0,'-6'-7'178'0,"0"-3"-83"0,-2-5 3 15,1 4 56-15,3 2 37 0,0 0 19 16,-3 3-40-16,2 0-63 0,-2 2-49 0,-1 1-32 16,-1 3-7-16,-1-2-5 0,2 5 9 0,-4 0 12 15,-1 3 7-15,-5 3 7 0,0 5-3 0,-4 2-5 16,-1 5-4-16,-1 4-1 0,1 6 3 15,1 2 0-15,0 7 3 0,-1 3-5 0,0-1-4 16,-2 1-2-16,1 2-3 0,2-2 1 0,0 2 1 16,4 0-3-16,-2-2-2 0,7-2-8 0,1 2-4 15,5-8-5-15,6 1-2 0,3-9-3 16,5-2-4-16,5-2-2 0,5-6 3 0,2-2 9 16,5-4 9-16,5-2 7 0,4-6 3 0,2-6-7 15,0-3-1-15,-2-3-3 0,9-2 0 0,-2-4 3 16,3-4-4-16,1-2-2 0,-2-5-5 0,-2-1 0 15,-2-2 0-15,-2 0 0 0,-3-3 1 16,-5 0-2-16,-1-2 0 0,-5 3 0 0,2 1 1 16,-5 5 0-16,-3 3-1 0,-3 1 0 15,-4 5 0-15,-3 5 10 0,-3 1 9 0,-3 6 14 0,0 2 5 16,-3 1-12-16,-1 4-23 0,0 0-21 16,-2 2-12-16,1 2 5 0,-4 8 12 0,-3 2 8 15,-3 4 1-15,-4 4 2 0,4 0-1 0,2-1 1 16,1 6 0-16,4-3-5 0,1 1 2 15,3-1-2-15,3-1 1 0,1-3 1 0,2-2-2 16,4-3-4-16,5-3-1 0,-2-2 3 0,3-2-1 16,3-4 10-16,4 2 5 0,3-7-3 0,1-2 4 15,4-5-4-15,0 1 0 0,2-4 3 16,1-4-1-16,2-1 0 0,-4-2-3 0,-2-3 1 16,-6 2 1-16,0-1 3 0,-7 0 6 0,-3-4-2 15,-6 0 0-15,-4-4-6 0,-4 3-6 0,-3 0-3 16,-7 0-7-16,-2 2-2 0,-1 2-6 0,-2 3 0 15,-5 0 1-15,3 4 2 0,-4 2 5 16,3 1-3-16,-2 4 4 0,2 1-2 0,3 0-2 16,5 1 6-16,0 2-4 0,6 0-2 0,3 2-11 15,6-4-27-15,3 2-19 0,4 0 5 0,2-1 16 16,4-1 29-16,4-3 23 0,7-2 1 16,3-3-3-16,9-3-1 0,3-1-1 0,-1 0 2 15,4-5-1-15,3-1 0 0,0 0-4 0,1-3 2 16,-4-2 3-16,-4 0-2 0,-3-1 5 0,-4-3-1 15,4 0 0-15,-6-1 2 0,-1-3 1 16,0-3 0-16,-7 1-1 0,4-1-4 0,-6 5-2 16,-3 3-1-16,-3 6 1 0,-1 2 3 0,-2 4 3 15,-4 3 0-15,-3 1 3 0,0 1 4 16,-4 7-3-16,1-1 6 0,-1 4-7 0,0-1-5 16,0 2-6-16,0 2-10 0,0-2-1 0,-1 1-8 15,1 2-3-15,0 2 5 0,-2 7 4 0,0 4 12 16,-1 9 6-16,-4 8 4 0,2 8 1 15,-3 5-5-15,1 3 2 0,-4 6-3 0,-1 6 2 16,2 3 2-16,-6 0 0 0,-1 0 2 0,1-2-3 16,3-2-1-16,0-3-1 0,2-3-1 0,4-2 0 15,0-5-3-15,2 0 1 0,5-7-10 0,-1-1-1 16,2-3-2-16,-1-3-6 0,5-2-6 0,-2-7-28 16,2-6-34-16,1-4-43 0,0-7-55 15,3-1-42-15,-3-6-62 0,4-4-75 0,0-5-88 16,2-5-97-16,2-7 50 0,-5-2 494 0,2-6 0 15,1 1 0-15</inkml:trace>
          <inkml:trace contextRef="#ctx0" brushRef="#br0" timeOffset="1997.7912">5376 6629 1 0,'12'-20'0'15,"4"-8"0"-15,1-5 0 0,2 6 0 0,-3 6 0 16,-1 2 190-16,-2 2 68 0,1 2-17 16,-5 3-25-16,2-1-18 0,1 7-24 0,-4 0-28 15,0 3-29-15,-1 2-27 0,-2 2-20 0,1 1-7 16,-5 2 7-16,3 5 14 0,-3 3 10 0,-2 6-1 15,-3 5-9-15,3 4-12 0,-7 7-14 16,-2 1-7-16,1 3-11 0,-5-1-5 0,1 2-5 16,1-7-6-16,0 2 0 0,4-4-5 0,1-5-2 15,2 0-2-15,5-9-4 0,5 1-2 0,0-5-5 16,3-5 5-16,2 1 1 0,2-1 4 0,1-4 10 16,6-3-3-16,1-3 5 0,4-4-4 15,0-2-3-15,2-3-2 0,1-1-2 0,-2-3-1 16,1-1-2-16,-1-1 3 0,-1-3-4 0,-8-1 3 15,2-1 5-15,-3-1-7 0,-7-3 4 0,-2 0-7 16,0 1-3-16,-6 0 3 0,-6 4-5 16,0 0 3-16,-4 1-5 0,-6 3-5 0,0 3-8 15,1 3-5-15,-9 2-1 0,3 5-4 0,-5 1 7 16,1 4 1-16,-2 3 2 0,-3 3 4 0,1 4-3 16,3 3 2-16,1 4 0 0,2-1 2 15,0 4 1-15,2 0-1 0,8 1 4 0,-1 2-9 16,9-3 0-16,3 0-5 0,8-1-4 0,1-3 11 15,7-4 2-15,6-1 10 0,6-2 7 16,2-1-1-16,4-4 2 0,3-2 0 0,4-4 0 16,5-1-3-16,3-2 1 0,4 0-1 0,0-5-5 15,-1 1 8-15,-2-3-7 0,2 0 2 0,-2-2 1 16,-3-3-4-16,5-1 6 0,-3 1-2 16,-3-3 3-16,-4-1-4 0,-5-2 5 0,-3-1 0 0,-5-2-1 15,0 0 6-15,-8 4-7 0,-4 0 3 16,-3-1 2-16,-6 4-5 0,-3 1 4 0,-3 0-3 15,-3 3-1-15,-3 6-6 0,-6-4-3 0,2 6-8 16,-1-1-12-16,-1 2 2 0,0 0-7 0,-1 4 1 16,0 2 4-16,-1 2-8 0,1 1 9 15,-1 3-1-15,2 2 0 0,3 2 1 0,1 3-4 16,1 1 2-16,2 4-2 0,1 1 9 0,2 2-6 16,4 0 3-16,2-2 1 0,2 1-3 15,1 0 7-15,5-1 3 0,0 0 3 0,3-1 6 16,-3 1 1-16,1 1 1 0,-3-1 0 0,-2 2 1 15,3 0 1-15,-6 0 4 0,-2 4 4 0,-1-3-2 16,-6 2 10-16,-1 1-1 0,-2-2 7 16,-2-2 9-16,-3 0-2 0,0-3 5 0,1 0-2 15,3-5-3-15,0-2-4 0,1-2-7 0,2-5-1 16,4 1-13-16,1-5 7 0,0 1-5 0,1-1-2 16,0-1 12-16,3-1-8 0,0 1 6 0,-1-1 1 15,9-2-6-15,0-5 0 0,3-2-4 16,12-3 0-16,-1-3-9 0,11 2 5 0,-2-1-4 15,1 1-6-15,1 1 5 0,-3-2-26 0,-1 1-40 16,-1 3-63-16,-5 2-139 0,0 2-206 0,-1 0-392 16,-5 3-378-16</inkml:trace>
          <inkml:trace contextRef="#ctx0" brushRef="#br0" timeOffset="3486.7549">7029 6430 917 0,'0'-25'137'0,"0"-13"-62"0,4-6 5 15,3 1 39-15,6 6 14 0,3 1-3 0,4-1-37 16,-1 0-41-16,5 0-22 0,0-5-10 0,2 3-3 16,-5 0-6-16,1 4 1 0,3 4 3 0,-9 3 2 15,5 4 6-15,-8 4 7 0,-2 8 9 16,-5 3 11-16,1 1 4 0,-2 7 0 0,-5 0-10 15,2 2-15-15,-2 0-22 0,0 1 4 0,0 4 6 16,-2 5 16-16,2 4 20 0,-2 9-4 0,-6 10-4 16,4 5-12-16,-6 7-9 0,2 9-3 0,-2 7-5 15,-5 2 1-15,1 8-2 0,-4 4 3 16,0 2-1-16,-5 2-1 0,2-5 5 0,-5 2-4 16,1 1 6-16,2-4 5 0,-1 2-7 15,-1-1 4-15,4-1-7 0,0-3-3 0,5 2 2 0,4-6-4 16,1-3-5-16,6-6-3 0,-2-8-3 15,6-6-2-15,1-11 3 0,1-5-2 0,4-7-3 16,2-3 1-16,1-6-3 0,3-3 5 0,2-6 10 16,7-5 1-16,2-4 2 0,6-5-6 0,2-4-3 15,-1-5 0-15,2-1 1 0,0 1 1 16,-3-6-1-16,-1-6-2 0,-5-1-1 0,-4-4-3 16,-6-2 4-16,-5 4-4 0,-7 2 0 0,-6-1-5 15,1 2-7-15,-8-4-1 0,-8 3-3 16,4 2 0-16,-7 1 0 0,-2 2 5 0,0 2 1 15,-1 1 3-15,0 0 8 0,0 7 2 0,4 0 4 16,6 1-1-16,2 1-2 0,4-2-7 16,6-1-3-16,5-1-5 0,5 1-8 0,6-5-2 15,5-2-5-15,8 1 2 0,5-8 7 0,7 4 0 16,4 1 7-16,0 5-1 0,2 2-1 0,1 2 5 16,4 2-1-16,-5 2 2 0,-1 3 1 0,0 1 2 15,-3 5-1-15,-3 0 0 0,-6 4 4 0,-5 2-3 16,-1 2 4-16,-4-2-1 0,-6 9-2 15,2-1 3-15,-4 1 0 0,-3 1 5 0,-1 6 3 16,-5-1 3-16,2 5-1 0,-4 0 0 0,-1 1-1 16,-2 0-2-16,1-1-3 0,0-2-2 0,2 2-5 15,0-6 0-15,2-2-4 0,4-6 1 16,1-1 5-16,5 1 1 0,1-5 3 0,1-2 2 16,1-2 0-16,7-3 0 0,-4-1 0 0,6-3 1 15,0 2-4-15,-3-4 2 0,2-3 0 0,-1 0-4 16,-6-3 5-16,-1 2-3 0,-2-2 1 15,0-2 2-15,-1 4-1 0,1 0 1 0,-4 2 1 16,-5 4 2-16,1 2-3 0,-2 4-4 0,-2 2-1 16,-2 2-3-16,-2 0-8 0,1 2-6 15,-1 4-4-15,0 3 0 0,-5 3 9 0,3 4 9 16,-6-1 2-16,4 3 2 0,2-2-3 0,4 0-6 16,1-2-1-16,2-1-2 0,6-4 6 0,5 0 6 15,0-1 5-15,4-1 3 0,9-1-2 0,2-4 2 16,7-4-2-16,-3 1 1 0,4-2-1 0,3-2-2 15,-8-2-1-15,5-1-2 0,-6-4 2 16,2-1 2-16,-3 0 0 0,-2-4 1 0,0 2-3 16,0-6 2-16,-4-4 2 0,-2-5 1 0,-1-2 5 15,-2-5-8-15,2-4 0 0,-4-4-5 0,-1-4 0 16,2-3 1-16,-4 0 0 0,1 2-3 16,2 1-4-16,-3-5 3 0,-1 0-1 0,-1 0 6 15,-3 1 1-15,4 1-2 0,-5 2-1 0,0 2-4 16,-5 6 3-16,0 4-2 0,-2 5 5 15,-2 3 0-15,1 8-1 0,-4 0 3 0,-3 6 0 16,-1 1 1-16,1 0-1 0,-1 6-5 0,4 0-2 16,-5 4-8-16,6 5-7 0,-4 2-8 0,6 1-2 15,-8 9 2-15,1 5 9 0,-5 5 12 16,1 10 5-16,-6 3 4 0,4 6 4 0,-1 8 2 16,-5 6 5-16,6 1-1 0,-4 8 0 0,2-2 3 15,1 1 1-15,1-1 1 0,2 0-3 0,2-5-5 16,3-7-2-16,5-1 0 0,6-6 4 0,5-3 2 15,1-4 2-15,1-7 0 0,3-5-3 16,3 1 6-16,2-5-2 0,-2-4 0 0,5 3 2 16,1-7-2-16,-1 0 1 0,5-4 1 0,0 0 3 15,8-4-5-15,-3-1 2 0,4-3-4 0,-3-3-4 16,3-4 4-16,-3-1-1 0,3-5 1 16,-6 0 3-16,-1-3-7 0,-1-3-2 0,-3-1-5 15,3-2 0-15,-4 1-3 0,-3-1-2 0,-1 2-8 16,-7 1-16-16,-4 1-13 0,0 3-26 0,-4-1-23 15,-4 4-29-15,-1 2-59 0,-2 0-88 16,-2 6-170-16,-1 0-395 0,2 0-531 0</inkml:trace>
        </inkml:traceGroup>
      </inkml:traceGroup>
    </inkml:traceGroup>
    <inkml:traceGroup>
      <inkml:annotationXML>
        <emma:emma xmlns:emma="http://www.w3.org/2003/04/emma" version="1.0">
          <emma:interpretation id="{6DB601F0-90CA-4977-B400-0B4DBB378E5A}" emma:medium="tactile" emma:mode="ink">
            <msink:context xmlns:msink="http://schemas.microsoft.com/ink/2010/main" type="paragraph" rotatedBoundingBox="24061,17953 33793,16783 34089,19240 24356,20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4AAE23-B409-4EB9-A8D3-59921C3BBD85}" emma:medium="tactile" emma:mode="ink">
              <msink:context xmlns:msink="http://schemas.microsoft.com/ink/2010/main" type="inkBullet" rotatedBoundingBox="24094,18228 24416,18189 24440,18391 24118,18430"/>
            </emma:interpretation>
            <emma:one-of disjunction-type="recognition" id="oneOf2">
              <emma:interpretation id="interp6" emma:lang="en-IN" emma:confidence="0">
                <emma:literal>•</emma:literal>
              </emma:interpretation>
            </emma:one-of>
          </emma:emma>
        </inkml:annotationXML>
        <inkml:trace contextRef="#ctx0" brushRef="#br0" timeOffset="4753.8619">3017 8343 987 0,'-14'0'226'0,"-11"0"-167"0,3 3-49 0,6 3 8 16,2 0 32-16,7 1 33 0,-1 1 17 0,0 1-10 16,3 0-25-16,0 1-26 0,-3 4-20 0,5-3-7 15,2-1-8-15,3-2 5 0,2-3 2 0,6-1 4 16,-1-1 9-16,0-3 6 0,2-1 12 15,9-2 4-15,-1-5-2 0,5 0-6 0,2-2-9 16,-5-1-6-16,1-1-1 0,-2 1 2 0,-7 1 13 16,-6-1 15-16,1 4 22 0,-8 1 10 0,-2 0-3 15,-4-3-17-15,-1 2-26 0,-4 0-21 16,-2 5-15-16,-6-2-4 0,0 4-7 0,-2 2 3 16,-5 2 3-16,5 4 2 0,-3 4 4 0,2 0-3 15,2 3-4-15,-2 3-1 0,3 1 0 16,1-1 3-16,2 4-3 0,3-1-4 0,7-4-10 15,2-1-9-15,6-7-4 0,4 2-4 0,5-2 6 16,7-5-1-16,4 1-12 0,4-5-82 0,5-5-144 16,8-1-286-16,1-4-357 0,8-1 473 0</inkml:trace>
      </inkml:traceGroup>
      <inkml:traceGroup>
        <inkml:annotationXML>
          <emma:emma xmlns:emma="http://www.w3.org/2003/04/emma" version="1.0">
            <emma:interpretation id="{3E03BB42-304F-4216-8C1E-AFC20E3812B6}" emma:medium="tactile" emma:mode="ink">
              <msink:context xmlns:msink="http://schemas.microsoft.com/ink/2010/main" type="line" rotatedBoundingBox="25054,17834 31938,17006 32118,18502 25234,19330"/>
            </emma:interpretation>
          </emma:emma>
        </inkml:annotationXML>
        <inkml:traceGroup>
          <inkml:annotationXML>
            <emma:emma xmlns:emma="http://www.w3.org/2003/04/emma" version="1.0">
              <emma:interpretation id="{2CDEEE9A-D5DD-4787-928A-EBF477D09546}" emma:medium="tactile" emma:mode="ink">
                <msink:context xmlns:msink="http://schemas.microsoft.com/ink/2010/main" type="inkWord" rotatedBoundingBox="25054,17834 29325,17320 29505,18816 25234,19330"/>
              </emma:interpretation>
              <emma:one-of disjunction-type="recognition" id="oneOf3">
                <emma:interpretation id="interp7" emma:lang="en-IN" emma:confidence="0">
                  <emma:literal>Simple</emma:literal>
                </emma:interpretation>
                <emma:interpretation id="interp8" emma:lang="en-IN" emma:confidence="0">
                  <emma:literal>Simble</emma:literal>
                </emma:interpretation>
                <emma:interpretation id="interp9" emma:lang="en-IN" emma:confidence="0">
                  <emma:literal>Simbk</emma:literal>
                </emma:interpretation>
                <emma:interpretation id="interp10" emma:lang="en-IN" emma:confidence="0">
                  <emma:literal>simble</emma:literal>
                </emma:interpretation>
                <emma:interpretation id="interp11" emma:lang="en-IN" emma:confidence="0">
                  <emma:literal>Simfsle</emma:literal>
                </emma:interpretation>
              </emma:one-of>
            </emma:emma>
          </inkml:annotationXML>
          <inkml:trace contextRef="#ctx0" brushRef="#br0" timeOffset="5203.6316">4488 8020 1544 0,'11'-18'103'0,"2"-1"-79"0,7-5-14 0,-1 3-8 16,-3 6 9-16,-2 0 15 0,-6 5 34 0,-3 1 34 15,-4 2 16-15,-5 0 4 0,2 5-17 0,-5-3-13 16,0 1-16-16,-1 2-14 0,-5 1-19 15,-3 2-19-15,-4 4-9 0,-4 2-5 0,-5 5 2 16,-4 2 1-16,-2 3-3 0,-1 1-2 0,1 2-2 16,3-1 2-16,2 2 5 0,1 1 0 0,7 3 1 15,2-5-4-15,7 6-7 0,5-2 3 0,4-2-4 16,8 3 5-16,4-1-1 0,3 3 0 16,6-3-2-16,2 2-1 0,2-3 0 0,6 3 2 15,1 1 5-15,2-1-2 0,-2 4-5 0,3-1 4 16,-5 0 2-16,1 0 3 0,-5-1 6 15,-5-4-6-15,-5 2-5 0,-5-4 0 0,-6-1 4 16,-3-2 3-16,-8 2 9 0,-5-3 4 0,-6 0-2 16,-11 4 4-16,-6-1-2 0,-3-3 2 0,-5 3 2 15,-1-8-4-15,-2 4-5 0,-1-5-5 0,-2 1-1 16,-1-2 0-16,8-4 3 0,3 1-3 16,5-1-6-16,9-1-2 0,2-3-9 0,9-3-27 15,11-3-79-15,5 0-117 0,4-1-119 0,11-2-252 16,6-3-233-16,6 0 330 0</inkml:trace>
          <inkml:trace contextRef="#ctx0" brushRef="#br0" timeOffset="5442.5663">4908 8392 1577 0,'0'-6'348'16,"0"-4"-261"-16,3 2-82 0,-2 4-23 0,2 2 2 15,-1 2 16-15,0 3 27 0,2 0 10 0,-4 3 2 16,1 3 5-16,2 2 6 0,1 4-1 0,-3 4 2 16,0 3-6-16,-1 2-8 0,-2-2-7 0,-2-1-4 15,-4 3-4-15,0-2-2 0,-2 1-6 0,1-2-7 16,-3 0 0-16,0-6-3 0,2-3 0 0,1-1-4 16,4-6-37-16,-1 0-99 0,6-2-124 15,0-3-191-15,2 1-347 0,2-4-15 0</inkml:trace>
          <inkml:trace contextRef="#ctx0" brushRef="#br0" timeOffset="5572.2173">5057 8128 936 0,'-6'-9'133'0,"4"-1"-84"16,-2-4-44-16,2 8-23 0,2 5-23 0,2-1-20 15,-1 2-8-15,3-1-234 0,-1 2-296 0,6 2 568 16</inkml:trace>
          <inkml:trace contextRef="#ctx0" brushRef="#br0" timeOffset="6188.1375">5261 8426 1209 0,'-2'-1'479'0,"-2"-1"-460"0,1 2-65 0,1 7 17 16,2 6 48-16,-3 0 49 0,2 5 16 0,-6 1-19 15,2 2-20-15,-2 4-18 0,0-4-6 0,1 1-5 16,-1 3-4-16,-2-1 5 0,-1-5-2 16,2 5 4-16,-1 0 1 0,1-1-4 0,0-4-3 15,-2-5-2-15,6-4 2 0,-1-3 8 0,1-2 14 16,2-4 18-16,1-1 22 0,1-2 6 16,0-2-15-16,1-2-17 0,1-1-28 0,0-7-20 15,1-1-2-15,1-5-4 0,4-6-2 0,3 1 5 16,2-2 1-16,3-4 0 0,5 1-2 15,-1-3-1-15,4 3-2 0,1-1 1 0,2 2 0 0,1 5-3 16,4 2-2-16,-5 7-1 0,4 3 1 16,-3 5 5-16,-1 2 1 0,-3 1 2 0,-1 4-3 15,-4 3 2-15,0 3-1 0,-6 4 4 0,0 7 2 16,-2 2-5-16,-7 2 0 0,1 3-7 0,-3 2 3 16,1-3 5-16,-6-2 2 0,0 3 6 15,-2-2 0-15,-3 1 1 0,-2-4-1 0,0-1 0 16,-2-3 3-16,-1-2-1 0,5-4 5 0,2 0 2 15,-4-7 2-15,6-2 14 0,0 0 3 0,3-6-1 16,0 3-13-16,2-4-17 0,2-1-16 16,2-7-3-16,4-1 4 0,-1-4 2 0,6-5 7 15,1 1-3-15,3-4-1 0,4-1 1 0,3-2 2 16,1-3 4-16,2-1 0 0,3 2-5 0,1 5-5 16,0 5-3-16,-2 6 0 0,2 1 0 15,-1 9 6-15,-5 1 0 0,1 1-2 0,-7 6 4 16,1 3-3-16,-8 2 7 0,0 4 7 0,2 4 7 15,1 6 1-15,-2 1 2 0,-4 5 8 16,1 7 6-16,1 2 4 0,-8 3-2 0,1-2-6 16,-2-1-8-16,-6-1-4 0,-2-3-2 0,1 2 0 15,-7-2-4-15,3-4-2 0,0 0-1 0,-4-9-4 16,4 0 0-16,-1-5-9 0,-1 0-20 0,5-7-62 16,0-2-67-16,2-4-79 0,3 0-92 15,-1 0-189-15,2-4-304 0,0-5 299 0</inkml:trace>
          <inkml:trace contextRef="#ctx0" brushRef="#br0" timeOffset="6479.5076">6505 7871 1022 0,'-3'-9'293'0,"2"-5"-108"0,-1 2-32 0,2 6-1 16,3 6-7-16,0 2-34 0,-2-1-60 0,1 4-10 15,0 2 17-15,0 10 21 0,-1 4 10 0,-2 9 4 16,-1 10-19-16,-3 3-13 0,-1 10-5 16,0 2-12-16,-4 6 1 0,0 2-3 0,-2 4 0 15,0 5-3-15,3-1-6 0,0 2-8 0,-2-5-9 16,3-2-3-16,-2-5-8 0,2-2 0 16,1 1 0-16,0-6-8 0,0-3-7 0,1-6-13 15,-4-5-18-15,5-4-33 0,-6-5-22 0,-1-4-32 16,4-5-35-16,0-8-15 0,-3 0-25 0,-1-6-28 15,4-7-54-15,0 2-90 0,-3-4-134 0,3-2-127 16,2-4 615-16</inkml:trace>
          <inkml:trace contextRef="#ctx0" brushRef="#br0" timeOffset="6741.9217">6331 8609 1 0,'10'-29'385'0,"4"-11"-177"0,0-10-59 0,11 4-6 16,1 5 26-16,3 5 17 0,7 2-17 0,-1 5-40 15,-1 3-36-15,4 8-24 0,1-1-15 0,-2 7-13 16,0 3-1-16,-3 5-2 0,3 4 2 16,-5 6-4-16,0 6-1 0,-1 3-3 0,0 3-4 15,-8 5 1-15,-1 4-1 0,-6-1-1 0,-4 5 1 16,-1 2-7-16,-9-3-3 0,-2 0-2 0,-3-1 2 16,-5-5 7-16,-2 1 4 0,-10-1-1 0,-2-5-2 15,-8 2-2-15,-8-3-11 0,-3-5 1 16,-5-1-6-16,1 3-8 0,3-2 0 0,1-1-8 15,2-4-11-15,4-4-45 0,7-2-52 0,2-2-50 16,9-5-72-16,3-4-99 0,4-3-242 0,10 0-290 16</inkml:trace>
          <inkml:trace contextRef="#ctx0" brushRef="#br0" timeOffset="7021.9962">7348 7813 1519 0,'-2'-11'127'0,"-1"-4"-64"15,3 2 21-15,0 5 36 0,0 6 17 0,0 3 10 16,0 0-57-16,-1 4-47 0,2-1-19 0,-1 5 5 16,0 8 19-16,0 6 17 0,0 7 7 15,-3 8-7-15,-4 2-10 0,3 7-10 0,-1-1-7 16,-2 3-4-16,-1 1-11 0,-1 0-2 0,-2-2-7 15,-2 1-8-15,1-1 6 0,-2 0-9 0,2-2 4 16,-2-3-3-16,0-4-9 0,1-6-3 0,1-1-18 16,-2-6-39-16,2-2-67 0,0 0-95 0,4-3-132 15,1-2-260-15,-1-2-324 0,3-8 433 16</inkml:trace>
          <inkml:trace contextRef="#ctx0" brushRef="#br0" timeOffset="7411.957">7429 8480 635 0,'4'-7'688'0,"0"-5"-612"15,8-3-68-15,4-1 28 0,5 2 49 16,3-1 32-16,-1-1-9 0,-1 1-28 0,5 1-35 16,-2-2-11-16,2 3-12 0,1-5-4 0,5-1 6 15,-3 2-6-15,-2-4 10 0,-1 3 1 16,-3-3-2-16,-1 0 6 0,-6 2-4 0,-1 1 4 15,-5 3 2-15,-1 2 8 0,-8 5 16 0,-2 2 11 16,-2 2-1-16,-5 2-26 0,1 1-24 0,-6 1-27 16,-2 1-10-16,-10 5 14 0,-2 5 0 0,-2 3 8 15,-6 3 5-15,-1 5 2 0,-1 2 12 16,-1 3 8-16,2 3 10 0,0 2 0 0,3 5 6 16,0 0-3-16,6 0-7 0,-1-4 6 0,11-5-15 15,4-2-4-15,7-6-5 0,6-1-7 0,5-1 3 16,7-3 0-16,2-2 6 0,10-1 3 15,1-3 5-15,6 0-1 0,3-5-4 0,5-4 5 16,8 0-12-16,2-1 1 0,1-1-3 0,2 2-10 16,0-3 8-16,-6-1-8 0,-2-5 1 0,-6 0 0 15,-4 0-8-15,-3-3-18 0,-2 1-56 16,-12-5-85-16,3 2-189 0,-11-4-474 0,-3-2-768 16</inkml:trace>
        </inkml:traceGroup>
        <inkml:traceGroup>
          <inkml:annotationXML>
            <emma:emma xmlns:emma="http://www.w3.org/2003/04/emma" version="1.0">
              <emma:interpretation id="{10466352-7F6D-44B0-9D52-5DE52BBD3E09}" emma:medium="tactile" emma:mode="ink">
                <msink:context xmlns:msink="http://schemas.microsoft.com/ink/2010/main" type="inkWord" rotatedBoundingBox="29778,17409 31909,16982 32075,17814 29945,18241"/>
              </emma:interpretation>
              <emma:one-of disjunction-type="recognition" id="oneOf4">
                <emma:interpretation id="interp12" emma:lang="en-IN" emma:confidence="0">
                  <emma:literal>but</emma:literal>
                </emma:interpretation>
                <emma:interpretation id="interp13" emma:lang="en-IN" emma:confidence="0">
                  <emma:literal>out</emma:literal>
                </emma:interpretation>
                <emma:interpretation id="interp14" emma:lang="en-IN" emma:confidence="0">
                  <emma:literal>frit</emma:literal>
                </emma:interpretation>
                <emma:interpretation id="interp15" emma:lang="en-IN" emma:confidence="0">
                  <emma:literal>hit</emma:literal>
                </emma:interpretation>
                <emma:interpretation id="interp16" emma:lang="en-IN" emma:confidence="0">
                  <emma:literal>fut</emma:literal>
                </emma:interpretation>
              </emma:one-of>
            </emma:emma>
          </inkml:annotationXML>
          <inkml:trace contextRef="#ctx0" brushRef="#br0" timeOffset="9221.125">8594 7793 1 0,'13'-15'0'16,"2"-7"0"-16,8-3 0 0,-4-2 0 0,2 5 0 15,-4-2 0-15,6 1 56 0,-5 0 143 0,2 2-43 16,-1-1-17-16,2 3 5 0,-5 0 5 0,-1 2 13 15,2 2 0-15,-3-3-25 0,4 5-27 16,-3 1-27-16,-1 3-19 0,-2 3-23 0,-3 5-10 16,-5 2-3-16,-4 2 2 0,-1 8 18 0,-5 2 13 15,-2 8 6-15,-2 5-2 0,-6 7-7 0,-7 5-8 16,-1 5-9-16,-5 5-8 0,3-2-5 0,-5 3-5 16,3 0-5-16,-1-2-1 0,8 1-8 15,-2-2-7-15,7-3-1 0,1 0-4 0,3-5 5 16,2-6 4-16,-1-3-3 0,8-5 1 0,3-6-11 15,2-3-9-15,7-6-3 0,-4-4 1 0,6-3 16 16,2-2 10-16,3-4 9 0,9-4 0 16,3-5-2-16,8-5-1 0,2-4-3 0,-6 1-3 15,4-3-1-15,-4 2-1 0,-6-3 1 0,-4 4 5 16,0-4 4-16,-9 1 8 0,-9 2-4 16,-4 4-5-16,-2-3-13 0,-9 5-14 0,-4 3-5 15,-5 2-1-15,0 1 2 0,-4 3 5 0,2 3 1 16,-1 0 3-16,-3 2 1 0,-1 1-1 0,1-1 4 15,4 1-1-15,-1 1 1 0,8-3 8 16,6 1-7-16,3 0-6 0,6 0-39 0,3 0-18 16,8-3-1-16,2-4 7 0,14 0 34 0,4-6 11 15,6 1 1-15,9-1 3 0,-1 0 2 0,5-1 3 16,1 3 3-16,-5 3 1 0,1 1-1 16,-6 5-5-16,-6 2 0 0,-7 4-5 0,-4 5 2 0,-8 1 8 15,-4 4 6-15,-8 4 7 0,-2 3 0 16,-4 4 3-16,0 3-5 0,-8-1 2 0,4 2 2 15,-5 2-3-15,-2-2 0 0,0 0-9 0,3-5-2 16,-1-2 4-16,4-1-3 0,-1-2 5 16,4-4-8-16,4-3-11 0,2-2-3 0,2-5 5 15,5-1 11-15,0-2 14 0,3-4 10 0,5-3-1 16,4-1-2-16,3-4-3 0,8-4-5 0,-2 0 0 16,1-2 5-16,4 3 0 0,-7-3-1 15,-1-1 1-15,-5 1-5 0,-4-3-3 0,2 5 4 16,-7-3-3-16,-5 8 0 0,2-3 3 0,-9 6-2 15,3 5 12-15,-4 2-1 0,-3 4-7 16,2-2-14-16,0 2-21 0,-1 3 0 0,0 3-1 16,-6 5 16-16,2 4 8 0,-4-1 0 0,-1 0 3 15,0 1-5-15,4 3-8 0,1-6-3 0,3 1-4 16,3-2-7-16,1-2 1 0,6-2 3 0,-2-2 5 16,9 0 10-16,-1-3 11 0,2-3 0 15,5-2 1-15,-1-1 1 0,6 0 1 0,1-4-1 16,-1-3-3-16,2 0-1 0,-1-2-6 0,0-4-10 15,0 0-11-15,-1-5-19 0,2 3-16 0,-4-9-13 16,-3 0-1-16,2-5 6 0,-5-2 11 16,7-2 13-16,-5-4 10 0,4 0 10 0,-7-3 8 15,2 0 7-15,0-1 4 0,-5-2 0 0,1 4 2 16,-1 1-2-16,1 2 0 0,-1 1 2 0,-4 4 1 16,-2 3 1-16,2 5 4 0,1 6 1 15,-5 1 4-15,3 7 5 0,-4 1 6 0,-2 6 1 16,-1 2 1-16,3 1-9 0,-3 3-7 0,-2 1 18 15,1 4 38-15,-5 10 29 0,2 5 16 0,-6 10-15 16,-1 10-34-16,-7 4-23 0,2 2-11 16,-4 2-6-16,-1-1-1 0,4-2-3 0,-7 3-3 15,7-3 2-15,-1-2 0 0,-5 0 0 0,10-5-3 16,-1-1-2-16,9-4-14 0,1-7-4 0,3-6 0 16,4 0-1-16,5-3 11 0,1-5 0 15,13-1-1-15,-1-6 7 0,7-5 0 0,0-5 3 16,10-2 2-16,3-6-17 0,3-3-39 0,-2-3-108 15,-1-4-159-15,5-1-308 0,-6 1-484 0</inkml:trace>
          <inkml:trace contextRef="#ctx0" brushRef="#br0" timeOffset="9379.7843">10071 7603 2035 0,'-1'-10'179'0,"2"-11"-169"0,10 0-62 0,15-1-6 15,13 1 15-15,5 3 30 0,9-1 18 0,12 7 5 16,-2 0 4-16,1 5-3 0,-4 4-65 16,1 1-231-16,-8 4-458 0,-3 1-272 0</inkml:trace>
        </inkml:traceGroup>
      </inkml:traceGroup>
      <inkml:traceGroup>
        <inkml:annotationXML>
          <emma:emma xmlns:emma="http://www.w3.org/2003/04/emma" version="1.0">
            <emma:interpretation id="{FE8EA1E3-7084-4750-A26F-CBEE6CEC3C98}" emma:medium="tactile" emma:mode="ink">
              <msink:context xmlns:msink="http://schemas.microsoft.com/ink/2010/main" type="line" rotatedBoundingBox="30149,18193 33946,17918 34050,19364 30253,19639"/>
            </emma:interpretation>
          </emma:emma>
        </inkml:annotationXML>
        <inkml:traceGroup>
          <inkml:annotationXML>
            <emma:emma xmlns:emma="http://www.w3.org/2003/04/emma" version="1.0">
              <emma:interpretation id="{E5A9DF44-DB0C-4734-97C1-D9262ABF01DB}" emma:medium="tactile" emma:mode="ink">
                <msink:context xmlns:msink="http://schemas.microsoft.com/ink/2010/main" type="inkWord" rotatedBoundingBox="30149,18193 33946,17918 34050,19364 30253,19639"/>
              </emma:interpretation>
              <emma:one-of disjunction-type="recognition" id="oneOf5">
                <emma:interpretation id="interp17" emma:lang="en-IN" emma:confidence="0">
                  <emma:literal>elegant</emma:literal>
                </emma:interpretation>
                <emma:interpretation id="interp18" emma:lang="en-IN" emma:confidence="0">
                  <emma:literal>elegant -</emma:literal>
                </emma:interpretation>
                <emma:interpretation id="interp19" emma:lang="en-IN" emma:confidence="0">
                  <emma:literal>elegant _</emma:literal>
                </emma:interpretation>
                <emma:interpretation id="interp20" emma:lang="en-IN" emma:confidence="0">
                  <emma:literal>elegant .</emma:literal>
                </emma:interpretation>
                <emma:interpretation id="interp21" emma:lang="en-IN" emma:confidence="0">
                  <emma:literal>elegant ~</emma:literal>
                </emma:interpretation>
              </emma:one-of>
            </emma:emma>
          </inkml:annotationXML>
          <inkml:trace contextRef="#ctx0" brushRef="#br0" timeOffset="9916.0149">8938 8849 1030 0,'-12'-3'207'0,"0"0"-141"0,4-3 6 0,0 5 48 16,8-1 12-16,3 1-18 0,2-2-59 0,1 0-52 15,2-2-15-15,6-2 8 0,3-4 5 16,5-2 3-16,4-3 7 0,2-1-2 0,0-1 5 15,0 0 0-15,0-6-2 0,-2 0 5 0,-1 0 5 16,-5 5 4-16,-3-3 6 0,-5 2 8 0,-7 7 10 16,-1-2 7-16,-7 6 3 0,1 2-2 0,-2 2-12 15,-6 2-20-15,5 2-24 0,-5 1-19 16,0 3-10-16,-4 3 1 0,-2 2 15 0,-4 5 7 16,3 1 3-16,-9 6 1 0,5-2 0 0,-3 9 1 15,-2-1 6-15,2 4 2 0,0 3 0 0,1-3-1 16,6 2 0-16,2 0-4 0,4 4 5 15,-1-3-8-15,9 0-2 0,1-7-4 0,2-3-6 16,1-8 5-16,3 0 7 0,7-3 6 0,1-3 8 16,4 0 3-16,7-6 2 0,2-3 4 0,5-3-2 15,1-3 0-15,6-3-4 0,3 0-8 16,3-3-22-16,-5-3-132 0,1-2-215 0,0-2-435 16,-2-4-284-16</inkml:trace>
          <inkml:trace contextRef="#ctx0" brushRef="#br0" timeOffset="10164.9115">9640 8309 1218 0,'-3'-3'238'0,"-2"-2"-149"0,-2 0-33 16,6 5 12-16,1 2 5 0,0 1 7 0,0 2-21 15,0 4-11-15,-2 7 12 0,0 5 10 0,-5 9 5 16,4 1-3-16,-1 2-2 0,-3 1-1 15,3 0-3-15,0 3 0 0,-4 1-8 0,3 1-14 16,-2 0-8-16,3 0-11 0,-4-4-8 0,4 1-2 16,-4-3-4-16,4 0-3 0,0-5-5 0,-4 1 0 15,7-2-9-15,-2-4-9 0,-1-2-46 16,1-5-86-16,3-3-126 0,3-1-175 0,0-4-285 16,1-6-280-16</inkml:trace>
          <inkml:trace contextRef="#ctx0" brushRef="#br0" timeOffset="10536.1933">9730 8897 1372 0,'1'-3'158'16,"4"-6"-176"-16,2 0-49 0,5-3 41 0,4 5 52 15,4-1 34-15,-1-5-1 0,5 4-18 16,0-3-20-16,3-3-5 0,1 5-1 0,2-5-1 0,6 1 7 15,-3-3 1-15,-3 4 8 0,-5-3 2 16,-4-1 3-16,-3 1-1 0,-6-4-6 0,-5-1-3 16,-6 5-10-16,-1 0-1 0,-2 7-3 0,-8 0-12 15,2 0-7-15,-6 3-12 0,-5 4-7 0,1 2 2 16,-4 2 3-16,-5 2 6 0,1 1 2 16,-1 2 1-16,7 4 5 0,-4 5 7 0,0 6 10 15,0 1 6-15,-2 4 6 0,6-1-3 0,0 1 0 16,5 5-4-16,3-2-2 0,7 3-3 15,0-7-5-15,9-1 8 0,1-3-4 0,3-5 10 16,6 0 3-16,2-5 2 0,1 1 8 0,9-3-3 16,-1-6 3-16,2 0 1 0,1-4-3 0,4 0 0 15,2-1-7-15,5-5-7 0,-1-1-42 16,3-4-127-16,-2 0-166 0,-5-1-321 0,0-4-323 16</inkml:trace>
          <inkml:trace contextRef="#ctx0" brushRef="#br0" timeOffset="11294.4143">10625 8731 1 0,'-2'-14'301'0,"-7"-6"-217"0,4-9-10 0,-3 6 64 15,5 0 29-15,1 7 17 0,-5-1-37 0,4 4-62 16,1 3-24-16,-2 1-11 0,-3 3-6 0,4 2-13 16,-5 3-15-16,3 1-19 0,-5 1-13 15,-2 4-4-15,-1 0 0 0,-3 5 10 0,-3-1 3 16,-2 3 5-16,-2 3 1 0,4-3 1 0,-4 4 3 15,6-2-5-15,-2-1 2 0,4-3-9 16,9-4-13-16,0-3-8 0,6 0-6 0,7 0 9 16,0-1 17-16,5-4 15 0,0 1 13 0,7-2 2 15,-3-2-3-15,1 1-5 0,5-2-3 0,-5 0-4 16,3-5-5-16,-4 4 4 0,-1 1-8 16,-2 3 0-16,-2 5-1 0,-4-1-8 0,1 4 4 15,-5 2 7-15,3-3 14 0,-4 8 16 0,-2 0 15 16,0 6 6-16,-6 4-7 0,4 4-2 15,-5 4-12-15,-1 4-4 0,2 7 1 0,-2 2 2 0,-1 2 12 16,2 3 14-16,-1 1 18 0,6-3 1 16,-2 2-6-16,-2-1-18 0,5 1-22 0,-1-4-2 15,1 2-9-15,-2-7 4 0,-2 2 6 0,1 2-10 16,-7-3 10-16,-2-3-2 0,0-4 0 0,-6-5 4 16,-5-1-6-16,-6-2 0 0,-5-5-5 15,-4-3 2-15,-1-9 4 0,1-4 3 0,0-4 9 16,3-2-7-16,3-4 11 0,-1-7-3 0,6-9-4 15,4-4 8-15,8-6-16 0,2-1-5 0,9-5-11 16,0-5-5-16,11-4-4 0,1-1 1 16,12 3 2-16,1-1-10 0,8 5 2 0,8 3-7 15,3 3-1-15,4 1 9 0,5 7 1 0,5 2-2 16,-1 4-41-16,-2 5-158 0,-4 1-219 16,0 3-384-16,-11-1-127 0</inkml:trace>
          <inkml:trace contextRef="#ctx0" brushRef="#br0" timeOffset="13536.2639">11078 8903 1 0,'3'-9'0'0,"0"-5"0"0,-1-3 0 0,5 3 149 15,-3-2 93-15,0 2 28 0,2-2-55 16,-4 1-73-16,0-2-35 0,-2 3-17 0,0-2-7 16,-2 6 2-16,1 0 3 0,-4 0 1 0,2 2-3 15,0 3-11-15,-5 2-12 0,5 0-23 16,-2 2-20-16,-2-1-18 0,-5 4-13 0,6 1 0 15,-6 3 0-15,-3 2 6 0,-7 3 2 0,-2 1 2 16,3 1 5-16,-2 6-2 0,0 2 1 0,-1-2-3 16,8 0-3-16,-3 2 4 0,0-3 0 15,7 0 2-15,6-2-3 0,-1-1-9 0,7-1-9 16,4-5-5-16,0 2 5 0,0-6 11 0,5-1 19 16,2 1 12-16,4-5 2 0,1-2 6 15,5-4-10-15,5 0 2 0,-1-2-2 0,8-4-7 16,-5 0-1-16,4-3-4 0,-5 2 3 0,-6-2 0 15,1 3 2-15,-6 1 4 0,-4 1-1 0,-4 4 9 16,-4 1 13-16,-4 1 17 0,0 4 11 0,-2 0-1 16,0 1-17-16,-4 1-27 0,5-1-33 15,0 1-18-15,-2 2-4 0,-4 5 4 0,2 0 11 16,-3 3 5-16,5-3-3 0,1 0-3 0,0 0-1 16,4-2-7-16,0 1-4 0,0-1 2 0,6-4 4 15,-2 0 11-15,5-1 12 0,2-1 6 0,1-2 1 16,7-2 1-16,-3-3-2 0,6-3-1 15,0 3 3-15,-4-3 1 0,4 0 1 0,-5-3-3 16,-3 0-2-16,0 0 5 0,-4-1 2 0,-1 1 4 16,-2-3-1-16,-1 5-5 0,3-3-4 15,-5 5-1-15,-1 3 1 0,-4 2-1 0,1 3-5 16,-1 0-6-16,-1 0-11 0,0 0-1 0,-1 0-2 16,1 3 7-16,-2 0 12 0,1 1 6 0,0 2 4 15,-3 2 0-15,1 3 0 0,0-3-5 16,1 3 0-16,-4-1-4 0,3-4-6 0,3 2 1 15,0-4 1-15,2-1-5 0,3 0 1 0,-2-3-3 16,1 0 1-16,-1 0 8 0,2-4 5 0,0-1 7 16,6-1 4-16,0 0-4 0,2-1-7 15,2-4 1-15,-3 4-2 0,4-2 1 0,-1 3 2 16,2 0-6-16,1 1-2 0,-6 1-1 0,1 2-3 16,-3 2 1-16,-1 4 4 0,2 0 0 0,-2 2 0 15,-2 2 5-15,2-1-1 0,-4 2 2 0,5 4 4 16,-6-4-5-16,7 3-1 0,-3-3-2 0,1 0-3 15,2-5 6-15,2 1 5 0,5-1 3 16,-2-7 6-16,1 2-1 0,5-4 0 0,-4-2 2 16,5 0 2-16,-3-5-7 0,0 1-3 0,-4-1-6 15,-2-4-8-15,-2 4-1 0,0-1-5 16,-4-1-5-16,-3 1-3 0,1 2-1 0,-1 2-3 16,-1-2-2-16,0 3-3 0,2 0-14 0,-4 1-16 15,2-2-37-15,-1 0-58 0,1 1-38 16,-3 0-44-16,1-3-28 0,4 1-13 0,0-4-24 15,2-5-17-15,-2-5 179 0,5 0 138 0,4-4 0 16,-3-3 0-16,1-1 0 0,1-7 0 0,-3-4 0 16,1-2 0-16,-3 0 0 0,0 2 0 0,-2 4 0 15,-3 5 0-15,-3 5 110 0,-1 7 238 16,-2 6-5-16,-4 3-55 0,2 6-48 0,2 1-40 16,-2 3-44-16,-2 3-47 0,5 2-45 0,-2 5-32 15,-1 5-18-15,-2 8-1 0,-8 9 11 0,1 7 7 16,-1 7 6-16,0 2 3 0,-2 7-1 0,2 2-4 15,1-1 2-15,2 1-2 0,0-3 0 16,6-1-4-16,0 0-9 0,7 0-4 0,4-7-5 16,0 2-2-16,8-3-3 0,2-5 5 0,0 0-7 15,4-10-3-15,0 0-1 0,-2-6-20 16,6-7-30-16,-3-4-184 0,-1-3-359 0,2-7-850 16</inkml:trace>
          <inkml:trace contextRef="#ctx0" brushRef="#br0" timeOffset="13688.7127">12051 8573 1850 0,'21'-18'-11'0,"7"-6"-55"0,18-2 11 0,13 5 21 0,4 2 22 16,8 1 23-16,3-1 9 0,5 2-97 15,4-2-487-15,-4 1-497 0</inkml:trace>
        </inkml:traceGroup>
      </inkml:traceGroup>
    </inkml:traceGroup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00:59.3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F27AE74-55CE-4F65-8716-CB428E359E68}" emma:medium="tactile" emma:mode="ink">
          <msink:context xmlns:msink="http://schemas.microsoft.com/ink/2010/main" type="inkDrawing" rotatedBoundingBox="12102,9255 18587,8415 19192,13083 12707,13923" hotPoints="18383,11515 14998,13624 11950,11052 15335,8944" semanticType="container" shapeName="Ellipse">
            <msink:sourceLink direction="with" ref="{43E9CB44-1E5B-4D0E-9626-244CC1D1BA1F}"/>
            <msink:destinationLink direction="with" ref="{676DE4E3-92B7-4BD2-BBAA-717E4381C42A}"/>
            <msink:destinationLink direction="with" ref="{5D0C1ED0-0DBA-4448-983D-397E70616234}"/>
          </msink:context>
        </emma:interpretation>
      </emma:emma>
    </inkml:annotationXML>
    <inkml:trace contextRef="#ctx0" brushRef="#br0">5291 1264 1102 0,'-28'-39'343'0,"-11"-9"-308"15,-7-11-14-15,6 8-5 0,2 8-15 16,2-7-29-16,-7 3-27 0,-5-6-8 0,-6 1 6 16,-5 0 24-16,-4-3 26 0,-5-3 8 0,-10 3 14 15,-2 4 13-15,-6-3 33 0,-4 3 35 16,-1 3 14-16,2-4 13 0,-3 3-17 0,-6 7-27 16,2 3-19-16,-9 6-20 0,-2 4-15 0,-6 5-9 15,-1 3-3-15,-4 5-5 0,3 0 0 16,-2 3-2-16,3 1-2 0,2 1 7 0,-5-1-4 15,-1 0-3-15,4 4 0 0,0 7-4 0,-1 8 4 16,-3 9 3-16,-3 5-1 0,-8 10 0 0,-4 9-5 16,-3 6-2-16,-9 11-4 0,0 5 3 15,4 6 1-15,7 3 1 0,6 0 3 0,10 7-6 16,5 2 3-16,7 5 3 0,7 5-2 0,6 6 4 16,14 3-3-16,8 7-2 0,8 6 2 15,9 0 0-15,7 2 2 0,13 1 0 0,0 0-2 16,9 5 0-16,7 2 3 0,2 6 3 0,5 4 4 15,2 2 1-15,6-2-5 0,3-4-2 0,3-4-1 16,6-2 4-16,6-3 7 0,8 0 5 0,4-2 5 16,6-1 2-16,10-7 4 0,5-2-1 0,13-6 3 15,8-3-1-15,12 2-3 0,11-3 2 16,14-3-2-16,8-1-2 0,8-7 0 0,8-3-3 16,4-8-3-16,11-6-3 0,5-9 1 0,9-7-5 15,3-8-1-15,2-7 2 0,6-7-8 0,5-9 5 16,8-8 1-16,3-8-1 0,6-14 2 15,-2-6-2-15,3-7 0 0,7-10-5 0,1-8 4 16,8-6-3-16,1-6-1 0,-7-7-1 0,4-9-5 16,-5-4 4-16,-4-7 0 0,-7-5 1 15,-11-7 5-15,-4-5-1 0,-14-7 0 0,-8-5 1 16,-8-3 2-16,-20-6-6 0,-9-7 0 0,-11-6 1 16,-14-7-5-16,-9-6 7 0,-13 2 3 0,-16-2-3 15,-17 2 3-15,-14-1-2 0,-20-2-2 16,-19-2 1-16,-20-2-3 0,-14 7 1 0,-17 4-5 15,-20 6 3-15,-22-2 2 0,-25 3-4 0,-26 3 0 16,-26 3-5-16,-35 12 0 0,-19 7 1 0,-28 13-1 16,-17 17-3-16,-14 22-4 0,-14 24-1 0,-16 23 0 15,-7 26 5-15,-17 21-2 0,-1 28-67 0,-12 30-81 16,-12 31-132-16,-6 35-383 0,-10 33-875 16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00:56.6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3E9CB44-1E5B-4D0E-9626-244CC1D1BA1F}" emma:medium="tactile" emma:mode="ink">
          <msink:context xmlns:msink="http://schemas.microsoft.com/ink/2010/main" type="writingRegion" rotatedBoundingBox="12703,10165 17421,9926 17535,12175 12817,12414">
            <msink:destinationLink direction="with" ref="{9F27AE74-55CE-4F65-8716-CB428E359E68}"/>
          </msink:context>
        </emma:interpretation>
      </emma:emma>
    </inkml:annotationXML>
    <inkml:traceGroup>
      <inkml:annotationXML>
        <emma:emma xmlns:emma="http://www.w3.org/2003/04/emma" version="1.0">
          <emma:interpretation id="{DB21597C-663C-497F-8827-9599C559248D}" emma:medium="tactile" emma:mode="ink">
            <msink:context xmlns:msink="http://schemas.microsoft.com/ink/2010/main" type="paragraph" rotatedBoundingBox="12703,10165 17421,9926 17535,12175 12817,12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359A95-67DA-4CD7-85A8-26F80A25FC1F}" emma:medium="tactile" emma:mode="ink">
              <msink:context xmlns:msink="http://schemas.microsoft.com/ink/2010/main" type="line" rotatedBoundingBox="12703,10165 17421,9926 17535,12175 12817,12414"/>
            </emma:interpretation>
          </emma:emma>
        </inkml:annotationXML>
        <inkml:traceGroup>
          <inkml:annotationXML>
            <emma:emma xmlns:emma="http://www.w3.org/2003/04/emma" version="1.0">
              <emma:interpretation id="{38D041A3-F08A-4765-BD72-3C5E21015B2B}" emma:medium="tactile" emma:mode="ink">
                <msink:context xmlns:msink="http://schemas.microsoft.com/ink/2010/main" type="inkWord" rotatedBoundingBox="12703,10165 17421,9926 17535,12175 12817,12414"/>
              </emma:interpretation>
              <emma:one-of disjunction-type="recognition" id="oneOf0">
                <emma:interpretation id="interp0" emma:lang="en-IN" emma:confidence="0">
                  <emma:literal>Taste</emma:literal>
                </emma:interpretation>
                <emma:interpretation id="interp1" emma:lang="en-IN" emma:confidence="0">
                  <emma:literal>taste</emma:literal>
                </emma:interpretation>
                <emma:interpretation id="interp2" emma:lang="en-IN" emma:confidence="0">
                  <emma:literal>faste</emma:literal>
                </emma:interpretation>
                <emma:interpretation id="interp3" emma:lang="en-IN" emma:confidence="0">
                  <emma:literal>Tastc</emma:literal>
                </emma:interpretation>
                <emma:interpretation id="interp4" emma:lang="en-IN" emma:confidence="0">
                  <emma:literal>Task</emma:literal>
                </emma:interpretation>
              </emma:one-of>
            </emma:emma>
          </inkml:annotationXML>
          <inkml:trace contextRef="#ctx0" brushRef="#br0">434 10653 1 0,'-27'-11'0'15,"-8"-3"104"-15,-9-3 146 0,15 4-3 0,10 4 1 16,6-2 2-16,4 1-5 0,5 1-18 0,6 0-44 16,2-3-55-16,9 0-58 0,10-6-36 0,8 2-9 15,16-5 4-15,10-1 8 0,17-3 2 16,11-1 0-16,14-2-7 0,8-3-6 0,7 3-6 16,12-3-5-16,7 2 3 0,12-2-5 0,10-3 2 15,2 1-2-15,0 0 2 0,-10 3-2 0,-7 0 0 16,-13 5 0-16,-9 4-6 0,-12 5 1 15,-11 3-7-15,-11 6-13 0,-13 1-28 0,-10 1-76 16,-8 4-66-16,-9 2-82 0,-7 4-104 0,-3-1-159 16,-9 1-226-16,-2 2 638 0</inkml:trace>
          <inkml:trace contextRef="#ctx0" brushRef="#br0" timeOffset="305.6457">1766 10182 1197 0,'-17'-6'97'0,"-1"-4"-62"0,-5 0-12 0,11 8-45 0,9 2-108 16,2 2-18-16,2 4-4 0,-1 8 36 16,-1 6 108-16,-3 12 30 0,0 8 17 0,-2 8 19 15,-3 7 14-15,-3 11 10 0,7 7 9 0,-5 12 3 16,-2 11 6-16,3 9-2 0,-7 5-9 0,4 0-18 15,-2-4-18-15,3-6-16 0,-2-5-7 16,4-6-4-16,1-3-5 0,2-5-2 0,0-9-4 16,0-7 3-16,-1-5 1 0,5-6 3 0,-1-8 2 15,-2-4 1-15,-1-9 3 0,4-4 3 16,-2-14 2-16,2 2-4 0,0-8-19 0,0-3-78 16,2 2-126-16,2-7-155 0,-2-1-221 0,2-4-240 15,4-2 770-15</inkml:trace>
          <inkml:trace contextRef="#ctx0" brushRef="#br0" timeOffset="1042.1318">2518 11013 1196 0,'5'-21'134'0,"-4"-3"-73"0,1-6-12 0,-2 11-21 0,-2 1-12 16,1 3-1-16,-2 3-6 0,-3 2-8 0,0 6-21 15,-3-2-26-15,-4 3-15 0,-3 6 16 16,-6 3 32-16,-5 4 32 0,0 11 24 0,-9 6 6 16,-3 4-4-16,-1 5 1 0,-3 1 1 0,2 2-4 15,0 4-5-15,5 1-4 0,4-1-8 0,7 1-4 16,0-2-8-16,9-2-5 0,4-5-2 16,4-4-7-16,6-8-2 0,3-4-2 0,0-7-2 15,3-3 7-15,2-5 6 0,-2-1 17 0,5-1 14 16,-2-2 10-16,3-3 9 0,7-3-3 15,1-4-9-15,6-4-9 0,6-5-10 0,3-2-7 16,2-3-6-16,4-1-1 0,-7 2 1 0,3 2 0 16,-4-1-1-16,-5 2-4 0,-4 4-1 0,-2 1-5 15,-6 6-3-15,-3 2-8 0,-3 4-12 0,0 3-9 16,-4 1-9-16,-3 2 1 0,6 2 6 16,-3 4 7-16,-2 2 12 0,5 3 4 0,-3-1 5 15,-1 4 4-15,4 1 2 0,-2-4 2 0,3-4 2 16,0 2 2-16,3-3 4 0,1-3 11 0,3-3 10 15,7-2 7-15,1-4 3 0,5-3-6 0,0-6-7 16,9-5-5-16,0-1-3 0,2-8 0 16,5-1-3-16,-1-4 1 0,2-2-4 0,-5-1-2 15,3-4 3-15,-10 1-1 0,-3-2 3 0,-2-1-1 16,-7-5-2-16,2 0-1 0,-6-2-1 16,-2 1 0-16,1 5-2 0,-6 3 1 0,-2 7-3 15,-4 6-2-15,-2 6 5 0,-2 4 0 0,-1 7 0 16,0 2-1-16,-5 1-8 0,4 2-6 0,-2 2-6 15,0-4-7-15,1 5-11 0,2 2-14 16,-3 1-15-16,1 3-6 0,0 5 6 0,-1 4 11 16,3 7 12-16,1 3 10 0,3 3 1 0,2 1 6 15,6 1 3-15,1-2 5 0,3 2 4 16,6-1 2-16,-1-1 1 0,3 2-2 0,1-5 1 16,-3 0 0-16,1-1 1 0,-6-2 2 0,-5-4-2 15,1 2-1-15,-5 0 1 0,-3-5 1 0,-3 3 7 16,-2-2 4-16,-5-1 7 0,-1-1 2 0,-3 2 5 15,-4-4-2-15,4 1 0 0,-9-1 1 16,0-2-5-16,2-1-1 0,-1 1-3 0,-1-4-5 16,2 2 0-16,-3-2-6 0,1 0-8 0,2-3-19 15,-2-2-29-15,5 1-33 0,4-4-45 0,4 1-109 16,4-2-168-16,0-3-302 0,5-2-41 0</inkml:trace>
          <inkml:trace contextRef="#ctx0" brushRef="#br0" timeOffset="1545.6556">3341 10891 2210 0,'-8'-17'127'0,"3"0"-67"16,3-5-45-16,12 6-31 0,15-2-12 0,14-7 15 16,15-1 4-16,5-2 1 0,1 5-3 0,-2 0-4 15,-7 1-3-15,-6 2-7 0,-5 3-14 0,-1-2-25 16,-1 1-39-16,1-5-66 0,4 3-83 0,-2-1-140 16,5 1-299-16,-2 3 133 0</inkml:trace>
          <inkml:trace contextRef="#ctx0" brushRef="#br0" timeOffset="1353.086">3816 9720 1493 0,'-10'-15'94'0,"0"0"-27"16,0-5-9-16,2 13-18 0,7 3-33 0,-1 4-46 15,2 0-33-15,0 1-44 0,0 3 10 0,0 8 39 16,-1 11 34-16,-4 13 56 0,-2 16 18 16,-1 14 10-16,-4 5 3 0,1 12 3 0,2 2 1 15,-3 3-2-15,0 4-1 0,2 4-6 0,2 0-7 16,0-1 1-16,4-4-3 0,-1-4-4 0,4-6 0 16,1-7-8-16,0-8-2 0,0-8-2 0,1-9 5 15,-1-1-3-15,1-6-1 0,-1-3-2 16,4-7-6-16,-1-2 5 0,1-6-14 0,-1-2-88 15,1-4-141-15,0-4-207 0,0-6-401 0,1-5 193 16</inkml:trace>
          <inkml:trace contextRef="#ctx0" brushRef="#br0" timeOffset="1950.1065">4226 10958 1246 0,'-4'0'374'0,"-1"-3"-256"15,1 0-48-15,6 1-54 0,5-4-20 0,5-1 6 16,5-7 5-16,6-5 3 0,0-4-1 0,3 2 4 15,-5-4 2-15,-2 3 6 0,-2-2 8 16,-3 2-4-16,-2-5 2 0,1 1-4 0,-4 0-4 16,2-5 4-16,1 2 2 0,-4 1-1 0,-1-1-2 15,0 5 0-15,-2 3-4 0,-4 3 1 0,-2 8-1 16,-3 4-10-16,1 3-14 0,-3 1-16 0,-5 4-17 16,-1 3-4-16,-3 3 2 0,-12 10 14 15,0 8 13-15,-5 3 7 0,0 7 7 0,0 3 2 0,-2 6 6 16,4 6-1-16,0 4 4 0,2 4 0 15,0 3-4-15,6-2 6 0,4-8 0 0,4-5-2 16,9-6 2-16,5-8-3 0,5-6 2 0,9-3 11 16,6-8 14-16,6-1 13 0,11-8 10 15,6-4-3-15,8-4-10 0,6-5-8 0,8-5-9 16,2-2-6-16,-2-2-4 0,2-4-4 0,-5 5-3 16,-7-4-1-16,-7 4-1 0,-2-4-7 0,-6-2-42 15,-1 2-89-15,0-3-105 0,-6 2-140 16,0-4-256-16,-7 1-535 0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29.3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64D6F2-D08F-473B-A952-250BC4B3D1B3}" emma:medium="tactile" emma:mode="ink">
          <msink:context xmlns:msink="http://schemas.microsoft.com/ink/2010/main" type="writingRegion" rotatedBoundingBox="-663,438 18114,-431 19012,18959 233,19828"/>
        </emma:interpretation>
      </emma:emma>
    </inkml:annotationXML>
    <inkml:traceGroup>
      <inkml:annotationXML>
        <emma:emma xmlns:emma="http://www.w3.org/2003/04/emma" version="1.0">
          <emma:interpretation id="{25019D6E-8DAA-41F7-9949-2B77CFA1F42D}" emma:medium="tactile" emma:mode="ink">
            <msink:context xmlns:msink="http://schemas.microsoft.com/ink/2010/main" type="paragraph" rotatedBoundingBox="1109,241 15726,167 15743,3632 1127,37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D48E6E1-6054-42FE-93E3-D20A077D1C51}" emma:medium="tactile" emma:mode="ink">
              <msink:context xmlns:msink="http://schemas.microsoft.com/ink/2010/main" type="line" rotatedBoundingBox="1109,241 14918,171 14930,2465 1121,2535"/>
            </emma:interpretation>
          </emma:emma>
        </inkml:annotationXML>
        <inkml:traceGroup>
          <inkml:annotationXML>
            <emma:emma xmlns:emma="http://www.w3.org/2003/04/emma" version="1.0">
              <emma:interpretation id="{889E09ED-B02D-4EE4-80E1-D3D1684DCE07}" emma:medium="tactile" emma:mode="ink">
                <msink:context xmlns:msink="http://schemas.microsoft.com/ink/2010/main" type="inkWord" rotatedBoundingBox="1109,241 5064,221 5073,1815 1118,1836">
                  <msink:destinationLink direction="with" ref="{4DC168A8-35F1-4908-804B-787CF592C272}"/>
                </msink:context>
              </emma:interpretation>
              <emma:one-of disjunction-type="recognition" id="oneOf0">
                <emma:interpretation id="interp0" emma:lang="en-IN" emma:confidence="0">
                  <emma:literal>Rooibos</emma:literal>
                </emma:interpretation>
                <emma:interpretation id="interp1" emma:lang="en-IN" emma:confidence="0">
                  <emma:literal>Rooi6os</emma:literal>
                </emma:interpretation>
                <emma:interpretation id="interp2" emma:lang="en-IN" emma:confidence="0">
                  <emma:literal>Roonbos</emma:literal>
                </emma:interpretation>
                <emma:interpretation id="interp3" emma:lang="en-IN" emma:confidence="0">
                  <emma:literal>Rombos</emma:literal>
                </emma:interpretation>
                <emma:interpretation id="interp4" emma:lang="en-IN" emma:confidence="0">
                  <emma:literal>Roon6os</emma:literal>
                </emma:interpretation>
              </emma:one-of>
            </emma:emma>
          </inkml:annotationXML>
          <inkml:trace contextRef="#ctx0" brushRef="#br0">638 40 2035 0,'-9'-12'113'0,"-5"-1"-66"0,9 1-10 15,-1 9-8-15,9 3-11 0,0 1-11 0,-2-1-16 16,-2 4-35-16,-2 2 9 0,0 6 17 0,-1 14 27 16,-6 14 36-16,-4 18 4 0,-5 14-6 0,-2 9-12 15,-4 11-5-15,-1 5-6 0,3 5 0 16,-5 5 3-16,1-1 0 0,-1 4-3 0,0-2 0 15,-3 2-7-15,-2 0-4 0,3-3-3 0,-2-7-6 16,2-8-4-16,2-3-7 0,3-6-6 0,1-7-3 16,4-3-9-16,-1-11-7 0,5-10-27 0,2-3-36 15,2-8-32-15,1-7-73 0,3-7-139 16,1-9-209-16,3-11-204 0,-1-7 485 0</inkml:trace>
          <inkml:trace contextRef="#ctx0" brushRef="#br0" timeOffset="-312.1868">48 711 1 0,'1'-21'165'15,"7"-8"-1"-15,-2-12 34 0,6 6 17 0,0 3 8 16,0-1 7-16,1 1-24 0,-2-2-30 16,1 5-23-16,-5 0-23 0,1 4-13 0,-4 1-6 15,-4 2-5-15,-1-1-8 0,-3 3-14 0,-6 2-12 16,-3 2-13-16,-2 4-19 0,-1 0-16 0,-4 1-19 15,-3 3-12-15,-4 4-1 0,-2 2-4 0,-10 7 0 16,0 4 6-16,-3 5-1 0,-1 1 1 0,-2 8 4 16,3 4-3-16,2 2-2 0,3 0-1 15,7 1-3-15,3 0-11 0,11-2 5 0,5 2-4 16,2 0-3-16,14 2 4 0,1 5-10 0,7-5-9 16,9 3 4-16,3-4 8 0,5-1 5 0,0-1 8 15,8-2 5-15,1 4-1 0,0-1 5 16,2-2 7-16,-2 2 0 0,0-1 4 0,-1 0-2 15,-10 1-1-15,-4-4-5 0,-8 2-2 0,-7-4 3 16,-5-1 10-16,-5 0 11 0,-8-1 15 16,-6 1 7-16,-9 3-2 0,-6-1-1 0,-7-1-7 15,-5-1-2-15,-1-3-4 0,-5-5-4 0,-4 2-3 16,1-3-1-16,-3-4 2 0,0 0-3 0,1-6 2 16,1-1-3-16,2-2-3 0,8-1-3 15,10 0-1-15,-1-1-7 0,7-2-7 0,9 1-12 16,3-2-26-16,6 1-38 0,7-2-87 0,2 1-166 15,6-2-175-15,4-3-240 0,5-5 17 0</inkml:trace>
          <inkml:trace contextRef="#ctx0" brushRef="#br0" timeOffset="1460.0094">1771 498 1128 0,'4'-1'-42'0,"7"-4"-97"0,3-1-17 16,11-2 61-16,4 1 73 0,9-5 18 0,-1 0-1 15,5-1-8-15,-2 2 1 0,-1 1 2 16,1-2 8-16,0 1 18 0,1 2 13 0,-1-4 14 16,-1 3 19-16,-1 1 7 0,-3-3 11 0,-4 0 3 15,-5 4-7-15,-4-2-2 0,-5 2 1 0,-7 3 18 16,-4 3 40-16,-6 0 16 0,-3 1-60 16,-5 1-74-16,-3 0-91 0,-4 0-50 0,-6 3 28 15,-4 4 41-15,-8 3 41 0,1 4 30 0,-5 4 11 16,4 3 3-16,-1 3-3 0,5 3-2 0,5-3-4 15,7 2-3-15,3 0 1 0,5 0-5 0,5-2 5 16,4-4 7-16,3 4 10 0,3-2 15 16,5 4 4-16,4-4 3 0,2 4-3 0,1 0 0 15,1 2 1-15,1-2-2 0,-4 0-6 16,1-2-7-16,-5-4 0 0,-4-2 1 0,-6-1 11 16,-4-4 25-16,-6 0 17 0,-8 0 11 0,-4 1-5 0,-12-2-20 15,-4 0-21-15,-7-2-11 0,-2-4-9 16,-3-2-12-16,3-3 0 0,-4-1-8 0,6-1-5 15,7-3-8-15,9 1-18 0,6-2-24 0,5 0-43 16,7 1-87-16,4-1-179 0,3-1-348 16,2 2-803-16</inkml:trace>
          <inkml:trace contextRef="#ctx0" brushRef="#br0" timeOffset="1028.0051">123 1152 1 0,'5'-45'0'16,"6"-13"0"-16,3-13 0 0,0 13 55 15,8 8 81-15,-1 2 2 0,5-1-8 0,7 9-31 16,-1 0-18-16,6 8-14 0,1 5-13 0,2 3-8 16,5 3-1-16,-2 8 2 0,2 2 5 0,-1 4-8 15,-3 4 0-15,-2 6-4 0,-4 6-3 16,-6 3 8-16,-5 5-12 0,-5 6-3 0,-10 5-7 15,-1 4-7-15,-7 10 14 0,-6 1 7 0,-7 0-4 16,-9 3 0-16,-2-3-8 0,-7-1-3 0,-5-3 2 16,-3 0 0-16,-4-6 0 0,1 0-1 15,0-5-1-15,0-5 0 0,6 0 3 0,3-8 6 16,6-2 5-16,6-8 7 0,6-4-3 0,3-2-27 16,10-4-79-16,2-3-58 0,7-6-25 0,5-5 5 15,4-7 58-15,9 2 40 0,9-5 17 0,3-1 8 16,4-1 6-16,7 3 5 0,-2 1 2 15,-2-1 5-15,1 0 2 0,-5 3 1 0,0 1 0 16,-3 0 0-16,-3 2 1 0,-6 1 3 16,-4 4 6-16,-3-1 4 0,-5 5 5 0,-1-1 5 0,-2 4 2 15,-7 4-4-15,0 3 6 0,-5 3 14 16,-3 1-6-16,-3 2 16 0,-2 2 17 0,-1 2-11 16,-2 9 8-16,0-1-10 0,-1 8-22 0,-5 1-6 15,1 1-6-15,-1-2-8 0,1 1-4 16,1-3-5-16,0-2-2 0,8-1-2 0,-1-5-6 15,7-2 1-15,2-3 3 0,6-4 10 0,2-1 13 16,2-1 13-16,5-2 9 0,5-3 3 0,3-3-2 16,1-2-5-16,0-6-9 0,6 0-6 0,-6-2-6 15,0 2-3-15,-2-4 5 0,-2 1 3 16,-8-1 7-16,-3 0 9 0,1-4 13 0,-5 0 9 16,-5-3 3-16,-4 2-1 0,-2-1-14 15,-8 1-10-15,3 1-12 0,-3 3-14 0,-5 2-8 0,0 5-15 16,-5 2-6-16,3 1-2 0,-6 5-4 0,-1 4 2 15,4 3-3-15,-6 3 2 0,1 5 2 16,-2 1 5-16,0 3 2 0,-1 2 0 0,5 2-1 16,0 3-10-16,9-2-14 0,3 1-15 0,7-7-14 15,4 3-1-15,3-5 8 0,7 0 13 0,2-3 13 16,4-3 13-16,7-3 10 0,3-3 9 16,4-3 12-16,4-4-1 0,0-5-1 0,4 0 0 15,3-4-5-15,-2 1 5 0,-1 0 1 0,-1-2-2 16,-7 2 3-16,3-2-2 0,-9 3 3 15,-3-1 3-15,-1 0 2 0,-5 3-2 0,-2 3-2 16,-3 1-3-16,-3 4-3 0,-6 0 6 0,-1 4-12 16,0 5-18-16,-1 0 10 0,-2 2-2 0,2 4 12 15,-3 5 18-15,1 2-4 0,2 4-8 16,1 4-2-16,0 1-6 0,0-1-10 0,0-3 1 16,5 0-9-16,3-4-10 0,3-6-5 0,2-1-2 15,4-3 4-15,8-1 10 0,0-4 6 16,2 0-2-16,1-4-1 0,4-4-9 0,-2 0-16 0,-1-5-11 15,-1-5-9-15,1-1 4 0,-3-4 19 16,-1-3 17-16,0-6 22 0,-5-1 15 0,-1-6 13 16,1-2 11-16,-4 0 8 0,-3-3 3 0,2-2-3 15,-4-3-6-15,0 1-9 0,-5-3-3 0,2 4-4 16,-2-1-4-16,-2 3 5 0,3 0 3 16,-5-1 2-16,-2 6 6 0,0 4 12 0,0 4 9 15,0 7 12-15,0 4 11 0,0 7-5 0,-1 2-9 16,0 5-15-16,-2 3-23 0,2 2-22 0,1-1-29 15,-3 4-33-15,3-2 0 0,-2 6 10 16,0 9 18-16,0 9 32 0,0 11-1 0,-4 4 0 16,1 8 3-16,-3-1 3 0,1 3 0 0,-3 3-1 15,-4-4-5-15,5 1-3 0,-3-1 3 16,4-5-1-16,-2 0-7 0,6-4-16 0,-4-2-35 16,7 0-48-16,1-3-71 0,0-6-134 0,1-6-279 15,6-4-300-15,-4-6 453 0</inkml:trace>
          <inkml:trace contextRef="#ctx0" brushRef="#br0" timeOffset="2684.5312">-348 1901 74 0,'-25'-2'269'0,"-2"2"-83"16,-5 2-45-16,6 1-41 0,4 4-16 15,6-3-6-15,1 1-5 0,4-4 16 0,3 2 15 16,8-3-3-16,1-4-30 0,7 1-61 0,2-5 2 16,3-2-11-16,6-3 14 0,16-5 37 0,5-4-17 15,4-5 15-15,9-4 6 0,-1 0 6 0,2-3-6 16,1 5-10-16,-5 2-8 0,1 0-13 15,-8 5-5-15,-4 1-7 0,-11 3 0 0,-3 7-4 16,-13 4-2-16,-4 4 5 0,-7 4-1 0,-4 2 2 16,-1 3-14-16,2-1 20 0,-2 7-1 15,-4 4 3-15,-6 12 16 0,-3 8-20 0,-6 10 1 16,-4 6-3-16,-1 3-2 0,-3 1-1 0,-1-1-6 16,1 3 3-16,-5-4 0 0,6 5-2 0,-6-3 2 15,5 2-10-15,-4-3-10 0,5-8-17 16,1 1-34-16,-1-8-89 0,4 0-206 0,5-2-215 15,-1-6-207-15,6-7 606 0</inkml:trace>
          <inkml:trace contextRef="#ctx0" brushRef="#br0" timeOffset="3089.7867">-413 2226 512 0,'8'-9'67'0,"0"-5"-100"0,12-7-25 16,4 0 12-16,4 2 18 0,4-7 24 15,7-1 10-15,2 1 16 0,5-3 20 0,-1-1 19 16,6 1 9-16,2-3-1 0,0-2-8 0,-1-1-17 16,0 3-10-16,-1-5-6 0,0 4-5 0,-7-3-3 15,-3 4-8-15,-4 7 0 0,-10 1 6 16,-3 4 10-16,-7 3 16 0,-3-1 14 0,-2 3 11 16,-4 0 14-16,-4 4 10 0,-3 0 10 0,-1 2 8 15,0 1 2-15,-1 1-3 0,-2 2-12 16,-1 2-19-16,0 3-19 0,2 0-26 0,-1 2-44 15,-1-1-37-15,1 4-51 0,2 0 4 0,-2 2 20 16,-6 6 25-16,1 8 40 0,-6 6-2 0,-6 5 2 16,5 4 1-16,-2 3 5 0,-4 6 1 15,-2 1 3-15,4 2-2 0,-4-2 2 0,4-1 0 16,-3 0 0-16,4-2 2 0,-2-4-6 0,4-3-2 16,5-5-4-16,1-4-8 0,6-2 0 0,0 0-5 15,0-7-4-15,2-1-3 0,4-5-10 0,2 0-14 16,-2-4-8-16,0-2-15 0,-1-2-8 0,0-2-1 15,3-1-12-15,0-1-9 0,-1 0-19 16,-2 0-37-16,6-1-55 0,-4-1-60 0,-1-2 181 16,2 1 96-16,4-3 0 0</inkml:trace>
        </inkml:traceGroup>
        <inkml:traceGroup>
          <inkml:annotationXML>
            <emma:emma xmlns:emma="http://www.w3.org/2003/04/emma" version="1.0">
              <emma:interpretation id="{DF046B15-A146-4851-B4EA-3A550B03A557}" emma:medium="tactile" emma:mode="ink">
                <msink:context xmlns:msink="http://schemas.microsoft.com/ink/2010/main" type="inkWord" rotatedBoundingBox="11752,332 14919,316 14930,2465 11763,2481"/>
              </emma:interpretation>
              <emma:one-of disjunction-type="recognition" id="oneOf1">
                <emma:interpretation id="interp5" emma:lang="en-IN" emma:confidence="0">
                  <emma:literal>sports</emma:literal>
                </emma:interpretation>
                <emma:interpretation id="interp6" emma:lang="en-IN" emma:confidence="0">
                  <emma:literal>Sports</emma:literal>
                </emma:interpretation>
                <emma:interpretation id="interp7" emma:lang="en-IN" emma:confidence="0">
                  <emma:literal>spouts</emma:literal>
                </emma:interpretation>
                <emma:interpretation id="interp8" emma:lang="en-IN" emma:confidence="0">
                  <emma:literal>spots</emma:literal>
                </emma:interpretation>
                <emma:interpretation id="interp9" emma:lang="en-IN" emma:confidence="0">
                  <emma:literal>Spouts</emma:literal>
                </emma:interpretation>
              </emma:one-of>
            </emma:emma>
          </inkml:annotationXML>
          <inkml:trace contextRef="#ctx0" brushRef="#br0" timeOffset="4683.335">-181 1607 217 0,'-4'0'148'0,"4"0"-161"0,0-1-49 15,5 1 36-15,0 0 72 0,7 0 75 0,2 1 37 16,7-1-25-16,-1-1-19 0,7-1 2 16,8 2 0-16,4-3-3 0,3 2 3 0,6-1-4 15,4-1-10-15,2 0-12 0,2 0-16 0,-1 1-12 16,0 0-11-16,-5-4-14 0,-3 2-11 0,-7 2-13 16,-7-1-10-16,1 1-10 0,-9 1-8 0,-7 1-13 15,-5 0-14-15,-2 0-13 0,-8 0-19 0,-2 1-14 16,-1-2-22-16,-1 1-66 0,-2-2-106 15,-2 1-206-15,-1 1-13 0</inkml:trace>
          <inkml:trace contextRef="#ctx0" brushRef="#br0" timeOffset="4385.2265">163 1361 1 0,'-1'-2'0'0,"-2"0"0"15,-1 0 0-15,3-2 0 0,1 2 170 0,0-3 47 16,1 2-56-16,1-1-56 0,4-3-51 0,0-2-13 16,8-1 2-16,5-4 15 0,4-1 9 15,8-4-1-15,1 4 7 0,8-6-5 0,6 2 9 16,-1 1 7-16,6-1-2 0,7 3-2 0,2-2-10 15,3 3-6-15,-4 0-16 0,2 5-7 0,-6 0-15 16,-4 4-12-16,-8 2-4 0,-5 3-12 16,-4 1-15-16,-13 1-23 0,-2 3-25 0,-14 2-34 15,0 1-3-15,-10 0 30 0,0 3 26 16,-8 4-9-16,-9 0-93 0,-2 6-138 0,-5 0-143 0,-8 0 71 16,-3 4 358-16</inkml:trace>
          <inkml:trace contextRef="#ctx0" brushRef="#br0" timeOffset="4996.2576">-445 2234 1205 0,'-6'2'192'0,"5"-2"-156"0,-1 0-87 15,4 0-52-15,6-2 66 0,0 2 73 0,4 0 53 16,11-1 57-16,0 1-25 0,6-5-4 0,2 0-5 15,9-3-13-15,8 1-14 0,5-5-15 16,2 1-17-16,8 0 0 0,2-1-7 0,4 2-10 16,-1 0-3-16,-1-3-20 0,3 7-15 0,-10 2-24 0,-6-2-42 15,-6 2-43-15,-10-4-78 0,-10 4-181 16,-5-2-297-16,-9-3-250 0</inkml:trace>
          <inkml:trace contextRef="#ctx0" brushRef="#br0" timeOffset="5427.6011">690 1600 256 0,'4'-3'529'0,"6"0"-516"16,3 0-67-16,4 1 27 0,6 4 37 15,-1-2 43-15,2 4 29 0,-1 4 23 0,-1 4-3 16,-5 2-23-16,-4 6-11 0,-5 2-13 0,-7 4-4 15,-7 8 1-15,-2 1-1 0,-11 4 2 0,-4 1-8 16,-1-2-1-16,-10 0-7 0,5-1-8 0,-6-2-2 16,5-6 0-16,1-2 3 0,4-7-1 0,2-4 3 15,5-6 2-15,6-4 9 0,3-3 18 16,8 0 16-16,1-7 10 0,2 1-3 0,6-2-58 16,-2-2-34-16,3-4-33 0,2-5-11 0,2-4 30 15,5 1 14-15,2-4 11 0,0 2 6 0,5-7 2 16,2 4-1-16,4-7-2 0,0-2-5 15,0 4-4-15,3-3-1 0,-3 4-7 0,0 3 3 16,0 4 4-16,-3 5-3 0,-4 5 7 0,-1 2-2 16,-3 3-2-16,-4 2 3 0,0 2-4 0,-8 4-9 15,2 1-17-15,-6 3-2 0,1 6 4 16,1 2 14-16,-5 3 21 0,-1 5 7 16,-3 2 0-16,-1 1-2 0,-1-1-6 0,2 1-5 0,0-4-11 15,-2 2-17-15,4-2-33 0,-1-2-52 16,4-1-81-16,2-4-148 0,1-2-221 0,3 0-164 15,2-8 725-15</inkml:trace>
        </inkml:traceGroup>
      </inkml:traceGroup>
      <inkml:traceGroup>
        <inkml:annotationXML>
          <emma:emma xmlns:emma="http://www.w3.org/2003/04/emma" version="1.0">
            <emma:interpretation id="{ED7BD441-E84F-4023-88C4-705DB2E85464}" emma:medium="tactile" emma:mode="ink">
              <msink:context xmlns:msink="http://schemas.microsoft.com/ink/2010/main" type="line" rotatedBoundingBox="12019,1303 15757,1554 15611,3735 11873,3484">
                <msink:destinationLink direction="with" ref="{B5468574-3FB1-4555-828C-A3FDE39AD54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CD91964-7CEC-4823-B04D-E58B1A221DC5}" emma:medium="tactile" emma:mode="ink">
                <msink:context xmlns:msink="http://schemas.microsoft.com/ink/2010/main" type="inkWord" rotatedBoundingBox="12019,1303 15757,1554 15611,3735 11873,3484"/>
              </emma:interpretation>
              <emma:one-of disjunction-type="recognition" id="oneOf2">
                <emma:interpretation id="interp10" emma:lang="en-IN" emma:confidence="0">
                  <emma:literal>Energy</emma:literal>
                </emma:interpretation>
                <emma:interpretation id="interp11" emma:lang="en-IN" emma:confidence="0">
                  <emma:literal>Frémy</emma:literal>
                </emma:interpretation>
                <emma:interpretation id="interp12" emma:lang="en-IN" emma:confidence="0">
                  <emma:literal>Encyst</emma:literal>
                </emma:interpretation>
                <emma:interpretation id="interp13" emma:lang="en-IN" emma:confidence="0">
                  <emma:literal>Enjoy</emma:literal>
                </emma:interpretation>
                <emma:interpretation id="interp14" emma:lang="en-IN" emma:confidence="0">
                  <emma:literal>Envy</emma:literal>
                </emma:interpretation>
              </emma:one-of>
            </emma:emma>
          </inkml:annotationXML>
          <inkml:trace contextRef="#ctx0" brushRef="#br0" timeOffset="6684.1468">1532 1763 698 0,'0'-4'199'0,"0"-2"-134"16,2-2-68-16,2-1-28 0,4 1 22 15,1-1 27-15,2-2 12 0,1 2 1 0,-1-3 2 16,-2 2 7-16,-2-2 9 0,1 2 14 0,-4-2 17 16,-4 4 17-16,0 2 14 0,0-1 6 0,-2 3-4 15,0 1-18-15,-6 0-30 0,2 3-41 16,-2 3-37-16,-4-2-20 0,1 2-7 0,-6 3 11 16,4 3 16-16,-5 6 4 0,-3 1 10 0,5 6-2 15,-3-1 4-15,3 4 3 0,1 2-4 0,2-1 3 16,1 3-8-16,5-4-7 0,0-3-3 15,6-4-4-15,2 0 0 0,7-5 5 0,-2-4 1 16,6 0-6-16,0-3 4 0,1-1 2 0,5-2 10 16,2-3 13-16,4-2-1 0,1-2-1 15,3-2-5-15,1-1-2 0,0-3 0 0,-2 0 4 16,5-2 3-16,-4 0 0 0,0-1 5 0,-1-1 1 16,1-3 3-16,-2-4 5 0,-1-2-3 0,-2 3 0 15,-4-4-3-15,4-1-3 0,-6 4 0 0,-1 0-5 16,-1 5-4-16,-3 1 0 0,-3 3-4 0,-1 5 0 15,-4 5 3-15,-2 0 6 0,-2 4-4 16,0-2-19-16,0 2 1 0,0 2-1 0,0 7 14 16,-2 2 25-16,2 1-1 0,0 4-3 0,0 1-7 15,0 1-4-15,0-1-2 0,2 1-2 0,-2-4-7 16,7 0-3-16,-1-4-5 0,2-3-6 16,4 0 3-16,2-1 5 0,0-2 0 0,4-3 5 15,5 0 5-15,2-5-1 0,5-1 4 0,6-1 4 16,3-4-2-16,0-1 0 0,4-1 2 15,-2-2-8-15,2-3 1 0,-4-1-3 0,-2-2-2 16,1-3 5-16,-7 2-1 0,0 1 5 0,-6-1 6 16,-6-2 8-16,-4 2 11 0,-5 1 10 0,-4 0 13 15,-2 3 5-15,-4 0 1 0,-3 6-5 16,-2 1-8-16,2 0-8 0,-6 5-14 0,5 2-12 16,-3 0-16-16,0 1-16 0,-2 1-12 0,2 0-6 15,-2 4 0-15,-2 3-2 0,-2 3 10 0,-1 2 5 16,1 4 5-16,-2 4 14 0,0 1-4 0,-2 5 4 15,3 6 0-15,1 6-4 0,-2 2 3 16,-1 4 1-16,3 3 0 0,-1 0 1 0,-2 6 1 16,2 2 3-16,-5 5-1 0,1 6 3 0,-3 3-2 15,2 10-1-15,-2 0 1 0,2 1-4 0,3 1 1 16,-6-3 1-16,2 7-2 0,-3-4-2 0,-3-2 0 16,-4-5-1-16,-1-8 1 0,-2-6 6 15,-5-5-2-15,-2-8 3 0,-4-5 2 0,0-9 2 16,1-7 8-16,-2-12 10 0,2-6 10 0,3-9 9 15,9-9 0-15,-2-6-11 0,9-7-14 16,2-8-23-16,2-6-14 0,5-5-8 0,2-5-4 16,1-6 3-16,9-2-1 0,5-4-1 0,2-1 0 15,9-5-4-15,6 3-1 0,2 3 1 16,9 0 0-16,-2 5 1 0,7 3 1 0,6-1-1 16,1 4 1-16,4 1-7 0,6 5 3 0,4-4 3 15,2 3-4-15,-1-1 3 0,6-3-5 0,2 0-6 16,1-1 2-16,-1 2 0 0,1 0 0 0,0 2 4 15,1 0 3-15,-2 4 4 0,-2 5 2 16,-6 4 8-16,-8 1 6 0,-4 6 4 0,-8 2 10 16,-5 4-7-16,-9 8 0 0,-4 3-4 0,-11 3 33 15,-4 3 12-15,-5 1 5 0,-2 1 0 0,-2 4-8 16,-1 0-3-16,1 5 0 0,-3 5 5 16,2 1-25-16,0-1-10 0,4-1-11 0,0-2-13 15,4-5-8-15,0-2-5 0,3-3 3 0,-1-2 9 16,8 2 16-16,0-3 15 0,4-4 8 0,7-2 6 15,4-4-4-15,2-4-4 0,2-3 1 0,3 0 1 16,-5-3 3-16,-1-1 3 0,2 1 1 16,-3-1 1-16,-6-1-2 0,1 4 2 0,-9 1 16 15,-2 2 14-15,-5 0 14 0,0-2 12 0,-3 5 7 16,-3 2 2-16,-2 4-2 0,-3 5-12 16,1 2-36-16,-2 4-31 0,-2-1-25 0,-1 5-8 15,-8 10 12-15,-5 10 14 0,-6 8 11 0,-4 13 6 16,-2 9-1-16,-2 5-1 0,0 6 2 15,-4 4-6-15,-5 0 8 0,5 8-2 0,-1 2 1 16,3 1 4-16,9-3-4 0,2-2 0 0,9-5-6 16,6-6-4-16,6-2-8 0,3-11-8 0,8-1-4 15,2-6-6-15,4-7-10 0,1-8-24 16,1-8-18-16,3-5 7 0,-1-9 4 0,1-5 13 0,1-1 18 16,-2-9 3-16,0-3 11 0,-3-3 1 15,1-4-23-15,-3-6-52 0,-2-3-65 0,-4-2-82 16,-4-7-74-16,-5 0-82 0,-8-4-56 0,-1-1 90 15,-6 3 360-15,-7 2 0 0</inkml:trace>
          <inkml:trace contextRef="#ctx0" brushRef="#br0" timeOffset="-25677.6602">-11121 734 745 0,'-8'-23'418'0,"0"-5"-230"16,-2-5 4-16,4 9-6 0,6 3-21 0,-2 4-1 16,4 0-6-16,-2 1-16 0,0 1-11 15,4 2-20-15,-4 6-16 0,1 2-17 0,-1 3-20 16,0 2-20-16,0 0-19 0,0 2-17 0,0 0-11 15,0 2 0-15,1 5 4 0,1 8 5 0,-1 7 6 16,0 9 3-16,1 6 0 0,-4 7-1 0,1 4 1 16,-2 3-3-16,-6 4-1 0,2-3 1 15,-5 3-2-15,-7 1 1 0,3-3 2 0,-1 1-1 16,-6-1 0-16,4-6-2 0,-1 1 1 0,3-6-3 16,2-3 0-16,3-6-1 0,1-7-7 0,1-5-8 15,5-4-17-15,-1-2-17 0,4-6-20 16,1-3-25-16,1-7-36 0,1-1-55 0,5-3-29 15,-4-3-71-15,3-2-133 0,7-4-151 0,0-3-145 16,0-8 515-16</inkml:trace>
          <inkml:trace contextRef="#ctx0" brushRef="#br0" timeOffset="-25217.8785">-11180 725 1 0,'-4'-29'0'0,"0"-8"0"16,-4-9 0-16,4 7 188 0,-3 6 81 0,4 1-5 15,2 1-26-15,0 4-8 0,1-1-29 0,1 3-27 16,0 2-30-16,6 3-40 0,-2 0-28 0,9 2-21 16,-2-3-14-16,3 2-6 0,5 1-7 15,0-2-5-15,4 8-5 0,1-2-5 0,0 6-7 16,0 4-4-16,-5 2-7 0,4 5-6 0,0 3-3 16,-5 5-2-16,5 6 6 0,-2 5 3 0,-5 2 3 15,1 3 3-15,-2 4 1 0,-8 3 1 16,1 3-2-16,-7 0-2 0,-5 3-4 0,-5-4-3 15,-4 4 3-15,-4-3 3 0,-7-1 4 0,1-1 6 16,-10 0 2-16,3-3 0 0,-2 0 6 0,-4-5 2 16,6-2 3-16,-5-4 10 0,6-7 4 15,1-3 7-15,-1-3 6 0,1-5 4 0,2-1 6 16,-1-2 3-16,9-5 1 0,-2-2-2 0,4 0-3 16,3-1-6-16,7 2-7 0,-2 1-5 15,4-1-11-15,3 3-13 0,2 2-18 0,-1 1-30 16,3 1-23-16,-1 2 4 0,-1 3 11 0,10 3 23 15,2 5 25-15,3 7 1 0,6 4 2 0,4 5 0 16,0 2 0-16,2 2 0 0,2 1-3 16,-1 2-2-16,-2-2-2 0,-1 2 0 0,-1-3 1 15,0 3 1-15,-2-2-1 0,0 0-1 0,-5-2-1 16,4-5 2-16,-9-4-6 0,2-3-2 0,-3-4-20 16,-1 1-39-16,-2-6-50 0,-6-4-121 0,3 0-176 15,-4-7-211-15,-2-2-202 0,0-5 555 0</inkml:trace>
          <inkml:trace contextRef="#ctx0" brushRef="#br0" timeOffset="-24352.2091">-10420 769 567 0,'0'-2'590'0,"0"0"-494"0,0 2-116 16,0 4-45-16,0 0 36 0,3 6 75 0,-3 1 64 15,1 2 26-15,-1 3 8 0,-1 7-12 0,-2 1-23 16,2 4-24-16,-3 2-19 0,-3 0-12 16,4-4-9-16,1 2-6 0,-4-4-5 0,5-2-4 0,2-3-3 15,3-1-6-15,0-3 0 0,0 0-2 0,6-3-2 16,0-2 2-16,-2-1-1 0,3-4-1 16,3-1-1-16,-1-4-1 0,6-1 1 0,-4-4 5 15,-1 1 3-15,1-5-2 0,-3-2-3 0,-1 1-5 16,-3-5-2-16,1 2 1 0,-1-5-3 0,-4-2-3 15,-5-3-5-15,-7-4-5 0,1 2-3 16,-3 2-5-16,-4-1 0 0,-1 1 0 0,-3 1 3 16,2 4 4-16,1 2 3 0,-3 2 1 0,1 1 0 15,2 2 4-15,2 0 1 0,-1 0 3 16,8 1 4-16,-2-1 0 0,4 3-5 0,2-4-21 16,5 0-18-16,0 0-13 0,6-2-1 0,3 0 11 15,4 0 13-15,3 1 7 0,5 3 3 16,4 0-1-16,6 1-3 0,-3 3-3 0,7 3-1 15,1 3-1-15,0 1 6 0,1 2 2 0,-1 3 3 16,0 5 5-16,0 0-3 0,-3 6-2 0,-5 1 0 16,-3 6 0-16,-4 2 3 0,-7 6 7 15,-4 1-1-15,-4 2-2 0,-7 0 6 0,-2 1 1 16,-3 2 2-16,-5-1 7 0,4 1-10 0,-5-3-1 16,6-4 2-16,-3-3-2 0,6-7 5 0,2-4 0 15,2-4 1-15,-3-6 1 0,7-1 3 0,-2-3 4 16,3-1 1-16,2-4 3 0,1-1 0 15,3-1-3-15,2-4-8 0,-1 0-2 0,5-1 3 16,-6-3 1-16,-1-2 8 0,-2-1-1 0,2-1 10 16,-1-2-6-16,0-6-2 0,0-3 2 0,2-2-16 15,-2-2 7-15,0 2 3 0,-5 0-7 0,-6 1 2 16,-2-1-2-16,-5 3-7 0,-2 0 0 16,-5 3-5-16,-1 0-6 0,-6 6-6 0,-4 2-8 15,-2 4-10-15,-1 5 0 0,-3 0 6 0,-3 4 5 16,-2 2 12-16,-2 2 3 0,5 3 4 15,-4-1 6-15,8 1-1 0,5-1 2 0,5 1-2 16,5-5 2-16,7 2-6 0,0-1 0 0,5-1-14 16,5-1-33-16,-2-1-18 0,-1 0 6 15,9-1 16-15,4-1 36 0,8-4 20 0,3-3-9 16,7-1-9-16,7 0-5 0,5 0-1 0,0-1 3 16,6 1 4-16,1 2-6 0,2-1 5 0,1 1-3 15,5 2 0-15,-5 2 5 0,-2 2-3 0,1 1 2 16,-2 3 0-16,1 3-1 0,-10 3 0 15,-2 1 1-15,-7 8 0 0,-7 2 1 0,-5 3 12 0,-6 5 12 16,-2 5 9-16,-6-1 14 0,-4 6-5 16,-3-1-4-16,-1 2-2 0,-2-2-11 0,-1 2 1 15,-4-1-6-15,2-5-2 0,-5 1-4 0,4-2 0 16,-1-3-3-16,0-5-7 0,2-9-17 16,2-7-60-16,2-2-144 0,-3-3-238 0,1-1-346 15,3-5 139-15</inkml:trace>
          <inkml:trace contextRef="#ctx0" brushRef="#br0" timeOffset="-24204.9276">-9129 415 2048 0,'-9'-2'91'0,"5"-1"-104"15,-3-2-117-15,7 4-70 0,4 1-11 0,0 1-144 16,-1 1-207-16,4-2-105 0</inkml:trace>
          <inkml:trace contextRef="#ctx0" brushRef="#br0" timeOffset="-23736.0973">-8592-78 522 0,'2'-6'796'16,"0"-2"-517"-16,-1 2-65 0,-1 5-54 0,1 2-33 15,2 2-22-15,-3-1-20 0,0-1-28 0,-3 2-21 16,2 2-26-16,1-2-27 0,-3 2 12 16,2 7 4-16,-7 9 24 0,1 11 19 0,-5 7-15 15,-3 7-4-15,-5 3-7 0,-1 5 1 0,-1 0 0 16,0 4 0-16,-3 2 0 0,5-2 1 15,-5 3-2-15,2-3-2 0,-1-2-1 0,9-4-5 16,6-8 0-16,3 2-2 0,5-6-3 0,2-6 3 16,5-4-3-16,1-6 1 0,3-6 0 0,2-2-3 15,3-4 0-15,2-2-2 0,4-3 2 0,-3-5 1 16,1-4-2-16,3-2 2 0,3-2-1 16,2-4 2-16,1 0 3 0,-2-5 1 0,0 0 0 15,-3-2 3-15,-3 2 2 0,-2-1 3 0,-5 0 2 16,-4-5-3-16,-2-2-2 0,-1 1-1 0,-4-2-6 15,-4 1-1-15,-4 3-4 0,-2-1-3 0,-4-2 0 16,-1 5-5-16,-5 1-4 0,-2 2-4 16,-3 0-3-16,-5 5-3 0,0-5 2 0,-4 7 0 15,5-1-2-15,0 2-2 0,3 1-23 0,3 1-41 16,-2 0-77-16,4 2-95 0,3 0-124 16,8 0-185-16,0 2-179 0,8-1 379 0</inkml:trace>
          <inkml:trace contextRef="#ctx0" brushRef="#br0" timeOffset="-22929.7672">-8209 277 1 0,'8'3'0'0,"0"3"0"0,3 2 0 0,-7 0 0 0,0 5 0 16,-1 3 0-16,-9 6 0 0,4 5 53 15,-6 0 57-15,-2 4-5 0,-3 3 1 0,-5 1 3 16,2-1 2-16,0-1 0 0,-4 0-6 0,3-5-6 15,3 2-14-15,3-5-14 0,7-4-16 0,-2 4-14 16,6-8-11-16,5-1-9 0,-1-6-4 16,3-4-7-16,-2 1 4 0,7-4 9 0,3-1 11 15,2-2 15-15,4-3 3 0,1 0 1 0,2-5 0 16,2 1 0-16,1-4-2 0,-4-1 1 0,2-2-2 16,-5 0 1-16,-4-1 1 0,0 0-3 15,-1-1-1-15,-1 2-2 0,0-2 2 0,-3 0 0 16,1-3 0-16,-4 3-5 0,-3-3-5 0,-1-2-7 15,-2 0-7-15,0-3-6 0,-2 2-4 16,-4 2-2-16,0 0-4 0,2 4-4 0,-5 3-3 16,0 1-5-16,-3 1-7 0,-2 4-10 0,-2-1-9 15,1 4-9-15,-1 2-4 0,-2-2 4 0,0 5 4 16,-4 4 5-16,3-1 7 0,-1 2 0 0,1 0 1 16,3 2 3-16,1 1 2 0,6 0 1 15,-1-2 1-15,4-1-5 0,1 1-7 0,3-2-18 16,5-1-17-16,-1-1-4 0,6 0 9 0,2 0 22 15,4-3 14-15,3-1-1 0,1-1-9 0,4-1-13 16,-2 0-5-16,-1 0 2 0,3 0 3 16,1-4 10-16,-4 4 9 0,2-1 8 0,4-1 9 15,-1 2 2-15,8-1 3 0,-3 0 4 0,1-4 0 16,0 2 2-16,-2-2-2 0,5 2 1 0,2-1 5 16,-2-5-3-16,1 3 2 0,-1 2 3 0,-4-4-2 15,0 7 2-15,-8-4 3 0,-2 2 2 16,-5 0 3-16,-4 0 11 0,-5 2 22 0,-3 2 28 15,-4 2 30-15,0 0 14 0,-4 0-43 0,0 0-40 16,0-1-45-16,-6-1-31 0,1 2 14 16,-4 0 8-16,-3 2 10 0,-2 3 7 0,-6 1 7 15,-2 2 4-15,0 3 6 0,-2 2 3 0,1 2 3 16,1 3-1-16,2-2-4 0,5 4-9 16,3-1-4-16,7 1-2 0,-1 2-1 0,8-2 6 15,2-1-2-15,4 0 0 0,4-1-1 0,0 2-3 16,3-5 0-16,1 2 0 0,1-2 0 0,0 4 3 15,2-5-5-15,1 2-2 0,4 2 2 0,-1-1 3 16,4 4 2-16,2-4 1 0,-2 4-2 0,0-5-6 16,-6 0 3-16,-2-4-1 0,-4 0-1 0,-7-3 1 15,4-3-3-15,-8-2 6 0,-4 2 22 16,-3-4 37-16,-3 2 16 0,-7 1 6 0,-8-1-12 16,-7 1-30-16,-4-2-8 0,-7-3-8 0,3 0-7 15,-3 0-3-15,6-3-8 0,3 2-7 16,-1-3-13-16,-2 0-28 0,4 2-46 0,-3 1-69 15,4-1-87-15,-2 2-123 0,5 2-197 0,-2 1-188 16,-1 3 427-16</inkml:trace>
        </inkml:traceGroup>
      </inkml:traceGroup>
    </inkml:traceGroup>
    <inkml:traceGroup>
      <inkml:annotationXML>
        <emma:emma xmlns:emma="http://www.w3.org/2003/04/emma" version="1.0">
          <emma:interpretation id="{C5D25703-147C-4382-AD72-7275F933A4A5}" emma:medium="tactile" emma:mode="ink">
            <msink:context xmlns:msink="http://schemas.microsoft.com/ink/2010/main" type="paragraph" rotatedBoundingBox="1109,4303 11495,3223 11991,7995 1605,90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72C4D87-DF49-4C9F-A324-A6124EE81FDC}" emma:medium="tactile" emma:mode="ink">
              <msink:context xmlns:msink="http://schemas.microsoft.com/ink/2010/main" type="line" rotatedBoundingBox="1109,4303 11495,3223 11791,6071 1405,7151">
                <msink:destinationLink direction="with" ref="{55D0FBE8-46EC-4085-BC1F-FC9D1B2CB58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4153F32-13EA-4334-A912-45EDE2792915}" emma:medium="tactile" emma:mode="ink">
                <msink:context xmlns:msink="http://schemas.microsoft.com/ink/2010/main" type="inkWord" rotatedBoundingBox="1154,4735 4714,4365 4865,5818 1305,6188"/>
              </emma:interpretation>
              <emma:one-of disjunction-type="recognition" id="oneOf3">
                <emma:interpretation id="interp15" emma:lang="en-IN" emma:confidence="0">
                  <emma:literal>Value</emma:literal>
                </emma:interpretation>
                <emma:interpretation id="interp16" emma:lang="en-IN" emma:confidence="0">
                  <emma:literal>value</emma:literal>
                </emma:interpretation>
                <emma:interpretation id="interp17" emma:lang="en-IN" emma:confidence="0">
                  <emma:literal>Valve</emma:literal>
                </emma:interpretation>
                <emma:interpretation id="interp18" emma:lang="en-IN" emma:confidence="0">
                  <emma:literal>valve</emma:literal>
                </emma:interpretation>
                <emma:interpretation id="interp19" emma:lang="en-IN" emma:confidence="0">
                  <emma:literal>Valle</emma:literal>
                </emma:interpretation>
              </emma:one-of>
            </emma:emma>
          </inkml:annotationXML>
          <inkml:trace contextRef="#ctx0" brushRef="#br0" timeOffset="8242.0114">-11182 4508 1772 0,'-1'-3'160'0,"0"0"-99"0,-5 2-59 0,2 4-49 16,4 1 1-16,0 7 25 0,0 4 30 0,4 13 40 16,-4 9-7-16,-4 11 3 0,3 4-15 15,-2 12-2-15,2 6 6 0,-2 7 0 0,2 1 5 16,-4 3-2-16,2 5-4 0,2 0-5 0,-2 1 0 15,3-5-3-15,1-2-3 0,2-5-2 0,6-7-3 16,-1-13 2-16,6-8 1 0,3-7 4 16,-2-10 1-16,0-5 5 0,-1-7 8 0,0-12 24 15,-5-6 24-15,-2-6 15 0,2-4 1 16,3-6-21-16,1-14-27 0,3-8-22 0,5-10-11 0,-1-9-9 16,6-6-3-16,2-6-2 0,3-2-2 0,1-8-1 15,-1-4-1-15,4-2-4 0,3-4-1 16,1-1 6-16,0-4-8 0,3 0 2 0,2 3-3 15,6 2-11-15,2 5 2 0,2 11-9 0,-2 7-11 16,1 12-8-16,0 14-15 0,-4 13-19 16,-7 12-31-16,-6 14-41 0,-9 12-51 0,-3 12-46 15,-6 13-65-15,-6 12-106 0,-2 13-160 0,-7 7-150 16,-3 7 590-16</inkml:trace>
          <inkml:trace contextRef="#ctx0" brushRef="#br0" timeOffset="9490.1326">-10010 5146 1036 0,'0'-19'143'0,"0"-4"-109"0,0-9-31 16,2 5 7-16,-2 1 14 0,0-1 22 16,-3 2 28-16,0 2 19 0,-6 5 29 0,-2 2 23 15,-4 8 1-15,1 2-23 0,-4 6-35 0,-4 6-41 16,-4 6-30-16,-5 10-4 0,-4 6 1 0,-5 7-3 15,1 8 4-15,-1 6-2 0,1 1-1 16,3 4 4-16,4 3-4 0,-2-1 1 0,3 1-1 0,6-5-5 16,6-4 1-16,2-8-6 0,13-10-4 15,4-8 4-15,8-13 17 0,1 0 20 0,13-7 9 16,0-5-1-16,8-6-16 0,1-7-16 0,9-10-9 16,7-7-3-16,2-4 3 0,0-4-5 0,-1-1 3 15,-4-1 2-15,-5-1 6 0,-5 4 2 16,-10 2 1-16,-7 6 2 0,-3 2-1 0,-5 2 2 15,-5 1 1-15,-3 5 2 0,-2 7 0 0,1 6 0 16,-3 6-8-16,1 4-18 0,-5 3-26 16,4 2-8-16,-5 3-2 0,3 10 9 0,-6 4 17 15,0 8 6-15,-1 5 3 0,3 2 5 0,-2 2 4 16,2 0-2-16,6 2 1 0,3-6-1 0,2-3-1 16,10-7 3-16,2-8-6 0,1-3 0 15,8-6-2-15,1-6 1 0,3-6 1 0,2-7 3 16,9-9-1-16,-1-3-2 0,4-6 4 0,0-5 2 15,-3-2 1-15,1-5 3 0,-5 0-3 0,3-5-1 16,-1 2-1-16,-4-7-1 0,0-3 0 16,-4-6-2-16,-1-3 2 0,-1-2 0 0,-8-6-3 15,3 0-1-15,-4-3 1 0,-5-1 1 0,1 4 4 16,-3 5 5-16,-5 6-5 0,3 11 8 0,-5 7 3 16,-3 13 3-16,-1 8 9 0,-5 8-4 0,0 9-11 15,-1 4-20-15,1 5-20 0,-3 3-15 0,2 5 2 16,-3 8 13-16,-5 9 13 0,0 9 10 15,-2 8 5-15,-1 3-3 0,1 9 2 0,-1 4 0 16,2 10 0-16,0 5 4 0,0 6-2 0,1-2 4 16,-3-2 1-16,10-8-2 0,-2-8 0 15,6-8-1-15,4-11-2 0,4-3-1 0,6-12-1 16,0-7 1-16,8-4-3 0,-2-9 4 0,5-1-2 16,-1-8 3-16,6-7 4 0,-1-7 1 15,0-3 3-15,1-10-4 0,1-3-5 0,0-3 0 16,0-7 0-16,0 1 3 0,-3-4 4 0,-5 2 0 15,2 2 1-15,-6-1 1 0,-5-3 1 0,-4 5 1 16,0-3 3-16,-1 9 1 0,-5 2 2 16,0 8 4-16,0 7 3 0,0 8-4 0,-2 6-20 15,-2 6-42-15,-1 3-6 0,2 4 0 0,-2 7 18 16,-3 8 34-16,-3 8 2 0,3 2 1 0,-1 3-1 16,-2 1-4-16,8-2 0 0,-2-2 2 0,1-1 1 15,5-1 4-15,4-5-2 0,1-7 1 0,6-6 2 16,1-2 0-16,1-7 4 0,4-6-1 15,4 0-3-15,-2-6 0 0,1-4-7 0,5-4 1 16,3-8-4-16,-2-3 2 0,3-1 0 0,-3-7-2 16,2 0 5-16,-1-4-1 0,-1-3 5 0,-1 1-1 15,-4 3 0-15,-3 0 1 0,0 1-2 16,-8 0 5-16,-2 2 4 0,-1 1 1 0,-5 6 3 16,-2 6-4-16,-1 3 1 0,0 7 0 0,-1 4-5 15,-1 4-15-15,1 1-31 0,-3 1-11 16,0 8-2-16,3 1 14 0,-2 3 24 0,-2 7 10 15,1 5 2-15,1 0-1 0,0 3 1 0,-1 2-2 16,4 0 0-16,0-1 1 0,4-4 0 0,0-1 1 16,6-3 0-16,2-5 4 0,0-1 3 15,3-5 1-15,2-4 4 0,2 0-3 0,1-4-3 16,3-4-5-16,-3-1-6 0,8-1 4 0,4-4 1 16,0-5 5-16,6-2-1 0,-1-7-1 0,2 0-2 15,-3-6 0-15,-2-2 6 0,-1 1-5 0,-4-2 1 16,-4-2 2-16,-3-1-2 0,-2 0 5 0,-2 0 1 15,-4 1 0-15,-5-1-3 0,-1 0 2 16,-8 1-1-16,-1-1 4 0,-6 4 9 0,-5 4-5 16,1 5-1-16,-6 4-4 0,2 5-11 0,-2 5-2 15,-5 2-6-15,2 5-7 0,1 8 1 16,-6 2 0-16,6 10 5 0,-6 8 5 0,1 5 4 16,0 5 0-16,2 5 1 0,3 1 0 0,3 1-6 15,5-1 8-15,7-4 2 0,3-1 2 0,5-4 5 16,6-5-4-16,6-3 3 0,1-2 3 15,13-3 9-15,4 1-3 0,7-3-2 0,8-6-2 16,8-4-6-16,6-6 5 0,2-7-7 0,1-3-11 16,0-5-14-16,-6-4-24 0,2-1-34 15,1-5-82-15,-7 0-180 0,3-6-310 0,-7-4-379 16,-5-2 206-16</inkml:trace>
        </inkml:traceGroup>
        <inkml:traceGroup>
          <inkml:annotationXML>
            <emma:emma xmlns:emma="http://www.w3.org/2003/04/emma" version="1.0">
              <emma:interpretation id="{DF29FF33-C166-4DE4-A73B-3521E346E7B1}" emma:medium="tactile" emma:mode="ink">
                <msink:context xmlns:msink="http://schemas.microsoft.com/ink/2010/main" type="inkWord" rotatedBoundingBox="6066,3787 11495,3223 11791,6071 6362,6635"/>
              </emma:interpretation>
              <emma:one-of disjunction-type="recognition" id="oneOf4">
                <emma:interpretation id="interp20" emma:lang="en-IN" emma:confidence="0">
                  <emma:literal>Proposition</emma:literal>
                </emma:interpretation>
                <emma:interpretation id="interp21" emma:lang="en-IN" emma:confidence="0">
                  <emma:literal>Proposing in</emma:literal>
                </emma:interpretation>
                <emma:interpretation id="interp22" emma:lang="en-IN" emma:confidence="0">
                  <emma:literal>Proposing on</emma:literal>
                </emma:interpretation>
                <emma:interpretation id="interp23" emma:lang="en-IN" emma:confidence="0">
                  <emma:literal>Proposing In</emma:literal>
                </emma:interpretation>
                <emma:interpretation id="interp24" emma:lang="en-IN" emma:confidence="0">
                  <emma:literal>Proposing -on</emma:literal>
                </emma:interpretation>
              </emma:one-of>
            </emma:emma>
          </inkml:annotationXML>
          <inkml:trace contextRef="#ctx0" brushRef="#br0" timeOffset="10106.673">-6172 4438 1105 0,'-2'0'737'15,"-3"-1"-542"-15,1 1-111 0,4 1-56 0,3 1-26 16,-3-1 7-16,1 5-3 0,0 1 6 16,1 7 10-16,0 2-1 0,0 5 6 0,-1 4-2 15,1 4 2-15,-2 6-6 0,-3 2 2 0,1 6 4 16,-3 3 1-16,-2 3 6 0,-1 1-5 0,-1-2-1 15,0-4-4-15,-2 1-1 0,4-5-3 0,-1-4-5 16,4-5-1-16,0-3-4 0,4-7-2 16,0-9 2-16,1 1 0 0,-1-9 12 0,3-2 9 15,0-4 18-15,-3 1 20 0,1-2 0 16,3-7-12-16,-3-2-21 0,2-8-22 0,-1-9-11 0,0-5 1 16,0-4 1-16,2-4 1 0,-3-3 4 15,-1-6-6-15,1-4 1 0,-1-8-1 16,2-1-5-16,2-7 4 0,1 0-3 0,0-4 0 0,10-6-3 15,0 0 0-15,4-1 0 0,-2-3-1 16,6 1 7-16,-2 2-7 0,6 2 1 0,-1 1-1 16,0 4-6-16,0 4 8 0,1 8-2 0,-3 10-1 15,3 12-3-15,-6 7-4 0,3 10-4 16,-1 4-4-16,-3 8 0 0,-1 3-4 0,-2 4-2 16,-1 8-1-16,2 6-1 0,2 3 9 0,-1 12 6 15,-3 7 6-15,3 8 7 0,-7 8-2 0,-4 5 4 16,-7 6-1-16,-4 3 7 0,-5 1-3 15,-9 0 2-15,-7-2-1 0,0-4-4 0,-9-1 12 16,0-3-1-16,-5 0 2 0,-3-3 3 0,-2-4-11 16,3-5-19-16,-1-2-55 0,4-5-126 0,7-2-219 15,-2-8-370-15,7 1-599 0</inkml:trace>
          <inkml:trace contextRef="#ctx0" brushRef="#br0" timeOffset="10958.107">-6018 4937 786 0,'5'1'170'0,"6"-2"-90"0,8 0 25 0,5-6 22 16,6-6 16-16,0-3 0 0,3-5-24 16,-1-4-33-16,-1-6-12 0,-5 0 0 0,0-3 6 15,-1 1 4-15,-1-2-5 0,-1 1-10 0,-4-2-14 16,-3-1-11-16,3-1-7 0,-4 1-5 0,-2 1-1 15,3 5-5-15,-6 3-4 0,0 5-5 16,-3 9-7-16,-3 6-4 0,0 5-4 0,-3 0-8 0,1 3-14 16,-4 5-21-16,2-1 3 0,0 3 13 15,2 6 18-15,0 9 23 0,1 2 0 0,1 2-5 16,-1 6-4-16,1 0 3 0,-3 4-2 16,-1-2-2-16,1 0 1 0,-1-1-1 0,4-4 1 15,-1-2 2-15,1-4 1 0,3-6 3 0,0 0-2 16,5-7-2-16,-2-2-2 0,6-4 0 0,-1-4 2 15,4-6-3-15,2-4-2 0,4-4-1 0,0-7-3 16,2-1 2-16,0-5 2 0,-5 2 1 16,1-5 2-16,-3 1 0 0,-6-1 1 0,-1-2 1 15,2-2 1-15,-4-2 4 0,-2 3 4 0,-4-1 2 16,1 6 3-16,-1 7 4 0,-3 3 0 0,-2 8 6 16,0 6 0-16,-2 4-11 0,-1 3-25 15,-2 1-18-15,2 7-6 0,-1 4 2 0,-2 7 20 16,2 10 8-16,-7 0 1 0,3 8 3 0,1-4-1 15,2 0-4-15,-1 0 2 0,5-6-2 16,2-1 0-16,6-3 2 0,0-3 2 0,6-5 2 16,1 0 3-16,3-6-1 0,2 0 0 0,2-5-1 15,-1-4-1-15,7-6 1 0,-1-2-5 0,2-5-2 16,-3-2 0-16,1-3-1 0,-6-2 2 0,-3-3 0 16,-5-2-3-16,-7-2-6 0,-7-3-9 15,-9 0-9-15,-2-2-4 0,-7 0 1 0,-7 2 6 16,-1-2 9-16,-6 5 4 0,4 1 7 0,-3 0-2 15,5 5 2-15,0-2 2 0,4 2-1 0,3 1 4 16,3-2 4-16,9 3 1 0,2-1-4 16,4 0-8-16,6-5-12 0,1-2-11 0,8-4-8 15,7-2-1-15,8-3 7 0,4-2 7 0,5-2 7 16,7-5 3-16,-2 2-2 0,10 0 0 0,-4 0 0 16,1 0 3-16,-3 5-1 0,-7 0 5 15,-4 6 1-15,-2 3 0 0,-1 7 3 0,-3 3 1 16,-5 5 0-16,2 2 2 0,-6 3-6 0,0 5-4 15,-4 2-4-15,-5 5-2 0,-3 6 13 0,1 4 11 16,-2 13 12-16,-4 8 7 0,0 11 0 16,0 7 1-16,-4 5-3 0,-1 8 4 0,0 10-1 15,-6 9 0-15,1 7 0 0,0 9-3 0,-4 0 0 16,1 5-3-16,2 3-1 0,2 1-2 0,-3 2 1 16,5 4-3-16,-3 1-3 0,5 0 2 15,2-3-4-15,1-12 4 0,0-7 4 0,-1-4-5 16,-5-9-4-16,4-8-5 0,-1-8-6 0,2-14-6 15,-2-5-12-15,2-8-30 0,-1-6-45 0,-2-5-74 16,3-7-146-16,0-11-231 0,-1-7-284 0,0-8-121 16</inkml:trace>
          <inkml:trace contextRef="#ctx0" brushRef="#br0" timeOffset="11234.3208">-4704 4638 1164 0,'13'-23'80'16,"9"-7"-74"-16,14-11-27 0,6 8 8 0,-3 8 20 15,6 4 27-15,-2 2 18 0,0 5 8 0,-4 5-1 16,1 6-10-16,-5 5-13 0,-3 7-6 0,-5 0-7 16,-3 5 3-16,-2 4 7 0,-4 6 8 0,-4 3 7 15,-2 3 5-15,-4 2 0 0,-4-2-4 16,-11 5-3-16,-2 1-10 0,-9 0-3 0,0-2-9 15,-12-3-4-15,2 0-9 0,-6-7-11 0,-5-4-13 16,3-3-18-16,1-2-18 0,2-5-35 0,6-4-44 16,7-2-58-16,1-4-95 0,8-3-126 0,7-4-102 15,2-5 159-15,6-4 350 0</inkml:trace>
          <inkml:trace contextRef="#ctx0" brushRef="#br0" timeOffset="12055.9267">-3861 4352 1 0,'6'-3'550'16,"-4"-1"-145"-16,4 1-80 0,-6 3-79 0,0 3-56 16,-3 1-61-16,0 0-50 0,1 5-25 15,-9 4-7-15,-2 6 5 0,-3 7 0 0,-7 4-5 16,-3 6-9-16,1 1-12 0,-2-1-3 0,6-1-10 16,0-4 2-16,3-1 1 0,7-5-3 15,3-1 7-15,7-6 1 0,3 0 6 0,6-4 7 16,2-2 7-16,7-1 2 0,-2-5 0 0,9-3-3 15,4-3-10-15,2-6 1 0,6-4-2 0,3-4-5 16,-2-1 2-16,-1-6-6 0,1 0-1 0,-1 0 5 16,-4-4 0-16,-4 0 4 0,-8-3 2 0,-1-1-2 15,-7-3-7-15,-2-3-2 0,-5-1-6 16,-5-4-5-16,-5 0 1 0,-3 2-7 0,-2 2 2 16,-5 3-4-16,-5 3-7 0,1 6-6 0,-5 7-7 15,-2 3-4-15,-1 8-1 0,-4 5 5 16,3 4 5-16,-4 6 1 0,-2 6 5 0,1 4-1 15,-2 6 1-15,6 2 4 0,4 1-2 0,9 2 1 16,4 0-2-16,11-3 1 0,2-1-4 0,11-7 2 16,1 0-4-16,14-4 3 0,0-2 5 15,12-5-5-15,0-5 4 0,4-3 0 0,5-3 0 16,0-3 4-16,8-4 4 0,-2-1-1 0,-2 1 3 16,-3-4 2-16,-4 3 0 0,-5-3 3 0,-1-2 8 15,-4-3 0-15,-3 3 4 0,-7-1 2 16,-9-3-6-16,2-2-2 0,-8 2-1 0,1-1-7 15,-9 0-3-15,-2 0-4 0,-2 5-11 0,-5 1-5 16,-4 5-6-16,-5 4-6 0,0 4 4 0,1 1 5 16,-1 1 0-16,-3 1 5 0,2 4-2 15,1-2-2-15,2 6 0 0,2 1-3 0,0 1-2 16,8 0 3-16,0 4 7 0,4 1 6 0,4 1 6 16,0 1 2-16,8 3-5 0,0 1 6 0,10 1 0 15,-2 0 0-15,5-1 5 0,1 3-5 0,-5-3-2 16,-1 1 0-16,-2-2-3 0,-7 0-5 0,-2-3 0 15,-8 1-4-15,-2-3 0 16,-8 1 11-16,-2-4 8 0,-7 2 6 0,-2-3 9 0,-1 0-4 16,-5-1-3-16,-2-4 0 0,1 1-5 0,3-4 1 15,4-2-3-15,1-3-7 0,7-4-18 16,7-1-26-16,-2-2-48 0,7-2-39 0,7-5-7 16,-2 2-2-16,10-5 25 0,3 1 24 0,2-3 8 15,8-3 6-15,5 2 5 0,0-3 2 16,3-3 6-16,1-1 17 0,-2-2 17 0,-1 1 17 15,2 1 16-15,-7 2 2 0,-1 5 12 0,-1 2 22 16,-4 7 28-16,-7 2 32 0,-1 4 20 0,-6 3-3 16,-5 1-25-16,-1 4-24 0,-3 1-8 15,-3 2 8-15,3 3 14 0,-1 1 2 0,0 6-16 16,-1 3-21-16,2 3-18 0,-2 0-3 0,-1 2-2 16,2 2-2-16,-2-3-1 0,3-1-3 0,0 0-4 15,3-5-3-15,1 2 0 0,-2-6-9 0,1 1-24 16,4-4-45-16,-3-5-96 0,-3 0-170 0,0-4-308 15,3-6-689-15</inkml:trace>
          <inkml:trace contextRef="#ctx0" brushRef="#br0" timeOffset="12179.7666">-2960 4141 1129 0,'-9'-6'889'0,"1"-1"-726"0,1-2-101 15,5 2-73-15,3 6-58 0,0-2-55 0,6-2-59 16,1-1-91-16,5 0-149 0,5-1-227 15,2 0 142-15</inkml:trace>
          <inkml:trace contextRef="#ctx0" brushRef="#br0" timeOffset="12664.0925">-2772 4306 1344 0,'0'-10'990'0,"0"-3"-898"0,8-6-67 15,6 3-33-15,6-2-6 0,7 1 16 0,6-1 2 16,-2 0-7-16,6 2 6 0,-3 5-3 0,0-1 4 15,-2 6 6-15,-1 3 0 0,-3 0 3 0,-1 5 3 16,2 2 5-16,1 4 5 0,0 4 4 16,-3 4-4-16,-5 5-6 0,-2 3-1 0,-7-1-3 15,1 6 1-15,-6-2 0 0,-4 3-4 0,-3 0 0 16,0-4-2-16,-1 0-2 0,-1-2 0 16,0-5-1-16,1 2-2 0,-2-5-7 0,1 1-39 15,-3-5-76-15,1-2-136 0,2-6-218 0,0-4-305 16,2-5-319-16</inkml:trace>
          <inkml:trace contextRef="#ctx0" brushRef="#br0" timeOffset="12414.1277">-2445 3485 2184 0,'-2'-6'314'0,"-1"0"-171"16,3-2-75-16,0 6-32 0,0 2-17 0,0 2-16 15,0 2-13-15,0-1 4 0,3 6 0 16,-2 4 13-16,2 10 14 0,-2 8 1 0,0 8 4 16,1 10 2-16,-2 7-3 0,-3 5 3 0,2 3-2 15,-6 3-2-15,-1 1 0 0,-4 0-3 0,-2 3-5 16,-2-1-1-16,-4-2-2 0,4-2-7 16,-3-3-5-16,-1-5-24 0,4-2-51 0,-1-8-77 15,-1-5-92-15,5-6-140 0,1-3-248 0,0-7-384 16,1-10 488-16</inkml:trace>
          <inkml:trace contextRef="#ctx0" brushRef="#br0" timeOffset="12792.3384">-2061 3805 1903 0,'-2'-8'103'0,"4"-1"-115"0,-1 2-80 0,10 0-70 15,1 5-101-15,1 1-148 0,3 2-135 0,-2 2 27 16,-2 4 519-16</inkml:trace>
          <inkml:trace contextRef="#ctx0" brushRef="#br0" timeOffset="13314.315">-1847 3980 1 0,'14'21'0'0,"7"4"0"0,5 8 88 15,-2-4 157-15,-5-6-43 0,6 3-25 0,-3-5-20 16,-2 5-13-16,1-3-14 0,-5 2-7 0,-2-3 1 16,-4 2-7-16,-8-4-4 0,-5 0-2 0,-6 3-7 0,-5-3-9 15,-3 0-10-15,-6 1-13 0,-5-4-11 16,-2 1-11-16,-3-4-7 0,1 0-5 0,1-5-4 15,3-2 3-15,8-4 7 0,-1-1 6 0,4-2 10 16,4-3 7-16,3-3 2 0,5-2-2 16,-1-7-8-16,8 4-21 0,3-4-21 0,1-5-17 15,6-3-12-15,4-1 8 0,6-7 6 0,4 3 3 16,2-6 1-16,2-2-2 0,6-1-4 16,3-1-2-16,-4 3-2 0,-3 9-7 0,1 7-8 15,-3 8 0-15,-2 7 1 0,-1 2 3 0,6 4 2 16,-5 4-3-16,1 8-5 0,-4 3-1 0,-1 7 3 15,-6 3 1-15,-4 0 7 0,-3 6 5 16,-6-2 9-16,-1 0 8 0,-9-1 3 0,1-5 1 16,-7 3-2-16,-1-4 2 0,2-2 6 0,1-7-5 15,-1 0 2-15,-1-9 8 0,8-3 16 0,1-2 17 16,0-4 4-16,-2 0-6 0,4-4-24 0,0-7-16 16,0 1-11-16,4-7-6 0,0-2 6 15,0 1-9-15,7-5 0 0,3 3-3 0,-1-4-3 16,7 1 5-16,-1 0-3 0,5-4 0 0,0 2-1 15,4 1-1-15,2-2 0 0,3 2-1 0,-1 4-2 16,-2 9-2-16,2 3 1 0,-5 10 7 0,-2 7 5 16,-4 3 5-16,1 7 4 0,-7 7 4 15,5 6 1-15,-5 6 4 0,0 4 0 0,-2 3-1 16,0-1 2-16,0 2-7 0,1-1-2 0,0-2-3 16,-2 3-6-16,-1-6 6 0,-2-1 0 15,2-5-2-15,1-3-1 0,-3-3-21 0,-2-7-29 16,-1 0-55-16,-4-5-75 0,-4 2-86 0,-7-6-109 15,-2-2-180-15,-3-1-260 0,-11-1 83 16</inkml:trace>
        </inkml:traceGroup>
      </inkml:traceGroup>
      <inkml:traceGroup>
        <inkml:annotationXML>
          <emma:emma xmlns:emma="http://www.w3.org/2003/04/emma" version="1.0">
            <emma:interpretation id="{82807844-4E1B-42F6-918F-CF2EF92A3A4F}" emma:medium="tactile" emma:mode="ink">
              <msink:context xmlns:msink="http://schemas.microsoft.com/ink/2010/main" type="line" rotatedBoundingBox="1932,7607 6647,6878 6870,8323 2156,9053">
                <msink:destinationLink direction="with" ref="{EA143003-C508-420C-9F95-D65FA4088E15}"/>
                <msink:destinationLink direction="with" ref="{F88DED7B-FDDC-41D3-AC81-2662E1DA809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46F5729-09A7-41AF-BFEB-0ADEDD717354}" emma:medium="tactile" emma:mode="ink">
                <msink:context xmlns:msink="http://schemas.microsoft.com/ink/2010/main" type="inkWord" rotatedBoundingBox="1932,7607 6647,6878 6870,8323 2156,9053"/>
              </emma:interpretation>
              <emma:one-of disjunction-type="recognition" id="oneOf5">
                <emma:interpretation id="interp25" emma:lang="en-IN" emma:confidence="0">
                  <emma:literal>Natural</emma:literal>
                </emma:interpretation>
                <emma:interpretation id="interp26" emma:lang="en-IN" emma:confidence="0">
                  <emma:literal>National</emma:literal>
                </emma:interpretation>
                <emma:interpretation id="interp27" emma:lang="en-IN" emma:confidence="0">
                  <emma:literal>Iatmal</emma:literal>
                </emma:interpretation>
                <emma:interpretation id="interp28" emma:lang="en-IN" emma:confidence="0">
                  <emma:literal>N-atonal</emma:literal>
                </emma:interpretation>
                <emma:interpretation id="interp29" emma:lang="en-IN" emma:confidence="0">
                  <emma:literal>N-animal</emma:literal>
                </emma:interpretation>
              </emma:one-of>
            </emma:emma>
          </inkml:annotationXML>
          <inkml:trace contextRef="#ctx0" brushRef="#br0" timeOffset="21663.7231">-9896 7387 1473 0,'-8'-15'694'15,"4"-3"-625"-15,-5 0-21 0,8 6-1 0,-1 8-3 16,1 1-1-16,1 1 6 0,0 2-7 15,0 2-11-15,0-1-18 0,-3 4-20 0,-1 4-7 0,1 1 0 16,2 7 12-16,0 12 13 0,-9 11 8 16,4 12 6-16,-9 9 2 0,-5 3 1 0,-3 6-2 15,2 1-2-15,-6 0-2 0,0 0-3 0,-5-2-2 16,2-5-1-16,2-1-5 0,-1-5-7 16,-1-1-19-16,3-5-46 0,7-1-60 0,-1-6-85 15,5-3-104-15,1-4-132 0,3-7-175 0,1-6-137 16,-1-9 516-16</inkml:trace>
          <inkml:trace contextRef="#ctx0" brushRef="#br0" timeOffset="22038.1657">-10209 7400 1122 0,'-2'-7'468'0,"1"-5"-368"15,0 3-81-15,3 4-33 0,2 4-13 0,7 1 15 16,2 3 31-16,1 3 16 0,3 4 24 16,6 7 25-16,-2 6 17 0,1 7 7 0,1 7-2 15,2 4-16-15,2 10-19 0,-2 1-16 16,2 5-12-16,-1 6-7 0,2 1-2 0,-3 0-7 0,2 1-2 16,0-6-4-16,-1 1-7 0,-1-5 2 15,-5-7-3-15,0-8 0 0,-4-8 0 0,4-6-3 16,-5-5 0-16,0-7-1 0,-2-6 10 0,-1-5 11 15,-1-4 13-15,-4-6 8 0,4-7-7 0,2-10-6 16,2-8-15-16,3-8-10 0,1-9-2 0,4-5-6 16,-3-2-3-16,4-1 0 0,-1-6-1 15,-4-4 0-15,4-2 1 0,-6-2 3 0,5-4-6 16,-2 2 0-16,0 2-4 0,-1-3-11 0,2 7-11 16,4 4-23-16,2 5-37 0,-1 7-57 15,1 8-96-15,-2 9-169 0,2 10-238 0,-3 9-190 16,0 8 344-16</inkml:trace>
          <inkml:trace contextRef="#ctx0" brushRef="#br0" timeOffset="22712.5166">-8572 7805 1023 0,'-2'-17'179'0,"0"-2"-120"15,-4-8-36-15,1 1 0 0,1 3 9 0,-5-3 33 16,-3 4 41-16,-1 1 39 0,-1 3 34 0,-4 5 8 16,-6 5-24-16,-3 4-39 0,0 2-40 15,-2 7-30-15,-5 2-17 0,0 7-4 0,-3 5 1 16,-1 6-5-16,-3 5-1 0,4 6-4 0,-1 5-1 16,1 2-5-16,7 0-4 0,2-1-2 0,4 0-7 15,1-5 2-15,12-2-3 0,6-6-1 16,5-6 2-16,8-5-6 0,3-5 2 0,8-4 1 15,-2-5 1-15,10-4 0 0,5-6 0 0,1-5-2 16,6-7-4-16,8-6 3 0,-1 1-3 16,5-6-1-16,-2-3 2 0,-6-1-2 0,-2 2 3 15,-4-3 1-15,-5 1 3 0,-8 2 2 0,-2 5 4 16,-9 2 4-16,-5 4-2 0,-1 8 5 0,-6 2-1 16,-1 4 0-16,-2 5-1 0,-1 4-14 15,-4 0-11-15,3 5-7 0,-5 2-1 0,2 3 10 16,-4 6 7-16,1 7 4 0,-2 1-1 0,2 1 1 15,2-2-3-15,-1-3-1 0,6-2 4 0,3-4-8 16,3-2-3-16,5-7-1 0,1-4-6 0,5 0 5 16,3-4 4-16,2-5 0 0,6-1 1 15,2-7 3-15,4-5-5 0,1-3-2 0,-2-1 3 16,3-6-7-16,-3-1 3 0,-2-2 0 0,0-2-6 16,4-1 6-16,-8-4-1 0,5 0 3 0,-5-4 3 15,1-6 2-15,-2-1 3 0,2-4 0 0,0 0 5 16,-3-3-2-16,-2 2 1 0,3-2 1 15,-1 1-4-15,-1 4 6 0,2 6 1 0,-7 7 4 16,-1 6 4-16,-3 7-1 0,0 7-1 0,-4 7-1 16,-5 8 2-16,-3 3-2 0,-2 3-7 15,-2 3-2-15,0 5-7 0,-1 3 7 0,-3 12 7 16,2 9 5-16,-6 8 3 0,0 8-6 0,-1 4-2 16,-3 1-5-16,2 4 1 0,0 1-1 15,0 2 1-15,0-1 3 0,1-1-5 0,4-9 3 16,1 1-5-16,5-8-4 0,3-5-7 0,3-3-15 15,6-9-16-15,2-9-13 0,3-2-16 0,0-10-22 16,1-2-41-16,1-5-107 0,0-5-219 0,3-4-277 16,-3-6-211-16</inkml:trace>
          <inkml:trace contextRef="#ctx0" brushRef="#br0" timeOffset="23432.016">-8336 7428 1411 0,'-3'-1'184'0,"0"-2"-127"0,3-3-66 16,4 2-19-16,8-2-6 0,3-5 21 0,8-1 15 16,4-1 7-16,2 0-1 0,3-1 3 0,3 2-4 15,0 2-2-15,3 2-1 0,-1 4-4 16,0 1 3-16,0 3 2 0,-3 0 1 0,-4 3 0 15,-5 4 0-15,-4 2-3 0,-4 6 1 0,-3 4 9 16,-2 2 2-16,-7 5 5 0,-1 3 4 0,0 3-7 16,-6 0-2-16,0 2-4 0,-2-2-4 0,0 0-1 15,-1-2 4-15,-2-4-1 0,4-2-1 16,1-4 2-16,2-4 0 0,2-8 2 0,1 2 9 16,1-6 7-16,4-2 15 0,-2-4 14 0,4-5 6 15,2-4-3-15,2-4-14 0,2-7-16 16,7-2-13-16,2-1-8 0,2-3-3 0,1-2-2 15,0 2 1-15,2-3-3 0,-6 2 2 0,1 2 1 16,-3-2 3-16,-5 3 5 0,-2 0 1 0,1 4 3 16,-4 5-4-16,-1 3 1 0,-2 6-4 0,-6 5-4 15,2 2-1-15,-6 4-1 0,1 1 8 16,-4 7 9-16,3 2 7 0,-2 5 9 0,-2 7-6 16,-1 2-9-16,0 3-6 0,0 2-8 0,-1-2-1 15,1 2 2-15,-1-2-1 0,2-3-1 0,1 0-3 16,0-4-2-16,4-3 0 0,2-4 4 15,1-4-1-15,4 1 1 0,-2-7 1 0,2-2-2 16,2-2 7-16,2-4 9 0,4-1 5 0,1-4 1 16,5-6-5-16,1 0-5 0,-2-3-3 15,0-3 0-15,1-1 0 0,-1-3-1 0,-2 1 0 16,-3-1-2-16,-2-2 1 0,0-2 0 0,1 1-2 16,-1-3 0-16,-1 2-5 0,2 0-1 0,-1-1-4 15,-2 6 3-15,1-1 3 0,-4 7 1 0,0 1-1 16,-3 7-3-16,1 2-1 0,-5 2 0 0,0 3-4 15,-1 1-5-15,-1 3-2 0,2 3-3 16,-1 4 5-16,4 5 11 0,0 3 3 0,0 4 3 16,1 3-1-16,-3 4-5 0,2-3 0 0,-1 1-1 15,-2-2-2-15,5-4 7 0,-1 2-4 0,0-5 0 16,3 0-1-16,-1-3-6 0,1-3 4 16,4-2 0-16,-2-2-1 0,-1-1-6 0,0-1-7 15,1 0-9-15,-4-3-12 0,1 0-15 0,-3-1-43 16,3 2-89-16,-4-4-150 0,2 0-239 15,0 0-256-15,1-4 61 0</inkml:trace>
          <inkml:trace contextRef="#ctx0" brushRef="#br0" timeOffset="24245.8528">-6444 7394 273 0,'1'-7'501'0,"-1"-1"-334"16,3-2-84-16,-2-2 22 0,-1 3 50 0,0-1 45 15,-1-1 32-15,-2 2-25 0,-4 0-33 0,1 2-33 16,-5-2-33-16,-1 4-21 0,-2 2-17 0,-2 0-5 16,-4 3-5-16,0-2-5 0,-1 5-6 15,-6 2-10-15,5 1-12 0,-3 8-7 0,3 1-7 16,-3 4-3-16,1 2-2 0,0 4-1 0,4 1-3 15,1 1-2-15,1-2 0 0,5-1 2 16,1-2-1-16,4-1-3 0,5-4 1 0,4-4-4 16,5-4 4-16,2-2 1 0,1-2-1 0,9-4-1 15,0-1-3-15,4-4-2 0,7-5-1 0,0-1 2 16,0-4 3-16,-2-1-1 0,1 0 1 16,-5-2-3-16,0 2 5 0,-3-5 4 0,-5 1 3 15,-1-1 4-15,-3-1-3 0,-2 2 1 0,-3 1 2 16,-1 0 3-16,-4 5 1 0,-1-1 2 15,0 8 1-15,-1 2-5 0,-3 1 5 0,1 3-5 16,-1 1-9-16,2 2-5 0,-4 2-13 0,1 2 0 16,-2 6 3-16,-1 1 4 0,0 7 9 0,1 1-3 15,2-1 2-15,4 3-4 0,1-3 1 0,1-4 2 16,6 0 0-16,1-5 4 0,4 2-8 16,1-4-3-16,2-4-3 0,3 2-6 0,2-7 4 15,0-1 0-15,1-4 0 0,2-1-2 0,0-2 5 16,4-4 4-16,-3-4 1 0,1-1 6 0,-2-2-2 15,1 1-3-15,-1-2 1 0,1-3 0 0,4-2 4 16,2-3 1-16,-1-2 2 0,1 0-4 16,-3-3 0-16,-1-7 0 0,0 0 0 0,-1-4 4 15,-1-1-1-15,-1 0 0 0,0 0-1 0,-6 3 0 16,0-2 2-16,-1 3 1 0,-8 1 3 16,0 3-2-16,-4 3 1 0,-4 3 5 0,-3 6 2 15,-1 6 8-15,-3 6 0 0,-3 8-4 0,0 2-7 16,-2 4-10-16,0 1-5 0,-3 4-2 15,-5 8 0-15,0 8 3 0,-3 5 1 0,1 7 1 16,-3 2 1-16,3 1 4 0,0 9 1 0,5 0 2 16,-2 6 1-16,7-1 0 0,4-2 1 0,-2-1 2 15,9-3 3-15,1-5-3 0,1-1-4 0,3-7-1 16,5-2-3-16,1-1-1 0,2-2 4 0,3-3-2 16,-2-5 1-16,2-3-4 0,1-3 4 15,4-2 1-15,-2-4-1 0,1-4 2 0,3-1-3 16,-1-3-1-16,-1 0-2 0,0-3 2 0,-1-1 0 15,-2-2-1-15,0-4 0 0,-2 3-4 0,-1-2 0 16,2 1 2-16,-6-6-2 0,2 2 0 16,-1-3-18-16,-1 0-21 0,-1 0-25 15,-2-1-37-15,-3-1-41 0,0 4-72 0,-2 2-131 0,1-1-227 16,-3 3-324-16,1 1-10 0</inkml:trace>
          <inkml:trace contextRef="#ctx0" brushRef="#br0" timeOffset="26840.0971">-9625 8618 90 0,'-53'1'47'0,"-17"3"-183"0,-20-2 136 0,19 3 0 16,5-2 0-16,-1-1 0 0</inkml:trace>
        </inkml:traceGroup>
      </inkml:traceGroup>
    </inkml:traceGroup>
    <inkml:traceGroup>
      <inkml:annotationXML>
        <emma:emma xmlns:emma="http://www.w3.org/2003/04/emma" version="1.0">
          <emma:interpretation id="{9D0216A9-2FC3-4B18-BFBC-25CAF7F4A6D5}" emma:medium="tactile" emma:mode="ink">
            <msink:context xmlns:msink="http://schemas.microsoft.com/ink/2010/main" type="paragraph" rotatedBoundingBox="260,9936 5366,9364 5476,10347 370,10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5B3BEA-CCF0-4126-AC96-4CB9FD5907E2}" emma:medium="tactile" emma:mode="ink">
              <msink:context xmlns:msink="http://schemas.microsoft.com/ink/2010/main" type="inkBullet" rotatedBoundingBox="313,10409 530,10384 552,10581 335,10605"/>
            </emma:interpretation>
            <emma:one-of disjunction-type="recognition" id="oneOf6">
              <emma:interpretation id="interp30" emma:lang="en-IN" emma:confidence="0">
                <emma:literal>o</emma:literal>
              </emma:interpretation>
              <emma:interpretation id="interp31" emma:lang="en-IN" emma:confidence="0">
                <emma:literal>O</emma:literal>
              </emma:interpretation>
              <emma:interpretation id="interp32" emma:lang="en-IN" emma:confidence="0">
                <emma:literal>0</emma:literal>
              </emma:interpretation>
              <emma:interpretation id="interp33" emma:lang="en-IN" emma:confidence="0">
                <emma:literal>1</emma:literal>
              </emma:interpretation>
              <emma:interpretation id="interp34" emma:lang="en-IN" emma:confidence="0">
                <emma:literal>.</emma:literal>
              </emma:interpretation>
            </emma:one-of>
          </emma:emma>
        </inkml:annotationXML>
        <inkml:trace contextRef="#ctx0" brushRef="#br0" timeOffset="27695.9738">-12050 10148 1988 0,'-8'9'157'0,"-11"2"-111"0,1 8-38 16,4 1-5-16,0-3 4 0,3-1 1 0,2-3 2 15,5 1 5-15,0-7 2 0,4-2 4 0,1-5 11 16,2 0 4-16,4-2 12 0,1 1 8 0,7-5 0 16,2-6-3-16,3-2-9 0,3-3-6 15,-3-1-7-15,3-4-1 0,-2 3-2 0,-5 2 0 16,-4 0 2-16,-5 5 1 0,1 1 2 0,-9-1 4 16,-7 5 0-16,2-2-11 0,-4 2-7 0,-4 2-7 15,0 2-7-15,-8 3 0 0,5 1-6 16,-6 1-7-16,4 3-5 0,-1 2-19 0,5-2-42 15,2-1-84-15,5 2-169 0,2-2-276 0,5 1-367 16,1 2 162-16</inkml:trace>
      </inkml:traceGroup>
      <inkml:traceGroup>
        <inkml:annotationXML>
          <emma:emma xmlns:emma="http://www.w3.org/2003/04/emma" version="1.0">
            <emma:interpretation id="{951E626B-8FAC-4EB7-BE1B-3284D2611360}" emma:medium="tactile" emma:mode="ink">
              <msink:context xmlns:msink="http://schemas.microsoft.com/ink/2010/main" type="line" rotatedBoundingBox="1163,9835 5366,9364 5476,10347 1273,10818"/>
            </emma:interpretation>
          </emma:emma>
        </inkml:annotationXML>
        <inkml:traceGroup>
          <inkml:annotationXML>
            <emma:emma xmlns:emma="http://www.w3.org/2003/04/emma" version="1.0">
              <emma:interpretation id="{951E2008-7276-411B-AF67-06C26756DD27}" emma:medium="tactile" emma:mode="ink">
                <msink:context xmlns:msink="http://schemas.microsoft.com/ink/2010/main" type="inkWord" rotatedBoundingBox="1187,10051 2397,9916 2482,10672 1272,10808"/>
              </emma:interpretation>
              <emma:one-of disjunction-type="recognition" id="oneOf7">
                <emma:interpretation id="interp35" emma:lang="en-IN" emma:confidence="0">
                  <emma:literal>No</emma:literal>
                </emma:interpretation>
                <emma:interpretation id="interp36" emma:lang="en-IN" emma:confidence="0">
                  <emma:literal>N0</emma:literal>
                </emma:interpretation>
                <emma:interpretation id="interp37" emma:lang="en-IN" emma:confidence="0">
                  <emma:literal>no</emma:literal>
                </emma:interpretation>
                <emma:interpretation id="interp38" emma:lang="en-IN" emma:confidence="0">
                  <emma:literal>NO</emma:literal>
                </emma:interpretation>
                <emma:interpretation id="interp39" emma:lang="en-IN" emma:confidence="0">
                  <emma:literal>n0</emma:literal>
                </emma:interpretation>
              </emma:one-of>
            </emma:emma>
          </inkml:annotationXML>
          <inkml:trace contextRef="#ctx0" brushRef="#br0" timeOffset="27991.4522">-10868 9868 1935 0,'-12'7'233'15,"-3"7"-156"-15,-3 10-54 0,-2 5 14 16,3 4 11-16,-5 4 9 0,3 1 4 0,-3 1-7 15,-3 0-5-15,6-1-8 0,-5 3-10 0,3-1-8 16,2-2-10-16,-1-1-5 0,4-3-3 0,2 0-3 16,2-7-5-16,1-2-22 0,7-7-34 0,0-7-61 15,-1-5-129-15,2-1-142 0,2-8-230 16,-2 1-383-16</inkml:trace>
          <inkml:trace contextRef="#ctx0" brushRef="#br0" timeOffset="28297.9043">-10976 9720 1863 0,'1'2'305'15,"-1"0"-245"-15,1 5-89 0,3 6-5 16,7 5 37-16,1 8 28 0,2 3 11 0,-2 4 12 16,1 1 13-16,-1 1 11 0,-1 4 7 0,1-2-6 15,-4 2-12-15,4 0-19 0,0 1-11 16,-3-2-9-16,2-2-4 0,-1 1-4 0,3-6-5 15,-1-3 0-15,0-4-6 0,0-9 4 0,0 1-2 16,-2-8 5-16,-6-4 7 0,-3-4 4 0,0-1 17 16,1-4 2-16,-2-2 3 0,5-8-2 15,-4-4-19-15,2-10-6 0,1-4-12 0,4-2-5 16,-4-5-1-16,6-1-2 0,0-2-1 0,2-4-4 16,2-3-4-16,0 4-12 0,3-3-11 15,-1 3-20-15,2 0-33 0,0 4-44 0,-5 4-75 16,3 6-148-16,3 8-273 0,-3 6-292 0,-1 10 110 15</inkml:trace>
          <inkml:trace contextRef="#ctx0" brushRef="#br0" timeOffset="28601.7195">-10181 9835 1673 0,'-2'6'291'0,"0"3"-192"15,-6 7-54-15,2-1 35 0,-3 5 31 0,0 3 19 16,-5 3 7-16,-2 3-23 0,-3 1-27 15,-4 1-15-15,-1-2-16 0,7 0-17 0,1-2-7 16,2-3-12-16,4-8-7 0,3-1-2 0,7-6-4 16,1-1 1-16,7-1 3 0,2-2 2 15,-2-2 1-15,5-2 2 0,9-2 2 0,3-5-6 0,3-3 3 16,7-2-4-16,-3-1-2 0,3-5 0 16,-5 1-1-16,-5 0-1 0,-1-2-1 0,-8 3 6 15,-4 0 2-15,-2 0 4 0,-6-1 4 16,-4-1-7-16,-3 1 0 0,-5 0-7 0,-4-2-6 15,-3 4-2-15,-1-1-8 0,-5 4-3 0,1 5-3 16,-4 0-4-16,1 2-3 0,4 2-15 0,-1 0-33 16,5 1-59-16,4 0-115 0,7-1-217 0,0 2-355 15,4 2-641-15</inkml:trace>
        </inkml:traceGroup>
        <inkml:traceGroup>
          <inkml:annotationXML>
            <emma:emma xmlns:emma="http://www.w3.org/2003/04/emma" version="1.0">
              <emma:interpretation id="{1B7C819B-578B-4663-BC04-2F75375CD68E}" emma:medium="tactile" emma:mode="ink">
                <msink:context xmlns:msink="http://schemas.microsoft.com/ink/2010/main" type="inkWord" rotatedBoundingBox="3078,9620 5366,9364 5476,10347 3188,10603"/>
              </emma:interpretation>
              <emma:one-of disjunction-type="recognition" id="oneOf8">
                <emma:interpretation id="interp40" emma:lang="en-IN" emma:confidence="0">
                  <emma:literal>colons</emma:literal>
                </emma:interpretation>
                <emma:interpretation id="interp41" emma:lang="en-IN" emma:confidence="0">
                  <emma:literal>colour</emma:literal>
                </emma:interpretation>
                <emma:interpretation id="interp42" emma:lang="en-IN" emma:confidence="0">
                  <emma:literal>Colons</emma:literal>
                </emma:interpretation>
                <emma:interpretation id="interp43" emma:lang="en-IN" emma:confidence="0">
                  <emma:literal>colts</emma:literal>
                </emma:interpretation>
                <emma:interpretation id="interp44" emma:lang="en-IN" emma:confidence="0">
                  <emma:literal>codons</emma:literal>
                </emma:interpretation>
              </emma:one-of>
            </emma:emma>
          </inkml:annotationXML>
          <inkml:trace contextRef="#ctx0" brushRef="#br0" timeOffset="29410.6547">-8712 9715 1829 0,'-2'-15'132'0,"2"-3"-100"16,-4-7-19-16,4 8 27 0,-2 5 40 0,-3 3 37 15,-6 3 32-15,-2 2-10 0,-10 8-22 0,-3 4-26 16,-8 5-29-16,-7 9-6 0,-3 5-5 0,-5 5 1 15,3 8 4-15,-4-2-2 0,9 6-2 0,2-3-11 16,0 2-3-16,3 1-14 0,6 0-9 16,3-3-3-16,7-2-10 0,10-6 1 0,3-6-3 15,8-7-1-15,7-3-1 0,6-5 0 0,2-3 2 16,8-4-4-16,3-5 9 0,4-3-3 0,5-8-2 16,4-1 0-16,10-8-6 0,2 1-2 15,3-6-4-15,0-5-5 0,4 1-3 0,-5 0-1 16,-5-2 1-16,-2-1 1 0,-5 0 9 0,-5 1 2 15,-1 1 5-15,-6 1 6 0,-7 0-6 16,-6 2 6-16,-2 1-1 0,-3 6-1 0,-1 2 6 16,-5 9 0-16,-2 4 6 0,-4 5 5 0,-4 0 1 15,0 5-6-15,0 1-7 0,-5 9-3 0,-3 5-4 16,-3 7 5-16,-4 2 2 0,-2 4-2 16,-3-3 3-16,5-2-2 0,-1 0 0 0,6-5-3 15,9-2 0-15,0-3-2 0,5-4-3 0,5-3 3 16,-1-3-7-16,8-4 2 0,0-1-1 15,3-4-5-15,5-4 5 0,4-2-4 0,2-3 1 16,5-4-2-16,-2 1-6 0,-1-6-3 0,-2 3-5 16,-4 0-3-16,-4 0-2 0,-3-1 6 0,-3-3 6 15,0 4-3-15,-11-5 0 0,-2-1-10 16,-11 2-6-16,-4-3 4 0,-9 2 3 0,0 1 13 16,-2 2 8-16,-1 4 9 0,0 2 5 0,2 1 3 15,2 0 5-15,7 4-1 0,3-2 7 0,5 1-4 16,5-3-8-16,5-1-6 0,3-3-16 15,10-3 0-15,6-6 1 0,3-3 4 0,9-3 4 16,3 1 2-16,8-4 0 0,1 0-2 0,6 1 0 16,-2 1-2-16,0 0-1 0,0 1 2 0,-3 0-3 15,2 2 2-15,-5 2 1 0,0 4 2 0,-2 0 2 16,3 6 4-16,-4 0 2 0,-4 5-5 16,-8 3 5-16,-5 7-3 0,-7 3 3 0,-4 7 13 15,-7 7 5-15,-4 8 12 0,-1 9 5 0,-6 9-1 16,0 6 2-16,-5 8-5 0,-1 0 0 0,-2 4-8 15,-8 5-4-15,0 1-4 0,-2-1-5 16,-3 1 4-16,5-2-6 0,-3-8-1 0,5-7-2 16,6-5-4-16,2-9 2 0,2-3-2 0,6-3-11 15,-3 1-5-15,6-2-6 0,2-5-11 0,2-10-11 16,2-5-9-16,4-7-27 0,1-4-30 0,1-3-35 16,7-4-61-16,0-10-82 0,5-2-116 15,-1-2-135-15,1-3-106 0,-2 1 32 0,-3-3 609 16</inkml:trace>
          <inkml:trace contextRef="#ctx0" brushRef="#br0" timeOffset="30371.1406">-7783 9599 452 0,'-1'0'614'0,"-3"2"-302"0,-4 2-128 16,4 2-43-16,-1 3-11 0,-1 0-1 0,2 2-13 16,-4 2-15-16,3 0-16 0,-3 4-15 15,0-1-10-15,1 3-12 0,-1 1-4 0,3 6-3 16,-2 3 3-16,0-2 9 0,1 2 5 0,0-3 3 15,-2 4-9-15,4-4-11 0,1-4-12 0,2 0-8 16,1-3-3-16,0-2-4 0,3-3-3 16,-1-2-4-16,9-2-3 0,-4 2-1 0,1-8 0 15,1 1 2-15,-1-4 0 0,2-1-1 0,3-1-1 16,1-2-1-16,3-6 1 0,0-1 2 0,1-4 0 16,2-2-2-16,-1 1-2 0,2-4 0 15,-3 0-2-15,-1-3 3 0,1 0 0 0,-8-1 2 16,-2-2-2-16,0-1-2 0,-5-3 2 0,-3 1 0 15,-1-2 0-15,-6 1-1 0,-1 7-4 0,-4 3 1 16,-3 0-3-16,-5 9 3 0,1 1 0 0,-5 3-2 16,0 5 0-16,-3 1 0 0,0 1 2 15,-1 5 2-15,0 0 0 0,1 0 1 0,2 3-6 16,3 0 2-16,3-1-5 0,6-2-1 0,2-3-8 16,5 0-18-16,2 0-17 0,4-1-13 15,4-2 2-15,4 0 15 0,1-2 16 0,4-1 16 16,4-2 8-16,3-4 2 0,1-3 0 0,6 0 3 15,-2-6 2-15,2 5 0 0,0-1 3 0,-1-2-4 16,0 4-1-16,4-2 3 0,1 4 3 16,-2-2 4-16,-1 5-1 0,-1-1 0 0,-4 2-1 15,-2 0-1-15,-2-1 2 0,-4 3-1 0,-3 2-3 16,-1 0-1-16,-6 5-5 0,0-2 4 0,-1 3-1 16,-2 3 8-16,1-1 7 0,-3 3-2 15,2 3 4-15,-2 4-3 0,-2-2 1 0,0 4-2 16,-2 1 0-16,-4 3-4 0,3 1-2 0,-6 1 0 15,-1 5-1-15,0-3 4 0,0 4 0 0,2 0-5 16,1-5 1-16,1 2-4 0,3-6 2 0,1-2 1 16,1-2 1-16,6-3 0 0,1-4-3 0,0-3 2 15,0-1 0-15,2-2 2 16,1 1 3-16,1-3-3 0,-1-2-2 0,1 0-1 0,1-2 1 16,-1 1 2-16,2-3 3 0,0 2-1 0,-2-2-1 15,1 0-1-15,0-1-1 0,-1 2 1 16,0-3-1-16,4-1 1 0,-3 2-1 0,-1-3-1 15,3 0-2-15,1-2 1 0,2-1 1 0,-1-2 1 16,1 0-4-16,2-1 0 0,4-2-1 16,-4-2 1-16,1-2 8 0,5-3-9 0,-5 2 3 15,2-4-3-15,-2 0-5 0,2-3 8 0,-1-1-2 16,-2-2 1-16,-3 1 0 0,-1-1-3 0,-1 0-1 16,-2 3 0-16,-1-1 3 0,2 6-1 15,-6 5 0-15,4 4-1 0,-6 0-2 0,1 5 3 16,-3 3 2-16,0-1 3 0,0 5 1 0,0-1-4 15,0 3-3-15,-1 0-1 0,-1 2-5 0,-2 1-2 16,-4 3 0-16,0 1-3 0,-1 4 2 0,-3 7 8 16,0 2 0-16,1 6 5 0,-1 3 5 15,7-1-5-15,-1 3 5 0,2-1-4 0,4-5 1 16,4 2 3-16,2-5-2 0,-1 2 3 0,3 0-3 16,0-2 3-16,1 1 0 0,1 6-1 15,-1-1 5-15,-1 0-2 0,-2-7 2 0,-1-6 4 0,-2 1 3 16,-3-2 4-16,-2 1 3 0,-2-1 2 15,-4 1-5-15,-1-4-1 0,-6-1 2 0,-4 4-4 16,-6-5 6-16,-3-1-12 0,-7-1-5 0,3-2-6 16,-7-1-12-16,0-2-8 0,0-2-31 15,0 0-41-15,0-2-66 0,-2-1-119 0,2 0-292 16,-5 0-524-16,2 2 46 0</inkml:trace>
        </inkml:traceGroup>
      </inkml:traceGroup>
    </inkml:traceGroup>
    <inkml:traceGroup>
      <inkml:annotationXML>
        <emma:emma xmlns:emma="http://www.w3.org/2003/04/emma" version="1.0">
          <emma:interpretation id="{3A71713F-BC54-40E4-AC96-26A0A3DDFFDF}" emma:medium="tactile" emma:mode="ink">
            <msink:context xmlns:msink="http://schemas.microsoft.com/ink/2010/main" type="paragraph" rotatedBoundingBox="572,11715 8915,10709 9148,12635 804,136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1D4B8E-BF52-473A-80B9-50872DC5E9CC}" emma:medium="tactile" emma:mode="ink">
              <msink:context xmlns:msink="http://schemas.microsoft.com/ink/2010/main" type="line" rotatedBoundingBox="572,11715 8915,10709 9148,12635 804,13642"/>
            </emma:interpretation>
          </emma:emma>
        </inkml:annotationXML>
        <inkml:traceGroup>
          <inkml:annotationXML>
            <emma:emma xmlns:emma="http://www.w3.org/2003/04/emma" version="1.0">
              <emma:interpretation id="{A39E67A7-E69B-45A8-83D6-EB1BD6358A14}" emma:medium="tactile" emma:mode="ink">
                <msink:context xmlns:msink="http://schemas.microsoft.com/ink/2010/main" type="inkWord" rotatedBoundingBox="633,12221 950,12182 977,12408 660,12447"/>
              </emma:interpretation>
              <emma:one-of disjunction-type="recognition" id="oneOf9">
                <emma:interpretation id="interp45" emma:lang="en-IN" emma:confidence="0">
                  <emma:literal>O</emma:literal>
                </emma:interpretation>
                <emma:interpretation id="interp46" emma:lang="en-IN" emma:confidence="0">
                  <emma:literal>o</emma:literal>
                </emma:interpretation>
                <emma:interpretation id="interp47" emma:lang="en-IN" emma:confidence="0">
                  <emma:literal>0</emma:literal>
                </emma:interpretation>
                <emma:interpretation id="interp48" emma:lang="en-IN" emma:confidence="0">
                  <emma:literal>1</emma:literal>
                </emma:interpretation>
                <emma:interpretation id="interp49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30948.0488">-11554 11866 1 0,'-12'0'308'0,"-4"-1"122"0,-6 2-42 16,7 0-60-16,-2 2-49 0,-2 4-49 0,3 2-44 15,0 1-33-15,0 6-25 0,-3-1-22 0,2 4-18 16,-5 4-15-16,5-1-16 0,-5 4-11 15,9-3-9-15,6 0-8 0,-1-6-2 0,7-5-1 16,6-3 3-16,2 0 4 0,5-6 3 0,4-2 3 16,6-1-2-16,-4-4 2 0,10-2-5 0,3-7-4 15,0-3-2-15,5-4-7 0,-6 1-2 16,-3 1 0-16,-6 2 1 0,-7 1 4 0,-9 2 4 16,-2-1-4-16,-5 0-4 0,0 0-4 0,-9 3-11 15,-3 1-10-15,-2 1-7 0,-8 3-12 0,3 6-4 16,-2 0-1-16,-1 0-3 0,0 9-6 15,9-2-38-15,0 2-71 0,4 2-124 0,5-2-209 16,2 2-293-16,5 3-732 0</inkml:trace>
        </inkml:traceGroup>
        <inkml:traceGroup>
          <inkml:annotationXML>
            <emma:emma xmlns:emma="http://www.w3.org/2003/04/emma" version="1.0">
              <emma:interpretation id="{CEC5D413-B9AD-404B-A24B-DEC4B8391225}" emma:medium="tactile" emma:mode="ink">
                <msink:context xmlns:msink="http://schemas.microsoft.com/ink/2010/main" type="inkWord" rotatedBoundingBox="1449,11845 2620,11704 2723,12556 1552,12697"/>
              </emma:interpretation>
              <emma:one-of disjunction-type="recognition" id="oneOf10">
                <emma:interpretation id="interp50" emma:lang="en-IN" emma:confidence="0">
                  <emma:literal>No</emma:literal>
                </emma:interpretation>
                <emma:interpretation id="interp51" emma:lang="en-IN" emma:confidence="0">
                  <emma:literal>N0</emma:literal>
                </emma:interpretation>
                <emma:interpretation id="interp52" emma:lang="en-IN" emma:confidence="0">
                  <emma:literal>no</emma:literal>
                </emma:interpretation>
                <emma:interpretation id="interp53" emma:lang="en-IN" emma:confidence="0">
                  <emma:literal>NO</emma:literal>
                </emma:interpretation>
                <emma:interpretation id="interp54" emma:lang="en-IN" emma:confidence="0">
                  <emma:literal>Nö</emma:literal>
                </emma:interpretation>
              </emma:one-of>
            </emma:emma>
          </inkml:annotationXML>
          <inkml:trace contextRef="#ctx0" brushRef="#br0" timeOffset="31341.3584">-10714 11705 764 0,'-5'-9'808'16,"2"-2"-566"-16,2 1-100 0,1 4-16 0,0 3-8 15,1 6-25-15,1-2-29 0,-2 1-35 16,-2 2-12-16,4 5 9 0,-4 8 9 0,1 6 14 16,0 14 3-16,-2 2-10 0,-5 8-3 0,1 1-11 15,-5-3-4-15,-5 0 1 0,1-1-7 0,-2 0 2 16,-2-1-9-16,4 0 1 0,3-4-4 0,-3-2-9 15,3-4-17-15,1-1-44 0,2-5-68 16,2-7-91-16,0-6-98 0,0-5-97 0,5-9-175 16,2-8-148-16,-2-2 445 0</inkml:trace>
          <inkml:trace contextRef="#ctx0" brushRef="#br0" timeOffset="31640.4063">-10825 11678 481 0,'8'-8'307'0,"-2"-6"-135"0,7-1-35 15,0 6-16-15,1 7-19 0,2 5-5 16,-1 5-6-16,-2 3 26 0,2 9 35 0,1 5 21 16,7 6-6-16,-6 7-20 0,5 0-26 0,-5 6-30 15,3-4-15-15,-2-2-14 0,-4-3-11 16,2 3-10-16,-1-6-7 0,5 0-7 0,-6-4-7 16,0-6 0-16,-2-2-4 0,2-5-1 0,-3-3 1 15,-1-3-5-15,-3-6 8 0,1-2 7 0,-4-2 7 16,7-4 10-16,-6-2 0 0,5-6-7 0,-1-4-6 15,0-6-7-15,7-3-10 0,-6-4-3 16,2-4-3-16,1-1-8 0,-1-2 3 0,3-8-2 16,3-1-5-16,-5-6-1 0,0 2-12 0,3-2-12 15,-4 2-16-15,1 4-23 0,-5 3-28 0,5 4-37 16,-2 8-60-16,1 1-92 0,0 9-140 0,0 5-190 16,1 5-166-16,-1 7 343 0</inkml:trace>
          <inkml:trace contextRef="#ctx0" brushRef="#br0" timeOffset="31917.5702">-9929 11660 81 0,'1'12'464'0,"3"9"-124"15,-4 7-54-15,-4 1-24 0,0 2-21 0,0 1-17 16,-5 0-37-16,-5 0-38 0,2 0-26 16,-4-2-30-16,1-3-16 0,2-5-17 0,2-1-13 15,3-6-11-15,4-2-8 0,4-4-3 0,0-4-1 16,4-1 2-16,2 1 3 0,-2-5 1 0,6-2 0 15,4-2-4-15,2-4-1 0,5-1-3 16,-2-4-2-16,5-3-2 0,0-2-1 0,-5 0 0 16,4-3 3-16,-8 2 5 0,-2-2-2 0,-4-3 1 15,-5 0-1-15,-2-2-8 0,-4 2-1 0,-3-1-2 16,-6 3-4-16,-2 1 0 0,-7 7-7 0,1 4-9 16,-5 4-7-16,0 2-7 0,2 2-3 15,0 2-15-15,-3 2-37 0,11-1-88 0,0 2-202 16,6-3-401-16,6 0-808 0</inkml:trace>
        </inkml:traceGroup>
        <inkml:traceGroup>
          <inkml:annotationXML>
            <emma:emma xmlns:emma="http://www.w3.org/2003/04/emma" version="1.0">
              <emma:interpretation id="{4AC8D7CC-D132-41BE-A0B4-1CE94677E8E1}" emma:medium="tactile" emma:mode="ink">
                <msink:context xmlns:msink="http://schemas.microsoft.com/ink/2010/main" type="inkWord" rotatedBoundingBox="3254,11392 8915,10709 9148,12635 3487,13318"/>
              </emma:interpretation>
              <emma:one-of disjunction-type="recognition" id="oneOf11">
                <emma:interpretation id="interp55" emma:lang="en-IN" emma:confidence="0">
                  <emma:literal>preservatives</emma:literal>
                </emma:interpretation>
                <emma:interpretation id="interp56" emma:lang="en-IN" emma:confidence="0">
                  <emma:literal>preservation is</emma:literal>
                </emma:interpretation>
                <emma:interpretation id="interp57" emma:lang="en-IN" emma:confidence="0">
                  <emma:literal>preservation Is</emma:literal>
                </emma:interpretation>
                <emma:interpretation id="interp58" emma:lang="en-IN" emma:confidence="0">
                  <emma:literal>preservative is</emma:literal>
                </emma:interpretation>
                <emma:interpretation id="interp59" emma:lang="en-IN" emma:confidence="0">
                  <emma:literal>preservation as</emma:literal>
                </emma:interpretation>
              </emma:one-of>
            </emma:emma>
          </inkml:annotationXML>
          <inkml:trace contextRef="#ctx0" brushRef="#br0" timeOffset="32291.4027">-8615 11600 2076 0,'0'-17'34'0,"1"-5"-127"0,5-6-11 16,4-2 32-16,2 0 55 0,0-1 53 0,-4-2 26 15,-4-2 14-15,-4 3 7 0,-1-1-2 0,-2-1-14 16,-3-1-12-16,2 3-1 0,-2-1 2 0,2-1 11 16,3 2 9-16,-2 2-5 0,2 2-1 15,0 4-14-15,-5 6-10 0,5 3-9 0,0 11-7 16,1 4-7-16,-2 1-14 0,1 2-6 0,-4 6-5 15,2 4 2-15,0 11 10 0,3 10 3 0,-3 12 7 16,2 9 3-16,0 7-1 0,-2 7 0 0,-1 7-5 16,3 6-3-16,-5 5-3 0,-4 9-3 15,-2 0 1-15,-4 5-1 0,-6-3-1 0,3-1 1 16,-4-1-3-16,-1-2-1 0,-1-2-1 0,2-4 0 16,-5-1-5-16,4-3-10 0,0-2-48 15,2-2-45-15,-1-9-68 0,7-12-156 0,-1-7-259 16,-3-14-354-16,2-7 67 0</inkml:trace>
          <inkml:trace contextRef="#ctx0" brushRef="#br0" timeOffset="34036.5482">-9027 12009 1438 0,'12'-31'146'0,"4"-12"-59"0,10-10-23 0,1 10 4 16,2 5 8-16,7 1 12 0,3 1-3 0,1 2-1 15,2 3-2-15,0 3-8 0,-1-1-9 0,6 5-15 16,-3 3-12-16,-1 5-12 0,-7 7-7 0,1 3-1 16,-8 9-4-16,-3 4-1 0,-1 7-1 15,-3 4-2-15,-6 8-1 0,-4 3 3 0,-8 4 3 16,-3 1 1-16,-5 5-1 0,-7 0-4 0,-6 4-5 16,-9-4 2-16,0-3-1 0,-8 0 1 0,6-4 0 15,-3-2-2-15,3-4 1 0,-4-4 0 16,6-7 5-16,6 0 3 0,-1-6 5 0,7-3 5 15,1-3-3-15,9-6 0 0,0-1-17 0,4-4-18 16,5-6-9-16,2-1-10 0,9-6 7 16,3-1 11-16,5-3 6 0,4-5 5 0,4-1 3 15,3-4-1-15,3-4-3 0,2-2 4 0,0-1-3 16,2 0 4-16,3 2 4 0,-2 7-4 0,-1 1 2 16,-3 5 0-16,-2 4-1 0,-3 6 4 15,-3 3 0-15,-3 3-3 0,-3 8-2 0,-3 3-5 16,-2 4 0-16,-7 7 4 0,-1 4 10 0,-5 4 2 15,0 6 6-15,-6 6 1 0,-1 2-4 0,-5 1 3 16,-2 4-2-16,3 2-1 0,-4-2-4 16,2-2-2-16,-2-3-2 0,3-6-3 0,0-5 4 15,2-1-5-15,2-9 0 0,2 0-1 0,2-3-4 16,2-3 5-16,-1-3 0 0,4-3 3 0,-1 0 2 16,5-5 1-16,8-2-1 0,-1-5-1 0,8 0 2 15,-2-7-6-15,3 1 0 0,-1-4-2 0,3-3-4 16,-4-2 5-16,4-5 1 0,-1 0 1 15,-1-2 2-15,2 0-4 0,-6-2 0 0,-1 3 0 16,-7-2 1-16,1 5 2 0,-7-2-1 0,-1 6 0 16,-6 7-4-16,-3 4 9 0,0 5 3 15,-4 5 2-15,-4 4-2 0,-2 2-12 0,-3 2-5 16,-3 8-1-16,0-1 7 0,-8 9 2 0,2 5 3 16,-1 5 0-16,-2 5-4 0,1 2 5 15,-2 3-1-15,9 1 0 0,0 4 4 0,3-4-7 16,7-3 1-16,1-4-3 0,6-6-1 0,4-5 4 15,0-5 0-15,4-2 1 0,1-4 0 0,1-3 0 16,7-2 0-16,3-5 4 0,4-2 6 0,2-7-7 16,3-1-1-16,1-1-2 0,6-6-6 15,1 1 6-15,-4-3 1 0,4-2-1 0,1 1-2 16,-3-7 2-16,3 1-3 0,1-3 1 16,-2-1 7-16,0 1-6 0,-5-2 2 0,-1 1-1 0,-3-4-6 15,-2-1 4-15,-5-1 0 0,-1-1 1 16,-2 2-2-16,1 1-2 0,-6 5-2 0,-1 4 1 15,-7 5 5-15,-1 7-2 0,-4 5 3 0,-4 2-4 16,0 3-13-16,-5 1 4 0,0 2-4 0,-8 4 2 16,4 3 7-16,-2 4 0 0,-1 3 3 0,-3 4 0 15,3 1 1-15,3 4 0 0,0 0 0 16,4-1-2-16,4 0-5 0,5 2 7 0,4-1-1 16,3 0 3-16,4-3 2 0,-2 1-4 0,4-1-2 15,1-3 1-15,2 2 3 0,-3-1-2 16,1-4 1-16,-5 1-2 0,-1-1-6 0,-3 3 5 15,0-3 0-15,-7 1 2 0,-6-2 8 0,-1 3-9 16,-5-5 2-16,-3-1-2 0,-5 2-2 0,1-3 2 16,-6-1 1-16,2-2-4 0,-2-2-10 15,3-2-7-15,0-2-18 0,-2-1-23 0,9-1-21 16,-3-2-25-16,5-3-25 0,5-3-26 0,5 0-33 16,2 1-30-16,6-4-20 0,5 1 11 0,3-4 39 15,9-2 57-15,3 0 57 0,0 1 47 0,6-2 34 16,-3 0 29-16,2 2 45 0,0-2 39 0,1-1 21 15,5-1 13-15,-2-1-16 0,4 0-24 16,-2-1-19-16,3 1-18 0,1-2-14 0,1 0-9 16,-3 2-1-16,-1-3-5 0,-3 0-3 0,0 0-8 15,0 1-8-15,-2 0 0 0,-3-2-5 16,-2 0 0-16,-5 4 0 0,0-1-3 0,-6 3 0 16,-3 4 5-16,-6 2 13 0,-2 7 8 0,-5 4-2 15,-2 2-11-15,-5 0-17 0,-1 6-9 0,-7 0-2 16,-4 6 4-16,-4 3 5 0,-4 4-3 15,1 1 2-15,-4 5 1 0,6 5 2 0,-2 3 2 16,0 3 2-16,-3 4-2 0,3-1-3 0,2-1 2 16,5 3-4-16,2-5-1 0,7-5-2 15,4-1-3-15,5-4-1 0,3-7-2 0,4 2 4 16,2-9 0-16,3 2 3 0,4-6 2 0,1-5-3 16,3-3 9-16,5-3-4 0,3-5 1 0,1-4-1 15,1-1-7-15,-2-2-1 0,2-1-3 0,0-1 0 16,1-1 1-16,3-4 0 0,1-3 0 15,-1 0-4-15,-2 1 2 0,2-5-1 0,-6 0 2 16,-2-3 4-16,-1-1-6 0,-1 2 0 0,-1 1-1 16,-5 3 2-16,-2 2 1 0,0 5 1 0,-1 5-2 15,-6 2-4-15,1 7 1 0,0 1-3 0,-5 5-2 16,0 2 3-16,-2 3-2 0,0 4 3 16,0 0 4-16,0 11 0 0,-2 1 6 0,1 5 1 15,-2 5 0-15,-2-3-1 0,1 2 0 0,-1 0-2 16,2-3 1-16,2 1 0 0,-3-7-3 15,4 0 1-15,0-3-2 0,4-3-3 0,-2 0 4 16,4-6 1-16,-1-2 1 0,2-2 0 16,1-4 1-16,1 2 1 0,5-6 4 0,0 0 2 15,2-4-5-15,4-4-1 0,-2-2-7 0,1-3-2 16,1-3-1-16,-4 2-1 0,3-5 1 0,-1-2-1 16,1-1 0-16,-3-2 0 0,2 2 2 0,-4-3 2 15,1-1 0-15,-3 0 3 0,4-1-3 0,-5 2-1 16,0 7 4-16,-2 4-3 0,-3 5 2 0,-1 6 2 15,-2 3-8-15,-3 3-5 0,-2 3-2 16,2 3 2-16,-1 6 5 0,2 3 8 0,-2 7 2 16,0 4-5-16,-3 3 5 0,1 0-4 0,0 4 2 15,1-4 1-15,-4 0-3 0,5-4 0 16,-2 1-1-16,2-1 0 0,2-5 0 0,2-4 1 0,-2-3 0 16,5-5-2-16,-1 1 4 0,-1-6 2 15,3 1 3-15,2-2 4 0,-2-4 2 0,6-2 2 16,-2-2 1-16,5 0-1 0,3-4-1 0,-2-4 0 15,1-1-2-15,3-6-4 0,-1-1 2 16,3-2-2-16,-2-2-2 0,-1-1 3 0,2-4-6 16,-3-3-2-16,-1 1-1 0,1-3-3 0,-4 2 1 15,-2-1-2-15,1 1-7 0,-1 0-10 16,-2 4-10-16,1 5-13 0,-4 7-13 0,-3 4-16 16,2 6-34-16,0 7-33 0,-6 4-41 0,5 3-62 15,-4 5-103-15,0 4-189 0,0 4-256 0,-2 1-77 16</inkml:trace>
          <inkml:trace contextRef="#ctx0" brushRef="#br0" timeOffset="34691.8703">-5157 11327 1090 0,'5'-6'238'0,"2"-5"-134"15,1-1-33-15,-3 0 19 0,-3-1 22 0,-1 0 20 16,-4-2-3-16,-3 0-21 0,-6 3-19 0,-3 3-20 15,-5 3-16-15,-6 3-2 0,-1 2 3 16,-3 4 13-16,-4 1 13 0,1 2 3 0,-1 6 0 16,0-2-14-16,2 5-18 0,1 5-14 0,-1 2-5 15,3 3-1-15,-3 3 4 0,-1 2-1 0,5 2-5 16,1 2-4-16,3-1-7 0,7-2-4 16,1-2-4-16,8-7-4 0,5-1-1 0,6-8-5 15,1 2 2-15,5-5 1 0,5-3 0 0,0 1 1 16,5-8 0-16,4-2 2 0,5-4-5 15,2-1 2-15,0-4-1 0,-1-3 0 0,-3 1 3 16,1-5-2-16,-3 2 2 0,2-5 1 0,-9 3-2 16,2-3 3-16,-2-1-4 0,-3 2 3 0,-2-2 0 15,-1 0 0-15,-5 2 3 0,4 3 0 0,-9 2 0 16,0 1 0-16,1 5 2 0,-2 1-3 0,0 7 1 16,-2 2-5-16,1 2-8 0,0 0-1 0,-1 3-4 15,0 3 3-15,-4 7 6 0,2 2 2 16,0 4 3-16,3-1-3 0,2-4 1 0,3 1-2 15,6-3-1-15,-5 0 3 0,2-4-4 0,-1-1 0 16,5-1-6-16,-3-3-6 0,2-3-5 16,6-2-11-16,-3-2-18 0,6-4-23 0,-2-4-31 15,3-1-43-15,1-6-58 0,1-2-82 0,-6-1-95 16,2-2-78-16,-1-3-15 0,-2-2 53 0,1 1 112 16,3-4 127-16,-2-2 95 0,-1 0 65 15,5-6 24-15,-4-1 18 0,2-3 13 0,1-2 21 16,-4 0 45-16,3-3 45 0,-2 1 50 0,-2-2 42 15,-2 3 21-15,-1 2 0 0,-2-3-10 16,0 6-18-16,-4 4-20 0,-3 7-8 0,1 8-19 16,-4 9-11-16,0 7-18 0,-3 4-32 0,0 1-34 15,3 2-41-15,-4 5-25 0,0 9-13 0,-1 9 0 16,-6 10 5-16,2 6 0 0,-2 4-1 16,0-1-1-16,-1-1-1 0,0 4 2 0,4-3-1 15,1 0 0-15,-2-2-4 0,6 2-2 0,-2-3-2 16,4 0-9-16,-2 0-15 0,2-5-31 0,-1-3-59 15,1-1-134-15,-6-1-250 0,0-3-448 0,-3-3-358 16</inkml:trace>
          <inkml:trace contextRef="#ctx0" brushRef="#br0" timeOffset="34933.3643">-5217 11255 2425 0,'5'-13'24'0,"4"-2"-83"15,13-9-21-15,9 3 21 0,3 2 31 0,4-3 24 16,-1 4 7-16,-3-1 4 0,0 1 7 16,-8 6 4-16,4 2 5 0,-2 4 4 0,-1 3 2 15,-4 3 2-15,-1 0 1 0,-1 4 1 0,-5 2-5 16,0 5-2-16,-3 1-7 0,-3 4-1 0,-5 3 0 16,-2 1-3-16,-3 4 0 0,-3-3-2 0,-2 3-2 15,-4-2-2-15,0-4-8 0,-2 0-14 16,1-2-26-16,0-4-56 0,0-2-152 0,3 0-293 15,-3-4-399-15,1-2 204 0</inkml:trace>
          <inkml:trace contextRef="#ctx0" brushRef="#br0" timeOffset="35073.4116">-4657 10927 1899 0,'0'-5'86'0,"1"0"-99"0,6-2-50 0,1 2-32 15,3 3-37-15,1-2-98 0,-4 1-203 0,-1 1-231 16,-1 1 310-16</inkml:trace>
          <inkml:trace contextRef="#ctx0" brushRef="#br0" timeOffset="35323.4997">-4581 11043 220 0,'0'8'655'0,"2"5"-317"15,-1 7-80-15,2-1-22 0,2-1-13 0,-1 1-4 16,-1-2-25-16,2 2-40 0,-1-1-32 0,-2-2-33 15,0 2-24-15,2-3-20 0,2 2-13 0,-2-4-9 16,1-3-5-16,0 3 0 0,-1-6-6 16,2 0 5-16,-2 1 3 0,2-4 1 0,1-1 10 15,0-1-2-15,1-2 0 0,3-2-3 0,2-1-9 16,0-3 4-16,1-2-2 0,5-2 2 0,-1-5 0 16,-1-1-6-16,5-5-2 0,-4-1-8 0,6-5 3 15,-7-1-5-15,3-3-6 0,-3 2-6 16,-5-1-20-16,-3 0-20 0,-1 3-35 0,1 3-47 15,-5 6-81-15,3 3-125 0,-4 5-198 0,-1 4-228 16,1 5-132-16,-3 2 706 0</inkml:trace>
          <inkml:trace contextRef="#ctx0" brushRef="#br0" timeOffset="35862.7139">-4209 11128 1 0,'2'6'0'0,"8"-2"525"0,-1 1-52 0,5-5-92 15,2-3-81-15,1-3-74 0,6-2-59 0,-2-1-41 16,1-2-33-16,2-4-28 0,3 3-15 0,-3-3-16 15,1 0-8-15,-2 0-1 0,0 0-10 0,0-1 0 16,-2 3-2-16,-1-2-4 0,-2 1 6 0,-5-1-3 16,1 0 0-16,-8 1 2 0,-3 2 4 0,0 4 2 15,-3 1-1-15,-4 1-2 0,1 1-16 16,-6 5 2-16,-3 5 1 0,-2 2 5 0,-2 5 15 16,-8 4 3-16,1 5 0 0,-6 4-3 0,2 7-8 15,-3 2-3-15,2 7-4 0,-3 2 2 0,6 0-4 16,2 1 1-16,6-6 0 0,7-3-4 15,4-4 6-15,6-3-2 0,6-3 3 0,0-4 4 16,4-5 0-16,4-7 1 0,2-1-1 0,7-4 1 16,3-6-4-16,1-2-1 0,9-5-1 15,-5-3-7-15,7-2 6 0,-5-1-3 0,-2-1-1 16,-3-1 3-16,-1 1-4 0,1-4 1 0,2 1-1 16,-2-5 0-16,-3 2-3 0,-2-3 3 0,0-1 0 15,-6-3-2-15,5 2 4 0,-7-4-5 16,-1-2-2-16,1-1-1 0,-3 0-7 0,-1 3 3 15,-4 1-1-15,-2 6 1 0,-4 6 4 0,-1 6 4 16,-1 7 0-16,0 5-5 0,-3 2 2 16,-2 4-6-16,4 5 3 0,-4 2 8 0,0 7-2 15,-1 3 9-15,2 4 2 0,-2 1 5 0,5 1 8 16,2 2 2-16,2-1 4 0,2 0-1 0,0 4 1 16,1 2-4-16,1 0-2 0,2-3 3 0,-3-7 0 15,6 0 4-15,-5-2-5 0,9 1-6 16,-5-4-3-16,-1-1-8 0,-6-6 0 0,-5-3-1 15,-4 1 1-15,-11-2 3 0,-4-2 0 0,-11-1 1 16,-10-1-5-16,-7-4-4 0,-5-2-6 0,0-3-13 16,1-2-17-16,-4-2-32 0,-2 4-45 0,0-3-68 15,-2 1-124-15,0 1-312 0,0 2-847 16</inkml:trace>
        </inkml:traceGroup>
      </inkml:traceGroup>
    </inkml:traceGroup>
    <inkml:traceGroup>
      <inkml:annotationXML>
        <emma:emma xmlns:emma="http://www.w3.org/2003/04/emma" version="1.0">
          <emma:interpretation id="{2CE0A97E-46B4-458B-A70B-A8C9072E3961}" emma:medium="tactile" emma:mode="ink">
            <msink:context xmlns:msink="http://schemas.microsoft.com/ink/2010/main" type="paragraph" rotatedBoundingBox="409,13795 17758,12991 17839,14746 490,155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B6FA05-4E45-4B09-9C5E-699D2F051D54}" emma:medium="tactile" emma:mode="ink">
              <msink:context xmlns:msink="http://schemas.microsoft.com/ink/2010/main" type="line" rotatedBoundingBox="409,13795 17758,12991 17839,14746 490,15549"/>
            </emma:interpretation>
          </emma:emma>
        </inkml:annotationXML>
        <inkml:traceGroup>
          <inkml:annotationXML>
            <emma:emma xmlns:emma="http://www.w3.org/2003/04/emma" version="1.0">
              <emma:interpretation id="{4839D020-C49C-48C3-B576-79B6899555A2}" emma:medium="tactile" emma:mode="ink">
                <msink:context xmlns:msink="http://schemas.microsoft.com/ink/2010/main" type="inkWord" rotatedBoundingBox="582,14518 692,14678 525,14791 416,14632"/>
              </emma:interpretation>
              <emma:one-of disjunction-type="recognition" id="oneOf12">
                <emma:interpretation id="interp60" emma:lang="en-IN" emma:confidence="0">
                  <emma:literal>o</emma:literal>
                </emma:interpretation>
                <emma:interpretation id="interp61" emma:lang="en-IN" emma:confidence="0">
                  <emma:literal>O</emma:literal>
                </emma:interpretation>
                <emma:interpretation id="interp62" emma:lang="en-IN" emma:confidence="0">
                  <emma:literal>@</emma:literal>
                </emma:interpretation>
                <emma:interpretation id="interp63" emma:lang="en-IN" emma:confidence="0">
                  <emma:literal>.</emma:literal>
                </emma:interpretation>
                <emma:interpretation id="interp64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36518.6331">-11794 14352 1691 0,'-16'0'231'0,"-3"3"-121"16,-5 0-20-16,8 3-2 0,1 0 4 15,1 2 9-15,0 0-1 0,2 1-13 0,1 0-11 16,-1 3-15-16,1-3-15 0,7 3-7 0,0-5-8 16,1-1-3-16,3-3 0 0,4-3 4 0,-1-1 6 15,1-1 7-15,6-1 5 0,0-3-4 0,1-3-6 16,4-4-11-16,1-5-10 0,0 2-4 0,-1-4-4 15,-3 4-1-15,-2-1 3 0,-4 3-5 16,-9-1 2-16,0 3-3 0,-10-2-5 0,0 4-7 16,-2 0-2-16,-8 6-7 0,3 2-2 0,-3 4 3 15,-2 2-2-15,5 4 3 0,1-2-4 16,7 0-22-16,6 2-45 0,0-4-69 0,6 2-94 16,4-1-129-16,2 1-197 0,6-2-214 0,3 1-137 15</inkml:trace>
        </inkml:traceGroup>
        <inkml:traceGroup>
          <inkml:annotationXML>
            <emma:emma xmlns:emma="http://www.w3.org/2003/04/emma" version="1.0">
              <emma:interpretation id="{07289DF0-714E-4387-AF54-B3980C99B635}" emma:medium="tactile" emma:mode="ink">
                <msink:context xmlns:msink="http://schemas.microsoft.com/ink/2010/main" type="inkWord" rotatedBoundingBox="1066,14003 5066,13523 5276,15277 1277,15757"/>
              </emma:interpretation>
              <emma:one-of disjunction-type="recognition" id="oneOf13">
                <emma:interpretation id="interp65" emma:lang="en-IN" emma:confidence="0">
                  <emma:literal>Healthy</emma:literal>
                </emma:interpretation>
                <emma:interpretation id="interp66" emma:lang="en-IN" emma:confidence="0">
                  <emma:literal>healthy</emma:literal>
                </emma:interpretation>
                <emma:interpretation id="interp67" emma:lang="en-IN" emma:confidence="0">
                  <emma:literal>Health</emma:literal>
                </emma:interpretation>
                <emma:interpretation id="interp68" emma:lang="en-IN" emma:confidence="0">
                  <emma:literal>health</emma:literal>
                </emma:interpretation>
                <emma:interpretation id="interp69" emma:lang="en-IN" emma:confidence="0">
                  <emma:literal>Heathy</emma:literal>
                </emma:interpretation>
              </emma:one-of>
            </emma:emma>
          </inkml:annotationXML>
          <inkml:trace contextRef="#ctx0" brushRef="#br0" timeOffset="36761.8506">-11014 13742 1930 0,'1'-4'185'15,"-1"-2"-116"-15,0 1-41 0,2 5-11 16,-1 3 8-16,-1 3 33 0,1 8 35 0,-1 8 20 15,-1 8 4-15,-2 8-21 0,1 8-28 0,-9-1-24 16,0 5-12-16,3 1-10 0,-4 2-4 0,-1 0 1 16,-6 2-2-16,3-3 0 0,-3 3-2 0,-4-5-4 15,2-1-10-15,1-1-18 0,-2-3-40 16,5-3-78-16,-5-8-120 0,8-4-178 0,0-7-270 16,1-4-241-16,1-6 494 0</inkml:trace>
          <inkml:trace contextRef="#ctx0" brushRef="#br0" timeOffset="37889.2443">-11334 14320 1433 0,'2'-11'245'0,"2"-3"-157"15,7-4-53-15,4 3 4 0,9 0 23 0,3 1 25 16,2-6 13-16,5 3 0 0,-1-5-12 0,6 0-18 16,1 1-17-16,6-5-13 0,0 1-7 0,5-1-5 15,2-2 2-15,1 0-1 0,-3 1 3 0,0-1 0 16,-3-5-3-16,-4 1-6 0,-4-2-9 15,-1-2-4-15,-8 2-4 0,-4 1 1 0,-4 5 1 16,-8 1-2-16,-3 3 4 0,-6 10 2 0,-4 3 10 16,-2 5 2-16,-6 6-6 0,4 4-6 0,-4 1-15 15,-5 4-3-15,-3 8 2 0,-5 7 2 0,0 15 7 16,-5 6 2-16,0 7 4 0,-2 3 1 16,6 1 1-16,-4 3 1 0,-1-2 0 0,1 4 3 15,3-1-4-15,1 0 1 0,6-6-6 0,0-5-2 16,2-4 1-16,8-8-4 0,3-6 1 0,3-6-2 15,4-7-2-15,5-3 0 0,2-4-2 16,0-5 4-16,7 0-6 0,6-4 10 0,1-4 1 16,5-5 0-16,7-2 5 0,1-5-5 0,2-2-1 15,5-3-2-15,-5-4-2 0,5-3-2 16,-1 0-2-16,1-4 0 0,-1-2-5 0,-5 0 3 16,-3-2-2-16,-4-1-1 0,-4 0 8 0,-7 1-1 15,-6-2 2-15,-1 4 2 0,-5 2-2 16,-3 6 0-16,-7 5 0 0,-1 4 4 0,-8 8 0 0,3 3-2 15,-6 4 0-15,-6 4-6 0,-3 3 5 16,-4 8 0-16,-6 4 2 0,-1 6 5 0,-4 4-3 16,1 5 4-16,3 3 0 0,0 0 2 0,4 3-3 15,4-2 1-15,7 0-2 0,4-3-3 16,3-3 3-16,6-4-6 0,6-1 1 0,6-6 2 16,2-4-8-16,5-3 7 0,0-2-2 0,11-8-3 15,1-2 1-15,8-5-2 0,0-5-1 0,3-1-2 16,3-4 8-16,7-3-4 0,5-4 1 0,4-4 3 15,5-1-11-15,0 0 8 0,-2-2-4 16,2-1-3-16,0-1 5 0,-5 0-5 0,1 0 0 16,-7-1 1-16,-6 0 1 0,-7 2-3 0,-3 1 1 15,-8 0 4-15,-8 1-3 0,-2 1 5 0,-7 5-1 16,-6 1-1-16,-9 7 3 0,-4 2-3 16,-6 7 0-16,0 1-2 0,-10 4 1 0,-2 7 3 15,-2 1 1-15,-4 8 4 0,-6 2-3 0,-1 2 5 16,2 4-1-16,-5 0-1 0,2 1 4 0,2 2-5 15,1-1 0-15,9 0 1 0,2 0-1 16,3-3-2-16,7-6-3 0,4-2 2 0,8-5-9 16,3-3 7-16,2-6-5 0,2 1-4 0,8-4 9 15,-5-4-9-15,12 1 7 0,-1-5 1 0,1-1-3 16,7-1 0-16,2-6-6 0,0 4 4 16,1 0-4-16,-4 0 9 0,-1 2 0 0,-7 3-2 15,3 1 9-15,-11 3-11 0,1 3 1 0,-8 1 1 16,-1 2-3-16,0 6 7 0,-1-1 2 0,-2 5 6 15,-1 5-1-15,0 3 0 0,2 0-1 0,0-2-5 16,1-5 6-16,2-1-5 0,2-4 0 16,2-3 6-16,3 3-6 0,3-8 7 0,3 1 0 15,0-4 0-15,5-5 0 0,4 0-3 0,1-5-2 16,4-2-4-16,7-3 0 0,3-3-6 16,-3-3-5-16,3 0-6 0,1 0-11 0,-4-4-6 15,-4-1-11-15,2 1-14 0,-4-4-11 0,-3 1-10 16,-1-1-3-16,-5-3 5 0,4 2 12 0,-4-4 13 15,-1 0 8-15,-3-3 11 0,4-5 2 16,-3-1 11-16,1-3 5 0,-1 3 7 0,-2-1 11 16,0 1 2-16,-2 1 4 0,-1 4 5 0,-5 5 9 15,1 6 11-15,-3 4 12 0,-1 10 14 16,-4 6 5-16,-1 6 6 0,-4 5-2 0,2-1-17 16,-1 7-9-16,-5 2-20 0,0 11-6 0,-4 10 2 15,-6 9 1-15,2 7 3 0,-5 5-1 0,5 3-2 16,-2 3-3-16,3 3 4 0,1-2-2 0,-2-2-4 15,-2-4 3-15,4 2-10 0,2-6-1 0,1-8-1 16,7-2-7-16,1-9 1 0,6-2-6 0,2-7-4 16,3-7-14-16,2-1-6 0,5-4-11 15,1-6-20-15,2-5-17 0,0-2-43 0,4-7-49 16,0-1-70-16,4-2-113 0,1-9-128 0,1-1-128 16,-3-5-118-16,3-4 646 0</inkml:trace>
          <inkml:trace contextRef="#ctx0" brushRef="#br0" timeOffset="38225.158">-8367 13454 20 0,'9'-28'548'0,"3"-6"-159"16,2-6-72-16,-1 18-40 0,-5 6-17 0,-2 10-24 15,-1 1-25-15,-4 5-42 0,-1 2-52 0,-1-1-45 16,0 2-39-16,-3 1-17 0,0 0-4 0,1 9 5 16,-7 0 4-16,4 7 4 0,-8 9 6 15,1 5-3-15,0 4 9 0,-4 10 2 0,0 2-2 16,1 5 4-16,0 3-7 0,-4 2-3 0,5-1-6 15,-2-1-7-15,-4-6-4 0,7-3-5 0,0 1-1 16,1-5-7-16,1-1 2 0,2-4-1 0,5-8-6 16,1-6 6-16,1-3-9 0,3-3-5 15,3-6-5-15,0 1-11 0,-2-9-10 0,2-2-8 16,3-2-5-16,-2-5-5 0,2 0 3 0,3-4 0 16,2-1 0-16,0-5 8 0,1 1-4 0,-2-2 5 15,3 2 8-15,-4 5 1 0,0-5 13 16,-5 4 9-16,3 1 10 0,-3-5 4 0,-1 4 3 15,1 2 0-15,0-1-3 0,-2 1-1 0,1-3-16 16,1 2-34-16,2-2-46 0,-4-3-63 16,6 2-71-16,-2-4-110 0,0 0-159 0,0-2-200 15,-1 0 344-15</inkml:trace>
          <inkml:trace contextRef="#ctx0" brushRef="#br0" timeOffset="39234.0172">-8848 13910 1922 0,'12'-5'104'16,"9"-5"-119"-16,5-7-9 0,7 1 22 0,5-2 18 16,6-3 14-16,3-3 10 0,2 1 4 15,-4 0-2-15,4 3-8 0,-2 3-10 0,0 0-10 16,7-1-2-16,-2-1 0 0,2 3 4 0,-3-7 3 16,-6 4-1-16,-6-4-1 0,-4 2-4 0,-8-4-5 15,-4 4-3-15,-7-1 3 0,-4-2 3 16,-7 1 3-16,-1 0 4 0,-4-3 2 0,-4 2-2 15,-1 1 3-15,-2 4 3 0,-1 0 4 0,-3 7 3 16,1 3 5-16,1 3-3 0,0 4 0 16,-2 4-1-16,-2 2-11 0,4 4 2 0,-5 1-5 15,-2 3-2-15,1 3 2 0,1 6-4 0,-1 6 1 0,0 4-3 16,-4 9 0-16,6 4 1 0,-2 5 0 16,2 1 0-16,-3 6-2 0,0 2 0 0,-5 2-1 15,0 0-2-15,2-5 3 0,-5-1-5 16,7-5 0-16,-2-3-1 0,0 1-3 0,6-10 2 15,-1-3-2-15,2-7 3 0,3-2-1 0,2-8 0 16,2-3 0-16,1-8 3 0,2-5 6 0,2-1 2 16,2-1 4-16,-1-4-4 0,4 3-9 15,-1-8-1-15,3-5-6 0,1-2 5 0,3-2 1 16,2-4-2-16,1 3 0 0,0-4-3 0,5-1 0 16,0 2-2-16,4 2 0 0,-4 2-2 0,5 6-3 15,-8 3 0-15,-3 6-1 0,-1 2 5 16,2 4 2-16,-6 2 1 0,-3 9 4 0,0-1 4 15,2 2 1-15,-4 6 4 0,2 1-1 0,-2-2-2 16,0 2-2-16,-2-5-1 0,0-3-2 0,5-1 0 16,-4-1 2-16,4-5-2 0,2 0-1 15,-4-2-2-15,6-2-1 0,1-4 1 0,1-2-4 16,3-2-6-16,1-1-11 0,-1-5-11 0,6-2-7 16,-3-2-7-16,-1-2 0 0,3-3-1 0,-5 0 3 15,-2 0 6-15,1 1 4 0,-1-5 13 0,1-2 7 16,2 2 8-16,-1-3 7 0,-2 1-1 0,2-1 2 15,-6-1 3-15,0 0 5 0,1 6 4 16,-2 5 7-16,-3 4 4 0,-2 10 4 0,-3 4 3 16,0 1-7-16,-1 2-3 0,-1 6-2 0,1 2-5 15,-3 6 3-15,0 5 0 0,3 0-1 16,-2 2-4-16,1-3-1 0,2 1-4 0,0-1-8 16,0-6 6-16,3 0-2 0,1-3 0 0,6-5 4 15,-4 2-6-15,4-3 2 0,-2-3-1 16,1-1-2-16,7-5 3 0,0 0-3 0,4-6-4 15,3 1-1-15,1-2-2 0,2-3-1 0,-2-1 3 16,4-2 5-16,0-2-6 0,4-1 1 0,-1-4-1 16,-1-3-2-16,-3 1 7 0,-2 0 0 15,-5 2 0-15,0 5-2 0,-5 1 1 0,-3 3-1 0,-1 5 3 16,-8 3 6-16,-3 9-4 0,-3 3 4 16,-3 3 4-16,-2 12 4 0,-6 10 11 0,-8 11 1 15,-3 11-1-15,-3 2-7 0,-3 0-2 16,-4 1-5-16,0 5 0 0,3 0 2 0,-6 4-8 15,7 2 1-15,-3 10-5 0,4-4-4 0,5-4 5 16,3-2-3-16,3-4-13 0,3 4-11 0,-1-1-15 16,-1-1-33-16,6-8-46 0,-1-10-85 0,5-3-177 15,1-9-346-15,-1-3-697 0</inkml:trace>
        </inkml:traceGroup>
        <inkml:traceGroup>
          <inkml:annotationXML>
            <emma:emma xmlns:emma="http://www.w3.org/2003/04/emma" version="1.0">
              <emma:interpretation id="{39FF917C-D76E-47E7-B847-F495CC6B8270}" emma:medium="tactile" emma:mode="ink">
                <msink:context xmlns:msink="http://schemas.microsoft.com/ink/2010/main" type="inkWord" rotatedBoundingBox="10578,13373 17760,13040 17821,14360 10639,14692"/>
              </emma:interpretation>
              <emma:one-of disjunction-type="recognition" id="oneOf14">
                <emma:interpretation id="interp70" emma:lang="en-IN" emma:confidence="0">
                  <emma:literal>Antioxidants</emma:literal>
                </emma:interpretation>
                <emma:interpretation id="interp71" emma:lang="en-IN" emma:confidence="0">
                  <emma:literal>Antioxidant</emma:literal>
                </emma:interpretation>
                <emma:interpretation id="interp72" emma:lang="en-IN" emma:confidence="0">
                  <emma:literal>. Antioxidants</emma:literal>
                </emma:interpretation>
                <emma:interpretation id="interp73" emma:lang="en-IN" emma:confidence="0">
                  <emma:literal>. in Antioxidants</emma:literal>
                </emma:interpretation>
                <emma:interpretation id="interp74" emma:lang="en-IN" emma:confidence="0">
                  <emma:literal>¢ Antioxidants</emma:literal>
                </emma:interpretation>
              </emma:one-of>
            </emma:emma>
          </inkml:annotationXML>
          <inkml:trace contextRef="#ctx0" brushRef="#br0" timeOffset="46210.9017">-1533 13287 2226 0,'5'-8'142'0,"1"-4"-83"0,3-3-37 15,-1 9-22-15,3 4 2 0,0 2 3 0,-9 0-6 16,0 4-12-16,-4 5-3 0,0 7 1 0,-1 2 13 16,-5 11 11-16,-1 8 4 0,2 2 4 0,-4 4-1 15,-1 5 8-15,4-2 8 0,-1 4 8 16,-1-2 7-16,-3 5-4 0,1 1-3 0,-2 2-6 16,1 0-7-16,-4-4 0 0,2-3-2 0,-3-1-5 15,4 0-1-15,-1-3-3 0,1 1-1 16,0-4 0-16,-1 0 5 0,0-7-5 0,3-4-2 15,1-7-2-15,-1-7-7 0,7-2 4 0,-3-4-3 16,4-5-7-16,-1-3-23 0,2-2-22 0,3-2-20 16,-1-4-30-16,1-1-24 0,-3-6-25 0,-5-1-18 15,4-8 2-15,-4-8 31 0,4-4 45 16,-3-10 38-16,2-3 39 0,2-2 18 0,2-2 9 16,-1-2 5-16,4-7 9 0,-1 1 5 0,3-8 0 15,5-3 6-15,2 1-1 0,3-1-6 0,3 2 1 16,6 1-6-16,2 1-4 0,6 3 1 15,5 4-6-15,2 7-2 0,3 7 0 0,2 2 3 16,4 6-1-16,-1 5 2 0,3 3 0 0,1 10-5 16,-4-1 2-16,1 10-4 0,-6 4-1 15,-7 7-3-15,2 6-10 0,-1 9-3 0,-7 7 0 16,-1 11-4-16,-5 8 6 0,-4 7 4 0,-3 6-2 16,-3 6 0-16,-8 1 1 0,0 3-1 0,-10 3 3 15,1-4 7-15,-6-3-1 0,-3-2 2 0,-3-4-1 16,0-2-1-16,1-4 4 0,1-7 1 15,0-4 3-15,1-2 1 0,-5-2-1 0,3-3-11 16,2 0-67-16,-2-6-126 0,0 0-240 0,-4-4-483 16,-5-1-233-16</inkml:trace>
          <inkml:trace contextRef="#ctx0" brushRef="#br0" timeOffset="46676.3471">-1863 14012 2077 0,'0'-10'99'0,"0"-5"-70"16,10-4-19-16,6 1-10 0,9-3 17 0,9-4 28 16,2 2 15-16,11-2 7 0,-2-2-5 0,6 0-8 15,4 3-1-15,8-3 2 0,0 6-1 16,4 2-3-16,-1 4-5 0,-3 3-9 0,-6 2-11 16,-5 4-6-16,-4 4-13 0,-5 5-3 0,-4 3-5 15,-6 5-1-15,0 2-4 0,-5 4 0 0,-5 2-3 16,-6 5-2-16,-2 2 2 0,-5 2 0 15,-6 0 2-15,2 1 4 0,-10-4 1 0,0 2 4 16,-8-2 1-16,0-1 4 0,-3 1 1 0,0-6 2 16,-1-5 1-16,1-2 0 0,-3-3 7 0,4-3 5 15,3-4 9-15,6-1 8 0,1-4 2 0,-3 0-2 16,7-5-7-16,0 0-11 0,7-8-9 16,-2-3-7-16,7-6-3 0,3-5-4 0,8-1 2 15,-3-2-2-15,6-4 2 0,4-2 2 0,0 0-6 16,1 0 0-16,6 6-3 0,-6 5-1 0,4 8 0 15,-6 7 0-15,-3 3 1 0,-1 5 0 16,-4 5 2-16,-4 3 1 0,-1 5 1 0,3 7 4 16,-3-1-3-16,-1 7 1 0,-1 6-1 0,0 1 0 15,-1 8 2-15,-2-3 0 0,-2 2 0 16,-5-3-1-16,-2-5 1 0,-2 3 0 0,0-3 0 16,-2 0 3-16,0-2-2 0,-6-4 3 0,4 0-3 15,-4-1-2-15,5-4-23 0,-2-1-71 0,-2-6-93 16,4-5-142-16,0-4-183 0,3-1-180 15,-4-5-326-15</inkml:trace>
          <inkml:trace contextRef="#ctx0" brushRef="#br0" timeOffset="47150.7457">-467 13899 1878 0,'0'-15'168'0,"3"-7"-123"0,9-5-26 0,11 1-14 16,6 2 18-16,11-1 30 0,-1-2 15 15,4 1 12-15,4 0-1 0,-1 2-8 0,6 4 3 16,6 0-6-16,-2 3-3 0,-1 6-10 0,-3 1-11 15,-1 5-11-15,-9 5-13 0,-3 2-4 0,-3 6-12 16,-8 1 0-16,-1 6-4 0,-6 2-4 16,-2 6 2-16,-6 0-2 0,1 2 2 0,-5 1 1 15,-5-3-1-15,-1 5-1 0,-3-4 1 0,-3-1 4 16,2-2 0-16,-9-1 5 0,2 0 0 16,-4-2-12-16,-8 0-82 0,4-1-151 0,-1-1-309 15,-5-6-561-15,5-1 224 0</inkml:trace>
          <inkml:trace contextRef="#ctx0" brushRef="#br0" timeOffset="46892.9482">16 13095 1546 0,'4'0'283'16,"-2"1"-180"-16,5 5-82 0,-4 6-9 0,1 5 25 15,-1 8 12-15,-3 8 12 0,-3 5 9 16,-1 6-5-16,-7 2-6 0,-2 3-4 0,-1 3-5 16,2-4 1-16,-1 3 3 0,1-6-3 0,-2 1-9 15,4-1-3-15,2 2-11 0,-3 1 0 0,0 2 1 16,0-5-6-16,5-4-9 0,-2-3-75 16,-3-7-152-16,4 3-274 0,-6-3-428 0,-1-4-178 15</inkml:trace>
          <inkml:trace contextRef="#ctx0" brushRef="#br0" timeOffset="47294.3512">549 13297 2333 0,'-13'-20'464'0,"8"2"-505"0,-2-1-94 15,14 12-66-15,1 0-94 0,2 2-109 0,-2 2-186 16,-5 0-260-16,-4 5 570 0</inkml:trace>
          <inkml:trace contextRef="#ctx0" brushRef="#br0" timeOffset="47817.0204">1626 13305 1860 0,'-8'-6'341'0,"4"-2"-228"0,-5 2-60 0,3 6-40 16,-2 2-16-16,2 2-4 0,-11 7 5 15,-5 4 12-15,-8 8 13 0,-5 5 12 0,-2 5 14 16,-2 2 10-16,-3 3 7 0,2 3 2 0,3 0-11 16,-1 1-6-16,7 0-15 0,4-2-9 15,3 0-9-15,8 2-5 0,5-6 0 0,2-4-3 16,8-4 3-16,2-8-4 0,3 0 4 0,4-4 7 16,5-2 2-16,5-5 8 0,5 0 2 15,5-4-3-15,9-3-5 0,5-2-7 0,6-3-4 16,-2-3-3-16,1-3 3 0,-4-3-7 0,5-3 0 15,-5 0 2-15,0-4-10 0,-6-2 12 0,0-8-1 16,-8-3 0-16,-4-7 4 0,-2-1-1 16,-5-2-1-16,-6-1-3 0,-3-1 0 0,-6-2-5 15,-6 3-2-15,-6-2 4 0,-5 0-8 0,-4 3 5 16,-5 5-2-16,-7 1-6 0,-3 3 6 0,-6 9-7 16,0 2 1-16,1 6 0 0,0 5-3 0,3 5 0 15,-1 5-3-15,1 5 2 0,4 4-3 0,-1 5-4 16,-1 3-22-16,7 5-65 0,6 3-90 15,-1 1-152-15,9 6-223 0,7 0-348 0,5 6-72 16</inkml:trace>
          <inkml:trace contextRef="#ctx0" brushRef="#br0" timeOffset="48038.8851">1959 13381 2212 0,'1'-11'421'0,"-1"6"-385"16,8 0-37-16,4 11-15 0,6 4 16 0,2 6 19 16,1 0 10-16,2 5-1 0,-6 4 4 15,5 1-4-15,2 0-3 0,0 6 1 0,6 0-5 16,-5 3-3-16,3 0-5 0,-2-1 0 0,-1 2-3 16,-5-1-1-16,2-1 2 0,-5-4-9 0,1-2-38 15,-6-3-104-15,-2-4-201 0,-2-5-377 0,-4-1-835 16</inkml:trace>
          <inkml:trace contextRef="#ctx0" brushRef="#br0" timeOffset="48235.1041">2284 13432 1499 0,'-1'-2'256'0,"-2"0"-264"0,3 0-42 15,3 9-20-15,-6 5 49 0,-1 6 84 0,-4 8 28 16,-2 2 12-16,-8 7 0 0,-1 2-3 15,-5 3-12-15,2 0-9 0,-4-1-15 0,5 0-14 16,2 0-8-16,1-1-13 0,5-3 1 0,0-1-1 16,-4-3-14-16,5-4-97 0,2-1-210 15,4-7-324-15,2-6-380 0,2-4 491 0</inkml:trace>
          <inkml:trace contextRef="#ctx0" brushRef="#br0" timeOffset="48421.2755">2492 13462 2409 0,'0'0'122'0,"3"0"-87"15,1 1-40-15,0 4 4 0,4 3 15 16,-3 5 11-16,1 1-1 0,-4 6-2 0,0 3-1 16,-2 4-2-16,1-2-2 0,-1 5 1 0,4-2 2 15,2 2-2-15,-2 0-17 0,5-2-121 0,-4 1-278 16,3-3-529-16,-2-5-386 0</inkml:trace>
          <inkml:trace contextRef="#ctx0" brushRef="#br0" timeOffset="48556.0942">2606 13246 2186 0,'-4'-10'90'0,"-5"-5"-86"0,9 2-80 16,7 9-63-16,2 2-114 0,2 0-156 0,1 4-193 15,-2 2-198-15</inkml:trace>
          <inkml:trace contextRef="#ctx0" brushRef="#br0" timeOffset="48984.9774">3093 13532 1127 0,'-11'-5'444'15,"-2"1"-396"-15,-5 4-44 0,-3 6 4 0,1 6 36 16,-7 2 47-16,-4 1 37 0,-1 4 22 0,-1 2-9 16,0 4-29-16,4 5-32 0,2-3-30 0,4 4-16 15,6-1-10-15,5-3-6 0,4-4-4 0,8-2-2 16,2-7 3-16,4 0 10 0,-1-4 14 16,7-2 13-16,6-3 7 0,3-2-4 0,7-3-10 15,3-5-14-15,7-3-12 0,0-5-10 0,3-5-12 16,-1-5-7-16,-1-3-5 0,0-6-3 15,-6-1 3-15,1-1 0 0,-3-4-5 0,-5-2-3 16,-3-6-4-16,-3-2-1 0,-5-6 1 0,0-5 4 16,-2 2 0-16,-2-3 3 0,-3 2 3 15,-3 4 4-15,-1 1 6 0,0 1 4 0,-4 7 2 16,0 6 1-16,-4 1 2 0,3 8 4 0,-3 7 7 16,-3 5 13-16,2 10 4 0,0 4-1 0,-1 4-18 15,4 3-15-15,-3 3-7 0,-1 6-2 16,-5 9 12-16,2 7 2 0,-2 5 5 0,0 8 2 15,6 5 3-15,1 0 5 0,2 8-2 0,2 2 2 16,2 1-5-16,2 6-2 0,0-7 4 0,3 4 0 16,1-1 4-16,4-2 2 0,0-3-51 0,1-2-130 15,5-2-256-15,-4-4-456 0,1-5-451 0</inkml:trace>
          <inkml:trace contextRef="#ctx0" brushRef="#br0" timeOffset="49645.0546">3494 13668 2035 0,'4'-8'-48'0,"3"1"-101"15,6-3-20-15,13 1 14 0,2-3 95 16,1 1 68-16,-5-2 23 0,-1 2 4 0,-1 0-1 16,-1-3-1-16,3 0 10 0,-1-4 7 0,2 0 8 15,-2-1 3-15,0-2-11 0,-4-1-5 0,-3-2-8 16,-4-3-5-16,-1 2-4 0,-5 1 3 15,-4 5 4-15,-2 2-1 0,-2 6 1 0,-3 5-13 0,-2 3-18 16,1 5-12-16,-2 2-5 0,-6 5 5 16,-3 7 13-16,-7 2 4 0,1 5 9 0,-1 6 2 15,4 1-4-15,2 2 0 0,-1 3-3 0,6 2-2 16,1 1 1-16,5-1 6 0,2-1-5 0,5-4 2 16,5 0 1-16,1-6-3 0,7-2 3 15,0-2-8-15,3-4-16 0,5-9-20 0,-1-3-15 16,4-4-13-16,1-5-4 0,2-6 2 0,-1-6 3 15,2-3 15-15,-3-6 16 0,3-1 19 16,-2-2 11-16,-1-4 8 0,1 1 8 0,-7-3 8 16,1 1 15-16,-7 0 4 0,2-2-2 0,0 2-4 15,-2 2-18-15,-1 4-8 0,-1 6-6 0,-3 4 2 16,-3 8 13-16,-5 7-5 0,0 1-19 16,-4 4-20-16,1 2-7 0,-1 8 8 0,-1 4 25 15,-3 7 18-15,1 5-6 0,1 3-2 0,3 1-6 16,-1 1-8-16,4-3 7 0,1 0-1 15,3-4 2-15,2 0 1 0,2-4 0 0,-2-5 1 16,2-5-2-16,3-4 2 0,0-4-9 0,1-4 0 16,0-7-1-16,1-1-3 0,5-3 7 0,-3-4 0 15,3-3 2-15,3-2 3 0,-3-3-3 0,0 0 0 16,0-3 2-16,0 2 3 0,-3-3 5 0,-2 4 7 16,0-1 0-16,0 6-3 0,-5 2 4 15,1 6-2-15,-6 5-4 0,1 1-5 0,-3 4-18 16,0 1-9-16,-1 2-1 0,0 6 4 0,0 1 8 15,2 6 6-15,-2 2 1 0,2 1-4 0,1 2 5 16,2 3-1-16,2-4 3 0,1 2 5 16,0-4-5-16,4-1-3 0,6-2-42 0,-2-3-100 15,3-4-201-15,5-4-374 0,-3-4-829 0</inkml:trace>
          <inkml:trace contextRef="#ctx0" brushRef="#br0" timeOffset="50188.2502">4451 13579 1984 0,'-2'-21'463'0,"4"-5"-368"15,4-3-45-15,16 10-35 0,7 1-16 16,8 2-2-16,3-2 2 0,1 0 4 0,-1 3-1 16,4-2 0-16,2 4 2 0,3-3-4 0,4 3 2 15,-1-1 1-15,-1-1-1 0,0 1 4 0,-3-2 1 16,2 0-1-16,-9-4-2 0,-1-1-1 0,-7-1-1 16,-7-3-2-16,-5-2 1 0,-8-1-7 15,-6 2 1-15,-7 2-3 0,-2 5-7 0,-6 1-6 16,-4 5-5-16,-5 6 2 0,-5 0 4 0,-3 7 17 15,-7 4 9-15,-1 4 9 0,0 5 10 0,1 6-1 16,2 1 1-16,6 8-3 0,8 0-7 16,4 1 3-16,7 1 0 0,-1 0 2 0,8-1 4 15,2 2-1-15,2-3 3 0,8 1 0 0,4 0 3 16,4 0-4-16,5-1-1 0,-3-4-5 0,0 1-5 16,-5-2-1-16,-2-4-6 0,-9-3-1 0,-4-2-4 15,-10-1 8-15,-8-3 8 0,-13 0 10 16,-17-3 2-16,-16-3-62 0,-18-4-150 0,-9-1-362 15,-12-2-1092-15</inkml:trace>
          <inkml:trace contextRef="#ctx0" brushRef="#br0" timeOffset="49831.5424">4776 12912 1265 0,'0'-26'663'0,"0"-7"-380"0,1-1-72 0,3 12-75 15,-3 15-35-15,2 1-25 0,0 4-38 0,-3 4-31 16,-3 2-17-16,2 0-4 0,-1 11 14 0,1 4 16 16,-4 11 11-16,-1 6 4 0,4 7-2 15,-4 5-2-15,1 4-2 0,2 5 3 0,-2 3-8 16,0 5-1-16,-1-1-3 0,4 4-4 0,-2 1 6 15,4-3-3-15,1 2-12 0,3-3-73 0,1-4-131 16,3 0-267-16,-2-6-461 0,-2-11-444 0</inkml:trace>
          <inkml:trace contextRef="#ctx0" brushRef="#br0" timeOffset="44644.8976">-3737 13486 1452 0,'-22'3'60'0,"-4"5"-100"0,-3 7-17 0,0 9 22 16,6 4 15-16,-4 1 15 0,4-6 29 0,6-1 24 16,-2-4 20-16,2 1 10 0,3-4-10 0,5 0-13 15,2-4-13-15,2-4-9 0,5-3 6 0,0-2 21 16,3-2 20-16,-1-2 20 0,0 1 17 0,3-3-9 16,3-1-10-16,3-2-17 0,1-3-26 0,1-4-16 15,2-1-9-15,-2-2-2 0,-5 3-1 16,-1-4 3-16,-4 2 0 0,-3-1-2 0,-1 1 3 15,-2 1-2-15,-4 3 5 0,0 1 2 0,1 6-3 16,-6 1-4-16,2 1-12 0,-2 1-7 16,-3 5-6-16,-2 0-3 0,1 3 0 0,0 5-2 15,2-3 2-15,0 2-2 0,2 1 0 0,2 0 0 16,5 3-4-16,0 1-8 0,2 0-59 0,6 0-126 16,3-4-253-16,8 4-474 0,6-3-353 15</inkml:trace>
          <inkml:trace contextRef="#ctx0" brushRef="#br0" timeOffset="44958.8082">-2639 13145 2046 0,'1'-9'240'0,"2"-1"-94"16,1 0-45-16,-1 4-33 0,-2 6-17 0,-1-3-11 16,-1 6-33-16,-1 1-17 0,-2 4-7 15,3 14 9-15,-3 5 21 0,0 13 14 0,-4 9 12 16,1 8 1-16,-2 4 2 0,-3 3-3 0,1 2-4 16,4 2 0-16,-3 2-3 0,-3 4-5 15,0 0-3-15,2 4-5 0,2-6 2 0,-2-4 2 16,1 0 2-16,-5-1-1 0,-1 0-7 0,0-4-11 15,-1-3-36-15,1-9-59 0,-1-8-79 0,0-8-112 16,0-9-140-16,3-6-206 0,-4-11-285 16,1-3 284-16</inkml:trace>
          <inkml:trace contextRef="#ctx0" brushRef="#br0" timeOffset="45455.6323">-2832 13248 1519 0,'8'-21'160'0,"3"0"-92"0,2-7-38 15,-1 7-2-15,2 9 41 0,-9 2 51 16,2 4 5-16,-9 6-38 0,-6 4-59 0,1 5-51 16,-6 6-7-16,-3 8 27 0,-1 11 18 15,-10 6 10-15,0 5 10 0,-5 0 2 0,0 3 4 16,-5-2 2-16,5 0 1 0,-3 0 4 0,4 0 0 15,-1-3-1-15,1-2-9 0,6-3-4 0,4-7-6 16,3-6-3-16,5-3 0 0,-1-4-6 16,9-7 3-16,-3-3 0 0,7-6 8 0,1 0 15 15,0-4 13-15,1 1 14 0,3 0 3 0,0-5-13 16,-1-7-19-16,3-7-19 0,4-9-13 0,3-2-8 16,3-3 1-16,3-2-2 0,0-3-3 15,2-4 3-15,3 1 1 0,-1-4-1 0,-1 1 0 16,3-2-1-16,-1 5 0 0,-2-2 0 0,-2 0 1 15,3 9-1-15,-5 2 0 0,4 7-3 0,-5 4 1 16,2 5 0-16,-2 0 0 0,-2 4 0 0,1 5-2 16,2 0 0-16,2 7-1 0,4 2 0 0,-5 5 1 15,5 7 0-15,-1 5 1 0,-5 7 0 16,5 6 1-16,0 5 3 0,-4 0-1 0,1-1 0 16,-4 1 0-16,-1-2-3 0,-3-3 1 0,-2 2 0 15,0-4 2-15,-2 3 0 0,3-2 1 16,-3-4 0-16,-2 2 2 0,1-4 0 0,-2-2-1 15,-3 0 0-15,0-2-16 0,1-4-67 0,-1 0-120 16,0-2-243-16,-4-2-491 0,0-2-603 0</inkml:trace>
        </inkml:traceGroup>
      </inkml:traceGroup>
    </inkml:traceGroup>
    <inkml:traceGroup>
      <inkml:annotationXML>
        <emma:emma xmlns:emma="http://www.w3.org/2003/04/emma" version="1.0">
          <emma:interpretation id="{3EE206AF-8556-4318-B223-812D1EBD214A}" emma:medium="tactile" emma:mode="ink">
            <msink:context xmlns:msink="http://schemas.microsoft.com/ink/2010/main" type="paragraph" rotatedBoundingBox="48,16197 18798,14897 18958,17212 209,185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D12D62-6BE3-44B1-A96B-5781D9975995}" emma:medium="tactile" emma:mode="ink">
              <msink:context xmlns:msink="http://schemas.microsoft.com/ink/2010/main" type="inkBullet" rotatedBoundingBox="95,16863 184,16857 196,17036 107,17042"/>
            </emma:interpretation>
            <emma:one-of disjunction-type="recognition" id="oneOf15">
              <emma:interpretation id="interp75" emma:lang="en-IN" emma:confidence="0">
                <emma:literal>O</emma:literal>
              </emma:interpretation>
              <emma:interpretation id="interp76" emma:lang="en-IN" emma:confidence="0">
                <emma:literal>0</emma:literal>
              </emma:interpretation>
              <emma:interpretation id="interp77" emma:lang="en-IN" emma:confidence="0">
                <emma:literal>o</emma:literal>
              </emma:interpretation>
              <emma:interpretation id="interp78" emma:lang="en-IN" emma:confidence="0">
                <emma:literal>1</emma:literal>
              </emma:interpretation>
              <emma:interpretation id="interp79" emma:lang="en-IN" emma:confidence="0">
                <emma:literal>7</emma:literal>
              </emma:interpretation>
            </emma:one-of>
          </emma:emma>
        </inkml:annotationXML>
        <inkml:trace contextRef="#ctx0" brushRef="#br0" timeOffset="39927.8587">-12351 16551 2544 0,'-8'-5'188'0,"-3"5"-177"0,1 5-30 16,6 8-8-16,4 8 12 0,2 3 9 0,2 0 0 15,-1-5 12-15,0 0 1 0,-2-6 4 0,-1-2 6 16,1-2-7-16,2-3 9 0,3-1 6 0,-2-5 15 15,-3-3 13-15,4 0 6 0,1-5-1 16,2 0-17-16,0-5-2 0,2-1-18 0,-3-5-2 16,0 3 2-16,-3-1-10 0,-1 0 11 0,-3 1-1 15,-3 1 3-15,-1 4 6 0,-3 2-3 0,-1 4-4 16,-3 0-12-16,2 4-3 0,1 1-14 16,-1 4-2-16,-1 1 0 0,6 0-6 0,-3 3 6 15,2-1-2-15,4 4-13 0,-2-2-38 0,3 0-63 16,1 1-98-16,2 0-182 0,5-2-292 15,-1 4-590-15</inkml:trace>
      </inkml:traceGroup>
      <inkml:traceGroup>
        <inkml:annotationXML>
          <emma:emma xmlns:emma="http://www.w3.org/2003/04/emma" version="1.0">
            <emma:interpretation id="{573D6A79-2588-439D-93A7-C8BADC0D2FEE}" emma:medium="tactile" emma:mode="ink">
              <msink:context xmlns:msink="http://schemas.microsoft.com/ink/2010/main" type="line" rotatedBoundingBox="727,16150 18798,14897 18958,17212 887,18466"/>
            </emma:interpretation>
          </emma:emma>
        </inkml:annotationXML>
        <inkml:traceGroup>
          <inkml:annotationXML>
            <emma:emma xmlns:emma="http://www.w3.org/2003/04/emma" version="1.0">
              <emma:interpretation id="{C1A72A65-DAFB-45E6-A837-A0E431C04E3B}" emma:medium="tactile" emma:mode="ink">
                <msink:context xmlns:msink="http://schemas.microsoft.com/ink/2010/main" type="inkWord" rotatedBoundingBox="728,16167 3025,16008 3111,17255 814,17415"/>
              </emma:interpretation>
              <emma:one-of disjunction-type="recognition" id="oneOf16">
                <emma:interpretation id="interp80" emma:lang="en-IN" emma:confidence="0">
                  <emma:literal>Less</emma:literal>
                </emma:interpretation>
                <emma:interpretation id="interp81" emma:lang="en-IN" emma:confidence="0">
                  <emma:literal>hess</emma:literal>
                </emma:interpretation>
                <emma:interpretation id="interp82" emma:lang="en-IN" emma:confidence="0">
                  <emma:literal>hos</emma:literal>
                </emma:interpretation>
                <emma:interpretation id="interp83" emma:lang="en-IN" emma:confidence="0">
                  <emma:literal>hers</emma:literal>
                </emma:interpretation>
                <emma:interpretation id="interp84" emma:lang="en-IN" emma:confidence="0">
                  <emma:literal>tress</emma:literal>
                </emma:interpretation>
              </emma:one-of>
            </emma:emma>
          </inkml:annotationXML>
          <inkml:trace contextRef="#ctx0" brushRef="#br0" timeOffset="41147.0234">-11050 15904 1601 0,'15'-23'509'16,"6"-6"-459"-16,2-2-47 0,-4 13 3 0,1 6 22 15,-12 8 24-15,-1 2 35 0,-7 7-3 0,-9 5-10 16,-3 9-15-16,-4 10-29 0,-6 9 3 16,-7 12-2-16,0 2-1 0,-9 6 3 0,2-1 5 15,1 4 1-15,-9 5 2 0,2-3-1 0,1 5-10 16,-1-2-3-16,1 1-6 0,1-2-10 0,-2-3 5 15,4-3-6-15,1-6-1 0,1-5 5 16,7-4-4-16,4-8-1 0,1-12-1 0,9-7 3 16,3-5-1-16,7-8 6 0,-2-3 1 0,11-2-10 15,-1-4-11-15,-1-6-13 0,1-4-8 0,5-11 8 16,-1-4 4-16,5-5 10 0,1 1 1 0,5 3-1 16,-1 0-1-16,-1 3-3 0,6 5 0 0,-5 5-6 15,1 4 2-15,2 8-5 0,-6 4 2 16,0 6 6-16,-2 4-1 0,1 8 9 0,-1 2 3 15,3 7 2-15,-1 1 0 0,2 1-2 0,4 0 3 16,-3-5-2-16,5 1 5 0,-2-2-1 16,5-5 1-16,2-4 5 0,7-5-4 0,-4-1 4 15,5-6-4-15,-1 0-4 0,3-10-1 0,2-4-5 16,1 0 1-16,-2-9-5 0,0 2 0 0,-5-2 0 16,2-4-1-16,-6-2 9 0,-2 1-3 15,-3-3 5-15,-2 1 0 0,-9-2-5 0,1-4 4 16,-9 1-1-16,4-2 2 0,-5 2 1 0,-1 3-1 15,2 10 0-15,-5 3-3 0,-5 8 5 16,1 7-13-16,-1 4-3 0,-5 4-4 0,-4 7-11 16,-5 7 10-16,-3 2 3 0,-11 12 7 0,2 2 5 15,-3 7-1-15,5-2 0 0,2 1-2 0,2 0 2 16,9 1 0-16,-5-3-1 0,8 3 4 16,4 0-5-16,1-6 4 0,6-6-3 0,2-5 1 15,4-10 5-15,6 0-4 0,4-8 3 0,3 0-2 16,5-4-1-16,5-4-1 0,8-2 1 0,0-4 0 15,9-5-4-15,-1-1 3 0,0-2-3 0,2-8-1 16,0 1 5-16,3-4 0 0,-5 0 2 16,-2-2-1-16,-6 1-1 0,-2-1 2 0,-5-4 0 15,3 1 5-15,-11-2-2 0,4-1 1 0,-8 2-2 16,-3 0-1-16,-2 3 2 0,0 3-3 0,-7 7 2 16,-2 7-4-16,4 7-2 0,-6 0 4 0,0 5-2 15,-2 1 0-15,-2 0-10 0,4 1-11 16,4 5-2-16,-2 1 1 0,2 3 11 0,3 8 9 15,2 2 2-15,11 6 0 0,-4 3-2 0,7 0 2 16,-4 0-3-16,3 3 5 0,-3-5 2 16,5 1-2-16,-2 0-2 0,-6-1-4 0,1-3 2 15,-5 3-2-15,-2-2 2 0,-9 1-4 0,-2 3-2 16,-9-6-1-16,-3-1 0 0,-4-1 2 0,-9-7 6 16,1 0 1-16,-4-3 1 0,4-4 0 15,-3-1 0-15,4-2 4 0,-2-6 3 0,9-1 3 16,2-2 2-16,3-1 3 0,4 0-3 0,7-3-1 15,2-5-6-15,8 0-8 0,7-4-3 0,9-3-3 16,4-3 2-16,9-4 1 0,3 3 3 0,6-2 0 16,0 2-1-16,5-1 2 0,7-2-3 15,-1-1 0-15,2-3 6 0,-2 2-4 0,2 0 3 16,-5 2-3-16,-2 2-4 0,-8 1 2 0,1-2 1 16,-14 3 1-16,1 2-2 0,-12 1 2 0,-3 4 2 15,-11 4-1-15,-6 0 3 0,-3 6-8 16,-9 2-6-16,-4 3-3 0,-2 4 0 0,-9 1 3 15,-1 5 5-15,-5 1 5 0,3 3 2 0,-1 3 1 16,5 0 1-16,-1 2-2 0,4-3-3 0,7 5 2 16,8 3 1-16,-1-2-2 0,8 5-2 15,8-1 2-15,-1-2 3 0,6 0 4 0,7 1 2 16,0 1-2-16,5-4-3 0,4 1-3 0,2-1 1 16,0 1 0-16,-3-1-1 0,-1 2 2 15,-2 2-5-15,-3-6 1 0,-6 4 0 0,-6-3-1 16,-7-2 4-16,-4 0-2 0,-10 0 2 0,-5-3 0 15,-8 2 1-15,-4-1 2 0,-9-5 2 0,-3-1 2 16,1 0-3-16,0-4 0 0,1-2-3 0,5-2-1 16,-1-4-2-16,8 2-17 0,2-4-21 15,8-1-35-15,2-2-52 0,8 1-75 0,0-4-172 16,13-5-338-16,5-3-825 0</inkml:trace>
        </inkml:traceGroup>
        <inkml:traceGroup>
          <inkml:annotationXML>
            <emma:emma xmlns:emma="http://www.w3.org/2003/04/emma" version="1.0">
              <emma:interpretation id="{49E6F4B2-5FF3-452D-9192-1EC8A2530DCF}" emma:medium="tactile" emma:mode="ink">
                <msink:context xmlns:msink="http://schemas.microsoft.com/ink/2010/main" type="inkWord" rotatedBoundingBox="3706,16259 6601,16058 6740,18060 3845,18261"/>
              </emma:interpretation>
              <emma:one-of disjunction-type="recognition" id="oneOf17">
                <emma:interpretation id="interp85" emma:lang="en-IN" emma:confidence="0">
                  <emma:literal>sugar</emma:literal>
                </emma:interpretation>
                <emma:interpretation id="interp86" emma:lang="en-IN" emma:confidence="0">
                  <emma:literal>Sugar</emma:literal>
                </emma:interpretation>
                <emma:interpretation id="interp87" emma:lang="en-IN" emma:confidence="0">
                  <emma:literal>Sugars</emma:literal>
                </emma:interpretation>
                <emma:interpretation id="interp88" emma:lang="en-IN" emma:confidence="0">
                  <emma:literal>Sugam</emma:literal>
                </emma:interpretation>
                <emma:interpretation id="interp89" emma:lang="en-IN" emma:confidence="0">
                  <emma:literal>sugars</emma:literal>
                </emma:interpretation>
              </emma:one-of>
            </emma:emma>
          </inkml:annotationXML>
          <inkml:trace contextRef="#ctx0" brushRef="#br0" timeOffset="41526.9752">-7981 16033 1575 0,'11'-22'15'0,"1"-4"-46"0,5-6 6 0,-6 9 31 15,-4 6 62-15,-5 5 55 0,-10 2 22 16,-5 2 0-16,-13 4-18 0,-3 4-19 0,-7 4 2 15,-4 5 3-15,-5 3 2 0,-2 7-10 0,-1 0-14 16,-4 7-16-16,2 3-15 0,2 4-17 0,5 0-13 16,7 0-7-16,9 1-6 0,8-1-1 0,4-1-2 15,10 3-1-15,6-8-1 0,10 1 0 0,4-2 4 16,8-2 0-16,5 1-6 0,1-1-1 16,10-1-4-16,7 1-5 0,-1 2 9 0,0-1-2 15,-1 1-1-15,-5-1-4 0,-10 0-4 16,-3-1-2-16,-11 1 3 0,-3-7 5 0,-11 4-5 15,-6 0-1-15,-12-2 0 0,-4 0-3 0,-15 2 9 16,-7-3 1-16,-9 0 1 0,-6 0-1 0,-1-5-3 16,1 1-2-16,1-6 2 0,7-2 6 0,4-1-14 15,5-4-17-15,5-4-33 0,6-5-44 16,7-4-26-16,9-2-27 0,2-2-30 0,9-3-49 16,6-1-87-16,9-5-149 0,4-4-160 0,8 1-155 15,9-5 657-15</inkml:trace>
          <inkml:trace contextRef="#ctx0" brushRef="#br0" timeOffset="42913.2067">-7905 16299 2030 0,'-2'3'260'16,"-5"3"-170"-16,4 3-38 0,1 7 17 0,0 0 22 16,-4 7 7-16,3 3-12 0,-4 4-15 15,-2 1-23-15,1 0-8 0,0-1-8 0,2 1-10 0,2-3-8 16,0-2-7-16,7-6-2 0,0 0 2 15,1-4 4-15,7-2 1 0,2-5-3 0,-1 0 1 16,3-5-1-16,2-3 1 0,6-2 2 0,0-2-7 16,4-5-1-16,-2-3-5 0,2-3-5 0,-2-2 8 15,1-4-1-15,-5 0 2 0,2-4 1 16,-1-2-2-16,-6 0 0 0,0-1 3 0,-4 1 6 16,1 0-5-16,-3-1 1 0,-5 4-3 0,3 2-5 15,-4 6 5-15,0 5 2 0,-3 4 2 0,-1 6-4 16,-1 1-8-16,0 4-2 0,-2-1 0 15,-1 7 8-15,-1 7 6 0,-1 2 1 0,0 6-1 16,0 0-5-16,2 2 3 0,0-2-4 0,3-3 1 16,1 0 3-16,4-1-7 0,0-2 2 15,5-6 1-15,1-2 3 0,4-2-1 0,8-4 5 16,-1-3-3-16,7-3-6 0,1-3 9 0,5-1-7 16,3-4 2-16,2-4 0 0,5 1-8 0,-3-7-1 15,1 0-1-15,-3-5 2 0,-3 1 5 16,-2-2 1-16,-6 1 1 0,1-1-4 0,-5-4 3 15,0 0 0-15,-1 0 1 0,-4 1 6 0,-3-1-9 16,-1 0 1-16,-4 0 0 0,-6 0-4 0,0 2 6 16,-1 2 0-16,-4 4-1 0,-1 3-6 0,-3 4 4 15,0 4 0-15,-4 3-3 0,1 3 6 0,-4 3-10 16,-2 1-4-16,0 2 1 0,-2 3 2 16,-1 6 5-16,-6-1 3 0,5 5 0 0,-5 3-2 15,8 3 1-15,-2 6 0 0,1 3 3 0,-1 4 2 16,5 0-3-16,0 4 1 0,1 3-1 15,4 3-1-15,-2 6 2 0,1-3-1 0,2 7 1 16,-3-3-5-16,1 3 3 0,-5 5-1 0,0 1 0 16,-4 4 4-16,-4-1-2 0,-7 0 0 0,-2 0-2 15,-2 0-3-15,-4 8-4 0,-5 1 0 0,-2 1 2 16,-5-3-2-16,0-7 7 0,-2-6-2 16,-4-4 1-16,1-2 4 0,-1-5-2 0,-2-6 2 15,1 2-2-15,2-11 0 0,1-6 6 0,6-10 1 16,3-9 4-16,8-2-1 0,2-10 4 15,4-4 1-15,4-8 2 0,6-5 3 0,2-6-6 16,5-5-2-16,6-1-6 0,2-8-8 0,9 0 0 16,4-7-9-16,9-2-4 0,5-3-8 0,8-4-8 15,6-2-7-15,9-1-11 0,4 2-10 0,4 3-21 16,7 2-20-16,2 5-29 0,3 7-38 16,1 4-51-16,1 0-76 0,0 8-91 0,-3 0-71 15,-2 7-42-15,-2 0 27 0,-6 2 187 0,-2 2 284 16,-4-1 0-16,-6-3 0 0,-5 3 0 0,1-1 0 15,-4 1 0-15,2-1 0 0,-5-2 105 16,5 0 242-16,-3-4-15 0,1 1-14 0,0 1-30 16,-4-4-36-16,-1 1-37 0,-4 0-49 0,2-1-40 15,-3 1-35-15,-3 1-19 0,-4 1-6 16,-5 7 4-16,-3 1 5 0,-6 6-1 0,-3 0 1 16,-4 6-11-16,-4 0-6 0,-5 5-13 0,-1-1-12 15,-4 4-9-15,-4 2-5 0,-7 4-5 0,-3 4-2 16,1 3-1-16,-3 4 2 0,-2 3-2 0,-2 2 5 15,1 4-3-15,-1 0 0 0,4 2 1 16,-2 0-4-16,6-1 0 0,3-2-6 0,7-5-1 16,5-4-2-16,5-3-2 0,6-4 3 0,4-5-6 15,4-1 1-15,1-2-1 0,4-3 0 0,6-2 6 16,6-5 2-16,4-4 0 0,2-5-4 0,6 0-1 16,-1-4-2-16,1-3 1 0,1 4 4 15,-7-5-2-15,-2 2 4 0,-4 6-3 0,-7-1-1 16,1 8 5-16,-7 1-3 0,-2 5 3 0,-7 3-4 15,-1 0-4-15,-4 1-1 0,-1 4 0 0,-3 4 6 16,-2 8 1-16,-8 2 5 0,0 3-4 16,-2 2-2-16,1-1 2 0,3-2-4 0,1-1 3 15,3-6-1-15,3 1-2 0,6-4-1 0,3-4-3 16,3-1 4-16,1-1 0 0,5-3 1 16,3-2 1-16,2-3-1 0,2-4 2 0,8 0-1 15,0-2 0-15,4-5-2 0,3 2-2 0,1-2 2 16,-2-2-2-16,3-3 0 0,-2 1 1 15,-1-3 0-15,-1-1 1 0,1 1-3 0,-1-3 4 16,-2-3-5-16,3 1 1 0,-6-1 2 0,1 1-6 16,-1-1 3-16,-4 1-1 0,1 4-1 0,-7 4 5 15,-3 4 0-15,-4 3 0 0,-1 5-3 0,0-1 0 16,-4 6-8-16,2 1 0 0,-2 3 3 0,1 5-2 16,1-1 7-16,0 6 3 0,1 3 2 15,-1 5 1-15,1 1 2 0,-1 5 2 0,-4 2-4 16,0 4 5-16,0 2-4 0,-4 1 5 0,-2 1 9 15,-2-1-2-15,-5-3 11 0,0-4 4 0,2-3 6 16,1-3 10-16,2-6-1 0,2-3-4 16,4-2-7-16,2-8-5 0,1 0-4 0,0-3 3 15,5-1 7-15,0 0-3 0,4-3 2 0,4-1-7 16,5-7-12-16,5-2-3 0,9 0-7 0,0-6-5 16,6 1-14-16,0-2-18 0,4-2-32 15,-3-3-54-15,0-2-82 0,-1-1-192 0,-4-4-548 16,-7 0-713-16</inkml:trace>
        </inkml:traceGroup>
        <inkml:traceGroup>
          <inkml:annotationXML>
            <emma:emma xmlns:emma="http://www.w3.org/2003/04/emma" version="1.0">
              <emma:interpretation id="{51E8C39D-4AB9-4C64-B04B-3684CAA0F2A3}" emma:medium="tactile" emma:mode="ink">
                <msink:context xmlns:msink="http://schemas.microsoft.com/ink/2010/main" type="inkWord" rotatedBoundingBox="8958,15683 9702,15631 9774,16668 9030,16720"/>
              </emma:interpretation>
              <emma:one-of disjunction-type="recognition" id="oneOf18">
                <emma:interpretation id="interp90" emma:lang="en-IN" emma:confidence="0">
                  <emma:literal>H</emma:literal>
                </emma:interpretation>
                <emma:interpretation id="interp91" emma:lang="en-IN" emma:confidence="0">
                  <emma:literal>A</emma:literal>
                </emma:interpretation>
                <emma:interpretation id="interp92" emma:lang="en-IN" emma:confidence="0">
                  <emma:literal>4</emma:literal>
                </emma:interpretation>
                <emma:interpretation id="interp93" emma:lang="en-IN" emma:confidence="0">
                  <emma:literal>h</emma:literal>
                </emma:interpretation>
                <emma:interpretation id="interp94" emma:lang="en-IN" emma:confidence="0">
                  <emma:literal>r</emma:literal>
                </emma:interpretation>
              </emma:one-of>
            </emma:emma>
          </inkml:annotationXML>
          <inkml:trace contextRef="#ctx0" brushRef="#br0" timeOffset="51019.3993">-3158 15645 2041 0,'0'-2'162'0,"-3"-1"-148"15,2 6-69-15,-2 3-11 0,1 7 30 16,-5 8 56-16,-4 10 24 0,-8 4 7 0,1 6-4 15,-8 2-13-15,1-1-6 0,-3-4-6 0,1 0 2 16,-4-5 3-16,5-3 9 0,0-8 3 0,5-1-4 16,3-9 2-16,7 1-1 0,2-7 9 15,5-6 26-15,1 0 7 0,3-4-2 0,0-4-17 16,4-3-31-16,-1-8-24 0,6-4-11 0,0-9 3 16,6-4-1-16,1-4 7 0,2-5-3 0,4-4-1 15,-3-2 6-15,4-4-6 0,0 2 2 0,-6 4-2 16,9 0-3-16,-6 2 3 0,3 1 0 15,1 7 2-15,1 4-2 0,1 6 6 0,-1 10 4 16,1 6 0-16,-5 4 7 0,-1 7-6 0,3 7-1 16,-6 5-3-16,8 8-3 0,-8 3 2 0,6 7-4 15,-3 6 6-15,0 1-3 0,3 3 2 16,-6 5-2-16,-2-3-4 0,2 0 3 0,2 2-17 16,-1-1-86-16,3 2-179 0,1 3-369 0,-2-4-950 15</inkml:trace>
          <inkml:trace contextRef="#ctx0" brushRef="#br0" timeOffset="50674.2493">-3031 15607 2210 0,'-14'-16'304'15,"-2"-3"-212"-15,2-1-21 0,13 11-23 0,2 6-7 16,5 2-11-16,-1 4-11 0,-1 6-8 16,7 6-1-16,-5 8 3 0,1 12 4 0,2 8 7 0,-5 11-3 15,6 1 0-15,-6 0-4 0,1-1-5 16,2-6 2-16,-7-2-3 0,1 2 4 0,1-3-2 16,-1 2-4-16,2-3 2 0,-3-2-3 0,1-2-3 15,-1-6-36-15,-4-5-82 0,1-8-149 0,-1-4-253 16,-6-5-384-16,-3-6-327 0</inkml:trace>
        </inkml:traceGroup>
        <inkml:traceGroup>
          <inkml:annotationXML>
            <emma:emma xmlns:emma="http://www.w3.org/2003/04/emma" version="1.0">
              <emma:interpretation id="{0C99C43F-0AF3-44E5-80DB-5D2980FD252F}" emma:medium="tactile" emma:mode="ink">
                <msink:context xmlns:msink="http://schemas.microsoft.com/ink/2010/main" type="inkWord" rotatedBoundingBox="10453,15476 12779,15314 12857,16431 10531,16593"/>
              </emma:interpretation>
              <emma:one-of disjunction-type="recognition" id="oneOf19">
                <emma:interpretation id="interp95" emma:lang="en-IN" emma:confidence="0">
                  <emma:literal>Anti</emma:literal>
                </emma:interpretation>
                <emma:interpretation id="interp96" emma:lang="en-IN" emma:confidence="0">
                  <emma:literal>Anti.</emma:literal>
                </emma:interpretation>
                <emma:interpretation id="interp97" emma:lang="en-IN" emma:confidence="0">
                  <emma:literal>Antis</emma:literal>
                </emma:interpretation>
                <emma:interpretation id="interp98" emma:lang="en-IN" emma:confidence="0">
                  <emma:literal>Ants</emma:literal>
                </emma:interpretation>
                <emma:interpretation id="interp99" emma:lang="en-IN" emma:confidence="0">
                  <emma:literal>Asti</emma:literal>
                </emma:interpretation>
              </emma:one-of>
            </emma:emma>
          </inkml:annotationXML>
          <inkml:trace contextRef="#ctx0" brushRef="#br0" timeOffset="51877.0881">-1981 15886 2262 0,'0'-14'108'0,"3"-9"-120"0,10-7-24 0,18 5-6 0,3 0 28 16,9-3 24-16,4 2 14 0,2 2 10 0,5 3 1 15,1 3 5-15,5 3 4 0,-1 5 9 16,7 4 6-16,0 6-6 0,-3 4-5 0,-6 7-16 16,-6 5-11-16,-8 6-8 0,-5 5-6 0,-4 4-1 15,-9 9-6-15,-7-3-2 0,-4 2 0 16,-6-2-3-16,-5 1 4 0,-6-2 5 0,-5-2 2 16,-3 0-1-16,-4-2 5 0,1-3-3 0,-3-4 5 15,-5-7 6-15,4-1 0 0,-5-6 4 0,5-6 2 16,-1-1 3-16,4-4 5 0,2-7 3 0,1 1-5 15,6-3-5-15,-2-6-4 0,7-1-7 0,1-8-2 16,4-2-1-16,5-3-7 0,6-4-1 16,5 1-5-16,2-6-7 0,10-1 6 0,1-6-1 15,8-1 2-15,6 0 1 0,2 1-3 0,-2 6-2 16,4 6 0-16,1 6 2 0,-5 6-3 16,-3 5 4-16,-2 6-2 0,-2 5-6 0,-2 2 10 15,-9 5-1-15,5 4-1 0,-10 6 5 0,-3 4-9 16,0 5 2-16,-7 3 1 0,-3 4 5 0,-4 4 1 15,-1 4 2-15,-4 2-2 0,-2-1-7 16,-3-1 10-16,-5-2-3 0,3-1 4 0,-3-1 5 16,-2-4-10-16,4-1 2 0,-4-3-2 0,3-6 0 15,-3 3-11-15,2-5-60 0,4-4-107 0,-4-4-163 16,4-2-226-16,1-4-229 0,-2-6-268 16</inkml:trace>
          <inkml:trace contextRef="#ctx0" brushRef="#br0" timeOffset="51418.3119">-1915 15788 2422 0,'0'16'59'15,"3"10"-98"-15,5 7 28 0,2 1 13 0,-6-4 11 16,-2-1 5-16,-4 0 12 0,-2 0 6 0,-5-3-2 15,-3 0 2-15,1 1-9 0,3-5-4 16,0-6-6-16,4-1-5 0,-1-7 4 0,3-5 6 16,2-3 17-16,2-2 23 0,-2 1 23 0,4-4-7 15,-3-4-23-15,0-10-25 0,2-8-30 16,5-6-3-16,-2-4 1 0,4 0 1 0,1-6 4 16,0-4 1-16,-2-5 3 0,3-5 0 0,3-4-2 15,5-4-3-15,-1 1-4 0,5-3 4 0,3 0-2 16,0 1 3-16,6 2-2 0,-1 8-3 15,-2 4 0-15,6 12-1 0,-2 11 4 0,-2 6 3 16,-3 8 3-16,5 8 1 0,-5 5-1 0,1 7 6 16,2 10-7-16,-4 8 1 0,-2 9 0 0,-8 9-5 15,5 6 6-15,-9 2-2 0,-2 5 0 16,-3-1 1-16,-5 0-4 0,-3 4 2 0,-1-2-4 16,-4 2 2-16,-4 1 4 0,2 2-2 0,-7 0 2 15,3-4-8-15,-5-2-44 0,0-6-83 0,-2-4-182 16,-1-3-358-16,-4-2-936 0</inkml:trace>
          <inkml:trace contextRef="#ctx0" brushRef="#br0" timeOffset="52342.98">-590 15855 1965 0,'6'-18'112'0,"9"-7"-115"0,12-6-19 16,13 1 14-16,10 5 25 0,5-1 9 0,2 3 6 15,0 2-1-15,-2 1-2 0,1 3 20 0,6 1 20 16,-2 5 17-16,-1 4 5 0,-7 4 0 0,-2 6-12 16,-7 3-6-16,-3 3-1 0,-2 4-19 0,-8 5-12 15,-4 5-14-15,-3 2-11 0,-8 5 1 16,-6 2-2-16,-4 2 2 0,1-2-2 0,-6 2-2 15,-6-2-1-15,4-2 1 0,-8-2 3 0,3 0-8 16,-2-3 2-16,-2-1-9 0,-1 1-86 16,4-3-169-16,-4-1-414 0,0-4-970 0</inkml:trace>
          <inkml:trace contextRef="#ctx0" brushRef="#br0" timeOffset="52103.6971">-254 15199 310 0,'11'-17'792'0,"0"-6"-415"0,1 1-101 0,-7 13-61 0,5 5-38 16,-6 5-23-16,2 4-25 0,-2 3-28 0,0 6-23 16,6 4-16-16,-5 9-12 0,6 4 0 15,0 8-4-15,1 3-3 0,-3 4 5 0,-1 3-11 16,1 0 4-16,-3 4-7 0,3-2-9 0,-6-2 2 15,4 1-4-15,-6 3-4 0,0-1 0 0,-2-1-6 16,1-2-4-16,-3-3-1 0,-5 0-14 16,3-3-76-16,-6-3-142 0,-2 0-285 0,-7-5-522 15,-1-3-279-15</inkml:trace>
          <inkml:trace contextRef="#ctx0" brushRef="#br0" timeOffset="52498.8771">288 15263 2875 0,'-3'-11'111'0,"-1"-1"-87"0,3-3-44 0,4 10-17 15,2 4-13-15,4 1-27 0,-6 0-43 0,1 3-213 16,0 3-441-16,-1 6-781 0</inkml:trace>
        </inkml:traceGroup>
        <inkml:traceGroup>
          <inkml:annotationXML>
            <emma:emma xmlns:emma="http://www.w3.org/2003/04/emma" version="1.0">
              <emma:interpretation id="{F5437B1A-8C88-4404-BA01-1220998F8287}" emma:medium="tactile" emma:mode="ink">
                <msink:context xmlns:msink="http://schemas.microsoft.com/ink/2010/main" type="inkWord" rotatedBoundingBox="13819,15280 18800,14935 18943,16998 13962,17343"/>
              </emma:interpretation>
              <emma:one-of disjunction-type="recognition" id="oneOf20">
                <emma:interpretation id="interp100" emma:lang="en-IN" emma:confidence="0">
                  <emma:literal>inflame.</emma:literal>
                </emma:interpretation>
                <emma:interpretation id="interp101" emma:lang="en-IN" emma:confidence="0">
                  <emma:literal>inflame</emma:literal>
                </emma:interpretation>
                <emma:interpretation id="interp102" emma:lang="en-IN" emma:confidence="0">
                  <emma:literal>inflaming.</emma:literal>
                </emma:interpretation>
                <emma:interpretation id="interp103" emma:lang="en-IN" emma:confidence="0">
                  <emma:literal>inflamm</emma:literal>
                </emma:interpretation>
                <emma:interpretation id="interp104" emma:lang="en-IN" emma:confidence="0">
                  <emma:literal>Inflamm</emma:literal>
                </emma:interpretation>
              </emma:one-of>
            </emma:emma>
          </inkml:annotationXML>
          <inkml:trace contextRef="#ctx0" brushRef="#br0" timeOffset="53247.882">1361 15358 2191 0,'0'-18'403'0,"1"-1"-372"0,4-2-47 15,10 8-32-15,9 7-15 0,2 1-19 0,1 1-104 16,-1 4-365-16,1 4-478 0</inkml:trace>
          <inkml:trace contextRef="#ctx0" brushRef="#br0" timeOffset="53150.1429">1406 15624 1629 0,'8'-12'449'0,"-2"-3"-345"0,7-2-56 15,8 9-20-15,-3 3 1 0,1 8 9 0,-1 3 3 16,-5 6-6-16,-8 6-4 0,2 9-4 0,-6 8 2 15,-2 8-1-15,-6 3 0 0,4 0-1 0,-2-4-4 16,-2-4-4-16,4-3-1 0,-1-2-3 0,2-7-2 16,2 2 4-16,0-3-2 0,2-2-12 0,0-4-98 15,-1-3-242-15,-2-5-451 0,-3-3-685 16</inkml:trace>
          <inkml:trace contextRef="#ctx0" brushRef="#br0" timeOffset="55717.1921">1814 15677 2011 0,'1'11'96'0,"7"6"-119"0,2 2 48 0,2 4 17 16,-2-1 7-16,1-3 6 0,-4 0-9 0,-2-2-12 16,-2 1-5-16,-2-2-7 0,6-1-2 0,-6-2-3 15,2 1-1-15,-2-4-2 0,-1-2 2 0,4-2 11 16,-4-3 16-16,3-5 31 0,-2 1 20 15,1-2-5-15,0-6-17 0,2-2-32 0,2-5-24 16,-1-2-10-16,4-8-2 0,0-5-2 0,3-1-2 16,-2-2 2-16,5 5-8 0,3-1-2 0,0 4-6 15,1 4-5-15,0 7 5 0,-3 5-5 16,0 3 3-16,-3 5-2 0,2 2-4 0,-3 6 2 16,0 4 5-16,-1 4 6 0,2 5 2 0,0 5 8 15,0 0 1-15,0 4-2 0,1 1 7 16,6 2-5-16,-4-3 5 0,0-3 2 0,7-8-4 15,-3-3 2-15,3-6-3 0,-2-3 1 0,-2 1 1 16,4-11 1-16,-3 0 1 0,3-3-2 16,1-4 3-16,0-7-6 0,3-5 3 0,0-1-2 15,2-7-5-15,-3 0 3 0,0 2-2 0,-3-6-2 16,-1 1 0-16,-2-2-1 0,-4-5-2 0,0-3 0 16,-4-3 5-16,-3-2-1 0,-1-2 2 0,-4 1 2 15,-1 0-3-15,0 2 2 0,1 1-2 0,-4 2 1 16,1 8 4-16,-1 6 0 0,0 6 3 0,0 11 2 15,-1 4 2-15,-3 9-3 0,1 2-13 16,0 2-20-16,1 4-8 0,-2 5 2 0,-2 10 10 16,-3 9 20-16,1 7 5 0,-4 9 1 0,2 5 1 15,1 8-1-15,2 2 2 0,-3 9-1 16,-2 7 1-16,-2 4 5 0,-1 10-2 0,-2 5 5 16,-4 2-1-16,-1 4-2 0,2-3 7 0,-3-3-6 15,8 2 1-15,3-3-2 0,4-4-2 0,7-6-2 16,6-7 3-16,3-4 2 0,6-8-5 15,3-3 4-15,1-9-4 0,-1-13-7 0,2-11 0 16,-3-8-11-16,-3-10-3 0,-1-6-5 0,0-3-8 16,-1-4 1-16,-1-7-4 0,-1-4-2 15,2-8-18-15,-5-3-24 0,1-8-27 0,-6-3-20 16,-5-5-4-16,-6-3-1 0,-6-1 11 0,-7 2 20 16,-3 0 23-16,-4-3 32 0,-5 6 31 0,-2 1 32 15,0 4 28-15,2 2 25 0,-1 3 15 0,6 4 5 16,2 2 15-16,3 2-6 0,3 0-8 0,9 2-14 15,6 3-28-15,0 0-20 0,11-1-20 0,3-2-13 16,8-2-14-16,6-4 4 0,10-1 3 16,9-4 0-16,13 0 9 0,8-2-7 0,5-1 1 15,5-2 3-15,7-3-8 0,-3-2 9 0,0-8-2 16,0-5-5-16,-5-2 6 0,0-5-8 16,-5-3-4-16,-3-2-11 0,-2-4-7 0,-7 0-13 15,-6 0 3-15,-9 2 9 0,-3 5 3 0,-9 1 21 16,-3 3 2-16,-10 5 7 0,-6 7 10 15,-6 4 6-15,-2 6 10 0,-9 5 8 0,0 0 6 16,-6 5 0-16,-1 1-5 0,1 9-7 0,0 1-13 16,1 6-9-16,3 3-14 0,0 4-12 0,0 7 0 15,-2 7-3-15,-4 9 7 0,-1 16 8 16,-2 8 3-16,5 10 3 0,-3 11 2 0,0 4 4 16,6 6-7-16,1 4 6 0,1 4 0 0,0 0-3 15,-1-1 10-15,4 0-8 0,4 0 1 0,0-10-1 16,5-5-2-16,2-10-1 0,3-13-2 15,3-6 3-15,2-8-4 0,-1-6 4 0,0-4-3 16,0-7-5-16,4-6 3 0,-3-3-8 0,1-5 2 16,0-4 1-16,1-3-7 0,5-2 6 0,0-7-5 15,2-3-3-15,5-6-5 0,0 2-8 0,6-5-10 16,2-4-18-16,5 0-8 0,2-3-9 0,0-3 4 16,-1-1 16-16,-2 3 9 0,-5-2 15 15,0 4 11-15,-5 1 6 0,-3 4 9 0,-5 1 4 16,-5 3 5-16,-4 4 3 0,-5 3 14 0,-4 0 5 15,-3 4 11-15,-6 4 5 0,-6 2-10 16,0 1-2-16,-4 1-9 0,-5 3-9 0,1 4 4 16,-5 3-6-16,-3 5 2 0,-3 5-4 0,3 3 4 15,-6 1-2-15,4 5 0 0,-3 0 5 16,1 4-9-16,8-1 4 0,0 3-5 0,6-4-4 16,5 2 3-16,5-1-3 0,7-4 1 0,3-3 3 15,3-5 1-15,5-5 2 0,2-2 2 0,2-4 3 16,5-2-8-16,3-2 4 0,5-3-6 0,6-5-5 15,-3-2 6-15,3-1-7 0,-6-4 4 0,-3 2 0 16,-3 1-3-16,-6-4 2 0,2 5-1 16,-4-2 2-16,-5 7-3 0,-2 0 1 0,-1 4-2 15,-3 0-5-15,0 2-1 0,-3 2-17 0,2 0-1 16,-2 4 3-16,1 9 3 0,-1-3 16 0,2 4 2 16,-4 5 2-16,5-3-1 0,2 0 3 15,1-2-1-15,3-4 0 0,2 0 5 0,4-5-4 16,2-2 2-16,-1-1-1 0,1-1-4 0,2-4 1 15,6-2-2-15,0-3 0 0,2-8 1 16,-3 1-1-16,1-2-1 0,2-6-1 0,-5-3 4 16,2-2-2-16,-2-4 2 0,-3 1 3 0,2 1-6 15,0-2 5-15,-4-1-4 0,-1 1 1 0,-1-1 1 16,-2 4 0-16,0 1 0 0,0 5-6 16,0 8 2-16,-1 3-5 0,-1 5-7 0,-3 2-5 15,-1 6-9-15,-3 3 5 0,1 4 6 0,2 5 10 16,-3 5 10-16,-1 8-1 0,0 2 3 0,0 3-3 15,0 4-2-15,0-1 1 0,0 0 0 0,0 3 3 16,1-5-3-16,-1-3 3 0,2-4-4 16,0-8 0-16,0-2 4 0,0-5 0 0,2-3 4 15,2-3 3-15,-5-2 6 0,2-2 9 0,1-4 9 16,-3 1 7-16,3-5-4 0,4 0-7 0,0-6-12 16,3-3-9-16,2-1-2 0,-3-4-4 0,3 1 2 15,-1-5-1-15,0-3-2 0,2-1 0 16,0-1 0-16,0-1 3 0,2 1-3 0,-3 2-1 15,3 3-2-15,1 0-2 0,-1 3 2 0,1 5-5 16,-4 1 0-16,2 6-3 0,0 6-8 16,-2 0-4-16,-2 6-6 0,-1 3 2 0,-4 3 1 15,2 4 6-15,-4 2 5 0,3 6 0 0,-3 0 7 16,3 6 1-16,-5-1 2 0,2 3 4 0,-2 1-4 16,-1-2 3-16,4 1-1 0,-1-4 1 15,-1-4 1-15,1-2 0 0,0-4-1 0,-1-3-2 16,0-5 1-16,-2-1 3 0,2-4 8 0,-2-2 13 15,0 1 12-15,1-2 12 0,0-3-8 0,0-1-9 16,4-5-11-16,-2-4-16 0,-1-1 2 16,2-4-4-16,2 1-1 0,-2-6 3 0,4-1-4 15,-1 1 5-15,4 2-5 0,-3-3 1 0,3 1 1 16,0 1-3-16,3-3 3 0,2 7-3 16,2 1-3-16,-3 3-5 0,4 3-6 0,-4 5-1 15,-1 2-2-15,0 4 3 0,-3 4-3 0,1 3-4 16,-1 1-1-16,-2 7-2 0,-1-2 6 0,-1 7 4 15,-2 3 7-15,-4 1 2 0,2 4-1 0,-2-2 4 16,-1 1 0-16,-1-2 3 0,0-2 2 0,-1 2-4 16,-1-4 1-16,2-2 1 0,0-4 0 15,0-4 0-15,0-2 2 0,0-2-2 0,0-2 0 16,0-2 4-16,2-4 5 0,-1 2 6 0,0-4 8 16,3-1-8-16,0-1-4 0,-2-4-7 15,2-4-5-15,4-2 2 0,0-2 3 0,-1 0-1 16,2 0-2-16,0 0 1 0,1-4-2 0,0 1 2 15,4-5 4-15,-1 6-7 0,-1-4 3 0,2 0-4 16,0 0-1-16,3-1 8 0,-4 1-5 16,3 1 1-16,-1 9-4 0,1 0-2 0,-1 5-1 15,5 4 1-15,-1 1 5 0,-3 4-2 0,4 1-1 16,-3 4-2-16,-2 6-4 0,2 2 5 0,-2 6 2 16,0 5 3-16,-2 8 1 0,-1-1-2 0,-1 2-2 15,-3-1 1-15,-5 0 4 0,1-1-3 16,-3 1 3-16,2-2-3 0,-6-1-2 0,3-1 2 15,-1-6 0-15,-3-5 3 0,2 1-2 16,1-4-1-16,-2-2 0 0,1-6 1 0,0-5 9 0,2 1 7 16,0-4 9-16,0 1 8 0,0 0-8 15,0-4-3-15,2-4-10 0,-2 0-7 0,2-3 1 16,1-5-4-16,-2 1 0 0,6-8-1 0,-1-3 1 16,2-4 3-16,0-1 0 0,4 0-4 0,-2 0-4 15,4 0 0-15,-1-1 0 0,2 0 3 16,2 2 3-16,2-2-5 0,-1 9-3 0,3 2-5 15,-2 3-1-15,4 4 1 0,-3 6 0 0,0 4-2 16,-1 2-6-16,-2 3 1 0,-4 5-1 16,2 1 3-16,-5 2 9 0,0 5-4 0,-3 6 4 15,1 2-2-15,-3 4-2 0,-1 3 5 0,3-1 3 16,-6 2 1-16,-1-3 1 0,-1 0 0 0,-3-1-2 16,-1-2 1-16,3-6 6 0,-3 2-6 0,1-5 2 15,0 0-2-15,4-5-5 0,-1-3 9 16,-2-3 4-16,3-3 11 0,0 0 13 0,0-2 10 15,3-1-3-15,-2-4-4 0,0-2-15 0,2-6-11 16,1-1 0-16,1-1-7 0,6-6-1 0,-3 2 4 16,2-4-2-16,3-2 0 0,0 0 4 15,6-1-6-15,-1-2-2 0,-2 1 2 0,6 2 1 16,-5 5-2-16,3 2-1 0,-2 5-4 0,1 6-10 16,-1 3 8-16,-2 3-1 0,-3 3 5 0,1 4 7 15,-2 4-6-15,1 6 1 0,-5 3 3 0,-1 7 3 16,0 6 1-16,-5 3 0 0,-2 3-3 15,-7 1-5-15,3 2 5 0,-5-5-1 0,1 2 0 16,-3-3-1-16,1 3-45 0,2-4-103 0,2-2-247 16,3-3-653-16,5-5-601 0</inkml:trace>
          <inkml:trace contextRef="#ctx0" brushRef="#br0" timeOffset="55862.3189">6391 15709 3317 0,'-13'-21'120'0,"5"3"-87"0,3 2-14 16,5 11-6-16,1 5-4 0,-1 0-1 0,0 0-10 16,-1 0-18-16,-2 2-30 0,-2 2-91 15,-2 4-210-15,-5 9-625 0,-7 2-738 0</inkml:trace>
        </inkml:traceGroup>
      </inkml:traceGroup>
    </inkml:traceGroup>
    <inkml:traceGroup>
      <inkml:annotationXML>
        <emma:emma xmlns:emma="http://www.w3.org/2003/04/emma" version="1.0">
          <emma:interpretation id="{56EAEFFD-0228-4805-B907-C9CEA84A25A9}" emma:medium="tactile" emma:mode="ink">
            <msink:context xmlns:msink="http://schemas.microsoft.com/ink/2010/main" type="paragraph" rotatedBoundingBox="229,17874 18165,17145 18241,18999 305,19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F62A29-41A7-406B-A3E3-CE3A81048BD4}" emma:medium="tactile" emma:mode="ink">
              <msink:context xmlns:msink="http://schemas.microsoft.com/ink/2010/main" type="inkBullet" rotatedBoundingBox="9059,17905 9073,17905 9074,17920 9059,17921"/>
            </emma:interpretation>
            <emma:one-of disjunction-type="recognition" id="oneOf21">
              <emma:interpretation id="interp105" emma:lang="en-IN" emma:confidence="0">
                <emma:literal>.</emma:literal>
              </emma:interpretation>
              <emma:interpretation id="interp106" emma:lang="en-IN" emma:confidence="0">
                <emma:literal>`</emma:literal>
              </emma:interpretation>
              <emma:interpretation id="interp107" emma:lang="en-IN" emma:confidence="0">
                <emma:literal>'</emma:literal>
              </emma:interpretation>
              <emma:interpretation id="interp108" emma:lang="en-IN" emma:confidence="0">
                <emma:literal>l</emma:literal>
              </emma:interpretation>
              <emma:interpretation id="interp109" emma:lang="en-IN" emma:confidence="0">
                <emma:literal>,</emma:literal>
              </emma:interpretation>
            </emma:one-of>
          </emma:emma>
        </inkml:annotationXML>
        <inkml:trace contextRef="#ctx0" brushRef="#br0" timeOffset="60308.1226">-3427 17580 1 0,'0'0'0'0</inkml:trace>
      </inkml:traceGroup>
      <inkml:traceGroup>
        <inkml:annotationXML>
          <emma:emma xmlns:emma="http://www.w3.org/2003/04/emma" version="1.0">
            <emma:interpretation id="{E1F47F54-844B-4CD4-B797-C9EEE11EC9D1}" emma:medium="tactile" emma:mode="ink">
              <msink:context xmlns:msink="http://schemas.microsoft.com/ink/2010/main" type="line" rotatedBoundingBox="229,17874 18165,17145 18241,18999 305,19728"/>
            </emma:interpretation>
          </emma:emma>
        </inkml:annotationXML>
        <inkml:traceGroup>
          <inkml:annotationXML>
            <emma:emma xmlns:emma="http://www.w3.org/2003/04/emma" version="1.0">
              <emma:interpretation id="{DE2E22FD-C0D2-4F91-8296-80750D298DB3}" emma:medium="tactile" emma:mode="ink">
                <msink:context xmlns:msink="http://schemas.microsoft.com/ink/2010/main" type="inkWord" rotatedBoundingBox="244,18627 425,18432 530,18530 350,18724"/>
              </emma:interpretation>
              <emma:one-of disjunction-type="recognition" id="oneOf22">
                <emma:interpretation id="interp110" emma:lang="en-IN" emma:confidence="0">
                  <emma:literal>°</emma:literal>
                </emma:interpretation>
                <emma:interpretation id="interp111" emma:lang="en-IN" emma:confidence="0">
                  <emma:literal>o</emma:literal>
                </emma:interpretation>
                <emma:interpretation id="interp112" emma:lang="en-IN" emma:confidence="0">
                  <emma:literal>a</emma:literal>
                </emma:interpretation>
                <emma:interpretation id="interp113" emma:lang="en-IN" emma:confidence="0">
                  <emma:literal>9</emma:literal>
                </emma:interpretation>
                <emma:interpretation id="interp11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71539.1987">-12069 18327 69 0,'-10'0'477'0,"1"-2"-369"0,-3 2-59 16,5 5 0-16,3-2 26 0,-2 2 28 15,3-2 10-15,2 1-14 0,-2-1-19 0,-2 3-25 16,3-2-17-16,-1 2-9 0,3-3-3 0,0-1 19 16,2-4 33-16,-1 2 46 0,1-3 20 15,0 2-3-15,2-5-31 0,2-3-40 0,3 2-21 16,2-7-18-16,1-1-7 0,2-4 0 0,3 0-6 15,-4-1-1-15,2-1-3 0,-3 6 2 16,0 0 1-16,-8 4 10 0,3 1 8 0,-7 3 3 16,-2 1 3-16,-6 1-17 0,3 4-15 0,-10 2-14 15,2 2-10-15,-7 5-1 0,-3-1 2 0,3 6 7 16,-6 1 3-16,2 1 4 0,0 0-1 0,5-3-6 16,6-3 0-16,2 4-10 0,2-1-27 0,7 2-103 15,2-2-174-15,3-4-218 0,6 0-262 16,5-2 281-16</inkml:trace>
        </inkml:traceGroup>
        <inkml:traceGroup>
          <inkml:annotationXML>
            <emma:emma xmlns:emma="http://www.w3.org/2003/04/emma" version="1.0">
              <emma:interpretation id="{F6AF2391-9BB4-46C1-B6E4-68CB97806A30}" emma:medium="tactile" emma:mode="ink">
                <msink:context xmlns:msink="http://schemas.microsoft.com/ink/2010/main" type="inkWord" rotatedBoundingBox="920,18178 1971,18324 1884,18952 833,18805"/>
              </emma:interpretation>
              <emma:one-of disjunction-type="recognition" id="oneOf23">
                <emma:interpretation id="interp115" emma:lang="en-IN" emma:confidence="0">
                  <emma:literal>No</emma:literal>
                </emma:interpretation>
                <emma:interpretation id="interp116" emma:lang="en-IN" emma:confidence="0">
                  <emma:literal>NO</emma:literal>
                </emma:interpretation>
                <emma:interpretation id="interp117" emma:lang="en-IN" emma:confidence="0">
                  <emma:literal>Not</emma:literal>
                </emma:interpretation>
                <emma:interpretation id="interp118" emma:lang="en-IN" emma:confidence="0">
                  <emma:literal>Now</emma:literal>
                </emma:interpretation>
                <emma:interpretation id="interp119" emma:lang="en-IN" emma:confidence="0">
                  <emma:literal>Non</emma:literal>
                </emma:interpretation>
              </emma:one-of>
            </emma:emma>
          </inkml:annotationXML>
          <inkml:trace contextRef="#ctx0" brushRef="#br0" timeOffset="72094.9835">-11369 18009 2006 0,'-4'2'33'0,"-4"1"-80"0,-2 4-34 16,6 5 16-16,2 2 30 0,-5 6 21 0,0 6 21 15,-4 1 11-15,-1 2-3 0,0 5-3 0,0 1-6 16,-1 0-1-16,1-1-2 0,-2-3 4 0,0-1 0 16,-1 0-1-16,1-3 4 0,1-2 2 15,0-6 5-15,-1 0 4 0,4-10 6 0,4 0 10 16,2-8 19-16,4-1 20 0,0-3-10 0,0-4-35 15,0 2-54-15,-3-2-44 0,2-7-16 0,0-1 12 16,1-6 23-16,0 0 15 0,0-4 15 0,0 1 6 16,0-4 5-16,0-1 7 0,0 0 0 0,-2-2 5 15,2 3 3-15,0 1 0 0,2 3 1 16,-1 3 2-16,3 4 3 0,0 5 1 0,-1 2 2 16,4 5-4-16,-1-1-7 0,2 3 3 0,0 3-5 15,3 1 1-15,0 5 5 0,1 0-3 16,4 6 8-16,-3 5 0 0,3 0 1 0,-1 9 0 15,4-3-4-15,-4 9 1 0,-1 0-6 0,0-2-2 16,2 5-1-16,3-2-1 0,-6-2 0 0,3-1 1 16,-1-2-1-16,-2-5-2 0,1-8 2 15,2 0 3-15,-4-8 9 0,1-3 13 0,-2-1 16 16,2-7 18-16,-3-1 9 0,-3-9 0 0,2-1-11 16,3-5-17-16,-1-4-12 0,1-1-11 15,-5-6-2-15,3 1 2 0,-4-3-5 0,3-2-1 16,-2 0-3-16,-2 0-3 0,3 0-1 0,-3-1-3 15,0 5-2-15,3-1-13 0,-3 1-17 0,4 1-35 16,1 3-50-16,-4 5-65 0,5 7-109 0,-3 4-125 16,0 10-203-16,2 5-189 0,2 2 631 0</inkml:trace>
          <inkml:trace contextRef="#ctx0" brushRef="#br0" timeOffset="72434.6244">-10775 18248 1668 0,'-11'3'86'0,"-1"2"-109"16,-4 2-4-16,2 4 46 0,2 3 35 15,-2 3 30-15,-1 2-2 0,-1 5-12 0,-4 1-13 16,4 5-14-16,2-5-6 0,2 2-5 0,1-2-2 16,9-2 4-16,0-2-4 0,4-4-2 0,2-4-2 15,5-5 0-15,5-1 2 0,-1-4 10 16,7 1 4-16,-1-2-6 0,8-8 4 0,-1 2-12 15,8-7-7-15,-6 1 2 0,2-7-11 0,-2 4 3 16,0-4-5-16,-3-2-3 0,1 3-1 0,-5-4-3 16,-5 2 4-16,-2 0-2 0,-5 0 4 0,-6-3 0 15,-4-1-3-15,-6-1 2 0,-3 3-4 16,-7-3-2-16,0 4-7 0,-9 0-7 0,-1 3-4 16,1 4-3-16,-3 6 2 0,-4 5-1 0,3 1 5 15,1 3 1-15,2 0-3 0,2 4 1 0,3-1-34 16,7 4-114-16,3-3-182 0,8-2-292 15,4-1-282-15,2 4 453 0</inkml:trace>
        </inkml:traceGroup>
        <inkml:traceGroup>
          <inkml:annotationXML>
            <emma:emma xmlns:emma="http://www.w3.org/2003/04/emma" version="1.0">
              <emma:interpretation id="{450D23CD-F45F-45FE-A62E-6DBB6511AD9E}" emma:medium="tactile" emma:mode="ink">
                <msink:context xmlns:msink="http://schemas.microsoft.com/ink/2010/main" type="inkWord" rotatedBoundingBox="2410,18048 5740,17778 5842,19038 2512,19308"/>
              </emma:interpretation>
              <emma:one-of disjunction-type="recognition" id="oneOf24">
                <emma:interpretation id="interp120" emma:lang="en-IN" emma:confidence="0">
                  <emma:literal>office</emma:literal>
                </emma:interpretation>
                <emma:interpretation id="interp121" emma:lang="en-IN" emma:confidence="0">
                  <emma:literal>affine</emma:literal>
                </emma:interpretation>
                <emma:interpretation id="interp122" emma:lang="en-IN" emma:confidence="0">
                  <emma:literal>coffee</emma:literal>
                </emma:interpretation>
                <emma:interpretation id="interp123" emma:lang="en-IN" emma:confidence="0">
                  <emma:literal>caffeine</emma:literal>
                </emma:interpretation>
                <emma:interpretation id="interp124" emma:lang="en-IN" emma:confidence="0">
                  <emma:literal>offeree</emma:literal>
                </emma:interpretation>
              </emma:one-of>
            </emma:emma>
          </inkml:annotationXML>
          <inkml:trace contextRef="#ctx0" brushRef="#br0" timeOffset="74097.1962">-9632 18005 288 0,'-6'-4'401'0,"2"-2"-279"0,-6 3-40 0,6 2 28 15,2 1 38-15,-1 3 4 0,-4-2-18 0,-3 5-26 16,-4 4-18-16,-2 3 7 0,-7 2-1 15,6 3 5-15,-7 1-12 0,0 5-15 0,1 0-4 16,-3 4-15-16,-5 5-5 0,9 0-5 0,-4 2-6 16,3 0-7-16,2-2-6 0,3 3-1 0,5 0-11 15,1-7 2-15,8-2-6 0,4-4-4 0,3-3 10 16,2-5-8-16,4-1 4 0,5-3 4 16,-1-2-4-16,3-2 7 0,7-2 1 0,1-2 6 15,3-2-8-15,3-2 0 0,2-1-8 0,0-3-9 16,4-5 10-16,-5 1-6 0,8-1 1 15,-2-3-1-15,-6 1-11 0,4-2-3 0,-7-2-3 16,2-4-1-16,-5 1 3 0,2-4 1 0,-3-1 3 16,3-1-1-16,-2-4 5 0,2 3-6 0,-4-4 3 15,-4-1 1-15,4 1-10 0,-7 1-3 16,-3-2-6-16,-1 5 2 0,-4 5 7 0,-5 5 10 16,-3 4 7-16,-1 5-4 0,-6 2 0 0,3 4-22 15,-8 1-14-15,-2 3-6 0,-2 1-7 0,-8 5 14 16,0 6 10-16,-4 0 8 0,1 3 11 15,-1 0 1-15,0 3 3 0,-4 3-2 0,5-1 0 16,0 0-1-16,5 1-1 0,1-4 2 0,1 3-3 16,4-5 4-16,4 2-6 0,6-7-11 0,-2-1-28 15,7-5-50-15,9-1-26 0,-4-3-11 0,8-3 18 16,2-4 31-16,0-4 13 0,10-5 8 16,1 3-11-16,0-4-9 0,1-3 6 0,0 3 0 15,-6 0 20-15,3 2 14 0,-7 4 6 0,-2 5-6 16,-4 1-13-16,-4 2 5 0,-3 2 19 0,-3 1 35 15,0 1 39-15,0 0 22 0,-3 0 6 16,0 3-9-16,2-1-13 0,-1 0-16 0,1 3-10 16,0-2-6-16,1-1-10 0,1-1 1 0,0-3-1 15,2-2 13-15,5-1 19 0,-4 0 13 16,8-3 6-16,2-2-12 0,0-4-10 0,11-2-17 16,-1 0-11-16,3-2-23 0,-1-1-47 0,3-5-49 15,-3 2-60-15,2-2-59 0,-1-5-44 16,4 7-7-16,-7-4 108 0,-1 0 177 0,3-1 0 15,-1-4 0-15,-1-2 0 0,-4-5 0 0,2-6 0 0,-6 0 0 16,3-3 0-16,-6-1 0 0,2 4 0 16,-3 0 0-16,0 1 0 0,-4 8 0 0,3 3 206 15,-6 14 74-15,-1 5-28 0,-5 6-49 0,-2 3-81 16,-1 3-76-16,1 1-51 0,-3 5-19 16,-2 5 18-16,-4 10 23 0,-5 7 8 0,-4 8 3 15,4 4 1-15,-6 6 9 0,4 4 17 0,-2 6 22 16,-4 0 10-16,3 3 7 0,-1 1-9 0,-4-1-11 15,-3 3-5-15,1 0-10 0,1 3-5 16,0-1-9-16,-2-1-8 0,3-2-7 0,-3-4-9 16,8-3-2-16,1-7-9 0,6-5-3 0,4-2-3 15,7-15-6-15,4-7 2 0,3-6-3 0,5-4 6 16,0-5 8-16,11-4 8 0,-2-4 15 16,5-6 4-16,-1-4 0 0,3 0-5 0,3-2-10 15,-2-3-12-15,2-1-11 0,-1-9-3 0,-1 3-10 16,-1-3 2-16,2 1-5 0,-7 0-3 15,3-5 4-15,-6-1 0 0,-2 1 11 0,-1-3 3 16,-5 0-1-16,-4 1-2 0,-4 0-5 0,-1 1 4 16,-6 5 4-16,-1 8 1 0,-4 1-3 0,-3 6-13 15,-7 5-11-15,-3 2-5 0,-1 4 6 0,-2 5 9 16,-2 2 12-16,-4 3 7 0,6 3 3 16,0-4 3-16,3 0-3 0,2 3-1 0,5-3-1 15,6-1-7-15,7-1-4 0,2-5-18 0,9-2-8 16,-1-5 10-16,6 1 11 0,5-1 21 0,7-5 6 15,4-3-3-15,1-7-7 0,9 0-5 0,1-2-12 16,3-2-18-16,0 2-9 0,3-4-8 16,-3-5 6-16,1 1 15 0,-5-2 8 0,-2-1 12 15,0 0 4-15,-5-1 3 0,-1-3-1 0,2-3-2 16,-8 1 3-16,-2 1-2 0,2 4 5 16,-7 4 0-16,3 5 3 0,-6-1 8 0,-1 4 2 15,-2 6 12-15,-1 1 8 0,-3 4 5 0,0 2 7 16,-3 4 2-16,-2 3-7 0,-1 3-21 0,0 1-28 15,-1 1-45-15,0 2-1 0,-1 4 20 16,-2 4 24-16,-1 8 38 0,0 8 0 0,-5 8-9 16,-1 5-4-16,-2 10-3 0,0 1 8 0,-1 5 4 15,-1 1 6-15,-2-1-1 0,-4 1-5 0,0 2 3 16,0 1-8-16,-2 3 0 0,2-1 2 16,1-2-9-16,4-2 1 0,-2-7-1 0,2-5-5 15,1-6 3-15,7-7-5 0,3-5-3 0,5-7-7 16,1-7 2-16,9-6 1 0,-5-5 10 0,6 1 14 15,-1-2 9-15,1-5 9 0,3-2-1 0,3-5-5 16,6-6-8-16,1-2-18 0,0 0-22 16,0-2-27-16,0-2-33 0,-2-4-19 0,-6 0-7 15,-1-2-1-15,-7-1-9 0,-6 1-8 0,-2-8-17 16,-8 3 4-16,-2-4 28 0,-1 1 34 0,-9 6 41 16,4 2 21-16,-9 4 23 0,1 6 21 15,3 3 17-15,-3 3 23 0,1 7 3 0,8 1 1 16,0 0-10-16,5 0-4 0,-1 0 0 0,8 0-12 15,3 2-24-15,7-4-36 0,1 1-21 16,3-4-6-16,4-4 14 0,9-2 17 0,2-4 2 16,8-2-1-16,5-1-1 0,1 3-3 0,3 0 3 15,-3 3-2-15,-5-1 4 0,0 7 2 0,0 2 1 16,-7-1 6-16,-1 7-3 0,-3 2 1 0,-5 7-1 16,4 2-3-16,-9 3 3 0,-2 4 2 0,-5-1 8 15,0 7 1-15,-6-1 4 0,-1 2 2 16,-1-1-6-16,-5-4 2 0,1-1-2 0,0-2 3 15,-5 1 4-15,0-4-5 0,0-1-2 0,2-2-9 16,-1-2-15-16,3-5-53 0,-2 0-112 0,6-2-150 16,-1-1-250-16,3-3-272 0,1-4 456 15</inkml:trace>
          <inkml:trace contextRef="#ctx0" brushRef="#br0" timeOffset="74886.676">-8232 18247 1 0,'2'6'0'15,"-2"1"0"-15,4 0 0 0,4-3 202 16,1-4 120-16,0-1-3 0,6-4-45 0,1-4-98 15,2-2-66-15,5-6-31 0,1 1-12 0,-2-1-9 16,1 1-11-16,3 0-7 0,-1 1-10 0,-1-3-2 16,-8 5-4-16,2-4-9 0,-7 4-9 15,-2-2-9-15,-4 1-2 0,-3 1 5 0,-2 1 2 16,-4 2 0-16,0 1-11 0,-6 1-8 0,-3 2-11 16,-1 3-3-16,-2 3 8 0,-6 3 8 0,1 5 15 15,-3 5 13-15,-1 1 13 0,-1 3 14 16,-2 3 10-16,1 3 7 0,-3 4-3 0,4 2-2 15,-1 1-8-15,6 1-2 0,-2 2 0 0,8-4-10 16,3-1-8-16,10-7-9 0,3-2-8 16,6-4 7-16,5 0 7 0,8-6 7 0,-3-2 6 15,7-1 2-15,3-6-3 0,4-6-2 0,2 2-1 16,2-5-12-16,-2 0-9 0,5-3-19 0,-1-3-17 16,-7 0-10-16,5 0-7 0,-7-1 4 15,2-3 7-15,-5 1 9 0,2-5 7 0,-4-1 10 16,-1-2 3-16,-4 0 2 0,-3-1 3 0,0 2-2 15,-2-2-1-15,1 3 6 0,-4-1 0 0,0 2 4 16,-5 1 4-16,3 7 1 0,-5 1 4 0,-2 8 6 16,-1 6-1-16,0 0-14 0,-1 2-25 0,-1 6-11 15,1 1-1-15,-6 3 11 0,5 8 24 16,-5 3 7-16,0 1 2 0,-1 4-6 0,2-2-6 16,0 0-4-16,1-4 0 0,1-2 1 0,-4 3 3 15,5-3 1-15,-2 1-2 0,-1 0 3 0,2-5-2 16,-1-2 2-16,1-2 6 0,1 0-3 15,1-5-1-15,-2-1 1 0,1-3-2 0,3-2 12 16,-1-1 16-16,2 2 7 0,-1-5 5 0,4 0 1 16,0-1-21-16,0-4-15 0,1-1-11 15,3-6-10-15,3-1 5 0,3-3 3 0,-1-6-1 16,2 0 3-16,-1 1 4 0,7-1 0 0,-4 2-4 16,-2 4-1-16,2 3-5 0,-3 2 1 15,-1 5 6-15,0 2-5 0,2 2 1 0,-6 4-5 0,1-1-5 16,1 5 4-16,-3 0 2 0,0 6 4 15,0 3 6-15,-3 0 4 0,0 8 1 0,-1-4 5 16,-2 3 3-16,-2 2-3 0,-2 2 1 0,1 0-4 16,-4 0-4-16,-1-2 3 0,-3-2 0 15,4 1 3-15,-3-4-3 0,4 1-3 0,-3-4-16 16,3-4-43-16,1 3-90 0,2-8-158 0,0 2-225 16,1-3-291-16,2-3 79 0</inkml:trace>
          <inkml:trace contextRef="#ctx0" brushRef="#br0" timeOffset="75447.5745">-8551 17788 1198 0,'-5'-8'-1197'0</inkml:trace>
          <inkml:trace contextRef="#ctx0" brushRef="#br0" timeOffset="75265.0417">-7418 18297 790 0,'-1'0'235'0,"1"-3"-265"16,1 0-22-16,7 0 46 0,6-2 61 0,2 1 77 16,1-3-10-16,2-2-31 0,6-2-14 0,4 1-2 15,4-4 2-15,3-2-7 0,-2-2-11 0,2 0-18 16,-1-1-13-16,-4 1-7 0,0 0-13 15,-5-1-9-15,0-2-20 0,-5 1-13 0,-6 0-8 16,1-3-2-16,-8 2 7 0,-6-3 5 0,-4 3 6 16,-6 5 7-16,-4 1 7 0,-5 9 20 0,-1 4 19 15,-9 7 17-15,-3 4 14 0,-4 10 6 16,-4 2 9-16,1 5 11 0,-3-1 16 0,0 4 1 16,3 2-8-16,-2 2-14 0,6 5-16 0,2-1-13 15,3 1-6-15,8 1-1 0,1-5-7 0,3 2 1 16,12-5-9-16,3-7-7 0,5 0 7 15,8-7 1-15,4-4 11 0,7-3 6 0,6-2-8 16,10-5-2-16,8-6-6 0,4-5-3 0,5 1-4 16,-1-5-7-16,0-3-4 0,5-3-6 0,-3-3-1 15,-1-1-4-15,-6 3-11 0,-6-1-18 16,-4-3-29-16,-8 2-46 0,-6-1-64 0,-9-3-109 16,-5 1-207-16,-9 0-406 0,-8 0-12 0</inkml:trace>
        </inkml:traceGroup>
        <inkml:traceGroup>
          <inkml:annotationXML>
            <emma:emma xmlns:emma="http://www.w3.org/2003/04/emma" version="1.0">
              <emma:interpretation id="{FE320656-BB0B-405F-8609-571EAA63C34F}" emma:medium="tactile" emma:mode="ink">
                <msink:context xmlns:msink="http://schemas.microsoft.com/ink/2010/main" type="inkWord" rotatedBoundingBox="12079,17655 13994,17577 14028,18418 12113,18495"/>
              </emma:interpretation>
              <emma:one-of disjunction-type="recognition" id="oneOf25">
                <emma:interpretation id="interp125" emma:lang="en-IN" emma:confidence="0">
                  <emma:literal>organic</emma:literal>
                </emma:interpretation>
                <emma:interpretation id="interp126" emma:lang="en-IN" emma:confidence="0">
                  <emma:literal>Organic</emma:literal>
                </emma:interpretation>
                <emma:interpretation id="interp127" emma:lang="en-IN" emma:confidence="0">
                  <emma:literal>oyanic</emma:literal>
                </emma:interpretation>
                <emma:interpretation id="interp128" emma:lang="en-IN" emma:confidence="0">
                  <emma:literal>Oyanic</emma:literal>
                </emma:interpretation>
                <emma:interpretation id="interp129" emma:lang="en-IN" emma:confidence="0">
                  <emma:literal>organics</emma:literal>
                </emma:interpretation>
              </emma:one-of>
            </emma:emma>
          </inkml:annotationXML>
          <inkml:trace contextRef="#ctx0" brushRef="#br0" timeOffset="62659.4441">-213 17852 1 0,'-2'-1'38'16,"1"-2"195"-16,-1-2-22 0,1 4 23 0,1-1-8 15,1 1-20-15,-1 1-46 0,0 0-65 0,2 1-52 16,-2 1-37-16,0-1-15 0,1 2-2 0,-2 2 7 16,1-1 16-16,0 6 22 0,-2 2 21 0,0 4 8 15,-5 6-3-15,3 3-6 0,-7 3-14 16,1-2-4-16,-5 1-5 0,1-4-8 0,1 0-1 16,0-2-2-16,-3-1-1 0,3-4-2 0,1-6 6 15,2 2 1-15,4-7 17 0,-2-2 17 16,7-2 14-16,1-1 20 0,1-1 6 0,1-1 1 15,4-1-14-15,-4-4-27 0,0-1-28 0,1-2-25 16,6-5-9-16,1 0-1 0,2-4 3 16,3-2 4-16,2-3-4 0,5-3 1 0,-1-2-3 15,3-3-2-15,4-1 3 0,3-3-4 0,1 3 0 16,2 1-3-16,-2 3-3 0,6 4-1 0,-8 4 2 16,5 7 5-16,-8 1 0 0,-1 5 6 15,-4 4-4-15,-4 1 0 0,-1 4-1 0,-1 2-3 16,-1 5 2-16,-8 4-2 0,3-2 2 0,-7 6 2 15,0 4 4-15,-5 3 7 0,0 4 1 0,-4 1 3 16,-4 0-3-16,0 2-4 0,-3-3 5 0,2 0-5 16,3-4 2-16,-4 1 1 0,4-5-10 15,3-3 5-15,-2-2-4 0,6-3-3 0,1-2-29 16,0-3-40-16,0-1-58 0,2-1-59 0,4-4-24 16,-1 0-50-16,3-4-63 0,5-1-85 0,4-1-85 15,-1-1 173-15,6-4 326 0,-3 1 0 0</inkml:trace>
          <inkml:trace contextRef="#ctx0" brushRef="#br0" timeOffset="62870.2457">519 17664 202 0,'-4'0'444'0,"0"0"-195"0,1 2-104 16,0 2-37-16,-2 2-15 0,1 9 10 15,-8 1 9-15,-2 6-15 0,-2 3-14 0,-4 2-21 16,4 1-9-16,3 3-3 0,-3 2-7 0,2-3 2 15,1 0-6-15,2-4-6 0,-1-3-6 0,8-4-6 16,3-3-1-16,1-4-1 0,2-6 8 0,1 0-2 16,9-4-2-16,1-2-12 0,1-2-37 0,9-1-42 15,2-3-96-15,2-2-139 0,4-4-198 16,4-2-215-16,-5 0 361 0</inkml:trace>
          <inkml:trace contextRef="#ctx0" brushRef="#br0" timeOffset="63357.0552">1064 17701 832 0,'-6'-6'335'0,"-4"-3"-206"0,-2-1 19 0,0 9 36 0,0 1 10 15,-3 1-10-15,-1 5-49 0,-7 1-40 16,-6 4-5-16,-1 4-5 0,-6 2 5 0,0 3-8 16,2 3-14-16,-2 2-10 0,0 2-9 0,8 4-8 15,0 2-15-15,4 0 0 0,4 0-12 16,9-4-4-16,3-4 6 0,8-3-4 0,5-1 8 16,6-3 4-16,10-2 3 0,3-3 7 0,7-3 0 15,11-4 1-15,7-3-11 0,8-3-1 0,7-2-7 16,0-1-7-16,3-4 7 0,-1-1-8 15,-1-1 3-15,2 0-2 0,-7 0-6 0,-6 0 2 16,-10-1-2-16,-5-1-1 0,-4-2-10 0,-13 1-18 16,1 3-30-16,-9 0-55 0,-5 0-110 15,-6 2-178-15,-5 1-443 0,-8-1-700 0</inkml:trace>
          <inkml:trace contextRef="#ctx0" brushRef="#br0" timeOffset="63007.7437">722 17369 404 0,'-8'-12'275'0,"-6"-3"-40"0,-4-5-33 0,5 8-21 0,1 4-33 15,5 2-61-15,-1 1-50 0,3 4-48 16,-1-2-92-16,6 6-114 0,4 0-147 0,0 1-199 16,0 5 253-16</inkml:trace>
          <inkml:trace contextRef="#ctx0" brushRef="#br0" timeOffset="61631.7803">-2760 17530 986 0,'2'-9'200'0,"0"0"-137"16,8 0-16-16,-4-2 38 0,4 5 49 0,3-3 36 15,-2 3 4-15,-2-2-31 0,-5 5-35 0,-1 0-29 16,-3 3-25-16,0 2-4 0,-1 2-7 0,-1 2-4 15,1-3-2-15,-2-1-14 0,-1 1-3 16,-1 0-1-16,1 3-4 0,-6 6 4 0,-3 2-2 16,0 6-2-16,-2 2 0 0,-4 4-3 0,-2 3 0 15,-3 5-3-15,-1 4 0 0,4-2 0 16,1 1 4-16,0 2 5 0,6 0-3 0,1 5-4 16,6-7-5-16,1-3-3 0,3-3-1 0,6-7 5 15,3-1 0-15,1-6 1 0,2 0 5 0,9-4 4 16,2-2 8-16,5-5 4 0,3-1 3 15,7-5-3-15,2-4-8 0,5 1-1 0,1-7-9 16,-1-1 2-16,6-1-3 0,-5-4-3 0,0 3-2 16,3-7-4-16,-6-1 2 0,-1 0 4 15,-8-5-4-15,-1-3 0 0,0-2-2 0,-3-5-4 16,-9-3 4-16,4-1 1 0,-7-3 0 0,-3-2-1 16,-7-2 0-16,3-2-4 0,-7 1 2 0,-2-1 3 15,-7 7-3-15,1 8-1 0,-3 2-1 0,-5 7-2 16,-5 2-2-16,4 3 0 0,-10 5 0 0,-1 2-7 15,1 4 0-15,-11 3-3 0,4 4-2 16,-5 4 7-16,-2 5 1 0,-1 5 4 0,3 3 0 16,0 4-2-16,2 2 2 0,5 2 1 0,-1 2 2 15,1 4 5-15,6 0-4 0,3 6 0 0,2 0-2 16,7 2 0-16,2 2 1 0,9 2 1 16,2-2 3-16,9-2-2 0,2-4 3 0,7-5 6 15,8-4 4-15,2-6 5 0,6-3 2 0,2-8-2 16,5 1-3-16,5-7-2 0,4-1 0 15,3-3-3-15,2-3-1 0,0 0-5 0,-1-4 2 16,-1 1 2-16,0-6 1 0,-2 2 3 0,-2-4-5 16,-6 1-4-16,-4-3-3 0,-1-2-3 0,-8 0 5 15,-3-4 4-15,-1 1 5 0,-3-4-3 16,-9 2 3-16,0-1-4 0,-4 4 3 0,-6 2 5 16,0 5-5-16,-1 7-2 0,-3 3-6 0,-5 5-9 15,2 2-7-15,2 2-7 0,-6 3 1 0,-1 6 1 16,-4 6 10-16,-3 6 6 0,-2 6 4 15,-2 1 7-15,4 1-4 0,0 0 0 0,5-2-6 16,0 1-6-16,6-4 5 0,3-2 3 0,2 1 4 16,1-5 2-16,8 0-1 0,1-4 0 0,3-2 4 15,3-4 5-15,10-2 2 0,4-5 1 0,3-2-4 16,8-5-10-16,5-1 2 0,-4-4-1 16,7 0 2-16,0-1-1 0,0 0 0 0,5-1-4 15,-3-2-1-15,-3 0 3 0,0-1-2 0,-1-2 3 16,-6 2-3-16,0-5-3 0,-5 1-2 0,-1-1 0 15,-5 2 6-15,-3-2 2 0,-2 1 2 16,-9 0-5-16,2 1 2 0,-7-2 1 0,-7 1 2 16,-2-1 1-16,-3 2-3 0,-3 1-2 0,-1-2-3 15,-5 4 1-15,-3-2 2 0,-1 3 3 16,-1 2-4-16,2 1-3 0,-1 1-6 0,-2 2 1 16,2 5-4-16,-1-1 4 0,1 4-4 0,-1 1-5 15,1 4 3-15,1 7-1 0,-4 3 5 0,-4 10 8 16,4 3 0-16,-6 7-3 0,1 6 2 15,-1 6-5-15,5 3 3 0,-5 6 7 0,6 5 0 16,1 1-4-16,-1 2 1 0,0-4-3 0,6 2 2 16,-4 4 2-16,1-4-4 0,1 3 3 0,-2-2-1 15,-2-1 4-15,-3 0 1 0,1 0 2 0,-6 2-5 16,-1-7-4-16,0-6 4 0,-1-10-3 0,5-10 7 16,-3-5 9-16,-2-7 4 0,-3-6 5 15,-2-3-2-15,2-9-3 0,0 0 4 0,-4-6-2 16,5-4 3-16,1-1-2 0,-1-8-5 0,4-4-4 15,-1-6-2-15,5 0 3 0,-1-3-7 0,3-2 3 16,-2-6-9-16,8-4-4 0,6-1 0 16,-2-2-15-16,8 2-8 0,6 0-24 0,1 4-25 15,12 0-21-15,2 3-36 0,3 3-49 0,10 2-83 16,-2 5-116-16,7 4-174 0,4 1-185 16,5 4 315-16</inkml:trace>
          <inkml:trace contextRef="#ctx0" brushRef="#br0" timeOffset="62070.5185">-401 17888 1252 0,'-12'-12'116'0,"-3"-3"-56"15,0 0 44-15,2 5 49 0,3 2 21 0,0 5-21 16,-5 1-54-16,0 4-49 0,-8 1-23 0,-3 6 4 15,-3 2 7-15,-8 1 11 0,-2 5 15 0,-3 3 5 16,2 2 1-16,-3 4-8 0,0 0-15 16,0 3-13-16,9 0-9 0,-3-3-5 0,3-3-7 15,7 0-3-15,8-2-7 0,3-4-4 0,8-2 1 16,5-5-3-16,5-4 3 0,2 0-2 0,6-3 2 16,4-1-2-16,6-2 2 0,0-2 7 15,8-2-5-15,3-4 5 0,1-2-4 0,6-5-7 16,-6 0 2-16,5-3-5 0,1 2-1 0,-7-5 3 15,4-2 0-15,-9 3 5 0,0-4 4 16,-5 1 2-16,-5 3 0 0,0-3 3 0,-5 3-4 16,-4 5-3-16,2 2 5 0,-5 4-7 0,3 3 2 15,-4 3-2-15,-3 1-7 0,0 2-3 0,0 0-10 16,-2 4-9-16,1-2 1 0,0 5 6 16,-5 2 11-16,4 4 9 0,0 2 8 0,-2 6-3 0,-2 2-1 15,3 2 2-15,2-3-5 0,1 2-2 16,1-5-14-16,3 1-33 0,5-2-67 0,3-5-92 15,3 1-121-15,1-4-134 0,7-3-151 0,4 1-121 16,-2-7 649-16</inkml:trace>
        </inkml:traceGroup>
        <inkml:traceGroup>
          <inkml:annotationXML>
            <emma:emma xmlns:emma="http://www.w3.org/2003/04/emma" version="1.0">
              <emma:interpretation id="{4BF75512-B59A-4301-9917-F6FEDF17560C}" emma:medium="tactile" emma:mode="ink">
                <msink:context xmlns:msink="http://schemas.microsoft.com/ink/2010/main" type="inkWord" rotatedBoundingBox="14414,17278 18189,17209 18222,19016 14447,19085"/>
              </emma:interpretation>
              <emma:one-of disjunction-type="recognition" id="oneOf26">
                <emma:interpretation id="interp130" emma:lang="en-IN" emma:confidence="0">
                  <emma:literal>farming</emma:literal>
                </emma:interpretation>
                <emma:interpretation id="interp131" emma:lang="en-IN" emma:confidence="0">
                  <emma:literal>fanning</emma:literal>
                </emma:interpretation>
                <emma:interpretation id="interp132" emma:lang="en-IN" emma:confidence="0">
                  <emma:literal>faming</emma:literal>
                </emma:interpretation>
                <emma:interpretation id="interp133" emma:lang="en-IN" emma:confidence="0">
                  <emma:literal>forming</emma:literal>
                </emma:interpretation>
                <emma:interpretation id="interp134" emma:lang="en-IN" emma:confidence="0">
                  <emma:literal>family</emma:literal>
                </emma:interpretation>
              </emma:one-of>
            </emma:emma>
          </inkml:annotationXML>
          <inkml:trace contextRef="#ctx0" brushRef="#br0" timeOffset="66039.7753">2299 17675 1104 0,'-1'-17'792'0,"1"-4"-760"0,3-9-44 15,7 7-9-15,8 2 4 0,7-5 7 0,3 0 9 16,9-6 0-16,0-2 3 0,3-2-1 0,-2-4 3 15,-2 2 3-15,-1 0-4 0,-6-2 7 16,2-1 1-16,-4-1 4 0,-3 0 5 0,-2 0 6 16,-5 5 10-16,1 4 6 0,-12 5 13 0,1 5 5 15,-6 11 7-15,-1 3 5 0,-2 5-13 16,-4 1-18-16,1 6-29 0,-5 0-25 0,-3 7-10 16,-2 10 3-16,-6 6 10 0,-6 10 7 0,0 7 7 15,-4 6-2-15,1 4 3 0,-4 8 1 0,2 8-3 16,-2 3 5-16,-2 5-3 0,-1 10 1 15,3 4 2-15,-3 5-2 0,-2 7 0 0,6 1 0 16,-4 3-5-16,-2-2 0 0,2-6 0 0,2-11 0 16,4-12-3-16,4-7 9 0,2-12-6 0,3-10-3 15,5-8 9-15,6-10-11 0,3-7 6 16,2-7-6-16,6-4-12 0,5-10-6 0,0-4 5 16,6-6 12-16,2-2 2 0,7-8-2 0,7-4-20 15,5-9-25-15,4-8-15 0,1-2-22 0,-1-4-11 16,0-2-5-16,-4-3 1 0,-4-3 22 0,-2 0 12 15,-6-4 25-15,-4 1 19 0,-5 2 11 0,-2-1 10 16,-6 6-2-16,-5-2-1 0,-3 10-3 16,-4 6 2-16,-5 6 3 0,-6 8-8 0,-5 3 0 15,1 7-6-15,-9 3 4 0,-3 1 19 0,0 5 17 16,-4 5 20-16,2 2 5 0,2 5 0 16,1-1-13-16,6 1-10 0,3 1-5 0,9 1-13 15,5-3 1-15,4-5-12 0,6 0-12 0,4-1 8 16,3-2 7-16,3 3 25 0,8-6 18 0,7 0 4 15,5-2-6-15,11-5-14 0,8 0-7 16,1-5-9-16,2 0-1 0,2-2-5 0,4 3-2 16,2-5 2-16,0 3-3 0,-2 2 3 0,0 1-2 15,-10 0-5-15,1-1-1 0,-6 0-8 16,-2 3-15-16,-8 0-34 0,4 1-39 0,-8 2-57 16,-2 2-38-16,-5-1-10 0,2 1-11 0,-7 3-5 15,-2 2-30-15,-4 2-59 0,-2-1 150 0,1 2 161 16,-3-1 0-16</inkml:trace>
          <inkml:trace contextRef="#ctx0" brushRef="#br0" timeOffset="67521.4094">3133 17645 207 0,'-2'-5'393'16,"-5"-1"-332"-16,1-1-52 0,5 2 17 0,2-1 18 16,1 2 11-16,-2-2 13 0,0 1-10 0,0 0-8 15,0-1 0-15,0-3 7 0,0 1 5 0,-2 1 18 16,0-6 21-16,-4 5 13 0,1 0 3 0,-3 1-9 16,-1 0-23-16,-2 4-28 0,-2 0-21 15,-2 6-14-15,-3 0-8 0,0 5 0 0,-7 2 0 16,-1 2-3-16,-1 4 4 0,-4 3-2 0,4-1 5 15,0 1-1-15,3 2-4 0,0-1-1 0,7-3-6 16,-1 1 2-16,5 0-4 0,5-2-3 16,2-1-4-16,4-4-5 0,4-4 1 0,5 1 6 15,1-3 6-15,6-2 11 0,-1 0 4 0,6-5 3 16,3-1-1-16,1-2-3 0,4-2-1 0,4-2-8 16,2 0-7-16,-4 1-7 0,0-5-6 15,-6 1-2-15,0 0 2 0,-2 0 2 0,-3 3 0 16,-1-4 7-16,-5 1 3 0,-1-2 7 0,-3 1 7 15,-4 3 5-15,-3-2 5 0,-1 4 4 0,-1 3 0 16,-2 2-3-16,-1 2-6 0,1 2-18 16,1 2-27-16,-1 1-11 0,-2 0-8 0,-1 4 9 15,-2 4 22-15,-2 0 8 0,0 4 4 0,1-1-4 16,1 0-1-16,1-2-3 0,3 1-3 16,3-5 4-16,1 2-7 0,4-5 1 0,0 0 3 15,5-3 6-15,2-6 15 0,2 0 6 0,3 0 3 16,6-2-2-16,-2-1-9 0,4-2-1 0,0-4-1 15,0 3-1-15,-2-1 3 0,1-2-1 0,-2 0-4 16,-5 0 2-16,2-3 1 0,-4 3 0 0,-2-1 2 16,0 0-2-16,2-1-2 0,-6 2 0 0,-1 0 2 15,1-2-1-15,-4 5 3 0,1 2-3 16,-2 3-6-16,-1-2-7 0,-2 2-8 0,3 4-7 16,-2 0-3-16,-1 4-1 0,2 5 2 0,-2-3 10 15,0 1 9-15,0 5 12 0,-2 3 4 16,1 6 0-16,-2 1-2 0,1 2-7 0,-1 2 2 15,-1-1-3-15,3 0 1 0,-3-3-1 0,2 3-3 16,4-6 1-16,2-4-2 0,1-1 4 16,3-3 3-16,3-5 4 0,4 0 3 0,1 0 3 15,4-4 1-15,3-2-5 0,-2-3-12 0,5-2-26 16,-4-1-44-16,2 0-55 0,-3-4-44 0,0-2-25 16,-1 0-1-16,-1-3 8 0,-2 1 21 0,-2-1 26 15,-2 1 37-15,0-4 46 0,-4 1 35 16,0-2 23-16,-1 3 9 0,0-4 5 0,-2 2 5 15,2 0 12-15,-3-1 16 0,3 6 9 0,-1-1 6 16,0 5-1-16,2 3-11 0,-2-2-4 0,1 4 0 16,-2-1-5-16,3 3 5 0,-3 2-7 0,5 0-5 15,-2 2 0-15,2 2 0 0,-3 1 3 16,3 3-1-16,-4 3-3 0,-1 4-4 0,-3 3 0 16,2 2 2-16,-3 3 1 0,-4 1 0 0,-4-2-6 15,2 0-2-15,-4 2-4 0,-1-8 1 0,-1 3 0 16,0-5 0-16,-3 0 0 0,2-3-2 15,3-4 6-15,0-1 6 0,3-3 13 0,-1-1 15 16,5-2 5-16,0 0 2 0,2-3-8 0,0-3-20 16,1 3-22-16,3-2-19 0,-1-1-15 15,2-1-1-15,2-6 11 0,1 1 7 0,4 0 5 16,1-7 4-16,2 1-4 0,-1 0 0 0,3-2-5 16,1 2 0-16,-3-3-7 0,3 4 0 15,0 5-4-15,-6 4-8 0,3 0 6 0,0 5-4 16,-5 2 5-16,-2 1 6 0,1 3-2 0,-1 3 2 15,-2 0 1-15,-6 2-2 0,2 3 11 0,0 2 7 16,-6 0 2-16,2 4 3 0,-1-2-6 16,-4 3-4-16,-1-3 4 0,-1 0 1 0,0-3 1 15,-2 0-1-15,5-2-3 0,-3-3-3 0,3 1 1 16,-1-2 3-16,4-3 3 0,0-1 5 0,2-2 3 16,2-2-2-16,0-1-3 0,4-3-7 0,-2 0-7 15,4 0-3-15,-2-2 1 0,6-7-4 0,3 5 6 16,3-8 4-16,-2 3 0 0,1-2 6 15,2-1-5-15,1-2-4 0,2 2 1 0,-1-4 1 16,3 3 0-16,2 4-1 0,-6-1-8 0,0 6-5 16,-4 1 0-16,1 2 2 0,-3 3 0 0,-1 4-2 15,-5 3-9-15,-1 0-6 0,-3 2 5 16,-4 3 7-16,0-1 11 0,0 8 10 0,-1 0 2 16,-3 5-3-16,-2-1 0 0,1 2-1 0,-2 1 4 15,3-2 1-15,-5 0-3 0,6 0-4 16,-2-3-3-16,2-2 2 0,0-1 0 0,3-5-1 15,3 2 0-15,-2-5-4 0,5-2 2 0,-2-2 1 16,5-1 12-16,0-1 11 0,4-1-2 0,1-2 0 16,4-2-10-16,3-1-6 0,-1-3 0 0,6 0-2 15,-5-2 0-15,3-1-4 0,-5 1 4 16,0-3-1-16,1-2 5 0,-7 1 5 0,2-1 2 16,-1-3-2-16,-2 2-3 0,0-3 2 0,-4 1-2 15,-3-2 7-15,2 4 0 0,-4 4-2 16,1 5 7-16,-4 4 4 0,-2 4 6 0,0 2-4 15,-1-1-22-15,-1 4-15 0,1-1-8 0,-1 5 2 16,-4 6 18-16,-3 2 10 0,-2 5 0 0,2 0-1 16,0-2-5-16,3 1-5 0,-1-2 2 0,5-1-1 15,4-2-2-15,0-3 1 0,0-1-6 16,7-4-12-16,-1-2-34 0,6-4-60 0,-1-1-98 16,7-2-126-16,-4-4-214 0,5 0-232 0,0-6 466 15</inkml:trace>
          <inkml:trace contextRef="#ctx0" brushRef="#br0" timeOffset="67627.2577">4829 17252 1 0,'-8'1'0'16</inkml:trace>
          <inkml:trace contextRef="#ctx0" brushRef="#br0" timeOffset="68373.315">4976 17523 538 0,'-3'4'221'0,"4"1"-182"0,-1 3-14 0,6 1 51 16,-5 3 21-16,0 3-7 0,-1 2-19 15,0-1-15-15,-2 3-12 0,0-2-11 0,-3 1-2 16,-1-1-4-16,4-5 0 0,-8 0 8 0,5 0 5 16,-2-6 12-16,3-1 15 0,-2-3 15 0,0-2 11 15,5-2 5-15,-3 2-2 0,3-2-17 16,1-4-25-16,0-1-23 0,1-4-22 0,3 1-8 16,0-1-3-16,7-3 2 0,-2-1 7 0,6-2-10 15,-2-1 4-15,2-1 0 0,5-2-3 0,2 3 9 16,2-2-4-16,-3 5-4 0,-1 1-7 0,0 6-5 15,-1-2-5-15,-3 7 3 0,-1 4 2 0,-6 2 2 16,3 6 5-16,-5-2 2 0,-2 5 7 16,-2 4 4-16,-2 0 2 0,2 5-2 0,-3-1-3 15,0-3 2-15,0 0-5 0,0-4 3 16,0 1 0-16,3-4-4 0,1-2 5 0,0-4 5 16,5 0 12-16,1-2 18 0,0-2 11 0,5-2 4 15,4-3-9-15,6-3-6 0,1-1-16 0,2-3-7 16,2 5-1-16,6-2-11 0,-4 0 4 0,0-3 0 15,-4 2 0-15,-2-4 2 0,-5 1 2 16,-1-1-1-16,-2-1-2 0,-1 0 0 0,-6-2-3 16,0-3 0-16,-3 3 3 0,-6-4-6 0,1 4 5 15,-3-3-1-15,-3 2 0 0,1 6 6 16,-4 4-4-16,1-1-2 0,1 5-6 0,-5 2-11 16,6 2-10-16,-7 0-6 0,6 4 0 0,-1 4 2 15,-3 2 8-15,1 3 5 0,-1 5 3 0,-2 5 8 16,-1 2 2-16,1 2 0 0,2 5 0 15,-2 8-3-15,2 1-2 0,-3 7 1 0,0 3 3 16,0 2-1-16,-2 6 1 0,0 7-2 0,-2-1-3 16,-1 7 5-16,2-1-2 0,0 1 2 0,-4 0 1 15,2 1-6-15,-3-1-3 0,-3-8-6 0,-3-5-2 16,-5-4-11-16,-3-12 5 0,-1-7 3 16,-5-8 3-16,-3-10 18 0,-4-6 1 0,1-4 10 15,-1-5 5-15,5-6 4 0,2-7 8 0,1-5 0 16,6-7 5-16,8 1 0 0,3-10 4 0,6 1 1 15,7-1-12-15,6-6 1 0,6 1-13 0,8-6-7 16,13-2 1-16,7-2-9 0,12-6 0 16,11-2-6-16,8-1-4 0,13-2-11 0,4-1-24 15,12 1-47-15,6 3-114 0,0 5-165 0,-4 12-268 16,-2 5-273-16,-11 13 435 0</inkml:trace>
        </inkml:traceGroup>
      </inkml:traceGroup>
    </inkml:traceGroup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6:56.4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88DED7B-FDDC-41D3-AC81-2662E1DA809A}" emma:medium="tactile" emma:mode="ink">
          <msink:context xmlns:msink="http://schemas.microsoft.com/ink/2010/main" type="inkDrawing" rotatedBoundingBox="1283,9074 6672,7672 6869,8428 1479,9831" semanticType="underline" shapeName="Other">
            <msink:sourceLink direction="with" ref="{82807844-4E1B-42F6-918F-CF2EF92A3A4F}"/>
          </msink:context>
        </emma:interpretation>
      </emma:emma>
    </inkml:annotationXML>
    <inkml:trace contextRef="#ctx0" brushRef="#br0">738 559 1 0,'-52'1'0'0,"-15"2"0"0,-14 3 199 0,12-3 67 16,7 2-67-16,0-1-21 0,6 3-16 15,2 4-3-15,3-2 7 0,7 1-6 0,5 2-10 16,4-3-24-16,9 2-19 0,7 0-26 0,1-5-28 15,14-1-18-15,4-2-7 0,8 1 4 0,9 2 6 16,0 5 10-16,15 0-4 0,3-1-6 0,15-2 3 16,6-4-5-16,19-4 0 0,5-4 0 15,16-6-7-15,16-1 0 0,9-8-5 0,22-2 2 16,8-2-1-16,16-4-2 0,16-3-1 0,4 2-7 16,13-2 3-16,9-3 0 0,8-2-1 15,1 2-2-15,6-5-7 0,-1-1-5 0,1-1 2 16,-2 3 0-16,-8-1 1 0,-2 3-2 0,-4 1 0 15,-8 5-3-15,-11-1-1 0,-10 6 4 16,-10 0-4-16,-12 6 3 0,-13 5-2 0,-16 2-2 16,-12 3 2-16,-18 2-3 0,-14 3-3 0,-14 3-17 15,-13 0-35-15,-14 3-76 0,-13-1-199 0,-15-1-182 16,-14 2-239-16,-9 2-152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01:21.0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76DE4E3-92B7-4BD2-BBAA-717E4381C42A}" emma:medium="tactile" emma:mode="ink">
          <msink:context xmlns:msink="http://schemas.microsoft.com/ink/2010/main" type="inkDrawing" rotatedBoundingBox="6611,8310 11555,10585 11526,10648 6582,8373" semanticType="callout" shapeName="Other">
            <msink:sourceLink direction="with" ref="{9F27AE74-55CE-4F65-8716-CB428E359E68}"/>
            <msink:sourceLink direction="with" ref="{EA143003-C508-420C-9F95-D65FA4088E15}"/>
          </msink:context>
        </emma:interpretation>
      </emma:emma>
    </inkml:annotationXML>
    <inkml:trace contextRef="#ctx0" brushRef="#br0">49 82 1 0,'-9'-17'88'16,"-3"-2"148"-16,-3-2-37 0,6 6-59 0,6 8-43 15,2 4-54-15,2 1-48 0,5 4-29 0,3 1-7 16,11 4 34-16,4 7 31 0,11 5 35 0,5 9 34 16,6 7 25-16,17 3 18 0,5 6 4 15,13 1-10-15,17 7-15 0,10 3-22 0,12 4-21 16,15 2-18-16,7 7-12 0,14 2-8 0,10 7-6 16,7 0 0-16,11 1-4 0,-1 0-3 0,2-1-3 15,6 3-3-15,-2 5-4 0,6 4-4 16,1 2 0-16,3-1-6 0,0-4 4 0,7-4 3 15,-4 3-7-15,-6 3 0 0,-11 1-19 0,-8-1-45 16,-10-6-62-16,-7-3-85 0,-7-7-136 0,-10-3-193 16,-13-5-161-16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01:21.8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D0C1ED0-0DBA-4448-983D-397E70616234}" emma:medium="tactile" emma:mode="ink">
          <msink:context xmlns:msink="http://schemas.microsoft.com/ink/2010/main" type="inkDrawing" rotatedBoundingBox="17995,10092 18838,7169 19218,7279 18375,10202" semanticType="connector" shapeName="Other">
            <msink:sourceLink direction="with" ref="{2D043B89-8F23-42CB-A58C-79373F3D8E7D}"/>
            <msink:sourceLink direction="with" ref="{9F27AE74-55CE-4F65-8716-CB428E359E68}"/>
          </msink:context>
        </emma:interpretation>
      </emma:emma>
    </inkml:annotationXML>
    <inkml:trace contextRef="#ctx0" brushRef="#br0">56 2908 234 0,'-4'-13'244'0,"-1"-1"-81"0,1-5-52 0,-3 8-5 15,3 2 18-15,3-1 21 0,0-2 9 0,1-3-5 16,-3-3-22-16,3-5-12 0,3-2-11 15,-3-3-2-15,0-5 3 0,0-2-4 0,0-7 0 16,-4-7-9-16,-2-7-4 0,1-5-7 0,-2-11-9 16,1-10-4-16,3-12-12 0,3-15-6 0,7-15-13 15,6-20-10-15,14-10-9 0,13-14-9 0,12-7-6 16,21-7-3-16,10-6-2 0,9 0-7 16,5 7-2-16,1 23-3 0,-7 26-2 0,-15 34-1 15,-13 24-2-15,-17 24-20 0,-14 16-66 0,-16 14-116 16,-2 8-190-16,-6 9-274 0,-8 9-551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02.37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81F7FDD-AE4F-4C42-B4D0-06D2F427B50B}" emma:medium="tactile" emma:mode="ink">
          <msink:context xmlns:msink="http://schemas.microsoft.com/ink/2010/main" type="inkDrawing" rotatedBoundingBox="1129,2340 9116,1836 9123,1934 1135,2437" semanticType="underline" shapeName="Other">
            <msink:sourceLink direction="with" ref="{7943AF76-930F-4CFE-9F8D-F6E921459530}"/>
          </msink:context>
        </emma:interpretation>
      </emma:emma>
    </inkml:annotationXML>
    <inkml:trace contextRef="#ctx0" brushRef="#br0">136 526 1783 0,'-29'-4'85'0,"-3"-2"-48"0,-7 0-29 0,16 4-3 16,16 2-12-16,1 0-41 0,12-1-18 15,1 2-3-15,6 1 16 0,11 2 59 0,11 4 49 16,11-2 38-16,9-1 30 0,16 0 8 0,11-5-28 15,13-2-34-15,12-2-29 0,21-5-21 0,7 0-4 16,21-3-2-16,11-1-4 0,10-1 2 0,10-1-6 16,10 1 2-16,13-3 1 0,10 2-7 15,7-4 6-15,10 2-3 0,6-2 0 0,2-2 3 16,7 0-3-16,4-1-3 0,-2-4-1 0,4 0 1 16,4-2-3-16,-2 3-3 0,3 4 4 0,-3 0-5 15,-4 3 5-15,-8 1 0 0,-1 1-1 0,-13 6 4 16,-6 0-3-16,-12 2 2 0,-15-1 0 15,-13 5 1-15,-16-1 3 0,-14 2 4 0,-20 2 4 16,-19 1-1-16,-13-2 10 0,-16 2 6 0,-15 0 6 16,-16 0 12-16,-12 0-2 0,-13 0-3 0,-10 0-3 15,-12 0 5-15,-9 0 19 0,-3 0 21 16,-2 2 5-16,1-1-20 0,-3-1-17 0,-2 2-29 16,4-1-13-16,0 1-4 0,-2-2-17 0,-1 1-29 15,2 1-36-15,-2-2-49 0,-2 0-69 16,-1-2-81-16,-4 1-156 0,-7 1-432 0,2 0-233 15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49:57.21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646893A-8AD4-4E1B-B572-CDFF6E4AB9F3}" emma:medium="tactile" emma:mode="ink">
          <msink:context xmlns:msink="http://schemas.microsoft.com/ink/2010/main" type="writingRegion" rotatedBoundingBox="619,793 8903,-117 9645,6633 1361,7543"/>
        </emma:interpretation>
      </emma:emma>
    </inkml:annotationXML>
    <inkml:traceGroup>
      <inkml:annotationXML>
        <emma:emma xmlns:emma="http://www.w3.org/2003/04/emma" version="1.0">
          <emma:interpretation id="{9CB306BB-128E-4851-8910-714C6517D54C}" emma:medium="tactile" emma:mode="ink">
            <msink:context xmlns:msink="http://schemas.microsoft.com/ink/2010/main" type="paragraph" rotatedBoundingBox="1068,702 8333,59 8547,2479 1283,31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43AF76-930F-4CFE-9F8D-F6E921459530}" emma:medium="tactile" emma:mode="ink">
              <msink:context xmlns:msink="http://schemas.microsoft.com/ink/2010/main" type="line" rotatedBoundingBox="1068,702 8333,59 8547,2479 1283,3122">
                <msink:destinationLink direction="with" ref="{E81F7FDD-AE4F-4C42-B4D0-06D2F427B50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33EFF53-475A-4C27-A6A7-F8F7C915D14B}" emma:medium="tactile" emma:mode="ink">
                <msink:context xmlns:msink="http://schemas.microsoft.com/ink/2010/main" type="inkWord" rotatedBoundingBox="1068,702 4169,428 4297,1874 1196,2149"/>
              </emma:interpretation>
              <emma:one-of disjunction-type="recognition" id="oneOf0">
                <emma:interpretation id="interp0" emma:lang="en-IN" emma:confidence="0">
                  <emma:literal>Western</emma:literal>
                </emma:interpretation>
                <emma:interpretation id="interp1" emma:lang="en-IN" emma:confidence="0">
                  <emma:literal>Weston</emma:literal>
                </emma:interpretation>
                <emma:interpretation id="interp2" emma:lang="en-IN" emma:confidence="0">
                  <emma:literal>western</emma:literal>
                </emma:interpretation>
                <emma:interpretation id="interp3" emma:lang="en-IN" emma:confidence="0">
                  <emma:literal>Westar</emma:literal>
                </emma:interpretation>
                <emma:interpretation id="interp4" emma:lang="en-IN" emma:confidence="0">
                  <emma:literal>Weetan</emma:literal>
                </emma:interpretation>
              </emma:one-of>
            </emma:emma>
          </inkml:annotationXML>
          <inkml:trace contextRef="#ctx0" brushRef="#br0">-5788-2314 670 0,'-2'-11'264'15,"-5"-5"-45"-15,3 3-49 0,1 1-48 16,2 2-41-16,2 5-32 0,-1-1-16 0,2 1-8 16,-2 3-1-16,1-1 1 0,-2 6 4 15,1-1-6-15,-2-1-5 0,1 3-17 0,1-4-26 16,0 2-10-16,0 2-1 0,0 1 11 0,3 9 19 15,-2 3 9-15,0 12 2 0,1 7 2 0,-1 12 1 16,-1 4-1-16,-1 7 4 0,-2 4 3 0,-6 3-1 16,3 0 6-16,-4 1-3 0,-4-1-1 15,1 1-2-15,-2-4-2 0,2 1-2 0,-1-4 1 16,1-4-1-16,-1-2-2 0,4-8 1 0,0-4-3 16,5-6 0-16,1-5 3 0,-3-3-6 15,6-10 2-15,1-1-1 0,0-8-1 0,0-6 12 16,0-1 16-16,0-4 21 0,3-2 25 0,2-2 23 15,-1-1-7-15,0-8-15 0,7-2-22 16,1-12-29-16,2-4-6 0,1-1-3 0,4-5-2 0,-4 4 0 16,0-2-2-16,-3-3-2 0,1 2-3 15,-1 5-1-15,0 3 0 0,-4 5 1 0,3 4 3 16,-7 2-3-16,5 7-3 0,-6-1-3 0,4 7-10 16,-3 2-4-16,-3 4-11 0,0 3-11 0,2 2-2 15,1 4 4-15,0-1 11 0,6 6 11 0,0 7 10 16,0 4 1-16,3 3 0 0,0 4 3 15,5-1-4-15,-3 0 1 0,1-1 2 0,-3-1 0 16,3-4 2-16,2-7-1 0,-1 0 1 0,-2-8 1 16,0-2 6-16,5-4 6 0,-4-4 8 15,-1-1 7-15,1-5 3 0,2 0 6 0,-2-5 1 16,2-4 2-16,-3-1 3 0,2-6-3 0,-8-3-1 16,2-2-3-16,1-2-6 0,-2-5-6 0,-6-2-2 15,2-1-7-15,-6-4-8 0,0-2 2 16,-4-1-4-16,2-3-1 0,2 0 5 0,-3-2-9 15,2 3-2-15,-1-1-2 0,1 3-4 0,1 2 5 16,1 5 0-16,1 3-1 0,-1 2-5 0,0 2-1 16,-1 6-8-16,2 6-11 0,-2 5-15 0,0 7-53 15,0 3-89-15,-2 5-90 0,1 4-46 16,1 2 12-16,3 12 28 0,-2 6-13 0,4 8-127 16,-3 4-202-16,0 6 496 0</inkml:trace>
          <inkml:trace contextRef="#ctx0" brushRef="#br0" timeOffset="589.119">-5157-1752 1 0,'12'-1'0'0,"5"-4"0"16,3-2 125-16,-2 0 102 0,0-4-42 0,4 1-34 15,1-4-35-15,-4-1-18 0,5 2-9 16,0-3-10-16,0 1-5 0,-1-2-6 0,0 0-8 16,-2 1-7-16,-4-1-7 0,-5 0 2 0,-1 2 5 15,-7-1 12-15,0 2 11 0,0 1-1 16,-8-2 1-16,0 3-4 0,-1 3-2 0,-5 1 8 15,-2 5 19-15,-1-1-21 0,-4 4-27 0,-4 1-30 16,4 5-47-16,-6 2-6 0,4 4 4 0,-5 7 5 16,0 5 4-16,-3 6 11 0,2 3 0 15,-2 4 5-15,4 4 3 0,6 4 0 0,-5-3 3 16,8 5-1-16,2-4-1 0,6-2 1 0,5-4 2 16,4-6-5-16,1-6-1 0,6-4-1 0,4-6 1 15,7-3 8-15,-3-6 7 0,4-4 5 0,3-4 8 16,-4-2 6-16,6-5 5 0,4-3 1 0,1-2 0 15,5-5-4-15,2-3 0 0,1-2 1 16,2-3-3-16,-6-1-2 0,0-3-1 0,-3 1-2 16,-7-5-2-16,1 1 2 0,-4-1-2 0,-6-2-1 15,4 4 0-15,-8-1-5 0,-1 2-4 0,-4 4-1 16,3 7 0-16,-3 3 2 0,-5 5 4 16,-3 4 0-16,-2 1-3 0,-4 2-6 0,3 5-9 15,-3 1-4-15,0 3-3 0,3 0-6 0,-1 0-8 16,-1 0-14-16,3 1-8 0,0 4 3 15,-1 7 8-15,-2 3 14 0,5 1 10 0,4 6 3 16,-2 3-7-16,2-3-6 0,6 5-8 0,-4-8 4 16,8 3 8-16,-2-2 11 0,1 1 6 15,1-4 3-15,3 3-2 0,-2-4 0 0,-2 0-1 16,-1-4 0-16,-1-1-3 0,-3 1-1 0,-5-3 1 16,2 0-2-16,-2-2 3 0,-3 2 0 0,-1 1 7 15,-6-1 10-15,3-2 8 0,-8 3 4 0,-4-2 0 16,-7 3-4-16,-3-2-4 0,0-1-3 15,-3 1-4-15,1-1-5 0,-1-2-1 0,2 0-4 16,1-1-1-16,4-1-1 0,4-1-5 0,1 1-26 16,7-1-115-16,2-5-121 0,0 1-185 0,7-4-262 15,2-2-304-15</inkml:trace>
          <inkml:trace contextRef="#ctx0" brushRef="#br0" timeOffset="885.0642">-4165-2793 1360 0,'0'-8'237'0,"-1"2"-38"0,-2 0-77 16,3 6-62-16,-1 1-53 0,-1 3-32 0,-2 2 22 15,3 5 10-15,-1 7 20 0,2 12 23 0,0 8-22 16,-1 11-7-16,-3 7 1 0,-4 9 0 0,3 3-2 15,-6 5 2-15,0 4 1 0,2-3-1 0,1 4 3 16,-4-2 1-16,-6-4-3 0,2 2 3 16,0-2-4-16,1-2-1 0,-1-4-3 0,0-7-1 15,1-3-4-15,7-7-1 0,-2-5-1 0,2-6-4 16,5-7-10-16,3-8-34 0,0-8-96 0,1-6-112 16,5-3-110-16,-1-3-139 0,3-6-278 15,-1-6 370-15</inkml:trace>
          <inkml:trace contextRef="#ctx0" brushRef="#br0" timeOffset="1057.8185">-4431-1916 1619 0,'-8'-8'134'16,"4"-5"-54"-16,0 1-50 0,7 2-34 0,6-1-14 15,6-2-11-15,3-5-2 0,8-1 17 0,9-4 2 16,5 0 4-16,2 0-8 0,-2 1-51 0,0 3-103 15,-1 5-142-15,-2 2-127 0,-8 3-198 0,-2 4 532 16</inkml:trace>
          <inkml:trace contextRef="#ctx0" brushRef="#br0" timeOffset="1563.4299">-4074-1814 999 0,'3'-5'202'0,"5"-2"-202"15,3-5-63-15,5-4 41 0,0-2 37 0,0-1 26 16,7 1 19-16,-5-2 10 0,4-4 8 16,-1 2 0-16,-3 1 2 0,-2 0-5 0,0 1-5 15,-7 2 2-15,1 1-3 0,-8 0 5 0,0 5 0 16,-4 2-7-16,1 2-9 0,-3 3-11 16,-4 2 1-16,0 5 0 0,-3 2-12 0,-2 0-18 15,-6 4-23-15,2 3-18 0,-8 9-5 0,1-1 7 16,-3 7 6-16,5 5 2 0,-1 1 9 0,0 7 1 15,6 1-1-15,-3 3 6 0,5 2 0 0,1-4 0 16,4-1-2-16,4-4 2 0,5-7-2 16,4-1 0-16,6-7 2 0,-1-3-4 0,8-6 4 15,2-5 6-15,2-5 6 0,5-2 14 0,5-3 7 16,3-8 2-16,5-2 0 0,1-5-11 16,-2-3-5-16,-3-1-2 0,-1 0-1 0,-5-2-4 15,1-2 0-15,-5-2-3 0,-7 2-1 0,3-2 2 16,-8 1-1-16,-5-1 1 0,2-1 0 0,-5 1 0 15,4-1 0-15,-5 4-4 0,-2 1 3 0,1 5-5 16,-1 4 0-16,-1 4 2 0,0 7-5 16,-1 1 0-16,-1 3-8 0,2 0-15 0,-2 3-21 15,-1 0-30-15,-4 1 8 0,6 4 17 0,1 4 20 16,0 1 32-16,0 7-3 0,1 0-1 16,6 4-1-16,-3 0 2 0,-3 1 0 0,5-5-1 15,-1 3 4-15,-2-3-1 0,5-2 2 0,-3 1 1 16,5-6-3-16,-2 2-6 0,1-5-15 0,2-2-27 15,-2 2-45-15,-1-4-43 0,4-2-80 0,7 1-140 16,-3-5-307-16,0 0-217 0</inkml:trace>
          <inkml:trace contextRef="#ctx0" brushRef="#br0" timeOffset="1991.4141">-3339-2055 1108 0,'0'0'124'0,"0"-3"-133"16,1 2-68-16,2 1-12 0,6 0 35 16,-5 4 53-16,6 1-4 0,-6 1 10 0,2 3 16 15,-2 3 27-15,-2 4 18 0,0 4 4 0,-2 0-10 16,-1 6-17-16,-2 1-15 0,-3 0-7 0,0 3-1 16,-4-2-4-16,4 0-1 0,-4-1-1 0,-1-6-1 15,7-5-4-15,-2-2-3 0,4-8-2 16,2-2 5-16,2-2 27 0,1-4 34 0,-2-4 41 15,3 2 39-15,-1-5-19 0,8-2-27 0,1-4-35 16,1-5-38-16,2-4-5 0,3-3-4 16,2-3-3-16,-2-2-6 0,4 1-2 0,-3 0 0 15,1 0-2-15,1 1 4 0,-3 1-1 0,-1 4 12 16,5 1 7-16,-6 5-1 0,1 5 8 0,0 4-10 16,-4 3-5-16,-7 3-8 0,4 4-13 15,-6 4-11-15,4 2-3 0,-4 3 6 0,4 6 6 16,-3 5 14-16,-1 3 5 0,2 3-4 0,-4 0 3 15,-2 5-6-15,0-1-1 0,-1-1-1 0,0-2-2 16,-1 2-1-16,1 4 0 0,-2-4 5 0,3-4-3 16,0-7-3-16,3-9-4 0,1-1-7 15,-3-2-3-15,5-3-30 0,0-1-32 0,4-1-68 16,3 1-124-16,6-1-173 0,2-1-328 0,2-1-134 16</inkml:trace>
        </inkml:traceGroup>
        <inkml:traceGroup>
          <inkml:annotationXML>
            <emma:emma xmlns:emma="http://www.w3.org/2003/04/emma" version="1.0">
              <emma:interpretation id="{5180AA6A-6C7C-4E6D-A18B-891527AB3C16}" emma:medium="tactile" emma:mode="ink">
                <msink:context xmlns:msink="http://schemas.microsoft.com/ink/2010/main" type="inkWord" rotatedBoundingBox="5037,518 8348,224 8547,2479 5237,2772"/>
              </emma:interpretation>
              <emma:one-of disjunction-type="recognition" id="oneOf1">
                <emma:interpretation id="interp5" emma:lang="en-IN" emma:confidence="0">
                  <emma:literal>Europe</emma:literal>
                </emma:interpretation>
                <emma:interpretation id="interp6" emma:lang="en-IN" emma:confidence="0">
                  <emma:literal>ampe</emma:literal>
                </emma:interpretation>
                <emma:interpretation id="interp7" emma:lang="en-IN" emma:confidence="0">
                  <emma:literal>amp,</emma:literal>
                </emma:interpretation>
                <emma:interpretation id="interp8" emma:lang="en-IN" emma:confidence="0">
                  <emma:literal>amp.</emma:literal>
                </emma:interpretation>
                <emma:interpretation id="interp9" emma:lang="en-IN" emma:confidence="0">
                  <emma:literal>Ampe</emma:literal>
                </emma:interpretation>
              </emma:one-of>
            </emma:emma>
          </inkml:annotationXML>
          <inkml:trace contextRef="#ctx0" brushRef="#br0" timeOffset="3905.7769">-1363-2653 237 0,'-1'-14'219'16,"1"-5"-29"-16,1-4-50 0,1 6-25 0,-1-1-13 15,0 0 5-15,-1-1-4 0,0 4 4 16,0 1 7-16,-2 0 3 0,-1 1 13 0,-4 1-9 15,3 0-8-15,-5 4-16 0,-1 1-17 0,-2 3 7 16,-4 1-11-16,3 1-18 0,-5 1-27 0,-3 2-35 16,0 4-14-16,-9 1-5 0,-1 5 6 0,-1 6-2 15,-3 4 3-15,-1 3 3 0,-3 4-5 16,1 2 6-16,2 3 1 0,0 1 2 0,3 3 5 16,2-1-3-16,5 0-1 0,7 0-4 15,2-2-8-15,8-2-6 0,3-1-3 0,8-4 1 16,7-5 4-16,4-5 6 0,4 0 6 0,4-8 5 15,4 3 0-15,4-4 4 0,0-3 0 0,6-2-1 16,-2 0 1-16,0-2-1 0,-1 1 2 0,-5-1 0 16,-2 2 1-16,-3 2 1 0,-8-2-1 0,-3-2-3 15,-6-1 1-15,-3 3 3 0,-4-1 9 16,0 1 12-16,-6 1 14 0,2-1-7 0,-3 1-8 16,-3 2-11-16,-2-1-14 0,-3 3 4 0,-2-1-2 15,-4 6-1-15,-2-1 2 0,0 5-2 16,-5-1-4-16,2 5-1 0,-3 4-1 0,2 0 1 15,0 6 4-15,1 1 0 0,3 3-6 0,-1 1 11 16,1-1-1-16,3 1 0 0,5-2 9 0,9-2-10 16,4-2-2-16,7-5 6 0,6-1 2 0,4-8 4 15,5-1 8-15,3-4 6 0,6-5 6 0,0-2 4 16,6-5 2-16,-2-2-2 0,7-3-4 16,2-5-7-16,6-2-5 0,0-2-6 0,4-3-3 15,-3-1-1-15,0-4-2 0,-5 0-1 0,-6-4 1 16,-5-2 1-16,-5-1 2 0,1-1 2 0,-3 0 0 15,-4-3-1-15,-1-2 0 0,-1-1 0 16,-5 3-1-16,-2-2 1 0,1 4-1 0,-5 5 4 16,-1 3 2-16,-4 9 6 0,0 9 5 0,-4 0 0 15,2 6-4-15,-4 2-14 0,0-1-21 16,1 2-28-16,-1 1-33 0,0 2-2 0,-2 2 16 16,1 4 25-16,-2 6 35 0,1 7 9 0,-2 0 2 15,1 6-3-15,2-1-1 0,1 4 0 0,0-2-1 16,-2 0 0-16,3-1-2 0,3-6 2 15,0 1-1-15,5-3-2 0,1-8 0 0,2 0-3 16,4-4 4-16,4-2 4 0,1-1 4 0,3-5 1 16,4-5 0-16,-1-2 1 0,3-7-2 0,0-2 0 15,1-3-3-15,-3 1 0 0,-1-8 0 0,-1-1 4 16,-6 2 1-16,2-4 3 0,-5 4 3 16,-3-3 2-16,-1-2 2 0,-4 1-1 0,1-1-1 15,-4 2-2-15,-2 1-5 0,2 0-2 0,-2 5-4 16,1 1 1-16,-1 7 4 0,0 7 1 0,-1 2-2 15,-1 4-7-15,2-2-18 0,-2 3-24 0,-1-3-30 16,-2 5 2-16,2 2 11 0,3 6 24 16,-4 5 32-16,3 4 6 0,-1 2 3 0,0-1-3 15,0 3 0-15,2 0-3 0,0 0-1 0,0-3-1 16,2-5 0-16,0-1 0 0,2-4 0 16,2-1 0-16,4-4-2 0,-3-2 0 0,1-1 4 15,2-2 3-15,4-3 11 0,0-1-1 0,2-2 0 16,3-5-1-16,1-2-6 0,1-5-1 15,-2 0 1-15,2-4-2 0,-3-1 0 0,-1 1 2 16,-2-3 1-16,-2 0 2 0,0-1 3 0,-4-4-2 16,0-2 1-16,1 1-1 0,-5-1-2 0,2 3-2 15,-2 4-2-15,-2 5 0 0,1 3-4 16,-3 7 6-16,1 2 0 0,-2 5-1 0,0 0-4 16,0 3-23-16,-2-3-27 0,-1 4-3 0,1 6 1 15,2-1 18-15,0 6 23 0,0 3 4 0,4 4 2 16,-1 1 1-16,1 2 1 0,-2 0 2 0,2-2 3 15,0-5-4-15,0 0-1 0,4-4 1 16,-1 0-3-16,2-2 4 0,-1-1 2 0,2-2-3 16,1-3 0-16,2-2-1 0,0-1-1 0,1-3 1 15,1-3 4-15,5-3-2 0,-4-3-1 0,0-3-1 16,3-1-4-16,-2-3 3 0,-4-1 1 0,4-2 1 16,-1-1 3-16,-7-3-3 0,2 0 3 15,-3-1 2-15,-3-2 4 0,-2 4 1 0,1-2-1 16,-3 1 0-16,-1 6-3 0,-1-1 1 0,-3 6 3 15,1 0-3-15,3 6 3 0,-3 1-3 16,2 4-9-16,0 2-11 0,-1-1-23 0,-2 3-30 16,2 2-2-16,-2 2 12 0,1 7 22 0,0 3 37 15,2 4 10-15,1 4-2 0,1 2 5 16,5-2-9-16,-2 0-3 0,2 1 1 0,1-4-7 16,3-3 1-16,-1-4-1 0,0-1 0 0,3-3-1 15,0-2 3-15,3-3 3 0,0-4 1 0,2 2 9 16,2-4-4-16,-4-2 0 0,4 0 0 0,-3-3-5 15,1-1 2-15,-1 0 2 0,-2-5 4 16,-2-1 3-16,-4 0 4 0,-3-3-1 0,-4-4-4 16,2 1-2-16,-7-6-9 0,1 4-5 0,-3 0-3 15,-6-3-13-15,0 3-4 0,-3-1-2 0,-3 2 0 16,-2 2 6-16,-1-2 11 0,-1 1 3 0,4 1 6 16,2-1 6-16,2 0-5 0,3 0-2 15,7 0-3-15,2-1-12 0,3-3 0 0,2 1-4 16,3-4-3-16,8-2-1 0,3-1 2 0,3-2 3 15,5-1 5-15,1-2 5 0,3 1 2 0,-3 0 0 16,2 0 0-16,-3 5-2 0,-1 2 4 16,-3 3 0-16,-2 1 2 0,1 3 5 0,-4 2-3 15,0 1 2-15,-2 4-2 0,-5 2 2 0,-5 3 0 16,1 2-2-16,-3 4-7 0,-4 2-14 16,2 6-3-16,-2 2 8 0,4 12 25 0,0 5 28 15,-1 8 8-15,3 10-1 0,-2 11-15 0,-2 3-18 16,0 10-3-16,-5 7-2 0,1 5-2 15,-1 5-2-15,-6 6 4 0,-2 3-2 0,0 0 2 0,-1 3 4 16,2 3-8-16,4 5-1 0,0 10 1 16,4 7-2-16,1-2 0 0,1-6 2 0,2-9-4 15,2-13-3-15,4-10-3 0,-5-6-6 0,2-12-4 16,1-8-4-16,-2-12-6 0,2-5-16 0,-1-12-33 16,2-9-38-16,-1-3-50 0,-4-9-38 0,2-4-2 15,-2-4-44-15,-2-4-115 0,-2-8-225 16,-1-7-114-16,1-10 699 0</inkml:trace>
          <inkml:trace contextRef="#ctx0" brushRef="#br0" timeOffset="4209.3294">-131-1882 1 0,'-2'-35'0'0,"4"-15"208"0,0-10 47 0,6 9-64 15,4 4-23-15,3 4-17 0,3-3-28 0,7-1-28 16,3 4-17-16,3 2-15 0,2 6-12 0,1 3-9 15,-2 6-12-15,0 2-11 0,-4 6 0 0,-1 3-2 16,-3 6 4-16,-4 5 3 0,0 5 5 16,-1 5 7-16,-4 6-1 0,0 6 3 0,-3 6-3 15,0 2 1-15,-6 6-2 0,0 1 0 0,-5 3 1 16,-5 4-1-16,-3-3 7 0,-5 1 7 0,-2-1 0 16,-7-5-7-16,0-2-6 0,-6-2-12 15,2-2-7-15,-2-5-5 0,1 0-14 0,2-1-29 16,4-6-37-16,4 0-29 0,4-7-12 0,4-4 8 15,1-3 17-15,3-3-7 0,4-1-66 0,2-5-110 16,2-4-117-16,2-2-89 0,2-6 186 0,3-2 288 16,1-3 0-16,2-3 0 0,2 3 0 15</inkml:trace>
          <inkml:trace contextRef="#ctx0" brushRef="#br0" timeOffset="4583.5901">258-2257 1 0,'8'-2'0'0,"4"0"0"0,2 0 0 15,-2 0 0-15,1 4 0 0,1-2 0 0,2 0 0 16,4 0 0-16,-1-2 0 0,5-1 0 0,-1-3 35 15,2 0 82-15,2-3 1 0,0 0-3 0,1-4-13 16,-4-1-8-16,6-2-11 0,-8 1-15 16,4-3-2-16,-6 0-3 0,0-2-7 0,-3 1 2 15,-3 0 0-15,-1-4 7 0,-1 1 7 0,-8 0 4 16,4-4 5-16,-6 3 2 0,-2 3 5 16,0 2 17-16,-4 3 11 0,-2 6 8 0,2 3-7 0,-8 4-13 15,3 5-12-15,-2 2-29 0,-5 1-27 16,0 7-25-16,-8 1-26 0,-3 8 4 0,-1 5 6 15,0 6 3-15,1 1 5 0,-3 4-2 0,5-1 0 16,1 3 3-16,2 1 4 0,6-1 8 16,4-4 7-16,4-3 6 0,5-4 13 0,7-5 9 15,6 1 9-15,6-8 9 0,4 3 4 0,6-5 4 16,2-5-6-16,8 1-10 0,4-6-15 0,7 0-18 16,5-5-8-16,9-6-5 0,3 0-4 0,3-1 0 15,1-4-5-15,-2-1 0 0,0 1-1 16,-10-2-5-16,-13 1-3 0,-5 1-12 0,-10-2-20 15,-8 5-23-15,-8 0-25 0,-5 2-37 0,-7-2-22 16,-7 4-39-16,-1-1-73 0,-8 1-74 16,-3 2-49-16,-6 2-71 0,-10 5-136 0,3 1 242 15</inkml:trace>
        </inkml:traceGroup>
      </inkml:traceGroup>
    </inkml:traceGroup>
    <inkml:traceGroup>
      <inkml:annotationXML>
        <emma:emma xmlns:emma="http://www.w3.org/2003/04/emma" version="1.0">
          <emma:interpretation id="{9BC84083-C495-4A9D-BDFF-5F6A969E6B9C}" emma:medium="tactile" emma:mode="ink">
            <msink:context xmlns:msink="http://schemas.microsoft.com/ink/2010/main" type="paragraph" rotatedBoundingBox="851,3488 9027,2244 9683,6555 1507,77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335DE1-9D33-42DF-9A38-6A02436A1467}" emma:medium="tactile" emma:mode="ink">
              <msink:context xmlns:msink="http://schemas.microsoft.com/ink/2010/main" type="inkBullet" rotatedBoundingBox="909,3435 2650,3244 2873,5277 1133,5468"/>
            </emma:interpretation>
            <emma:one-of disjunction-type="recognition" id="oneOf2">
              <emma:interpretation id="interp10" emma:lang="en-IN" emma:confidence="0">
                <emma:literal>Q</emma:literal>
              </emma:interpretation>
              <emma:interpretation id="interp11" emma:lang="en-IN" emma:confidence="0">
                <emma:literal>q</emma:literal>
              </emma:interpretation>
              <emma:interpretation id="interp12" emma:lang="en-IN" emma:confidence="0">
                <emma:literal>@</emma:literal>
              </emma:interpretation>
              <emma:interpretation id="interp13" emma:lang="en-IN" emma:confidence="0">
                <emma:literal>a</emma:literal>
              </emma:interpretation>
              <emma:interpretation id="interp14" emma:lang="en-IN" emma:confidence="0">
                <emma:literal>9</emma:literal>
              </emma:interpretation>
            </emma:one-of>
          </emma:emma>
        </inkml:annotationXML>
        <inkml:trace contextRef="#ctx0" brushRef="#br0" timeOffset="13309.7982">-5181 193 1233 0,'-31'-11'61'0,"-14"-5"-25"0,-1-2-7 16,0 5 12-16,6 9 16 0,-2-2 4 16,1 6 3-16,-6 6-6 0,2 4-8 0,-3 6 7 15,5 8 7-15,-2 9 3 0,-1 7-3 0,2 9-4 16,-3 11-12-16,4 12-5 0,3 11-1 0,1 14-5 15,8 17-4-15,0 5-1 0,7 15-11 16,5 3 0-16,3 2-3 0,8-1-8 0,9-3-1 16,12-9-9-16,9-15-6 0,13-18-4 0,8-18-3 15,12-25 2-15,11-13 5 0,8-11 13 0,-1-10 9 16,12-10 7-16,-1-8 2 0,7-8 2 16,2-11-2-16,-1-5 0 0,1-6-1 0,2-3-6 15,-4-3 0-15,-1-8-4 0,-8-1 1 0,-4-5 1 16,-10-4 3-16,-5 1 7 0,-8-7 5 15,-4-2 4-15,-12-4 4 0,-11-5-1 0,-5-4-1 16,-10-7-2-16,-9-4-3 0,-4-10-3 0,-4-6-4 16,-9-3-1-16,-9-6-1 0,-7 4 1 0,-9-1-2 15,-3 8-4-15,-9 9 1 0,-3 8-7 16,-4 12-2-16,-8 16 1 0,-5 12-3 0,-4 14-1 16,-2 10 1-16,2 7-3 0,-3 11-6 0,-2 9 1 15,2 14-2-15,-4 9-4 0,2 15 4 0,-1 12-4 16,1 10-1-16,3 7-1 0,8 9-15 15,4 10-28-15,7 4-71 0,6 11-118 0,11 5-233 16,7 6-459-16,14 5-254 0</inkml:trace>
        <inkml:trace contextRef="#ctx0" brushRef="#br0" timeOffset="12834.8655">-4983 673 1173 0,'-12'-19'274'0,"0"0"-116"0,-2-6 14 15,12 8-11-15,0 7-33 0,2 2-10 16,2 0-17-16,-2 5-29 0,0 3-23 0,-2 3-27 16,1-1-30-16,1 5-7 0,1 4 6 0,1 10 6 15,-1 10 15-15,2 13-2 0,1 11-4 0,-3 8 4 16,-1 2-3-16,-1 1 2 0,-3-2 5 0,1 0-3 15,0-1 0-15,1 0 2 0,-5-7-1 16,6-5 0-16,1-7-8 0,0-7-64 0,0-3-126 16,6-7-170-16,-4-3-298 0,-1-2-312 0,-1-9 665 15</inkml:trace>
      </inkml:traceGroup>
      <inkml:traceGroup>
        <inkml:annotationXML>
          <emma:emma xmlns:emma="http://www.w3.org/2003/04/emma" version="1.0">
            <emma:interpretation id="{270EA844-A197-402F-9970-FA32DDC039A2}" emma:medium="tactile" emma:mode="ink">
              <msink:context xmlns:msink="http://schemas.microsoft.com/ink/2010/main" type="line" rotatedBoundingBox="4680,3005 8493,2587 8799,5373 4987,5792"/>
            </emma:interpretation>
          </emma:emma>
        </inkml:annotationXML>
        <inkml:traceGroup>
          <inkml:annotationXML>
            <emma:emma xmlns:emma="http://www.w3.org/2003/04/emma" version="1.0">
              <emma:interpretation id="{A6FB83DD-B671-44E2-81DD-337BDAECFB7E}" emma:medium="tactile" emma:mode="ink">
                <msink:context xmlns:msink="http://schemas.microsoft.com/ink/2010/main" type="inkWord" rotatedBoundingBox="4680,3005 8493,2587 8799,5373 4987,5792"/>
              </emma:interpretation>
              <emma:one-of disjunction-type="recognition" id="oneOf3">
                <emma:interpretation id="interp15" emma:lang="en-IN" emma:confidence="0">
                  <emma:literal>Belgium</emma:literal>
                </emma:interpretation>
                <emma:interpretation id="interp16" emma:lang="en-IN" emma:confidence="0">
                  <emma:literal>Belgiu m</emma:literal>
                </emma:interpretation>
                <emma:interpretation id="interp17" emma:lang="en-IN" emma:confidence="0">
                  <emma:literal>Belgic m</emma:literal>
                </emma:interpretation>
                <emma:interpretation id="interp18" emma:lang="en-IN" emma:confidence="0">
                  <emma:literal>Begin m</emma:literal>
                </emma:interpretation>
                <emma:interpretation id="interp19" emma:lang="en-IN" emma:confidence="0">
                  <emma:literal>Begins m</emma:literal>
                </emma:interpretation>
              </emma:one-of>
            </emma:emma>
          </inkml:annotationXML>
          <inkml:trace contextRef="#ctx0" brushRef="#br0" timeOffset="15053.0399">-2091 308 1334 0,'-3'-12'107'0,"1"-3"-27"0,2-1-4 15,-3 8-9-15,3 6-8 0,-1 1 1 0,-1 2-9 16,0 1-11-16,0 0-10 0,0 8-11 0,0 2-1 16,-3 7 6-16,-3 9 9 0,3 7 3 15,-3 5 0-15,0 4-5 0,-1 3-3 0,-1 2-5 16,-5 3-2-16,0 0 0 0,1-2-2 0,-4 1 0 16,1-2-2-16,2-6-3 0,3 1-3 0,0-10-4 15,4-3-2-15,1-3-7 0,0-5-5 16,2 0-23-16,1-5-50 0,-3-3-68 0,6-7-93 15,1-1-109-15,0-7-74 0,0-4-178 0,0-4 201 16</inkml:trace>
          <inkml:trace contextRef="#ctx0" brushRef="#br0" timeOffset="15561.357">-2276 384 167 0,'-4'-41'415'0,"3"-14"-112"0,-2-12-78 16,0 9-49-16,6 10-19 0,-2-1-30 0,2 4-33 15,5-1-18-15,2 3-7 0,2 0 6 0,5 5-3 16,2 0-9-16,2 3-13 0,5-1-12 0,1 2-8 16,3 3-5-16,3 4-1 0,1 8-4 0,3 4-3 15,-4 5-4-15,1 5-4 0,-6 8-5 16,-3 3-3-16,-1 6-3 0,-1 3-2 0,-5 6 1 16,-4 5 3-16,0 4 1 0,-3 5 8 0,-6 4 2 15,-5 4 0-15,-3-1 4 0,-6-4 0 16,-6 6 2-16,-4 2 0 0,-6-2 1 0,-5 6-3 15,-6-4-1-15,-3 1-1 0,-2 0 0 0,-1-6 2 16,1-1-4-16,7-7 1 0,3-2-1 0,6-10-5 16,3-2 3-16,9-10 0 0,9-5 0 15,0 0 0-15,4-4 1 0,3-2-5 0,-2 0-14 16,3 1 4-16,5-2-7 0,3-2 0 0,7 1 9 16,4-2-6-16,4 3 2 0,0 4 1 15,2 5 1-15,6 2-2 0,0 3 1 0,0 2-1 16,1 2-1-16,-1 4 2 0,-4 2-1 0,-3 4 0 15,-4 0 0-15,-7 1-2 0,-3 1 6 0,-4 0 3 16,-7-2 7-16,-3 2 6 0,-5 1 8 16,-6 1 2-16,-5 0 4 0,-8 2 4 0,-2-3-3 0,-6-4 0 15,1-3 1-15,-4-1-6 0,1-3 3 16,-3-5 2-16,5-2-3 0,-3 1 1 0,6-5-5 16,-6-3 0-16,8-2-1 0,0-2 2 0,2-4 0 15,1-3-3-15,5-2-4 0,0 0-11 0,2-6-4 16,3 0-13-16,2-1-30 0,6 0-42 15,-1 2-56-15,5 5-73 0,7 0-102 0,3-1-181 16,5 3-274-16,6-4-8 0</inkml:trace>
          <inkml:trace contextRef="#ctx0" brushRef="#br0" timeOffset="16174.6182">-1463 608 833 0,'5'-3'412'0,"-1"-4"-290"0,0-2-57 0,0 3-23 16,0-2 9-16,3-4 15 0,2 0-6 0,1-2-4 16,0-2-4-16,-2-2-10 0,2 2 8 15,-4-4 0-15,3 4 2 0,-4-5 7 0,0 2 0 16,-2-1 4-16,-2 3 0 0,-1 0 2 0,-2 3-4 16,-1 1-9-16,-4 1-11 0,-1 4-19 0,1 1-10 15,-2 3-10-15,1 2-8 0,-4 4 1 0,0 1-2 16,4 3 2-16,-4 3 2 0,1 5 4 15,-2 4 3-15,-1 4 1 0,4 2 3 0,-4 5-5 16,2 3 4-16,1 0-1 0,1 3-2 0,4 0 7 16,-2 0-7-16,4-1 1 0,3-4-4 0,1-1-4 15,5-6 0-15,5-3-1 0,2-5 3 16,4-3-1-16,2-1 4 0,3-3 2 0,0-4 1 16,2-4 8-16,1-3-2 0,3-1-2 0,4-5 3 15,1-1-3-15,-1-2 2 0,-2-2-1 16,2-4 1-16,-4-1-1 0,0-2-2 0,-2-3-5 15,1-2-15-15,-5-1-34 0,0-4-46 0,0-1-54 16,1-4-50-16,-6-3-43 0,7-7-27 0,-5 0-4 16,4-8 11-16,-5-2 44 0,1-2 54 15,0-1 52-15,-3-1 50 0,-1 2 31 0,0 1 23 16,-1 5 17-16,-4 1 15 0,-2 0 18 0,-4 3 28 16,1 4 50-16,-4 1 45 0,0 11 26 0,0 3 14 15,-4 6-19-15,1 3-23 0,-2 4-17 0,-1 4-23 16,1 4-15-16,1 2-16 0,-1 5-27 0,-1 1-22 15,2 3-27-15,-1 3-16 0,-3 4-1 16,-3 10 5-16,-2 6 4 0,-6 7 2 0,0 7 2 16,2 12-4-16,-1 5 4 0,1 6 5 0,0 7-3 15,3 2 13-15,1 6 2 0,2 1-2 16,0 2 5-16,3-4-12 0,-1 0-4 0,7-6-3 16,2-5-6-16,2-7-3 0,6-5-1 0,-1-5-1 15,1-10-3-15,0-1-2 0,2-7-7 0,1-7-13 16,5-7-20-16,-2-5-71 0,-1-5-90 15,0-4-138-15,5-2-271 0,-2-5-696 0</inkml:trace>
          <inkml:trace contextRef="#ctx0" brushRef="#br0" timeOffset="16960.4169">-480 456 667 0,'4'-11'256'0,"1"-5"-117"15,6-5-83-15,-3 3-2 0,1-1 18 0,3-3 17 16,-1-5 21-16,2 2 18 0,-5-3 3 16,-1-2 1-16,0-1-14 0,-6-1-20 0,-4 1-11 15,-3 2-12-15,-2 6-16 0,-3 5-11 0,-4 4-12 16,-1 5-12-16,0 2-5 0,-3 3-8 0,0 6-4 15,-1 4-5-15,-2 3 0 0,-4 5 0 16,2 4-1-16,2 4 2 0,1 1-2 0,-4 7-1 16,4-1 2-16,1 2-2 0,2-5 4 0,4 1-2 15,5-5-2-15,3-1-4 0,4-2-11 0,4-2-3 16,4-3 0-16,4-7 4 0,4-2 9 16,3-1 10-16,6-4 6 0,0-6 2 0,4-1 2 15,-3-4-1-15,1-3 0 0,-2-1 2 0,-5 2 1 16,-1 2 2-16,-4 0-4 0,-2-1 1 15,-3 4 3-15,-5 4 1 0,0 2 4 0,-3 4-5 16,-3-1-13-16,1 1-17 0,1 2-6 0,1 2 2 16,0 8 8-16,-1 5 17 0,-3 11 2 0,1 6 0 15,-2 6 4-15,1 5-3 0,1 6 2 16,-4 7 2-16,3 2-5 0,-4 5 1 0,2 9 0 0,0 1 0 16,4 5 0-16,-3 6 0 0,3 4-2 15,-4 7-4-15,1-3 4 0,-3-5-1 0,0-5 1 16,-8-2 4-16,1 2-4 0,-4 1-1 0,-5-5-1 15,0-7-4-15,-3-8 3 0,2-4 0 16,-6-5 1-16,3-4-1 0,-3-8 2 0,3-8 2 16,1-10 3-16,6-9 6 0,-1-7 0 0,5-6 5 15,1-6 3-15,1-7-6 0,0-7-11 0,2-11-17 16,-1-8-13-16,2-11-6 0,1-11 0 16,5-9 4-16,-1-7 5 0,4-8 4 0,3-10 0 15,0-5 1-15,6-1-2 0,2-4-4 0,5 2 5 16,3 2 1-16,4-3 1 0,3 4 0 15,3 6-2-15,2 4 1 0,1 7 0 0,6 3 4 16,1 1-3-16,3 0-2 0,6 8-1 0,0 2 0 16,3 6 2-16,2 5 5 0,-6 0-1 0,2 5 1 15,-1 6 0-15,-2 5 0 0,-2 4 3 16,-7 4-1-16,-3 7-2 0,-9 8-3 0,-5 5-4 0,-6 6-3 16,-4 2-1-16,-1 5-4 0,-3 3 0 15,1 4 3-15,0 7 5 0,-1 4 8 0,-1 4 7 16,1 4 4-16,-3 1-3 0,-1 3 0 0,-1-1-1 15,2 1-5-15,-4-2 5 0,2-3 0 16,-2-1-2-16,1-2-1 0,0-5-15 0,1-6-70 16,0 2-121-16,2-7-204 0,0 1-377 0,2-1-307 15</inkml:trace>
          <inkml:trace contextRef="#ctx0" brushRef="#br0" timeOffset="17109.2882">-29-126 1586 0,'-13'-3'56'16,"-2"-5"-37"-16,0 0-20 0,9 5-10 0,0 2-17 15,2 1-39-15,2 0-156 0,-2 3-221 0,1 4-251 16,-2 0 504-16</inkml:trace>
          <inkml:trace contextRef="#ctx0" brushRef="#br0" timeOffset="17527.3251">21-1 1318 0,'-3'0'43'0,"2"0"-78"16,0 3-23-16,1 4 26 0,1 6 66 15,0 4 59-15,-1 7 12 0,-1 5-2 0,-2 4-9 16,3 2-12-16,-4 2-9 0,3 1-8 0,-3-3-9 15,3 1-13-15,-2-2-8 0,3 0-12 16,1-7-3-16,2-1-4 0,4-3 1 0,2-7 3 16,2-1-4-16,1-5 2 0,0-4 3 0,3-3 2 15,2-4 14-15,0-5 7 0,1-6 5 0,5-6-3 16,-2-6-4-16,1-1-3 0,-2-5-4 16,-4-2 6-16,-1-1-6 0,-2-1-1 0,-1-2-3 15,-3 2-9-15,-2-2-1 0,0 2-6 0,-3 2-3 16,3 6-2-16,-2 2-5 0,-4 4 2 0,2 8 3 15,-3 6 9-15,0 3-4 0,-3 3-8 0,2 2-21 16,1 1-33-16,-3 0 4 0,2 4 7 16,-4 8 16-16,2 5 26 0,-4 5-3 0,0 5 1 15,1 2 0-15,-1 0 0 0,3 3-2 0,1-3-1 16,-1 0 0-16,4-3-6 0,2 1 4 16,2-4-3-16,2-1-2 0,2-4-7 0,2-3-38 15,1-3-80-15,5-4-97 0,0-4-177 0,1-4-329 16,6-6-321-16</inkml:trace>
          <inkml:trace contextRef="#ctx0" brushRef="#br0" timeOffset="18167.4077">529 1 1500 0,'-1'-2'165'0,"-2"0"-90"15,3 1-90-15,0 1-47 0,3 3-1 0,-2 3 17 16,-1 1 28-16,2 8 23 0,2 1 3 0,-3 5 8 15,3 5 0-15,-3 0 11 0,-1 5 3 0,-4 1-2 16,2 0 2-16,-2 0-7 0,1 0-4 16,-3-2-2-16,1-4-3 0,2-2-5 0,-1-4-1 15,-1-4-2-15,4-4-1 0,-1-4 6 0,2-4 14 16,0-1 36-16,0-6 47 0,2 2 37 16,-1-4-13-16,2-3-36 0,-1-3-46 0,0-7-41 15,3-3 1-15,-1-2 2 0,-1-2-4 0,2-2 5 16,-2-1-3-16,6-1-4 0,-2-5 3 0,2 2-9 15,2 1-1-15,2 4-4 0,1 5-4 0,1 4-3 16,2 3-2-16,-2 3 0 0,-2 4-5 0,2 0 2 16,0 5 3-16,-5 6 3 0,2 6 4 15,-2 3-1-15,1 4 1 0,1 5 0 0,-2 4 3 16,-6 5 2-16,3 1 4 0,-3 1-1 0,-4 1-5 16,1 0 7-16,-2-2-1 0,0 1 0 15,-5-4 5-15,1-2-5 0,4-6-1 0,-1-6 0 16,0-5-1-16,2-3 2 0,0-5 3 0,0-1 10 15,0 0 13-15,2-1 14 0,1-1 11 16,-3-1 2-16,5-3-6 0,1-4-17 0,2-5-14 0,1-4-10 16,5-3-7-16,0-2 0 0,4 1 2 15,1-6 0-15,1-2 0 0,-2-2 1 0,7-4-1 16,-4-1-1-16,1 2 3 0,3-2-5 0,-1 6-2 16,-1 5-1-16,-3 4-7 0,-3 9 1 0,0 2-4 15,-7 7-9-15,-3 3-1 0,1 5-9 16,-1 5 3-16,5 9 12 0,-5 7 7 0,-1 5 15 15,2 3 4-15,-2 6 2 0,-4 3-3 0,2 1 1 16,-4-1 1-16,-1-4-3 0,1-3 4 0,1-2 2 16,3-6 2-16,-2 0 5 0,4-4 4 15,2-7 8-15,3-1 8 0,1-7 9 0,3-2 3 16,5-4-1-16,2-2-4 0,4-7-9 0,5-4-7 16,1-3-7-16,-5-2-8 0,-1-4-6 0,-8-1-13 15,-4 1-35-15,-3-5-49 0,-5 1-63 16,-6-1-97-16,-2 0-139 0,-4-3-226 0,-4 4-299 15,-3 1 284-15</inkml:trace>
        </inkml:traceGroup>
      </inkml:traceGroup>
      <inkml:traceGroup>
        <inkml:annotationXML>
          <emma:emma xmlns:emma="http://www.w3.org/2003/04/emma" version="1.0">
            <emma:interpretation id="{150045A9-4E07-49F6-A6D9-E0EB67325259}" emma:medium="tactile" emma:mode="ink">
              <msink:context xmlns:msink="http://schemas.microsoft.com/ink/2010/main" type="line" rotatedBoundingBox="4554,5070 9347,4341 9683,6555 4891,7284">
                <msink:destinationLink direction="with" ref="{C95C52B9-D296-4741-A56C-2DF6D533E94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F1FB5C8-E8C6-4F0E-A970-ADE4755BBB65}" emma:medium="tactile" emma:mode="ink">
                <msink:context xmlns:msink="http://schemas.microsoft.com/ink/2010/main" type="inkWord" rotatedBoundingBox="4554,5070 9347,4341 9683,6555 4891,7284"/>
              </emma:interpretation>
              <emma:one-of disjunction-type="recognition" id="oneOf4">
                <emma:interpretation id="interp20" emma:lang="en-IN" emma:confidence="0">
                  <emma:literal>Netherlands</emma:literal>
                </emma:interpretation>
                <emma:interpretation id="interp21" emma:lang="en-IN" emma:confidence="0">
                  <emma:literal>Netherlander</emma:literal>
                </emma:interpretation>
                <emma:interpretation id="interp22" emma:lang="en-IN" emma:confidence="0">
                  <emma:literal>Netherlandic</emma:literal>
                </emma:interpretation>
                <emma:interpretation id="interp23" emma:lang="en-IN" emma:confidence="0">
                  <emma:literal>metheglins</emma:literal>
                </emma:interpretation>
                <emma:interpretation id="interp24" emma:lang="en-IN" emma:confidence="0">
                  <emma:literal>Netherlands'</emma:literal>
                </emma:interpretation>
              </emma:one-of>
            </emma:emma>
          </inkml:annotationXML>
          <inkml:trace contextRef="#ctx0" brushRef="#br0" timeOffset="19818.6184">-2246 2573 468 0,'-10'-23'251'0,"-2"-8"-13"16,-1-9-14-16,3 9-9 0,4 5 0 0,0 5-4 16,2 1-15-16,3 5-24 0,-2 1-29 15,2 5-27-15,-2 4-24 0,2 5-28 0,-2 2-25 0,3-1-31 16,-1 2-30-16,2 3-1 0,-1 6 4 0,3 11 16 16,-3 8 20-16,-3 13-4 0,2 3 0 15,-2 2 1-15,-2 3-2 0,-1 3 1 0,1-2-2 16,-4 1-3-16,1-4 2 0,0-6 0 0,0-5-3 15,5-3 2-15,-1-5-4 0,-3-4-2 16,6-3-2-16,-2-6-4 0,2-2 2 0,-2-12-3 16,-1 0-4-16,4-4-5 0,0-4-18 0,-1-4-18 15,1-7-15-15,-4-5-6 0,0-6 12 0,-2-7 15 16,4-6 21-16,-4-2 10 0,2-4 9 16,3-5 3-16,-2-1 1 0,3-2 0 0,-2 0-2 15,2-2-3-15,0 1 1 0,1 3 4 0,0 1-2 16,1 7 2-16,-1 6 9 0,3 8-2 15,1 2 8-15,1 6 2 0,6 2-3 0,0 5 0 16,-1 4-1-16,2-1-2 0,0 5-3 0,3 1-1 16,-1 4-1-16,5 4 4 0,-2 3 6 0,5 6 1 15,-2 2 6-15,4 6-1 0,-2 0-2 16,4 6 1-16,0 4-7 0,-2 3-1 0,0 4-3 16,0-2-2-16,-1 3-1 0,-1-1-1 0,0-1-1 15,1 1-5-15,-4-5 6 0,-1-3-1 0,-4-2-1 16,-2-6 6-16,-4-5-5 0,-1-2-1 0,-1-7 3 15,-2-4 6-15,-2-1 9 0,0-4 12 16,-2 2 18-16,0-3 9 0,2-4 2 0,0-4-7 16,4-9-16-16,3-6-13 0,-3-4-11 0,2-2-2 15,-2-6-5-15,0-4-1 0,-2 2-2 0,0-3-4 16,1-3-1-16,2 6-5 0,-3 3-3 0,-1 4-7 16,2 5-18-16,-4 4-24 0,0 9-30 15,-2 3-36-15,0 6-48 0,2 5-59 0,0 1-32 16,2 4-20-16,-2 4-12 0,1 7-5 0,4 1-57 15,-3 6-84-15,-2 5-59 0,5 2 455 16,-3 0 42-16,2 5 0 0,2-3 0 0,-2 3 0 16</inkml:trace>
          <inkml:trace contextRef="#ctx0" brushRef="#br0" timeOffset="20122.7378">-1685 2544 1 0,'11'29'0'0,"0"-12"0"0,-2-10 324 16,-3-3-13-16,-2-4-52 0,2 0-31 16,1-2-28-16,2-4-19 0,4-1-17 0,-1-5-18 15,1 0-15-15,2-4-21 0,1 0-26 0,-1-5-13 16,2-2-14-16,0 3-6 0,-3-4-2 0,-1-1-4 15,-3 1-1-15,-4 0 11 0,0-2 0 16,-5-1-3-16,-5 2 0 0,-1 1-11 0,-1 6-4 16,-2 2-5-16,-2 5-8 0,-1 7-10 0,0 2-10 15,-1 4-7-15,1 4-4 0,-2 6 5 0,-3 7 3 16,-6 6 5-16,5 5 3 0,-5 6-2 0,8 3 1 16,0 4 2-16,5-1-3 0,1 3 4 15,1-2-2-15,7-2 2 0,3-4-5 0,4-6-2 16,1-4 1-16,4-5-5 0,2-3 8 0,7-5-5 15,0-3 1-15,3-7 4 0,6-1-5 0,-1-3 6 16,2-4-3-16,4-1 0 0,-4-4-2 16,4-1-4-16,-2-7-13 0,-1-4-30 0,-4 2-38 15,-2-5-64-15,-3 0-61 0,-6-1-65 16,-1-5-92-16,0-5-115 0,-2 0-132 0,-2-8-68 16,0-4 612-16,1-1 66 0</inkml:trace>
          <inkml:trace contextRef="#ctx0" brushRef="#br0" timeOffset="23022.9017">-1373 2533 1214 0,'-2'-11'688'0,"4"-4"-674"0,3-6-66 0,10 4-22 15,9-4 28-15,4-5 31 0,9 0 11 16,4-3 6-16,0-1-1 0,4 0 7 0,0 0 9 16,7-4 5-16,-3-2 5 0,0 3-3 0,-2-3-2 15,-4 2-6-15,-4-2 2 0,-3 0 5 0,-2 1 1 16,-6-4 6-16,-4 2 4 0,-4-3 6 0,-6-4 5 16,-4 1 3-16,-2-2 2 0,-1 3-2 15,-6 6 1-15,-1 6 9 0,-1 4 16 0,-3 9 28 16,-4 2 15-16,4 7-9 0,-3 0-26 0,2 4-30 15,1-3-25-15,0 6-14 0,1 1-4 0,3 1-21 16,0 1-13-16,0 5-4 0,-3 5 1 0,-1 9 12 16,-2 10 12-16,0 11 5 0,-2 9 3 15,-1 7 4-15,5 5 0 0,-5 2 2 0,0 2 2 16,1 1-5-16,0 0-1 0,-6 4-1 0,3 0-3 16,-1-2 4-16,-3 0 0 0,-2-7-1 0,2-6-2 15,3-7 2-15,0-7-1 0,2-8 0 16,2-9 1-16,3-5-3 0,1-7 2 0,3-6 3 15,1-5 8-15,0-3 10 0,1-2 11 0,0-1 0 16,3-7-10-16,0-3-8 0,0-8-14 16,3-8-5-16,1-5 3 0,1-5-1 0,1-2 1 15,1 1-2-15,-3 2-2 0,5 5-1 0,-4 5-3 16,6 2-2-16,-1 8-1 0,-1 1-4 16,0 9 1-16,2 2 0 0,-3 3 4 0,2 3 4 15,-1 1 3-15,-1 5-2 0,-1 2-5 0,0 2 1 16,-3 3-1-16,2 2 3 0,-2 4 5 0,0-1 1 15,2-1 1-15,-2 1 0 0,-1-3 1 0,2-1-4 16,0-4 3-16,-1-3-1 0,3-1-1 0,-2 0 3 16,4-4 1-16,1-2 3 0,4-5 1 15,-5-2 2-15,7-3-1 0,0-7-1 0,3-1-1 16,5-6-1-16,-1 1-2 0,0-3 1 0,-7 0-5 16,-1 0 6-16,-4-6 1 0,-3 2 1 0,-3-5 5 15,-5-1-4-15,-1 2 1 0,-5 0-2 16,1 6-2-16,-4 7 4 0,-3 2-1 0,2 8-4 15,-2 3-7-15,4 5-6 0,-1 3-8 0,1 1-10 16,-6 5-1-16,2 3-3 0,-5 6 6 0,0 7 12 16,-6 6 9-16,3 5 3 0,0 4 1 15,2 1 3-15,1 4-7 0,3-2 6 0,1-1-1 16,5 2-2-16,1-4 2 0,3-4-6 0,3-5 0 16,4-4-5-16,-1-6-2 0,5 0 0 0,4-6 1 15,-2-5 5-15,2-3 3 0,7-7 6 16,0 0 4-16,2-7 1 0,7-3 2 0,0-5-4 15,-1-3-1-15,2 0 1 0,-5-6 0 0,1 1 1 16,-3-1-2-16,1-2 0 0,-5 0-1 16,2-1 0-16,-7 1 3 0,0-1 3 0,-5 2 2 0,0-2 0 15,-1 5-3-15,-6 2-2 0,0 3-6 16,-1 9 1-16,0 5 2 0,-3 0-2 0,0 6 1 16,0 0-8-16,-3 3-18 0,2 0-15 0,-1 1 0 15,0 5 5-15,0 4 16 0,2 4 17 0,0 6 0 16,0 2 2-16,2 3-2 0,0 1 2 15,0 0 1-15,2-4-1 0,-2 2 1 0,4-6-3 16,1-4 2-16,-1 2-3 0,2-9 2 0,4 3 1 16,-1-6-3-16,2 1 2 0,1-6 2 15,1 0 2-15,3-2 2 0,3-6 2 0,1-1-4 16,2-3-2-16,5-5 0 0,0 0-3 0,-1-5 2 16,0-3 1-16,2-2-1 0,-9-3 2 0,3-3 2 15,-6-5 2-15,-1-1 0 0,-2-7-2 16,1-4-2-16,-5-1-1 0,-3-5-1 0,3 0-2 15,-3-8 3-15,-3 0-1 0,0-3-3 0,-5 2 5 16,0 3-3-16,0 4 1 0,-1 8-1 16,-6 1 1-16,1 10-1 0,-1 7 1 0,-5 6 1 15,5 10-6-15,-1 2 2 0,-3 4-2 0,1 4-5 16,6 1-3-16,-3 4-10 0,0 2-5 0,-2 8-1 16,0 4 1-16,-5 10 8 0,-2 8 9 0,3 7 4 15,2 13 3-15,0 2 2 0,3 7 1 0,-1 7 0 16,5 3-1-16,0-1 1 0,1 4-2 15,0-2 0-15,2-4 0 0,2 1 0 0,3-5 1 16,0-2-1-16,0-11 0 0,7 1 0 0,3-9-4 16,-1-4 1-16,6-7 1 0,1-5-3 0,0-6-1 15,0-7 2-15,4-5 0 0,-5-4 2 16,5-9 1-16,0-4-1 0,-1-5 1 0,7-6-3 16,-4-1-8-16,1-3 1 0,-1-4-1 0,0-1-4 15,0-2-2-15,-1-2-12 0,-6 3-7 16,0-1 0-16,-2 7 7 0,-3-5 4 0,-1 5 8 15,-1 1 3-15,2 3 3 0,-6 1 9 0,-2 2 1 16,1 0 4-16,-2 1 2 0,0 0 3 0,-1 2 0 16,0-2 3-16,-4-3 3 0,-2 2 0 15,-2-1 2-15,0 1-1 0,0-1 3 0,-4 1 0 16,3 0-5-16,-6 3-1 0,0 1-9 0,1 5-7 16,-1 6-2-16,-3 0-3 0,1 6 3 0,-6 5 5 15,2 2 4-15,-5 7 2 0,1 3 2 0,1 4 1 16,1 5-1-16,-1 3 0 0,5 3 0 15,0 0 0-15,-1 3 1 0,7-1-1 0,-3-4-3 16,7-2-3-16,3-5 1 0,2-2-6 0,6-5-1 16,0-2 0-16,2-7-10 0,3-2 8 0,0-7 4 15,1-3 6-15,0-1 12 0,0-4 2 16,4-3 0-16,1-7 1 0,0-1-1 0,1-3-2 16,1 0 1-16,-4-4-1 0,-2 2-1 0,-1 1 3 15,0-2 0-15,-5 0 2 0,-2 3 1 0,-2 0-6 16,1 7 0-16,-3 0-3 0,-1 7 0 15,-1 2-4-15,1 2-8 0,-3 3-19 0,2 0-20 16,0 0 3-16,1 7 6 0,-2-2 15 0,2 5 20 16,0 4-2-16,-2-3-1 0,2 5 1 15,0-6-3-15,2 2 2 0,0-3-2 0,0 1 1 16,4-3 0-16,-1-4-3 0,2-2 0 0,0 0 1 16,1-4 7-16,0-4 1 0,2 0 2 0,4-2 4 15,1-6-8-15,2-2 3 0,-2-1 1 0,2-4-1 16,1 1-3-16,2-5 2 0,-4-1-1 0,3-2 0 15,-1-3 5-15,-3 0-1 0,-1-1 2 0,-2-2 1 16,-4 2-5-16,0 3 1 0,2 5-2 16,-6 3-2-16,6 7 1 0,-9 0-2 0,3 7-1 15,-4 2-2-15,0 3 1 0,0 2-17 0,-4 1-15 16,3 1 1-16,1 7-1 0,0 1 17 16,-3 4 15-16,0 5-1 0,2 3 3 0,-3 2-1 15,1 1 0-15,-1 1 2 0,-1-6 1 0,1 1-1 16,4 0-1-16,-4-2 0 0,4-6-4 15,0-3 2-15,3-2-1 0,-2-4-1 0,0-5 3 16,2 1-1-16,1-2 4 0,1-3 7 0,-1 0 5 16,6-3 3-16,2-7-2 0,1-2-3 0,1-3-9 15,-1-1 2-15,2-2-3 0,0-1-4 16,1 0 6-16,2 0-2 0,-3-1 0 0,-1 3 1 16,-2 0-4-16,-3 4 1 0,-1 4 0 0,2 3-2 15,-8 3-5-15,2 5 1 0,-2 0-4 0,-2 2-2 16,1-1 6-16,-1 5-4 0,4 3 2 0,-3 1 5 15,5 4-1-15,0 3 2 0,-2 0 1 0,6 3 0 16,-6-1-1-16,5-2 2 0,-2 3-1 16,0-4-2-16,3 0 6 0,-2-1-10 0,2-2-5 15,0-3-6-15,4 0-14 0,-1-3-7 0,1-4-17 16,4-2-15-16,-3-3-20 0,4-2-13 16,1-4-3-16,0 0 2 0,6-6 19 0,-2-1 14 15,3-3 22-15,-5-1 20 0,0-1 8 0,3-2 14 16,-1-5 4-16,-2 0 4 0,-2-2 5 0,-3 0 2 15,-2-3 2-15,-3 2 4 0,-4-4 6 16,2 3 8-16,-8 0 13 0,0 6 12 0,-4 3 8 16,-3 7 8-16,-3 0-11 0,-1 6-14 0,-1 5-13 15,-5 0-13-15,-1 5-1 0,0 5-3 16,-7 3-2-16,5 9-4 0,-5 4-2 0,-3 9 0 16,4 2-4-16,-5 7 5 0,1-2-1 0,4 3-1 15,-1 0 5-15,8 3-3 0,0-1-1 0,3-2-1 16,3 2-1-16,6-8-6 0,3-2-2 0,1-4-4 15,6-7-6-15,0-4-2 0,2-5 1 16,1-2 2-16,2-7 14 0,4-3 2 0,1-3 8 16,7-7 3-16,-1 0-7 0,4-5 4 0,-2-4 0 15,2-3 0-15,-4-1 3 0,1-3 3 0,-1-1-1 16,-7-4 0-16,0-1 4 0,0-1-2 16,-6-5 0-16,0-3 1 0,-2-2-8 0,-1-10-1 15,-1-4-3-15,-1-7-3 0,-4-1 0 0,2-4-2 16,1-3-1-16,1 2 0 0,-2 0 7 0,2 4-6 15,1 4 2-15,-5 7-1 0,-1 9-1 0,0 6 7 16,-1 11 1-16,-2 7 0 0,-4 4-4 16,5 6 0-16,-2 2-5 0,-4 6-4 0,6-1-3 15,-2 4-8-15,0 1-9 0,0 1-6 0,0 5-11 16,-4 2 2-16,3 11 9 0,-6 6 9 16,0 6 14-16,3 10 5 0,2 8-1 0,-3 6 2 15,4 8 3-15,0 1-3 0,-1 6 2 0,4-2 0 16,-1 0-8-16,0 2 4 0,3-6 1 0,0-1 0 15,4-9 3-15,-1-3-4 0,4-10-1 16,-1-1-3-16,7-6-1 0,-3-6 1 0,2-2 0 16,-1-6-1-16,5-2-4 0,0-3 5 0,-1-3-2 15,2-8 4-15,3 0 8 0,-3-4 0 0,3-1 6 16,-3-4 2-16,6-1 1 0,-4-6 2 16,3-3-2-16,0-5 0 0,-2-3-2 0,2 0 1 15,-6-2-1-15,0-3 1 0,-3-2 5 16,1-4-5-16,-2-3 0 0,0-3 0 0,-2 1-5 0,-4-1-1 15,2 1 0-15,-4 4-3 0,1 4 0 0,1 9 0 16,-5 1 1-16,0 9 1 0,-2 0 4 16,0 6-4-16,-1 2-2 0,1 1-4 0,-3 3-12 15,0 1-2-15,2-1-13 0,2 3-11 0,-1 0 2 16,0 3 0-16,-3 9 9 0,0 3 10 0,0 6 7 16,4 1 1-16,2 6 3 0,6 0 1 15,-1 3-1-15,4 0 5 0,4-2 0 0,-2-3 0 16,4-3 2-16,0 0-1 0,-1-2-2 0,-2 5 0 15,1-1 1-15,-1-4 2 0,-1-3 1 0,-4-7 2 16,-2 1 0-16,-2-7 1 0,-5 1 5 16,0 0 7-16,-2-3 16 0,-8 0 4 0,-2 3 6 15,-5 2 1-15,-6 0-7 0,-6-2-3 0,-6-4-5 16,0 3-5-16,-4-6-5 0,4 0-4 16,-2-2-6-16,-2 0-6 0,8-2-4 0,-3 2-17 15,6 2-49-15,1 3-125 0,5 2-343 0,3 2-1110 16</inkml:trace>
          <inkml:trace contextRef="#ctx0" brushRef="#br0" timeOffset="20302.4067">-1025 1845 1 0,'10'-29'0'15,"0"-8"0"-15,1-6 87 0,-4 19 337 0,-6 11-17 16,-1 7-35-16,0 3-57 0,-1 6-91 16,1-3-91-16,-3 6-68 0,3-2-30 0,-1 5 2 15,-1 7 15-15,-3 7 23 0,2 9 4 0,-3 5 0 16,0 2-11-16,4 6-10 0,-1-1-9 16,1 5-5-16,-2-2-5 0,4 3-12 0,0-2-4 0,4 1-7 15,-4-4-2-15,2 2 0 0,-1-5-8 16,-1 4-10-16,2-5-29 0,-4-1-82 0,-1 2-124 15,-6-5-250-15,4 0-449 0,-6-2 14 0</inkml:trace>
          <inkml:trace contextRef="#ctx0" brushRef="#br0" timeOffset="30494.666">199 2786 1 0,'2'-10'0'16,"-2"-2"27"-16,0-3 184 0,1 6-26 0,2 0-7 15,-2 0 4-15,-1 3 5 0,1 0 8 0,-2 2 17 16,1-2 2-16,-1 3-17 0,1 1-28 0,-3-1-33 16,3 2-35-16,-1 1-28 0,1 1-25 15,0 1-30-15,1-1-27 0,-1 1-23 0,3 1-1 16,-1 4 9-16,2 4 11 0,-2 4 18 0,3 7 5 16,-2 5 1-16,1 3 3 0,-4 2 2 15,-4 1 1-15,-2 3 1 0,2-3-3 0,-1 2-4 16,-2 0-2-16,2-1 1 0,-2-3 0 0,2-1 0 15,0-1 1-15,1-3-2 0,2 1 3 0,-3-2 1 16,-1-1 0-16,5-1 0 0,-3-5-2 16,1-3-2-16,-1-2 2 0,3-5-1 0,0 2 2 15,-2-6-1-15,3-1 0 0,0-3-1 0,3 0 2 16,-3 0 1-16,0 0 1 0,0 0 4 0,0-1 3 16,1 1 4-16,-1 0 5 0,1-2 4 0,1 2-1 15,-2 0-1-15,0 0-5 0,2-1-8 0,-2 1-6 16,2 0-9-16,-2 0-8 0,1 1-9 15,-1-1-1-15,4 2 2 0,-1 1 5 0,6 1 9 16,1 4 0-16,3 1 1 0,0 1 0 0,5 0-4 16,-1 4 4-16,6-2-2 0,0 2 3 15,5-1-1-15,0-3-1 0,6 3-2 0,6-2-3 16,7-2-12-16,10-1-43 0,15-5-117 0,11-6-258 16,21-5-1111-16</inkml:trace>
        </inkml:traceGroup>
      </inkml:traceGroup>
    </inkml:traceGroup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22.2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95C52B9-D296-4741-A56C-2DF6D533E941}" emma:medium="tactile" emma:mode="ink">
          <msink:context xmlns:msink="http://schemas.microsoft.com/ink/2010/main" type="inkDrawing" rotatedBoundingBox="7602,6817 12135,6601 12140,6691 7607,6907" semanticType="underline" shapeName="Other">
            <msink:sourceLink direction="with" ref="{150045A9-4E07-49F6-A6D9-E0EB67325259}"/>
          </msink:context>
        </emma:interpretation>
      </emma:emma>
    </inkml:annotationXML>
    <inkml:trace contextRef="#ctx0" brushRef="#br0">88 221 1 0,'-8'-2'0'0,"-9"2"0"0,-2-1 0 0,6 4 0 0,2-1 0 16,0 0 0-16,6 0 0 0,2-2 0 0,2 0 0 16,1 0 0-16,0 0 0 0,0 0 0 0,1 0 0 15,-1-2 0-15,0 1 15 0,0 1 129 16,1 0-22-16,-1 0-15 0,2 1-12 0,0-1-5 15,-2 0 1-15,3 0 14 0,2 2 8 0,4-2-1 16,1 2-7-16,4-2-26 0,-2 0-13 0,4 1-3 16,1 0-2-16,6 1 13 0,9 0 13 15,10-1 12-15,9-1 13 0,12-1 0 0,9-1-8 16,15 0-8-16,11 0-13 0,15-3-19 0,5 0-9 16,7 2-17-16,5 0-13 0,10 3-5 0,7 0-5 15,7-2 1-15,0-2-1 0,5-1-2 16,-4 1 4-16,3-1-5 0,8-4 2 0,-4-3-2 15,6-1 2-15,1-5-1 0,-7 0-3 0,-4 0 0 16,1 2-4-16,-12-2 4 0,-2 3 4 16,-7 0-2-16,-12 3 0 0,-11 3-1 0,-10 2-1 15,-13 1-1-15,-11 2 0 0,-9 1-2 0,-13 4-2 16,-8 1-2-16,-9 2 0 0,-7 0-1 0,-10 0 1 16,-7-1-2-16,-6 0-1 0,-7 2-1 0,0-2 0 15,-2-2-2-15,-2-1 3 0,-1 0 1 16,0 2 0-16,0-2-1 0,0 0-4 0,-1 0-13 15,-2 0-16-15,-2 0-29 0,4 0-21 0,-1 0-26 16,-2 2-55-16,-5-1-90 0,-3 2-179 0,-2 2-256 16,0-1-75-16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22.74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C159859-A736-4589-9B62-96D498267C90}" emma:medium="tactile" emma:mode="ink">
          <msink:context xmlns:msink="http://schemas.microsoft.com/ink/2010/main" type="writingRegion" rotatedBoundingBox="14085,3471 26063,7546 23565,14890 11587,10815"/>
        </emma:interpretation>
      </emma:emma>
    </inkml:annotationXML>
    <inkml:traceGroup>
      <inkml:annotationXML>
        <emma:emma xmlns:emma="http://www.w3.org/2003/04/emma" version="1.0">
          <emma:interpretation id="{5E143C33-C89E-4D46-A588-B9B9A449F246}" emma:medium="tactile" emma:mode="ink">
            <msink:context xmlns:msink="http://schemas.microsoft.com/ink/2010/main" type="paragraph" rotatedBoundingBox="12838,6077 20042,5337 20202,6892 12997,76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AEE47A-730B-41D5-8F65-BAC3BAC94B4C}" emma:medium="tactile" emma:mode="ink">
              <msink:context xmlns:msink="http://schemas.microsoft.com/ink/2010/main" type="line" rotatedBoundingBox="12838,6077 20042,5337 20202,6892 12997,7632"/>
            </emma:interpretation>
          </emma:emma>
        </inkml:annotationXML>
        <inkml:traceGroup>
          <inkml:annotationXML>
            <emma:emma xmlns:emma="http://www.w3.org/2003/04/emma" version="1.0">
              <emma:interpretation id="{D979C7BD-E1BE-49AB-809C-0141021935ED}" emma:medium="tactile" emma:mode="ink">
                <msink:context xmlns:msink="http://schemas.microsoft.com/ink/2010/main" type="inkWord" rotatedBoundingBox="12838,6077 16398,5711 16550,7199 12991,7565"/>
              </emma:interpretation>
              <emma:one-of disjunction-type="recognition" id="oneOf0">
                <emma:interpretation id="interp0" emma:lang="en-IN" emma:confidence="0">
                  <emma:literal>Retail</emma:literal>
                </emma:interpretation>
                <emma:interpretation id="interp1" emma:lang="en-IN" emma:confidence="0">
                  <emma:literal>Ret-ail</emma:literal>
                </emma:interpretation>
                <emma:interpretation id="interp2" emma:lang="en-IN" emma:confidence="0">
                  <emma:literal>Ret-ad</emma:literal>
                </emma:interpretation>
                <emma:interpretation id="interp3" emma:lang="en-IN" emma:confidence="0">
                  <emma:literal>Retal</emma:literal>
                </emma:interpretation>
                <emma:interpretation id="interp4" emma:lang="en-IN" emma:confidence="0">
                  <emma:literal>Ret-at</emma:literal>
                </emma:interpretation>
              </emma:one-of>
            </emma:emma>
          </inkml:annotationXML>
          <inkml:trace contextRef="#ctx0" brushRef="#br0">293 103 808 0,'-12'-17'273'0,"-3"-5"-33"0,0-2 1 0,0 5-45 16,6 10-17-16,-2 3-29 0,7 0-40 15,0 6-42-15,2 0-49 0,-1 5-21 0,3 4-10 16,-3 9 4-16,1 11 16 0,-8 11 1 0,1 10 3 16,1 9-4-16,-4 4 7 0,-2 8 2 0,0 8-1 15,-8 7 2-15,3 3-8 0,-2-1 0 16,2 0-2-16,3 1 4 0,5 1-3 0,1-9-3 16,1-1-3-16,8-11-14 0,0-7-7 0,2-6-42 15,-1-11-62-15,3-4-75 0,1-14-100 16,-3-8-161-16,-1-11-189 0,0-4 35 0</inkml:trace>
          <inkml:trace contextRef="#ctx0" brushRef="#br0" timeOffset="399.7252">37 719 1 0,'5'-53'0'0,"3"-15"0"0,3-18 94 16,6 14 91-16,1 10-21 0,3 4-17 0,5 7-35 15,-1 3-15-15,5 8-16 0,-1 0-15 0,9 6-8 16,2 3-18-16,0 4-7 0,2 4-12 0,3-1-7 15,-5 6-7-15,-3 7-6 0,-3 7 0 16,-5 8-9-16,-5 6 0 0,-4 6-2 0,-3 5-2 16,-3 6 7-16,-8 4 3 0,-2 5 7 0,-4 3 2 15,-8 1 5-15,-1 3 3 0,-7 2 2 16,0-1 3-16,-7-1-6 0,-5-2 1 0,0 0 0 16,-10 2-3-16,-3-7 3 0,-4 0 0 0,-3-3-1 15,-1-5 5-15,4-2 3 0,2-6 12 0,6-8 12 16,2-3 15-16,5-6 22 0,5-4 21 15,1-4 13-15,6-4 0 0,4 0-4 0,2-4-19 16,1 1-19-16,3-3-16 0,5 6-18 0,3-1-14 16,3 2-21-16,2 5-24 0,-1 2-16 15,6 4-5-15,2 4 15 0,4 5 21 0,1 3 13 16,9 7 7-16,-1 7-1 0,3 5 1 0,-1 2 2 16,5 3 1-16,-4 1-3 0,2 1-3 0,-3 0-5 15,0 1 0-15,1-1 0 0,-1-1 0 16,-3-4 1-16,1-5-6 0,-2-4-10 0,-4-4-24 0,1-4-74 15,-4-5-113-15,0 2-202 0,3-6-429 16,-4 1 140-16</inkml:trace>
          <inkml:trace contextRef="#ctx0" brushRef="#br0" timeOffset="986.4704">832 889 1583 0,'2'-10'17'16,"9"-4"-59"-16,0-4-6 0,4 0 3 0,5-1 30 16,5-3 25-16,-1-4 16 0,5 2 15 0,-7-2 15 15,0-3 12-15,-6 1 7 0,-1-1 0 16,-2-2-2-16,0-2-14 0,1-1-12 0,-5-1-5 16,-5 2 9-16,0 5 18 0,-4 5 6 0,-4 9-12 15,-2 2-33-15,-4 6-32 0,-1 3-26 0,-3 4-5 16,-2 5 9-16,-6 8 10 0,-6 4 13 0,0 7 7 15,0 6 10-15,-2 5 5 0,3 2 5 0,6 5 4 16,-3 6 2-16,6 2-1 0,0 2 0 16,4 0-4-16,9-2-8 0,2-4-5 0,7-6-8 15,6-7-7-15,6-6 1 0,1-5 4 0,9-8 5 16,-1 0 8-16,6-9 3 0,2-3 2 16,6-5 1-16,5-5-3 0,7-5 0 0,2-1-2 15,0-7-1-15,-4-2-3 0,-5-2-1 0,-5-3-5 16,1 0-3-16,-6 0-2 0,-4-4-7 0,-3-2-3 15,0-4-5-15,-2-5-7 0,0-2-6 16,-8-6-4-16,3-1 3 0,-4-6 0 0,-2-3 7 16,-4-1 4-16,2 0 3 0,-1-1 8 0,-3 1 3 15,2 5 3-15,-6-1 3 0,0 5 0 16,-2-1 3-16,-2 6 5 0,-2 6 6 0,-2 9 4 16,1 8 2-16,-1 7 2 0,-3 3-1 0,6 10 2 15,-2 0-4-15,2 3-5 0,1 2-17 0,0-1-34 16,0 6 3-16,-3 6-1 0,-1 9 13 0,0 10 24 15,-3 12-1-15,2 7 0 0,1 7-1 0,0 3 3 16,1 2 3-16,3 3 2 0,0 3 3 16,-1 2-3-16,0 0-1 0,-1 1 1 0,1-3-4 15,0 0 2-15,2-3-2 0,0-4-3 0,1-1-1 16,0-7 1-16,1 2-6 0,1-9-4 0,-1-4-16 16,-1-10-41-16,0-6-71 0,2-4-115 15,-2-7-205-15,0-3-404 0,-1-3-125 0</inkml:trace>
          <inkml:trace contextRef="#ctx0" brushRef="#br0" timeOffset="1151.9858">1407 631 2032 0,'0'-8'105'0,"0"-1"-86"0,4-4-59 15,7 5-30-15,6-2 10 0,18-3 38 0,4-1 13 16,7-4 7-16,3 1-2 0,5 2-12 15,3 2-85-15,5-3-179 0,-3 5-308 0,-1 2-375 16</inkml:trace>
          <inkml:trace contextRef="#ctx0" brushRef="#br0" timeOffset="2095.9219">2398 497 1261 0,'-4'-9'211'0,"3"-5"-57"0,-4-1-81 0,3 1-30 15,-5 3-8-15,2-2 6 0,-3 1 13 0,1 5 20 16,-2 1 10-16,-2 2-9 0,-1 4-20 16,-6 3-24-16,0 7-8 0,-9 2 1 0,-3 9 6 15,-1 4 11-15,-1 5 8 0,-1 0 4 0,-2 3-4 16,3 3-9-16,1 1-11 0,0 0-6 16,6 4-9-16,4-3-2 0,5-3-5 0,2-2-7 15,8-6 0-15,5-5-6 0,2-5-3 0,7-4 5 16,4-4 3-16,-1-5 8 0,9-2 10 0,4-5 5 15,7-6 4-15,7-6-2 0,1-6 0 0,-2-4-1 16,-3-2 6-16,-6-1 1 0,-3 1 3 16,-5-1 3-16,-5-1-5 0,-1 0-3 0,-4 6-5 15,-3-3-4-15,1 4-5 0,-4 4 2 0,1 5-1 16,-3 4-6-16,-1 4 3 0,-1 0-14 0,0 5-15 16,0 4-13-16,0-3-23 0,0 4 8 0,0 2 12 15,1 5 13-15,1 6 19 0,-2 3 1 16,4 1 0-16,0 3 3 0,-1-1 2 0,-1 2-3 15,6-5-1-15,-2-2 0 0,8-1-3 0,0-3 3 16,5-4 3-16,-1-1-2 0,6-4 3 16,2-3 0-16,1-3 0 0,0-4 3 0,-5-5-1 15,0-3-2-15,-3-2 3 0,-2-4-1 0,0-2-4 16,2-3 4-16,-3-3-1 0,0-3-3 0,-2 0 8 16,-3-5-5-16,1 1-1 0,-2-1 1 15,-3 0-4-15,0 0 1 0,-2 2 3 0,-4 0 2 16,1 7 0-16,-2 6 4 0,-2 5-1 0,1 5-2 15,-2 6-2-15,3 3-14 0,0 0-21 16,0 6-11-16,-1 0-1 0,0 6 10 0,-2 7 22 16,-2 7 12-16,1 7 0 0,-2 2 4 0,4 2 1 15,-1 0-4-15,6-3 6 0,2 0-7 0,-1 2-2 16,1-8 5-16,6 2-7 0,0-2 4 0,5-5 1 16,4-4-4-16,0 0 3 0,6-4 0 0,-2-5-2 15,4-3-2-15,-1-5 2 0,2-4-11 16,1-4-6-16,-1-2-12 0,1-7-22 0,-3-1-10 15,-3-3-17-15,0-4-8 0,-7-3 4 0,-1-6 0 16,-4 0 7-16,2-7 11 0,-3-1 10 0,-2-3 11 16,0-4 9-16,-1 1 11 0,-1-5 6 15,0-3 10-15,1 2 7 0,-2-5-1 0,3 0 4 16,0-1 0-16,-1-1 0 0,1 0 7 0,2 1 6 16,-4 6 14-16,1 4 23 0,-3 6 9 0,2 6 9 15,-2 3 9-15,-5 7-1 0,2 3-3 16,-2 5-6-16,-2 5-12 0,0 3-14 0,-1 4-3 15,0 0-6-15,1 3-7 0,0 1-5 0,1 4-15 16,1 1-14-16,0-2-12 0,0 1-3 16,-3 7 3-16,-1 7 10 0,-5 12 9 0,-5 9 1 15,1 9 2-15,0 5-1 0,-1 8 3 0,-1 3 3 16,3 3 0-16,3 4 2 0,-3 1 0 0,5-2-2 16,0 1 2-16,3 3 1 0,2-5-3 15,0-2-1-15,4 0-3 0,3-7-5 0,-1-2 2 16,3-6 0-16,0-4 0 0,2-5 3 0,0-4-1 15,2-3-3-15,1-5 1 0,-1-6 3 0,1-5-3 16,0-4 4-16,0-4 1 0,1-2-4 0,2-6 4 16,0-2 2-16,8-6-3 0,-3-6 2 15,5-4-10-15,2-3-20 0,1-5-27 0,-2-1-42 16,-5-5-53-16,-1 2-61 0,-5-7-85 0,-3 0-144 16,-6-3-221-16,-5 1-210 0,-5-1 455 0</inkml:trace>
          <inkml:trace contextRef="#ctx0" brushRef="#br0" timeOffset="2338.8674">2761-61 1222 0,'-8'-7'819'0,"-4"-2"-741"16,-1 2-40-16,6 6-47 0,6 2-7 0,-2 0 1 15,3 2 8-15,0-2 6 0,3 1 3 0,-3-2 10 16,1-2 10-16,0 1 9 0,2-1 17 0,-3 1 15 16,1 0 12-16,-1 0 4 0,2-6-2 0,0 0-21 15,2-7-25-15,0 2-26 0,-1 0-47 16,-3 5-65-16,-1 2-96 0,-3 0-186 0,1 2-370 16,0 3-350-16</inkml:trace>
        </inkml:traceGroup>
        <inkml:traceGroup>
          <inkml:annotationXML>
            <emma:emma xmlns:emma="http://www.w3.org/2003/04/emma" version="1.0">
              <emma:interpretation id="{43C13E91-51B4-4897-9C96-CD7CD44F4BEE}" emma:medium="tactile" emma:mode="ink">
                <msink:context xmlns:msink="http://schemas.microsoft.com/ink/2010/main" type="inkWord" rotatedBoundingBox="17949,5803 18084,5790 18189,6806 18053,6820"/>
              </emma:interpretation>
              <emma:one-of disjunction-type="recognition" id="oneOf1">
                <emma:interpretation id="interp5" emma:lang="en-IN" emma:confidence="0">
                  <emma:literal>\</emma:literal>
                </emma:interpretation>
                <emma:interpretation id="interp6" emma:lang="en-IN" emma:confidence="0">
                  <emma:literal>|</emma:literal>
                </emma:interpretation>
                <emma:interpretation id="interp7" emma:lang="en-IN" emma:confidence="0">
                  <emma:literal>l</emma:literal>
                </emma:interpretation>
                <emma:interpretation id="interp8" emma:lang="en-IN" emma:confidence="0">
                  <emma:literal>1</emma:literal>
                </emma:interpretation>
                <emma:interpretation id="interp9" emma:lang="en-IN" emma:confidence="0">
                  <emma:literal>'</emma:literal>
                </emma:interpretation>
              </emma:one-of>
            </emma:emma>
          </inkml:annotationXML>
          <inkml:trace contextRef="#ctx0" brushRef="#br0" timeOffset="2885.7626">5133-56 1 0,'-3'-17'0'0,"-7"-3"0"0,2-6 103 0,1 2 230 16,2 2-29-16,1 1-35 0,1-2-26 0,0 2-23 15,-1 2-25-15,0 1-17 0,2 0-22 16,0 2-11-16,-2 6-8 0,-1 1-23 0,3 4-16 15,1 4-39-15,1 2-46 0,0 1-44 0,0 7-13 16,0 5 5-16,0 13 20 0,-3 9 26 0,-2 10 2 16,0 7 3-16,3 5-1 0,-3 2 2 0,2 0 1 15,2-1-1-15,0-1 0 0,1-1 1 16,0 2-2-16,0-5 0 0,1 0-2 0,3-3 0 16,1-8-1-16,-1-4-1 0,4-2-1 0,-5-8-3 15,4-2-6-15,-3-3-5 0,-3-3-22 0,1-7-55 16,-2-2-74-16,1-3-108 0,3-3-130 15,1-1-219-15,-1-5-440 0</inkml:trace>
        </inkml:traceGroup>
        <inkml:traceGroup>
          <inkml:annotationXML>
            <emma:emma xmlns:emma="http://www.w3.org/2003/04/emma" version="1.0">
              <emma:interpretation id="{DA3ABC3E-CDE0-4D20-B8A6-A70EC13687A5}" emma:medium="tactile" emma:mode="ink">
                <msink:context xmlns:msink="http://schemas.microsoft.com/ink/2010/main" type="inkWord" rotatedBoundingBox="18513,5624 20056,5466 20202,6892 18659,7051"/>
              </emma:interpretation>
              <emma:one-of disjunction-type="recognition" id="oneOf2">
                <emma:interpretation id="interp10" emma:lang="en-IN" emma:confidence="0">
                  <emma:literal>(A)</emma:literal>
                </emma:interpretation>
                <emma:interpretation id="interp11" emma:lang="en-IN" emma:confidence="0">
                  <emma:literal>{A)</emma:literal>
                </emma:interpretation>
                <emma:interpretation id="interp12" emma:lang="en-IN" emma:confidence="0">
                  <emma:literal>CA)</emma:literal>
                </emma:interpretation>
                <emma:interpretation id="interp13" emma:lang="en-IN" emma:confidence="0">
                  <emma:literal>LA)</emma:literal>
                </emma:interpretation>
                <emma:interpretation id="interp14" emma:lang="en-IN" emma:confidence="0">
                  <emma:literal>(As</emma:literal>
                </emma:interpretation>
              </emma:one-of>
            </emma:emma>
          </inkml:annotationXML>
          <inkml:trace contextRef="#ctx0" brushRef="#br0" timeOffset="3180.7761">5871-329 145 0,'1'-17'391'16,"-2"-5"-82"-16,1-3-60 0,0 5-41 0,-3 8-17 16,2 3-14-16,-3 0-20 0,0 3-16 15,2 3-27-15,1 2-36 0,-2 2-37 0,-1 5-32 16,0 4-6-16,-4 8 4 0,-4 13 11 0,-8 15 11 16,-6 10 9-16,1 5 8 0,-2 6 4 0,6 5 3 15,1-1-3-15,-1 2-8 0,4-4-3 0,4-2-13 16,5-3-6-16,2-3-4 0,8-3-9 0,7-5 4 15,3-6-7-15,3-2-1 0,2-4 3 16,7-6-6-16,3-5-3 0,9-4-13 0,-1-6-34 16,0-6-69-16,5-5-102 0,7-3-159 0,-3-6-287 15,7-8-462-15</inkml:trace>
          <inkml:trace contextRef="#ctx0" brushRef="#br0" timeOffset="3599.0412">6486 35 651 0,'0'-6'433'16,"0"-3"-100"-16,0 1-126 0,0 4-89 0,-3 5-69 16,3 1-50-16,-1 2-14 0,-2 8 6 0,1 2 26 15,-2 6 24-15,-6 9 12 0,-2 3 3 16,-3 3-1-16,-1 3 2 0,-4-1-5 0,3 2 0 16,-2-3-8-16,0 0-9 0,5-4-7 0,1 1-5 15,1-7-6-15,7-9-1 0,-2-2 1 0,5-6-1 16,0-4 5-16,2-4 14 0,0-1 27 0,0-1 34 15,0-2 8-15,0-3-18 0,2-5-31 0,0-7-40 16,6-7-11-16,-4-2-4 0,6-4-1 16,-2-3 6-16,0-2-4 0,5-3-1 0,-1-1-2 15,2-10-3-15,-1 0 4 0,6-2 1 0,0-9 2 16,-3 2-1-16,5-2 1 0,-3 0-2 0,-4 4 0 16,8 6-2-16,-6 8-4 0,7 6-1 15,0 12-4-15,-3 3-2 0,-7 10-2 0,1 6-7 16,-4 4 0-16,-4 7 3 0,4 2 0 0,0 8 10 15,-4 10 5-15,4 5 9 0,-1 11 2 16,-5 4 1-16,0 4 0 0,2 2-4 0,-4 3 3 16,0-1 1-16,-1-2 1 0,0 2 0 0,2-4-3 15,-2-4-1-15,-1-1-1 0,0-2-1 0,-1 0-2 16,-2 1-9-16,1-4-25 0,-5-3-68 16,0-3-95-16,-2-4-176 0,1-2-395 0,-8-3-515 15</inkml:trace>
          <inkml:trace contextRef="#ctx0" brushRef="#br0" timeOffset="3774.5199">6213 294 1417 0,'-3'-9'301'0,"-5"-3"-60"0,5-4-106 0,2 7-63 16,2 2-45-16,6-2-36 0,2 0-23 0,9-1 3 16,2-4 6-16,8 0 14 0,5 0 3 0,4 0 3 15,6-1 3-15,-2 1-8 0,1-3-11 16,1-1-55-16,4-1-72 0,-9-3-80 0,3 0-121 15,-4-3-115-15,-7-5-110 0,-2-4 345 0,-3-6 227 16</inkml:trace>
          <inkml:trace contextRef="#ctx0" brushRef="#br0" timeOffset="3939.9517">6908-504 1 0,'13'-23'56'0,"0"-6"392"0,3-6-93 16,-4 13-103-16,-7 8-66 0,5 5-47 16,-3 3-43-16,-1 3-41 0,4 5-30 0,-1 4-13 15,2 12 6-15,2 7 21 0,6 8 16 0,-8 9 3 16,2 10 3-16,-4 7 0 0,2 8 6 0,3 4 10 15,-4 7 0-15,1 0-2 0,-3 2-11 16,1 0-14-16,-6 0-9 0,-6-1-9 0,-6 1-7 16,-7 3-15-16,-12-4-29 0,-10 2-68 0,-9-5-101 15,-6-2-187-15,-8-5-401 0,-3-3-213 0</inkml:trace>
        </inkml:traceGroup>
      </inkml:traceGroup>
    </inkml:traceGroup>
    <inkml:traceGroup>
      <inkml:annotationXML>
        <emma:emma xmlns:emma="http://www.w3.org/2003/04/emma" version="1.0">
          <emma:interpretation id="{00D27F9D-8A1D-4DC9-B956-DE193E35E593}" emma:medium="tactile" emma:mode="ink">
            <msink:context xmlns:msink="http://schemas.microsoft.com/ink/2010/main" type="paragraph" rotatedBoundingBox="13903,6508 25119,10323 23565,14890 12349,110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B06C3F-4614-430C-8E4F-ABE8BC502EEC}" emma:medium="tactile" emma:mode="ink">
              <msink:context xmlns:msink="http://schemas.microsoft.com/ink/2010/main" type="line" rotatedBoundingBox="13903,6508 25119,10323 23565,14890 12349,11074"/>
            </emma:interpretation>
          </emma:emma>
        </inkml:annotationXML>
        <inkml:traceGroup>
          <inkml:annotationXML>
            <emma:emma xmlns:emma="http://www.w3.org/2003/04/emma" version="1.0">
              <emma:interpretation id="{8E415B1B-1040-4552-9ED6-5DB70B3F16CD}" emma:medium="tactile" emma:mode="ink">
                <msink:context xmlns:msink="http://schemas.microsoft.com/ink/2010/main" type="inkWord" rotatedBoundingBox="13428,6960 21650,8696 20941,12054 12719,10318"/>
              </emma:interpretation>
              <emma:one-of disjunction-type="recognition" id="oneOf3">
                <emma:interpretation id="interp15" emma:lang="en-IN" emma:confidence="0">
                  <emma:literal>$togi:fpfa.ng,</emma:literal>
                </emma:interpretation>
                <emma:interpretation id="interp16" emma:lang="en-IN" emma:confidence="0">
                  <emma:literal>$tofi:fpfa.ng,</emma:literal>
                </emma:interpretation>
                <emma:interpretation id="interp17" emma:lang="en-IN" emma:confidence="0">
                  <emma:literal>$tofi:fpqa.ng,</emma:literal>
                </emma:interpretation>
                <emma:interpretation id="interp18" emma:lang="en-IN" emma:confidence="0">
                  <emma:literal>$togi:fpqa.ng,</emma:literal>
                </emma:interpretation>
                <emma:interpretation id="interp19" emma:lang="en-IN" emma:confidence="0">
                  <emma:literal>$tosi:fpqa.ng,</emma:literal>
                </emma:interpretation>
              </emma:one-of>
            </emma:emma>
          </inkml:annotationXML>
          <inkml:trace contextRef="#ctx0" brushRef="#br0" timeOffset="5.66267E6">726 2936 1 0,'3'-6'0'0,"6"-3"0"0,-4-6 0 15,6 3 0-15,-3 2 202 0,-3-5 34 0,5-1-35 16,-5-1-13-16,6-4-3 0,-3 1-8 15,-3-1-15-15,5-4-8 0,-5 3-20 0,3-5-15 16,-4 0-9-16,4-4-14 0,-2 2-5 0,-5-1-6 16,-1 0-5-16,0-4-8 0,-1 3-3 0,-2 1-4 15,-7 2-6-15,5 4-3 0,-6 3-7 16,-3 2-10-16,-5 2-7 0,0 3-12 0,-6 0-12 16,-2 5-8-16,-3 1-6 0,-6 8-1 0,4 3 0 15,-2 5 5-15,0 6-3 0,-5 0 1 0,2 7 4 16,-5 4-4-16,-1 4 6 0,4 5-1 0,4 3-1 15,0 4 0-15,7 2-3 0,2-1 1 0,8-3 0 16,7 4-1-16,3-6-4 0,8-2-3 16,11-4-1-16,2-1-2 0,6-2 6 0,12-2-1 15,-2-4 5-15,10-1 1 0,3-2 1 16,6-1 4-16,4 2 0 0,3 0 1 0,1 3-3 16,5 1 1-16,-4 5-3 0,-2 2 1 0,-4 0 2 15,-4 5-4-15,-12-1 3 0,-3 1-1 0,-12 4-1 16,0-3 1-16,-11 0 1 0,-5-1 4 15,-11-2 1-15,-3-1 6 0,-8 2 3 0,-8-4 2 16,-9-1 5-16,-5-3-1 0,-5-1 2 0,-9-3 2 16,-9-4-5-16,4-5 7 0,-9-3 2 0,-1-3 1 15,2-7 1-15,0-5 0 0,1-5 1 16,9-4-2-16,-1-4 1 0,7-1-6 0,6-4-5 16,4-5-4-16,5-1-10 0,9-6-2 0,7-2-10 15,7 0-5-15,5 0-1 0,5 2-7 16,3 5-2-16,4 7-10 0,4 7-10 0,-1 8-3 15,6 2-3-15,6 7-17 0,0 3-44 0,8 6-66 16,7 2-85-16,4 5-105 0,4 3-159 0,0 0-245 16,8-1 184-16</inkml:trace>
          <inkml:trace contextRef="#ctx0" brushRef="#br0" timeOffset="5.66312E6">936 3063 2039 0,'2'-12'45'0,"7"-1"-75"16,9-7-15-16,14 4 9 0,11 3 20 16,5-4 7-16,8 3 3 0,-1 4-3 0,1 2 0 15,-2 11-28-15,2 4-101 0,-1 3-147 0,-5 5-236 16,-4 3-370-16</inkml:trace>
          <inkml:trace contextRef="#ctx0" brushRef="#br0" timeOffset="5.66295E6">1219 2582 1398 0,'-9'-34'272'0,"-3"-11"-225"0,-2-4-7 0,5 10 18 15,1 15 25-15,4 2 23 0,3 2 11 16,-1 3-6-16,1 1 0 0,0 4 2 0,-1 6-4 16,2 0-19-16,0 6-35 0,2 3-34 0,-1 0-20 15,2 6-6-15,-2 11 12 0,3 11 19 0,0 13 5 16,0 12 6-16,-5 10-5 0,-2 9-7 0,-5 7-7 15,3 3-4-15,-3 2-2 0,-5-1-5 16,3 0-1-16,-5-3-4 0,7-7 3 0,-1-8-4 16,-1-6 2-16,6-7-2 0,0-7-11 0,-1-5-29 15,3-5-53-15,2-4-75 0,2-9-116 16,4-2-224-16,-1-7-428 0,-3-10 15 0</inkml:trace>
          <inkml:trace contextRef="#ctx0" brushRef="#br0" timeOffset="5.66402E6">1817 3090 1075 0,'-5'-18'397'0,"-2"-9"-294"0,-4-5-31 15,2 8-24-15,-2 4 11 0,2 3 16 0,-3 4 11 16,-3 3-5-16,-4 5-11 0,2 4-15 0,-7 2-14 15,-3 6-6-15,-1 10-8 0,-2 2-2 0,-2 10 6 16,-1 5-3-16,-2 1 2 0,0 2 0 16,3 0-3-16,4-2-2 0,1-1-7 0,4 0-2 15,6 1-13-15,3-4-4 0,6-4-7 0,7-5-6 16,7-2 3-16,5-7-2 0,8-4 9 0,1-3 9 16,10-3 2-16,0-7 6 0,9-4-4 15,-1-3-1-15,3-5-1 0,1-5-2 0,-2-1 1 16,7-2-1-16,-8-1 3 0,-5 2-2 0,-4-1 2 15,-4 3 2-15,-7 3 1 0,-7 2 7 0,-4 4 2 16,-3 2 8-16,-4 5 6 0,-1 4 6 16,0-1 0-16,0 2-16 0,-1 2-16 0,0-2-24 15,-2 4-6-15,-1-1 4 0,3 6 5 0,-1-2 10 16,0 4 1-16,2-1-2 0,2-1-1 16,1 0-3-16,5-2-2 0,0 2 3 0,6-5 8 15,3-1 4-15,8-1 3 0,5-2 1 0,9-3-4 16,4-2 3-16,9-2-2 0,2 1 1 0,2-4-1 15,0 0-1-15,-1-3-1 0,-1-1-1 0,-3-4 3 16,-6 0-1-16,-3-3 1 0,-3-2 0 0,-3-3-1 16,-8-3 4-16,0 0 7 0,-5-1 3 15,-5 1 6-15,-6 1-1 0,-6-2 0 0,-4 2-3 16,-5 1-3-16,-4 0-3 0,-3 4-4 16,-8 4-7-16,2 3-10 0,-8 5-4 0,-3 4-2 15,-2 1 3-15,-5 6 6 0,-2 6 0 0,1 0 2 16,-2 3-3-16,0 4 0 0,5 4 3 0,1 3-1 15,9 0 4-15,0 3-7 0,9 0-4 0,5 1 1 16,5-1-6-16,6 3 6 0,5 3-2 16,4 0 1-16,5-2 3 0,2 5 0 0,2 0 6 15,2 2 2-15,1 3 1 0,0 0 1 0,-6 7-2 16,-2 4 1-16,-3 4-1 0,-1 4 3 16,-3 6-1-16,-3 3-1 0,0 4 4 0,-2 3-4 15,-2-3 1-15,-2-1 2 0,-2-2-4 0,-1-4 1 16,-8 1-3-16,0-3 2 0,-10-3 0 0,-4-3 5 15,-8-7 3-15,-4-3-4 0,-5-6 3 16,-5-2-4-16,-4-5-1 0,-1-3 7 0,-2-9 4 16,-1-8 2-16,-1-7-3 0,4-10 2 0,4-7-3 15,3-9 0-15,6-6 1 0,6-6-10 16,6-7-2-16,4-2-7 0,10-3-4 0,10-7 3 16,5-2-1-16,8-3 0 0,8-3 1 0,11 0-1 15,10-5-1-15,3 0 3 0,10-1 2 0,10-2-1 16,3-1-1-16,9 3 2 0,-3-3-2 15,8 4 3-15,-1 0 2 0,2 6 2 0,-3 1-2 0,-3-1-4 16,-2 4 4-16,-2 2-3 0,-7 3 3 16,-7 9-1-16,-4 11-4 0,-7 6-2 0,-9 10-2 15,-5 6 1-15,-8 7 2 0,-6 5 3 0,-8 8-4 16,-3 7 1-16,-8 4 8 0,-6 9 1 0,-6 3 8 16,-9 11 2-16,-1 3-5 0,-5 1 1 15,1 1-3-15,-1-7-1 0,1-4-1 0,1-4 1 16,4 0-3-16,0-9-6 0,8-4-9 0,5-7-61 15,4-8-104-15,5-4-167 0,5-4-384 16,4-7-797-16</inkml:trace>
          <inkml:trace contextRef="#ctx0" brushRef="#br0" timeOffset="5.66416E6">3019 2676 1679 0,'-14'-6'815'15,"1"-3"-856"-15,-1 2-100 0,13 7-34 0,8 4-41 16,6 4-130-16,2-2-146 0,4 1-220 0,1 1 342 16</inkml:trace>
          <inkml:trace contextRef="#ctx0" brushRef="#br0" timeOffset="5.66487E6">3306 2780 944 0,'0'0'374'0,"0"1"-209"16,1 1-68-16,0 1-4 0,1 6 28 0,0 3 31 15,-2 8-18-15,0-2-25 0,-2 3-26 0,-2 4-20 16,-2-1-14-16,-2 1-11 0,-3 2-6 16,1 1-3-16,-6-1 0 0,1-1-4 0,-3-2-4 15,4-6-2-15,0 1-3 0,1-8 7 0,4-2 8 16,0-6 10-16,4-2 13 0,2-2-2 0,2-2-7 16,1-5-16-16,1-4-17 0,5-4-11 15,2-6-6-15,4-5 0 0,3-2-1 0,5-4 3 16,0 1 5-16,4-3 1 0,0 2 2 0,2 2-7 15,-1 3-3-15,-1 0-5 0,2 7 0 0,-3 5 1 16,1 3-4-16,-4 7 2 0,-1 6-5 16,-5 3 5-16,0 3 6 0,-1 7 3 0,-1 1 5 15,3 6-4-15,-2 0-2 0,1 4-1 0,-1-1 1 16,5-1 3-16,-2-3-1 0,0 1 1 0,5-4-5 16,1-3 3-16,3-3 4 0,7-5-1 0,2-5 7 15,3-3-5-15,4-3-3 0,-1-4 0 16,1-5-4-16,2-1 6 0,-4-5 2 0,-5 0 2 15,-7-1 3-15,-2-2-1 0,-9-2 6 0,-4 0 3 16,-1-2 5-16,-8 0-2 0,-2 0-3 16,-2 2-2-16,-2 1-7 0,-2 1 5 0,-2 5-2 15,-4 2-1-15,3 5-3 0,-3 4-11 0,-2 5-7 16,2 1-6-16,-1 1 1 0,-1 2 0 0,-6 4 0 16,2 1 1-16,0 5 2 0,-5 3 4 0,4 4 4 15,-1 1 2-15,2 5-2 0,4 0-1 16,3 3 0-16,1 5 2 0,1 3 5 0,1 5 3 15,0 8-1-15,2 0-1 0,-2 8-4 0,1 5 4 16,-4 2 2-16,-1 2 0 0,-2-4 2 0,0 2-5 16,-2-2-2-16,0 3 0 0,-5 0 0 15,1 0 3-15,-1-1-2 0,-4-2-1 0,3-2-2 16,-9 0 1-16,2-2 1 0,-4 0 3 0,-3-2 0 16,-3 2-2-16,-3-4 0 0,-5-2 2 0,1-8 3 15,-1-8 7-15,0-11 6 0,5-9 6 0,2-9 2 16,5-6 3-16,5-9 3 0,5-5-3 15,1-8-3-15,10-13-9 0,5-6-8 0,8-13-5 16,5-7-2-16,6-8 1 0,14-4-1 0,5-6 1 16,10-1-3-16,8-2-1 0,8 4 1 15,6 2-2-15,5 9 1 0,2 8-4 0,4 13-2 16,-4 8-1-16,-5 12-1 0,-5 6 3 0,-7 4 2 16,-5 5-3-16,-8 3-9 0,-7 2-26 15,-4 6-47-15,-3 5-71 0,-4 1-94 0,-2 2-169 16,0 0-314-16,1 4-564 0</inkml:trace>
          <inkml:trace contextRef="#ctx0" brushRef="#br0" timeOffset="5.66591E6">4067 3897 1892 0,'0'-2'163'0,"3"1"-81"0,-3 1-50 16,0 4 5-16,0 7 27 0,0 8 32 16,-3 6 5-16,2 8-16 0,-2 9-9 0,-2 2-17 15,-1 4-11-15,0 2-9 0,-2 0-12 0,-4 4-8 16,-2 0-5-16,1 1-1 0,-1 0-4 15,-3-2 0-15,1-4-1 0,-2 0-5 0,2-3 2 16,-1-2-1-16,2-9 1 0,3-9 0 0,-1-10 1 16,6-5-3-16,-1-8-4 0,3-5-5 0,1-2-14 15,0-6-6-15,0-7 1 0,2-13 2 16,1-9 17-16,-2-4 2 0,3-10 6 0,0-3 4 16,0-8-3-16,0 0 1 0,0-8-1 0,3-1 0 15,-2-9-2-15,5-7 3 0,2-1-1 0,5-4-1 16,2-2 3-16,5 3 0 0,3 3 2 15,3 7 1-15,4 9-2 0,4 9 1 0,3 10-3 16,2 7 2-16,0 9-1 0,2 7 2 0,2 6 0 16,-2 6-4-16,4 7 0 0,-2 6-1 0,3 7 2 15,-2 7-1-15,-5 8 1 0,-6 9-2 0,-3 9 0 16,-5 7 2-16,-5 12-1 0,-8 5 2 0,-6 8-1 16,-13 0-3-16,-6 1 5 0,-10-1-2 15,-5-1 0-15,-6 0 2 0,-5-8-5 0,-6-2 1 16,-2-8-1-16,0-1-7 0,3-6-7 0,2-2-27 15,5-9-46-15,4-4-71 0,7-7-100 16,4-1-185-16,5-8-292 0,10-1-485 0</inkml:trace>
          <inkml:trace contextRef="#ctx0" brushRef="#br0" timeOffset="5.66536E6">5290 2730 2302 0,'-1'4'101'0,"-5"8"-116"0,0 10-1 0,-4 2 16 16,0 4 0-16,-7-3 5 0,-4-1 3 0,-6-2 1 16,-6 2 0-16,-9-2 0 0,-9 1 0 0,-8-1-1 15,-1-2 2-15,-6-1 2 0,2-1 5 16,7-7 7-16,1-7 7 0,9-5 7 0,7-5 7 16,8-3 5-16,6-5-2 0,9-2-12 0,9-2-13 15,2-6-14-15,10-2-10 0,5 1-1 16,8-8 0-16,10-4 2 0,6-4-2 0,6-2 2 15,9-6 4-15,5-3 0 0,0 3 3 0,5-5-3 16,5 1-2-16,-3 3-1 0,1-2-1 16,-6 2 4-16,-4 2 2 0,-6 1 3 0,-5 0 1 15,-9 1 2-15,-8 1 2 0,-7-1 1 0,-10 4 5 0,-2 0-6 16,-10 5-1-16,-3 9-1 0,-7 2-7 16,-2 6 4-16,-4 6-5 0,-5 2-1 0,1 4 2 15,-2 7-4-15,1 2 2 0,-4 4-2 0,3 2 3 16,-3 7-3-16,3 3-2 0,-4 6-2 15,4 7-4-15,-2 4 8 0,9 11 2 0,0-2 4 16,7 8 3-16,7-3-3 0,5 4 1 0,7 5-2 16,7 2 2-16,7 1-2 0,5 5-4 0,3-3 1 15,1 1-4-15,6 0 1 0,-4 1 1 16,0-2 0-16,1-3-3 0,2-2-13 0,-6-4-44 16,1 3-65-16,-2-2-102 0,-4-1-199 0,-7 1-408 15,-8 0-485-15</inkml:trace>
          <inkml:trace contextRef="#ctx0" brushRef="#br0" timeOffset="5.66633E6">4634 4220 1184 0,'3'-7'214'16,"-2"-4"-158"-16,3-2-36 0,-1-3 1 0,2-1 25 16,-2-3 32-16,0-3 20 0,-6 0 21 0,-2-1 13 15,-1 5 6-15,-7 1-5 0,0 5-14 0,-5 5-19 16,-2 4-15-16,-3 8-1 0,3 5-11 16,-4 6-11-16,-1 4-12 0,-2 4-19 0,-3 2-10 15,1 0-8-15,2-1-5 0,-1 1-6 0,6 0 2 16,4-1-4-16,1 0-1 0,5-3 4 0,6-1-8 15,4-1-4-15,4-5 2 0,3 0-5 0,7-6 9 16,3-2 6-16,4-3 2 0,2-3 7 16,7-3-4-16,3-3 1 0,1-5-4 0,-2-3 2 15,2-2-3-15,-5-2 2 0,1-4 1 0,-1 2-5 16,0-5 3-16,-6 4-1 0,-2 2-2 16,-4 4 5-16,-3 4-1 0,-6 2 0 0,0 4-4 15,-5 3 3-15,-1 2-5 0,0 4 0 0,0 0 6 16,-1 7-1-16,1 1 4 0,-3 5 2 15,2 0-3-15,-2 3 3 0,-1-2-3 0,3 3-3 16,-1-4-1-16,-2 1-4 0,4-1 1 0,0-4-3 16,2 0 1-16,2-5-9 0,1-2-15 0,-1-4-49 15,5 2-86-15,1-4-119 0,2 1-229 0,1-2-332 16,2-1-290-16</inkml:trace>
          <inkml:trace contextRef="#ctx0" brushRef="#br0" timeOffset="5.66673E6">5202 3920 2008 0,'-4'-5'172'0,"-3"2"-96"15,-5-3-41-15,4 5 1 0,-2 5 7 0,0-2 11 16,-4 4-1-16,-3 1-1 0,-2 4 0 0,-2 3 3 16,-6 9-6-16,1 2-11 0,-2 6-4 15,1 5-10-15,-2-2 3 0,7 1 0 0,2-2-3 16,8-3-1-16,4-2-8 0,4-1-4 0,8-5-5 15,3 1 0-15,4-3-1 0,10-7 2 16,0 0 1-16,10-6-3 0,-3-3 1 0,7-6-5 16,-1-4 0-16,2-6 1 0,3 1-1 0,-4 0 2 15,0-6-4-15,2 0 0 0,-5-3-1 0,2-1-1 16,-2-3 4-16,-1-3-1 0,-2 1 2 0,-3-6-2 16,1-2-1-16,-9-4 5 0,1 1 3 15,-4 0 4-15,-2 1-3 0,-5 6-1 0,-2 6 1 16,-4 7 2-16,-2 8 10 0,0 4 3 0,-2 5-3 15,-1 0-6-15,-1 5-10 0,-3-1-6 0,2 7 3 16,-6 6 4-16,1 4 2 0,-3 6 1 16,1 0-5-16,4 0 1 0,2 1-2 0,-2-4-2 15,2 1 2-15,6-4-3 0,-1-2 0 0,2-2-2 16,2-2 0-16,5-1-10 0,-3-6-20 0,6 0-42 16,0-3-82-16,4-5-118 0,6-2-212 15,0-4-455-15,9-3-187 0</inkml:trace>
          <inkml:trace contextRef="#ctx0" brushRef="#br0" timeOffset="5.66787E6">5699 3463 2110 0,'-13'-10'110'0,"-10"-3"-47"16,0-1-13-16,6 6 11 0,2 2 15 0,3 4 5 16,2 2-14-16,1 0-21 0,-2 2-19 0,6-2-7 15,4 0-7-15,1 0-13 0,4 3 2 16,-2-3-2-16,0-3 13 0,-1 1 15 0,0-2 0 16,2-2 1-16,-2-3-12 0,2-6-19 0,-2 1-53 15,-5 1-96-15,-1 6-178 0,-4 5-322 0,-4 8-876 16</inkml:trace>
          <inkml:trace contextRef="#ctx0" brushRef="#br0" timeOffset="5.6676E6">5792 3668 1628 0,'-9'-9'651'0,"4"1"-567"16,0 1-73-16,3 4-43 0,6 3-5 0,0 0 7 0,6-2 21 15,-5 1 11-15,6-1-2 0,-2 2-3 16,1 0-2-16,-1 3-6 0,3 0-3 0,-1 5-6 15,-3-1-2-15,-1 6 2 0,3 2 3 0,-4 2 9 16,2 1 3-16,-4 4 9 0,0 3 1 0,-3 2 3 16,-1 1 7-16,-4 1 1 0,1 1 6 0,-1 3 7 15,-4-2 4-15,3-1 2 0,-4 4-1 16,2-6-2-16,-1-1-3 0,-3-2-3 0,0-5-1 16,2 0-4-16,1-5-4 0,1-2-5 0,2-6-3 15,2-1 3-15,2-3 5 0,1-3 15 16,0 0 5-16,1-3 2 0,2-1-10 0,0-8-13 15,5-3-9-15,1-5-5 0,3-1-1 0,2-1-1 16,2-5 0-16,1-2 3 0,2-3 0 16,4-2-1-16,3 0 0 0,1-3-4 0,3 3 0 15,-3 3 0-15,-5 3 1 0,4 4-3 0,-3 6 0 16,-3 6-4-16,-3 5-4 0,-3 2 2 0,-2 5-1 16,-2 3 5-16,-3 6 5 0,0 6 3 15,-1 4 4-15,-4 5 0 0,-1 1 3 0,-1 4-3 16,-1-2 0-16,-1 3-4 0,1 1-4 0,1-4 2 15,0-2-2-15,1-2 0 0,6-7 2 16,1-1-4-16,4-4 2 0,2-4 3 0,3-6 1 16,3-1 6-16,4-6 2 0,2-3-4 0,3-3-4 15,1-7 2-15,1-2-2 0,0-1 4 0,-5-4 2 16,1 0-5-16,-1-2 1 0,-2-1 0 0,-4-3 2 16,3 1 3-16,-7-3 4 0,0-1 2 0,-7 3-5 15,-1 0 6-15,-4 3 1 0,-4 4 4 0,-1 6 6 16,-4 7-6-16,-2 6-8 0,-1 0-10 15,0 2-5-15,-4 5-1 0,-2 5 5 0,0 1 3 16,-7 8 0-16,4 2 1 0,1 2-3 0,-3 1 5 16,3 2 2-16,3 5-3 0,2 3 0 15,2 4 1-15,2 2-3 0,4 4 6 0,-6 6 1 16,7 1-2-16,-2 7-4 0,-2-1-3 0,3 0 0 16,-2 2 1-16,-2 0 5 0,0 6-7 15,-1 4 0-15,-5 5-4 0,-2 1-3 0,2-3 8 16,-5-4 0-16,-1 0 1 0,2 3-1 0,-7 4-2 15,-2 0-1-15,-3-1-3 0,-6 0 1 0,0 0-7 16,-4-7-7-16,0-5-10 0,-5-3-11 0,1-6 7 16,-1-6 3-16,1-7 9 0,3-8 10 15,4-6-1-15,4-7 5 0,-5-8 3 0,6-5 6 16,1-10 0-16,-3-6 4 0,7-7 0 0,0-4-1 16,5-5 9-16,2-7 2 0,3-6 3 0,4-1 6 15,9-8-8-15,3-5 0 0,5-11-3 0,8-2 1 16,9-9 0-16,4-2-1 0,3 0-2 15,10 0-7-15,1 8-1 0,7 8-3 0,0 12-2 16,0 16 0-16,-4 13-4 0,-3 13 0 0,-3 9 0 16,-9 6 1-16,-3 2 4 0,-7 6 0 0,0 7-1 15,-3 2-5-15,-5 4 3 0,-4 4 0 16,-4 3-4-16,-2 0 2 0,-4 2-18 0,-6-4-39 16,-1-4-57-16,-2-3-88 0,1-2-139 0,1-4-283 15,-2-2-905-15</inkml:trace>
          <inkml:trace contextRef="#ctx0" brushRef="#br0" timeOffset="32283.5117">8084 4449 898 0,'-10'-9'211'0,"-2"-3"-92"0,2-1-21 0,3 7-14 0,5 4-15 15,0 1-7-15,-4 1-8 0,3 0-20 0,2 1-19 16,-6 3-8-16,0 4 1 0,-2 1 6 16,2 3 13-16,-4-2 15 0,1 4 2 0,4 1 8 15,0 1 1-15,4 3-2 0,0 5 4 0,0 4-3 16,1 6-4-16,-2 1-8 0,-1 6-7 0,3 2-7 16,1 2-3-16,-1-1-2 0,-1-1-7 15,2-3 1-15,3-1-5 0,0-4-1 0,5 1 6 16,1-3 1-16,-2-1 3 0,6-6 3 0,-1 0 2 15,2-2 4-15,-1-7 2 0,7 1-45 16,-2-3-180-16,0-3-420 0,7-1-879 0</inkml:trace>
        </inkml:traceGroup>
        <inkml:traceGroup>
          <inkml:annotationXML>
            <emma:emma xmlns:emma="http://www.w3.org/2003/04/emma" version="1.0">
              <emma:interpretation id="{B9687EF9-4814-40E2-8730-98A6BDB79309}" emma:medium="tactile" emma:mode="ink">
                <msink:context xmlns:msink="http://schemas.microsoft.com/ink/2010/main" type="inkWord" rotatedBoundingBox="21284,14171 22360,10580 24745,11294 23669,14885"/>
              </emma:interpretation>
              <emma:one-of disjunction-type="recognition" id="oneOf4">
                <emma:interpretation id="interp20" emma:lang="en-IN" emma:confidence="0">
                  <emma:literal>fly</emma:literal>
                </emma:interpretation>
                <emma:interpretation id="interp21" emma:lang="en-IN" emma:confidence="0">
                  <emma:literal>fly.</emma:literal>
                </emma:interpretation>
                <emma:interpretation id="interp22" emma:lang="en-IN" emma:confidence="0">
                  <emma:literal>fry</emma:literal>
                </emma:interpretation>
                <emma:interpretation id="interp23" emma:lang="en-IN" emma:confidence="0">
                  <emma:literal>ty</emma:literal>
                </emma:interpretation>
                <emma:interpretation id="interp24" emma:lang="en-IN" emma:confidence="0">
                  <emma:literal>fry.</emma:literal>
                </emma:interpretation>
              </emma:one-of>
            </emma:emma>
          </inkml:annotationXML>
          <inkml:trace contextRef="#ctx0" brushRef="#br0" timeOffset="34231.9855">8783 6454 1 0,'27'-18'140'16,"9"-8"35"-16,18-10 20 0,1 1 33 0,1 2 20 15,3 1-17-15,-3 0-58 0,5-2-43 0,0 0-28 16,9-4-21-16,-3-2-12 0,3-4-11 0,3 2-10 16,-2-5-10-16,-1 0-4 0,5-2-4 0,-6-3 0 15,0 1-3-15,-3-1-5 0,-4 4-3 0,-10-1-1 16,-2 4-2-16,-7 1 0 0,-2 0 0 15,-5 2-1-15,-1 5 0 0,-7 0 2 0,-6 4 5 16,-3 0 3-16,-5 0 1 0,-4 4 1 0,-5-3 0 16,-4 3-2-16,-2 0 3 0,-2-1 1 0,-5 1-1 15,2 1-3-15,-6 2-4 0,0 2-3 16,-1 7-4-16,1 3 2 0,-1 6-6 0,1 1-7 16,3 3-9-16,1 4-16 0,-3 3-13 0,-1 7-8 15,-2 10 2-15,-3 10 10 0,-5 15 15 0,-4 4 11 16,5 12 8-16,-3 4 10 0,2 4 10 15,-3 10 5-15,7 3 3 0,-4 6-5 0,5 0-5 16,2-2-2-16,4-2-4 0,2-3-4 0,8-3-1 16,1-7-4-16,2-9-1 0,6-6 2 15,2-15 1-15,-4-6-5 0,6-7 1 0,2-6-3 16,-2-4-3-16,0-7 9 0,1-4 4 0,3-5 9 16,-1-5 12-16,5-4 5 0,0-7 5 0,5-4-5 15,3-7-3-15,3-4-11 0,-2-1-3 0,-3-4-5 16,0-4-8-16,-4-3 5 0,-1-2-2 0,1-2 0 15,-5 0-1-15,-2 3-7 0,-2 4 0 0,-3 3-3 16,-6 10 2-16,2 4 1 0,-3 6 0 16,-2 7-2-16,1 7-5 0,-2-1-3 0,-2 4-16 15,2 1-4-15,-1 6 3 0,-2 6-1 0,-2 7 19 16,1 6 2-16,1 2 6 0,-3 4 1 16,4-5-2-16,2 2 0 0,2-1-7 0,3-6-1 15,0 1 2-15,6-4 1 0,3-6 7 0,6-2-2 16,2-7 1-16,8-5 0 0,1-2 0 15,1-4 7-15,6-7 2 0,-1-3 0 0,1-5 0 16,-6-2 0-16,4-2 1 0,-7-4 2 0,1 0 3 16,-3-4-2-16,-4-2-1 0,-3-1-1 0,-3-2-3 15,-6 1 4-15,-6 4 0 0,1-1 1 16,-6 4-3-16,-6 4 0 0,5 4-1 0,-3 4 2 16,-4 7 5-16,5 3-11 0,0 5-3 0,-1 2-11 15,-1 1-19-15,1 4-6 0,-4 4-5 0,3 10 3 16,-5 13 11-16,-2 8 10 0,3 11 4 15,-1 7 5-15,1 8 6 0,1 9-4 0,0 8 4 16,-1 6-2-16,-4 9-2 0,0 2 5 0,-2 7 0 16,1 4 0-16,-5 5 2 0,1 2-2 0,-2 5-1 15,-5 2 6-15,-5 1 3 0,-3-2 1 0,-6 2 3 16,-1 0-4-16,-3 1-1 0,-6-5-2 16,-3-5 0-16,-8-10 0 0,-6-7-1 0,3-10 0 15,-3-14-1-15,5-10 0 0,-1-13 4 0,7-14 0 16,1-12 1-16,2-7-2 0,8-14-5 0,2-6-1 15,-1-12-9-15,10-11-5 0,-1-12-4 16,6-18-4-16,8-8 1 0,3-11 3 0,6-13 4 16,7-7 0-16,11-8 3 0,3-11 0 0,10-2-4 15,7-8 2-15,11-5-6 0,5-4-4 16,9-6-1-16,8-5-3 0,9-4 3 0,5 3 6 16,5 2 1-16,6 11 3 0,-1 11 0 0,4 12-5 15,2 11 0-15,1 7 3 0,2 8 3 0,-1 12 8 16,1 7 5-16,-4 14-3 0,-4 5 2 0,-5 11-3 15,-6 11-4-15,-7 6 1 0,-6 9-4 0,-5 10-5 16,-8 8-2-16,-10 8 0 0,-5 9 3 16,-7 4 6-16,-10 7 7 0,-2-2 2 0,-4 4 3 15,-6 0 1-15,-3-4-1 0,-1 2 4 0,-1-5 0 16,1-5 3-16,-1-6 2 0,-2-2 0 0,-1-3 1 16,0-5-28-16,-2-2-129 0,0-5-205 15,-1-5-447-15,-2-3-496 0</inkml:trace>
          <inkml:trace contextRef="#ctx0" brushRef="#br0" timeOffset="33119.8721">9901 5254 1 0,'26'-25'0'16,"2"-13"0"-16,9-10 0 0,-6-1 167 0,-7 6 127 16,-1-3-34-16,-4 0-42 0,-6 3-27 15,-1 3-36-15,-6 4-22 0,-4 2-19 0,-7 5-14 16,1 4-4-16,-7 1-11 0,-2 5-1 0,-1-2-4 16,-6 3-4-16,0 8 6 0,-5-1-5 0,1 5-8 15,-4 0-12-15,-1 6-19 0,-3 6-14 16,-1 5-8-16,-5 3-6 0,2 12-4 0,-2 5 3 15,-7 12-1-15,-1 6 0 0,-2 13 3 0,-2 8-1 16,6 11 5-16,4 7 2 0,1 4 0 0,1 4 4 16,8 8-4-16,-5 9-2 0,7 6-2 15,-1 6-2-15,4 5 1 0,-2 0 1 0,4-3 0 0,-2-3-4 16,5-7-1-16,-2-4-1 0,-3-2 0 16,2-2 2-16,2-3-3 0,-1 2-7 0,-2-2-43 15,5-2-78-15,-5-8-153 0,-5-6-281 0,-4-6-385 16,3-6 192-16</inkml:trace>
          <inkml:trace contextRef="#ctx0" brushRef="#br0" timeOffset="35091.1276">11697 5790 609 0,'2'0'266'0,"2"-3"-164"0,0 3-64 0,2 3 3 16,2 1 22-16,-3 4 18 0,2 5-3 0,-3 3-6 15,4 7 2-15,-1 3-1 0,-2 0-5 0,0 7-1 16,3 3-8-16,-2-1-8 0,2 0-3 16,-4-1-8-16,-3-1-5 0,6-5-4 0,-2-2-2 15,1-3-3-15,0-9-1 0,0-2-1 0,0-3-2 16,0-3 9-16,-4-4 14 0,4-2 35 0,-4-2 32 16,2-2 9-16,3-7-6 0,2-3-32 15,1-6-31-15,3-5-19 0,1-4-9 0,-2-7-3 16,-2-1-5-16,3 1-2 0,-1-2-5 0,-3 6-2 15,0 2-1-15,3 5-6 0,-5 6 2 16,0 5-4-16,1 6 2 0,-5 5-5 0,-3 2-10 16,2 2-9-16,0 1-7 0,0 4 6 0,2 3 8 15,2 6 12-15,2 5 6 0,1-1 1 0,1 8 0 16,3 0 0-16,0-2 0 0,3 2 1 0,3-5 1 16,3-1 2-16,-1-6-2 0,7-1 2 15,2-6 3-15,2-3 2 0,3-4 3 0,-2-3 1 16,1-4 0-16,-5-7 0 0,2-2 0 15,0-5 1-15,-1 0 0 0,-1-2 1 0,-2-4-3 0,-3 1 5 16,-3-2 1-16,-3 1 2 0,-2-2 5 0,-7-3-5 16,-2 0-6-16,-3-5-2 0,-3 2-4 15,-1 4 0-15,-1-1 1 0,-3 8 0 0,1 2 0 16,-1 6-3-16,2 7-3 0,-2 5-5 0,1 3-10 16,3 0-22-16,-3 6-14 0,1 5-3 15,-6 7 7-15,-1 11 21 0,-1 11 14 0,-2 9 6 16,0 5 1-16,2 6-1 0,2 8 4 0,-3 10 2 15,-1 7 4-15,-1 7 0 0,0 7 0 0,1 6-2 16,2 8-3-16,-3 10 1 0,2 10 1 16,3 5-1-16,-3 6 4 0,-1 0 1 0,3 3-1 15,-6-4 0-15,-1 2 0 0,-10-3-8 0,-6-5 3 16,-7-11-4-16,-9-18-1 0,-7-18 8 16,-5-11-7-16,-6-8 2 0,-4-12 1 0,1-8-3 15,-2-17 5-15,9-13 3 0,2-9 7 0,7-13 1 16,5-11 5-16,4-11-3 0,5-14-5 0,5-12 2 15,5-14-9-15,3-12-1 0,12-10 3 0,4-14-10 16,6-6 7-16,6-11-5 0,7-6-3 0,12-9-2 16,13-9-3-16,16-1 4 0,10-2-5 15,7 6 7-15,7 11-6 0,6 13-3 0,-2 15-17 16,-2 17-59-16,-3 13-86 0,-10 14-135 0,-2 15-186 16,0 11-319-16,-4 12-345 0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57.1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C6F69C9-7CB9-4C01-B565-E4CCE986BE1D}" emma:medium="tactile" emma:mode="ink">
          <msink:context xmlns:msink="http://schemas.microsoft.com/ink/2010/main" type="writingRegion" rotatedBoundingBox="24067,11497 32676,10525 33117,14427 24508,15399"/>
        </emma:interpretation>
      </emma:emma>
    </inkml:annotationXML>
    <inkml:traceGroup>
      <inkml:annotationXML>
        <emma:emma xmlns:emma="http://www.w3.org/2003/04/emma" version="1.0">
          <emma:interpretation id="{5F55BDC2-28A1-4CE4-8AC8-D73FCCCBB9D4}" emma:medium="tactile" emma:mode="ink">
            <msink:context xmlns:msink="http://schemas.microsoft.com/ink/2010/main" type="paragraph" rotatedBoundingBox="23907,11936 30221,10681 30777,13480 24464,147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A1BBE0-CFC8-46A7-8340-DBCB53CAF35D}" emma:medium="tactile" emma:mode="ink">
              <msink:context xmlns:msink="http://schemas.microsoft.com/ink/2010/main" type="line" rotatedBoundingBox="23907,11936 30221,10681 30777,13480 24464,14735"/>
            </emma:interpretation>
          </emma:emma>
        </inkml:annotationXML>
        <inkml:traceGroup>
          <inkml:annotationXML>
            <emma:emma xmlns:emma="http://www.w3.org/2003/04/emma" version="1.0">
              <emma:interpretation id="{DE4A5D31-778E-4E88-9ABB-DAB208531A56}" emma:medium="tactile" emma:mode="ink">
                <msink:context xmlns:msink="http://schemas.microsoft.com/ink/2010/main" type="inkWord" rotatedBoundingBox="23931,12056 25580,11728 26113,14407 24464,14735"/>
              </emma:interpretation>
              <emma:one-of disjunction-type="recognition" id="oneOf0">
                <emma:interpretation id="interp0" emma:lang="en-IN" emma:confidence="0">
                  <emma:literal>y</emma:literal>
                </emma:interpretation>
                <emma:interpretation id="interp1" emma:lang="en-IN" emma:confidence="0">
                  <emma:literal>g</emma:literal>
                </emma:interpretation>
                <emma:interpretation id="interp2" emma:lang="en-IN" emma:confidence="0">
                  <emma:literal>9</emma:literal>
                </emma:interpretation>
                <emma:interpretation id="interp3" emma:lang="en-IN" emma:confidence="0">
                  <emma:literal>Y</emma:literal>
                </emma:interpretation>
                <emma:interpretation id="interp4" emma:lang="en-IN" emma:confidence="0">
                  <emma:literal>f</emma:literal>
                </emma:interpretation>
              </emma:one-of>
            </emma:emma>
          </inkml:annotationXML>
          <inkml:trace contextRef="#ctx0" brushRef="#br0">2733 496 1296 0,'-7'-7'282'0,"-3"-5"-241"0,1 3-48 15,5 6-37-15,4 2-66 0,0 2-22 0,3 2-20 16,1 3-144-16,-2 5-166 0,6 1 47 0</inkml:trace>
        </inkml:traceGroup>
        <inkml:traceGroup>
          <inkml:annotationXML>
            <emma:emma xmlns:emma="http://www.w3.org/2003/04/emma" version="1.0">
              <emma:interpretation id="{46FACDD9-B4EA-40D1-904F-877CABAB8514}" emma:medium="tactile" emma:mode="ink">
                <msink:context xmlns:msink="http://schemas.microsoft.com/ink/2010/main" type="inkWord" rotatedBoundingBox="26835,11354 30221,10681 30494,12056 27109,12729"/>
              </emma:interpretation>
              <emma:one-of disjunction-type="recognition" id="oneOf1">
                <emma:interpretation id="interp5" emma:lang="en-IN" emma:confidence="0">
                  <emma:literal>under</emma:literal>
                </emma:interpretation>
                <emma:interpretation id="interp6" emma:lang="en-IN" emma:confidence="0">
                  <emma:literal>Under</emma:literal>
                </emma:interpretation>
                <emma:interpretation id="interp7" emma:lang="en-IN" emma:confidence="0">
                  <emma:literal>Linda</emma:literal>
                </emma:interpretation>
                <emma:interpretation id="interp8" emma:lang="en-IN" emma:confidence="0">
                  <emma:literal>lender</emma:literal>
                </emma:interpretation>
                <emma:interpretation id="interp9" emma:lang="en-IN" emma:confidence="0">
                  <emma:literal>Linder</emma:literal>
                </emma:interpretation>
              </emma:one-of>
            </emma:emma>
          </inkml:annotationXML>
          <inkml:trace contextRef="#ctx0" brushRef="#br0" timeOffset="1829.4459">5157 696 799 0,'-3'-24'594'0,"0"-11"-362"0,6-4-41 16,0 9-34-16,5 9-19 0,-1 3-9 0,-1 5-18 16,-2 5-38-16,-1 6-31 0,-3 2-36 0,4 3-23 15,-3 4-6-15,3 8 10 0,-1 10 18 16,1 11 15-16,0 9 6 0,-1 6 1 0,-2 5 0 16,0-1-5-16,3 2-2 0,-1-1-1 0,2-5-2 15,1 0-4-15,2-4 0 0,3-6 0 0,-1-5-3 16,4-8 6-16,-1-7-5 0,5-2 2 15,-2-9 4-15,1-2 2 0,3-4 12 0,-1-5 6 16,0-5 9-16,6-2 1 0,-2-5-5 0,4-7-3 16,-2-3-9-16,2-8 4 0,-7-1-12 0,-1 0-2 15,-2-4 0-15,-6-1-11 0,4-1 5 16,-4-1-3-16,-1-1-4 0,0 6-1 0,-4 1 2 16,-1 7-1-16,-3 5-1 0,1 7 5 0,-3 6-9 15,0 5-5-15,-3 3-8 0,3 0-26 16,-1 3-1-16,0 5-2 0,1 6 10 0,-6 10 18 15,1 5 8-15,1 4 4 0,-4 1 0 0,6 2 3 16,1 4-3-16,4-5-1 0,5 4 3 0,-4-2-10 16,7-3 9-16,3-4 0 0,1-2-2 15,6-10 8-15,-3-3-5 0,1-1 1 0,-1-8-1 16,-3-1-2-16,3-5 0 0,-4-5-1 0,2-2 2 16,-1-6-6-16,-1-2 4 0,0-3 0 0,-2-8-2 15,-2-1 8-15,1-1-4 0,-2-5 1 0,2 0 2 16,-1-1-2-16,-4 0-2 0,2 2 1 15,-4-2 2-15,1 5-5 0,-1 2 5 0,-2 5-1 16,-1 3 0-16,0 5 8 0,2 4-6 0,-3 5 1 16,1 0-2-16,1 5-10 0,-2 0-2 0,0 1-10 15,4 3-3-15,-4 1 0 0,1 5 9 16,0 5 8-16,5 9 4 0,-1 4 7 0,-2 2-1 16,3 3-2-16,0 0 2 0,2-1-7 0,-3 2 4 15,3-3-2-15,0-1 0 0,2-2 2 0,-2-3-1 16,-2-5 1-16,5-2 0 0,-3-5 4 15,0-3-2-15,2-4 1 0,-8-3 4 0,5-1-3 16,-2-2 14-16,-3-2 9 0,0-2 4 0,6-5 4 16,-4-3-11-16,6-5-8 0,-1-6-5 0,-1-4-2 15,3-1-1-15,-3-2-3 0,3-1 0 16,-3-2-6-16,4 3 2 0,-1-2-2 0,-2 5-2 16,-1 2 5-16,1 9-5 0,-3 0-1 0,3 6-4 15,-5 6-11-15,3 1-7 0,-3 3-9 0,-1 3 1 16,3 1 1-16,2 6 10 0,0 4 11 15,6 4 4-15,-1 4 9 0,2 5 0 0,2 0-1 16,2 1 0-16,-3 3-2 0,3-4 2 0,1-2 1 16,-1 2 2-16,4-3 0 0,1 1 1 0,1-1-1 15,2-4-1-15,-1-5 1 0,0-5-24 0,3 2-65 16,7-3-117-16,-3-2-232 0,1-4-395 16,3-1-692-16</inkml:trace>
          <inkml:trace contextRef="#ctx0" brushRef="#br0" timeOffset="2307.0032">7192 629 1341 0,'-16'-9'199'0,"-8"-3"-76"16,-7-2-48-16,2 9 22 0,0 5 15 16,-4 3 10-16,1 5-16 0,-3 2-23 0,0 3-16 15,3 8-19-15,0 6-7 0,1 6-2 0,3 2-2 16,1 6 6-16,1 4-3 0,5-2-4 0,2 2-6 15,3 0-6-15,4 1-5 0,5 0-5 0,5-4 0 16,7-3-3-16,6-5 0 0,3-7 0 16,7-4-2-16,3-8 4 0,1-6 5 0,3-2 5 15,2-7 9-15,6-4-1 0,0-5 1 0,-2-8-3 16,3-3-3-16,2-7-1 0,-7-2-3 16,2-7-6-16,-5-4-4 0,-4-6-1 0,-3 0-2 15,-6-1-1-15,-5-6-2 0,-7-1-4 0,3-8 0 16,-7-2-2-16,-6-3 3 0,4-3-3 15,-2-4 1-15,-3 3 0 0,3-1-2 0,-8 4 7 16,4-2-5-16,-4 5 0 0,2 3 3 0,-3 11-7 16,0 3 6-16,1 16-2 0,0 7 1 0,1 8 0 15,3 6 1-15,2 5 0 0,2 3-8 16,0 3-10-16,4 0-18 0,-4 6-5 0,2 7 6 16,-4 10 11-16,0 15 18 0,-5 13 6 0,7 10 2 15,1 5 2-15,4 4 2 0,4-2 1 0,5 2-1 16,1 0 6-16,2 1-5 0,2-2-1 0,-1-3 2 15,-1 1-6-15,2-6 2 0,-1 0 1 16,4-3 0-16,-2-7 5 0,1-2 0 0,-3-1 1 16,3-4-5-16,2-3-30 0,-3-6-62 0,-1-10-123 15,2-6-234-15,2-4-405 0,-6-5-673 0</inkml:trace>
          <inkml:trace contextRef="#ctx0" brushRef="#br0" timeOffset="2923.0937">7478 889 1599 0,'0'-3'195'16,"0"-3"-134"-16,5 0-59 0,3 0 5 0,7 0 19 15,0 0 39-15,-1-3 14 0,7 2 6 0,-3-1-8 16,5-2-11-16,4-1-15 0,2-1-9 16,1-2-1-16,-3 2-2 0,1-5 0 0,0 1-1 15,-1-3-3-15,-2 2 2 0,1-6-1 0,-6-2 3 16,0 1-2-16,-4-4-5 0,-2 2-2 0,-4-2-6 15,1-4-4-15,-8 8-2 0,-2 4 1 16,-1 6-2-16,-1 5 2 0,-5 5-6 0,-2 1-13 16,-2 3-10-16,-4 3-14 0,-1 6 0 0,-9 5 4 15,0 7 7-15,-5 3 11 0,0 8 5 0,3 5 3 16,-1 2 0-16,0 4-3 0,2 6 3 16,2-3 0-16,5 4 0 0,2 0-1 0,3-4-2 15,3-2-1-15,8-3-2 0,3-4 2 0,3-4 1 16,8-3 0-16,2-6 0 0,6-6-4 0,-2-6 7 15,8-3 3-15,2-5 6 0,6-2 9 0,-1-4-4 16,3-2 0-16,3-3 1 0,-1-5-4 16,-3-5 3-16,-1-3-2 0,4-2 1 0,-7-3-6 15,4-5 2-15,-7-3-2 0,0 0 3 0,-4-5 3 16,0-5-6-16,-5 0 0 0,3-4-5 0,-5-5-3 16,3 0 3-16,-2 2-2 0,-2 0 1 15,1 7-4-15,-6 2 0 0,2 8-2 0,-5 4 1 16,-2 5 2-16,-1 9-1 0,-4 3 2 0,-1 5-4 15,0 2-1-15,-1 4-4 0,1 2-14 0,-1 1-14 16,1 2-6-16,-4 4 2 0,-2 5 8 16,2 7 15-16,-5 3 8 0,-2 6 1 0,6 3 3 15,-5 3-3-15,6 5-4 0,-4-2 6 0,4 0-2 16,-1 2 5-16,2-1 1 0,3-4-3 0,7-4-2 16,-2-2 1-16,6-7 6 0,2 0-3 15,1-2 4-15,2-5 0 0,3 2-6 0,-1-6 8 16,4-1-1-16,-2 1 5 0,4-3 7 0,0-3-6 15,0-2-1-15,-3-1 0 0,1-4 0 0,4-1 4 16,-1-3 4-16,1-1-8 0,-2-4-40 16,-3 0-70-16,2-4-150 0,-4-2-302 0,0-4-643 15</inkml:trace>
        </inkml:traceGroup>
      </inkml:traceGroup>
    </inkml:traceGroup>
    <inkml:traceGroup>
      <inkml:annotationXML>
        <emma:emma xmlns:emma="http://www.w3.org/2003/04/emma" version="1.0">
          <emma:interpretation id="{A4E74FC9-B29E-4A16-9A50-07A02A0BC703}" emma:medium="tactile" emma:mode="ink">
            <msink:context xmlns:msink="http://schemas.microsoft.com/ink/2010/main" type="paragraph" rotatedBoundingBox="26307,13228 32897,12483 33117,14427 26526,151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80BFF71-1057-4696-A2CE-CCAFB7AFE49C}" emma:medium="tactile" emma:mode="ink">
              <msink:context xmlns:msink="http://schemas.microsoft.com/ink/2010/main" type="line" rotatedBoundingBox="26307,13228 32897,12483 33117,14427 26526,15171">
                <msink:destinationLink direction="with" ref="{283848D0-4436-4B18-8714-1096BCF0A0E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783CE01-52F4-46B0-BB1A-FBE8447C2EC3}" emma:medium="tactile" emma:mode="ink">
                <msink:context xmlns:msink="http://schemas.microsoft.com/ink/2010/main" type="inkWord" rotatedBoundingBox="27021,13319 28078,14646 26889,15593 25832,14266"/>
              </emma:interpretation>
              <emma:one-of disjunction-type="recognition" id="oneOf2">
                <emma:interpretation id="interp10" emma:lang="en-IN" emma:confidence="0">
                  <emma:literal>the</emma:literal>
                </emma:interpretation>
                <emma:interpretation id="interp11" emma:lang="en-IN" emma:confidence="0">
                  <emma:literal>Ihe</emma:literal>
                </emma:interpretation>
                <emma:interpretation id="interp12" emma:lang="en-IN" emma:confidence="0">
                  <emma:literal>lhe</emma:literal>
                </emma:interpretation>
                <emma:interpretation id="interp13" emma:lang="en-IN" emma:confidence="0">
                  <emma:literal>1he</emma:literal>
                </emma:interpretation>
                <emma:interpretation id="interp14" emma:lang="en-IN" emma:confidence="0">
                  <emma:literal>The</emma:literal>
                </emma:interpretation>
              </emma:one-of>
            </emma:emma>
          </inkml:annotationXML>
          <inkml:trace contextRef="#ctx0" brushRef="#br0" timeOffset="4310.5665">4685 3369 2243 0,'-3'-4'96'0,"3"-5"-86"15,10-2-47-15,19-1 9 0,18-6 27 16,15-2 36-16,14-3 5 0,17 0-7 0,10 2-4 16,9 1-3-16,10 2 0 0,2 3-21 0,3 0-140 15,-1 3-322-15,2 0-577 0,-2 2 184 0</inkml:trace>
          <inkml:trace contextRef="#ctx0" brushRef="#br0" timeOffset="3471.8478">4840 2599 2175 0,'0'-11'53'0,"2"-1"-80"16,2 2-45-16,2 10-18 0,4 6 11 0,1 10 57 15,-3 7 31-15,-2 14 33 0,-2 12 15 0,-4 16 2 16,-5 15-7-16,-2 8-12 0,1 4-10 0,-1 0-2 16,1-4 7-16,-2-2 7 0,4-6 4 15,2 1 1-15,-2-1-4 0,2-1-4 0,1-2-5 16,-3-7-3-16,-1-2-9 0,2-9-15 0,-1-6-51 16,-3-4-104-16,3-11-177 0,-3-7-287 0,-2-9-324 15,2-10 401-15</inkml:trace>
          <inkml:trace contextRef="#ctx0" brushRef="#br0" timeOffset="4121.9502">5221 2664 1615 0,'-5'-6'139'0,"1"-1"-84"0,1-2-45 16,3 9-31-16,0 3-28 0,0 3 4 0,0 5 14 15,-1 15 25-15,-5 14 34 0,0 15 11 0,-1 10 2 16,-4 7 3-16,2 4 1 0,-1 2 6 0,2-1 10 16,-1 0 9-16,-3-3 6 0,-1-1-7 15,0-2-10-15,4 3-15 0,-3-4-10 0,1-4-6 16,2-2-13-16,-3-6 4 0,5-5-4 0,0-6-2 16,1-10 6-16,0-5-7 0,5-9 1 0,-3-7-3 15,4-9 1-15,0-5 6 0,0-2 15 0,4-3 17 16,-1-3-4-16,3-6-1 0,4-6-19 15,1-10-16-15,5-6 3 0,2-4-6 0,-2-5 2 16,2-2-3-16,-1-3-1 0,1 1-1 0,1 1-3 16,1 5-1-16,-2 8-5 0,1 6-1 15,-3 6-4-15,-4 9-10 0,0 6-3 0,-4 5-12 16,-1 4 2-16,-1 4 10 0,2 5 8 0,-6 6 13 16,6 6 5-16,-6 4 5 0,0 4-3 0,4-3-1 15,-1 2-1-15,-2-2-4 0,6-3 5 16,-2-2-2-16,4-2 1 0,1-6 2 0,1 1-4 15,2-8 7-15,4 0 3 0,-2-6 5 0,-1-5 6 16,6 1 3-16,-2-7 2 0,1 1-3 0,-1-6 1 16,-1-1-9-16,2-3 3 0,-2-2 0 0,0-3-6 15,1-1 7-15,-5-2-4 0,0-4 0 16,-5-2 2-16,1 0-8 0,-7-2-2 0,-3-1-5 16,-1 2 4-16,-1 4-1 0,-3 4-3 0,-1 6 3 15,-1 9-10-15,4 3 0 0,-6 6-12 0,1 4-9 16,-2 4 2-16,-4 11-1 0,0 4 14 0,0 4 8 15,-1 7 7-15,2-1-1 0,5 1 1 16,1-1 1-16,6-2-5 0,0 0 4 0,4-7-1 16,4 1 0-16,1-6 4 0,7 0 3 0,4-4 5 15,7-5 5-15,1 1 1 0,10-8 0 16,2-3 0-16,6-3 0 0,-1-3-5 0,2-4-2 16,0-2 0-16,0-1-5 0,1-3 2 0,-5-3-5 15,-5 3-27-15,-7-2-39 0,-1 2-51 16,-5-3-112-16,-5-6-255 0,-6 0-596 0,-1-9 26 15</inkml:trace>
        </inkml:traceGroup>
        <inkml:traceGroup>
          <inkml:annotationXML>
            <emma:emma xmlns:emma="http://www.w3.org/2003/04/emma" version="1.0">
              <emma:interpretation id="{4A500EA9-2C82-422D-B0D7-EC12A9D6E977}" emma:medium="tactile" emma:mode="ink">
                <msink:context xmlns:msink="http://schemas.microsoft.com/ink/2010/main" type="inkWord" rotatedBoundingBox="28415,13337 32897,12483 33237,14268 28755,15122"/>
              </emma:interpretation>
              <emma:one-of disjunction-type="recognition" id="oneOf3">
                <emma:interpretation id="interp15" emma:lang="en-IN" emma:confidence="0">
                  <emma:literal>radar'</emma:literal>
                </emma:interpretation>
                <emma:interpretation id="interp16" emma:lang="en-IN" emma:confidence="0">
                  <emma:literal>had at</emma:literal>
                </emma:interpretation>
                <emma:interpretation id="interp17" emma:lang="en-IN" emma:confidence="0">
                  <emma:literal>radar ,</emma:literal>
                </emma:interpretation>
                <emma:interpretation id="interp18" emma:lang="en-IN" emma:confidence="0">
                  <emma:literal>had all</emma:literal>
                </emma:interpretation>
                <emma:interpretation id="interp19" emma:lang="en-IN" emma:confidence="0">
                  <emma:literal>radar '</emma:literal>
                </emma:interpretation>
              </emma:one-of>
            </emma:emma>
          </inkml:annotationXML>
          <inkml:trace contextRef="#ctx0" brushRef="#br0" timeOffset="4690.9797">6984 3664 1394 0,'-17'-2'260'0,"-2"1"-106"15,-1-2-20-15,12 1 26 0,7 0 1 0,3-7-27 16,1-4-68-16,9-2-42 0,1-7-14 0,10-4-3 15,7-5 1-15,-1 1 1 0,7-2-1 0,3 0-2 16,-2 0 3-16,-4-2 1 0,2-2 2 16,-6 1 4-16,-2 0-2 0,0-2 1 0,-4 2 2 15,-3 0-1-15,-7 0 0 0,-1 8-3 0,-3 5-3 16,-4 6-2-16,0 7-3 0,-3 4 2 16,-2 5-4-16,-2 2-1 0,1 1-14 0,-2 1-2 15,-1 4 1-15,2 10 7 0,-1 8 17 0,-5 9 7 16,2 5 4-16,-2 1-2 0,7-3-4 0,1-2-2 15,3-3-3-15,6-2 2 0,3 0-2 16,4-1 0-16,7-1 1 0,4-2 0 0,4-6 7 16,5 1-5-16,1-3-10 0,5-4-39 15,1 0-82-15,7-7-120 0,-1-5-173 0,-3-2-214 16,2-2-200-16,-4-4 201 0</inkml:trace>
          <inkml:trace contextRef="#ctx0" brushRef="#br0" timeOffset="5070.0115">8386 3154 1 0,'1'-27'88'16,"-1"-6"404"-16,-1-4-73 0,-2 8-39 0,-7 12-51 16,-2 2-61-16,3 1-70 0,-4 5-61 0,-4 6-45 15,0 0-30-15,-6 6-17 0,-2 6-12 0,1 8-7 16,-7 3-2-16,4 9 0 0,-5 3 2 0,0 3 1 16,2 1 0-16,1-2 1 0,-4 3-6 15,9-4-4-15,3 3-5 0,6-3-6 0,4-1-1 16,3-2-3-16,7-1 0 0,2-1-1 0,7-5-1 15,0-2 0-15,3-4-2 0,8-8 4 16,-2 0-1-16,6-4 4 0,0-5 2 0,0 1-2 16,1-7 3-16,3-5 0 0,-2 1 1 0,2-5 3 15,-3-4-1-15,-1-1 0 0,-4 0 2 0,-5-8 3 16,1 3 0-16,-4-4 0 0,0 2 0 16,-7 6-3-16,1-1-2 0,-2 4-3 0,-2 4 0 15,-1 5-2-15,-1 6-4 0,-1 1-7 0,2 2-13 16,-4 2-12-16,4 1-3 0,-2 6 6 0,-1 0 8 15,3 11 12-15,-1-1 5 0,2 1 0 0,2-1 1 16,7-1 1-16,4 3 0 0,5-3 2 16,5 1-2-16,11-4-22 0,3-3-73 0,3-4-109 15,3-2-152-15,4-1-163 0,2-5-158 16,1-3-113-16,0 1 547 0,-3-2 242 0</inkml:trace>
          <inkml:trace contextRef="#ctx0" brushRef="#br0" timeOffset="5524.576">9285 3173 1 0,'11'-16'391'0,"2"-5"-5"0,1-3-16 16,-5 8-15-16,-8 7-36 0,-1 3-57 16,-4 1-79-16,-4 1-64 0,-2 3-46 0,-5-4-31 15,-2 5-11-15,-6 4-6 0,-4 2-6 0,0 7-5 16,-4 0-2-16,-2 5-1 0,3 1 0 16,1 1 2-16,-5 2-5 0,5 3 1 0,1-2-4 15,-5 2-1-15,12-1 0 0,-1 0 0 0,8-3-2 16,2 1-5-16,1-2 2 0,10-5-5 0,1-1-1 15,8-5 2-15,-2-1-2 0,8-4 5 16,6 1 3-16,4-7 4 0,4-4 3 0,3-1-4 16,2-5-4-16,-2-4-6 0,-3-5-4 0,-1 0-2 15,1-6 4-15,-3-4 5 0,1-4 2 0,-3-5 3 16,-4-5 0-16,2-6-3 0,-4-4-1 0,-5-4-2 16,-2-3-6-16,0 0-2 0,-6-8 2 0,-2 0 1 15,-2 0 7-15,-1-4 4 0,-3 3 0 16,-4 1 4-16,-1 2-3 0,1 3 3 0,-4 4 6 15,-5 6 5-15,-4 3 9 0,-3 6 6 0,0 8 4 16,2 11 0-16,-2 8-4 0,1 5-6 0,5 8-13 16,-1 8-12-16,3 8-12 0,2 11-3 15,-3 12 4-15,-5 14 5 0,4 11 5 0,-2 9 1 16,6 3 2-16,7 8 2 0,1 1 0 0,4 2 3 16,2 5-1-16,2 1-1 0,0-5-1 15,8 1-6-15,2-2 6 0,4-5-1 0,7-4 3 16,1-4 7-16,-3-6-6 0,10-11 2 0,-4-2-5 15,4-7-22-15,-2-4-60 0,7-4-133 16,-1-7-265-16,-1-4-501 0,3-6-144 0</inkml:trace>
          <inkml:trace contextRef="#ctx0" brushRef="#br0" timeOffset="6184.8797">10142 2982 1298 0,'-7'-15'134'0,"-5"-4"-10"15,-1-2 29-15,1 6 32 0,0 8 2 0,-2 2-50 16,-3 5-52-16,-7 3-23 0,-6 6-7 0,-6 8-1 16,-2 3 5-16,0 9-2 0,-3 4-2 0,2 6-4 15,1 1-13-15,0 0-8 0,9-1-9 16,3 0-4-16,9-4-6 0,3 0-3 0,5-3-4 15,5-4-8-15,5-3 5 0,5-5-2 0,4-3 3 16,2-5 4-16,2 0-3 0,2-6 7 0,4-4 4 16,-1 0 7-16,6-6 3 0,-1-2 3 15,3-4-2-15,-3-4-6 0,3-2 3 0,-3-3-2 16,-4-4 0-16,4-4 7 0,-2 0-9 0,-3-5-1 16,-3-1-5-16,-3-2-6 0,-1 3 2 15,-1 0-1-15,-3 2-3 0,-5 6-4 0,-2 7 2 16,-2 5-2-16,-2 7 0 0,-2 4 2 0,2 1-17 15,0 1-8-15,-5 4-8 0,2 7-3 0,-7 5 12 16,1 4 9-16,2 4 6 0,-2 1 0 16,6-2 1-16,0 1-1 0,3 3 4 0,3-4 5 15,3 2-4-15,5-5 0 0,-3 0-1 0,8-3-3 16,5-3 6-16,-2-3 1 0,1-2 2 0,5-5 3 16,-5-4 0-16,5-2 0 0,-4-4 2 0,4-1 5 15,-3-8-4-15,1 1 3 0,-3-5-3 16,-1 1-2-16,3-6 1 0,-3-3-1 0,-1 0 0 15,0-3-5-15,-2-3 1 0,2-3-1 0,2 1 1 16,-7-3-1-16,2 2 0 0,0 3 0 0,1 4-3 16,-1 10-4-16,-5 4 4 0,-3 6-3 15,-3 5-8-15,-2 5-12 0,-2 1-15 0,2 4 1 16,-4 6 11-16,2 10 18 0,-2 6 12 0,-5 6 3 16,2 5-2-16,5-4-3 0,1 2 3 15,2-6-2-15,2 0 2 0,6-3 5 0,1-4-8 16,3-1 2-16,2-3 0 0,6-4 3 0,-1-1 7 15,5-5 4-15,3 0 2 0,-1-8 1 0,2-2-1 16,-1-4-1-16,5-4 4 0,-4-4-1 16,-1-4-8-16,-3-4-26 0,-3-4-35 0,2-6-48 0,-7-4-75 15,3-3-120-15,-7-4-317 0,-5-7-933 16</inkml:trace>
          <inkml:trace contextRef="#ctx0" brushRef="#br0" timeOffset="6379.6692">11134 1402 2076 0,'2'10'169'16,"-1"11"-154"-16,2 16 27 0,2 14 55 0,2 10 20 16,-5 9-3-16,-4 6-16 0,-8 5-29 0,0 4-13 15,-9 4-12-15,-5 2-8 0,-3-2-1 16,0-1-1-16,-8-3-5 0,-1 2-63 0,-7 2-238 15,-4 2-834-15,-3 2-512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1:04.4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959F140-45F0-4739-A427-925686B0F761}" emma:medium="tactile" emma:mode="ink">
          <msink:context xmlns:msink="http://schemas.microsoft.com/ink/2010/main" type="inkDrawing" rotatedBoundingBox="25464,10086 31163,9874 31172,10098 25472,10311" shapeName="Other"/>
        </emma:interpretation>
      </emma:emma>
    </inkml:annotationXML>
    <inkml:trace contextRef="#ctx0" brushRef="#br0">0 251 2847 0,'35'-16'2'0,"25"5"-15"0,43-1 5 15,42 9 11-15,35-2 0 0,37-6 2 0,38-5 4 16,25-2-6-16,23-6-2 0,24-3 0 15,14-2 0-15,10 2-1 0,15 1 4 0,6 5-4 16,7 6-2-16,3 9 11 0,-13 12-3 0,-22 15-30 16,-22 12-166-16,-33 10-433 0,-18 11-966 0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1:04.0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83848D0-4436-4B18-8714-1096BCF0A0EE}" emma:medium="tactile" emma:mode="ink">
          <msink:context xmlns:msink="http://schemas.microsoft.com/ink/2010/main" type="inkDrawing" rotatedBoundingBox="21561,16729 30578,15871 30591,16007 21574,16864" semanticType="underline" shapeName="Other">
            <msink:sourceLink direction="with" ref="{480BFF71-1057-4696-A2CE-CCAFB7AFE49C}"/>
          </msink:context>
        </emma:interpretation>
      </emma:emma>
    </inkml:annotationXML>
    <inkml:trace contextRef="#ctx0" brushRef="#br0">0 919 2256 0,'33'-18'187'0,"30"-4"-177"0,33-7-8 0,28 3-3 0,16 0 1 16,23-3 0-16,16 1 12 0,27 0 10 0,19-2 8 15,22-1 15-15,21 1-2 0,23-1 1 16,16-1-1-16,19 2-12 0,16 0-2 0,8-1-13 16,11 0-1-16,6-1 0 0,2 0-5 0,2 0 4 15,-5-1-9-15,-5-2 5 0,-10 3-5 0,-14-1-3 16,-9 0 5-16,-15 7-10 0,-22 0 9 16,-19 6-3-16,-21 4 1 0,-23 4 1 0,-26 0-3 15,-18 3 6-15,-19 2-8 0,-27-4-30 0,-11 4-92 16,-21-2-181-16,-16 0-411 0,-16-1-855 15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3:17.91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6E1C1D-24F1-4371-905E-C28418DE9974}" emma:medium="tactile" emma:mode="ink">
          <msink:context xmlns:msink="http://schemas.microsoft.com/ink/2010/main" type="inkDrawing" rotatedBoundingBox="11144,18282 11393,9034 11581,9040 11332,18287" semanticType="verticalRange" shapeName="Other"/>
        </emma:interpretation>
      </emma:emma>
    </inkml:annotationXML>
    <inkml:trace contextRef="#ctx0" brushRef="#br0">436 0 1864 0,'-11'2'-35'0,"0"2"-22"0,-2 8-5 15,1 16 26-15,-2 13 22 0,-3 18 9 0,-5 10 1 16,4 6 2-16,-5 7 2 0,7 3 1 0,1 7 0 16,2 9 1-16,5 7-2 0,2 9-1 15,-1 8 0-15,6 11 2 0,1 3 2 0,0 9 1 16,1 3 1-16,1 4-2 0,3 6-3 0,-3 7 4 16,-1 7 1-16,-1 4 1 0,0 6 2 0,0 3-1 15,-1 10 8-15,-1 4 4 0,-2 7 8 16,1 6 4-16,2 0 2 0,0 3 0 0,-2-1 2 15,-2-1 3-15,3-1-2 0,4 1-1 0,3-3-3 16,-1-2-2-16,-3-5-9 0,1-7-2 0,3 4 0 16,-3-7-10-16,-1 1 10 0,-4-7 2 0,-4-6 0 15,1-6 10-15,-2 0-3 0,2-3-2 0,-2 2-2 16,-2-7-10-16,-2-13 2 0,-3-10-5 16,1-13 1-16,1-11 7 0,0-8-8 0,-1-13-2 15,2-9-2-15,1-13-4 0,6-6-1 0,-4-6 0 16,6-5-4-16,-1-7-7 0,-3-2-2 15,6-4-15-15,-2-4-17 0,-1 0-31 0,-4-3-52 16,-1-3-51-16,3 1-73 0,-4-5-104 0,4-2-181 16,-2-4-203-16,3-3 679 0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42.6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6C0EE4-852C-443B-B1E8-D55D07D062D4}" emma:medium="tactile" emma:mode="ink">
          <msink:context xmlns:msink="http://schemas.microsoft.com/ink/2010/main" type="inkDrawing" rotatedBoundingBox="3155,16254 4000,14461 5022,14943 4177,16736" semanticType="callout" shapeName="Other">
            <msink:sourceLink direction="with" ref="{34330BC9-F644-4C85-8D59-E85A75CCE7AE}"/>
          </msink:context>
        </emma:interpretation>
      </emma:emma>
    </inkml:annotationXML>
    <inkml:trace contextRef="#ctx0" brushRef="#br0">-2662 11805 1 0,'-1'-9'0'0,"1"-4"0"0,-2-3 0 15,2-1 0-15,2 3 136 0,-1-4 145 0,3 1-29 16,0-2-34-16,0 0-44 0,-3 2-38 0,6-1-39 15,-4 3-23-15,-1-2-9 0,4-1-3 16,-1-1 10-16,-2 0 10 0,1 1 17 0,0-1 13 16,-4 0 14-16,-1 0-2 0,-5 0-9 0,2 0-16 15,-5-1-29-15,2 3-14 0,-5 0-19 0,-1 2-12 16,-7 1-5-16,5 2-10 0,-1 2-1 0,-4 2-6 16,2 4-2-16,1 1-4 0,-5 1-4 0,5 5 0 15,-5 5-5-15,-4-1 5 0,3 8 0 16,-8-1 2-16,-4 4 8 0,3 4-4 0,-6 2 4 15,3 3 2-15,2 3-3 0,-5 0 4 0,6 1-1 16,-3 0 3-16,5 2-2 0,1 0 3 0,5 0-3 16,3 4-3-16,5-1 6 0,2 4-6 15,4 1 1-15,3 1 0 0,4-1-4 0,6-2 2 16,4-2-2-16,5-2 1 0,2-2 2 0,5-3 2 16,8-1 1-16,4-6-2 0,4 2 3 0,6 1-2 15,2-4 1-15,1 2 3 0,7-1-3 16,0 1 0-16,0 4-3 0,-3 1-1 0,-2 0-1 15,-7 5-1-15,-3 2 1 0,-6 3 0 0,-8 2 0 16,-5 0-1-16,-4-1 4 0,-9 4 0 16,-4-3-1-16,-5 1 4 0,-9 2 1 0,-6-3 3 15,-8-3 3-15,-3 0-2 0,-13-2 3 0,-6-6-3 16,-11 0 1-16,-5-3 3 0,-12-5 0 0,-1-2 4 16,-5-4-2-16,2-5 3 0,3-7-2 15,4-1 2-15,5-7 5 0,1-3 0 0,13-3 4 16,2-5-1-16,6 0-5 0,7-5-2 0,6-3-3 15,4-2-2-15,4-3-6 0,8-1-3 0,1-3-7 16,6 3-3-16,9-1-2 0,3 6-6 0,8 5-2 16,5 4-5-16,3 3-4 0,2-1 7 0,7 3-2 15,1 5 7-15,2 5 5 0,4 5 0 16,-1 8 2-16,4 4 1 0,-4 7 0 0,6 6-2 16,-3 3 4-16,1 1 0 0,2 6-3 0,-3-9 0 15,-1 3-3-15,-3-4 4 0,-1-2-3 16,1-5 1-16,-2 0 3 0,1-5-2 0,-2-6 2 15,1-2 1-15,-2 1-11 0,1-7-43 0,-3 2-48 16,-2-6-66-16,0-4-77 0,-1-2-72 0,2-6-126 16,-4 1-182-16,4-2-162 0,-3-2 567 15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42.99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8D42D50-274C-46BE-BF2E-5EF800E498A8}" emma:medium="tactile" emma:mode="ink">
          <msink:context xmlns:msink="http://schemas.microsoft.com/ink/2010/main" type="inkDrawing" rotatedBoundingBox="4263,17267 4573,14936 4634,14944 4324,17275" semanticType="callout" shapeName="Other">
            <msink:sourceLink direction="with" ref="{E7B42D69-CC80-4E9E-B132-50A50E931B5F}"/>
            <msink:sourceLink direction="with" ref="{34330BC9-F644-4C85-8D59-E85A75CCE7AE}"/>
          </msink:context>
        </emma:interpretation>
      </emma:emma>
    </inkml:annotationXML>
    <inkml:trace contextRef="#ctx0" brushRef="#br0">-2600 11843 579 0,'2'-25'249'0,"-2"-7"-72"0,6-9-51 15,0 9-10-15,4 2 21 0,-5 5 21 16,7 3 22-16,-5 2 9 0,0 9-11 0,-6 3-26 16,0 7-48-16,-1 3-42 0,0 7-24 0,0 9 4 15,-1 14 19-15,1 15 6 0,-5 14-2 16,-5 9-13-16,-3 7-6 0,-1 3-5 0,1 6-4 15,1 2 1-15,-1 2-6 0,-1 3 0 0,2 4 0 16,-1 1-6-16,1 3-2 0,-2 5-7 0,2-3-4 16,1-1 0-16,2-4-2 0,-3-2 0 15,1-8-4-15,0-3-2 0,5-6-2 0,-4-6-1 16,0-3 3-16,-2-6-5 0,2-3-3 0,1-7-7 16,-3-4-21-16,-2-6-19 0,4-9-31 0,-2-5-35 15,3-9-47-15,3-9-45 0,2-8-51 0,0-1-131 16,0-7-285-16,0-5-465 0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3:18.5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84FC7CD-E02E-4CDF-9358-0424EE8A61A1}" emma:medium="tactile" emma:mode="ink">
          <msink:context xmlns:msink="http://schemas.microsoft.com/ink/2010/main" type="inkDrawing" rotatedBoundingBox="8521,17648 19605,17227 19612,17387 8527,17808" shapeName="Other"/>
        </emma:interpretation>
      </emma:emma>
    </inkml:annotationXML>
    <inkml:trace contextRef="#ctx0" brushRef="#br0">132 443 1606 0,'-26'-11'52'0,"-7"1"-28"0,0-5-12 15,8 12-12-15,14 3-12 0,7 0-33 0,6-1-11 16,4 1 5-16,8-2 8 0,8 2 34 0,15-3 9 15,6-1 2-15,16-1 3 0,10 1 1 16,9-4 3-16,13 3-4 0,7 0 1 0,16-2-2 16,5-1-4-16,10 0 6 0,8 2-1 0,9-1 5 15,15-1 7-15,11-2 1 0,7 1 9 0,8-2 5 16,7-1 8-16,13-1 8 0,6 0 3 0,9 1 4 16,8-3 2-16,14 1 4 0,1 1-1 0,14-2-2 15,6 2-7-15,2-2-7 0,9 2-7 16,9-2-5-16,0-1-4 0,5 0-9 0,3 2-4 15,0-1-6-15,-1 1-7 0,-2-1 6 16,-3 4-3-16,-5 2 1 0,-5 3 2 0,-12-1-4 16,-7 3-1-16,-14 1 1 0,-8 3-1 0,-12 0-3 15,-9 0 2-15,-12 1-4 0,-9-1-2 0,-10 2 8 16,-7-1-4-16,-16 0 6 0,-7 1-1 16,-17 1-4-16,-6-3 0 0,-7 1-1 0,-12 2 1 15,-6-3 0-15,-5 0 1 0,-13 0-2 0,-9-4-7 16,-8 4 3-16,-6-1-8 0,-12-1-12 0,-8 0-25 15,-6 1-55-15,-13 0-60 0,-4-1-98 16,-13 2-156-16,-6-1-223 0,-12-1-28 0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3:19.68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E41A0C0-C154-498E-B683-58127A6D689B}" emma:medium="tactile" emma:mode="ink">
          <msink:context xmlns:msink="http://schemas.microsoft.com/ink/2010/main" type="inkDrawing" rotatedBoundingBox="11037,17741 17387,12316 17436,12373 11086,17798" semanticType="callout" shapeName="Other"/>
        </emma:interpretation>
      </emma:emma>
    </inkml:annotationXML>
    <inkml:trace contextRef="#ctx0" brushRef="#br0">40 5400 1 0,'-5'-1'0'16,"-3"1"0"-16,-4 0 0 0,8 0 0 0,-4 3 0 15,5-3 0-15,2 1 0 0,1-1 0 0,-2 3 0 16,2-3 0-16,0 0 0 0,2 0 0 0,-2 0 0 16,1 0 0-16,7-3 0 0,-2 3 0 15,3-1 0-15,0-4 0 0,2-1 0 0,9-3 0 16,-2-6 11-16,6-2 88 0,1-7 24 0,3-5 7 16,6-5 2-16,1-4 5 0,5-3-9 15,7-2 4-15,4-7-4 0,1-2-4 0,6-5-10 16,3-6-12-16,5-1-11 0,5-3-16 0,6-5-12 15,6 2-10-15,7-8-14 0,2-2-7 0,3-6-10 16,6 0-6-16,2-3-2 0,6-3-5 16,5 1-1-16,0-7-4 0,13-4 0 0,2-4-1 15,-3-6-1-15,8 0-2 0,-5 0-3 0,3-1 1 16,6 2-1-16,-1 2 1 0,3-4 5 0,-4-1-7 16,1-1-2-16,-5-1-5 0,-5 3-4 0,-1 5 2 15,-4 3-1-15,0 3 2 0,-1 4-2 16,-6 0 3-16,2-3 3 0,-7-1 2 0,0 0 6 15,-2 2-4-15,-1 2 3 0,2-2-1 0,-2 5 1 16,-1 4 3-16,-1 5 0 0,-2 1 2 0,-6-1-3 16,-2 3 0-16,-3 3-1 0,-4 1 2 15,-3 8 4-15,-6 5-1 0,-2 3 2 0,-5 8 0 16,-5 2 2-16,-2 6 1 0,-5 4 0 0,-6 4 1 16,-9 5-5-16,1 2 3 0,-6 4-2 0,-5 3 0 15,-2-2-1-15,-2 8 0 0,-3 0-1 16,-1 3-1-16,-4-1 1 0,-6 5-1 0,1-1 0 15,-7 6 1-15,-3 1-1 0,-3 3 2 0,-2 1 3 16,-2 2 6-16,-2-1 8 0,1 1 0 16,-2 0-6-16,1 1-15 0,-2 1-11 0,1 1-18 0,-4 0-108 15,1 3-281-15,-2 4-907 0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0:31.7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D7989E6-20F0-4209-AEF6-07F49AB44174}" emma:medium="tactile" emma:mode="ink">
          <msink:context xmlns:msink="http://schemas.microsoft.com/ink/2010/main" type="writingRegion" rotatedBoundingBox="-750,8954 9040,8508 9509,18802 -281,19248"/>
        </emma:interpretation>
      </emma:emma>
    </inkml:annotationXML>
    <inkml:traceGroup>
      <inkml:annotationXML>
        <emma:emma xmlns:emma="http://www.w3.org/2003/04/emma" version="1.0">
          <emma:interpretation id="{0FC1E48B-16D4-4BA1-BCFC-BD1FD65E55B1}" emma:medium="tactile" emma:mode="ink">
            <msink:context xmlns:msink="http://schemas.microsoft.com/ink/2010/main" type="paragraph" rotatedBoundingBox="485,8897 7982,8556 8102,11179 604,115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CE25B6-FDD1-4DD3-9332-9FC53444A539}" emma:medium="tactile" emma:mode="ink">
              <msink:context xmlns:msink="http://schemas.microsoft.com/ink/2010/main" type="inkBullet" rotatedBoundingBox="4523,9794 5922,9730 5956,10467 4556,10530"/>
            </emma:interpretation>
            <emma:one-of disjunction-type="recognition" id="oneOf0">
              <emma:interpretation id="interp0" emma:lang="en-IN" emma:confidence="0">
                <emma:literal>we</emma:literal>
              </emma:interpretation>
              <emma:interpretation id="interp1" emma:lang="en-IN" emma:confidence="0">
                <emma:literal>We</emma:literal>
              </emma:interpretation>
              <emma:interpretation id="interp2" emma:lang="en-IN" emma:confidence="0">
                <emma:literal>wee</emma:literal>
              </emma:interpretation>
              <emma:interpretation id="interp3" emma:lang="en-IN" emma:confidence="0">
                <emma:literal>wet</emma:literal>
              </emma:interpretation>
              <emma:interpretation id="interp4" emma:lang="en-IN" emma:confidence="0">
                <emma:literal>wed</emma:literal>
              </emma:interpretation>
            </emma:one-of>
          </emma:emma>
        </inkml:annotationXML>
        <inkml:trace contextRef="#ctx0" brushRef="#br0">-2492 6620 1271 0,'-2'-12'351'0,"-1"-5"-159"0,-4 4-28 16,7 5-60-16,0 7-50 0,0 2-25 0,0-1-15 15,0 5-6-15,-1 4 16 0,0 3 21 16,-1 11 11-16,-3 4 3 0,-2 8-8 0,-4 7-12 16,-1 4-10-16,2 0-10 0,-4-1-4 0,6-1-5 15,-3-4 1-15,3 2-1 0,3-4-2 0,2 0-3 16,2-4-4-16,2-5 2 0,3-9-5 0,4-1 4 16,-2-9 0-16,4-4-6 0,-1-3 7 15,-1-3 1-15,4-5 6 0,-2-2 6 0,4-5 1 16,-1-8-4-16,3 0-6 0,-2-5 3 0,3-2-3 15,-1-2 2-15,-5-1 3 0,1 2-7 0,-3-2 1 16,3 3-1-16,1 0-3 0,-4 3 5 16,-4 4-4-16,3 5 0 0,-2 4-6 0,-1 2-5 15,2 3-7-15,-5 3 1 0,8 3 2 0,-8 2 3 16,8 5 6-16,-5 3 2 0,5 3 1 16,0 2 2-16,-2 0 0 0,3 2 2 0,1 0-3 15,-1-1-2-15,1-2 1 0,0 0-2 0,3-2 8 16,-3-1-5-16,1-2-2 0,1-3 0 15,2-2-4-15,-3-1 8 0,2-3 1 0,2 0 4 16,3-6 3-16,-1 0-4 0,4-3 5 0,-2-3-3 16,-3 0 4-16,3-2-2 0,-3 0 1 0,-3-2 0 15,2 1-1-15,-5-5 9 0,-3-1-1 0,-1-6 2 16,-2-3-1-16,-2-1-5 0,-1-3-3 16,-3 1-2-16,-4 0 1 0,0-1-2 0,-5 7-3 15,-3 0-3-15,2 2-14 0,-6-1 0 0,2 4-13 16,3 3-31-16,1 2-39 0,0 4-76 0,1 2-94 15,4 2-128-15,1 3-214 0,-4 3-221 0,6 3 373 16</inkml:trace>
        <inkml:trace contextRef="#ctx0" brushRef="#br0" timeOffset="335.1309">-1753 6790 1 0,'9'-11'0'0,"8"-2"19"15,4-5 66-15,-2 5-35 0,5-2-5 0,0-1 22 16,2-4 28-16,-5 2 37 0,2-3 13 16,-2 1-12-16,-5 1-10 0,-2 0-26 0,-1 2-12 15,-6-2-2-15,0 1-5 0,-6 2 6 0,-1 1 4 16,-3 1 8-16,-4 6-1 0,1-1-24 0,-4 4-23 16,-3 5-30-16,0 5-12 0,-6 2 5 15,-5 7 16-15,-2 5 13 0,-2 5 12 0,0 5 11 16,-2 7 9-16,4 0 9 0,0 3 0 0,6 3-7 15,0 4-8-15,2-1-19 0,6 1-8 0,7-4-9 16,1-6-8-16,8-5-5 0,1-5-7 0,7-4-3 16,7-5 0-16,3-4 5 0,3-6 4 15,7-4 1-15,3-4 0 0,4-5-10 0,8-2 0 16,-1-4-2-16,2 2-7 0,-4-2-21 0,0-3-72 16,-2 0-78-16,-2-1-100 0,2 4-150 15,-5-2-214-15,-1 1-307 0</inkml:trace>
      </inkml:traceGroup>
      <inkml:traceGroup>
        <inkml:annotationXML>
          <emma:emma xmlns:emma="http://www.w3.org/2003/04/emma" version="1.0">
            <emma:interpretation id="{938C3E85-3B0A-407B-BBA9-0979832AFD5D}" emma:medium="tactile" emma:mode="ink">
              <msink:context xmlns:msink="http://schemas.microsoft.com/ink/2010/main" type="line" rotatedBoundingBox="485,8897 7982,8556 8102,11179 604,11520"/>
            </emma:interpretation>
          </emma:emma>
        </inkml:annotationXML>
        <inkml:traceGroup>
          <inkml:annotationXML>
            <emma:emma xmlns:emma="http://www.w3.org/2003/04/emma" version="1.0">
              <emma:interpretation id="{7F14A1DE-CB3B-494E-BB20-74EA9336BED7}" emma:medium="tactile" emma:mode="ink">
                <msink:context xmlns:msink="http://schemas.microsoft.com/ink/2010/main" type="inkWord" rotatedBoundingBox="485,8897 2374,8812 2493,11434 604,11520"/>
              </emma:interpretation>
              <emma:one-of disjunction-type="recognition" id="oneOf1">
                <emma:interpretation id="interp5" emma:lang="en-IN" emma:confidence="0">
                  <emma:literal>20</emma:literal>
                </emma:interpretation>
                <emma:interpretation id="interp6" emma:lang="en-IN" emma:confidence="0">
                  <emma:literal>so</emma:literal>
                </emma:interpretation>
                <emma:interpretation id="interp7" emma:lang="en-IN" emma:confidence="0">
                  <emma:literal>Io</emma:literal>
                </emma:interpretation>
                <emma:interpretation id="interp8" emma:lang="en-IN" emma:confidence="0">
                  <emma:literal>zo</emma:literal>
                </emma:interpretation>
                <emma:interpretation id="interp9" emma:lang="en-IN" emma:confidence="0">
                  <emma:literal>If</emma:literal>
                </emma:interpretation>
              </emma:one-of>
            </emma:emma>
          </inkml:annotationXML>
          <inkml:trace contextRef="#ctx0" brushRef="#br0" timeOffset="819.1374">-702 6649 806 0,'-6'-6'160'15,"-4"-5"-51"-15,-2-1-33 0,1-2-7 0,-1 1 23 16,2 1 41-16,-4 1 28 0,-3-1 16 0,1 5-18 15,-3 3-29-15,-1 2-33 0,-4 4-26 0,0 5-16 16,-6 3-10-16,-1 7-2 0,-2 2 2 0,-2 1 2 16,4 5 0-16,-1 2-8 0,8 0-6 0,-2 3-7 15,5 1-5-15,7-1-6 0,1-3-8 16,5-3-5-16,5-5-3 0,3-1-1 0,6-7-1 16,2-4-2-16,1-1 5 0,3-3 4 0,3 0 6 15,8-7 4-15,2-5 0 0,9-3 1 16,0-9-7-16,5 0-3 0,2-5-3 0,-7-5 0 15,3-3 4-15,-11-4-3 0,0 1 0 0,-3-2-4 16,-1-4-1-16,-4-2 1 0,-2-4 1 16,-3-5-1-16,-5-4 0 0,1-2-3 0,-3-4-1 15,0-1 1-15,0-1 4 0,-2 0 1 0,-1 3 1 16,1 5 0-16,-4 8 1 0,0 6 2 0,-4 9 2 16,1 8 8-16,1 10 0 0,-2 4 5 15,0 7 4-15,1 5-11 0,0 2-7 0,3 4-10 16,-1 7-2-16,-2 7 2 0,-2 10 12 0,-1 14 6 15,-2 4 0-15,3 5 3 0,-3 7-4 0,5 4-4 16,-1 3 0-16,-1 1-1 0,0 2 1 0,-1 3-1 16,2-6-2-16,0 2-3 0,1-4-1 0,3-4-2 15,3-6-5-15,3-6-7 0,0-2-28 16,1-8-56-16,1-3-81 0,3-8-133 0,-2 0-259 16,3-8-404-16,0-6 216 0</inkml:trace>
          <inkml:trace contextRef="#ctx0" brushRef="#br0" timeOffset="1547.978">-479 6663 1161 0,'1'-6'102'16,"3"-2"-80"-16,0-2-43 0,6-3-3 0,3 3 20 16,0-6 12-16,8-2 13 0,-3-1 13 15,-2 1 19-15,6-7 13 0,-3 1 6 0,1-1-3 16,0-4-10-16,-1 2-6 0,-3-6-2 0,-3-1 1 15,-2 1 3-15,-6 2 6 0,-1 5 3 0,-6 4 4 16,-1 4-5-16,-4 6-20 0,-1 6-17 0,-4 4-16 16,-1 4-7-16,-3 6 11 0,-7 5 7 15,-1 7 12-15,-5 7 12 0,3 2 6 0,-1 5 2 16,7 4-1-16,0 3-9 0,0 3-9 0,3 1-3 16,1 1-3-16,3-4-2 0,1 1 0 0,4-4-7 15,1-2-5-15,4-4-4 0,6-3-5 0,1-6 0 16,6-7-2-16,-2-3 2 0,6-3 1 15,1-5 1-15,1-3 3 0,6 0-1 0,-2-7 0 16,7-2 0-16,3-4-1 0,4 0-3 0,3-8-1 16,4-2 0-16,-5-2 3 0,1-5 1 0,-2-1 0 15,-1-2 0-15,-5-2 0 0,1 2 0 16,-3-4 3-16,-2-1 0 0,-1-4 2 0,2 0 0 16,-10-2-2-16,0 4 0 0,-3-2 0 0,1 8-3 15,-5 6-1-15,0 3-3 0,-2 3-3 16,-3 11-1-16,-1 2 3 0,-2 4-4 0,-1 2-6 15,0 2-5-15,0 2-3 0,0 5 8 0,0 7 10 16,0 5 7-16,0 6 1 0,-1 1-4 0,-3 5-2 16,3 0-3-16,-4 2-1 0,3-1 1 0,-4-3 0 15,1-2 0-15,2-4-2 0,2-1 2 0,-2-5 2 16,3-3-1-16,0-5 3 0,3-4-4 16,-2-2-2-16,1-2 0 0,3-2 4 0,0-1 5 15,2-3 7-15,4-4 1 0,9-6-4 0,0-2-2 16,6-5-4-16,0 1-2 0,5-5 4 15,-3-3-4-15,3 1-1 0,-3-3 2 0,3 2-5 16,-8 4 3-16,1 3 0 0,-6 2-2 0,-5 5-1 16,-4 5-2-16,1 2-3 0,-5 6 0 0,1 4 3 15,-2 1 1-15,0 2 6 0,0 4 2 16,1 3 1-16,-1-1 3 0,1 1 2 0,1 0-1 16,-1-3-2-16,2-2-1 0,-1 0-2 0,1-3 0 15,4 0 6-15,-2-2 1 0,6-4 3 0,4-4 2 16,5-4-3-16,3-2 1 0,6-7-4 15,1-1 0-15,-1-4-5 0,-1-2-1 0,-3 3 0 16,-5-2-6-16,-4 3 3 0,-3-1-9 0,-7-3-19 16,-5-2-26-16,-4-2-48 0,-2-1-55 15,-4 1-78-15,-3 2-143 0,-3 0-229 0,-2 2-375 16,-2 2 189-16</inkml:trace>
        </inkml:traceGroup>
        <inkml:traceGroup>
          <inkml:annotationXML>
            <emma:emma xmlns:emma="http://www.w3.org/2003/04/emma" version="1.0">
              <emma:interpretation id="{B9072E9E-572B-434B-A4AE-478FDE5C6C41}" emma:medium="tactile" emma:mode="ink">
                <msink:context xmlns:msink="http://schemas.microsoft.com/ink/2010/main" type="inkWord" rotatedBoundingBox="3504,8990 4496,8945 4572,10626 3581,10671"/>
              </emma:interpretation>
              <emma:one-of disjunction-type="recognition" id="oneOf2">
                <emma:interpretation id="interp10" emma:lang="en-IN" emma:confidence="0">
                  <emma:literal>S</emma:literal>
                </emma:interpretation>
                <emma:interpretation id="interp11" emma:lang="en-IN" emma:confidence="0">
                  <emma:literal>s</emma:literal>
                </emma:interpretation>
                <emma:interpretation id="interp12" emma:lang="en-IN" emma:confidence="0">
                  <emma:literal>5</emma:literal>
                </emma:interpretation>
                <emma:interpretation id="interp13" emma:lang="en-IN" emma:confidence="0">
                  <emma:literal>g</emma:literal>
                </emma:interpretation>
                <emma:interpretation id="interp14" emma:lang="en-IN" emma:confidence="0">
                  <emma:literal>3</emma:literal>
                </emma:interpretation>
              </emma:one-of>
            </emma:emma>
          </inkml:annotationXML>
          <inkml:trace contextRef="#ctx0" brushRef="#br0" timeOffset="-551.589">-2678 6066 756 0,'1'-32'150'0,"1"-9"-22"0,2-13-45 0,2 7-39 15,-3 3 0-15,4 2 22 0,-6 0 46 0,-1 4 48 16,-8 6 31-16,-1 5-8 0,-5 9-42 16,-3-1-49-16,1 7-38 0,-8 4-21 0,-2 4-10 15,-1 4-4-15,-2 7-1 0,-3 2-1 0,-2 6 3 16,-1 9-6-16,-1 6 0 0,2 9-5 16,-2 9-2-16,5 4 3 0,1 6-1 0,-3 4 1 15,7 1-1-15,-1 6-2 0,3-2-2 0,9 2-1 16,3-3 0-16,9-2-1 0,6-4-4 15,6-1 1-15,7-5-5 0,7-5 2 0,3-3 1 16,3-6-1-16,3 0 2 0,3-1-3 0,3-2 0 16,2-1 1-16,-1-3 4 0,-6-5 1 0,-2 1 0 15,-7-1 2-15,-8-1-3 0,-4 0 0 16,-8-1 5-16,-4 2 2 0,-2-3 4 0,-8 2 2 16,-4 0 3-16,-11-2 2 0,-3 1 3 0,-11-1 4 15,-3-1-2-15,-8-1 3 0,-2 0-2 0,1-2 0 16,0-7 9-16,1-4 7 0,-1-2 7 0,4-5 1 15,8-4-5-15,3-4-8 0,3-2-10 0,4-3-4 16,1-2-5-16,4-3-4 0,3 0-7 16,6 3-8-16,3 1-6 0,7 4-11 0,1 0-16 15,4 2-37-15,2 2-34 0,2 2-6 0,3 1-6 16,8 1-10-16,3 4-41 0,8 2-105 16,3-1-181-16,5 3-288 0,5-2 0 0</inkml:trace>
        </inkml:traceGroup>
        <inkml:traceGroup>
          <inkml:annotationXML>
            <emma:emma xmlns:emma="http://www.w3.org/2003/04/emma" version="1.0">
              <emma:interpretation id="{9DE1A947-0894-4A0C-8B90-9BF8DCFC66CB}" emma:medium="tactile" emma:mode="ink">
                <msink:context xmlns:msink="http://schemas.microsoft.com/ink/2010/main" type="inkWord" rotatedBoundingBox="5907,9122 8004,9027 8057,10193 5960,10289"/>
              </emma:interpretation>
              <emma:one-of disjunction-type="recognition" id="oneOf3">
                <emma:interpretation id="interp15" emma:lang="en-IN" emma:confidence="0">
                  <emma:literal>dew</emma:literal>
                </emma:interpretation>
                <emma:interpretation id="interp16" emma:lang="en-IN" emma:confidence="0">
                  <emma:literal>daw</emma:literal>
                </emma:interpretation>
                <emma:interpretation id="interp17" emma:lang="en-IN" emma:confidence="0">
                  <emma:literal>den</emma:literal>
                </emma:interpretation>
                <emma:interpretation id="interp18" emma:lang="en-IN" emma:confidence="0">
                  <emma:literal>drew</emma:literal>
                </emma:interpretation>
                <emma:interpretation id="interp19" emma:lang="en-IN" emma:confidence="0">
                  <emma:literal>dews</emma:literal>
                </emma:interpretation>
              </emma:one-of>
            </emma:emma>
          </inkml:annotationXML>
          <inkml:trace contextRef="#ctx0" brushRef="#br0" timeOffset="-2607.3871">-5550 6407 613 0,'-4'-9'293'0,"-4"-4"-39"0,2-5-52 16,1 5-71-16,4-2-55 0,6 0-21 0,-1-4-12 15,5-4-9-15,1 4 3 0,3-3 6 0,7 1-6 16,-2 2 0-16,3 1-6 0,-1 6-9 0,3-1-8 15,0 7-3-15,-7 3 0 0,1 3 1 0,6 6 8 16,-3 7-6-16,-1 1 0 0,5 8-3 16,-8 7-4-16,-1 2 4 0,-1 5 2 0,-5 1 2 15,-8 4 1-15,-1 2 0 0,-5-1 1 0,-6 3-1 16,-5-1 1-16,-4 0-2 0,-4 2 0 16,-3 1-1-16,-1 2-1 0,-3 0 1 0,-5-2 1 15,-4-1 1-15,-2-7 0 0,-4-2 0 0,5-3 0 16,1-4 1-16,3-3 5 0,7-6 3 15,1-9 4-15,1 1 3 0,5-7 5 0,-1-3 4 0,8-3-4 16,-5-3 1-16,5-3 0 0,1-2-3 16,4-1 2-16,7 1-11 0,2-1-16 0,3 3-22 15,3 0-23-15,4 1-14 0,4-1-1 0,1 4 13 16,6-3 16-16,5 5 16 0,3 3 4 16,1 0-1-16,7 4 2 0,-3 5 2 0,6 4 4 15,-1-2 1-15,-4 6-1 0,3-4-3 0,1 2-3 16,-7 0 1-16,6-6 2 0,-6 0-1 0,-4 0 0 15,1-8-4-15,-1-1-5 0,-1-1-35 16,3-2-85-16,-2-3-100 0,-1 0-168 0,-2-3-277 16,-3-3-392-16</inkml:trace>
          <inkml:trace contextRef="#ctx0" brushRef="#br0" timeOffset="-2008.9441">-5881 5552 291 0,'-25'-10'184'0,"-7"0"-28"0,-5 3-65 0,5 4-41 16,5 4-14-16,5 2 4 0,-4 3 9 0,1 4 16 15,-1 2 19-15,1-2 14 0,1 7-3 16,0-4-11-16,4 11-16 0,-4 3-12 0,0 7-1 16,-3 8 5-16,1 10 10 0,1 5 14 0,1 10 9 15,2 4 9-15,-4 7-3 0,-1 4-12 0,1 8-13 16,4 6-16-16,-4 8-8 0,10 2-8 0,1 4-8 16,3 4-5-16,1-2-4 0,5 0-1 0,0-4-1 15,6 2 2-15,0-2-5 0,8 1 1 16,-1-3-1-16,8-3-4 0,6-3 3 0,6-10-5 15,3-11-1-15,13-15-2 0,2-12-4 0,6-12 1 16,5-5 1-16,7-8 4 0,6-7-2 16,5-6 4-16,5-5 4 0,0-9-3 0,4-9 7 15,-3-8-1-15,1-8-3 0,-1-9 4 0,5-5-8 16,-10-8 0-16,0 0 0 0,-1-7-4 0,-9-3 3 16,-3-4-2-16,1-2 0 0,-9-2 1 0,-1-4 4 15,-2-4-2-15,-4-5-1 0,-5-5 1 16,-9-7-7-16,-1-2 0 0,-11-4 1 0,0-7-5 15,-8-6 0-15,-9-2 1 0,-5-5-3 0,-3 4 0 16,-9 5 0-16,-10 3 1 0,-1 13-2 16,-8 10 4-16,-10 12 0 0,-6 7-3 0,-10 8 1 15,-8 7-4-15,-1 6 1 0,-6 10 3 0,-5 6-2 16,-1 10-3-16,-6 7-5 0,-3 16-2 16,-3 8-3-16,-2 13 5 0,5 6-3 0,0 8 1 15,1 4-1-15,4 5-3 0,7 8-5 0,1 4-13 0,12 4-37 16,6 11-67-16,12 1-90 0,6 10-134 15,11 5-250-15,7 4-771 0</inkml:trace>
        </inkml:traceGroup>
      </inkml:traceGroup>
    </inkml:traceGroup>
    <inkml:traceGroup>
      <inkml:annotationXML>
        <emma:emma xmlns:emma="http://www.w3.org/2003/04/emma" version="1.0">
          <emma:interpretation id="{2C1F6597-4018-47FB-B1D1-864FB8384DB3}" emma:medium="tactile" emma:mode="ink">
            <msink:context xmlns:msink="http://schemas.microsoft.com/ink/2010/main" type="paragraph" rotatedBoundingBox="2924,11484 9143,11140 9299,13950 3079,142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87AF296-FA2E-48B2-BDD6-27680AB441B8}" emma:medium="tactile" emma:mode="ink">
              <msink:context xmlns:msink="http://schemas.microsoft.com/ink/2010/main" type="line" rotatedBoundingBox="2924,11484 9143,11140 9299,13950 3079,14294"/>
            </emma:interpretation>
          </emma:emma>
        </inkml:annotationXML>
        <inkml:traceGroup>
          <inkml:annotationXML>
            <emma:emma xmlns:emma="http://www.w3.org/2003/04/emma" version="1.0">
              <emma:interpretation id="{68A2A02D-FC70-43C2-9276-33AD5DE2216F}" emma:medium="tactile" emma:mode="ink">
                <msink:context xmlns:msink="http://schemas.microsoft.com/ink/2010/main" type="inkWord" rotatedBoundingBox="2924,11484 9143,11140 9299,13950 3079,14294"/>
              </emma:interpretation>
              <emma:one-of disjunction-type="recognition" id="oneOf4">
                <emma:interpretation id="interp20" emma:lang="en-IN" emma:confidence="0">
                  <emma:literal>Switzerland</emma:literal>
                </emma:interpretation>
                <emma:interpretation id="interp21" emma:lang="en-IN" emma:confidence="0">
                  <emma:literal>Switzerland d</emma:literal>
                </emma:interpretation>
                <emma:interpretation id="interp22" emma:lang="en-IN" emma:confidence="0">
                  <emma:literal>Switzerland D</emma:literal>
                </emma:interpretation>
                <emma:interpretation id="interp23" emma:lang="en-IN" emma:confidence="0">
                  <emma:literal>Switzerland &amp;</emma:literal>
                </emma:interpretation>
                <emma:interpretation id="interp24" emma:lang="en-IN" emma:confidence="0">
                  <emma:literal>Switzerland 9</emma:literal>
                </emma:interpretation>
              </emma:one-of>
            </emma:emma>
          </inkml:annotationXML>
          <inkml:trace contextRef="#ctx0" brushRef="#br0" timeOffset="3872.8396">-1474 8177 1931 0,'-3'-12'208'0,"1"2"-69"0,-1-1-68 15,3 8-69-15,1 6-45 0,3 0-1 0,0 4 10 16,3 3 35-16,-2 8 32 0,2 6 19 0,-4 9 8 16,-2 7 6-16,2 3 4 0,-3 8-4 15,-3 4-5-15,0 5-6 0,1 1-6 0,-8 2-9 16,4 3-7-16,-2 0-8 0,-3-1-6 0,7-3-3 16,-2-2-3-16,6-4-3 0,5-6-2 0,0-1-7 15,3-5-6-15,1-4-12 0,-1-5-21 0,2-6-32 16,-6-3-49-16,-3-5-66 0,3-5-86 0,-1-3-110 15,-1-1-182-15,0-8-271 0,-2 1 410 16</inkml:trace>
          <inkml:trace contextRef="#ctx0" brushRef="#br0" timeOffset="3604.8698">-1758 8598 2180 0,'-6'-4'70'0,"0"-1"-74"0,0 1-77 0,8 5-127 0,6 2-159 16,2 2-252-16,5-1-351 0</inkml:trace>
          <inkml:trace contextRef="#ctx0" brushRef="#br0" timeOffset="4159.2426">-1904 8897 1705 0,'-3'-4'218'15,"-1"1"-78"-15,4-5-71 0,8 2-51 0,5-2-27 16,5-5 3-16,7-2 17 0,6-4 14 0,5 1 11 15,8-3 1-15,2 2-6 0,6-2-4 16,6 1-12-16,-3 2-4 0,4 2-3 0,-4 3-15 16,-3 0-75-16,-1 5-120 0,-5 6-216 0,-2 0-411 15,-5 0 32-15</inkml:trace>
          <inkml:trace contextRef="#ctx0" brushRef="#br0" timeOffset="4747.3068">-1388 9016 1258 0,'-12'-10'288'0,"-3"1"-124"16,0-1-54-16,7 4-35 0,5-3-44 0,6 6-33 0,0-2-24 15,5-2-2-15,0 1 15 0,8-3 15 0,-1 3 11 16,2-1 6-16,9 4 6 0,0 0 1 16,8 1 0-16,-3 4-3 0,2 1-6 0,1 7 0 15,-2 5-5-15,-1 2 1 0,-4 5-2 16,0 2-5-16,-5 5 2 0,-4 4-3 0,-3-1 0 16,-6 2 1-16,-6 0 1 0,-6 1 3 0,-6-1-2 15,-6-1 3-15,-3-1 0 0,-3 2 2 0,-5-2 3 16,2 3 2-16,-3-4 11 0,2-3 3 0,0-2 8 15,3-5 6-15,1-7-2 0,6 1 2 16,3-11-4-16,6 1-1 0,4-4-9 0,2-1-13 16,2 0-20-16,1 3-8 0,0 0 2 0,6 7 3 15,-2 2 12-15,6 7 1 0,1 6-1 16,0 0 0-16,7 7 0 0,-1 7 1 0,2 3-2 16,3 8-3-16,-3 2 1 0,1 4-2 0,1 2 1 15,-2-2 1-15,-2 1-1 0,-3 1 0 0,-5 4-4 16,-5-3 3-16,-10 5-1 0,-6-6 2 0,-6-2 5 15,-10 2-1-15,-6-8 5 0,-7-3 2 16,-4-3 4-16,-8-7 9 0,-2-3 6 0,-9-6 10 16,2-4 5-16,-1-6 3 0,1-6-1 0,-1-8-6 15,2-8-4-15,2-7-13 0,3-1-4 0,4-5-9 16,6-1-4-16,4-6-1 0,3-4-5 0,6-4-4 16,5-2-8-16,3-6-13 0,4-2-13 15,5-6-20-15,9-5-15 0,4 1-21 0,7 3-24 16,5 0-36-16,11 6-63 0,0-1-91 0,6 4-126 15,-1 2-189-15,2 0-183 0,6 2 565 16</inkml:trace>
          <inkml:trace contextRef="#ctx0" brushRef="#br0" timeOffset="2725.4842">-2932 8516 1 0,'-4'-15'0'15,"-2"-2"0"-15,-5-6 0 0,6 2 0 0,-3 3 0 16,5-3 95-16,-5-2 80 0,5 0 29 15,1-1 19-15,-1-1-10 0,-3 1-28 0,5-3-20 0,-2-1-28 16,2-1-25-16,1 2-26 0,-1 3-24 16,-6 2-9-16,4 3-13 0,-3 5-15 0,-2 4-20 15,-4 2-18-15,-5 7-9 0,-5 4 3 0,-6 10 17 16,-10 5 14-16,-1 9 17 0,-5 6 10 16,-3 6 12-16,1 9 10 0,-1 2 10 0,4 2 4 15,1 6-1-15,0 1-3 0,4-2-14 0,5-1-10 16,6-4-9-16,8-2-9 0,9-2-6 0,7-2-4 15,7-2-5-15,8-5-3 0,4-2-6 0,7-3-1 16,8-4 2-16,8-3 5 0,2-4-5 16,7-3 1-16,3 1-2 0,2-2-7 0,-1 0 7 15,-2 3-2-15,-5-1 0 0,-5-1-1 0,-5 6-3 16,-5-1 0-16,-9 2 0 0,-2 1 4 0,-7 3-2 16,-8-4 3-16,-4 4 3 0,-12 0 2 15,-3 1 9-15,-7 1 4 0,-9 2 5 0,-10 1 1 16,-5-1-3-16,-9 0-2 0,-6-2 0 0,-2-3 5 15,-3-4 6-15,1-3 8 0,-1-5 5 16,0-8-3-16,1-1-2 0,2-3-6 0,5-5-7 16,-4-1-3-16,9-3-9 0,0-1-6 0,2 0-2 15,11 1-1-15,11-3-1 0,1 0 0 16,7 0-3-16,8 0-5 0,8 3-2 0,2 1-15 0,4-1-32 16,2 2-16-16,4-1-13 0,3 1-12 15,12-2-21-15,6 0-68 0,11-3-111 0,3 0-202 16,11 0-353-16,7-3-2 0</inkml:trace>
          <inkml:trace contextRef="#ctx0" brushRef="#br0" timeOffset="3477.4395">-2887 9034 1756 0,'5'-24'541'0,"2"-7"-461"16,4-6-34-16,5 13-27 0,5 6-21 0,3 0-9 15,4 4 6-15,-4 4-3 0,-3 3-5 16,-7 7-4-16,-4 7-7 0,-6 3 5 0,-3 8 12 16,-1 5 22-16,0 8 17 0,-1 5 9 0,-3 7 4 15,-4 2-1-15,4 5 1 0,-7-3-1 0,7 4-1 16,-5 0-4-16,3-2-8 0,-1 2-8 16,2-3-7-16,1-5-2 0,1-4-6 0,9-7 0 15,-4-8-5-15,2-5-1 0,3-7 4 0,-1-5 1 16,-1-2 8-16,2-4 9 0,-1-2 3 0,1-4 8 15,0-2-3-15,1-5-5 0,5-8-5 0,1-3-8 16,2-3-3-16,-3-3-3 0,2 1 0 0,0-2 0 16,-1-5-1-16,0 2 4 0,-1-1-5 15,-1-1-4-15,3 2-1 0,-3 5-2 0,1 2 1 16,-1 8 0-16,-1 1-2 0,-1 6-7 0,0 7-2 16,-3 1-4-16,-2 4-6 0,-1 5 4 0,3 2-3 15,-2 8 5-15,4 2 7 0,-5 4 1 16,1 4 7-16,0 2 1 0,2-1 1 0,2-4 0 15,3-1-1-15,3-1-1 0,3-6 3 0,2-1 1 16,5-5 2-16,2-3 1 0,1-3-1 16,7-4 0-16,-3-4 3 0,6-4 0 0,-7-5 2 15,-1-1 0-15,-5-3 2 0,-4-2 2 0,0-3 4 16,-6-5 4-16,0-2-2 0,-8-2 1 0,-1-1-3 16,-6-1-8-16,-4-2 2 0,-5 3-4 0,-4-2-1 15,-2 1-1-15,-1 2-5 0,-4 1-2 16,1 5-2-16,-3 6 1 0,4 0-6 0,-2 7-4 15,2 2-11-15,-5 4-11 0,5 6-12 0,-3 2-25 16,0 4-32-16,4 1-37 0,3 2-57 16,1 1-56-16,7 3-57 0,-2 2-56 0,6-3-23 0,2 2 3 15,2-3 29-15,5-2 57 0,0-1 88 16,5-1 211-16,3-3 0 0,5-3 0 0,1-3 0 16,2-3 0-16,1 0 0 0,3-3 0 0,-3 1 0 15,1-6 0-15,0 1 0 0,4-3 0 16,-2 1 0-16,2 1 0 0,0 2 121 0,1 0 182 15,-1 1-6-15,-1 5-36 0,-6 3-35 0,7 8-23 16,-8 4-17-16,3 6 1 0,-2 1-7 0,-5 5-21 16,2 3-32-16,-2 3-36 0,-3 1-26 15,0 4-16-15,-3-3-13 0,-4 3-8 0,0-1-8 16,-3 2-4-16,-4 0-1 0,2 0-2 0,-2-2-1 16,0-2-3-16,0-1-3 0,0-6-4 15,-2-1-12-15,0-5-47 0,1-5-89 0,-2-3-135 16,1-5-232-16,0-3-383 0,1-3 187 0</inkml:trace>
          <inkml:trace contextRef="#ctx0" brushRef="#br0" timeOffset="5511.0426">-800 9435 1666 0,'14'-15'229'0,"3"-5"-102"0,7-4-73 0,1 7-26 15,4-3-11-15,-2 3-2 0,1-5 5 16,-7 3 4-16,0-1 7 0,-5-3 9 0,-6 2 1 16,-2-2-3-16,-6-2-4 0,-4 1-8 0,-2 0-6 15,-2-1 5-15,-2 3-5 0,-4 0 2 16,-1 1 4-16,0 6-9 0,0 0 2 0,-2 7-7 0,-2 0-8 16,2 4-3-16,-7 2-5 0,4 4-2 0,-3 2 2 15,-3 4 4-15,3 0 6 0,-2 5 7 16,2 4 4-16,2 4 1 0,-3 4 1 0,8 4 0 15,-4 4-1-15,3 3 3 0,3 3-3 0,2 4-2 16,4-2-1-16,1 0-4 0,5-3-3 16,5 2-3-16,1-9 0 0,8-3-2 0,0-7 1 15,2-1 1-15,3-9 3 0,5-3 6 0,1-4 3 16,5-4 1-16,1-3-2 0,5-4-4 16,3-3-2-16,0-2-1 0,1-5 1 0,0-1 0 15,-2-3-2-15,-6-1 0 0,0-2 1 0,-9 0 2 16,-3-1 0-16,3-2 2 0,-6 0 0 0,-1-1-2 15,0-4 2-15,-2-3-5 0,-2 0 2 16,-2 1-5-16,1 1-1 0,-4 3 0 0,2 4-5 16,-1 1 6-16,-1 8-4 0,0 6-1 0,-2 4 0 15,-5 5-2-15,1 1-3 0,-1 1-7 0,-1 1-8 16,1 4-4-16,0 2 2 0,1 6 10 0,1 5 6 16,2 8 9-16,1 3 3 0,-2 6 0 15,2-1 0-15,1 3-3 0,-2-3-1 0,5 0-3 16,-2-6 0-16,2-6 3 0,3 0-2 0,2-1 4 15,0-6-1-15,5-1-1 0,2-6 4 0,2-2 0 16,3-5 1-16,1-1-3 0,2-4-6 0,2-5-13 16,0-4-22-16,-7-2-28 0,-1-5-35 15,-5-3-23-15,-1-2-10 0,0-5 5 0,-2-5 29 16,-3-4 27-16,-5-3 33 0,-1-4 22 0,-4 0 12 16,-2-7 6-16,-2-1 2 0,-2-1 2 15,2-7 1-15,-4-6 2 0,-1 3-4 0,2-3 2 16,-2 2 0-16,1 2 1 0,-2 1 2 0,0 4 0 15,1 2 7-15,-3 5 5 0,6 7 9 0,-4 7 24 16,4 7 11-16,0 10 15 0,-1 8 7 16,2 6-8-16,2 4-20 0,-2 4-31 0,1 2-18 15,-2 7-20-15,1 5 6 0,2 12 13 0,-6 11 6 16,3 13 11-16,3 4 2 0,1 7 2 16,2 4 1-16,5 3-5 0,0 1-4 0,3 1-3 0,1 1-2 15,-2-2-4-15,2 2-5 0,3-4-2 16,2-3-4-16,1-2-1 0,1-2-3 0,4 0-11 15,0-6-28-15,3-4-50 0,-1-5-81 0,-1-8-121 16,4-7-271-16,-2-8-481 0,2-5 295 0</inkml:trace>
          <inkml:trace contextRef="#ctx0" brushRef="#br0" timeOffset="6303.686">779 8845 1838 0,'-13'-6'119'0,"0"-1"-63"0,-6-1-37 15,6 5-13-15,5 3-3 0,-4 6 4 0,1 0 17 16,-5 8 23-16,-1 4 27 0,-4 5 17 0,-4 6 6 16,1-1-9-16,0 8-12 0,2-1-9 0,-1 0-10 15,6 0-5-15,-2-1-8 0,6-5-7 16,5 2-9-16,2-3-11 0,6-5-6 0,3-5-7 15,4-1-3-15,4-7 3 0,2-2-2 0,0-2 4 16,7-5 0-16,-1-4-2 0,7-3 4 0,-2-2-3 16,1-6 2-16,1 0-2 0,-6-2 0 0,0-5-1 15,-4 0 4-15,-7-1 3 0,0-2-1 16,-3 0 1-16,-2 0-1 0,-2 2 0 0,-4-2-1 16,2 0 0-16,-4 1 0 0,2 9-1 0,-2-1-2 15,1 7-1-15,3 4-1 0,-1 1-6 16,1 4-14-16,-3 1-10 0,3 1-2 0,-2 6 4 15,1 6 17-15,-3 0 10 0,1 8 3 16,2 3 1-16,-3 0-5 0,3 3-1 0,1-2-1 0,1-3 2 16,3 3-1-16,0-2 1 0,3-4-2 15,1-3-5-15,3-2 4 0,2-4-2 0,2-4 1 16,2-2 3-16,2-5-3 0,-2-4-2 0,4-3-1 16,-5-1-1-16,0-4 0 0,0-4 5 15,-3-2 0-15,-1-1-1 0,-4-4 5 0,-2-1 0 16,-4-2 2-16,1-4 4 0,-2 0-6 0,-1-3 1 15,-1 0-4-15,1 1 0 0,0 4 1 0,1 2 0 16,-1 7-1-16,0 3-4 0,3 8 2 0,-2 2-4 16,2 4-5-16,-2 1-9 0,-1 1-8 0,2 4 6 15,0 2 8-15,0 8 15 0,2 3 8 0,1 6 1 16,1 3-2-16,2 2-3 0,-2 3-2 16,4-1-1-16,-4 1 0 0,2-4 3 0,0 2-4 15,1-3 0-15,3-3-1 0,-2-1-7 0,2-3 7 16,-2-6 0-16,0-3 2 0,0-5 2 15,1-2-1-15,-2-4 1 0,2 0 5 0,-2-3 4 16,2-4 2-16,0-4 3 0,-3-3-6 0,-2-4-5 16,1-2 3-16,-2 0-3 0,-2-4 2 15,2 0 4-15,-2 0-7 0,0-4-1 0,-2 2-1 16,0 1-1-16,-1-1 0 0,2 8 1 0,-2 2-2 16,1 6-7-16,-1 4 6 0,3 4-5 0,-3-1-7 15,1 6 0-15,-1 0-6 0,4 2 5 16,-1 4 11-16,4 5 8 0,1 1 1 0,2 6 1 15,2-1-4-15,3 2-6 0,0-2 3 0,2-1-1 16,3-1 0-16,1-2 5 0,-1 1-6 0,5-5-5 16,-1 1-15-16,4-4-40 0,-2-3-68 15,2-3-94-15,-2 1-109 0,2-4-176 0,3-2-240 16,1-3-174-16,-1-1 857 0</inkml:trace>
          <inkml:trace contextRef="#ctx0" brushRef="#br0" timeOffset="6793.1362">1913 8985 1 0,'0'-13'396'0,"0"3"46"0,-1-4-96 16,-5 2-75-16,-1 4-60 0,2 3-43 0,-6 0-36 16,-2 1-21-16,-4 4-2 0,-2 3-3 15,-1 0-7-15,-2 1-15 0,-2 3-15 0,-1 4-16 16,-1 3-11-16,3-1 1 0,-5 5 0 0,4 3 0 16,-5 2 2-16,0 4-10 0,1 1-5 0,8 1-4 15,1 0-2-15,3-4-4 0,4 0-5 16,1-4-3-16,9 0-11 0,2-3 5 0,2 0-2 15,9-3 0-15,-3-4 6 0,7-3-6 0,4-4 4 16,6-2 1-16,5-4 0 0,6-4 0 0,1-3-1 16,2-5-3-16,2-4-6 0,-5-3 5 15,0-3-3-15,0-2 4 0,-8 0 5 0,1-4-7 16,-7-2 5-16,2-5-2 0,-9 0-1 0,0-5 0 16,-3-4-1-16,-7-2-2 0,1-7-6 0,-6-6-1 15,-6-2-4-15,1-6-2 0,-6 0 5 0,-1-2-9 16,-1 0 0-16,-3 1 2 0,1-1 0 15,-4 2 8-15,-1 5 4 0,-3 1 0 0,5 8-1 16,-7 9 3-16,5 4 1 0,-1 9 4 0,-2 7 6 16,7 7-3-16,-3 7 3 0,6 3-6 15,3 5-7-15,0 8 2 0,-1 5-3 0,-1 8 1 0,0 11 2 16,2 8 2-16,1 10 5 0,1 8 6 16,5 4 9-16,6 8 1 0,6 4 3 0,3 3-5 15,3 5-9-15,4 1 6 0,2 5-5 0,5-3 0 16,2 3 0-16,4-2-7 0,0-6-3 15,1-1 0-15,-1-6 1 0,-4-4-4 0,-1-6 2 16,0-4-4-16,-3-9-3 0,-3-2 0 0,-3-8-14 16,-4-2-20-16,-2-3-38 0,-1-5-62 15,-6-5-97-15,1-3-181 0,-3 1-563 0,-8-4-381 0</inkml:trace>
        </inkml:traceGroup>
      </inkml:traceGroup>
    </inkml:traceGroup>
    <inkml:traceGroup>
      <inkml:annotationXML>
        <emma:emma xmlns:emma="http://www.w3.org/2003/04/emma" version="1.0">
          <emma:interpretation id="{5FECAE26-D63F-44D5-A340-09C4D5650515}" emma:medium="tactile" emma:mode="ink">
            <msink:context xmlns:msink="http://schemas.microsoft.com/ink/2010/main" type="paragraph" rotatedBoundingBox="-412,15026 1925,15026 1925,17280 -412,172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21A743-850C-4DFB-8058-3B1A30BC0ABE}" emma:medium="tactile" emma:mode="ink">
              <msink:context xmlns:msink="http://schemas.microsoft.com/ink/2010/main" type="inkBullet" rotatedBoundingBox="-663,16729 365,14550 2302,15465 1273,17645"/>
            </emma:interpretation>
            <emma:one-of disjunction-type="recognition" id="oneOf5">
              <emma:interpretation id="interp25" emma:lang="en-IN" emma:confidence="0">
                <emma:literal>Or</emma:literal>
              </emma:interpretation>
              <emma:interpretation id="interp26" emma:lang="en-IN" emma:confidence="0">
                <emma:literal>or</emma:literal>
              </emma:interpretation>
              <emma:interpretation id="interp27" emma:lang="en-IN" emma:confidence="0">
                <emma:literal>Or,</emma:literal>
              </emma:interpretation>
              <emma:interpretation id="interp28" emma:lang="en-IN" emma:confidence="0">
                <emma:literal>Or.</emma:literal>
              </emma:interpretation>
              <emma:interpretation id="interp29" emma:lang="en-IN" emma:confidence="0">
                <emma:literal>Os</emma:literal>
              </emma:interpretation>
            </emma:one-of>
          </emma:emma>
        </inkml:annotationXML>
        <inkml:trace contextRef="#ctx0" brushRef="#br0" timeOffset="8643.7778">-6465 11764 546 0,'-32'-21'324'0,"-9"-3"-91"0,-9-1-81 16,8 14-58-16,12 8-26 0,-5 5 10 0,5 4 9 16,-2 7 8-16,3 7-1 0,-1 11-8 0,1 13 4 15,-1 12 0-15,-2 11 10 0,6 11 1 0,2 9 4 16,7 10-4-16,2 12-14 0,2 7-7 15,1 10-23-15,1 5-8 0,6 5-10 0,-4-4-10 0,7 0 3 16,0-7-13-16,5-4-1 0,9-7-5 16,3-8-10-16,12-18 2 0,2-13-3 0,14-12 1 15,4-10 3-15,7-9 3 0,6-8 1 0,3-11 2 16,10-10 1-16,3-9 0 0,2-8 2 0,5-10 0 16,8-3-6-16,-1-14 4 0,5-9-5 15,6-10-2-15,-5-8 3 0,-3-1-3 0,-3-6-1 16,-10-6-3-16,-4-1 0 0,-7-6 0 0,-10-3 5 15,-7-5 1-15,-4-2-4 0,-10-7 1 16,-10-10-4-16,-4-7 3 0,-10-10 2 0,-9-4-3 16,-8-2 3-16,-7 1-3 0,-11 6 2 0,-13 10-4 15,-8 14-3-15,-9 15 1 0,-11 10-8 0,-5 12 8 16,-6 10-1-16,-12 11 3 0,-6 11 7 16,-6 11 0-16,-7 11 3 0,-6 8-2 0,-7 11 2 15,2 11-7-15,-3 9-3 0,1 14 2 0,5 7-10 16,-5 7 7-16,2 4-2 0,7 6-3 0,2 5 3 15,14 9-10-15,7 8-4 0,10 9-24 16,8 4-57-16,14 10-88 0,6 1-129 0,19 5-249 16,13 5-783-16</inkml:trace>
        <inkml:trace contextRef="#ctx0" brushRef="#br0" timeOffset="8113.1939">-5883 12212 290 0,'-4'-15'287'0,"0"-7"-82"15,4-4-92-15,10 4-57 0,3 5-29 16,4-3 5-16,6 2 22 0,1-2 22 0,5 3 12 16,-3 2 3-16,1-1-16 0,0 4-21 0,-2 2-16 15,-3-1-18-15,-2 6-7 0,2 0-5 16,-5 5 1-16,4 2 2 0,-5 1 6 0,-1 4 9 15,3 6 9-15,-2 2 2 0,-7 8-2 0,1 4-4 16,-6 6-4-16,-4 2-1 0,-4 7 2 0,-9-2-1 16,-3 3 0-16,-8-1-5 0,-3 0-6 0,-3-4-4 15,-4-2-4-15,2-2 2 0,-3-2 1 16,7-7 1-16,-2-2 1 0,5-4-1 0,1-6 7 16,4-3 0-16,10-4 13 0,2-3 14 0,6-4 3 15,2 1-2-15,1-2-32 0,0 1-30 0,3 2-16 16,6-1-3-16,0 2 16 0,4 1 17 0,3 1 13 15,6 5-2-15,2 6 6 0,0 2 2 16,3 5-6-16,-3 3 2 0,3 3-3 0,-2 1-3 16,-2 3 1-16,-4 1-1 0,0 1 2 0,-5 0 0 15,-2-1 5-15,-7-1-1 0,-1-3 3 0,-12 1 7 16,1 2-1-16,-16-3 10 0,-2 4 2 16,-9-2-2-16,-12 1-2 0,1-4-5 0,-8-4 2 15,-2-4 0-15,-2-5 4 0,-2-8-3 0,5-3-1 16,2-6 0-16,6-4-12 0,1-3 8 15,0-5-4-15,9-1-2 0,-8-4 5 0,8-2-6 16,0 0-2-16,-1-2-3 0,7 0-5 0,1 0-3 16,1 5-3-16,3 2 3 0,9 8-9 15,4 4-7-15,7 3-19 0,3 3-14 0,-1 7 5 16,4 8-1-16,-1 10 19 0,3 5 8 0,4 8 2 16,2-1 2-16,6 4 0 0,0-3 3 0,0 0-7 15,0-3 0-15,4 0-24 0,-3-5-51 0,6-2-63 16,3-2-90-16,-2-5-101 0,-4-1-170 15,4-4-261-15,-1-6 373 0</inkml:trace>
      </inkml:traceGroup>
    </inkml:traceGroup>
    <inkml:traceGroup>
      <inkml:annotationXML>
        <emma:emma xmlns:emma="http://www.w3.org/2003/04/emma" version="1.0">
          <emma:interpretation id="{3CFE5878-5D4E-4149-8BE5-DA040D55D7B3}" emma:medium="tactile" emma:mode="ink">
            <msink:context xmlns:msink="http://schemas.microsoft.com/ink/2010/main" type="paragraph" rotatedBoundingBox="4087,15326 6445,15158 6530,16346 4172,165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5F7CDB9-9F24-47EE-8EF2-2EE18499E1CF}" emma:medium="tactile" emma:mode="ink">
              <msink:context xmlns:msink="http://schemas.microsoft.com/ink/2010/main" type="line" rotatedBoundingBox="4087,15326 6445,15158 6530,16346 4172,16514"/>
            </emma:interpretation>
          </emma:emma>
        </inkml:annotationXML>
        <inkml:traceGroup>
          <inkml:annotationXML>
            <emma:emma xmlns:emma="http://www.w3.org/2003/04/emma" version="1.0">
              <emma:interpretation id="{34330BC9-F644-4C85-8D59-E85A75CCE7AE}" emma:medium="tactile" emma:mode="ink">
                <msink:context xmlns:msink="http://schemas.microsoft.com/ink/2010/main" type="inkWord" rotatedBoundingBox="4087,15326 6445,15158 6530,16346 4172,16514">
                  <msink:destinationLink direction="with" ref="{F16C0EE4-852C-443B-B1E8-D55D07D062D4}"/>
                  <msink:destinationLink direction="with" ref="{58D42D50-274C-46BE-BF2E-5EF800E498A8}"/>
                </msink:context>
              </emma:interpretation>
              <emma:one-of disjunction-type="recognition" id="oneOf6">
                <emma:interpretation id="interp30" emma:lang="en-IN" emma:confidence="0">
                  <emma:literal>same</emma:literal>
                </emma:interpretation>
                <emma:interpretation id="interp31" emma:lang="en-IN" emma:confidence="0">
                  <emma:literal>sain</emma:literal>
                </emma:interpretation>
                <emma:interpretation id="interp32" emma:lang="en-IN" emma:confidence="0">
                  <emma:literal>san</emma:literal>
                </emma:interpretation>
                <emma:interpretation id="interp33" emma:lang="en-IN" emma:confidence="0">
                  <emma:literal>sam</emma:literal>
                </emma:interpretation>
                <emma:interpretation id="interp34" emma:lang="en-IN" emma:confidence="0">
                  <emma:literal>pam</emma:literal>
                </emma:interpretation>
              </emma:one-of>
            </emma:emma>
          </inkml:annotationXML>
          <inkml:trace contextRef="#ctx0" brushRef="#br0" timeOffset="11527.448">-2992 12975 1 0,'-4'-39'162'0,"-4"-15"74"0,7-7-45 16,9 8-34-16,1 10-31 0,10 2-6 0,5-1 6 15,6 3-8-15,6 2-14 0,0 3-18 0,7-3-15 16,2 8-18-16,5 5-7 0,1 3-10 15,0 11-8-15,-1 4-1 0,-5 10-3 0,-2 5 2 16,-4 9 12-16,-1 7 13 0,-6 5 11 0,-1 8 8 16,-10 2 2-16,-1 0-1 0,-8 0-2 0,-8 5 0 15,-4-5-12-15,-5 6-2 0,-9-5-5 16,-6-2-3-16,-5-2 7 0,-5 0-4 0,-7-5-5 16,-3 0-9-16,-3-6-9 0,-3 1-3 0,0-3-5 15,1-3 3-15,2-5-10 0,4 1-3 16,6-4-6-16,-1-5-9 0,7-3 2 0,4-4-13 15,5-1-27-15,4-4-39 0,4-2-64 0,6 2-65 16,2-8-62-16,6-1-98 0,8-4-88 0,8-2-68 16,6 2-60-16,6-2 574 0,3 3 14 15</inkml:trace>
          <inkml:trace contextRef="#ctx0" brushRef="#br0" timeOffset="12627.0239">-1608 12029 1754 0,'-27'-28'604'0,"-5"-4"-434"0,-7-5-47 0,18 15-50 15,7 12-24-15,10 3-16 0,4 2-11 0,1 3-25 16,-1 2-25-16,3 1-3 0,2 4-1 0,4 1 6 15,3 5-77-15,1 8-186 0,2 7-492 16,1 3-753-16</inkml:trace>
          <inkml:trace contextRef="#ctx0" brushRef="#br0" timeOffset="12463.5874">-1849 12643 271 0,'12'-13'455'0,"1"-7"-137"16,3-3-99-16,-4 5-35 0,-4 2-16 0,-1 4 6 16,-6-2-14-16,-1 5-14 0,-2 1-20 0,-6 2-28 15,-5 1-20-15,0 3-20 0,-6 4-12 0,-5 3-8 16,-1 5 6-16,-5 3 3 0,-5 8 7 16,-4 4 4-16,-2 4-12 0,1 4-4 0,7 1-7 15,-1 1-9-15,0 5 0 0,2 4-3 0,2-2-7 16,4 0-6-16,3-5-5 0,5-4-3 15,6-4-3-15,8-8 1 0,4-4-5 0,6-6-1 16,4-2 1-16,2-5 0 0,7-2 10 0,4-2-1 16,5-5 3-16,0-4 3 0,10-1-8 0,-5-5 1 15,2-3 1-15,4-3 2 0,-3 1-2 16,-5-3-1-16,3 0-1 0,-10-2-4 0,-3 3 8 16,-5-5 2-16,-4 1 2 0,-1 4 1 0,-6 4-1 15,1 5-1-15,-5 3 0 0,-1 7 6 0,0 3-5 16,-1 0-3-16,0 2-18 0,-1 1-10 0,-2 5 6 15,0 5 1-15,0 5 13 0,-5 4 6 16,5 4-5-16,-4-3-3 0,6-2 2 0,2 0-3 16,4-6 0-16,4 0 4 0,2-5-3 0,0-1-1 15,9-1 6-15,-3-2 0 0,6-4 4 0,1-1 2 16,1-4-6-16,3-3 0 0,-5 1-2 16,5-4 1-16,-4-2 2 0,-4-3 0 0,2 1-1 15,-5-5-2-15,2 0 2 0,-1-5-1 0,-5-2 5 16,-2 2 4-16,-2-6-6 0,-3 1 3 15,0 1-1-15,-1 0-3 0,-4 4 3 0,0 4 2 16,0 4-1-16,0 6 0 0,0 6 4 0,-2 3-8 16,0 0-9-16,2 2-9 0,-1 4-7 0,0 4 5 15,-2 9 7-15,2 7 9 0,-2 3 2 16,3 0 1-16,3 0 0 0,-2 1-2 0,4-4-1 16,-1 4-2-16,3-5 3 0,-2 1 2 0,4-7-5 15,-4-3 4-15,4-2-4 0,-2-7-4 0,1-1 8 16,0-1-3-16,0-3 3 0,1-4 2 15,0-1 0-15,-1-3 0 0,1-3 2 0,-2-2 1 16,3-6-3-16,0-3 2 0,-1-5-3 0,-1-2-3 16,7-3 4-16,-4-2-2 0,-1 0 1 0,-2 0 1 15,0 4 0-15,3-3-2 0,-3 6-1 0,4 1 1 16,-1 3-5-16,-2 6 3 0,2 1-6 0,-3 4-5 16,2 6 0-16,-2 4-2 0,-3 1 4 15,0 5 4-15,5 5 4 0,-4 5 2 0,1 6 2 16,0 4 2-16,-3 2-1 0,4 0 3 0,-4 3-3 15,0-4-4-15,-1 4 3 0,2-3-1 16,-2 0 0-16,-1-2 3 0,1-7-5 0,1-1-1 16,-1-8 1-16,-1 2-2 0,1-6 4 0,3-4-1 15,-4 0 0-15,1-2 1 0,0-2 4 0,1 0 2 16,2-4 2-16,1-6 2 0,1 0-4 16,1-7-2-16,3 3-2 0,1-7-1 0,-3 1 2 15,0 2 1-15,0-5-1 0,0 1-2 0,2 3 0 16,0 4-4-16,0-2 0 0,-3 9 0 15,3 1-7-15,0 4 0 0,-3 4-3 0,1 2 5 16,-2 8 4-16,2 0 3 0,0 5 3 0,2 4 0 16,-2 1 0-16,1 2-2 0,-1 3 1 0,2 0 0 15,2-2-3-15,-1-2 3 0,1-2-2 0,2-5 1 16,-2-1 1-16,1-6 1 0,4 0-1 0,4-3-4 16,-2-3-22-16,5-2-80 0,-8-2-137 15,-3-2-246-15,-5-3-549 0,-5-3-157 0</inkml:trace>
        </inkml:traceGroup>
      </inkml:traceGroup>
    </inkml:traceGroup>
    <inkml:traceGroup>
      <inkml:annotationXML>
        <emma:emma xmlns:emma="http://www.w3.org/2003/04/emma" version="1.0">
          <emma:interpretation id="{051AB8AB-F466-442B-B361-BF2C3879C13A}" emma:medium="tactile" emma:mode="ink">
            <msink:context xmlns:msink="http://schemas.microsoft.com/ink/2010/main" type="paragraph" rotatedBoundingBox="2801,17133 7487,17250 7439,19201 2752,190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59CF444-971A-4382-B63C-000E33870954}" emma:medium="tactile" emma:mode="ink">
              <msink:context xmlns:msink="http://schemas.microsoft.com/ink/2010/main" type="line" rotatedBoundingBox="2801,17133 7487,17250 7439,19201 2752,19085"/>
            </emma:interpretation>
          </emma:emma>
        </inkml:annotationXML>
        <inkml:traceGroup>
          <inkml:annotationXML>
            <emma:emma xmlns:emma="http://www.w3.org/2003/04/emma" version="1.0">
              <emma:interpretation id="{E7B42D69-CC80-4E9E-B132-50A50E931B5F}" emma:medium="tactile" emma:mode="ink">
                <msink:context xmlns:msink="http://schemas.microsoft.com/ink/2010/main" type="inkWord" rotatedBoundingBox="2801,17133 7487,17250 7439,19201 2752,19085">
                  <msink:destinationLink direction="with" ref="{58D42D50-274C-46BE-BF2E-5EF800E498A8}"/>
                </msink:context>
              </emma:interpretation>
              <emma:one-of disjunction-type="recognition" id="oneOf7">
                <emma:interpretation id="interp35" emma:lang="en-IN" emma:confidence="0">
                  <emma:literal>chance</emma:literal>
                </emma:interpretation>
                <emma:interpretation id="interp36" emma:lang="en-IN" emma:confidence="0">
                  <emma:literal>France</emma:literal>
                </emma:interpretation>
                <emma:interpretation id="interp37" emma:lang="en-IN" emma:confidence="0">
                  <emma:literal>finance</emma:literal>
                </emma:interpretation>
                <emma:interpretation id="interp38" emma:lang="en-IN" emma:confidence="0">
                  <emma:literal>Chance</emma:literal>
                </emma:interpretation>
                <emma:interpretation id="interp39" emma:lang="en-IN" emma:confidence="0">
                  <emma:literal>stance</emma:literal>
                </emma:interpretation>
              </emma:one-of>
            </emma:emma>
          </inkml:annotationXML>
          <inkml:trace contextRef="#ctx0" brushRef="#br0" timeOffset="13865.8448">-4390 15342 1545 0,'-2'-11'375'0,"1"-2"-302"16,4-4-60-16,10 1-20 0,14 3 23 0,8-9 47 15,6-2 34-15,9-3 9 0,4-1-10 0,3-3-22 16,10-2-16-16,10 0-10 0,3-4 3 15,5-2-1-15,0-1-3 0,4-7-2 0,-3 1-7 16,1-1-5-16,-4 1-5 0,-3 3-8 0,2 3-3 16,-8 0-8-16,1 0 0 0,-8 1-1 15,-7 1 2-15,-3 2 2 0,-14 4-1 0,-6 2 2 16,-7 3-2-16,-12 2 2 0,-5 2 3 0,-5 7 0 16,-8 2-1-16,-3 5-13 0,-6 3-12 0,-5-2-15 15,-2 4-8-15,-8 2 1 0,-4 8 2 16,-7 3 9-16,-1 3 7 0,-5 7 4 0,-1-1 6 15,1 7-3-15,1 2 3 0,5 4-5 0,3 5 0 16,5 0 5-16,2 2-1 0,7 0 6 0,5 1 0 16,5-2-3-16,4 3-1 0,4 0 0 15,4-6 3-15,5 2-2 0,3-4 1 0,3 3-4 16,1-1-1-16,0-3 1 0,4-3 3 0,-4-2 4 16,3-1 0-16,-3-2 2 0,-1 1-4 0,0-2 1 15,-7-1 3-15,-1 0 0 0,-6 0 3 16,-1-2 0-16,-3 2 0 0,-6-3 4 0,2-1 2 15,-4-6 3-15,1 0 5 0,-1 0-4 0,6-4 0 16,-1-3-3-16,2 1-5 0,3-5 4 0,0 1 1 16,1 1-2-16,1-2-4 0,0-2-6 0,-1 2-6 15,4-4 4-15,3 4 6 0,4-4 0 16,3-4 1-16,7-3-6 0,5-2-2 0,7-3-2 16,0 0-3-16,3 1-14 0,2-4-39 15,-3 0-47-15,-3 1-55 0,3 0-56 0,-4 6-34 0,1-1-59 16,1 4-78-16,-1 1-126 0,1 1-174 15,-5 1 405-15</inkml:trace>
          <inkml:trace contextRef="#ctx0" brushRef="#br0" timeOffset="13343.2818">-3214 14362 1 0,'5'-22'0'15,"-2"-8"0"-15,-1-6 0 0,1 0 121 0,2 3 167 16,-2 2-21-16,0-3-25 0,-2 0-48 16,-1-1-32-16,0 2-18 0,-1-3-2 0,-1 4-6 15,0 2 3-15,-2 3-1 0,-2 2-5 0,2 3-8 16,-5 5-15-16,-2 3-10 0,0 3-25 0,-2 7-18 16,-3-1-9-16,-2 5-21 0,-3 3-8 15,1 5-5-15,-7 11-8 0,0 4 4 0,-6 4-2 16,2 4 3-16,-3 2 3 0,5 9-1 0,-1 7 2 15,-3 7 0-15,5 8 6 0,-2 4-2 0,5 7 3 16,1 4-3-16,8 5-7 0,-1 3 6 0,-1 1-4 16,6 1-1-16,1-1 2 0,3 0-6 0,-2-7-2 15,4-2-2-15,-2-7-5 0,-2-5-1 16,2-3 0-16,-4-1 2 0,-5-2-6 0,-1-1-15 16,-3-5-38-16,-6-7-63 0,3-5-76 0,-8-4-108 15,2 0-200-15,-6-6-373 0,3-5 21 16</inkml:trace>
          <inkml:trace contextRef="#ctx0" brushRef="#br0" timeOffset="14662.9966">-2179 14923 1 0,'9'-16'138'16,"4"-11"144"-16,6-4-51 0,-4 0-6 0,0 2-16 15,-3 2-24-15,-3-1-26 0,-5 4-25 16,-4 3-8-16,0 3 8 0,-5 6 7 0,-3 5-9 15,-2 4-23-15,-3 0-27 0,-3 9-25 0,-6 1-4 16,-4 5 2-16,-5 8-3 0,-1 2 4 0,-3 2-5 16,-4 5-3-16,4 3 4 0,0 4-12 0,0 3-7 15,3 1-7-15,-1 2-8 0,3-2 0 16,2-4-1-16,2 0-4 0,6-8-4 0,6-1-7 16,7-6-5-16,6-2-2 0,2-1 3 15,4-5-1-15,7-2-1 0,0-8 2 0,4-3 1 0,10-3 6 16,-1-10 6-16,10-1-3 0,-3-4-2 15,5-2-2-15,-1 0-2 0,-4-2 0 0,4-1 6 16,-5 1-4-16,-5 0 1 0,0-1-5 0,-8 2-3 16,-2 5 4-16,-7-1 7 0,-1 7 3 0,-5 1 4 15,0 6 0-15,-3 1-5 0,-3 1-3 16,2 2-10-16,-1 1-13 0,0 1-5 0,-2 3-1 16,-2 4 3-16,2 4 13 0,-5 3 6 0,4 0 1 15,-5 1 4-15,-1 0-3 0,3 0-5 0,3-5 0 16,1 1 2-16,0-1-3 0,3-1 0 15,1 2-1-15,0-7-5 0,4 0 3 0,-2 1-2 16,1-3 5-16,2-1 4 0,3-1-3 0,0-2 0 16,2-1 1-16,3-2 0 0,5-3 1 15,2-7 3-15,3 2-2 0,3-8-3 0,1 0 1 16,3-6 3-16,-3 0 3 0,3-1 4 0,-3-4 0 16,-1 2-4-16,-8-5-3 0,0-1 2 0,-2 4 1 15,-5 1 2-15,-3 7-2 0,1 2-4 0,-5 5-2 16,1 5-1-16,0 3 1 0,-4 4-1 15,-1 2-7-15,0 3 2 0,0 6 1 0,0 2 4 0,1 7 5 16,-1 3 4-16,2 6-1 0,0 4-3 16,-2 0 3-16,0 2-7 0,0-1 6 0,0-2 2 15,0-2-5-15,-2-1 3 0,0 0-4 0,1-3 0 16,-2 1 2-16,-1-6 0 0,0 1 2 16,3-6-1-16,1-6-6 0,-2-4-1 0,4-2 2 15,-1 1 2-15,-1-5 4 0,3 1 7 0,-1-2-2 16,5-10 0-16,3 1 3 0,-1-6-5 15,4-1 0-15,-1-2-1 0,6-2 0 0,-3-2-5 16,-1-5 1-16,2-1 2 0,5-2-2 0,-3-5 2 16,4 0-2-16,-2-1-6 0,-1-1 5 0,-2 7-2 15,1 2 5-15,-1 6-2 0,-2 7-8 16,2 1-1-16,-3 5-3 0,-1 5-1 0,-2 3 2 16,1 4-1-16,-1 3 1 0,-3 1 2 0,1 6 7 15,-2 3 1-15,1 3 7 0,-3 6 6 16,0-1-6-16,-2 5-1 0,0 1-3 0,-3 1-3 0,-3-2 4 15,3 2-1-15,-1-1-3 0,-2-6-4 16,2 0-3-16,-2-4-5 0,3-2-5 0,0 1-41 16,3-3-73-16,-2-1-103 0,3 0-133 0,3-3-149 15,1 1-281-15,3 1-26 0</inkml:trace>
          <inkml:trace contextRef="#ctx0" brushRef="#br0" timeOffset="15160.5479">-813 14613 447 0,'-5'-7'333'0,"-6"-5"-186"0,-3-2-45 0,-3 8 26 16,5 3 32-16,-3 5 29 0,-1 2-11 0,-7 3-41 15,-1 9-32-15,-4 1-22 0,-1 4-1 0,-2 5 6 16,4 2 0-16,-3 2-1 0,6 4-10 0,-3 1-8 15,5 2-14-15,-1 6-10 0,3-1-13 16,2-5-14-16,4 2-7 0,4-6-9 0,8-4-1 16,2-6-3-16,5-3 3 0,6-7-1 0,5-2 1 15,5-5 2-15,3-4 4 0,4-2 4 0,6-2-1 16,4-4-1-16,7-2-5 0,1-2-1 0,2-4 0 16,-1 1-4-16,-2-3 6 0,-3-4-1 15,0-2-3-15,-1-3 2 0,-1-1-3 0,-2-4 4 16,-3-3 4-16,-3-3-3 0,-1-1 2 0,-4 0-3 15,-5 0-1-15,-1 0 3 0,-4-3 2 0,-4 4 1 16,-1 1-2-16,-9 3 0 0,-4 5 1 16,-3 8 1-16,-6 5-2 0,0 4-9 0,-6 8-7 15,-6 4-6-15,-6 7 1 0,-6 10 10 0,-6 6 6 16,-5 12 9-16,2 3 9 0,-4 8 14 16,1-1 8-16,1 7 7 0,4 4 0 0,9 1-8 15,1-1-6-15,7-7-12 0,13-6-8 0,9-8 2 16,7-3-2-16,15-1 6 0,10-6 1 0,7-4 0 15,14-8 2-15,14-9-2 0,12-4 1 16,11-8-6-16,11-6-6 0,7-4-3 0,4-7-6 16,5-2-5-16,6-5-64 0,-5-1-170 0,1 0-674 15,-7-5-793-15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3:26.60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D6D0356-6138-45C6-BC78-DB55FC44DA4A}" emma:medium="tactile" emma:mode="ink">
          <msink:context xmlns:msink="http://schemas.microsoft.com/ink/2010/main" type="writingRegion" rotatedBoundingBox="11346,17601 16601,13108 17270,13889 12015,18383"/>
        </emma:interpretation>
      </emma:emma>
    </inkml:annotationXML>
    <inkml:traceGroup>
      <inkml:annotationXML>
        <emma:emma xmlns:emma="http://www.w3.org/2003/04/emma" version="1.0">
          <emma:interpretation id="{C016260D-EEF8-4450-809F-5A0E1B88F64A}" emma:medium="tactile" emma:mode="ink">
            <msink:context xmlns:msink="http://schemas.microsoft.com/ink/2010/main" type="paragraph" rotatedBoundingBox="11346,17601 16601,13108 17270,13889 12015,183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5BB480-38B3-4B91-AAF8-FBFD1DDE98E8}" emma:medium="tactile" emma:mode="ink">
              <msink:context xmlns:msink="http://schemas.microsoft.com/ink/2010/main" type="line" rotatedBoundingBox="11346,17601 16601,13108 17270,13889 12015,18383"/>
            </emma:interpretation>
          </emma:emma>
        </inkml:annotationXML>
        <inkml:traceGroup>
          <inkml:annotationXML>
            <emma:emma xmlns:emma="http://www.w3.org/2003/04/emma" version="1.0">
              <emma:interpretation id="{C6BD34A8-327E-4AB6-B279-F9773C80C322}" emma:medium="tactile" emma:mode="ink">
                <msink:context xmlns:msink="http://schemas.microsoft.com/ink/2010/main" type="inkWord" rotatedBoundingBox="11346,17601 16601,13108 17270,13889 12015,18383"/>
              </emma:interpretation>
              <emma:one-of disjunction-type="recognition" id="oneOf0">
                <emma:interpretation id="interp0" emma:lang="en-IN" emma:confidence="0">
                  <emma:literal>w</emma:literal>
                </emma:interpretation>
                <emma:interpretation id="interp1" emma:lang="en-IN" emma:confidence="0">
                  <emma:literal>M</emma:literal>
                </emma:interpretation>
                <emma:interpretation id="interp2" emma:lang="en-IN" emma:confidence="0">
                  <emma:literal>m</emma:literal>
                </emma:interpretation>
                <emma:interpretation id="interp3" emma:lang="en-IN" emma:confidence="0">
                  <emma:literal>W</emma:literal>
                </emma:interpretation>
                <emma:interpretation id="interp4" emma:lang="en-IN" emma:confidence="0">
                  <emma:literal>b</emma:literal>
                </emma:interpretation>
              </emma:one-of>
            </emma:emma>
          </inkml:annotationXML>
          <inkml:trace contextRef="#ctx0" brushRef="#br0">-1622 11495 1 0,'-1'-1'0'0,"-1"-4"0"0,-2 1 0 16,4 2 0-16,-2 1 0 0,2-1 0 15,0 2 0-15,0 0 12 0,0 0 97 0,0 0-51 16,2-1-30-16,-2 1-7 0,4 0 4 0,0 0 9 16,-1 1 15-16,6-1 2 0,2-1 1 15,-1 1 2-15,7-2-1 0,0 1 2 0,1-2 0 16,6-1 10-16,1-1 15 0,5-1 11 0,3 2 13 15,5-4 6-15,6-1 3 0,9 0 4 0,2-3 5 16,9 0-1-16,8-1-11 0,7-2-13 16,3 1-20-16,3 1-17 0,2-2-15 0,-4 3-14 15,-1 2-12-15,-3 2-9 0,-5 4-5 0,-9-2-2 16,-3 1-2-16,-6-1 2 0,-2 0-1 0,-6 2 1 16,-5-1-2-16,-3 2 0 0,-9-1 1 0,3 1-2 15,-7-2 3-15,-6 3 0 0,-2 0-2 16,-7 0 3-16,-7 0 0 0,3 0 9 0,-6 2 17 15,-2 0 15-15,-2 0 1 0,0-1-11 0,-5-1-15 16,1 1-22-16,-2 1-2 0,-2 0 1 0,3 1-1 16,-5-1 4-16,0 0 2 0,1-1 2 0,0-1 3 15,7 2 2-15,-2-1-1 0,2-1-2 16,2 2-1-16,2-3-5 0,0 2-3 0,0-1-5 16,2-1-7-16,2 0 5 0,0-3 0 0,-2 2 2 15,1-4 6-15,4 4-3 0,-2-4 3 16,-2 1-2-16,4-1 1 0,-3 1 3 0,4-2 0 15,-6 5 2-15,0 1-1 0,-1 0 3 0,0 0-2 16,-1 0 1-16,0-2 5 0,0 2-3 16,0-2 0-16,-1 1-2 0,0 1-1 0,-1-3 0 15,1 0 1-15,-2-3 2 0,-3 1-2 0,6-1 1 16,-3-2-2-16,0-1-1 0,2-2 1 0,-5 4-2 16,5-2 2-16,1 3-4 0,-1 2 0 0,1-1 2 15,-2 2 0-15,1 2 4 0,0 2-2 16,1-2 2-16,-2 2-2 0,2 2-1 0,0-3 1 0,0 3-2 15,-4 0 0-15,4 2-5 0,0-1-2 16,0-1 3-16,0 0 0 0,0 0 2 0,4-1 2 16,-4 1-1-16,0 0-2 0,0 0 1 15,0 0 1-15,0-2 1 0,2 2 6 0,-2 0 1 16,0 2 0-16,1-5 5 0,0-3 0 0,1-3 2 16,0-3 1-16,4-4-4 0,-3-2-1 0,1-5-2 15,0-3 1-15,1-6 1 0,-2-4 2 0,-3 0 1 16,1-6 4-16,-2-1-2 0,1 0-2 15,0-4 2-15,-2 6-6 0,1-4 2 0,0 4-2 16,1 3-3-16,-2-1 0 0,2 3-3 0,0 3 1 16,-2 0 2-16,2 5-5 0,0 1 3 15,0 1-2-15,2 1-3 0,1 0 1 0,0 4-2 16,-1 8-1-16,5 1 0 0,-3 4-1 0,-3 2-2 16,3 0 1-16,0 3 1 0,-1 2-3 0,-2-2 3 15,1 3 0-15,-2-3 2 0,0 1 8 0,0 1-2 16,0 1 3-16,0 1-3 0,0-1-1 15,0 2 2-15,0-2 2 0,0-2 3 0,0 4 0 16,0-2 2-16,0 0-2 0,0 0-2 0,0-3-1 16,0 3-5-16,0 0 0 0,0 0-4 0,0 1 0 15,0 1-1-15,0-2 1 0,0 0 0 0,0 0-4 16,0-2 3-16,0 4-8 0,0-2-4 16,0-3-4-16,0 4-8 0,1 1 8 0,4 1 6 15,0 1 6-15,4-1 10 0,-2 0-1 0,5 0 5 16,5-1-3-16,5-1-2 0,2-1 2 15,4-1-5-15,5-1 5 0,1-2-2 0,6-1 0 16,3 1 0-16,5-1-1 0,3-1 0 0,0 0-1 16,0 2 2-16,1-3 0 0,2 1 1 0,2 0-2 15,-2 0-2-15,-2 1 1 0,2 1-2 16,-6 1 5-16,-4 0-2 0,-3 3-1 0,-2 0 0 16,-3 0-2-16,-8 0 2 0,-1-2 2 0,-6 4-3 15,-3-2 2-15,-2 0-2 0,-2-2 2 0,-4 2 1 16,2 2-2-16,-5-2 0 0,-2 3-3 0,-1-3 2 15,-1 1 1-15,-3-1 4 0,0-3 9 16,0 5 2-16,0-2 7 0,0-2 4 0,0 2 4 16,-3 0 3-16,2-1-5 0,1-1-4 0,-3 2-11 15,2-6-6-15,-1 2-2 0,-2-1 0 0,2-4 1 16,0-2-1-16,2 2-1 0,-1-6-4 16,1-4-2-16,-1-3 3 0,-1 0 2 0,1-4 1 15,-2 1 3-15,-2-5-7 0,4 0 1 0,-4 1-1 16,-1-6 3-16,4 3-1 0,0 1 1 0,0-3-3 15,1 1 0-15,1-6 1 0,0 4 0 16,1 0 1-16,1-1-2 0,0 2 0 0,2 3-1 16,3 1 0-16,-4 2 1 0,5 7 0 0,-3-1 2 15,1 1-2-15,-1 3 0 0,2 1 0 0,-2 0-1 16,-1 4 1-16,-3 4-1 0,6-2-1 16,-4 4 1-16,-1 2 0 0,3-6 2 0,-3 6 0 15,0 2 1-15,-1 0-1 0,0 2-2 0,-1-2 2 16,0 1-1-16,2 1 2 0,-2-1-1 15,0 1 2-15,0 1-2 0,0 0 0 0,0-2 1 16,0 2-1-16,0 0 1 0,0 0-3 0,0 3-4 16,0-3 0-16,1 0-2 0,-1 0 1 0,0-3 3 15,7 0 0-15,-2 0 2 0,4-5-1 16,3 2 2-16,2-1 2 0,2-2-1 0,4-2 0 16,3 0-1-16,6-3-2 0,5-1 0 0,2-3 2 15,3 1 0-15,1 0-2 0,4 0 0 0,9 1 1 16,-1 3-1-16,2-2 0 0,-1 2 2 0,0-1 0 15,3 7-2-15,0-4 1 0,-2 3-2 0,-2 0 2 16,-6 1 1-16,1 1 0 0,-6 3 1 16,1-2-2-16,-3 4 0 0,-2-2-1 0,-3 1-1 15,1 2 3-15,-6 2-2 0,1 1-2 0,-2-2 3 16,-4 1-1-16,1-2 2 0,-2 4 1 16,0-2-1-16,-4 2-1 0,-5 1-3 0,-2-2 3 15,-1-2-1-15,-3 1 2 0,-1 0 1 0,-2 0-1 16,-2-2 0-16,-2 0 0 0,-1-2 4 15,0 2 0-15,0 0 5 0,0 2 0 0,0 2-2 16,0-4 6-16,0-2-2 0,0 2 7 0,0-4-1 16,-1 2-7-16,1 0-2 0,-1-2-7 0,1-2 3 15,-2 1-1-15,0-1 0 0,-1-2 2 16,3 4-4-16,-3-4 2 0,1-4 0 0,-4-3 0 0,2-1 3 16,0-2-3-16,-1-3 2 0,-1-1-3 15,-2-2 3-15,2-3 0 0,-5 1 0 0,3-5-1 16,1 1-4-16,1-1 0 0,0 0 1 0,2 1 0 15,-1-1-1-15,1 2 1 0,1 3 1 0,2 1-1 16,-3-2 3-16,2 4-3 0,0-2 1 16,-1 8 0-16,3-1-3 0,-1 2 3 0,1 2 0 15,0 1 0-15,0-1 3 0,1 3-4 0,2 3-1 16,2-1-2-16,0 2 1 0,1-2 0 0,1 5-1 16,-2-2-1-16,2 3 0 0,-3 0 0 15,0-3 1-15,1 5 1 0,-2-4 2 0,1 4-2 16,-3 1 1-16,0 0-2 0,2 0 0 15,0-2 2-15,-2 2-4 0,3 0 0 0,-1 2-2 16,2-2 1-16,0 1 0 0,4 1 2 0,0-2 3 16,6 1 1-16,1-1 2 0,8-1-1 0,9-5 0 15,9-6 1-15,14-4-1 0,14-5-1 0,19-6-1 16,12-3 0-16,24-3 0 0,7-2-4 16,14-3-8-16,9 2-37 0,5 2-88 0,2 0-165 15,-1 7-396-15,-4 0-825 0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2:57.3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FCD1C88-8924-4133-B844-BE925BCCC923}" emma:medium="tactile" emma:mode="ink">
          <msink:context xmlns:msink="http://schemas.microsoft.com/ink/2010/main" type="writingRegion" rotatedBoundingBox="3601,-36 3637,3873 2673,3882 2637,-27"/>
        </emma:interpretation>
      </emma:emma>
    </inkml:annotationXML>
    <inkml:traceGroup>
      <inkml:annotationXML>
        <emma:emma xmlns:emma="http://www.w3.org/2003/04/emma" version="1.0">
          <emma:interpretation id="{B7C589E8-CC7D-41E1-8D69-2EFFB27FC8B5}" emma:medium="tactile" emma:mode="ink">
            <msink:context xmlns:msink="http://schemas.microsoft.com/ink/2010/main" type="paragraph" rotatedBoundingBox="3601,-36 3637,3873 2673,3882 2637,-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B3663B-AD19-4CB1-A3E3-450E46379D79}" emma:medium="tactile" emma:mode="ink">
              <msink:context xmlns:msink="http://schemas.microsoft.com/ink/2010/main" type="line" rotatedBoundingBox="3601,-36 3637,3873 2673,3882 2637,-27"/>
            </emma:interpretation>
          </emma:emma>
        </inkml:annotationXML>
        <inkml:traceGroup>
          <inkml:annotationXML>
            <emma:emma xmlns:emma="http://www.w3.org/2003/04/emma" version="1.0">
              <emma:interpretation id="{574777A3-46C6-462B-926E-1AD853F9674B}" emma:medium="tactile" emma:mode="ink">
                <msink:context xmlns:msink="http://schemas.microsoft.com/ink/2010/main" type="inkWord" rotatedBoundingBox="3601,-36 3637,3873 2673,3882 2637,-27"/>
              </emma:interpretation>
              <emma:one-of disjunction-type="recognition" id="oneOf0">
                <emma:interpretation id="interp0" emma:lang="en-IN" emma:confidence="0">
                  <emma:literal>to</emma:literal>
                </emma:interpretation>
                <emma:interpretation id="interp1" emma:lang="en-IN" emma:confidence="0">
                  <emma:literal>is</emma:literal>
                </emma:interpretation>
                <emma:interpretation id="interp2" emma:lang="en-IN" emma:confidence="0">
                  <emma:literal>no</emma:literal>
                </emma:interpretation>
                <emma:interpretation id="interp3" emma:lang="en-IN" emma:confidence="0">
                  <emma:literal>its</emma:literal>
                </emma:interpretation>
                <emma:interpretation id="interp4" emma:lang="en-IN" emma:confidence="0">
                  <emma:literal>too</emma:literal>
                </emma:interpretation>
              </emma:one-of>
            </emma:emma>
          </inkml:annotationXML>
          <inkml:trace contextRef="#ctx0" brushRef="#br0">2403-1177 882 0,'-3'-13'299'0,"-1"-2"-146"16,-2-3-35-16,3 11-29 0,3 5-22 0,0 2-20 15,0 1-31-15,0-1-40 0,0 1-41 16,0 4 9-16,0 7 16 0,-3 6 28 0,-2 12 44 15,-3 6-4-15,-4 13 6 0,-2 7-2 0,-2 9-2 16,-5 10 0-16,-1 9-2 0,-3 9 0 0,-6 7-6 16,-1 7 4-16,-4 0 1 0,-2 2 0 0,6-5 6 15,-3-6-8-15,6-10-6 0,3-9-7 16,1-10-10-16,7-11-9 0,1-11-9 0,9-11-11 16,0-7-32-16,2-9-65 0,0-7-91 15,4-1-108-15,1-8-133 0,1-5-194 0,1-4 619 16</inkml:trace>
          <inkml:trace contextRef="#ctx0" brushRef="#br0" timeOffset="-285.9834">2142-1280 552 0,'-10'-9'163'0,"-1"-3"-33"0,-3 0-29 16,4 9-29-16,5 2-24 0,-4-1-28 0,5 2-34 15,-5 0-31-15,0 4-19 0,1 4 5 16,-5 7 17-16,-7 6 27 0,2 5 19 0,-7 10 8 15,-1 6 3-15,1 0-4 0,-1 0-2 0,10 1-3 16,4-6-3-16,3-3-1 0,7-5 4 0,9 1 4 16,5-3 1-16,-3 3 2 0,10 1-2 15,-1-3-1-15,4 2-2 0,-3-5-3 0,5 4-1 16,-2 0-5-16,-2-1-1 0,0-1 0 0,-5-2 0 16,0 0 4-16,-3 1 0 0,-4-4 2 0,-2-1 1 15,-4-1 1-15,-4-5 11 0,-4 1 14 16,-2-1 13-16,-7 3 15 0,-5-3 9 0,1 1-5 15,-8-1 3-15,-5-2 0 0,0-2-3 0,-6-2 1 16,2-2-5-16,1-1-10 0,0 0-8 0,6-2-11 16,1 0-15-16,5 1-7 0,-1-3-9 0,5 4-13 15,-1-2-16-15,5 0-77 0,3 1-118 16,3-3-155-16,5 2-241 0,4-4 258 0</inkml:trace>
          <inkml:trace contextRef="#ctx0" brushRef="#br0" timeOffset="-985.2541">1903 476 1 0,'5'3'0'0,"-2"-1"0"0,-2 2 0 16,3 5 0-16,3 1 0 0,-3 4 0 0,3 1 101 15,-5 4 16-15,0 4-26 0,-2 0-21 0,0-1-13 16,-2 3-13-16,1-3-14 0,0-1-4 16,-5-3-6-16,5 1-3 0,0-5 1 0,1-3 3 15,0-4 1-15,2-3 9 0,1-1 15 0,2-3 12 16,-1-3 9-16,7-2-3 0,0-4-11 15,4-5-10-15,-1-1-11 0,1-4-6 0,0-3-4 16,4 5-3-16,-7-3-5 0,-3 3-1 0,0 2-5 0,2 3-4 16,-7 4-5-16,7 4-8 0,-8 1-5 15,5 1-4-15,-4 4 0 0,4 1 9 0,-3-1 11 16,3 6 9-16,-1-1 4 0,4-1-1 0,2 1 0 16,0 2 0-16,2-2 4 0,7-1 1 15,-4-5 5-15,8 1 5 0,-1-5 2 0,9-3 5 16,-3-5 0-16,5 0 0 0,1-3-4 0,-4-5 0 15,1 0 0-15,-5 1 2 0,-5-1 3 0,-7 1 6 16,-3-1 2-16,-5-2-1 0,-4 2-2 16,2-2-1-16,-6-1-4 0,-1 4-3 0,-4-2 1 15,0-1-3-15,-6 6 5 0,6-1 6 0,-3 8 7 16,2 2-1-16,-1 3-7 0,-2 2-18 16,4 2-22-16,-5 4-18 0,-2 3-7 0,3 9 4 15,-5 2 6-15,-5 8 6 0,2 8 3 0,3 7 0 16,-2 4 5-16,0 16 1 0,0 4 1 0,2 9 0 15,-3 5 1-15,0 6-2 0,1 6 0 16,2 5-1-16,-1 3 0 0,6 5-1 0,1 2 3 16,6 4 3-16,1 1 1 0,0 1 1 0,1-1 0 15,1-4-3-15,0-8-2 0,7-10 0 0,1-2 3 16,-4-3 4-16,2-5-1 0,-8-8 1 0,-7-17-2 16,3-16 4-16,-7-12 11 0,-1-12 11 0,-5-3 6 15,-7-5 0-15,-10-4-7 0,-2-6-6 16,-4-7-6-16,-6-8-6 0,4-9-4 0,1-6-4 15,-1-7 2-15,-3-8-5 0,2-6-2 0,1-8 4 16,5-5-2-16,-1-4 6 0,18 2 7 0,0-2-2 16,15-7-6-16,3-4-3 0,8 3-7 15,7-3-11-15,4 6 4 0,13 3-3 0,2 6-2 16,3 3 5-16,7 6-7 0,-1 9-1 0,1 4-2 16,5 8-2-16,-6 8-1 0,1 9-1 15,1 6-1-15,2 9-3 0,-5 1-18 0,-1 6-82 16,-5 1-96-16,-1 1-127 0,-3 2-247 0,-3-1-348 15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2:55.5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3350E40-357D-4AFE-808C-62501777F2E6}" emma:medium="tactile" emma:mode="ink">
          <msink:context xmlns:msink="http://schemas.microsoft.com/ink/2010/main" type="writingRegion" rotatedBoundingBox="1579,2329 2499,1105 3236,1658 2315,2883"/>
        </emma:interpretation>
      </emma:emma>
    </inkml:annotationXML>
    <inkml:traceGroup>
      <inkml:annotationXML>
        <emma:emma xmlns:emma="http://www.w3.org/2003/04/emma" version="1.0">
          <emma:interpretation id="{F025EE71-4929-4F02-A91E-6E9D49EA570C}" emma:medium="tactile" emma:mode="ink">
            <msink:context xmlns:msink="http://schemas.microsoft.com/ink/2010/main" type="paragraph" rotatedBoundingBox="1579,2329 2499,1105 3236,1658 2315,28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E4973E-2EA5-4BDD-8509-51BC5A8F62CF}" emma:medium="tactile" emma:mode="ink">
              <msink:context xmlns:msink="http://schemas.microsoft.com/ink/2010/main" type="line" rotatedBoundingBox="1579,2329 2499,1105 3236,1658 2315,2883"/>
            </emma:interpretation>
          </emma:emma>
        </inkml:annotationXML>
        <inkml:traceGroup>
          <inkml:annotationXML>
            <emma:emma xmlns:emma="http://www.w3.org/2003/04/emma" version="1.0">
              <emma:interpretation id="{1D7E7FD4-246B-4F72-96C2-6F0BA7146335}" emma:medium="tactile" emma:mode="ink">
                <msink:context xmlns:msink="http://schemas.microsoft.com/ink/2010/main" type="inkWord" rotatedBoundingBox="1579,2329 2499,1105 3236,1658 2315,2883"/>
              </emma:interpretation>
              <emma:one-of disjunction-type="recognition" id="oneOf0">
                <emma:interpretation id="interp0" emma:lang="en-IN" emma:confidence="0">
                  <emma:literal>G.</emma:literal>
                </emma:interpretation>
                <emma:interpretation id="interp1" emma:lang="en-IN" emma:confidence="0">
                  <emma:literal>a</emma:literal>
                </emma:interpretation>
                <emma:interpretation id="interp2" emma:lang="en-IN" emma:confidence="0">
                  <emma:literal>a.</emma:literal>
                </emma:interpretation>
                <emma:interpretation id="interp3" emma:lang="en-IN" emma:confidence="0">
                  <emma:literal>E.</emma:literal>
                </emma:interpretation>
                <emma:interpretation id="interp4" emma:lang="en-IN" emma:confidence="0">
                  <emma:literal>of</emma:literal>
                </emma:interpretation>
              </emma:one-of>
            </emma:emma>
          </inkml:annotationXML>
          <inkml:trace contextRef="#ctx0" brushRef="#br0">1164 619 274 0,'-3'-17'119'16,"-1"-6"-62"-16,-5-7-8 0,5 7-5 0,-4 6 4 15,4-1 16-15,-5 6 9 0,2-2 6 0,-4 7-2 16,-2 1-9-16,-2 3-24 0,-4 6-22 0,2 3-9 16,-6 7-4-16,-1 3 15 0,-4 7 8 0,-1 8 4 15,0 5-4-15,-5 7-5 0,5 7-4 16,1 4-3-16,1 5-2 0,0 2-3 0,6 2 1 16,5-3 2-16,4-8-8 0,6-4-1 15,1-9-7-15,10-8-6 0,3-7 10 0,10-7-2 0,0-5 4 16,9-8 2-16,9-4-2 0,6-7-9 15,6-7-5-15,-1-4-10 0,6-6-28 0,0-4-42 16,5-2-52-16,-5-3-66 0,-4-3-61 0,-1-1-20 16,-8-3 14-16,-1-2 234 0,-8-2 37 0,0-3 0 15,-6-3 0-15,-5 0 0 0,0-4 0 0,-2-1 0 16,-5-4 0-16,1 0 0 0,-4-1 0 16,-3-1 0-16,3 3 0 0,-1 1 0 0,-5 1 0 15,4 4 0-15,-3 7 96 0,-2 1 30 0,1 8 6 16,-3 3 10-16,-2 7 1 0,-4 5-9 15,1 2-11-15,-4 7-18 0,2 3-15 0,-2 3-21 16,3 5-36-16,-6 1-34 0,2 3-22 0,1 6-3 16,-3 5 9-16,-2 8 18 0,-4 7 12 0,-1 9 1 15,2 9 5-15,-3 5-3 0,-1 11-1 16,2 5 0-16,-3 5 0 0,5 2 2 0,0 4-2 16,-3-1-3-16,5-1-1 0,2-2-1 0,8-6-1 15,0-5-1-15,6-9 1 0,2-9-6 0,8-10-1 16,1-8 3-16,3-4-1 0,6-7 6 15,-5-4 7-15,7-4 5 0,-1-7 6 0,3-2 0 0,-5-4-3 16,3-5-4-16,2-4-2 0,-2-2-3 16,0-5-1-16,-5-3-1 0,2 0-1 0,-3-3 3 15,-5-2 3-15,-1-2 3 0,-1 0 6 0,-2 0-2 16,-5 0-4-16,-2 2-4 0,-2 2-4 16,0 5 0-16,0 5 6 0,0 4 3 0,0 6 3 15,-2 3-5-15,2 3-18 0,-1 0-37 0,1 2-32 16,0 2 1-16,-1 8 13 0,-1 4 34 0,-3 12 29 15,2 0 0-15,0 1-3 0,1 3 0 16,2-3-5-16,1-1 0 0,2-1 1 0,2-8-2 16,5-1 4-16,-1-4 1 0,3-3-2 0,-3-2-18 15,6-4-24-15,1-5-41 0,0-5-82 16,7-4-104-16,-3-7-146 0,4-2-149 0,0-7 408 16</inkml:trace>
          <inkml:trace contextRef="#ctx0" brushRef="#br0" timeOffset="142.0914">1893 395 1 0,'-5'-18'0'0,"1"-4"0"16,-5-5 0-16,2 7 0 0,0 9 0 16,5 2 29-16,-2 1 61 0,-2 2-30 0,5 3-37 15,1 2-53-15,-1 1-67 0,2 1 22 0,-1 2 75 16,4 2 0-16,-1 2 0 0,-1 4 0 0,1 1 0 16,-2 8 0-16,1 2 0 0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2:57.6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FD3E1D0-636B-4AF6-804F-A9B21A3E50D1}" emma:medium="tactile" emma:mode="ink">
          <msink:context xmlns:msink="http://schemas.microsoft.com/ink/2010/main" type="writingRegion" rotatedBoundingBox="3123,66 7062,64 7063,1093 3124,1095"/>
        </emma:interpretation>
      </emma:emma>
    </inkml:annotationXML>
    <inkml:traceGroup>
      <inkml:annotationXML>
        <emma:emma xmlns:emma="http://www.w3.org/2003/04/emma" version="1.0">
          <emma:interpretation id="{0BB35476-D251-4D2F-8845-A50C128346D0}" emma:medium="tactile" emma:mode="ink">
            <msink:context xmlns:msink="http://schemas.microsoft.com/ink/2010/main" type="paragraph" rotatedBoundingBox="3123,66 7062,64 7063,1093 3124,10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00B877-4AE6-4A7B-A7A2-EEA6F62F99EA}" emma:medium="tactile" emma:mode="ink">
              <msink:context xmlns:msink="http://schemas.microsoft.com/ink/2010/main" type="line" rotatedBoundingBox="3123,66 7062,64 7063,1093 3124,1095"/>
            </emma:interpretation>
          </emma:emma>
        </inkml:annotationXML>
        <inkml:traceGroup>
          <inkml:annotationXML>
            <emma:emma xmlns:emma="http://www.w3.org/2003/04/emma" version="1.0">
              <emma:interpretation id="{72739B8A-E87F-4983-B1C2-616E556CB9A7}" emma:medium="tactile" emma:mode="ink">
                <msink:context xmlns:msink="http://schemas.microsoft.com/ink/2010/main" type="inkWord" rotatedBoundingBox="3123,93 4630,92 4631,1094 3124,1095"/>
              </emma:interpretation>
              <emma:one-of disjunction-type="recognition" id="oneOf0">
                <emma:interpretation id="interp0" emma:lang="en-IN" emma:confidence="0">
                  <emma:literal>souls</emma:literal>
                </emma:interpretation>
                <emma:interpretation id="interp1" emma:lang="en-IN" emma:confidence="0">
                  <emma:literal>sorts</emma:literal>
                </emma:interpretation>
                <emma:interpretation id="interp2" emma:lang="en-IN" emma:confidence="0">
                  <emma:literal>sods</emma:literal>
                </emma:interpretation>
                <emma:interpretation id="interp3" emma:lang="en-IN" emma:confidence="0">
                  <emma:literal>orbs</emma:literal>
                </emma:interpretation>
                <emma:interpretation id="interp4" emma:lang="en-IN" emma:confidence="0">
                  <emma:literal>abs</emma:literal>
                </emma:interpretation>
              </emma:one-of>
            </emma:emma>
          </inkml:annotationXML>
          <inkml:trace contextRef="#ctx0" brushRef="#br0">-16101-6160 1 0,'11'-28'0'0,"1"-10"0"16,4-8 0-16,4 5 0 0,-3 9 0 0,5 0 0 15,3 7 0-15,-3-1 0 0,9 0 0 16,-7 2 0-16,7 0 0 0,-5 6 0 0,4 2 0 15,-3 4 0-15,0 4 0 0,-2 4 0 0,1 8 0 16,-5 5 0-16,-5 4 0 0,-4 3 0 0,-5 8 0 16,-2 0 38-16,-5 4 12 0,-7 3 0 0,2 0 4 15,-10 1 2-15,-3 1-1 0,-1-2-6 16,-5-1-10-16,-2-2-4 0,1-4-5 0,-1-1-9 16,7-5-2-16,-2-4-5 0,6 0-1 0,2-1-2 15,-1-2-23-15,4-2-58 0,6-2-92 0,1-3-101 16,0-4 236-16,7-2 27 0,2-6 0 0</inkml:trace>
          <inkml:trace contextRef="#ctx0" brushRef="#br0" timeOffset="530.0566">-15514-6536 1 0,'2'0'0'0,"-1"0"0"0,-1 0 0 0,-1 6 0 15,-3 5 0-15,-4 6 0 0,-1 7 0 0,0 4 0 16,-4 4 77-16,-3 2 9 0,5 2-24 15,-1 2-10-15,1-3-9 0,2-2-13 0,3-5-7 16,4-4-10-16,2-3-5 0,2-3 4 0,4-3 8 16,4-5 10-16,1 2 16 0,4-4 14 15,2-3 5-15,6-4 6 0,1-2-8 0,4-4-9 16,1-4-6-16,4-3-5 0,-1-2-1 0,-4-3 1 16,2-1 1-16,-9-6-1 0,-3 3 5 0,-2-1 3 15,-8-4 1-15,-1 0 2 0,-7 0-8 0,-4-3-10 16,-3 1-8-16,-5 4-8 0,-2 0-4 0,1 6-2 15,-3 3-5-15,-4 4-12 0,4 3-6 16,-3 4-5-16,-2 1-6 0,0 4 2 0,1 2-1 16,3 3 0-16,-2 3 5 0,4 3 0 0,-1 2 0 15,2 0 1-15,0 3 0 0,3 1 0 0,2-5 0 16,6 2 2-16,5-6 2 0,3 1 10 16,3-2 10-16,4-2 6 0,3-3 3 0,5-3 1 15,0-2-4-15,6-3-2 0,2-5-2 0,8-2-4 16,-4-1-2-16,2-3-1 0,-6 1 0 0,3-3-1 15,-9 8 1-15,3-2 1 0,-11 2 4 16,-2 3 1-16,-2 1-1 0,-6 2-2 0,1 2-6 16,-5 2-10-16,3 0-21 0,-6 2-24 0,3 2 26 15,0 4 19-15,-1 3 24 0,1 6 25 16,-3 4-19-16,0 3-8 0,2-1-6 0,-2 2-2 16,1-4-3-16,2-3-2 0,2-4-1 0,1 0 0 15,0-4 2-15,5 1 5 0,-3-4 4 0,5 0 4 16,0-4-2-16,4-1-12 0,3-5-18 0,2-3-37 15,4-4-89-15,4-7-113 0,2-4-151 0,2 1-113 16,-4-8 411-16,-5 0 108 0,-4 0 0 16</inkml:trace>
          <inkml:trace contextRef="#ctx0" brushRef="#br0" timeOffset="1148.615">-15024-6381 303 0,'-11'-6'282'0,"2"-3"-122"0,-1-1-55 0,2 5-34 16,8 4-21-16,0-1-20 0,0 1-26 0,1-2-23 15,5 0-14-15,-1-2-8 0,5-1 4 16,-1-1 1-16,7 1 3 0,3 0 6 0,-2 2 5 15,5 0 6-15,-4 2 5 0,4-4 5 0,2 1 5 16,0 2 4-16,3 0 4 0,-3 0 4 16,0 0 0-16,-1-1 2 0,0 1 4 0,-4-3 6 15,-2 1 9-15,-6 0 10 0,-3 0 6 0,-4 1 5 16,0 2-4-16,-4 1-10 0,3 1-14 16,-6 1-25-16,3-1-17 0,0 4-22 0,0-3-28 15,0 2 16-15,0 2 13 0,0 3 20 0,-1 5 28 16,1-1-2-16,0 5-4 0,1-1-3 0,3 3 2 15,-3 2 4-15,6 0 2 0,-2 6 8 16,3 0 5-16,-2 2 2 0,4 2 3 0,-1 0 0 16,-1-6-1-16,2 1-2 0,-3-4 0 0,0 0-4 15,-5-2 3-15,2-3 8 0,-1-2 12 0,-6-3 31 16,-2 0 31-16,-6-1 19 0,-2 1 4 16,-5 2-11-16,-6-4-24 0,-1-1-19 0,-2 0-9 0,-1-2-10 15,-4-2-11-15,0-2-9 0,1-1-12 16,-3-1-5-16,7-2-3 0,2-1-8 0,7 0-17 15,-2 0-30-15,4-4-65 0,3-1-87 0,-1-3-131 16,2 4-248-16,8-1-380 0</inkml:trace>
          <inkml:trace contextRef="#ctx0" brushRef="#br0" timeOffset="724.0353">-14877-6590 1 0,'3'-30'0'0,"-3"-8"0"16,1-10 0-16,-1 4 16 0,0 8 188 0,3 0-35 16,-2 5-7-16,1 3 9 0,-2 6 16 15,1 7 10-15,-1 3-6 0,0 7-24 0,-1 4-45 16,1 2-60-16,0 1-84 0,0 1-36 0,0 4-7 15,-3 7 18-15,-1 8 41 0,0 11 15 16,-2 4 5-16,-2 9-1 0,-2 2-3 0,2 6 0 16,-3 3-2-16,0 4 1 0,-1 3 3 0,-1 2 1 15,-1-1 0-15,4-4 1 0,4-2-3 0,1-8-1 16,2-5-1-16,6-6-4 0,1-1-18 16,0-4-68-16,-3-4-103 0,6-7-128 0,-2-5-174 15,-1-5-48-15,3-11 534 0</inkml:trace>
        </inkml:traceGroup>
        <inkml:traceGroup>
          <inkml:annotationXML>
            <emma:emma xmlns:emma="http://www.w3.org/2003/04/emma" version="1.0">
              <emma:interpretation id="{23EF30AC-5FCC-4790-A8A4-E4E384A3C3D9}" emma:medium="tactile" emma:mode="ink">
                <msink:context xmlns:msink="http://schemas.microsoft.com/ink/2010/main" type="inkWord" rotatedBoundingBox="5018,65 7062,64 7063,1091 5019,1092"/>
              </emma:interpretation>
              <emma:one-of disjunction-type="recognition" id="oneOf1">
                <emma:interpretation id="interp5" emma:lang="en-IN" emma:confidence="0">
                  <emma:literal>Events</emma:literal>
                </emma:interpretation>
                <emma:interpretation id="interp6" emma:lang="en-IN" emma:confidence="0">
                  <emma:literal>Event</emma:literal>
                </emma:interpretation>
                <emma:interpretation id="interp7" emma:lang="en-IN" emma:confidence="0">
                  <emma:literal>Evenly</emma:literal>
                </emma:interpretation>
                <emma:interpretation id="interp8" emma:lang="en-IN" emma:confidence="0">
                  <emma:literal>Evenk</emma:literal>
                </emma:interpretation>
                <emma:interpretation id="interp9" emma:lang="en-IN" emma:confidence="0">
                  <emma:literal>Evens</emma:literal>
                </emma:interpretation>
              </emma:one-of>
            </emma:emma>
          </inkml:annotationXML>
          <inkml:trace contextRef="#ctx0" brushRef="#br0" timeOffset="1802.6135">-13552-6699 518 0,'-8'-15'482'0,"-3"-3"-384"16,0-2-7-16,1 6 5 0,2 3-8 0,0 4-9 15,0 1-23-15,-3 2-38 0,-1 0-27 0,-3 3-11 16,-1 2-3-16,-2 4 10 0,-3 1 10 16,1 6 7-16,-8 5-1 0,4 3-1 0,-1 3 3 15,1 2 0-15,2 1 0 0,-3 0-1 0,8 1-3 16,2-2-1-16,0-1-2 0,9-1-3 0,2-3-1 16,4-1-1-16,2-3 3 0,1-2-1 15,7-1 8-15,2-4 1 0,-3-1 3 0,4-2 8 16,1 1-6-16,-1-4 0 0,-1 1-2 0,-2-2-3 15,-2 1 3-15,-4-2-1 0,-3-1 8 0,2 0 8 16,-3 0 19-16,-3 0 9 0,3 2-12 0,-4-2-11 16,-5 1-27-16,-5 1-13 0,-3 5 1 0,-7 2-1 15,-4 3 9-15,-1 4 4 0,-5 4 5 16,-1 2 0-16,1 3 1 0,1 4-2 0,3 1 2 16,5 1-1-16,6 2-3 0,-1-2 0 0,5-1-4 15,6-2-7-15,5-4 3 0,4-2-1 16,1-1 5-16,8-4 11 0,3 1 6 0,4-1 7 15,3-5 7-15,4-3 5 0,4-3-3 0,8-3-3 16,-2-6-10-16,6 0-18 0,5-2-13 0,-2-2-34 16,1-2-60-16,1-6-117 0,0-2-236 15,-2 0-327-15,-3-6 552 0</inkml:trace>
          <inkml:trace contextRef="#ctx0" brushRef="#br0" timeOffset="2105.558">-13490-6466 139 0,'-2'-3'678'0,"0"-1"-461"0,0-1-105 0,1 4-88 16,2 2-59-16,-1 2-17 0,0 2 18 0,0 2 29 15,-1 5 27-15,0 1 17 0,-3 7 4 16,1 7-2-16,-1 1-1 0,0 2-1 0,-3-1-2 16,2 2-3-16,-5-4-1 0,4-2-7 0,0-1-5 15,5-3-4-15,0-3-8 0,2-1 1 0,0-2-2 16,7-3 5-16,-2-4 8 0,3-1 19 15,-5-1 27-15,7-2 17 0,0-6 15 0,1-2 0 16,5-2-8-16,-2-7-10 0,5-2-16 0,-1-1-15 16,2-5-14-16,-3-1-4 0,-1 0-7 15,-2-5-5-15,1-2-3 0,-5 0-14 0,5 0-16 16,-7-1-26-16,3 4-33 0,-3 1-39 0,1 6-47 16,-2 3-34-16,0 3-44 0,-1 5-61 0,-1 2-86 15,-2 4-112-15,2 2 186 0,-2 2 309 16</inkml:trace>
          <inkml:trace contextRef="#ctx0" brushRef="#br0" timeOffset="2713.3138">-13136-6264 1 0,'6'0'0'0,"6"-5"0"0,2 1 0 16,2-6 0-16,-1 3 83 0,-3-1 91 0,1 2-16 16,-4-5 0-16,1 2-13 0,-3 0-17 0,-5-3-18 15,1 1-18-15,-2-1-18 0,-2-2-13 0,-3 2-10 16,-4-3-16-16,-2 3-12 0,-2-1-10 15,-1 3-12-15,1 3-2 0,-2 4-6 0,1 3-4 16,0 3 3-16,-3 3 3 0,0 3 6 0,-1 6 7 16,1 1 1-16,-2 5-3 0,-1 3 2 0,1 2 0 15,2-2-2-15,2 2-3 0,1-2-1 16,4 3 0-16,1-4-2 0,4-7 3 0,3 5-2 16,2-8 4-16,3-1 4 0,4-3 9 0,1-2 10 15,2-2 7-15,5-1 6 0,0-7-4 16,4 2-4-16,2-2-6 0,2-5-9 0,6 1-4 15,0-6-3-15,3 2-1 0,-3-1 2 0,1-3 3 16,-5 1 4-16,-1-5 1 0,-6 3 2 0,-3-3 2 16,-1 0-1-16,-4 4 0 0,-1-4-3 15,-2 6-4-15,-1-5 1 0,0 3 0 0,-2 1 1 16,-2 3-1-16,-2 3-4 0,0 2-5 0,-1 3-5 16,0 2-11-16,0 2-19 0,0 2-29 0,0-3-29 15,-1 5 3-15,1-1 21 0,0 5 30 0,-1 4 36 16,-1-1 4-16,1 5 0 0,-2-2-5 0,2 0-3 15,1-1-1-15,1-2 1 0,2 1-1 16,-2-6 2-16,3 1 4 0,-1-4 4 0,2 1 9 16,2-2 12-16,0-8 8 0,2 2 4 0,2-3-2 15,2-3-9-15,2 0-8 0,0-7-7 16,4 3-4-16,-2-4-2 0,-3-1 2 0,-1 0 2 16,0 0 3-16,-3 3 1 0,-1-3-1 0,-2 5-5 15,1-1-1-15,-3 4-7 0,1 3-1 0,-4 3-10 16,1 3-10-16,-3 1-16 0,0 1-33 15,3 1 4-15,-3 1 16 0,1 6 23 0,0 2 36 16,3 8 6-16,-2 3-6 0,-2 3-3 0,1 1-1 16,-1 1-2-16,1-4 0 0,2 0 2 0,0 0-2 15,2-6-2-15,0 0-2 0,2-5 0 16,1 0-3-16,4-3-15 0,0-3-37 0,3-5-84 16,0-2-144-16,8-5-272 0,-3-6-278 0</inkml:trace>
          <inkml:trace contextRef="#ctx0" brushRef="#br0" timeOffset="3303.5681">-12542-6369 1248 0,'0'-2'85'0,"0"-4"-81"0,1 2-52 15,6 3-10-15,1-5 30 0,4 3 26 0,5-3 5 16,3 1-2-16,-1-2-6 0,1 1 4 0,2 0 0 16,-1 0 0-16,3-1 4 0,2-1-4 15,0-1 0-15,0 1 2 0,1-2 0 0,-6 3 4 16,-2-1 4-16,1-1 4 0,-6 0 6 0,-2 3 7 15,-6 0 7-15,-3 2 12 0,0 2-4 16,-3 2-16-16,-3 1-45 0,2 0-67 0,-1 1-36 16,2 2 14-16,-4 6 37 0,-2 5 57 0,-1 6 39 15,-1 5 6-15,0 2 3 0,-2 3 2 16,6-1 0-16,0 0-3 0,3-3-2 0,1 1 0 16,1-1-4-16,3-2 3 0,0-2 4 0,3-1 3 15,2 0 3-15,0-2-2 0,-1 1-1 0,1-1 1 16,-2-5 11-16,-3 4 8 0,-2-6 14 0,-2 1 17 15,-5-4 12-15,-2 3 9 0,-6 1-4 16,-3-4-13-16,-8 1-17 0,-2-4-18 0,-11-4-17 16,-2 0-15-16,-3-3-30 0,-2 0-85 0,-3-1-189 15,1 1-313-15,-3 1-804 0</inkml:trace>
          <inkml:trace contextRef="#ctx0" brushRef="#br0" timeOffset="2921.336">-12306-6961 1064 0,'-3'-1'173'0,"-1"-1"-95"0,-2 2-94 16,5 11-26-16,-4 3 25 0,-3 8 25 0,-4 5 6 15,0 4 2-15,-2 5 6 0,1 3-4 0,-1 7 8 16,1 1 1-16,0 2-1 0,-1 3 7 15,1 2 0-15,1 1-2 0,4 2 1 0,-2-1-9 16,6-3-1-16,-1-1 4 0,5-3 2 0,5-4-1 16,-1-2-74-16,2-3-162 0,2-5-267 0,-2-3-443 15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57.4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59BA84F-98FB-44E5-9BAF-279FDDB8E875}" emma:medium="tactile" emma:mode="ink">
          <msink:context xmlns:msink="http://schemas.microsoft.com/ink/2010/main" type="inkDrawing" rotatedBoundingBox="21047,15871 25635,15098 25681,15370 21092,16142" semanticType="underline" shapeName="Other">
            <msink:sourceLink direction="with" ref="{53EEBE0D-272E-4A41-808B-607B3D3B7060}"/>
            <msink:sourceLink direction="with" ref="{60598108-7BAD-41AF-8659-7A3DBB135BC1}"/>
            <msink:sourceLink direction="with" ref="{DB6C1F05-6202-4CC5-AD9B-E2E8CE68A670}"/>
          </msink:context>
        </emma:interpretation>
      </emma:emma>
    </inkml:annotationXML>
    <inkml:trace contextRef="#ctx0" brushRef="#br0">113 794 309 0,'-29'-11'150'0,"-4"-5"-54"0,0-1-1 15,15 1-14-15,21 3-30 0,12-6-8 0,14-3 2 0,17-6 19 16,24-4 25-16,14-3-2 0,21-4-1 15,15-3-3-15,25-1-12 0,16 2-10 0,17 1-9 16,9 2-8-16,11 4-12 0,13 3-4 0,9 1-4 16,5 5-1-16,6-1 6 0,5 1-1 15,2 3-4-15,6-3-7 0,-4 6-32 0,-1-1-50 16,1-1-92-16,1 4-151 0,-6 0-228 0,-4 2-94 16,-8 0 630-16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57.0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8E82053-2E54-4D04-A801-4E90BF48E59C}" emma:medium="tactile" emma:mode="ink">
          <msink:context xmlns:msink="http://schemas.microsoft.com/ink/2010/main" type="inkDrawing" rotatedBoundingBox="17025,13375 21024,12876 21054,13117 17055,13615" semanticType="underline" shapeName="Other">
            <msink:sourceLink direction="with" ref="{37594AB9-DD35-42F7-8C83-DED842351CFE}"/>
          </msink:context>
        </emma:interpretation>
      </emma:emma>
    </inkml:annotationXML>
    <inkml:trace contextRef="#ctx0" brushRef="#br0">-2002 6566 1 0,'-20'-18'0'16,"-4"-4"0"-16,-6-7 0 0,6 8 0 0,8 4 0 16,0 1 0-16,2 3 0 0,2-4 0 15,2 3 0-15,-2-1 14 0,5 3 262 0,0 0-33 16,3 5-46-16,3 3-72 0,1 1-131 0,4 3-65 16,2 2-19-16,5-1 6 0,12 1 72 0,7 0 28 15,12-2 1-15,15-4 7 0,15 0 6 16,19-4 0-16,22-5 8 0,17-2-1 0,22-6 2 15,19-2-2-15,14-2-1 0,12-2-8 0,8-1 1 16,13-2-3-16,6 4-7 0,9-3 6 16,-4 2-7-16,4 1 4 0,-9 5 3 0,-5 2-10 15,-13 6-18-15,-8 1-88 0,-5 3-130 0,-18 3-193 16,-3 4 40-16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57.7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EBB6B29-0E8B-423F-BDA8-068A30ACFE29}" emma:medium="tactile" emma:mode="ink">
          <msink:context xmlns:msink="http://schemas.microsoft.com/ink/2010/main" type="inkDrawing" rotatedBoundingBox="29674,14184 32105,13933 32118,14052 29687,14304" semanticType="underline" shapeName="Other">
            <msink:sourceLink direction="with" ref="{60635B9C-582C-4D72-A105-01C5B34DC35F}"/>
            <msink:sourceLink direction="with" ref="{78B2D073-B90A-4C59-96EB-DF284982631C}"/>
          </msink:context>
        </emma:interpretation>
      </emma:emma>
    </inkml:annotationXML>
    <inkml:trace contextRef="#ctx0" brushRef="#br0">10462 7275 1508 0,'22'-28'-10'15,"10"-7"-19"-15,23-3-4 0,21 10 6 0,17 9 16 16,25 6 6-16,15-1 12 0,22 2 2 16,14-1 1-16,7-2 4 0,6 2-9 0,-6-2-4 15,-7 0-18-15,-10 0-29 0,-7 1-34 0,-9 5-67 16,-17 2-107-16,-10 6-142 0,-21 1-102 0,-16 3 498 15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4:40.28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CFDA65-D171-4AE6-A6C6-94B161982A32}" emma:medium="tactile" emma:mode="ink">
          <msink:context xmlns:msink="http://schemas.microsoft.com/ink/2010/main" type="inkDrawing" rotatedBoundingBox="2370,17467 7857,16046 7924,16305 2437,17726" semanticType="callout" shapeName="Other">
            <msink:destinationLink direction="with" ref="{5ECF8B62-F6AB-444E-8ABB-8D5278276C6E}"/>
          </msink:context>
        </emma:interpretation>
      </emma:emma>
    </inkml:annotationXML>
    <inkml:trace contextRef="#ctx0" brushRef="#br0">3 1442 1422 0,'-6'-1'624'0,"-4"-2"-683"15,9-3-34-15,16 0 17 0,18-7 99 0,11-7 102 16,17-7 48-16,8-6 1 0,15-3-16 15,17-4-40-15,15-6-35 0,18-2-18 0,13-7-15 16,20-4-1-16,7-9-10 0,12-5-4 0,14 0-4 16,12-5-6-16,10 4-5 0,12 2-2 15,6 2-2-15,6 4-5 0,4 7 0 0,-2 3-4 16,0 5-4-16,-7 3 3 0,-9 5-4 0,-10 5 3 16,-13 6 2-16,-14 3-5 0,-15 3 2 15,-18 3-1-15,-21 4-4 0,-17 2 2 0,-23 6 1 16,-17-1 0-16,-20 6-3 0,-17 3 1 0,-18 1-11 15,-13 2-28-15,-10 2-33 0,-16-2-49 0,-4 0-79 16,-17 0-121-16,-9-2-244 0,-14 2-352 16,-8 0 80-16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4:42.0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4275430-9901-47A2-B664-D05C81F6E23C}" emma:medium="tactile" emma:mode="ink">
          <msink:context xmlns:msink="http://schemas.microsoft.com/ink/2010/main" type="inkDrawing" rotatedBoundingBox="4189,13830 4548,19392 4314,19407 3956,13845" semanticType="callout" shapeName="Other">
            <msink:sourceLink direction="with" ref="{E121B341-B247-46DD-8918-74EC201698E6}"/>
            <msink:destinationLink direction="with" ref="{BB71C531-A619-4E92-A5EA-5A9A21329803}"/>
          </msink:context>
        </emma:interpretation>
      </emma:emma>
    </inkml:annotationXML>
    <inkml:trace contextRef="#ctx0" brushRef="#br0">68 113 295 0,'-6'-19'171'0,"-2"-5"-69"0,-3-2-34 0,2 10-28 16,4 7-12-16,0 0 44 0,-3 4 63 16,5 1 38-16,1 3 11 0,-5 2-42 0,7 1-66 15,-3 2-45-15,2 8-22 0,0 3-6 0,1 13 4 16,0 12 1-16,2 16 6 0,1 16 1 0,5 11 9 16,4 16 6-16,-2 14 9 0,0 13 14 15,2 18-2-15,2 14 4 0,-1 20-4 0,-1 9-9 16,2 11 10-16,-2 11-5 0,2 3 5 0,0 10 2 15,1 4-7-15,1 7-3 0,2 2-9 0,0 9-13 16,5 4-13-16,1 1-12 0,-3-1-15 16,2-5-12-16,1-17 0 0,2-19 6 0,-9-25 14 15,3-30 23-15,-4-29 9 0,-4-28 5 0,-1-17 0 16,-4-15-10-16,2-9-3 0,-6-5-6 0,1-2-3 16,-4-3-2-16,-4-7 0 0,0-7-2 15,-6-7 3-15,-2-5 3 0,2-7-4 0,-2 0-1 16,1-2-9-16,-1-3-6 0,0-1-5 0,-2-2-5 15,0 0-7-15,2 0-14 0,-1-2-13 0,1-1-23 16,0-1-27-16,0-2-25 0,4-2-57 0,0 1-54 16,-3-4-65-16,6-3-87 0,-2-2-81 15,1-9 278-15,-1-10 198 0</inkml:trace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4:42.6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ECF8B62-F6AB-444E-8ABB-8D5278276C6E}" emma:medium="tactile" emma:mode="ink">
          <msink:context xmlns:msink="http://schemas.microsoft.com/ink/2010/main" type="inkDrawing" rotatedBoundingBox="5371,13661 5486,18691 5364,18694 5249,13664" semanticType="callout" shapeName="Other">
            <msink:sourceLink direction="with" ref="{B51934DA-0F36-4AE7-948A-51384E70E6D1}"/>
            <msink:sourceLink direction="with" ref="{AFCFDA65-D171-4AE6-A6C6-94B161982A32}"/>
          </msink:context>
        </emma:interpretation>
      </emma:emma>
    </inkml:annotationXML>
    <inkml:trace contextRef="#ctx0" brushRef="#br0">0 100 378 0,'4'-20'205'0,"2"-8"-90"0,2 1-43 15,0 12-55-15,-3 7-29 0,0 6-2 0,1 2 31 16,-4 7 39-16,2 7 55 0,0 12 32 0,-2 11-7 16,-1 22-6-16,0 18-29 0,-1 26-11 15,2 14 7-15,1 14-5 0,-1 16 11 0,4 8 0 16,-1 13-11-16,2 13-8 0,-3 6-22 0,4 11-13 15,-3 9-10-15,2 5-6 0,-3 6 4 0,2 3-1 16,1 0 1-16,-1 5-8 0,-1-2-13 0,-1-2-11 16,5-7-7-16,-5-13-3 0,4-11-5 15,-4-17-1-15,-2-11-7 0,2-21-3 0,-4-13 2 16,5-20 1-16,-4-18 0 0,2-17 1 0,-3-17-4 16,0-11-5-16,-3-14-7 0,-3-11-6 0,0-4-8 15,0-11-16-15,-2-3-32 0,-3-6-49 0,0-6-87 16,-4-7-134-16,-1 0-169 0,-2-5-164 15,-1-4 675-15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5:16.3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51934DA-0F36-4AE7-948A-51384E70E6D1}" emma:medium="tactile" emma:mode="ink">
          <msink:context xmlns:msink="http://schemas.microsoft.com/ink/2010/main" type="inkDrawing" rotatedBoundingBox="1220,12746 4205,10536 6147,13159 3162,15369" hotPoints="5469,13069 3690,14847 1912,13069 3690,11290" semanticType="enclosure" shapeName="Circle">
            <msink:sourceLink direction="with" ref="{1FCCEFE0-7706-45BA-A564-1D67FC8DC9F1}"/>
            <msink:sourceLink direction="with" ref="{FDC764DD-0762-44F7-9DEE-9165760D76B5}"/>
            <msink:destinationLink direction="with" ref="{5ECF8B62-F6AB-444E-8ABB-8D5278276C6E}"/>
          </msink:context>
        </emma:interpretation>
      </emma:emma>
    </inkml:annotationXML>
    <inkml:trace contextRef="#ctx0" brushRef="#br0">2317 396 1 0,'-37'-27'0'0,"-10"-9"0"0,-11-10 0 15,6 6 48-15,9 3 79 0,-3 0-17 0,-1 1-14 16,-2 4-49-16,0 6-8 0,1 4-6 0,-4 4 9 16,-2 3 15-16,-5 3 24 0,4 1 20 0,2 7 13 15,0 4-1-15,1 4-19 0,4 4-20 0,-2 4-20 16,2 2-17-16,-3 2-13 0,0 5-11 16,4 6-7-16,-5 7-4 0,-2 6-2 0,-6 6-2 15,1 4 3-15,-4 4 3 0,-4 8 1 0,1-1 4 16,-2 4 0-16,2-2 3 0,2 0 7 0,1-4 4 15,2 1 5-15,5-4 3 0,4 3-7 16,6-4-2-16,-1-1-7 0,7-1-5 0,1 3-6 16,9 4-6-16,1 4-2 0,4 7-2 0,3 4 5 15,6 6 3-15,4 2 1 0,3 6 1 0,7 1-4 16,4 5 0-16,7 3 1 0,3 3-2 16,4 0 3-16,10-1-4 0,0 4-2 0,5-4-2 15,7 2-8-15,1-8-1 0,9 0-2 0,4-2 0 16,3-5 0-16,1-4-6 0,5-10 0 15,-4-6 3-15,6-7 4 0,5-2 8 0,-3-5 4 16,1-5 1-16,2-5 2 0,6-8 7 0,-4-5 4 16,8-3 2-16,1-6 7 0,1-4-10 15,1-5 1-15,3-4-2 0,1-8-8 0,-4-8 8 16,9-2-2-16,-3-6 1 0,3-4 2 0,1-5-3 16,-4-3 1-16,3-3 0 0,0-8 3 0,-5-1-1 15,-1-4 2-15,1-4-1 0,-5-5-2 0,0-2 4 16,0-3 0-16,-1-3 2 0,0-7 0 0,0-5-2 15,0-4 1-15,3-4-1 0,-6-3 1 16,3 3-3-16,-4 0 1 0,-8-2-1 0,-4 3-1 16,-6 1 4-16,-6-2 2 0,-6 1 1 0,-3 0-1 15,-7-3 2-15,-8 3 2 0,-5-2 3 0,-3 6 6 16,-9 3 3-16,-9 3 8 0,-2 4 2 16,-9 2 4-16,-5 4-1 0,-2 1-2 0,-6 2 0 15,-4 3-7-15,-2 3-3 0,-7 2-4 0,-3 0-7 16,1 1 0-16,-5 0-2 0,-4 2-2 0,0 1-4 15,-6 3-5-15,-1 4 0 0,-6 1-3 16,4 4 0-16,-3 1-3 0,0 2-1 0,-4 5-1 16,0 1-3-16,-6 2 3 0,3 4-8 0,-1 4-10 15,0 6-14-15,-2 13-13 0,-2 4-7 16,2 9-2-16,2 6-1 0,0 6-13 0,0 3-18 16,4 7-29-16,5 4-54 0,5 0-119 0,3 6-188 15,5-2-193-15,8 4 515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5:22.63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AE1A81D-2D3F-47CE-8D34-42CA567BECC2}" emma:medium="tactile" emma:mode="ink">
          <msink:context xmlns:msink="http://schemas.microsoft.com/ink/2010/main" type="inkDrawing" rotatedBoundingBox="5838,7840 6402,99 11018,435 10454,8176" semanticType="verticalRange" shapeName="Other">
            <msink:sourceLink direction="with" ref="{D9E114B9-4963-4179-9F32-84BE26B2C955}"/>
            <msink:sourceLink direction="with" ref="{1177EB25-5703-4BE1-8A48-D263906472F4}"/>
            <msink:sourceLink direction="with" ref="{72EDE57F-0199-4036-8F2A-AC55D5F4B3B3}"/>
          </msink:context>
        </emma:interpretation>
      </emma:emma>
    </inkml:annotationXML>
    <inkml:trace contextRef="#ctx0" brushRef="#br0">2985 215 1 0,'-5'-10'0'0,"2"-2"0"0,-2-1 0 16,1 7 0-16,4 0 0 0,0 3 0 15,4-2 0-15,0 0 0 0,0-1 0 0,5-1 0 16,1-2 0-16,2-2 0 0,1 1 0 0,5-2 0 16,-4 2 0-16,2 1 0 0,4-3 0 15,-1 4 0-15,0 1 0 0,2-2 0 0,1 3 0 16,-1 3 0-16,2-1 0 0,1 0 0 0,2 3 0 16,1-1 0-16,-2 1 0 0,-1 1 0 0,0 1 0 15,5-1 0-15,-1 0 0 0,0 2 0 16,0-4 0-16,0 1 0 0,6 1 0 0,-6-2 0 15,5 1 0-15,-2-1 0 0,-1 1 0 0,-2-4 0 16,3 4 0-16,-9-2 0 0,3 2 0 0,-3-1 0 16,-3 1 0-16,4 2 0 0,-4-1 0 15,2 3 0-15,-2 0 0 0,0 2 0 0,-3-3 4 16,1 1 3-16,1 0-1 0,-2 0-5 0,-3 2 0 16,1 0 3-16,-1 1 3 0,2-2-1 0,-3 2 4 15,0-2 0-15,0 1 1 0,-1-1 3 16,-2-1 0-16,-1-1 9 0,1-1 9 0,-3 2 2 15,3 2 1-15,-5-2-1 0,4 0-3 0,-1 1-1 16,1 2 2-16,-5-2-2 0,5 5-2 0,-4-1-1 16,1 0-7-16,2 2-2 0,-3 0 2 0,5 3 2 15,-2 2 1-15,0-1-1 0,2 3-6 16,-2 1-4-16,4 0-1 0,-2 1-3 0,3 2 3 16,-5 1-1-16,5 3 1 0,-3-1 1 0,-2 3-1 15,2 1 2-15,-5 3 0 0,6 0 0 0,-5 0-5 16,0 4 4-16,-2 0 0 0,-2 5 0 15,3-2 3-15,0 5-6 0,-2 5-3 0,0-3-1 16,0 3-6-16,2-5 4 0,0 2 1 0,-1-2-2 16,-1 2 0-16,5-3-1 0,-3 1 0 15,0 2 1-15,4-2 3 0,-5 0-5 0,5 0 1 16,-3-2-1-16,3 4 0 0,-3-2 1 0,4 1 1 16,-3 2 1-16,4 0 2 0,-4-1 1 0,1 1 3 15,2 2 1-15,-3 6 3 0,4-3-3 16,0 5 3-16,-5 0 1 0,1 2-4 0,-1 0 3 15,-2 0 0-15,-1 0-1 0,4 2 2 0,-5 2 1 16,-1 3-2-16,0 6 2 0,-1 0-4 0,-5 1-4 16,6-4 0-16,-1-3-2 0,1 0 3 0,0-1-2 15,0 2 0-15,1-1-1 0,-1 6-1 16,3 1 4-16,-3 4-5 0,3 0 3 0,-2-5-1 16,2-6-2-16,-2-4 6 0,4 0-2 0,1 0 2 15,-5 1 3-15,3 3-3 0,3 1 0 0,-4 2 4 16,-1-7 12-16,4-7 5 0,-2 3 4 0,-3-1-4 15,2 1-10-15,-1 2-2 0,4 1-1 16,-4 1-2-16,1 4-3 0,4-4-5 0,-3-1 1 16,4-6 1-16,-3 0 2 0,3-1 3 0,-4-1 0 15,0 0 3-15,3 7-1 0,-3 3 4 16,3 4 1-16,-3 3 1 0,-3-4 3 0,0-4-4 16,-1-5-3-16,0-7 0 0,-1-1-6 0,-2-5 1 15,1-1-1-15,-2 1-2 0,1-1 1 0,2-3-3 16,-1 1-2-16,1-4-1 0,0-1-2 15,-2-3 2-15,6 1 1 0,-3 0 2 0,0 1-3 16,0-1 4-16,0 0 1 0,-3-1-1 0,3-3 4 16,-3 0-5-16,2-1-2 0,1 2 0 15,-1-2-2-15,-1 0 3 0,2 2 0 0,0 0 0 0,0-1-1 16,3-1-2-16,-2-1 2 0,5-2-2 16,-2 2 3-16,-3 0-1 0,6 1-4 0,-5 0 0 15,1-4-4-15,2 1 7 0,3-4 2 0,-2 2 3 16,1 3 0-16,-3-4-9 0,2-4 2 0,-3-2 1 15,0-2 1-15,3-2 5 0,-4 4-1 16,0-2-3-16,-2 0-3 0,3 2 2 0,-2 0 0 16,5-2 1-16,-4-1 1 0,-2-1-3 0,2 0 0 15,-2-2-2-15,0 1 3 0,1-1-1 0,0 0 1 16,-1 1-1-16,2-2-2 0,-2-2 2 16,4-1 0-16,-4-1 1 0,0-2 0 0,1 0-1 15,-1 0-2-15,0 1 0 0,0-2 1 0,0-1 2 16,0 2 0-16,0 0 3 0,-1 1 1 15,-3-1 4-15,2 0 3 0,1 1 0 0,0 1 2 16,-1 0-7-16,-2-1-2 0,-1-1 0 0,2 2-3 16,-1-1 6-16,-2 1 0 0,2 0 0 0,-4-1-3 15,2 1 0-15,-5-1 0 0,-1 1 1 0,0 1 6 16,-1 1-3-16,-2 2-1 0,-1 2-1 16,-3 2-3-16,-1-1 0 0,-5 1 4 0,1 2-2 15,-2-3 2-15,-1 1-2 0,-1-2-1 0,0 1 0 16,-7 0-2-16,3-2-1 0,-6 1-1 0,0 2-2 15,-4-6-2-15,3 4 3 0,-1 1 0 0,-4-3 1 16,-1 0-3-16,2 3 1 0,-8-1-4 16,1-1 2-16,-1 2 3 0,0-2-3 0,-2 5 4 15,-2-3-1-15,-1-3 1 0,-3 3 2 0,0 0-1 16,-1 0 2-16,-1-3-5 0,-6 1 1 16,0 0-2-16,-1 0 1 0,-3 1-1 0,2-5 1 15,-6 5-2-15,6-3-3 0,-10-2-1 0,1 2 2 16,-3 3 2-16,-3-2 0 0,-3 2 2 0,-4-1-4 15,-3 3-1-15,-4-1 0 0,-1-1 1 16,-3-1 2-16,2 2 0 0,-1-3 1 0,-4-2-1 16,4 1 1-16,-1 1 3 0,1-2-4 0,3 1 1 15,-2-1 0-15,3 3-3 0,3 0 0 16,5 0 3-16,1 3-3 0,1 1 3 0,5 3 1 16,0-4-5-16,8 2 2 0,3-2-1 0,0 1-1 15,4-2 2-15,5-2-6 0,13-1-5 0,5-1-12 16,6-4-32-16,7-2-72 0,7-2-115 0,4-2-196 15,11-4-282-15,3 0-54 0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24.7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BD4CB3-FF4F-4622-BB21-610BB54A85C7}" emma:medium="tactile" emma:mode="ink">
          <msink:context xmlns:msink="http://schemas.microsoft.com/ink/2010/main" type="inkDrawing" rotatedBoundingBox="4719,10296 12523,9710 12530,9812 4726,10398" semanticType="underline" shapeName="Other">
            <msink:sourceLink direction="with" ref="{7BE57F8C-8EED-4ED1-A809-CE6A294BAB7A}"/>
          </msink:context>
        </emma:interpretation>
      </emma:emma>
    </inkml:annotationXML>
    <inkml:trace contextRef="#ctx0" brushRef="#br0">109 604 1 0,'-22'-8'0'16,"-1"-1"0"-16,-5 1 31 0,12 2 24 0,5 3-2 15,7 0 4-15,-1 1 12 0,5-1-5 0,3 2-33 16,-2 1-50-16,0 0-67 0,1-2-49 16,-1 2 23-16,0-3 104 0,3 3 8 0,4 0 0 15,6 3 13-15,2-1 60 0,7-2-10 0,3 1 8 16,8 2 3-16,4-1 6 0,8 1 3 0,7-3-6 15,10 0-9-15,11-2-9 0,11-2-8 16,9-1 1-16,12-4 2 0,13 2-5 0,10-4 0 16,15-2-4-16,13 1-8 0,9-3-5 0,15 2-9 15,4-4-7-15,5 1-4 0,11-2-6 16,6 3-3-16,9-2-4 0,1 1-1 0,6 1 0 16,4-3 0-16,8 2 1 0,2-1-1 0,1 1 3 15,0 3 0-15,5-4 0 0,-2 1 2 0,-2-4-3 16,0-2 1-16,-5 1 1 0,-6-2 3 0,-5-1 5 15,-13 1 6-15,-3-4 7 0,-19 6 1 0,-13-1 2 16,-18 5 1-16,-16 5-4 0,-20 3-2 16,-15 3-7-16,-14 1-8 0,-10 5-6 0,-6 3-5 15,-10 2-10-15,-6-1-11 0,-7 1-16 0,-8 1-32 16,5 0-52-16,-7 5-156 0,0-4-203 0,2 2 256 16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4:38.8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B71C531-A619-4E92-A5EA-5A9A21329803}" emma:medium="tactile" emma:mode="ink">
          <msink:context xmlns:msink="http://schemas.microsoft.com/ink/2010/main" type="inkDrawing" rotatedBoundingBox="3107,16010 3549,14159 4645,14422 4203,16272" semanticType="callout" shapeName="Other">
            <msink:sourceLink direction="with" ref="{C4275430-9901-47A2-B664-D05C81F6E23C}"/>
          </msink:context>
        </emma:interpretation>
      </emma:emma>
    </inkml:annotationXML>
    <inkml:trace contextRef="#ctx0" brushRef="#br0">-15256 7815 11 0,'9'-29'448'16,"5"-15"-292"-16,3-6 9 0,-1 2 39 0,-3 7 13 15,1-5 27-15,-9 3 15 0,1 0-25 0,-6 3-31 16,-4 7-32-16,-2 1-36 0,-5 4-23 0,-1 1-15 15,-2 4-16-15,-4 3-16 0,-2 2-4 16,1 4-12-16,-2 5-14 0,-3 0-11 0,5 6-20 16,-5 3-10-16,0 5-8 0,-3 5-7 0,-1 7 3 15,-2 7-1-15,-5 10 6 0,0 6 1 0,-3 10 7 16,1 3 2-16,3 4 0 0,4-2 7 16,5 2-5-16,6 0-1 0,8-1-3 0,3 0-8 15,11-6 0-15,9-1-3 0,7-5-2 0,2 0 4 16,13-4 0-16,3-3 6 0,3 1 3 15,5-3 3-15,7 1 1 0,1-2-1 0,8 1 3 16,-1-1-3-16,3-1 4 0,2 1 0 0,-6 1-1 16,-2-3 3-16,-5 4-3 0,-7-2-1 0,-9-1-2 15,-11 1-4-15,-9-4 1 0,-9 1 5 16,-8 0 5-16,-9 0 3 0,-10 3 3 0,-10 5 1 0,-12-3 2 16,-9-1 6-16,-9 0-1 0,-1-5 7 15,-4-6-1-15,-6 0-4 0,-2-5 2 0,-1-4-2 16,2-2 0-16,-4-6 0 0,0-1-6 0,4-4-6 15,-2-2-3-15,9 0-2 0,7 0 1 16,2 0-2-16,11 0-5 0,7 3-7 0,11-2-4 16,12 1-15-16,3-2-32 0,11 0-40 0,2 0-13 15,12 2-4-15,3-1 5 0,9 4 1 0,13-5-63 16,4-5-110-16,10 0-199 0,7-5-249 16,0-4 35-16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25.750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041E53C-A683-4056-AB0E-ADC4842E3184}" emma:medium="tactile" emma:mode="ink">
          <msink:context xmlns:msink="http://schemas.microsoft.com/ink/2010/main" type="inkDrawing" rotatedBoundingBox="17342,6204 31629,5950 31689,9324 17402,9578" hotPoints="31917,7796 23706,8740 15635,6958 23846,6014" semanticType="enclosure" shapeName="Ellipse">
            <msink:sourceLink direction="with" ref="{30207946-0428-483A-9166-025D217ACCA8}"/>
          </msink:context>
        </emma:interpretation>
      </emma:emma>
    </inkml:annotationXML>
    <inkml:trace contextRef="#ctx0" brushRef="#br0">0 361 1 0,'3'0'0'0,"5"2"0"0,-3-2 0 15,6 0 0-15,0 1 0 0,-1-1 0 16,7 0 0-16,-3-1 0 0,1-1 0 0,4 2 0 15,1-2 0-15,0 1 0 0,3 0 0 0,6-1 0 16,5-1 0-16,5 0 0 0,1 2 0 0,10-1 0 16,6 1 0-16,15-2 0 0,11 1 0 15,14-2 52-15,16-1 92 0,16-1 4 0,25-3-23 16,17 0-12-16,14-1-11 0,19-2-16 0,19 1-3 16,14-1-3-16,16 0-8 0,14-1 3 0,17-1-1 15,12 4-3-15,12-5 3 0,16 2-6 16,4 1-4-16,8-3-5 0,8 5-3 0,7-3-11 15,-2 0 2-15,3 3-4 0,-4-4-4 0,-1 0 4 16,0 0-8-16,-7 2-7 0,-3 3-4 0,-9 3-5 16,-15 0-7-16,-14 1-2 0,-15 4-1 15,-20 0-7-15,-22 2-3 0,-17 3-8 0,-22 5-14 16,-15 0-5-16,-22 5-8 0,-11 0-6 0,-21 0-4 16,-16 0-7-16,-13-4-8 0,-12-1-17 0,-13 2-26 15,-10-4-43-15,-14 2-62 0,-10 3-73 16,-10-2-77-16,-7 1-65 0,-9 1 424 0,-8-2 0 15</inkml:trace>
    <inkml:trace contextRef="#ctx0" brushRef="#br1" timeOffset="66011.4176">10259-1537 1 0,'0'-18'0'15,"0"-6"0"-15,-1-9 0 0,-2 10 0 0,-1 3 0 16,0-1 0-16,3 3 54 0,-1 1 25 16,1-3-3-16,-1 3-1 0,0-1-9 0,-4 4-4 15,5-3-3-15,-3 2-5 0,-4-1 5 0,4 2 3 16,-5-2 6-16,3 3 8 0,-3-4-3 0,-2 1-1 16,2-3-7-16,-9 1-9 0,2-2-6 0,-7 0-13 15,-5 4-11-15,0-2-8 0,-9 0-8 0,-4 3-3 16,0-3-1-16,-7 1 1 0,2-1 1 15,-5-5 1-15,-1 0 2 0,-7-1-5 0,1-2 1 16,-6 3 2-16,-2 4-2 0,-1 1-1 0,-1-3-2 16,-9 2-2-16,-3 0 1 0,-5 2-1 0,-5-1-3 15,-6-2 1-15,-3 4-6 0,-1-8 0 16,-3 0 9-16,-4 2-4 0,-4 1 3 0,-7 2 2 16,-12 1-8-16,-3 0-2 0,-7 0-1 0,-3-2 0 15,-7 3-6-15,-4 1 6 0,-6-4 3 16,-6-1 0-16,-3-3 6 0,-2 0-2 0,0 6-2 15,-3 0 2-15,-3 3-4 0,-3 1 2 0,2-3-1 16,1 3-2-16,2 0 1 0,-2 1 1 0,2 4 0 16,-5-3 1-16,3 3-2 0,-3-1-8 15,2-2-4-15,-3 3-14 0,-7 2-5 0,0 1 6 16,-6 4 5-16,-2 4 14 0,-5 4 5 0,-8 3 2 16,1 0 2-16,-1 4 3 0,7 1 5 0,0 0-2 15,0 3-1-15,10 1-2 0,2 0-3 16,14 2 5-16,2-1-1 0,5 0 0 0,8 2 1 15,7 2-2-15,8 2 1 0,5-2-1 0,9 2 2 16,1 0 0-16,8 4 1 0,2 0 3 0,4 4 1 16,11-4 4-16,3 3 1 0,8 5 0 0,2-2-1 15,2 9-5-15,7-1-6 0,-2 6-2 16,8 2-2-16,-1 3-1 0,5 2 1 0,6 4 1 16,2 2-1-16,9-1 0 0,3 0 1 0,4-3-1 15,9-2 5-15,2 3-2 0,5-1-2 0,8 0 1 16,6 1-5-16,2-4 3 0,10-3 2 15,4 0 3-15,5 0 3 0,5 0-2 0,6 0 3 16,7-2 3-16,2-1 6 0,7-1 6 0,4 0 3 16,7 0 3-16,5 0 0 0,9-5 1 15,11-2 2-15,5 2 3 0,4-3 2 0,13 2-6 16,7 3-3-16,3 0-3 0,6 4-7 0,4 0-1 16,4 2-2-16,4-1-3 0,8-4-2 0,3 0-1 15,6-3 0-15,2 0-5 0,-1 3 2 16,-1 1-7-16,1-2-4 0,2-4 1 0,6 0-2 15,3-6 7-15,3-1 0 0,2-5 1 0,3-6 2 16,5-1-2-16,12-5 1 0,11-5 0 0,6 1-2 16,4-4-7-16,10 0 2 0,6-5-1 0,5 0 2 15,8-3 5-15,3-1 3 0,1 0 1 16,5-1 1-16,-3 1-3 0,-1 1-3 0,-2 3-3 16,-8 2 1-16,-2 0 2 0,-9 2-1 0,-4 0-2 15,-2 4-2-15,-9 2 1 0,-1 4 1 0,4-3 5 16,-6 0 0-16,2-6-2 0,1 3 0 15,2-3-1-15,8-2 4 0,0 1-1 0,4-5-1 16,7-2 3-16,4-4-4 0,9-1 5 0,3-5-2 16,3-3 2-16,-1-5 1 0,4-3-4 0,-3 0 3 15,-3-5-3-15,-9 4 2 0,-6-3 1 16,-2 1-1-16,-16-2-3 0,-7-3-4 0,-6-1 3 16,-7 0 0-16,-8-5 4 0,-5 2 4 0,-11-3-4 15,-8 1-1-15,-6 0 0 0,-11-2 1 0,-3 0 1 16,-2-2 1-16,-10-3 1 0,-2-5-4 15,-6-2 4-15,-7-3 0 0,-7-4 3 0,-5-2 7 16,-3-1-2-16,-12-7 1 0,-3 3 0 0,-14-4 1 16,-2 0 9-16,-14-2 9 0,-8-4 8 0,-10-7 4 15,-13 1-5-15,-8-1-3 0,-14 3-10 0,-14-3-5 16,-9 0-5-16,-18 1-7 0,-10-3-6 16,-18 1-1-16,-15-3-3 0,-13 3-2 0,-17-2-2 15,-19-3-3-15,-17 1-5 0,-12 1-6 0,-10 2-9 16,-18 3-17-16,-13 11-36 0,-12 9-70 0,-13 10-182 15,-11 12-448-15,-13 3 109 0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30.8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43508BD-28DE-46BA-8B5B-3893E1E3B701}" emma:medium="tactile" emma:mode="ink">
          <msink:context xmlns:msink="http://schemas.microsoft.com/ink/2010/main" type="writingRegion" rotatedBoundingBox="26984,8349 28182,8349 28182,11679 26984,11679"/>
        </emma:interpretation>
      </emma:emma>
    </inkml:annotationXML>
    <inkml:traceGroup>
      <inkml:annotationXML>
        <emma:emma xmlns:emma="http://www.w3.org/2003/04/emma" version="1.0">
          <emma:interpretation id="{C06D90AC-E1F2-4037-BBDF-C00BAA29616E}" emma:medium="tactile" emma:mode="ink">
            <msink:context xmlns:msink="http://schemas.microsoft.com/ink/2010/main" type="paragraph" rotatedBoundingBox="26984,8349 28182,8349 28182,11679 26984,116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4E94CC-E6C0-4ACC-A30D-EDA7F870031E}" emma:medium="tactile" emma:mode="ink">
              <msink:context xmlns:msink="http://schemas.microsoft.com/ink/2010/main" type="line" rotatedBoundingBox="26984,8349 28182,8349 28182,11679 26984,11679"/>
            </emma:interpretation>
          </emma:emma>
        </inkml:annotationXML>
        <inkml:traceGroup>
          <inkml:annotationXML>
            <emma:emma xmlns:emma="http://www.w3.org/2003/04/emma" version="1.0">
              <emma:interpretation id="{CCB173B3-1178-4D0C-BE34-B2B2BCD33298}" emma:medium="tactile" emma:mode="ink">
                <msink:context xmlns:msink="http://schemas.microsoft.com/ink/2010/main" type="inkWord" rotatedBoundingBox="26984,8349 28182,8349 28182,11679 26984,11679"/>
              </emma:interpretation>
              <emma:one-of disjunction-type="recognition" id="oneOf0">
                <emma:interpretation id="interp0" emma:lang="en-IN" emma:confidence="0">
                  <emma:literal>+</emma:literal>
                </emma:interpretation>
                <emma:interpretation id="interp1" emma:lang="en-IN" emma:confidence="0">
                  <emma:literal>D</emma:literal>
                </emma:interpretation>
                <emma:interpretation id="interp2" emma:lang="en-IN" emma:confidence="0">
                  <emma:literal>i</emma:literal>
                </emma:interpretation>
                <emma:interpretation id="interp3" emma:lang="en-IN" emma:confidence="0">
                  <emma:literal>¢</emma:literal>
                </emma:interpretation>
                <emma:interpretation id="interp4" emma:lang="en-IN" emma:confidence="0">
                  <emma:literal>j</emma:literal>
                </emma:interpretation>
              </emma:one-of>
            </emma:emma>
          </inkml:annotationXML>
          <inkml:trace contextRef="#ctx0" brushRef="#br0">8076 1587 522 0,'-12'-34'248'0,"-6"-8"8"0,1-7-14 0,5 10-67 16,4 15-51-16,-3 3-21 0,5 6-13 0,1 0-8 16,2 5-2-16,-1 3 1 0,2 2-4 0,0 1-10 15,2 4-15-15,0-2-19 0,0 4-19 16,0-2-20-16,0 3-22 0,0-2-21 0,2 1-5 16,-2 1 6-16,1 4 13 0,3 6 22 0,-3 10 13 15,2 7 4-15,1 5 8 0,0 10-7 16,-3 3 0-16,1 10 1 0,-2 9-5 0,5 9 7 15,-3 11 0-15,2 9 2 0,-2 5 3 0,5 5 2 16,0 7 0-16,5 4 5 0,1 7 3 0,2 7 2 16,2 7 6-16,-2 4-2 0,4 0-2 0,-3-5-2 15,3 2-2-15,2-9-4 0,2-1 1 0,-4-6-6 16,1-10-1-16,-7-6 0 0,-1-13-1 16,-2-11 1-16,-2-10-1 0,0-9-1 0,-6-9-2 15,1-9-2-15,1-9 4 0,-3-10 0 0,3-11 4 16,-2-2 3-16,-2-10 9 0,0 0 15 0,0-4 18 15,0-2 19-15,0 0 3 0,0 2 1 16,0-1-13-16,0-2-21 0,-2-5-13 0,-2 1-16 16,-1-4-11-16,2 0-1 0,-2 0-7 0,0-1-4 15,-2 0-8-15,0-1-45 0,3 1-68 16,-5 3-104-16,1 0-145 0,-4 3-165 0,-4 5-305 16,-3 4-62-16</inkml:trace>
          <inkml:trace contextRef="#ctx0" brushRef="#br0" timeOffset="393.9251">7760 4476 1077 0,'0'-9'151'0,"-1"-3"-46"0,1 3-30 0,1-1-25 15,6 3-20-15,3-1-4 0,6-2 25 0,-3 2 38 16,2 1 34-16,-3 1 9 0,0 3-14 0,-4-1-37 15,-1 4-37-15,-1 0-18 0,2 4-16 16,-1-1-7-16,5 3 3 0,0 3-6 0,2 3 4 16,-1 2 2-16,6 2 5 0,0 0-1 0,1 6 2 15,4 1-2-15,0-1-5 0,4 1 6 0,-4-2-3 16,2-3 5-16,1-1 3 0,-2-3 4 16,2-4 6-16,0-1 11 0,-2-4 13 0,3-2 9 15,-1-3 11-15,5-3 1 0,1-3-5 0,1-2-2 16,3-5-8-16,0-2-8 0,2-4-6 0,1-2-7 15,-2-3-7-15,1-3-4 0,-3-5-2 16,-7 0-5-16,2-6-2 0,-4 3-7 0,1-3-5 16,-2 3 1-16,-1-1-5 0,-2 5 4 0,-2 1-3 15,-2 4-11-15,-3 2-14 0,-5 5-29 16,2 2-38-16,-3 5-43 0,-6 2-52 0,0 5-71 16,-1 2-106-16,-6 3-86 0,1 3-151 0,-3 5-157 15,-2 5 624-15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29.24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EF8A82A-21F3-4857-94F2-4A0671FD3569}" emma:medium="tactile" emma:mode="ink">
          <msink:context xmlns:msink="http://schemas.microsoft.com/ink/2010/main" type="writingRegion" rotatedBoundingBox="22567,14055 23135,14055 23135,14546 22567,14546"/>
        </emma:interpretation>
      </emma:emma>
    </inkml:annotationXML>
    <inkml:traceGroup>
      <inkml:annotationXML>
        <emma:emma xmlns:emma="http://www.w3.org/2003/04/emma" version="1.0">
          <emma:interpretation id="{1DF58F16-A6F5-472D-B491-B20246A66329}" emma:medium="tactile" emma:mode="ink">
            <msink:context xmlns:msink="http://schemas.microsoft.com/ink/2010/main" type="paragraph" rotatedBoundingBox="22567,14055 23135,14055 23135,14546 22567,14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499453-A1A0-4E5E-851A-0062A0D3014F}" emma:medium="tactile" emma:mode="ink">
              <msink:context xmlns:msink="http://schemas.microsoft.com/ink/2010/main" type="line" rotatedBoundingBox="22567,14055 23135,14055 23135,14546 22567,14546"/>
            </emma:interpretation>
          </emma:emma>
        </inkml:annotationXML>
        <inkml:traceGroup>
          <inkml:annotationXML>
            <emma:emma xmlns:emma="http://www.w3.org/2003/04/emma" version="1.0">
              <emma:interpretation id="{BFC279A5-B185-45A1-98FE-15EDB9DD7827}" emma:medium="tactile" emma:mode="ink">
                <msink:context xmlns:msink="http://schemas.microsoft.com/ink/2010/main" type="inkWord" rotatedBoundingBox="22567,14055 23135,14055 23135,14546 22567,14546"/>
              </emma:interpretation>
              <emma:one-of disjunction-type="recognition" id="oneOf0">
                <emma:interpretation id="interp0" emma:lang="en-IN" emma:confidence="0">
                  <emma:literal>.</emma:literal>
                </emma:interpretation>
                <emma:interpretation id="interp1" emma:lang="en-IN" emma:confidence="0">
                  <emma:literal>/</emma:literal>
                </emma:interpretation>
                <emma:interpretation id="interp2" emma:lang="en-IN" emma:confidence="0">
                  <emma:literal>|</emma:literal>
                </emma:interpretation>
                <emma:interpretation id="interp3" emma:lang="en-IN" emma:confidence="0">
                  <emma:literal>-</emma:literal>
                </emma:interpretation>
                <emma:interpretation id="interp4" emma:lang="en-IN" emma:confidence="0">
                  <emma:literal>r</emma:literal>
                </emma:interpretation>
              </emma:one-of>
            </emma:emma>
          </inkml:annotationXML>
          <inkml:trace contextRef="#ctx0" brushRef="#br0">3350 7517 2084 0,'-6'-24'130'16,"4"-7"-72"-16,2-7-42 0,15 7-22 0,19-4-12 16,7-3 1-16,14-6 4 0,11 1-7 15,0 0-35-15,1 5-88 0,-4 1-124 0,-6 3-232 16,-2 4-348-16,-6 5 445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29.91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ED3FA11-7144-4DF3-A233-8E81EA9D237E}" emma:medium="tactile" emma:mode="ink">
          <msink:context xmlns:msink="http://schemas.microsoft.com/ink/2010/main" type="writingRegion" rotatedBoundingBox="20567,13487 30567,11892 31029,14788 21030,16384"/>
        </emma:interpretation>
      </emma:emma>
    </inkml:annotationXML>
    <inkml:traceGroup>
      <inkml:annotationXML>
        <emma:emma xmlns:emma="http://www.w3.org/2003/04/emma" version="1.0">
          <emma:interpretation id="{F08ABE29-9966-4053-AD4D-FD0412D31754}" emma:medium="tactile" emma:mode="ink">
            <msink:context xmlns:msink="http://schemas.microsoft.com/ink/2010/main" type="paragraph" rotatedBoundingBox="20567,13487 30567,11892 31029,14788 21030,163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2D326C-B80C-410D-90EA-405173DA526A}" emma:medium="tactile" emma:mode="ink">
              <msink:context xmlns:msink="http://schemas.microsoft.com/ink/2010/main" type="line" rotatedBoundingBox="20567,13487 30567,11892 31029,14788 21030,16384"/>
            </emma:interpretation>
          </emma:emma>
        </inkml:annotationXML>
        <inkml:traceGroup>
          <inkml:annotationXML>
            <emma:emma xmlns:emma="http://www.w3.org/2003/04/emma" version="1.0">
              <emma:interpretation id="{DB6C1F05-6202-4CC5-AD9B-E2E8CE68A670}" emma:medium="tactile" emma:mode="ink">
                <msink:context xmlns:msink="http://schemas.microsoft.com/ink/2010/main" type="inkWord" rotatedBoundingBox="20567,13487 24165,12913 24475,14850 20876,15424">
                  <msink:destinationLink direction="with" ref="{E59BA84F-98FB-44E5-9BAF-279FDDB8E875}"/>
                </msink:context>
              </emma:interpretation>
              <emma:one-of disjunction-type="recognition" id="oneOf0">
                <emma:interpretation id="interp0" emma:lang="en-IN" emma:confidence="0">
                  <emma:literal>Retro.</emma:literal>
                </emma:interpretation>
                <emma:interpretation id="interp1" emma:lang="en-IN" emma:confidence="0">
                  <emma:literal>Relo.</emma:literal>
                </emma:interpretation>
                <emma:interpretation id="interp2" emma:lang="en-IN" emma:confidence="0">
                  <emma:literal>Retro</emma:literal>
                </emma:interpretation>
                <emma:interpretation id="interp3" emma:lang="en-IN" emma:confidence="0">
                  <emma:literal>Relo</emma:literal>
                </emma:interpretation>
                <emma:interpretation id="interp4" emma:lang="en-IN" emma:confidence="0">
                  <emma:literal>Rebio.</emma:literal>
                </emma:interpretation>
              </emma:one-of>
            </emma:emma>
          </inkml:annotationXML>
          <inkml:trace contextRef="#ctx0" brushRef="#br0">3829 7733 180 0,'-5'2'418'0,"-2"-2"-211"0,3 0-37 16,3-2-12-16,3-1-25 0,4-4-34 0,4-6-56 15,5-5-23-15,5-5 6 0,0-2 5 0,6 0 4 16,3-3 4-16,1-1-5 0,1-2-8 0,-3-1-9 16,5-2-5-16,-6-1-4 0,0 0 2 15,-5 0 3-15,-6 4-5 0,0-1-1 0,-6 4-1 16,-4 1-3-16,5 5 2 0,-5 3 0 0,4 2-1 16,-4 4-4-16,-3 5-1 0,0 3-8 15,-2 2-21-15,-1 3-30 0,0 2-21 0,0 2 5 16,-3 6 18-16,1 5 36 0,-5 5 25 0,0 6 10 15,-1 4 7-15,0 2 1 0,3 7 2 0,-1 3-1 16,0 5 2-16,2-1 5 0,-2 0-10 16,4 0-3-16,2-3-2 0,5-2-9 0,-2-4 12 15,1-2-4-15,5-6 6 0,-1-2 1 0,4-3-1 16,4-5 3-16,0-1 0 0,2-4 5 16,3-6-1-16,-2 1 4 0,4-6-3 0,0-3 0 15,-5-3-4-15,7-6-7 0,-3-3-8 0,1-4-10 16,0-9-14-16,1-2-7 0,-1-4-6 0,-6-3-3 15,2-4 1-15,-1-3 5 0,-6-2 4 0,-3 0 6 16,-1-2 10-16,-3 2 5 0,-1 5 5 0,-1 4 7 16,-2 4-2-16,-1 8 4 0,0 6 3 15,-1 6 3-15,0 6 0 0,1 2-14 0,-2 2-23 16,1 4-17-16,-6 5 3 0,5 6 14 0,-8 5 23 16,1 6 16-16,-2 6-1 0,-1 5 0 0,0 0 0 15,1 2-3-15,1 0 1 0,6 1 0 16,1-1-3-16,3-3-5 0,3 0 3 0,1-5-1 15,8-3 6-15,5-3 3 0,6-5 2 0,1-5 1 16,3-5-4-16,1 0-3 0,6-7-4 16,-2-3-6-16,1-3-1 0,-2-5-6 0,-3 0 0 15,2-5-1-15,-6-5 5 0,4 0 5 0,-5-6-1 16,0-1 4-16,-6-3-1 0,-4-1 1 0,-2-3 3 16,-5 1 1-16,-5-3-2 0,-5 0-2 0,0-4-4 15,-7 1-1-15,-5 1 0 0,-5 5 3 16,-2-1-2-16,-1 4 1 0,-3 6-3 0,-5-1-5 15,5 7 4-15,0 4-3 0,0 2-2 0,2 1-2 16,2 5-8-16,3 0-33 0,0 3-121 0,4 2-210 16,6 3-453-16,2-2 41 0</inkml:trace>
          <inkml:trace contextRef="#ctx0" brushRef="#br0" timeOffset="-1437.6834">1764 7212 1645 0,'-4'-29'896'0,"-6"-5"-871"0,4 2-20 0,-1 18-19 15,7 11-35-15,4 3-30 0,-4 6-14 0,3 5-5 16,0 8 24-16,-2 12 36 0,-2 11 22 0,-5 15 24 15,-6 10 13-15,0 10 0 0,-2 3 3 16,0 5 3-16,1 0-2 0,3-1 6 0,0 1-3 16,6 0-2-16,-4-3-5 0,5-1-2 0,2-11-1 15,-1-6-4-15,4-10 1 0,0-7-2 16,0-13 1-16,4-9-2 0,-2-9-2 0,-2-11 9 16,-1-2 17-16,-1-3 28 0,0-3 7 0,0-2-9 15,-1-15-21-15,1-12-31 0,-2-9-8 0,1-13-3 16,-2-5-1-16,-2-8 2 0,4-6-2 15,-1-8 2-15,2-5-1 0,0-2-2 0,7-5 0 16,0-1-2-16,6-7-3 0,3 1 1 0,6-4-1 16,2-4-3-16,4-2 3 0,1 3 3 15,10 2 0-15,-1 11 9 0,-1 12-3 0,2 12 1 16,-1 9 1-16,-3 7-6 0,2 7 4 0,5 2-4 16,-2 10-4-16,-2 8-3 0,0 6-6 0,-1 9-5 15,-7 6-5-15,8 6 0 0,-3 6-8 0,-6 9-1 16,0 5 1-16,-5 8 2 0,-8 8 10 15,-1 8 9-15,-6 6 7 0,-8 5 5 0,-5 4 6 16,-7 4 1-16,-10 2 0 0,0-2 3 0,-12 1-2 16,3 1 2-16,-9-2 1 0,0 0-4 0,-3-6 2 15,-1-6 1-15,-2-8-1 0,-1-4 5 0,-1-5-2 16,4-7 0-16,4-5 0 0,2-4 2 16,5-6 2-16,1-5 2 0,5-5 5 0,8-4 0 15,3-2 4-15,4-1 1 0,2 1-2 0,6-1-1 16,3 4-11-16,1-1-16 0,6 2-10 15,-2 2-10-15,5 1-1 0,3 3 6 0,5 7 6 16,7 4 4-16,1 9 7 0,0 8 4 0,1 5-2 16,8 1 3-16,-5 3-2 0,5 1 1 0,-2 2 2 15,5 0-2-15,0-3 0 0,-1-3-3 16,-5-1 4-16,7-6 2 0,-4 2-4 0,-3-3 1 16,4-8-25-16,-8 2-101 0,2-5-137 0,-4-5-204 15,-1-1-446-15,-5-6 5 0</inkml:trace>
          <inkml:trace contextRef="#ctx0" brushRef="#br0" timeOffset="-836.4897">2421 7738 932 0,'-1'-6'723'0,"4"-3"-651"0,5-3-60 0,8 0-24 15,11 0 3-15,9-1 9 0,3-4 2 0,2 6-5 16,2-4 6-16,4-1-2 0,-4 0 6 0,-1-4 2 15,-2 0-4-15,0-1 0 0,-4-3-3 16,3-1 4-16,-5 1-1 0,-6-2 3 0,-7 1-1 16,-1-1-4-16,-8-2-2 0,-6 0-5 0,-5 1 0 15,-2 1-2-15,-5 9-10 0,-3 4-11 0,-4 3-18 16,-6 7-3-16,-3 3 8 0,-4 8 17 16,-4 4 23-16,-6 10 16 0,-2 6 14 0,-2 8 11 15,-1 7 9-15,-2 0 9 0,2 10 4 0,1 4-1 16,1-1-7-16,6 4-6 0,5 0-8 15,3 0-6-15,8-5-5 0,8-5-6 0,7-7 0 16,5-8 6-16,9-5 13 0,11-4 16 0,2-6 4 16,9-3 0-16,13-4-11 0,5-6-19 0,4-6-7 15,6-5-11-15,-3-6-14 0,4-3-18 0,-1-7-32 16,-5 0-25-16,4-7-11 0,-9-6-3 0,-6-3 8 16,2-7 10-16,-7-4-18 0,1-6-28 15,-4-7-24-15,-2-4-25 0,-7-5-8 0,-1-4 1 16,-3-3 4-16,-3-3 18 0,-3-2 37 0,-4-7 44 15,0 0 44-15,-5-2 36 0,0 0 31 0,-8 9 35 16,-2 2 43-16,-1 7 42 0,-4 9 32 16,-2 9 4-16,-5 10-10 0,1 6-22 0,-1 9-30 15,4 3-16-15,-1 8-20 0,-2 3-17 0,4 8-19 16,1 4-23-16,4 1-26 0,1 2-28 16,-2 5-15-16,-3 6-4 0,0 10 8 0,-5 15 18 15,-1 13 7-15,-1 13 12 0,0 6 6 0,2 11 6 16,7 1 7-16,-3 6 5 0,2 4 1 0,3 1 2 15,1 0-1-15,2-3-2 0,1-6-9 16,7-2-6-16,-2-3-5 0,5-4-10 0,3-6 6 16,5-4 0-16,-4-6 0 0,-1-5 4 0,3-7-4 15,-2-5-3-15,1-5-3 0,-1-5-26 0,0-4-72 16,-6-3-106-16,3-7-150 0,-1-2-272 0,0-7-850 16</inkml:trace>
          <inkml:trace contextRef="#ctx0" brushRef="#br0" timeOffset="139.5137">5174 7477 2118 0,'-3'-2'128'0,"2"-2"-107"0,0 2-69 16,2 4-41-16,3 2-125 0,1 1-143 15,3 1-316-15,2-3-212 0</inkml:trace>
        </inkml:traceGroup>
        <inkml:traceGroup>
          <inkml:annotationXML>
            <emma:emma xmlns:emma="http://www.w3.org/2003/04/emma" version="1.0">
              <emma:interpretation id="{91563796-B4CC-456A-9755-752BA855E52D}" emma:medium="tactile" emma:mode="ink">
                <msink:context xmlns:msink="http://schemas.microsoft.com/ink/2010/main" type="inkWord" rotatedBoundingBox="27420,12532 30589,12026 31029,14788 27860,15294"/>
              </emma:interpretation>
              <emma:one-of disjunction-type="recognition" id="oneOf1">
                <emma:interpretation id="interp5" emma:lang="en-IN" emma:confidence="0">
                  <emma:literal>Cafes</emma:literal>
                </emma:interpretation>
                <emma:interpretation id="interp6" emma:lang="en-IN" emma:confidence="0">
                  <emma:literal>Cefs</emma:literal>
                </emma:interpretation>
                <emma:interpretation id="interp7" emma:lang="en-IN" emma:confidence="0">
                  <emma:literal>cafes</emma:literal>
                </emma:interpretation>
                <emma:interpretation id="interp8" emma:lang="en-IN" emma:confidence="0">
                  <emma:literal>cefs</emma:literal>
                </emma:interpretation>
                <emma:interpretation id="interp9" emma:lang="en-IN" emma:confidence="0">
                  <emma:literal>left</emma:literal>
                </emma:interpretation>
              </emma:one-of>
            </emma:emma>
          </inkml:annotationXML>
          <inkml:trace contextRef="#ctx0" brushRef="#br0" timeOffset="4197.5728">9139 5727 658 0,'-7'-26'232'0,"3"-10"-47"0,-7-5-21 0,2 7-6 16,5 6-6-16,-3 3 5 0,2-1 3 0,1 3-22 16,-5 2-24-16,0 1-26 0,1 2-36 0,-4 5-12 15,0 4-23-15,0 0-13 0,0 6-11 0,-1 3-17 16,-2 3-3-16,-6 9-2 0,-5 4 5 16,-9 13 6-16,-8 8 9 0,-4 9 1 0,-2 9 6 15,3 0 7-15,-5 13 4 0,-1-1 5 0,0 4 6 16,5 2-2-16,2 1 2 0,5-3 0 15,8-4-2-15,4-5 0 0,9-2-3 0,6-5 1 16,9-5 0-16,8-5 4 0,8-7 7 0,4-2 4 16,9-4 5-16,4-8-3 0,8-1-6 15,7-4-4-15,7-8-3 0,7-3-1 0,2-1-3 16,5-4-4-16,0-5-3 0,2-3-10 0,4-4 1 16,-5-3-7-16,-6-3-5 0,-1-3-5 0,-2-6-2 15,-2-4-1-15,-3-1 2 0,-6-5 10 16,-2-1 1-16,-8-6 4 0,-2 0 2 0,-6 3-2 15,-3-2 3-15,-5 6 0 0,-6 4 4 0,-8 5 1 16,-2 6 1-16,-8 4-1 0,-1 3-7 0,-6 2-6 16,-2 4-5-16,-3 3-3 0,-7 3 2 15,-2 6 2-15,-4 2 1 0,-3 6 4 0,-1 0 4 0,-6 0 1 16,5 5 1-16,-1 2 2 0,3-1-4 16,0 1 3-16,7 1-2 0,-2-3 1 0,12 3 2 15,2 0-5-15,3-4 4 0,8 0-2 0,0-4-1 16,5-3 1-16,2-2-1 0,10-3 2 15,2-2 1-15,9-1-2 0,2-6-2 0,0 0-8 16,4-4-4-16,1 1-6 0,-7-1 0 0,3-2 2 16,-7 1 5-16,-7 1 6 0,-1 4 1 0,-8 1 1 15,0 2-6-15,-5 2-8 0,0-1-5 16,1 1 1-16,0 2 3 0,2 3 6 0,-1 0 6 16,0 2 4-16,5 0 4 0,-4-3 5 0,8 2 4 15,0-2 3-15,3-1 3 0,-1-1 4 16,9-6 3-16,-1-2 2 0,8-3-2 0,0-8-4 15,9-1-7-15,0-2-5 0,-3-3-1 0,3-1 1 16,-6-2-2-16,4-1 0 0,-4-1-3 0,1-3-6 16,-6-2-1-16,3-3-6 0,-9-7 1 0,1-7 0 15,3 1-1-15,-9-4 1 0,5-3 2 16,-8 1 1-16,1-4 3 0,0-5 4 0,4 0 1 16,-3 1 8-16,-2-1 1 0,3 4 2 0,-5 2 3 15,0 7-3-15,-7 5 5 0,0 6 4 0,-3 6 1 16,-1 8 12-16,-1 4 4 0,-3 8 6 15,2 4 2-15,-6 5-12 0,5 0-15 0,2 3-24 16,-4 1-20-16,-3 4-11 0,0 4 1 0,-9 13 14 16,-3 9 11-16,3 9 11 0,-5 11 4 0,3 8 1 15,0 2 0-15,-4 13 1 0,-1 6 5 0,5 5 1 16,-8 8 6-16,2 9 8 0,-4 6 1 16,-2 2 3-16,-2 4-4 0,3 4-5 0,-6 2-1 15,4 5-2-15,-1 0-1 0,2-1 4 0,7 0-6 16,2 1 2-16,0 2-1 0,3 1-3 15,-2-9 1-15,8-12-6 0,5-13-1 0,6-14-3 16,2-2 7-16,6-12-1 0,1-6 1 0,5-11-1 16,2-13-6-16,5-9-8 0,-2-9-9 0,3-8-13 15,-2-7-10-15,6-5-11 0,0-6-15 16,0-8-16-16,-2-9-6 0,-2-7-4 0,2-9 13 16,-8-4 17-16,-3-10 13 0,-9-2 16 0,-5-4 9 15,-2-6 7-15,-7 3 3 0,-2-3 4 0,-3 1 0 16,-4 1 1-16,2 1 1 0,-6 3-2 15,-1 3 6-15,-2 2 8 0,0 0 1 0,0 5 5 16,-1 3-2-16,0 2-1 0,0 4 11 0,1 5 9 16,7 3 10-16,4 2 10 0,0 5 3 0,6-2 5 15,2 1-1-15,7 1-2 0,2 1-15 0,7 1-13 16,2-2-14-16,6 1-13 0,0 4-1 16,8 2 0-16,6-2 0 0,2 4 1 0,4 1 0 15,6-1-3-15,2 1 2 0,1-3 1 0,6 5 1 16,3-4 2-16,6-2 0 0,-3 3-8 0,4-4 4 15,-2-1 0-15,3-3 1 0,0 4 7 16,-2-4-5-16,0 0 0 0,-6 2-1 0,-2-4 3 16,-5 4 0-16,1-1 1 0,-6 0-1 0,-6 2-4 15,-6 6 5-15,-6-3-2 0,-4 3 5 16,-7 4 6-16,-3 2-2 0,-1 1 2 0,-6 4 2 16,-3 1-3-16,0 1 0 0,-3 3-4 0,0-2-11 15,-2 3-11-15,0 0-5 0,-6 2-6 0,-2 2 2 16,-6 5 7-16,-7 8 0 0,-6 3 6 15,1 9 2-15,-8 2 2 0,1 2 6 0,1 4 1 16,7 0 2-16,4-3-3 0,1 0 2 0,11-7 1 16,7-2 3-16,3-7 9 0,8-3 0 15,3-3 5-15,3-1 4 0,2-2-5 0,5-3 9 0,3-2 0 16,6 0-3-16,6-4 0 0,5-4-10 0,5 0-4 16,2-4 0-16,7-2-7 0,3 2 3 15,5-4 0-15,-2-3-4 0,6 1 2 0,-4-4-1 16,3 1-2-16,-8-3-1 0,-1-3-3 0,0 1-7 15,-6-3-2-15,-5-2-2 0,-1-3 4 16,-6-1 0-16,-6-3 5 0,-7 2-1 0,-2 0-3 16,-7 2 6-16,-9 1-1 0,1 6 2 0,-10 6 1 15,0 0-8-15,-6 7-3 0,-5-1-3 0,-6 4 2 16,4 2 3-16,-9 4 1 0,-1 2 1 16,-6 5-3-16,6 3 5 0,3 3 0 0,2 2 3 15,8 2 4-15,3 2-5 0,8 4 4 0,4 4 6 16,3 6 5-16,10 3 14 0,8 2 9 0,5 5 6 15,6 0 0-15,7 0 1 0,7 3-10 0,-4-4-4 16,0 0 0-16,-2-4-16 0,1-6-1 16,-13-2-3-16,-2-9-6 0,-5-2 4 15,-15-8-1-15,1-1 2 0,-7-5 9 0,-3-1 12 0,-6 0 7 16,-13 2 2-16,-7 0-3 0,-14-1-16 0,-11 1-7 16,-6 0-7-16,-4-4-12 0,-3-2-14 15,-3-4-50-15,-1 2-88 0,-1-2-141 0,-8 3-312 16,-3-1-942-16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2:51.6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42B192-1724-4B45-AB11-E32716C53DDC}" emma:medium="tactile" emma:mode="ink">
          <msink:context xmlns:msink="http://schemas.microsoft.com/ink/2010/main" type="writingRegion" rotatedBoundingBox="1731,1257 1966,4167 811,4260 577,1350"/>
        </emma:interpretation>
      </emma:emma>
    </inkml:annotationXML>
    <inkml:traceGroup>
      <inkml:annotationXML>
        <emma:emma xmlns:emma="http://www.w3.org/2003/04/emma" version="1.0">
          <emma:interpretation id="{A8AA69BF-8E53-4D57-9A32-19F1F22A9293}" emma:medium="tactile" emma:mode="ink">
            <msink:context xmlns:msink="http://schemas.microsoft.com/ink/2010/main" type="paragraph" rotatedBoundingBox="1731,1257 1966,4167 811,4260 577,13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692CF3-22F2-4919-9793-A1DAFAB7DE4B}" emma:medium="tactile" emma:mode="ink">
              <msink:context xmlns:msink="http://schemas.microsoft.com/ink/2010/main" type="line" rotatedBoundingBox="1731,1257 1966,4167 811,4260 577,1350"/>
            </emma:interpretation>
          </emma:emma>
        </inkml:annotationXML>
        <inkml:traceGroup>
          <inkml:annotationXML>
            <emma:emma xmlns:emma="http://www.w3.org/2003/04/emma" version="1.0">
              <emma:interpretation id="{CA5DF96D-3FC1-48B8-A2FC-D545F41D8C2F}" emma:medium="tactile" emma:mode="ink">
                <msink:context xmlns:msink="http://schemas.microsoft.com/ink/2010/main" type="inkWord" rotatedBoundingBox="1731,1257 1966,4167 811,4260 577,1350"/>
              </emma:interpretation>
              <emma:one-of disjunction-type="recognition" id="oneOf0">
                <emma:interpretation id="interp0" emma:lang="en-IN" emma:confidence="0">
                  <emma:literal>is</emma:literal>
                </emma:interpretation>
                <emma:interpretation id="interp1" emma:lang="en-IN" emma:confidence="0">
                  <emma:literal>as</emma:literal>
                </emma:interpretation>
                <emma:interpretation id="interp2" emma:lang="en-IN" emma:confidence="0">
                  <emma:literal>in</emma:literal>
                </emma:interpretation>
                <emma:interpretation id="interp3" emma:lang="en-IN" emma:confidence="0">
                  <emma:literal>us</emma:literal>
                </emma:interpretation>
                <emma:interpretation id="interp4" emma:lang="en-IN" emma:confidence="0">
                  <emma:literal>it</emma:literal>
                </emma:interpretation>
              </emma:one-of>
            </emma:emma>
          </inkml:annotationXML>
          <inkml:trace contextRef="#ctx0" brushRef="#br0">-265 697 1 0,'0'-2'0'0,"0"-1"0"0,0 0 0 15,-2 2 0-15,2-1 0 0,-2-1 49 16,-1 3 38-16,2-1 1 0,-2 1-4 0,3 1-5 16,0-1 5-16,0 0 6 0,0 3 13 0,3-3 18 15,-3 2 10-15,0-2 5 0,0 1-1 0,0-1-8 16,0 2-15-16,0-1-14 0,-3-1-19 0,3 2-20 16,0-2-8-16,0 1-8 0,0-1-3 15,-1 4-2-15,-2-2-8 0,-4 3-2 0,5 2-6 16,-2 1 0-16,-3-4-5 0,6 2-4 0,-2-1-6 15,2 1-6-15,-1 1 2 0,0-1-1 0,2 0-1 16,0 0 3-16,0-2-2 0,0-1 0 0,2 2 2 16,-2-4 0-16,0-1 2 0,2 0 4 15,-2-1 9-15,0 1 8 0,1-3 18 0,-1 3 13 16,0-2 8-16,0 2 12 0,-1 0-5 0,1-1-3 16,0 1-11-16,0-2-19 0,0-4-12 15,0 0-12-15,-2-2-6 0,2 0 1 0,-2 2 0 16,2 0-2-16,-3 2 1 0,1 1 2 0,1 1-5 15,1 1 0-15,-1 1-6 0,-1 1-13 0,2 1-8 16,-1-1-7-16,-4 4 1 0,2 1 4 16,-2 5 9-16,-3 3 6 0,0 1 3 0,0 3 6 15,-3 0-3-15,7-4 0 0,-4-3-2 0,6-1-7 16,1-6-2-16,1 0 0 0,1-4-2 16,-1 0 6-16,0-1 5 0,2 1 4 0,-2-3 8 15,1 3 7-15,-1 0 5 0,5-2 9 0,-2-2 3 16,0 0-8-16,5-8 0 0,-3 1-9 0,3-1-3 15,-4 1 4-15,-2 4-2 0,-1-1 4 0,-1 1-1 16,0 4 0-16,-1 0-4 0,1 1-5 0,-2 1-5 16,1 2-15-16,-2-1-5 0,-2 2-7 15,1-1-5-15,0 2 8 0,-4 2-1 0,4 2 6 16,-3 1 1-16,4 0-1 0,-1 2-3 0,3-3-16 16,2 2-46-16,2 1-112 0,0-2-116 0,6 0-158 15,-3-1-251-15,6-2-84 0</inkml:trace>
          <inkml:trace contextRef="#ctx0" brushRef="#br0" timeOffset="3442.7416">518 251 1 0,'-3'-17'0'16,"0"-7"0"-16,-6-8 0 0,5 7 0 0,-4 5 62 16,5 0 79-16,-1 2 6 0,-2 2 9 0,0 2 6 15,-2 1-5-15,1 1-8 0,-2 1-15 16,-3 2-27-16,1 2-29 0,-1 1-27 0,-1 1-22 15,-1 3-14-15,0 2-12 0,-1 0-11 0,1 2 5 16,-2 6 0-16,2 2 3 0,-6 7 2 16,1 8-2-16,-4 8 2 0,-3 9 1 0,0 4-1 15,-1 8 0-15,-1 4 3 0,2 7-2 0,1-1 1 16,2 1 2-16,3 2-7 0,0 0 2 0,5-4 1 16,7-6-2-16,3-3 6 0,3-6-3 0,6-6 0 15,4-8-4-15,0-6 0 0,3-6 1 16,2-4-2-16,5-3 5 0,-2-6 5 0,0-4 5 15,8-4 8-15,-5-4 4 0,6-4 0 0,8-4-3 16,-3-8-5-16,4-2-3 0,-2-2-2 0,-2-6 1 16,1-2 0-16,-11-3 3 0,2 2 3 15,-7-3-1-15,-1 5 3 0,-2 2 0 0,-2 0-1 16,-4 1 0-16,0 3 1 0,-3 2 2 0,0 8 1 16,-3 1 1-16,0 4-1 0,0 5 4 0,0 0-6 15,-2 4-24-15,1 2-42 0,1 1-30 16,0 2-1-16,-3 8 20 0,-1 1 36 0,0 9 24 15,0 6 3-15,-4 2-1 0,6 2-3 0,-1-1-1 16,2 1-1-16,1 0 0 0,2-4 1 0,1-4-3 16,6-8-2-16,-2-4 3 0,4-6 2 15,1-2 6-15,1-4 9 0,3-2 4 0,5-4 3 16,-4-4 1-16,8-5-5 0,0-9-2 0,1-1 0 16,0-4-4-16,1-1 2 0,-7 0 0 15,1 3 1-15,-7 1 3 0,-1-1-1 0,-5 3 2 16,-4-1-1-16,-1 2 0 0,-3-1 2 0,1 5-3 15,-2 1 0-15,1 7-2 0,-2 2 2 0,2 6-4 16,0 1-16-16,0 2-22 0,-1 1-38 0,0 0-6 16,-1 8 9-16,1 5 18 0,-4 9 33 15,1 7 6-15,-4 9 5 0,1 6-2 0,-2 10 0 16,2 8 0-16,0 8 0 0,-2 7 3 0,2 6-1 16,-4 9-3-16,2 6 1 0,2 8 0 0,-3 11 0 15,4 4 3-15,-5 5 0 0,1-5 0 0,-1-6 1 16,0-3 3-16,3-4-2 0,-4-3 3 15,-1-4-3-15,-3-7-3 0,0-8 4 0,2-10 1 16,-2-11 3-16,0-9 5 0,-5-11 2 0,3-9 6 16,-5-12 13-16,6-10 10 0,-5-9 7 15,2-7-1-15,-3-7-11 0,-3-12-14 0,-2-8-9 16,-2-10-10-16,-4-9-5 0,6-6-3 0,0-2-5 16,1-6-1-16,3-1-1 0,-1-3-1 0,2 2 1 15,6 1 0-15,2 3-2 0,4 5 1 16,2-1-2-16,6-2-5 0,3 1-4 0,3 0-5 15,6-1-5-15,4-5 1 0,5-3-1 0,3 0-6 16,3 3-4-16,5 4-10 0,-1 7-12 0,1 6-9 16,6 9-12-16,-7 5-16 0,2 8-17 15,-5 4-32-15,1 7-49 0,-2 3-62 0,1 2-64 16,2 2-115-16,0 2 85 0,3 1 349 0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8:51.1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C3E698D-11ED-421F-933F-10FD58704B4C}" emma:medium="tactile" emma:mode="ink">
          <msink:context xmlns:msink="http://schemas.microsoft.com/ink/2010/main" type="writingRegion" rotatedBoundingBox="18,2412 26602,193 27379,9499 794,11718"/>
        </emma:interpretation>
      </emma:emma>
    </inkml:annotationXML>
    <inkml:traceGroup>
      <inkml:annotationXML>
        <emma:emma xmlns:emma="http://www.w3.org/2003/04/emma" version="1.0">
          <emma:interpretation id="{3AC8182E-8E08-47CC-8600-83DDB980FFEF}" emma:medium="tactile" emma:mode="ink">
            <msink:context xmlns:msink="http://schemas.microsoft.com/ink/2010/main" type="paragraph" rotatedBoundingBox="4693,2463 7363,1733 7755,3170 5086,389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9E114B9-4963-4179-9F32-84BE26B2C955}" emma:medium="tactile" emma:mode="ink">
              <msink:context xmlns:msink="http://schemas.microsoft.com/ink/2010/main" type="line" rotatedBoundingBox="4693,2463 7363,1733 7755,3170 5086,3899">
                <msink:destinationLink direction="with" ref="{9AE1A81D-2D3F-47CE-8D34-42CA567BECC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B333DF3-A54C-4403-85DB-2FFE3F451806}" emma:medium="tactile" emma:mode="ink">
                <msink:context xmlns:msink="http://schemas.microsoft.com/ink/2010/main" type="inkWord" rotatedBoundingBox="4832,2971 5031,2916 5091,3133 4891,3187"/>
              </emma:interpretation>
              <emma:one-of disjunction-type="recognition" id="oneOf0">
                <emma:interpretation id="interp0" emma:lang="en-IN" emma:confidence="0">
                  <emma:literal>O</emma:literal>
                </emma:interpretation>
                <emma:interpretation id="interp1" emma:lang="en-IN" emma:confidence="0">
                  <emma:literal>0</emma:literal>
                </emma:interpretation>
                <emma:interpretation id="interp2" emma:lang="en-IN" emma:confidence="0">
                  <emma:literal>o</emma:literal>
                </emma:interpretation>
                <emma:interpretation id="interp3" emma:lang="en-IN" emma:confidence="0">
                  <emma:literal>1</emma:literal>
                </emma:interpretation>
                <emma:interpretation id="interp4" emma:lang="en-IN" emma:confidence="0">
                  <emma:literal>D</emma:literal>
                </emma:interpretation>
              </emma:one-of>
            </emma:emma>
          </inkml:annotationXML>
          <inkml:trace contextRef="#ctx0" brushRef="#br0">-14273-4053 1 0,'-4'-6'0'0,"-3"-2"0"0,1-1 0 15,1 6 0-15,2 2 0 0,3 1 0 16,-1-2 43-16,1 2 6 0,-3 0-1 0,2 0-3 15,-2 2-7-15,2-1-4 0,-3 1 3 0,4 1 4 16,-4 0 5-16,0 6 2 0,-1 1-3 16,3 1-4-16,0 3-9 0,-4 1 0 0,2 1-1 15,3 5-5-15,-2-3 2 0,2 4-8 0,-2 1-2 16,3-4-4-16,3-5-3 0,0-1-8 0,-1-5-3 16,6-2 5-16,-2-1 11 0,4-5 27 0,2-3 17 15,4-5 10-15,-1-1-3 0,3-6-14 16,0-1-8-16,-1-3-5 0,-4-1 2 0,-1 2 10 15,0 1 13-15,-5-1 16 0,-3 2 14 0,-3 0 9 16,-4 3 5-16,-3 0-12 0,2 2-14 0,-7 2-23 16,6 1-25-16,-5 2-21 0,0 2-19 0,1 2-16 15,1 0-14-15,-2 4-9 0,2 1-6 16,1 0 2-16,-1 5 2 0,0 1-4 0,0 3-21 16,-2 2-113-16,2 0-139 0,2 5-198 0,2-5-47 15,1 3 568-15</inkml:trace>
        </inkml:traceGroup>
        <inkml:traceGroup>
          <inkml:annotationXML>
            <emma:emma xmlns:emma="http://www.w3.org/2003/04/emma" version="1.0">
              <emma:interpretation id="{14D7F1FC-699F-4532-A64C-F4AB9C26B299}" emma:medium="tactile" emma:mode="ink">
                <msink:context xmlns:msink="http://schemas.microsoft.com/ink/2010/main" type="inkWord" rotatedBoundingBox="4921,2400 7363,1733 7755,3170 5314,3837"/>
              </emma:interpretation>
              <emma:one-of disjunction-type="recognition" id="oneOf1">
                <emma:interpretation id="interp5" emma:lang="en-IN" emma:confidence="0">
                  <emma:literal>Road</emma:literal>
                </emma:interpretation>
                <emma:interpretation id="interp6" emma:lang="en-IN" emma:confidence="0">
                  <emma:literal>Roads</emma:literal>
                </emma:interpretation>
                <emma:interpretation id="interp7" emma:lang="en-IN" emma:confidence="0">
                  <emma:literal>Roald</emma:literal>
                </emma:interpretation>
                <emma:interpretation id="interp8" emma:lang="en-IN" emma:confidence="0">
                  <emma:literal>Round</emma:literal>
                </emma:interpretation>
                <emma:interpretation id="interp9" emma:lang="en-IN" emma:confidence="0">
                  <emma:literal>Roade</emma:literal>
                </emma:interpretation>
              </emma:one-of>
            </emma:emma>
          </inkml:annotationXML>
          <inkml:trace contextRef="#ctx0" brushRef="#br0" timeOffset="878.9039">-13793-4417 403 0,'-4'-11'522'0,"2"1"-344"0,-2-4-34 16,1 9-43-16,-1 5-73 0,8 0-56 0,-4 3-42 16,0-1 8-16,3 6 21 0,-3 8 38 0,-3 7 37 15,-1 8-2-15,-1 8-3 0,-3 4 0 0,-1 4-5 16,-1 6-5-16,0-2-2 0,-4 2-7 15,3 2-4-15,-1 3 1 0,2-3-2 0,-2-2 0 16,-1 0 0-16,4-5-3 0,-2-2-5 0,-1-4 1 16,3-6-3-16,-3-4 0 0,4-7 4 0,1-4-1 15,2-9 4-15,2-5 8 0,0-4 15 0,2 0 16 16,1-6 11-16,0 3-23 0,-4-6-35 16,4-2-30-16,-4-4-25 0,3-5 4 0,2-6 17 15,2-5 10-15,1-5 11 0,4-5 10 0,-2-3 0 16,4-5 6-16,2-1 2 0,-1-8-1 15,1-4 1-15,1-2-2 0,2-2 0 0,4 1-1 16,1-4 7-16,0 2-5 0,3 0-3 0,1-2 0 16,3 3-5-16,-1 0 3 0,4 6-2 0,-3 3-8 15,5 8-7-15,-1 6-2 0,0 6 2 16,1 7 3-16,-4 5 11 0,0 1-2 0,-4 4-1 16,3 6 0-16,0 5-7 0,-2 3 3 0,1 4 4 15,-5 4 8-15,2 2 10 0,-7 6 6 0,-2 4 2 16,-2 4 2-16,-6 4-2 0,-4 3-2 15,-4 6 1-15,-6-1-1 0,-4 5 2 0,-3 2 3 16,-3 2 5-16,-8 0-5 0,-2 1 4 0,-4 1-2 16,0-3-3-16,-3 0 4 0,-7 0-2 0,1-2-2 15,-1-3 0-15,-2-4 2 0,4-6 2 16,5-3 8-16,0-8 11 0,7-3 12 0,4-8 13 16,6-4 10-16,3-1-3 0,3-4-14 0,3-2-15 15,0-2-22-15,3-2-12 0,2-2-11 0,2 2-13 16,2 3-9-16,0 0-18 0,2 4-17 0,1 1-8 15,0 3-4-15,2 1 16 0,4 5 19 16,3 5 20-16,2 2 14 0,2 6 8 0,1 5 1 16,-1 0 1-16,1 4 1 0,0 4 0 0,0 0 1 15,2 5 1-15,-3-5-2 0,2 3 0 16,-2-4 0-16,0-3-3 0,-3-1-3 0,5-5-12 16,2-1-37-16,-3-8-60 0,3 0-101 0,2-7-129 15,-1-3-158-15,1-4 287 0,-2-4 209 0</inkml:trace>
          <inkml:trace contextRef="#ctx0" brushRef="#br0" timeOffset="1246.2497">-13307-4198 1 0,'-2'-7'0'0,"-4"-5"222"0,-2-1-35 0,6 4-37 16,-4 6-1-16,3 3-5 0,1 0-41 0,2 0-53 15,0 0-35-15,-2 3-31 0,1 6-2 16,-4 5 23-16,-1 4 11 0,-2 6 12 0,-1 4 0 0,0 4-5 15,-1-2-3-15,3 2-3 0,2 1-6 16,1-4-5-16,3 1-5 0,2-5-8 0,2-4-1 16,5-5 1-16,0-4 2 0,5-2 11 0,3-2 6 15,0-4 4-15,2-2 2 0,5-4 2 0,-2-4 4 16,2-3 4-16,0-2 10 0,0-4 3 16,-3-3 4-16,0-2 5 0,-4 0 2 0,-1-1 4 15,-5 1 5-15,-2-3 2 0,-2 2 4 0,-4-4-1 16,-2 2-3-16,0-1-11 0,-5 0-9 15,0 0-5-15,-1 3-1 0,-2 2 3 0,2 0-2 16,-5 6-3-16,3 1-3 0,0 2-8 0,-3 4-12 16,-2 2-13-16,-1-1-14 0,-1 2-11 0,1 3-3 15,-1 1-3-15,-4 2-5 0,6 2-9 16,-3 0-18-16,2 2-27 0,2 3-55 0,4 3-59 16,3 0-76-16,3 0-111 0,2 2-140 0,2 1 238 15,6-2 294-15</inkml:trace>
          <inkml:trace contextRef="#ctx0" brushRef="#br0" timeOffset="2111.3214">-12603-4332 1 0,'14'-9'0'0,"-2"-3"0"0,1-1 0 16,-5 2 159-16,-1 2 50 0,-2-2 9 15,-3 3-16-15,0-4-25 0,-2 3-15 0,-1 1-20 16,0-2-14-16,-6 6-16 0,0-2-25 0,-1 2-21 15,-4 2-19-15,-1-1-13 0,-6 6-8 16,1 0-2-16,-2 3-2 0,-2 1-4 0,-4 9-1 16,-2-1-4-16,-2 6-3 0,1 3-1 0,-2 1-5 15,0 3-2-15,4 2-1 0,-1-2 0 16,4 6-1-16,1-7-1 0,5-1 0 0,5-2-3 16,4-6-6-16,5-6-10 0,4-4-7 0,4-3 0 15,3 1 5-15,1-5 11 0,4-1 6 0,1-1-1 16,3-5 1-16,5-2 0 0,1-3 0 15,1-5 3-15,3-1 3 0,0-2 1 0,1 1 2 16,-1-1 0-16,-4 0 2 0,-3 3-1 0,-1 3 1 16,-5 1-2-16,-2 4-2 0,-7 4-3 0,1-1-8 15,-3 5-13-15,-2-1-18 0,2 5 6 0,-2 1 7 16,3 1 17-16,5 2 21 0,-4 1-3 16,3 6 0-16,-2-3-3 0,2 2-4 0,1 0 1 15,3-4-3-15,2-1 1 0,0-3 2 0,3-3 1 16,3-2 1-16,3-1 0 0,2-1-1 0,4-4-1 15,4 0 0-15,4-3-2 0,1-4 2 0,0 2 1 16,2-6-2-16,1 4 3 0,2-6-1 16,-5 2-1-16,4-2 1 0,-3 2 1 0,-1-4-2 15,-3 1 4-15,-5 2 0 0,-4-5 1 0,-5 3 2 16,-1 0 1-16,-6-5 7 0,-3 8 5 16,-1-5 7-16,-7-1 6 0,-1 6 3 0,-2-1-1 15,-4 6-1-15,-1-1-12 0,-1 4-18 0,-2 2-18 16,-2 3-19-16,-2 2-10 0,-1 2 6 0,-1 4 9 15,-5 2 13-15,2 5 12 0,-8 2 2 16,1 8 1-16,2 4-2 0,-3 1 1 0,3 4 0 0,3 0-1 16,3 0 0-16,0 1-4 0,3 0 0 15,2 0-3-15,4-4-6 0,7-6-8 0,1-2-9 16,2-6-11-16,6-4-4 0,6-7 0 0,1-2 8 16,1-3 13-16,8-6 10 0,1-5 9 0,6-4 4 15,3-3 2-15,2-3 1 0,-1-4 4 16,-3-2 3-16,-1-2 2 0,-4 3 5 0,-2 0 3 15,-9-2 4-15,-1-1 6 0,-4-1 6 0,-1-3-1 16,-8 1-3-16,0-2-3 0,0-1-9 16,-4-4-4-16,2-2-2 0,-1 1-6 0,0-2 1 15,1-1-2-15,-4-5 0 0,2 3 2 0,1-2-2 16,-2 4 2-16,1 3 4 0,0 5 2 0,2 8 2 16,-1 2 3-16,-3 9 4 0,0 2 10 15,2 7 8-15,0 6-9 0,-1 2-19 0,0 2-27 16,-1 1-22-16,2 4-5 0,-2 6 10 0,-4 11 16 15,-2 12 13-15,-2 10 7 0,0 10 3 16,0 10-4-16,3 4 1 0,-3 6 0 0,0 4-2 0,4 1 2 16,-1-2-1-16,-1 6 0 0,2 0-1 15,1-4-1-15,-4 1-6 0,6-2-9 0,1-1-18 16,0-4-45-16,4 1-67 0,0-5-94 0,0-3-182 16,-1-5-248-16,-4 2 260 0</inkml:trace>
        </inkml:traceGroup>
      </inkml:traceGroup>
    </inkml:traceGroup>
    <inkml:traceGroup>
      <inkml:annotationXML>
        <emma:emma xmlns:emma="http://www.w3.org/2003/04/emma" version="1.0">
          <emma:interpretation id="{B5E5ABC5-8ED8-4208-B383-8DA49ED3FE27}" emma:medium="tactile" emma:mode="ink">
            <msink:context xmlns:msink="http://schemas.microsoft.com/ink/2010/main" type="paragraph" rotatedBoundingBox="446,4389 8323,2905 8567,4197 689,56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77EB25-5703-4BE1-8A48-D263906472F4}" emma:medium="tactile" emma:mode="ink">
              <msink:context xmlns:msink="http://schemas.microsoft.com/ink/2010/main" type="line" rotatedBoundingBox="446,4389 8323,2905 8567,4197 689,5681">
                <msink:destinationLink direction="with" ref="{9AE1A81D-2D3F-47CE-8D34-42CA567BECC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D692FB5-C181-4403-BF59-B87365F3EFE9}" emma:medium="tactile" emma:mode="ink">
                <msink:context xmlns:msink="http://schemas.microsoft.com/ink/2010/main" type="inkWord" rotatedBoundingBox="446,4389 3889,3740 4121,4972 678,5620"/>
              </emma:interpretation>
              <emma:one-of disjunction-type="recognition" id="oneOf2">
                <emma:interpretation id="interp10" emma:lang="en-IN" emma:confidence="0">
                  <emma:literal>"Mascot</emma:literal>
                </emma:interpretation>
                <emma:interpretation id="interp11" emma:lang="en-IN" emma:confidence="0">
                  <emma:literal>Mascots</emma:literal>
                </emma:interpretation>
                <emma:interpretation id="interp12" emma:lang="en-IN" emma:confidence="0">
                  <emma:literal>o Mascot</emma:literal>
                </emma:interpretation>
                <emma:interpretation id="interp13" emma:lang="en-IN" emma:confidence="0">
                  <emma:literal>O Mascot</emma:literal>
                </emma:interpretation>
                <emma:interpretation id="interp14" emma:lang="en-IN" emma:confidence="0">
                  <emma:literal>Mascot</emma:literal>
                </emma:interpretation>
              </emma:one-of>
            </emma:emma>
          </inkml:annotationXML>
          <inkml:trace contextRef="#ctx0" brushRef="#br0" timeOffset="-348969.034">-17875-2269 1324 0,'0'3'84'0,"0"0"-121"0,0 7-30 0,0 2 26 15,-1 8 48-15,-5 6 18 0,4 5 11 0,-9 3 3 16,-1 4 2-16,-3 0 2 0,-1 5-3 0,-3 0-2 16,-1 4-5-16,-4-2-4 0,4-2-1 0,-2-3-4 15,5-8 2-15,-2-5 3 0,5-9 6 16,3-5 12-16,7-5 21 0,1-5 30 0,2-3 34 15,1-2 5-15,0-2-26 0,-3-8-41 0,3-1-50 16,0-13-22-16,4-2 1 0,0-7 7 0,-1-7 5 16,6-4 1-16,2-3 0 0,-4-2-1 15,3-1 0-15,2 0 0 0,-2-2 0 16,3-2-1-16,1 4-4 0,0 0-6 0,4 0-1 0,6 1 0 16,-1 2 0-16,2 2 2 0,-3 8-2 0,3 5-2 15,-1 6-2-15,0 6 0 0,2 4-8 16,-7 5-6-16,5 8-8 0,-1 5-1 0,-5 6 6 15,5 8 11-15,-5 6 9 0,2 9 9 0,-6 5 3 16,-2 8 1-16,-2-1-2 0,-5 2 0 16,-3 0-3-16,-2-5-1 0,-2 0 1 0,1-1-2 15,-2-9 1-15,-4-3 2 0,5-8 1 0,0-8-1 16,2-3 3-16,-1-4 8 0,1-1 8 0,0-2 15 16,1-3-2-16,1-3-10 0,-1-4-11 15,7-10-20-15,-2-7-2 0,6-3-3 0,0-3 1 16,2 0 2-16,0-4 1 0,2-5 3 0,-3 1-2 15,5-6 1-15,-6 0 1 0,-3 1-1 0,3 1-3 16,0 8 0-16,2 5-7 0,-1 9-3 0,2 3-4 16,-2 9-9-16,-2 7-16 0,1 5-8 15,-1 8 1-15,-4 7 15 0,2 11 23 0,2 9 17 16,-6 14 6-16,2 6-2 0,-6 4-3 0,-2 7 0 16,-7-1-2-16,2 3 4 0,-3-2 0 0,-4-3-1 15,-1 1-1-15,2-6-5 0,0-5-15 0,7-4-78 16,-5-7-117-16,9 0-158 0,0-10-240 15,1-5-318-15,2-6 714 0</inkml:trace>
          <inkml:trace contextRef="#ctx0" brushRef="#br0" timeOffset="-349553.6954">-18474-1944 689 0,'-19'2'579'0,"-7"-1"-440"15,-4 5-39-15,10 4-30 0,3 2-5 16,4-2-4-16,4-1-7 0,-2 1-21 0,7 0-15 16,1-3-10-16,1-1-7 0,-1 1 0 0,6-5 7 15,1-2 17-15,-2 1 31 0,8-1 37 0,-4-3 24 16,6-1 9-16,3-6-12 0,1-2-23 0,-2-2-20 16,0-1-10-16,-6 0-6 0,0-1-4 0,-5 1-3 15,-3 2-5-15,0 1-8 0,-5 2-9 16,-3 3-10-16,-4 0-10 0,1 4-15 0,0 0-13 15,0 5-12-15,-5 4-7 0,2 2-2 0,6 4 8 16,-3 3-1-16,0 3-16 0,8 2-92 0,2 0-146 16,2-1-212-16,8-3-405 0,4-6 163 15</inkml:trace>
          <inkml:trace contextRef="#ctx0" brushRef="#br0" timeOffset="-348283.1405">-16970-2339 167 0,'-1'-12'630'0,"-2"-3"-473"0,0-2-74 0,1-3-17 15,-5 4 6-15,3 1 18 0,-7 2 10 0,2 2-7 16,1 5-21-16,-4 6-24 0,-2 2-26 0,-6 11-17 16,3 6-3-16,-7 10 3 0,-2 6 6 0,1 4 6 15,-2 7-1-15,1 1-1 0,0 2-1 16,4-1-5-16,-1-2 2 0,2 0-3 0,6-5-2 16,3-1 1-16,8-6-5 0,3-7-1 0,3-6-1 15,2-7-1-15,7-7-3 0,1-4 0 0,3-6 5 16,5-3 2-16,0-9 10 0,4-3 5 15,2-9-1-15,-2-1 0 0,1-2-2 0,-6 1 1 16,3-2 5-16,-5-2 6 0,-3 1 0 0,-4 2 1 16,0 4-1-16,-6-3-5 0,-3 5 9 0,2 2 0 15,-3 7 2-15,5 4 2 0,-5 5-7 16,0 4-13-16,0 2-26 0,-5 2-27 0,5 2-2 16,-2 9 7-16,2 2 21 0,-1 7 16 0,-2 3 5 15,1 3 1-15,-5-4-2 0,4 3 2 16,1-1-6-16,0-4-2 0,2 0-2 0,0-3-2 15,2-4 2-15,0-4-1 0,1-2-1 0,5-4-1 16,-1-1 1-16,5-7 3 0,2-2 4 0,7-2 8 16,-1-4-5-16,4-5 1 0,0-3-2 0,1-4-4 15,0 0 5-15,0-3-3 0,1-1 1 16,0-4 3-16,-4-2 3 0,3-5 4 0,-1 1 2 16,-7-1 3-16,3 0-5 0,-8 3-2 0,-4-1 2 15,1 5-4-15,-6 3 7 0,-2 7 1 0,-1 4 1 16,-1 6-3-16,-2 1 0 0,-1 4-6 0,-3 1-8 15,5 2-3-15,-2 1-16 0,-2 4-14 16,2 2-12-16,3 3-7 0,-2 5 9 0,-2 2 6 16,4 4 10-16,1 0 6 0,6 7-1 0,-2-2 8 15,4 1 6-15,-1 1 4 0,2-1 2 16,2 2-2-16,-1 1-1 0,0-4-2 0,4 0 2 16,-2 0 3-16,3-3 0 0,-5-2 3 0,2 3-1 15,-6-1 0-15,2-5 3 0,-7 1 3 0,-1-4 2 16,-1 0 5-16,-9 1 3 0,2-1-4 15,-9 1 3-15,-2-1-5 0,-4 0-3 0,-2 2 0 16,3-4-3-16,-3-3-1 0,1 0-2 0,0-4-4 16,5-1-7-16,1-2-29 0,5-3-54 15,6 0-61-15,-2-3-65 0,4 1-104 0,-2 1-160 16,6 0-238-16,1-2 473 0</inkml:trace>
          <inkml:trace contextRef="#ctx0" brushRef="#br0" timeOffset="-347288.651">-16210-2576 581 0,'-2'-9'179'0,"-5"-4"-56"16,0-3-17-16,1 5 3 0,2 0 17 0,-2 4 4 15,-2 2-20-15,-1 2-24 0,3 2-27 0,-4 1-21 16,-4 3-16-16,1 4-10 0,1 4-9 0,-3 4-3 16,-2 5 0-16,-4 4 0 0,5 6 6 15,-6 4 1-15,6 3 2 0,-2 0 1 0,-1 0-1 16,5 2-2-16,3 0 0 0,5-4-4 0,4-3-1 15,2-6 0-15,1-6-2 0,3-3 3 16,7-5 8-16,2-5 6 0,2-2 5 0,9-5 1 16,0-6-5-16,4-3-5 0,2-3-4 0,6-5-4 15,-1 0-3-15,0-5 1 0,2-3-2 16,-2-1 3-16,-4 0 2 0,-3 0 1 0,-4 1 5 16,-6 3 1-16,-2-1 3 0,-8 6 2 0,-3 2 2 15,-1 4 4-15,-2 4 3 0,-4 2 7 0,2 3-1 16,-1 0-2-16,1 4-21 0,-5 2-20 0,2 5-11 15,-2 3-5-15,-5 5 13 0,-2 4 9 0,0 0 4 16,1 4 0-16,5-1-2 0,-4 2 2 16,8-4-1-16,-1-1-2 0,0 1 0 0,6-8-3 15,2 1 1-15,3-5-3 0,-1-3-11 0,6-3-5 16,4-4-1-16,4-4 2 0,0-2 9 0,1-4 3 16,2-4 3-16,3 0 1 0,-2-4-1 15,2-3-5-15,-3-1-6 0,-6-1-3 0,0-2-4 16,-11 4 0-16,1-1 2 0,-6-1-3 0,-6 1 4 15,-4 1-3-15,-7-2-3 0,-1 1 2 0,-6 4-1 16,-5 3 5-16,5 5 1 0,-3 4 8 16,1 2 5-16,-2 3 7 0,1 2 2 0,3 1-9 15,6 1 0-15,3-2-2 0,5 1-21 0,7-2-18 16,6-2 3-16,1 1 5 0,6-4 24 16,4-3 23-16,9-4-6 0,4-4-5 0,3-4-2 15,1-4-2-15,3-1 1 0,1-3 2 0,-5-3 0 16,1 0 5-16,-3 0 0 0,-2-2 3 15,-1-1 2-15,-2-2 2 0,-1-2 5 0,-6-2 3 0,1 1 8 16,-5 1 18-16,-7 3 3 0,3 3 0 0,-8 1-2 16,5 3-6-16,-4 3 17 0,-2 5 19 15,-1 9 22-15,0 5 7 0,-1 4-8 0,1 2-23 16,-2 0-38-16,2 1-47 0,-1 4-16 16,-4 4-6-16,2 10 9 0,-3 9 23 0,-2 10 1 15,0 10 5-15,-1 5 2 0,0 10 1 0,-3 8 4 16,1 2 5-16,-3 3 2 0,0 0 2 0,-1 6 5 15,-3-3-1-15,-3 3 2 0,2-4 0 0,-1-4-2 16,3-5-6-16,5-7-1 0,1-10-5 16,7-9-3-16,3-5-7 0,2-8-43 0,2-4-88 15,1-5-113-15,2-7-193 0,-2-9-295 0,4-5 277 16</inkml:trace>
          <inkml:trace contextRef="#ctx0" brushRef="#br0" timeOffset="-346984.7312">-15801-2594 1138 0,'-2'-3'214'0,"-6"-2"-88"0,5-3-91 16,4 2-29-16,11-3-19 0,10-5 2 0,1-1 8 16,9-2 6-16,1 0 3 0,8-3 1 15,4 1 1-15,-2 2-1 0,0-2-1 0,2 4 2 16,-3 0-2-16,-2 3-1 0,-2 5 1 0,-5 0-2 15,-7 4-3-15,-5 0-3 0,-7 3-6 0,-5 1 6 16,-6 1 20-16,-3 1 30 0,-2-1 34 16,1 0 30-16,-3 2 19 0,3 1 11 0,-3 1 5 15,-2 0-8-15,-2 0-19 0,3 2-28 0,-3 2-29 16,0-1-21-16,2 0-15 0,1-1-11 0,-2-2-5 16,3 2-1-16,-1 1-3 0,1-2-1 15,0-1-3-15,-3 1-46 0,5-1-127 0,-4 0-202 16,-2-3-514-16,3 1-405 0</inkml:trace>
        </inkml:traceGroup>
        <inkml:traceGroup>
          <inkml:annotationXML>
            <emma:emma xmlns:emma="http://www.w3.org/2003/04/emma" version="1.0">
              <emma:interpretation id="{71543DA7-65D7-403E-9ED3-73BDA59B83CC}" emma:medium="tactile" emma:mode="ink">
                <msink:context xmlns:msink="http://schemas.microsoft.com/ink/2010/main" type="inkWord" rotatedBoundingBox="5202,3512 8326,2923 8567,4197 5442,4786"/>
              </emma:interpretation>
              <emma:one-of disjunction-type="recognition" id="oneOf3">
                <emma:interpretation id="interp15" emma:lang="en-IN" emma:confidence="0">
                  <emma:literal>rallies</emma:literal>
                </emma:interpretation>
                <emma:interpretation id="interp16" emma:lang="en-IN" emma:confidence="0">
                  <emma:literal>tallies</emma:literal>
                </emma:interpretation>
                <emma:interpretation id="interp17" emma:lang="en-IN" emma:confidence="0">
                  <emma:literal>sallies</emma:literal>
                </emma:interpretation>
                <emma:interpretation id="interp18" emma:lang="en-IN" emma:confidence="0">
                  <emma:literal>allies</emma:literal>
                </emma:interpretation>
                <emma:interpretation id="interp19" emma:lang="en-IN" emma:confidence="0">
                  <emma:literal>lallies</emma:literal>
                </emma:interpretation>
              </emma:one-of>
            </emma:emma>
          </inkml:annotationXML>
          <inkml:trace contextRef="#ctx0" brushRef="#br0" timeOffset="3712.5924">-13771-2245 1081 0,'-4'-3'163'0,"-2"0"-120"0,3 1-67 16,3-1-62-16,4-4-16 0,3-3 6 15,5-7 27-15,4-8 54 0,7-3 32 0,5-9 29 16,1-1 30-16,10-6 19 0,1-5 10 0,-2-1 2 15,2 0-11-15,0-1-17 0,2-4-19 0,-2-1-19 16,2 0-8-16,-2-4-5 0,-4 2-3 0,-4 0 0 16,-5 3-2-16,-4 8-2 0,-6 6-4 0,-5 8 4 15,-6 4 9-15,-3 10 16 0,-6 3 14 16,0 7-3-16,-5 1-16 0,-3 1-29 0,2 5-25 16,-3 1-18-16,0 2-11 0,0 5 1 0,0 0-2 15,1 5 2-15,-2 4 5 0,-1 0 6 16,3 4 5-16,2-3 2 0,1 2-3 0,5-2-8 15,2 1-3-15,2-1 0 0,2 0 3 0,5-1 4 16,0 0 1-16,4-1-2 0,-2 1 2 16,3-3 4-16,-1 3 10 0,-1-3 8 0,-3 4 6 15,1-2 3-15,1 5-2 0,-4-2 1 0,1 2 0 16,-3-1 3-16,0 1 2 0,-3 0 2 0,-1-1 0 16,0 2 0-16,0 1 0 0,-1-1-3 0,0-1-2 15,-2-3-1-15,3 4-3 0,3-5-2 0,-1 1-2 16,4-4-4-16,-1-2-6 0,3-4-10 15,6 0-2-15,0-6 1 0,4 0 13 0,7-6 12 16,3-4 5-16,6-4 4 0,-1 0-4 0,5-4-3 16,1-2 2-16,1 2-2 0,-2-4 3 0,-1 4-1 15,-1-3 0-15,-3 0 2 0,-4 1-3 16,-4-2 2-16,1-6 3 0,-2 0 2 0,-4-2 5 16,0-1 3-16,-5 1 7 0,-3-2 9 0,-2 1 4 15,-1 2 8-15,-6 5 4 0,-3 2 6 0,-2 5 4 16,-3 6-2-16,-2 0-14 0,-1 7-23 15,-5 0-20-15,-1 4-11 0,-4 4 7 0,-3 6 6 16,0 4 9-16,-4 4 2 0,0 3-5 0,0 4-2 16,-1 5-2-16,2 1-3 0,4 2 0 15,-1 3-2-15,-1-2-3 0,6 4 0 0,0-4-3 16,1-1-4-16,7-3-4 0,0-2-8 0,4-4-17 16,6-5-31-16,2-1-27 0,2-9-10 15,4-4 20-15,4-5 37 0,1-8 39 0,5-4 22 16,6-4 2-16,-2-6 1 0,5-4 1 0,-2-2 0 0,-1-3 2 15,-5-1 3-15,-2 2 3 0,-3 0 2 16,-4 5 7-16,-5 3 4 0,-1 2 6 0,-1 10 3 16,-5 2 2-16,0 5-3 0,0 3-18 0,0 2-24 15,-3-2-38-15,3 3-14 0,0 0 2 16,-2 6 15-16,1 5 22 0,-3 0 9 0,1 4 2 16,2 2 0-16,-2 2-1 0,2 0-3 0,2-3-5 15,2-2-1-15,0-3-3 0,3-2-11 0,5-5-14 16,3-2-7-16,0-3 7 0,4-2 9 15,2-1 17-15,1-5-2 0,5-3-33 0,1-3-43 16,1-2-42-16,3-2-28 0,-3-3 8 0,-1-2 30 16,-5-5 45-16,1 1 36 0,-3-2 26 0,-1 0 15 15,-1-4 2-15,-2-1 2 0,-2-7 0 16,4-6 0-16,1 0 2 0,-1-7 0 0,-2-3 3 16,2 2 5-16,-3-5 1 0,-1 2 8 0,0 1 10 15,-3 1 14-15,-5 5 21 0,0 6 13 16,-6 6 9-16,-3 3 1 0,0 8-7 0,-2 2 0 15,-2 7 2-15,2 3 1 0,-2 6 1 0,3 3-14 16,-1 5-30-16,-2 2-34 0,2 2-24 0,-3 7-9 16,-2 7 5-16,-1 8 14 0,-2 7 7 0,-3 5 1 15,0 7 1-15,2 5 0 0,-3 5-1 0,4 4-2 16,1 2-1-16,2 2-1 0,-1 1-5 16,3-2 3-16,3 2-1 0,5-5-5 0,1 2-8 15,5-5-18-15,3-3-20 0,1-5-13 0,0-9-5 16,4-9-6-16,2-9 9 0,1-10 18 0,3-8 17 15,3-5 29-15,1-5 19 0,7-8 7 16,-3-4 8-16,7-11-7 0,-3-5 1 0,2-6-2 16,-3-2-5-16,-3 0 4 0,-1-4 0 0,-3 0 1 15,-6-2 2-15,3-4 0 0,-7 1-1 16,0-2 1-16,-2-1 0 0,-3 0 0 0,-3 3-3 16,-2 0-5-16,-2 2 0 0,1 4-2 0,-6 0 4 15,2 8 1-15,-3 3-1 0,1 6 2 0,2 5-1 16,-3 6 4-16,3 5 7 0,-5 5 2 15,5 5-6-15,1 2-20 0,0 2-39 0,-2 1-28 16,0 4-15-16,-2 7 8 0,-3 8 31 0,-4 9 26 16,3 7 17-16,-4 13 9 0,-1 5-2 15,-1 6 3-15,1 6-2 0,0 2 0 0,-3-1-5 16,2 4-1-16,3-3-1 0,-1-3-1 0,2-5 3 16,6-6-7-16,0-9-3 0,8-5-5 0,4-9-5 15,0-8-7-15,4-3-3 0,1-5 1 0,2-8 5 16,2-4 10-16,2-4 10 0,0-4 8 15,0-3 11-15,3-7 4 0,-1-2 5 0,-1-5 2 0,1-3-5 16,-1-1 0-16,-1-2-2 0,-2-1 2 16,-3-4-1-16,-1-3 1 0,-5-2 2 0,-1 0 1 15,0 1 7-15,-3 1-4 0,-3 5-3 0,-1 8-4 16,0 0-8-16,-1 7 7 0,-2 6 2 16,3 3 3-16,-1 5-7 0,1 1-17 0,0 0-30 15,-2 1-43-15,2 2-3 0,0 3 2 0,-1 5 22 16,-2 6 38-16,1 4 5 0,0 7 6 15,-2 0-1-15,2 2 0 0,2 1 2 0,0-3-2 16,1 1-2-16,2-6-2 0,1-2-2 0,2-1-10 16,2-3-11-16,4-5-16 0,1-1-18 0,0-2-95 15,-1-4-161-15,-1-4-163 0,2-4 8 16,2-6 469-16</inkml:trace>
          <inkml:trace contextRef="#ctx0" brushRef="#br0" timeOffset="3842.8322">-11415-3542 1 0,'-7'-25'0'0,"2"-4"0"0,-4-7 133 0,3 12 4 16,-2 8-30-16,4 4-26 0,-1 3-29 16,2 0-15-16,1 4-21 0,-2 2-10 0,0 0-10 15,2 2-31-15,2 1-65 0,0 0-136 0,2 1 42 16,0 2 194-16</inkml:trace>
          <inkml:trace contextRef="#ctx0" brushRef="#br0" timeOffset="4443.7792">-11309-3280 24 0,'5'-6'41'0,"4"-2"-72"0,3-6 4 0,2 1 21 16,2-4 6-16,-1 0 0 0,4 2 14 0,-3-4 14 15,-3 1 16-15,-2 0 17 0,-4 2 15 0,-4-1 11 16,-3 0-2-16,-3 0-6 0,0 3-6 15,-5 3-14-15,1 5 7 0,-1 0 19 0,2 5-3 16,-2 1 3-16,-3 3-24 0,-1 3-28 0,-2 5-10 0,0 6-10 16,-5 6 1-16,0 2 5 0,2 2 5 15,-5 4 6-15,5 1 1 0,2-1-6 0,3 2-7 16,0 2-6-16,5-3-7 0,2-2-3 0,5-1-6 16,4-5-3-16,0-6-6 0,1-3-2 15,7-4-4-15,0-5 2 0,1-3 12 0,1-3 11 16,5-2 10-16,1-4 7 0,2-5 0 0,-1-2-2 15,3-2 1-15,3-3-6 0,-2 0-4 0,4-6-2 16,1 1-3-16,4-4 0 0,1-2 3 16,-2-2 1-16,4-4 2 0,-4 2 4 0,-1-1 1 15,-5 0 10-15,-3 1 7 0,-6 0 4 0,-1-2 4 16,-8 4 2-16,1 4 1 0,-7 2 4 16,-2 6 4-16,-1 7 0 0,-1 3-5 0,-2 3-14 15,-2 2-27-15,-2 2-26 0,0 1-23 0,-1 1-13 16,-1 3 8-16,2 3 10 0,-1 2 14 0,-1 4 12 15,3 3-1-15,-3 2-1 0,2 4-3 16,4 1-3-16,1 1 3 0,2 2 0 0,4-1 4 16,2 1-3-16,1-1 2 0,0 0-2 0,4 0 0 15,-2-3 5-15,2-1-1 0,-1 4 4 0,2-2 1 16,-1 2 2-16,1-1 2 0,-4 4 0 0,0 0 1 16,4 0-2-16,-6-3 5 0,-4-4 5 0,-2-5 7 15,-2 0 14-15,-9-1 9 0,-6 0 6 16,-1 1 3-16,-9-2-7 0,-1 0-8 0,-9-2-6 15,-1-1-6-15,-3 0-2 0,-5-3-2 0,0-3-4 16,5-1-9-16,2-1-30 0,0-2-93 16,2-2-151-16,2 1-255 0,0-2-262 0,-3 1 712 15</inkml:trace>
        </inkml:traceGroup>
      </inkml:traceGroup>
    </inkml:traceGroup>
    <inkml:traceGroup>
      <inkml:annotationXML>
        <emma:emma xmlns:emma="http://www.w3.org/2003/04/emma" version="1.0">
          <emma:interpretation id="{DBE11183-D19A-4B09-939D-AD682BE7AF61}" emma:medium="tactile" emma:mode="ink">
            <msink:context xmlns:msink="http://schemas.microsoft.com/ink/2010/main" type="paragraph" rotatedBoundingBox="211,6228 8050,4521 8434,6287 596,7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EDE57F-0199-4036-8F2A-AC55D5F4B3B3}" emma:medium="tactile" emma:mode="ink">
              <msink:context xmlns:msink="http://schemas.microsoft.com/ink/2010/main" type="line" rotatedBoundingBox="211,6228 8050,4521 8434,6287 596,7994">
                <msink:destinationLink direction="with" ref="{9AE1A81D-2D3F-47CE-8D34-42CA567BECC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DB2C771-E550-42D0-B058-C8C808730CEB}" emma:medium="tactile" emma:mode="ink">
                <msink:context xmlns:msink="http://schemas.microsoft.com/ink/2010/main" type="inkWord" rotatedBoundingBox="274,6515 2650,5998 2931,7288 555,7805"/>
              </emma:interpretation>
              <emma:one-of disjunction-type="recognition" id="oneOf4">
                <emma:interpretation id="interp20" emma:lang="en-IN" emma:confidence="0">
                  <emma:literal>Act</emma:literal>
                </emma:interpretation>
                <emma:interpretation id="interp21" emma:lang="en-IN" emma:confidence="0">
                  <emma:literal>At</emma:literal>
                </emma:interpretation>
                <emma:interpretation id="interp22" emma:lang="en-IN" emma:confidence="0">
                  <emma:literal>Ait</emma:literal>
                </emma:interpretation>
                <emma:interpretation id="interp23" emma:lang="en-IN" emma:confidence="0">
                  <emma:literal>Ant</emma:literal>
                </emma:interpretation>
                <emma:interpretation id="interp24" emma:lang="en-IN" emma:confidence="0">
                  <emma:literal>Art</emma:literal>
                </emma:interpretation>
              </emma:one-of>
            </emma:emma>
          </inkml:annotationXML>
          <inkml:trace contextRef="#ctx0" brushRef="#br0" timeOffset="-343899.8071">-17907 500 1 0,'-8'8'170'0,"-14"2"-96"0,2 5-28 16,1-5 36-16,6-4 51 0,1-6 72 0,7-1 64 16,-5-4 16-16,6-4-13 0,-5-1-43 0,6-6-66 15,-4-6-40-15,5 0-38 0,2-4-34 16,0-8-13-16,1-2-13 0,7-7-7 0,-1-4-1 15,5-6-6-15,3-4-2 0,7-4-1 0,0-6-3 16,-1-2-1-16,6-4 0 0,3-3 0 0,1 3-3 16,-3-2 2-16,1 1-1 0,3-1-3 0,-3 6 4 15,-1 4-1-15,0 7 1 0,0 12 4 16,-5 11 4-16,-8 11 2 0,-2 6 3 0,-1 6-2 16,-4 6-12-16,-3 0-6 0,-2 5-10 0,4 2-5 15,-2 5 0-15,5 4 4 0,2 5 10 0,-2 10 10 16,0 8 9-16,0 10 3 0,0 5 3 15,-1 8 0-15,-6 4 0 0,0 3 0 0,-5 2-3 16,0 1 0-16,-5-1 2 0,2 4-3 0,-5-6 0 16,1 1-1-16,2-2-7 0,-4-6-3 0,1-1-6 15,2-3-19-15,0-6-45 0,-2-2-80 16,3-2-108-16,-2 0-157 0,-2-3-333 0,-1-4-179 16</inkml:trace>
          <inkml:trace contextRef="#ctx0" brushRef="#br0" timeOffset="-343107.8051">-18077 324 2062 0,'-8'-9'130'0,"-5"-3"-99"16,4 0-57-16,9 5-21 0,12-2-1 0,4-5 9 15,8-2 20-15,11-7 9 0,0-4 4 0,9 0 3 16,-1-3 0-16,7 1 1 0,2-5 4 0,4-4 0 15,8 1 6-15,-4-2-3 0,3 5 0 16,-3 2-1-16,-5 1 0 0,-1 0 2 0,-2-1 1 16,-1 1 0-16,-4 1 1 0,1 1-2 0,-8 4-2 15,-1 0-1-15,-4-2 0 0,-4 5-1 16,-4 4-1-16,-6 3 3 0,-3 5 4 0,-13 4 11 16,0 2 3-16,-6 4-8 0,-6-2-18 0,3 4-22 15,-6-1-11-15,-2 4 0 0,-2 1 9 0,-1 3 9 16,-2 6 7-16,-4-1 4 0,6 5 1 15,-3-3 1-15,-2 2-1 0,7 0-1 0,-1-1-2 16,1-1-3-16,4 2-1 0,5 1-3 0,0 0 1 16,-2-1 5-16,5-1 3 0,2 3 2 15,3-2 1-15,-1-5-1 0,0 6 2 0,-2-1 0 16,2-2 3-16,2 4 0 0,-4 2-1 0,-1 2 1 16,0 4-1-16,-2-2 4 0,-4 4 2 0,2 0 2 15,-5-2 4-15,-2 0 1 0,3-1 7 0,-5 0 7 16,1-2 9-16,0-3 4 0,1-6 1 15,6-2-1-15,-1-4-8 0,5-5-5 0,1-1-1 16,5-2 4-16,-1-1 6 0,0-1 13 0,7-1 7 16,2-2-2-16,5-5-4 0,5-5-11 0,2-1-11 15,2-6-8-15,0 0-6 0,2-6-2 0,5-2-4 16,-5-2-8-16,1-6-9 0,1-1-22 16,-2-7-31-16,-5 0-38 0,2-4-31 0,-6-1-19 15,4-3-10-15,-1-3 8 0,-6-4 10 0,6-2 14 16,-7-2 32-16,1 0 31 0,6 0 28 15,-7 6 24-15,4 4 12 0,-3 5 3 0,-4 9 9 16,-2 4 3-16,-1 5 11 0,-4 3 24 0,0 8 31 16,-3 5 29-16,0 2 15 0,-3 6-6 0,0-2-20 15,-3 5-22-15,2 0-20 0,1 3-25 16,0 0-30-16,-2 3-35 0,2 0-10 0,-4 4 5 16,3 9 17-16,-2 5 30 0,1 10 9 0,-6 10 4 15,2 5 9-15,-3 10 4 0,-3 8 4 16,-2 6 3-16,0 6-4 0,-1 0-3 0,-6 3-2 0,3 0-3 15,-5-1 4-15,5-1-5 0,-5-2 2 16,5-6-6-16,-2-8-2 0,12-7-5 0,0-11-5 16,7-7-1-16,2-3-9 0,2-8 7 0,6-4 5 15,1-9 7-15,3-3 14 0,0-6 2 0,3-5 4 16,7-6-2-16,0-4-6 0,11-9-8 0,-4-6-11 16,8-3-21-16,1-3-46 0,-8-1-75 15,4-4-82-15,-9 1-95 0,0-8-110 0,-5 5-164 16,-3 1-164-16,-4 2 664 0</inkml:trace>
          <inkml:trace contextRef="#ctx0" brushRef="#br0" timeOffset="-342915.9842">-16816-314 1636 0,'-2'-4'144'0,"-1"-1"-102"0,3-1-68 0,5 3-11 0,6-3 12 16,5 0 23-16,8-6 8 0,4 0-1 16,6-2 0-16,-2 0 1 0,8-2-23 0,3 4-97 15,4-4-170-15,-4 7-313 0,4-4-144 0</inkml:trace>
          <inkml:trace contextRef="#ctx0" brushRef="#br0" timeOffset="-344333.3704">-18608-30 484 0,'-14'-9'623'0,"-1"0"-316"0,-7 0-123 16,8 7-62-16,1 7-50 0,-2 2-31 0,2 7-10 15,-1 0-3-15,1 4 6 0,-3-1 1 16,0 5 0-16,5 3-5 0,0-5-4 0,2 0-7 15,5-7-8-15,1-7 3 0,3 0 0 0,0-6 8 16,3 0 15-16,-2 0 6 0,3-3 16 0,2 0 14 16,-2 3 1-16,2-6-1 0,1 0-11 15,4 0-13-15,-5-3-10 0,4-3-2 0,-1 2-2 16,-5 1-1-16,-1-1 8 0,0 4-6 0,-6 0 1 16,2 1-4-16,-1 2-11 0,-2 0-8 15,-4 0-12-15,5 3-12 0,-2 0-8 0,-2 3-5 16,5 0-8-16,-5 0-7 0,3 3-12 0,3 5-43 15,2 4-115-15,2 1-152 0,7 2-257 0,4 1-837 16</inkml:trace>
        </inkml:traceGroup>
        <inkml:traceGroup>
          <inkml:annotationXML>
            <emma:emma xmlns:emma="http://www.w3.org/2003/04/emma" version="1.0">
              <emma:interpretation id="{4D1E5695-7DF2-449C-91D0-243D5C135056}" emma:medium="tactile" emma:mode="ink">
                <msink:context xmlns:msink="http://schemas.microsoft.com/ink/2010/main" type="inkWord" rotatedBoundingBox="3129,6359 5758,5787 5983,6821 3354,7393"/>
              </emma:interpretation>
              <emma:one-of disjunction-type="recognition" id="oneOf5">
                <emma:interpretation id="interp25" emma:lang="en-IN" emma:confidence="0">
                  <emma:literal>events</emma:literal>
                </emma:interpretation>
                <emma:interpretation id="interp26" emma:lang="en-IN" emma:confidence="0">
                  <emma:literal>event</emma:literal>
                </emma:interpretation>
                <emma:interpretation id="interp27" emma:lang="en-IN" emma:confidence="0">
                  <emma:literal>evens</emma:literal>
                </emma:interpretation>
                <emma:interpretation id="interp28" emma:lang="en-IN" emma:confidence="0">
                  <emma:literal>even's</emma:literal>
                </emma:interpretation>
                <emma:interpretation id="interp29" emma:lang="en-IN" emma:confidence="0">
                  <emma:literal>everts</emma:literal>
                </emma:interpretation>
              </emma:one-of>
            </emma:emma>
          </inkml:annotationXML>
          <inkml:trace contextRef="#ctx0" brushRef="#br0" timeOffset="-342172.9052">-15899-184 609 0,'-6'-2'205'0,"2"1"-148"0,-4 0-81 16,6 1-15-16,4-2 3 0,0 2 16 15,2-3 25-15,0 2 16 0,7-2 16 0,3-2 15 16,2-4-13-16,6-4-9 0,4-1-10 0,1-5-3 15,1 1-3-15,0 0 0 0,-1 0 8 16,0-1 7-16,-2-1 11 0,1 4 6 0,-4-2-3 16,-4 3-4-16,1-2-4 0,-1 4 1 0,-3-1-1 15,-1 1 1-15,-2-5 4 0,0 0-7 0,-7 0 1 16,6-1 1-16,-9 1 0 0,4-1 9 0,-4 4 8 16,-3-1 1-16,1 2-4 0,-7 4-5 0,6-1-13 15,-2 2-10-15,-3 3-7 0,0 0-16 16,-4 0-8-16,-1 1-4 0,0 3 0 0,-5-2 9 15,-1 4 10-15,-1 0 11 0,-3 0 8 16,1 3 7-16,0 0 1 0,-2 4-4 0,2 2-3 0,-1 3-11 16,2 6-8-16,-4 4-4 0,3 6-3 15,-3 8 4-15,0 6 1 0,3 2-2 0,-5 6 2 16,3-1 1-16,-2 3 3 0,8 1 3 0,1-5 1 16,5 0-3-16,-1-8-3 0,8-3-2 15,4-6 1-15,7-1 1 0,2-8 3 0,5 0 8 16,1-9 0-16,5-1 8 0,2-7 5 0,6-4 0 15,4-2 5-15,4-10-6 0,5-2-5 0,-1-7-6 16,8 0-1-16,-4-3-4 0,2-1-6 16,-5-2-33-16,-6 1-76 0,-4 0-106 0,-5-2-152 15,0 2-251-15,-5-1-415 0</inkml:trace>
          <inkml:trace contextRef="#ctx0" brushRef="#br0" timeOffset="-341860.9407">-15220-608 740 0,'0'0'250'0,"-1"-1"-182"0,-1 1-110 0,2 4-25 0,0 4 46 15,0 5 79-15,2 5 32 0,-2 4 11 16,0 5-9-16,1 1-8 0,-1 3-12 0,0 0-7 16,0 0-9-16,1 2-8 0,2 0-6 0,1-2-10 15,-1 2-2-15,-2-3-1 0,4-4-3 16,1 2 0-16,-4-7 0 0,8-5 0 0,-5-4 2 15,5-3 10-15,-4-5 13 0,4-1 12 0,-1-3 9 16,3-3 3-16,4-3-5 0,-1-7-10 16,4-2-8-16,2-4-12 0,1-5-9 0,-1-1-6 15,2-4-5-15,1-1-5 0,-1-6-3 0,-4 2-1 16,3 0-7-16,-2-4-12 0,-1 5-24 0,-1-1-45 16,2 3-59-16,-4 4-59 0,-1 4-59 0,1 7-51 15,0 3-74-15,-3 5-85 0,5 5-85 16,-6 5 451-16,-3 2 98 0</inkml:trace>
          <inkml:trace contextRef="#ctx0" brushRef="#br0" timeOffset="-341229.867">-14693-390 1 0,'7'3'0'0,"-3"-1"102"0,-2-1 181 0,5-1-64 16,-2-1-44-16,3-4-33 0,-1-1-26 0,5-3-24 16,2-4-17-16,-1 0-12 0,3-2-4 0,-3 3 0 15,2-7 0-15,-3 1 0 0,-2-1-5 0,-1-1-7 16,-5 1-4-16,3-2-1 0,-5 1-1 15,-2-1 1-15,-1 1-2 0,-7 4-3 0,4 0-3 16,-5 4-2-16,-1 1-10 0,2 7 0 0,-2 2-8 16,-1 4-10-16,1 2 1 0,-3 6-8 15,-3 3 1-15,0 3 2 0,-2 5 2 0,-2 6 1 16,3 1 1-16,-1 5 1 0,4-1-1 0,-2 3 0 16,4-3 0-16,3 5-1 0,3-3 0 0,2 0 0 15,2-1 1-15,2-5-2 0,3-5-1 16,0-1 0-16,6-9-1 0,-1-2 5 0,2-5 4 15,3-3 7-15,0-1 5 0,3-5 3 0,5-4 0 16,-3-2-3-16,4-3-4 0,1-3-5 0,-2-5-1 16,2 2-3-16,1-3 2 0,-7 0 1 0,4 0-5 15,-4-1 1-15,-4-2 2 0,6 0-3 16,-3 3 7-16,-4 1 0 0,-2-2-2 0,-1 3 1 16,2 0-7-16,-4 0-4 0,1 7-3 0,-3 4-2 15,2 2-6-15,-5 0-10 0,1 6-10 0,1 0-19 16,-3 3-5-16,2 4 2 0,0 2 8 15,1 4 20-15,1 6 11 0,-4 1 9 0,1 3 8 16,-2 1 3-16,-2 0-1 0,1 1 0 0,-2-1-1 16,1-2-2-16,0-1 1 0,2-1-1 0,0-7-2 15,4-3 3-15,-1-4-2 0,0-3 1 16,-3-1 8-16,1-4 15 0,2 1 10 0,2-5 6 16,-1-2-2-16,8-3-13 0,0-6-7 0,4-1-10 15,5-4-4-15,-3-2-1 0,6 0-5 16,-1 0 2-16,-4 3 2 0,4-4-1 0,-7 7 5 15,-3 0-3-15,-1 3-1 0,-5 5-4 0,0 4-2 16,-5 1-6-16,1 4-12 0,-2 1-12 0,2 1-14 16,0 2 1-16,0 5 7 0,1 2 16 15,0 7 16-15,0 3 10 0,0 1 7 0,-3 4 1 16,4 1 3-16,-2 0-3 0,-2 2-5 0,3-1 3 16,2-3-6-16,-2 1 2 0,4-4 0 0,1-3-9 15,5-1-12-15,3-5-50 0,-2-4-91 0,1-4-102 16,1-4-156-16,2-4-196 0,-3-5-20 0</inkml:trace>
          <inkml:trace contextRef="#ctx0" brushRef="#br0" timeOffset="-340486.3314">-13924-351 205 0,'-2'-14'471'0,"-1"-3"-189"0,2-5-104 0,2 6-74 0,2 4-43 15,2-2-26-15,5 0-12 0,-1-1-3 0,7-2-10 16,1-1-1-16,2-1-1 0,4-2-6 15,3-1 1-15,2-2 1 0,1 2 0 0,2-4-1 16,3 3 1-16,-4-3-2 0,4 0-2 0,-2 4 4 16,-1-1-2-16,-2 4-1 0,0 1 4 0,-3 3-2 15,-1-1 5-15,-5 1 8 0,-3 3 9 0,-8 2 17 16,-3-1 15-16,-5 3 5 0,-2 2-7 16,-2 3-21-16,-5 0-32 0,3 0-25 0,-5 2-9 15,-2 2 5-15,0 2 19 0,1 1 12 0,1 4 7 16,0 0-3-16,-3 7-6 0,4 3-1 0,-1 5-2 15,6 0 3-15,0 4-2 0,3-1 0 0,1 2 2 16,1 1 0-16,3-3 2 0,2 1 3 16,2 0-2-16,5-2 3 0,0 2 1 0,-1-3-2 15,2 1 1-15,-1-2 0 0,1 0-3 0,-1-2 3 16,-1-2-2-16,-2 1-4 0,-5-1 5 16,0-3 0-16,1-1 5 0,-6-3 17 0,-3-2 13 15,-5-2 17-15,3-1 20 0,-8 0 11 0,-4-2 5 16,-3 0 3-16,-4-1-3 0,-3-1-4 0,3-1-4 15,-4-2-4-15,1-2-9 0,1-2-6 16,4 1-17-16,3-2-16 0,1 2-10 0,2 0-11 16,7 0-7-16,0 0 0 0,2 3-5 0,4-1-7 15,0 1-4-15,3 0-16 0,0 0-14 16,0 1 3-16,3 2 2 0,-2 3 13 0,4 0 11 16,0 3-9-16,2 3-22 0,-1-3-64 0,5 3-83 15,-2 2-71-15,2-2-90 0,-3 3-108 0,4 1-219 16,-5 1 31-16</inkml:trace>
          <inkml:trace contextRef="#ctx0" brushRef="#br0" timeOffset="-340982.3018">-13747-1035 1 0,'2'-25'52'0,"-4"-8"307"0,1-1-74 0,0 9-24 16,1 13-5-16,-4 3-31 0,2 5-29 15,2 2-50-15,-2 4-70 0,2-1-78 0,0 2-37 16,0 5-5-16,0 5 18 0,0 12 39 0,-2 9 13 16,1 8 7-16,0 5 2 0,-1 7 4 15,-2 2 1-15,0 2 3 0,3-2 2 0,-3 1-5 16,-1 1-3-16,2-1-6 0,-1 1-5 0,0-3-1 16,3-3-5-16,-1 1 1 0,2-5-4 0,0-3-10 15,0-4-26-15,2 1-63 0,-2-6-89 0,0-3-130 16,0-2-236-16,-2-4-375 0</inkml:trace>
        </inkml:traceGroup>
        <inkml:traceGroup>
          <inkml:annotationXML>
            <emma:emma xmlns:emma="http://www.w3.org/2003/04/emma" version="1.0">
              <emma:interpretation id="{F9A8ECB4-B760-4297-BF11-CE4F7C0218F9}" emma:medium="tactile" emma:mode="ink">
                <msink:context xmlns:msink="http://schemas.microsoft.com/ink/2010/main" type="inkWord" rotatedBoundingBox="6313,4900 8050,4521 8150,4981 6413,5360"/>
              </emma:interpretation>
              <emma:one-of disjunction-type="recognition" id="oneOf6">
                <emma:interpretation id="interp30" emma:lang="en-IN" emma:confidence="0">
                  <emma:literal>-</emma:literal>
                </emma:interpretation>
                <emma:interpretation id="interp31" emma:lang="en-IN" emma:confidence="0">
                  <emma:literal>_</emma:literal>
                </emma:interpretation>
                <emma:interpretation id="interp32" emma:lang="en-IN" emma:confidence="0">
                  <emma:literal>~</emma:literal>
                </emma:interpretation>
                <emma:interpretation id="interp33" emma:lang="en-IN" emma:confidence="0">
                  <emma:literal>`</emma:literal>
                </emma:interpretation>
                <emma:interpretation id="interp34" emma:lang="en-IN" emma:confidence="0">
                  <emma:literal>.</emma:literal>
                </emma:interpretation>
              </emma:one-of>
            </emma:emma>
          </inkml:annotationXML>
          <inkml:trace contextRef="#ctx0" brushRef="#br0" timeOffset="4787.5803">-12902-2085 893 0,'8'-11'484'0,"3"0"-509"0,13-7-29 0,12 3 17 16,14-1 21-16,10 1 21 0,13-2 7 15,6 3 6-15,7-4-5 0,5 3-1 0,7 2 3 16,1 3-1-16,0 1-1 0,-1 3-4 0,1 3-3 16,2 4-1-16,1 1 4 0,-2 1 10 15,-1 0 3-15,-7 0 4 0,-12 1-5 0,-13 1-7 16,-16 5-2-16,-11-1-2 0,-14 1 4 0,-13 2 18 16,-1 1 26-16,-10-4 19 0,-2 5 11 15,-2 0 2-15,-2 1-20 0,-2-3-19 0,3 1-15 16,-3 1-22-16,2-3-9 0,2 3-5 0,0-1-40 15,0 2-152-15,-1-3-306 0,-1 1-577 0</inkml:trace>
        </inkml:traceGroup>
      </inkml:traceGroup>
    </inkml:traceGroup>
    <inkml:traceGroup>
      <inkml:annotationXML>
        <emma:emma xmlns:emma="http://www.w3.org/2003/04/emma" version="1.0">
          <emma:interpretation id="{054BA795-610A-43F6-B957-94E1B2C10777}" emma:medium="tactile" emma:mode="ink">
            <msink:context xmlns:msink="http://schemas.microsoft.com/ink/2010/main" type="paragraph" rotatedBoundingBox="3988,8351 27122,6421 27379,9499 4245,114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C3158F-8A7F-49DB-B44B-85711A05D4D1}" emma:medium="tactile" emma:mode="ink">
              <msink:context xmlns:msink="http://schemas.microsoft.com/ink/2010/main" type="line" rotatedBoundingBox="3988,8351 27122,6421 27379,9499 4245,11430"/>
            </emma:interpretation>
          </emma:emma>
        </inkml:annotationXML>
        <inkml:traceGroup>
          <inkml:annotationXML>
            <emma:emma xmlns:emma="http://www.w3.org/2003/04/emma" version="1.0">
              <emma:interpretation id="{7BE57F8C-8EED-4ED1-A809-CE6A294BAB7A}" emma:medium="tactile" emma:mode="ink">
                <msink:context xmlns:msink="http://schemas.microsoft.com/ink/2010/main" type="inkWord" rotatedBoundingBox="3989,8359 10619,7806 10875,10876 4245,11430">
                  <msink:destinationLink direction="with" ref="{1CBD4CB3-FF4F-4622-BB21-610BB54A85C7}"/>
                </msink:context>
              </emma:interpretation>
              <emma:one-of disjunction-type="recognition" id="oneOf7">
                <emma:interpretation id="interp35" emma:lang="en-IN" emma:confidence="0">
                  <emma:literal>Supermarkets</emma:literal>
                </emma:interpretation>
                <emma:interpretation id="interp36" emma:lang="en-IN" emma:confidence="0">
                  <emma:literal>supermarkets</emma:literal>
                </emma:interpretation>
                <emma:interpretation id="interp37" emma:lang="en-IN" emma:confidence="0">
                  <emma:literal>Supermarket</emma:literal>
                </emma:interpretation>
                <emma:interpretation id="interp38" emma:lang="en-IN" emma:confidence="0">
                  <emma:literal>supermarket</emma:literal>
                </emma:interpretation>
                <emma:interpretation id="interp39" emma:lang="en-IN" emma:confidence="0">
                  <emma:literal>Supermalls</emma:literal>
                </emma:interpretation>
              </emma:one-of>
            </emma:emma>
          </inkml:annotationXML>
          <inkml:trace contextRef="#ctx0" brushRef="#br0" timeOffset="-286456.1929">-13107 2274 1 0,'36'-26'0'0,"7"-4"0"0,13-8 0 16,-7 12 0-16,-10 10 0 0,-2 6 66 15,-2 5 9-15,-4 5-5 0,-4 8-7 0,-7 1 2 16,-3 4 4-16,-2 7 15 0,-4 3 16 0,-5 6 10 15,-3 2 2-15,-8 3-9 0,-2 1-11 0,-10 5-16 16,-2-1-11-16,-5 3-11 0,-7-2-10 16,-4-1-8-16,-1 0-8 0,-2-5-5 0,-3-1-2 15,3-1-1-15,-3-5-1 0,4-5-2 0,3-2 0 16,5-4 4-16,8-9 12 0,5-3 13 0,5-4-4 16,6-2-31-16,3-7-39 0,4-5-29 15,3-4-10-15,6-8 12 0,5-3 17 0,5-1 5 16,6-2 7-16,3 1 6 0,5 2 11 0,-3-2 11 15,7 3 5-15,-1-1 8 0,0-3 0 0,4 0 2 16,-2 0 0-16,1-1-1 0,0 0-1 0,-1 0-2 16,3 1-1-16,-7-2 1 0,-4 0 0 15,-1 1 3-15,-6-1 4 0,2 3 4 0,-7 2 3 16,-4 6 8-16,-3 5 15 0,-7 7 21 0,0 5 25 16,-6 4 8-16,0 1-14 0,-3 2-30 0,-2 5-35 15,-8 3-18-15,-1 8-5 0,-4 9 7 16,-6 6 2-16,0 4-1 0,-3 4 0 0,-1-1-2 15,0 3 0-15,0 3-1 0,0-3-4 0,3-1-1 16,5-4-5-16,7-2 1 0,1-8-1 16,8-7-2-16,4-3 0 0,3-6-4 0,2-2 6 15,3-5 11-15,1-1 14 0,7-3 10 0,0-4 0 16,9-7-3-16,3-4-8 0,4-3-5 16,0-1-3-16,7-4 1 0,-3-1-2 0,2-1 0 15,1-3 1-15,-4 3-1 0,-2-4 5 0,-1-1 0 16,-5-1 0-16,3-2 0 0,-8-6-6 0,4 2 1 15,-2-3 0-15,-1-1-1 0,-3 1 0 0,0 4-4 16,-3 3-3-16,-2 8 1 0,-4 5 4 0,-4 4 5 16,-5 4 6-16,0 3 8 0,-2 3 2 15,-3 2 5-15,-2 2-3 0,2 1-14 0,-4 1-18 16,0 1-18-16,-5 3-10 0,0 4 0 0,-1 4 6 16,0 3 7-16,-1 3 3 0,1 0 2 0,2 3-1 15,2 1 1-15,2 2-1 0,0 0 4 16,0 2 4-16,2 2 0 0,0-3-1 0,-2 2 1 15,2-3-3-15,1-2 4 0,0-1 3 0,-3 1 4 16,2-2-2-16,-2 0 0 0,0 2 2 0,-1-6-1 16,0 1 7-16,1-4 7 0,2-1 5 15,1-6 6-15,1 0-3 0,3 0-2 0,0-5-5 16,2-1-1-16,2-1-1 0,-2-1 6 0,4 1 5 16,2-2 4-16,5 3 6 0,3-6-7 15,4-3-6-15,4 0-6 0,2-4-7 0,3-1-1 16,-4 1-1-16,4-3-4 0,-2 2-8 0,0-1-37 15,-3 0-67-15,-3 0-111 0,-2 3-179 0,-3 3-309 16,2-2-710-16</inkml:trace>
          <inkml:trace contextRef="#ctx0" brushRef="#br0" timeOffset="-285799.9931">-11674 1846 442 0,'2'-11'422'0,"3"-2"-372"0,2-4-32 16,0 8-12-16,1 3-8 0,4-1 18 0,-3 7 16 16,0-1 4-16,-2 2 15 0,0 10 18 15,-4 1 21-15,1 8 27 0,-4 4 10 0,0 3-4 16,-6 10-17-16,-2 4-24 0,-4 4-23 0,-1 1-15 16,-2 0-11-16,-8 0-10 0,6-3-2 0,-5 0-3 15,2-5-3-15,1-4-4 0,5-5-2 16,0-2-1-16,6-11-2 0,1-3 7 0,3-7 5 15,4-3 23-15,3-3 32 0,-2-1 20 0,5-1 4 16,-2-4-18-16,0-5-29 0,5-4-24 0,2-8-11 16,1-2-6-16,4-2-3 0,2-2-1 0,0 0 2 15,1-6-1-15,3 0-2 0,0 0-4 0,4 1-2 16,-2 1 0-16,3 1-2 0,-2 8 1 16,2-1-1-16,1 6-1 0,3-1-1 0,-1 4 0 15,0 3 1-15,-4 2-2 0,1 5-1 0,-6 3-4 16,-3 5 1-16,-2 1 2 0,-4 3 4 0,-4 4 6 15,-3 5 1-15,-1 0 2 0,-3 4 1 16,-2 1-1-16,-3 1 0 0,-1 1 0 0,-2 2 1 16,0-4-5-16,-3 2 4 0,-2-3 1 0,-2-2 0 15,2-1 6-15,-1-1-5 0,-2-2-2 16,2 1-3-16,0-3 0 0,1 2 1 0,2-4 1 16,6-3 0-16,0-3-5 0,4-1 0 0,1-2 2 15,3-2 4-15,1-1 8 0,3-3-1 16,4-5-1-16,2-6-3 0,3-3-5 0,6-7 2 15,1-4 2-15,0-4 1 0,2-5-5 0,3 2-1 16,-1 1-3-16,1 6-3 0,-3 4 5 0,1 5-3 16,0 7-2-16,-1 1 2 0,-2 6-6 0,-4 0 2 15,-1 5-1-15,-6 3 1 0,0 3 2 16,1 3 4-16,-1 3 3 0,-1 6 0 0,0 0 7 16,-2 9-2-16,2 1 3 0,-5 2 0 0,-5 1-1 15,2 3 5-15,-4 1 1 0,-4 0 2 0,0-3-1 16,-4-3-3-16,0-1-3 0,1-2-2 15,1-1-1-15,-2-1-3 0,0-4-6 0,-3 1-17 16,3-2-27-16,-6-4-47 0,5 1-69 0,4-1-76 16,-3 0-111-16,4-3-136 0,-2-3-140 0,1-2-74 15,4-2 699-15</inkml:trace>
          <inkml:trace contextRef="#ctx0" brushRef="#br0" timeOffset="-284853.6624">-10712 2023 1 0,'8'-12'0'0,"4"-7"0"0,3-5 0 16,3 3 13-16,-3 0 183 0,3 0 4 0,2 0-1 15,-6 0-5-15,1 0-4 0,0 4-8 16,-4-5-20-16,1 2-21 0,-4 1-16 0,-1-3-10 16,-2 7 0-16,-2 0 0 0,-3 7-2 0,-4 2-11 15,-2-2-14-15,-1 5-25 0,1 2-20 0,-8 5-12 16,-2 4-9-16,-5 2 0 0,-5 5 4 0,-3 7-3 15,2 4 1-15,-4 3-3 0,3 3-6 0,1 1 0 16,2 4-4-16,-2 5-2 0,3 0-2 16,1 1 0-16,2 0-4 0,4-4-2 0,3-4 1 15,7-4-6-15,2-6 3 0,6-2-5 0,4-9 1 16,2-5 3-16,4-1 2 0,2-5 5 16,1-3 3-16,0-1 6 0,5-9-2 0,1 1 2 15,7-5 0-15,1-4-6 0,3-3 4 0,1-2-3 16,-2 1 0-16,-5-2 3 0,1-1-3 0,-6 3 4 15,-4-5 2-15,-3 1 0 0,-6 1 2 16,2 2-3-16,-7 4-2 0,-1 2-3 0,2 6 2 16,-3 3-1-16,0 2 0 0,0 5 3 0,0-1-6 15,0 4-2-15,-3-2-5 0,3 1-9 16,-1 5-1-16,-1 0 1 0,1 2 3 0,-7 6 2 16,1 1 6-16,-3 3-4 0,3-1-3 0,0 0 3 15,2 0-8-15,1-2 1 0,4-3 1 0,0-3 1 16,2-1 2-16,2-2-1 0,-1-3 3 0,0-2-1 15,5 0 7-15,-4-1 1 0,5-1 1 0,-2 0 4 16,4-4-6-16,1-3 3 0,3-3-1 16,6-1-3-16,-5-5 7 0,3 2-2 0,0-2 1 15,-5-2 1-15,0-1-2 0,-1-2-1 0,1 3-3 16,-6 1 2-16,-2-1-2 0,2 7 5 16,-4-3-1-16,-1 1-5 0,1 3 4 0,0 0-3 15,-3 7-2-15,1 0 2 0,-2 3-7 0,0 1-5 16,0 0-6-16,0 0-8 0,1 3 0 0,-1 0 8 15,1 6 6-15,2 0 7 0,-1 6 8 16,2 3-3-16,-3 6-2 0,-1 4 4 0,0-4-7 16,0 4 2-16,1 0 0 0,-1-2-2 0,2 0 0 15,-1-2 2-15,6-5 1 0,-5-4-4 0,9-3 5 16,-3 0-1-16,1-3-3 0,5-2 6 16,-1-1-5-16,-1-6 4 0,3 0 1 0,5-4-1 15,-2-2 2-15,0-3-3 0,2-3-9 0,1-3-28 16,-3-4-35-16,2-4-30 0,-1-1-21 15,-4-3 5-15,1-3 0 0,-4-4 8 0,0-2 14 16,-1-4 11-16,-3 0 32 0,1-8 23 0,1 3 15 0,-2-6 8 16,-1 3 3-16,-2-2 5 0,2-1 3 15,-6 3 6-15,2 2 7 0,-1 3 6 0,-2 2 14 16,0 6 22-16,-2 6 30 0,-1 6 19 0,2 7 3 16,-2 9-8-16,0 2-26 0,-1 2-29 15,4 5-27-15,0-1-18 0,0 5-12 0,-2 7 8 16,-2 8 11-16,-6 9 4 0,-1 10 3 0,-1 6-1 15,3 3-4-15,0 2 0 0,-4 4-4 0,3 1 0 16,-2 4-3-16,5 1 0 0,-2-1 0 16,3 0 0-16,1-2-1 0,4-4-4 0,-1-4 4 15,2-5-2-15,0-4 0 0,0-8 2 0,0-5-7 16,0-5-2-16,0-3-4 0,-1-1-3 16,2-12-13-16,-1 3-37 0,0-6-56 0,0-2-70 15,0-1-52-15,3-4-88 0,2-3-119 0,2-4-118 16,5-9-109-16,4-1 558 0,2-7 114 0</inkml:trace>
          <inkml:trace contextRef="#ctx0" brushRef="#br0" timeOffset="-284538.7185">-9827 1704 1 0,'12'-18'0'15,"11"-3"0"-15,-5-5 214 0,1 10 17 16,-3 7-32-16,-6 3-41 0,-4 5-43 0,4-1-38 0,-6 4-25 16,-2 1 0-16,2 1 8 0,-1 2 18 0,-3 5 18 15,-3-1 8-15,-2 5 0 0,-3 3-9 16,-4-2-19-16,-8 3-17 0,-2 4-19 0,-7-4-12 15,1 3-8-15,-6-4-5 0,1 1-1 0,-3-1-2 16,5-4-1-16,0 1-4 0,0-3-1 16,8 0 1-16,4-3 1 0,3-3 5 0,6-1 2 15,4-4 1-15,5-1-1 0,1 0-1 0,4-1-5 16,-1 2-4-16,-2 1-5 0,2 1 4 0,2 4 9 16,-2 5 14-16,-1-2 13 0,6 5 5 15,-4 2-3-15,3 1-7 0,0 2-7 0,0-3-3 16,-2 1-2-16,3-3-2 0,-1 1-3 0,5-3-2 15,-6 0-4-15,2-3-1 0,2-1-1 16,-6-3 3-16,5 3 0 0,-5-3-2 0,6 0-2 16,-5 0-9-16,4-6-28 0,2 3-63 0,-1-3-93 15,2 0-143-15,5 1-227 0,-1-3-221 0,4-3 293 16</inkml:trace>
          <inkml:trace contextRef="#ctx0" brushRef="#br0" timeOffset="-283469.0471">-9634 1875 177 0,'-7'-4'612'0,"3"4"-389"0,-1-2-103 0,2 2-74 16,3 0-21-16,3 2 1 0,-3-4-6 15,2 2-8-15,1 0 8 0,0 2 14 0,5 1 36 16,-1-3 32-16,3-3 10 0,4 1 4 0,0-2-18 16,8-4-17-16,-2-3-10 0,9-1-7 15,2-2-8-15,-1-1-6 0,-3 0-7 0,-1-1-8 16,-1 1 0-16,-7-3 2 0,1 0-1 0,-5 0 6 15,-4 0-2-15,-6-1-1 0,-1-2 2 0,-2 0-8 16,-3-1 0-16,-2 4-4 0,-6 4-6 16,2 3-7-16,0 6-13 0,-4 4-10 0,-1 2-14 15,-1 7 2-15,-2 7 1 0,-5 5 3 0,1 7 12 16,-2 6 3-16,-2 4 9 0,3 5 4 0,-1 3 0 16,2 4 1-16,4 3-2 0,2-4-1 15,4 1 1-15,4-7-2 0,2-6-2 0,8-6 1 16,0-5 2-16,6-4 5 0,3-9 8 0,1 1 7 15,2-5 2-15,9-2 1 0,3-1-2 0,6-5-5 16,-2-4-6-16,6-3 1 0,-1-2-5 0,-5-4 0 16,5-1-1-16,-3-5-3 0,-4-5 0 15,3-1 2-15,-2-4-4 0,0-6 0 0,-3-3-7 16,0-2-2-16,-5-7 0 0,0 1-4 0,-6-7 2 16,5-3 0-16,-6-2 3 0,3 1-7 0,-1-2 7 15,-1-1-3-15,0 1-4 0,-1 4 9 16,-5 8-6-16,-3 1 4 0,0 6 1 0,-4 6 1 15,-4 3-1-15,0 5 4 0,-1 6 2 0,-3 6 1 16,-3 2 3-16,4 5-2 0,-5 0-2 16,4 4-2-16,0 5-14 0,-3-2-10 0,3 4-4 15,-6 6-2-15,-2 5 10 0,-3 11 8 0,-1 9 3 16,-6 5 0-16,5 7 6 0,-2 4-2 0,2 8 0 16,2 3 5-16,-1 4-3 0,2 4 3 15,-3-1-3-15,1 1-1 0,7-1-2 0,-1-3 2 16,2-5-3-16,7-2-1 0,-1-4-3 0,4-5 3 15,0-8-2-15,6-5 4 0,-2-8-1 0,3-3-3 16,2-4 0-16,-3-8-6 0,0-2-2 0,0-3-13 16,-1-1-29-16,2-5-80 0,-5 1-76 0,3-2-5 15,-3-4-26-15,-1-2-36 0,3-7-48 16,-3-4-127-16,0-3-72 0,2-6 28 0,-1-1 375 16,-1-5 119-16,-3 0 0 0,-2-1 0 0,1 1 0 15,0 0 0-15,-5 7 0 0,4-2 0 0,-2 6 220 16,-3 6 151-16,3-1-77 0,0 5-37 15,-3 3-35-15,5-3-23 0,0 0-22 0,1 3-18 16,-1 2-27-16,2-4-33 0,3 1-22 0,-1 1-27 16,4-2-11-16,2 1-13 0,4 1-13 15,2-4-3-15,-1 2-7 0,10-1 5 0,-3-3 1 16,4 0 0-16,2-2 0 0,0 3-3 0,5-1-2 16,-1-3-1-16,-2 1 2 0,1 1 0 15,0 2 0-15,4 0 2 0,-5-1-3 0,0 0 6 16,-2-2 6-16,-2 4 5 0,-8-1 9 0,-2 3 4 15,-5 0 10-15,-6 2 8 0,-2 0 7 0,-2 3-1 16,-3-1-14-16,-4-1-22 0,2 4-25 0,-2 1-10 16,-3 1-4-16,6 4 5 0,-7 2 11 15,3 2-4-15,-2 9-1 0,2 3 4 0,-4 6 0 16,-3 5 6-16,0 9 0 0,3-3-1 0,1 6-5 16,4-1 2-16,0-1 3 0,6-3-1 0,2-1 5 15,2-3-6-15,8-5-2 0,-4-9 1 0,5 1-2 16,-1-4 7-16,1-3 1 0,-2-3 3 15,2 0-1-15,-2-3 1 0,2-1 4 0,-5-1 2 16,3-3 5-16,-6-1-3 0,1-1 6 0,-2-2 11 16,-4 1 15-16,-2-1 14 0,-2 2-5 0,-6 1-14 15,-11 2-18-15,-3 4-15 0,-15-1-3 16,0 2-3-16,-9 6 6 0,1-4-3 0,4 4-3 16,2-3 0-16,5 1-8 0,4 1 4 0,9-5 0 15,6 2-2-15,4-3-4 0,3-1-11 16,0-2-26-16,2 0-67 0,8-4-104 0,2 1-245 15,2 2-589-15,7-4-283 0</inkml:trace>
          <inkml:trace contextRef="#ctx0" brushRef="#br0" timeOffset="-287221.7537">-13694 2125 600 0,'6'-9'528'0,"3"1"-469"0,0 1-41 16,-5 10-14-16,0 4 15 0,-3 2 34 0,2 8 54 0,-6 2 60 16,-1 8 27-16,-1 8 1 0,-6 3-29 15,-2 7-48-15,-3 3-39 0,-3 1-20 0,1 4-22 16,0-1-11-16,2-2-7 0,0 1-1 0,2-5-7 16,5-1 0-16,3-6-3 0,5-9-9 15,2-6 2-15,5-9 0 0,2-6 9 0,4-5 10 16,0-7 6-16,4-6 10 0,7-1-7 0,0-11 1 15,3-3-8-15,7-7-2 0,-1-8-2 16,0 3-4-16,-3-3-1 0,-4-1 0 0,-1-5 2 16,-7 3-2-16,-1-1-2 0,0 1-4 0,-2 6-6 15,-2 2 3-15,-3 2 2 0,6 6-2 0,-6 3-1 16,1 9-5-16,-5 3-2 0,-1 5-8 16,0 4-6-16,-3 4 2 0,-1 4 5 0,3 6 6 15,-2 7 8-15,-1 8 3 0,3 4 2 0,-3 5-2 16,-3 6 3-16,3-2-9 0,0 0-1 0,0 3-2 15,5-8 0-15,0-2 3 0,-1-6-2 0,8-9-1 16,0-2-5-16,3-7 2 0,2-4 3 16,6-4 4-16,1-4 3 0,0-6-13 0,2-4-28 15,-3-7-42-15,1-3-52 0,0-6-44 0,4-4-29 16,-4-4 2-16,4-3 12 0,-4-5 35 0,1-3 43 16,-4-4 33-16,2-5 39 0,-3-4 19 0,-3-6 11 15,6-3 6-15,-4-5-2 0,0 0 7 16,-1 2 0-16,5-2 3 0,-4 5 1 0,4 0 2 15,-4 6 5-15,1 4 8 0,-3 5 13 0,-6 7 20 16,0 9 42-16,-6 6 48 0,0 10 28 16,-2 9 21-16,-3 5-12 0,0 6-39 0,-3 4-37 15,1 1-43-15,2 5-32 0,-2 4-13 0,1 11 7 16,-7 14 7-16,-1 15 4 0,-4 16 1 16,0 14-6-16,-3 10 2 0,-3 12 0 0,0 4 2 15,-3 14-3-15,-4 3-6 0,-1 5-3 0,-4 5-7 16,-2-3 0-16,-2 5-3 0,0 5-4 0,0 0 0 15,2 2-5-15,-1-4 3 0,2-1 1 16,0-2 1-16,0-4 0 0,2-4-4 0,2-13 0 16,0-12-3-16,4-11 3 0,2-17-1 0,1-13 0 15,6-15 0-15,2-13-3 0,5-14 0 0,0-8-6 16,5-10-12-16,-2-5-27 0,2-12-37 0,-2-1-56 16,-2-14-62-16,2-18-41 0,-2-10-21 0,3-14-1 15,0-6 15-15,0-7 8 0,2-3-16 16,2-3-36-16,2-5-53 0,0 0 17 0,1 3 329 15,0-2 0-15</inkml:trace>
          <inkml:trace contextRef="#ctx0" brushRef="#br0" timeOffset="-287957.1087">-13905 1675 1 0,'0'-34'0'0,"-1"-9"0"0,1-11 0 0,1 4 37 15,1 10 109-15,-1 3 14 0,-1-2 14 0,-1 6-2 16,-5 3 18-16,-2 5 13 0,-4 7 3 16,1 2-8-16,-5 5-23 0,-5 4-26 0,-5 2-34 15,-6 4-26-15,-1 2-24 0,-5 8-11 0,-6 3-9 16,-2 5-3-16,-3 8-2 0,0 5-8 15,1 4-6-15,-1 5-7 0,4 3-4 0,4 3-2 16,5 2-4-16,1 2-2 0,4 6-6 0,7-2-2 16,4-1-3-16,8 3-3 0,6-5 4 0,6-1-3 15,10 0 0-15,6-3 3 0,2 0 0 16,13-2 4-16,-1-2 1 0,5-2-2 0,5-1 2 16,-1-2-1-16,6 0 0 0,5 2-1 0,-5-4 1 15,0 1 3-15,-9 1-3 0,-3 2 6 0,-7 5-6 16,-6-3 5-16,-8 4 3 0,-8-2 2 0,-12 0 5 15,-5 4-1-15,-13-5 5 0,-5 4 2 0,-9-6 4 16,-9 0 7-16,-5-6-5 0,-9-3 0 16,4-2 0-16,-5-4-6 0,-4-4 8 15,0-5-2-15,2-3 1 0,6-2-1 0,4-7-4 0,3-2 1 16,7-5-3-16,3-5-2 0,6-2-2 16,8-2-6-16,6-3-5 0,4-3-16 0,9-1-11 15,3-7-13-15,4 1-14 0,7-2 0 0,3 1-4 16,6 0 4-16,3 2-9 0,9 0-70 0,1-1-119 15,8 4-179-15,3 2-248 0,5-1-261 16,1-1 766-16</inkml:trace>
        </inkml:traceGroup>
        <inkml:traceGroup>
          <inkml:annotationXML>
            <emma:emma xmlns:emma="http://www.w3.org/2003/04/emma" version="1.0">
              <emma:interpretation id="{1A538BBD-9C38-4C98-9243-3C4A96F3C3C1}" emma:medium="tactile" emma:mode="ink">
                <msink:context xmlns:msink="http://schemas.microsoft.com/ink/2010/main" type="inkWord" rotatedBoundingBox="14521,8030 16208,7889 16292,8895 14605,9036"/>
              </emma:interpretation>
              <emma:one-of disjunction-type="recognition" id="oneOf8">
                <emma:interpretation id="interp40" emma:lang="en-IN" emma:confidence="0">
                  <emma:literal>us.</emma:literal>
                </emma:interpretation>
                <emma:interpretation id="interp41" emma:lang="en-IN" emma:confidence="0">
                  <emma:literal>Vs.</emma:literal>
                </emma:interpretation>
                <emma:interpretation id="interp42" emma:lang="en-IN" emma:confidence="0">
                  <emma:literal>V.</emma:literal>
                </emma:interpretation>
                <emma:interpretation id="interp43" emma:lang="en-IN" emma:confidence="0">
                  <emma:literal>Vs</emma:literal>
                </emma:interpretation>
                <emma:interpretation id="interp44" emma:lang="en-IN" emma:confidence="0">
                  <emma:literal>vs.</emma:literal>
                </emma:interpretation>
              </emma:one-of>
            </emma:emma>
          </inkml:annotationXML>
          <inkml:trace contextRef="#ctx0" brushRef="#br0" timeOffset="-289455.8639">-4692 1144 661 0,'1'-11'175'0,"1"-1"-75"0,1 1-6 0,-1 2-30 16,2 4 5-16,0 0 24 0,-2 1 12 0,-1 1 11 15,2 1 10-15,-3 2-5 0,0 0-16 0,-3 2-16 16,6-2-19-16,-3 3-17 0,1-2-14 0,2 1-16 16,-3-1-10-16,0 1 1 0,1 3 7 15,0 5 17-15,2 1 14 0,-2 4 6 0,7 8-3 16,-2 3-5-16,2 5-5 0,0 6-7 0,-1 9-1 16,-1 2-9-16,0 6-7 0,-2 3-5 15,2-1-5-15,0-1-2 0,2 3 0 0,-2-6-3 16,4 0-1-16,-2-5-2 0,0-3-2 0,3-5 0 15,-2-5 4-15,-2-4-3 0,2-6 2 0,-2-6 1 16,0-6 1-16,-3-6 14 0,0-3 24 16,0-5 27-16,-2-1 16 0,4-7-2 0,7-5-22 15,8-12-25-15,6-10-16 0,11-9-8 0,1-6-4 16,0-3 0-16,2-1-4 0,-1 1 3 0,-1-4 2 16,-1 1-2-16,-1-2 0 0,-4-3-3 0,1 3-4 15,-3 1 0-15,3 4-3 0,-2 1-6 16,-1 7-12-16,-2 0-29 0,-1 7-44 0,-6 7-62 15,-1 6-91-15,-3 6-135 0,-3 8-219 0,-2 5-261 16,-5 8 92-16</inkml:trace>
          <inkml:trace contextRef="#ctx0" brushRef="#br0" timeOffset="-289048.0037">-3397 1174 470 0,'6'-10'312'0,"2"2"-232"0,3-4-5 16,2 1-15-16,-1 3 21 0,1 1 34 16,-3 2 14-16,1 0 11 0,-6 2 17 0,-4 2 14 15,-1 1-1-15,-1 0-10 0,-3 1-13 0,0 2-27 16,0-1-32-16,-6 2-33 0,1 0-30 0,-8 6-14 16,-8 7-5-16,-3 1 4 0,-8 8 2 0,-3 0-1 15,-1 4 0-15,0 2-4 0,-3-1 1 16,8 0 3-16,7 1-2 0,4-5-3 0,6-4-6 15,9-2-7-15,8-3-2 0,2-4 4 0,7 0 2 16,1-1 0-16,6 0 6 0,0-4-3 0,2-2 4 16,7 1 3-16,3 1-2 0,4-1-1 0,0-2-2 15,1 6-3-15,-4-1-3 0,4 1 3 16,-3 3-3-16,-5 0 3 0,-3 0 4 0,-1 3-6 16,-6 1 9-16,-2-1-3 0,-7-2 2 0,-4 3 7 15,-2-3-1-15,-4 2 6 0,-6-1 5 16,-2 0 10-16,-3 0 7 0,-5-1 4 0,1-2-1 15,-5 2-10-15,-2-4-1 0,-4 1-10 0,4-2-6 16,-1-1-2-16,3-2-9 0,3-2-6 0,1-5-26 16,7-1-56-16,6-3-98 0,2-1-194 15,4-5-412-15,4-5-743 0</inkml:trace>
          <inkml:trace contextRef="#ctx0" brushRef="#br0" timeOffset="-288890.7702">-2966 1475 1773 0,'0'-3'669'0,"0"-1"-453"0,-3 2-75 16,3-1-74-16,0 6-17 0,0-1 0 0,-1-2-11 16,-1 0-23-16,0 0-18 0,-1 0-8 0,-2 0-9 15,-1 0 1-15,0 0-8 0,-2 1-33 16,-2-1-75-16,-5 5-144 0,-2 2-298 0,-3 3-437 16,-7 2 128-16</inkml:trace>
        </inkml:traceGroup>
        <inkml:traceGroup>
          <inkml:annotationXML>
            <emma:emma xmlns:emma="http://www.w3.org/2003/04/emma" version="1.0">
              <emma:interpretation id="{351DA839-07AE-4179-8E1A-9B6456409B1E}" emma:medium="tactile" emma:mode="ink">
                <msink:context xmlns:msink="http://schemas.microsoft.com/ink/2010/main" type="inkWord" rotatedBoundingBox="19078,7092 25010,6597 25208,8969 19276,9464"/>
              </emma:interpretation>
              <emma:one-of disjunction-type="recognition" id="oneOf9">
                <emma:interpretation id="interp45" emma:lang="en-IN" emma:confidence="0">
                  <emma:literal>Hope</emma:literal>
                </emma:interpretation>
                <emma:interpretation id="interp46" emma:lang="en-IN" emma:confidence="0">
                  <emma:literal>Horkel</emma:literal>
                </emma:interpretation>
                <emma:interpretation id="interp47" emma:lang="en-IN" emma:confidence="0">
                  <emma:literal>Ho/Rel</emma:literal>
                </emma:interpretation>
                <emma:interpretation id="interp48" emma:lang="en-IN" emma:confidence="0">
                  <emma:literal>tlo/Rel</emma:literal>
                </emma:interpretation>
                <emma:interpretation id="interp49" emma:lang="en-IN" emma:confidence="0">
                  <emma:literal>Ho/Re1</emma:literal>
                </emma:interpretation>
              </emma:one-of>
            </emma:emma>
          </inkml:annotationXML>
          <inkml:trace contextRef="#ctx0" brushRef="#br0" timeOffset="-331894.8835">641 36 1196 0,'-3'-9'212'0,"-5"-4"-40"0,4 3-43 0,-3 6-71 16,2 4-65-16,5 0-47 0,-2 2-40 0,2 1-16 15,-2 8 13-15,-6 9 23 0,2 11 32 0,-6 11 17 16,-2 11 16-16,-3 9 12 0,-1 7 7 0,-2 8 10 15,-1 6-2-15,-4 7 0 0,-2 4 4 0,-2 7-3 16,-5-2 5-16,1 4 3 0,-5 0 0 16,1 1 2-16,-2-6-3 0,-2-5-4 15,3-8-6-15,0-9-5 0,9-6-4 0,3-10-10 16,6-6-20-16,1-10-80 0,8-7-150 0,6-8-252 16,0-9-161-16</inkml:trace>
          <inkml:trace contextRef="#ctx0" brushRef="#br0" timeOffset="-331438.7237">0 934 1879 0,'1'-4'-3'0,"4"-2"-39"0,3-5-16 15,9 4 2-15,8-4 37 0,6-1 11 0,8-2 4 16,2-4 2-16,9 3 1 0,0-2 1 15,-4 2-4-15,7 1 1 0,0 0 5 0,-3-1 2 0,2-1 6 16,-1 1 2-16,-2 1-3 0,-1-2-3 16,3 2 1-16,-3-1-3 0,-5 4-1 0,-3-1 1 15,-1 1-4-15,-1-1 1 0,-4 0 0 0,0-1-1 16,2-1 3-16,-6 1-2 0,2-2 2 0,-3-1 3 16,-2-1 4-16,-4 0 2 0,-2-1 3 15,0-2 2-15,-5 2-1 0,0-1 3 0,-3-1-2 16,1 1 0-16,-2 1 1 0,0 2 0 0,-2 2-2 15,-4-1 1-15,2 6 3 0,-4 2-3 0,-4 4 1 16,0 3-1-16,0 1-10 0,-3 2-7 16,0 0 9-16,-3 2-20 0,3-2 2 0,-1 3 1 15,-3 7-12-15,2 3 17 0,-4 10 0 0,-3 5 5 16,-3 9 2-16,-1 7 2 0,-3 4 0 16,1 7 0-16,-2 4 0 0,-4 5 3 0,-1 1 3 15,-7 4 1-15,2 1 0 0,2 0-2 0,-2-4-6 16,4-4 0-16,-3-6 0 0,9-7-3 0,3-5-1 15,-3-4-11-15,8-4-37 0,2-4-79 0,2-5-61 16,0-5-83-16,6-4-101 0,2-7-117 16,2-7-99-16,6-2 587 0</inkml:trace>
          <inkml:trace contextRef="#ctx0" brushRef="#br0" timeOffset="-331093.6512">1456 900 683 0,'0'1'560'0,"-1"-1"-508"0,-1 3-81 0,1 5-28 16,1 6 35-16,-4 0 53 0,2 9 15 0,0 1 3 15,-2 4-10-15,-4 4-17 0,-3 0-5 0,3 1-7 16,-4-4-2-16,3-6-2 0,3 0 0 0,-1-2-1 16,6-8-3-16,2 1 0 0,6-7-1 15,-1-1 9-15,3-6 11 0,4 2 10 0,1-4 8 16,2-4-5-16,1 0-3 0,6-6-9 0,3 0-3 15,-1-4-2-15,-1-2-3 0,4-2 3 16,-2 1-4-16,1-5 6 0,-5 0 2 0,-3-3 4 16,3-1 7-16,-8-2-1 0,-3-1 5 0,-6 2 3 15,-3 1 3-15,-6 2 1 0,-6 1-2 0,-2 6 1 16,-2 2-1-16,-5 2-2 0,-1 3-5 0,2 2-13 16,-5 6-14-16,-1 1-18 0,2 6-8 15,0 1-1-15,-2 5-5 0,1 2 1 0,4-1-30 16,-3 5-95-16,7 0-76 0,0 0-118 0,4 0-187 15,6 1-184-15,5-3 617 0</inkml:trace>
          <inkml:trace contextRef="#ctx0" brushRef="#br0" timeOffset="-330746.5949">2667 112 2050 0,'5'-17'152'0,"3"-3"-49"16,-3-6-42-16,3 11-20 0,-5 5-6 0,0 2 3 15,-2 3-2-15,-1 4 1 0,-1-1 3 0,-2 4 23 16,-2 2-8-16,-3-1-14 0,4 2-25 0,-3 0-43 16,3 2-10-16,-4 8-4 0,0 13 10 0,-11 17 14 15,-1 9 6-15,-5 15 12 0,-8 7 5 0,4 12 1 16,-5 8 7-16,-2 6-4 0,-4 6 0 15,-2 2 1-15,-2 9-1 0,3-4 4 0,-1 0 0 16,2-5-2-16,1-1-7 0,3-5 1 0,2-3 2 16,1-3 1-16,4-11 3 0,3-5-5 15,2-3-5-15,5-9-2 0,-3-5 1 0,10-12-3 16,6-12-4-16,-3-12-14 0,9-9-51 0,0-11-54 16,2-5-59-16,6-6-82 0,-3-2-15 0,7-7-117 15,3-6-267-15,5-9-79 0</inkml:trace>
          <inkml:trace contextRef="#ctx0" brushRef="#br0" timeOffset="-330438.5005">3596 555 1677 0,'-4'0'181'0,"-2"0"-81"0,-2 0-82 0,2 5-61 15,0 5 7-15,-2 11 7 0,-8 13 14 16,0 11 9-16,-7 11 5 0,-1 5 6 0,-7 3 0 16,2 3-2-16,-7 2 3 0,-2-1-1 0,3 1 3 15,-4-4 4-15,6 0 1 0,-1-7 1 0,1 1-2 16,5-4 0-16,-1-7-4 0,4-4-3 15,4-7-6-15,6-11-32 0,1-8-82 0,8-6-70 16,-1-7-83-16,4-7-118 0,1-4-118 0,-2-9 43 16,4-5 461-16</inkml:trace>
          <inkml:trace contextRef="#ctx0" brushRef="#br0" timeOffset="-330049.0822">3068 1273 1 0,'14'-44'0'0,"6"-19"0"0,6-19 0 16,-2 3 0-16,-4 7 42 0,4 0 179 15,0 2-20-15,3 1-22 0,5 4-30 0,5 2-28 16,1 5-15-16,1 1-13 0,-1 7-3 0,2 0-15 15,2 2-20-15,-2 8-14 0,2 1-17 0,4 5-7 16,-1 2 0-16,-4 4-1 0,1 6 6 0,-7 5-1 16,-2 5-7-16,-9 6-8 0,-2 6-10 15,-6 3-12-15,-1 3-9 0,-6 8 3 0,0 0 30 16,-5 7 23-16,-4 6 16 0,-5 4 5 0,-4 3-20 16,-6 5-8-16,-8 2 2 0,-4 5-5 0,-2 1-1 15,-9 1-4-15,-1-2-4 0,-4 0 1 0,-5-3-4 16,4 1-2-16,-6-6-2 0,9-1 0 15,2-5 3-15,1-3 1 0,8-7 3 0,4-6 3 16,3-4 3-16,11-6 13 0,7-4 20 0,2-1 25 16,3-2 10-16,3-2-9 0,-1 0-24 0,1-5-27 15,5 0-6-15,-2 0-4 0,3 2-2 16,3 0 1-16,0 3-12 0,2-1-4 0,0 8-4 16,2-1-1-16,0 6-6 0,5 4-2 0,1 7 4 15,-3 6-2-15,3 3 6 0,-4 4 4 16,2 3 2-16,-2 3 0 0,-3 1 1 0,-2-3 0 15,-1-3-2-15,0 0 6 0,0-6-2 0,-1-1 1 16,-4-6 0-16,3 0-6 0,0-5-4 0,-5-1-22 16,7-2-64-16,-2-4-111 0,-4-1-155 0,4-2-273 15,-1-3-299-15</inkml:trace>
          <inkml:trace contextRef="#ctx0" brushRef="#br0" timeOffset="-329598.9317">4127 1101 873 0,'0'-3'585'0,"0"-2"-507"0,3-3-62 16,1 4-27-16,6-5-3 0,2-2 11 0,2-2 7 16,0-3 2-16,1-4 6 0,7 4 6 0,-4-5 8 15,4 5 4-15,-1-5 4 0,-1 0 4 0,-2-1-2 16,2 2 4-16,-4-3-3 0,-1 4 0 15,0-4 2-15,-3 1 4 0,-4 0 2 0,-4 1-5 16,-3 2-7-16,-4 1-12 0,1-1-8 0,-6 6-2 16,1-1-4-16,-2 5 14 0,-5 1 2 0,3 0-3 15,-2 4-4-15,1 1-25 0,3 1-9 16,-5 4-6-16,3 1-4 0,-2 6 0 0,-6 5 5 16,2 6 4-16,-5 3 7 0,4 8 8 0,-4 5 4 15,6 6 3-15,-4 1 2 0,3 3-1 0,2 2 5 16,3-2 2-16,1-4 3 0,10-8 4 0,5-6 7 15,4-8 13-15,5-5 18 0,1-1 14 0,0-4 4 16,5-1-2-16,-2-2-10 0,2-2-12 16,5-3-4-16,2-2-7 0,3-3-6 0,1-1-6 15,-2-3-7-15,-3 2-7 0,2-2-3 0,-5 0-1 16,1-3-4-16,-6 1-1 0,2 0-3 16,-3-2-5-16,1-1-5 0,-1 0-14 0,-1-5-24 15,-1 4-36-15,-2-5-55 0,-3 5-60 0,0-2-66 16,2 4-94-16,-2 2-165 0,-2-1-226 15,1 1 419-15</inkml:trace>
          <inkml:trace contextRef="#ctx0" brushRef="#br0" timeOffset="-328943.1911">5781-176 640 0,'0'-21'270'0,"3"-7"-51"0,-2-6-46 0,3 13-26 0,-1 5-19 16,0 7-9-16,-3 2-4 0,0 2-20 15,0 4-23-15,-2 2-17 0,-2 5-40 0,-4 0-14 16,3 8-7-16,-4 11-11 0,-3 15 15 0,-3 16-1 15,-3 18 8-15,-4 8 3 0,-7 8 3 0,1 7 4 16,-5 0-1-16,-2 6 3 0,3 0 0 16,-2 1-2-16,1 2-1 0,-6-2-1 0,0 4-3 15,-3-3 3-15,2-3-2 0,-4-2 1 0,4-5 1 16,1-3 1-16,4-6-4 0,0-5 3 16,7-5-1-16,-2-7-3 0,5-6 2 0,2-7-4 15,6-8 0-15,1-3-4 0,1-10-3 0,5-8-3 16,2-5-18-16,3-7-25 0,1-7-21 0,4-4-23 15,3-7-20-15,1-1-34 0,-2-5-34 16,8-5-52-16,2-8-117 0,3-9-161 0,3-6-42 0,7-5 550 16</inkml:trace>
        </inkml:traceGroup>
        <inkml:traceGroup>
          <inkml:annotationXML>
            <emma:emma xmlns:emma="http://www.w3.org/2003/04/emma" version="1.0">
              <emma:interpretation id="{02D8B679-1F64-43E0-9EB9-66CC94A89A25}" emma:medium="tactile" emma:mode="ink">
                <msink:context xmlns:msink="http://schemas.microsoft.com/ink/2010/main" type="inkWord" rotatedBoundingBox="25428,7207 27175,7061 27253,7990 25505,8136"/>
              </emma:interpretation>
              <emma:one-of disjunction-type="recognition" id="oneOf10">
                <emma:interpretation id="interp50" emma:lang="en-IN" emma:confidence="0">
                  <emma:literal>Car</emma:literal>
                </emma:interpretation>
                <emma:interpretation id="interp51" emma:lang="en-IN" emma:confidence="0">
                  <emma:literal>car</emma:literal>
                </emma:interpretation>
                <emma:interpretation id="interp52" emma:lang="en-IN" emma:confidence="0">
                  <emma:literal>can</emma:literal>
                </emma:interpretation>
                <emma:interpretation id="interp53" emma:lang="en-IN" emma:confidence="0">
                  <emma:literal>Can</emma:literal>
                </emma:interpretation>
                <emma:interpretation id="interp54" emma:lang="en-IN" emma:confidence="0">
                  <emma:literal>Ca</emma:literal>
                </emma:interpretation>
              </emma:one-of>
            </emma:emma>
          </inkml:annotationXML>
          <inkml:trace contextRef="#ctx0" brushRef="#br0" timeOffset="-328142.7794">6937 278 1 0,'-1'-12'0'0,"-4"-2"186"0,-2-4-6 0,1 4-6 15,4 0-14-15,-2 3 1 0,2-1-15 16,-2 0-9-16,2 3 3 0,-4-1-3 0,0 1-7 16,-1 3 15-16,-1 1-34 0,0 3-36 0,-3 0-34 15,-4-1-61-15,-1 6-7 0,0 5-4 0,-11 8 7 16,2 5 13-16,-7 9 7 0,-3 10 7 0,-4 5 2 16,-5 7 3-16,-2 6-1 0,5 3 2 0,0 1 1 15,-2 3-5-15,5-1 2 0,3-4-4 16,4-4-3-16,7-3 5 0,4-5-2 0,8-5-2 15,5-3 4-15,7-2-3 0,5-8 3 0,3-6 3 16,7-3 2-16,4-9 2 0,5 0-8 0,7-6-12 16,5-3-7-16,5-6 0 0,9-2 3 15,5-4 11-15,5-3 1 0,3 2-4 0,-1-5-3 16,-4 0-3-16,-3-1 0 0,-2-1-1 0,-2 2 0 16,-5 1-1-16,-2-3-3 0,-6 2 3 15,-6-3 3-15,1 3 3 0,-2-4 7 0,1 2-1 16,1-1 2-16,-7-3 2 0,1 4 3 0,-4-6 8 15,0 1 2-15,-7 1 6 0,0-1 0 0,-7 1 5 16,2 1 3-16,-4 1 1 0,-4-1 4 16,-1 7-3-16,-4 1 4 0,-1 0 6 0,-1 6 12 15,-6 0 9-15,0 1-14 0,-2 3-16 0,-3-3-31 16,-1 4-23-16,-2 1-5 0,0 6-3 0,-5 1 3 16,-1 7 0-16,-7 5 10 0,1 7 6 15,-3 1 5-15,1 5 6 0,-2 3-2 0,2 2-1 16,-3-2 1-16,3 3-2 0,6-3 0 0,6-4 0 15,7-3-13-15,6-7-9 0,7 0-7 0,6-8-5 16,4-1 0-16,9-7 3 0,2-4 9 0,8-4 8 16,1-6 10-16,3-1 10 0,0-7 0 15,5 0 0-15,-3-4 3 0,1 0-2 0,-3-2 4 16,-6 4 3-16,-1 2-2 0,-6 1 9 0,-7 5 0 16,1 4 4-16,-8 1 11 0,-3 7-5 0,-3-1-5 15,-1 2-8-15,-1 2-5 0,1 1 13 16,-2 2 17-16,2 4 10 0,1 4 0 0,1 0-7 15,3 2-15-15,3-1-7 0,1 0-1 0,4-1-8 16,5-1 4-16,1-7 3 0,6-1 2 16,6-6 0-16,7-6-4 0,9-4-8 0,7-7-6 15,5-2-2-15,6-6-10 0,-5 1-21 0,-4-1-77 16,-4 3-93-16,-11-1-109 0,-6 1-158 0,-9 0-326 16,-11 3 138-16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5:15.0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8F2DA4E-42A1-43E2-832F-5E59D9A02347}" emma:medium="tactile" emma:mode="ink">
          <msink:context xmlns:msink="http://schemas.microsoft.com/ink/2010/main" type="writingRegion" rotatedBoundingBox="3019,11837 23300,10956 23678,19652 3397,20533"/>
        </emma:interpretation>
      </emma:emma>
    </inkml:annotationXML>
    <inkml:traceGroup>
      <inkml:annotationXML>
        <emma:emma xmlns:emma="http://www.w3.org/2003/04/emma" version="1.0">
          <emma:interpretation id="{F389BF01-D437-4810-AC96-01930C9BEF61}" emma:medium="tactile" emma:mode="ink">
            <msink:context xmlns:msink="http://schemas.microsoft.com/ink/2010/main" type="paragraph" rotatedBoundingBox="3019,11837 23300,10956 23380,12785 3098,136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6CEFB0-A705-46F4-847F-CB086E35EF76}" emma:medium="tactile" emma:mode="ink">
              <msink:context xmlns:msink="http://schemas.microsoft.com/ink/2010/main" type="line" rotatedBoundingBox="3019,11837 23300,10956 23380,12785 3098,13666"/>
            </emma:interpretation>
          </emma:emma>
        </inkml:annotationXML>
        <inkml:traceGroup>
          <inkml:annotationXML>
            <emma:emma xmlns:emma="http://www.w3.org/2003/04/emma" version="1.0">
              <emma:interpretation id="{8E34E738-ED08-4E65-9F1B-BDC7EDCE26E5}" emma:medium="tactile" emma:mode="ink">
                <msink:context xmlns:msink="http://schemas.microsoft.com/ink/2010/main" type="inkWord" rotatedBoundingBox="3023,11921 5392,11818 5468,13563 3098,13666"/>
              </emma:interpretation>
              <emma:one-of disjunction-type="recognition" id="oneOf0">
                <emma:interpretation id="interp0" emma:lang="en-IN" emma:confidence="0">
                  <emma:literal>Youth</emma:literal>
                </emma:interpretation>
                <emma:interpretation id="interp1" emma:lang="en-IN" emma:confidence="0">
                  <emma:literal>youth</emma:literal>
                </emma:interpretation>
                <emma:interpretation id="interp2" emma:lang="en-IN" emma:confidence="0">
                  <emma:literal>Youths</emma:literal>
                </emma:interpretation>
                <emma:interpretation id="interp3" emma:lang="en-IN" emma:confidence="0">
                  <emma:literal>youths</emma:literal>
                </emma:interpretation>
                <emma:interpretation id="interp4" emma:lang="en-IN" emma:confidence="0">
                  <emma:literal>Youth's</emma:literal>
                </emma:interpretation>
              </emma:one-of>
            </emma:emma>
          </inkml:annotationXML>
          <inkml:trace contextRef="#ctx0" brushRef="#br0">-14233 5010 1 0,'1'-23'0'0,"4"-5"0"16,1-2 0-16,-5 10 0 0,-1 9 266 0,0 7-15 15,0 0-67-15,0 4-102 0,0 2-66 0,2 2-27 16,-2 6 28-16,0 9 59 0,-2 12 32 0,1 8-2 16,-5 9-18-16,1 6-19 0,-3 2-14 0,0 5-6 15,-3 0-2-15,2 4-3 0,-5 1-5 16,1 2-9-16,-3-1-6 0,0 2-7 0,1-2-5 15,0-3-2-15,2-3-5 0,1-5-2 0,0-7-4 16,2-10-2-16,6-5-6 0,-4-11-8 0,8-10-9 16,0-6 5-16,0-7 23 0,3-1 24 15,1-5 21-15,0-3 1 0,-1-7-16 0,6-8-8 16,-1-6-12-16,4-4-5 0,-2-5 2 0,3 0-3 16,-1 0 0-16,2 2-2 0,-2 4-4 0,1 6-8 15,-2 6-4-15,-3 9 2 0,-1 4-6 16,-5 7 6-16,5 6 7 0,-3-1 1 0,1 5 15 15,3 3 0-15,3 5 3 0,-3 2-1 0,0 0-1 16,0 5-3-16,-1-1-6 0,2-1 0 16,-1 0-5-16,0 0 1 0,3-6-1 0,0-1-2 15,-2-5 5-15,5-4 2 0,2-3 7 0,0-4 6 16,3-5 4-16,7-3-2 0,1-6-4 16,5-4-5-16,-1-3-5 0,-1-2-2 0,1 2-6 0,-6-2-9 15,-3 2-19-15,-4 1-26 0,-3 2-38 16,-7 4-70-16,-1 1-86 0,-5 0-114 0,-3 6-147 15,-3 1 113-15,-4 2 398 0</inkml:trace>
          <inkml:trace contextRef="#ctx0" brushRef="#br0" timeOffset="-438.0686">-14504 4979 1 0,'-4'-26'0'0,"4"-6"0"0,-1-4 0 0,-1 10 71 15,2 8 133-15,-1 6 6 0,1 6-5 0,0 3-23 16,0 2-49-16,0 2-83 0,0 1-57 16,0 3-13-16,-1 7 21 0,-1 12 44 0,-2 9 28 0,-1 9 3 15,-5 12-12-15,4 7-9 0,-4 8-7 16,-2 3-5-16,3 4-3 0,-3-1-4 0,2 4-7 15,-2 2-7-15,3-5-10 0,0 1-8 0,5-8-10 16,0-4-9-16,6-9-12 0,4-5-7 0,3-9-7 16,4-7-9-16,1-10 5 0,9-12 6 15,-6-10-11-15,4-6-94 0,4-6-139 0,-7-10-173 16,8-5 70-16,-1-5 386 0</inkml:trace>
          <inkml:trace contextRef="#ctx0" brushRef="#br0" timeOffset="258.397">-14772 5622 1244 0,'-12'-1'149'0,"-4"-2"-75"0,0 1-39 16,7 4-46-16,7-2-54 0,3 0-41 15,0-3 1-15,8 0 19 0,0-2 56 0,8-1 58 16,7-6 19-16,9-3 10 0,4-6 0 0,10-1-12 16,8-4-15-16,3 0-10 0,6-1-5 0,4-1-2 15,0 2-3-15,5 0-2 0,-3 4-1 16,0 0 1-16,-5 7-7 0,-3 0-35 0,-8 4-75 15,-6 3-146-15,-9 2-204 0,-12 6-128 0,-10 6 587 16</inkml:trace>
          <inkml:trace contextRef="#ctx0" brushRef="#br0" timeOffset="-678.1915">-15459 5811 581 0,'-1'0'165'0,"1"-3"-123"0,-1 2-59 15,-1 5-41-15,1 2-7 0,-6 7 23 16,4 5 23-16,-2 5 23 0,0 5 24 0,-3 3 12 16,-2 3 7-16,-3 3-3 0,0 3-4 0,0 4-6 15,3-5-9-15,0-2-9 0,5-6-13 16,2-5-12-16,5-9-9 0,0-3 1 0,2-7 23 16,7-2 28-16,0-5 25 0,1-2 22 0,3-2 5 15,-1-7-6-15,1-4-8 0,5-4-12 0,-2-5-12 16,-2 0-1-16,4-2-1 0,-5-1 0 0,-5 2 8 15,-4-2-2-15,0 2-2 0,-6 0-9 16,-2 3-7-16,-2 2-10 0,-3 1-5 0,-4 6-4 16,-1 1-8-16,-1 3-7 0,1 3-7 0,-2 1-5 15,1 3 0-15,2 2-2 0,-1 0 0 0,3 1 0 16,-1 2-6-16,-3 1-1 0,2 1-2 0,0 1 3 16,2-2 1-16,2 4 1 0,-1-5-3 15,6-2-23-15,2 1-34 0,1-4-11 0,3 1 13 16,4-5 32-16,4-2 40 0,4-4 20 0,7-7-5 15,2-3-1-15,4-4-4 0,-1-3-3 16,9 3-3-16,-4-4-4 0,3 4 1 0,0 3-1 16,-8 2 0-16,3 6-2 0,-10 4-8 0,2 7-5 15,-8 4-1-15,-2 4 3 0,-3 5 10 0,-5 5 14 16,4 2 6-16,-5 5 4 0,-4 1-1 16,2 5-1-16,-4 3-1 0,2 2-1 0,-2 1-2 15,-1-2-3-15,-4 0-4 0,6-3-7 0,0-2-4 16,1-5-8-16,1-7-12 0,-1-3-9 0,8-7 3 15,-4-1 12-15,2 0 27 0,2-6 26 0,1 0 18 16,0-3 3-16,5-7-5 0,5-2-7 16,-3-4-11-16,5-6-4 0,-2 4-4 0,4-6-3 15,-6 0-1-15,0 0-1 0,-2-1 0 0,-4 6 0 16,0 4-3-16,-2-1 2 0,-4 7-2 0,-1 0-3 16,-2 6 8-16,-1 3-2 0,-1 3-9 0,-1 2-21 15,1-1-15-15,0 4-2 0,0 4 12 16,-2 3 26-16,-2 6 10 0,0 1 0 0,2 3-4 15,-6 3-7-15,4-1-3 0,1-2-2 0,2-4-7 16,1-3-10-16,2-2-13 0,2-6-12 16,6-1 5-16,-2-2 14 0,4-4 18 0,3-4 16 15,3-3 2-15,1-6-12 0,4-1-41 0,4-7-111 16,-2 0-133-16,2-4-149 0,-1-4-148 16,-1-2 539-16</inkml:trace>
          <inkml:trace contextRef="#ctx0" brushRef="#br0" timeOffset="-1381.9518">-16082 5431 1 0,'-19'-12'259'16,"-1"-6"-57"-16,-3-2 14 0,10 5-21 0,3 6-49 15,5-3-32-15,0 4-18 0,1 0-14 0,2 6-7 16,2-2-10-16,0 3-19 0,0 2-28 0,0-1-25 16,0 2-15-16,3 1 7 0,2 4 18 0,-1 8 21 15,4 4 16-15,-1 7 2 0,1 3-1 16,-1 5-4-16,2 0-5 0,1 3-9 0,0 1-6 16,0-4-6-16,2-1-3 0,1-5-2 0,1-1-5 15,6-6 0-15,-2 0-1 0,4-5-5 0,3-5 8 16,-1-7 8-16,1-4 9 0,0-6 9 0,2-6 1 15,-2-7-3-15,5-3-5 0,-6-4-1 16,7-3-7-16,-4 2-1 0,-1-7-3 0,-5 0-4 16,1 0 4-16,-6-2 2 0,-2 0 4 0,-2 2 1 15,0-2-2-15,-4 2-1 0,-4-1 0 0,-1 4-1 16,3 4-6-16,-1 0-3 0,-3 6-6 16,5 4-4-16,-4 5 6 0,-2 3 3 0,0 6 6 15,-1 1 4-15,0 2-14 0,0 3-17 0,-1 2-8 16,1 2-1-16,-1 10 12 0,-2 6 19 15,-4 10 5-15,3 9-4 0,-5 6 4 0,-1 7-3 16,1 5-1-16,-3 5 3 0,1 7-6 0,-1 3 2 16,-1 2-1-16,-5 2-2 0,-2 0 2 0,4-4 0 15,-7 0-1-15,6 0-2 0,-6-4 2 0,7-5-2 16,-1-7 1-16,0-3 0 0,1-8-6 16,4-5-1-16,4-2-9 0,0-9-9 0,3-2-4 15,-1-6-15-15,6-6-25 0,0-9-49 0,6-3-77 16,-3-6-132-16,1-2-170 0,6-5-165 15,1-8 567-15</inkml:trace>
        </inkml:traceGroup>
        <inkml:traceGroup>
          <inkml:annotationXML>
            <emma:emma xmlns:emma="http://www.w3.org/2003/04/emma" version="1.0">
              <emma:interpretation id="{EE29C944-72C0-4812-86AB-911A2D929274}" emma:medium="tactile" emma:mode="ink">
                <msink:context xmlns:msink="http://schemas.microsoft.com/ink/2010/main" type="inkWord" rotatedBoundingBox="7646,12103 13212,11861 13267,13137 7702,13378"/>
              </emma:interpretation>
              <emma:one-of disjunction-type="recognition" id="oneOf1">
                <emma:interpretation id="interp5" emma:lang="en-IN" emma:confidence="0">
                  <emma:literal>Adventurous</emma:literal>
                </emma:interpretation>
                <emma:interpretation id="interp6" emma:lang="en-IN" emma:confidence="0">
                  <emma:literal>Adventures</emma:literal>
                </emma:interpretation>
                <emma:interpretation id="interp7" emma:lang="en-IN" emma:confidence="0">
                  <emma:literal>Adventitious</emma:literal>
                </emma:interpretation>
                <emma:interpretation id="interp8" emma:lang="en-IN" emma:confidence="0">
                  <emma:literal>Adventurers</emma:literal>
                </emma:interpretation>
                <emma:interpretation id="interp9" emma:lang="en-IN" emma:confidence="0">
                  <emma:literal>indentions</emma:literal>
                </emma:interpretation>
              </emma:one-of>
            </emma:emma>
          </inkml:annotationXML>
          <inkml:trace contextRef="#ctx0" brushRef="#br0" timeOffset="89730.7506">-8154 4992 379 0,'-4'-14'369'0,"-5"-5"-20"0,-2 1-46 15,7 7-28-15,1 8-45 0,2 3-68 0,-3 0-66 16,4 0-47-16,0 6-22 0,-1 7-3 0,-1 6 7 15,0 12 11-15,-4 11 14 0,1 4 7 16,3 6 7-16,1 6 2 0,1 0-7 0,1 3-7 16,1 1-11-16,-2 3-6 0,3 2-7 0,-1-2-6 15,-2 3-8-15,3-2-9 0,0-5-2 0,-1-5-5 16,8-5-1-16,-4-7 5 0,5-6-10 0,1 0-2 16,3-9-11-16,-2-5-20 0,-1 1-31 15,2-8-71-15,-4-3-125 0,-4-5-207 0,1-3-424 16,-5-5-148-16</inkml:trace>
          <inkml:trace contextRef="#ctx0" brushRef="#br0" timeOffset="92342.2808">-7969 5866 1 0,'0'-9'0'15,"1"-5"0"-15,1-6 0 0,2 4 0 0,-1-1 0 16,-3-2 0-16,0 3 0 0,-2-1 152 0,1 2 129 16,-3 1-34-16,2 2-30 0,2 0-21 15,0 2-21-15,6 0-23 0,-5 4-23 0,2 3-34 16,-2 0-34-16,-1 3-33 0,0 2-23 0,0 1-1 16,0 4 12-16,0 7 21 0,-2 8 12 0,-5 4 2 15,0 8-6-15,-5 3-16 0,0 2-6 0,0 1-6 16,0-2-7-16,0 0-2 0,4 0-6 15,1-4-1-15,3-4-2 0,4-6-1 0,1-2 2 16,2-7-2-16,5-4 4 0,0-5 3 0,3-3 7 16,2-3 9-16,3-6 2 0,6-2 3 0,-1-7-3 15,-1-2-6-15,5-1-3 0,-3-5-3 0,4-1 0 16,-5-1-3-16,5-1 1 0,-3-1-2 16,-5 2 1-16,4-2 3 0,-8 3-3 0,0 1 3 15,-1 0-2-15,-2 5-1 0,-6 2-1 0,3 2 0 16,-6 5-1-16,0 5-4 0,0 1 0 15,-2 3-6-15,0 0-8 0,0 1 0 0,-2 4-1 16,2 4 6-16,-1 3 9 0,0 2 4 0,-1 9 1 16,0-2-3-16,-4 1 0 0,4-2-4 0,0-1 1 15,2-1-2-15,0 1-2 0,2-4 2 0,4-1-4 16,-2-5 3-16,2 0 2 0,5-5 2 16,2-2 5-16,2-4 1 0,2-2 3 0,1-7-2 15,-2-1 3-15,4-5-4 0,-4 2 0 0,-1-6 3 16,1 5-6-16,-3-6 7 0,5 0-2 0,-5-2-3 15,-4 0 4-15,3 2-6 0,-1-1 2 0,3 5-1 16,-5 0-4-16,-4 7-1 0,2 2-5 16,-4 6-7-16,-2 4-6 0,-1 1 4 0,0 2 5 15,0 6 8-15,-1 5 13 0,-3 9-1 0,-3 7 0 16,2 2-4-16,-3 4-3 0,-2 2-3 0,7-4 0 16,2-1-2-16,0 1-2 0,2-6 1 15,0-1 2-15,9-7-2 0,-1-4 6 0,-1-3-4 16,4-5 0-16,4-3 0 0,6-4-6 0,-1-4 1 15,1-4-1-15,3-8-7 0,3-1-7 16,3-7-17-16,-1-4-27 0,-1-2-34 0,-1-3-27 16,-1 1-19-16,-1-3-1 0,-2 0 20 0,-7-1 19 15,6-1 30-15,-8 0 23 0,4-1 17 16,-5 2 18-16,0 2 5 0,-4 5 7 0,-3 7 6 16,1 5 11-16,-5 6 27 0,-2 4 32 0,-2 3 19 15,0 4-3-15,-2 1-19 0,-4 2-24 0,3 5-14 16,-5 4 5-16,-5 6 0 0,1 6 5 0,0 2 2 15,-1 3-3-15,1 2 0 0,-1 1-3 16,1 1-1-16,1-1-3 0,0-2-4 0,6-3-6 16,0-2-9-16,4-4 2 0,2-5-4 0,7-2 7 15,0-4 11-15,3-2 13 0,4 0 7 0,2-6 1 16,7-1-2-16,0-6-15 0,5-3-7 0,0-6-5 16,1 0-10-16,5-5 0 0,-7 3-5 15,0-6-3-15,-9 2-1 0,1-1-2 0,-10 0 2 16,2 0 0-16,-4-4 1 0,-6 2-2 0,-6 0 1 15,1-2-1-15,-8 2-2 0,-2 2 4 0,1 3-8 16,-6 2 0-16,-4 4-1 0,-1 0-7 16,-3 4 9-16,3 1 0 0,4 2 3 0,-1-1 4 15,6 1-2-15,0 1 1 0,6-1-4 0,5 2-1 16,3 1-11-16,1-2-11 0,4-1-1 16,4-3-5-16,1-1 11 0,10-4 8 0,-2 1 3 15,7-3 6-15,2 7-2 0,1-2 1 0,-2 2-2 16,2 2 0-16,-3 1-2 0,-3 0-3 0,4 7 2 15,-3 2-6-15,-3 2 7 0,0 1 2 16,-4 7 0-16,-3-1 9 0,-3 4-2 0,-1 1 1 16,-5 0 3-16,2 1-2 0,-3 2 1 0,-2-3-2 15,0 2 0-15,0 0-4 0,1-5 1 0,-1-1 0 16,1-6-1-16,1-1 5 0,0-1-3 0,8-4 1 16,-2 0 3-16,1-3-3 0,3-4 3 0,2 0 1 15,-1-3 1-15,6-3-3 0,-4-2 3 16,1 0 0-16,-2-1-2 0,6-3 7 0,-5-2-5 15,-1 0 2-15,-1 1 2 0,-2 1-4 0,-6-1 2 16,0 5-1-16,1 2-2 0,-5 5 5 16,1 2-3-16,-2 2-3 0,0 2-8 0,-2-1 0 15,-1 5-1-15,-1 3 2 0,-2 5 7 0,-5 5-4 16,-1 0 4-16,5-1-4 0,-2 2 0 0,-1-3 0 16,8-3-4-16,-1-2 0 0,4-3-3 15,1 2 4-15,6-6 2 0,-1-1 3 0,6-1 7 16,7-2-4-16,0-5 4 0,6 1 0 0,3-4-1 15,2-7 3-15,-1 2-2 0,-1-3-1 16,2-1-1-16,-3-2-2 0,-3-1 1 0,1-2 0 16,-6-2 1-16,4-3-2 0,-6 2 3 0,0-2-1 15,-2 2-1-15,-2-1 5 0,-2 7-3 0,-3 1-1 16,-3 5-1-16,-4 6-3 0,4 0 0 0,-5 4-2 16,-1 4-3-16,0-2-4 0,0 1-2 15,0 2 3-15,0 3 3 0,1 2 10 0,-1 4 3 16,2 5-1-16,0 0 1 0,7 7-2 0,-4-1 1 15,2-2 1-15,-2-1 1 0,-4-2 3 0,3 0-1 16,-1 3 5-16,-3-2 4 0,-5-3 8 0,1 3 1 16,-7-2 1-16,-1 0-3 0,-3 4-8 15,-4-4-1-15,-2 1-5 0,-5-3-5 0,0 2-5 16,-5-2-6-16,-4 2-11 0,5-3-35 16,-6 1-53-16,1-3-90 0,2 4-134 0,-6-3-227 15,-1 1-395-15,-3-5 203 0</inkml:trace>
          <inkml:trace contextRef="#ctx0" brushRef="#br0" timeOffset="88562.8993">-11029 6137 1705 0,'-13'-7'145'0,"1"1"-128"0,-2-3-54 0,19 0-19 16,12-4-2-16,7-4 39 0,10-4 38 0,7-3 17 15,6-1 6-15,9 1 4 0,9 1-3 0,3 0-11 16,1 0-3-16,6 5-10 0,-2 2-8 0,0 3-5 15,-1 1-15-15,1 3-21 0,-4-3-51 16,1 5-81-16,-2 0-86 0,-5 2-83 0,-2 2-74 16,-6 3-34-16,0-3 165 0,-7 2 274 0,0-1 0 15,-8-1 0-15,-1 0 0 0,-9-3 0 16,-3 1 0-16,-5-1 0 0,-5-6 0 0,-3 3 0 16,-2-2 0-16,-5-2 0 0,-4 1 287 0,-6 2 74 15,-1-4-54-15,-1 4-49 0,-6 2-37 16,-2 0-36-16,-2 4-48 0,-8 6-39 0,-2 4-24 15,-5 6-10-15,-9 10 7 0,-2 0 6 0,-8 10 3 16,4 0-4-16,-5 8-5 0,5-2-6 0,-1 0-15 16,6 2-5-16,-1 2-12 0,7-4-11 0,7 0-3 15,4-4-12-15,10-6-9 0,6-8-5 16,7-5-1-16,7-5 3 0,5-2 7 0,6-4 9 16,5-4 4-16,8-4 1 0,3-4 1 0,6-8-6 15,4-6 4-15,-1-2-8 0,1-7-3 16,-1 1 0-16,-1-2-3 0,-3-2 0 0,-5-4-2 15,0 0 3-15,-6-3-3 0,-1-6 3 0,-3 2 1 16,-2-8-3-16,-5 0 6 0,-1-1-2 0,1-2-2 16,-2-3 2-16,-1-1-6 0,-6 1 2 0,1 2 0 15,2 5 3-15,-9 6-3 0,1 7 6 0,-3 9 3 16,-1 7 4-16,-1 8 13 0,0 5 0 16,-2 7 0-16,-2 1-15 0,5 4-18 0,0 5-8 15,-7 8-2-15,2 7 8 0,-6 13 9 0,0 4 2 16,-3 7 0-16,2 6-1 0,1 2 3 15,0 4-2-15,1 0-2 0,4 2 2 0,-2-1-8 16,6-1 4-16,-1-3-1 0,3 0 0 0,2-2 4 16,-1-6-4-16,6 0-2 0,-4-6-12 15,6-1-23-15,2 0-34 0,-2-9-80 0,4-7-164 16,0-3-345-16,-1-8-830 0</inkml:trace>
          <inkml:trace contextRef="#ctx0" brushRef="#br0" timeOffset="87931.002">-10645 5735 1270 0,'-6'-8'863'0,"0"2"-821"16,3 1-58-16,-1 4-33 0,7 2-16 0,-3 0 23 15,0 3 27-15,-4 7 22 0,-3 9 22 16,-5 7 6-16,-1 5-3 0,-1 8-1 0,-6 3-8 15,1 2 4-15,3-1 6 0,-5 4 7 0,5-3 7 16,-3 0 0-16,1-5-6 0,2-1-10 0,3-4-7 16,1-5-6-16,4-5-5 0,1-9-2 15,3-6-1-15,3-6 1 0,2-2 7 0,2-2 11 16,-3-2 18-16,1 1 11 0,0-4 0 0,2-3-14 16,1-10-20-16,3-5-16 0,4-9-6 0,-3-4 1 15,4-6 1-15,1-6-2 0,-2-2 2 16,5-4-2-16,1-5 1 0,-1 1 1 0,3-3-1 15,0-2-1-15,-2-1-1 0,2-1 2 0,0-2-3 16,4-2 2-16,-4 4 0 0,5 5-4 0,-4 9 3 16,-1 3-3-16,5 10 1 0,-6 3 0 0,5 6-1 15,3 5 2-15,-3 7-2 0,2 5 0 16,-4 4-2-16,5 5 0 0,-2 5 4 0,2 3-1 16,-4 8 4-16,0 5 0 0,2 10 0 0,-1 4 4 15,-6 4-3-15,2 8 1 0,-6 5-1 0,-3 5 0 16,-2 5 1-16,-7 1 0 0,-1 1-1 15,-5 1-1-15,-2-1 2 0,0 0-2 0,-2-2-2 16,-2-4 2-16,0 0-8 0,-1-3 3 0,6 0-5 16,-5-4-11-16,4-2-18 0,1-5-42 15,-1-7-71-15,2-1-121 0,-4-7-178 0,4 0-351 16,-2-8-251-16</inkml:trace>
          <inkml:trace contextRef="#ctx0" brushRef="#br0" timeOffset="88911.2387">-9386 5658 1648 0,'-7'-3'163'15,"0"0"-80"-15,1-4-47 0,6 7-27 0,0 2-7 16,0-2 11-16,0 5 12 0,1-2 13 16,-1 6 8-16,1 2 3 0,1 5-3 0,3 3-11 15,-1 3-9-15,-1 1-6 0,5 1-5 0,-5-4-2 16,6 2 0-16,-5 2-1 0,3-3-3 0,1-4-1 15,0 1-2-15,-4-6 0 0,4-1 2 16,-4-1-1-16,0-4 2 0,1 0 1 0,-1-2 6 16,-2-1 12-16,3-1 17 0,2-2 22 0,-5 0 12 15,6-4 5-15,-2-1-5 0,5-4-15 16,1-7-12-16,4-2-14 0,1-3-9 0,1-6-7 16,-2-1-7-16,2-3-1 0,1-1-4 0,-3-1-1 15,7-1-2-15,-7 2-2 0,6 4-2 0,-8 3-3 16,0 3 2-16,-2 3-5 0,-3 6-7 0,2 0-14 15,-2 5-26-15,-2 3-40 0,0 4-62 0,-2 1-64 16,0 1-60-16,-2 7-54 0,2 1-71 16,0 8-134-16,-4-2-138 0,-2 6 411 0</inkml:trace>
          <inkml:trace contextRef="#ctx0" brushRef="#br0" timeOffset="89483.4421">-8970 5783 1 0,'8'-1'0'0,"-3"-4"0"0,7-4 274 0,1-1-33 16,2-2-29-16,5-5-30 0,-2-2-15 0,-1 3-17 15,3-3-16-15,-4 3-20 0,-2-1-20 16,-2 3-12-16,-1-1-4 0,-7 3 0 0,-2 0 0 16,1 0 5-16,-3 3 5 0,-4 3-2 0,1-1-7 15,-3 5-23-15,-1 2-27 0,-5 2-17 0,-2 9-9 16,-3-2 0-16,-6 9 4 0,-1 2 2 16,1 6-1-16,-5 0 2 0,1 4 0 0,3 1-3 15,1-1 2-15,1 4-3 0,5-5-3 0,4-2-2 16,4-1-5-16,6-6-2 0,2 0-1 0,3-5 1 15,2-2 6-15,6-3 4 0,0-1 6 0,2-3 7 16,2-4 7-16,3-2 3 0,6-3 0 16,0-5-4-16,0 2-8 0,4-4-1 0,-2-3-4 15,0-1 1-15,1-4 2 0,-1 2-1 0,-2-3-1 16,-5-1 0-16,-4-3-2 0,4 2 4 0,-5 2-2 16,-2 1 0-16,-2 5-3 0,1-1-1 15,-6 5-2-15,-2 3 0 0,0-1 0 0,-2 6-5 16,0 1-5-16,0 1-9 0,0 4-2 0,0 0 3 15,-2 4 5-15,1 3 8 0,1 6 0 0,-1-1-1 16,1 0-1-16,0 1 0 0,0-2 4 16,0 3-3-16,1-4 1 0,2 0-4 0,3-3-5 15,-3-5 2-15,5 1-1 0,-2-5 4 0,3 0 4 16,-2-5 1-16,3 0 1 0,2-4 1 16,2-7 4-16,-2 1 0 0,1-4 0 0,2-2-1 15,-2-2-4-15,2-1 2 0,0 3 1 0,-3-4 0 16,0 1 4-16,-1 3-5 0,0 1 0 0,-7 3-2 15,5 4 0-15,-6 7 1 0,-3 2-2 16,0 1-5-16,0 2-9 0,0 3 5 0,0 4 5 16,0 4 8-16,0 8 6 0,-2 3-3 0,2 3-4 15,0-1-3-15,2 2-1 0,-1-1 0 0,7-2 1 16,-4-2 0-16,7-3-5 0,0 1 3 0,5-3-3 16,-2-5-2-16,2-4 1 0,9 0-17 0,-7-5-34 15,2-6-91-15,3-3-119 0,-5-5-201 16,3-5-314-16,-3-5-118 0</inkml:trace>
          <inkml:trace contextRef="#ctx0" brushRef="#br0" timeOffset="89942.6166">-8327 5679 1616 0,'-9'-12'393'0,"3"-3"-330"15,0-3-27-15,14 5-23 0,6-3 0 16,11 1 6-16,3-4 6 0,1 0-1 0,7 4 1 15,3-2-8-15,3 5-10 0,-1 0-9 0,8 1-23 16,-8 0-76-16,0 2-156 0,0 1-312 16,-1 2-727-16</inkml:trace>
          <inkml:trace contextRef="#ctx0" brushRef="#br0" timeOffset="87427.3374">-11317 5840 826 0,'-12'-9'116'16,"-4"1"-36"-16,-8 2 36 0,9 6 22 0,-1 3 4 15,3 3-13-15,2 1-36 0,-3 5-25 0,1 1-8 16,1 5-15-16,0 0-9 0,1 3-9 0,4-2-5 16,2 0-2-16,4 2-6 0,1-4-4 15,1-3-4-15,4-7 7 0,2-3 8 0,4-1 10 16,0-3 17-16,-1-3 6 0,8-3 3 0,-2-5 1 16,4-9-12-16,3 0-7 0,-4-2-9 0,-5 0-2 15,0-1 4-15,-6 3 0 0,-3-1 8 16,-5 0-1-16,-1 2 0 0,-6 0 0 0,-4 4-9 15,2 3-10-15,-4 3-12 0,-4 5-13 0,-1 1-9 16,2 3-6-16,-5 3-3 0,0 3-1 16,-3 1 2-16,1 7-15 0,4-1-39 0,6 2-76 15,2-1-112-15,7 5-142 0,7-2-243 0,4-2-310 16</inkml:trace>
        </inkml:traceGroup>
        <inkml:traceGroup>
          <inkml:annotationXML>
            <emma:emma xmlns:emma="http://www.w3.org/2003/04/emma" version="1.0">
              <emma:interpretation id="{37594AB9-DD35-42F7-8C83-DED842351CFE}" emma:medium="tactile" emma:mode="ink">
                <msink:context xmlns:msink="http://schemas.microsoft.com/ink/2010/main" type="inkWord" rotatedBoundingBox="16520,11251 20859,11062 20933,12762 16594,12950">
                  <msink:destinationLink direction="with" ref="{28E82053-2E54-4D04-A801-4E90BF48E59C}"/>
                </msink:context>
              </emma:interpretation>
              <emma:one-of disjunction-type="recognition" id="oneOf2">
                <emma:interpretation id="interp10" emma:lang="en-IN" emma:confidence="0">
                  <emma:literal>Hotels</emma:literal>
                </emma:interpretation>
                <emma:interpretation id="interp11" emma:lang="en-IN" emma:confidence="0">
                  <emma:literal>flotels</emma:literal>
                </emma:interpretation>
                <emma:interpretation id="interp12" emma:lang="en-IN" emma:confidence="0">
                  <emma:literal>hotels</emma:literal>
                </emma:interpretation>
                <emma:interpretation id="interp13" emma:lang="en-IN" emma:confidence="0">
                  <emma:literal>Hotel</emma:literal>
                </emma:interpretation>
                <emma:interpretation id="interp14" emma:lang="en-IN" emma:confidence="0">
                  <emma:literal>Flotels</emma:literal>
                </emma:interpretation>
              </emma:one-of>
            </emma:emma>
          </inkml:annotationXML>
          <inkml:trace contextRef="#ctx0" brushRef="#br0" timeOffset="-109646.9688">-948 4889 1366 0,'-12'1'226'16,"-3"4"-231"-16,-4 9-20 0,-1 6 2 0,3 9 7 15,1 3 6-15,-2 4 2 0,2 1-2 0,-3 1 4 16,-1-4 10-16,0-1 14 0,1-1 14 0,-1 1 9 16,4-4-4-16,-1-1-6 0,3-2-10 0,6-5-9 15,3-1-2-15,5-4 0 0,2-3 5 0,4-4 15 16,7 0 20-16,-1-1 13 0,4-4 6 16,9-2-3-16,0-4-18 0,9-2-7 0,-1-7-11 15,5-1-9-15,-2-2-1 0,-4-4-7 0,0-1-2 16,-2-2 0-16,-8-4 2 0,-1-3 1 15,-5-2-1-15,0-4 2 0,-7 1-5 0,2-1 3 16,-8-4-1-16,-2 0-2 0,-1 4 3 0,-1 4-5 16,-2 5-3-16,-7 6-10 0,1 0-14 0,-4 6-4 15,-5 1-4-15,2 5 5 0,0 1 1 16,-5 1 5-16,3 4 1 0,-1 1-4 0,1 1 6 16,0 2-6-16,3 3-11 0,1-2-38 0,2 2-127 15,4 3-154-15,2-3-191 0,4 0-248 16,6-3 639-16</inkml:trace>
          <inkml:trace contextRef="#ctx0" brushRef="#br0" timeOffset="-109372.6195">-171 4301 782 0,'7'-18'704'15,"0"-1"-558"-15,1-2-45 0,3 11-63 0,2 1-34 16,2 5-13-16,4 2-15 0,1 2-9 0,-4 5-5 15,-4 5 5-15,-3 4 20 0,-7 13 18 16,-5 4 20-16,-7 9 12 0,-3 9 7 0,-12 7 6 16,-2 4 5-16,-4 4 9 0,-5 4 5 0,-4 3 5 15,-5 3 1-15,0-2-6 0,4 0-8 16,1 2-15-16,1-7-13 0,6-4-10 0,2-7-9 16,3-6 0-16,6-1-3 0,4-4 0 0,2-2-4 15,2-3 1-15,5-3 3 0,1-3-4 0,2-6 1 16,5 1-34-16,1-7-110 0,0-6-148 15,1 1-180-15,6-6-326 0,0-7 45 0</inkml:trace>
          <inkml:trace contextRef="#ctx0" brushRef="#br0" timeOffset="-109174.2713">-672 5087 2342 0,'-5'-12'59'0,"-2"-3"-62"0,6 1-37 16,11 2-23-16,13-5-25 0,12-2 18 16,8-3 22-16,-2 1 17 0,1-1 21 0,-3 4 4 15,-2-1 3-15,0 3 0 0,-1-1-5 0,4 2-28 16,3 0-118-16,1 4-158 0,4-1-300 16,-5 3-301-16</inkml:trace>
          <inkml:trace contextRef="#ctx0" brushRef="#br0" timeOffset="-108470.6577">87 5237 1512 0,'-4'-3'114'16,"-4"2"-82"-16,4-3 0 0,2 3-15 0,5 0-27 15,0-3-10-15,6-6-10 0,5-3 7 0,0 1 25 16,2-9 6-16,6 1 4 0,-5-4 4 0,5 2 1 15,-3-5 4-15,1 0-3 0,-3-1-2 16,2 2 1-16,-2 0-2 0,-1 0 3 0,3 3-1 16,-5 3-3-16,-5 2-2 0,2 4-4 0,-9 5 3 15,2 2 1-15,-1 4 5 0,-6 3-2 0,1 0-11 16,0 0-11-16,-2 1-11 0,-6 1-2 0,-4 1 7 16,-3 6 7-16,-6 3 3 0,3 10 2 15,-6 3 0-15,4 6 0 0,-5 6 1 0,0 2 0 16,-3 7 0-16,5 0-1 0,1 2-2 0,4-2 3 15,4 2 1-15,5-3 1 0,3-4 0 16,4-4 1-16,8-7 3 0,1-7 6 0,6-4 13 16,1-5 19-16,4-2 18 0,6-4 13 0,3-3 1 15,9-5-6-15,0-4-13 0,7-3-14 16,2-7-12-16,4-4-12 0,5-6-12 0,3-4-11 16,-2-6-10-16,-3-2-11 0,5-3-12 0,-3-6-11 15,2 0-10-15,-4-2 0 0,-2-4 6 0,-7-4 8 16,-3-2 10-16,-7-4 8 0,-2 3 8 0,-3-2 7 15,-5-1 7-15,2-3 6 0,-2 8 3 16,-3-1 1-16,-3 5-2 0,-3 6 1 0,-2 5 1 16,-2 8 0-16,-2 5 5 0,-5 6-4 0,-1 4 4 15,-3 1 6-15,-5 6 3 0,6 0 6 0,-6 4-3 16,2 4-11-16,-4 3-13 0,-2 7-10 0,-6 2-2 16,-5 6 3-16,-1 9 8 0,-4 10 2 15,0 6 3-15,0 8 4 0,-2 8 1 0,-1 5 7 16,2 8 5-16,-1 2 5 0,-4 4 7 0,4 9 0 15,1-5 0-15,6-3-3 0,3-5-5 0,8-9-3 16,5-13-5-16,8-4 4 0,5-8 3 16,3-7 8-16,4-5 8 0,6-3 5 0,-1-3 3 15,4 0-1-15,4-4 3 0,2-3 0 0,1-3-2 16,1-3 0-16,2-3-9 0,-2-3-5 16,-4-3-3-16,1-1-4 0,-1-4-1 0,-2-3-2 15,0 0-5-15,-4 0-5 0,0-4 0 0,-2-1-4 16,-5 2-5-16,2-3-6 0,-3 2-22 0,0 1-28 15,-3-1-38-15,-2 3-45 0,2 1-40 0,-3 0-47 16,2 2-54-16,-4 0-96 0,5-2-182 16,-5 3-218-16,6-2 463 0</inkml:trace>
          <inkml:trace contextRef="#ctx0" brushRef="#br0" timeOffset="-108055.7047">1638 4959 711 0,'3'-10'324'0,"-2"-2"-232"15,7-2-40-15,-2 6-36 0,2 2-17 0,-3 2-6 16,-4 2 3-16,1 2 10 0,-4 0 12 0,0 2 6 16,-9 4 4-16,-1-2-1 0,-7 4-4 15,-6 4 5-15,-3 3 9 0,-5 3 6 0,4 4 7 16,-1 3 4-16,1 0-4 0,3 1-6 0,2-2-10 15,4 0-10-15,5 1-9 0,7 0-6 0,-1-1-3 16,6-5 1-16,3 1 4 0,4-7 5 0,6 0 9 16,-4-1 9-16,6-4 2 0,2 3 6 15,3-2-5-15,1-1-6 0,-2 2-8 0,1 1-10 16,6-2-7-16,-7 4-4 0,2 0 3 0,-4-3-5 16,-6 6 0-16,0-4 2 0,-6 2-2 0,-2-4 22 15,-2 2 21-15,-8 1 23 0,-4 1 13 16,-6 2-5-16,-8 1-12 0,-6-1-17 0,-4-1-11 15,-4 0-5-15,-5-3-8 0,4 3-4 0,-5-1-6 16,4 3-2-16,1-2-2 0,-4 2 0 0,7-2 1 16,1-1-3-16,11 0-2 0,-1-1-1 15,7-1-6-15,7-4-9 0,1-2-59 0,10-2-118 16,4-4-107-16,3-3-115 0,8-1-203 0,9-5-318 16</inkml:trace>
          <inkml:trace contextRef="#ctx0" brushRef="#br0" timeOffset="-110031.5125">-2659 5268 862 0,'12'-15'474'0,"7"-5"-348"15,6-5-37-15,9 6-56 0,6 4-16 16,6 2-5-16,6 0-4 0,1 1 0 0,5 2-1 16,2-3-1-16,1-1 2 0,-2-2 0 0,1-2 2 15,-1-4 3-15,4-4-3 0,-1-1 0 16,5 1-2-16,-7-1 1 0,5-1-1 0,-1 0 1 15,-2 0 2-15,2 0-1 0,-4-2 2 0,-1 4 1 16,-2-2-2-16,-4-4-1 0,1 0-3 16,-5-3-2-16,-6-1 0 0,-2 1 0 0,-4 5 0 15,-7 0 1-15,-1 1-1 0,-7 5-1 0,-4 5 1 16,-3 6 5-16,-7 2 5 0,0 4 9 0,-5 2 8 16,-3 4 3-16,0 1-5 0,0 0-23 15,-1 3-37-15,-1-2-17 0,-6 5-7 0,0 5 12 16,-9 5 27-16,-5 12 11 0,-5 6 1 0,-1 7 3 15,-4 6-1-15,-1 5 3 0,-2 4 5 0,-3 6 3 16,-1 1 6-16,-1 0 6 0,-2 4 4 0,2-2 1 16,4-1 3-16,-2-3-2 0,8-6-5 0,-3-2-2 15,4-5-6-15,6-2-2 0,4-4 2 16,2-4 0-16,4 1 5 0,3-3-1 0,1-4-4 16,5-4-19-16,2-6-90 0,4-4-116 0,0-1-156 15,5-3-232-15,4-7-259 0</inkml:trace>
          <inkml:trace contextRef="#ctx0" brushRef="#br0" timeOffset="-110440.598">-1601 4223 1941 0,'-7'-14'100'0,"-4"-1"-35"15,1 2-30-15,0 8-46 0,8 5-30 0,-5 3-14 16,-4 5-4-16,-6 7 8 0,1 5 16 0,-9 9 12 16,-3 6 16-16,1 8 25 0,-11 3 23 0,3 5 18 15,1 2 10-15,-2 4 1 0,2 8-6 16,1 2-9-16,-1 5-11 0,1 2-11 0,-1 6-5 15,-2 1-4-15,1 1 2 0,-4 0 1 0,1-1 0 16,3-3-1-16,1-1-4 0,2-1-1 0,5-2-8 16,-2-3-10-16,5-3-36 0,1-7-77 0,0-9-97 15,0-8-108-15,3-7-140 0,-1-4-198 16,-1-6-102-16</inkml:trace>
        </inkml:traceGroup>
        <inkml:traceGroup>
          <inkml:annotationXML>
            <emma:emma xmlns:emma="http://www.w3.org/2003/04/emma" version="1.0">
              <emma:interpretation id="{88A3618E-1650-477B-8EBB-27F884AE8ED5}" emma:medium="tactile" emma:mode="ink">
                <msink:context xmlns:msink="http://schemas.microsoft.com/ink/2010/main" type="inkWord" rotatedBoundingBox="21982,12089 23347,12030 23377,12726 22012,12786"/>
              </emma:interpretation>
              <emma:one-of disjunction-type="recognition" id="oneOf3">
                <emma:interpretation id="interp15" emma:lang="en-IN" emma:confidence="0">
                  <emma:literal>~</emma:literal>
                </emma:interpretation>
                <emma:interpretation id="interp16" emma:lang="en-IN" emma:confidence="0">
                  <emma:literal>+</emma:literal>
                </emma:interpretation>
                <emma:interpretation id="interp17" emma:lang="en-IN" emma:confidence="0">
                  <emma:literal>.</emma:literal>
                </emma:interpretation>
                <emma:interpretation id="interp18" emma:lang="en-IN" emma:confidence="0">
                  <emma:literal>z</emma:literal>
                </emma:interpretation>
                <emma:interpretation id="interp19" emma:lang="en-IN" emma:confidence="0">
                  <emma:literal>v</emma:literal>
                </emma:interpretation>
              </emma:one-of>
            </emma:emma>
          </inkml:annotationXML>
          <inkml:trace contextRef="#ctx0" brushRef="#br0" timeOffset="-102746.3504">2786 5329 549 0,'-8'-16'244'16,"4"-7"-82"-16,-4-2-49 0,7 3-44 15,6 6-19-15,0-4 0 0,6 1 9 0,0 1 11 16,2-3 11-16,1 5-3 0,0-1-6 0,0 4-12 15,-4 0-11-15,-3 6-6 0,3-1-6 0,-6 2-1 16,4 2-1-16,-4-2-3 0,4 2-5 16,-4 3-6-16,-2 1-4 0,5 0-9 0,-3 0-3 15,0 3-2-15,5 0-5 0,1 3-1 0,-3 0-3 16,3 0-3-16,0 2 0 0,-5 3 2 0,7-1 2 16,-1 3 5-16,1 2 1 0,1 3 3 15,1 2 3-15,2 2 4 0,4 5 2 0,0 3 5 16,6 2 1-16,0 5 1 0,0 1 3 0,-1 1-3 15,2 4 0-15,-1-1-1 0,0-2-4 0,3 1 2 16,-3-6-4-16,0-3 3 0,-2-5 3 0,0-6 8 16,-5-3 3-16,4-5 7 0,-7-3 15 15,-1-5 16-15,-2-4 24 0,0-1 15 0,-1-5 1 16,2-1-13-16,2-8-18 0,4-5-19 0,-3-7-18 16,8-5-8-16,-1-5-14 0,1-4-6 0,2 0-6 15,-2-2-15-15,4 1-12 0,-3 0-30 16,4-1-35-16,7 0-42 0,2 2-64 0,11 1-82 15,6 0-150-15,18 1-455 0,4 4-99 0</inkml:trace>
        </inkml:traceGroup>
      </inkml:traceGroup>
    </inkml:traceGroup>
    <inkml:traceGroup>
      <inkml:annotationXML>
        <emma:emma xmlns:emma="http://www.w3.org/2003/04/emma" version="1.0">
          <emma:interpretation id="{3AE9C82C-CDAB-48C0-A41C-274E6F52B774}" emma:medium="tactile" emma:mode="ink">
            <msink:context xmlns:msink="http://schemas.microsoft.com/ink/2010/main" type="paragraph" rotatedBoundingBox="5519,14037 10198,13388 10442,15149 5763,157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CEAA293-8B1B-4595-AD91-85D9003A40CF}" emma:medium="tactile" emma:mode="ink">
              <msink:context xmlns:msink="http://schemas.microsoft.com/ink/2010/main" type="inkBullet" rotatedBoundingBox="5519,14037 6279,13932 6523,15692 5763,15798"/>
            </emma:interpretation>
            <emma:one-of disjunction-type="recognition" id="oneOf4">
              <emma:interpretation id="interp20" emma:lang="en-IN" emma:confidence="0">
                <emma:literal>P</emma:literal>
              </emma:interpretation>
              <emma:interpretation id="interp21" emma:lang="en-IN" emma:confidence="0">
                <emma:literal>p</emma:literal>
              </emma:interpretation>
              <emma:interpretation id="interp22" emma:lang="en-IN" emma:confidence="0">
                <emma:literal>R</emma:literal>
              </emma:interpretation>
              <emma:interpretation id="interp23" emma:lang="en-IN" emma:confidence="0">
                <emma:literal>r</emma:literal>
              </emma:interpretation>
              <emma:interpretation id="interp24" emma:lang="en-IN" emma:confidence="0">
                <emma:literal>9</emma:literal>
              </emma:interpretation>
            </emma:one-of>
          </emma:emma>
        </inkml:annotationXML>
        <inkml:trace contextRef="#ctx0" brushRef="#br0" timeOffset="-35178.9231">-13378 7811 2011 0,'-1'-9'165'0,"0"0"-127"16,-2-1-57-16,3 11-21 0,0 5 8 0,3 7 43 15,-2 13 54-15,-5 9 28 0,-2 11 7 0,-2 10-7 16,-5 13-13-16,-2 2-21 0,-1 3-8 15,3-1 0-15,2-9 3 0,3-2-4 0,0-4-4 16,4-6-14-16,3 0-14 0,2-5-8 16,3-6-6-16,5-6-2 0,-2-6 0 0,1-5-4 15,-1-4-1-15,1-6-3 0,-3-5-4 0,1-4 1 16,-5-5 8-16,0-1 7 0,-1-6 7 0,3-5 6 16,-3-13-6-16,0-9-2 0,0-9-2 15,0-6-4-15,0-9-2 0,-4-3-5 0,-3-6-4 16,1-2 3-16,-5-7 3 0,1-6 0 0,2-5-3 15,-1-3 4-15,4-6-3 0,-1-1 4 0,6 0 1 16,2-2-3-16,7 7 1 0,4 3-2 16,1 12 1-16,6 8 2 0,-1 10 0 0,3 7 2 15,-1 5-3-15,5 4 1 0,0 4 0 0,3 6 3 16,2 4 2-16,-1 8-4 0,6 3 1 0,-3 5-4 16,6 7 1-16,0 9 4 0,0 3 2 0,-5 10 6 15,-5 8 2-15,-5 7 2 0,-4 12 1 16,-2 5 1-16,-10 4 0 0,-5 6-4 0,-8-1-2 15,-8 4-4-15,-6 0-4 0,-5 2 2 0,-8-2 1 16,-3-1-1-16,-5-3 1 0,-2-5-5 0,-1-1-3 16,7-5-3-16,0-3-6 0,1-3-14 15,3-5-18-15,1 0-37 0,3-6-59 0,1 0-70 16,3-2-141-16,1-2-284 0,0-1-417 0,1-1 374 16</inkml:trace>
      </inkml:traceGroup>
      <inkml:traceGroup>
        <inkml:annotationXML>
          <emma:emma xmlns:emma="http://www.w3.org/2003/04/emma" version="1.0">
            <emma:interpretation id="{E295494E-4AB5-4E91-8E92-FA0F1934C85C}" emma:medium="tactile" emma:mode="ink">
              <msink:context xmlns:msink="http://schemas.microsoft.com/ink/2010/main" type="line" rotatedBoundingBox="8005,14024 10243,13714 10398,14826 8159,15137"/>
            </emma:interpretation>
          </emma:emma>
        </inkml:annotationXML>
        <inkml:traceGroup>
          <inkml:annotationXML>
            <emma:emma xmlns:emma="http://www.w3.org/2003/04/emma" version="1.0">
              <emma:interpretation id="{00B78044-41DE-4CE8-AC21-5D0DA8E34649}" emma:medium="tactile" emma:mode="ink">
                <msink:context xmlns:msink="http://schemas.microsoft.com/ink/2010/main" type="inkWord" rotatedBoundingBox="8005,14024 10243,13714 10398,14826 8159,15137"/>
              </emma:interpretation>
              <emma:one-of disjunction-type="recognition" id="oneOf5">
                <emma:interpretation id="interp25" emma:lang="en-IN" emma:confidence="0">
                  <emma:literal>on</emma:literal>
                </emma:interpretation>
                <emma:interpretation id="interp26" emma:lang="en-IN" emma:confidence="0">
                  <emma:literal>a from</emma:literal>
                </emma:interpretation>
                <emma:interpretation id="interp27" emma:lang="en-IN" emma:confidence="0">
                  <emma:literal>a fun</emma:literal>
                </emma:interpretation>
                <emma:interpretation id="interp28" emma:lang="en-IN" emma:confidence="0">
                  <emma:literal>a fan</emma:literal>
                </emma:interpretation>
                <emma:interpretation id="interp29" emma:lang="en-IN" emma:confidence="0">
                  <emma:literal>open</emma:literal>
                </emma:interpretation>
              </emma:one-of>
            </emma:emma>
          </inkml:annotationXML>
          <inkml:trace contextRef="#ctx0" brushRef="#br0" timeOffset="93921.7014">-11009 7987 1 0,'-4'-27'0'0,"3"-11"0"0,1-15 0 0,5 8 15 15,9 5 221-15,2 0-24 0,4 5-22 16,6 1-11-16,0 3-2 0,11 2-15 0,1-2-12 16,4 1-7-16,8 0-9 0,5 2-5 0,-2 0-10 15,8 4-22-15,0 0-24 0,2 2-24 16,0 3-19-16,-5 1-12 0,2 4-2 0,-6 3-11 15,-6 4-1-15,-2 2-2 0,-6 4-4 0,-4 1 3 16,-8 3-2-16,-10 3 0 0,-2 3 0 0,-7 5 7 16,-3 3 9-16,-6 4 12 0,-6 5 9 15,1 2-2-15,-7 5-2 0,-2-1-6 0,-3 3-4 0,1-3-2 16,1 0-2-16,0-5-5 0,2-8-3 0,6 1-4 16,1-5-7-16,6-6-2 0,0-1 0 15,4-4-2-15,5-3 3 0,3 1 5 0,1-5 1 16,2-3 3-16,11-5 0 0,-1-4-2 0,5-1-1 15,3-3-2-15,-1-2-1 0,5-1 0 16,0 0 3-16,-3-3-5 0,2-2 2 0,0-2-2 16,-5 4-4-16,-4 0 5 0,-2-1-1 0,-3 3 3 15,-9 1 0-15,-4 4 1 0,-1 4 2 16,1 6 2-16,-7 5 8 0,-2 2 5 0,0 1 7 16,0 1-3-16,0-1-6 0,-1 3-4 0,-3 3-7 15,-2 6 0-15,-2 3 1 0,0 6-2 0,-2 2 0 16,-4-3 0-16,-2 3-2 0,1-1-1 15,-1-3 1-15,7-1-6 0,0 0-4 0,1-4-5 16,3-2-14-16,7-1-11 0,2-3-19 0,3-4-27 16,3 1-21-16,2-5-26 0,2-2-28 0,2-2-24 15,0-4-37-15,1-3-34 0,1-3-20 16,-3 1-4-16,2-4 32 0,3-2 61 0,-2 2 68 16,3-5 53-16,-5-2 37 0,7 2 13 0,-7 0 7 15,0 0 8-15,4 3 8 0,-4 1 18 0,-1 2 43 16,0 2 50-16,-2 4 42 0,-1 2 26 0,-1 2-3 15,-6 3-29-15,5 3-31 0,-5 0-24 0,0 2-17 16,-2 2-1-16,0 5 4 0,2 2-2 16,-2 4-6-16,-3 3-13 0,-2 2-15 0,-4 4-9 15,3 1-6-15,-8 1-8 0,2-2-2 0,-2 0-5 16,-1 0-1-16,-1-4 1 0,-3 2 0 16,2-4 2-16,4-4-2 0,0-2 0 0,1-3 2 15,5-4 4-15,1-4 6 0,3-1 8 0,0 0 18 16,1-3-7-16,1-3-9 0,2-4-13 15,5-8-26-15,5-4-1 0,0-5-2 0,8-1-3 16,-3-1 0-16,6-3-3 0,1 2 1 0,0-2-1 16,1 1 1-16,1 4-1 0,-1 4-3 0,4 4 4 15,-10 3-1-15,2 5 2 0,1 4 1 16,-9 2-1-16,-1 5 0 0,-1 2 1 0,-2 4 3 16,-6 1 3-16,2 7 8 0,-6 2 5 0,-2 6 1 15,-7 5 2-15,2 1-3 0,-4 2-1 0,-4-2 1 16,1-4-4-16,1 1 1 0,1-7-4 0,7-5-2 15,-3-3-3-15,7-2 0 0,7-5 2 0,-4-2 10 16,3-1 10-16,4-3 5 0,6-4-3 16,4-2-12-16,5-5-24 0,4-5-49 0,-1 3-144 15,5-5-388-15,-6-1-994 0</inkml:trace>
          <inkml:trace contextRef="#ctx0" brushRef="#br0" timeOffset="93105.9857">-9985 6991 517 0,'32'-20'312'0,"4"-8"-201"0,11-2-65 0,-11 8-14 16,-10 3 15-16,-6 0 44 0,-6 6 66 0,-4 3 55 16,-9 1 15-16,-4 3-20 0,-6 0-51 0,-3 4-47 15,-3-2-27-15,-5 3-16 0,-3 4-11 16,-6 1-8-16,-1 4-6 0,1 4-8 0,1-1-1 15,-3 6-5-15,0-1-2 0,1 7 0 0,-2 3-9 16,0 5-4-16,3 7-2 0,-2 6-5 0,1 6 1 16,6 2 0-16,-1 4-1 0,2-2-2 0,0 4 1 15,-2 3-2-15,0 1 1 0,3 5 3 16,2-5-7-16,-5-2-7 0,8-2-11 0,-6-4-19 16,3-3-16-16,-1-4-27 0,-3-5-63 0,3-3-105 15,-1-3-120-15,-5-3-161 0,-4-2-133 0,-3-4 85 16,-4-5 578-16</inkml:trace>
          <inkml:trace contextRef="#ctx0" brushRef="#br0" timeOffset="92827.5804">-11026 7381 865 0,'-19'4'698'16,"-9"2"-658"-16,-3 4-42 0,10 5 2 0,7-4 19 15,6-2 29-15,4-1 23 0,2-4-4 0,-1-1-14 16,3 0-15-16,4-1-7 0,1-1 11 0,2 1 29 16,2-4 19-16,4-1 9 0,5-3-6 0,2-3-22 15,-1-2-21-15,1 2-19 0,-6-3-11 16,-1 4-4-16,-1 2-2 0,-8 0 3 0,2 4 11 15,-4-2 9-15,-2 2 8 0,0 2 1 0,-2 0-3 16,0-3-10-16,1 3-11 0,-3-1-10 0,3 1-20 16,-6 0-8-16,1 0-13 0,2 0-16 0,-1 0-14 15,0 0-31-15,3-2-64 0,1 2-110 16,2-1-71-16,2-4-133 0,8-1-177 0,4-3-49 16,5-2 694-16</inkml:trace>
        </inkml:traceGroup>
      </inkml:traceGroup>
    </inkml:traceGroup>
    <inkml:traceGroup>
      <inkml:annotationXML>
        <emma:emma xmlns:emma="http://www.w3.org/2003/04/emma" version="1.0">
          <emma:interpretation id="{E92AB8FA-B11A-471F-877D-7522B8D43E98}" emma:medium="tactile" emma:mode="ink">
            <msink:context xmlns:msink="http://schemas.microsoft.com/ink/2010/main" type="paragraph" rotatedBoundingBox="9795,15318 15460,15216 15490,16869 9824,1697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996BD79-17E1-438B-8C8D-EED124C044CD}" emma:medium="tactile" emma:mode="ink">
              <msink:context xmlns:msink="http://schemas.microsoft.com/ink/2010/main" type="inkBullet" rotatedBoundingBox="12144,16147 13957,16115 13967,16658 12154,16691"/>
            </emma:interpretation>
            <emma:one-of disjunction-type="recognition" id="oneOf6">
              <emma:interpretation id="interp30" emma:lang="en-IN" emma:confidence="0">
                <emma:literal>in</emma:literal>
              </emma:interpretation>
              <emma:interpretation id="interp31" emma:lang="en-IN" emma:confidence="0">
                <emma:literal>m</emma:literal>
              </emma:interpretation>
              <emma:interpretation id="interp32" emma:lang="en-IN" emma:confidence="0">
                <emma:literal>me</emma:literal>
              </emma:interpretation>
              <emma:interpretation id="interp33" emma:lang="en-IN" emma:confidence="0">
                <emma:literal>An</emma:literal>
              </emma:interpretation>
              <emma:interpretation id="interp34" emma:lang="en-IN" emma:confidence="0">
                <emma:literal>an</emma:literal>
              </emma:interpretation>
            </emma:one-of>
          </emma:emma>
        </inkml:annotationXML>
        <inkml:trace contextRef="#ctx0" brushRef="#br0" timeOffset="259278.3595">-7069 9483 1924 0,'-4'-20'340'15,"2"-6"-321"-15,5-13-35 0,21 8-17 0,13-1 7 16,8-2 39-16,9-2 22 0,6 4 17 16,3-2 3-16,-4 5-9 0,4 4-14 0,1 5-11 0,-6 8-3 15,2 7-10-15,-7 5-3 0,-6 8 0 16,-7 10-7-16,-3-1 4 0,-6 9-4 0,-7 2 2 16,-1 0 5-16,-7 4-1 0,-5 1 4 0,0 3-3 15,-9-1 0-15,-2 3-1 0,-2-2 2 16,-6-2 1-16,4-1-5 0,-6-3 6 0,5 0-5 15,-4-7-3-15,5-6 5 0,2-3-7 0,1-7 2 16,2-4-2-16,1 0 0 0,-1-3 3 0,0-3 1 16,1 0 8-16,6-4-3 0,-4-5 3 15,8-2-3-15,0-7-4 0,1-3 3 0,3-2-4 16,-2-3 3-16,3-2 0 0,2-2-3 0,-3-3 1 16,-1 3 0-16,-2-1 1 0,3 1 0 0,-6 8 0 15,0 6-3-15,-7 7 2 0,2 6 3 16,-5 5-5-16,-4 2-11 0,3 0-12 0,0 5-6 15,1 2 6-15,-3 7 13 0,-5 7 11 0,4 3 5 16,-7 3 0-16,2 5 0 0,1 0-5 0,-2 0 2 16,4-1-2-16,-2-3-2 0,4 1 3 0,-2-2-5 15,6-5 2-15,7-4-3 0,-3-4 3 16,7-3 2-16,1-3 3 0,4-3 7 0,3-5 1 16,1-2 4-16,5-5 3 0,-1-5 1 0,3-5 1 15,-1-2-2-15,-1-7 2 0,-5-2-5 0,2-3 0 16,-4-5 1-16,3 0-3 0,-5-3 0 15,0 4-4-15,3 1-4 0,-5 2-4 0,4 2-1 16,-6 7 1-16,0 4 1 0,-3 6-2 0,-2 0-2 16,2 6-3-16,-5 3-2 0,-2 3-4 15,0 3 4-15,-2 2 1 0,0 8 5 0,0 0 6 16,-2 4 2-16,0 4 2 0,1 5-2 0,-2-1-2 16,3 2-3-16,0-2-1 0,4-4 0 0,0 4 0 15,4-1 1-15,2-2 0 0,3-2-1 16,2-2 0-16,2-3 2 0,6 0-4 0,3-4-17 15,0-3-44-15,4 0-69 0,5-5-99 0,-3-2-113 16,4 2-115-16,-4-1-144 0,3-2-87 0,1 1 307 16,2-2 380-16</inkml:trace>
      </inkml:traceGroup>
      <inkml:traceGroup>
        <inkml:annotationXML>
          <emma:emma xmlns:emma="http://www.w3.org/2003/04/emma" version="1.0">
            <emma:interpretation id="{3D29D1B2-C080-45C9-BD98-A09E56A5A9D9}" emma:medium="tactile" emma:mode="ink">
              <msink:context xmlns:msink="http://schemas.microsoft.com/ink/2010/main" type="line" rotatedBoundingBox="9795,15318 15460,15216 15490,16869 9824,16970"/>
            </emma:interpretation>
          </emma:emma>
        </inkml:annotationXML>
        <inkml:traceGroup>
          <inkml:annotationXML>
            <emma:emma xmlns:emma="http://www.w3.org/2003/04/emma" version="1.0">
              <emma:interpretation id="{26C8ACC2-7DE7-4776-83AB-876B1977EE4B}" emma:medium="tactile" emma:mode="ink">
                <msink:context xmlns:msink="http://schemas.microsoft.com/ink/2010/main" type="inkWord" rotatedBoundingBox="9809,16092 9975,16089 9978,16271 9812,16274"/>
              </emma:interpretation>
              <emma:one-of disjunction-type="recognition" id="oneOf7">
                <emma:interpretation id="interp35" emma:lang="en-IN" emma:confidence="0">
                  <emma:literal>O</emma:literal>
                </emma:interpretation>
                <emma:interpretation id="interp36" emma:lang="en-IN" emma:confidence="0">
                  <emma:literal>o</emma:literal>
                </emma:interpretation>
                <emma:interpretation id="interp37" emma:lang="en-IN" emma:confidence="0">
                  <emma:literal>@</emma:literal>
                </emma:interpretation>
                <emma:interpretation id="interp38" emma:lang="en-IN" emma:confidence="0">
                  <emma:literal>°</emma:literal>
                </emma:interpretation>
                <emma:interpretation id="interp39" emma:lang="en-IN" emma:confidence="0">
                  <emma:literal>0</emma:literal>
                </emma:interpretation>
              </emma:one-of>
            </emma:emma>
          </inkml:annotationXML>
          <inkml:trace contextRef="#ctx0" brushRef="#br0" timeOffset="257336.0283">-9345 9223 293 0,'-8'-9'461'16,"-5"2"-358"-16,1-2-43 0,7 3 9 0,-3 6 34 16,5 0 34-16,-3 0 15 0,2 1-26 0,2 1-41 15,2 1-42-15,-2 1-23 0,1 2-12 0,-3-1 3 16,4-1 0-16,0 2-2 0,0-3-1 16,4 2-4-16,-3 0 7 0,2-2 10 0,5 0 6 15,-2 0 10-15,4-3 4 0,-2 0 5 0,4-3 7 16,6 0 0-16,-5-5 3 0,2 0-4 15,0-8-3-15,-1-1 2 0,-1-3-3 0,-1-3 0 16,-6 4 0-16,0 1-7 0,-6 2-3 0,-3 4-4 16,-4 4-3-16,3 2-8 0,-5 0-8 0,-1 5-11 15,-2 1-10-15,-5 4-3 0,2 4-1 0,0 1 1 16,-5 3 1-16,2 1 0 0,4-1-15 16,2-2-124-16,8 2-196 0,5 0-380 0,7 0-520 15</inkml:trace>
        </inkml:traceGroup>
        <inkml:traceGroup>
          <inkml:annotationXML>
            <emma:emma xmlns:emma="http://www.w3.org/2003/04/emma" version="1.0">
              <emma:interpretation id="{1112D3ED-E91E-4F21-B388-21AC335D07CB}" emma:medium="tactile" emma:mode="ink">
                <msink:context xmlns:msink="http://schemas.microsoft.com/ink/2010/main" type="inkWord" rotatedBoundingBox="10387,15654 12697,15612 12721,16918 10411,16960"/>
              </emma:interpretation>
              <emma:one-of disjunction-type="recognition" id="oneOf8">
                <emma:interpretation id="interp40" emma:lang="en-IN" emma:confidence="0">
                  <emma:literal>that</emma:literal>
                </emma:interpretation>
                <emma:interpretation id="interp41" emma:lang="en-IN" emma:confidence="0">
                  <emma:literal>Nat</emma:literal>
                </emma:interpretation>
                <emma:interpretation id="interp42" emma:lang="en-IN" emma:confidence="0">
                  <emma:literal>Nail</emma:literal>
                </emma:interpretation>
                <emma:interpretation id="interp43" emma:lang="en-IN" emma:confidence="0">
                  <emma:literal>Neal</emma:literal>
                </emma:interpretation>
                <emma:interpretation id="interp44" emma:lang="en-IN" emma:confidence="0">
                  <emma:literal>tral</emma:literal>
                </emma:interpretation>
              </emma:one-of>
            </emma:emma>
          </inkml:annotationXML>
          <inkml:trace contextRef="#ctx0" brushRef="#br0" timeOffset="257676.9604">-8297 8865 1149 0,'-6'-13'564'0,"-3"-6"-454"0,-5 0-42 0,10 6-21 16,3 6 18-16,1 1 38 0,0 0 27 0,0 2 11 15,-4 3-36-15,4 1-43 0,0 0-45 0,0 1-39 16,0 4-6-16,0 7-2 0,-1 4 15 16,-1 13 17-16,0 7 9 0,-6 9 3 0,-3 11-1 15,-5 5 3-15,-2 6-5 0,-4 4 0 0,-4-2 0 16,1 4-2-16,-5-6 5 0,3 1-5 15,-3-3 2-15,0 0 0 0,1-5-7 0,6-4 0 0,-1-4 0 16,2-9 1-16,-3-4 0 0,7-7-5 0,-2-6-26 16,4-6-65-16,1-9-87 0,2-5-143 15,2-3-228-15,6-6-255 0,-5-3 143 0</inkml:trace>
          <inkml:trace contextRef="#ctx0" brushRef="#br0" timeOffset="258041.8614">-8718 9167 759 0,'9'-18'212'0,"0"-8"-71"0,6 0-35 16,1 3-1-16,0 5 26 0,7 3 20 0,0 1-6 15,1 2-19-15,-1 4-36 0,1 6-26 0,3 2-18 16,-2 1-11-16,3 8-1 0,1 3-3 16,3 5 7-16,-1 9 2 0,-3 5 5 0,7 6-2 15,-5 5-8-15,8 4-4 0,-2 1-10 0,-4 1 1 16,5-1-1-16,-8 2-3 0,-1 1 2 0,-2-1-4 15,1-1 0-15,-5-5-6 0,0-4-3 16,-6-8-1-16,-1-7-4 0,-2-4 8 0,0-7-4 16,0-5 5-16,-4-4 11 0,-4-4 9 0,5-6 18 15,-4-3 3-15,5-8-1 0,1-10-14 0,3-7-11 16,5-9-5-16,-4-5-11 0,-1-9 4 0,2-4-6 16,5-3-1-16,-8-1 1 0,3-11-6 0,1 4 3 15,-2-4-4-15,-1 0 1 0,1 7 0 16,3 0-1-16,-3 8-4 0,-1 8-7 0,-2 6-12 15,1 8-32-15,-1 7-39 0,-2 9-53 0,1 9-64 16,-7 8-43-16,5 9-25 0,-5 6-12 16,4 11-38-16,1 3-89 0,2 10-118 0,-4 9 232 15,4 4 303-15</inkml:trace>
          <inkml:trace contextRef="#ctx0" brushRef="#br0" timeOffset="258638.0126">-7044 9341 406 0,'22'-6'313'15,"1"-4"-143"-15,6-6-62 0,-6 1-26 16,-3-5 24-16,-5 2 29 0,-1-3 15 0,-1-6 3 16,-4 2-29-16,-8-3-33 0,1 2-24 0,-4 1-13 15,-3 6-6-15,-4 7-13 0,-4 1-15 0,0 10-19 16,-4 5-12-16,-8 8-1 0,-4 10 5 0,-7 8 11 16,-6 8 9-16,-6 3 6 0,-3 4 1 0,-1 2 1 15,-2 2-1-15,3 0-3 0,6 7 5 16,-4-1-10-16,8 1-2 0,9-2 0 0,2-5-11 15,15-11 4-15,10-11-7 0,6-8-4 0,5-7 6 16,6-5 5-16,8-2 13 0,4-8 11 0,3-4 6 16,5-7-1-16,3-7-1 0,4-3-5 15,-4-2-12-15,3-6 6 0,-1-1-4 0,0-1-3 16,-7 0 7-16,-2 4-7 0,-5 1 1 0,-7 9-4 16,-3 4-4-16,-4 4-6 0,-6 8-6 15,-1 4-6-15,-5 1-10 0,3 4 4 0,-3 3 6 16,-4 2 8-16,3 7 17 0,-6 6-4 0,2 3 0 15,-2 0-1-15,2 0-6 0,6-6-1 0,2-3-1 16,6-5 2-16,1-5 0 0,8-2 12 16,5-4 3-16,0-2 5 0,12-5 7 0,-1-4-9 15,2-5 3-15,1-2-5 0,2-4-6 0,0-3-3 16,-3-5-4-16,-4-3-1 0,3-3-1 0,-5-3 1 16,-1-4 4-16,-8-1-4 0,4-2 6 0,-5-7-2 15,3-3-3-15,-4-5 3 0,0-1-7 16,-1-1 5-16,0 1-1 0,-2 5 0 0,-1 4 2 15,-1 9 0-15,-8 7 4 0,2 11 2 0,-5 8 10 16,-4 9 0-16,2 0 0 0,-1 7-6 0,0 1-19 16,-4 3 1-16,2 5-6 0,-6 6 2 15,-2 10 10-15,-2 9-1 0,-1 10 4 0,-4 8-2 16,4 4 4-16,1 5-8 0,-4 3 2 0,6 5 4 16,0 0-5-16,-1-2 8 0,-1-5-1 0,9-6-3 15,-2-6 2-15,8-3-3 0,1-7 0 16,8 0-2-16,2-3-1 0,4-6 0 0,0-2-12 15,-2-6-48-15,3-1-107 0,-2-2-207 0,4-5-390 16,-8-3-783-16</inkml:trace>
        </inkml:traceGroup>
        <inkml:traceGroup>
          <inkml:annotationXML>
            <emma:emma xmlns:emma="http://www.w3.org/2003/04/emma" version="1.0">
              <emma:interpretation id="{0D00B8B8-C9C2-4B9A-AF39-F8C210338C7B}" emma:medium="tactile" emma:mode="ink">
                <msink:context xmlns:msink="http://schemas.microsoft.com/ink/2010/main" type="inkWord" rotatedBoundingBox="13831,15245 15460,15216 15484,16559 13855,16588"/>
              </emma:interpretation>
              <emma:one-of disjunction-type="recognition" id="oneOf9">
                <emma:interpretation id="interp45" emma:lang="en-IN" emma:confidence="0">
                  <emma:literal>at</emma:literal>
                </emma:interpretation>
                <emma:interpretation id="interp46" emma:lang="en-IN" emma:confidence="0">
                  <emma:literal>al</emma:literal>
                </emma:interpretation>
                <emma:interpretation id="interp47" emma:lang="en-IN" emma:confidence="0">
                  <emma:literal>a</emma:literal>
                </emma:interpretation>
                <emma:interpretation id="interp48" emma:lang="en-IN" emma:confidence="0">
                  <emma:literal>as</emma:literal>
                </emma:interpretation>
                <emma:interpretation id="interp49" emma:lang="en-IN" emma:confidence="0">
                  <emma:literal>all</emma:literal>
                </emma:interpretation>
              </emma:one-of>
            </emma:emma>
          </inkml:annotationXML>
          <inkml:trace contextRef="#ctx0" brushRef="#br0" timeOffset="259951.3304">-4800 9367 378 0,'5'-17'504'0,"-4"-8"-230"0,-1-6-41 15,0 3-3-15,-1 7 3 0,0 7-19 0,-7 0-44 16,1 5-55-16,-5 0-44 0,-6 5-32 0,-3 1-15 16,-5 4-5-16,-6 4 2 0,0 2 10 0,-6 2 2 15,0 7 4-15,1-1-1 0,-1 6-8 16,0 4-4-16,0 0-7 0,0-1-1 0,1 4-5 16,6 1 0-16,5-1-5 0,3 1-6 0,5-5 1 15,8-3-3-15,2-5 1 0,8-4 0 0,8-3-4 16,0-2 3-16,9-2 2 0,1-4 6 15,6-1 5-15,5-4 2 0,9-4-2 0,-1-2-4 16,2-6 2-16,-1-1-5 0,-6-3 3 0,1-1 1 16,-4-3-4-16,-4 5-1 0,-6 0 0 15,1 2-2-15,-7 2 3 0,-7 6 4 0,0 3 0 16,-4 6-1-16,-4-3-4 0,0 6-7 0,-2-1-5 16,4-1 0-16,-2 5-2 0,-2 3 3 0,-4 4 5 15,3 4-1-15,-3 1 5 0,0 0 0 0,4 0 0 16,4-3-2-16,7-2 0 0,-1-1 0 0,8 0 4 15,7-3 8-15,3-3-3 0,4-1 3 16,7-5-4-16,4-2-6 0,1-1 8 0,5-3-5 16,-2 0 5-16,-3-3-1 0,0-1-5 0,3 0 0 15,-7-2-2-15,-2-2 1 0,-4-3-1 16,-3 2 0-16,0-4-2 0,-3-1-4 0,2-5 1 16,-2-2 1-16,1-5 1 0,-1-5 2 0,7-4-5 15,-3-5-5-15,1-7-3 0,-3-5-1 0,4-3 1 16,-3-3 7-16,0-2 2 0,-5-2-2 15,-4 2 8-15,-2-2-2 0,-7 1 4 0,-2 4 3 16,-7 5-4-16,-3 6 2 0,-6 5-3 0,-3 8 2 16,-3 2 1-16,-1 8-2 0,-1 3 0 0,-4 7-2 15,3 4-1-15,0 7-1 0,-2 2 1 16,0 4-3-16,3 8-1 0,-8 4-1 0,0 11 1 16,-3 6 3-16,-2 13 6 0,0 8-1 0,-1 12 3 15,4 11-1-15,1 5 3 0,2 8 4 0,7 0 4 16,-1 0 7-16,10-3-9 0,7-3 2 0,5-3-4 15,9-7-5-15,8-5 10 0,1-5 0 16,11-12 1-16,1 0-1 0,7-8-2 0,6-3-2 16,1-3 3-16,0-3 4 0,0-7-2 0,1-4-1 15,-5-2-4-15,0-6-5 0,0-1-8 0,-2-6-52 16,-5-5-74-16,-2-2-134 0,-1-2-267 16,-7-4-486-16,-3-2-205 0</inkml:trace>
        </inkml:traceGroup>
      </inkml:traceGroup>
    </inkml:traceGroup>
    <inkml:traceGroup>
      <inkml:annotationXML>
        <emma:emma xmlns:emma="http://www.w3.org/2003/04/emma" version="1.0">
          <emma:interpretation id="{1F9D3E9D-D8D2-44AC-8E96-8B1999327200}" emma:medium="tactile" emma:mode="ink">
            <msink:context xmlns:msink="http://schemas.microsoft.com/ink/2010/main" type="paragraph" rotatedBoundingBox="9855,17551 22287,17555 22286,19757 9854,1975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2CB3AFF-0681-4B38-9424-A3422151C229}" emma:medium="tactile" emma:mode="ink">
              <msink:context xmlns:msink="http://schemas.microsoft.com/ink/2010/main" type="inkBullet" rotatedBoundingBox="9855,18076 10074,18077 10073,18295 9854,18294"/>
            </emma:interpretation>
            <emma:one-of disjunction-type="recognition" id="oneOf10">
              <emma:interpretation id="interp50" emma:lang="en-IN" emma:confidence="0">
                <emma:literal>•</emma:literal>
              </emma:interpretation>
            </emma:one-of>
          </emma:emma>
        </inkml:annotationXML>
        <inkml:trace contextRef="#ctx0" brushRef="#br0" timeOffset="262517.969">-9157 11163 479 0,'2'-16'438'0,"-2"-4"-335"0,1-1-31 15,0 5-17-15,-1 5-10 0,2 3 37 16,-4 0 52-16,1 3 30 0,0 1-4 0,-2 1-42 16,-4 0-61-16,3 3-44 0,-7 1-14 0,-3 4-5 15,0 3 3-15,-3 5 7 0,-5 4 5 0,1 2 5 16,2 2 3-16,-1 4-6 0,1-4-4 0,4 1 0 15,3-4-3-15,2 0 2 0,6-3 3 0,1-6-5 16,3-5-2-16,1-2 4 0,2-2 8 16,0-2 16-16,6 1 17 0,-2-2 7 0,3-2 1 15,7-6-8-15,3-3-9 0,1-5-9 0,-2 0-4 16,6 0-6-16,-6 3-4 0,-3 1 9 16,-5 2 11-16,-4 4 14 0,-7 1 8 0,-3 4-13 15,-6-2-16-15,-2 2-18 0,2 1-12 0,-5 1-2 16,-2 4-2-16,1-1-1 0,1 5-2 15,1 0-1-15,4 0-3 0,1 0-15 0,0-2-79 16,7 2-250-16,6 5-568 0,7-2-236 0</inkml:trace>
      </inkml:traceGroup>
      <inkml:traceGroup>
        <inkml:annotationXML>
          <emma:emma xmlns:emma="http://www.w3.org/2003/04/emma" version="1.0">
            <emma:interpretation id="{F27F1398-EBA7-40B3-B414-67E6F343035B}" emma:medium="tactile" emma:mode="ink">
              <msink:context xmlns:msink="http://schemas.microsoft.com/ink/2010/main" type="line" rotatedBoundingBox="10816,17552 22287,17555 22286,19757 10815,19753"/>
            </emma:interpretation>
          </emma:emma>
        </inkml:annotationXML>
        <inkml:traceGroup>
          <inkml:annotationXML>
            <emma:emma xmlns:emma="http://www.w3.org/2003/04/emma" version="1.0">
              <emma:interpretation id="{57F51C25-F6B0-4865-856C-9E9B1D747ECF}" emma:medium="tactile" emma:mode="ink">
                <msink:context xmlns:msink="http://schemas.microsoft.com/ink/2010/main" type="inkWord" rotatedBoundingBox="10802,17681 15885,17604 15904,18843 10821,18920"/>
              </emma:interpretation>
              <emma:one-of disjunction-type="recognition" id="oneOf11">
                <emma:interpretation id="interp51" emma:lang="en-IN" emma:confidence="0">
                  <emma:literal>Health</emma:literal>
                </emma:interpretation>
                <emma:interpretation id="interp52" emma:lang="en-IN" emma:confidence="0">
                  <emma:literal>health</emma:literal>
                </emma:interpretation>
                <emma:interpretation id="interp53" emma:lang="en-IN" emma:confidence="0">
                  <emma:literal>tleallh</emma:literal>
                </emma:interpretation>
                <emma:interpretation id="interp54" emma:lang="en-IN" emma:confidence="0">
                  <emma:literal>Heallh</emma:literal>
                </emma:interpretation>
                <emma:interpretation id="interp55" emma:lang="en-IN" emma:confidence="0">
                  <emma:literal>Headh</emma:literal>
                </emma:interpretation>
              </emma:one-of>
            </emma:emma>
          </inkml:annotationXML>
          <inkml:trace contextRef="#ctx0" brushRef="#br0" timeOffset="264043.1159">-8217 10815 1257 0,'1'-19'85'0,"3"-8"-55"0,0-3-7 15,7 10-7-15,1 10 7 0,0-5 28 0,2 6 27 16,-6 3 14-16,4 3-9 0,-4 5-29 0,-4 2-27 16,-1 7-11-16,-1 5-1 0,1 11 7 15,-3 12 8-15,-5 10 9 0,2 11 7 0,-6 11 6 16,2 3-4-16,-7 9-9 0,0 3-5 0,-6-4-13 15,1 0-3-15,-4-9-5 0,0-1-6 0,4-4-1 16,3-5-6-16,3-6-2 0,1-11-28 0,2-7-60 16,8-2-112-16,-1-10-221 0,-1-1-364 0,4-6 97 15</inkml:trace>
          <inkml:trace contextRef="#ctx0" brushRef="#br0" timeOffset="264419.2587">-8409 11546 1785 0,'6'-8'24'0,"7"-3"-36"16,13-3-2-16,10-8 12 0,9-1 29 0,14-4 20 15,6 2 13-15,0-1-1 0,4 1-16 0,-5-2-19 16,2 0-10-16,0-3-2 0,-5 0 2 0,2-9 0 16,-4-1-1-16,-5-3-2 0,-10-2 4 0,-1-2-6 15,-4 0-1-15,-3-1-4 0,-10 0-9 16,-4 3 0-16,-4 6 0 0,-7 7 4 0,-7 6 7 0,-2 9 3 15,-4 3 4-15,-2 5-4 0,-7 2-2 16,-1 2-9-16,-6 8-3 0,-3 3 3 0,-6 6-7 16,-1 7 9-16,-7 4 0 0,4 6 5 15,-6 6 1-15,5 3 3 0,-2 5-3 0,4 2 3 16,2 2 7-16,4 4 3 0,0 0 9 0,8 7 4 16,-4-1-8-16,10-1 0 0,0 1-7 0,0-6-4 15,8 0 4-15,-1 1-4 0,3-4 2 0,3 0-1 16,1-8 0-16,6-4-3 0,4-3 2 15,1-4 4-15,9-2-6 0,0-4 4 0,3-5-5 16,2-6-13-16,6-3-1 0,0-5-48 0,2 1-71 16,2-5-103-16,3-5-160 0,-3 2-227 15,0-3-208-15,-2-1 527 0</inkml:trace>
          <inkml:trace contextRef="#ctx0" brushRef="#br0" timeOffset="264824.1019">-7099 11711 1 0,'0'4'0'0,"0"1"0"0,0 2 0 15,3-5 0-15,6-2 155 0,-1-2 193 0,2 1-59 16,7-2-74-16,1-5-49 0,3 2-38 0,1-3-13 16,3-2-1-16,9-3-6 0,-4 2-7 0,8-4-13 15,1-5-9-15,0 0-15 0,1-3-11 0,-1 2-6 16,-8 1-16-16,2-1 3 0,-6-4-5 15,-5 1-1-15,0 1 5 0,-8 1-2 0,0 4 7 16,-3 1-2-16,-8-1-2 0,2 2-2 0,-5 2-6 16,-5 1 3-16,2 3-11 0,-1-1 1 0,-4 2-5 15,1 0-7-15,-3 1 4 0,-1 2-8 16,-2 3-5-16,-1 4-4 0,-3 2-3 0,-2 6-4 16,0 2 3-16,-6 7 6 0,-2 4-2 0,-7 6 9 15,5 3 1-15,-2 1-2 0,4 6 7 16,0 4-1-16,5-2 3 0,0 1 5 0,7-4-2 15,9-2 2-15,-1-4 1 0,7-1 0 0,7-3 1 16,-2-2 1-16,8-2-4 0,4-3-6 0,4-3 4 16,2-3-9-16,5 1 6 0,1-4 0 0,6-2-8 15,0-2 7-15,4-2-13 0,5-8-20 0,-1-1-61 16,3-2-120-16,3-2-197 0,4-5-385 16,-5 1-405-16</inkml:trace>
          <inkml:trace contextRef="#ctx0" brushRef="#br0" timeOffset="265717.6407">-5718 11527 1423 0,'-5'-10'191'0,"0"-7"-124"0,1 1-38 0,-3-3 3 16,4 4 28-16,1-2 21 0,-8 1 17 0,4 4-10 15,-7 3-30-15,-7 3-22 0,3 3-13 0,-6 3-1 16,-4 2 2-16,-1 2 6 0,-5 5-4 15,-1 5 3-15,-2 3-3 0,-4 7-5 0,1 3 5 16,-1 3-11-16,1-1 0 0,0 3-4 0,7 1-6 16,-2-1 1-16,11-1-6 0,5-2 2 0,5-5-2 15,11-5-4-15,4-3-3 0,6-7-4 0,2-3 6 16,9-2 3-16,3-2 10 0,9-4 5 16,3 0-7-16,5-4 4 0,-2-7-3 0,2 0-4 15,-1-2 1-15,-2-3 3 0,-7 4-1 0,-2-5 3 16,-5 6 6-16,-6-1-7 0,-4 4 7 0,-8 5 9 15,0 3 2-15,-7 2 10 0,2 0-8 16,-1 0-12-16,-2 0-8 0,-5 2-16 0,4 3 0 16,-3 4-1-16,-4 3 7 0,5 1-1 0,-1 1 4 15,-2 0 3-15,6 0-10 0,3-2 10 0,2-3-10 16,3-2 0-16,6-2 2 0,2 1-2 16,4-1 8-16,7-4-2 0,2 1 1 0,5-5-2 15,-1-3 1-15,9-4-1 0,-3 3-17 0,4-4-6 16,-1-4-19-16,3 2-16 0,-2-11 3 15,-1 2-2-15,-3 1 4 0,1-4 8 0,-3-2 10 16,-4-3 13-16,-2-6 12 0,-7-3 15 0,3-4 1 16,-4-2 6-16,-2 0 0 0,1-4-3 0,-5-6 8 15,-2-2-6-15,-3 0 6 0,0 2 2 16,0 9-2-16,-4-2 6 0,-3 6 6 0,-2 5 11 16,-2 1 7-16,0 6 6 0,-3 5-3 0,0 5-9 15,-2 7-1-15,4 2-15 0,-5 8-9 0,5 3-13 16,-5 8-11-16,0 5 2 0,-4 11-1 0,-4 6 10 15,1 9 4-15,-6 6 0 0,6 6-1 0,-1 6-4 16,-5 5 4-16,6 5-1 0,0 0 1 16,-4 2 4-16,6-5-8 0,2-7 3 0,8-3-4 15,2-6-2-15,6-8 5 0,5-6-1 0,6-2 1 16,6-4-2-16,1-3 1 0,6-2-1 0,-1-9 2 16,8 1 3-16,-5-4-1 0,9-6 1 15,4-7-10-15,0-5-6 0,0-7-9 0,-1-1-16 16,-2-4-10-16,-1-2-19 0,-2-3-16 0,-3-3-8 15,-2-7 4-15,-4-2 15 0,-2-8 15 16,-2 0 19-16,-7-6 10 0,-1 1 10 0,2-6 13 16,-6-3 2-16,-2-2 6 0,0-1 2 0,2 4-4 15,-4 0 3-15,-3 6 3 0,-1 4 7 16,-2 5 9-16,-4 8 16 0,-2 6 17 0,2 2 10 0,-8 6 6 16,5 6-8-16,-5 0-12 0,5 7-7 15,-2 3-16-15,3 3-11 0,2 2-13 0,-5 5-7 16,4 7-2-16,-7 6 2 0,-4 12 1 0,2 9-2 15,-3 6 4-15,2 7-3 0,-2 5 7 0,3 5-1 16,0 3-3-16,7 1 1 0,-2-2-2 16,6-6 1-16,1-7 1 0,5-1-1 0,4-3-3 15,5-8-5-15,6-4-3 0,-3-6-9 0,5-5-7 16,-3-4-29-16,6-4-52 0,-2-6-54 0,-2-5-65 16,2-6-79-16,0-4-118 0,-2-7-149 15,5-2-147-15,-3-6 624 0</inkml:trace>
          <inkml:trace contextRef="#ctx0" brushRef="#br0" timeOffset="266362.2948">-4849 11276 2761 0,'2'-3'58'0,"4"-3"-41"0,14-4-15 0,22-1 11 16,14-5 33-16,19-5 5 0,18-2-2 0,10 0-9 16,15 1-12-16,4 4-8 0,10 3-10 15,-1 3-15-15,-12 1-43 0,-2 3-90 0,-11-1-145 16,-8 3-251-16,-6 1-483 0,-7 4-52 0</inkml:trace>
          <inkml:trace contextRef="#ctx0" brushRef="#br0" timeOffset="266183.1713">-4320 10715 233 0,'-3'-21'375'0,"-1"-4"-97"0,0-5 17 16,0 11-9-16,0 5-1 0,0 5-31 16,2 4-67-16,2 4-59 0,-1 1-55 0,1 0-47 15,0 3-22-15,-1 4-3 0,-2 9 1 0,-4 9 11 16,-3 8 10-16,0 9-1 0,-2 10 8 0,-1 6 3 15,-1 5 0-15,1 4 4 0,-3 1-6 0,2 5 0 16,0 0-5-16,-1-3-6 0,4-2-5 16,2-5-7-16,-1-3-1 0,0-5-3 0,4-2 2 15,-2-9 1-15,6-5-5 0,-4-3 2 0,2-7-3 16,3-6 4-16,0-5 4 0,-1-7-6 16,1-4 1-16,0-4-5 0,1-3 5 0,0-1 6 0,-3-4-1 15,3-4-4-15,0-6-16 0,4-5-3 16,-1-8-2-16,-1-2 5 0,6-1 13 0,-4-5-1 15,6 5 0-15,0 0-4 0,0-3-5 0,1 6-2 16,5 1 1-16,-2 6 0 0,5 7-4 16,-3-1 2-16,-2 7 0 0,-1 4 0 0,-1-1 4 15,-1 5-1-15,-4 3 2 0,1 2 1 0,-3 4 2 16,4 4 7-16,-5-1 3 0,2 7 5 0,-2 4 3 16,0 3 0-16,1 1-3 0,-2-2-2 15,1-3 3-15,3-3-2 0,-2 1 4 0,3-4-2 16,1 1-3-16,-2-5 4 0,5-1 0 0,2-3 4 15,-1-1 4-15,8-2-4 0,-2-2-4 0,7-5-5 16,-1-1-2-16,3-4-7 0,0-2-12 16,5-3-33-16,-4 0-41 0,-1-3-73 0,2-3-100 15,-3 2-126-15,-5-2-242 0,-4 2-267 0,-9 1 443 16</inkml:trace>
        </inkml:traceGroup>
        <inkml:traceGroup>
          <inkml:annotationXML>
            <emma:emma xmlns:emma="http://www.w3.org/2003/04/emma" version="1.0">
              <emma:interpretation id="{093E8151-DF3C-4CF0-BA60-B8C8A02DECB6}" emma:medium="tactile" emma:mode="ink">
                <msink:context xmlns:msink="http://schemas.microsoft.com/ink/2010/main" type="inkWord" rotatedBoundingBox="16241,18698 16562,17517 17116,17668 16795,18849"/>
              </emma:interpretation>
              <emma:one-of disjunction-type="recognition" id="oneOf12">
                <emma:interpretation id="interp56" emma:lang="en-IN" emma:confidence="0">
                  <emma:literal>&amp;</emma:literal>
                </emma:interpretation>
                <emma:interpretation id="interp57" emma:lang="en-IN" emma:confidence="0">
                  <emma:literal>%</emma:literal>
                </emma:interpretation>
                <emma:interpretation id="interp58" emma:lang="en-IN" emma:confidence="0">
                  <emma:literal>d</emma:literal>
                </emma:interpretation>
                <emma:interpretation id="interp59" emma:lang="en-IN" emma:confidence="0">
                  <emma:literal>a</emma:literal>
                </emma:interpretation>
                <emma:interpretation id="interp60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267263.2634">-2274 11247 2109 0,'0'0'71'0,"0"2"-56"0,-3 2-40 16,-2 6 2-16,1 3 16 0,-8 7 9 15,-3 1 3-15,-9 3-2 0,-2 1 5 0,-7 6-6 16,-4 1-2-16,-5 1 1 0,-4-1-4 0,0-1 6 15,-3-3 1-15,-1-3 6 0,3 2 7 16,2-9 5-16,3 3 5 0,3-6-2 0,7-5 7 16,0-4-4-16,9-3 8 0,4-3 12 0,6-1-1 15,2-5 9-15,8-3-11 0,1-6-16 0,4-6-10 16,6-4-14-16,5-7-2 0,5-5-3 16,9-5 3-16,7-6-3 0,1-1-2 0,7-6 6 15,1 0-8-15,2-7 7 0,-4-2-3 0,-1-3-6 16,-2 0-3-16,-6 2-2 0,-2 4 2 15,-6 5-1-15,-5 2 5 0,-6 7 0 0,-6 4 5 16,-2 6 5-16,-8 8-2 0,-1 2 7 0,-2 6-6 16,-6-1-2-16,-2 6 7 0,2 5-6 0,-1 4-3 15,-2 5-4-15,-1 8-6 0,-2 6 0 0,0 11 5 16,-3 9 7-16,-1 15-4 0,0 4 15 0,1 8 0 16,1 7 0-16,2 3 13 0,5 3-7 15,5 0 0-15,1 5 0 0,6-2-11 0,3-4 0 16,4-2-5-16,7-5-1 0,2-3 1 0,5-1-9 15,3 0-25-15,4-10-77 0,1 1-130 0,4-8-320 16,0-2-899-16</inkml:trace>
        </inkml:traceGroup>
        <inkml:traceGroup>
          <inkml:annotationXML>
            <emma:emma xmlns:emma="http://www.w3.org/2003/04/emma" version="1.0">
              <emma:interpretation id="{F176A17A-AD8F-4266-9F0F-BEEE08F9E606}" emma:medium="tactile" emma:mode="ink">
                <msink:context xmlns:msink="http://schemas.microsoft.com/ink/2010/main" type="inkWord" rotatedBoundingBox="17647,17856 22287,17858 22286,19757 17646,19755"/>
              </emma:interpretation>
              <emma:one-of disjunction-type="recognition" id="oneOf13">
                <emma:interpretation id="interp61" emma:lang="en-IN" emma:confidence="0">
                  <emma:literal>energy</emma:literal>
                </emma:interpretation>
                <emma:interpretation id="interp62" emma:lang="en-IN" emma:confidence="0">
                  <emma:literal>wagy</emma:literal>
                </emma:interpretation>
                <emma:interpretation id="interp63" emma:lang="en-IN" emma:confidence="0">
                  <emma:literal>aegy</emma:literal>
                </emma:interpretation>
                <emma:interpretation id="interp64" emma:lang="en-IN" emma:confidence="0">
                  <emma:literal>awgy</emma:literal>
                </emma:interpretation>
                <emma:interpretation id="interp65" emma:lang="en-IN" emma:confidence="0">
                  <emma:literal>augy</emma:literal>
                </emma:interpretation>
              </emma:one-of>
            </emma:emma>
          </inkml:annotationXML>
          <inkml:trace contextRef="#ctx0" brushRef="#br0" timeOffset="268819.9165">-1578 11441 1366 0,'12'-17'965'0,"8"-5"-930"0,8-5-26 16,11 8-11-16,6-2 0 0,12-5 5 0,2-2 2 15,1 0 2-15,-1-4-1 0,-5-1 2 0,-7-1 0 16,-3 0-1-16,-5-3 4 0,-3 2-2 0,-5 1 4 16,-10 2-3-16,-3 3 0 0,-12 3 3 15,-2-1-2-15,-8 7 2 0,-2 2-5 0,-8 3-8 16,-3 4-5-16,-5 5-6 0,-4 4 4 0,-7 7-2 15,-3 4 5-15,-4 9 3 0,-2 6-3 0,-1 6 12 16,-6 7 2-16,3 3 7 0,1 5 5 16,2 8 2-16,5 3 2 0,6 2-5 0,1-1-1 15,10-4-5-15,2-4-4 0,7-1-4 0,9-1-7 16,6-5 0-16,9-3-5 0,9-8 1 0,2-5 4 16,9-4 0-16,9-4 4 0,8-7 0 15,5-6 5-15,6-6-3 0,1-7 5 0,-4-4 2 16,2-4-8-16,-4-6 7 0,0-5-5 0,-3-3 4 15,-3-9 4-15,-9-1-1 0,-4-5 4 16,-2 0-4-16,-4 2-1 0,1-2 0 0,-8 0 0 0,-1 0 2 16,-2 5-8-16,-6 4 5 0,0 7-5 15,-5 4 1-15,-2 6 8 0,-3 8-3 0,-4 6 5 16,-3 2-5-16,2 5-13 0,0-1-10 0,1 3-6 16,-3 3 3-16,-4 10 4 0,-2 7 10 15,1 7-1-15,-3 5-4 0,2-1 7 0,1 2-5 16,-2 0 5-16,2-4-3 0,1 2-4 0,5-4 3 15,-2-4-2-15,5-2 3 0,3-3-3 0,0-4-1 16,8 0-1-16,0-5-3 0,4-7 7 0,5-3-2 16,0-4 5-16,0-2 4 0,5-5-3 15,-1-6 4-15,1-6-3 0,-3 0 4 0,-2-6 0 16,2 1 2-16,-7-2 2 0,-1-2-5 0,2 1 0 16,-5 2-3-16,0 1 0 0,-1 1 1 15,1 4-5-15,-1 3 0 0,-3 5-5 0,-1 2-5 16,-2 7-4-16,-1 4-5 0,-3 4-3 0,1 4 3 15,3 7 9-15,2 2 7 0,-1 6 6 0,1 2 3 16,-3-2-5-16,6 4 4 0,-2-1-6 0,4-4 0 16,5 0 5-16,-1-2-2 0,3 0 2 15,2-4-1-15,5 1-3 0,2-6 4 0,7-4 1 16,0-2 2-16,5-2-2 0,4-4 2 0,-1-4-5 16,5-2 0-16,-3-6 5 0,3-5-6 0,-4 4 5 15,-2-5-5-15,-1 4-1 0,-5-6 2 16,-1-4 0-16,-5 0 6 0,-5-6 1 0,2 1 0 15,-5-3 0-15,-5-6-1 0,-4-2 2 0,1 3-3 16,-5 3 2-16,-5 2-2 0,-2 10-6 0,-2-1 3 16,-3 5-6-16,-6 4 1 0,2 2 1 15,-4 3-8-15,-1 4-2 0,-4 5-6 0,-4 5 3 16,-3 5 0-16,0 5 6 0,-2 6 1 0,-3 8-1 16,-2 0 4-16,1 4-4 0,2 6 5 0,0 1 1 15,4 0-1-15,3 2 0 0,4-7-7 16,5 1 0-16,6-4-1 0,5-3 1 0,7-2 3 15,3-1-5-15,5-5 4 0,2 0-1 0,8-9 6 16,0-5 6-16,9 3-1 0,0-6 3 16,4-2-4-16,1-4-1 0,1-1 1 0,0-6 1 15,2 3 1-15,4-3-1 0,-6 0 3 0,-4-7-4 16,-4-4 1-16,-4 3 7 0,-2-6-4 0,-7 5 4 16,-1-3 1-16,-4-1-5 0,-2-3 0 0,-6-2-1 15,5-2-1-15,-1 4 0 0,-6-2-1 16,4 1-2-16,-4 4 0 0,-2 4 3 0,1 3 1 15,0 5 1-15,-3 4-2 0,0 6-3 0,0-2-3 16,0 2-8-16,0 0-13 0,0 2-7 0,0 4 1 16,1 3 5-16,0 4 14 0,2 5 12 15,0 5 0-15,5 0 4 0,-3 0-1 0,6 0-3 16,1-3 0-16,1-2-2 0,9 0 2 0,-3-1 0 16,6-1 3-16,5-3 0 0,3 1-9 0,2-5 0 15,3-3 0-15,7 0 6 0,2-2 3 0,3-2-3 16,-1-1 2-16,-3-4-7 0,3-1 4 15,-2-5 4-15,-1 1-4 0,4-1 2 0,-9-3-3 16,6-1-4-16,-5-2 2 0,-2-1 2 0,0-4 2 16,-2 0-1-16,1-3 1 0,-5-6-3 15,3-1 1-15,-1 1 8 0,-8 0-4 0,-3 6 4 16,-8 4-1-16,-4 2 0 0,-5 1 7 0,-8 3-2 16,-8 0-5-16,1 2-7 0,-4 4-7 15,-3 2-5-15,-6 2-1 0,-5 5 4 0,-1 4 0 16,-2 4 5-16,-2 5 0 0,2-2-4 0,0 4 4 15,4 1 1-15,1 0 0 0,7 0 1 0,2 0-7 16,5 0-8-16,6-2-4 0,5-6 0 0,-1 3 2 16,8-5 6-16,-2 3 6 0,10-5-1 0,1-5 8 15,3-2 4-15,1-2 1 0,2-3 8 16,0-4-9-16,0 2-3 0,-6 1-2 0,-2-1-3 16,-3 2 4-16,-1 3 0 0,-2 2-2 0,-6 2-5 15,1 2-8-15,-4 1-7 0,1 7 3 0,-4 4 4 16,1 6 7-16,-4 6 4 0,2 2 1 15,-2 4-3-15,-5 2 3 0,-1 4 3 0,5 4 2 16,-6 2-4-16,1 6 2 0,0-1-3 0,-1 1-1 16,1-2 6-16,3-3-4 0,-1 1-2 0,0-5-4 15,3-5 5-15,-5-3-5 0,1-2 8 16,-4-6 6-16,1-3-6 0,-2-1 9 0,-4-5-4 16,-3-5 6-16,-7-2 3 0,-4-5 1 0,1-5 3 15,-4-5-4-15,-1-5 1 0,4-5-1 0,-1-3 7 16,6-3 1-16,3-2-3 0,1 0-1 15,6-1-7-15,2-3-3 0,4 3 5 0,1-3-8 16,6 5 1-16,-1 7-8 0,12-1-15 0,-1 4-3 16,6-1-6-16,4 0 4 0,6 2 8 15,10-1-4-15,5 2-19 0,10 0-73 0,7-1-112 16,8 1-170-16,3-1-281 0,-1 0-270 0,0-6 569 16</inkml:trace>
          <inkml:trace contextRef="#ctx0" brushRef="#br0" timeOffset="269135.5418">2550 11108 1318 0,'-4'-10'374'0,"-3"2"-120"16,5-1-58-16,0 7-30 0,2 4-46 0,0 1-53 15,0 2-37-15,-1 4-11 0,-6 7-2 16,3 6 9-16,-5 5 2 0,1 0-6 0,1 1-6 16,3-2-9-16,1-4-7 0,3-2 0 0,3-3 1 15,1 2 2-15,9-9 3 0,1 2-1 0,6-3 0 16,1-6 2-16,5-3 4 0,9-8-3 0,4-2-7 15,2-6-8-15,2-7-12 0,4-3-3 16,-7-1 1-16,-2-7 5 0,-6-1 7 0,2-3 7 16,-6-2 2-16,-4 3 2 0,-4 3 2 15,-1 3 0-15,-6 8 7 0,-5 7 1 0,0 6 5 16,-8 9-3-16,-2 2-2 0,-9 13 5 0,-9 12 5 16,-8 15 15-16,-15 22 12 0,-11 12 4 0,-9 13 1 15,-13 7-9-15,-2 8-7 0,-7 9-9 0,-5 6-15 16,-2 6-6-16,1 1-8 0,9 10-12 0,7 11-10 15,19 8-144-15,14 16-309 0,26-82-655 16,4 15-117-16</inkml:trace>
        </inkml:traceGroup>
      </inkml:traceGroup>
    </inkml:traceGroup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35.3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CCC4D92-289C-4BAC-856B-ED54CE978E00}" emma:medium="tactile" emma:mode="ink">
          <msink:context xmlns:msink="http://schemas.microsoft.com/ink/2010/main" type="writingRegion" rotatedBoundingBox="18953,9237 20473,9237 20473,10868 18953,10868"/>
        </emma:interpretation>
      </emma:emma>
    </inkml:annotationXML>
    <inkml:traceGroup>
      <inkml:annotationXML>
        <emma:emma xmlns:emma="http://www.w3.org/2003/04/emma" version="1.0">
          <emma:interpretation id="{6DFAA188-A68A-47CD-A06A-1851F6706A54}" emma:medium="tactile" emma:mode="ink">
            <msink:context xmlns:msink="http://schemas.microsoft.com/ink/2010/main" type="paragraph" rotatedBoundingBox="18953,9237 20473,9237 20473,10868 18953,108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ACE687-8C8C-4C3E-A91F-0494D752FAD6}" emma:medium="tactile" emma:mode="ink">
              <msink:context xmlns:msink="http://schemas.microsoft.com/ink/2010/main" type="line" rotatedBoundingBox="18953,9237 20473,9237 20473,10868 18953,10868"/>
            </emma:interpretation>
          </emma:emma>
        </inkml:annotationXML>
        <inkml:traceGroup>
          <inkml:annotationXML>
            <emma:emma xmlns:emma="http://www.w3.org/2003/04/emma" version="1.0">
              <emma:interpretation id="{EA1F44C4-2287-4B1F-8D26-95C962A261B9}" emma:medium="tactile" emma:mode="ink">
                <msink:context xmlns:msink="http://schemas.microsoft.com/ink/2010/main" type="inkWord" rotatedBoundingBox="18953,9237 20473,9237 20473,10868 18953,10868"/>
              </emma:interpretation>
              <emma:one-of disjunction-type="recognition" id="oneOf0">
                <emma:interpretation id="interp0" emma:lang="en-IN" emma:confidence="0">
                  <emma:literal>*</emma:literal>
                </emma:interpretation>
                <emma:interpretation id="interp1" emma:lang="en-IN" emma:confidence="0">
                  <emma:literal>x</emma:literal>
                </emma:interpretation>
                <emma:interpretation id="interp2" emma:lang="en-IN" emma:confidence="0">
                  <emma:literal>B</emma:literal>
                </emma:interpretation>
                <emma:interpretation id="interp3" emma:lang="en-IN" emma:confidence="0">
                  <emma:literal>X</emma:literal>
                </emma:interpretation>
                <emma:interpretation id="interp4" emma:lang="en-IN" emma:confidence="0">
                  <emma:literal>¢</emma:literal>
                </emma:interpretation>
              </emma:one-of>
            </emma:emma>
          </inkml:annotationXML>
          <inkml:trace contextRef="#ctx0" brushRef="#br0">-242 3406 356 0,'4'-7'249'0,"-4"-5"-40"0,0-2-63 0,-4 2-48 15,4 4-28-15,-1-2-9 0,1 2 0 0,-3-3 8 16,-1 3 18-16,-1 1 21 0,2-2 8 0,-2 1-2 15,0 2-12-15,3-1-12 0,1-1-6 16,0 1-6-16,1 1-6 0,1-1-10 0,0 1-13 16,2-2-12-16,5 2-10 0,-5 0-4 0,3 2-6 15,0 1-3-15,-5 0-2 0,4 1-5 0,-3 1 0 16,2 1 1-16,-4 0 3 0,2 0 1 0,0-5 6 16,2 4 6-16,3-2 4 0,-3 0 7 15,2 1-2-15,-3 1 2 0,0-2 1 0,1 1-1 16,0 0 5-16,-2 0-6 0,0 0-6 15,0 0-5-15,2 0-9 0,-1 1-4 0,-2-1-4 16,1-1-1-16,-2 6-3 0,1-3-2 0,-1 0-3 0,0 2-7 16,0-1-3-16,0 1 0 0,0-1 0 15,1 2 5-15,-1 3 4 0,0 0-1 0,-1 5 5 16,0-1 1-16,1 3 1 0,-2 1 3 0,1-1 0 16,-2 2-1-16,-1-3-1 0,4 3-2 15,0-2-2-15,4 4 3 0,0-1-3 0,-2 0 0 16,0 1 1-16,6 3-2 0,-4-3 1 0,5 6 2 15,-5 1 0-15,2 0-1 0,0-1 3 16,-4 3-5-16,0 0 1 0,0 1 2 0,-2-1-6 16,0-2 5-16,0-1 1 0,2 0-3 0,-2 0 6 15,4-4-3-15,-2-1 0 0,-2-3-1 0,3 2-1 16,0-6 1-16,-2 2-2 0,3-4 4 16,-3 1-3-16,-1-3 2 0,2-2 0 0,-1-2 0 15,0-2 7-15,2-1-2 0,-3 0 2 0,0 0 6 16,3 0 3-16,-3 0 7 0,0 0 7 15,0 0 6-15,1-1-1 0,-1 1 4 0,0-2 1 0,0 1-2 16,0-1 9-16,2 1-6 0,-1-2-6 16,4-6-6-16,3-1-14 0,4-3-5 0,4-8-5 15,11-2-1-15,11-9-4 0,10-1 1 0,8-4 1 16,11 0-5-16,13-6 4 0,11 2-3 16,5-4-2-16,18 2-6 0,3 4-52 0,1 1-75 15,4 9-126-15,-5 4-197 0,-8 6-713 0,-4 9-39 16</inkml:trace>
          <inkml:trace contextRef="#ctx0" brushRef="#br0" timeOffset="-11181.6863">399 2786 1368 0,'7'-52'331'0,"6"-15"-277"0,8-11-1 0,0 20-8 16,2 12-19-16,5 4-15 0,5 2-7 0,-2 5-7 15,7 1 2-15,-2 5-1 0,-6 4 0 0,-1 6 3 16,-5 0 4-16,-2 5 12 0,-12 2 25 0,-3 8 28 16,-4 0 8-16,-5 6-15 0,1 0-46 15,0-1-40-15,-9 8-12 0,-4 4 7 0,-8 14 28 16,-10 11 16-16,-7 12 5 0,-4 7 5 0,-5 4-4 16,4 4-3-16,1 0-7 0,0-3-9 0,5 0 5 15,2-5 0-15,1 4 5 0,6-4 4 16,-2 4-2-16,-1-1 1 0,4-2 1 0,-7-3 1 15,4-2 5-15,-1-6 6 0,-1-1 4 0,7-1-1 16,-4 0 5-16,3-4-4 0,-2-6-6 16,6-3-23-16,0-7-90 0,0-1-124 0,6-3-176 15,-6-1-338-15,4 4-409 0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4:39.3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09815A7-A94A-4D24-99C7-4C8BBC93F7DE}" emma:medium="tactile" emma:mode="ink">
          <msink:context xmlns:msink="http://schemas.microsoft.com/ink/2010/main" type="writingRegion" rotatedBoundingBox="4506,14353 5753,14353 5753,16087 4506,16087"/>
        </emma:interpretation>
      </emma:emma>
    </inkml:annotationXML>
    <inkml:traceGroup>
      <inkml:annotationXML>
        <emma:emma xmlns:emma="http://www.w3.org/2003/04/emma" version="1.0">
          <emma:interpretation id="{7FF63F20-A365-4634-B006-0DBFCC2B7023}" emma:medium="tactile" emma:mode="ink">
            <msink:context xmlns:msink="http://schemas.microsoft.com/ink/2010/main" type="paragraph" rotatedBoundingBox="4506,14353 5753,14353 5753,16087 4506,160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614D43-CC22-4B30-AEE9-F939BDAE806A}" emma:medium="tactile" emma:mode="ink">
              <msink:context xmlns:msink="http://schemas.microsoft.com/ink/2010/main" type="line" rotatedBoundingBox="4506,14353 5753,14353 5753,16087 4506,16087"/>
            </emma:interpretation>
          </emma:emma>
        </inkml:annotationXML>
        <inkml:traceGroup>
          <inkml:annotationXML>
            <emma:emma xmlns:emma="http://www.w3.org/2003/04/emma" version="1.0">
              <emma:interpretation id="{D71D6527-D867-41E8-BE29-2532BDECF750}" emma:medium="tactile" emma:mode="ink">
                <msink:context xmlns:msink="http://schemas.microsoft.com/ink/2010/main" type="inkWord" rotatedBoundingBox="4506,14353 5753,14353 5753,16087 4506,16087"/>
              </emma:interpretation>
              <emma:one-of disjunction-type="recognition" id="oneOf0">
                <emma:interpretation id="interp0" emma:lang="en-IN" emma:confidence="0">
                  <emma:literal>T</emma:literal>
                </emma:interpretation>
                <emma:interpretation id="interp1" emma:lang="en-IN" emma:confidence="0">
                  <emma:literal>7</emma:literal>
                </emma:interpretation>
                <emma:interpretation id="interp2" emma:lang="en-IN" emma:confidence="0">
                  <emma:literal>6</emma:literal>
                </emma:interpretation>
                <emma:interpretation id="interp3" emma:lang="en-IN" emma:confidence="0">
                  <emma:literal>5</emma:literal>
                </emma:interpretation>
                <emma:interpretation id="interp4" emma:lang="en-IN" emma:confidence="0">
                  <emma:literal>r</emma:literal>
                </emma:interpretation>
              </emma:one-of>
            </emma:emma>
          </inkml:annotationXML>
          <inkml:trace contextRef="#ctx0" brushRef="#br0">-14598 7876 1674 0,'-19'-8'161'0,"-6"-2"-44"0,-3 1-15 16,5 6-2-16,11-2 23 0,6 3 14 15,1 2-7-15,2-3-33 0,6 2-38 0,-2-1-33 16,6-1-21-16,4-6-1 0,8-3 8 0,10-4 15 15,13-9 7-15,3-4 2 0,16-5-1 0,4-2-6 16,8-2-3-16,13-2-7 0,2 0 0 16,2 1-6-16,1 2-4 0,-2-1 2 0,-9 11-6 15,-9 2 2-15,-8 4-3 0,-7 8-4 0,-7 1-3 16,-12 3-11-16,-7 6-12 0,-6 0-27 16,-9 3-40-16,-2 0-53 0,-5 3-55 0,-7-1-33 15,-5 4-25-15,-4 3-50 0,-5 2-77 0,-6 7-104 16,-6 0-52-16,-5 1 278 0,-7-1 264 0,-4-2 0 15,1-4 0-15,-4 0 0 0,1-1 0 16,-4-3 0-16,5-2 0 0,2-1 173 0,0-1 230 16,3 0-31-16,0-2-34 0,5 1-43 0,4 0-44 15,1-2-38-15,6 4-34 0,3 0-46 0,6 3-37 16,3 6-32-16,1 4-16 0,4 8 2 0,4 14 5 16,2 6 3-16,4 7-1 0,-2 7-11 0,4 5-7 15,-3 0-8-15,3 5-7 0,-4 7-3 16,2 0-6-16,-2 5-5 0,-2 4 1 0,1-5-3 15,-3-3-1-15,0-7-1 0,3-8-6 0,-2-9-1 16,-1-2-2-16,3-3-2 0,-3 4-2 0,0-4-2 16,0-4-8-16,0-6-12 0,0-10-14 15,-3-3-40-15,2-5-47 0,-2-4-58 0,3-5-116 16,0-5-174-16,3-7-352 0,2-5-46 0</inkml:trace>
        </inkml:traceGroup>
      </inkml:traceGroup>
    </inkml:traceGroup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3:27.60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090C8D8-831C-447E-94AE-638997DD58CA}" emma:medium="tactile" emma:mode="ink">
          <msink:context xmlns:msink="http://schemas.microsoft.com/ink/2010/main" type="inkDrawing" rotatedBoundingBox="22551,12331 23334,9093 23400,9109 22618,12348" shapeName="Other"/>
        </emma:interpretation>
      </emma:emma>
    </inkml:annotationXML>
    <inkml:trace contextRef="#ctx0" brushRef="#br0">4016 2488 270 0,'10'-29'338'0,"2"-8"-19"16,6-8-40-16,1 3-44 0,-2 8-37 0,-1-2-14 16,0 2-9-16,-2 5-11 0,-5 1-17 15,2 4-23-15,-7 3-26 0,2 3-27 0,-3 5-14 16,-2 2-16-16,1 5-13 0,-2 5-13 0,0 2-30 15,0 1-26-15,0 2-7 0,-3 10 6 0,-4 8 19 16,-3 18 25-16,-10 18 9 0,-6 13 0 0,-5 14-1 16,-5 7-3-16,1 10-3 0,0 4 3 0,4 6 0 15,1 6 2-15,-1 2 4 0,0 2-1 16,0 2 7-16,3 2 3 0,-3 2-2 0,0 4 0 16,2 0-11-16,1 3 3 0,1-7-1 0,3-3 0 15,-2-6 6-15,7-8-7 0,-1-1 0 0,3-11 0 16,2-3-1-16,0-9 1 0,-3-7 1 15,4-6-2-15,1-7-3 0,-1-9 1 0,1-5-1 16,1-12 2-16,2-7 2 0,1-5-3 16,0-7 2-16,3-8-2 0,-2 2 1 0,6-7 2 15,-5-3 0-15,4-2 3 0,3-4-2 0,-1 3 2 16,1-1-3-16,0-2-1 0,0 0-12 0,0-2-49 16,0-1-79-16,0 2-139 0,0-1-170 15,-1 4-310-15,-2-1-624 0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04.8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2AEC4D9-E3F4-4F2E-9CDE-3E9B545E0467}" emma:medium="tactile" emma:mode="ink">
          <msink:context xmlns:msink="http://schemas.microsoft.com/ink/2010/main" type="writingRegion" rotatedBoundingBox="9227,2184 8720,5203 7046,4922 7554,1903"/>
        </emma:interpretation>
      </emma:emma>
    </inkml:annotationXML>
    <inkml:traceGroup>
      <inkml:annotationXML>
        <emma:emma xmlns:emma="http://www.w3.org/2003/04/emma" version="1.0">
          <emma:interpretation id="{980BFD5E-4924-4377-AA40-240E2AF00D5A}" emma:medium="tactile" emma:mode="ink">
            <msink:context xmlns:msink="http://schemas.microsoft.com/ink/2010/main" type="paragraph" rotatedBoundingBox="9227,2184 8720,5203 7046,4922 7554,19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9C7547-7ABA-409C-BB43-CE91C01A3725}" emma:medium="tactile" emma:mode="ink">
              <msink:context xmlns:msink="http://schemas.microsoft.com/ink/2010/main" type="line" rotatedBoundingBox="9227,2184 8720,5203 8031,5087 8538,2068"/>
            </emma:interpretation>
          </emma:emma>
        </inkml:annotationXML>
        <inkml:traceGroup>
          <inkml:annotationXML>
            <emma:emma xmlns:emma="http://www.w3.org/2003/04/emma" version="1.0">
              <emma:interpretation id="{F05F1DDF-A4E6-4A6D-B647-E357318A878A}" emma:medium="tactile" emma:mode="ink">
                <msink:context xmlns:msink="http://schemas.microsoft.com/ink/2010/main" type="inkWord" rotatedBoundingBox="9227,2184 8720,5203 8031,5087 8538,2068"/>
              </emma:interpretation>
              <emma:one-of disjunction-type="recognition" id="oneOf0">
                <emma:interpretation id="interp0" emma:lang="en-IN" emma:confidence="0">
                  <emma:literal>E</emma:literal>
                </emma:interpretation>
                <emma:interpretation id="interp1" emma:lang="en-IN" emma:confidence="0">
                  <emma:literal>a</emma:literal>
                </emma:interpretation>
                <emma:interpretation id="interp2" emma:lang="en-IN" emma:confidence="0">
                  <emma:literal>b</emma:literal>
                </emma:interpretation>
                <emma:interpretation id="interp3" emma:lang="en-IN" emma:confidence="0">
                  <emma:literal>s</emma:literal>
                </emma:interpretation>
                <emma:interpretation id="interp4" emma:lang="en-IN" emma:confidence="0">
                  <emma:literal>w</emma:literal>
                </emma:interpretation>
              </emma:one-of>
            </emma:emma>
          </inkml:annotationXML>
          <inkml:trace contextRef="#ctx0" brushRef="#br0">7314-59 1745 0,'-2'-9'332'0,"-3"1"-112"0,4-2-115 0,-1 12-90 15,2 1-62-15,0 3 11 0,0 5 16 0,0 6 27 16,-2 8 43-16,-4 9-7 0,4 3 4 0,-4 3-3 16,-1 6 3-16,3 3-3 0,-5 3-8 0,5 0-4 15,-5 1-7-15,7 0-5 0,1-4-3 16,2-3-8-16,3-2-5 0,8-9-11 0,0-5-8 16,2-6-6-16,1-8-5 0,6 0 1 0,-5-10 0 15,4 1 3-15,2-7 3 0,1-7 5 16,2-1 4-16,0-6 1 0,2-7 1 0,0 2 1 15,-4-5 2-15,-6-4 3 0,-2 0 9 0,-3-2 4 16,0-1-1-16,-8 0 1 0,4 3 0 0,-5 6 2 16,0 5 10-16,1 8 13 0,-4 5-6 15,-2 5-19-15,-2 2-31 0,3 3-9 0,-4 6 3 16,-1 8 17-16,1 2 24 0,-6 4-3 0,6 4-5 16,-2-4-3-16,4 3-6 0,2-4-7 15,4-3-6-15,-2-4-7 0,8-1-3 0,-2-6 1 16,5-2 7-16,4-4 7 0,3-4 7 0,3-2 6 15,3-5 2-15,2-5-1 0,0-2-1 0,5-5 1 16,-5 0 0-16,4-5 3 0,-6-2 4 0,-1-1-2 16,-4-1 3-16,-2-4 4 0,-4-1 1 0,-3-1 7 15,-5-3 0-15,0 4 3 0,-3 0 1 16,-3 3 1-16,0 5 6 0,0 8 8 0,0 4 4 16,0 6-1-16,-3 5-14 0,1 2-27 0,-4 2-39 15,3 6-2-15,-2 0 3 0,-2 11 16 0,-5 7 30 16,0 9-3-16,0 4-1 0,-1 6 2 15,2 6 0-15,-2 4 1 0,-1 5 1 0,-2 6-3 16,0 7 0-16,1 3 2 0,-3 11 3 0,0 6 6 16,2 6 2-16,-1 11 1 0,-2 4-3 0,-3 10-5 15,-3 11-1-15,-3 10-4 0,-6 13-4 16,-6 4-1-16,-4-2-1 0,-2-6 4 0,6-13 5 16,1-17-1-16,-2-9 1 0,-2-20-6 0,1-17-2 15,10-19 5-15,2-21 9 0,6-19 12 16,9-13 3-16,-1-8-7 0,6-8-13 0,-2-12-13 15,0-13-7-15,-3-7-4 0,3-16-1 0,2-11-2 16,8-17 1-16,3-10-1 0,8-13 1 0,2-8-3 16,7-7 2-16,2-10 0 0,0-2-1 0,7 4 2 15,1 7-4-15,7 15 1 0,-3 16 1 16,-1 17-3-16,-2 11-3 0,-6 13-6 0,-2 11-12 16,2 8-1-16,-7 9-13 0,3 5-7 0,0 7-6 15,-4 5-18-15,7 3-8 0,-4 8-11 0,3 3-11 16,-5 6-11-16,-1 8-34 0,-3 3-59 0,-1 6-116 15,-7 2-188-15,-3 5-234 0,-2 1 413 16</inkml:trace>
        </inkml:traceGroup>
      </inkml:traceGroup>
      <inkml:traceGroup>
        <inkml:annotationXML>
          <emma:emma xmlns:emma="http://www.w3.org/2003/04/emma" version="1.0">
            <emma:interpretation id="{27259B0A-6BC5-4278-8CE8-0A4B199765E9}" emma:medium="tactile" emma:mode="ink">
              <msink:context xmlns:msink="http://schemas.microsoft.com/ink/2010/main" type="line" rotatedBoundingBox="8314,2935 7406,3294 7186,2738 8094,2379"/>
            </emma:interpretation>
          </emma:emma>
        </inkml:annotationXML>
        <inkml:traceGroup>
          <inkml:annotationXML>
            <emma:emma xmlns:emma="http://www.w3.org/2003/04/emma" version="1.0">
              <emma:interpretation id="{E56B9164-1BB1-4D18-85BE-8915BDD37576}" emma:medium="tactile" emma:mode="ink">
                <msink:context xmlns:msink="http://schemas.microsoft.com/ink/2010/main" type="inkWord" rotatedBoundingBox="8314,2935 7406,3294 7186,2738 8094,2379"/>
              </emma:interpretation>
              <emma:one-of disjunction-type="recognition" id="oneOf1">
                <emma:interpretation id="interp5" emma:lang="en-IN" emma:confidence="0">
                  <emma:literal>J</emma:literal>
                </emma:interpretation>
                <emma:interpretation id="interp6" emma:lang="en-IN" emma:confidence="0">
                  <emma:literal>j</emma:literal>
                </emma:interpretation>
                <emma:interpretation id="interp7" emma:lang="en-IN" emma:confidence="0">
                  <emma:literal>s</emma:literal>
                </emma:interpretation>
                <emma:interpretation id="interp8" emma:lang="en-IN" emma:confidence="0">
                  <emma:literal>O</emma:literal>
                </emma:interpretation>
                <emma:interpretation id="interp9" emma:lang="en-IN" emma:confidence="0">
                  <emma:literal>o</emma:literal>
                </emma:interpretation>
              </emma:one-of>
            </emma:emma>
          </inkml:annotationXML>
          <inkml:trace contextRef="#ctx0" brushRef="#br0" timeOffset="-755.5596">6273 632 1536 0,'-5'3'200'15,"2"2"-116"-15,-2 1-71 0,-3 8 4 0,-3 2 35 16,-4 5 10-16,-2 4 5 0,1 5-5 0,-3 1 5 16,3 5 27-16,0 7 11 0,4-3 0 15,2-3-12-15,6-6-32 0,7-7-14 0,0-5-4 16,5-1-12-16,2-6-4 0,2-3-4 0,3-2-2 15,3-3 7-15,3-2 3 0,6-2-1 0,4-3-4 16,-2-9-4-16,2-1-5 0,-4-2-2 0,-7-1 0 16,-4-3 0-16,-6 0-6 0,-6-9-9 15,-2-3-10-15,-7-2-5 0,-2 0-3 0,-5 5 5 16,-1-3 4-16,-2 5 1 0,2 1 5 0,-5-2 3 16,5 5 0-16,3-5 1 0,5-1-7 15,1 2-6-15,7-4-5 0,3 0-7 0,5-1 0 16,10 1-1-16,0 2-2 0,5 4 6 0,3 4 3 15,-3 4-2-15,0 7 6 0,-5 4 0 0,3 5 0 16,1 7 8-16,-3 2-1 0,1 9 5 16,0 1 1-16,-4 5-3 0,-6 2 0 0,-6 5-1 15,0-2 1-15,-6 1 6 0,-2 0 2 0,-3-1 3 16,0-1-1-16,-5 0-2 0,5-6 1 0,-2 1-4 16,0-4 3-16,4-3-1 0,-1-2-2 0,0-8 1 15,6-4 1-15,0-2 0 0,-1-2 5 16,1 0 4-16,1-1 7 0,1-2 3 0,3-6-3 15,6-4-2-15,5-5-8 0,-1-5-2 0,3 0-1 16,-1-3 1-16,0-3-3 0,4 0-4 0,-1 4 0 16,2 4-2-16,1 3-1 0,-4 8 3 15,3 3-1-15,-9 5 0 0,1 1 1 0,2 6 1 16,-6 4 3-16,1 4 1 0,-1 5 3 0,-1 3-2 16,-5 5-1-16,-2 2-3 0,-2 2 0 0,0-2-4 15,-1-1-5-15,1-1-9 0,1 0-15 16,-1-5-23-16,1-1-37 0,1-4-62 0,-2-4-95 15,3-6-163-15,2-2-287 0,3-6-465 0</inkml:trace>
        </inkml:traceGroup>
      </inkml:traceGroup>
    </inkml:traceGroup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6:58.7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5817D02-2DF9-4CEA-993F-DDFCB9891AB2}" emma:medium="tactile" emma:mode="ink">
          <msink:context xmlns:msink="http://schemas.microsoft.com/ink/2010/main" type="writingRegion" rotatedBoundingBox="1166,1709 9382,631 9572,2078 1356,3156"/>
        </emma:interpretation>
      </emma:emma>
    </inkml:annotationXML>
    <inkml:traceGroup>
      <inkml:annotationXML>
        <emma:emma xmlns:emma="http://www.w3.org/2003/04/emma" version="1.0">
          <emma:interpretation id="{FFB80484-5C2E-4FDC-952C-33942320FF66}" emma:medium="tactile" emma:mode="ink">
            <msink:context xmlns:msink="http://schemas.microsoft.com/ink/2010/main" type="paragraph" rotatedBoundingBox="1166,1709 9382,631 9572,2078 1356,31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C71A526-2C96-477C-81CF-CD78BC458DC1}" emma:medium="tactile" emma:mode="ink">
              <msink:context xmlns:msink="http://schemas.microsoft.com/ink/2010/main" type="line" rotatedBoundingBox="1166,1709 9382,631 9572,2078 1356,3156"/>
            </emma:interpretation>
          </emma:emma>
        </inkml:annotationXML>
        <inkml:traceGroup>
          <inkml:annotationXML>
            <emma:emma xmlns:emma="http://www.w3.org/2003/04/emma" version="1.0">
              <emma:interpretation id="{BFC8C716-B330-4CA0-9A7E-D2C7D16CDDD9}" emma:medium="tactile" emma:mode="ink">
                <msink:context xmlns:msink="http://schemas.microsoft.com/ink/2010/main" type="inkWord" rotatedBoundingBox="1175,1771 2536,1593 2684,2721 1323,2900"/>
              </emma:interpretation>
              <emma:one-of disjunction-type="recognition" id="oneOf0">
                <emma:interpretation id="interp0" emma:lang="en-IN" emma:confidence="0">
                  <emma:literal>is</emma:literal>
                </emma:interpretation>
                <emma:interpretation id="interp1" emma:lang="en-IN" emma:confidence="0">
                  <emma:literal>6 is</emma:literal>
                </emma:interpretation>
                <emma:interpretation id="interp2" emma:lang="en-IN" emma:confidence="0">
                  <emma:literal>. is</emma:literal>
                </emma:interpretation>
                <emma:interpretation id="interp3" emma:lang="en-IN" emma:confidence="0">
                  <emma:literal>7 is</emma:literal>
                </emma:interpretation>
                <emma:interpretation id="interp4" emma:lang="en-IN" emma:confidence="0">
                  <emma:literal>as</emma:literal>
                </emma:interpretation>
              </emma:one-of>
            </emma:emma>
          </inkml:annotationXML>
          <inkml:trace contextRef="#ctx0" brushRef="#br0">-2937 1003 1559 0,'-9'-6'217'15,"-3"1"-30"-15,-4 0-65 0,1 6-49 0,-1 8-36 16,-5 1-16-16,3 8-3 0,-5 4-1 16,-2 4 3-16,1 5 4 0,-2 3-5 0,6 4 3 15,-4-2-5-15,8 3 0 0,1 0 1 0,3-1-2 16,4-2-1-16,5 0-1 0,5-2-5 0,2-4-2 16,5-5-3-16,1-2-7 0,3-5-1 0,0-3-4 15,3-5 2-15,-1-3 4 0,1-4 5 16,7-4 1-16,0-4 4 0,2-3 0 0,1-7-2 15,3-1 3-15,0-6 2 0,4-1 0 0,-3-4 4 16,-2-4 0-16,-3-1 0 0,2-6 0 0,-3 3 4 16,0-3-3-16,-4 0 1 0,4-2 1 15,-1 6-1-15,-5 1 5 0,-2 5 4 0,-3 6 4 16,-2-1 5-16,-4 8 0 0,-6 4-2 0,-1 3-2 16,-1 4-4-16,-5 1-6 0,5 0-7 15,-2 3-7-15,1 4-17 0,-2-2-14 0,2-1-6 16,0 5 1-16,0 2 9 0,1 9 14 0,-6 6 4 15,6 4 3-15,2 4 1 0,7 0-2 16,-2 0 1-16,4 3 0 0,2-3-1 0,2 3 1 16,1-5 0-16,-1 6-1 0,-3-1 2 0,1-2-3 15,-4 0 1-15,-5-5 0 0,-1-5-1 0,-3-3 4 16,-3-4 2-16,-4 0 2 0,-3-3 5 0,-1 0 1 16,-1-5 0-16,-5-1-7 0,-4-3-27 15,-4-3-53-15,-2-3-94 0,-2-6-155 0,1-1-312 16,-6-9-350-16,6-4 329 0</inkml:trace>
          <inkml:trace contextRef="#ctx0" brushRef="#br0" timeOffset="145.8242">-3331 571 2427 0,'-13'-7'112'0,"-1"-2"-23"0,1-2-37 0,10 6-40 15,5 4-45-15,-1-1-58 0,0 2-21 16,7 0-12-16,-2 3-11 0,7 2-4 0,7 1-69 15,0-1-237-15,9 2-325 0,4 1 136 0</inkml:trace>
          <inkml:trace contextRef="#ctx0" brushRef="#br0" timeOffset="-588.0317">-3791 1040 1097 0,'-4'-7'207'0,"-5"-1"-26"0,-2 1-32 0,3 1-37 16,0 6-23-16,3-2-7 0,-5 4-13 16,1 2-9-16,2-1-9 0,-2 2-8 0,-3 2 3 15,0 2-6-15,0 4-6 0,0 4-7 0,-2 1-11 16,5 3-3-16,-5-2-2 0,2 0-1 0,3 0-2 15,0-3 5-15,6-2 0 0,2-2 2 16,1-4 2-16,1-3 6 0,-1-2 4 0,3-3 4 16,3-2 1-16,-3 1 2 0,-2-2 2 0,7-1 3 15,-4-2 1-15,7-6-6 0,-4-1-6 0,2 0-4 16,-1-2 3-16,-4 0-10 0,-2-2-3 16,-2 3-4-16,0-3-8 0,-3 4 7 0,-4 0 0 15,3 3-1-15,-1 1 0 0,-3 3-9 0,-2 1-10 16,5 5-7-16,-4-2-8 0,2 2-10 0,-1 0-9 15,-1 2-40-15,3 0-86 0,-3 3-126 0,6 4-174 16,2 0-211-16,-1 0-153 0,5 1 659 16</inkml:trace>
        </inkml:traceGroup>
        <inkml:traceGroup>
          <inkml:annotationXML>
            <emma:emma xmlns:emma="http://www.w3.org/2003/04/emma" version="1.0">
              <emma:interpretation id="{1ABC4730-544F-4822-8872-17F4AC0A4290}" emma:medium="tactile" emma:mode="ink">
                <msink:context xmlns:msink="http://schemas.microsoft.com/ink/2010/main" type="inkWord" rotatedBoundingBox="3209,2163 5004,1162 5433,1930 3638,2932">
                  <msink:destinationLink direction="with" ref="{B8CEB937-1C4B-4D0B-AB4C-1CB1BDE3DEA4}"/>
                </msink:context>
              </emma:interpretation>
              <emma:one-of disjunction-type="recognition" id="oneOf1">
                <emma:interpretation id="interp5" emma:lang="en-IN" emma:confidence="0">
                  <emma:literal>not</emma:literal>
                </emma:interpretation>
                <emma:interpretation id="interp6" emma:lang="en-IN" emma:confidence="0">
                  <emma:literal>net</emma:literal>
                </emma:interpretation>
                <emma:interpretation id="interp7" emma:lang="en-IN" emma:confidence="0">
                  <emma:literal>note</emma:literal>
                </emma:interpretation>
                <emma:interpretation id="interp8" emma:lang="en-IN" emma:confidence="0">
                  <emma:literal>nut</emma:literal>
                </emma:interpretation>
                <emma:interpretation id="interp9" emma:lang="en-IN" emma:confidence="0">
                  <emma:literal>nots</emma:literal>
                </emma:interpretation>
              </emma:one-of>
            </emma:emma>
          </inkml:annotationXML>
          <inkml:trace contextRef="#ctx0" brushRef="#br0" timeOffset="628.1863">-1641 890 1762 0,'-3'-10'189'0,"-2"3"-50"0,-2-1-71 15,6 8-76-15,1 3-59 0,0 2-2 16,0 5 10-16,-2 11 32 0,-3 7 43 0,-2 6 8 15,-4 6 3-15,2 0 4 0,-7 0-1 0,3 2-1 16,-2 0 4-16,0-1 1 0,-2 0 6 0,1-3 2 16,1-1-3-16,7-8-3 0,-2-8-10 15,4-2-4-15,3-9 1 0,3-6 7 0,3-3 15 16,1-4 17-16,-2 1 17 0,6-4-8 0,-1-6-16 16,5-11-18-16,4-7-25 0,8-7-4 15,1-4-4-15,1-4-1 0,1 3-3 0,1-5-4 16,-2 4 0-16,3-1-7 0,-1 6-3 0,2 3-1 15,-6 3-2-15,4 3 1 0,-4 6-3 0,2 0 0 16,1 9-2-16,-3 3-3 0,1 3-2 0,-3 8-9 16,-6 8-5-16,-3 4 0 0,-1 9 5 15,-2 2 14-15,-5 9 12 0,-1 4 10 0,-4 1 6 16,-3 1 2-16,2-1 0 0,-3-1-5 0,-1-4-1 16,2-1-4-16,3-7-1 0,3-3-9 0,3-4-17 15,2-3-45-15,5-8-57 0,3-5-104 0,2-5-210 16,8-8-237-16,2-9-163 0</inkml:trace>
          <inkml:trace contextRef="#ctx0" brushRef="#br0" timeOffset="1113.2965">-848 792 1 0,'6'-19'274'15,"-3"-6"283"-15,1 1-109 0,-4 13-87 0,-4 8-120 16,2 6-110-16,0 2-81 0,-4 2-48 0,-1 5-2 16,-3 5 13-16,-5 6 6 0,2 4-1 0,-1 3-1 15,2 3-2-15,1-1-4 0,2 1 0 0,5-3 4 16,3-4-1-16,2-5-1 0,6-2 1 15,1-4-6-15,4-2-4 0,5-3 0 0,5-4-1 16,4-5 6-16,1-2 7 0,8-5 1 0,-1-2 0 16,-1-4-1-16,1-4-4 0,-5-2 2 0,-2-4 12 15,-10 1 0-15,1-4 5 0,-9-3 2 16,-1-2-4-16,-6-1 7 0,-8 1-5 0,-3-1-8 16,-11 3-9-16,1 1-15 0,-8 2-7 0,-4 3-3 15,-1 4 1-15,-4 3-2 0,2 3 0 0,1 2 4 16,2 3-6-16,2 1-2 0,7 1-15 15,6 0-28-15,3 1-42 0,6-1-54 0,6-1-44 16,2 0-40-16,3-4-4 0,5-3 29 0,7-5 47 16,5-4 61-16,5-3 46 0,3-2 33 0,3-3 16 15,3-1 5-15,3-3 6 0,3-3 2 16,2-3-1-16,-1 2 13 0,-1-2 17 0,-1 5 17 16,0 4 23-16,-5 3 26 0,4 7 21 0,-4 2 16 15,-7 7-2-15,0 3-19 0,-6 8-31 16,-6 5-39-16,0 6-23 0,-7 6-5 0,0 7 12 15,-4 9 22-15,-3 7 18 0,-4 12 9 0,-1 8-5 16,-5-3-6-16,-3 7-2 0,-4 1-7 0,-2-1 1 16,1-1-7-16,-3-2-11 0,2-5-8 15,3-2-11-15,5-6-4 0,3-6-2 0,2-4-3 16,7-2-3-16,1-5 0 0,7-8-4 0,1-4-9 16,3-3-16-16,3-8-46 0,3-3-55 0,1-6-77 15,1-3-193-15,-1-7-290 0,-1-4-366 0</inkml:trace>
          <inkml:trace contextRef="#ctx0" brushRef="#br0" timeOffset="1273.5716">-558 521 1678 0,'-9'-5'260'0,"-2"-1"-113"16,0 0-83-16,11 5-72 0,4-1-40 0,6-1-14 15,7 1 1-15,6-2 27 0,12-4 13 0,8 1-8 16,8-2-7-16,5 0-17 0,7 0-30 15,0 0-73-15,4 2-232 0,0-4-343 0,-3 4 293 16</inkml:trace>
        </inkml:traceGroup>
        <inkml:traceGroup>
          <inkml:annotationXML>
            <emma:emma xmlns:emma="http://www.w3.org/2003/04/emma" version="1.0">
              <emma:interpretation id="{01451C19-42C5-46FF-8755-28C60D930B7D}" emma:medium="tactile" emma:mode="ink">
                <msink:context xmlns:msink="http://schemas.microsoft.com/ink/2010/main" type="inkWord" rotatedBoundingBox="5104,2043 7059,1453 7239,2050 5285,2641"/>
              </emma:interpretation>
              <emma:one-of disjunction-type="recognition" id="oneOf2">
                <emma:interpretation id="interp10" emma:lang="en-IN" emma:confidence="0">
                  <emma:literal>no</emma:literal>
                </emma:interpretation>
                <emma:interpretation id="interp11" emma:lang="en-IN" emma:confidence="0">
                  <emma:literal>so</emma:literal>
                </emma:interpretation>
                <emma:interpretation id="interp12" emma:lang="en-IN" emma:confidence="0">
                  <emma:literal>not</emma:literal>
                </emma:interpretation>
                <emma:interpretation id="interp13" emma:lang="en-IN" emma:confidence="0">
                  <emma:literal>nor</emma:literal>
                </emma:interpretation>
                <emma:interpretation id="interp14" emma:lang="en-IN" emma:confidence="0">
                  <emma:literal>now</emma:literal>
                </emma:interpretation>
              </emma:one-of>
            </emma:emma>
          </inkml:annotationXML>
          <inkml:trace contextRef="#ctx0" brushRef="#br0" timeOffset="3269.6024">33 1498 1 0,'16'-50'0'16,"6"-19"0"-16,3-13 21 0,1 12 246 15,-2 15-44-15,6 1-29 0,2 3-40 0,9 0-23 16,2-3-24-16,4 2-20 0,1 3-19 0,3 1-19 15,0 5-6-15,-1 6-1 0,0 3-1 0,-4 10 3 16,-4 4-2-16,-4 5-5 0,-6 7 0 0,-3 6-1 16,-10 4 2-16,0 6 3 0,-6 5 3 15,-3 4 5-15,-8 8 2 0,-2 0 1 0,-2 5-3 16,-5 3-6-16,-7 1-6 0,-2 4-4 0,0-1-5 16,-8-1-3-16,4-3-3 0,-4-2 0 15,2-4-4-15,4-8-1 0,0-1-2 0,5-6-4 16,3-2-1-16,6-5-1 0,2-3-4 0,2-2-11 15,5-3-13-15,-2 0-27 0,5-4 0 0,1-3 6 16,9-3 8-16,2-5 23 0,3-6-1 0,5-5 2 16,5-1 4-16,-1-5 3 0,6-2 3 0,-1 1 0 15,0-3 2-15,2 0-1 0,-2 2-3 16,-5 2 4-16,-4 6-2 0,-3 2 7 0,-5 11 4 16,-2 0 0-16,-4 6 0 0,-3 6-3 0,-2 1-3 15,0 7 2-15,-5 3 2 0,2 7 6 16,-4 8 4-16,0 5 10 0,-2 9-4 0,-3 3 0 15,-1 4-6-15,-1 0-10 0,-1 1 2 0,1-3-7 16,2-4-3-16,3-5-1 0,3-5-4 16,4-6-2-16,-1-5-2 0,4-4 3 0,1-3 1 15,2-2 6-15,3-6 11 0,0-4 3 0,6-5 8 16,3-5-3-16,3-6-7 0,3-5-1 0,1-7-4 16,-2-1 0-16,-5-3 6 0,-3-3 5 15,-5 0 1-15,-2 1 3 0,1-1-1 0,-8 1-6 16,-1-2 3-16,-1 4-2 0,0 2-2 0,-2 8 5 15,1 4-4-15,-1 4 2 0,-4 9 0 0,0 4-5 16,0 4-12-16,0 1-27 0,-3 2-18 0,2 5-3 16,0 6 19-16,-1 2 19 0,0 9 15 0,0 6 3 15,1 0-9-15,0 3 0 0,1 0 1 16,-3-1-6-16,3 0 4 0,3-3 0 16,-2-3-2-16,6-2-4 0,-1-4-2 0,7-3 0 0,0 0 1 15,3-6 7-15,7 0-2 0,-3-7 2 0,3-3 1 16,8-4-7-16,1-6 9 0,0-5 0 15,1-3 5-15,-3-3 2 0,-1-2 4 0,-6 0 8 16,-3-2 2-16,-4-5 8 0,-5-1-2 0,-5-2-2 16,-1-1 0-16,-5-3-4 0,-5 1 0 15,-2-1-1-15,-5 2-2 0,-4 1 1 0,-4 3-3 16,-1 5-8-16,-4 2-5 0,0 4-7 0,-4 4-7 16,3 6-1-16,-4 1-5 0,5 4-2 0,0-2-1 15,3 5-12-15,3 5-18 0,3-2-32 0,5 4-47 16,3 0-62-16,1 7-71 0,6-2-101 15,1 6-187-15,7-2-241 0,2 5 258 0</inkml:trace>
        </inkml:traceGroup>
        <inkml:traceGroup>
          <inkml:annotationXML>
            <emma:emma xmlns:emma="http://www.w3.org/2003/04/emma" version="1.0">
              <emma:interpretation id="{3017BC3E-4E7C-4FF1-9085-EB41806B64D1}" emma:medium="tactile" emma:mode="ink">
                <msink:context xmlns:msink="http://schemas.microsoft.com/ink/2010/main" type="inkWord" rotatedBoundingBox="7100,1148 9208,440 9583,1552 7474,2261"/>
              </emma:interpretation>
              <emma:one-of disjunction-type="recognition" id="oneOf3">
                <emma:interpretation id="interp15" emma:lang="en-IN" emma:confidence="0">
                  <emma:literal>duct</emma:literal>
                </emma:interpretation>
                <emma:interpretation id="interp16" emma:lang="en-IN" emma:confidence="0">
                  <emma:literal>dust</emma:literal>
                </emma:interpretation>
                <emma:interpretation id="interp17" emma:lang="en-IN" emma:confidence="0">
                  <emma:literal>duet</emma:literal>
                </emma:interpretation>
                <emma:interpretation id="interp18" emma:lang="en-IN" emma:confidence="0">
                  <emma:literal>ducts</emma:literal>
                </emma:interpretation>
                <emma:interpretation id="interp19" emma:lang="en-IN" emma:confidence="0">
                  <emma:literal>ducti</emma:literal>
                </emma:interpretation>
              </emma:one-of>
            </emma:emma>
          </inkml:annotationXML>
          <inkml:trace contextRef="#ctx0" brushRef="#br0" timeOffset="4544.4008">3560 165 133 0,'8'-20'411'0,"3"-3"-72"16,2-7-62-16,-6 11-34 0,-1 8-13 0,-3 2-8 15,0 4-7-15,-3 4-27 0,-4 2-46 0,2 3-65 16,-4 1-66-16,-1 1-24 0,-1 7-4 0,-8 3 14 16,-2 12 20-16,-6 5 0 0,-3 6 4 15,3 2-4-15,3 3-4 0,3-1 0 0,9-4-5 16,1 0-3-16,4-5-2 0,4-4-5 0,0-3-3 15,5-5-5-15,6-1-5 0,-2-7-8 16,9 4-3-16,-1-9-1 0,7 0-5 0,3-6-7 16,3-3-7-16,6-3-16 0,-2-5-19 0,0-4-17 15,3-8-18-15,-9-1-2 0,3-5 16 16,-7-6 25-16,1-2 35 0,-2-5 24 0,-7-2 15 16,3-8 8-16,-3-3 4 0,0-3 5 0,-3-3 4 15,2-4 4-15,-3 1 8 0,0-3 5 0,-4 0 13 16,3 2 16-16,-6 6 19 0,-2 8 16 0,0 5 14 15,-3 10 5-15,-2 4-9 0,1 3-8 0,-2 8-9 16,-2 3-10-16,1 8-4 0,1 2-14 16,-2 5-25-16,1 0-33 0,3 2-50 0,-1 2-7 15,0 9 6-15,-6 8 18 0,-4 12 38 0,-2 11 0 16,-2 5 1-16,3 3-2 0,-1 8 1 16,3 0-1-16,7 0 1 0,-5-2 0 0,8-3-1 15,1-1-1-15,6-2-1 0,0-3 0 0,2-1-2 16,0-4-4-16,3-1-4 0,1-8-11 0,-2-3-7 15,1-2-13-15,-3-8-22 0,3-3-43 0,0-2-88 16,-6-5-138-16,6-1-232 0,-9-2-329 16,2-7 239-16</inkml:trace>
          <inkml:trace contextRef="#ctx0" brushRef="#br0" timeOffset="4708.5827">3604 114 2119 0,'-3'-6'196'0,"3"-1"-97"16,2 0-106-16,6 1-40 0,11 2-10 0,3-2 14 0,12-1 29 16,10 1 2-16,8-6 3 0,7 1 0 15,0 2-3-15,3-1-23 0,-4 4-56 0,-6 4-71 16,-5 2-146-16,-4 3-307 0,-4 2-377 0</inkml:trace>
          <inkml:trace contextRef="#ctx0" brushRef="#br0" timeOffset="4087.1328">2466 419 460 0,'0'-6'550'0,"-2"-1"-199"0,-2-3-108 15,2 6-72-15,-5 4-60 0,0 2-43 0,2 2-38 16,-3 2-21-16,-10 4 10 0,-3 5 12 0,-6 2 16 16,-5 6 10-16,-3 4 0 0,-1 4 1 0,2 3-13 15,1 0-10-15,6 1-6 0,2-1-12 16,7-3-4-16,7-4-3 0,5-1-12 0,6-6 0 16,2-5-6-16,6-3-5 0,4 0 7 0,6-3 6 15,1-3 10-15,1-3 12 0,4-5 4 16,7-5 2-16,2-5-1 0,5-6-3 0,-5-5-3 15,2-1 1-15,-4-7-1 0,1-3 2 0,-9-6 5 16,1 5 2-16,-6-5 3 0,-8-3-2 0,1-2-3 16,-4-7-6-16,-6 0-7 0,0-7-2 0,-2-1-5 15,0 2 2-15,-1 0 0 0,-2-1 1 16,-1 4 7-16,2 3-1 0,-3 5 5 0,0 8 2 16,0 8 1-16,-2 8 1 0,-2 8-1 0,3 6-5 15,1 4-15-15,3 5-12 0,2 0-35 0,-2 3-12 16,2 8 10-16,-5 7 6 0,0 11 29 0,-4 15 11 15,1 7-2-15,5 5 3 0,-2 5-3 16,1 0 2-16,4 3-4 0,-3 1 4 0,6 3 5 16,0 0-3-16,0-7 2 0,8-3-4 0,-3-8-5 15,2-2 0-15,4-8-5 0,2-7 0 16,4-5 0-16,0-8 1 0,3-6 3 0,-3-5-1 16,3-3-2-16,-1-3 0 0,-2-6 3 0,1-3 0 15,0-3 6-15,-1-6 3 0,-3-4-2 0,1-5 4 16,-5-4 0-16,-2-4 1 0,-2-6 2 15,3 1 0-15,-3-3-1 0,-4-1 1 0,2 2 3 16,-3 0-2-16,1 2 4 0,-1 6 2 0,-2 9-3 16,-1 5 12-16,-1 8 0 0,-1 6-10 0,1 3-12 15,0 2-37-15,-2 2-5 0,2 7 2 0,1 7 14 16,0 5 22-16,0 4 3 0,1 5-1 16,2-1-3-16,-1-2 1 0,4 3 0 0,0-3 1 15,3-5-1-15,1 2 1 0,-2-3-3 0,3-7-4 16,0 4-3-16,1-10-1 0,5 2 4 0,-2-5 2 15,4-5 4-15,2-2-2 0,2-3-2 16,-4-2-2-16,2-8 2 0,-6 3 3 0,0-9 3 16,-1 0 3-16,0-2 0 0,-3-6 3 0,1-1 1 15,-6-2 4-15,1-8 0 0,-3 3 3 0,0-3-4 16,0-3-1-16,-2 5 3 0,-1 1-2 16,0 8 9-16,1 10 4 0,-2 5 0 0,-2 6 2 15,1 4-10-15,0 4-17 0,-2-1-24 0,0 2-12 16,-1 5 4-16,3 5 6 0,-1 3 24 15,1 8 5-15,0 3 1 0,1 1 2 0,0 4-8 16,2-2 5-16,1-1-2 0,4-3-1 0,-3-6 2 16,5 5-4-16,-3-2-4 0,3-3-7 0,0-1-16 15,3 1-22-15,1-5-45 0,1 0-72 16,4-6-99-16,-2-2-122 0,3-2-162 0,-1-7-190 16,2-2 98-16</inkml:trace>
        </inkml:traceGroup>
      </inkml:traceGroup>
    </inkml:traceGroup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17.08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AE77D8A-23DC-482E-A1D3-A840FADE03DE}" emma:medium="tactile" emma:mode="ink">
          <msink:context xmlns:msink="http://schemas.microsoft.com/ink/2010/main" type="inkDrawing" rotatedBoundingBox="8439,6748 16032,6204 16044,6369 8451,6913" semanticType="underline" shapeName="Other">
            <msink:sourceLink direction="with" ref="{DC176550-F04A-4722-BEE5-6EBA4543AD09}"/>
          </msink:context>
        </emma:interpretation>
      </emma:emma>
    </inkml:annotationXML>
    <inkml:trace contextRef="#ctx0" brushRef="#br0">1433 405 1 0,'-79'11'0'0,"-20"1"0"16,-27 7 0-16,20-1 0 0,14 0 0 15,0-4 0-15,1-2 0 0,5-4 0 0,1 0 0 16,6-2 0-16,2-2 0 0,6 1 0 0,7-3 0 16,1 3 138-16,8-2 89 0,5 3-8 15,7-1-7-15,7-2 2 0,15-2 8 0,7-1-7 0,10 0-68 16,9 0-49-16,8-1-52 0,7-2-27 16,16-2 38-16,13-1 15 0,20-4 15 0,14-5 2 15,20-4-3-15,11-2-7 0,18-4-7 0,8 2-8 16,12 2-11-16,7 1-11 0,5-2-9 0,12 3-4 15,10-2-5-15,3 1-4 0,8 2-4 16,4 1-7-16,7-4 1 0,12 1-1 0,4-3 1 16,8 1 2-16,5 1 0 0,10-1-3 0,2 1-2 15,3 2 4-15,6 1-3 0,-2 3 0 0,-4 1 2 16,-3 7-4-16,-10 0 1 0,-3 0 2 16,-5 2 3-16,-15 2-1 0,-14 1 3 0,-11 2 0 15,-17 0 0-15,-12 0 7 0,-16 0 1 0,-18 0 1 16,-14-2 1-16,-14 4-2 0,-13-4 2 15,-14 1 2-15,-9-2-1 0,-13 0 1 0,-13 1-5 16,-8 1-2-16,-8-1 0 0,-10 2 8 0,-8 0 9 16,-3-1 10-16,-2 1 5 0,-2 1-14 0,1-1-9 15,-1 0-15-15,-2-1-17 0,-2-2-9 16,-4 1-13-16,-1-2-21 0,-3-1-21 0,-5 4-55 0,-5-2-124 16,-7 3-381-16,-7 3-995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16.5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1B2BB1E-AC18-4509-A13B-4FEAB794F372}" emma:medium="tactile" emma:mode="ink">
          <msink:context xmlns:msink="http://schemas.microsoft.com/ink/2010/main" type="inkDrawing" rotatedBoundingBox="8568,6335 15119,5914 15131,6097 8579,6517" semanticType="underline" shapeName="Other">
            <msink:sourceLink direction="with" ref="{DC176550-F04A-4722-BEE5-6EBA4543AD09}"/>
          </msink:context>
        </emma:interpretation>
      </emma:emma>
    </inkml:annotationXML>
    <inkml:trace contextRef="#ctx0" brushRef="#br0">47 494 414 0,'-7'-6'255'0,"-5"1"-48"0,2-3-51 0,0 5-76 15,8 3-32-15,-3 0-11 0,4 0-3 16,2 0 4-16,2 0-15 0,-1 0-28 0,-1 0-27 15,0 0-10-15,5 2 22 0,0-1 34 0,5 3 31 16,4 0 14-16,1-1 5 0,8 0 2 0,4 0 3 16,10 0 1-16,5 0 1 0,9 0-11 0,10 0-3 15,3 0-11-15,5-2-6 0,8 1-2 16,8-2-6-16,1 3 1 0,5-6 1 0,5 1 2 16,3-2 4-16,6 0 4 0,7-1-5 0,-1-1 0 15,11 0-1-15,1-2-3 0,4 2 5 0,0-1 6 16,1-1-8-16,10-4 0 0,0 1-5 15,12-3-11-15,3 1 1 0,7-3 2 0,3-1 1 16,3 2 2-16,5-3 1 0,2 1-2 0,11 0-3 16,-1-1 7-16,0 2-8 0,-1 1-2 0,1 2-1 15,-7 1-9-15,1-1 4 0,-6 4-3 16,-14 0-4-16,-9 3-2 0,-7 2 0 0,-8 1-1 16,-10 0 1-16,-6 1 3 0,-10-1-2 0,-13 2 2 15,-5-1-1-15,-7 2-8 0,-6-1 6 16,-7-2-1-16,-5 0 1 0,-4 0 3 0,-10 2-2 15,-4-4-1-15,-3 0 3 0,-5-1 4 0,-8-2 3 16,-9 0 10-16,-4 2 10 0,-10 2 5 0,-3-2 7 16,-4-2-12-16,-2 2-21 0,-4-2-21 0,-3-3-33 15,-4-1-18-15,-11-1-14 0,-4-2-13 16,-12 1-10-16,-9 3-36 0,-7 3-47 0,-9 2-81 16,-9 5-122-16,-9 2-145 0,-5 4-190 0,-5 1 115 15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01.2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8CEB937-1C4B-4D0B-AB4C-1CB1BDE3DEA4}" emma:medium="tactile" emma:mode="ink">
          <msink:context xmlns:msink="http://schemas.microsoft.com/ink/2010/main" type="inkDrawing" rotatedBoundingBox="5170,4172 5591,1127 5793,1155 5372,4200" semanticType="strikethrough" shapeName="Other">
            <msink:sourceLink direction="with" ref="{1ABC4730-544F-4822-8872-17F4AC0A4290}"/>
            <msink:sourceLink direction="with" ref="{927F3EA4-C927-4179-95DB-6A395DB3ACB2}"/>
          </msink:context>
        </emma:interpretation>
      </emma:emma>
    </inkml:annotationXML>
    <inkml:trace contextRef="#ctx0" brushRef="#br0">264 649 17 0,'-4'-2'286'0,"-1"1"-47"0,1-1 7 15,2-1-15-15,2 2-8 0,2-1-30 0,-1-4-51 16,2-1-44-16,5-2-26 0,0-5-24 0,2 1-16 15,7-3-11-15,-3-1-5 0,4-3 0 0,-1 0 3 16,1 0 2-16,-1-1 7 0,-1 0 7 16,-2-1-2-16,-4-2 5 0,-2-1-7 0,0-3-6 15,-1 1-1-15,0-4-5 0,-3 4 1 0,0-2 2 16,-3 2-3-16,2-1-2 0,-5 7 0 16,2 1-3-16,-2 6 5 0,2-1 5 0,-3 4 2 15,2 2-3-15,2 3-3 0,-2-2-4 0,1 2-5 16,-3 0 3-16,3-1-1 0,0 5-1 0,-1-3 2 15,1-1 1-15,-2 3 1 0,1-2 1 16,0 1 0-16,-2-2-5 0,0 1 3 0,1 1-2 16,0 1-1-16,2 1 4 0,-1 2-6 0,1-1-4 15,0 2-4-15,0-1-4 0,0 2-1 0,0-2 1 16,0 0 0-16,0 0-2 0,0 0 1 0,0 0 1 16,0 1 1-16,-1 1 4 0,1-2 0 15,0 0-1-15,0 0 3 0,1 0-1 0,-1 0 5 16,0 0 5-16,0-2 3 0,0 1 7 0,1 1 2 15,-1-2 6-15,2 2 5 0,-2 0 3 0,2-1-10 16,0-2-9-16,-1 0-10 0,2-2-11 16,-3 2 3-16,1 2 1 0,-1-1 0 0,-1 2-2 15,1 0-4-15,0 0-7 0,0 2-7 0,-3-1-15 16,2 1-12-16,-1-1-7 0,2 4 8 0,-2 2 15 16,2 7 20-16,0 4 13 0,-2 5-2 15,2 5-1-15,0 3-2 0,0 9 0 0,2 10 0 16,0 14 0-16,0 11 0 0,-2 10 0 0,-4 15 1 15,-2 13 4-15,-3 11 4 0,-3 7 2 0,-3 7-2 16,-9 3 0-16,3 3 1 0,-6 5-3 16,0 0 6-16,-4 2 1 0,4-9-6 0,-2-10 6 15,1-10-4-15,1-9 0 0,3-11 4 0,1 1-6 16,7-6-1-16,1-10-2 0,2-8-9 16,-1-12-2-16,5-6-4 0,1-7-4 0,2-12-21 15,2-10-32-15,-2-14-52 0,4-13-45 0,0-4-66 16,0-4-101-16,1-8-43 0,-2-10-189 0,-1-11-183 15,-1-12 545-15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4:57:06.242"/>
    </inkml:context>
    <inkml:brush xml:id="br0">
      <inkml:brushProperty name="width" value="0.04667" units="cm"/>
      <inkml:brushProperty name="height" value="0.04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74D85CA-50A4-418E-9243-D1DC9A9E53D3}" emma:medium="tactile" emma:mode="ink">
          <msink:context xmlns:msink="http://schemas.microsoft.com/ink/2010/main" type="writingRegion" rotatedBoundingBox="766,4972 32152,2957 32718,11773 1332,13788"/>
        </emma:interpretation>
      </emma:emma>
    </inkml:annotationXML>
    <inkml:traceGroup>
      <inkml:annotationXML>
        <emma:emma xmlns:emma="http://www.w3.org/2003/04/emma" version="1.0">
          <emma:interpretation id="{0D876CBD-2647-40A8-9BDD-7221CC177A75}" emma:medium="tactile" emma:mode="ink">
            <msink:context xmlns:msink="http://schemas.microsoft.com/ink/2010/main" type="paragraph" rotatedBoundingBox="3808,4774 14695,4157 14830,6537 3943,71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ADAB61D-3C2F-426B-AC4A-E68CFC3DE8E5}" emma:medium="tactile" emma:mode="ink">
              <msink:context xmlns:msink="http://schemas.microsoft.com/ink/2010/main" type="line" rotatedBoundingBox="3808,4774 14695,4157 14830,6537 3943,7153"/>
            </emma:interpretation>
          </emma:emma>
        </inkml:annotationXML>
        <inkml:traceGroup>
          <inkml:annotationXML>
            <emma:emma xmlns:emma="http://www.w3.org/2003/04/emma" version="1.0">
              <emma:interpretation id="{3ABA19F2-E172-450E-A830-8569AE7A861A}" emma:medium="tactile" emma:mode="ink">
                <msink:context xmlns:msink="http://schemas.microsoft.com/ink/2010/main" type="inkWord" rotatedBoundingBox="3808,4774 5668,4669 5754,6182 3894,6287"/>
              </emma:interpretation>
              <emma:one-of disjunction-type="recognition" id="oneOf0">
                <emma:interpretation id="interp0" emma:lang="en-IN" emma:confidence="0">
                  <emma:literal>but</emma:literal>
                </emma:interpretation>
                <emma:interpretation id="interp1" emma:lang="en-IN" emma:confidence="0">
                  <emma:literal>tut</emma:literal>
                </emma:interpretation>
                <emma:interpretation id="interp2" emma:lang="en-IN" emma:confidence="0">
                  <emma:literal>frit</emma:literal>
                </emma:interpretation>
                <emma:interpretation id="interp3" emma:lang="en-IN" emma:confidence="0">
                  <emma:literal>fut</emma:literal>
                </emma:interpretation>
                <emma:interpretation id="interp4" emma:lang="en-IN" emma:confidence="0">
                  <emma:literal>hit</emma:literal>
                </emma:interpretation>
              </emma:one-of>
            </emma:emma>
          </inkml:annotationXML>
          <inkml:trace contextRef="#ctx0" brushRef="#br0">-1063 3623 29 0,'0'-3'385'0,"1"-3"-118"16,-1 2-131-16,0 7-90 0,0 6-12 16,0 7 55-16,0 14 65 0,-1 16 34 0,-2 13-10 15,-6 12-29-15,2 15-27 0,-5 4-18 0,-6 4-13 16,2 2-17-16,1-4-5 0,-2 0-13 0,0-3 0 15,-1 2-5-15,1-7-8 0,-1-2-5 16,1-5-12-16,4-9-10 0,3-9-8 0,6-6-8 16,4-9-4-16,1-11-6 0,9-7-2 0,1-9-1 15,-2-4 5-15,2-7 12 0,2-5 14 16,6-4 10-16,0-6 2 0,3-7-5 0,5-6-9 16,0-5-2-16,1-9-2 0,-1-3-2 0,-2-6 2 15,-6-5-3-15,-3 2 1 0,-6-1-2 0,-6-1-2 16,-8 5 2-16,-3 1-1 0,-6 6 2 0,-6 9-3 15,-4 1-6-15,-4 9-5 0,-5 2-7 0,4 4 1 16,-4 3 2-16,-2 5 3 0,2 4 3 16,-4 2-1-16,1 2 3 0,5 5-2 0,4-4 1 15,3 1 0-15,12-2-3 0,6-2-6 0,5-2-38 16,2-1-20-16,6-1 0 0,1-1 8 0,8-4 41 16,7-4 21-16,10-6 4 0,9-1 3 15,5-5-5-15,4 0 0 0,3 0-6 0,8 4 6 16,-5 1 0-16,-1 7-3 0,-8 5 4 0,-9 7-4 15,-4 6 0-15,-8 10 5 0,-5 6 1 16,-10 2 0-16,-2 10 1 0,-8 0-2 0,-2 2-1 16,-2 2 5-16,-2 4-2 0,-4-3 1 0,1 2-1 15,-1 0-3-15,2-5-3 0,2-2-1 0,2-5-1 16,1-9-4-16,2-5-1 0,1-4-3 16,2-5 1-16,3-3 6 0,3-3 9 0,3-7 9 15,0-1 6-15,9-6-4 0,3-7-6 0,-1-5-4 16,6-4-1-16,-3-3-2 0,-1-1 1 0,-2-2 1 15,-3 0-2-15,-6 4 5 0,-3 1 3 16,-3 6 0-16,-5 7 4 0,-4 6 2 0,6 6 6 16,-7 6 1-16,-4 0-14 0,4 0-31 0,-4 3-22 15,4 3-2-15,-1 5 10 0,-2 7 29 0,-1 5 12 16,-1 1 0-16,5 4-1 0,-2-3-4 16,2 0-3-16,2 0-3 0,2-5 0 0,2-1 0 0,1-2-4 15,4-5 1-15,1-5-1 0,1-1-1 16,5-5 3-16,3-2 1 0,1-3 3 0,3-5-2 15,-1-3 3-15,6-8 2 0,-2-4 0 0,5-2 5 16,1-9 3-16,-1-2 1 0,0-2 2 16,-7-6-3-16,0 0 2 0,-6-4-2 0,-7-1 0 15,-3-6 2-15,-3-1-3 0,-2-2 0 0,-4-2-5 16,-1-5 1-16,3-1 1 0,-3-5 0 16,0 2 5-16,-3 6-2 0,3 6 2 0,0 12 4 15,-1 4 4-15,-3 16 8 0,0 4 8 0,0 11 8 16,4 6-5-16,-1 4-16 0,1 4-30 0,-2 4-15 15,1 10-2-15,-1 11 7 0,0 18 24 16,-1 11 5-16,0 15 7 0,1 4 0 0,-1 6-1 16,-2-3 0-16,1 0-6 0,-3-4 2 0,2 1-3 15,-5 0 0-15,4-4 0 0,0-6-5 0,6-7-1 16,4-10-3-16,2-5 0 0,8-8-2 0,1-5-2 16,4-4-1-16,1-8-4 0,3-1 0 15,4-9-9-15,2-4-18 0,-1-7-62 0,0-4-152 16,1-7-476-16,-7-6-825 0</inkml:trace>
          <inkml:trace contextRef="#ctx0" brushRef="#br0" timeOffset="148.6689">-137 4194 1302 0,'-3'-14'822'0,"2"-3"-775"0,6-1-66 15,16 0-36-15,9-1 16 0,15-2 17 0,8-2 10 16,4 1 1-16,2 2-15 0,1 0-48 0,4 6-85 15,-1 3-129-15,-1 7-274 0,2 5-341 0</inkml:trace>
        </inkml:traceGroup>
        <inkml:traceGroup>
          <inkml:annotationXML>
            <emma:emma xmlns:emma="http://www.w3.org/2003/04/emma" version="1.0">
              <emma:interpretation id="{07925196-D889-4F70-93F6-6223303C26DF}" emma:medium="tactile" emma:mode="ink">
                <msink:context xmlns:msink="http://schemas.microsoft.com/ink/2010/main" type="inkWord" rotatedBoundingBox="6456,5287 7844,5208 7871,5679 6482,5758"/>
              </emma:interpretation>
              <emma:one-of disjunction-type="recognition" id="oneOf1">
                <emma:interpretation id="interp5" emma:lang="en-IN" emma:confidence="0">
                  <emma:literal>an</emma:literal>
                </emma:interpretation>
                <emma:interpretation id="interp6" emma:lang="en-IN" emma:confidence="0">
                  <emma:literal>An</emma:literal>
                </emma:interpretation>
                <emma:interpretation id="interp7" emma:lang="en-IN" emma:confidence="0">
                  <emma:literal>on</emma:literal>
                </emma:interpretation>
                <emma:interpretation id="interp8" emma:lang="en-IN" emma:confidence="0">
                  <emma:literal>cm</emma:literal>
                </emma:interpretation>
                <emma:interpretation id="interp9" emma:lang="en-IN" emma:confidence="0">
                  <emma:literal>Gn</emma:literal>
                </emma:interpretation>
              </emma:one-of>
            </emma:emma>
          </inkml:annotationXML>
          <inkml:trace contextRef="#ctx0" brushRef="#br0" timeOffset="859.7395">1833 4209 1003 0,'-18'-21'448'0,"-4"-4"-128"0,-8 2-67 15,3 9-57-15,3 8-42 0,-7 3-38 0,-2 7-38 16,-3 2-18-16,-2 6-10 0,-4 2-3 0,5 9-1 16,-5 5-1-16,5 3-6 0,-1 4-5 0,3 0-9 15,3 4-5-15,5-3-5 0,2 5-6 16,9-6-6-16,5-1-9 0,6-3-8 0,5-6-6 15,5-6-6-15,5 0 2 0,3-7 4 0,7-3 4 16,3-3 10-16,6-7 7 0,5-4 1 16,2-4 4-16,0-5 1 0,2-4-4 0,-1-2 5 15,1-3-4-15,-6-4-2 0,2 1 5 0,-9 3-3 16,-2-3 4-16,-7 5 6 0,-5 0 1 0,-5 10 4 16,-3 2 6-16,-2 6 2 0,-2 1 0 0,1 4-7 15,-1 0-20-15,1-1-25 0,-2 2-7 16,2 3 1-16,-4 3 10 0,3 6 19 0,-3 1 0 15,1 0-3-15,2-1-2 0,1-2-6 0,0-1-5 16,3-3-2-16,1 2-4 0,2-7-2 0,1-1 2 16,2-2 2-16,4-2 9 0,0-2 5 0,6-3 2 15,2-9 3-15,3 2 2 0,4-5-2 16,1 2 3-16,5-4 0 0,-4-3 2 0,1 4 1 16,-2-6 0-16,-1 1-1 0,-3-1 1 0,0 5-1 15,-1-2-4-15,-2 4-3 0,-4 8-4 16,-3 4-5-16,-1 4 0 0,-8 4 4 0,4 4 6 15,-4 3 8-15,1 5 7 0,-4 4-3 0,1 5-4 16,-3 1-1-16,-2-1-4 0,-2 0 1 0,0 1 4 16,-1-4-1-16,-2 0 3 0,3 0 0 15,-4-5 1-15,2-4 2 0,4-3-1 0,-1-5 1 16,2-2 4-16,0-1 6 0,0 0 5 0,2-1 7 16,-2-2-4-16,1-5-11 0,6 0-8 0,-2-9-9 15,7-1-1-15,-3-3 3 0,6-1 0 16,1-3 1-16,-2 2 0 0,4-2-4 0,4 0-2 15,2 3 0-15,-1 4-2 0,-2 2-1 0,2 7 1 16,-7 3-2-16,-2 5 0 0,-2 4 4 0,0 3 8 16,-4 6 7-16,-1 4 7 0,-2 3 5 0,0 7-6 15,-3 0-2-15,-1 1-7 0,3-2-3 0,-1-5-2 16,1 1-4-16,2-3-7 0,1-3-6 16,6-1-18-16,1-4-44 0,7-3-105 0,6-4-187 15,4-3-382-15,7-4-775 0</inkml:trace>
        </inkml:traceGroup>
        <inkml:traceGroup>
          <inkml:annotationXML>
            <emma:emma xmlns:emma="http://www.w3.org/2003/04/emma" version="1.0">
              <emma:interpretation id="{DC176550-F04A-4722-BEE5-6EBA4543AD09}" emma:medium="tactile" emma:mode="ink">
                <msink:context xmlns:msink="http://schemas.microsoft.com/ink/2010/main" type="inkWord" rotatedBoundingBox="9185,4756 14712,4443 14830,6537 9304,6850">
                  <msink:destinationLink direction="with" ref="{D1B2BB1E-AC18-4509-A13B-4FEAB794F372}"/>
                  <msink:destinationLink direction="with" ref="{3AE77D8A-23DC-482E-A1D3-A840FADE03DE}"/>
                </msink:context>
              </emma:interpretation>
              <emma:one-of disjunction-type="recognition" id="oneOf2">
                <emma:interpretation id="interp10" emma:lang="en-IN" emma:confidence="0">
                  <emma:literal>experience.</emma:literal>
                </emma:interpretation>
                <emma:interpretation id="interp11" emma:lang="en-IN" emma:confidence="0">
                  <emma:literal>experience</emma:literal>
                </emma:interpretation>
                <emma:interpretation id="interp12" emma:lang="en-IN" emma:confidence="0">
                  <emma:literal>experiences</emma:literal>
                </emma:interpretation>
                <emma:interpretation id="interp13" emma:lang="en-IN" emma:confidence="0">
                  <emma:literal>experiencer</emma:literal>
                </emma:interpretation>
                <emma:interpretation id="interp14" emma:lang="en-IN" emma:confidence="0">
                  <emma:literal>experiencer.</emma:literal>
                </emma:interpretation>
              </emma:one-of>
            </emma:emma>
          </inkml:annotationXML>
          <inkml:trace contextRef="#ctx0" brushRef="#br0" timeOffset="1298.7053">4112 4584 664 0,'-5'-3'510'0,"2"-3"-244"0,-2-4-118 0,1 3-54 15,4-2-23-15,1-2-8 0,2-3 11 0,2-1 3 16,-2-5 10-16,6-2 0 0,1 0-11 16,2-5-18-16,-2-1-14 0,7 1-9 0,1-2-5 15,-2-1 1-15,6 0-6 0,-2-1 3 0,3 0 2 16,-4 1 0-16,-1 0 7 0,-4 2-1 0,-9-1-3 15,3 2-2-15,-7-1-5 0,-1 2-3 16,-1 0 4-16,-4 0 7 0,-3 3-3 0,-4 9-6 16,-4 1-9-16,-5 9-14 0,4 4-3 0,-8 4-2 15,-2 14 1-15,-5 6 4 0,-1 12 2 16,-3 3-2-16,5 6 1 0,4 2 1 0,2 2-1 16,6-3 0-16,9 0-1 0,1-6-6 0,9-2 4 15,9-6-1-15,1 0-2 0,6-5 3 16,2-5-2-16,3-4 0 0,3-1 4 0,6-7 0 15,1 1 0-15,6-7-3 0,9-1-4 0,1-4-13 16,2-2-35-16,0-7-81 0,-2 2-123 0,-2-4-274 16,-9-3-420-16,1-2 42 0</inkml:trace>
          <inkml:trace contextRef="#ctx0" brushRef="#br0" timeOffset="1668.5073">5013 3937 1972 0,'-19'0'208'0,"-2"4"-81"16,-7 7-80-16,2 7-11 0,4 8 8 16,-5 4 1-16,-1 8 1 0,-3 6 2 0,-1 3 5 15,5 5 0-15,0 3 3 0,2-3-5 0,-2 6-10 16,3 0-5-16,3 1-14 0,0-1-11 0,6-2-13 15,5-1-19-15,8-3-27 0,4-4-27 0,8 0-42 16,2-2-108-16,4 2-345 0,6-2-291 16,-1-9-115-16</inkml:trace>
          <inkml:trace contextRef="#ctx0" brushRef="#br0" timeOffset="1475.2746">4568 3992 1278 0,'-1'-1'332'0,"1"-2"-134"0,0 0-153 0,0 8-56 0,4 3-4 15,4 8 36-15,3 5 26 0,3 6 10 16,2 3 5-16,3 4-5 0,1-3 7 0,6 4-8 16,-2-1-8-16,3-4-8 0,0 0-10 0,1-2-4 15,3 2 1-15,5-4 1 0,-1 0-4 0,-3 0-3 16,5 0-8-16,-2-7-33 0,0 0-90 16,3-9-216-16,-4-4-431 0,-4-6-477 0</inkml:trace>
          <inkml:trace contextRef="#ctx0" brushRef="#br0" timeOffset="1946.1921">5370 3575 1461 0,'-12'-12'299'15,"-2"1"-91"-15,2-3-59 0,7 11-88 0,2 6-57 16,3 5-21-16,0 9 0 0,-4 12 31 0,3 12 40 16,-3 12 29-16,-3 11 16 0,5 8 5 15,-2 10 1-15,-4 5-13 0,2 3-9 0,-3 5-13 16,-5 0-14-16,1 4-9 0,1 4-8 15,-2 5-8-15,-2-6-5 0,4 3-8 0,0-6-6 16,3-7-6-16,5-4 0 0,-3-7-1 0,2-2-11 16,1 0-7-16,-4-3-7 0,6-7-31 0,0-9-59 15,0-12-114-15,1-11-261 0,-6-7-501 0,3-10-216 16</inkml:trace>
          <inkml:trace contextRef="#ctx0" brushRef="#br0" timeOffset="2800.4465">5174 4120 413 0,'24'-19'132'0,"6"-2"-46"16,11-6-13-16,4 9-15 0,-4 9 1 0,-2 5 18 15,-5 5-4-15,2 8-3 0,-8 3 8 0,-3 5 8 16,-3 3 13-16,-9 7 16 0,-7 5 2 0,-6 0-12 15,-3 5-16-15,-10 0-21 0,-5 0-14 16,-3 2-6-16,-6-4-9 0,1-5-4 0,0-1-2 16,3-6-8-16,4-3 0 0,-1-2-10 0,5-3-4 15,-1-5 1-15,4 1-5 0,7-6 4 0,-1-2-4 16,6-3 1-16,6-2-4 0,-2-2-2 0,2-4 1 16,10-5-4-16,2-5 2 0,6-6-1 15,4-3 1-15,10-4 3 0,1-3-3 0,5-4 3 16,5-4-1-16,1 3-1 0,-3 1 0 0,3-2 1 15,-7 5 2-15,1 2 2 0,-11 2 4 0,-6 2 6 16,-3 2 5-16,-10 1 4 0,-5 0 5 16,-5 0 5-16,-4 2 6 0,-3 5 5 0,-5 4-1 15,2 6-13-15,-6 1-10 0,-10 5-13 0,3 1-8 16,-6 11 1-16,-5 6-3 0,-5 7 3 16,1 12 1-16,0 4 2 0,-2 7 2 0,5 4-1 15,-4 3-3-15,8 2-4 0,2 0-4 0,10-2-3 16,3-4-3-16,11-6-1 0,3-5-4 0,9-5 4 15,3-7 1-15,7-3 7 0,0-6 8 16,12-2 4-16,-3-5 8 0,9-4-5 0,2-5 0 16,7-3-2-16,-1-5-5 0,4-3 5 0,1-2 1 15,-1-5-2-15,-7 0 3 0,5-7-3 0,-8-3 2 16,-2-2 0-16,-1-3 2 0,-9 0-1 0,-4 0 0 16,0-1 1-16,-11-2 0 0,0-2 2 15,-5 5 0-15,-5 1 1 0,3 5-2 0,-6 8 1 16,-1 1 1-16,-1 7 3 0,-3 1 3 0,3 2 0 15,-1 7 0-15,2 0-6 0,-1 2-7 0,1 0-11 16,-2 1-18-16,1 4-5 0,-6 4 1 0,3 7 6 16,-8 7 11-16,0 5 4 0,0 4 2 15,4-2-4-15,-1 4 0 0,1 1 0 0,4-2-4 16,1-2 5-16,3-4 1 0,1-4-2 0,2 0 0 16,6-4-2-16,-2-1 1 0,4-4-2 15,1-5 1-15,0-2-4 0,1-2 1 0,2-4 1 16,1-2-4-16,3-5 6 0,-3-4 1 0,2-2 4 15,2-4 5-15,-2-3-4 0,7-2 0 16,-4-4 0-16,-2-2 1 0,5-2 3 0,-8-2 2 16,0-2 0-16,2 1 0 0,-5-4 1 0,-5-1 1 15,4-2 0-15,-1 1 4 0,0 4-4 0,-7 3 2 16,2 8 4-16,-3 5 6 0,-3 6 8 0,1 7 0 16,-1 4-7-16,-1 3-15 0,1-2-15 0,-1 4-4 15,1 6 3-15,-2 1 12 0,-3 9 5 16,4 2-2-16,-1 1-2 0,2 0-4 0,0 1 2 15,3-1 1-15,4-3-1 0,-3 0-4 0,4-2-2 16,-3-3-12-16,3 0-46 0,-3-4-99 0,6 0-191 16,-5-3-425-16,4-5-644 0</inkml:trace>
          <inkml:trace contextRef="#ctx0" brushRef="#br0" timeOffset="2988.0143">6806 3720 1610 0,'-8'-5'112'0,"4"3"-202"16,0-2-65-16,5 8-17 0,3 1 21 0,3 5 124 15,-3 2 20-15,5-2-12 0,-3 6-16 0,2-2-45 16,-3 5-69-16,5 2-112 0,-6 3-112 0,4 1 171 16,-3 2 202-16,2-1 0 0,-1-1 0 0,6 1 0 15,-1-2 0-15</inkml:trace>
          <inkml:trace contextRef="#ctx0" brushRef="#br0" timeOffset="3560.7054">7008 4048 1 0,'19'-6'0'0,"0"-4"0"0,6-5 248 16,1-2 129-16,-10 0-56 0,4-2-47 0,-4-1-47 16,-2 0-45-16,-2-1-26 0,-3 1-20 15,-2 0-22-15,-6 0-13 0,0 3-8 0,-2-1-1 16,0 6 1-16,-2 0-3 0,-6 7-9 0,2 0-20 16,-5 4-13-16,-1 4-15 0,-9 1-10 0,3 5 1 15,-6 7-4-15,-1 8 2 0,-2 2 3 16,-3 6 0-16,5 5-2 0,3 0-3 0,1 2-5 15,1-1-10-15,7 0 1 0,8-4-4 0,-1-2-1 16,7-3 2-16,5-2-6 0,1-4-1 0,2-3-1 16,4-2 0-16,3-5 5 0,2-2 1 15,6 0 2-15,1-5-3 0,1-4 7 0,4-2 0 16,-1-2 2-16,3-4 5 0,2-3-5 0,-1-4 1 16,3-3 2-16,-4-2-1 0,4-4 3 0,-8-3 2 15,0 0 0-15,-9-2-3 0,4-5 1 0,-3-1-2 16,2-3-2-16,-4 0 7 0,1-1-11 15,-5 4-1-15,-5 7-1 0,2 7-8 0,-8 9 8 16,5 4-1-16,-6 4 1 0,-1 2-2 16,0 0-8-16,0 0-7 0,-1 3 0 0,-4 5 8 0,3 8 1 15,0 3 7-15,-1 5-2 0,-1 4-6 16,-1 1 5-16,3-2 0 0,0-3 1 0,-4-1-1 16,6 0 0-16,0-2-1 0,6-3-2 0,-4-2 0 15,1-5-5-15,5 1 0 0,-4-5 0 0,8-2-3 16,-1-2 7-16,1-3 5 0,3-1 1 15,1-6 7-15,0-1-4 0,4-7 0 0,-3-1 0 16,3-3 0-16,-3-5 0 0,-1 2-1 0,0-4 0 16,2-2-4-16,-3-1 3 0,1-4-1 15,0 0 2-15,-2 1 2 0,3 7-4 0,-6 4-1 16,-3 6-1-16,1 5-2 0,-5 5-2 0,-2 4-4 16,-1 1-7-16,-1 0-11 0,0 2 10 0,3 6 9 15,-1 3 9-15,0 4 16 0,1 4-10 16,-2 6-3-16,0 0-1 0,5 0-3 0,-5 2 2 15,0-2 0-15,2 0-1 0,-2-4-2 0,6-3-2 16,-3 0-7-16,0-3-19 0,4 1-38 0,-5-3-73 16,6-1-90-16,-4-6-135 0,6 0-260 0,-1-2-331 15,-4-5 284-15</inkml:trace>
          <inkml:trace contextRef="#ctx0" brushRef="#br0" timeOffset="4077.0414">8344 3623 818 0,'1'-7'615'0,"-2"-4"-355"0,1 2-63 0,-3 6-82 15,3 4-27-15,-2 1-27 0,-1 2-12 16,-4 1-12-16,-4 6-6 0,-5 3 20 0,-6 6 6 16,-5 8 4-16,-7 1 5 0,7 1-8 0,-1 1-11 15,4 2-12-15,4 1-14 0,1-1-12 16,7 2-8-16,7-5-4 0,-1 1-4 0,6-3 1 15,3-4 1-15,1-2-3 0,3-5 1 0,1-2-6 16,4-2 1-16,3-4 4 0,5-3 3 0,-1 0 8 16,7-5 2-16,3-2-1 0,4-8-2 15,-2 1 0-15,4-3 1 0,-3-3 3 0,4-1 2 0,2-3-2 16,-7-4 0-16,2 0 2 0,-3-5-1 16,-4-3 2-16,0-2 0 0,-2-5 0 0,-4 0-1 15,4-2-2-15,-1 2 0 0,1-1 0 0,-6 4 2 16,-4 1-2-16,0 6 5 0,-2 3 4 0,-7 6 5 15,1 6 17-15,-6 6 10 0,-2 2-3 16,-5 3-11-16,3 1-25 0,-6 3-19 0,-4 4-6 16,-4 6 4-16,-8 8 8 0,-3 6 4 0,-2 4 4 15,3 4 0-15,-1 2 4 0,4 2 1 16,1 0-2-16,6 0 1 0,5-1-5 0,4 2-2 16,5-4 0-16,4 0 0 0,2-7-4 0,1-1 1 15,6-5-1-15,-1-3-1 0,4-3 4 0,2-4 3 16,3-5 1-16,1 0 4 0,3-4 0 15,5-2 2-15,0-2 1 0,5 0-1 0,4-3-1 16,1-4 0-16,9-1-2 0,-4-3-1 0,1-1-2 16,-2-2-5-16,-2-5-14 0,-4 1-26 15,-3-6-39-15,-1-2-49 0,-5-4-90 0,2-1-190 16,-6 4-352-16,-4-1-568 0</inkml:trace>
          <inkml:trace contextRef="#ctx0" brushRef="#br0" timeOffset="4247.7405">9492 3863 2856 0,'-3'3'188'0,"3"-3"-112"16,-1 2-26-16,1-1-29 0,0-1-13 16,-4 0-2-16,0 0-11 0,-6 2-14 0,1-1-25 15,-7-1-40-15,0 0-59 0,-7 0-129 0,-1-1-378 16,-6 1-943-16</inkml:trace>
        </inkml:traceGroup>
      </inkml:traceGroup>
    </inkml:traceGroup>
    <inkml:traceGroup>
      <inkml:annotationXML>
        <emma:emma xmlns:emma="http://www.w3.org/2003/04/emma" version="1.0">
          <emma:interpretation id="{5E279743-C272-473E-B811-FF5CA9562432}" emma:medium="tactile" emma:mode="ink">
            <msink:context xmlns:msink="http://schemas.microsoft.com/ink/2010/main" type="paragraph" rotatedBoundingBox="988,8437 32374,6422 32718,11773 1332,137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CB711B-273D-45B3-BF9E-07D71E5B464A}" emma:medium="tactile" emma:mode="ink">
              <msink:context xmlns:msink="http://schemas.microsoft.com/ink/2010/main" type="inkBullet" rotatedBoundingBox="1036,9186 1285,9170 1299,9400 1051,9416"/>
            </emma:interpretation>
            <emma:one-of disjunction-type="recognition" id="oneOf3">
              <emma:interpretation id="interp15" emma:lang="en-IN" emma:confidence="0">
                <emma:literal>•</emma:literal>
              </emma:interpretation>
            </emma:one-of>
          </emma:emma>
        </inkml:annotationXML>
        <inkml:trace contextRef="#ctx0" brushRef="#br1" timeOffset="43949.4101">-4003 8054 307 0,'-12'-5'624'15,"0"-2"-450"-15,0-2-39 0,7 9-40 0,1 0-48 16,-1 0-26-16,2 4-11 0,0-1-10 16,-5 5 2-16,3-1 5 0,-5 8 6 0,0 1 6 15,2 4 1-15,-3 1 4 0,-1 0-1 0,1 1-5 16,3 1-1-16,1-5-6 0,5-1-6 16,-4-4-2-16,6-3 2 0,6-4 3 0,-2 1 10 15,1-4 18-15,2-1 16 0,2-2 20 0,3-3 10 16,2-3-2-16,0-3-10 0,2-1-18 0,2-4-13 15,2-1-10-15,-4 0-2 0,-1-3-1 0,-2 4 2 16,-2-1 8-16,-2 1 0 0,-5 2 5 16,-2 0 0-16,-2 3-4 0,-2 0-1 0,1 1-1 15,-3 4-1-15,-3-2-2 0,3 3-4 0,-5-1-9 16,-2 4-12-16,-2 3-12 0,-1 3-7 0,-2 4 1 16,0 7 2-16,-7 2 2 0,5 2 5 0,-5 4 0 15,1-2 0-15,6-1 2 0,0-4 0 16,4-2-2-16,4-5 2 0,4-7-2 0,4-2-1 15,0-2 3-15,1-2 5 0,1 1 11 0,3-1 13 16,-1-2 8-16,-1 1 0 0,5-6-5 0,-4-3-9 16,5 0-9-16,-5-1-18 0,0 1-47 15,2 1-89-15,-4-1-122 0,0 2-249 0,-2 3-409 16,0-4 92-16</inkml:trace>
      </inkml:traceGroup>
      <inkml:traceGroup>
        <inkml:annotationXML>
          <emma:emma xmlns:emma="http://www.w3.org/2003/04/emma" version="1.0">
            <emma:interpretation id="{42D1DE8D-CACD-44BE-AA85-0EEC43941FD1}" emma:medium="tactile" emma:mode="ink">
              <msink:context xmlns:msink="http://schemas.microsoft.com/ink/2010/main" type="line" rotatedBoundingBox="2057,8368 32374,6422 32455,7672 2137,9618"/>
            </emma:interpretation>
          </emma:emma>
        </inkml:annotationXML>
        <inkml:traceGroup>
          <inkml:annotationXML>
            <emma:emma xmlns:emma="http://www.w3.org/2003/04/emma" version="1.0">
              <emma:interpretation id="{A23F7DF5-9D49-4ADF-B054-3A258A93AA05}" emma:medium="tactile" emma:mode="ink">
                <msink:context xmlns:msink="http://schemas.microsoft.com/ink/2010/main" type="inkWord" rotatedBoundingBox="2095,8958 4387,8811 4427,9441 2135,9588"/>
              </emma:interpretation>
              <emma:one-of disjunction-type="recognition" id="oneOf4">
                <emma:interpretation id="interp16" emma:lang="en-IN" emma:confidence="0">
                  <emma:literal>more</emma:literal>
                </emma:interpretation>
                <emma:interpretation id="interp17" emma:lang="en-IN" emma:confidence="0">
                  <emma:literal>move</emma:literal>
                </emma:interpretation>
                <emma:interpretation id="interp18" emma:lang="en-IN" emma:confidence="0">
                  <emma:literal>moue</emma:literal>
                </emma:interpretation>
                <emma:interpretation id="interp19" emma:lang="en-IN" emma:confidence="0">
                  <emma:literal>More</emma:literal>
                </emma:interpretation>
                <emma:interpretation id="interp20" emma:lang="en-IN" emma:confidence="0">
                  <emma:literal>snore</emma:literal>
                </emma:interpretation>
              </emma:one-of>
            </emma:emma>
          </inkml:annotationXML>
          <inkml:trace contextRef="#ctx0" brushRef="#br1" timeOffset="49240.6157">-3085 8063 1 0,'-8'-6'5'0,"4"1"160"0,-6 1-41 0,7 2-3 15,2 1-10-15,-4-2 5 0,3 1 19 0,1-2 15 16,1 1 14-16,-1-3 4 0,-1 0-20 0,2 4-33 15,0-2-28-15,0 1-32 0,0-1-17 0,2-2-13 16,-1 0-7-16,-1 0-4 0,3 1-1 0,2-1 5 16,-1 0 3-16,-1-3 6 0,4 4 0 15,-3-1-6-15,-3 2-3 0,6-1-5 0,-5 0 5 16,1 1 2-16,-2-1 2 0,7 1 1 0,-5 1-5 16,-2 0 0-16,1 1-2 0,-1-1 0 15,0 3-3-15,3-2-4 0,-1 2-2 0,0-1-5 16,-2-1 4-16,6-1 4 0,-2-1 0 0,3 1 5 15,-2-2-4-15,6 1 0 0,-3 0-2 0,-1-1-1 16,2 0-1-16,2 2-3 0,-3 0 0 16,-2 6-6-16,3-1 2 0,-2 1 2 0,-2 1 2 15,5 4 8-15,-6 1 0 0,4 3 0 0,1 3 2 16,-5 2-4-16,-2 3 4 0,3 6-4 16,-3 1 1-16,-4 2-2 0,-2 3 0 0,-5 1 3 15,-3 0-2-15,-2-1 5 0,-1 3-7 0,1-1-1 16,-3-1-2-16,0-2-4 0,-4-4 6 0,4 0 0 15,-2-5 3-15,4-4-1 0,-3-3 2 0,9-4 8 16,-2-2 3-16,0-5 9 0,6-2 0 16,0-2-2-16,-2-2-4 0,3-2-9 0,-1-2-1 15,-2-6-8-15,5-5-3 0,1-5-2 16,3-7-4-16,5-2 2 0,1-5 0 0,1-2 1 16,10-6-1-16,-2 0-3 0,8-2-3 0,6 2-3 15,-1-4 3-15,0 9 0 0,2 3 2 0,-3 5 0 16,-1 4-1-16,2 3 2 0,-3 6-2 0,-1-1 5 15,0 7-3-15,-3 0-3 0,-2 4-1 0,0 6-3 16,0 0 0-16,-5 4 3 0,-1 2 3 16,3 2 6-16,-4 6-4 0,-3 0 3 0,-4 7-2 15,1 0-1-15,-6 9 0 0,-3 0-5 0,-3 4 1 16,-1 3-2-16,-5 1 4 0,-4 0 5 0,0-4 1 16,-1-2 4-16,0-2-3 0,0-5-1 15,-1 0-1-15,1-4-1 0,4-2 3 0,-1-2 0 16,2-5 0-16,5-1-3 0,-2-3 0 0,1-2-2 15,5-2-2-15,0-2-2 0,1-5-6 16,3 1-3-16,2-5-3 0,2-3 1 0,4-9 3 0,4-1 1 16,3-6 4-16,3-2 0 0,2 0 0 15,2-3 4-15,-5-2 0 0,5 1 5 0,-1-3-1 16,1 0-3-16,-1 6 0 0,1 2-3 0,-3 2 4 16,-3 4 0-16,4 1 2 0,-4 7-3 0,-1 0-2 15,-5 4-2-15,0 4-1 0,-2 4 2 0,-1 3-3 16,-2 2 3-16,-4 2 5 0,-2 4 4 15,4 5 10-15,-5 2 1 0,-2 6 1 0,0 4-3 16,-4 0-3-16,-2 5 1 0,-1 7-4 0,-4 0 2 16,-1-1-1-16,0-1-4 0,0-3 2 15,0-3-6-15,0-2-2 0,5-1-1 0,-2-6-10 16,6 2-16-16,-4-3-23 0,5-4-23 0,2 0-35 16,0-5-52-16,0-2-61 0,6-5-92 15,0-2-133-15,5-7-115 0,1-4 197 0,5-2 368 16</inkml:trace>
          <inkml:trace contextRef="#ctx0" brushRef="#br1" timeOffset="50026.6341">-2014 7852 1 0,'4'-15'0'0,"7"0"0"0,-2-4 0 16,-5 9 123-16,-1 2 119 0,-1 1 10 0,1 3 2 16,-3 3-14-16,0 0-22 0,0 1-32 0,-3 1-49 15,3 0-46-15,-4 4-41 0,2 4-24 16,-8 3-8-16,2 7 8 0,-9 8 10 0,1-2 6 15,2 11 2-15,0 3-4 0,-1 2-5 0,0 2-3 16,2-4-8-16,2-3-5 0,0-4-8 0,7-4-7 16,3-3-5-16,1-6-2 0,4-4-1 0,0-3-2 15,4-1 0-15,-3-4 1 0,6-1 4 16,-3-3 12-16,6-3 4 0,-1-2 5 0,3-5 2 16,6-5-4-16,-2 0 0 0,5-6-2 0,-1-3 1 15,-4-2-2-15,0-1-2 0,-5-3 2 16,0 1-3-16,-4-1 6 0,-3-4 0 0,-6 1 0 15,0-1 0-15,-2 0-4 0,-3 6 5 0,-5 2 3 16,4 6 3-16,-5 1-1 0,-2 5-6 16,3 1-9-16,-6 5-9 0,1 2-9 0,-4 3-2 15,1 3-4-15,-3 2 3 0,-3 4 1 0,-3 1 0 16,6 0 1-16,-1 4 0 0,5 1-2 0,3 1-8 16,1-2-6-16,6 0-7 0,2-2-15 0,3-1-2 15,3-3 7-15,2-4 13 0,6-2 24 0,1-2 18 16,4-3 4-16,7-5 3 0,4-3-4 15,0-1-6-15,2-2-1 0,-1-1-3 0,2-5-2 16,-3 4 1-16,-2-2 0 0,-5 3 1 0,3 0-2 16,-4 3-3-16,0 0 0 0,-5 5-1 0,1 1 0 15,-4 3-3-15,-6 3-2 0,3 3 7 16,-4 0 7-16,-2 9 11 0,0 7 5 0,-2 5 0 16,-4 3-9-16,3 3-3 0,-3 4-7 0,-4 1-2 15,4 0 3-15,-4 0-4 0,4-4-3 0,1-5 0 16,-4-6-4-16,7-1 1 0,2-6-1 15,4-5-1-15,-2 0-1 0,4-5 1 0,-1 0 0 16,7-5 5-16,2-1 2 0,4-3 3 0,3-3-2 16,3-5 0-16,1-1-4 0,3-2 3 15,-3 1 0-15,1-3 2 0,-3-2 1 0,1 0-2 16,-5-4 1-16,-2-1-2 0,1-1 6 0,-5 2 1 16,-2-2 1-16,-6 0 5 0,4 0-6 0,-9 0 5 15,4 5 0-15,-6 3 0 0,0 2 8 16,-3 5 5-16,0 3 5 0,1 6-1 0,-4 2-8 15,-2 4-12-15,-3 3-10 0,-2 4-4 0,-3 5-2 16,-7 6 4-16,6 6 2 0,-3 3 2 0,4 4 3 16,3 1-1-16,7 1-2 0,-1 3 0 0,4-4 1 15,2-1 1-15,4-9 3 0,3-2 5 0,0-5-3 16,6-3 5-16,1-3-1 0,6-4 0 16,2-2 7-16,6-4-3 0,0-1-4 0,7-2-2 15,-1-2-4-15,6-2 1 0,7-3 1 0,-2-4-1 16,-3-3-7-16,8-1-21 0,-5 0-53 15,4-1-80-15,-5 2-128 0,1-2-265 0,-1 1-353 16,-1-2 122-16</inkml:trace>
        </inkml:traceGroup>
        <inkml:traceGroup>
          <inkml:annotationXML>
            <emma:emma xmlns:emma="http://www.w3.org/2003/04/emma" version="1.0">
              <emma:interpretation id="{138C48A7-A775-42FE-A4F8-51DD1196F394}" emma:medium="tactile" emma:mode="ink">
                <msink:context xmlns:msink="http://schemas.microsoft.com/ink/2010/main" type="inkWord" rotatedBoundingBox="5351,8645 10357,8323 10399,8987 5394,9309"/>
              </emma:interpretation>
              <emma:one-of disjunction-type="recognition" id="oneOf5">
                <emma:interpretation id="interp21" emma:lang="en-IN" emma:confidence="0">
                  <emma:literal>resonance</emma:literal>
                </emma:interpretation>
                <emma:interpretation id="interp22" emma:lang="en-IN" emma:confidence="0">
                  <emma:literal>resonant</emma:literal>
                </emma:interpretation>
                <emma:interpretation id="interp23" emma:lang="en-IN" emma:confidence="0">
                  <emma:literal>resonanc</emma:literal>
                </emma:interpretation>
                <emma:interpretation id="interp24" emma:lang="en-IN" emma:confidence="0">
                  <emma:literal>resonan</emma:literal>
                </emma:interpretation>
                <emma:interpretation id="interp25" emma:lang="en-IN" emma:confidence="0">
                  <emma:literal>resomma</emma:literal>
                </emma:interpretation>
              </emma:one-of>
            </emma:emma>
          </inkml:annotationXML>
          <inkml:trace contextRef="#ctx0" brushRef="#br1" timeOffset="51014.0577">150 8085 698 0,'-4'1'257'0,"-1"-1"-161"0,1 0-48 0,6 0 10 15,5-2 25-15,4-3 54 0,5-5 20 16,8-10 1-16,7-5 1 0,4-8-6 0,4-3-18 16,-2 1-24-16,2 0-19 0,-1-1-23 0,-2 3-14 15,-5-1-12-15,-1-3-8 0,-1 3-3 16,-4-1-4-16,-5 2-4 0,-1 3-7 0,-2 2-5 16,-3 10-3-16,-3 0-3 0,-3 5 3 0,0 1-2 15,-3 2 3-15,-1 4 0 0,-1 3-3 0,-3 3 5 16,0 0-4-16,-2 2-2 0,2 1-4 0,0-3-10 15,-1 3 0-15,1 5 1 0,0 5 9 16,-1 5 1-16,-3 6 4 0,2 4-2 0,0 4-5 16,-2 2 7-16,2 4-6 0,-2-3 2 0,3 4-1 15,-2-5-2-15,3-1-1 0,0 0-1 16,3-3 2-16,0-3-3 0,3-2 4 0,-2-1 1 16,2-4-6-16,-2-7 4 0,1-1-2 0,2-6 3 15,-1-3 2-15,2-2 0 0,3-1 3 0,3-3-1 16,0-4 3-16,5-2 2 0,5-4-1 0,3-6 1 15,5-1-4-15,-1-5 2 0,5 2-3 16,-4-4-2-16,1 1 5 0,-4 1-7 0,-5-6 4 16,-2 1 0-16,-3-1-2 0,-5-3 4 0,0 0 0 15,-2-2-1-15,-2 4-3 0,-3-1 1 0,0 5-1 16,0 2-2-16,-6 8 6 0,-1 4-1 16,-1 6 2-16,-2 4 1 0,-4 2-10 0,1 4-5 15,-7 1-2-15,-3 3-3 0,-5 9 5 0,-3 5 4 16,-3 7-1-16,1 4 0 0,-2 5 1 15,3 4-1-15,-1 1 1 0,5 1 2 0,1-1-3 16,6 0 1-16,6-4 0 0,3 2 2 0,1-7-1 16,5-1-4-16,2-8-2 0,4-4-4 0,1-9 4 15,5-1 0-15,5-6 7 0,-1-3 6 0,8-6-1 16,1-3 6-16,5-5-4 0,1-5-2 16,3-5 0-16,1 1-5 0,6-6 2 0,-5-1 0 15,1 0 1-15,-5-1 0 0,-1-3 4 0,-3-4-1 16,-3 1 0-16,-2-4 3 0,1-2-5 0,-5 3-1 15,-4 4 2-15,3 3-5 0,-6 5 1 16,-2 5-2-16,-2 7 3 0,-2 1 2 0,-3 6 8 16,-4 3 4-16,0 3-1 0,-3 1 2 0,0 2-5 15,1 0-8-15,-4 2-5 0,0 2-10 0,-1 4-2 16,0 5-2-16,1 1 0 0,2 1 4 0,2 5 0 16,2 0 3-16,3 4 2 0,0 3 3 15,5 1-2-15,1 5 2 0,3-3 3 16,6 0-4-16,-4 0 3 0,4 0 1 0,-5 0-2 0,2 4 5 15,-4 6-1-15,-10-7 0 0,-1-2 0 16,-4-6 3-16,-4-7-1 0,-6 4 0 0,0-5 7 16,-12 3-7-16,-3-2 5 0,-1-5 1 0,-3-1-3 15,-5-1 5-15,5-4-2 0,-2-2 0 16,-1-1-3-16,7 0-1 0,3-4 0 0,6 0-3 0,2-2 3 16,9-3-6-16,-1 2-4 0,8-3-12 15,0 2-23-15,4-2-14 0,3-2-19 0,6-1-40 16,5-1-74-16,3-2-123 0,3 2-241 0,5-5-333 15,0 0 114-15</inkml:trace>
          <inkml:trace contextRef="#ctx0" brushRef="#br1" timeOffset="51372.577">1786 7650 349 0,'0'-4'534'0,"0"1"-322"16,1 0-106-16,-1 3-35 0,2 1-6 0,-2 1 25 15,-2 1 28-15,1 3 14 0,1 1 12 0,-5 5-4 16,-2 3-19-16,-1 7-27 0,-4 1-24 16,0 4-17-16,-3 0-11 0,1 1-4 0,-3-1-5 15,5 0-5-15,4-1-7 0,1-6-9 0,5-1-4 16,2-5-6-16,2-1 1 0,5-2 1 16,0-3 4-16,3-7 10 0,4 1 7 0,1-7 4 15,3-1 1-15,5-5-8 0,3-2-5 0,6-3-6 16,-1-2 0-16,-2-3 1 0,-2-2 2 0,0 3 3 15,-4-4-2-15,-7-3 4 0,-3 0 3 16,-5-1 2-16,-7-3 1 0,-1-1-4 0,-5 2-2 16,-3 3-4-16,-5 2 2 0,-8 1-1 0,-1 8-3 15,-8 7-3-15,-3 4-6 0,-4 6-5 0,1 4 1 16,-3 4-2-16,2 4-1 0,2 1-6 0,3 2-16 16,6-2-21-16,8 1-36 0,1-2-43 15,7 5-61-15,3-2-120 0,4 4-247 0,5-2-355 16,3-1 231-16</inkml:trace>
          <inkml:trace contextRef="#ctx0" brushRef="#br1" timeOffset="51815.4799">2143 7558 576 0,'0'-8'575'15,"2"0"-437"-15,1-3-51 0,2 4-31 0,1 4 4 16,3 0 15-16,0-2 17 0,2 5 2 0,-1 0-4 15,3 3-5-15,-1 3-9 0,1 2-7 0,-1 5 0 16,2 1 1-16,-2 5-5 0,-4 3-7 16,-3 2-7-16,-3 1-10 0,-2 2 0 0,-4 4-2 15,-6-4-6-15,-2 4-2 0,-4-1-10 0,1-2-6 16,-2-3-3-16,-3-3-1 0,6-3-1 0,2-8 0 16,6 1-1-16,0-7-3 0,5-2-1 0,0-1 4 15,2-2 10-15,-1-2 17 0,1 0 6 16,5-4-3-16,-1-6-7 0,7-3-18 0,3-7-5 15,6-3-2-15,-1-2-4 0,7-3 1 0,3-1-2 16,2-2 2-16,-4-3-1 0,6 0 1 0,-4 3-4 16,0 2-1-16,1 6-2 0,-4 2 1 15,-1 2 2-15,-4 4 0 0,1 6-1 0,-6 2-5 16,0 3-1-16,-3 4-5 0,-2 5 3 0,0 5 5 16,-4 6 3-16,-1 1 8 0,-2 8 4 15,-2 7 1-15,-3 1 2 0,-3 4 2 0,-1 2-2 16,-4-2-3-16,0-2-2 0,-4-1 1 0,1-2-3 15,2 0 0-15,2-5-1 0,0 3-5 0,1-2-1 16,0 0-1-16,5-3-8 0,0-3-17 16,1-7-45-16,1-3-96 0,0 1-113 0,6-6-233 15,2-5-440-15,5-6-2 0</inkml:trace>
          <inkml:trace contextRef="#ctx0" brushRef="#br1" timeOffset="52233.429">3251 7510 999 0,'4'-9'258'0,"0"-1"-106"0,-2-2-40 15,-1 1-3-15,-1 2 23 0,-1 2 21 0,-5 1 0 16,-2 3-22-16,-5 1-25 0,-4 4-26 0,-4 2-16 16,-5 7-4-16,-5 6-3 0,-3 4-5 0,-1 7-5 15,1 6-6-15,-4 0 0 0,2 2-2 16,5 1-8-16,-1-2-5 0,6-1-10 0,6-1-8 15,7-3-6-15,3-5-1 0,8 1-2 0,2-7-3 16,2-3-3-16,6-2-6 0,0-5 5 16,7-5 6-16,4-2 6 0,5-5 6 0,4-5-3 15,4 0-2-15,3-4-4 0,2-7 0 0,-7 3 5 16,5-8-2-16,-5-1 4 0,-3 2-2 0,-2-3 2 16,-5 0 3-16,-5-2 0 0,-3-1 5 0,-5 0-4 15,3 2-4-15,-8 1 0 0,0 6-3 0,0 6 6 16,0 5 0-16,-2 5 3 0,-2 2-8 15,2 2-7-15,-2 2-8 0,2 2-3 0,-2 4 7 16,-1 4 1-16,-6 7 4 0,1 2-2 0,0 1-4 16,-2 3 6-16,6-1 0 0,-4 2 2 0,5-3 0 15,3 0-7-15,0-2-1 0,0 0-6 16,2-6-8-16,3 0-28 0,2-3-46 0,0-2-66 16,2 1-69-16,2-5-52 0,5-2-112 0,1-4-216 15,3-6-427-15</inkml:trace>
          <inkml:trace contextRef="#ctx0" brushRef="#br1" timeOffset="52657.5695">3473 7508 511 0,'0'-10'426'16,"0"0"-316"-16,6-3-62 0,2 2-38 0,4 3 12 15,1-1 32-15,1 1 32 0,-2 2 19 0,0-1 5 16,-2 3-12-16,-2 4-27 0,1 0-14 15,-6 7-3-15,2 5 9 0,-1 3 12 0,-2 8 1 16,-2 2-1-16,-6 7-9 0,0 1-9 0,-6 1-12 16,-1 0-12-16,-1 0-7 0,0 0-9 0,0-4 0 15,-1-1-6-15,1-4-6 0,4-5-2 16,3-2-5-16,2-8 4 0,3-1 1 0,2-6 7 16,0 0 13-16,2-6 18 0,3 0 17 0,0-3 3 15,3-4-3-15,6-4-22 0,3-5-16 0,2 0-8 16,2-2-11-16,-3-4 6 0,6 1 0 15,-1-5 1-15,0-1 3 0,-1-1-7 0,4-4 0 16,-2 2-4-16,-3 1 1 0,1 5 0 0,-2 3-2 16,-4 7-2-16,2 2-5 0,0 5 3 0,-3 3 1 15,0 2-3-15,-3 5 4 0,-3 3-7 16,1 4 4-16,-1 7 7 0,3 2 4 0,-8 6 9 16,3-1 1-16,-6 7 0 0,-5 2-3 0,-1-1-1 15,1 1 0-15,-6-2-2 0,5-2 1 0,-3-2-5 16,4-3-3-16,-4-1-10 0,5-1-16 15,1-4-39-15,-1 1-108 0,1-1-76 0,-2-3-174 16,3 3-337-16,1-8-309 0</inkml:trace>
          <inkml:trace contextRef="#ctx0" brushRef="#br1" timeOffset="53227.6145">4470 7298 693 0,'3'-4'241'16,"0"-3"-73"-16,2 0-50 0,-5 4 26 0,0 0 34 16,-4 1 11-16,1 2-19 0,-6 0-47 0,-2 5-32 15,-8 1-13-15,-3 8-8 0,-3 2 4 16,-4 7-6-16,-1 5-3 0,-3 6-10 0,-2 1-3 16,-1 7-1-16,5-3-7 0,-1 4-7 0,8-2-12 15,2-2-8-15,6-5-10 0,8-2-3 0,1-4-3 16,7-7-3-16,6-5 3 0,-1 0-4 15,6-6 5-15,4-3 5 0,5-1 1 0,-2 0 3 16,11-4-3-16,4-2-4 0,-1 0-4 0,5-2 1 16,-3-2-1-16,-3 1 2 0,-1-2 2 0,2-2 0 15,-4-2-1-15,3-2 2 0,4-2 0 0,-6-3 2 16,7-4 0-16,-6-3-4 0,6-5 0 16,-4-2 1-16,2-1 1 0,-3-3 1 0,-3 1 1 15,4-3-3-15,-8 1-1 0,-1-3 2 16,0 5 2-16,-8-3 6 0,-1 7-4 0,-3 0-3 0,-3 8 0 15,-5 2-3-15,-2 7 9 0,0 3 6 16,-2 6 4-16,0 1 3 0,-1 2-13 0,-4 2-8 16,0 6-11-16,-7 4-5 0,-9 5 4 0,2 9 4 15,-5 4 2-15,2 5-4 0,-2 5 6 0,0 2 6 16,8 1 1-16,-6 1 0 0,10-5-3 16,3-3-4-16,5-4-2 0,4 0 6 0,2-5-1 15,0-2-3-15,9-2 3 0,-5-4-3 0,6 2 1 16,2-3 4-16,2-3 6 0,5-5 3 15,-2-1-1-15,7-3 2 0,-1-3-4 0,4 0 6 16,-1-3-1-16,3-3-1 0,-3-1-1 0,2-2-6 16,-4-3 1-16,2 1 1 0,-4-1 0 0,1-4 0 15,-2 5-4-15,-6-2-7 0,-1 1-9 16,-5 0-25-16,-4 2-42 0,-1 1-43 0,-5-2-63 16,-5-2-102-16,1 2-185 0,-6 0-318 0,4-1-434 15</inkml:trace>
        </inkml:traceGroup>
        <inkml:traceGroup>
          <inkml:annotationXML>
            <emma:emma xmlns:emma="http://www.w3.org/2003/04/emma" version="1.0">
              <emma:interpretation id="{1EB5B3F2-C8A1-4CE0-BB67-5EBBDD5DE7E2}" emma:medium="tactile" emma:mode="ink">
                <msink:context xmlns:msink="http://schemas.microsoft.com/ink/2010/main" type="inkWord" rotatedBoundingBox="11306,7775 13333,7645 13407,8788 11380,8919"/>
              </emma:interpretation>
              <emma:one-of disjunction-type="recognition" id="oneOf6">
                <emma:interpretation id="interp26" emma:lang="en-IN" emma:confidence="0">
                  <emma:literal>with</emma:literal>
                </emma:interpretation>
                <emma:interpretation id="interp27" emma:lang="en-IN" emma:confidence="0">
                  <emma:literal>wilh</emma:literal>
                </emma:interpretation>
                <emma:interpretation id="interp28" emma:lang="en-IN" emma:confidence="0">
                  <emma:literal>inth</emma:literal>
                </emma:interpretation>
                <emma:interpretation id="interp29" emma:lang="en-IN" emma:confidence="0">
                  <emma:literal>hith</emma:literal>
                </emma:interpretation>
                <emma:interpretation id="interp30" emma:lang="en-IN" emma:confidence="0">
                  <emma:literal>wih</emma:literal>
                </emma:interpretation>
              </emma:one-of>
            </emma:emma>
          </inkml:annotationXML>
          <inkml:trace contextRef="#ctx0" brushRef="#br1" timeOffset="55000.7089">6456 7171 635 0,'-3'-12'493'15,"2"0"-389"-15,-3 0-31 0,3 5-13 0,1 7-30 16,-4 1-27-16,1 4-23 0,-2 4-17 0,-9 7 8 16,-5 11 19-16,-1 9 17 0,-5 8 11 0,-3 0-1 15,-5 5 1-15,4 2-4 0,-1-3-4 16,-2-1-5-16,12-2-2 0,-3-3-2 0,9-3-3 15,2-5-2-15,8-3-5 0,-2-7-3 0,6-4-4 16,6-5-5-16,-2-4 12 0,0-5 14 16,5-4 21-16,2-2 23 0,-1-4 6 0,4-3 0 15,2-8-13-15,7-2-12 0,-2-5-11 0,11-4-5 16,-4 1 1-16,2-3-4 0,-5-2 8 0,4-1-2 16,-4 2 3-16,2-1-3 0,-2 4-10 0,-2 1-1 15,-7 3-3-15,0 4 2 0,-1 3 2 16,1 5 0-16,-6 2-1 0,0 4-6 0,0-1 2 15,-5 8 5-15,4 0 6 0,-6 5 14 0,4 2 4 16,-4 7-1-16,-1-1-5 0,0 3-4 0,0 3-6 16,2-4-1-16,-2 2-2 0,-1-2-6 0,0 0-1 15,1-1-7-15,4-4-5 0,0-3 1 16,-2 1-5-16,6-4-2 0,1-2 2 0,0-4 0 16,2-2 7-16,2-4 4 0,1-2 0 0,4-4 1 15,-1-1 0-15,2 1 0 0,-2-6-3 16,1-1-4-16,-5 3-8 0,-1-6-4 0,-8 2-2 15,1-5 0-15,-6-3 4 0,-3 0 4 0,-6 3 6 16,-2 3 7-16,1 2 5 0,-5 4-1 0,-4 3-1 16,3 3 0-16,0 3-4 0,-1 1 3 15,1-1 3-15,3 5-3 0,1-2 7 0,2 1 3 16,6 1-7-16,2-1-22 0,2 2-29 0,3-2-13 16,6-4-3-16,1-1 23 0,5-4 17 15,8 2 16-15,1-2 7 0,6 0 4 0,4 0 6 16,-2-1-2-16,5 3 1 0,0 0 2 0,-2 2 3 15,-3-4 2-15,3 5 5 0,-6 2 0 0,-3 2-3 16,-2 5-2-16,-3 3 2 0,-9 5 4 0,-1-1 17 16,-8 4 5-16,-2 2 6 0,-2 3 0 0,-3 5-7 15,-3 1-6-15,-3 3-9 0,-2-2-7 16,-2 1-8-16,0 0-5 0,-1-3-5 0,3-3-10 16,5-2-4-16,-2-4-15 0,2 1-23 0,1-4-25 15,2-4-51-15,3 1-82 0,0-3-181 0,0-5-243 16,3-1-50-16</inkml:trace>
          <inkml:trace contextRef="#ctx0" brushRef="#br1" timeOffset="55277.5104">7538 6765 564 0,'0'-14'704'0,"3"1"-517"15,-2-3-80-15,2 10-69 0,-1 3-34 16,5-2 1-16,-3 4 4 0,0-2 3 0,3 1-2 15,-3 1-1-15,-1 1-2 0,2 0-6 0,0 0 1 16,-3 1-3-16,3 1-2 0,-1 1 4 0,-3 1-4 16,2 2 5-16,0 3 7 0,-3 1 6 0,-3 7 4 15,0 5 4-15,-1 7-1 0,-5 6-3 16,-3 8 3-16,-1 4-3 0,-1 4 3 0,1 0 2 16,-1 1 1-16,1-1 7 0,-1-3 4 0,1 2 3 15,-2-4-3-15,2 4-7 0,1-5-9 16,0 1-10-16,0-6-7 0,0-3-14 0,2-2-31 15,2-3-51-15,-3-1-119 0,-2-3-250 0,1-7-346 16,-1-3 358-16</inkml:trace>
          <inkml:trace contextRef="#ctx0" brushRef="#br1" timeOffset="55800.579">7121 7275 1688 0,'1'-6'128'0,"3"-6"-120"15,7-4-30-15,15 4-11 0,2-2 26 0,12 0 7 16,7-4 3-16,-1-1 6 0,6-4 11 0,0 0 8 16,3 0 14-16,4 1 2 0,-3-3-8 0,-2 2 0 15,-2-4-10-15,-2-1 2 0,-7-2 1 16,-3-3-2-16,-4 0 2 0,-8-3-3 0,-3-1-3 16,-9-2-6-16,-3-1-3 0,-4 1-3 0,-3 3-2 15,-4 3 10-15,-2 4 1 0,-4 4 7 0,2 6 9 16,-6 7 0-16,5 3 3 0,-1 1-4 0,-3 7-11 15,5 1-25-15,-1 6-15 0,-2 3-12 16,-2 8 2-16,-4 11 13 0,-1 9 8 0,0 7 7 16,3 6 2-16,-3 4 1 0,0 6-1 0,-6 4 1 15,2 3 1-15,1-3 1 0,-4 1 3 0,-2-6-2 16,4-2-3-16,-5 0 0 0,3-3-1 16,-2-4-1-16,2-3 1 0,-1-4 0 0,1-5-3 15,0-6 1-15,6-8-2 0,1-7 4 0,4-4 8 16,0-7 6-16,5-3 14 0,2-2 1 15,0-5-9-15,1 0-14 0,1-10-12 0,2-1-9 16,1-6 4-16,6-5 4 0,2-3-1 0,0-1 6 16,3 0 0-16,0 2 2 0,0 5 0 0,2 6-8 15,-3 3 3-15,0 2-1 0,-2 8-2 0,-4 2-3 16,3 4 0-16,0 4 1 0,1 4 4 16,0 2 10-16,-3 3 0 0,1 3-1 0,2 1 3 15,1 1-7-15,1 0 2 0,-2-2 2 0,1-1-3 16,1-3 3-16,-1-4 2 0,2-2 0 15,3-3 2-15,1 1 3 0,1-6 2 0,0-3-1 0,3-2-6 16,1 0-22-16,5-4-80 0,-3-6-121 16,4 0-293-16,-7-8-515 0,-6 4 200 0</inkml:trace>
          <inkml:trace contextRef="#ctx0" brushRef="#br1" timeOffset="55969.431">7243 6762 2420 0,'-27'-11'221'0,"-9"0"-143"16,4-3-34-16,9 11-31 0,18 2-16 0,3-1-27 15,2 2-28-15,3 0-16 0,1-1 4 0,5-1 20 16,6 2 14-16,8-1-51 0,5-1-135 16,6 2-368-16,9-1-875 0</inkml:trace>
        </inkml:traceGroup>
        <inkml:traceGroup>
          <inkml:annotationXML>
            <emma:emma xmlns:emma="http://www.w3.org/2003/04/emma" version="1.0">
              <emma:interpretation id="{95DE78F9-69C4-4D90-BEA6-348921E1182B}" emma:medium="tactile" emma:mode="ink">
                <msink:context xmlns:msink="http://schemas.microsoft.com/ink/2010/main" type="inkWord" rotatedBoundingBox="14249,7976 19618,7631 19660,8288 14291,8632"/>
              </emma:interpretation>
              <emma:one-of disjunction-type="recognition" id="oneOf7">
                <emma:interpretation id="interp31" emma:lang="en-IN" emma:confidence="0">
                  <emma:literal>consumers</emma:literal>
                </emma:interpretation>
                <emma:interpretation id="interp32" emma:lang="en-IN" emma:confidence="0">
                  <emma:literal>Consumers</emma:literal>
                </emma:interpretation>
                <emma:interpretation id="interp33" emma:lang="en-IN" emma:confidence="0">
                  <emma:literal>consumes</emma:literal>
                </emma:interpretation>
                <emma:interpretation id="interp34" emma:lang="en-IN" emma:confidence="0">
                  <emma:literal>Consumes</emma:literal>
                </emma:interpretation>
                <emma:interpretation id="interp35" emma:lang="en-IN" emma:confidence="0">
                  <emma:literal>consumer</emma:literal>
                </emma:interpretation>
              </emma:one-of>
            </emma:emma>
          </inkml:annotationXML>
          <inkml:trace contextRef="#ctx0" brushRef="#br1" timeOffset="58463.1781">9524 6876 633 0,'-3'-10'217'0,"-1"-4"-101"0,-3-2-22 0,5 7-20 16,-4 3-1-16,1 0 22 0,1 1 33 16,-5 2 21-16,3 0 2 0,-4 2-20 0,-3 4-40 15,-4 1-32-15,-4 4-11 0,-6 6-3 0,0 4 0 16,-1 6 7-16,-3 6-4 0,0 4-7 0,0 3-9 15,-4 5-9-15,5 1-3 0,-1 1-5 0,1-2-4 16,7 2-6-16,3 0-2 0,0-1-3 16,9-4-3-16,3-2-3 0,7-5-9 0,4-5-6 15,5-6-4-15,5-2 1 0,5-6 14 0,6-2 10 16,5-6 8-16,6-4 1 0,5-4-2 0,3-3-1 16,4-5-2-16,-4 1 5 0,0-8-4 15,0 2-2-15,1-4 1 0,-8-4-4 0,2 2 4 16,-5-2 0-16,-3 0 3 0,-5-2-1 0,1 0-1 15,-2-3-1-15,-4 2-1 0,2-1 2 0,0-3-2 16,-3 7-2-16,5 0-1 0,-6 3-4 0,-1 3 6 16,-3 2 2-16,-4 2 3 0,-2 4 4 15,-2-1-1-15,-2 4 1 0,-2 1 3 0,0 3 4 16,-2 1 2-16,0 1-2 0,0 1-1 0,0 0-6 16,0 0 0-16,0 0 1 0,0 0 0 15,0 0 0-15,0 1-1 0,-2-1-3 0,2 0 0 16,0 0-2-16,0 0 0 0,0 0-3 0,0 2-3 15,0-2-4-15,0 0 1 0,0 0 0 16,0 0 3-16,0 0 1 0,0 2-3 0,0-2-1 16,-1 0-1-16,1 0 0 0,1 0 4 0,-1 0 0 15,0 0 2-15,0 0 0 0,-1 0 1 0,1 0 3 16,0 0 1-16,0 0 6 0,0 0-4 0,0 0-3 16,0 0 0-16,0-2-4 0,1 2 3 0,-1 0-1 15,0 0 0-15,0 0-1 0,0 0-3 0,0 0 2 16,0 0-2-16,0 0 1 0,0 0 1 15,0 0-3-15,0 0-1 0,0 0 0 0,0 0 2 16,0 0 2-16,0 0 0 0,0 0 0 0,0 0-4 16,0 0 1-16,0 0 0 0,0 2 0 15,0-2 2-15,0 0-1 0,0 0-1 0,0-2-3 16,0 2 4-16,0 0 2 0,0 0-1 0,0 0 3 16,0 0-4-16,0 0 0 0,0 0 0 0,0 2 4 15,0-2-1-15,0 0-2 0,0 0 0 16,0 0-4-16,0 0 3 0,0 0 0 0,-1 0 3 15,1 0 1-15,0 1-2 0,0-1-1 0,0 0-1 16,0 0 2-16,0 0 1 0,0 1-2 16,0-1 1-16,0 0-2 0,-1 2 1 0,1-2 2 15,0 0 0-15,0 0 1 0,0 0-2 0,0 0-2 16,0 0-2-16,-2 2 1 0,2-2 2 0,0 0-1 16,0 0 1-16,0 0-2 0,0 0 0 0,0 0 1 15,0 0 1-15,0 1 2 0,0-1-3 16,-2 0 0-16,2 0-1 0,0 0-2 0,0 0 4 15,0 0 1-15,0 0 1 0,0 0-4 0,0 0 1 16,0 0 2-16,0 0 0 0,0 0 3 0,0 0-2 16,0 0-1-16,2 0-1 0,-4 0-1 15,2 0 2-15,0 0 0 0,0 0 1 0,0 0-1 16,0 0-2-16,0 0 0 0,0 0-2 0,0 0 6 16,0 0-4-16,0 0 1 0,0 0-2 0,0 0-1 15,0 0 3-15,0 0 0 0,0 0 2 16,2 0-2-16,-2 0 1 0,0 0-2 0,0 0 0 15,-2 1 2-15,4-1-2 0,-2 0-1 0,0 0 1 16,0-1-4-16,-2 1 3 0,2 0 1 0,0 1-2 16,0-1 0-16,0 0-1 0,0 2 1 15,-2 1 0-15,2 0 4 0,-2 1 1 0,2 1-2 16,-2-2 0-16,1 0-3 0,0 1 2 0,-1-1 1 16,1 2 1-16,-2-2 0 0,2 0-1 0,-2 0-1 15,3 2-1-15,0-3 3 0,0 0-1 0,-1-1 0 16,1 2 0-16,-1-2-1 0,-1 1 0 15,2-1 0-15,-2 1 2 0,2 1-1 0,-3-2 0 16,3 1-2-16,-1 1 1 0,1-2 1 0,-3 4 0 16,3-2 0-16,0 0 0 0,-1 2-2 15,-1-1 0-15,1 2 1 0,-2 2-1 0,0 2 4 16,2-1-2-16,-2 0-2 0,3 3-1 0,-2-2 1 16,0 1 2-16,1 2 0 0,-3-4 3 15,3 3-5-15,-2 0 1 0,-1 0 2 0,3 1-2 0,-3 1 4 16,0 0-2-16,2-2-2 0,0 3-1 15,0-1-1-15,-4 1 2 0,6 0 2 0,-2-1 0 16,2-1 0-16,0-3-2 0,2 2 0 0,-2-3-1 16,6 0 4-16,-2-3-1 0,0 0-2 15,3-2 2-15,-3 1 0 0,5-1 4 0,-1 1 4 16,2-2 3-16,3-1 0 0,-1-2 2 0,2-2-2 16,5 0-3-16,2-1 5 0,0-3-5 0,6 0 0 15,-1-4 0-15,2 1-5 0,-1 0 2 16,1-4 1-16,-3 1 3 0,2 0-1 0,-3-3 1 15,-2 1-1-15,-1-2-2 0,1-1 1 0,-4 0 2 16,0-2-1-16,1-1 1 0,-6-2-3 0,0 1 0 16,-2 0 3-16,-3-2 3 0,0 0 4 0,-2-2-3 15,-2 3 0-15,-4-2-2 0,-3-1-2 0,0-2 0 16,-3 0-2-16,-1 0 2 0,-8 3-5 16,2 2-4-16,-5 2-2 0,-6 6-6 0,-3-1-1 15,-1 4-4-15,-3 3-1 0,0 5-1 0,2 2 2 16,1 4 3-16,-3 0 2 0,6 3 1 15,0 0-4-15,5 5-2 0,1-4 0 0,3 1-4 16,6 0 0-16,2 0-9 0,4 0-14 0,2-4-12 16,4-3 0-16,3 1 10 0,4 1 15 0,7-6 18 15,9 1 7-15,4-5 2 0,13-3 2 16,5-1-4-16,5-1 2 0,3-2-2 0,1 4-5 16,-2-1 1-16,1 3-6 0,0 2 5 0,-3 2 4 15,-4 2 2-15,-3 5-2 0,-5 0-2 16,-5 5-2-16,-5 1 1 0,-3 5 2 0,-7 1 2 15,-1 0 0-15,-8 3 4 0,-2-2-1 0,-5 7 5 16,-1 1 5-16,-3-2 0 0,-5 2 4 0,-2-2-3 16,-2 0-3-16,-5-2-1 0,1 0 0 0,-1-2-1 15,4-2 0-15,-5-4 2 0,1-3-4 16,6 0 6-16,0-5 2 0,2-1 4 0,2-1 2 16,0-2 0-16,2 0-2 0,2-2-4 0,0 1-6 15,0-1-7-15,2-2-7 0,-1-5-5 0,4-3-6 16,1 2 4-16,3-9 2 0,4 2 3 0,5-6 6 15,2-2 0-15,-1-4-1 0,4-2-1 16,2 0-2-16,2 2 0 0,-2 7-2 0,1 4 2 16,-7 5-3-16,-3 0 4 0,1 4-1 0,-3 2-4 15,-1 4 1-15,0 1-8 0,1 4-3 16,-4 2 0-16,0 5 1 0,-1 7 9 0,1-1 7 16,-1 6 9-16,0 1 0 0,-1 3 3 0,-5 3-1 15,2 1-1-15,-2-2 4 0,0-2-5 0,-3-4-1 16,0 0-3-16,0-1 0 0,1-4-3 15,1 2 4-15,0-5 1 0,1-1-4 0,0-3 0 16,-1 0-5-16,4-6-2 0,0 0 0 16,1 0-6-16,0-6-6 0,3-1-19 0,4-4-27 0,2-1-15 15,7-6-12-15,2 0 5 0,3-3 17 16,1-1 11-16,-1-3 18 0,-3-4 12 0,3-2 14 16,-4-2 8-16,3-6 6 0,-1 2 3 0,-2-3-4 15,-3 4 6-15,-1 2-2 0,-3 7 3 16,-5 2 5-16,-3 8 3 0,-4 0 14 0,-2 8 18 0,-2 1 16 15,-5 4 4-15,2 0-10 0,-4 1-20 0,-2 1-22 16,-4 4-7-16,-1 2-4 0,-5 3-2 16,2 1 1-16,-1 1-3 0,1 1-4 0,5 3-4 15,3 1-1-15,1 1-2 0,6 3 4 0,-2 0 1 16,7-2-2-16,-1 2 3 0,6 0-1 16,-1-2 3-16,2 2 6 0,3-1-3 0,-1-2 1 15,0 1-1-15,0-4 1 0,2 2 0 0,-5-3 4 16,-3 2 4-16,-1-5 0 0,-2 3 11 0,-3-4 8 15,-4 1 10-15,-3-1 13 0,-5 2-2 16,-2-4-2-16,-3 0-11 0,-6 1-12 0,-1-1-5 16,-3-1-7-16,3 2-5 0,3-3-8 0,-1-1-11 15,5-1-21-15,1-2-30 0,-2 1-31 16,6-3-65-16,3-2-100 0,2 1-178 0,4-4-340 0,6-2-289 16</inkml:trace>
          <inkml:trace contextRef="#ctx0" brushRef="#br1" timeOffset="58863.0542">11825 6801 1476 0,'0'-2'239'0,"1"1"-134"0,-1 1-90 16,0 3-22-16,0 2 14 0,0 2 25 0,-1 6 32 16,-5 2 10-16,2 5-3 0,-5 1-8 15,1 4-13-15,-1 5-11 0,-2-1-6 0,-1 3-12 16,0-3-8-16,4-3-2 0,1-2-9 0,2-3 0 15,3-1-1-15,4-4-2 0,3-3 2 16,-1-2-1-16,5-2 3 0,3-2 0 0,-1-4 5 16,3 0 4-16,-1-3 2 0,6-3 5 0,-1 0-5 15,3-6 3-15,4-1-4 0,-3-2-3 16,4-6 2-16,0 3 3 0,1-6 5 0,-5-2 3 16,0 2 1-16,-2-7-3 0,-3-3-3 0,-2 1 2 15,0-3-7-15,-3 4 3 0,-3 5 0 0,-2 6-5 16,-2 2 9-16,-1 7 2 0,-4 6 5 0,0 1-1 15,0 4-11-15,0 1-13 0,-4 2-10 16,2 5 0-16,-5 7 2 0,-4 2 9 0,2 8 1 16,-2 2-4-16,-2 1 5 0,5-1-3 0,-2 0 0 15,6-3 2-15,-1 0-5 0,4-4-1 0,1 0-2 16,2-3 0-16,2-4-2 0,4 0-2 0,2-2-7 16,6-5-33-16,3-1-76 0,2-4-101 15,6-2-146-15,4-2-350 0,-2-7-492 0</inkml:trace>
          <inkml:trace contextRef="#ctx0" brushRef="#br1" timeOffset="59445.5856">12484 6793 1456 0,'0'-3'176'0,"0"2"-125"16,-1-2-96-16,2 3-16 0,3 1 10 15,-1 1 32-15,4 2 30 0,0 1 6 0,-5 3 4 16,6 1 7-16,-5 3 6 0,2 5 4 0,2 3 6 15,-6 2 1-15,1-1 2 0,-2 7 1 0,-3 1 4 16,-2-2 0-16,-2-2-5 0,-4 1-6 0,3-5-6 16,-1 4-9-16,-3-4-4 0,1-5-2 15,3-1 3-15,0-5 1 0,4-4 1 0,-2-1 7 16,5-1 1-16,0-4 16 0,1-1 24 0,1 1 20 16,-1-5-4-16,1 2-20 0,4-3-29 0,0-7-27 15,-1-1-4-15,5-2-1 0,3-3 1 16,-2-3 1-16,2 1-5 0,1-5 3 0,5-1-3 15,-4-1-4-15,2-1 2 0,2 5-9 0,2 5 2 16,-4 3-3-16,6 4 0 0,-1 0 0 16,0 4 1-16,4 5-1 0,-9 3-1 0,2 3-1 15,0 2-2-15,-6 4 1 0,-3 1 8 0,-3 2 6 16,-1 5 3-16,-2 0 7 0,-3 4-2 0,0 0 3 16,-3-2 0-16,-2 2-4 0,2-1 0 15,-8-3-1-15,2-2-4 0,1-3 1 0,0 2 1 16,1-5-7-16,2-3 5 0,3-3-1 0,1 0 1 15,1-6 12-15,0 3 1 0,0 0 8 0,0-2 6 16,1 2-3-16,-1-2-8 0,6-4-9 16,2-3-7-16,4-5-5 0,0 1 1 0,3-5 3 15,-2 0-3-15,2-6 4 0,0 0 0 0,2-3-3 16,2-1 3-16,-3 7-6 0,1 0-2 0,2 5-3 16,-4 3 0-16,-2 6 0 0,-1 2 2 0,0 3 1 15,-4 4-6-15,-1 1 5 0,0 5-1 16,-2 2 1-16,-2 6 9 0,2 0-3 0,-2 5 5 15,-3 3 1-15,-4-2 3 0,0 0-1 0,1 3-2 16,-2-5-3-16,-2-1-5 0,4-2-14 0,-5-2-29 16,4 2-53-16,0-4-86 0,2 2-126 15,-1-3-239-15,3-3-391 0,0-2 25 0</inkml:trace>
          <inkml:trace contextRef="#ctx0" brushRef="#br1" timeOffset="60115.6235">13310 6958 194 0,'14'-11'207'0,"9"-5"-101"16,3-2-55-16,1 2-18 0,0-1 1 16,0 2 14-16,0-3 30 0,-2 3 34 0,1-2 22 15,-10 0 9-15,-2 0-10 0,1-1-15 0,-7-1-7 16,-1 1-3-16,-3 0 3 0,-4 2 6 0,-4 5 3 16,-1 3-7-16,-1 0-20 0,-3 7-30 15,-5 2-26-15,0 4-13 0,-8 2-6 0,-2 6 5 16,-4 2 5-16,-2 3 6 0,2 5 6 0,-3 2-2 15,3 3-2-15,0 2-6 0,5 3-5 0,3 4 0 16,1-1-5-16,5 0-4 0,2 0-9 0,4-7-11 16,2-6-2-16,6 0-4 0,4-10 5 0,2 2 0 15,4-3 2-15,2-5 6 0,2 1 4 16,1-5 11-16,9-2 5 0,0-2 1 0,4-2-6 16,-1 0-5-16,5-6-1 0,1 3-1 0,1-6 0 15,0-1 4-15,-1-2-5 0,-1-4 3 16,0 3-5-16,2-8 1 0,-5 0 1 0,5-1-3 15,-3 1 2-15,-3-3-4 0,1 1 1 0,-6 2-3 16,0 3 3-16,-8 7-4 0,-3 3-4 16,-3 7-3-16,-5 4-11 0,-4 0-5 0,0 2 5 15,0 5 9-15,-1 3 11 0,-4 10 8 0,-2 1 0 16,-4 6-5-16,2 1 0 0,-5 2 0 0,1-2-2 16,0-1-2-16,0 0-3 15,1-6-1-15,4 1 0 0,2-2 1 0,2-5-1 0,4-3-4 16,4 0-3-16,2-3 1 0,2-3 2 0,3-3 7 15,4-3 3-15,4-3 1 0,2-3 0 0,5-2-3 16,3-1 0-16,1-3 0 0,-2-1 1 0,-1-1-2 16,1-3 2-16,-4-3-4 0,1 1 1 15,-3-5 2-15,-2-2 0 0,4-2-1 0,-1-2-4 16,-3-1 4-16,3 0-2 0,-7 0-2 0,5 8 4 16,-6 5-8-16,0 4-1 0,2 7-1 0,-3 2-6 15,-4 4 1-15,1 1-2 0,1 3-2 0,0 4 2 16,-1 7 1-16,-2 0 8 0,-1 4 6 15,0 4 9-15,-4 1 0 0,0 3 1 0,-1 1-1 16,-3 0-4-16,-3-2 7 0,-2-3 3 0,-4 1 5 16,-3-1 4-16,-2-4 6 0,-2-1 3 15,1-6 1-15,-7 2 1 0,0-4-5 0,1-2-10 16,-5 2-7-16,-1-6-21 0,-1 0-9 0,-5-3-16 16,3-5-19-16,3-1-13 0,-1-1-40 0,3-2-83 15,-1-2-158-15,2-3-339 0,7 0-827 16</inkml:trace>
        </inkml:traceGroup>
        <inkml:traceGroup>
          <inkml:annotationXML>
            <emma:emma xmlns:emma="http://www.w3.org/2003/04/emma" version="1.0">
              <emma:interpretation id="{39C97719-E313-42AF-8DDA-EFFC8A9CA343}" emma:medium="tactile" emma:mode="ink">
                <msink:context xmlns:msink="http://schemas.microsoft.com/ink/2010/main" type="inkWord" rotatedBoundingBox="22061,7737 23406,7651 23441,8187 22096,8273"/>
              </emma:interpretation>
              <emma:one-of disjunction-type="recognition" id="oneOf8">
                <emma:interpretation id="interp36" emma:lang="en-IN" emma:confidence="0">
                  <emma:literal>as</emma:literal>
                </emma:interpretation>
                <emma:interpretation id="interp37" emma:lang="en-IN" emma:confidence="0">
                  <emma:literal>oas</emma:literal>
                </emma:interpretation>
                <emma:interpretation id="interp38" emma:lang="en-IN" emma:confidence="0">
                  <emma:literal>oos</emma:literal>
                </emma:interpretation>
                <emma:interpretation id="interp39" emma:lang="en-IN" emma:confidence="0">
                  <emma:literal>os</emma:literal>
                </emma:interpretation>
                <emma:interpretation id="interp40" emma:lang="en-IN" emma:confidence="0">
                  <emma:literal>ay</emma:literal>
                </emma:interpretation>
              </emma:one-of>
            </emma:emma>
          </inkml:annotationXML>
          <inkml:trace contextRef="#ctx0" brushRef="#br1" timeOffset="61835.2142">16933 6950 1084 0,'-10'-15'285'0,"-4"3"-121"0,2-4-46 15,8 14-59-15,1 4-62 0,2 1-23 0,-4 1-4 16,1 8 8-16,-2 2 28 0,-4 8 13 0,0-1-4 16,3 0-3-16,1-2-7 0,4-5-1 0,2-3 0 15,2-3 7-15,-1-2 15 0,6-3 20 16,-2-3 29-16,5-2 18 0,2-4 8 0,4-4-13 15,7-6-21-15,5-8-21 0,1-2-20 0,7-5-7 16,3-6-4-16,3 1-3 0,-2 0-4 0,2-1-1 16,1-2 1-16,2 0-2 0,-3 0 3 0,1 5-4 15,-3 4-4-15,-1 5-1 0,-3 7-5 0,-7 1 1 16,1 7-1-16,-6 5-3 0,-3 7-6 16,-4 2-2-16,-5 4 2 0,-3 2 7 0,-2 4 10 15,1 2 4-15,-3 0 3 0,2 1-1 0,-3 2-5 16,3-3 0-16,-5-5 1 0,1-2 1 15,-2-3 1-15,-1-1 1 0,0-2 10 0,0-3 12 16,0-2 21-16,0 1 15 0,0 1 3 0,0-3-9 16,-1 1-19-16,0-2-16 0,-2-5-10 15,-4 2-6-15,1-8-1 0,-4 2-1 0,-2 0-7 16,-1-1-8-16,-2 2-8 0,-3 3-6 0,-2 3-4 16,2 3 2-16,-4 6 2 0,-2 3 5 0,-1 3 4 15,-2 5 1-15,-1 4 5 0,-1 5-3 16,-5 6 0-16,3 6 2 0,0 4 0 0,-3-2 6 15,8 3-1-15,0 2 1 0,6 0-5 0,1-4-4 16,6-2-3-16,2-5-11 0,8-11 0 0,3-2-2 16,8-6 7-16,-1-3 16 0,5-1 10 15,3-4 14-15,6-6 9 0,5-4-1 0,2-1-2 16,7-6-6-16,0-6-6 0,2-1-2 0,2-4 2 16,-1-4-2-16,-5-1-2 0,1-1 3 0,-6 2-2 15,-3 1 6-15,-3 0 2 0,-6 3 1 0,0 0-4 16,-4 3-5-16,-3 5-6 0,-5 5-2 0,-1 5 6 15,-3 6-3-15,0 0-7 0,0 2-12 16,-1 4-8-16,-1 0 6 0,1 7 7 0,-6 4 11 16,2 6 2-16,0 1-3 0,-2 2-3 0,4 1-2 15,1-6-1-15,2 1 0 0,1-1-1 16,2-9-3-16,-1 1-4 0,8-3-1 0,-1-4 5 16,3-4 6-16,7-3 9 0,2-4 0 0,6-7 1 15,4-1 0-15,4-6-3 0,-3-1 5 0,4-4-1 16,-4-1 1-16,2 0-3 0,-5 0 3 15,-3-3 2-15,-3 0 0 0,-4 0 5 0,-6-1-4 16,-1 1-2-16,0 6-2 0,-4 2-3 0,-4 5 1 16,-1 4 1-16,-3 5-2 0,1 5-3 15,2-2-15-15,-3 3-22 0,0 3-16 0,3-3 3 16,1 7 8-16,-2 3 17 0,8 6 19 0,2 4-4 16,-3 2 8-16,6 8 3 0,0-2-3 0,-1 3 4 15,-2 0-4-15,0-4-1 0,-4 2 4 0,3-2 3 16,-3-6 3-16,-6 4 5 0,-4-1 7 0,-6-8-6 15,0 3 9-15,-1-5 1 0,-5 0-4 16,-7-3 2-16,-2-1-12 0,-6-2-4 0,2-3-2 16,-4-2-2-16,0-3-2 0,-1-3-8 0,2-2-13 15,2 1-18-15,4-7-31 0,3 0-66 0,7-4-130 16,5-3-237-16,5-5-403 0,11-3 30 16</inkml:trace>
        </inkml:traceGroup>
        <inkml:traceGroup>
          <inkml:annotationXML>
            <emma:emma xmlns:emma="http://www.w3.org/2003/04/emma" version="1.0">
              <emma:interpretation id="{24162292-0252-4872-807A-D57A37DCA9B8}" emma:medium="tactile" emma:mode="ink">
                <msink:context xmlns:msink="http://schemas.microsoft.com/ink/2010/main" type="inkWord" rotatedBoundingBox="24667,6947 27880,6740 27958,7961 24745,8167"/>
              </emma:interpretation>
              <emma:one-of disjunction-type="recognition" id="oneOf9">
                <emma:interpretation id="interp41" emma:lang="en-IN" emma:confidence="0">
                  <emma:literal>brand</emma:literal>
                </emma:interpretation>
                <emma:interpretation id="interp42" emma:lang="en-IN" emma:confidence="0">
                  <emma:literal>band</emma:literal>
                </emma:interpretation>
                <emma:interpretation id="interp43" emma:lang="en-IN" emma:confidence="0">
                  <emma:literal>hand</emma:literal>
                </emma:interpretation>
                <emma:interpretation id="interp44" emma:lang="en-IN" emma:confidence="0">
                  <emma:literal>bland</emma:literal>
                </emma:interpretation>
                <emma:interpretation id="interp45" emma:lang="en-IN" emma:confidence="0">
                  <emma:literal>brands</emma:literal>
                </emma:interpretation>
              </emma:one-of>
            </emma:emma>
          </inkml:annotationXML>
          <inkml:trace contextRef="#ctx0" brushRef="#br1" timeOffset="63372.5027">19490 6932 736 0,'0'2'449'0,"-1"-2"-307"0,0-2-58 0,2 1-10 15,0-4-3-15,2-1 0 0,2-7-8 16,1-2 17-16,2-6 27 0,-3-1 18 0,3-3 2 16,-3-3-18-16,5-3-24 0,-2-2-20 0,3-7-18 15,-1 0-6-15,2-4-15 0,3-2-8 0,3-5-4 16,2-3-5-16,-1-1 2 0,3-2-4 16,1-2 2-16,1 2-5 0,-2 0 2 0,0 5 5 15,-3 2 0-15,-1 4 7 0,-5 5 3 0,-5 4 7 16,2 13 5-16,-6 8 6 0,0 9-5 0,-4 5-13 15,0 4-20-15,-2 1-32 0,2 0-12 16,-2 5 5-16,2 9 15 0,-2 4 26 0,-2 15 9 16,-4 6-2-16,1 5-3 0,-3 6-3 0,-4 4 3 15,1 5 1-15,-6 4 1 0,-1 2-2 16,3 3-2-16,-6 0 0 0,5-1-1 0,-3-6 2 16,7-5-4-16,1-7-3 0,5-6-3 0,4-9-4 15,4-3 4-15,3-6 0 0,2-2 2 0,3-4-1 16,1-3 1-16,5-5 0 0,3-5 3 0,2-3 5 15,0-6 0-15,5-5 2 0,0-2 0 0,3-6 0 16,-2-7 4-16,4-2 2 0,-4-2 1 16,-2-3 0-16,-4-3 1 0,-3-3-1 0,-3-3-1 15,-3-4-2-15,-5 1-1 0,-2-1-3 0,-7-2-3 16,0 6-3-16,-7 2 0 0,-3 7-3 0,0 4-6 16,-4 10-5-16,-5 4-10 0,-1 3-1 15,-4 3 1-15,1 6 7 0,0 0 5 0,1 3-1 16,-1 5-2-16,3 2-7 0,4 2-1 0,-2 4 0 15,6-1-1-15,1 5-1 0,5-3-9 16,3-1-10-16,7-2-8 0,7-3 1 0,3 1 10 16,5-6 13-16,2-2 18 0,6-2 13 0,3-2 7 15,5-8 7-15,6-2 0 0,5-2 0 0,5-6-4 16,-2 2-3-16,3-5 3 0,-5-2-4 16,2 0 4-16,-2-3-1 0,-7 3-1 0,-3 0-1 15,-5 0-2-15,-2 5 0 0,-2 3-4 0,-5 0 2 16,-4 5-7-16,-1 1-5 0,-4 4-7 0,-5 2-10 15,-2 5 9-15,-2 2 6 0,0 8 12 16,2 3 9-16,-6 8-3 0,2 3 1 0,-2 5-2 16,-1 0-2-16,2-1-2 0,-2-2-4 0,2-1-3 15,2-5-2-15,2-2-1 0,3-6 0 0,3 2 2 16,1-7-1-16,2-1-1 0,8-2 2 0,0-5 1 16,6-1 4-16,5-4 1 0,6-4-1 0,0-2-1 15,7-7-4-15,0 2 1 0,1-5-4 16,-2 0-1-16,1-2-6 0,-7 1-6 0,-1-7-4 15,0-1-3-15,-2-1 6 0,-1 1 4 0,2-2 2 16,-1 0 4-16,-2 1-4 0,-1 2 2 16,-1 4 1-16,-2 2 2 0,-7 5 5 0,-4 4-4 15,0 0 2-15,-6 4 1 0,-4 1 2 0,1 0 15 16,-3 3 9-16,-4 0 7 0,-3-1 1 16,2 2-4-16,-2-4-8 0,-2 2-16 0,0 2-8 15,-3-1-12-15,-6 2-3 0,-3 3 8 0,-6 5 3 16,-3 0 4-16,-7 8 1 0,-3 3-2 0,0 3-1 15,-3 2 3-15,0 2 2 0,1 3-2 0,6 2 5 16,1-3-4-16,6 0-2 0,1-1-2 16,9-3-7-16,4-5-7 0,2-1-10 0,9-4-8 15,0-1-5-15,5-6 2 0,2-1 15 0,1-3 16 16,4-1 21-16,4-4 11 0,7-2 2 0,0-2-1 16,6-6-5-16,1-3-1 0,0 0 0 0,-1-7 1 15,-3 2 1-15,-1 0-1 0,-3-2 3 16,-4 2 2-16,-3 0 5 0,-3-2 0 0,0-1-2 15,-6 1-3-15,1 3-7 0,-4 5 1 0,-1 4 1 16,0 5-2-16,-2 4-8 0,-2 2-20 0,2 1-20 16,0 2-4-16,-4 5 11 0,0 6 13 15,-1 3 17-15,-3 6 3 0,-3-1-5 0,2 3 0 16,1-2 1-16,0 0-2 0,2 0 0 0,4-3-6 16,2-5-4-16,0-1-5 0,4-5-2 15,0-1 3-15,4-1-2 0,0-4 6 0,3-2 8 16,1-4 11-16,1 0 12 0,2-8 6 0,5 1 2 15,-3-4-4-15,2-3-6 0,3-1-4 16,-1-4-2-16,3 1-3 0,6-3 1 0,-3-1 0 16,2-1-5-16,-1-2 3 0,0 0-3 0,3 2-1 15,-5 4 0-15,-1 0-4 0,-5 3-2 0,-1 5-2 16,-6 2-4-16,1 3 0 0,-7 6-3 0,-3 0-4 16,0 2-8-16,-3 2-2 0,2 0 6 0,-2 6 7 15,-1 3 14-15,0 1 6 0,0 5 0 0,-4 1 0 16,-1 0-3-16,1 3 0 0,-2-1 1 15,1-1-1-15,2 1-3 0,-4-4 0 0,3-2-5 16,3-1-2-16,1-4 3 0,0-2-3 0,0-4 1 16,0 0-1-16,1-4-1 0,3 2 7 15,-1-2 11-15,1-3 8 0,0 2 4 0,6-7-2 16,3-4-6-16,3-2-10 0,7 0 0 0,-2-7-4 16,6 4-1-16,1-2 1 0,2-4-3 0,-3 4 2 15,-1-2 1-15,-1 3 0 0,-4 4-1 16,-2 0-4-16,-6 6-1 0,-3 4-6 0,-5 3-3 15,3 2-5-15,-4 4-3 0,-1 2 4 0,2 4 5 16,-1 5 10-16,-1 3 8 0,-2 4 3 16,2 4 1-16,-2-2-3 0,-1-1-4 0,1 1-2 15,1-1-1-15,0-3-2 0,0-1 3 0,3-3-1 16,-1-2-3-16,3-1 2 0,5-4 2 0,1 1 2 16,6 1 4-16,1-7-2 0,4-1-27 0,2-1-73 15,2-4-97-15,6-1-125 0,-2-3-196 0,0-3-232 16,-3-1-192-16</inkml:trace>
          <inkml:trace contextRef="#ctx0" brushRef="#br1" timeOffset="63960.6009">22530 6391 1 0,'7'-12'0'0,"3"0"92"0,0-7 143 16,-4 4-15-16,3 3-1 0,-4 2 4 0,-2 1 1 15,-3 0-13-15,-2 4-19 0,-2 1-21 16,-1 0-33-16,-2-1-32 0,-4 2-27 0,-2 3-31 15,-3 0-10-15,-8 0-6 0,-3 6-1 0,-1 3 4 16,-8 4-3-16,1 4-4 0,-4 4-4 0,-1 3-2 16,2 1-5-16,2 4-4 0,-2 1-2 15,6-1-6-15,4 1 3 0,5-2-2 0,6-1-4 16,5-1-2-16,4-3-10 0,2-4-8 0,6-1-6 16,3-5 1-16,4-1 8 0,3-3 10 0,2-3 16 15,3-3 7-15,4-3 8 0,9-6 2 0,3 0-1 16,4-4 0-16,0-4-6 0,1-1 3 15,-3-5 2-15,-2-1-1 0,-3-2 3 0,-2-1-2 16,-1-3-3-16,-3-1-1 0,-1-4 0 0,2-2-1 16,-7-2 1-16,3-6 0 0,-6 2-3 0,2-8-6 15,-1 2-3-15,-1-4-3 0,-1 1 0 16,-4-3 1-16,1-3-2 0,-2 3-1 0,0-2 2 16,-3 2-3-16,0 5 0 0,-3 6 4 0,-1 5-3 15,-2 7 3-15,-4 2 1 0,-1 6-1 0,1 5 2 16,-5 2 0-16,2 4-2 0,-2 4-5 15,2 3-5-15,-2 2-13 0,3 2-15 0,-2 5-4 16,0 7-6-16,-2 6 7 0,-2 7 8 0,1 8 5 16,-1 9 7-16,6 0 4 0,-4 12 5 15,6 3 4-15,-1 4-2 0,0 0 2 0,-2-1-3 16,5-2 2-16,-2-3 0 0,5 1 0 0,1-1 2 16,3-4-3-16,3-4 5 0,5-4-2 0,1-3 0 15,3-6 1-15,0 0-2 0,2-5 5 16,5-3 1-16,-4-5 3 0,2-4-2 0,1-2 2 15,-7-2 0-15,1-4-2 0,-6-2 4 0,1-4-3 16,-1 1 0-16,-6-4 5 0,1 2 1 0,-4-3 8 16,0-3 4-16,0 3-1 0,0-1-11 0,0-1-31 15,-3 1-50-15,3-2-66 0,3-2-79 0,-3 1-121 16,0-2-212-16,0-2-347 0,-3 4 180 16</inkml:trace>
        </inkml:traceGroup>
        <inkml:traceGroup>
          <inkml:annotationXML>
            <emma:emma xmlns:emma="http://www.w3.org/2003/04/emma" version="1.0">
              <emma:interpretation id="{26FAE590-258A-488C-9121-353E58E3C5D0}" emma:medium="tactile" emma:mode="ink">
                <msink:context xmlns:msink="http://schemas.microsoft.com/ink/2010/main" type="inkWord" rotatedBoundingBox="29394,6780 32385,6588 32448,7571 29457,7763"/>
              </emma:interpretation>
              <emma:one-of disjunction-type="recognition" id="oneOf10">
                <emma:interpretation id="interp46" emma:lang="en-IN" emma:confidence="0">
                  <emma:literal>not</emma:literal>
                </emma:interpretation>
                <emma:interpretation id="interp47" emma:lang="en-IN" emma:confidence="0">
                  <emma:literal>no ~</emma:literal>
                </emma:interpretation>
                <emma:interpretation id="interp48" emma:lang="en-IN" emma:confidence="0">
                  <emma:literal>no +</emma:literal>
                </emma:interpretation>
                <emma:interpretation id="interp49" emma:lang="en-IN" emma:confidence="0">
                  <emma:literal>no T</emma:literal>
                </emma:interpretation>
                <emma:interpretation id="interp50" emma:lang="en-IN" emma:confidence="0">
                  <emma:literal>snot</emma:literal>
                </emma:interpretation>
              </emma:one-of>
            </emma:emma>
          </inkml:annotationXML>
          <inkml:trace contextRef="#ctx0" brushRef="#br1" timeOffset="66219.8395">24185 6307 969 0,'2'-21'233'0,"2"-3"-165"16,3-5-47-16,0 10-33 0,7 4-21 0,2 2-2 15,2 2 16-15,6-1 17 0,2 5 19 16,-4 0 13-16,1 2 3 0,-1-1 0 0,2 3-6 15,-4 3-6-15,0 3-4 0,-3 3-2 0,-3 2 11 16,-2 1 23-16,-1 8 13 0,-5 3 13 16,-3 5-7-16,-6 2-15 0,-3 3-14 0,-1 1-13 15,-3-1-3-15,0 3-7 0,-2-3-3 0,-2-2-3 16,2-1-5-16,0-5 2 0,3 1-1 0,1-1 1 16,-3-3-2-16,6-4-3 0,-3 2 2 15,5-5 0-15,-2-3 5 0,0-4-2 0,4 1-1 16,1-4 2-16,0-2 3 0,0 0 13 0,0 0 13 15,1-2 17-15,-1 1 3 0,2-2-10 0,3 0-13 16,-2-3-18-16,0-2-7 0,-1 0-1 0,5-3 1 16,-3 4 1-16,1-1-3 0,2 1 2 0,-3-3 1 15,4 2 0-15,-5 1-3 0,1 1 3 16,1-2-3-16,-2 2 1 0,0 0 3 0,1 2-3 16,-2-1-2-16,1-1-1 0,-2 3-3 0,2-1-1 15,0-1 1-15,2 1-2 0,-2-2 0 16,5 3-1-16,-3-6-2 0,4 2-1 0,1-3-1 15,-1-3 4-15,7 1-1 0,2-2 1 0,-2-1-1 16,4-3 0-16,0-2 3 0,-1 1 1 0,2 0 3 16,2-1-3-16,-4-1-4 0,5 1 1 15,-1 0-3-15,1-1 0 0,-3 3 2 0,6-2-2 16,-1 6 1-16,3-2-3 0,-2 4 1 0,1 0-1 16,-6 3 4-16,4 2-6 0,-3 2-3 15,3 4-2-15,-9 1-7 0,2 3 7 0,-6 4 4 16,1 2 7-16,-2 5 8 0,-4 1 3 0,3 3 6 15,-6-1 2-15,0 6 4 0,-3 0-5 0,-2-1-5 16,-3 2-6-16,2-2-12 0,-5 1 2 0,4-3-3 16,-1 3-7-16,0-2-5 0,-2-4-20 0,2 3-17 15,0-3-19-15,2-2-24 0,-3-3-43 16,1-2-75-16,3-3-92 0,6-2-121 0,-4-4-109 16,1-1 205-16,8-4 335 0</inkml:trace>
          <inkml:trace contextRef="#ctx0" brushRef="#br1" timeOffset="66550.9556">25480 6099 1 0,'17'-12'0'0,"-1"-6"0"0,2 0 0 15,-4 3 81-15,-3 9 133 0,-3 2-1 0,-5 1-27 16,-2 4-44-16,-1 1-41 0,-1 2-16 0,-3 4 12 16,-4 5 11-16,-4 5 12 0,-3 4-7 0,-2 5-25 15,-3 3-21-15,2-1-23 0,-2 2-11 0,5 0-8 16,0-1-9-16,3-3-6 0,6-2-10 15,-1-2-4-15,7-3-8 0,3-5 5 0,6-1 6 16,0-3 11-16,5-4 15 0,3-2 6 0,6-3 6 16,7-2 3-16,3-2-1 0,3-6 0 15,7-3-4-15,-3-4-4 0,-5 0-6 0,3-4 0 16,-5 1 3-16,-4-1 5 0,-5 0 11 0,-6-1 4 16,-4-5 2-16,-3 0 5 0,-9 2 0 0,-2 2 2 15,-1 0 2-15,-8 5-9 0,0 1-20 0,-4 4-17 16,-8 1-19-16,-2 4-13 0,0 4-1 15,-2 1-9-15,-8 2-10 0,7 2-17 0,-3 0-22 16,4 2-26-16,5 1-35 0,0-2-61 0,8 1-112 16,5-1-147-16,0 1-175 0,10-3 151 0</inkml:trace>
          <inkml:trace contextRef="#ctx0" brushRef="#br1" timeOffset="66828.6507">26320 5553 1 0,'2'-9'283'0,"-1"-3"-17"0,5-4-36 16,-5 8-17-16,0 1-10 0,1 4 4 0,-1 2-24 15,-1 1-35-15,0 1-45 0,-1 2-51 16,1-1-35-16,-2 4-12 0,1 3 7 0,0 11 16 16,-6 6 23-16,3 12 11 0,-7 3 2 0,4 10 3 15,-3 1-9-15,-1 2-8 0,0 6-6 0,-2 0-6 16,1 1-8-16,4-3-6 0,-3-3-2 0,2-1-6 15,3-8-2-15,1 2-2 0,2-6-6 16,3-2 0-16,0 0-1 0,3-7-4 0,4-6-4 16,-2-5-8-16,7-5-17 0,-1-6-27 0,1-4-55 15,3-2-80-15,1-7-145 0,2-5-269 16,1-7-256-16,-3-3 536 0</inkml:trace>
          <inkml:trace contextRef="#ctx0" brushRef="#br1" timeOffset="66980.9974">26212 6001 1144 0,'-8'-5'327'0,"2"-1"-123"0,0-4-96 16,11 2-58-16,7 1-36 0,7-4-15 15,8-3 7-15,18-2 3 0,9-2 3 0,12-3-4 16,6 3-2-16,9 2-4 0,7 3-2 0,-3 1-1 16,6 6-19-16,-1 1-71 0,-9 4-163 0,-3-1-374 15,-7 1-266-15</inkml:trace>
        </inkml:traceGroup>
      </inkml:traceGroup>
      <inkml:traceGroup>
        <inkml:annotationXML>
          <emma:emma xmlns:emma="http://www.w3.org/2003/04/emma" version="1.0">
            <emma:interpretation id="{ACA7EDD9-A3D3-4A7D-A9AB-DEDC02B3A3D7}" emma:medium="tactile" emma:mode="ink">
              <msink:context xmlns:msink="http://schemas.microsoft.com/ink/2010/main" type="line" rotatedBoundingBox="2055,10346 12399,10008 12501,13124 2157,13462"/>
            </emma:interpretation>
          </emma:emma>
        </inkml:annotationXML>
        <inkml:traceGroup>
          <inkml:annotationXML>
            <emma:emma xmlns:emma="http://www.w3.org/2003/04/emma" version="1.0">
              <emma:interpretation id="{D8481CD1-AEE5-476E-AACD-A45CFE91AE10}" emma:medium="tactile" emma:mode="ink">
                <msink:context xmlns:msink="http://schemas.microsoft.com/ink/2010/main" type="inkWord" rotatedBoundingBox="1966,10673 4827,10332 4976,11584 2115,11925"/>
              </emma:interpretation>
              <emma:one-of disjunction-type="recognition" id="oneOf11">
                <emma:interpretation id="interp51" emma:lang="en-IN" emma:confidence="0">
                  <emma:literal>based</emma:literal>
                </emma:interpretation>
                <emma:interpretation id="interp52" emma:lang="en-IN" emma:confidence="0">
                  <emma:literal>fazed</emma:literal>
                </emma:interpretation>
                <emma:interpretation id="interp53" emma:lang="en-IN" emma:confidence="0">
                  <emma:literal>fared</emma:literal>
                </emma:interpretation>
                <emma:interpretation id="interp54" emma:lang="en-IN" emma:confidence="0">
                  <emma:literal>basal</emma:literal>
                </emma:interpretation>
                <emma:interpretation id="interp55" emma:lang="en-IN" emma:confidence="0">
                  <emma:literal>band</emma:literal>
                </emma:interpretation>
              </emma:one-of>
            </emma:emma>
          </inkml:annotationXML>
          <inkml:trace contextRef="#ctx0" brushRef="#br1" timeOffset="69651.4728">-3124 10646 560 0,'-8'6'229'0,"4"2"-74"0,-6-1-15 16,9 1-9-16,0-4-10 0,1-1-3 0,0-3 2 15,2-3 17-15,0 0 11 0,0-3-2 0,8-6-24 16,2-8-32-16,1-9-26 0,10-6-16 16,4-5-12-16,2-3-6 0,6 0-2 0,-1-6-7 15,1 0-1-15,1-3-5 0,-5 0-6 0,-2-1 6 16,5-3 0-16,-9-4 2 0,-3-2 4 16,2-2-8-16,-3 2-1 0,-3-2-1 0,-4 3-1 15,-2 1 2-15,0 4 0 0,-4 9-2 0,-2 8-2 16,-5 8 5-16,-1 3 0 0,0 10 0 0,0 2 0 15,-1 8-1-15,1 2 4 0,0 4 4 0,-3 2 1 16,2 2-13-16,-1 2-17 0,-2 2-11 0,0 10-7 16,-1 8 10-16,-6 12 10 0,-2 14 9 15,-6 4 3-15,3 8-5 0,1 5 1 0,1 3-2 16,-3 3-4-16,5 2 5 0,0 3-1 0,0-7 2 16,0-2-1-16,1-6 0 0,6-2 0 0,-3-6 0 15,7-10 2-15,1-6-6 0,0-9-2 16,6-9-7-16,1-4-4 0,1-6-1 0,4-4 5 15,-2-2 5-15,3-10 6 0,7-2 10 16,3-6 1-16,-3-5 3 0,6-6 3 0,0-2-8 0,-3-2 0 16,-3-1-2-16,-1 2-1 0,-6-2 6 15,-6 2 0-15,-1-1 1 0,-6-2 1 0,-7 1-3 16,-1 1 1-16,-3 1-1 0,-2 4-2 0,-7 3 1 16,1 2-4-16,-4 4-7 0,-4 7-10 15,2 4 1-15,-5 6-5 0,1 3 8 0,-5 4 5 16,3 4-2-16,-4 1 1 0,7 2 2 0,1-1-1 15,3 3 0-15,7-5-4 0,2 1-5 0,4-5-11 16,3 2-9-16,7-3-9 0,2-2-5 16,9-1 4-16,0-1 6 0,5-2 13 0,8-3 14 15,-2-6 7-15,14 0 4 0,3-3 0 0,3 0 0 16,4-3-3-16,6 2 4 0,1-2-2 0,4 3-2 16,3 0 2-16,-2-1-3 0,0-2 0 15,1 2-1-15,-3-3 0 0,0 1 2 0,-2 0 0 0,1-5 2 16,-3 1 0-16,0-3 1 15,0-4 1-15,-8 3 2 0,-6-4 2 0,-2 4-2 16,-13 4 1-16,1-3-1 0,-9 4 5 0,-3 0 8 0,-8 1 9 16,-3 1 7-16,-3 0-3 0,-9 1-10 15,-1 3-10-15,-6 5-12 0,-5 1-2 0,-3 3 0 16,-5 5 3-16,-1 3 1 0,-3 9 0 0,-3 1 3 16,2 6-1-16,5 2 3 0,-3 3 0 0,4 4-2 15,1 0 1-15,-2 3-3 0,7 1 2 16,-1-5-3-16,9 1-1 0,-1-2 0 0,0-5-2 15,7 1 0-15,3-3-4 0,5-3-5 0,3-8-5 16,4-1-3-16,3-6 1 0,1-2 8 16,5-4 11-16,2-4 6 0,5-5 6 0,-1-3-1 15,6-5-3-15,0-1-2 0,1-6 2 0,0 1-1 16,1-2 1-16,-3-4-2 0,-1 2 1 0,-5-1-1 16,-3 4 2-16,-1 3 2 0,-5 5 1 0,-5 1-2 15,-1 5-1-15,-1 4-1 0,1 4-1 16,-3 2-2-16,-3 2-3 0,3 2-2 0,-2 4 1 15,0 5 1-15,1 2 3 0,0 4 0 0,-2 1-2 16,-1 1-1-16,1-1-3 0,3-2 1 0,3 2-2 16,0 0 0-16,-1-8 1 0,2 1-6 0,4-2-2 15,-2-5-1-15,4-4-1 0,3 0 4 16,1-5 3-16,5-3 4 0,3-3-1 0,3-7 3 16,-1 2 0-16,4-8-1 0,0-2 2 0,3 0-1 15,0 0 0-15,-5-3 2 0,-8 0 0 16,2 2 3-16,-7-2 4 0,-7 2-1 0,2 1 1 15,-5-1 0-15,-3 4 2 0,-1 1 1 0,-2 5 3 16,-4 4 2-16,5 4-1 0,-2 2 0 0,-2 4-8 16,4 1-7-16,-1 1-14 0,1 1-10 15,-3 4-7-15,4 3 3 0,-1 5 4 0,2 2 6 16,2 4 4-16,6 1 1 0,-3 4 2 0,6 2 1 16,0 2 2-16,2 0 3 0,0 0 3 0,0 0 3 15,-1-2 0-15,-4 1 0 0,2-1 0 16,-8 0-2-16,0 0 3 0,-6-2-1 0,-1 1 1 15,-4-1 2-15,-3-1-4 0,-3-1-1 0,-5 1-1 16,-2-4-2-16,-3 0 3 0,-2-6 2 0,1 0 3 16,2-6 1-16,0-4 4 0,5-4 2 15,3-2-3-15,2-2 0 0,4-2-5 0,2 0 0 16,4 1-3-16,4 2-10 0,0 0-3 0,3-1-7 16,5 0-2-16,0-2 6 0,4 0 6 0,7-2 5 15,0 2 1-15,2 0 4 0,-1-2-3 0,6-3 2 16,0 3 2-16,3-2-1 0,4-4 2 15,-3 0-2-15,7-5-1 0,-1 0 0 0,3-3 1 16,1-2-1-16,-1 0 3 0,-5 0 2 0,5-3-2 16,-8 4 3-16,1-3-1 0,-7 2-2 15,1-2 5-15,-9-2-2 0,3 2 4 0,-12-4 4 16,0 7 2-16,-6 2 4 0,-5 1-1 0,-5 3 1 16,1 2-4-16,-5 1-1 0,-1 7-3 0,-1 4-8 15,1 4-4-15,-7 6-7 0,5 5-4 16,-2 3 3-16,-5 3-2 0,6 6 4 0,0 5 0 15,-4 1 2-15,6 3 0 0,1-2 0 0,2 2 1 16,6-1-3-16,-4-3 1 0,9 0-1 0,0-4-1 16,8-3-2-16,-3-5-1 0,7-2 0 0,1-6 2 15,1-2 3-15,9 0 6 0,1-5 3 0,4-2 4 16,1-2 1-16,6-5-1 0,4 3-3 16,-4-5-3-16,11 0 1 0,-2-3-2 0,4 2 1 15,4-2-1-15,1-2 1 0,0 2 1 0,-4-3-1 16,-4 0 0-16,-2-3-2 0,-3 4 2 0,-1-5-2 15,-3 2 1-15,-2-5 2 0,-3 0-2 16,-3 1 4-16,-8-2-1 0,-1 0 2 0,-8 2 5 16,-7 2 0-16,-3 0 5 0,-2 4 0 0,-3 4-2 15,-4 5-3-15,-5 3-10 0,-3 5-4 16,-8 5-6-16,-4 7 3 0,-1 4 3 0,-6 8 1 16,3 4 2-16,-2 3-3 0,2 2 2 0,2 6-2 15,0-6 0-15,5 5 1 0,3-5 2 16,1 0-1-16,4 3-1 0,-2-3 2 0,9-2-5 15,4-3-1-15,4-2-3 0,3-9-8 0,2 0-2 16,6-9-1-16,3-4 2 0,4 0 7 0,0-8 6 16,7-5 4-16,2-5 3 0,2-7 0 0,3 2-2 15,6-7-1-15,-3-3 3 0,6-4-3 16,-1-5 3-16,-1-1 1 0,-4-4-3 0,-5 1 4 16,-5-4-1-16,-3-6 1 0,-4-7-1 0,0-5-2 15,-3-3-2-15,-2 0-3 0,1-1 2 0,0 0-4 16,-2 0 1-16,-5-2 4 0,-1 8-4 0,0 4 6 15,-3 3 0-15,-1 7 2 0,0 8 3 16,-1 12 4-16,-3 9 7 0,0 8 3 0,1 4 3 16,1 7-11-16,-2 1-15 0,-1 4-10 0,1 9-7 15,-5 9 5-15,-3 12 10 0,3 11 2 0,1 6 4 16,-2 1-1-16,8 5 0 0,-1 2 2 16,0 2 0-16,-1 5-1 0,4-3 4 0,-1 1 0 15,2-2-4-15,3-4 3 0,2-5-3 0,-1-1-2 16,6-8 0-16,1 0-9 0,1-4-15 15,10-5-53-15,-6-3-106 0,9-5-165 0,-2-5-323 16,0-5-829-16</inkml:trace>
        </inkml:traceGroup>
        <inkml:traceGroup>
          <inkml:annotationXML>
            <emma:emma xmlns:emma="http://www.w3.org/2003/04/emma" version="1.0">
              <emma:interpretation id="{2392EE26-D944-4B05-BB1E-3A32C54A43EA}" emma:medium="tactile" emma:mode="ink">
                <msink:context xmlns:msink="http://schemas.microsoft.com/ink/2010/main" type="inkWord" rotatedBoundingBox="5473,10896 6585,10939 6563,11519 5450,11475"/>
              </emma:interpretation>
              <emma:one-of disjunction-type="recognition" id="oneOf12">
                <emma:interpretation id="interp56" emma:lang="en-IN" emma:confidence="0">
                  <emma:literal>on</emma:literal>
                </emma:interpretation>
                <emma:interpretation id="interp57" emma:lang="en-IN" emma:confidence="0">
                  <emma:literal>om</emma:literal>
                </emma:interpretation>
                <emma:interpretation id="interp58" emma:lang="en-IN" emma:confidence="0">
                  <emma:literal>orr</emma:literal>
                </emma:interpretation>
                <emma:interpretation id="interp59" emma:lang="en-IN" emma:confidence="0">
                  <emma:literal>fn</emma:literal>
                </emma:interpretation>
                <emma:interpretation id="interp60" emma:lang="en-IN" emma:confidence="0">
                  <emma:literal>orv</emma:literal>
                </emma:interpretation>
              </emma:one-of>
            </emma:emma>
          </inkml:annotationXML>
          <inkml:trace contextRef="#ctx0" brushRef="#br1" timeOffset="70313.2857">424 9813 1170 0,'1'-2'363'0,"0"0"-176"15,-1-2-105-15,0 8-39 0,0 2 5 0,-4 4 30 16,-2 5 32-16,-5 6 10 0,-3 4-3 16,-3 4-8-16,1 3-23 0,-4 4-18 0,0 3-14 15,1 0-16-15,1 1-7 0,2-2-10 0,4-2-7 16,3-4-5-16,5-3-5 0,3-6-2 16,3-3-3-16,4-2 4 0,2-5-3 0,2 0-2 15,4-5 1-15,-2-4-3 0,3-2 5 0,2-4 3 16,-1-1 2-16,0-4 2 0,-1-3 2 0,-3 1 3 15,0-5 0-15,-7-2 2 0,-1 1-11 16,-5-5-14-16,-4 4-10 0,-7-3-14 0,-2-3 6 16,-4 2 6-16,-1-3 9 0,-4 1 10 0,3-2-1 15,-3 3 3-15,7-4-1 0,1-2-3 0,3-1-8 16,3-1-5-16,7 1-3 0,4 1-7 16,10 0 7-16,4 2 3 0,5 1 1 0,6 3 7 15,1 2 0-15,3 5 1 0,1 2 0 0,-2 6 1 16,2 6-3-16,-1 5 0 0,-2 4 4 0,5 5-2 15,-2 5 7-15,-1 3 5 0,1 5 3 16,-8 2 8-16,-1 4 0 0,-6 2 1 0,-4 2 1 16,-5 0-1-16,-3-1 0 0,-5-2-1 0,-3-2 1 15,-2-3-5-15,-3-2 2 0,0 2-2 0,-3-4-4 16,-1-2 4-16,1-2-5 0,3-8 0 0,0-4 1 16,7-3-2-16,0-6-2 0,2 0-2 15,-1-3-4-15,1-3-9 0,2-6-2 0,4-7 2 16,1-4 2-16,1-2 11 0,6-4-1 0,-5-2-1 15,4-1 1-15,-1-6-7 0,3-2-1 16,3-1-4-16,3 4-1 0,0 2 2 0,7 10 0 16,-7 4 4-16,4 5-1 0,-1 5 3 0,-1 6-1 15,-1 5 2-15,-1 3 8 0,-5 8 0 0,-2 7 11 16,-2 5 6-16,-1 5 4 0,-1 2 4 16,-3 5-2-16,-3-2-3 0,0-1-3 0,0-1-4 15,-1-4-3-15,1-6-3 0,1-2-1 0,-1-9-3 16,3 1 3-16,-3-3 1 0,2-3 1 0,-2-4 10 15,4 1 4-15,-3-5 4 0,5-2 0 16,4-1-6-16,2-8-6 0,2 1-8 0,1-3-4 0,0 0-15 16,-1-4-44-16,1 2-78 0,-3-6-171 15,1-1-328-15,1-2-474 0</inkml:trace>
        </inkml:traceGroup>
        <inkml:traceGroup>
          <inkml:annotationXML>
            <emma:emma xmlns:emma="http://www.w3.org/2003/04/emma" version="1.0">
              <emma:interpretation id="{FEC9F218-5AC8-463D-A3A8-679316CB21A2}" emma:medium="tactile" emma:mode="ink">
                <msink:context xmlns:msink="http://schemas.microsoft.com/ink/2010/main" type="inkWord" rotatedBoundingBox="7007,10184 12399,10008 12501,13124 7109,13300"/>
              </emma:interpretation>
              <emma:one-of disjunction-type="recognition" id="oneOf13">
                <emma:interpretation id="interp61" emma:lang="en-IN" emma:confidence="0">
                  <emma:literal>price-tag</emma:literal>
                </emma:interpretation>
                <emma:interpretation id="interp62" emma:lang="en-IN" emma:confidence="0">
                  <emma:literal>price-tag.</emma:literal>
                </emma:interpretation>
                <emma:interpretation id="interp63" emma:lang="en-IN" emma:confidence="0">
                  <emma:literal>price-tang</emma:literal>
                </emma:interpretation>
                <emma:interpretation id="interp64" emma:lang="en-IN" emma:confidence="0">
                  <emma:literal>price -toy</emma:literal>
                </emma:interpretation>
                <emma:interpretation id="interp65" emma:lang="en-IN" emma:confidence="0">
                  <emma:literal>price -try</emma:literal>
                </emma:interpretation>
              </emma:one-of>
            </emma:emma>
          </inkml:annotationXML>
          <inkml:trace contextRef="#ctx0" brushRef="#br1" timeOffset="70854.0687">2326 9853 1403 0,'-6'-18'190'0,"-1"-7"-83"0,5-6-43 0,5-1-21 16,11-2 3-16,6-4 14 0,4 0 7 15,-1-6 5-15,1 7-1 0,1-2-6 0,-5-1-14 16,2 2-9-16,-2 3-9 0,-4-1-1 0,-5 0-1 15,-1 3-4-15,-3-1 6 0,-4 1-2 0,1 1-1 16,-4 6 2-16,-4-1-1 0,1 3 6 16,-4 2 3-16,1 7 5 0,-1-1-2 0,-4 7 1 15,3 3-2-15,2 2-7 0,-1 3-2 0,2 1-12 16,-2 1-16-16,0 3-4 0,-2 6-12 0,-3 9 2 16,-2 4 2-16,2 8 2 0,1 6 8 15,2 6 1-15,-2 9 2 0,5 3-1 0,2 10 3 16,-2 2-1-16,2 7 2 0,2 2 1 0,-5 6-1 15,0 2 0-15,-4 4-1 0,3 2-2 16,-4 0 3-16,-1 3-2 0,-6 0 2 0,3 2-3 16,-7 3-4-16,0 4 1 0,-3 3-2 0,-4 1-2 15,3 2 1-15,-1-7-22 0,4-8-15 0,3-14-39 16,0-9-71-16,4-11-89 0,-3-7-40 0,2-6 8 16,0-12 27-16,-1-14-140 0,6-16-281 15,-1-12 14-15</inkml:trace>
          <inkml:trace contextRef="#ctx0" brushRef="#br1" timeOffset="71491.8176">1821 10826 1 0,'-6'-55'0'0,"2"-16"0"0,0-18 25 0,8 12 131 16,7 8-12-16,2 7-15 0,6 0-8 15,5 6-10-15,6 2-9 0,5 1 4 0,0 6 5 16,4-1 12-16,2-1-2 0,3 1-10 0,5 1-23 16,-2 1-25-16,7 3-17 0,0 6-14 15,-4 1-6-15,1 4-5 0,-4 6 2 0,-3 6 0 16,-5 7-3-16,-4 6-4 0,-5 5-4 0,-7 4-3 15,-4 6-1-15,-4 6 11 0,-3 3 11 0,-3 6 10 16,-6 3 16-16,-2 1 6 0,-3 7 8 16,-5 2 2-16,-9-1-9 0,-6 6-8 0,-5-1-11 15,-6-3-8-15,-1-1-5 0,-3-4-6 0,5-4-5 16,2-2-6-16,3-9 0 0,5-1-3 0,6-7 2 16,3-3 4-16,7-1-4 0,2-5-6 0,4-3-13 15,2-1-11-15,4-2-4 0,5-2 1 16,2-8 7-16,6-5 3 0,8-6 5 0,3-4 1 15,4-2 2-15,5-6 6 0,1 0-4 0,3-1 2 16,1-2-2-16,0-1-3 0,2 2 4 16,-2 0 1-16,-2 2 1 0,1 5-1 0,-3 0-1 0,-5 6 0 15,-8 4-1-15,-6 6 2 0,-8 7-3 16,0 3-7-16,-8 5-13 0,-4 5-10 0,-1 1 12 16,0 7 14-16,0 5 16 0,-2 12 13 0,-2 7-8 15,-3 7-4-15,0 4-3 0,0 4 1 16,-2 0-3-16,5 1 0 0,-3 2-4 0,1-5-8 15,6-5 5-15,0-8-2 0,2-7 1 0,5-6 4 16,0-6-3-16,3 0 2 0,4-5 5 16,1-2 8-16,3-3 5 0,4-5 5 0,2-4-1 15,5-3-7-15,2-3 1 0,1-7-1 0,-5 0 0 16,1-3 2-16,-2-4-5 0,-1-3-1 0,0-4-2 16,-5-3 2-16,-2 2 1 0,-4-2 2 15,-6-2 1-15,-1 4-8 0,-5-2 5 0,0 0-2 16,0 3 1-16,-2 7 5 0,-2 4-7 0,2 8 2 15,-2 7-3-15,2 2-6 0,0 5-8 0,0-1-13 16,-1 3-3-16,0 4 1 0,1 9 14 0,-3 3 10 16,-4 8 4-16,4 3 6 0,2 1-8 0,0 2 0 15,-1 0-3-15,4-1-5 0,-1-1 5 16,0 2-1-16,5-6 0 0,1-3 0 0,-3-2-3 16,5-2 0-16,-1-7-4 0,0 1-33 0,4-7-117 15,2-4-165-15,3-5-404 0,2-7-802 0</inkml:trace>
          <inkml:trace contextRef="#ctx0" brushRef="#br1" timeOffset="71647.4841">3506 9407 1772 0,'-9'-9'244'0,"-5"-6"-108"0,2 3-71 16,7 10-68-16,5 1-45 0,1 1-10 0,5 1 3 15,-2 1 16-15,5 4 21 0,3 0-19 16,0 9-51-16,4-2-98 0,-2 9-301 0,0 4-453 15</inkml:trace>
          <inkml:trace contextRef="#ctx0" brushRef="#br1" timeOffset="72069.0578">3907 9724 1122 0,'-15'-3'340'0,"-6"1"-245"16,-2 1-39-16,3 6-8 0,-1 7 24 15,2 1 28-15,-5 6 27 0,-1 0 7 0,-1 6-3 16,0 4-7-16,2-2-25 0,3 7-21 0,-5 1-19 16,5 0-18-16,5 3-15 0,2-6-11 0,7-3-6 15,7-8-7-15,6-1-2 0,-1-5-2 16,11 0-2-16,2-4 9 0,0-3 1 0,12-4 5 16,1-4 3-16,1-4-6 0,7-2 0 15,-2-2-1-15,8-3 1 0,-4-4-1 0,3 0-1 16,2-2-2-16,-4-6-3 0,1 1 3 0,-2-8 2 15,-2-1-2-15,-5-6 1 0,-2-1-6 0,-8 2-1 16,-5-1-2-16,-5 1-1 0,-4 2 6 0,-8 3-1 16,-3 3 4-16,0 6-1 0,-6 10 5 0,0 1-1 15,-5 7 1-15,-1 5-2 0,-5 4-9 16,-4 8-1-16,-7 5-1 0,1 10 2 0,-7 1 3 16,6 3 3-16,2 2 4 0,0 3 1 0,3 2 4 15,4 1 2-15,1-3-1 0,7 3 2 0,8-10-8 16,2-8-3-16,4 0-2 0,4-4-3 0,4-3 6 15,5-3 2-15,2-1 3 0,4-4 5 16,5-4-5-16,3-2 0 0,5-1-2 0,3-1-2 16,2-2-4-16,3-2-7 0,1-1-46 0,0-3-100 15,-3 2-147-15,3-2-429 0,-1-6-837 16</inkml:trace>
          <inkml:trace contextRef="#ctx0" brushRef="#br1" timeOffset="72274.9925">4689 9761 2119 0,'-4'-5'99'0,"-6"1"-70"0,5-1-46 0,8 3-11 16,6-2 6-16,4-1 27 0,4-2 2 15,7-1 0-15,-1-1-4 0,6 1-1 0,-2 2 1 16,4-1-6-16,2 2-19 0,-2 0-41 0,1 1-93 15,0-2-206-15,-1-2-390 0,-1 2-96 16</inkml:trace>
          <inkml:trace contextRef="#ctx0" brushRef="#br1" timeOffset="72546.6157">5725 8969 1246 0,'-4'-13'349'0,"-2"-5"-135"0,0 0-17 16,3 11-46-16,1 7-17 0,2 0-15 0,0 1-35 15,0 0-38-15,-3 4-20 0,2 8 0 0,-9 10 10 16,-2 14 14-16,-4 11 8 0,-4 10-1 16,-4 9-7-16,-3 5-6 0,0 6-4 0,-2 1-5 15,1 0-6-15,0 3-4 0,2 0-7 0,5-4-3 16,-1-4-3-16,9-6-3 0,1-6-2 0,6-5-4 15,1-3-3-15,2-3-1 0,3-7-4 0,2-5-23 16,-2-9-63-16,4-9-112 0,0-4-149 16,-2-7-326-16,1-7-861 0</inkml:trace>
          <inkml:trace contextRef="#ctx0" brushRef="#br1" timeOffset="72720.9422">5131 9671 1649 0,'-8'-15'223'16,"6"0"-101"-16,-1-7-68 0,8 4-45 0,11 3-14 16,6-5 1-16,6 4 0 0,9-3 3 0,2 1 3 15,4 2 3-15,7 0-1 0,3 0-3 0,2 2 0 16,6 2-16-16,-4 5-76 0,4 1-154 16,-6 3-383-16,-2 2-448 0</inkml:trace>
          <inkml:trace contextRef="#ctx0" brushRef="#br1" timeOffset="73595.8044">6161 9623 320 0,'3'-9'192'0,"2"-6"-105"0,-1-3-16 15,-1 2 20-15,-1 1 45 0,-2-3 44 0,-2 3 24 16,-4-2-14-16,-4 6-29 0,-5-1-31 0,-5 4-28 15,1 4-15-15,-6 2-11 0,-2 6-4 0,-8 0 1 16,4 8-4-16,-5 4-5 0,-3 5-9 16,0 8-8-16,2 3-8 0,0 3-4 0,0 3-3 15,2 3-5-15,5-1-2 0,5-1-8 0,-1-2-5 16,12-1-7-16,2 0-8 0,8-4-1 16,4-7-7-16,4-2-4 0,6-4 4 0,4-7 3 15,2-5 7-15,8-5 4 0,3-2 3 0,4-8-1 16,6-2-1-16,2-7 1 0,1-3-3 0,2 2 2 15,-3-7 2-15,-4 4 2 0,-6-2 0 16,-2-3 3-16,-4 4 1 0,-8 2 1 0,-3 1 3 16,-7 1 0-16,3 4 2 0,-5 3 4 0,-3 4 3 15,0 6 5-15,-2-1-5 0,2 4-11 0,-1-1-14 16,0 0-11-16,-1 7-4 0,-4 0 3 0,4 4 5 16,-2 2 0-16,3-4 0 0,1-1 1 15,3-1-3-15,-1 0 5 0,8-1 1 0,3-1 5 16,0-4 4-16,5-3-1 0,9 0-1 0,5-4-2 15,7-1 0-15,4-4-2 0,0-1 2 0,4-1 0 16,-2-3 0-16,2 0 3 0,-3-5-1 16,-3 1 0-16,-5-3 4 0,-4-4-3 0,-5 0 0 15,-2-4 3-15,-3-2-1 0,-6 1 2 0,-3-1 4 16,-5 3-1-16,-4-1-2 0,-4 3 2 0,-2 5-2 16,-5 4 1-16,3 6 5 0,-6 3-5 15,4 4-4-15,-5 4-6 0,-1 4-7 0,-3 5 0 16,-6 0-1-16,1 6 1 0,-3 7-1 0,-4 2 0 15,2 7-3-15,-2 5 1 0,3 4 7 16,-2 5-2-16,6 6 6 0,-4 4 2 0,1 2-1 0,8 5 4 16,1 1 0-16,1 5 0 0,4 3 3 15,2 6 3-15,-2 5 0 0,2 3-2 0,-5 6 3 16,-1 6-12-16,-5 6 5 0,1 6 0 16,0 6-6-16,-2 13 15 0,3-2-2 0,-2 4 1 15,-3-5 0-15,-3-8-5 0,-2-4-3 0,-3-7-2 16,-4-13 0-16,-7-15 1 0,-7-13 1 0,-5-10 5 15,-11-7-1-15,-3-4 2 0,-2-8 0 0,1-9 2 16,1-13 5-16,3-10 0 0,6-14 1 0,3-11-9 16,3-10 0-16,1-6-5 0,9-9-3 15,1-3 3-15,2-8-6 0,10-9 0 0,4-5 1 16,9-6-3-16,10-8 0 0,6-4-3 0,8-11-2 16,13-6 0-16,10-4 1 0,12-6 0 15,10-4 0-15,13-2-1 0,11 4 1 0,11 7 2 16,9 9-2-16,10 15 0 0,6 12 1 0,-6 13-6 15,5 7 4-15,-5 11 1 0,-4 1-2 0,-1 6 5 16,-8 7-1-16,-4 6 0 0,-8 8-2 16,-5 4 5-16,-11 8-6 0,-8 4-5 0,-10 1-7 15,-5 3-46-15,-16 0-56 0,-8 4-71 0,-7-2-59 16,-5 1-29-16,-5 0-36 0,-3 0-71 0,0 2-170 16,0-1-273-16,0-3 739 0</inkml:trace>
          <inkml:trace contextRef="#ctx0" brushRef="#br1" timeOffset="73698.3015">7179 9828 2690 0,'-18'-11'237'16,"-15"1"-121"-16,-3-3-60 0,-7 7-31 0,8 3-21 15,-5 3-92-15,-5 3-314 0,0 2-1263 16</inkml:trace>
        </inkml:traceGroup>
      </inkml:traceGroup>
    </inkml:traceGroup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26:09.9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0FFA7E5-4FF3-49A8-80A6-43E90F1AB4A6}" emma:medium="tactile" emma:mode="ink">
          <msink:context xmlns:msink="http://schemas.microsoft.com/ink/2010/main" type="writingRegion" rotatedBoundingBox="1036,675 10444,194 10541,2107 1134,2588">
            <msink:destinationLink direction="with" ref="{47D7C0A7-E507-41EA-A371-D8D9AC58D434}"/>
          </msink:context>
        </emma:interpretation>
      </emma:emma>
    </inkml:annotationXML>
    <inkml:traceGroup>
      <inkml:annotationXML>
        <emma:emma xmlns:emma="http://www.w3.org/2003/04/emma" version="1.0">
          <emma:interpretation id="{5FA3C0E1-F1F7-44D4-96B2-4A124F07B71F}" emma:medium="tactile" emma:mode="ink">
            <msink:context xmlns:msink="http://schemas.microsoft.com/ink/2010/main" type="paragraph" rotatedBoundingBox="1036,675 10444,194 10541,2107 1134,25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D1B93E-CBAD-4765-9CD8-279FBEA935EA}" emma:medium="tactile" emma:mode="ink">
              <msink:context xmlns:msink="http://schemas.microsoft.com/ink/2010/main" type="line" rotatedBoundingBox="1036,675 10444,194 10541,2107 1134,2588"/>
            </emma:interpretation>
          </emma:emma>
        </inkml:annotationXML>
        <inkml:traceGroup>
          <inkml:annotationXML>
            <emma:emma xmlns:emma="http://www.w3.org/2003/04/emma" version="1.0">
              <emma:interpretation id="{C64B68DC-DDD6-4906-940B-75F6344C2A64}" emma:medium="tactile" emma:mode="ink">
                <msink:context xmlns:msink="http://schemas.microsoft.com/ink/2010/main" type="inkWord" rotatedBoundingBox="1036,675 4416,502 4494,2023 1114,2196"/>
              </emma:interpretation>
              <emma:one-of disjunction-type="recognition" id="oneOf0">
                <emma:interpretation id="interp0" emma:lang="en-IN" emma:confidence="0">
                  <emma:literal>whether</emma:literal>
                </emma:interpretation>
                <emma:interpretation id="interp1" emma:lang="en-IN" emma:confidence="0">
                  <emma:literal>Whether</emma:literal>
                </emma:interpretation>
                <emma:interpretation id="interp2" emma:lang="en-IN" emma:confidence="0">
                  <emma:literal>Whetham</emma:literal>
                </emma:interpretation>
                <emma:interpretation id="interp3" emma:lang="en-IN" emma:confidence="0">
                  <emma:literal>Whetten</emma:literal>
                </emma:interpretation>
                <emma:interpretation id="interp4" emma:lang="en-IN" emma:confidence="0">
                  <emma:literal>whetted</emma:literal>
                </emma:interpretation>
              </emma:one-of>
            </emma:emma>
          </inkml:annotationXML>
          <inkml:trace contextRef="#ctx0" brushRef="#br0">80 267 1 0,'-1'-12'59'0,"0"-5"132"0,1-4-25 0,0 5-18 15,0 4-20-15,-2 1-2 0,2 1 0 0,-1-3 8 16,0 5 3-16,-1-2-1 0,2-2-4 0,-4 5-20 16,4-2-11-16,0 3-17 0,0 0-20 0,0 2-15 15,0 1-14-15,0 3-12 0,0 0-12 16,0 0-8-16,0 1-10 0,0-1-10 0,0 0-8 15,0 2-9-15,-1-2-5 0,1 1-2 0,1 2 11 16,-1 2 14-16,4 2 14 0,-2 5 10 0,-2 7 1 16,1 5 0-16,-1 1-1 0,0 9-1 15,-1 1-4-15,-1 6-4 0,-4 2 3 0,3 5 1 16,-1 4 1-16,-4 0 6 0,4 2-3 0,-4 1-2 16,3 2-1-16,-5-5-3 0,6 1 2 0,-4-3 0 15,4-4-1-15,0-2 0 0,1-4 0 16,2-2-1-16,2-4 0 0,2-2 2 0,1-8 0 15,0 0 0-15,-1-5 2 0,5-3-1 0,-5-5 0 16,3-4 2-16,-3-3 1 0,-2-1 0 0,1-1 4 16,-2-2 5-16,0-2 7 0,0 2 7 15,1-3 1-15,2 2 0 0,2-5-5 0,-1-1-4 16,7-5-7-16,-1-5-6 0,5-3-2 0,1-6-4 16,0-3 1-16,8-1 0 0,-2 1 0 15,-3 1 2-15,4-2-1 0,-7 0 1 0,0-1-2 16,5 5 1-16,-6-3-2 0,-2 1 0 0,6 1 0 15,-4 0-1-15,-2 2 0 0,-3 0 1 0,3 0-2 16,-1 3 1-16,-1 5 1 0,0-3 0 0,-6 5 0 16,4 1 1-16,-6 4-2 0,5 3 0 0,-5-2-1 15,-2 3 1-15,2 1-2 0,1 1-1 16,-3 4-1-16,2-2-3 0,-2 1-5 0,-1 1-7 16,0 0-6-16,0 1-12 0,0-1-12 0,0 2 0 15,0 1 11-15,1 3 17 0,2 4 20 0,4 5 8 16,-4 3-5-16,1 1 0 0,2 3 1 15,-2-1-1-15,3 1 1 0,-2 2-1 0,3-1-2 16,-4-2 1-16,6-4 0 0,-5 1 0 0,5-5 1 16,-4 0-1-16,5-2 0 0,1-2 1 0,-1-3 0 15,-1 1 8-15,-1-3 5 0,3-4 4 16,-2 0 6-16,4-4 4 0,-1-2 0 0,1-3 1 16,-1-1 0-16,-1-5-4 0,1-1 0 0,1-4-5 15,1-4-5-15,5-1-1 0,-6-3-2 16,1-3 1-16,-3-1 5 0,-5-3 1 0,1-3 1 15,-5-1-3-15,-2-3-3 0,-1-2-5 0,-1 1 3 16,-1 0-5-16,-2 3-1 0,-2 1-1 16,2 4-5-16,-4 4 2 0,2 4 0 0,-5 3 0 0,5 2 0 15,-5 3 1-15,2 0-2 0,-3 5-5 0,5-1 0 16,-2 8-4-16,0 1-2 0,5 1-4 16,2-1-9-16,0 3-13 0,1 2-31 0,1 1-56 15,1 0-101-15,-1 1-89 0,2 1-64 0,-1 4-60 16,2 0-48-16,5 0 14 0,5 1 468 15</inkml:trace>
          <inkml:trace contextRef="#ctx0" brushRef="#br0" timeOffset="620.2935">1205-276 265 0,'-4'-12'341'0,"0"-5"-130"0,3 1-54 0,-3 5-51 16,0 4-30-16,1 3-11 0,2 1 1 0,-2 1 5 15,3 1-6-15,-1 1-14 0,1 0-28 16,0 0-43-16,0 1-44 0,0 2 1 0,1 4 9 16,-1 8 28-16,0 9 39 0,-1 7 2 0,-4 6 8 15,2 6 3-15,-2 8 1 0,-5 4 1 0,-2 1-5 16,0 7-3-16,-3 4-4 0,3-2 1 16,-4-4 0-16,0-1 0 0,-5-2 1 0,3-3-2 15,-3 1 0-15,2-4-3 0,-3-8 1 0,4-2-2 16,-2-8 1-16,6-5-2 0,-1-5 1 15,3-3 0-15,7-6 2 0,-2-8 15 0,6-3 23 16,0-4 29-16,1-2 36 0,0 0 4 0,1-2-23 16,-1-8-34-16,3-6-38 0,5-6-23 0,-2-6-1 15,6-2 1-15,1-5 0 0,1-1 2 16,4-1-1-16,-1 0 0 0,-2 1 3 0,2 3-4 16,6-1 1-16,-1 5-1 0,-4 1-3 0,6 6-1 15,-2 0 0-15,-2 2-1 0,3 5 1 0,-6-1 0 16,5 5-2-16,-6 0-2 0,-3 5 0 15,3 2-4-15,-4 1-2 0,0 5-6 0,1-1-9 0,-3 4-7 16,2 4 1-16,-4 4 8 0,2 7 9 16,2 1 12-16,-4 7 6 0,-3 1 2 0,3 1 3 15,-4 2-2-15,-2 2 0 0,-1 1 0 0,-1-2-2 16,-1-2 1-16,-1-2-2 0,1-2-3 16,1-3 2-16,0-3-1 0,0-1 1 0,3-4-19 15,-2 0-90-15,6-4-131 0,-2-2-146 0,-1-4-198 16,5-2-195-16,1-4 729 0</inkml:trace>
          <inkml:trace contextRef="#ctx0" brushRef="#br0" timeOffset="1049.4938">1608 321 1 0,'-2'-1'270'0,"2"-1"-155"0,-1-1-54 16,1 2-22-16,1-1-22 0,2-2 2 16,4-4-1-16,-1 1 6 0,4-5 29 0,2 1 16 15,-3-1 8-15,-1-2-8 0,11-1-20 0,-5-2-15 16,0-2-8-16,2 1-3 0,-1-3 0 0,1 1 4 16,-1-2 2-16,-2 1 6 0,2-1 9 15,-8 0 6-15,1 1 6 0,-4 1 1 0,-3 7 0 16,1 4-3-16,-2-1-3 0,-2 4-7 0,1 3-5 15,0 0-7-15,-2 2-14 0,1 1-14 16,-4 1-17-16,3 2-14 0,-6 1-2 0,-3 7 4 16,-3 3 8-16,-3 9 4 0,-4 5 5 0,-2 2 2 15,5 4-1-15,-4-1 5 0,6 3 0 0,-5 1 1 16,5-1 2-16,1 0-1 0,-2-3-1 16,10-4-3-16,0-5 0 0,7-1-1 0,1-6 6 15,1-2 3-15,6 1 5 0,-1-7 8 0,7-2-1 16,-1-1 2-16,2-3-1 0,1 0-8 0,4-7-2 15,0-1-4-15,2-1-3 0,-1-3-7 16,6-3-15-16,0-1-30 0,0 3-50 0,-1-5-71 16,-2 1-111-16,-4-1-162 0,1 1 11 0,-2-2 435 15</inkml:trace>
          <inkml:trace contextRef="#ctx0" brushRef="#br0" timeOffset="1904.3356">1887 183 1065 0,'0'-8'44'16,"6"-4"-76"-16,0-4-27 0,4 3-16 0,4 1 9 16,5-1 22-16,2-2 21 0,3-3 14 15,3-1 12-15,-2-4 8 0,4 4 2 0,-1-2 6 16,4 1 2-16,-1 2-1 0,-2-2 2 0,3 2-2 15,-1-2 1-15,-4 0-3 0,-1 2-2 0,-6-5-2 16,1 2-2-16,-6-1 2 0,4-3 2 16,-5-1 2-16,-4 1 0 0,-1-1-2 0,1-1-2 15,-6 4-2-15,2-1 2 0,-2 1 2 0,-2 6 2 16,-1-1 2-16,2 3 7 0,-1 2 5 16,-2 4 7-16,-2 5 7 0,2 2-1 0,-3-1-4 0,2 0-5 15,-1 3-19-15,2 0-20 0,0 3-27 16,-1 0-16-16,-3 3-4 0,-4 3 6 0,-4 10 13 15,0 0 7-15,-3 10 9 0,2 5 4 0,-1 6 7 16,2 7 5-16,-1 3-1 0,-1 1 4 0,2 1 0 16,0 4-1-16,1 0 1 0,-3-4-1 15,6 2 1-15,-2-5 3 0,0-6 1 0,4-3 1 16,-2-5-1-16,3-2 0 0,1-6-4 0,0-8 1 16,2-2-2-16,2-8 1 0,0-5 16 0,0-2 17 15,0-2 26-15,0-3 23 0,2 1 12 16,-2 1-19-16,1-5-27 0,2-2-23 0,2-7-29 15,-1-4 1-15,6 0 2 0,-5-4 1 0,6 0 4 16,-2 0 0-16,2-5-1 0,2 3-3 16,-2 2-4-16,2 2-2 0,1 4-2 0,0 6-1 15,-6 0 0-15,3 5-2 0,-1 3-5 0,-5 2-9 16,4 1-7-16,-3 3-3 0,4 3 3 16,0 3 10-16,-3 4 9 0,3 0 9 0,1 4 5 15,-2 1 3-15,-2 2 0 0,1 1 1 0,-4-1 1 16,-3 0-2-16,4-1 3 0,0-4-2 0,-2 0 0 15,-2-3-5-15,3 0-32 0,0 1-132 0,-3-6-187 16,2 2-297-16,-2-3 123 0</inkml:trace>
          <inkml:trace contextRef="#ctx0" brushRef="#br0" timeOffset="1320.3425">2274-391 628 0,'-5'-12'226'15,"2"-1"-52"-15,0-4-66 0,1 10-31 0,-4 2-19 16,5 2 2-16,0 3-2 0,1-1-8 16,0 2-15-16,0-1-28 0,0 2-32 0,0-1-42 15,0 2 17-15,-2 6 13 0,0 9 31 0,-6 9 42 16,4 10-11-16,-7 3 1 0,0 9-5 0,4 1-1 15,-2 1 1-15,-3 5-1 0,1-1 6 0,3 0-7 16,-1 0-1-16,-1-3 3 0,5-1-2 16,-4-9 3-16,5 0-5 0,1-2-4 0,-1-4-17 15,3-4-71-15,1-1-140 0,-2-4-216 0,0-2-340 16,-8-3 648-16</inkml:trace>
          <inkml:trace contextRef="#ctx0" brushRef="#br0" timeOffset="2641.3831">2698 227 837 0,'0'-1'52'0,"0"-4"-88"16,2 4-16-16,0-2 3 0,7 0 22 15,-2-3 32-15,4-3 6 0,1-1 6 0,-2-1 5 16,1 1 4-16,-1-4 4 0,-1 2 2 0,2-2 3 16,-2 4 2-16,-2-4 3 0,3 0 5 15,0 0 7-15,-3-5 7 0,2-1 3 0,-5 1-1 16,3-2-7-16,-3 3-6 0,-4 0-11 0,0 5-6 15,0-1-8-15,-3 5-4 0,0 0 0 0,-2 2-1 16,2 2 0-16,1 1-3 0,-4 2-8 0,1 1-10 16,1-1-10-16,-4 5-10 0,2 0-3 15,-3 3 1-15,-3 8 5 0,-1-2 7 0,-4 8 5 16,-1 0 2-16,-1 9 3 0,-4 0 2 0,6 3 0 16,-1 1 1-16,2-4 1 0,4 3 1 0,3-3-1 15,-1-1 1-15,5-3-1 0,-3-4 0 0,8-6 0 16,0 0-1-16,3-8 5 0,3-1 2 15,-2-1 4-15,4-4 5 0,-2-1 3 0,2 0 1 16,1-3 0-16,5-3-1 0,2 2-4 0,1-5 1 16,2-3-1-16,4 1 0 0,-2-3 4 15,5 0-5-15,-4-2 0 0,3-1 1 0,-1-3-1 16,3 3 5-16,-3-2 4 0,-4-1 1 0,1 3-2 16,1-3 0-16,-5-1 0 0,5-1-3 0,-6-4 1 15,0 1-5-15,-3-3-4 0,1 4 0 16,-2 1-3-16,-3 3 2 0,-5 5 2 0,-3 4 0 15,2 5 2-15,-3 1 1 0,-3 2-5 0,2 2-9 16,0-1-8-16,-2 2-19 0,-2 2-12 16,-1 1-6-16,-3 3 1 0,1 3 15 0,-4 4 12 0,-4 3 8 15,2 4 5-15,1 1-2 0,2-2 0 16,0 2-1-16,3 0 1 0,7-3 1 0,1 2 1 16,1-4 1-16,7 2-1 0,-4-5 3 0,7 0 0 15,-1-1-1-15,-5 2-1 0,6-2-3 0,-3 2-4 16,0 1 1-16,2 0 3 0,-3 4 0 0,1 0 3 15,-2-1 1-15,-1 4-4 0,-2 2 4 16,-3-3 1-16,0 1-1 0,-2-2 1 0,-2-2 2 16,-2 0 3-16,3-1 2 0,-4-3 7 0,3-2 2 15,0-1 1-15,-1-5 1 0,2-3 5 16,2-3 4-16,1 0 16 0,1 0 19 0,-1-2 18 16,3 1 18-16,1-1-5 0,0-1-17 0,1-4-25 15,6-3-26-15,8-3-16 0,-1-4-9 16,8 0-11-16,1-3-20 0,0 2-28 0,1 2-37 15,1-3-93-15,6 2-156 0,0 1-291 0,0 2-330 16</inkml:trace>
        </inkml:traceGroup>
        <inkml:traceGroup>
          <inkml:annotationXML>
            <emma:emma xmlns:emma="http://www.w3.org/2003/04/emma" version="1.0">
              <emma:interpretation id="{065A3FE9-8F12-4C42-AEE1-75A91C712A6A}" emma:medium="tactile" emma:mode="ink">
                <msink:context xmlns:msink="http://schemas.microsoft.com/ink/2010/main" type="inkWord" rotatedBoundingBox="5222,471 6086,427 6139,1463 5275,1507"/>
              </emma:interpretation>
              <emma:one-of disjunction-type="recognition" id="oneOf1">
                <emma:interpretation id="interp5" emma:lang="en-IN" emma:confidence="0">
                  <emma:literal>to</emma:literal>
                </emma:interpretation>
                <emma:interpretation id="interp6" emma:lang="en-IN" emma:confidence="0">
                  <emma:literal>lo</emma:literal>
                </emma:interpretation>
                <emma:interpretation id="interp7" emma:lang="en-IN" emma:confidence="0">
                  <emma:literal>tê</emma:literal>
                </emma:interpretation>
                <emma:interpretation id="interp8" emma:lang="en-IN" emma:confidence="0">
                  <emma:literal>Ao</emma:literal>
                </emma:interpretation>
                <emma:interpretation id="interp9" emma:lang="en-IN" emma:confidence="0">
                  <emma:literal>So</emma:literal>
                </emma:interpretation>
              </emma:one-of>
            </emma:emma>
          </inkml:annotationXML>
          <inkml:trace contextRef="#ctx0" brushRef="#br0" timeOffset="3831.7421">4134-216 1619 0,'0'-9'74'0,"1"-2"-86"0,2-3-33 0,6 9-14 16,7 1 5-16,11-5 30 0,8-2 12 16,5-1 5-16,4-2 3 0,7 2 0 0,3 0 1 15,9-1-1-15,1 3-1 0,5-1-4 0,2-1-70 16,7 2-158-16,1 0-218 0,-4 2-224 0,3 0 679 16</inkml:trace>
          <inkml:trace contextRef="#ctx0" brushRef="#br0" timeOffset="3608.4885">4214 469 557 0,'-1'-7'269'0,"2"-5"-225"16,1-3-44-16,3 2-20 0,4-2-4 0,6 0 11 15,4-6 18-15,-2-2 17 0,2-1 14 16,3-3 19-16,-4 2 19 0,1-2 7 0,-3-1 3 16,-1 0-7-16,-4-4-11 0,1-3-10 0,0 0-6 15,-4-5-9-15,0-7-4 0,0 3 0 0,-3-5-8 16,5 3-3-16,-5-2-5 0,0 2-6 16,1-1-2-16,-2 3-2 0,1 1 1 0,-2 5 4 15,1 3 4-15,-1 4 9 0,-1 4 7 0,1 2 5 16,-2 7-3-16,-1 2-10 0,2 6-5 0,-2 2-10 15,0 2 2-15,0 5-4 0,0-1-9 16,0 4-13-16,0-2-24 0,0 1-27 0,0 2-34 16,0 0 20-16,0 5 16 0,-2 5 29 0,1 11 40 15,-2 6-9-15,-1 7 4 0,-1 10 0 16,-3 3-1-16,0 5 3 0,-2 5-4 0,2 1 1 16,-1 2 3-16,0 3-1 0,-4 0 3 0,4-2 0 15,2-5 0-15,1-4-4 0,2-9 2 0,1-6 0 16,3-6-1-16,3-6 3 0,1-2-4 15,2-8-1-15,1 0-1 0,2-7 0 0,2-2 0 16,1-3-1-16,0-4 1 0,0-4 0 0,4-2 7 16,1-7 4-16,-1 0 1 0,4-7 0 0,-4-2-6 15,1-6-2-15,1 0 1 0,-2-2 2 0,-3-2 3 16,2-1 0-16,-2 0-1 0,1-1-2 0,-2 3 1 16,-1 3-2-16,-3 3 1 0,0 3 3 15,-3 1 1-15,0 8 5 0,-3 3 2 0,-1 5-6 16,-1 3-4-16,0 0-12 0,0 0-19 0,-1 0-21 15,-1 2-22-15,2 2 13 0,-1 5 14 16,-3 6 23-16,-1 4 24 0,1 5-7 0,-6 3 1 16,2 1-2-16,3 2 0 0,-2-1 1 0,4 1 0 15,1-9 1-15,2-1 1 0,2-3 0 0,1-2 3 16,4-5 3-16,1-1 0 0,0-3 5 16,3-4 4-16,-1 0 0 0,2-4 4 0,2 0-2 15,5-5-3-15,-3-5 0 0,5 1-1 0,1-3-1 16,-5-2 5-16,-1 1 1 0,-2 1 0 15,-4-3 2-15,0 0-1 0,-6-1 0 0,4 0 2 16,-6-3 0-16,2 1-2 0,-4 0 1 0,0 4-1 16,-2 1-3-16,-1 0 1 0,-2 2-1 0,-2-2-2 15,-1 2-6-15,-3-1-5 0,-2 4-9 0,-1 1-7 16,-3-1-4-16,2 0-7 0,-2 2-8 0,-2 3-25 16,2 1-42-16,-3-2-79 0,1 2-114 15,-3 2-189-15,2 0-313 0,-3 0 430 0</inkml:trace>
        </inkml:traceGroup>
        <inkml:traceGroup>
          <inkml:annotationXML>
            <emma:emma xmlns:emma="http://www.w3.org/2003/04/emma" version="1.0">
              <emma:interpretation id="{21C8335F-424D-491F-B8DA-00E601EB507B}" emma:medium="tactile" emma:mode="ink">
                <msink:context xmlns:msink="http://schemas.microsoft.com/ink/2010/main" type="inkWord" rotatedBoundingBox="6513,517 10450,315 10541,2107 6605,2308"/>
              </emma:interpretation>
              <emma:one-of disjunction-type="recognition" id="oneOf2">
                <emma:interpretation id="interp10" emma:lang="en-IN" emma:confidence="0">
                  <emma:literal>expand?</emma:literal>
                </emma:interpretation>
                <emma:interpretation id="interp11" emma:lang="en-IN" emma:confidence="0">
                  <emma:literal>expand p</emma:literal>
                </emma:interpretation>
                <emma:interpretation id="interp12" emma:lang="en-IN" emma:confidence="0">
                  <emma:literal>expand P</emma:literal>
                </emma:interpretation>
                <emma:interpretation id="interp13" emma:lang="en-IN" emma:confidence="0">
                  <emma:literal>expands</emma:literal>
                </emma:interpretation>
                <emma:interpretation id="interp14" emma:lang="en-IN" emma:confidence="0">
                  <emma:literal>expand.'</emma:literal>
                </emma:interpretation>
              </emma:one-of>
            </emma:emma>
          </inkml:annotationXML>
          <inkml:trace contextRef="#ctx0" brushRef="#br0" timeOffset="4324.398">5446 145 1097 0,'-2'-11'431'0,"-1"-2"-399"16,2 1-56-16,5 5-15 0,7-2-3 0,6-2 11 16,4-5 24-16,6-2 9 0,0-4 7 0,3-1 4 15,-1 1 2-15,2 2-4 0,0-1-2 16,1 2-2-16,-4-1-3 0,2 0 0 0,-6 2 1 15,1-2 1-15,-6 4 1 0,-4-1 1 0,-2 3 1 16,-5 3 2-16,-4 2-2 0,-4 3-7 0,0 2-22 16,-1-1-24-16,-6-1-23 0,-2 2-11 15,-1 3 8-15,-3 2 17 0,-3 4 21 0,-7 3 15 16,0 1 8-16,-1 5 4 0,-3 5 1 0,-4 2 1 16,3 3 0-16,-4 4 4 0,7 3 1 0,-1 5 0 15,2 2 3-15,4 1-1 0,-2-2 1 16,6-1-2-16,3-7 0 0,5-1 0 0,3-6 1 15,6-6 9-15,6 1 8 0,3-5 9 0,5 1 3 16,0-4 2-16,8-3-1 0,-1 3-6 16,7-6-3-16,1 0-10 0,9-3-7 0,2 0-6 15,1-2-13-15,7 1-36 0,-5-2-107 0,4-3-193 16,-4 0-306-16,2-1 447 0</inkml:trace>
          <inkml:trace contextRef="#ctx0" brushRef="#br0" timeOffset="4553.7813">6251-158 1452 0,'-1'-5'94'0,"-2"1"-74"0,-1 0-65 0,4 5-26 16,4 0 8-16,-3 4 17 0,6 2 31 0,0 1 11 15,2 4 0-15,2 0 1 0,2 1-1 16,-1 3 0-16,2 3 1 0,2-2 2 0,1 5 2 15,2 1 3-15,1 4 4 0,6-3 0 0,-4 1 3 16,4 1 2-16,-2-4 2 0,0 2-6 0,-1-4-44 16,-3-1-138-16,0-5-227 0,-1-1-331 15,-3-3 699-15</inkml:trace>
          <inkml:trace contextRef="#ctx0" brushRef="#br0" timeOffset="4797.6388">6672-255 1164 0,'-8'-4'142'0,"-1"-5"-89"0,-6-1-55 0,5 9-29 16,1 4-5-16,0 2 1 0,1 3 14 0,-4 2 9 16,-2 7 15-16,-5 3 10 0,-2 3 11 0,-7 7 6 15,-4 6 4-15,-2 4 5 0,-2 9-6 0,-2 4 0 16,2-1-4-16,1 5-3 0,-2-2 0 15,-2 1 1-15,7-1-2 0,-3 0 0 0,8-1 2 16,0-2-7-16,4-4-24 0,7-3-86 0,4-7-145 16,6-3-216-16,4-7-277 0,4-5 601 15</inkml:trace>
          <inkml:trace contextRef="#ctx0" brushRef="#br0" timeOffset="5146.4082">6807-475 667 0,'-4'-8'230'0,"3"0"-77"0,1 1-28 16,-1 3-36-16,1 4-40 0,0 2-32 15,0-2-36-15,-2 2-33 0,2 1 14 0,-2 3 12 16,0 10 34-16,-3 9 41 0,-2 8 10 0,-1 9 13 16,-2 7 4-16,-4 10 0 0,1 5-12 0,-3 4-8 15,-3 7-15-15,-1 6-3 0,-3 0-1 16,2 1-5-16,-1 1-2 0,3-3-3 0,1 3-2 16,-1-2-3-16,0-3 3 0,2-1-2 0,-2-7-5 15,1 0 0-15,2-3-9 0,-7-4-16 16,6-4-47-16,-2-7-67 0,-1-6-78 0,5-7-70 15,2-7-70-15,-2-6-79 0,4-7-67 0,2-6 378 16,6-7 107-16</inkml:trace>
          <inkml:trace contextRef="#ctx0" brushRef="#br0" timeOffset="5468.3566">6671 54 70 0,'6'-31'186'0,"2"-7"-61"16,3-8-30-16,3 13-40 0,-2 8-12 0,1 7 5 15,0 0 12-15,2 3 14 0,1 1 11 16,4 4-3-16,-5 1-12 0,1 2-18 0,3 2-18 16,-4 2-14-16,1 5-9 0,-1 1-10 0,-2 3-2 15,2 3-2-15,0 2 2 0,5 6 3 0,-7 2 5 16,-2 5 3-16,-3 1 1 0,-3 4 5 15,-5 3 3-15,-5 0 6 0,-3 4 4 0,-7-2 4 16,-5-1 3-16,-3-2 0 0,-4-1-1 0,-2 0-3 16,-5-1-5-16,2-7-1 0,-4-3-3 15,5-1-4-15,-1-4-2 0,5 1-1 0,-2-2-3 16,8-2-6-16,1-3-18 0,8-3-60 0,7-4-75 16,0-2-118-16,2-3-194 0,3-3-136 0</inkml:trace>
          <inkml:trace contextRef="#ctx0" brushRef="#br0" timeOffset="6308.1896">7415-26 1 0,'-4'-7'0'15,"1"-4"98"-15,-4-5-28 0,1 6-1 0,-4 1 19 16,6 1 32-16,-5-1 23 0,5 2-1 0,-5-2-11 16,0 2-23-16,1 1-21 0,-5 0-15 0,1 3-13 15,0 0-13-15,-3 1-12 0,-1 4-5 0,-5 2-5 16,2 4-4-16,-5 2-5 0,-2 2-5 16,-1 7-2-16,1-1-4 0,-3 7 0 0,0 4 0 15,-2 0 0-15,6 1 1 0,2-2 0 0,3-1-1 16,6-5 0-16,6 1-2 0,3-4 1 0,4-5-1 15,2-3-2-15,4-4-1 0,3-1 0 0,0-1 5 16,4-3 3-16,3-1 6 0,4-2 4 16,4-5-2-16,1 0 0 0,4-2-3 0,0-3-3 15,-2-1 0-15,-4-3 0 0,0-2 3 0,-1 2-1 16,-2-1 2-16,-3 1-1 0,-1 0 0 0,-3 0 0 16,0 0-1-16,-4 0 0 0,3 5-1 15,-6-4 0-15,3 7 0 0,-5 1 1 0,-2 1-1 16,1 5-4-16,-2 0-7 0,0 2-15 0,-2-1-14 15,2 1-15-15,0-1-17 0,-1 2 21 16,1 3 18-16,-1 5 19 0,-1 1 25 0,-3 2-10 16,1-1-2-16,1-3-2 0,2 3-3 0,-2-2 0 15,3-1-2-15,0-3 1 0,4-2 0 16,-2-2-4-16,3-2 3 0,2-1 2 0,3-1 3 16,4-2 8-16,-1-3-4 0,2-1-3 0,0-2-3 15,5-2-3-15,-3 1 1 0,-2-2 1 0,1-2 2 16,-3 0 2-16,0-1-1 0,-1-2 0 0,0 2-4 15,0 1-1-15,-4 2-1 0,1-1-1 16,1 7-1-16,-2 1-1 0,0 1-3 0,-3 2-4 16,0 0-3-16,-2 0-7 0,1 2-8 0,0 2-12 15,-3 1-6-15,2 2 3 0,1 0 7 0,-1 7 15 16,1 1 10-16,-3-1 7 0,-1 10 3 0,-1-1 7 16,-5-1 2-16,1 5-3 0,2-6 2 15,-3-3-6-15,0 2-1 0,4-3 1 0,-5 0-3 16,4-4-5-16,1-5 0 0,0-5 4 0,2 2 8 15,2-6 17-15,-2 3 12 0,1-1 10 0,0-1-5 16,2-2-12-16,4-4-14 0,1-3-10 16,2-4-4-16,3 1 5 0,4-3 0 0,-2 2 0 15,1-3 2-15,-3-4-1 0,3 1 0 0,-4 0 1 16,2-2 0-16,-1 9-3 0,1-1-4 16,-4 5-2-16,0 2-3 0,-4 0-3 0,4 5-6 15,-8 3-13-15,1 2-9 0,1 2 0 0,-2 1 9 16,3 3 17-16,-4 1 15 0,5 4 5 0,-2 1 0 15,-2 5-2-15,1 0-5 0,1 2 2 16,1-2 1-16,-3-2 0 0,3-1 4 0,0-2-3 16,-2-1-8-16,0-1-53 0,3-2-165 0,-1 2-206 15,0-1-306-15,0-2 649 0</inkml:trace>
          <inkml:trace contextRef="#ctx0" brushRef="#br0" timeOffset="6881.4134">8329-29 1 0,'2'-4'388'0,"-1"-4"-225"0,2 2-92 16,2-1-52-16,-4-1-8 0,2 1-1 0,-3 0 10 16,1-4 21-16,1 2 39 0,-2 2 35 15,-3-2 19-15,3 2 3 0,-4 1-26 0,-3 0-24 16,3 1-18-16,-5 2-17 0,1 0-8 0,-2 2-8 15,-3-1-9-15,-2 4-7 0,-6 1-7 0,1 1-4 16,-4 7-4-16,-2 2 0 0,-3 2-4 16,2 5-1-16,-3-1 2 0,4 1-5 0,-3 6 6 15,4 0 0-15,3 0-2 0,2-3 6 0,7-1-3 16,-1 0 3-16,5-4 2 0,5 0 1 0,4-4-8 16,4-2-8-16,5-6-4 0,5-2-4 0,1 0 7 15,9-8 7-15,3 0 3 0,6-5 2 16,1-4 2-16,5-3 0 0,-3-2 1 0,-1 1 2 15,-2-4 0-15,-3 0 1 0,-4-3 2 0,-3 2-4 16,0-2 5-16,-6-1-1 0,-2 2-3 0,3-3 2 16,-2-4-5-16,-2-2-1 0,1-4-1 15,-3-3 1-15,0-2 1 0,0-2-3 0,-5 2 0 16,4-1-5-16,-2-1 4 0,-5 1 2 0,-2 6 3 16,-2 0 6-16,-2 5-3 0,1 4 2 15,-7 5 2-15,4 3 4 0,-3 9 4 0,2 3-1 16,1 1-6-16,-3 3-10 0,3-2-9 0,1 5-13 15,-3 5-13-15,2 1-7 0,-6 3-5 0,0 8 9 16,-3 6 13-16,0 8 10 0,0 8 8 16,-3 2 0-16,2 5 1 0,5 3 1 0,-1 0 1 15,0 0 3-15,3 3 1 0,0-3 5 0,5 0-1 16,-5-2-1-16,5-2 0 0,1 1 2 0,4-2-3 16,4-4 3-16,-3-2 0 0,6-3-5 0,-2-5 4 15,0-3-5-15,3-3-18 0,0-6-38 16,-4-4-90-16,6-3-85 0,0-3-139 0,3-5-331 15,5-3 259-15</inkml:trace>
          <inkml:trace contextRef="#ctx0" brushRef="#br0" timeOffset="7633.5908">8965 429 359 0,'0'6'46'15,"-1"3"-46"-15,-1 1 11 0,-3 2 2 0,2 0 0 16,3-2 4-16,-1-1 1 0,2-1 10 15,-1-4 11-15,3 0 22 0,-1-2 38 0,1 0 30 16,-1-2 24-16,4 0 19 0,1-2-8 0,2 0-13 16,-2-3-20-16,5-4-28 0,0 0-21 0,2-2-8 15,-2-2-4-15,-2 1 6 0,-6 2 8 16,0-1 1-16,-4 0-1 0,-2 4-10 0,-1-5-13 16,-5 5-15-16,0 1-14 0,-4 0-15 0,0 3-9 15,0-1-8-15,0 2-4 0,-3 0-4 16,3 2-3-16,0 0-8 0,2 2-56 0,1 2-190 15,-3-2-315-15,1 1-905 0</inkml:trace>
          <inkml:trace contextRef="#ctx0" brushRef="#br0" timeOffset="7348.3091">9006-468 545 0,'-2'-12'413'0,"-1"-6"-300"0,0-1-38 0,1 1-34 15,7 6-24-15,0-1-14 0,6 0-11 16,5-1 3-16,6 4 7 0,-5-2 13 0,6 3 16 16,0 2 10-16,-5-1 7 0,7 3-1 0,-3 3-7 15,-1-3-10-15,1 4-7 0,-6 2-10 0,5 4-7 16,-4 0-1-16,-1 3-12 0,3 2-5 15,-6 7-1-15,-2 1 1 0,-4 5 8 0,1 5 11 16,-7 0 2-16,-2 1 1 0,-7 2-1 0,-2 0-2 16,2-1 1-16,-5-2 3 0,-3-1-2 15,-2-3 4-15,4 0 3 0,-4-1-3 0,-1-1 1 16,3-4-7-16,-1-2-20 0,-2-4-52 0,3 1-102 16,3-1-134-16,-4-1-181 0,4 2-69 0,1-2 551 15</inkml:trace>
        </inkml:traceGroup>
      </inkml:traceGroup>
    </inkml:traceGroup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26:18.5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7D7C0A7-E507-41EA-A371-D8D9AC58D434}" emma:medium="tactile" emma:mode="ink">
          <msink:context xmlns:msink="http://schemas.microsoft.com/ink/2010/main" type="inkDrawing" rotatedBoundingBox="969,2340 11702,2172 11705,2379 973,2547" semanticType="underline" shapeName="Other">
            <msink:sourceLink direction="with" ref="{10FFA7E5-4FF3-49A8-80A6-43E90F1AB4A6}"/>
          </msink:context>
        </emma:interpretation>
      </emma:emma>
    </inkml:annotationXML>
    <inkml:trace contextRef="#ctx0" brushRef="#br0">-2 291 730 0,'0'-3'286'0,"0"0"-294"16,3-3-52-16,7 6-9 0,4 3 32 16,10-2 31-16,4 1 9 0,10-1 5 0,3-1 4 15,13 0 15-15,11-1 17 0,12-2 19 0,10-3 9 16,11 0-2-16,9-3-2 0,15 0-5 0,15-3-3 16,13 3 4-16,16-2-6 0,10 1-1 15,12 0-4-15,14-1-5 0,14-2-7 0,9 3-9 16,13-2-6-16,12 3-6 0,13 3-3 0,11-2-3 15,7-1-4-15,16 1-1 0,3 1-2 16,8-1-5-16,12-1 0 0,1 1-1 0,7 2-2 16,3-1-3-16,-1 0 0 0,-2 0-5 0,-1 2-2 15,-6 1 2-15,-8 2-2 0,-10 2 6 16,-10 0 3-16,-12 3-3 0,-11-1 2 0,-19 1 1 16,-15 0 1-16,-17-3 4 0,-17 3 10 0,-16 0 6 15,-18 1 13-15,-18-1 23 0,-8-2 15 0,-23 2 16 16,-13 0 4-16,-16 2-11 0,-15-1-14 0,-16-1-11 15,-9 0-10-15,-14-1-8 0,-8 4-1 0,-8-2-7 16,0 1-5-16,-5 1-3 0,0-2-9 16,-3 5-7-16,0-2-3 0,-1 1-12 0,-6 1-26 15,-4 1-74-15,-1 0-220 0,-2 0-492 0,-10 5-351 16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06.37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243D9A-7DD0-489D-AC54-B2A9CAE5384E}" emma:medium="tactile" emma:mode="ink">
          <msink:context xmlns:msink="http://schemas.microsoft.com/ink/2010/main" type="inkDrawing" rotatedBoundingBox="7441,2549 19235,5121 17561,12798 5767,10226" rotationAngle="1820010972" semanticType="enclosure">
            <msink:sourceLink direction="with" ref="{D8B74CCC-0BF7-4D36-9E89-B646A593832A}"/>
            <msink:sourceLink direction="with" ref="{B651FE05-0D9B-4A30-B2FB-EC867DDCB835}"/>
            <msink:destinationLink direction="with" ref="{E4FDDD56-CA6B-4DC8-9947-9F035B2667DF}"/>
          </msink:context>
        </emma:interpretation>
      </emma:emma>
    </inkml:annotationXML>
    <inkml:trace contextRef="#ctx0" brushRef="#br0">1975-4169 2487 0,'-11'-12'94'0,"-2"6"-50"0,0-4-68 0,12 10-33 0,6 10-1 16,5 5 6-16,6 13 31 0,5 10 12 0,8 8 2 16,8 11 6-16,3 7 4 0,10 7 2 15,5 5 3-15,7 7-2 0,6 5-2 0,10 9 3 16,5 7 0-16,7 1 1 0,9 7-2 0,7 3 0 16,11 0-1-16,6 2-2 0,4 0 5 15,6 3 3-15,0-2-1 0,5 6 7 0,-1 2 1 16,2 3 0-16,5 3 6 0,-5 3-5 0,4 3-4 15,-7-2-4-15,1 7-5 0,-7 4 1 0,-6-2-1 16,4-2 1-16,-10-1-2 0,-7-5 1 16,-5-2-2-16,-8-5-2 0,-12-5 1 0,-7-7-2 15,-7-6 1-15,-9-5 1 0,-1-7-1 0,-10-7 2 16,-8-8 1-16,-2-10 2 0,-8-6-4 0,-5-2-2 16,-4-15-2-16,0-4-5 0,-5-9-5 0,-6-11-35 15,-1-3-62-15,-7-8-73 0,-6-4-101 16,-5-5-137-16,-9-4-199 0,-6 1-319 0</inkml:trace>
    <inkml:trace contextRef="#ctx0" brushRef="#br0" timeOffset="270658.7818">594-4869 172 0,'-3'-25'290'16,"-5"-7"-258"-16,1-2-17 0,-2 7-15 0,-1 9-8 16,6-2 5-16,0 0 1 0,-4 2 5 15,7-5 7-15,-4 2-3 0,-2 3 2 0,3-5-3 16,-6 2-2-16,0 0-2 0,2-1 5 0,-3-1 0 15,-2-1 0-15,-1 0 3 0,-1-3-1 16,-3 0 4-16,2-2 4 0,-2-2 0 0,-3 1 3 16,1-1-2-16,-6-2 1 0,-1-4 7 0,-6 2 4 15,2-3 5-15,-4 3 4 0,-5 0 0 0,0 0-5 16,-2 3-5-16,-4 0-8 0,4 1-9 0,-3 3-4 16,-3 1-6-16,2 0-4 0,-2 7-1 0,-3-5-3 15,0 4-2-15,3 3-1 0,-3 0-2 16,-3 2 0-16,-3 1 4 0,0 4 1 0,0-3 0 15,-4 5 1-15,-3-3-1 0,-3 4 2 0,1 0-1 16,-5 3 0-16,-4 1-1 0,0 1-1 16,1 0-1-16,-3 7-2 0,-1-1 0 0,-4 2 0 15,3-3 2-15,0 2 3 0,-3 2-1 0,7-1 0 16,-3 3 1-16,0-2-3 0,1 3 1 0,-1 0 1 16,5 3 1-16,-3-2 0 0,1 5 0 15,3-2 3-15,-6 5-1 0,1 0 3 0,-2 1-1 16,0 5-3-16,0-5 3 0,0 0-3 0,0 0 0 15,1 2-1-15,4 2-3 0,3 2 1 0,4-5 1 16,1 5 2-16,3-2 2 0,2 1 0 16,0 1 1-16,-3 1 1 0,4 1 0 0,-2 2 0 15,-1 0 0-15,4 1-2 0,-1-1 0 0,-1-1 0 16,4 1 2-16,3-4-3 0,3 0 0 16,3 3 0-16,1 1-5 0,-4 0 4 0,-1 6 1 15,2 2-3-15,0 0 6 0,-2 6 0 0,-1 1-1 16,-4 3 2-16,4 3 0 0,2 3-2 0,2-1-2 15,1 0-1-15,3-3 0 0,-1 3 1 0,6-2 0 16,-1-1-4-16,4 3-1 0,9-2-2 16,-3-2 2-16,5 2 4 0,0 1 3 0,0 3-4 0,1 1 0 15,1 4 3-15,-3-2 0 0,1 6 8 16,-1 6 2-16,-2 3-3 0,-1 5 3 0,-2-2-1 16,0 3 1-16,1-4 4 0,2 6-6 0,-3-4-2 15,1 0-2-15,3-1-5 0,1-2 0 16,3 0 1-16,5-3 0 0,1 3 1 0,5 0 1 15,-3 0-1-15,7 2 0 0,-1-2 0 0,5-1 0 16,-1 4 5-16,6 2 11 0,0 6 11 16,0 2 12-16,3 5 5 0,2 6-5 0,1 7-8 15,-1 4-10-15,2 0-6 0,4-1-3 0,2-2-5 16,3-2-2-16,-1 3-1 0,9-3 3 0,3-5-1 16,5-2 0-16,4-2 2 0,7 1-4 15,4 0 5-15,3-6 7 0,6 1 4 0,7-2 7 16,3 0 3-16,2 2 11 0,6 2 12 0,0 0 7 15,2-3 0-15,0-3-7 0,-1 0-13 0,5-3-1 16,0-2 6-16,1-9 3 0,2-5 0 0,-2-5-6 16,8 0-12-16,1-1-7 0,8-2 1 15,5-5 14-15,0-5 14 0,8-6 9 0,3-5-2 16,6-2-13-16,7 1-11 0,3 0-14 0,10-8-3 16,-4-6 0-16,2-11-3 0,-2-3 2 0,-3-12-2 15,1 0-3-15,-2-9-2 0,0-3-2 16,-5-6 0-16,3-4-2 0,-8-6 2 0,2-2 0 15,-2-5 1-15,1-5 2 0,3-3-5 0,-1-3 4 16,4-4 3-16,-9-5 1 0,4-4 0 0,-12-7 3 16,2-4-1-16,-5-3 0 0,-5-4 2 15,-2-2-3-15,-4-3 0 0,3-2 0 0,-10-1-5 16,-3 2 0-16,-2 0-1 0,-4-5-1 0,-4-3 3 16,-3 0-4-16,-5-3-4 0,-3-5-2 15,-2 0 0-15,-3-2 2 0,-3-8 0 0,0 0 1 16,-4-2-3-16,0-3 1 0,-1-2 2 0,-4 0 2 15,-5 2 8-15,3-2-5 0,-5 0-1 0,3-3-3 16,-4-1-4-16,-1-1 7 0,-2-1 1 0,-3 1 5 16,-8-2-4-16,-7 3 4 0,-5-3 0 15,-10 3-2-15,-5 4 1 0,-2-2-7 0,-7 2-4 16,-6-1-4-16,-4-4 0 0,-7-3 0 0,-1-3 0 16,0-6 1-16,-2 2-2 0,-3-9-3 0,-5-2-2 15,-6-8 0-15,-5-5-1 0,-4-5 1 0,-6-4-7 16,-10 2-10-16,-8 2-12 0,-7 8-10 15,-9 12-9-15,-8 16-8 0,-14 6-25 0,-10 16-56 16,-17 15-87-16,-11 15-164 0,-16 16-320 0,-7 15 207 16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07.24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4FDDD56-CA6B-4DC8-9947-9F035B2667DF}" emma:medium="tactile" emma:mode="ink">
          <msink:context xmlns:msink="http://schemas.microsoft.com/ink/2010/main" type="inkDrawing" rotatedBoundingBox="15100,12674 18555,10159 18691,10346 15235,12861" semanticType="callout" shapeName="Other">
            <msink:sourceLink direction="with" ref="{65243D9A-7DD0-489D-AC54-B2A9CAE5384E}"/>
            <msink:sourceLink direction="with" ref="{FAA97A4A-0EE5-4DFC-ADF8-98E804E0770C}"/>
          </msink:context>
        </emma:interpretation>
      </emma:emma>
    </inkml:annotationXML>
    <inkml:trace contextRef="#ctx0" brushRef="#br0">3242 2821 2280 0,'5'-24'116'15,"7"-11"-68"-15,10-7-41 0,6-1-8 16,15 2 4-16,9-9 3 0,10-9 5 0,10-5 0 15,10-10-2-15,9-5 3 0,11-8 2 0,12-12 1 16,9-7 3-16,13-11-1 0,9-3-4 16,7-6-3-16,7-2-2 0,1 2-4 0,5 5 0 15,-2 3-2-15,-9 10-5 0,-5 6 2 0,-6 14 0 16,-14 10 2-16,-4 9 3 0,-9 8-3 0,-11 5-4 16,-11 6 2-16,-10 7 1 0,-9 6-1 0,-8 4-6 15,-5 4-17-15,-8 1-60 0,-3 5-79 0,-9 1-116 16,-1 4-220-16,-5 2-346 0,-8 4 144 15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39.01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4685D0B-8A5D-410C-BA2F-4CBD06BDE6BB}" emma:medium="tactile" emma:mode="ink">
          <msink:context xmlns:msink="http://schemas.microsoft.com/ink/2010/main" type="inkDrawing" rotatedBoundingBox="18114,8182 22431,7948 22437,8070 18120,8305" semanticType="underline" shapeName="Other">
            <msink:sourceLink direction="with" ref="{623B88FE-C635-4124-AF4A-9A7F696A1639}"/>
          </msink:context>
        </emma:interpretation>
      </emma:emma>
    </inkml:annotationXML>
    <inkml:trace contextRef="#ctx0" brushRef="#br0">70 324 445 0,'-9'-6'179'15,"1"-1"-23"-15,-6-2 9 0,6 0-26 16,-1 2-9-16,2 1 16 0,1 0 9 0,2-1 20 16,0 3 7-16,2 0-13 0,2 2-26 0,3 0-40 15,1 1-44-15,-3 1-39 0,6-1-23 0,1-1-10 16,7-1 5-16,12 2 10 0,10-4 6 16,14 1 13-16,16-3 3 0,12 0 1 0,19-2-3 15,15 1-6-15,13-3-6 0,21 0-1 0,10 2-1 16,8-1-2-16,11 1-1 0,7-2 0 0,12 0-3 15,9-1 3-15,-2-2-3 0,9 2-1 0,-1-3 2 16,-2-1-3-16,-6 4 0 0,-4-3 2 16,-15 3-3-16,-8 2 0 0,-17 2 1 0,-8 5 2 15,-23 3-2-15,-11 1 2 0,-24 6-3 0,-13 0-1 16,-24 1 3-16,-15-1-3 0,-10-1 2 0,-21-1 2 16,-2-4 11-16,-6 4 16 0,-2-4 13 0,-2 1 8 15,-1-1-6-15,4-1-8 0,0 0-16 16,0-1-10-16,0 1-7 0,4-2-31 0,-2 1-61 15,-1-1-124-15,0-1-153 0,1 8-286 0,-1 1-764 16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11.9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E28F49B-5DFD-49B2-9E5B-3A52B4AE190A}" emma:medium="tactile" emma:mode="ink">
          <msink:context xmlns:msink="http://schemas.microsoft.com/ink/2010/main" type="writingRegion" rotatedBoundingBox="17675,6183 30853,6318 30818,9694 17640,9558"/>
        </emma:interpretation>
      </emma:emma>
    </inkml:annotationXML>
    <inkml:traceGroup>
      <inkml:annotationXML>
        <emma:emma xmlns:emma="http://www.w3.org/2003/04/emma" version="1.0">
          <emma:interpretation id="{19B90418-19A7-4E5B-AE2B-99A78D073A40}" emma:medium="tactile" emma:mode="ink">
            <msink:context xmlns:msink="http://schemas.microsoft.com/ink/2010/main" type="paragraph" rotatedBoundingBox="17675,6183 30853,6318 30818,9694 17640,95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DB2271-644C-4BFE-97AA-A662DDCB4C60}" emma:medium="tactile" emma:mode="ink">
              <msink:context xmlns:msink="http://schemas.microsoft.com/ink/2010/main" type="line" rotatedBoundingBox="17675,6183 30853,6318 30818,9694 17640,9558"/>
            </emma:interpretation>
          </emma:emma>
        </inkml:annotationXML>
        <inkml:traceGroup>
          <inkml:annotationXML>
            <emma:emma xmlns:emma="http://www.w3.org/2003/04/emma" version="1.0">
              <emma:interpretation id="{623B88FE-C635-4124-AF4A-9A7F696A1639}" emma:medium="tactile" emma:mode="ink">
                <msink:context xmlns:msink="http://schemas.microsoft.com/ink/2010/main" type="inkWord" rotatedBoundingBox="17672,6395 21990,6439 21973,8084 17655,8039">
                  <msink:destinationLink direction="with" ref="{54685D0B-8A5D-410C-BA2F-4CBD06BDE6BB}"/>
                </msink:context>
              </emma:interpretation>
              <emma:one-of disjunction-type="recognition" id="oneOf0">
                <emma:interpretation id="interp0" emma:lang="en-IN" emma:confidence="0">
                  <emma:literal>Arena</emma:literal>
                </emma:interpretation>
                <emma:interpretation id="interp1" emma:lang="en-IN" emma:confidence="0">
                  <emma:literal>Alena</emma:literal>
                </emma:interpretation>
                <emma:interpretation id="interp2" emma:lang="en-IN" emma:confidence="0">
                  <emma:literal>Asana</emma:literal>
                </emma:interpretation>
                <emma:interpretation id="interp3" emma:lang="en-IN" emma:confidence="0">
                  <emma:literal>Asma</emma:literal>
                </emma:interpretation>
                <emma:interpretation id="interp4" emma:lang="en-IN" emma:confidence="0">
                  <emma:literal>Armor</emma:literal>
                </emma:interpretation>
              </emma:one-of>
            </emma:emma>
          </inkml:annotationXML>
          <inkml:trace contextRef="#ctx0" brushRef="#br0">4627-814 1811 0,'-16'0'94'0,"-3"4"-69"0,-8 7-26 0,3 5-9 16,4 5 3-16,-2 1 5 0,2-1 3 0,3-1-3 15,3-5 2-15,8-3 0 0,3-7 12 0,3-2 21 16,0-5 38-16,3-1 27 0,1-3-2 0,-2-9-11 16,9-6-39-16,-3-11-24 0,4-12-8 15,4-8-3-15,2-9 1 0,2-3-1 0,-1-4-1 16,1-8-4-16,1-4 1 0,6-6-3 0,4-5-1 15,2-3 1-15,6-1-3 0,3-6 1 0,2 3 2 16,2 3 1-16,-6 8 2 0,0 6-6 16,0 12 0-16,1 7 0 0,-1 11 2 0,-3 14 1 15,-3 8-3-15,-3 11-3 0,-6 6-8 0,-6 7 0 16,4 3-6-16,-9 7-12 0,0 3-7 16,-2 11 2-16,1 9 7 0,-1 9 14 0,2 11 18 0,-2 7-1 15,-4 12 1-15,0 6 1 0,0 5-4 16,-5 4 2-16,-1 3 2 0,0 2-1 0,-2-5-1 15,-2 1-8-15,1-5-31 0,-2-5-63 0,-5-2-89 16,3-6-143-16,-4-6-224 0,2-6-606 16</inkml:trace>
          <inkml:trace contextRef="#ctx0" brushRef="#br0" timeOffset="1016.5473">4644-1068 2646 0,'0'-6'41'0,"0"-3"-72"15,3-1-23-15,14-1-11 0,18-3 20 0,16-7 38 16,15-7 7-16,16-2 3 0,7-5 6 0,9-2-1 16,5-1-2-16,5 1 2 0,2-3-2 15,-4 0 1-15,-2-1 7 0,-7-1-3 0,-7-3 0 16,-11 1 0-16,-14-1-1 0,-10 4-3 0,-12 6 6 15,-9 6 4-15,-11 5 5 0,-11 10 12 0,-7 2-2 16,-6 3-5-16,-6 3-16 0,0 0-17 0,-6-2-17 16,-3 7-8-16,-4 2-2 0,-6 5 5 15,-2 3 7-15,-8 2 7 0,1 5 5 0,-1 2 4 16,-2 4-4-16,-1 2 1 0,6-3-2 0,1 1-3 16,6-1 1-16,9 1-7 0,5-1-5 0,2 4-4 15,10 0 0-15,4-3 4 0,4 1 9 0,6 1 6 16,2 1 4-16,5 2 5 0,3 1 1 15,-3-4-1-15,1 3 2 0,-2 3 0 0,-3 0-2 16,-4 3 2-16,-8-1-2 0,1-1 1 0,-8-2 3 16,-3 1 3-16,-6-3 1 0,1 0 3 15,-7-2-2-15,1-6 0 0,0 0 1 0,0-5-1 16,5-3 0-16,2-5 3 0,8-3-2 0,2-3 9 16,0-2 8-16,7-1-3 0,-1-3 3 0,9-5-13 15,7-3-7-15,13-7-3 0,4-3 1 16,13-4-2-16,0-4 0 0,9-1-1 0,-2 0-3 15,3-1 2-15,-1 0 2 0,-3-2 1 0,1 2 3 16,-3 1-3-16,-6 1-1 0,-8-2 0 16,-3 2 2-16,-7-1 5 0,-5-2 0 0,-5 1 1 15,-4 6-2-15,-7 0 2 0,-2 7 5 0,-8 5-2 16,-4 7-6-16,-7 6-14 0,1 2-17 0,-5 2-9 16,-6 2 2-16,-6 9 11 0,-3 5 10 0,-6 8 8 15,-5 6 2-15,-1 4 1 0,-2 1 4 0,2 1-1 16,4 3 4-16,4 0-1 0,5 4-2 15,4 1-1-15,7-5-3 0,4-1 0 0,9-3-3 16,3-10-1-16,3 0 1 0,9-6 3 0,3-8 6 16,8-2 4-16,5-7 7 0,9-3-2 0,4-2-4 15,1-8-4-15,7 0-7 0,-8-4-5 16,5-5-13-16,-3-1-30 0,-3 0-30 0,-5-5-27 16,0 1-10-16,-6-3 10 0,-3-1 20 0,-2-1 21 15,-3-3 21-15,-3-3 20 0,-2 1 10 16,4-2 9-16,-3 2 4 0,2 1 0 0,1 4 4 15,2 5 0-15,-4 3 5 0,-5 8 2 0,-1 7 2 16,-8 3-5-16,2 3-6 0,-3 3-1 0,0 2-2 16,3 4 9-16,-3 6 5 0,0 2 4 15,-1 5 2-15,-2 2-6 0,-1 1-1 0,-3 2-1 16,-7 1 0-16,1 4 4 0,-5-1-2 0,-3 2-1 16,-2 0-6-16,3 0 1 0,-6-7 1 0,6 1 1 15,-5-4 6-15,6-3-3 0,3-10 10 16,3-5 21-16,8-2 19 0,0-4 19 0,5-1-9 0,1-3-31 15,1-5-28-15,5-9-25 0,1-5-5 16,10-4 2-16,3-5 7 0,4 1 0 0,4-2 1 16,2 0 2-16,4 3-2 0,-2-2 1 0,-3 1 3 15,5 4-2-15,-2 3-3 0,-5 1-1 0,-3 6 1 16,-1 2-3-16,-4 3 4 0,1 7-2 16,-8 4-4-16,-3 2-5 0,1 4-6 0,-4 3 5 15,-4 9 4-15,0 1 10 0,-3 8 10 0,-3 0 1 16,0 5 2-16,-1 1-3 0,-3 2 3 15,-6 1-4-15,0-4 0 0,-2 0-3 0,2 0-4 16,1-2 3-16,-2-4-4 0,-1 1-11 0,0-1-72 16,5-1-152-16,-1-4-325 0,-1-1-914 15</inkml:trace>
          <inkml:trace contextRef="#ctx0" brushRef="#br0" timeOffset="1446.5743">7979-1487 1675 0,'10'-14'264'16,"5"-8"-160"-16,3-5-40 0,2 12-37 0,-3-1-7 15,-1 1 2-15,2-2 12 0,-5 3 3 0,-6 0 9 16,0 5 6-16,-6 3-5 0,-2 1-8 16,-5 4-21-16,4 1-24 0,-5-2-21 0,-5 4-6 15,-8 2 7-15,-7 6 15 0,-1 8 20 0,-7 0 4 16,1 7 2-16,-2 2 1 0,-3 1-5 0,3-1 4 15,4 1-3-15,-4-3 0 0,6 0 0 16,6-3-7-16,7-3-1 0,4-7-5 0,11-1-6 16,2-5 4-16,5 0 5 0,7-3 12 0,4-3 11 15,12-5 7-15,7-4-3 0,7-3-5 16,2-6-5-16,4 1-10 0,-1-5 1 0,-2 1-5 16,-4 5 2-16,-3 1-3 0,-11 5-4 0,-6 5-1 15,-8 2-9-15,-6 5 4 0,1 0-2 16,-4 3-2-16,3 4 5 0,-2 3-2 0,2 0 7 15,0 3 6-15,2 0 4 0,-4-1 6 0,7-3 3 16,-4-2 2-16,1-3 2 0,8 2 9 0,0-7 6 16,12-4 5-16,4-6 0 0,10-4-11 0,8-6-10 15,3-4-9-15,1-1-3 0,-2-3 0 0,-5 0-6 16,-7 2-7-16,-9 4-17 0,-7 3-33 0,-3 5-61 16,-12 3-127-16,-7 7-205 0,-6 6-269 15,-6 7-626-15</inkml:trace>
        </inkml:traceGroup>
        <inkml:traceGroup>
          <inkml:annotationXML>
            <emma:emma xmlns:emma="http://www.w3.org/2003/04/emma" version="1.0">
              <emma:interpretation id="{D5D6E291-1F05-4E79-8B34-89A8BE881E06}" emma:medium="tactile" emma:mode="ink">
                <msink:context xmlns:msink="http://schemas.microsoft.com/ink/2010/main" type="inkWord" rotatedBoundingBox="25347,6262 30853,6318 30818,9694 25312,9637">
                  <msink:destinationLink direction="with" ref="{A364AD41-B033-4E63-8188-AB36FF8104DF}"/>
                </msink:context>
              </emma:interpretation>
              <emma:one-of disjunction-type="recognition" id="oneOf1">
                <emma:interpretation id="interp5" emma:lang="en-IN" emma:confidence="0">
                  <emma:literal>Europe</emma:literal>
                </emma:interpretation>
                <emma:interpretation id="interp6" emma:lang="en-IN" emma:confidence="0">
                  <emma:literal>Europa</emma:literal>
                </emma:interpretation>
                <emma:interpretation id="interp7" emma:lang="en-IN" emma:confidence="0">
                  <emma:literal>Europol</emma:literal>
                </emma:interpretation>
                <emma:interpretation id="interp8" emma:lang="en-IN" emma:confidence="0">
                  <emma:literal>Euparal</emma:literal>
                </emma:interpretation>
                <emma:interpretation id="interp9" emma:lang="en-IN" emma:confidence="0">
                  <emma:literal>Europoc</emma:literal>
                </emma:interpretation>
              </emma:one-of>
            </emma:emma>
          </inkml:annotationXML>
          <inkml:trace contextRef="#ctx0" brushRef="#br0" timeOffset="29920.591">13095-2013 1231 0,'-13'-20'80'0,"-7"-3"-28"16,-7-4-16-16,-2 7-16 0,3 10-18 0,-3 2-5 15,-1 4 9-15,-3 4 14 0,3 3 13 0,-6 4 5 16,2 5-6-16,-1 8-11 0,-2 7-10 0,-2 4-4 16,1 8-6-16,-3 7 1 0,3 2 0 15,4 4 0-15,3 1 1 0,5-3-6 0,7-1-6 16,6 2-12-16,6-6-4 0,7-3-2 0,8-8 3 15,7-7 11-15,9-5 5 0,7-2 7 16,4-7 6-16,9 0 1 0,0-4 6 0,5-3-4 16,-2-4-1-16,-4 1-5 0,-5-2-7 0,-7 2-2 15,-9 2-9-15,-9 3-5 0,-6-4-4 0,-6-1 16 16,-2 0 25-16,-3 0 23 0,-2 0 18 16,-2 0-4-16,-4 0-9 0,-1 0-10 0,-4 2-11 15,-4-4-3-15,-3 4-8 0,-3 1-5 0,-2 0-5 16,-5 4-3-16,-4 5-2 0,-3 7 2 0,-6 0 6 15,0 8-3-15,-1 7 1 0,1 3-2 0,-2 2 0 16,0 2 1-16,4 2 0 0,2 3-1 0,8-3-3 16,4 2 0-16,8-4-2 0,6-1-6 15,6-3 1-15,9-8-8 0,7-3-6 0,7-5 4 16,11-8 3-16,5-1 11 0,7-9 6 0,14-6-12 16,4-6-20-16,8-8-24 0,6-3-16 15,6-7 0-15,5-2 12 0,-1-5 5 0,2-2 11 16,-7-3 9-16,-5-4 7 0,-6 1 12 0,-3-2 12 15,-7-3 8-15,-4-1 6 0,-4-3 6 0,-2-1 0 16,-3-2 0-16,-1 5 1 0,1-1-1 16,-10 10 1-16,0 5 6 0,-5 6 11 0,-10 11 20 15,-3 3 28-15,-6 9 11 0,-6 1-4 0,-2 4-30 16,-1-1-40-16,2 1-33 0,1 4-19 16,-6 5 3-16,-2 6 8 0,-6 9 11 0,-1 7 9 0,-6 4 7 15,3 6 2-15,-2 0-1 0,1 4 1 16,-2-5-5-16,7-2-5 0,3-1-8 0,6-6-4 15,7-4-11-15,1-6-9 0,13-4-5 0,4-9-1 16,8-4 14-16,3-9 15 0,9-5 13 0,5-5 5 16,3-8-9-16,3-6-14 0,-2-3-11 15,-1-1-2-15,-3-2 8 0,-5 1 12 0,-5 1 18 16,-7 0 6-16,-5 0 6 0,-1 2 8 0,-3-2 1 16,-4 2 4-16,2 2-2 0,1 5 0 0,-5 3-2 15,1 5-5-15,-4 4-9 0,-2 6-21 16,-2 4-21-16,-4 4-8 0,0 5 3 0,0 1 13 15,-3 6 16-15,0 8 9 0,-1 3 2 0,-4 4 0 16,0 2-3-16,-3 3 1 0,2 2 0 16,-4-3-2-16,0 0 4 0,3-3-6 0,6-2-2 15,-2-4-2-15,8-6-5 0,3-3 1 0,7-6-3 16,3-4 1-16,6-2 3 0,5-10 5 0,5-1 4 16,5-5 3-16,5-7 2 0,1-2 0 15,1-7 3-15,-6-2 0 0,1 0 6 0,-10-3 6 16,-4-1 4-16,-6-1 7 0,3 0-3 0,-6-4-1 15,-2 4 0-15,3 0 9 0,-4 4 7 0,1 6 6 16,-1 6 1-16,-4 3-5 0,-2 7-10 0,-2 5-12 16,-2 2-27-16,-2 2-34 0,0 2-15 0,0 2-2 15,0 4 12-15,4 5 27 0,-2 5 8 16,1 4 6-16,2 5 2 0,1 5 2 0,-1-1 1 16,1 5 1-16,-1-5-1 0,6-1-5 0,3-2-7 15,4-7-11-15,2-2-30 0,1-7-40 0,4-1-44 16,3-6-45-16,3-3-37 0,3-4-34 15,5-4-38-15,0-6-31 0,0 1 7 0,-3-6 116 16,-4-4 191-16,-1-2 0 0,-5 1 0 0,-2-3 0 16,-5 3 0-16,5-4 0 0,-4-2 0 15,3 1 0-15,6-2 0 0,-2-2 0 0,4 1 0 16,-4 0 0-16,1 3 0 0,-3 5 0 0,-6 5 225 16,-4 4 60-16,-8 8-25 0,-1 2-73 15,-3 2-83-15,-3 5-58 0,1 2-7 0,-1 5 19 16,-1 7 23-16,1-1 4 0,-4 8-11 0,-1 3-17 15,3 3-13-15,-7 3-13 0,6-1-5 0,-4 1-9 16,1-3-8-16,4-2-4 0,2-1-1 0,3-6 0 16,6-2 3-16,1-6 4 0,3-2 5 15,6-3-2-15,0-6-5 0,4-3-7 0,3-3-19 16,0-6-14-16,-1-4-20 0,1-1-4 0,-6-7 5 16,-3-1 9-16,-9-2 12 0,-1-4-6 0,-8-2-21 15,-7-5-21-15,-6 1-8 0,-4 0 1 0,-12 2 12 16,-3 3 21-16,-6 1 18 0,-2 2 22 15,1 8 23-15,1-3 24 0,3 7 29 0,5-1 24 16,6 4 19-16,1 1 8 0,10-1 0 0,6 2-8 16,3 2-12-16,3-6-12 0,5 3-26 0,5-3-21 15,3-6-22-15,9-4-14 0,6 0-6 16,11-7-5-16,1 1-8 0,5-2-13 0,6 0-33 16,-1-1-40-16,9 1-35 0,-2-3-23 0,0-2 1 15,-2 2 21-15,1-8 29 0,-4 2 34 16,0-5 33-16,-5-4 31 0,-1-4 32 0,0-1 37 15,-2-2 32-15,-3 4 25 0,-2 8 11 0,-6 8-5 16,-5 8-1-16,-4 8 1 0,-8 7 11 0,-8 5-6 16,-2 5-33-16,-4 2-45 0,0 3-56 15,-2 3-17-15,2 3 4 0,2 8 14 0,0 9 27 16,-2 13 3-16,-2 7-1 0,-4 14 1 0,2 12 0 16,-7 10-3-16,-1 12 2 0,-4 9 0 0,-8 14-1 15,-4 11 1-15,-9 3-4 0,-4 9-2 0,-7 2-3 16,-9 3-3-16,0 8 3 0,-8 6 3 0,-9 9 3 15,5 5-4-15,-2-2-2 0,2-5-9 16,12-7-4-16,6-8 2 0,9-10-20 0,9-14-21 16,3-13-22-16,7-20-23 0,6-16-7 0,5-17-24 15,6-19-42-15,-2-12-38 0,4-15-19 16,0-11-66-16,3-11-126 0,1-11-85 0</inkml:trace>
          <inkml:trace contextRef="#ctx0" brushRef="#br0" timeOffset="30253.5109">15715-1240 1448 0,'15'-37'109'0,"1"-12"-50"0,12-5-45 16,-1 13-27-16,5 15-18 0,-1 1-3 0,8 5 3 16,1 5 1-16,-1 5 2 0,1 7 1 0,-3 7 6 15,-7 8 11-15,1 6 5 0,-5 6 10 0,-3 4-1 16,-3 5 4-16,-12 5 6 0,-3 2 9 15,-12 3 10-15,-6 2 12 0,-8 1 0 0,-9-4-4 16,-2 0-10-16,-12-5-12 0,-2-4-9 0,-6-3 0 16,-1-6 1-16,5-6 4 0,3-7 8 0,6-3 4 15,5-5 5-15,11-5 5 0,2-1-7 0,12-3-26 16,3-3-36-16,6-3-57 0,3-7-39 16,8 0-17-16,3-5-2 0,12-3 26 0,5 3 24 15,6 5 18-15,10 0 26 0,-1 0 19 0,6 5 7 16,3-3-2-16,-4 4-34 0,8 0-34 15,-1-1-22-15,6 3-11 0,2-2-15 0,6-1-35 16,0-1 29-16,-2 1 151 0,1-4 0 0,-4 0 0 16</inkml:trace>
          <inkml:trace contextRef="#ctx0" brushRef="#br0" timeOffset="30479.2823">16919-1491 1 0,'10'-10'0'0,"-6"-8"390"0,4 2-86 16,-8 1-81-16,-7 6-57 0,2 0-47 0,-7-1-44 15,-3 2-25-15,-5 2 0 0,-2 3-2 0,-2 3 6 16,-4 3 3-16,-1 3-8 0,-2 6-10 15,3 3-5-15,-3 7-5 0,-3 2-2 0,2 3 4 16,0 3-3-16,4 0-2 0,2-4 2 0,9 2-10 16,3-4-2-16,5-5-6 0,6-1-7 0,6-8 1 15,5 2 4-15,3-6 12 0,6-3 15 0,7 0 16 16,5-6 4-16,1 0-12 0,9-7-17 16,-1-4-28-16,-1-1-27 0,2-2-22 0,-5-1-33 15,3 0-40-15,-2-1-36 0,-7 4-33 0,-4 0-15 16,-7 4-4-16,-7 3-52 0,-6 5-123 0,-6 2-15 15,-9 1 402-15</inkml:trace>
          <inkml:trace contextRef="#ctx0" brushRef="#br0" timeOffset="31700.8078">17216-1774 1 0,'-4'-1'0'0,"1"-2"0"0,-1-2 0 16,1 4 3-16,3-1 117 0,-4 1 30 0,4-2 27 0,0 1 19 15,0 2 3-15,0-1-18 0,0-2-16 16,0 3-24-16,0 0-26 0,-1 0-31 0,1 1-33 15,-1-1-26-15,1 2-17 0,0-2-9 0,-4 1-7 16,-4 4-2-16,2-1 2 0,-6 2 2 0,-1 3 7 16,-3 3 3-16,-4 0-1 0,2 1 1 15,-2 3-4-15,5-1 2 0,2 2 4 0,-1 2 8 16,-4 2 11-16,-4 3 9 0,5 3 5 0,-6 5 8 16,0 5 4-16,3 5 5 0,-1 5 1 0,2 3-2 15,-3 1-5-15,9-1-11 0,1-2-4 16,8 0-7-16,4-5-4 0,4-1-3 0,8-6 2 15,7-2 1-15,4-4 9 0,9-3 12 0,5-4 7 16,8-3 3-16,-1-2-6 0,7-6-7 16,1-1-7-16,2-8-5 0,-1-2 2 0,-2-4-8 15,0-1-10-15,-7-4-10 0,1 1-18 0,-10-4-18 16,-1 1-27-16,-4 0-37 0,-5 1-41 0,-5 0-49 16,-5 3-44-16,-7-2-57 0,2 1-90 15,-8-3-143-15,1 3-181 0,-6-2 701 0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42.7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64AD41-B033-4E63-8188-AB36FF8104DF}" emma:medium="tactile" emma:mode="ink">
          <msink:context xmlns:msink="http://schemas.microsoft.com/ink/2010/main" type="inkDrawing" rotatedBoundingBox="25830,8515 31399,8316 31410,8643 25842,8841" semanticType="underline" shapeName="Other">
            <msink:sourceLink direction="with" ref="{D5D6E291-1F05-4E79-8B34-89A8BE881E06}"/>
          </msink:context>
        </emma:interpretation>
      </emma:emma>
    </inkml:annotationXML>
    <inkml:trace contextRef="#ctx0" brushRef="#br0">0 380 1545 0,'67'-10'168'0,"33"-6"-134"0,45-1-24 16,23 3 2-16,14-3 4 0,29 3 2 0,23-4 4 15,16 1-3-15,12-1-2 0,5 1-6 16,7-4-2-16,5 3-5 0,1-2-2 0,7 0-2 16,-2-1 2-16,0-2 4 0,-1 0 2 0,-16-2 0 15,-6 6-3-15,-16 4-2 0,-26 7-4 0,-27 7-2 16,-33 6 1-16,-35 5-5 0,-33 5-3 16,-28 0-5-16,-23 3-5 0,-20-4 5 0,-9 3 22 15,-10-3 28-15,-8-1 21 0,-3 2 13 0,-2 0-6 16,-4 3-15-16,-2 1-7 0,-6 2-9 15,-2 1-17-15,-5-1-111 0,-9 2-234 0,-4-3-494 16,-9-3-137-16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08.3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8B74CCC-0BF7-4D36-9E89-B646A593832A}" emma:medium="tactile" emma:mode="ink">
          <msink:context xmlns:msink="http://schemas.microsoft.com/ink/2010/main" type="writingRegion" rotatedBoundingBox="14500,7936 16911,10488 15007,12287 12596,9735">
            <msink:destinationLink direction="with" ref="{65243D9A-7DD0-489D-AC54-B2A9CAE5384E}"/>
          </msink:context>
        </emma:interpretation>
      </emma:emma>
    </inkml:annotationXML>
    <inkml:traceGroup>
      <inkml:annotationXML>
        <emma:emma xmlns:emma="http://www.w3.org/2003/04/emma" version="1.0">
          <emma:interpretation id="{157EBB41-0E58-4078-A8E2-56C6A3727E61}" emma:medium="tactile" emma:mode="ink">
            <msink:context xmlns:msink="http://schemas.microsoft.com/ink/2010/main" type="paragraph" rotatedBoundingBox="14500,7936 16911,10488 15007,12287 12596,97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571DE4-CC43-4723-A163-0EEF1A05D54D}" emma:medium="tactile" emma:mode="ink">
              <msink:context xmlns:msink="http://schemas.microsoft.com/ink/2010/main" type="line" rotatedBoundingBox="14500,7936 16911,10488 15007,12287 12596,9735"/>
            </emma:interpretation>
          </emma:emma>
        </inkml:annotationXML>
        <inkml:traceGroup>
          <inkml:annotationXML>
            <emma:emma xmlns:emma="http://www.w3.org/2003/04/emma" version="1.0">
              <emma:interpretation id="{1FD46866-C342-425C-8AF9-006A83439D03}" emma:medium="tactile" emma:mode="ink">
                <msink:context xmlns:msink="http://schemas.microsoft.com/ink/2010/main" type="inkWord" rotatedBoundingBox="14500,7936 16911,10488 15007,12287 12596,9735"/>
              </emma:interpretation>
              <emma:one-of disjunction-type="recognition" id="oneOf0">
                <emma:interpretation id="interp0" emma:lang="en-IN" emma:confidence="0">
                  <emma:literal>wrong</emma:literal>
                </emma:interpretation>
                <emma:interpretation id="interp1" emma:lang="en-IN" emma:confidence="0">
                  <emma:literal>quog</emma:literal>
                </emma:interpretation>
                <emma:interpretation id="interp2" emma:lang="en-IN" emma:confidence="0">
                  <emma:literal>woof</emma:literal>
                </emma:interpretation>
                <emma:interpretation id="interp3" emma:lang="en-IN" emma:confidence="0">
                  <emma:literal>woof.</emma:literal>
                </emma:interpretation>
                <emma:interpretation id="interp4" emma:lang="en-IN" emma:confidence="0">
                  <emma:literal>swoopy</emma:literal>
                </emma:interpretation>
              </emma:one-of>
            </emma:emma>
          </inkml:annotationXML>
          <inkml:trace contextRef="#ctx0" brushRef="#br0">750 342 654 0,'2'-16'204'0,"-1"-9"-144"0,0 0-20 15,5 6 5-15,0 1 5 0,0 3 11 0,-1-3 1 16,-2 2 1-16,-2-3 11 0,-1 2 7 0,0 2 5 16,0 0-6-16,-3 0-5 0,-3-2 5 15,-2 2 4-15,-2 1-2 0,-2 0-13 0,-1 1-19 16,-2 1-20-16,-4 0-13 0,-1 6-8 0,-5 0-6 15,-1 5-1-15,-2 2-5 0,-4 7 1 16,-6 2-1-16,-2 5 0 0,1 7 5 0,0 2 0 16,-1 3-4-16,5 2 2 0,2 0-4 0,-1 1 2 15,9-1-1-15,7-6-5 0,5 0-10 16,5-4-10-16,8-1-2 0,7 2 5 0,-1-1 9 0,10-1 7 16,2 1 3-16,-1-3 2 0,7 1 0 15,-1-1 3-15,1 0 2 0,-1-3 0 0,1-1 1 16,2 0 0-16,-3-2-2 0,-3 1 1 0,-2-1 2 15,-4-4 0-15,-6 3-2 0,1-6 2 0,-7 0-2 16,-2 0 11-16,0-3 13 0,-2 1 17 16,0-1 13-16,0 0 1 0,-6 0-4 0,4 0-14 15,-5-1-8-15,-3-1-9 0,-3-1-8 0,-5 0-1 16,-2-1-8-16,-2 2 0 0,-1 1-3 0,-5 2 1 16,1 5 3-16,-6 2 2 0,-1 3 4 15,4 3 6-15,-5 5 2 0,7 4 3 0,-3 3-1 16,7 1-1-16,5 1-6 0,0 2-1 0,9-2-3 15,0-3-4-15,6 1 1 0,5-3-4 0,4-3-1 16,6-3 3-16,-1 1 2 0,8-2 8 16,2-1 6-16,1-3 2 0,6-2 0 0,3-4 1 15,6-1-3-15,1-4-3 0,1-1 1 0,1 0-7 16,2-3-6-16,-3 2-5 0,-5-2-9 16,3-2-22-16,-3-2-50 0,1 1-56 0,3-3-97 15,-2-3-169-15,-1 0-266 0,3-1-425 0</inkml:trace>
          <inkml:trace contextRef="#ctx0" brushRef="#br0" timeOffset="263.9941">1150 443 1662 0,'-4'-10'347'0,"-7"-2"-237"15,-1 0-53-15,3 6-43 0,1 4-13 16,-2 1-2-16,0 2 0 0,1 4-3 0,-5 3-2 15,-1 2 2-15,-4 7 5 0,-1 0 2 0,0 4 5 16,-4 3 5-16,0 3 2 0,-3 1 3 16,0 6 5-16,-1 0 3 0,2 3 2 0,0-1 0 15,8 0-8-15,3-2-7 0,5-6-5 0,6-3-8 16,9-4-1-16,4-4-2 0,6-2-1 0,3-3 5 16,8-3-7-16,3-1-20 0,8-7-39 15,3-2-73-15,3-5-109 0,4-3-133 0,4-3-155 16,-3-2-167-16,3-3 430 0</inkml:trace>
          <inkml:trace contextRef="#ctx0" brushRef="#br0" timeOffset="553.8169">1592 604 1 0,'7'-6'0'0,"4"-6"110"15,-5-1 265-15,-1 6-27 0,-7 4-53 16,-1-2-31-16,1 4-40 0,-1 0-45 0,-1-1-57 16,-4 2-57-16,1 3-38 0,-3 6-18 0,-5 3 0 15,-7 8 4-15,1 1 5 0,-3 8 5 16,-3 4 3-16,3 3 6 0,0-1-2 0,4-2-3 15,5-1-5-15,7-3-9 0,4-1-2 0,5-7-5 16,7-2-2-16,3-4 3 0,5-2 4 0,7-5 8 16,2-5 4-16,6-3 9 0,5-6-5 15,5-5 0-15,3-5-4 0,3-2-5 0,-2-6 4 16,2-1 1-16,-5-2 2 0,-3 0 1 0,-8 0-1 16,-5 2 3-16,-6-2 4 0,-3-3 3 15,-5 5-1-15,-7-4-4 0,-1 0-4 0,-5 3-8 16,-6 1-2-16,-4 3-10 0,-5 3-12 0,-1 6-11 15,-7 1-14-15,-9 4-7 0,0 5-8 0,-5 5-26 16,-1 2-80-16,2 2-140 0,5 5-315 16,0-1-859-16</inkml:trace>
          <inkml:trace contextRef="#ctx0" brushRef="#br0" timeOffset="710.2439">2543 566 2923 0,'-12'-3'-15'0,"-7"1"-50"0,3 2-77 15,5 8-173-15,6 1-426 0,-2 2-799 0</inkml:trace>
          <inkml:trace contextRef="#ctx0" brushRef="#br0" timeOffset="2097.7725">1453 1335 2565 0,'-4'2'-5'0,"-5"3"-42"0,-6 11-15 15,0 12 25-15,2 6 22 0,-2 8 13 16,1 0 3-16,-3 7-1 0,1-1 1 0,-7 4-2 15,0 1 4-15,-6-3 1 0,-2 4 1 0,-1-2-3 16,-3-1-4-16,-4-1 2 0,0 0 0 0,-2-5 6 16,2-4 3-16,-1 0-1 0,2-9 1 15,2-4 1-15,4-9 3 0,3-5 9 0,7-4 7 16,7-7 7-16,5-1 3 0,8-4-2 0,2-1-16 16,1-2-16-16,3-2-14 0,3-5-12 0,4-1 1 15,5-6 1-15,6 2 4 0,4 2 3 0,2 1 2 16,-1 1 1-16,1 4-1 0,-2 1-1 15,-1 4 0-15,-1 2 3 0,-1 2 5 0,-2 3-3 16,1 2 4-16,-2 2 0 0,3 3-5 0,-6 1 8 16,7 0 0-16,-5 0 1 0,3 0 1 0,0-2-2 15,3-5 0-15,1 0 3 0,-3-6 5 0,7-1-4 16,-4-5 3-16,4-2-2 0,3-6-3 16,-2-4 7-16,0 1 1 0,-1-4 1 0,-4 0 3 15,-3 0-3-15,-7-1 1 0,-1 2 4 0,-4 0-1 16,-4 6 2-16,-3 1 2 0,-2 6-2 15,-2 6-7-15,0 1 2 0,-2 2-17 0,2 2-21 16,-3 1-3-16,0 1-7 0,-2 8 12 0,-1 7 20 16,-4 4 5-16,-2 3 3 0,1 3-2 15,2-1-2-15,-1-3 4 0,3 1-3 0,3-5-3 16,4-2 2-16,0-7-5 0,7-3 3 0,0-3 4 16,6-1 9-16,1-5 5 0,8-3 4 0,1-3 0 15,7-5-6-15,-1-1-6 0,5-4 0 0,-3-2 0 16,-3 2 1-16,-3-3 9 0,-7 4-6 15,-6-1 4-15,-6 0-3 0,-4-2-11 0,-5 1-2 16,-5-2-9-16,-5 1-7 0,-3 1-4 0,-7 0-1 16,1 7 3-16,-5 1 5 0,5-1 4 0,-5 6 4 15,3-1 0-15,0 1 1 0,3 1 2 0,7-2 8 16,0 3 4-16,9-5-3 0,4 3-13 16,3-2-13-16,10-5-5 0,3-2 0 0,11-3 10 15,6-2 5-15,9 1 3 0,4 0-2 0,6 3-2 16,2 2 5-16,2 3-1 0,-1 3 4 0,-2 3 1 15,0 1-5-15,-1 4 2 0,-5 3-1 16,-6 4 6-16,-5 4-2 0,-5 2-2 0,-9 4-2 16,-6 1-5-16,-2 7 7 0,-3 1-1 0,-4 3 6 15,1 1 1-15,-6 7-1 0,1 2 4 16,-5 4 4-16,-2 8 1 0,-1 1 3 0,-2 6 2 16,0 3-4-16,-7 6-3 0,-2 3 1 0,-2 2-4 15,-5-1 3-15,7-1 2 0,-4 4-6 0,-4 2 0 16,1 0-5-16,0 1 0 0,0-3 2 15,-3-3-1-15,0-4 2 0,-1-3-5 0,-2-7 3 16,1-1-1-16,-1-5 4 0,-2-5 5 0,4-15 0 16,-2-8 5-16,6-9 4 0,0-8 8 0,5-7 6 15,-1-5-1-15,2-10-6 0,1-9-12 0,-1-11-8 16,0-11-6-16,3-6-2 0,3-11-2 16,8-5 0-16,3-5-1 0,5-1-1 0,3-5 3 15,5 2 1-15,5-1-1 0,2 4 0 0,7 1-2 16,0 5 1-16,8 3-2 0,2 3 0 0,8 2 2 15,1 1-7-15,7 2 1 0,6 5 0 16,2 7-2-16,4 3 7 0,1 1 2 0,-5 5 3 16,2 0-2-16,-9 6-2 0,2 7-3 0,-3 4 1 15,-10 5 1-15,-4 6-2 0,-12 3-1 0,0 6-3 16,-11 6-1-16,-3 5 2 0,-3 0 4 16,-5 7 0-16,-3-1-1 0,-1 4-1 0,-1 0 1 15,-4 2 1-15,-2-2 5 0,-1-2 1 0,-3-2-1 16,2-2 5-16,-3-2-3 0,4-2 5 15,-2-4 4-15,1 2 2 0,4-7 6 0,-1-2 1 16,4 0 4-16,-1-4 1 0,3 2-4 0,-1-3-6 16,2-3-10-16,-1-3-8 0,3 0-5 0,-2 0 1 15,4 1-2-15,-1-4 3 0,6 3 3 0,-4 0-2 16,2 1 3-16,-1 2 0 0,4 0 3 0,-4 0 2 16,-1 1-4-16,-3-1 2 0,1 2-4 0,-1 2 4 15,1 0 1-15,-4 2 0 0,0 0 3 16,0-1-6-16,0 2-4 0,0-1-3 0,0 2-2 15,0-2 0-15,0 0 3 0,0 2 3 0,1-2 1 16,-1 3 4-16,1 0 0 0,-1 0 2 16,3 0 1-16,-3-2-3 0,0 1-5 0,-3-1-5 15,6 2-8-15,-3-3-33 0,0 2-89 0,0-2-96 16,-3-2-171-16,6 2-277 0,-3-1-512 16</inkml:trace>
          <inkml:trace contextRef="#ctx0" brushRef="#br0" timeOffset="2648.6818">2530 1335 2629 0,'-15'-9'127'0,"-1"-1"-73"0,0-1-26 0,10 10-25 15,8-1-13-15,-1 2-22 0,2-3-59 0,-3 3-58 16,5 0-78-16,0 3-183 0,7-1-455 0,2-1-191 15</inkml:trace>
          <inkml:trace contextRef="#ctx0" brushRef="#br0" timeOffset="2464.1403">3142 1869 2125 0,'-1'-3'165'0,"-3"0"-96"0,1 2-42 16,-1 1-14-16,3 0 0 0,-2 0-1 15,-2 0-7-15,-4 1 2 0,-1 4 9 0,-3 1 11 16,-5 3 12-16,-2 6 5 0,0 1 1 0,-5 6-2 16,-1 7 0-16,-3 6 0 0,2 3 2 15,-3 6-4-15,3-1-5 0,6 0-4 0,1-4-10 16,4-2-2-16,5-4-9 0,4-6-6 0,7-5-3 15,7-5-1-15,4-4 6 0,5-4 6 16,0-4 7-16,7-6 3 0,4-6-4 0,5-5-4 16,1-1-5-16,1-7-6 0,-2 3-11 0,-4-7-40 15,-1 2-50-15,-7 0-85 0,-2-1-150 0,-9 1-336 16,0-2-868-16</inkml:trace>
        </inkml:traceGroup>
      </inkml:traceGroup>
    </inkml:traceGroup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6:38.3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D3E2286-DD0E-432D-9F90-C3A26826EFA6}" emma:medium="tactile" emma:mode="ink">
          <msink:context xmlns:msink="http://schemas.microsoft.com/ink/2010/main" type="inkDrawing" rotatedBoundingBox="17188,13283 23162,13126 23164,13192 17190,13349" semanticType="underline" shapeName="Other">
            <msink:sourceLink direction="with" ref="{A842DCAE-DEEB-4CC4-A3AD-901AE20FB1DE}"/>
          </msink:context>
        </emma:interpretation>
      </emma:emma>
    </inkml:annotationXML>
    <inkml:trace contextRef="#ctx0" brushRef="#br0">153 225 561 0,'-21'-12'96'0,"-6"0"-64"0,-9 0-16 16,14 6-10-16,5 2 11 0,6 0 29 0,4 1 55 15,1 0 40-15,2 0 20 0,2 1-19 0,4 2-63 16,2 0-77-16,0 0-28 0,5 0 1 0,2 2 19 15,12-1 45-15,3 1 16 0,8-1 1 0,10-1 4 16,10 2-2-16,5-1 1 0,15 3 9 16,15-3 8-16,9 0 8 0,28-3 6 0,10 0-2 15,21-3-4-15,14 1-8 0,20 1-10 0,15-3-13 16,19 1-9-16,11 1-8 0,12 1-9 16,7 0-4-16,11-2-4 0,2 2-3 0,-1-4-4 15,-2 2-3-15,-3-2 0 0,-9-2-4 0,-8-1 5 16,-11-2-2-16,-18 0 2 0,-17 0 0 0,-18 1-1 15,-22 3 2-15,-23-1 0 0,-12 1 1 0,-18 1 0 16,-20 1-2-16,-10 6-3 0,-21 0-2 16,-14 0 0-16,-12 4-5 0,-12-2-2 0,-10 1-4 15,-7-3-9-15,-2 0-2 0,-3 0-14 0,1 0-29 16,0 1-77-16,0 4-207 0,-7 7-385 0,-12 7-604 16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6:42.4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76C48B0-A4B6-4DC7-9CEE-E18210D1E23D}" emma:medium="tactile" emma:mode="ink">
          <msink:context xmlns:msink="http://schemas.microsoft.com/ink/2010/main" type="writingRegion" rotatedBoundingBox="24682,13692 32874,14195 32722,16668 24530,16166">
            <msink:destinationLink direction="with" ref="{D013F25C-CD1C-495F-9682-DA691C8B7A2E}"/>
          </msink:context>
        </emma:interpretation>
      </emma:emma>
    </inkml:annotationXML>
    <inkml:traceGroup>
      <inkml:annotationXML>
        <emma:emma xmlns:emma="http://www.w3.org/2003/04/emma" version="1.0">
          <emma:interpretation id="{1EDE252C-2804-45E3-BD96-4501B9F2BB37}" emma:medium="tactile" emma:mode="ink">
            <msink:context xmlns:msink="http://schemas.microsoft.com/ink/2010/main" type="paragraph" rotatedBoundingBox="24682,13692 32874,14195 32722,16668 24530,161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7AD928-46E1-4A00-ADC3-334C687F8DEC}" emma:medium="tactile" emma:mode="ink">
              <msink:context xmlns:msink="http://schemas.microsoft.com/ink/2010/main" type="line" rotatedBoundingBox="24682,13692 32874,14195 32722,16668 24530,16166"/>
            </emma:interpretation>
          </emma:emma>
        </inkml:annotationXML>
        <inkml:traceGroup>
          <inkml:annotationXML>
            <emma:emma xmlns:emma="http://www.w3.org/2003/04/emma" version="1.0">
              <emma:interpretation id="{E3C251A4-19E9-4AC1-B003-17D3B29ADB20}" emma:medium="tactile" emma:mode="ink">
                <msink:context xmlns:msink="http://schemas.microsoft.com/ink/2010/main" type="inkWord" rotatedBoundingBox="24682,13692 28165,13906 28013,16379 24530,16166"/>
              </emma:interpretation>
              <emma:one-of disjunction-type="recognition" id="oneOf0">
                <emma:interpretation id="interp0" emma:lang="en-IN" emma:confidence="0">
                  <emma:literal>Entry</emma:literal>
                </emma:interpretation>
                <emma:interpretation id="interp1" emma:lang="en-IN" emma:confidence="0">
                  <emma:literal>entry</emma:literal>
                </emma:interpretation>
                <emma:interpretation id="interp2" emma:lang="en-IN" emma:confidence="0">
                  <emma:literal>aty</emma:literal>
                </emma:interpretation>
                <emma:interpretation id="interp3" emma:lang="en-IN" emma:confidence="0">
                  <emma:literal>arty</emma:literal>
                </emma:interpretation>
                <emma:interpretation id="interp4" emma:lang="en-IN" emma:confidence="0">
                  <emma:literal>Enthy</emma:literal>
                </emma:interpretation>
              </emma:one-of>
            </emma:emma>
          </inkml:annotationXML>
          <inkml:trace contextRef="#ctx0" brushRef="#br0">1355 395 392 0,'-4'-17'64'0,"-1"-6"-37"0,-3-4-7 0,2 2-5 16,2 3 2-16,-2-1 22 0,-3 5 39 0,-5-1 31 15,-4 4 19-15,-5-2 2 0,-7 7-18 0,-4 1-11 16,-3 6 0-16,-5 4-6 0,-4 4-8 0,0 4-9 15,-5 3-21-15,-2 8-15 0,1 1-18 16,4 10-9-16,-5 2-5 0,5 2-6 0,-1 3 0 16,-1 0-4-16,7-1-1 0,3 1 0 0,8-2 0 15,5-2-3-15,8 1-4 0,7-6-3 16,8 2-4-16,5-6 4 0,6-1 4 0,6-5 3 16,7 1 10-16,7-7 3 0,3-1 5 0,6-5 4 15,2-4-2-15,-5-1 1 0,1-2-3 16,-6-2 1-16,-9-1-1 0,-7 2 12 0,-7-1 27 15,-5 2 6-15,-5-1-2 0,-3-2-21 0,-6 1-33 16,-10 2-16-16,-7 6-4 0,-6 5 5 0,-10 7 0 16,-6 1 9-16,-2 8 1 0,-4 5 3 0,2 4 5 15,-5 7-3-15,4-2 5 0,3 6-1 16,6-6-1-16,6 1 4 0,8 0-7 0,8-6 1 16,10-4-3-16,7-3 1 0,10-4 6 0,13-4 7 15,5-2 12-15,13-6 1 0,7-7 11 0,11-9-3 16,12-7-4-16,7-6-2 0,4-6-8 0,-1-3-1 15,1-2-4-15,-7-2-4 0,0 2 0 16,-10-2-3-16,-4 1 4 0,-6 1-4 0,-5-1 1 16,1 1 0-16,-5 2-5 0,-7 1 2 0,-1 5-5 15,-5 2 0-15,-1 4-1 0,-5 1-3 0,-3 5-2 16,-6 4-5-16,0 1-8 0,-7 2-6 16,-1 5 7-16,-1 1 4 0,-2 7 7 0,-4 4 14 15,-5 5-8-15,-1 3 4 0,-1 4 0 0,-6-1-5 16,1 1 4-16,5-6-4 0,-4 0 0 15,6-4 0-15,3-3-2 0,2-4 0 0,3-6-6 16,4-3 7-16,4-1-4 0,3-2 8 0,1-3 7 16,5-4-5-16,7-6 4 0,5-3-4 15,1-5-1-15,2 0 0 0,3 1-1 0,-3 0-1 16,-1 0-2-16,-3 3 0 0,-1 0-1 0,0 2-1 16,-2 3-2-16,0 5-9 0,-1 2-3 0,-2 4-6 15,-3 4-5-15,-1 1 5 0,-4 7 2 0,2 1 7 16,-2 3 6-16,-1 5 3 0,-1 1 2 15,0-1 2-15,-2 3 3 0,2-2-2 0,-3 1 1 16,2-2 1-16,-1-4-1 0,0-5 0 0,1-3 2 16,-1-1 6-16,4-5 3 0,2-2 8 0,5-5-3 15,5-2-1-15,3-4-1 0,2-3-7 0,2-3-1 16,2-2-1-16,0 2-1 0,-7-2-1 16,-1-2 1-16,-3 1-2 0,-1-2-2 0,-2-3 0 15,-1-2-6-15,-1-4 0 0,3-4 3 0,3-2-3 16,0-4 3-16,10-6-1 0,-1-3-5 0,6-5 5 15,3-5-7-15,0-4 1 0,-3-1-1 16,0-1-4-16,-5-3 7 0,-1 2 2 0,-9 1 5 16,-2 9-1-16,-6 7 7 0,-3 8 3 0,-6 10 2 15,-3 6 8-15,-1 8-5 0,-1 5 1 16,-1 7-4-16,0 3-15 0,0 1-26 0,2 5-33 16,0 3-4-16,-2 13 12 0,-4 13 39 0,-7 15 36 15,-5 14 10-15,-4 14 7 0,-4 4-9 0,-5 6-4 16,-4 2-1-16,3-2-10 0,-3 1 2 15,3-1-4-15,5-7 2 0,3-5 2 0,8-3-4 16,5-9 0-16,6-8-6 0,8-5-5 0,1-9-43 16,1-6-141-16,3-5-290 0,-1-5-571 0,0-10 223 15</inkml:trace>
          <inkml:trace contextRef="#ctx0" brushRef="#br0" timeOffset="801.1308">1645 966 1341 0,'4'-8'68'15,"4"-2"-56"-15,9-5-15 0,10 2 33 0,6-4 51 16,9 0 35-16,5-2 9 0,3 4-19 16,3-1-30-16,5-2-23 0,1 2-17 0,1-4-8 15,2 1-2-15,2 0-6 0,1-5 2 0,-5 3-5 16,-8 0 0-16,-3-1-1 0,-5 3-3 0,-5 3 1 15,-10 2-2-15,-3 1 2 0,-8 4-2 16,-4 2 1-16,-7 1 5 0,-2 4 0 0,-6 2 2 16,-2 0-9-16,0 0-11 0,-2-1-16 0,-1 4-14 15,-2 6-1-15,-6 3 4 0,-5 7 9 0,-3 6 12 16,-2 3 3-16,-4 7 3 0,3 3-4 0,-6 0 2 16,4 4 0-16,0 0 0 0,2-3 4 15,-1 1-2-15,6-3 0 0,5-3-2 0,2-3-3 16,8-9 1-16,2-1 0 0,4-4 1 0,5-8 2 15,0 1 2-15,2-5 7 0,6-3 5 0,-1-4 6 16,7-1 2-16,2-5-3 0,5-4-3 16,3-5-6-16,5-4-1 0,1-1-2 0,5-5 0 15,3-1-1-15,-1 0-3 0,-3 1-3 0,2 1-2 16,-2 4-1-16,-7 5 0 0,2 4 1 16,-3 2-3-16,-5 8-7 0,-5 2-4 0,-5 2-7 15,-3 4-4-15,-5 4 4 0,0 1 2 0,-5 6 12 16,-1 0 4-16,-6 3 5 0,-1 2 7 0,0 2-2 15,-1-1 1-15,2-1-4 0,-2-2 0 16,4-2-1-16,2-7 1 0,4-3 5 0,6-1 4 16,4-3 6-16,3-3 4 0,5-3-2 0,11-4 1 15,2-6-3-15,3-7-3 0,8-1-1 0,-4-5-1 16,1-3-1-16,-4-4 1 0,-5-1 3 16,1-2-5-16,-6-1 0 0,-1 1-3 0,-3 2-3 15,-3 2 2-15,-2 6-3 0,-5 5-1 0,-3 8-3 16,-4 4-4-16,-4 3-12 0,-5 6-15 0,0 0-2 15,-3 9 3-15,-8 7 12 0,-2 11 13 0,-10 14 6 16,-1 8 1-16,-7 8-1 0,3 5 1 16,-8 7 0-16,2 3-2 0,0 8 1 0,-7 10-1 15,-3 3 4-15,-3 3 2 0,-1 4-1 0,2 1 3 16,-5 7-8-16,-2-1 6 0,2 0-1 0,-3-7 0 16,6-5 8-16,2-7-4 0,2-9 3 15,4-10-3-15,0-13 2 0,1-13 5 0,0-12 10 16,4-10 9-16,-3-14 11 0,5-7 15 0,5-7 8 15,-2-10 5-15,5-6 3 0,3-11-6 16,1-10-11-16,6-12-7 0,4-8-10 0,5-5-9 16,7-5-8-16,4-1-6 0,9-1-9 0,7 3 1 15,6 6-5-15,4 5-3 0,4 10 3 0,4 10-14 16,1 10-3-16,3 6-4 0,2 10-7 0,2 9 0 16,-6 7-45-16,0 7-111 0,5 5-165 15,-2 1-363-15,3 7-846 0</inkml:trace>
        </inkml:traceGroup>
        <inkml:traceGroup>
          <inkml:annotationXML>
            <emma:emma xmlns:emma="http://www.w3.org/2003/04/emma" version="1.0">
              <emma:interpretation id="{BD744763-BD7A-4253-9B06-37613A1BBF51}" emma:medium="tactile" emma:mode="ink">
                <msink:context xmlns:msink="http://schemas.microsoft.com/ink/2010/main" type="inkWord" rotatedBoundingBox="28773,14206 32858,14456 32779,15741 28694,15490"/>
              </emma:interpretation>
              <emma:one-of disjunction-type="recognition" id="oneOf1">
                <emma:interpretation id="interp5" emma:lang="en-IN" emma:confidence="0">
                  <emma:literal>Mode</emma:literal>
                </emma:interpretation>
                <emma:interpretation id="interp6" emma:lang="en-IN" emma:confidence="0">
                  <emma:literal>mode</emma:literal>
                </emma:interpretation>
                <emma:interpretation id="interp7" emma:lang="en-IN" emma:confidence="0">
                  <emma:literal>M0de</emma:literal>
                </emma:interpretation>
                <emma:interpretation id="interp8" emma:lang="en-IN" emma:confidence="0">
                  <emma:literal>Mod</emma:literal>
                </emma:interpretation>
                <emma:interpretation id="interp9" emma:lang="en-IN" emma:confidence="0">
                  <emma:literal>mod</emma:literal>
                </emma:interpretation>
              </emma:one-of>
            </emma:emma>
          </inkml:annotationXML>
          <inkml:trace contextRef="#ctx0" brushRef="#br0" timeOffset="1378.5243">4564 1224 1356 0,'-8'-3'69'0,"-11"8"-104"0,-3 3-29 16,-3 15 10-16,-2 5 13 0,-2 5 22 16,-1 2 23-16,-5 1 21 0,2 1 18 0,-8 1-2 15,-1 3-4-15,4-2-9 0,2-4-8 0,4-1 4 16,9-7 0-16,5-8 8 0,12-10 33 0,3-6 48 16,3-5 25-16,4-5 3 0,1-8-33 15,6-9-55-15,4-9-28 0,2-8-13 0,1-5-3 16,5-3 2-16,-5-3 3 0,6-2 0 0,-5-4-1 15,3-4 2-15,2 0-4 0,1 0 0 16,3 2 1-16,1 0-6 0,5 5-3 0,-3 4-5 16,2 7 0-16,0 10 0 0,-7 6-1 0,0 6-1 15,-3 10-6-15,-7 4-4 0,-1 8-4 0,-3 6 2 16,0 5 8-16,-1 8 3 0,-6 8 5 0,6 6 2 16,-7 5-1-16,3 4 5 0,-5 8 0 0,0-3 0 15,-1 2 1-15,3 1-3 0,0-4-2 16,-1 0 1-16,3-6 3 0,0-1-4 0,-2-6 3 15,7-5 1-15,2-13 2 0,0-7 18 0,6-8 8 16,1-8 5-16,2-7-1 0,-4-10-9 0,7-5-8 16,-3-4-5-16,0-2-4 0,3-1-3 15,2-4-2-15,-1-2-3 0,3 2-4 0,-2-3 4 16,2 0-1-16,0 3 0 0,-1 1 2 0,-3 5-3 16,3 7-3-16,-3 7-2 0,-4 5-2 15,-1 8-10-15,-7 5-11 0,1 8-8 0,-2 5-3 16,-3 8 10-16,-3 9 10 0,-5 7 13 0,-1 8 9 15,-3 9 0-15,-7 3 3 0,-2-1 1 0,-5 3 0 16,1-1 3-16,-1-3-2 0,-2-3-3 16,6-2-3-16,5-7-13 0,2-2-99 0,8-7-213 15,4-3-405-15,0-4-505 0</inkml:trace>
          <inkml:trace contextRef="#ctx0" brushRef="#br0" timeOffset="1685.7365">5656 1125 1466 0,'-4'0'71'0,"-5"8"-85"0,-3 4-27 15,-1 9 17-15,-1 7 22 0,-2-1 24 0,-3 6 19 16,-2 1 11-16,-5 0 2 0,2 1-5 0,-1-2-11 16,9-3-10-16,4-3-9 0,5-8-4 15,7 1 5-15,5-4 7 0,6-3 14 0,5-1 10 16,7-1 6-16,4-6-2 0,4-2-6 0,6-5-7 15,5-6-8-15,-2-4-2 0,-1-4-5 0,-2-8-4 16,-1-3 1-16,-3-3-3 0,-4-2 1 0,-3-3 0 16,-6-3-4-16,-8 1 0 0,-7 0-2 15,-5 3-2-15,-11 4-2 0,-3 3-4 0,-6 6-6 16,-11 1-4-16,-3 6-2 0,-2 3-1 0,-4 5 3 16,1 5 0-16,5 1-2 0,4 4-6 15,11-1-18-15,3 8-110 0,12 1-313 0,10 5-486 0,8 3 112 16</inkml:trace>
          <inkml:trace contextRef="#ctx0" brushRef="#br0" timeOffset="2103.7821">6751 1305 1995 0,'-18'-8'56'15,"-6"1"-44"-15,-12-1-16 0,-3 13 12 16,5-1 17-16,-11 2 26 0,1 2 18 0,-7 1 3 15,-4 5-3-15,-6 2-17 0,6 3-14 0,0 4-9 16,4-3-5-16,8 1-7 0,9-1-4 0,15-5-3 16,8-2-5-16,8-1 3 0,7 0 5 15,9 1 9-15,3-2 11 0,10-1 2 0,13-5 0 16,10-5-6-16,3-5-8 0,3-4-5 0,0-4-3 16,-2-2 0-16,5-3-3 0,-4-6 0 0,-9-1-3 15,4-8-4-15,-8 0 3 0,1-5-2 0,-2-9 2 16,-1 1 0-16,-3-8-2 0,-4-1-1 15,-1-4-1-15,-4-1 3 0,-6-2-1 0,2 0 4 16,-7 2 0-16,-4 3-4 0,-1 6 4 0,-7 8-5 16,3 8 3-16,-7 8 3 0,-3 5-3 0,-1 9-1 15,1 3-1-15,3 8-13 0,0 2-21 16,-1 1-15-16,-2 8-3 0,-5 9 9 0,-4 13 29 16,-3 15 18-16,-10 7 5 0,0 7 1 0,-4 2-4 15,4 1-2-15,1 3-2 0,6-3 4 0,2 1 1 16,1-4 2-16,6 1 3 0,1-5-2 15,7-1 0-15,2-5-3 0,7-7-27 0,3-1-100 16,2-3-195-16,3-5-402 0,2-6-868 0</inkml:trace>
          <inkml:trace contextRef="#ctx0" brushRef="#br0" timeOffset="2444.5261">7213 1477 1627 0,'0'-6'184'15,"1"-3"-116"-15,6-1-56 0,9 6-5 0,10-2-1 16,9-1 21-16,4-1 17 0,3 1 3 0,3 1 0 16,4-2-6-16,1 0-10 0,-3-1-5 0,-2-5 0 15,0 0-1-15,-5-4 2 0,-3-3 1 0,-2-7-1 16,-4 2-1-16,-8-2-5 0,-8 2 0 16,-5 6-6-16,-8 0-5 0,-10 5-6 0,-4 3-12 15,-6 2-1-15,-9 6-4 0,-9 4 3 0,-4 6 9 16,-10 8 4-16,-2 4 9 0,-3 7 8 15,0 0 7-15,-1 10 5 0,2 0 5 0,6 0 3 16,9-1-4-16,9-5-3 0,10-2-3 0,15-5-2 16,6 0 13-16,13 1 7 0,7-3 9 0,13 0 1 15,14-4-7-15,10-3-9 0,14-1-11 16,6-7-11-16,5-2-5 0,0-2-2 0,3-2-3 16,-4-2-1-16,-14-5 1 0,-4-3-8 0,-10 0-17 15,-7-2-35-15,-15-1-51 0,-8 4-83 0,-13 0-152 16,-11 1-371-16,-13 1-836 0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6:45.1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013F25C-CD1C-495F-9682-DA691C8B7A2E}" emma:medium="tactile" emma:mode="ink">
          <msink:context xmlns:msink="http://schemas.microsoft.com/ink/2010/main" type="inkDrawing" rotatedBoundingBox="26600,16293 32352,16381 32350,16577 26597,16489" semanticType="underline" shapeName="Other">
            <msink:sourceLink direction="with" ref="{476C48B0-A4B6-4DC7-9CEE-E18210D1E23D}"/>
          </msink:context>
        </emma:interpretation>
      </emma:emma>
    </inkml:annotationXML>
    <inkml:trace contextRef="#ctx0" brushRef="#br0">0 139 2515 0,'5'-11'440'16,"22"2"-394"-16,32-4-46 0,48 1-4 0,50 0 15 15,44-6 8-15,47 0 22 0,35-1 6 16,34 4-3-16,29 5-1 0,18 8-17 0,20 7-10 16,13 5 0-16,4 3-9 0,-4 7-4 0,-15 1-6 15,-24 7-33-15,-26 2-63 0,-33 5-121 0,-35-5-224 16,-36 1-438-16,-32-4-703 0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24.8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EC2DBD2-4EF5-4F94-8F87-3189DE665150}" emma:medium="tactile" emma:mode="ink">
          <msink:context xmlns:msink="http://schemas.microsoft.com/ink/2010/main" type="writingRegion" rotatedBoundingBox="8780,11789 14835,11928 14776,14476 8721,14338">
            <msink:destinationLink direction="with" ref="{C7269B6B-6270-449E-9461-014C1759B41A}"/>
          </msink:context>
        </emma:interpretation>
      </emma:emma>
    </inkml:annotationXML>
    <inkml:traceGroup>
      <inkml:annotationXML>
        <emma:emma xmlns:emma="http://www.w3.org/2003/04/emma" version="1.0">
          <emma:interpretation id="{609CFAA8-F205-47CC-AEEB-FF353388A77A}" emma:medium="tactile" emma:mode="ink">
            <msink:context xmlns:msink="http://schemas.microsoft.com/ink/2010/main" type="paragraph" rotatedBoundingBox="8780,11789 14835,11928 14776,14476 8721,143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FCE699-76F0-4A65-BECE-BFEF7830516F}" emma:medium="tactile" emma:mode="ink">
              <msink:context xmlns:msink="http://schemas.microsoft.com/ink/2010/main" type="line" rotatedBoundingBox="8780,11789 14835,11928 14776,14476 8721,14338"/>
            </emma:interpretation>
          </emma:emma>
        </inkml:annotationXML>
        <inkml:traceGroup>
          <inkml:annotationXML>
            <emma:emma xmlns:emma="http://www.w3.org/2003/04/emma" version="1.0">
              <emma:interpretation id="{0DAA44FC-3F6A-423B-A2A6-62AFAD2285E9}" emma:medium="tactile" emma:mode="ink">
                <msink:context xmlns:msink="http://schemas.microsoft.com/ink/2010/main" type="inkWord" rotatedBoundingBox="8780,11789 14835,11928 14776,14476 8721,14338"/>
              </emma:interpretation>
              <emma:one-of disjunction-type="recognition" id="oneOf0">
                <emma:interpretation id="interp0" emma:lang="en-IN" emma:confidence="0">
                  <emma:literal>Differentiator</emma:literal>
                </emma:interpretation>
                <emma:interpretation id="interp1" emma:lang="en-IN" emma:confidence="0">
                  <emma:literal>Differentiators</emma:literal>
                </emma:interpretation>
                <emma:interpretation id="interp2" emma:lang="en-IN" emma:confidence="0">
                  <emma:literal>Differentiates</emma:literal>
                </emma:interpretation>
                <emma:interpretation id="interp3" emma:lang="en-IN" emma:confidence="0">
                  <emma:literal>Differentiation</emma:literal>
                </emma:interpretation>
                <emma:interpretation id="interp4" emma:lang="en-IN" emma:confidence="0">
                  <emma:literal>Differentiators'</emma:literal>
                </emma:interpretation>
              </emma:one-of>
            </emma:emma>
          </inkml:annotationXML>
          <inkml:trace contextRef="#ctx0" brushRef="#br0">-776 4353 1383 0,'2'-18'361'15,"9"-5"-193"-15,-1-3-71 0,8 11-56 0,6-2-26 16,4 3-9-16,1-1-1 0,8 0-3 0,0-3 4 15,2 4 3-15,1 0 7 0,2 6 7 16,-2 4 1-16,-1 0 3 0,-4 8-3 0,-3 3-6 16,-1 4-2-16,-4 10-7 0,-6 1-1 0,-3 4 0 15,-9 6 3-15,-1 1 3 0,-7 5 1 0,-3 3 2 16,-6-3-3-16,-4 2 1 0,-2-3-3 0,1-4-3 16,-1-4-3-16,1 0-5 0,0-6-4 15,0-5-10-15,3-3-32 0,4-8-53 0,2 0-98 16,0-5-182-16,4-4-335 0,6 1-220 0</inkml:trace>
          <inkml:trace contextRef="#ctx0" brushRef="#br0" timeOffset="132.2848">-168 4030 1892 0,'-3'-12'202'0,"-2"2"-89"0,-1 1-54 0,6 6-61 15,3 3-35-15,2 0-19 0,1 0-18 0,5 0-36 16,-1 2-89-16,4 2-146 0,-2 2-277 0,3 4-198 15</inkml:trace>
          <inkml:trace contextRef="#ctx0" brushRef="#br0" timeOffset="530.0392">83 4274 901 0,'6'10'196'0,"1"2"-144"16,8 6 13-16,4 0-6 0,-3-3-8 0,0-6-7 15,-2 0 3-15,-3-6 31 0,-8-3 56 16,0 0 52-16,-3-2 10 0,-3-2-25 0,2-4-54 16,-1-1-51-16,-6-1-24 0,-1-3-11 0,-6 6-9 15,-4 0-6-15,2 3-1 0,-6 4 1 0,-1 1 3 16,0 6-4-16,1 7 0 0,-3 4-4 0,2 6-4 16,-1 4 2-16,1 4 0 0,5-2 1 15,-4-2 0-15,8-4-3 0,5-3 0 0,4-1-4 16,5-6 1-16,6-1-2 0,5-4 5 0,4-2 3 15,4-3 2-15,6-6 6 0,3-4-2 0,2-4-2 16,8-7-5-16,-8 0-6 0,6-3-2 16,-7 0 0-16,-2-3 1 0,-4 1 1 0,-3 2 0 15,-4-1 0-15,-4 7-1 0,-1 2 1 0,-6 5-2 16,-2 3 1-16,2 4-4 0,-4 0-11 0,0 2-5 16,-4 0 0-16,2 7 4 0,1 3 12 15,-2 6 6-15,-5 0-1 0,3 4-3 0,-4-2 2 16,4-2-2-16,-3 0 2 0,6-2 2 15,-1 0-8-15,2-2-18 0,2-2-69 0,0-3-110 16,3-3-165-16,6-3-307 0,-1-3-660 0</inkml:trace>
          <inkml:trace contextRef="#ctx0" brushRef="#br0" timeOffset="736.6639">553 3918 1339 0,'4'-10'348'0,"-4"-5"-115"0,4 2-66 15,0 11-76-15,-4 2-41 0,2 1-21 0,-1 5-13 16,0 5 8-16,1 7 15 0,2 8 12 16,-4 8 6-16,-3 7-5 0,-1 6-1 0,-3 3-9 15,-1 1-6-15,-4 3-4 0,0 1-13 0,-1 0-6 16,-2 3-3-16,-1-2-3 0,-3-1-5 0,4-5-17 16,-2-2-48-16,2-3-79 0,-4-4-98 15,5-2-136-15,0-3-181 0,1-10-231 0,-1-5 262 16</inkml:trace>
          <inkml:trace contextRef="#ctx0" brushRef="#br0" timeOffset="1354.0462">202 4501 959 0,'7'-21'343'0,"-1"-4"-124"0,10-12-100 16,3 12-64-16,5 2-27 0,7 0-12 0,4 2 4 16,1 3-3-16,7 0 6 0,-1 4 4 0,1 0-3 15,-2 5 7-15,2 3 5 0,0 2 2 16,-4 4 4-16,-7 4 0 0,-2 2-6 0,-8 4-4 15,-2 4 0-15,-5 1-8 0,-8 5 2 0,1 4 0 16,-7 8-4-16,-3 2 10 0,-6 2-1 0,-5 3-2 16,-1-2-2-16,-2 0-7 0,-3-2-6 15,0-6-1-15,6-2-1 0,1-5-4 0,4-5 2 16,2-7-3-16,6-2-1 0,-1-3 13 0,2-4 6 16,1-1 14-16,6-3 10 0,0-4-7 15,9-4-5-15,6-5-13 0,2-2-8 0,8-2-9 16,-4-1-3-16,7-1-1 0,-6-2-6 0,1 0 6 15,-5 2-1-15,-4-3 2 0,-1-1 4 0,-5-2-7 16,-5-2-1-16,-6-1-2 0,-5-1-1 16,-2 2-3-16,-8 1 0 0,0 6-3 0,-8 5-6 15,4 5 2-15,-9 6-1 0,-1 4 3 0,-2 4 9 16,-5 4-2-16,3 6 2 0,-1 1 1 0,3 7 0 16,3-3 5-16,9 2-1 0,2-4 1 0,9 0-2 15,3-4 4-15,4-1 1 0,8 2 4 16,1-5 4-16,11 0-6 0,2-3 1 0,5-3-4 15,6-1-5-15,4-5 5 0,-1-1-4 0,3-3-1 16,-4-2-2-16,1-2-1 0,-4 1-1 0,0 0 0 16,-4-2 3-16,-3 3-5 0,-4 1 1 15,-8 4-2-15,-7 4-7 0,-2 0-2 0,-7 3-5 16,2 1-3-16,-3 2 5 0,1 6 7 0,-1 8 6 16,-4 5 6-16,3 2 5 0,-4 6-5 0,-2 1 1 15,3 3 0-15,-6 1-5 0,5 1 7 16,-4-2 1-16,-2 0 2 0,2-2 4 0,2-3 0 15,0-5 2-15,3-4 4 0,4-1 0 0,-1-4 2 16,2-1 9-16,2-7 10 0,1-2 7 0,0-5 14 16,3 0-5-16,9-5-11 0,2-4-10 15,9-4-15-15,4-3-9 0,3-1-3 0,-4 1-2 16,5-3-4-16,0 3-7 0,-3 0-31 0,3-1-74 16,-4 2-113-16,-1 3-272 0,-4 0-1099 0</inkml:trace>
          <inkml:trace contextRef="#ctx0" brushRef="#br0" timeOffset="-2492.1704">-3668 3888 1 0,'3'-25'66'0,"1"-9"229"0,-1-8 2 15,6 7-42-15,3 5-27 0,-1 4-14 0,2 0-10 16,-3 4-24-16,-1 1-17 0,0 4-26 0,-3 5-39 15,2-1-28-15,-4 10-33 0,0 5-21 0,-1 5-13 16,-2 8-3-16,0 12 13 0,-3 12 6 16,-8 14 6-16,-2 11 4 0,-4 6 0 0,-7 3-2 15,-4 2-2-15,-1-2-1 0,-7 1-4 0,-1-2 1 16,0 0-3-16,-8 1-6 0,-2-3 4 0,-6-4-1 16,0-4 1-16,-2-5 3 0,-4-7-5 15,3-10 1-15,3-6 1 0,4-9 1 0,3-8 10 16,7-7 3-16,4-8 4 0,7-7-1 0,2-8 0 15,9-4-9-15,0-6-7 0,2-9-4 16,6-6-14-16,4-8-3 0,4-4-2 0,5-8-3 16,2-3 5-16,8 2-1 0,0 2-3 0,1 13-3 15,5 5-5-15,1 8-3 0,2 10 1 16,3 2 1-16,-2 12-9 0,2 7-1 0,-2 10 0 16,2 9 1-16,-3 5 16 0,2 9 5 0,-1 1 5 15,-1 4-1-15,-2 1 0 0,2 0 0 0,0 2 0 16,-5-2 7-16,4-6-5 0,-5-3 1 0,3-4 0 15,0-9-3-15,-1-3 11 0,6-4 2 16,2-10 4-16,5 0 1 0,-2-9-4 0,8-5-2 16,-1-3-1-16,-1-7 3 0,-1-3-6 0,-2-4 1 15,-7-5-3-15,-1-1-5 0,-3-8 7 0,-5 0 1 16,-1-4 1-16,-3-2 2 0,-4-6-6 16,0-4-2-16,-4 0-1 0,0-3 1 0,-5 0-1 15,-4 0-2-15,-3 2 1 0,-1 4-4 0,-6 3 3 16,-5 6-1-16,-2 5 0 0,-4 9 0 0,-3 8-8 15,-1 5-1-15,-10 10-4 0,-2 6 0 0,-7 8 5 16,2 8 0-16,-6 9 2 0,4 8-3 16,0 1 2-16,4 6-1 0,5 6 2 0,1 4 1 15,9 4-1-15,2 4 2 0,6 3 0 0,7 2 2 16,7-3 3-16,12-2 1 0,8-9 1 16,8-8-2-16,13-6 4 0,5-6 0 0,7-9 2 15,7-2 6-15,5-9-6 0,6-6 0 0,4-6-2 16,2-2-5-16,1-4 4 0,0-6 0 0,-2-2 0 15,-3-2 0-15,-4 3 0 0,-9-1-4 0,-6 5 2 16,-5 5 4-16,-12 6-7 0,-2 1-1 16,-7 6-6-16,-7 4-7 0,-5 4 8 0,-6 4 1 15,3 11 6-15,-6 7 6 0,-2 6-4 16,-7 3 1-16,1 4 0 0,-1 1 5 0,-6-1-6 16,0 0 2-16,-1-3-1 0,-5 0-6 0,7-3 6 0,1-5-2 15,5-3 2-15,0-11 1 16,5-5-10-16,2-8-27 0,2-4-95 0,5-1-135 0,1-6-272 15,8-9-940-15</inkml:trace>
          <inkml:trace contextRef="#ctx0" brushRef="#br0" timeOffset="-611.7219">-2988 3815 1303 0,'-1'-3'82'16,"-1"2"-107"-16,4 1-22 0,8 1 6 0,9 1 29 15,8-4 16-15,11-7-2 0,6-3 2 16,3-4-2-16,6-7 2 0,1-4 12 0,0-2 14 16,-3-4 27-16,1-1 21 0,-2-4 14 0,-6 1 2 15,1-3-15-15,-10 1-15 0,1-5-15 0,-7 1-8 16,-5 0-3-16,-8 0-8 0,4 7 6 0,-9 1-3 16,-5 6 0-16,1 6 1 0,-4 7-2 0,-5 3 2 15,1 5-3-15,-4 3-2 0,2 4-16 16,-2 2-8-16,-6 4-6 0,-4 7-1 0,-4 10 11 15,1 9 4-15,-9 12 5 0,-1 8 3 0,-7 15 3 16,5 12 3-16,-6 9 4 0,-1 8 11 16,3 8-2-16,-5 12 4 0,-5 7-4 0,1 7-9 15,-1 4 0-15,-5 6-5 0,-3-5 0 0,3 3 0 16,0-2-4-16,-2-4-4 0,3-5-2 0,5-7-1 16,3-11-4-16,2-13 2 0,6-11-4 15,9-14-3-15,6-13 0 0,6-15-3 0,5-12 1 16,6-13-6-16,1-8 0 0,7-7 4 0,4-7 4 15,4-8 10-15,11-11-4 0,10-12-5 0,5-12-13 16,6-14-8-16,-2-8-6 0,-2-5-11 16,-1-4-6-16,-5 0-6 0,-10-2-3 0,-3 2 11 15,-7 1 9-15,-5 5 12 0,0 1 9 0,-7 6 4 16,-1 3 0-16,-6 9 1 0,-6 10 3 0,0 12 0 16,-7 5 3-16,-6 6-2 0,1 4-5 15,-5 3-3-15,0 3-2 0,-2 4 3 0,9 1 4 16,-3-2 8-16,6 2 5 0,7-2 1 0,2 2-5 15,8-7-10-15,3-2-8 0,9-7-1 16,9-7 0-16,7-6 5 0,8-6 1 0,11-7 0 0,6-1 3 16,3-5 4-16,-1-2-1 0,3-8 0 0,-4 1 0 15,6-4-2-15,-8-5 3 0,-3 5 1 16,-2 1-3-16,-8 3 1 0,0 3-3 0,-4 5-2 16,-5 9 4-16,-6 7 2 0,-10 8 1 0,-5 10 2 15,-8 6 2-15,2 8-2 0,-6 6-8 16,-4 2-8-16,2 5-11 0,-3 4 0 0,-6 8 3 15,-6 13 8-15,-9 16 10 0,-4 9 3 0,-1 12 6 16,3 8 4-16,-6 12-2 0,3 10 5 16,-4 13 3-16,-1 8 0 0,-8 5 0 0,2 6-3 15,-3 0-6-15,-4 0-1 0,0-1-1 0,5-7-2 16,-3-6 2-16,5-4-2 0,2-10 2 0,2-11 0 16,10-9-2-16,3-12 3 0,10-10-5 15,3-9 2-15,9-16-3 0,5-9-5 0,-1-11 2 16,8-9 1-16,2-6 8 0,4-6 6 0,4-7 3 15,7-12-5-15,9-10-8 0,5-12-4 0,1-3-7 16,-1-11 2-16,3 1-4 0,-3-4-2 16,-4-1 8-16,-1-1-3 0,-12 2 1 0,-2 0 1 15,-9 2-7-15,2-1 0 0,-6 3-2 0,-3 2 2 16,-3 5 2-16,-2 2 1 0,-3 5 0 0,-7 5-3 16,-2 6 2-16,-2 9-3 0,-4 6 1 0,-3 6 0 15,1 8-3-15,-6 2 2 0,1 4-1 0,-2 6 4 16,4 1 2-16,-1 6 4 0,8-1 2 15,2-2-3-15,5 1 4 0,6-5-6 0,3-1 1 16,6 0 2-16,2-4 3 0,4-1 7 0,9-1 3 16,6-5 0-16,7-7-2 0,9-2-4 15,5-8 0-15,4 0-3 0,2-2-1 0,-1-3 0 16,0-1-1-16,-1 0 1 0,-1 0-3 0,-10 1 3 16,-4 3-1-16,-10-1-1 0,-10 4 4 15,-4-1-1-15,-3 2 5 0,-5 1 0 0,-2 3 2 16,-9 2-4-16,4 3-2 0,-9 5-5 0,6 1-7 15,-6 3-1-15,-1 4-3 0,-2 4-1 0,-4 5 3 16,-2 7 2-16,-6 5 5 0,1 2 3 16,-4 4 0-16,3 5 1 0,-1 3-1 0,3 3 0 15,2 0 1-15,-2-1-1 0,5 0 0 0,6-4 0 16,6-2 2-16,5-4-2 0,2-6 0 0,2 1 0 16,4-10-3-16,4 1-1 0,2-7 2 0,3-3 4 15,5-4 1-15,-1-4 7 0,8-3-3 0,0-7-3 16,6 0 2-16,-2-8-6 0,0 0 2 15,2-6-1-15,-3-3-2 0,-2 4-1 0,3-2-2 16,-8 3 0-16,1 4 0 0,-1 5-1 0,-5-2 2 16,0 7-2-16,-5 4 1 0,-6 2-8 0,2 6-9 15,-6 1-2-15,-2 2-1 0,1 7 9 16,-2 2 9-16,0 7 6 0,-3 0 5 0,0 4 2 16,-5 4 0-16,3 0 1 0,-5-2 1 0,5-1-2 15,-3 2 0-15,4-6-1 0,-5 2-3 16,7-5 3-16,1-3-1 0,1-1 2 0,0 0-2 15,3-5 3-15,3 0 1 0,0-4-1 0,3-1 6 16,3-3 1-16,3-3 2 0,4-3 2 16,5-4-7-16,3-2-1 0,-1-3-6 0,8-2-3 15,-5-3 2-15,1-3-1 0,-3-2 1 0,-2 1-1 16,-1-2 3-16,-5 4-4 0,3-2 0 0,-8 0 2 16,7-1-6-16,-12 2 7 0,2-4 0 0,-2 4 0 15,-6 0 7-15,-3 8-2 0,-2 0 3 0,0 7 1 16,-4 2-4-16,2 3-5 0,-5 1-7 15,2 4-1-15,-9 5-6 0,-3 3 3 0,2 7 3 16,-6 1 0-16,3 6 2 0,0 0 1 0,2 2 0 16,4 2 1-16,2-2 2 0,-3 6-2 0,5-1 0 15,2 1 2-15,6 1-5 0,2-5 6 16,2-4-1-16,8-3-1 0,-1-2 4 0,5-3-4 16,-2-2 1-16,-3-5 0 0,9-3-3 0,-1-1 3 15,-1-4-1-15,7-1 1 0,0-3-3 0,-5-1 3 16,7-3 1-16,-9 0-3 0,0-4 5 15,-3 2-5-15,5-1-2 0,-6-2 1 0,-3 0-4 16,3-4 2-16,0 2-2 0,0-4 0 0,2 1-1 16,-4-4 3-16,2-3 0 0,2 2-2 15,-1-2 7-15,-1-1-7 0,0 1 1 0,2 7 2 16,-6-1-3-16,3 4 1 0,-1 4 2 0,-4 1-2 16,2 3 2-16,-3-1-1 0,2 2 0 0,-3 2-5 15,2 0 1-15,-2 3-7 0,-2 0-5 0,1 5 3 16,2 0-4-16,-2 4 7 0,-2 3 8 0,0 6 2 15,-1 5 5-15,-2 2 0 0,-2 5-1 16,-3 2 2-16,-3 1 0 0,4 4-2 0,-6-3 0 16,0-1 3-16,0-4-7 0,-1 0 6 0,1-5 2 15,4-5-3-15,0-5 7 0,4-4-5 0,-1-5 3 16,4-2 5-16,-1-3 11 16,4-2 7-16,-2 1-3 0,6-5-4 0,-2-7-14 0,8-5-6 15,3-5-1-15,0-6-1 0,6-2 5 0,-2-3-2 16,4-3-2-16,1 1-1 0,0-2-4 15,-4 4 0-15,6 4 0 0,-3 6 0 0,-1 2-2 16,-2 4 1-16,2 3 0 0,-3 2-2 0,1 5 5 16,-5 4-9-16,-2 5-2 0,-2 4 0 0,-3 4-2 15,2 7 9-15,-2 5 3 0,-2 3 5 16,2 5-2-16,-5 7 3 0,-3-2-1 0,-2 4-1 16,-4-2 6-16,0 0-5 0,-3-2-2 0,2-1 2 15,-4-3-8-15,2-4 4 0,-2-4-2 0,5-3-4 16,-4-5-23-16,3 3-55 0,-2-3-101 15,0-2-204-15,3-2-480 0,-6-2-547 0</inkml:trace>
          <inkml:trace contextRef="#ctx0" brushRef="#br0" timeOffset="-230.7949">-377 3655 1800 0,'1'-14'231'16,"3"0"-56"-16,-1-1-54 0,-1 11-46 0,0 2-31 16,-1 2-24-16,4 4-8 0,-1 3-7 0,-1 6 5 15,4 9 11-15,-4 10 2 0,-5 9 12 0,-6 12 2 16,-4 7 2-16,-3 4 0 0,-9 2-5 16,0 2-3-16,-4-2-7 0,0-2-2 0,0-1-5 15,1-2-5-15,-1-1-1 0,5-1-8 0,3-4-4 16,0-2-16-16,2-8-56 0,-5-4-83 0,6-2-139 15,-5-2-226-15,5-6-371 0,-2-4 7 0</inkml:trace>
        </inkml:traceGroup>
      </inkml:traceGroup>
    </inkml:traceGroup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19.50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842DCAE-DEEB-4CC4-A3AD-901AE20FB1DE}" emma:medium="tactile" emma:mode="ink">
          <msink:context xmlns:msink="http://schemas.microsoft.com/ink/2010/main" type="writingRegion" rotatedBoundingBox="17922,11453 22616,11265 22666,12504 17972,12693">
            <msink:destinationLink direction="with" ref="{6D3E2286-DD0E-432D-9F90-C3A26826EFA6}"/>
          </msink:context>
        </emma:interpretation>
      </emma:emma>
    </inkml:annotationXML>
    <inkml:traceGroup>
      <inkml:annotationXML>
        <emma:emma xmlns:emma="http://www.w3.org/2003/04/emma" version="1.0">
          <emma:interpretation id="{9C402596-CF44-4FB9-BC08-7A4F13D69D60}" emma:medium="tactile" emma:mode="ink">
            <msink:context xmlns:msink="http://schemas.microsoft.com/ink/2010/main" type="paragraph" rotatedBoundingBox="17922,11453 22616,11265 22666,12504 17972,126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5053B5-F126-4F83-B149-BD24C631DA02}" emma:medium="tactile" emma:mode="ink">
              <msink:context xmlns:msink="http://schemas.microsoft.com/ink/2010/main" type="line" rotatedBoundingBox="17922,11453 22616,11265 22666,12504 17972,12693"/>
            </emma:interpretation>
          </emma:emma>
        </inkml:annotationXML>
        <inkml:traceGroup>
          <inkml:annotationXML>
            <emma:emma xmlns:emma="http://www.w3.org/2003/04/emma" version="1.0">
              <emma:interpretation id="{E8D00B44-7DAB-4DCA-9859-97878D665500}" emma:medium="tactile" emma:mode="ink">
                <msink:context xmlns:msink="http://schemas.microsoft.com/ink/2010/main" type="inkWord" rotatedBoundingBox="17922,11453 22616,11265 22666,12504 17972,12693"/>
              </emma:interpretation>
              <emma:one-of disjunction-type="recognition" id="oneOf0">
                <emma:interpretation id="interp0" emma:lang="en-IN" emma:confidence="0">
                  <emma:literal>vehicle</emma:literal>
                </emma:interpretation>
                <emma:interpretation id="interp1" emma:lang="en-IN" emma:confidence="0">
                  <emma:literal>Vehicle</emma:literal>
                </emma:interpretation>
                <emma:interpretation id="interp2" emma:lang="en-IN" emma:confidence="0">
                  <emma:literal>vehide</emma:literal>
                </emma:interpretation>
                <emma:interpretation id="interp3" emma:lang="en-IN" emma:confidence="0">
                  <emma:literal>Vehide</emma:literal>
                </emma:interpretation>
                <emma:interpretation id="interp4" emma:lang="en-IN" emma:confidence="0">
                  <emma:literal>vehidl</emma:literal>
                </emma:interpretation>
              </emma:one-of>
            </emma:emma>
          </inkml:annotationXML>
          <inkml:trace contextRef="#ctx0" brushRef="#br0">4737 3136 1751 0,'-4'-21'252'16,"-3"-1"-151"-16,3-1-29 0,0 12-38 0,4 8-32 15,0 3-44-15,0 2-39 0,4 2-8 0,-3 5 13 16,3 7 48-16,2 8 46 0,-2 7 12 16,1 8 8-16,-2 7-5 0,1 1-9 0,-3 5 2 15,6 3-7-15,-1-2 0 0,1 0 0 0,1-1-2 16,4-4 0-16,0 0 3 0,-1-7 5 0,0-2 0 15,5-6 4-15,-3-9 5 0,2-5 8 16,0-4 23-16,4-6 16 0,-2-6 16 0,-1-4 5 16,7-7-15-16,0-6-18 0,5-3-15 15,3-11-15-15,4-4-13 0,-1-7-4 0,3-1-6 16,-1-3-10-16,-5-5 6 0,2-6-8 0,-2-3-3 16,-2-4 3-16,5 0-12 0,-5 3-8 0,1 3-18 15,-5 11-31-15,1 4-38 0,-5 9-41 16,-5 9-57-16,-3 9-92 0,-9 11-72 0,-3 8-119 0,-2 8-145 15,-3 12-44-15</inkml:trace>
          <inkml:trace contextRef="#ctx0" brushRef="#br0" timeOffset="778.3855">5304 3787 1506 0,'1'-6'277'0,"6"-3"-173"15,5-1-76-15,8-6-23 0,5 0 3 0,8-6-1 16,2-1 4-16,3-1 4 0,1-1 9 0,2 0 9 15,-3-2 5-15,-1 2-1 0,-4-2-4 16,-1-1-2-16,-4 2-2 0,-5-3 2 0,-4 0 3 16,-4 3 4-16,-3 1 7 0,-11 6 5 0,-1 5-1 15,-1 5-5-15,-7 3-17 0,-6 2-15 0,-4 4-9 16,-7 4-5-16,-3 7 3 0,-4 7 3 16,-3 12 5-16,-4 2-1 0,1 4 1 0,-3 1-1 15,5 0-1-15,7 4 3 0,2-4 0 0,8 1 0 16,7-4-1-16,7-2-2 0,7-2-1 0,8-5 0 15,4-3 3-15,9-6 1 0,9-1 5 16,6-7 0-16,12-8 0 0,2-3 1 0,12-6-3 16,3-8-1-16,3-3-5 0,6-3-5 0,-7-6-6 15,0 0-1-15,-4-5 0 0,-5-4-1 0,-8 1 2 16,-9-2 0-16,-4-6-3 0,-4-6 5 0,-5-7 1 16,-2-3 2-16,-4-3 3 0,-1-3-4 0,-6 1 0 15,-1-2 1-15,-1 6 0 0,-7 7 4 16,1 6 1-16,-7 9 1 0,-6 10-3 0,-3 7 2 15,0 9-2-15,-1 4-5 0,-2 5-1 0,-1 5-15 16,-3 5-4-16,-2 8-4 0,-4 7 4 16,-7 10 7-16,1 12 7 0,-5 4 1 0,5 7 1 15,3 6 3-15,5 4-1 0,2-2 4 0,-5 1 2 16,8 0-3-16,2 2 2 0,2-3-3 16,-2-4-1-16,-1-5 3 0,5-5 0 0,1-7 0 15,2-8-1-15,-2-6 1 0,6-7-2 0,3-7 2 16,1-4 4-16,-1-5 3 0,-3-3 12 0,4-3 4 15,4-3 3-15,3-4-3 0,2-6-11 16,3-2-4-16,0-4-6 0,6 0 1 0,-6 4-2 16,4-2 0-16,-1 6-1 0,-2-3-2 0,2 5-3 15,-2 3-5-15,-3 4-5 0,-2 5-2 0,1 3-3 16,1 5 5-16,-1 1 4 0,-2 3 3 0,1 3 3 16,0 1 2-16,1 4 2 0,-2-1 0 15,2-2 2-15,3-1-2 0,0-4 0 0,-2 0 6 16,3-2 1-16,5-4 4 0,-5-2 2 0,7-4-1 15,2-4 1-15,-1-3-3 0,2-2 2 0,0-3-2 16,0-4 1-16,-3 1-1 0,-4-3-2 16,-1 0 5-16,-6-2 0 0,-1 1 3 0,-6-2 1 15,2 0-4-15,-6 1 2 0,0 2-4 0,-1 4 0 16,-1 3-1-16,-1 5-3 0,1 5-2 0,-2-1-10 16,2 4-12-16,0 1-2 0,0 3-1 15,-2 6 9-15,-5 3 7 0,4 5 4 0,-1 0-1 16,-4 3 1-16,7-2-1 0,0-2 1 0,2-1-1 15,0-2-7-15,7-2-8 0,-2-5-36 16,4 1-90-16,2-4-126 0,3-5-249 0,7-2-487 16,-5-7 174-16</inkml:trace>
          <inkml:trace contextRef="#ctx0" brushRef="#br0" timeOffset="886.7497">6961 3140 1769 0,'-9'-1'62'0,"3"-1"-78"15,-3 4-70-15,6 7-211 0,6 3-531 0,0 3 225 16</inkml:trace>
          <inkml:trace contextRef="#ctx0" brushRef="#br0" timeOffset="1360.4591">7697 3300 1955 0,'-27'1'164'0,"-12"6"-147"0,-7 6-16 0,0 11-1 15,4 0 0-15,5 4 3 0,1 0 2 0,-2 2 10 16,5 2 13-16,0 0 20 0,5 3 15 0,4 1 6 16,7-2-8-16,5-2-13 0,4-1-11 0,6-4-8 15,9-7 2-15,-2 2 2 0,10-9-3 16,5 2-4-16,6-7-6 0,8-1-3 0,12-4-6 15,4-6-2-15,6-5-3 0,2-3-6 0,5-4-4 16,0-4-9-16,-6-3-16 0,1-4-12 16,-3-3-7-16,-8-2-4 0,1-3-11 0,-4-2-10 15,1-6-10-15,-5-4 1 0,-5-10 21 0,1-2 25 16,-8-6 22-16,-2 1 11 0,-4-1 9 0,-4-2 3 16,3-1-1-16,-3 1 6 0,-2 0 0 0,5 3 3 15,-6 7 8-15,0 2 4 0,0 11 13 16,-5 9 13-16,-3 9 11 0,-4 8 4 0,-3 9-3 15,0 3-15-15,-2 3-24 0,1 3-21 0,-4 5-13 16,-1 7-3-16,-9 13 11 0,-6 11 8 0,-4 13 4 16,-2 8 0-16,-3 1-3 0,2 9-1 15,0 0 0-15,-3 2 4 0,3 2-2 0,1-5 1 16,2 1-1-16,5-4-4 0,-1-4 2 0,9-5-5 16,2-7-1-16,7-8-5 0,4-7-4 15,6-5-14-15,0-8-47 0,3-1-99 0,4-6-185 16,1-1-379-16,9-6-702 0</inkml:trace>
          <inkml:trace contextRef="#ctx0" brushRef="#br0" timeOffset="1727.1127">8593 3512 2085 0,'1'0'73'0,"5"0"-57"0,6 1-24 16,10-1 5-16,5-1 11 0,7-4 1 15,3-2 0-15,5-3 1 0,3-4 3 0,-3-4 2 16,0 0 3-16,-1-5 6 0,-1-4-1 0,1 1 1 16,-4 0 2-16,1-3-5 0,-5 2 4 15,-6-1 1-15,-8-1 5 0,1 0-1 0,-12-1 4 16,0 3-5-16,-5 2-4 0,-6 2 0 0,0 9-12 16,-9 3-5-16,-1 4-7 0,-10 6-6 0,-6 5 5 15,-9 5 3-15,-10 10 4 0,-3 9 12 16,-6 8 6-16,1 6 9 0,-6 7 10 0,3 6 10 15,-1 5 2-15,7 2 1 0,2 0-3 0,13-5-13 16,13-8-6-16,8-6-7 0,15-6-4 0,4-2 4 16,9-3 0-16,5-4 1 0,11-4-3 15,9-5-1-15,13-7-8 0,4-6-6 0,8-4 1 16,6-7-12-16,4-3 4 0,0-1-1 0,4-6-6 16,-3 1-7-16,1-3-43 0,-9 0-55 0,-8-1-84 15,-6-1-124-15,-9 3-248 0,-10-4-1017 0</inkml:trace>
        </inkml:traceGroup>
      </inkml:traceGroup>
    </inkml:traceGroup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7:52.82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7269B6B-6270-449E-9461-014C1759B41A}" emma:medium="tactile" emma:mode="ink">
          <msink:context xmlns:msink="http://schemas.microsoft.com/ink/2010/main" type="inkDrawing" rotatedBoundingBox="7571,14383 15603,14331 15604,14454 7572,14506" semanticType="underline" shapeName="Other">
            <msink:sourceLink direction="with" ref="{AEC2DBD2-4EF5-4F94-8F87-3189DE665150}"/>
          </msink:context>
        </emma:interpretation>
      </emma:emma>
    </inkml:annotationXML>
    <inkml:trace contextRef="#ctx0" brushRef="#br0">47 174 1 0,'-13'-9'283'0,"0"-6"-216"0,-2 3-43 0,10 8-43 16,7 4-26-16,9-4-19 0,8-1-1 0,8-4 44 15,6 2 35-15,13-2 34 0,7-1 28 16,14 2 21-16,16 1 9 0,17 1-3 0,10-3-8 15,17 3-10-15,19 2-14 0,12 2-4 0,17 2-5 16,19 0-2-16,19-2 4 0,18 4-7 0,13-2-2 16,17 0-5-16,16 0-7 0,11 0-3 15,10-2-2-15,10-1-6 0,4 2-4 0,7-2-2 16,3-2-2-16,0-1-1 0,-5 0-1 0,-10 2-5 16,-14 1-4-16,-9 3-2 0,-11 3-3 0,-15 1-3 15,-16 2 0-15,-17 2-2 0,-22-2-2 0,-21-2 5 16,-20 0 10-16,-21 0 26 0,-22-1 31 15,-25-3 23-15,-23 0 14 0,-20-2-7 0,-17 2-11 16,-16 0-10-16,-8-1-5 0,-8 1-9 0,-2-2-12 16,0 2-16-16,0 0-17 0,-1 0-12 0,1 2-9 15,0-2-9-15,0 0-12 0,-1 0-24 0,-1 1-35 16,-2 4-151-16,-2 4-293 0,-9 3-926 16</inkml:trace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31.93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51FE05-0D9B-4A30-B2FB-EC867DDCB835}" emma:medium="tactile" emma:mode="ink">
          <msink:context xmlns:msink="http://schemas.microsoft.com/ink/2010/main" type="writingRegion" rotatedBoundingBox="11881,5458 11145,10241 7423,9668 8159,4886">
            <msink:destinationLink direction="with" ref="{65243D9A-7DD0-489D-AC54-B2A9CAE5384E}"/>
          </msink:context>
        </emma:interpretation>
      </emma:emma>
    </inkml:annotationXML>
    <inkml:traceGroup>
      <inkml:annotationXML>
        <emma:emma xmlns:emma="http://www.w3.org/2003/04/emma" version="1.0">
          <emma:interpretation id="{2FDE3AFA-BCFA-4475-9E43-BA02B733D627}" emma:medium="tactile" emma:mode="ink">
            <msink:context xmlns:msink="http://schemas.microsoft.com/ink/2010/main" type="paragraph" rotatedBoundingBox="11881,5458 11145,10241 9426,9976 10162,51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C66973-418E-4C80-978E-50C33E92C339}" emma:medium="tactile" emma:mode="ink">
              <msink:context xmlns:msink="http://schemas.microsoft.com/ink/2010/main" type="line" rotatedBoundingBox="11881,5458 11145,10241 9426,9976 10162,5194"/>
            </emma:interpretation>
          </emma:emma>
        </inkml:annotationXML>
        <inkml:traceGroup>
          <inkml:annotationXML>
            <emma:emma xmlns:emma="http://www.w3.org/2003/04/emma" version="1.0">
              <emma:interpretation id="{C2265E73-3CDA-4B2C-944C-065BE5940960}" emma:medium="tactile" emma:mode="ink">
                <msink:context xmlns:msink="http://schemas.microsoft.com/ink/2010/main" type="inkWord" rotatedBoundingBox="9426,9976 10162,5194 11881,5458 11145,10241"/>
              </emma:interpretation>
              <emma:one-of disjunction-type="recognition" id="oneOf0">
                <emma:interpretation id="interp0" emma:lang="en-IN" emma:confidence="0">
                  <emma:literal>soap</emma:literal>
                </emma:interpretation>
                <emma:interpretation id="interp1" emma:lang="en-IN" emma:confidence="0">
                  <emma:literal>soaps</emma:literal>
                </emma:interpretation>
                <emma:interpretation id="interp2" emma:lang="en-IN" emma:confidence="0">
                  <emma:literal>Bar</emma:literal>
                </emma:interpretation>
                <emma:interpretation id="interp3" emma:lang="en-IN" emma:confidence="0">
                  <emma:literal>Soap</emma:literal>
                </emma:interpretation>
                <emma:interpretation id="interp4" emma:lang="en-IN" emma:confidence="0">
                  <emma:literal>saps</emma:literal>
                </emma:interpretation>
              </emma:one-of>
            </emma:emma>
          </inkml:annotationXML>
          <inkml:trace contextRef="#ctx0" brushRef="#br0">-3303-568 1 0,'4'-14'126'0,"0"-6"296"16,-1-2-74-16,-6 8-56 0,-1 4-71 0,-1 4-47 16,2 0-50-16,-6 6-46 0,2 3-29 0,-5 4-16 15,-6 7-1-15,0 5 5 0,-7 8 3 16,0 3 3-16,1 5 0 0,-2-3-2 0,5 0-5 16,2-3-7-16,3-3-7 0,9-1-7 0,2-6-2 15,5-1-5-15,7-3-2 0,1-3 3 0,5-5 2 16,5-4 7-16,2-6 1 0,9-4-3 15,3-5-3-15,7-3-5 0,1-1-2 0,1-5-1 16,-1 0-5-16,1-1-6 0,2-2-5 0,0 0-5 16,-6-2 0-16,-4 3 4 0,-5-1-1 0,-4 0 5 15,-5 2 3-15,-3 4 1 0,-2-2 6 16,-6 5 2-16,0 3 3 0,-4 5 3 0,-3 1 2 16,2 3 3-16,-3 3-4 0,0-1-3 0,-3 2-10 15,3 2-7-15,-3 3 0 0,-1 3 3 16,-5 9 9-16,-2 4 3 0,0 2 3 0,1 4-1 15,-1 1-5-15,0-3 1 0,5 2-5 0,-1-3 3 0,6-4-3 16,1-2-5-16,1-1-1 0,2-6-10 16,6-3 10-16,-1-6 3 0,7-2 4 0,1-3 5 15,5-4-12-15,3-5-15 0,10-5-18 16,-2-2-18-16,3-1-15 0,-1-3-7 16,-2 2 6-16,-3-2 15 0,-2 1 22 0,-1-1 20 0,-2-2 13 15,-4 3 11-15,-1-1 0 0,-6 6 7 0,-1-2 10 16,0 5 10-16,-5 4 17 0,1-1 4 15,-6 8-4-15,1 0-16 0,-3 2-21 0,0 0-15 16,0 0-6-16,0 3 8 0,0 3 2 0,-1 6 9 16,-2 0 2-16,0 9 0 0,-6 1 5 0,4-1 2 15,-6 0-3-15,0 0 1 0,2-4-6 16,4-2-2-16,-6-6 1 0,5 0-1 0,0-1-1 16,3-5 0-16,2-1 3 0,1-2 0 0,0-2 8 15,2-1-2-15,4-3-5 0,3-3-9 0,3-2-3 16,8-6-3-16,2-1-2 0,3-3 5 15,9 2-5-15,-5 1-5 0,1 1 3 0,-1 4-7 16,2-2 9-16,-3 7 1 0,-2 0 2 0,-2-1 2 16,-3 1-4-16,1 2-1 0,-1 0-2 0,-5 0 5 15,-2 2-1-15,-1 1-3 0,1-1-2 16,-4 4-4-16,2-1 0 0,2 2-1 0,-1 1 3 16,1 1 6-16,-1 3-2 0,2-1 1 0,-1-1 3 15,1 1-1-15,-1-1 6 0,-1 0-1 0,2 0 3 16,0-3-2-16,3-1 5 0,0-1 4 0,3-1 1 15,-2-4 1-15,5-2-5 0,-1 0-2 16,-2-6-1-16,2 2 0 0,0-2 4 0,-3-1-1 16,0-2 0-16,-4 0-2 0,-1-1 2 0,-2 1 1 15,-1-3-1-15,-1 2 4 0,-1 3-3 16,-5 5 2-16,-4-2 4 0,1 5-1 0,-4 1 7 16,1 1-1-16,0 4-5 0,-3 1-8 0,-2 2-13 15,1 4-4-15,-6 4-3 0,-2 9 7 0,-3 5 2 16,-6 7 0-16,3 5 1 0,-2 8 2 15,-2 6 4-15,6 8 4 0,-6 8 1 0,6 5-1 16,-1 9-3-16,-3 9 2 0,-4 11-2 0,-3 11 3 16,2 6-2-16,-5 2-3 0,-4 2 0 0,-4 3-2 15,-1 0 1-15,-2-3 1 0,2 3 1 0,2-10-4 16,-1-3 1-16,10-12-1 0,-6-7 0 0,7-8 3 16,-3-14-3-16,4-8 1 0,-1-16 3 15,5-15 3-15,1-12 12 0,4-11 9 0,2-11-1 16,-3-14-8-16,2-11-8 0,-6-12-14 0,0-14-4 15,4-8 2-15,-3-9-5 0,6-9-4 0,1-7-3 16,1-1-19-16,2-5-32 0,3-1-40 16,5-1-45-16,3 1-55 0,-2 1-63 0,6 2-92 15,1 4-162-15,0 5-262 0,5 3 488 0</inkml:trace>
          <inkml:trace contextRef="#ctx0" brushRef="#br0" timeOffset="155.991">-2871-1050 2330 0,'-12'-9'444'16,"-2"0"-401"-16,1 0-45 0,9 9-57 0,5 8-108 16,5 5-318-16,6 8-1069 0</inkml:trace>
          <inkml:trace contextRef="#ctx0" brushRef="#br0" timeOffset="-2715.7556">-2591-2918 1 0,'-3'9'0'0,"1"5"143"15,-5-1 207-15,2 0-50 0,-4-1-47 16,3-2-66-16,-8 2-43 0,2 1-38 0,-1-2-15 16,-1 3-20-16,-2-2-12 0,-1 0-7 0,2-1-13 15,0-2-6-15,2 1-5 0,1-6 0 0,7-1 11 16,-3-1 24-16,6-2 17 0,0-2-4 0,0-3-17 15,2-3-38-15,3-2-27 0,1-6-5 16,8-3-7-16,9-5 5 0,0-5 2 0,13-2-1 16,3 0 4-16,3-1 1 0,4 5 2 0,3-1-1 15,-3 4 2-15,2 1 2 0,-1 3 0 16,-3 2 4-16,-3 5-7 0,-4 2-2 0,-4 5-3 16,-3 6-3-16,-3 0 2 0,-1 6 5 0,-1 2 3 15,-4 4 3-15,1-2 7 0,-1-2 6 0,-4 4-1 16,-1-2 8-16,4 0-4 0,-1 1-2 0,-2-4 2 15,2-1 6-15,6-3 4 0,-3-3 4 16,2-3 2-16,2-3-7 0,1-4-1 0,1-1 0 16,-2-5 3-16,-4-2 5 0,-1 0-1 0,-4 0-4 15,-3-4-5-15,-6-2-8 0,1 0 0 0,-4-1-3 16,-3 1 1-16,-3 1-2 0,-5 4-3 16,3 3 1-16,-6 2-3 0,-1 4-2 0,0 4-4 15,-2 4-4-15,-3 4-5 0,-3 4-3 0,1 7 0 16,-5 5 0-16,-2 9 2 0,1 9 5 15,-2 12 1-15,0 8 8 0,1 6 1 0,0 10 4 16,-1 7 1-16,2 7-1 0,-2 11 1 0,-1 3-5 16,2 1 1-16,-3 4 1 0,1-1-1 0,-5 0 4 15,5 2-3-15,-4-3 0 0,-3-2-1 0,-4-2 1 16,0-5 0-16,2-4 0 0,1-8 1 0,1-11-2 16,-1-7 2-16,-1-8 3 0,5-10 3 15,-3-11 16-15,6-18 14 0,6-8 12 0,4-16 6 16,5-6-9-16,-2-14-15 0,2-9-15 0,3-12-11 15,5-10-7-15,10-11-4 0,9-8-1 16,7-10-4-16,8-6-1 0,11-3-3 0,11-2-2 16,2 0-3-16,3 5-2 0,7 8 2 0,-3 12-1 15,5 16 0-15,2 13-2 0,-10 15-3 0,-3 12-6 16,-4 8-17-16,-9 11-27 0,-3 10-74 16,-12 7-97-16,-8 10-169 0,-7 12-473 0,-12 7-109 15</inkml:trace>
          <inkml:trace contextRef="#ctx0" brushRef="#br0" timeOffset="-2088.0768">-2423-1383 927 0,'0'2'352'0,"0"-1"-339"0,-2 4-39 16,4 2 2-16,-1 4 26 0,-1 2 6 16,0-1 6-16,-1 4 7 0,-3-1 7 0,-7 3 7 15,-3-3 6-15,-8 3 2 0,-4 1 2 0,-3-2 1 16,-8 1 4-16,-3-2 10 0,-1 0 19 16,-4-2 23-16,1-3 16 0,5-5 6 0,8-5-6 0,6-4-11 15,5-5-7-15,4 0-15 0,10-8-19 16,4-4-28-16,3-9-27 0,6-7-17 0,13-4-10 15,4-6 1-15,8-5 0 0,7 2 1 0,9-5 1 16,-2-4 2-16,5 1 1 0,1-3 4 16,-1 4 3-16,0-1 1 0,-5 0 5 0,-5 3 2 15,-5-1 3-15,-7 3 1 0,-8 0-5 0,-9-1 0 16,-7 4 0-16,-3 0-1 0,-5 6 3 0,-2 2-2 16,-6 11-1-16,-4 5-3 0,-6 5-5 15,-3 7-3-15,-3 4-4 0,-3 8-1 0,1 4 2 16,-6 9 4-16,4 7 4 0,-5 10 1 0,6 11 8 15,-4 11 5-15,4 11 8 0,1 12 5 16,3 0 0-16,2 8 0 0,9-2-4 0,3 0 3 16,7 2-5-16,5-8 1 0,7-3-2 0,3-7-5 15,6-9 0-15,6-4-4 0,-2-7-3 0,4-1-1 16,-1-4-5-16,-7-4-9 0,-3 1-23 0,-2-6-45 16,-7 2-86-16,-5-3-147 0,-3 1-361 15,-8 2-768-15</inkml:trace>
        </inkml:traceGroup>
      </inkml:traceGroup>
    </inkml:traceGroup>
    <inkml:traceGroup>
      <inkml:annotationXML>
        <emma:emma xmlns:emma="http://www.w3.org/2003/04/emma" version="1.0">
          <emma:interpretation id="{3F29E3B3-D9C9-46A6-8367-EBCBFB401EC2}" emma:medium="tactile" emma:mode="ink">
            <msink:context xmlns:msink="http://schemas.microsoft.com/ink/2010/main" type="paragraph" rotatedBoundingBox="10620,5571 9492,9455 7249,8803 8377,4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8936DE-0F26-4219-8542-577A90D69C6A}" emma:medium="tactile" emma:mode="ink">
              <msink:context xmlns:msink="http://schemas.microsoft.com/ink/2010/main" type="line" rotatedBoundingBox="10620,5571 9492,9455 7249,8803 8377,4920"/>
            </emma:interpretation>
          </emma:emma>
        </inkml:annotationXML>
        <inkml:traceGroup>
          <inkml:annotationXML>
            <emma:emma xmlns:emma="http://www.w3.org/2003/04/emma" version="1.0">
              <emma:interpretation id="{5B95E602-D559-4CF3-B278-A6E60198765B}" emma:medium="tactile" emma:mode="ink">
                <msink:context xmlns:msink="http://schemas.microsoft.com/ink/2010/main" type="inkWord" rotatedBoundingBox="10620,5571 9492,9455 7249,8803 8377,4920"/>
              </emma:interpretation>
              <emma:one-of disjunction-type="recognition" id="oneOf1">
                <emma:interpretation id="interp5" emma:lang="en-IN" emma:confidence="0">
                  <emma:literal>Is</emma:literal>
                </emma:interpretation>
                <emma:interpretation id="interp6" emma:lang="en-IN" emma:confidence="0">
                  <emma:literal>is</emma:literal>
                </emma:interpretation>
                <emma:interpretation id="interp7" emma:lang="en-IN" emma:confidence="0">
                  <emma:literal>its</emma:literal>
                </emma:interpretation>
                <emma:interpretation id="interp8" emma:lang="en-IN" emma:confidence="0">
                  <emma:literal>is.</emma:literal>
                </emma:interpretation>
                <emma:interpretation id="interp9" emma:lang="en-IN" emma:confidence="0">
                  <emma:literal>is to</emma:literal>
                </emma:interpretation>
              </emma:one-of>
            </emma:emma>
          </inkml:annotationXML>
          <inkml:trace contextRef="#ctx0" brushRef="#br0" timeOffset="-4367.4588">-3976-3514 1792 0,'-15'-13'254'0,"-12"-1"-138"16,0 2-38-16,3 11-47 0,10 8-27 0,-2 5-11 15,-2 10-2-15,-1 14 1 0,-1 13 2 16,-1 15 8-16,-3 11 2 0,4 13-1 0,-2 4 6 15,1 3-1-15,5 3 2 0,-5-1 2 0,3-3 0 16,2-2-1-16,-2-5-1 0,3-5-2 16,2-7-6-16,-2-6-1 0,6-6-7 0,-1-4-22 15,0-7-72-15,-1-7-125 0,2-4-228 0,-1-7-494 16,-1-10 370-16</inkml:trace>
          <inkml:trace contextRef="#ctx0" brushRef="#br0" timeOffset="-4606.1898">-4278-2864 1342 0,'-9'-20'55'0,"-1"-5"-39"0,0-3-12 16,0 5-6-16,8 2-5 0,2-6-1 0,0-2 2 16,1-5 5-16,3 2 4 0,-4-2 1 0,0-1 3 15,-3 3 1-15,1-2 5 0,-2 3 7 0,-6 3 13 16,2 4 20-16,-1 4 20 0,-2 7 13 0,-1 3-3 16,-1 1-20-16,-6 7-26 0,-1 2-19 0,-7 6-11 15,-3 9-3-15,-6 9 7 0,-7 7-1 16,-1 9 1-16,-2 10 1 0,0 2-4 0,3 5-1 15,4 0-4-15,11-1 2 0,7-4-5 0,7 1-2 16,8-2-2-16,9-8-7 0,8-4 4 0,8-5 5 16,2-2 4-16,11-3 13 0,3-2-1 15,8 3 1-15,3 0 0 0,-2-1-6 0,3 0-2 16,-6-1-2-16,-1 1-3 0,-1 2-2 0,-12-1 2 16,-3 1 1-16,-10-1 3 0,-12 1 13 15,-8-3 7-15,-9 2 11 0,-13-2 8 0,-7 2 2 16,-11-3-2-16,-9-4 0 0,-4 1-6 0,-8-2-8 15,-5-5 0-15,1 0-6 0,-3-7-1 16,3-2 6-16,1-6-8 0,7 0-2 0,6-2-2 16,10-3-8-16,8-6 1 0,8-1-7 0,8-7-27 15,6 0-63-15,9-6-83 0,6-4-114 0,9-3-134 16,13-3-125-16,12 1-198 0,14-3 431 16</inkml:trace>
          <inkml:trace contextRef="#ctx0" brushRef="#br0" timeOffset="-3451.85">-4455-2750 1298 0,'15'-17'124'15,"6"-7"-61"-15,17-6-47 0,8 4-13 0,4 7-3 16,9 1-2-16,7 9-7 0,0 7-24 0,-2 8-66 16,-2 5-79-16,-10 10-81 0,-8 1-56 0,-2-1 6 15,-6 2 48-15,-2-2 223 0,-2-4 38 16,-5-2 0-16,-2-1 0 0,-5-1 0 0,-1-5 0 15,-3-5 0-15,-2-3 0 0,-4-5 257 0,-2-1 44 16,-4-4-21-16,-1-2-61 0,-2 1-51 0,-1-7-31 16,-1-2-24-16,-3 0-11 0,-3-3-7 15,2 0-4-15,-4-1-10 0,-3 5-9 0,-3 1-18 16,0 5-20-16,-1 4-15 0,-7 1-12 0,-2 8-7 16,-3 3 4-16,-7 8 2 0,-2 2 4 15,-3 8 2-15,4 3 0 0,-4 1 2 0,2 5-1 16,3-2 1-16,5 3-3 0,3-3-1 0,3-1-2 15,5 0-3-15,9-4-1 0,1-5-2 0,9-3 2 16,9-4 6-16,4-2 8 0,3-4 9 0,10-5 7 16,1-4-3-16,9-6-3 0,1-3-6 15,6-6-5-15,-2-3 0 0,1 0 1 0,-3-5-1 16,-1 2-1-16,-5 4-2 0,-7 4-5 0,-4 3 0 16,-5 4-3-16,-6 4-5 0,-2 1-5 0,-6 5-6 15,-2 2-1-15,5 2 4 0,-5 2 3 0,2 2 5 16,-3 2 1-16,1 3 0 0,1 0-2 15,2 0 1-15,0-1 0 0,0-1 2 0,6-4 1 16,-2-1 4-16,6-1-2 0,5-5 0 0,5-2 2 16,5-4-4-16,6-3 2 0,3-3-1 15,4 0-1-15,1-5-1 0,-1 0 0 0,5-1-1 16,-4-2 1-16,-2 3-1 0,-2 3-1 0,-3-1-1 16,-7 6 1-16,-8 3 0 0,-6 0 1 15,-8 2 2-15,1 4 2 0,-7-2 11 0,-1 2 14 16,0 0 16-16,0-3 0 0,-4 2-7 0,-1-2-14 15,1 0-13-15,-1 1-4 0,-3-3 2 0,3-1-2 16,-4 4-5-16,-2 1-4 0,-1 2-5 16,-2 7-6-16,0 2-2 0,-2 9 2 0,-6 8 1 15,3 13 8-15,-3 9 2 0,2 7 2 0,-1 8 0 16,4 3 1-16,1 6 2 0,-2 5 0 0,4 6-2 16,-2 6 1-16,-6 4-1 0,5 0-3 0,-7 4 5 15,-1 2 0-15,-3 2-1 0,-3 1 0 16,-5-3 0-16,-4-3-2 0,-2-5 1 0,-4-5 7 15,-3-2-9-15,0-13 4 0,-1-8 0 0,4-12-1 16,4-14 10-16,8-10 3 0,-2-10 7 16,6-14 2-16,5-6 4 0,1-12 1 0,-2-7-8 0,6-10-6 15,1-11-13-15,7-10-10 0,10-11-3 16,4-10-3-16,12-5 3 0,8-10 1 0,8-9-1 16,8-6 2-16,2-5-3 0,8-6-2 0,4-3-3 15,6-1 0-15,6 2-2 0,6 2 3 16,8 7 3-16,1 2-1 0,4 9 3 0,3 8-1 15,4 14-2-15,-7 14 4 0,0 12 1 0,-11 9 2 16,-6 10 1-16,-11 4 0 0,-4 14-5 0,-11 6-5 16,-4 6-4-16,-9 8-7 0,-11 4 4 0,-1 0 6 15,-6 5 7-15,-7 1 10 0,-5 5 2 16,-6 2 5-16,-9 0 0 0,-3 1 0 0,-6-1 0 16,0-1-5-16,-4 1-6 0,-1-1-26 0,3-4-57 15,3-2-132-15,-1-1-298 0,3-3-991 0</inkml:trace>
          <inkml:trace contextRef="#ctx0" brushRef="#br0" timeOffset="-3303.4914">-2768-3085 1347 0,'3'-8'53'0,"6"1"-49"0,4-1-36 0,4 5-83 16,-1 5-153-16,6 1-194 0,-4 4-64 15,1 4 526-15</inkml:trace>
          <inkml:trace contextRef="#ctx0" brushRef="#br0" timeOffset="-1402.6623">-4689-675 2034 0,'-3'-3'105'0,"-2"3"-65"0,0 11-48 0,4 15-11 15,1 16 19-15,-3 10 5 0,-1 10 1 16,-1-1-2-16,-3 6 2 0,-1-1-1 0,-3 1-2 15,0 0 0-15,-3-6-3 0,-5 1 4 0,2-6 3 16,-1 2-1-16,-2 0 4 0,0-9-6 16,2-2-3-16,0-6 3 0,0-7-3 0,6-4 0 15,-1-6-21-15,4-9-50 0,6-7-45 0,-2-6-60 16,2-7-47-16,3-7-28 0,1-8-7 0,1-9 45 16,5-8 64-16,-1-9 75 0,3-11 56 15,0-6 24-15,5-5 9 0,0-7 2 0,0-7-2 16,4-3-7-16,4-5-3 0,-1-2-2 0,6-6 3 15,1-1 5-15,5-1 10 0,1-2 22 0,1 8 27 16,7 8 25-16,-2 10 9 0,2 15-1 16,6 11-13-16,-4 7-24 0,3 9-13 0,-1 10-20 15,-2 10-18-15,-3 7-13 0,-2 11-13 0,-3 6-1 16,-6 9 2-16,-3 10 7 0,-5 8 10 0,-7 10 10 16,-9 9 9-16,-6 4 4 0,-12 6 5 0,-7 1-1 15,-6 0-3-15,-9-3 6 0,-6 1-5 0,-5-3 1 16,-4-4-2-16,-5-3-6 0,1-5-1 15,1-5-2-15,2-3-1 0,7-7-7 0,-1-3-11 16,12-7-75-16,5-7-162 0,5-3-342 0,9-9-417 16</inkml:trace>
          <inkml:trace contextRef="#ctx0" brushRef="#br0" timeOffset="-1001.5614">-3813-400 1116 0,'-13'-20'951'0,"-7"-5"-896"16,0-5-24-16,0 9-20 0,0 4-6 15,1 0-3-15,-4 3-6 0,-1 1-5 0,-2 7-6 16,-6 6-5-16,3 7 7 0,-9 7 12 0,-1 4 11 16,-2 5 10-16,2 6 7 0,-3 4-1 0,3 0 3 15,3 2 3-15,3 1 2 0,1-1 1 16,7-1-4-16,7-1-7 0,-1 0-7 0,7-3-6 15,6-5-4-15,8-4-5 0,7-3-2 0,6-6-4 16,9-9 4-16,4-5 7 0,12-8 3 0,6-9 3 16,2-2-5-16,6-8-5 0,0-1-1 0,2-3 0 15,-4-3 3-15,-4-2 0 0,-5 2 2 16,-4 3-2-16,-5 2-1 0,-9 4 2 0,1 9-7 16,-10 0 2-16,-3 9-7 0,-2 5-9 0,-3 4-2 15,-3 4 1-15,-2 2 9 0,0 6 10 16,-1 3 4-16,-2 3-1 0,-2 4-1 0,-2 2 1 15,1 0-1-15,-6-3 3 0,2 1-3 0,-1 0-2 16,1-5-3-16,0 0-7 0,2-4-11 0,0-1-52 16,5-3-87-16,1-3-106 0,7 0-144 15,1-3-138-15,8-9-167 0,5-3 418 0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5:06.9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AA97A4A-0EE5-4DFC-ADF8-98E804E0770C}" emma:medium="tactile" emma:mode="ink">
          <msink:context xmlns:msink="http://schemas.microsoft.com/ink/2010/main" type="inkDrawing" rotatedBoundingBox="14076,6426 16238,12559 13223,13622 11061,7489" shapeName="Other">
            <msink:destinationLink direction="with" ref="{E4FDDD56-CA6B-4DC8-9947-9F035B2667DF}"/>
          </msink:context>
        </emma:interpretation>
      </emma:emma>
    </inkml:annotationXML>
    <inkml:trace contextRef="#ctx0" brushRef="#br0">-3 85 293 0,'1'-10'462'0,"2"-9"-393"0,5-1-46 0,0 7-16 16,1 6 4-16,2-1 25 0,0 3 27 0,-3 1 17 16,3 2 4-16,2 2 5 0,0 4-4 0,2 1-5 15,9 6 5-15,-1 4 2 0,5 6-3 0,0 7-1 16,11 7-4-16,2 7-9 0,8 8-1 15,7 8 4-15,10 10 4 0,7 8-1 0,2 6-3 16,11 6-6-16,-1 10-9 0,13 2-6 0,1 5-14 16,5 5-12-16,2 0-7 0,5 1-9 15,-3-1 6-15,0-2-5 0,-1 0 0 0,3-1-2 16,-5-2-9-16,0 3-8 0,-5-2-4 0,-6 4 1 16,-2-9 0-16,-6-4 5 0,-4-13 2 15,-6-6 1-15,-6 0 2 0,-4-8 2 0,-10-4 0 16,-1-5-1-16,-7-8 0 0,-8-5-5 0,-5-8-21 15,-8-8-56-15,-4-7-63 0,-6-5-81 0,-2-2-133 16,-2-8-189-16,-3 1-257 0,-4-4 501 0</inkml:trace>
    <inkml:trace contextRef="#ctx0" brushRef="#br0" timeOffset="-1026.4065">2087-3601 2054 0,'-4'-4'83'0,"0"2"-65"0,-5 2-36 16,-3 2-24-16,-3 9 12 0,0 6 8 0,-5 6 9 15,-5 10 11-15,-6 8 6 0,-3 10 7 0,-7 9 4 16,-3 15 9-16,-9 12 2 0,-2 10 12 0,-4 15 4 15,-4 0-1-15,-1 12-1 0,-4-2-8 16,-5 3-4-16,1 4-3 0,-3 1 0 0,-5 0-5 16,-1 0 0-16,-6 0 1 0,1-3-7 0,-5-2 1 15,2-4-1-15,-2-3-3 0,1-4 2 0,7-10-5 16,0-7-2-16,5-7-1 0,6-9 0 0,5-11-3 16,9-11 2-16,6-9-1 0,5-10-6 15,12-7-8-15,1-6-49 0,10-8-53 0,7-9-71 16,3-4-111-16,5-6-155 0,8-6-291 0,1-8 59 15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29:48.9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1180390-3FDD-45D1-B513-4D608E7CA51F}" emma:medium="tactile" emma:mode="ink">
          <msink:context xmlns:msink="http://schemas.microsoft.com/ink/2010/main" type="writingRegion" rotatedBoundingBox="-68,1288 19536,-35 20573,15311 967,16635"/>
        </emma:interpretation>
      </emma:emma>
    </inkml:annotationXML>
    <inkml:traceGroup>
      <inkml:annotationXML>
        <emma:emma xmlns:emma="http://www.w3.org/2003/04/emma" version="1.0">
          <emma:interpretation id="{42913780-2137-418A-95D0-92118B0ABF3D}" emma:medium="tactile" emma:mode="ink">
            <msink:context xmlns:msink="http://schemas.microsoft.com/ink/2010/main" type="paragraph" rotatedBoundingBox="2050,1145 19536,-35 19674,1996 2187,31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AED365-4FC8-43DC-9878-D66C20639409}" emma:medium="tactile" emma:mode="ink">
              <msink:context xmlns:msink="http://schemas.microsoft.com/ink/2010/main" type="line" rotatedBoundingBox="2050,1145 19536,-35 19674,1996 2187,3177"/>
            </emma:interpretation>
          </emma:emma>
        </inkml:annotationXML>
        <inkml:traceGroup>
          <inkml:annotationXML>
            <emma:emma xmlns:emma="http://www.w3.org/2003/04/emma" version="1.0">
              <emma:interpretation id="{BC0BBD9C-DC3B-4B08-8672-A63B614C3DA5}" emma:medium="tactile" emma:mode="ink">
                <msink:context xmlns:msink="http://schemas.microsoft.com/ink/2010/main" type="inkWord" rotatedBoundingBox="2062,1322 6506,1022 6619,2698 2175,2998">
                  <msink:destinationLink direction="with" ref="{94207DCF-3573-44EA-98DF-AFDD3E4DE1E8}"/>
                </msink:context>
              </emma:interpretation>
              <emma:one-of disjunction-type="recognition" id="oneOf0">
                <emma:interpretation id="interp0" emma:lang="en-IN" emma:confidence="0">
                  <emma:literal>CAGE</emma:literal>
                </emma:interpretation>
                <emma:interpretation id="interp1" emma:lang="en-IN" emma:confidence="0">
                  <emma:literal>CA GE</emma:literal>
                </emma:interpretation>
                <emma:interpretation id="interp2" emma:lang="en-IN" emma:confidence="0">
                  <emma:literal>CA G</emma:literal>
                </emma:interpretation>
                <emma:interpretation id="interp3" emma:lang="en-IN" emma:confidence="0">
                  <emma:literal>CA GET</emma:literal>
                </emma:interpretation>
                <emma:interpretation id="interp4" emma:lang="en-IN" emma:confidence="0">
                  <emma:literal>an GE</emma:literal>
                </emma:interpretation>
              </emma:one-of>
            </emma:emma>
          </inkml:annotationXML>
          <inkml:trace contextRef="#ctx0" brushRef="#br0">1268 476 1 0,'3'-15'0'0,"0"-7"0"16,2-3 0-16,-2 6 0 0,-2-1 0 0,6 2 0 15,-6-2 22-15,2-3 161 0,-2 4 15 16,-1-2 2-16,0-1-6 0,0 2-17 0,-1-1-20 15,-2 1-18-15,-5 0-16 0,5-1-7 0,-6-2 3 16,2 1 3-16,-5 0-3 0,-3 4-11 16,-5 3-15-16,2 2-22 0,-7 1-12 0,1 4-13 15,-7-1-13-15,-3 3-10 0,-4 5-8 0,1 2-6 16,0 5-2-16,-2 5 1 0,-3 1-4 0,-1 5 1 16,1 3 0-16,-2 7-3 0,-3 3 4 0,1 7-2 15,-2 6-3-15,5 7 0 0,-6 5 2 16,0 6-1-16,4 5 3 0,-5 8 3 0,7 4 0 15,-4 6 0-15,4 4 2 0,-1 1 1 0,-3-1 0 16,6 0 4-16,2-5 2 0,7-1-2 0,6-8-1 16,6-7-4-16,15-5-3 0,5-7 1 0,5-6-1 15,10-6-1-15,9 0 2 0,1-5-3 16,11-5 6-16,3-8 7 0,2-4-1 0,3-6 7 16,5-6-3-16,4-6-5 0,0-3-1 0,4-6 2 15,4-6-3-15,-3-3 0 0,1-3-1 16,-4 1-6-16,-4-6-3 0,0-1-5 0,-7 2-11 15,-4-2-25-15,-2 0-65 0,-7 1-95 0,-2 3-133 16,-1-1-235-16,2 0-273 0,-5 3 182 0</inkml:trace>
          <inkml:trace contextRef="#ctx0" brushRef="#br0" timeOffset="548.4356">1795 885 1485 0,'-8'-10'340'16,"-1"0"-266"-16,-1 1-41 0,2 7-45 0,4 4-23 16,0 4-3-16,-1 4 12 0,-2 7 21 0,-3 6 7 15,-4 3 14-15,1 9 6 0,-3 3 1 0,-6 3 11 16,5 6 1-16,-6 0 2 0,3 4-3 15,-3-3 1-15,-1 3-4 0,5-8-3 0,-1-4 1 16,4-10-6-16,4-6-4 0,3-5-1 0,6-7-3 16,2-3 16-16,-1-6 29 0,4-2 30 15,-2-6 31-15,1 2-15 0,-1-4-33 0,3-10-35 16,3-5-30-16,-2-9-9 0,6-1 3 0,-4-5 0 16,5-1-1-16,-2-2 3 0,-1-6-3 0,2 1 0 15,2-7 3-15,1 0-4 0,1-2 2 16,-1-9-4-16,7-4 0 0,-1-2-1 0,8-1-2 15,0-3 2-15,9 1-8 0,1 0 5 0,5 0 2 16,0 7-1-16,-2 9 7 0,0 7-2 0,0 7 2 16,0 5 3-16,-2 6-1 0,-4 9-2 0,-14 8 1 15,0 6-2-15,-11 4-4 0,-1 4 2 0,-2 2-2 16,0 4-1-16,-2 4 5 0,8 7-1 16,-1 4 4-16,0 12 3 0,1 6 1 0,-3 10-5 15,1 4-1-15,-1 7-4 0,-5 7-3 0,0 3 6 16,-4 3 0-16,-3 1 0 0,2 2 5 15,-3-1-5-15,-1 1 1 0,-1-6 1 0,2-5-1 16,-2-9-1-16,3-8 1 0,0-1-2 0,-1-6-6 16,0-4-1-16,3-6-15 0,-3-2-25 0,-2-6-30 15,2-4-59-15,0-2-74 0,-2-8-61 16,2-2-68-16,0-6-243 0,-3-4-171 0,0-4 439 16</inkml:trace>
          <inkml:trace contextRef="#ctx0" brushRef="#br0" timeOffset="789.3339">1408 898 1174 0,'-23'-7'198'0,"-2"-3"-21"15,-5 0-12-15,13 8-24 0,11-1-13 0,6 2-27 16,2-1-61-16,4 1-72 0,0-1-6 0,7 0-1 15,6-4 28-15,4-5 38 0,13-1-19 16,1-1 4-16,6 1 3 0,8-1-1 0,3 1 3 16,2 1-1-16,7 1-4 0,3-1-7 0,0 3-15 15,-1 0-103-15,2-3-156 0,-1 2-242 16,4 1-284-16,-1 0 364 0</inkml:trace>
          <inkml:trace contextRef="#ctx0" brushRef="#br0" timeOffset="1375.3562">3439 163 329 0,'-5'-15'555'0,"-5"-8"-473"15,1-3-21-15,2 4-6 0,3 5 24 16,2-1 41-16,-1 4 41 0,-2-4 27 0,-1 2 1 16,-2 1-23-16,0 4-22 0,-1 1-26 0,-3-1-28 15,1 5-22-15,-7 0-25 0,0 1-14 0,-1 4-11 16,2 2-8-16,-6 4-5 0,0 4-3 16,-7 6 4-16,4 5-5 0,-9 9 2 0,-5 8 1 15,-3 7-6-15,0 9 5 0,-6 8-1 0,7 5-2 16,0 7 2-16,3 8 0 0,-1 3-1 15,1 4 2-15,3 2-1 0,2-4-2 0,10-3 0 16,1-9-2-16,7-5-3 0,7-11-1 0,5-8-5 16,5-7-1-16,3-11-4 0,7-3-1 0,4-7 2 15,-1-6 2-15,12 1 10 0,-2-8 6 0,6-3 6 16,3-3 6-16,3-8 2 0,4-2 1 16,2-4 0-16,-2-4-4 0,0-2-1 0,-1-1 1 15,-6-4 3-15,3-3 3 0,-4-3 0 0,-4-5-2 16,0-3 0-16,-8-4-1 0,-2 0 0 0,-1-1-1 15,-3-2-2-15,-6 4 0 0,0 3 0 16,-3 7 1-16,-1 6 1 0,-3 10 4 0,-2 5 3 16,0 4-1-16,-3 4-7 0,1 0-17 0,2 0-18 15,-1 3-28-15,2-2-13 0,0 7 10 0,-1 5 14 16,0 10 26-16,-5 13 16 0,1 2 0 0,-2 9-1 16,3-6-2-16,-1 4 1 0,1 0-1 15,-2-5 1-15,4 5 0 0,-2-3-2 0,2-2-1 16,2 0-2-16,2-2-3 0,0-3-7 0,0-4-27 15,-1 1-85-15,-1-1-65 0,-1-2-61 16,-1-4-101-16,2-8-126 0,0-4-257 0,3-8 264 16</inkml:trace>
          <inkml:trace contextRef="#ctx0" brushRef="#br0" timeOffset="1984.2486">4348 25 918 0,'3'-9'98'0,"-2"-5"-63"15,2 0-16-15,-2 5-10 0,1 3 3 0,0 2 17 16,1 2 27-16,-6-1 25 0,1-1 6 0,-1 0-11 15,-4-2-23-15,-2 1-25 0,-2-1-10 0,-6 2 1 16,-5-1 9-16,-2 2 10 0,-3 3 7 16,0-1 0-16,-1 4-10 0,-1-2-11 0,-5 2-7 15,5 3-6-15,-7 0-6 0,2 5-1 0,1 0 0 16,2-3-3-16,4 2 3 0,1-2 0 16,5-2 1-16,2 0-1 0,4-1 2 0,2-2-2 15,1 1-1-15,0-1 1 0,3-1 0 0,2 1 2 16,1-2 0-16,4-1-1 0,2 2 1 15,-3-1-2-15,3-1-3 0,0 2-2 0,0 1 0 16,-1 0 3-16,-1 1 1 0,-3 5 4 0,1 0-1 16,0 5 2-16,-3 2 2 0,1 5 0 0,-4 1 1 15,5 5 4-15,-6 3 0 0,0 4 3 0,1 5-1 16,-5 0 0-16,1 3 2 0,0 10 3 0,-6-4 6 16,1 11 4-16,-1 2 0 0,1 1 2 0,2 2-8 15,-1 0 2-15,-1-1 1 0,2-2-6 16,-1-5 3-16,5-4-7 0,0-8-4 0,6-1 0 15,2-7 3-15,1-2 1 0,6-6-1 0,0-3-1 16,2-4-8-16,1-3 4 0,2-5 0 16,-1-1 1-16,4-4 6 0,1-2-4 0,-1 0 3 15,4-2 3-15,2-2 4 0,1-2 4 0,5-3-4 16,4-5-2-16,4 1-7 0,2-4-2 0,3-1-1 16,-4 0-1-16,4-2 2 0,-4-1-8 15,-1-1-4-15,-3 0-5 0,-4-1-12 0,-2 2-22 16,-4-3-45-16,-1 2-62 0,-4-5-88 0,0 6-119 15,-3-4-209-15,5 0-252 0,-4-1 305 16</inkml:trace>
          <inkml:trace contextRef="#ctx0" brushRef="#br0" timeOffset="2221.9905">3470 801 2087 0,'0'-8'192'16,"0"-1"-191"-16,0 2-51 0,9 4-23 15,7-1 7-15,7-2 40 0,4-5 20 0,3 3 8 16,4-3 0-16,1-1 7 0,6 3-2 0,1-1-1 16,0-2 4-16,-3 3-2 0,1 0 2 15,-1-4 0-15,-3 4-3 0,0-1-6 0,1-3-11 16,-5 1-187-16,1-2-269 0,-3-1-355 0,-3 0 185 15</inkml:trace>
        </inkml:traceGroup>
        <inkml:traceGroup>
          <inkml:annotationXML>
            <emma:emma xmlns:emma="http://www.w3.org/2003/04/emma" version="1.0">
              <emma:interpretation id="{548FA03B-D401-430B-9F4D-7639A7A354CE}" emma:medium="tactile" emma:mode="ink">
                <msink:context xmlns:msink="http://schemas.microsoft.com/ink/2010/main" type="inkWord" rotatedBoundingBox="7733,772 12721,435 12817,1849 7828,2186">
                  <msink:destinationLink direction="with" ref="{94207DCF-3573-44EA-98DF-AFDD3E4DE1E8}"/>
                </msink:context>
              </emma:interpretation>
              <emma:one-of disjunction-type="recognition" id="oneOf1">
                <emma:interpretation id="interp5" emma:lang="en-IN" emma:confidence="0">
                  <emma:literal>Distance</emma:literal>
                </emma:interpretation>
                <emma:interpretation id="interp6" emma:lang="en-IN" emma:confidence="0">
                  <emma:literal>Dis-lance</emma:literal>
                </emma:interpretation>
                <emma:interpretation id="interp7" emma:lang="en-IN" emma:confidence="0">
                  <emma:literal>Dis-lama</emma:literal>
                </emma:interpretation>
                <emma:interpretation id="interp8" emma:lang="en-IN" emma:confidence="0">
                  <emma:literal>Distant</emma:literal>
                </emma:interpretation>
                <emma:interpretation id="interp9" emma:lang="en-IN" emma:confidence="0">
                  <emma:literal>Dis-lana</emma:literal>
                </emma:interpretation>
              </emma:one-of>
            </emma:emma>
          </inkml:annotationXML>
          <inkml:trace contextRef="#ctx0" brushRef="#br0" timeOffset="3640.0554">5614-334 1 0,'-5'-16'0'0,"-2"-5"0"16,-1-3 0-16,1 8 81 0,3 2 50 0,1 5 10 15,3 0 8-15,0 3 2 0,0 0-8 16,0 1-36-16,6 0-44 0,2 1-31 0,4 0-24 16,4 2-1-16,9-1 4 0,6 3 9 0,6 0 9 15,5 5 10-15,5 1 5 0,6 6 5 0,6 6 8 16,4 6 0-16,5 3-3 0,6 4-6 0,-4 5-14 15,3 3-6-15,1 5-3 0,-2 5 2 16,-2-3 1-16,0 3-2 0,-8-1-5 0,1-2-5 16,-11 0-3-16,-11 1-6 0,-6-1 3 0,-11 1 3 15,-5 2 3-15,-8 0 5 0,-8 2-1 16,-7-5-2-16,-8 0-1 0,-11-2-10 0,-4-1-8 16,-8-4-8-16,-9-4-6 0,-7 0-2 0,-7-6 2 15,-5-3 3-15,-5-5 4 0,-3-5 7 0,-2-4 9 16,1-6 4-16,0-6 4 0,6-4 3 15,-1-5 0-15,4-2 2 0,8-2 2 0,4-5 1 16,11-2 2-16,1-1-3 0,9 1-3 0,3-1 1 16,3 4 2-16,10-1 6 0,1 4 9 0,8 0-11 15,4 4-23-15,2 1-30 0,4 3-30 0,5-3-5 16,7 1 10-16,5 0 17 0,3-3 14 16,7 2 7-16,3 2 5 0,3-2 0 0,6-3 4 15,0 5 0-15,7-2 0 0,3 2 5 0,4-1 0 16,1-1 4-16,1-1-1 0,4-3-13 0,2 4 12 15,-3-5 3-15,3 4 2 0,-3-5 14 16,1-4-11-16,-4-1-4 0,-5 1-3 0,-6 0-2 16,-4 2 0-16,-9-2 1 0,-2 6 0 0,-6 1 0 15,-1 2-1-15,-6 3 0 0,-5 1-5 0,-5 4-7 16,-7 1-14-16,-2 1-19 0,-2 1 3 16,0 3 12-16,0 5 17 0,0-1 23 0,-2 11 8 15,-1 0 0-15,-2 8 5 0,-2 4 0 0,-1 2-4 16,0 2 0-16,-2 3-3 0,-1-3 1 15,3 3-4-15,0-2 3 0,2-2-5 0,0 0-1 16,4-2-4-16,2-5-12 0,0-4-23 0,3-5-96 16,5-2-180-16,-4-4-401 0,3-3-57 0</inkml:trace>
          <inkml:trace contextRef="#ctx0" brushRef="#br0" timeOffset="2989.5313">6023-213 1 0,'0'-29'0'0,"0"-8"70"15,0-6 321-15,-1 10-91 0,-3 9-44 0,2 3-44 16,1 5-25-16,-3 1-20 0,-1 5-18 0,3 4-19 15,2 1-34-15,-1 3-39 0,1 4-36 0,0-2-41 16,0 3-56-16,3 0 5 0,-1 6 13 0,4 8 31 16,-5 12 56-16,-2 12-1 0,-7 8-4 15,-1 10-4-15,1 9-9 0,-5 5 1 0,2 1-2 16,-2 1-3-16,3 0 0 0,2-1 1 0,-1 1 0 16,5-5 0-16,0-5 1 0,0-5-3 0,3-6-5 15,1-8-4-15,1-2-6 0,3-8-13 0,-3-4-18 16,3-8-45-16,-4-7-65 0,0-2-67 15,0-4-54-15,0-5-76 0,0-5-76 0,-1-2 18 16,-3-4 405-16</inkml:trace>
          <inkml:trace contextRef="#ctx0" brushRef="#br0" timeOffset="4213.9651">7511 116 1 0,'4'-8'0'16,"-1"-4"0"-16,-3-1 0 0,0 3 1 0,0 2 187 15,-1 0 3-15,-5 1-18 0,0 2-35 0,2-2-24 16,-6 4-9-16,-2 0 6 0,-1 3-1 0,-7 2-5 15,-5 1-10-15,0 5-22 0,-5 1-18 16,1 4-15-16,1 3-12 0,2 2-10 0,4-1-11 16,3 3-6-16,5-1-4 0,1 1 1 0,9 0-2 15,-1 0-3-15,7 0-6 0,2-4-4 0,6 0 2 16,2 1 4-16,2 0 9 0,5-3 5 0,5 1-2 16,-2-2 1-16,6 4-2 0,-3-2-2 15,5 1 1-15,-5 1-1 0,2 0 5 0,-8-1 0 16,0 3 2-16,-3-2-2 0,-11-3-3 0,3 0 2 15,-5 1 3-15,-3-3 18 0,-4 3 17 0,-4-3 16 16,-3 0 14-16,-5 2 1 0,-8-2-4 16,-6 2-9-16,-3-5-5 0,-6 3-13 0,-5-5-4 15,2 0-4-15,1-1-4 0,-4 0-2 0,7-1-4 16,3-3-3-16,7-2-2 0,5 0-3 16,4 0-2-16,10-4-6 0,3 0-16 0,2 0-59 15,6 0-93-15,4-2-115 0,4-1-139 0,4-5-199 16,12-1-27-16,3-2 642 0</inkml:trace>
          <inkml:trace contextRef="#ctx0" brushRef="#br0" timeOffset="3815.3746">7129-170 672 0,'-4'-10'142'0,"1"0"-41"0,-2-1-39 15,4 5-49-15,1 6-50 0,0-1-62 0,0 1-51 16,1 1 10-16,3 2 31 0,-1 6 47 0,5 0 19 16,-3 9-218-16,6 1 173 0,-3 7 88 15</inkml:trace>
          <inkml:trace contextRef="#ctx0" brushRef="#br0" timeOffset="4507.6471">7909-361 1 0,'-2'-16'81'0,"-4"-7"142"0,4 0 25 15,-1 6-36-15,0 5-17 0,3 1 13 0,-2 5 1 16,4-3-5-16,-2 4-21 0,0 2-37 16,0 5-52-16,0-2-65 0,0 1-73 0,0 4-4 15,0 6 10-15,0 10 22 0,0 9 51 0,-2 11-3 16,-2 5-1-16,0 9-2 0,-6 8-4 0,0 4-3 16,-3 4 0-16,0 1-5 0,0-2 3 15,-2 5-1-15,2-4-2 0,0 0 2 0,1-6-4 16,3-4-2-16,1-6-2 0,0-6 0 0,4-6-9 15,1-6-5-15,-1-3-9 0,1-5-27 16,1 1-127-16,-2 0-43 0,-6 0-78 0,0-6-241 16,4-7-190-16,-2-8 454 0</inkml:trace>
          <inkml:trace contextRef="#ctx0" brushRef="#br0" timeOffset="4702.627">7551 215 530 0,'-6'-12'495'16,"3"-5"-417"-16,-1 0-21 0,4 7-17 0,5 5-29 15,3-1-13-15,9-1-9 0,0-2-3 0,11 0 11 16,6 2 5-16,5-1-3 0,1-1 4 0,4 3-1 16,7 0-6-16,3 2-22 0,7 2-104 15,-4 4-206-15,-4 4-247 0,-3 1 476 0</inkml:trace>
          <inkml:trace contextRef="#ctx0" brushRef="#br0" timeOffset="5602.4213">8541 298 1 0,'0'-15'39'0,"-8"0"134"0,5-7-26 15,-3 4-13-15,2-1-8 0,-6 1-13 0,3 4-14 16,-2-2-29-16,-3 3-7 0,-3 0-9 0,1 3 0 16,-9 2 15-16,0 4 5 0,-1 4 3 15,-7 3-10-15,4 2-14 0,-2 6-16 0,0 4-11 16,0 3-7-16,1 5-9 0,-2 1 4 0,4 5-3 16,-1 2 1-16,4-2-1 0,0 2-10 0,2-1-1 15,6-1-5-15,3-2-3 0,8-2-7 16,4-3-10-16,3-2-7 0,3-6-9 0,5 0 5 15,2-5 16-15,6-2 20 0,1-2 18 0,3-4 7 16,4-2-3-16,0-4-7 0,-2 1 2 16,2-5 4-16,-2-2 5 0,0-2 7 0,-8-3 6 15,0-1 2-15,1-3 3 0,-5 2 6 0,-3-6-2 16,-2-1 3-16,2 1 0 0,-6 1-10 0,4-1-4 16,-5 0-11-16,-1 3-7 0,2 5 2 0,-2 1-3 15,0 7 7-15,-2 3-7 0,0 2-14 16,-2 3-19-16,2 2-43 0,-2-1-65 0,2 4 12 15,0 4 18-15,-3 6 38 0,0 3 67 0,2 6-5 16,-2 0 1-16,-2 4-1 0,3-1-2 0,2-2-3 16,2 0-3-16,3-1 0 0,-1-1-1 15,4-2-2-15,-2-3-5 0,7-1-6 0,0-4-1 16,3-4 5-16,5-3 5 0,0-3-1 0,-1-2 1 16,6-4-7-16,-4 0-1 0,-3-7 4 0,4 0 6 15,-7-6 6-15,-3 1 5 0,0-2 3 16,-1-3 4-16,-3-3 2 0,-4-1 0 0,5-2-5 15,-5-3-1-15,3 3-2 0,-2-4 2 0,2 0 1 16,1 2-3-16,-1-2 1 0,1 6-4 0,-2 2-1 16,2 5 0-16,-4 5-2 0,1 1 3 15,-2 7-3-15,-2 3-6 0,-2-1-14 0,0 5-24 16,0-3-51-16,0 2-1 0,1 2 12 0,4 3 20 16,-1 5 54-16,-1 3 7 0,2 5 4 0,-2 0 5 15,0 6 0-15,-2 3-4 0,3 0 0 0,0 3-5 16,-1-3 4-16,-1 1 5 0,5-1 4 15,-3-1 8-15,6 1-4 0,-5-4-1 0,6-1-3 16,-1-3-2-16,2-2 4 0,3-5 8 0,-3-4 7 16,0-4 13-16,2-5 16 0,-1-4 7 15,1-5 4-15,-1-1-3 0,2-5-17 0,1-3-8 16,-3 0-5-16,1-4-6 0,-2-1 3 0,0-4 0 16,-3-1-6-16,-1 0-4 0,3-4-4 0,-2-3-5 15,-2 1-5-15,4-3-2 0,-2 5-2 0,-2 0-2 16,4 7 1-16,-3 2-2 0,-2 4-2 15,4 5-5-15,-1 1-6 0,-4 6-7 0,3 0-11 16,-2 3-10-16,1 3-9 0,-2 2-10 0,-1 2-2 16,7 4 8-16,-2 4 9 0,2 2 18 15,-5 7 10-15,5 7 9 0,-1 1 7 0,-5 6 3 16,3-1 1-16,-4-1-2 0,-1 2-1 0,2-5 2 16,-2 2-2-16,-1-3 3 0,2 2 3 0,3-5-5 15,-3-1 3-15,6-3-4 0,-6-1-11 16,6-2-32-16,-4-4-106 0,2 2-137 0,0-5-251 15,-2-3-200-15,4-1 730 0</inkml:trace>
          <inkml:trace contextRef="#ctx0" brushRef="#br0" timeOffset="6234.4859">9996 67 442 0,'-3'-11'167'0,"-5"-4"-30"0,1 2-38 16,-1 5-49-16,-4 4-2 0,7-1 6 0,-6 4 10 15,-1-1 12-15,-3 2 11 0,-6 3 0 16,2 3-4-16,-6 5-12 0,-1 2-11 0,-3 8-5 15,1 3-5-15,-6 6 0 0,3 2-1 0,-4 6-7 16,9 2-5-16,-1 2-8 0,3 0-7 0,5-3-4 16,4 4-3-16,4-5-8 0,3-1-7 15,8-5-7-15,6-3-11 0,-1-5 1 0,7-4-2 16,1-6 6-16,5-4 16 0,5 1 10 0,4-7 13 16,6-2-4-16,2-2 4 0,5-3-2 0,4-3-4 15,1-5 6-15,7 1-11 0,-1-6 2 0,1 1 0 16,0-6 4-16,-6 0 4 0,1-3-1 15,-4-3 2-15,-3-3-1 0,-1 1 1 0,0-5-1 16,-3 2-4-16,-4-1 1 0,0-2-4 0,-10 1 1 16,-2 5 2-16,-8 0-1 0,-5 6 4 0,-1 4-1 15,-3 4-3-15,-4 2-1 0,-1 2-5 0,-3 1-5 16,0 1-5-16,1 2-4 0,-4 0-7 16,-4 3-1-16,5 1-3 0,-11 1-4 0,2 2-1 15,-1 5-1-15,-7 2-4 0,-4 10 8 0,-6 2 4 16,6 9 7-16,-4 6 8 0,1 2 3 15,3 5 0-15,8-2 2 0,0 0 1 0,6-4-1 16,3 3 2-16,9-4-4 0,2-2-2 0,2-1-2 16,8-2-3-16,1-6 1 0,3 0 0 0,1-3-2 15,2-5 10-15,8-1 5 0,1-7 7 16,7 0 5-16,-3-5 5 0,7-2-6 0,2-2-2 16,-5-3 3-16,4-1-13 0,-1 0 4 0,-8-5-1 15,3 1-4-15,-11-4-3 0,2 1-9 16,-8 0-20-16,-2-4-40 0,-1 3-55 0,0-3-72 0,-5 4-92 15,1-2-150-15,-5 0-330 0,2-1-99 0</inkml:trace>
        </inkml:traceGroup>
        <inkml:traceGroup>
          <inkml:annotationXML>
            <emma:emma xmlns:emma="http://www.w3.org/2003/04/emma" version="1.0">
              <emma:interpretation id="{197BD93D-37ED-4EE4-88AA-D031D95A034A}" emma:medium="tactile" emma:mode="ink">
                <msink:context xmlns:msink="http://schemas.microsoft.com/ink/2010/main" type="inkWord" rotatedBoundingBox="13475,373 19536,-35 19674,1996 13612,2406">
                  <msink:destinationLink direction="with" ref="{E330B87B-10D2-4E93-ABFF-914BCE066469}"/>
                </msink:context>
              </emma:interpretation>
              <emma:one-of disjunction-type="recognition" id="oneOf2">
                <emma:interpretation id="interp10" emma:lang="en-IN" emma:confidence="0">
                  <emma:literal>framework</emma:literal>
                </emma:interpretation>
                <emma:interpretation id="interp11" emma:lang="en-IN" emma:confidence="0">
                  <emma:literal>flamework</emma:literal>
                </emma:interpretation>
                <emma:interpretation id="interp12" emma:lang="en-IN" emma:confidence="0">
                  <emma:literal>frameworks</emma:literal>
                </emma:interpretation>
                <emma:interpretation id="interp13" emma:lang="en-IN" emma:confidence="0">
                  <emma:literal>Framework</emma:literal>
                </emma:interpretation>
                <emma:interpretation id="interp14" emma:lang="en-IN" emma:confidence="0">
                  <emma:literal>flameworks</emma:literal>
                </emma:interpretation>
              </emma:one-of>
            </emma:emma>
          </inkml:annotationXML>
          <inkml:trace contextRef="#ctx0" brushRef="#br0" timeOffset="7082.2142">12404-542 1 0,'0'-22'0'0,"0"-6"107"0,-4-4 139 0,4 7-47 15,-1 3-32-15,-2 2-60 0,2-2 2 16,-1 0 25-16,1 3 15 0,-2-1 1 0,-1 2-29 15,-3 1-32-15,-1-1-17 0,3 2-10 0,-4 0 5 16,-1 2 4-16,1 1 3 0,-3 2-9 16,-2 0-12-16,-3 0-16 0,0 5-13 0,-6 0-7 15,1 5-6-15,-4 1 0 0,-1 3-1 0,-5 3-3 16,1 4 0-16,-6 4-1 0,-1 8-4 16,4 5 3-16,-3 4 5 0,0 9-3 0,2 5 2 15,2 6 2-15,3 8-1 0,5 4 5 0,4 6 3 16,3 3 0-16,5 2-1 0,3 8 0 0,4-2-2 15,2 3-2-15,4 1-1 0,0-2 1 0,2 1-4 16,0 4 1-16,0-5-1 0,0 2-5 16,-4 3 2-16,-2-3 0 0,-2-2 0 0,-5 1 2 15,-1-15-2-15,2-8 1 0,0-6 0 0,-9-10-3 16,0-3-7-16,-6-4-18 0,-4-4-23 0,-3-2-20 16,3-8-27-16,3-6-16 0,5-7-6 0,3-6-53 15,9-5-123-15,2-6-337 0,5-5-296 16</inkml:trace>
          <inkml:trace contextRef="#ctx0" brushRef="#br0" timeOffset="7549.8566">11441 317 1 0,'4'-6'0'0,"7"-4"0"0,1-4 0 15,5 2 40-15,6 1 66 0,3-3 49 16,3-1 11-16,3-2-11 0,5-1-20 0,2 1-37 16,1-1-22-16,3 3-16 0,1-3 1 0,0 3-4 15,4-1 4-15,-5 1 5 0,2 0-3 0,-3 1 1 16,-5-1-3-16,-2 4-5 0,-3-1-7 0,-3-2-5 16,-3 2-3-16,-6-2 1 0,1 3 7 0,-5-1 4 15,-4-1 7-15,-1 0 6 0,-5 0 1 16,3 1-8-16,-5 0-6 0,0-1-11 0,0 1-11 15,-4 1-4-15,0 4-9 0,-1 0-3 0,-2 3-1 16,-1 0-4-16,3 2 0 0,1 1-5 0,0 1-12 16,-2 0-18-16,2 1-30 0,0 1-39 15,0-2-11-15,0 4 19 0,-1 4 29 0,1 7 42 16,0 1 21-16,1 5-4 0,1 3 1 0,-1 0 3 16,6 4 1-16,-2 4 2 0,3 1 1 0,-3 1-1 15,3 0-6-15,-2-4 0 0,1-1-3 16,-3-2 1-16,-2 2 3 0,-2-3 0 0,0-4 1 15,3-2-1-15,-3-4-1 0,4 2 0 0,-3-8 2 16,2-2 3-16,0 0 5 0,3-2 7 0,0-3 1 16,3 0 5-16,4-1 3 0,2-2-12 15,1-3-4-15,8-3-32 0,3-3-86 0,4 0-130 16,0-3-189-16,1-3-235 0,-2-3 76 0,2-1 583 16</inkml:trace>
          <inkml:trace contextRef="#ctx0" brushRef="#br0" timeOffset="8590.0625">12892 102 1 0,'16'-12'0'0,"6"-4"0"15,2-5 0-15,-7 3 0 0,-5 3 155 0,0 0 127 16,-5 1-39-16,4-1-44 0,-9 1-35 16,5-3-38-16,-6 4-13 0,-1-1-1 0,0 4-13 0,-4 1-15 15,0-1-18-15,-1 1-18 0,-4 3-11 16,-1 0-9-16,-3 3-10 0,-3 3-5 0,-2 3-5 16,-7 3-3-16,-6 3-1 0,-3 5-2 0,-3 1 0 15,2 6 1-15,0 2-1 0,0 0-3 16,3 3 2-16,-1 1 0 0,6 1-2 0,4 1 4 15,6-2-2-15,3-5-3 0,5-3 0 0,5 1-7 16,4-6-2-16,1 2-5 0,6-4-5 0,0 1 0 16,5-5 6-16,1-4 8 0,4-1 13 15,4-1 7-15,-1-4 5 0,4-2 4 0,0-4 7 16,1-2 0-16,2-3 1 0,-1-2 3 0,-2 1-3 16,0-2 1-16,-5-1 2 0,1-1 1 0,-3 2-2 15,-2-5 1-15,1 0-5 0,-2 1-8 16,-1 1-5-16,-2 3-11 0,1 2-4 0,-3 3-4 15,-1 2-4-15,0 3-2 0,-2 2-3 0,-2 2-4 16,-4 2-6-16,0 2-16 0,-2 2-33 0,0-2 3 16,0 2 7-16,2 2 19 0,-2 4 37 0,2 2 3 15,0 4 2-15,-2 0 2 0,1 2 0 16,1 2 1-16,0-2 0 0,1 0 0 0,1-2 1 16,0-1 0-16,4-3 1 0,-1 0-2 0,3-2 1 15,-3-3 0-15,7-1-2 0,-2 0 6 0,2-6 3 16,-1 0 5-16,1 0 3 0,1-6 4 15,3 0 0-15,-2 1 1 0,-1-5 3 0,-2-3-1 16,3 1 1-16,-3-1-3 0,-1-4-1 0,0-2 0 16,1 0-1-16,-4-2-4 0,3-1-4 15,0 2-6-15,-2 1-3 0,1-1-4 0,1 4-2 16,-2 1-2-16,2 4-5 0,0 4-3 0,-5 2-10 16,2 1-4-16,-4 1-3 0,2 1-4 0,0 2 1 15,-2 5-7-15,1-1-5 0,3 4 1 16,-5 1 4-16,5 6 11 0,-3 1 10 0,0 4 6 15,2 5 0-15,-5-3 5 0,0 4 4 0,-1 1 2 16,0-3 4-16,-1 1-3 0,0-4 1 0,-2 0 2 16,2-4-4-16,-1-3 2 0,2-3 0 0,-3-2 0 15,2-5-2-15,0-1 8 0,1-1 5 0,-2-2 10 16,2 0 20-16,2 0 12 0,-2-2 13 16,1 1 9-16,0-1-18 0,2-2-20 0,0-5-22 15,4-2-16-15,-2-1-5 0,3-4 6 0,-1 0 3 16,1-3 0-16,2-2 2 0,-3 1-3 0,4-4-1 15,0-3-1-15,1 2-2 0,2-1 1 16,-3 2 0-16,3 2-4 0,-2 0-1 0,2 5-5 16,0-1-2-16,-1 4-3 0,2 1-1 0,2 3-9 15,-1 1-5-15,1 0 0 0,-1 6-4 16,-3 2 6-16,3 2-2 0,-2 2-3 0,-1 9-4 16,0 0 2-16,-1 5 7 0,0 3 10 0,-3 4 11 15,-1 2 1-15,-2-2 4 0,-2 4 2 16,-2-3-3-16,-2-1 7 0,0 1-1 0,-2-2-1 15,2-6 3-15,-2 1-2 0,0-4 0 0,1 0-2 16,0-4 1-16,1-5 0 0,0 1 2 0,0-6 10 16,0 3 11-16,0-6 31 0,0 3 19 0,0-3 12 15,2 0 3-15,0 1-23 0,0-3-25 0,6-2-23 16,-1-7-11-16,5-2-8 0,2-2 4 16,-1-1 2-16,0-5-5 0,2-2 5 0,3-2 1 15,0-5-2-15,2-1 4 0,3-4-8 0,1 0-1 16,2-1-4-16,-3 3-1 0,1 2-1 15,-1 3-3-15,-3 8 1 0,-2 6-7 0,-1 4 4 16,-7 5-6-16,1 4-7 0,-3 4 2 0,-1 1-1 16,1 7 8-16,-3 1 11 0,3 8 7 0,2 2 2 15,-4 1-2-15,0 9 0 0,-2 0-3 0,-2 2 4 16,-2 0 0-16,-2-3 0 0,0 1 8 16,0-4-5-16,-1 0 2 0,0-3-3 0,3 2-8 15,-2-5-7-15,-1 0-42 0,0 1-94 0,-1-5-165 16,3 2-347-16,-3 0-342 0</inkml:trace>
          <inkml:trace contextRef="#ctx0" brushRef="#br0" timeOffset="11076.109">14441-88 1 0,'2'-7'0'0,"4"-3"0"0,0-2 4 0,5 3 26 15,3 1 7-15,0-5 21 0,5 3 16 0,0-3 18 16,1-1 15-16,0 0 10 0,-1-2 7 16,-2-1-11-16,-1-1-12 0,3-1-9 0,-4 0-9 15,-3-1 0-15,-1-2 1 0,-1 5-1 0,-2-2 1 16,-4 5 1-16,-2 1 6 0,-1 2-4 0,-4 4-14 15,1 1-25-15,-2-1-33 0,-3 2-32 16,-5 1-13-16,-3 2-3 0,-3 2 9 0,-7 5 11 16,0 1 6-16,-3 6-2 0,1 1-1 0,-4 6 0 15,3 5 4-15,-3-1 10 0,4 6 12 0,-1 4 6 16,4 4-3-16,1 1-6 0,-1-4-10 16,8-2-3-16,-1-4 0 0,8-3 0 0,1-2-5 15,6-2 1-15,2-2-5 0,2-4-1 0,2-1-4 16,2-4 1-16,5-4 10 0,-1 0 10 15,4-3 16-15,2 1 6 0,0-2 2 0,7-4-5 16,-2-3-2-16,6 0-2 0,1-1-2 0,4-3 3 16,0-1 1-16,2-2 2 0,-2-5 2 0,-1 3 0 15,-3-6 1-15,-2 0 0 0,-1 1 2 0,-7-3-1 16,3-1-3-16,-4-1-3 0,1-1-6 0,-1 0-4 16,-2-1-5-16,-2 7-1 0,-1 1 1 15,-3 6 3-15,-3 1 3 0,0 4 1 0,-4 4 3 16,0 0-5-16,-2 3-6 0,-2 0-18 0,1 3-30 15,0-2-36-15,-2 1-34 0,0 2 17 16,2 4 30-16,-4 4 36 0,-2 8 36 0,-5-1-2 16,2 9-4-16,-2-1-1 0,2 0 1 0,2-2 0 15,1 1-1-15,1-6 0 0,5 3-1 0,0-2-1 16,2-7 1-16,0 1-2 0,6-2-3 16,-1-4 2-16,2 0 3 0,0-3 6 0,6-5 6 15,0 1 5-15,2-4 2 0,1 1 1 0,3-4 4 16,1-2 2-16,0-2 1 0,-2-1 1 0,0-2-1 15,-1 0-3-15,-3 1 1 0,1-4-3 16,-2 0 1-16,3-3 0 0,-4-1-2 0,-1 1 1 16,1-2-1-16,-3 2-6 0,1-1-4 0,0 4-7 15,-7 2-2-15,2 4-3 0,-2 7-1 0,-4 1-2 16,0 1-8-16,0 1-10 0,0-1-24 0,0 2-33 16,0 1-9-16,-1 3 16 0,1 1 24 15,0 5 37-15,1 0 17 0,-1 3-3 0,0-2 0 16,0-1-1-16,0 3 1 0,3-4 1 0,1-1 0 15,-1-1 2-15,2-2-2 0,2-1 2 0,0 2-1 16,2-5 2-16,0 1 4 0,3-2 2 16,3 1 3-16,3-3 3 0,-4-3 2 0,8 0 1 15,-3-2-1-15,2-1 2 0,-1 0 2 0,-1 0 2 16,-2-1 2-16,-3 0 1 0,-2-4 2 16,-3 1 1-16,2-2 3 0,-2-2-1 0,1 2 1 15,-2-1 0-15,-2-5 0 0,-3 2-1 0,1-1-1 16,-2 3-5-16,-2 2-7 0,-2-3-8 0,-2 2-7 15,1-2-6-15,-3 5-3 0,-5-2-6 0,2 0-4 16,-2 3-2-16,-1 0-2 0,4 0-5 16,0 5-4-16,0 1-5 0,2 0-12 0,1 3-11 15,1 0-29-15,3 0-55 0,2-2-79 0,2 2-15 16,3 2 20-16,1-2 58 0,2-2 87 0,5 2 27 16,2-1 11-16,4-2 2 0,3 1 3 0,0 0 4 15,-1-2 5-15,1-2 2 0,0 2 2 16,-3-2-1-16,3 0-1 0,-2 0-2 0,0-1 3 15,-1 1 3-15,-2 3 6 0,-2-2 4 0,2 4 3 16,-3-1 4-16,-2-1 4 0,-2 2 6 16,-2-2 6-16,2 3-2 0,0 0-2 0,-7 1-7 15,2 2-6-15,0 0 1 0,-5 0 1 0,3 2-3 16,-1 2 1-16,1 4-6 0,-3-1 1 0,-1 2 1 16,0 4 0-16,0 2 2 0,-3 3 3 15,-2 1 2-15,0 4 1 0,-2 0 0 0,0-3-3 16,2 3-1-16,0-1 1 0,1-2-3 0,2-4 0 15,0-3-2-15,2-2-3 0,2 0 3 16,1-3 3-16,2 1 3 0,2-3 7 0,-3-2 12 16,7-1 11-16,-3-1 9 0,3-1 4 0,2-2-2 15,-1 0 4-15,1-4 7 0,3-1 5 0,2-1-5 16,-3-2-7-16,2 0-5 0,-2-2-2 0,-2-4 6 16,1 0-5-16,-1-1-5 0,4-5-4 0,-4-3-7 15,-3 0-1-15,1-6-1 0,-3-3-8 16,-3-1-5-16,2-2-7 0,-4 1-8 0,-2 4-4 15,-2 2-1-15,-1 1-1 0,-3 3 1 0,-2 4 4 16,3 1-3-16,-6 5-5 0,-1-2-2 0,2 3-8 16,-5 4-4-16,2 1-1 0,-1 3-1 15,1 3-3-15,1 0-2 0,-5 1 0 0,1 4 2 16,-1 1 9-16,-1 2-1 0,-1 1 4 0,3 3-1 16,2-3-2-16,1 7 5 0,4-1 2 0,-2 1 3 15,8 2 1-15,-1 2 1 0,0 0 4 16,2 1 1-16,5 0 4 0,-1-2-7 0,3-1-5 15,1-1 0-15,5-3-4 0,2-5 10 0,-1 4 5 16,3-6 5-16,6-1 5 0,-5-1 5 16,7-1 6-16,2-2 0 0,0-2 2 0,7-5-10 15,-4 2-5-15,2-1-1 0,1-2-5 0,-4 0 11 16,3-4 2-16,-4-2 0 0,0 3 7 0,-2-7-3 16,1 1-1-16,-5-3 3 0,1-1-1 0,3-3 0 15,-6-2-5-15,1 0-4 0,-7 0-6 16,-1 0 1-16,-4-1 1 0,-1 6 0 0,-1 2 0 15,-5 2-5-15,-1 3-4 0,-1 1-2 0,-3 1-1 16,2 4-7-16,1 2-8 0,-3 1-10 0,1 1-17 16,-1 2-6-16,1 0-8 0,-2 2-1 15,-2 1 14-15,1 3 11 0,-1 1 10 0,-6 5 8 16,3 0-1-16,-1 5-5 0,3-2 0 0,-1 3-6 16,5 0-6-16,0 2 8 0,3 0 2 0,6-3 7 15,-2 1 8-15,2-4-4 0,3 2-5 16,0-2 2-16,0-1-1 0,2-1 4 0,-4-2 3 15,2 4-1-15,-2-2-7 0,-1 2 3 0,-2 1 3 16,1 1 1-16,-2 3 9 0,2 1-2 16,-2-3-2-16,-2 3 3 0,0-2 0 0,-2-2 1 15,1 2 2-15,-2-3 0 0,1-2 0 0,-2-1 0 16,2 2 1-16,2-7 1 0,-1 1 4 0,1-3-3 16,0-2 1-16,1 0 2 0,-1-1-5 0,3 0 5 15,2 0 4-15,2 0 7 0,4-4 5 16,1 0 4-16,4 0 4 0,4-3-5 0,6-1-1 15,-1 0-8-15,-3-4-5 0,3-1-2 0,-5-2-10 16,3-3-9-16,0-1-30 0,2-3-42 0,-3-4-43 16,-2 3-35-16,3-3-28 0,-6 0-12 0,4 1-4 15,-4 2-12-15,-1-2 7 0,-3-1 20 16,0 2 39-16,-1 2 43 0,-1-2 44 0,-4 4 28 16,0 0 10-16,-5-3 11 0,2 3 2 0,2-2 6 15,-5 3 10-15,-1 0 0 0,5 1-4 16,-3 1 1-16,3-2-2 0,-2 3 14 0,2-1 15 15,1 0 16-15,-2 2 17 0,2 2 16 0,-2 2 40 16,-1 2 33-16,1 1 25 0,-1 1 16 0,-3 4-18 16,0 1-27-16,0 0-36 0,0 0-36 15,-3 1-32-15,3-1-29 0,-1 2-25 0,1-2-28 16,-3 3-8-16,2 1 14 0,-1 5 14 0,-4 1 26 16,-1 8 6-16,-4 2-4 0,2 2-4 0,-1 5 2 15,0 1 3-15,3 5 4 0,-1 2 7 16,-3 0 0-16,4 1 0 0,-1 1-3 0,2 0-3 15,0-1 1-15,4-2 0 0,-2 0-2 0,0-2 0 16,2-6 0-16,1-4-2 0,0-2 2 0,-3-2 3 16,2-3-1-16,0-1-4 0,2-5-4 0,0 1-10 15,2-4-22-15,-2-2-29 0,4-4-20 0,-1 0-8 16,0-4 1-16,6 0 8 0,2-2 1 16,5-5 2-16,0-1 6 0,5-3 16 0,1 0 15 15,-1-3 10-15,2-3 13 0,-6-3 9 0,2-2 10 16,1-7 1-16,3-1-2 0,-4 2-3 15,5 0-2-15,-1 5 3 0,-4 4 1 0,2 2 2 16,-5 9 0-16,-1 0-3 0,-2 3-1 0,-1 3 0 16,0 0-1-16,-2 2 2 0,-6 2 2 0,1 1-3 15,-5 2-10-15,0 1-21 0,-4-2-31 16,3 3 6-16,0 1 20 0,-2 2 34 0,-5 4 39 16,-2 2 6-16,-2 0-5 0,-4 2-5 0,-1-1-6 15,-3 3-4-15,-2-1-2 0,-1 2-5 16,2-4-4-16,0 0-6 0,-1-1-3 0,7-1-4 15,-1 1 0-15,4-3-2 0,1-1 0 0,6-2 1 16,-3-3-1-16,7-2-2 0,1 2 1 0,0-1 3 16,0-2 4-16,1 1 1 0,3 2 26 15,0 3 4-15,-1 3 4 0,-1 1 8 0,4 4-20 0,1-1-4 16,-2 2-2-16,3 0-2 0,3-2-1 16,-6 1 2-16,4-2 3 0,2-1 5 0,-1-3 8 15,-1 1 5-15,4-1 5 0,3-3 4 16,-1-2-2-16,4 0-2 0,4-1-8 0,0-1-9 15,3-1-7-15,4 0-8 0,-1-1-3 0,-2-1 4 16,0-3 1-16,-3-3 2 0,-6 2 6 0,-2-3 3 16,-7 3 1-16,0 0-2 0,-5-1-6 0,0-1-11 15,5 4-6-15,-8-2-8 0,6 1-5 16,-3 1-4-16,0 0-6 0,5 1-8 0,2-2-8 16,-2 2-18-16,5 0-48 0,-1 2-72 0,2-2-93 15,-1 1-113-15,3 2-248 0,-4 2-426 0</inkml:trace>
        </inkml:traceGroup>
      </inkml:traceGroup>
    </inkml:traceGroup>
    <inkml:traceGroup>
      <inkml:annotationXML>
        <emma:emma xmlns:emma="http://www.w3.org/2003/04/emma" version="1.0">
          <emma:interpretation id="{1EC75418-3D91-413B-ABDB-1F97B05D236A}" emma:medium="tactile" emma:mode="ink">
            <msink:context xmlns:msink="http://schemas.microsoft.com/ink/2010/main" type="paragraph" rotatedBoundingBox="1722,5030 10763,4178 10903,5672 1862,65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78E632-4DD2-4DF6-829D-87E3DA44F5A3}" emma:medium="tactile" emma:mode="ink">
              <msink:context xmlns:msink="http://schemas.microsoft.com/ink/2010/main" type="line" rotatedBoundingBox="1722,5030 10763,4178 10903,5672 1862,6523"/>
            </emma:interpretation>
          </emma:emma>
        </inkml:annotationXML>
        <inkml:traceGroup>
          <inkml:annotationXML>
            <emma:emma xmlns:emma="http://www.w3.org/2003/04/emma" version="1.0">
              <emma:interpretation id="{2EA6F76E-C5C1-4AA0-B419-98C40F292FC6}" emma:medium="tactile" emma:mode="ink">
                <msink:context xmlns:msink="http://schemas.microsoft.com/ink/2010/main" type="inkWord" rotatedBoundingBox="1755,5385 2692,5297 2798,6420 1861,6509"/>
              </emma:interpretation>
              <emma:one-of disjunction-type="recognition" id="oneOf3">
                <emma:interpretation id="interp15" emma:lang="en-IN" emma:confidence="0">
                  <emma:literal>C</emma:literal>
                </emma:interpretation>
                <emma:interpretation id="interp16" emma:lang="en-IN" emma:confidence="0">
                  <emma:literal>c</emma:literal>
                </emma:interpretation>
                <emma:interpretation id="interp17" emma:lang="en-IN" emma:confidence="0">
                  <emma:literal>E</emma:literal>
                </emma:interpretation>
                <emma:interpretation id="interp18" emma:lang="en-IN" emma:confidence="0">
                  <emma:literal>G</emma:literal>
                </emma:interpretation>
                <emma:interpretation id="interp19" emma:lang="en-IN" emma:confidence="0">
                  <emma:literal>(</emma:literal>
                </emma:interpretation>
              </emma:one-of>
            </emma:emma>
          </inkml:annotationXML>
          <inkml:trace contextRef="#ctx0" brushRef="#br0" timeOffset="17788.3191">566 4365 617 0,'-7'-13'135'0,"3"-6"-50"16,-5-7-23-16,6 5 19 0,-1 2 31 0,-3-1 22 16,3 1 14-16,-7 1-14 0,-1 2-17 0,0-1 0 15,-1 1-3-15,-2-1-6 0,0 5-9 16,-1-1-12-16,-4 3-10 0,3 1-16 0,-7-2-10 16,0 4-13-16,-2 2-12 0,3 3-7 0,-9 4-8 15,3 3-5-15,-6 4-1 0,1 4-1 0,-5 4 1 16,0 6 1-16,-2 7-3 0,1 6 1 15,2 7 4-15,2 3-2 0,-2 8 0 0,6 6 3 16,-4 6-3-16,0 1 4 0,6 0 3 0,3 3-6 16,3-1 2-16,10-3-4 0,0-2-2 0,10-3-3 15,4-2 0-15,4-6-8 0,10-11-2 0,0-4-6 16,8-8-2-16,2-4 5 0,3-5 6 16,2-6 6-16,1-5 7 0,5-4 2 0,2-6 1 15,-3-3 4-15,6-4 2 0,8-3 0 16,-2-4 1-16,3-2-3 0,1-1-7 0,-7 0 3 15,2-1 0-15,-4 1-1 0,-8-1 7 0,3 3-6 16,-7-1-2-16,-4 2 3 0,-8-1-1 0,4 3 4 16,-7 0 0-16,-2 1-4 0,2 0-14 15,-2 2-30-15,-5 0-108 0,1 3-169 0,-6 1-324 0,-2 5-326 16,-1 2 369-16</inkml:trace>
        </inkml:traceGroup>
        <inkml:traceGroup>
          <inkml:annotationXML>
            <emma:emma xmlns:emma="http://www.w3.org/2003/04/emma" version="1.0">
              <emma:interpretation id="{7830DDE0-D6A1-4996-BB72-0C0A2E6A25C2}" emma:medium="tactile" emma:mode="ink">
                <msink:context xmlns:msink="http://schemas.microsoft.com/ink/2010/main" type="inkWord" rotatedBoundingBox="3723,5291 4740,5195 4806,5897 3789,5993"/>
              </emma:interpretation>
              <emma:one-of disjunction-type="recognition" id="oneOf4">
                <emma:interpretation id="interp20" emma:lang="en-IN" emma:confidence="0">
                  <emma:literal>+</emma:literal>
                </emma:interpretation>
                <emma:interpretation id="interp21" emma:lang="en-IN" emma:confidence="0">
                  <emma:literal>*</emma:literal>
                </emma:interpretation>
                <emma:interpretation id="interp22" emma:lang="en-IN" emma:confidence="0">
                  <emma:literal>5</emma:literal>
                </emma:interpretation>
                <emma:interpretation id="interp23" emma:lang="en-IN" emma:confidence="0">
                  <emma:literal>a</emma:literal>
                </emma:interpretation>
                <emma:interpretation id="interp24" emma:lang="en-IN" emma:confidence="0">
                  <emma:literal>¥</emma:literal>
                </emma:interpretation>
              </emma:one-of>
            </emma:emma>
          </inkml:annotationXML>
          <inkml:trace contextRef="#ctx0" brushRef="#br0" timeOffset="21665.1641">1752 4446 1 0,'-12'-9'210'0,"-4"-5"2"0,-5 3-35 0,3 3-23 16,1 2-52-16,2 3-22 0,2 0-15 0,5 3-11 16,-3-1 2-16,2 2-1 0,3-1 3 15,2-1-3-15,2 1-11 0,2 0-11 0,2 0-15 16,-2 0-13-16,4 0 2 0,-1 1 9 0,4 0 14 16,1 1 15-16,5 0 6 0,9-1 1 0,4 0-4 15,4-1-1-15,9-1-6 0,4-2-5 0,8 1-5 16,1 0-7-16,3-2-3 0,5 2-1 15,-2-3-4-15,2 2 1 0,-5-1-2 0,-3-1-2 16,-5 2 0-16,-1 0-3 0,-9 2-1 0,-4-1-4 16,-2-1-7-16,-3 3-18 0,-8-1-35 0,0-1-67 15,-5 1-95-15,-6-1-104 0,-1 1-177 16,-4-1-120-16,-1 0 526 0</inkml:trace>
          <inkml:trace contextRef="#ctx0" brushRef="#br0" timeOffset="21973.0182">2219 4029 1 0,'-7'-10'0'0,"-2"1"99"0,-3 0 147 16,4 1-51-16,2 7-33 0,2-1-23 16,0 1-28-16,2 1-35 0,2 0-30 0,0 0-22 15,2 0-25-15,1 1-13 0,0 1 5 0,-1 1 5 16,6 3 21-16,-2 0 20 0,7 4 10 0,2 0 10 15,5 2 5-15,-1-2 3 0,6 0 2 16,2 4-4-16,3-2-2 0,0 1-5 0,1 0-7 16,2 1-2-16,-1 1-4 0,-3 1-4 0,1 2-6 15,-8-1-4-15,1-1-2 0,-7 2-3 16,-4-1 0-16,1 2 6 0,-8 3 10 0,-4-1 11 16,-5 5 8-16,-1-1 3 0,-11 3-11 0,-2 2-11 15,-2 3-18-15,-12 2-24 0,-4 1-61 0,-4 5-74 16,-3-5-110-16,2-2-285 0,5-3-254 15,5-5 281-15</inkml:trace>
        </inkml:traceGroup>
        <inkml:traceGroup>
          <inkml:annotationXML>
            <emma:emma xmlns:emma="http://www.w3.org/2003/04/emma" version="1.0">
              <emma:interpretation id="{BD01B6DB-7684-48A0-A01E-AE9D9E73EDF9}" emma:medium="tactile" emma:mode="ink">
                <msink:context xmlns:msink="http://schemas.microsoft.com/ink/2010/main" type="inkWord" rotatedBoundingBox="6473,4582 10763,4178 10903,5672 6614,6076"/>
              </emma:interpretation>
              <emma:one-of disjunction-type="recognition" id="oneOf5">
                <emma:interpretation id="interp25" emma:lang="en-IN" emma:confidence="0">
                  <emma:literal>Cultural</emma:literal>
                </emma:interpretation>
                <emma:interpretation id="interp26" emma:lang="en-IN" emma:confidence="0">
                  <emma:literal>cultural</emma:literal>
                </emma:interpretation>
                <emma:interpretation id="interp27" emma:lang="en-IN" emma:confidence="0">
                  <emma:literal>Cultured</emma:literal>
                </emma:interpretation>
                <emma:interpretation id="interp28" emma:lang="en-IN" emma:confidence="0">
                  <emma:literal>cultured</emma:literal>
                </emma:interpretation>
                <emma:interpretation id="interp29" emma:lang="en-IN" emma:confidence="0">
                  <emma:literal>Culturol</emma:literal>
                </emma:interpretation>
              </emma:one-of>
            </emma:emma>
          </inkml:annotationXML>
          <inkml:trace contextRef="#ctx0" brushRef="#br0" timeOffset="23926.4495">5315 3489 570 0,'-9'-18'124'0,"-5"-6"-44"15,-1-3-15-15,3 6-9 0,0 6 2 0,3 1 7 16,-5-1 12-16,1 2 7 0,0 1 2 16,-6 3 4-16,0 2-3 0,-2 4-4 0,-5 4-9 15,1 4-18-15,-3 5-11 0,-2 2-9 0,-5 8-8 16,2 7-4-16,-6 4-6 0,1 11-7 0,-2 10-1 16,1 10 2-16,-2 6-1 0,-1 6 2 0,-2 12 1 15,4 1-1-15,-1 2 1 0,5-1 5 16,7 0-2-16,-4-3-1 0,8-1-2 0,4-3-6 15,4-7-6-15,11-8-4 0,6-5-4 0,6-7-7 16,8-7-3-16,6-12-5 0,3-5 2 0,6-8 5 16,3-7 6-16,6-7 11 0,5-10 9 15,2-5 3-15,6-10-1 0,0-8 0 0,2-2-9 16,-4-5 1-16,1-5 4 0,-5-1-3 0,-2-3 6 16,-6-3 5-16,-3 0 1 0,-7-1 3 0,-1-1-1 15,-7 0 1-15,-3 1-1 0,-4-2 2 16,0 6-2-16,-6 4-2 0,1 5-3 0,-4 5 1 15,1 7 3-15,-3 5 4 0,-2 4 7 0,1 7 3 16,-2 1-1-16,0 1-15 0,2 4-19 16,-2-1-22-16,1 4-15 0,-3 7 3 0,-4 6 8 15,-1 8 12-15,-3 7 8 0,-4 3 4 0,1 2 1 16,1 0 2-16,5 1 0 0,-3-3 0 0,5-2-1 16,3-4-3-16,4-5-8 0,4-1-8 15,3-8-6-15,2 1-9 0,2-5 0 0,2-3 5 0,1-4 5 16,3-2 12-16,-2-5 10 0,1-2 8 15,2-6 7-15,3-1 0 0,-1-3 3 0,3-3 3 16,-2-5 1-16,-2 3 2 0,3-3-2 0,-5-1 2 16,-4 1 2-16,1-4 6 0,-7 3 1 15,-2 0-2-15,-4 5-1 0,1 2-4 0,-1 6 0 16,-1 2-2-16,-1 2-4 0,1 5-10 0,-2 2-19 16,2 1-29-16,0 0-12 0,0 5 6 0,-1 2 12 15,-3 5 24-15,-1 8 11 0,2 4-4 0,-4 1 3 16,2 0 1-16,3 0-3 0,4-5 0 15,0 0 1-15,8-1-4 0,-3-5-1 0,2-3 1 16,4-1-9-16,3-5 0 0,3-3 7 0,-1 0 1 16,6-8 14-16,1-3 9 0,5-5 1 15,5-5 4-15,-1-1-1 0,0-8-3 0,5-1-1 16,-4-4-1-16,-4-1-1 0,-1-2 3 0,-4-3 2 16,-1-3-2-16,-2-3 3 0,-1-3-2 0,-4-4-4 15,-3-3-2-15,0-1-1 0,0-5-3 16,-3 1-2-16,1-8 3 0,-2 4-4 0,1 3-1 15,-4 5 4-15,-3 5-1 0,-1 8 2 0,-1 9 6 16,-6 5 0-16,1 6 4 0,-4 5-2 16,1 3-3-16,1 3 1 0,-5 3-3 0,4 1-2 0,-1 1-4 15,0 5-10-15,4 0-14 0,-4 3-12 16,1 5-7-16,-4 4 2 0,1 11 7 0,-6 9 12 16,1 9 9-16,-1 8 3 0,4 3 6 0,-4 6-3 15,3 7-1-15,-1 5 3 0,6 0-3 0,-1-2 3 16,4-3 1-16,1-6-2 0,6-4 1 15,-2-5-3-15,9-7-5 0,2-5 0 0,1-6-6 16,5-2 0-16,1-5 0 0,1-5 0 0,1-6 3 16,2-3 3-16,1-5 6 0,-1-6 4 0,1-3 12 15,-1-6 2-15,1-3 5 0,-2-7-2 16,2-3-1-16,1-8-4 0,-2-3-6 0,0-6-2 16,0-2-3-16,-2-2 0 0,-2-4-2 0,-3-5-2 15,1-1 3-15,-3-4-3 0,-5-5 0 0,1-1 5 16,1-2-6-16,-1 1 4 0,-5 2 2 15,3 3-2-15,-4 1 1 0,3 7 1 0,-5 10 1 16,1 6 0-16,-2 6 4 0,1 7 0 16,-3 4 4-16,0 4 3 0,0 5-2 0,-3 3 4 0,2 1-5 15,1 4-13-15,-1 5-19 0,1-2-29 0,0 4-1 16,-3 4 8-16,0 12 17 0,-2 12 29 16,-3 10 4-16,-2 10 4 0,5 7-2 15,-4 5-1-15,1 4 0 0,1 3-3 0,4 1 3 0,-5 0-2 16,4-2 1-16,-2-3 0 0,0-5 2 15,3-6-5-15,1-2-1 0,0-6-1 0,2-7-5 16,4-4 4-16,0-6 0 0,6-5 1 0,-5-5 3 16,6-4-3-16,0-4-3 0,-2-5-2 0,0-2-5 15,2-6-8-15,1-9-17 0,2 0-49 16,-1-7-89-16,-1-5-144 0,3-5-318 0,-2-6-272 16,-1-4 487-16</inkml:trace>
          <inkml:trace contextRef="#ctx0" brushRef="#br0" timeOffset="24759.0976">6243 3989 1079 0,'5'-9'111'0,"3"-4"-156"0,8-2-21 15,10-2 10-15,5 1 28 0,4-3 21 0,2 1 1 16,-1-3-2-16,3 1 5 0,-5 4-5 0,-2 0 8 15,-4 2 3-15,-3 0-5 0,0 7-2 16,-11 1-5-16,-2 1-2 0,-8 4-6 0,0 1-2 16,-2 3 17-16,-2 1 19 0,-2 5 19 0,0 8 8 15,-2 3-7-15,-3 9-9 0,-2 6-8 0,-6-1 1 16,-1 3-6-16,0-1-4 0,2 1-2 16,2-4-2-16,2 0-3 0,1-1 0 0,1-4 0 15,6 0-2-15,2-4 7 0,0-3 4 0,2-2 3 16,4-5 10-16,-1-3 8 0,5-3 9 15,-1 0 13-15,-1-3 5 0,5-3-2 0,2-4-8 16,4-1-10-16,-2-4-10 0,1-1-3 0,5-4-2 16,-3 0 1-16,0-4 4 0,4 0-4 0,-4-2 1 15,2-4-2-15,-6-1 0 0,1-1 0 16,0-4 1-16,-2-2-2 0,-1-1-5 0,-2-2 6 16,-2 0-3-16,0 1-1 0,-4 3 6 0,-1 2-6 15,1 6 4-15,-3 8 7 0,-3 2 3 0,1 7 3 16,-1 2-6-16,0 2-20 0,0 2-36 0,0-1-27 15,-1 3-1-15,1 7 12 0,0 6 25 0,0 7 22 16,-3 4 0-16,-1 5 0 0,-1 2-3 16,3 1 0-16,1-1 1 0,0 2-1 0,2-3-2 15,0-1 2-15,2-4-2 0,7-6 3 0,-2-2 5 16,1-1-1-16,7-6 4 0,2-1 5 16,-2-3 1-16,2-5 7 0,2-4 7 0,1-2 0 15,1-5 0-15,3-3-3 0,-1-4-5 0,1-2-2 16,-3-5 5-16,0-1-1 0,1-3-3 0,-3-3 0 15,2-3-6-15,-3-2-2 0,1-3-2 16,-6-3-3-16,1-3-2 0,-1 2-3 0,-2-4-2 16,-2 4-1-16,-6 1 4 0,2 4-2 0,-5 3 0 15,-1 7 1-15,-1 5-5 0,-2 5 4 16,-2 2-2-16,3 3-5 0,-3 2-6 0,0 3-10 16,2 2-13-16,-4 1-5 0,2 2-8 0,1 4-1 15,-4-1 4-15,4 5 7 0,-6 4 4 0,6 0 8 16,-2 6 5-16,3 1 1 0,2-2 5 0,1 7 1 15,2-1-2-15,2-1 0 0,3 3-2 16,0-1 1-16,1 0 4 0,3-1 2 0,1-1-2 16,-3-1 3-16,0 2-1 0,1 0 2 0,-4-3 4 15,1 6 0-15,-6 0 1 0,1-1 2 0,1 3-1 16,-6-4 1-16,1 2 0 0,2-1 0 0,0-4 1 16,0-3 4-16,5-7 4 0,-1-4 7 15,0-1 12-15,5-2 12 0,-4-1 8 0,6-2 1 16,2-1-9-16,5-4-12 0,1-1-11 0,-2-4-9 15,6-5-7-15,-6 0-15 0,6-2-34 16,1 0-74-16,-6-5-90 0,6 0-125 0,-7 3-218 16,3-1-206-16,-1 2 254 0</inkml:trace>
          <inkml:trace contextRef="#ctx0" brushRef="#br0" timeOffset="25525.1275">8117 3888 609 0,'4'-8'342'0,"0"-5"-120"0,6 1-106 16,-5-4-21-16,4 6 17 0,-2 0 22 0,-4-2 1 16,-3 4-15-16,-5-4-19 0,0 2-26 0,-4 1-19 15,0 3-11-15,-5 1-11 0,-2 2-6 0,-1 5-8 16,-2 2-3-16,-1 2-2 0,-6 5-4 0,2 2 0 16,-3 6-3-16,1 6 0 0,-2 5-2 0,1 1 1 15,0 3 0-15,0-2 1 0,0 2 1 16,3 1-3-16,4 0 0 0,4-3-2 0,5-1-3 15,4-6 1-15,6-2-5 0,2-4 2 0,3-6 1 16,6 1 1-16,1-8 8 0,2-2 3 16,3-4 2-16,7-3 3 0,2-4 0 0,2-7 0 15,3 0 0-15,-1-9-2 0,5-1-1 0,-6 0 0 16,-1-2-1-16,-7 3-1 0,-4-2 1 16,-1 1-1-16,-3 0 1 0,-6 0 0 0,4 3-2 15,-6 2 0-15,1 5-1 0,-2 4 4 0,-3 2 3 16,0 5-4-16,0 3-11 0,0 2-24 0,-1 2-8 15,-1 2-2-15,-3 5 9 0,2 3 16 0,-2 6 4 16,-3 1-1-16,5 1 0 0,2-3 2 16,1 3 1-16,1-5 2 0,2 0 3 0,2 0-2 15,3-7 2-15,0-1 2 0,0-1 3 0,3-3 4 16,2-3 1-16,3-4 1 0,7-3-1 0,0-3-2 16,4-2 0-16,-2-4-1 0,2-1-1 0,-4-1 0 15,0-3 1-15,1-2 0 0,0-5 0 16,1-2 2-16,-3-1-4 0,-1-7-1 0,2-5 1 15,-5-8-2-15,3 2 3 0,-6-4 0 0,0-1-3 16,-3-1-2-16,1-5-2 0,-1-3 0 0,-1 0-2 16,0-4 1-16,3 5-1 0,-7 1 0 15,2 4 2-15,-6 5 4 0,0 7 0 0,-3 8 1 16,-3 5 3-16,-1 8-4 0,-5 2 2 0,-2 2-1 16,4 6-3-16,-2 2-1 0,-3 5-5 15,4 2-5-15,-2 3-5 0,-2 3-6 0,2 6-2 16,-3 3-1-16,0 8 4 0,2 5 4 0,-3 6 6 15,0 10 3-15,2 6 3 0,-3 6 5 0,1 11 3 16,-1 4 1-16,-5 8 2 0,1 5-2 16,-2 0 1-16,2 3 1 0,-4-4 0 0,7 1 0 15,2-8-1-15,4-4 0 0,10-1-2 0,9-4 3 16,5-4 6-16,2-7 5 0,2-10 7 16,4-13 0-16,2-8 2 0,1-1-5 0,4-4 2 0,-1-5 9 15,3-6-3-15,2-8 1 0,-2-5-3 16,3-5-13-16,-5-5-3 0,-2-1-7 0,-2 1-1 15,-9-6-10-15,2 3 0 0,-9-2-7 0,2 0-7 16,-3 2-2-16,-5 2-21 0,-2 0-24 16,-2 1-39-16,-2-1-45 0,-4 4-64 0,1 0-133 15,-4 5-364-15,1 3-774 0</inkml:trace>
        </inkml:traceGroup>
      </inkml:traceGroup>
    </inkml:traceGroup>
    <inkml:traceGroup>
      <inkml:annotationXML>
        <emma:emma xmlns:emma="http://www.w3.org/2003/04/emma" version="1.0">
          <emma:interpretation id="{AB3004CD-8E6A-4C38-80B7-55EDC846F15A}" emma:medium="tactile" emma:mode="ink">
            <msink:context xmlns:msink="http://schemas.microsoft.com/ink/2010/main" type="paragraph" rotatedBoundingBox="1339,7920 12531,6828 12658,8126 1466,92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74F21A-5099-403D-B8AC-7ADC2DA44625}" emma:medium="tactile" emma:mode="ink">
              <msink:context xmlns:msink="http://schemas.microsoft.com/ink/2010/main" type="inkBullet" rotatedBoundingBox="1339,7920 2276,7828 2395,9049 1458,9140"/>
            </emma:interpretation>
            <emma:one-of disjunction-type="recognition" id="oneOf6">
              <emma:interpretation id="interp30" emma:lang="en-IN" emma:confidence="0">
                <emma:literal>&amp;</emma:literal>
              </emma:interpretation>
              <emma:interpretation id="interp31" emma:lang="en-IN" emma:confidence="0">
                <emma:literal>R</emma:literal>
              </emma:interpretation>
              <emma:interpretation id="interp32" emma:lang="en-IN" emma:confidence="0">
                <emma:literal>N</emma:literal>
              </emma:interpretation>
              <emma:interpretation id="interp33" emma:lang="en-IN" emma:confidence="0">
                <emma:literal>n</emma:literal>
              </emma:interpretation>
              <emma:interpretation id="interp34" emma:lang="en-IN" emma:confidence="0">
                <emma:literal>r</emma:literal>
              </emma:interpretation>
            </emma:one-of>
          </emma:emma>
        </inkml:annotationXML>
        <inkml:trace contextRef="#ctx0" brushRef="#br0" timeOffset="18466.4784">-527 7878 256 0,'-11'-6'169'16,"0"-2"-106"-16,-1-6-50 0,4-1 15 0,2-3 43 15,3-5 40-15,2-3 21 0,1-5 2 16,2-3-17-16,0-5-11 0,6-6 0 0,-4-4 3 16,6-5 2-16,0 1-5 0,-1-5-17 0,5 0-12 15,3-1-19-15,1-2-13 0,4 0-7 0,-4-1-10 16,6 2-6-16,3 2-3 0,-2 0 0 16,5 6-9-16,6 2-4 0,-7 7 0 0,8 4-8 15,-8 5 5-15,6 4 1 0,-7 4-2 0,0 5 0 16,-2 5-5-16,-1 4-4 0,-5 6-2 15,3 5 4-15,-1 4 7 0,-5 6 7 0,0 6 7 0,5 7 0 16,-6 8 2-16,7 6-1 0,-8 10 2 16,1 5 6-16,1 8-5 0,-9 6 0 0,3 2-6 15,-7-3-3-15,3-1 1 0,-6-4-3 0,-1 0-1 16,-3-2-4-16,-4-2 0 0,3-5-1 0,-5-3-2 16,4-2-5-16,-5-8-13 0,0-4-25 0,4-3-56 15,-3-7-67-15,3-3-77 0,-3-2-99 16,0-6-167-16,-1-4-123 0,0-5 418 0</inkml:trace>
        <inkml:trace contextRef="#ctx0" brushRef="#br0" timeOffset="18752.6169">-719 7482 1291 0,'-5'-2'178'15,"-5"-2"-102"-15,6-2-83 0,3 4-60 0,4 1-10 16,5-3 13-16,0-2 44 0,11-2 34 0,2-1 18 16,5-3 21-16,8 0 12 0,-1-3 10 0,7-2 3 15,4-3-15-15,-2 2-2 0,-2 0-12 16,1 1-11-16,1 3-6 0,5 3-12 0,-5 2-1 15,-4 3-9-15,-5 2-16 0,0 2-100 0,-5 2-219 16,-4 2-375-16,-4 4-81 0</inkml:trace>
      </inkml:traceGroup>
      <inkml:traceGroup>
        <inkml:annotationXML>
          <emma:emma xmlns:emma="http://www.w3.org/2003/04/emma" version="1.0">
            <emma:interpretation id="{2A9936BB-080B-4B79-87F2-F8F8DC11A2D1}" emma:medium="tactile" emma:mode="ink">
              <msink:context xmlns:msink="http://schemas.microsoft.com/ink/2010/main" type="line" rotatedBoundingBox="3413,7718 12531,6828 12658,8126 3540,9016"/>
            </emma:interpretation>
          </emma:emma>
        </inkml:annotationXML>
        <inkml:traceGroup>
          <inkml:annotationXML>
            <emma:emma xmlns:emma="http://www.w3.org/2003/04/emma" version="1.0">
              <emma:interpretation id="{DC6C3E3C-954C-4EEA-B944-3423771F3A6C}" emma:medium="tactile" emma:mode="ink">
                <msink:context xmlns:msink="http://schemas.microsoft.com/ink/2010/main" type="inkWord" rotatedBoundingBox="3451,8102 4579,7992 4646,8681 3518,8791"/>
              </emma:interpretation>
              <emma:one-of disjunction-type="recognition" id="oneOf7">
                <emma:interpretation id="interp35" emma:lang="en-IN" emma:confidence="0">
                  <emma:literal>A</emma:literal>
                </emma:interpretation>
                <emma:interpretation id="interp36" emma:lang="en-IN" emma:confidence="0">
                  <emma:literal>D</emma:literal>
                </emma:interpretation>
                <emma:interpretation id="interp37" emma:lang="en-IN" emma:confidence="0">
                  <emma:literal>B</emma:literal>
                </emma:interpretation>
                <emma:interpretation id="interp38" emma:lang="en-IN" emma:confidence="0">
                  <emma:literal>4</emma:literal>
                </emma:interpretation>
                <emma:interpretation id="interp39" emma:lang="en-IN" emma:confidence="0">
                  <emma:literal>d</emma:literal>
                </emma:interpretation>
              </emma:one-of>
            </emma:emma>
          </inkml:annotationXML>
          <inkml:trace contextRef="#ctx0" brushRef="#br0" timeOffset="26269.1929">1585 7120 967 0,'-24'-1'215'0,"-10"-1"-56"16,-9 1-12-16,8 2 18 0,9-1 8 15,1 2 9-15,1-2-4 0,8 0-20 0,1-2-12 16,3 2-19-16,4 0-25 0,6 0-24 0,2 2-21 16,1-2-23-16,3 1-16 0,4 2-3 0,5 0-4 15,8 0 8-15,5-1 3 0,9-1 0 16,15-1 3-16,3-1-5 0,10-1-1 0,6-1-6 16,5 0-3-16,1-3-3 0,4 2-4 0,-4-1 2 15,-1 4-4-15,-9 0 0 0,-6-1 1 16,-8 2-3-16,-6-3 1 0,-8 3-2 0,-1-1-8 15,-8-1-15-15,-2 2-27 0,-7-2-39 0,-3-1-43 16,-5-1-33-16,-2 1-47 0,-1 0-54 0,-5-3-77 16,-2 0-180-16,-2-1-159 0,-1-4 102 0,-3 1 582 15</inkml:trace>
          <inkml:trace contextRef="#ctx0" brushRef="#br0" timeOffset="26555.4898">2262 6876 1 0,'-15'-8'0'0,"-4"-1"121"16,-6-3 264-16,5 0-51 0,2 3-50 0,4 0-43 15,0 0-28-15,2 2-17 0,0 2-8 16,5 0-14-16,-1 0-18 0,3 2-22 0,0 0-26 16,3 3-25-16,2 0-29 0,2 0-25 0,0-1-21 15,2 2-11-15,-1 2-4 0,2 2 3 16,5 2 8-16,2 2 2 0,3 6 0 0,-1 0 5 16,9 6-5-16,0 2 3 0,-3 0 2 0,4 4-2 15,-5-2 3-15,1 2 0 0,-7 2-1 0,-2 0 1 16,-7 0 8-16,0-3 4 0,-6 1 5 15,-1 2 4-15,-8 2-6 0,-2 1 1 0,-2-2-4 16,-2-1-6-16,-5-3 0 0,1 2-3 0,-2 0-3 16,-4-3-5-16,0-1-8 0,-4-4-5 15,2-2-17-15,-2-3-22 0,0-2-33 0,2-5-47 16,6 1-51-16,1-5-72 0,8-4-117 0,3 0-305 16,6-4-204-16,9-2 427 0</inkml:trace>
        </inkml:traceGroup>
        <inkml:traceGroup>
          <inkml:annotationXML>
            <emma:emma xmlns:emma="http://www.w3.org/2003/04/emma" version="1.0">
              <emma:interpretation id="{CC20F4D8-14E1-4187-B3EE-D5DC28CB5E7B}" emma:medium="tactile" emma:mode="ink">
                <msink:context xmlns:msink="http://schemas.microsoft.com/ink/2010/main" type="inkWord" rotatedBoundingBox="5520,7512 12531,6828 12658,8126 5647,8810"/>
              </emma:interpretation>
              <emma:one-of disjunction-type="recognition" id="oneOf8">
                <emma:interpretation id="interp40" emma:lang="en-IN" emma:confidence="0">
                  <emma:literal>Administrative</emma:literal>
                </emma:interpretation>
                <emma:interpretation id="interp41" emma:lang="en-IN" emma:confidence="0">
                  <emma:literal>Administrative e</emma:literal>
                </emma:interpretation>
                <emma:interpretation id="interp42" emma:lang="en-IN" emma:confidence="0">
                  <emma:literal>Administration e</emma:literal>
                </emma:interpretation>
                <emma:interpretation id="interp43" emma:lang="en-IN" emma:confidence="0">
                  <emma:literal>Administrator e</emma:literal>
                </emma:interpretation>
                <emma:interpretation id="interp44" emma:lang="en-IN" emma:confidence="0">
                  <emma:literal>Administrating e</emma:literal>
                </emma:interpretation>
              </emma:one-of>
            </emma:emma>
          </inkml:annotationXML>
          <inkml:trace contextRef="#ctx0" brushRef="#br0" timeOffset="29573.2304">7305 6425 129 0,'1'-8'682'15,"0"-4"-309"-15,-1 2-89 0,2 7-106 0,-2 3-63 16,0 1-57-16,0 5-26 0,0 0 0 0,0 4 24 15,0 7 32-15,0 5 7 0,-2 4-2 16,1 3-10-16,-2 5-1 0,-3-3-8 0,2 5-4 16,-4-1 0-16,2 0-16 0,-4 2-9 0,3-2-15 15,-1-2-10-15,1-4-9 0,2 1-2 0,2-6-4 16,2-2-8-16,-2-4-10 0,3-6-39 16,3-2-81-16,-2-6-109 0,2-1-147 0,-1-6-282 15,6-3-202-15,-4-3 482 0</inkml:trace>
          <inkml:trace contextRef="#ctx0" brushRef="#br0" timeOffset="29736.7369">7369 6226 1206 0,'-9'-10'818'0,"2"-1"-627"0,-1-1-77 0,3 6-78 16,5 4-23-16,-3 2-11 0,3-1-7 15,-1 1-9-15,1 0-13 0,-2 0-21 0,2 0-25 16,0 1-12-16,0 4-13 0,-1 4-37 0,1 3-81 15,-1 3-167-15,-5 3-279 0,4 5 29 16</inkml:trace>
          <inkml:trace contextRef="#ctx0" brushRef="#br0" timeOffset="30288.057">7875 6435 1 0,'-2'-3'0'0,"-2"1"0"16,-2 0 0-16,4-1 63 0,1-1 95 0,0 0 39 15,-3 0 42-15,-1-2 41 0,3 0 33 16,0 0 6-16,0 0-30 0,-4 0-48 0,4 0-48 15,-1 1-38-15,0 1-41 0,-3 1-22 0,0 0-25 16,-2 0-28-16,3 0-13 0,-4 3-12 16,-5 0-6-16,-3 0 2 0,-5 6-2 0,3 0-2 15,-6 1 0-15,2 5 2 0,-1 0 0 0,5-3 2 16,2 3 2-16,-1 0-8 0,8 0 2 0,6 0-2 16,-3 1-4-16,4 3 0 0,3-2 0 15,6 2-2-15,-2 0-2 0,5 0 2 0,2-1-4 16,2 1 1-16,1-1 3 0,3 2-1 0,-2-2 2 15,1 1 1-15,4-1-3 0,-3 0 5 0,-1 0-2 16,5 0 2-16,-5 1 1 0,-3-1-7 16,1 0 2-16,-2 0-2 0,0 0 3 0,-7-3 1 15,2 1 4-15,-6 2 0 0,-2-3 2 0,-6 6 9 16,0-6 1-16,-3 0 3 0,-4 1 2 0,-5-4-3 16,-2 5-2-16,-5-5-3 0,1 0 0 15,-2-1 0-15,-1 0-2 0,1-4-2 0,0 1-3 16,2-2 3-16,1-2 0 0,6-1 3 0,2 0-2 15,7 0-9-15,-3-1 1 0,1-2 0 0,3 1-8 16,1-3-3-16,1 4-23 0,0 0-44 0,6-1-57 16,0 4-66-16,0-2-51 0,2 0-46 15,6 1-36-15,-4 1-68 0,8-2-184 0,-2 0-105 16,4-2 609-16</inkml:trace>
          <inkml:trace contextRef="#ctx0" brushRef="#br0" timeOffset="30699.5234">8136 6035 1 0,'1'-14'140'0,"-1"-7"185"0,2-4-71 15,-1 7-20-15,3-1-5 0,0 4-6 0,-1 0-8 16,-2 5-3-16,-1 1-8 0,0 0-19 0,0 2-28 16,0 5-29-16,0-3-25 0,0 4-25 15,0 1-25-15,2 0-28 0,-2 1-17 0,0 2-13 16,0 5-2-16,0 4 10 0,-3 5 4 0,0 10 6 16,-4 9 2-16,2 7-1 0,-6 6 4 0,-1 9 2 15,-1 4 3-15,-3 5 3 0,-6 6-2 16,4 2-5-16,-7 3-4 0,-1-2-1 0,-4 3-1 15,3-5 0-15,0-3 0 0,7-4-8 0,6-7-2 16,2-7-1-16,8-6-2 0,-2-11 3 16,3-2-1-16,6-10-5 0,1-6-2 0,-1-5-5 15,1-5-1-15,3-5 1 0,-3-3 0 0,8-5 0 16,-2-2-7-16,5-8-12 0,0-3-28 0,9-6-33 16,-2-3-59-16,0-4-81 0,2-3-102 15,2-3-200-15,-3-10-294 0,-5-4 121 0</inkml:trace>
          <inkml:trace contextRef="#ctx0" brushRef="#br0" timeOffset="30870.7423">7875 6371 1218 0,'8'-8'121'16,"0"-1"-155"-16,13-5-21 0,7 1 13 0,11 0 20 15,1-2-19-15,3-2-68 0,2 0-103 0,-8-1-213 16,2 0 27-16,-4 1 398 0</inkml:trace>
          <inkml:trace contextRef="#ctx0" brushRef="#br0" timeOffset="31303.4455">8200 6761 132 0,'-1'2'349'0,"-6"2"-264"0,5 0-29 0,2-1 13 0,1-3 53 15,2 0 49-15,2-1 50 0,-2-3 11 0,-1-2-8 16,9 1-29-16,-1-7-47 0,-2-1-33 16,5-1-20-16,6-1-12 0,-4-3-13 0,-1 0-14 15,1-5-12-15,7 1-16 0,-6-2-1 0,-2-1-3 16,1-2 2-16,-3 2 0 0,-4-2-8 15,-2 1-3-15,-1 4-4 0,0-2-3 0,-2 6 1 16,-3 5-3-16,1 2 1 0,-1 4 0 0,0 2 0 16,0 4 0-16,-1-1-11 0,1 2-14 15,0 2-22-15,0-1-12 0,0 2 4 0,0 2 14 16,-1 4 17-16,-1 4 11 0,1 1 0 0,0 5-1 16,1 3 3-16,0 4 4 0,2-1 4 0,0 1 2 15,0 1-2-15,2-2 0 0,2 0 0 16,-2 0 2-16,2-2 4 0,-3-1 0 0,-2 0 3 0,2-3-6 15,3-2 0-15,-2 0 1 0,-3-5-2 16,3-3 5-16,1 2-2 0,-1-4-3 0,-2-1 0 16,2-3-4-16,4 0 0 0,0-3-6 15,0-3-19-15,9 0-37 0,1-4-71 0,6-4-80 16,1-1-97-16,3 0-131 0,2-5-194 0,-2 2-71 16,-2 0 636-16</inkml:trace>
          <inkml:trace contextRef="#ctx0" brushRef="#br0" timeOffset="31704.9081">8933 6417 1 0,'4'-12'329'16,"-2"-1"83"-16,0-5-109 0,-4 7-42 0,0 2-48 16,-5 1-52-16,1 3-33 0,-4-1-28 0,-2 5-21 15,0 1-18-15,-3 1-9 0,-7 4-11 16,5 2-3-16,-6 5-3 0,2 1-2 0,-2 5-5 16,-3 1 0-16,1 6-2 0,0 3-3 0,-1 3 4 15,3-1-5-15,3 2-5 0,3-1-6 16,5-3-6-16,1-1 0 0,6-2 2 0,5-4 1 15,4-1-1-15,0-6-3 0,8-2-1 0,0-3 1 16,1-2 3-16,2-3 8 0,8-2 0 0,1-4 1 16,3-4-3-16,-1 0-1 0,1-3 3 0,-1-2 1 15,-5-1 9-15,2-2 0 0,-7-4 3 16,4 1 5-16,-6-4-1 0,-2-1 2 0,-6 0-5 16,4 0-3-16,-1-2-7 0,-5 1 0 0,-2 3-1 15,0 2-1-15,-2 4 3 0,0 5 1 0,0 4-1 16,-1 4-2-16,1 1-8 0,-1 1-8 15,1 1-9-15,-2 2-6 0,-1 7-1 0,-6 3 8 16,5 3 5-16,-4 3 5 0,4 1 1 0,1 0-3 16,-1-1-2-16,3 1-2 0,2 0 0 0,5-3 3 15,-4-2 0-15,2-2-1 0,4-1-3 0,-4-3-5 16,9-1-7-16,-3-2-11 0,2-2-17 16,2-3-32-16,2-2-52 0,-3-5-76 0,2-1-84 15,4-3-109-15,-2-2-252 0,-2-6-143 0,-2 1 469 16</inkml:trace>
          <inkml:trace contextRef="#ctx0" brushRef="#br0" timeOffset="32247.233">9083 6451 1379 0,'-6'-4'532'0,"5"-5"-475"0,6 0-56 16,3 1-37-16,6 1-3 0,6-2 28 0,-1 0 7 15,2 2 7-15,3-1 20 0,3-2 27 0,-5 1 27 16,7-3 21-16,-6 2 4 0,2 1-2 16,-1-1-14-16,3 0-14 0,-1 3-16 0,-5 1-17 15,-2 1-10-15,-6 2-8 0,-1 1-4 0,-2-1-7 16,-5 6-10-16,2-1-3 0,-3 2-5 0,-1 4 7 16,-2 1 5-16,3 7 7 0,-4 0 5 15,-4 4-2-15,1 1 1 0,1 0-4 0,-5 2 2 16,3-1-6-16,0-3-3 0,-3 5-1 0,4-8-8 15,3 3-12-15,-2-3-37 0,-1-2-83 16,-2 1-163-16,2-5-371 0,3-3-805 0</inkml:trace>
          <inkml:trace contextRef="#ctx0" brushRef="#br0" timeOffset="31950.5431">9340 5797 1 0,'4'-21'461'0,"-2"-4"-80"0,-1-3-21 16,-1 13-72-16,0 6-37 0,-1 3-38 0,1 1-45 15,-2 4-38-15,-2-2-26 0,4 6-32 0,0-2-32 16,-1 2-24-16,-1 3-16 0,0 8 5 0,-8 8 12 15,5 2 8-15,-4 10 7 0,-3 8 1 16,5 3 2-16,-1 4 1 0,-3 4 0 0,6-4-5 16,-5 3-4-16,5-1-6 0,-4 1-8 0,1 3 0 15,4-1-1-15,1-3-1 0,0-2 2 0,-2-2-5 16,3-2-2-16,1-5-4 0,0-3-3 16,-1-4-10-16,1-3-31 0,0-5-63 0,-5-3-124 15,4-2-185-15,0-5-449 0,0 1-332 0</inkml:trace>
          <inkml:trace contextRef="#ctx0" brushRef="#br0" timeOffset="32381.1908">9575 6026 1729 0,'-2'-3'-11'0,"2"1"-177"0,2-1-204 0,6 3-347 16,0 0 341-16</inkml:trace>
          <inkml:trace contextRef="#ctx0" brushRef="#br0" timeOffset="32730.4519">9689 6178 1283 0,'2'5'184'0,"0"1"-152"0,-1 4-24 0,2 3 26 15,4 4 18-15,-5 1 17 0,1 2 21 0,2-2 22 16,-3 7 22-16,-1-1 7 0,-1-2-12 16,0 9-27-16,-1 2-32 0,-1 3-19 0,-2-1-10 15,3-6-1-15,2-8 2 0,-1-4-4 0,4-2-6 16,-1-4-1-16,-2-3 4 0,1-2 2 0,0-3 6 15,5-3 7-15,-3-2-1 0,4 1 1 0,0-8-4 16,1-2-8-16,5-3-10 0,-2-6-4 16,0-2-6-16,3-5-6 0,-3-3 2 0,0-1-7 15,0-2-5-15,1-3-2 0,-1-2-4 0,1 1-2 16,-4-1-2-16,3 3-6 0,1 7-7 0,-1 4-12 16,1 3-18-16,-3 2-30 0,0 5-40 0,-1 4-62 15,2 2-86-15,-3 6-80 0,-1 1-56 16,1 4-41-16,-3 3-48 0,2 5-19 0,-3 1 344 15,-4 4 169-15,0 2 0 0</inkml:trace>
          <inkml:trace contextRef="#ctx0" brushRef="#br0" timeOffset="33091.2503">10060 6359 1 0,'6'3'0'16,"3"-2"0"-16,4-1 286 0,-2-1 81 0,1-2-52 16,2-3-46-16,2-3-47 0,-2 0-40 15,2-1-33-15,6-2-21 0,-6 1-21 0,4-1-20 16,-2-2-13-16,-2 0-18 0,1-3-13 0,-4-1-11 15,4-1-8-15,-4-2-6 0,-2 0 2 16,-6-1-1-16,2 0 0 0,-3 5 0 0,-7-1-3 16,2 6 3-16,-6 1-1 0,4 5-1 0,-5 3-6 15,4 1-6-15,-6 2-6 0,3 1-5 0,-7 2 2 16,-3 3 1-16,1 5 2 0,-1 1 2 0,-6 6 0 16,-1 3 3-16,-3 5 6 0,0 7 4 0,-1 6 7 15,0 3 7-15,0 0 5 0,5 1 3 16,0-6 1-16,10-3-4 0,7-1 1 0,5-2 1 15,3-4-2-15,4-1 4 0,5-5 3 0,3-2 2 16,6-4 4-16,-2-1 2 0,7-8-1 0,2-2-8 16,1-2-4-16,4-4-10 0,1-2-7 15,0-1 0-15,-3-1-10 0,-1 2 1 0,-3-5-1 16,0 0 4-16,-4-1 2 0,-5-9-3 0,2 0-6 16,-4-2-14-16,-6-2-17 0,1-2-30 0,-6 2-33 15,2 4-35-15,-4 3-50 0,-4 4-85 16,0 5-227-16,-5-1-475 0,-4 5-144 0</inkml:trace>
          <inkml:trace contextRef="#ctx0" brushRef="#br0" timeOffset="27074.4642">3848 7433 694 0,'-20'8'604'15,"-7"3"-353"-15,-6 5-106 0,3-2-19 0,14-7 9 16,0 1 8-16,4-7 2 0,4-1-12 0,2-3-9 16,2-4-10-16,-1-1-20 0,4-4-27 15,1-2-21-15,2-4-18 0,4-5-6 0,2-5-2 16,3-2-1-16,6-6 1 0,-1-1 4 0,4-2-2 15,3-3-2-15,1-1-4 0,0-5-5 0,-1-1-4 16,1-3-1-16,-1-6-4 0,0-3 6 16,2-3-3-16,-2 0-2 0,3 0 2 0,0 1-6 15,4 1 2-15,-3 1 4 0,1 8-4 0,-3 7-3 16,1 5 1-16,-3 9-1 0,-2 5-1 16,0 4 6-16,-3 8-5 0,-5 2 0 0,1 4 1 15,-5 4-3-15,-2 4 0 0,-2 1 1 0,-1 3 1 16,0 5-2-16,3 3 3 0,-2 5 2 0,5 13 0 15,-5 4 7-15,3 10 2 0,-3 7-2 16,1 5 1-16,-2 8-6 0,0 2 1 0,-3-1 3 16,3 7 2-16,-4-4 0 0,-1 1-4 0,-2-2-2 15,1-3-3-15,-1-8 3 0,2-6-1 0,-1-4-2 16,4-4-1-16,-1-1-8 0,2-9-12 16,-3-4-28-16,2-5-56 0,-2-2-90 0,0-5-146 15,0-3-300-15,-1-6-336 0,0-3 198 0</inkml:trace>
          <inkml:trace contextRef="#ctx0" brushRef="#br0" timeOffset="27299.3392">3530 7126 1816 0,'-21'-7'290'0,"-5"0"-197"16,0-1-45-16,16 5-8 0,9 2-8 0,8-4-6 15,2-3-11-15,12-2-11 0,5-3 8 0,6-4 10 16,6 2 9-16,7-2 2 0,6-1-4 16,4 4-10-16,3 1-8 0,1 2-12 0,-2 5-18 15,5 1-29-15,-2 2-56 0,2 2-85 0,-3 1-142 16,0 1-289-16,-3 2-227 0,-2 2 486 0</inkml:trace>
          <inkml:trace contextRef="#ctx0" brushRef="#br0" timeOffset="27879.1053">5138 7050 118 0,'-9'-9'266'0,"-1"-1"-132"0,-3-5-37 0,1 2 20 0,1-1 13 15,-4-1 9-15,2 0-4 0,-3 1-7 16,-7 0 8-16,3 0 16 0,-3 1 3 0,-2 1-9 15,2 2-21-15,0 0-19 0,-1 5-15 0,-2 3-13 16,0 2-3-16,-3 2-8 0,1 2-5 16,-4 7-6-16,-1-1-10 0,-4 6-2 0,1 3-9 15,-1 2-8-15,2 5-4 0,1 1-8 0,2 3 0 16,0 1 1-16,1 2 2 0,3 0-1 0,2 2-4 16,5-1-2-16,8-3-7 0,2-1 3 15,8-3 1-15,3-5 2 0,8-4 1 0,3-3 0 16,5-5 2-16,4-4 0 0,6-3 8 0,7-7-9 15,5-7-4-15,2-5-3 0,7-5-7 16,4-4 4-16,2-5 3 0,1-5-2 0,-3-1 3 0,-1-1-4 16,-6 0-1-16,-5-2 0 0,1-3 3 15,-3 1-1-15,-6-7-1 0,1-5 0 0,-5-2-5 16,-7-1 3-16,-1 0 4 0,-1-5-1 16,-6 3 4-16,-3-2-6 0,-1-1 0 0,0 4-1 15,-4 2 0-15,0 9 2 0,-4 3 0 0,0 9 2 16,-4 9-1-16,2 7 3 0,-3 3 4 0,0 6 1 15,1 0 2-15,0 3-5 0,1 3-4 0,-1 2-4 16,2 1-3-16,-1 1-6 0,-4 7-3 0,1 2-1 16,-4 8 0-16,-2 9 8 0,1 6 3 15,1 8 2-15,-4 5 5 0,4 6-3 0,2 3-2 16,-3 3 0-16,4 5 0 0,-1 1 2 0,3-1 0 16,-5 1 2-16,5-3-5 0,1-4 1 15,3-6 1-15,1-8-2 0,4-5 5 0,2-9-5 16,-2-3-4-16,6-7-2 0,-2 0-12 0,-2-5-15 15,0-2-50-15,-1-3-73 0,-1-5-92 0,2-1-107 16,-1-1-132-16,4-5-234 0,1-3-68 16,-1-3 721-16</inkml:trace>
          <inkml:trace contextRef="#ctx0" brushRef="#br0" timeOffset="28716.8123">5299 6834 721 0,'4'-6'354'16,"-1"-5"-124"-16,6-2-86 0,-1 4-28 0,0 3-15 15,3 2-16-15,-2-1-26 0,-1 5-19 0,3 3-11 16,-4 0-2-16,-1 5 2 0,1 2 5 0,-2 9 3 16,-2 5 2-16,-2 0-5 0,-2 6-5 0,-2 0-5 15,-2-1-1-15,-3 2-4 0,1-2-3 16,-2 1-2-16,0-1-3 0,-5-1-1 0,2 0 2 16,-1 0-1-16,1-4-1 0,-2-4-4 0,5 0-1 15,-1-8-1-15,4-1-1 0,3-6 2 16,2-4 0-16,1-1 0 0,1-1 3 0,4-4 5 15,3-5 4-15,4-2 2 0,2-6-3 0,1-3-5 16,3-3-2-16,3-6-2 0,-5 1 3 16,2-4 1-16,1 0 0 0,0-1-3 0,1-2-4 15,6 5-3-15,-4-1 1 0,5 3 0 0,1 4 2 16,-1 3-4-16,1 5-3 0,0 1-2 0,-2 6 2 16,1 1-1-16,-3 3 0 0,-4 2-1 0,0 3-6 15,-4 4-1-15,-2 3 1 0,-2 5 4 16,-2 3 7-16,-6 6 2 0,0 5 5 0,-2-1-1 15,-4 4 0-15,-3 3 3 0,1-4-1 0,-5 1 1 16,-3-1-1-16,2-2-2 0,-2 0 2 0,1-2-1 16,-1-2 3-16,-1-4-1 0,2-3 0 0,4-5 0 15,2-1 2-15,2-5 6 0,3-3 10 16,0 0 13-16,0-2 11 0,2-2-5 0,0-1-8 16,4-4-17-16,2-3-11 0,1-5-3 0,5 2-2 15,-1-4 2-15,2-3 1 0,2-2 1 0,2-1 1 16,-3-4-2-16,3 0-2 0,2-2-2 15,3 0-3-15,3 3 2 0,1 1 2 0,5 3-4 16,-3 8-1-16,0-3 0 0,-1 5-1 0,-4 0 1 16,-3 3 1-16,3 5-1 0,-9 1-4 15,-2 5-1-15,0 2-2 0,-3 3 0 0,-5 4 7 16,1 2 0-16,0 6 4 0,-2 8 2 0,-4-2-2 16,-1 10 3-16,-2-1 2 0,-4-1-2 0,1-1-1 15,-2-2-1-15,1-1-3 0,-1 0 0 0,0-2 1 16,0-2-3-16,2-5-5 0,4-1-8 15,-1-5-17-15,0 0-23 0,2-3-38 0,0-3-49 16,2-3-40-16,0-4-33 0,4-2-29 0,2-3-16 16,3-2-24-16,1-4-38 0,-1-1-30 0,2-3-3 15,3-1 25-15,-1-2 328 0,-1-2 0 0,0 0 0 16,5-3 0-16,-1-3 0 0,-1-2 0 16,6-3 0-16,-7-2 0 0,3 1 0 0,-1 0 0 15,-1 3 0-15,0 6 0 0,-2 4 322 0,-1 3 7 16,-7 5-15-16,3 1-23 0,-4 4-51 15,1 1-48-15,-4 3-43 0,-2 0-43 0,2 3-34 16,-6 2-30-16,6-1-14 0,-3 3-4 0,0 4 6 16,0 5 16-16,0 4 1 0,-4 6-1 0,1 6-7 15,-4 3-7-15,1 3-4 0,-7 1-1 16,1 0-3-16,-1-3-4 0,-2-2-2 0,3-2-8 16,4-4-3-16,1-3-3 0,5-2-4 0,-2-1-8 15,1-7-39-15,2 0-89 0,1-5-124 16,1-2-175-16,2-4-298 0,1-1-135 0</inkml:trace>
          <inkml:trace contextRef="#ctx0" brushRef="#br0" timeOffset="28902.2992">6519 6326 2159 0,'-3'-12'153'0,"2"2"-58"0,-4-4-57 0,5 6-30 15,-3 5-15-15,6-1-9 0,-3 0 0 16,1 3-1-16,-1 0-9 0,-1 2-42 0,1-1-56 16,-3 5-40-16,2 2-79 0,-2 10-127 0,2 5-278 15,-5 4-105-15</inkml:trace>
          <inkml:trace contextRef="#ctx0" brushRef="#br0" timeOffset="29354.6282">6575 6671 904 0,'2'-5'229'0,"2"1"-144"0,0-4-68 0,5 6-15 0,-2 2 7 16,1 2 11-16,3 4 10 0,-7 2 13 16,5 1 21-16,-6 4 13 0,2 1 10 0,-4 3-3 15,2 3-10-15,-6 2-9 0,-1 3-13 0,0-3-9 16,-2 5-6-16,-1-1-7 0,-5 0-4 0,4-1-3 15,-3-5-4-15,2 0-4 0,-2-3-2 16,4-5-1-16,-1-3-1 0,6 0 5 0,-2-4 0 16,1-4 13-16,2 1 24 0,2-4 33 0,-1 2 24 15,0-3-5-15,3-6-21 0,1 0-37 0,0-6-26 16,8-3-10-16,0-4-5 0,2-2-2 16,3-6-4-16,4-6-2 0,0-1-1 0,2 1-3 15,3 0-1-15,5 4 1 0,-3 0 2 0,3 5-3 16,-1 0 3-16,4 3 1 0,-6 5-1 15,-1 3 3-15,-2 4-2 0,-3 1-1 0,-2 5-1 16,1 3-4-16,-6 3 3 0,-1 2 0 0,-5 4 5 16,0 4 2-16,2 0 5 0,-2 9 3 0,-5-2 2 15,2 6 5-15,-3 2-4 0,-3 2 3 16,-3-2-1-16,-3 3-5 0,4-2 2 0,-5 1-1 16,2-1 0-16,-5-1-1 0,6-4-3 0,-1 1-4 15,0-2-4-15,2-6 0 0,3 1-9 0,0-6-21 16,0-2-49-16,0-6-96 0,3 1-115 0,2-4-165 15,2-4-302-15,5-2-146 0</inkml:trace>
        </inkml:traceGroup>
      </inkml:traceGroup>
    </inkml:traceGroup>
    <inkml:traceGroup>
      <inkml:annotationXML>
        <emma:emma xmlns:emma="http://www.w3.org/2003/04/emma" version="1.0">
          <emma:interpretation id="{0D7C9C34-2C20-45D8-B159-38176B45D3CA}" emma:medium="tactile" emma:mode="ink">
            <msink:context xmlns:msink="http://schemas.microsoft.com/ink/2010/main" type="paragraph" rotatedBoundingBox="1250,11275 11673,10853 11783,13561 1359,139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BADAC9-F872-4221-8EE9-6D19BB3B4E54}" emma:medium="tactile" emma:mode="ink">
              <msink:context xmlns:msink="http://schemas.microsoft.com/ink/2010/main" type="line" rotatedBoundingBox="1250,11275 11673,10853 11783,13561 1359,13983"/>
            </emma:interpretation>
          </emma:emma>
        </inkml:annotationXML>
        <inkml:traceGroup>
          <inkml:annotationXML>
            <emma:emma xmlns:emma="http://www.w3.org/2003/04/emma" version="1.0">
              <emma:interpretation id="{0DF7F0B4-BA9A-403E-9D54-6F7ED6736BFE}" emma:medium="tactile" emma:mode="ink">
                <msink:context xmlns:msink="http://schemas.microsoft.com/ink/2010/main" type="inkWord" rotatedBoundingBox="1250,11275 2265,11234 2354,13423 1338,13464"/>
              </emma:interpretation>
              <emma:one-of disjunction-type="recognition" id="oneOf9">
                <emma:interpretation id="interp45" emma:lang="en-IN" emma:confidence="0">
                  <emma:literal>G</emma:literal>
                </emma:interpretation>
                <emma:interpretation id="interp46" emma:lang="en-IN" emma:confidence="0">
                  <emma:literal>g</emma:literal>
                </emma:interpretation>
                <emma:interpretation id="interp47" emma:lang="en-IN" emma:confidence="0">
                  <emma:literal>f</emma:literal>
                </emma:interpretation>
                <emma:interpretation id="interp48" emma:lang="en-IN" emma:confidence="0">
                  <emma:literal>s</emma:literal>
                </emma:interpretation>
                <emma:interpretation id="interp49" emma:lang="en-IN" emma:confidence="0">
                  <emma:literal>S</emma:literal>
                </emma:interpretation>
              </emma:one-of>
            </emma:emma>
          </inkml:annotationXML>
          <inkml:trace contextRef="#ctx0" brushRef="#br0" timeOffset="19762.1562">121 10444 1 0,'1'-20'268'0,"-1"-6"-193"0,0-8-47 0,0 7-11 16,0 2 4-16,0 3 11 0,-1-1 16 15,-3 0 15-15,-3-1 10 0,1 1 21 0,-4-1 18 16,-4 0 11-16,-3 3 11 0,-5 0-14 0,-2 0-19 16,0 4-22-16,1 1-18 0,-6 0-11 15,1 2-9-15,0 4 2 0,-1 4-4 0,1 1-6 0,-5 5-7 16,5 0-12-16,-2 3-6 0,2 5-7 15,-6 1-3-15,5 3-2 0,-2 5-2 0,-2 1 3 16,-4 2 2-16,5 4 6 0,-5 1 4 0,-1 4 0 16,5 4 2-16,-2 5-1 0,5 6 5 0,-2 5 3 15,5 8 1-15,7 5 3 0,-3 10-4 16,6 0 2-16,-2 4-1 0,3 4-2 0,3 4 3 16,1-3-10-16,5 1-1 0,-1-4-7 0,4-7-2 15,4-3 0-15,4-4-7 0,7-6 1 0,2-7-4 16,3-12-2-16,7-5-2 0,-4-12-3 15,6-7 6-15,1-7 2 0,0-5 8 0,3-5 10 16,-3-5 3-16,8-4 9 0,-5-6 3 0,5 0-2 16,-3-6-3-16,-3-1-3 0,-1-1-2 15,-2 3 1-15,-3 0 0 0,-6 4 0 0,-2 3-3 16,-1 2-4-16,-1 3-6 0,-7 3-1 0,2 4-6 16,-5 3 0-16,0 1-5 0,-2 6-1 0,2 3 5 15,4 5-1-15,-2 5 13 0,-2 4-1 16,6 7 3-16,-5 1-1 0,1 6-9 0,3 2 2 15,-4 8-11-15,-2 10-1 0,0 2-2 0,1 5-14 16,-2 2-54-16,-2 3-117 0,0 8-149 0,0 4-254 16,-6 7-120-16,4 2 721 0</inkml:trace>
        </inkml:traceGroup>
        <inkml:traceGroup>
          <inkml:annotationXML>
            <emma:emma xmlns:emma="http://www.w3.org/2003/04/emma" version="1.0">
              <emma:interpretation id="{B16D0C96-16AD-4AFF-8507-2AAD93D95ECA}" emma:medium="tactile" emma:mode="ink">
                <msink:context xmlns:msink="http://schemas.microsoft.com/ink/2010/main" type="inkWord" rotatedBoundingBox="3002,11599 4535,11537 4574,12507 3041,12569"/>
              </emma:interpretation>
              <emma:one-of disjunction-type="recognition" id="oneOf10">
                <emma:interpretation id="interp50" emma:lang="en-IN" emma:confidence="0">
                  <emma:literal>A</emma:literal>
                </emma:interpretation>
                <emma:interpretation id="interp51" emma:lang="en-IN" emma:confidence="0">
                  <emma:literal>J</emma:literal>
                </emma:interpretation>
                <emma:interpretation id="interp52" emma:lang="en-IN" emma:confidence="0">
                  <emma:literal>D</emma:literal>
                </emma:interpretation>
                <emma:interpretation id="interp53" emma:lang="en-IN" emma:confidence="0">
                  <emma:literal>+</emma:literal>
                </emma:interpretation>
                <emma:interpretation id="interp54" emma:lang="en-IN" emma:confidence="0">
                  <emma:literal>~</emma:literal>
                </emma:interpretation>
              </emma:one-of>
            </emma:emma>
          </inkml:annotationXML>
          <inkml:trace contextRef="#ctx0" brushRef="#br0" timeOffset="34103.1226">952 10838 1725 0,'-23'-10'235'15,"0"3"-48"-15,-5-2-28 0,17 7-43 0,9 2-49 16,6 0-22-16,5 0-13 0,10 2-6 0,9-4 1 15,12-3 3-15,13 0-1 0,8-7 1 16,6 0-3-16,6-5-6 0,6-1 3 0,7 1-3 16,-2-3-1-16,3 4 1 0,-2-1-5 0,-1 4-3 15,-3 3-5-15,-10 2-1 0,1 2-4 16,-5 5-2-16,-8 1 0 0,2 1-2 0,-9 2-1 16,-8 2-2-16,-5 2-6 0,-4 0-10 0,-7-1-22 15,-7 2-26-15,-3 1-37 0,-7-2-49 0,-5-1-58 16,-2-1-47-16,-1 0-79 0,-8-3-202 15,1 4-179-15,-7-2 303 0</inkml:trace>
          <inkml:trace contextRef="#ctx0" brushRef="#br0" timeOffset="34418.4369">1916 10406 146 0,'-13'-15'667'15,"-6"-3"-310"-15,-3-3-73 0,9 8-60 0,6 4-63 16,1 1-33-16,1 3-19 0,4 2-14 0,-2 3-14 15,3 0-25-15,0 2-24 0,3-2-28 0,-2 1-12 16,4 4 2-16,4 1 5 0,2 8 15 16,5-1 4-16,8 5 11 0,3 0 0 0,5 3 1 15,7 1 0-15,8 0-9 0,-4 4-1 0,-1 0-7 16,1-2-4-16,-6 2-2 0,0 0-2 0,-9-1-1 16,2 2-1-16,-7-1 0 0,-2 0-1 15,-6 0 1-15,-7 0 3 0,0 4-2 0,-8-3 7 16,-1 3 2-16,-8 3 3 0,-3-1 4 0,-5 0-2 15,-6-1-1-15,-2-2-4 0,-6 1-2 0,1-4-1 16,-6 2-3-16,4-3-2 0,-3 0-8 16,-2-1-6-16,6-3-12 0,-1-1-20 0,2-2-35 15,10-1-59-15,0 0-86 0,5-3-129 0,10-2-250 16,2 0-218-16,8-4 373 0</inkml:trace>
        </inkml:traceGroup>
        <inkml:traceGroup>
          <inkml:annotationXML>
            <emma:emma xmlns:emma="http://www.w3.org/2003/04/emma" version="1.0">
              <emma:interpretation id="{D0D57579-9796-4949-A1E3-E075FF119645}" emma:medium="tactile" emma:mode="ink">
                <msink:context xmlns:msink="http://schemas.microsoft.com/ink/2010/main" type="inkWord" rotatedBoundingBox="5653,11249 11679,11005 11783,13561 5757,13805"/>
              </emma:interpretation>
              <emma:one-of disjunction-type="recognition" id="oneOf11">
                <emma:interpretation id="interp55" emma:lang="en-IN" emma:confidence="0">
                  <emma:literal>Geographic</emma:literal>
                </emma:interpretation>
                <emma:interpretation id="interp56" emma:lang="en-IN" emma:confidence="0">
                  <emma:literal>Grog aphic</emma:literal>
                </emma:interpretation>
                <emma:interpretation id="interp57" emma:lang="en-IN" emma:confidence="0">
                  <emma:literal>Geog aphic</emma:literal>
                </emma:interpretation>
                <emma:interpretation id="interp58" emma:lang="en-IN" emma:confidence="0">
                  <emma:literal>Grog afshic</emma:literal>
                </emma:interpretation>
                <emma:interpretation id="interp59" emma:lang="en-IN" emma:confidence="0">
                  <emma:literal>Goog aphic</emma:literal>
                </emma:interpretation>
              </emma:one-of>
            </emma:emma>
          </inkml:annotationXML>
          <inkml:trace contextRef="#ctx0" brushRef="#br0" timeOffset="35027.825">4288 10128 1426 0,'-26'-19'193'0,"-14"-4"-31"0,-7-1-15 0,8 8-24 15,10 6-19-15,2-3-9 0,6 6-5 0,0 1-18 16,-3 1-11-16,6 2-14 0,-5 3-15 0,3 3-11 16,-3 3-8-16,-4 6-3 0,4 8-1 0,-8 6 3 15,3 11 1-15,-5 9 3 0,-1 8 7 16,2 11-3-16,-5 7 2 0,6 4-3 0,0 6-4 15,4 1 1-15,4 4-3 0,7 2 0 0,4-1-3 16,7-8 0-16,3-12 0 0,8-15-2 0,2-11-1 16,7-5-1-16,6-5-1 0,6-6 0 15,8-4-1-15,-2-6 2 0,7-4-2 0,1-6 1 16,-1-4-4-16,5-5-2 0,-3-5 0 0,4-7 0 16,-2-1 1-16,-5-4 1 0,-2-4-1 15,-3-1-1-15,-7-4 0 0,-5 0 3 0,-1-4 1 16,-3 0 2-16,-4-4-1 0,-1 3-4 0,-4-6 3 15,-2 0-2-15,0 3 3 0,-3 3 2 0,-1 5-3 16,-1 6 0-16,2 9 0 0,-2 2 0 16,-1 5 1-16,-1 3 0 0,0 4-5 0,0 4-11 15,-1-2-1-15,-1 10 0 0,-3 6 4 0,0 12 12 16,-5 11 0-16,1 8 2 0,1 4-1 16,0 2 1-16,1 4 2 0,0 1 1 0,3 2 1 0,0 3-4 15,0 2 0-15,3 0-2 0,-3 1 2 16,1-2 5-16,-1 0-6 0,1-2-1 0,-1-4-1 15,2-5-10-15,-2-4 9 0,2-6 0 0,1-2-5 16,-3-8-6-16,1-5-29 0,-1-4-40 0,0-9-55 16,2-1-77-16,-1-7-97 0,-1-3-196 15,4-6-350-15,-1-2 59 0</inkml:trace>
          <inkml:trace contextRef="#ctx0" brushRef="#br0" timeOffset="35793.4064">4410 10971 332 0,'-3'-7'632'0,"-2"-1"-373"16,-1-1-50-16,11 0-61 0,3 1-30 15,5-6-10-15,4 1 6 0,4-4 12 0,5 0 1 16,0-4-21-16,1 5-33 0,-1-4-28 0,4 4-22 15,2-1-12-15,2-2-2 0,2 3-1 0,-7-4 4 16,2-2 4-16,-4 2-5 0,-6-3-2 0,-3 1-3 16,-5 3-3-16,-6-1 1 0,-4 6-1 0,-3 2-1 15,-4 6-5-15,-3 1-1 0,-5 2-2 16,-6 2 2-16,-3 1 8 0,-4 4-5 0,-5 2 2 16,1 3-2-16,-1 6-5 0,-2 3 6 0,-2 6 3 15,5 3 3-15,-1 8 1 0,-1 4 4 0,5 6 4 16,-1 1 3-16,5 2 7 0,4-3-4 15,2-1-1-15,5-6-3 0,5-2-5 0,6-4 5 16,3-4 0-16,7-5 2 0,2-5 3 0,6-1 3 16,1-5 0-16,8-4 0 0,1-3-1 15,3-4-7-15,5-4-3 0,3-1-5 0,3-6-6 16,-1 1 3-16,1-3-2 0,-5-5 1 0,2-2 0 16,-5 0-5-16,2-4 0 0,-7-1 2 15,2-2 3-15,-3 0-3 0,-3-4 2 0,-5-1-3 16,1-4-5-16,-5-2 7 0,-2 1-1 0,-6 2 1 15,-2 2 3-15,0 6-3 0,-4 3 0 0,2 8 0 16,-4 5 3-16,0 2-1 0,-1 3 2 0,-2 4-4 16,3 1-8-16,0 0-5 0,-1 1-3 0,0 4 0 15,-6 6 9-15,-2 5-1 0,-1 9 5 16,-3 4 0-16,-1 6 0 0,-2 2 0 0,6 3 2 16,0-4-2-16,3-2-5 0,3 0 6 0,4-6 0 15,3-3 2-15,3-4 6 0,3-1-6 0,3-7 1 16,7 0-1-16,0-4 0 0,-3-4 3 15,6-1 3-15,0-2-2 0,6-6-1 0,0-1 1 16,2-3-1-16,-2-1 3 0,3-4 3 0,-3-2-4 16,0-2 1-16,-5 0-1 0,-2-4 2 0,-2-1 1 15,-2-3 3-15,-5 1-1 0,-3-3-2 16,-7-2 4-16,-2-1-3 0,-6-2-1 0,-7 3 5 16,0-2-10-16,-3 5 1 0,-10 2-3 0,2 6-3 15,-5 0 3-15,-2 5 0 0,-3 1-2 16,5 3-2-16,-6 6 0 0,6 0-2 0,2 3-1 15,0 4 4-15,2 2-6 0,4 0-4 0,1 5-5 16,2-2-14-16,4 2-14 0,6 3-29 0,-3-1-36 16,10 3-47-16,2-1-48 0,11 4-59 0,0 0-60 15,10 4-60-15,5-3-114 0,4-3-115 16,3 0 173-16,1-7 437 0,3 2 0 0</inkml:trace>
          <inkml:trace contextRef="#ctx0" brushRef="#br0" timeOffset="36505.5888">5676 10793 1 0,'36'-15'0'0,"7"-7"195"0,13-5 326 0,-10 0-107 16,-9 4-98-16,-5-2-77 0,-1 1-42 0,-5-2-19 16,-5 1-16-16,-2 4-22 0,-6-1-20 0,-5 6-19 15,-2 4-17-15,-6 3-18 0,-2 1-17 16,-4 2-24-16,-5 3-16 0,-4 3-9 0,-6 6-3 16,-9 3 2-16,-3 2 2 0,-5 5 0 0,-3 0-3 15,-1 5 6-15,2-1-1 0,1 3 2 0,5 1-2 16,1 0-2-16,3 1 0 0,4 0-3 15,7 2 2-15,3-3-1 0,5-1-3 0,4-5-4 16,9-5-7-16,6-4 4 0,2-3 3 0,7-3 8 16,0-3 6-16,8-4-2 0,2-5 0 0,4-1 0 15,1-4-1-15,-2 1 1 0,1-4 1 0,-5 3-1 16,-1-5-2-16,-5 4 2 0,-3 3-2 16,-1 2 1-16,-2 4 0 0,-6 1-4 0,-2 1-2 15,-2 2-7-15,-4 4-6 0,0 1 1 0,0 0 1 16,0 3 6-16,0 4 6 0,0 9 5 0,0 5 1 15,-1 8 3-15,-3 10 2 0,-1 4-3 0,3 6 2 16,-3 3-2-16,-3 3-1 0,3 4 2 16,-2 5-1-16,0 7 0 0,-1 3-1 0,-3 4 1 15,2 4-1-15,-3 1-1 0,-2 1 1 0,-2-5-1 16,-2 5-1-16,-8-5-2 0,1-4 0 16,-8-2-2-16,0-7-3 0,-7-5-1 0,1-4-5 15,-5 0-3-15,-5-4-2 0,0-8 4 0,-1-10 6 16,3-11 5-16,-2-12 7 0,7-7 3 15,2-8 3-15,8-6 3 0,-1-9 2 0,7-8 2 16,1-5-3-16,9-5 5 0,3-4-9 0,4-8-3 16,7-3-2-16,8-5-6 0,7-3 1 0,6-1-1 15,8 2 0-15,2-3-1 0,7-4 0 0,7-6 0 16,5 0-1-16,6-3 2 0,10 2-2 16,-2-4 1-16,8 3 3 0,-2 1-2 0,-1 2 3 15,8 2-3-15,-6 4-3 0,1 2 2 0,3 2-1 16,-4 4 3-16,-1 4-1 0,-2 0-1 0,-3 0 0 15,1 6 0-15,-6 5 2 0,-2 0 1 0,-8 8 0 16,-3 4 3-16,-7 5-2 0,-4 6 3 16,-6 2 0-16,-4 6-2 0,-8 2-3 0,-4 4-3 15,-4 1-2-15,-5 3-3 0,0 4 2 0,-3 4 4 16,0 5 1-16,-3 6 4 0,2 1-4 0,-7 6 3 16,4 2-2-16,1-1-1 0,-4-2 1 15,5-1-3-15,0-2-1 0,2-4-6 0,2-2-5 16,0 0-12-16,6-6-18 0,-4 1-30 0,7-8-46 15,3 0-60-15,2-1-80 0,6-5-87 16,5-1-109-16,1-6-191 0,5-1-75 0,-1-4 548 16,0-1 172-16</inkml:trace>
          <inkml:trace contextRef="#ctx0" brushRef="#br0" timeOffset="37128.3983">7187 10637 1 0,'15'-22'0'0,"1"-7"385"0,4-3 89 15,-11 10-82-15,-5 12-76 0,-4-1-68 0,-4 6-63 16,-3 2-56-16,-3 0-40 0,-5 3-33 0,0 3-19 15,-9 4-10-15,-3 5-6 0,-5 6-2 0,-3 5 1 16,-4 2 3-16,-1 5 1 0,0 0 1 16,1 1-2-16,1 2-4 0,9 1-1 0,-1-1-7 15,9-2-2-15,6-1-3 0,5-3-4 0,1-6-1 16,7-5 0-16,6-7 0 0,4-3 2 0,3 1 2 16,3-7 2-16,9-5 2 0,4-1 1 15,1-3-4-15,6-5-2 0,-1-3 1 0,-1-3-1 16,0 3 3-16,-5-6 1 0,-1 2 0 0,-9 0 0 15,-1-2 1-15,-1 5-1 0,-7 5-1 0,0 4 2 16,-5 2-5-16,-2 6-1 0,-1 1-7 16,-1 0-10-16,1 1-2 0,0 5 2 0,-4 1 6 15,-2 4 8-15,2 3 3 0,-1 1 1 0,0 2-2 16,3 0 3-16,5-3 0 0,4 0 2 16,-1-4 2-16,7 2-1 0,4-4 2 0,4 1 0 15,4-6-1-15,4 0-2 0,2-8-3 0,1 2-3 16,-2-4-6-16,3-1 0 0,-3-4-6 0,-4-3-1 15,3-2 0-15,-5-4-3 0,-4-4 4 0,0 0 0 16,1-3 2-16,-3-4 2 0,3-5-2 16,-3-2-2-16,-2-4-3 0,4-2-1 0,-5-1 0 15,-1-5 0-15,0-1 2 0,-1-2 2 0,1 0 3 16,-4 1 3-16,-4-2 3 0,4 8 4 0,-7 1 1 16,2 5 3-16,-5 6 4 0,-2 0 4 15,-2 9 8-15,1 2 7 0,-6 4 6 0,6 6 3 16,-1 5 0-16,0 6-6 0,1 1-12 0,3 4-15 15,-1 1-10-15,0 6-5 0,-9 6 5 0,3 11 6 16,-5 10 6-16,-2 7 3 0,0 3 1 16,4 8 1-16,-1 8 1 0,5 3 3 0,-3 8-2 15,2 8 4-15,1 4-5 0,-4 4-2 0,4 4-1 16,-4 5-3-16,-3 0 0 0,1-1 0 0,1 0 0 16,0-4-2-16,1-4 3 0,-5 3-3 15,0-5-4-15,-2 2-2 0,-8-6-14 0,3-2-17 16,-5-4-34-16,-3-5-39 0,1-9-36 0,2-9-33 15,0-11-10-15,0-12 2 0,1-8-45 0,0-9-92 16,3-5-225-16,6-5 22 0,2-5 120 16,2-8 402-16</inkml:trace>
          <inkml:trace contextRef="#ctx0" brushRef="#br0" timeOffset="38044.8646">7098 10870 457 0,'11'-45'262'0,"4"-7"-121"0,8-11-12 15,6 17-54-15,10 9-16 0,7 2 14 0,7 3 20 16,5 1 31-16,-2 5 23 0,6 3 8 0,-2 7-15 16,0 2-32-16,-1 10-32 0,-1 7-30 15,-6 9-20-15,-9 5-15 0,-4 5-6 0,-4 4-2 16,-8 5-2-16,-7 1 4 0,-4 3-3 0,-9 1 1 16,-6 4-1-16,-6-5-8 0,-11 2 0 15,-6-4-4-15,-9 0-2 0,-5-5 0 0,-9-2 2 16,-2-5 3-16,-4-2 1 0,-10-6 9 0,6 0-1 15,4-6 3-15,6-2 6 0,1-4-4 0,7-4 7 16,3-1 2-16,5-4 1 0,5 0 8 16,7-2 3-16,5-1 6 0,2-4 3 0,9-2 2 15,4-3-11-15,7-4-8 0,7-3-9 0,8-1-10 16,6-1-1-16,8 2-3 0,4-3-2 0,1 0 1 16,8-1 2-16,3-2 2 0,8-2 0 0,0-1 2 15,-1-1 0-15,0-1 0 0,1 0 3 16,-7-2-4-16,-2 2 3 0,-5-4 0 0,-6 0-3 15,-1 1 5-15,-8 3-1 0,3 1 0 0,-9 1 1 16,-3 2 0-16,-7 5 0 0,2 4 2 0,-8-1 4 16,-7 4-1-16,-2 1 4 0,0 3 1 15,-7 1-1-15,1 3 3 0,-6 0-4 0,2 4-2 16,-4 1-6-16,-1-1-5 0,1 6-4 0,5 2-5 16,-4 1 0-16,0 4-5 0,3 0-1 0,-5 6 1 15,2 0 0-15,-2 6 6 0,0 7 7 16,3 5 5-16,-2 8 2 0,0 3 2 0,1 8-2 15,-2 6-1-15,5 0 1 0,-8 6-6 0,6 1 3 16,-2-1 0-16,-2 0-2 0,3 1 5 16,-1-1-4-16,5-2 0 0,-4-5 1 0,8-1-3 15,-1-6 0-15,3-8-1 0,-1-3 1 0,1-8-1 16,0-5 3-16,0-10 1 0,-3-1 4 0,3-6 15 16,0-3 13-16,0 0 17 0,0-2 9 0,0 1-8 15,0-5-10-15,0-5-16 0,4-4-12 16,0-3-4-16,7-2-3 0,1-7-2 0,5-1-6 15,5-1 4-15,2-3-6 0,0 3 1 0,3-3 1 16,-4 6-6-16,1 2 4 0,1 2-2 0,-7 6-1 16,3 2 0-16,-6 7-1 0,-3 1-3 0,-3 5-5 15,-3 2 2-15,0 3-4 0,0 2 4 16,-5 0 7-16,0 7-1 0,5-1 6 0,-5 6 0 16,0-3 1-16,1 0 3 0,-1 1-2 15,5 0 3-15,0-4-2 0,1 0 5 0,1 0-1 0,3-5 0 16,1-1 2-16,0-1-5 0,0-2 5 15,-1-3-1-15,5 0 0 0,-3-5 3 0,2 1-1 16,1-2 0-16,-1-4-1 0,-1-4 0 0,0 1 0 16,-2-5-3-16,1 1 3 0,-2-3-5 15,-3-3 3-15,-3 0 0 0,-2 0-3 0,0-3 4 16,0 2-2-16,-3 2 1 0,0 3-1 0,-3 5-2 16,0 2 3-16,2 6-2 0,-1 3 1 0,2 2-8 15,-1 2-8-15,1-1-11 0,-1 3 0 16,-6 5 7-16,3 4 4 0,-5 7 11 0,5 3 1 15,0 5 0-15,-3-3 1 0,14 4-1 0,-3-2 2 16,4-2-2-16,-2 0-1 0,6-3 0 0,2 0-3 16,1-5 1-16,-2-3-9 0,2-2-19 15,-3-4-41-15,0-1-66 0,-3-4-90 0,-6-2-110 0,0-3-242 16,-1-3-337-16,2-6 189 0</inkml:trace>
          <inkml:trace contextRef="#ctx0" brushRef="#br0" timeOffset="38182.6521">8715 10158 706 0,'-12'-24'805'16,"-4"-4"-578"-16,-3-3-57 0,13 16-95 0,-1 2-45 15,6 7-19-15,1-1-19 0,0 3-11 16,-2-3-50-16,4 6-148 0,-2-1-177 0,1 7-261 16,4 1-6-16,-1 3 661 0</inkml:trace>
          <inkml:trace contextRef="#ctx0" brushRef="#br0" timeOffset="38507.4171">9201 10360 363 0,'0'-5'497'0,"1"-1"-263"0,-1 0-64 0,0 2-52 15,-1-1-11-15,-7 2-6 0,1 3-5 0,-6 3-3 16,-9 5 10-16,-5 2 17 0,-1 8 10 0,-8 3 5 15,0 4-1-15,4 8-9 0,-5 0-19 16,5 5-19-16,1-1-20 0,11-2-19 0,0-3-12 16,12-2-7-16,1-2-3 0,10-7 2 0,6 1 4 15,5-3 2-15,6-4 0 0,1 2-4 16,16-9-2-16,3-2-5 0,3-6-1 0,6-5-3 16,1-1-5-16,0-1-3 0,-5-5-4 0,3 0 2 15,-3-2 1-15,-4-2-2 0,-1-2 0 0,-3 3-1 16,-9-5-2-16,-1 1-5 0,-5-3-8 15,-5 1-12-15,-3 4-22 0,-3 3-24 0,-7 3-40 16,0 5-61-16,-8 2-112 0,0 2-230 0,-1 4-475 16,-9 4-88-16</inkml:trace>
        </inkml:traceGroup>
      </inkml:traceGroup>
    </inkml:traceGroup>
    <inkml:traceGroup>
      <inkml:annotationXML>
        <emma:emma xmlns:emma="http://www.w3.org/2003/04/emma" version="1.0">
          <emma:interpretation id="{7625E7D1-6B03-44FE-A041-EF59AFD7AD36}" emma:medium="tactile" emma:mode="ink">
            <msink:context xmlns:msink="http://schemas.microsoft.com/ink/2010/main" type="paragraph" rotatedBoundingBox="934,14846 11713,14991 11692,16522 913,163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EEE184-85DC-4983-ADA0-31BD31F1484E}" emma:medium="tactile" emma:mode="ink">
              <msink:context xmlns:msink="http://schemas.microsoft.com/ink/2010/main" type="line" rotatedBoundingBox="934,14846 11713,14991 11692,16522 913,16378"/>
            </emma:interpretation>
          </emma:emma>
        </inkml:annotationXML>
        <inkml:traceGroup>
          <inkml:annotationXML>
            <emma:emma xmlns:emma="http://www.w3.org/2003/04/emma" version="1.0">
              <emma:interpretation id="{A3A400F7-DE76-4B1A-9AB5-9B1633CC4844}" emma:medium="tactile" emma:mode="ink">
                <msink:context xmlns:msink="http://schemas.microsoft.com/ink/2010/main" type="inkWord" rotatedBoundingBox="934,14868 1729,14878 1708,16389 913,16378"/>
              </emma:interpretation>
              <emma:one-of disjunction-type="recognition" id="oneOf12">
                <emma:interpretation id="interp60" emma:lang="en-IN" emma:confidence="0">
                  <emma:literal>E</emma:literal>
                </emma:interpretation>
                <emma:interpretation id="interp61" emma:lang="en-IN" emma:confidence="0">
                  <emma:literal>G</emma:literal>
                </emma:interpretation>
                <emma:interpretation id="interp62" emma:lang="en-IN" emma:confidence="0">
                  <emma:literal>£</emma:literal>
                </emma:interpretation>
                <emma:interpretation id="interp63" emma:lang="en-IN" emma:confidence="0">
                  <emma:literal>F</emma:literal>
                </emma:interpretation>
                <emma:interpretation id="interp64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20459.2766">-472 13828 1 0,'-1'-12'150'0,"-3"-2"-40"15,-3-2-50-15,4 2 13 0,-1 0 36 0,-1 2 32 16,3-1 26-16,1 2-9 0,-2 0-18 0,-3-1-21 16,3 4-21-16,-2 1-14 0,-3-1-15 0,-4 0-11 15,1 2-15-15,1 0-7 0,-3 2-3 16,-6 1-7-16,5-2 6 0,-4 1-5 0,-5 2-4 16,-2 1-5-16,-2 1-6 0,-2 0 0 0,-6 0-4 15,6-2 5-15,1 1-5 0,0-1 0 0,-4-1 3 16,4 2-5-16,1-1 4 0,2 2 0 0,0 0 0 15,5 2-2-15,-2-1 3 0,7 2-2 16,1-1 1-16,2 1 6 0,-1 0-7 0,8 1 0 16,-4-1-1-16,8 0-10 0,0-3 2 0,-1 2-7 15,2-1-7-15,-1 2 0 0,1 0 2 16,1 3 5-16,-1 5 7 0,0 0 6 0,0 0-2 16,-1 4 3-16,-3 2 2 0,3 1-4 0,-1 2 7 15,1-2-1-15,0 6 2 0,-2 2 6 0,-2 3 0 16,2 6 4-16,2 2 1 0,-2 4 3 15,-1 3 0-15,0 1 3 0,3 4 5 0,1-3-7 16,0 8 4-16,0 2-6 0,1 3-7 0,3 1 2 16,-1 4-10-16,-2 0-1 0,2 0-3 15,-2-3-3-15,7-3 0 0,-3-8 0 0,7 2 5 16,-1-3 1-16,3-8 3 0,-4-1-5 0,-2-7-4 16,3-6 5-16,1-2-2 0,2-7 5 0,-1-2 1 15,0-1 2-15,1-5 0 0,2 1 2 0,4 1 3 16,-4-5-5-16,2 2 0 0,0-2-6 0,-2-1-5 15,-1-1 3-15,1-2-5 0,2-3 4 0,-4 0-2 16,2 0-3-16,-1-5-1 0,1 1 0 16,7-2 0-16,-3-3 1 0,-2 2-2 0,0-4-1 15,3 1-2-15,-5-1 1 0,4 0-6 0,-11 1-12 16,2 1-18-16,-2 1-27 0,-5-1-16 16,3 1-22-16,-4 0-22 0,-2-8-28 0,-1 4-53 15,0-5-83-15,-1 0-154 0,-3 1-191 0,-3 0 263 16,4-2 372-16</inkml:trace>
          <inkml:trace contextRef="#ctx0" brushRef="#br0" timeOffset="20678.1116">-1236 14681 2505 0,'1'-2'16'0,"2"-2"-85"16,6-5-49-16,7-5 3 0,10-5 43 16,10-4 34-16,7-3 38 0,9 0 9 0,8-2 7 15,-1 3-3-15,6 0-8 0,0 0-15 0,4-1-140 16,3-3-165-16,-2 0-277 0,8 0-226 0,-2-1 552 16</inkml:trace>
        </inkml:traceGroup>
        <inkml:traceGroup>
          <inkml:annotationXML>
            <emma:emma xmlns:emma="http://www.w3.org/2003/04/emma" version="1.0">
              <emma:interpretation id="{462A8003-E59A-4FE8-9C43-31C9273C2EEE}" emma:medium="tactile" emma:mode="ink">
                <msink:context xmlns:msink="http://schemas.microsoft.com/ink/2010/main" type="inkWord" rotatedBoundingBox="3362,15246 4565,15262 4554,16132 3351,16116"/>
              </emma:interpretation>
              <emma:one-of disjunction-type="recognition" id="oneOf13">
                <emma:interpretation id="interp65" emma:lang="en-IN" emma:confidence="0">
                  <emma:literal>A</emma:literal>
                </emma:interpretation>
                <emma:interpretation id="interp66" emma:lang="en-IN" emma:confidence="0">
                  <emma:literal>+</emma:literal>
                </emma:interpretation>
                <emma:interpretation id="interp67" emma:lang="en-IN" emma:confidence="0">
                  <emma:literal>D</emma:literal>
                </emma:interpretation>
                <emma:interpretation id="interp68" emma:lang="en-IN" emma:confidence="0">
                  <emma:literal>J</emma:literal>
                </emma:interpretation>
                <emma:interpretation id="interp69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39215.0429">1357 14460 175 0,'-23'-5'403'0,"-5"2"-166"16,-8-1-16-16,13 4 26 0,4 0 12 0,6 0 16 15,2 0-18-15,8-2-43 0,3 2-45 0,0 0-55 16,2-3-48-16,7 2-32 0,6-3-16 15,8-4-1-15,7-1 3 0,11-3 7 0,8-1 8 16,8-4 4-16,7 3 0 0,3-3-4 0,11 3-2 16,-2-4-9-16,6 5-4 0,-3 1-4 0,0 2-8 15,-6 2-3-15,-2 1-1 0,-8-3-6 16,-8 6 5-16,-8 0-2 0,-7 1-5 0,-5 0-8 16,-10 0-14-16,-3 1-29 0,-9 1-35 0,-6 1-45 15,-3-3-58-15,-4 1-47 0,-2 1-119 0,-2-4-312 16,-4 2-170-16,-5 0 455 0</inkml:trace>
          <inkml:trace contextRef="#ctx0" brushRef="#br0" timeOffset="39530.3941">2090 14080 66 0,'-9'-10'649'0,"-3"0"-329"0,0-4-81 0,1 5-17 16,8 4-6-16,2 1 2 0,1 0-5 0,-1 1-35 15,1 0-29-15,1 1-30 0,0 1-36 0,1-2-31 16,-1 3-23-16,3 3-15 0,0-2-8 0,1 1-2 15,-1 1-1-15,4 0-1 0,-2 5 5 16,2 5 0-16,1 0 3 0,-3 5 1 0,6-2-2 16,0 5-2-16,0-2 1 0,1 5 0 0,3 1-1 15,0-2 2-15,2-2-2 0,-1 0-2 16,2 2 3-16,0-2-3 0,-3 1 3 0,3 2 0 16,-3 0-6-16,-3 1 1 0,-3 1-3 0,-2 3 4 15,-8 1 4-15,-2 5 7 0,-8 2 3 0,-4-1 1 16,-5 1 1-16,-6 0-3 0,-1-2 1 15,-4-2-2-15,1-7-7 0,1 1-2 0,4-2-3 16,3-4-1-16,-1-2-4 0,5-3-7 0,-1-4-21 16,8-4-35-16,0-2-41 0,6-4-79 0,2-2-116 15,4-2-150-15,4-3-344 0,7 1-339 16</inkml:trace>
        </inkml:traceGroup>
        <inkml:traceGroup>
          <inkml:annotationXML>
            <emma:emma xmlns:emma="http://www.w3.org/2003/04/emma" version="1.0">
              <emma:interpretation id="{CC817941-1682-45FE-A563-056D2A3BA95B}" emma:medium="tactile" emma:mode="ink">
                <msink:context xmlns:msink="http://schemas.microsoft.com/ink/2010/main" type="inkWord" rotatedBoundingBox="5607,14909 11713,14991 11697,16185 5592,16103"/>
              </emma:interpretation>
              <emma:one-of disjunction-type="recognition" id="oneOf14">
                <emma:interpretation id="interp70" emma:lang="en-IN" emma:confidence="0">
                  <emma:literal>Economic</emma:literal>
                </emma:interpretation>
                <emma:interpretation id="interp71" emma:lang="en-IN" emma:confidence="0">
                  <emma:literal>Economia</emma:literal>
                </emma:interpretation>
                <emma:interpretation id="interp72" emma:lang="en-IN" emma:confidence="0">
                  <emma:literal>economic</emma:literal>
                </emma:interpretation>
                <emma:interpretation id="interp73" emma:lang="en-IN" emma:confidence="0">
                  <emma:literal>Economie</emma:literal>
                </emma:interpretation>
                <emma:interpretation id="interp74" emma:lang="en-IN" emma:confidence="0">
                  <emma:literal>Economis</emma:literal>
                </emma:interpretation>
              </emma:one-of>
            </emma:emma>
          </inkml:annotationXML>
          <inkml:trace contextRef="#ctx0" brushRef="#br0" timeOffset="40196.3873">4437 13842 1627 0,'-14'-20'53'0,"-4"-1"-29"0,-3-6-7 0,4 7 12 16,0 5 28-16,0-3 25 0,-5 4 14 0,-5 1 0 15,-3 3-15-15,-7 4-15 0,-3 6-1 0,-1 0 4 16,-2 6 4-16,2 0 4 0,1 1-8 16,1 4-10-16,5 3-12 0,2 6-16 0,5 2-11 15,2 3-8-15,5 4-2 0,5 2-5 0,3-1 3 16,5 3-1-16,9-3-3 0,3 0 3 15,8-1-3-15,1 1 2 0,4 0 0 0,5-2-3 16,3 3 0-16,5-2-3 0,-3 1 3 0,7 1-3 16,-3-2 3-16,1-2-4 0,-3-2-2 0,-3-1 3 15,-7-2-2-15,-2 0 3 0,-1-6 1 0,-4-3-4 16,-2-4 3-16,-3-3-3 0,-6-1 2 0,2-2 3 16,-4-3 9-16,0 0 9 0,-4-2 3 15,3 1 0-15,-7-2-9 0,-1-2-6 0,-5 1-2 16,-3-2-4-16,-3-4 0 0,0 5-1 0,-6-5-2 15,-3 5 3-15,-1-5 0 0,-3 2 0 16,-1 2-3-16,1 0 4 0,0 1-4 0,1 4 3 16,0 4 2-16,-1 0-4 0,0 3 3 0,0 4-2 15,2 3 2-15,-3 3 2 0,5 1 1 16,-1 2 0-16,2 4 2 0,3 0 4 0,-2 5 2 16,3 2 2-16,5 1 2 0,-1 3-8 0,5-2 2 15,3 1-4-15,8-2-2 0,3 1 3 0,3-4-2 16,9-3 2-16,3 2-1 0,4-11 4 0,8 4-4 15,-1-6 0-15,5-2 4 0,5-5-8 0,2-4 6 16,6-3-3-16,1-3 0 0,6 0 3 16,0-3-3-16,-1-3 2 0,0-2-3 0,-1 1 0 15,-3-1-4-15,1 0 0 0,-7-1 0 0,-6 1-10 16,1 1-4-16,-7-2-22 0,-2 0-36 0,-6 2-47 16,-2-1-86-16,-7 2-125 0,-4 3-204 15,-3 3-387-15,0-3-133 0</inkml:trace>
          <inkml:trace contextRef="#ctx0" brushRef="#br0" timeOffset="40554.9141">4885 14409 617 0,'4'-13'693'0,"-2"-7"-555"0,2 3-42 15,-4 4 40-15,0 4 46 0,-1 3 27 0,-6 0-9 16,-3 0-63-16,-8 3-51 0,-3 2-23 0,-5 2-12 16,-3 2 6-16,-5 5 6 0,-1-1-2 15,-1 6 0-15,3 2-9 0,-5-1-8 0,4 7-12 16,8 3-7-16,-2 1-6 0,3 3-7 0,1 7 8 16,3-2-8-16,3 2-1 0,5-2 2 15,2 1-9-15,6-3 5 0,5-2-3 0,5-1-3 16,9-5 1-16,0-2-2 0,8-2 2 0,2-4-5 15,3-4 5-15,5-4-5 0,4-2-3 0,6-5 0 16,3 0-19-16,2-3-12 0,-1-3-33 16,-5 0-34-16,4-4-32 0,-6 0-42 0,-2 0-45 15,2-6-51-15,0 2-53 0,-2-2-70 0,-4 0-94 16,-3-2-107-16,0-2 317 0,-3 1 279 0,-4-3 0 16,1-5 0-16</inkml:trace>
          <inkml:trace contextRef="#ctx0" brushRef="#br0" timeOffset="41249.1017">5300 14458 1 0,'4'-12'0'0,"-1"-2"274"0,1 0 340 0,-3 4-110 15,-2 4-116-15,-3 1-108 0,1 2-76 16,2 1-69-16,-4 2-47 0,-4 4-32 0,-1 0-25 16,-2 5-5-16,-3 6-1 0,-1 1 6 0,-6 5 4 15,5 4 3-15,-2 1-2 0,2 1-2 0,3-2 2 16,6 0-8-16,2-2-1 0,0 0-4 0,12-2-8 16,-1-4 1-16,4-2-5 0,5 0 2 0,3-4-1 15,3-4 1-15,6 1 1 0,1-4-5 0,1-4 3 16,9-1-5-16,0-2-1 0,-1-5 1 15,3 4-7-15,-5-4 5 0,-1-1-3 0,-4-4 1 16,-5 1 1-16,-2-3 1 0,-5 2 0 0,-5-1-3 16,-5-5 5-16,-6-1-7 0,-7 0-3 15,-6 0-3-15,-10-1-9 0,-2 2-1 0,-6-1-1 16,-4 5 5-16,-4 0 4 0,-4 5 0 0,5 2 3 16,-2 2-6-16,5 4-1 0,4 0-11 15,3 1-9-15,7 0-20 0,5 1-36 0,4-2-50 16,6 2-86-16,5 2-54 0,7-2-36 0,3 1-21 15,5 2 6-15,9-1-21 0,3-2-23 0,3 0 16 16,6 0 282-16,3-4 75 0,-1 0 0 16,-3-2 0-16,0 0 0 0,-3-2 0 0,-1 1 0 15,-1-1 0-15,-1 1 0 0,-2-3 0 0,-4 6 0 16,1-3 0-16,0 3 215 0,-1-2 155 0,-2 1-66 16,2 1-50-16,-5 4-44 0,3 6-36 0,-6-2-14 15,1 5-30-15,3 2-28 0,-2 5-25 16,-4 2-23-16,-2 2-5 0,-1 0-6 0,-4 0 3 15,0 5-1-15,-4-2 1 0,1 3-3 0,-3 0-6 16,-4-3-2-16,-3 3-7 0,1-1 0 0,-6-1-4 16,-1-2-5-16,0-4 0 0,0 0-1 0,-1-5 0 15,4-4 2-15,-1 0 2 0,4-3 4 16,2-4 10-16,3-2 11 0,1-2 5 0,-2-1-1 16,2-1-6-16,0-1-12 0,1-7-4 0,1-1-3 15,4-3-2-15,-1-7-1 0,6 2-5 16,3-4-5-16,2-2-5 0,5-2-2 0,0 0-3 15,6-1 0-15,0-1-3 0,9 5-6 0,-2 4 2 16,3 3 0-16,3 4 1 0,-9 0 1 16,5 5 1-16,-4 4 1 0,-1 2-4 0,-4 2 6 15,-3 4-7-15,-1 4-1 0,-6 2-1 0,-4 5-5 16,0 4 8-16,-5-1 1 0,-1 6 5 0,-3 0 4 16,-2 6-3-16,-1-2 2 0,-2 0-4 0,0 1 1 15,0-5-1-15,-2 1 2 0,0-3 1 16,1-3-10-16,2-2-12 0,-3-1-34 0,0-3-51 15,1-5-68-15,3 3-100 0,0-4-93 0,3-3-108 16,5 0-207-16,-3-4-96 0,8-2 685 0</inkml:trace>
          <inkml:trace contextRef="#ctx0" brushRef="#br0" timeOffset="42177.2133">6813 14301 560 0,'1'-6'812'0,"3"-1"-492"15,-4 0-138-15,-1 4-66 0,-6 1-16 0,2 5 0 16,-7 2 3-16,-11 5 1 0,-3 0-1 0,-5 8-9 16,-1 1-8-16,-1 2-7 0,-3 2-12 15,6-2-8-15,3 3-10 0,4 0-10 0,7-4-7 16,4 5-15-16,4-5-4 0,4 1-8 0,4-3-3 16,6-2 2-16,2-1-3 0,2-3-1 0,6 1 1 15,7-6 1-15,7-2-3 0,6-4 5 16,1-2-1-16,4-2-5 0,0 0-2 0,2-3-4 15,-3-2-4-15,3-1 4 0,-4 1 2 0,-4-3 2 16,1-1-2-16,-8 0 1 0,-2-2 5 0,-10-4 0 16,-3-2 7-16,-3 2-3 0,-9-5-2 0,-2 0-5 15,-10 2-1-15,-4-2-2 0,-5 0-1 0,-9 6 3 16,-1 0-4-16,-7 2 5 0,2 2 2 16,-1 4 4-16,-1-3 3 0,8 6 1 0,-5 2-3 15,9 1-3-15,2 1 0 0,4-1 0 0,7 2 3 16,8-2 1-16,3 4-7 0,2-1-13 15,2-1-7-15,9-1-2 0,4-7 8 0,10 4 9 16,4 1 5-16,5 0-3 0,5-1 1 0,-1 1-2 16,8 1 2-16,-4-2 2 0,-1 5-1 0,-2 2 1 15,-2 1-2-15,-2 1 0 0,-7-2 0 16,1 7 0-16,-3 2-1 0,-3 6-3 0,-3 5 0 16,-5-1 3-16,-2 5 3 0,-2-1 1 0,-6 2 4 15,0 0-2-15,-4 0 0 0,-2-1 5 0,-1 2-4 16,-2-2 6-16,-5-2 2 0,3-2-1 15,-4-2 1-15,-5-4 2 0,2-2 4 0,1-3 2 16,2-5 8-16,1-2-4 0,1-2 3 0,1-2 1 16,0-3-4-16,2-2 4 0,3-1-4 0,0-4-7 15,1 2-10-15,2-6 1 0,6-1-3 16,0-5 2-16,2-1 7 0,3-3-10 0,2-1-1 16,8-1-4-16,-3-2-7 0,5 3 9 0,6-1 0 15,0 0 0-15,4 5 0 0,0 1-6 0,-2 2-1 16,3 6 1-16,-5 2 5 0,1 4-4 15,-2 4 2-15,-7 1-2 0,-2 2-3 0,-5 2 0 16,-1 3 1-16,-6 4 2 0,3 2 0 0,-6 3 4 16,-2 3 1-16,-2 2 2 0,-2-4 4 0,-2 5-5 15,-2 0 2-15,-2-3-3 0,4 1-3 16,-8-2 11-16,5-3 0 0,-4 0 1 0,2 0 3 16,0-6-6-16,3-2 0 0,-4 0 0 0,5-4 3 15,2 2-3-15,-3-2 1 0,4-2 1 0,0 0-3 16,4-2 11-16,-4 1-5 0,3-4 0 15,1 1-3-15,5-5-10 0,5-3-1 0,4-1 1 16,2-3 4-16,5-1-2 0,1 0 3 0,-1 0 0 16,-1-3-4-16,1 1 5 0,2-4-3 0,-3 2 2 15,2-1-1-15,3 1-4 0,-6 3-1 0,2 5-1 16,-2-1 1-16,-4 5-2 0,2 5 4 16,-3 1-4-16,2 4-5 0,-5 4 4 0,-3 1-2 15,-3 4 4-15,3 2 6 0,-4 6-2 0,0 3 4 16,-4 5 1-16,-1 0 3 0,-2 3-1 0,-1 1 1 15,-1-2-2-15,-2 2-5 0,-1-3 5 0,-2-4-4 16,2 1 1-16,-2-2 6 0,2-1-7 16,1-4 0-16,2 0-2 0,1-7-8 0,0-1-6 15,1-3-20-15,1 1-48 0,-2-4-73 0,1-3-96 16,1 0-133-16,4-1-213 0,-2-1-315 16,6-5 185-16</inkml:trace>
          <inkml:trace contextRef="#ctx0" brushRef="#br0" timeOffset="42398.581">8623 14200 1655 0,'0'-3'303'0,"-2"2"-172"0,1-1-77 0,1 4-23 16,0 2 16-16,-4 2 28 0,1 4 19 0,-1 5 12 15,-6 3-6-15,-5 5-14 0,2 0-19 0,-4 1-10 16,4 3-13-16,-4-3-11 0,3 0-3 15,7 0-7-15,-2-2-5 0,4-2-4 0,-1 0-9 16,4-1-3-16,2-3-7 0,1 0-14 0,3-2-52 16,1-4-85-16,-2-4-158 0,5-1-281 0,-3-3-425 15,6-5 226-15</inkml:trace>
          <inkml:trace contextRef="#ctx0" brushRef="#br0" timeOffset="42557.6778">8537 13846 1071 0,'-8'-21'470'0,"-3"-3"-291"0,-1-3-16 16,5 11-40-16,5 7-19 0,2 2-16 0,0 2-35 15,0 1-37-15,2 2-38 0,-2 2-37 16,4 5-30-16,-1 2-60 0,7 4-94 0,-2 7-147 16,9 2-286-16,-2 7 38 0</inkml:trace>
          <inkml:trace contextRef="#ctx0" brushRef="#br0" timeOffset="42879.2228">9189 14225 1246 0,'2'-3'607'0,"0"-2"-453"0,0 0-82 15,-2 4-12-15,-2 1 22 0,2 1 13 0,-4 1-2 16,-7 2-25-16,-7 3-25 0,-12 7-10 0,-3 2 1 15,-13 8 12-15,0 1 8 0,-4 5 10 0,-1 1 6 16,8 1-10-16,3 3-9 0,1 2-12 16,2 5-13-16,9-4-9 0,1-1-7 0,11-3-4 15,6-7-3-15,9-4 4 0,6-6 2 0,7-4 10 16,13-4 5-16,1-4 2 0,12-4-2 16,6-2-3-16,9-4-4 0,10-1-7 0,2-6 2 15,1 2-7-15,-3-4-4 0,-5-1 7 0,3-1-4 16,-6 0 0-16,-2-1 0 0,-11 0-7 0,-4 3-9 15,-11 0-13-15,-2 2-18 0,-10 0-34 16,0 2-44-16,-4 1-86 0,1 0-191 0,-4 5-484 16,-4 2-577-16</inkml:trace>
        </inkml:traceGroup>
      </inkml:traceGroup>
    </inkml:traceGroup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0:00.9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4207DCF-3573-44EA-98DF-AFDD3E4DE1E8}" emma:medium="tactile" emma:mode="ink">
          <msink:context xmlns:msink="http://schemas.microsoft.com/ink/2010/main" type="inkDrawing" rotatedBoundingBox="1426,3233 11840,2700 11846,2814 1432,3347" semanticType="underline" shapeName="Other">
            <msink:sourceLink direction="with" ref="{BC0BBD9C-DC3B-4B08-8672-A63B614C3DA5}"/>
            <msink:sourceLink direction="with" ref="{548FA03B-D401-430B-9F4D-7639A7A354CE}"/>
          </msink:context>
        </emma:interpretation>
      </emma:emma>
    </inkml:annotationXML>
    <inkml:trace contextRef="#ctx0" brushRef="#br0">0 601 259 0,'4'-6'129'0,"5"-4"-55"0,5 0-50 0,0 5-40 16,9 2 4-16,5 2 11 0,5-2 4 15,13-2-1-15,8-3-5 0,9 0-4 0,8-1-1 16,16 0 7-16,10-4 13 0,18 3 22 0,9-2 28 16,18 0 15-16,13 1 13 0,7-3 6 0,19 2-6 15,10-3-7-15,15 0-13 0,8-2-15 16,9 2-14-16,11 2-6 0,4 0-3 0,2 4-3 15,10-3-3-15,2 2-3 0,9-2 1 0,4 0 6 16,8 0 1-16,3-2 4 0,5 1 0 16,1-4 6-16,8 0 8 0,0-1 1 0,3-1-3 15,-3 2-8-15,-4 1-8 0,-4-1-6 0,-5 4-3 16,-8 1-4-16,-7 2-5 0,-16 4 0 16,-10-2-3-16,-14 4-5 0,-12 1 1 0,-11 0-4 15,-10 1-1-15,-18-1-2 0,-13 2 1 0,-17-2-2 16,-1 1-1-16,-18 1 2 0,-8-2-4 0,-11 0 0 15,-17-2-2-15,-9-1 4 0,-11 4-3 0,-5-4-7 16,-13 2-19-16,-3 1-29 0,-11-2-22 16,-7 0-27-16,-4 1-20 0,-10 1-16 0,0-1-51 15,-6 0-136-15,-3 1-168 0,-1 0 316 0,3 0 185 16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0:01.48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330B87B-10D2-4E93-ABFF-914BCE066469}" emma:medium="tactile" emma:mode="ink">
          <msink:context xmlns:msink="http://schemas.microsoft.com/ink/2010/main" type="inkDrawing" rotatedBoundingBox="13787,2499 20784,1988 20792,2098 13795,2609" semanticType="underline" shapeName="Other">
            <msink:sourceLink direction="with" ref="{197BD93D-37ED-4EE4-88AA-D031D95A034A}"/>
          </msink:context>
        </emma:interpretation>
      </emma:emma>
    </inkml:annotationXML>
    <inkml:trace contextRef="#ctx0" brushRef="#br0">315 564 228 0,'-39'-16'520'0,"-12"1"-392"0,-7-3-53 0,9 10-40 16,10 7-21-16,9-1-2 0,6 2 2 15,9 0 5-15,6 0 33 0,8 0 2 0,1-1-18 16,8 2-1-16,4-1-21 0,7 2 5 0,15 1 24 16,11-3 3-16,12-2-1 0,16 1 1 15,8-1 3-15,15 1-5 0,6 1-2 0,12-2-8 16,6 1-7-16,10-1-2 0,11-1-3 0,12-2 2 16,11 1-2-16,10-2 2 0,6-2 2 0,6-3 0 15,15-1 5-15,4 1 1 0,2-5-5 16,6 3-2-16,0-3-5 0,6 2-6 0,3-5-2 15,-3 3-5-15,1-2-2 0,-2-2 0 0,1 0 2 16,-1-1 2-16,-1-2 3 0,-1-1-3 16,-6-2-1-16,-1 1 1 0,-11 0-7 0,-6 0 3 15,-16 5 0-15,-8-3-2 0,-11 5 4 0,-16 3 0 16,-15 1-3-16,-20 5 5 0,-15 3-2 0,-14 1-4 16,-18 4-3-16,-7 2-6 0,-13 1-13 0,-4 4-29 15,-8 1-97-15,-10 7-179 0,-1 5-412 0,-5 0-69 16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1:17.8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695F6F7-57F9-4580-A522-4F8F6F4441EF}" emma:medium="tactile" emma:mode="ink">
          <msink:context xmlns:msink="http://schemas.microsoft.com/ink/2010/main" type="writingRegion" rotatedBoundingBox="225,855 9277,45 10185,10206 1133,11016"/>
        </emma:interpretation>
      </emma:emma>
    </inkml:annotationXML>
    <inkml:traceGroup>
      <inkml:annotationXML>
        <emma:emma xmlns:emma="http://www.w3.org/2003/04/emma" version="1.0">
          <emma:interpretation id="{7F13B54E-1EE5-4C92-98C9-1ABFD4B53EF1}" emma:medium="tactile" emma:mode="ink">
            <msink:context xmlns:msink="http://schemas.microsoft.com/ink/2010/main" type="paragraph" rotatedBoundingBox="503,790 9287,94 9395,1469 611,21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682903-3146-49F2-95DA-156FB64AD7B2}" emma:medium="tactile" emma:mode="ink">
              <msink:context xmlns:msink="http://schemas.microsoft.com/ink/2010/main" type="line" rotatedBoundingBox="503,790 9287,94 9395,1469 611,2165">
                <msink:destinationLink direction="with" ref="{CEE3B707-4786-4C4A-AE93-D92C6A92155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7255BE7-DC5D-4A42-BEF8-9413D4B0A20B}" emma:medium="tactile" emma:mode="ink">
                <msink:context xmlns:msink="http://schemas.microsoft.com/ink/2010/main" type="inkWord" rotatedBoundingBox="503,790 4752,454 4857,1785 608,2122"/>
              </emma:interpretation>
              <emma:one-of disjunction-type="recognition" id="oneOf0">
                <emma:interpretation id="interp0" emma:lang="en-IN" emma:confidence="0">
                  <emma:literal>cultural</emma:literal>
                </emma:interpretation>
                <emma:interpretation id="interp1" emma:lang="en-IN" emma:confidence="0">
                  <emma:literal>Cultural</emma:literal>
                </emma:interpretation>
                <emma:interpretation id="interp2" emma:lang="en-IN" emma:confidence="0">
                  <emma:literal>actual</emma:literal>
                </emma:interpretation>
                <emma:interpretation id="interp3" emma:lang="en-IN" emma:confidence="0">
                  <emma:literal>alluvial</emma:literal>
                </emma:interpretation>
                <emma:interpretation id="interp4" emma:lang="en-IN" emma:confidence="0">
                  <emma:literal>caliceal</emma:literal>
                </emma:interpretation>
              </emma:one-of>
            </emma:emma>
          </inkml:annotationXML>
          <inkml:trace contextRef="#ctx0" brushRef="#br0">140 993 405 0,'-6'-3'324'0,"-4"1"-234"0,2 1-57 16,0 2-38-16,3 7-8 0,-3 1 34 0,-3 4 40 16,-1 8 26-16,4 1 22 0,-6 5-1 0,1 1-13 15,2 3-10-15,1 2-13 0,3 1-12 16,0-3-10-16,7 0-11 0,0-6-12 0,0-2-6 16,7-5-1-16,0-4 4 0,1-4 9 0,-2-3 15 15,5-3 24-15,-2-4 25 0,0-1 20 0,1-4 6 16,2-8-12-16,3 0-22 0,0-5-23 0,4-2-19 15,-5-5-12-15,2-1-7 0,-2-3-5 16,-1-2-5-16,6-3-2 0,-2-4-2 0,0-6-1 16,4-2 0-16,-2-7-4 0,5-7-1 0,3-6-1 15,1-4-3-15,5-1 2 0,0-1-5 0,4 6-1 16,1 5-3-16,1 2-1 0,1 9-2 16,1 6 0-16,-2 9 0 0,-3 8-7 0,-3 7 3 15,-5 9-5-15,-4 5-4 0,-1 6-1 0,-6 9-2 16,-2 0 5-16,-3 10 10 0,0 3 8 15,-3 3 4-15,-5 2 4 0,-1 2-1 0,-2-1-6 16,3-4 3-16,-4-2-1 0,-4-7-2 0,3-2 8 16,0-3-2-16,1-6 3 0,-2-1 9 0,2-1 9 15,0-4 18-15,0 2 6 0,-1-1-8 16,-2-5-14-16,-6-1-14 0,4-3-10 0,-6-2-1 16,-1-1 2-16,-2-2-6 0,-2-2 1 0,-2 1-1 15,1 2-4-15,0 1 3 0,-3 4-4 0,3 3-1 16,-8 2-2-16,1 4 0 0,-3 3 1 0,1 1-1 15,-1 5 5-15,0 6-5 0,-1 1-1 16,2 4-1-16,1 4-5 0,-2-1 0 0,3 9-2 16,-3 5 2-16,2 4 1 0,-4 8 2 0,4 7 1 15,-2 6 1-15,2 5 5 0,-1 5-5 0,7-2 1 16,-2-3-3-16,8-3-6 0,7-10 3 0,1-9-6 16,9-5-3-16,1-11-5 0,9-6-2 15,2 0 0-15,5-5 10 0,5-4 6 0,-1-7 10 16,5-3 9-16,5-5 4 0,5-8 6 0,3-5 1 15,0-5 0-15,5-5 3 0,-3-6-3 16,4 0-2-16,-1-1 2 0,-6-4-5 0,-10 3 1 16,3-3 2-16,-10 0 0 0,-1 1 2 0,-6-1-1 15,-4 5-1-15,0 1-1 0,-4 4-3 16,-1 1 3-16,-3 5-5 0,-4 1 1 0,3 6 1 16,-4 3 0-16,-1 5 2 0,0 2-2 0,-1 4-2 15,1-2-10-15,-4 1-8 0,3 2-8 0,-1 6-2 16,-2 4 6-16,-5 8 4 0,-2 7 5 0,4-1 1 15,-5 7-2-15,2-3 0 0,0 1 2 0,6-1 1 16,0-4-1-16,-1-1-2 0,5-3-7 16,0-6-3-16,5-2-4 0,-1-4 2 0,0-3 2 15,6-2 5-15,-2-2 6 0,-2-4 6 0,8-1 5 16,1-5 3-16,5-7 4 0,-2-2-2 0,5-3 0 16,-5-2 1-16,4-3-5 0,-6-1 3 15,3 2 0-15,-4-3 0 0,-3 1 2 0,-4-1-2 16,2 1 0-16,-8 2-2 0,5 1 3 0,-6 4 1 15,1 2 0-15,-4 6-2 0,1 1 3 0,1 5-8 16,-1 3-11-16,1 1-18 0,0 4-23 16,0 3 3-16,-4 5 8 0,2 9 20 0,0 2 18 15,-3 10-2-15,-1-1-1 0,4 1-2 0,1-1-2 16,1-2 2-16,1-1 0 0,6-7-4 16,-1 1-1-16,7-8-4 0,2-4 2 0,1-2 8 15,5-7 6-15,3-1 2 0,0-4 3 0,7-4-3 16,0-6-2-16,5-3 5 0,3-5 3 0,-3-5 0 15,-3-2 5-15,-1 0-4 0,-5-4 0 16,-6-3-1-16,1 0-2 0,-5-4 2 0,3 0-1 16,-7-10-1-16,1 3 1 0,-3-6-3 0,-5-5-2 15,5 3 0-15,-6-5-2 0,3 0-1 0,-4-2 0 16,3 3 1-16,-4 3 0 0,-2 8 1 0,-2 5 1 16,-2 7 1-16,-5 7 2 0,4 3 1 15,-5 4 3-15,2 5 0 0,-2 0-1 0,-1 7-4 16,4 2-5-16,-2 4-6 0,2 0-9 0,-1 4-10 15,3 5-8-15,-6 5-4 0,-2 10 4 0,0 6 9 16,-2 10 7-16,1 7 4 0,-1 10-1 16,6 6 5-16,-2 5 1 0,0 3 0 0,1-4 4 15,2 1 0-15,4-2 0 0,-2-3 1 0,6-2-2 16,6-10-1-16,0-8-2 0,4-4-3 0,1-11 3 16,2-1-5-16,8-9 1 0,-2 2 5 15,9-9-2-15,1-4 10 0,3-3 5 0,4-6 1 16,2-2 2-16,-2-6-2 0,-6-3-2 0,4-3 1 15,-8-3 1-15,-1-3-1 0,-1-4-4 16,-5-1-1-16,2-5-2 0,1-3-1 0,-5-7 2 16,-2-3 0-16,1-6 0 0,-2-1-2 0,-2-5-1 15,-1-4 1-15,-5-7 1 0,4 3-2 0,0 1 2 16,-7 4-1-16,2 10-3 0,-3 8 3 0,-2 5 2 16,-2 6 3-16,0 6 2 0,-5 3-3 0,4 5-1 15,0 4 0-15,0 3 0 0,-1 6 2 16,-1 4-4-16,3 4-13 0,-1 1-12 0,1 6-3 15,-5 8-2-15,-2 8 11 0,-1 14 11 0,0 7-1 16,-2 5 5-16,-1 6-1 0,0-1 0 0,0 9 2 16,1 0 1-16,4 2 0 0,-2 3-2 15,-3-5 2-15,2-4 0 0,5-3 0 0,1-6 2 16,-1-1-2-16,10-3 0 0,-1-7 0 0,5-6-1 16,0-2 1-16,8-6 0 0,-2-3 0 15,1-7-4-15,1-2-31 0,5-7-111 0,-5-5-165 16,7-5-306-16,-2-5-675 0</inkml:trace>
          <inkml:trace contextRef="#ctx0" brushRef="#br0" timeOffset="1403.1844">1623 729 557 0,'3'-7'192'16,"8"-7"-230"-16,1 0-51 0,5-2 26 0,9-3 18 16,-1 1 21-16,7 2 33 0,-2 0 38 15,-1 1 31-15,1 1 17 0,3 4 12 0,-3-1 1 16,3 4 4-16,-3 1-3 0,-5 2-14 0,-5 4-22 16,3 3-18-16,-8 3-12 0,-3 5-3 0,-1 3 10 15,-2 4 1-15,-5 7 6 0,-2 3 1 16,-2 5-5-16,0 1-7 0,-2 3-13 0,0-3-8 15,-4 1-7-15,5-3-2 0,1-2 1 0,5-2-4 16,-2-7 0-16,1-2-6 0,5-2-3 16,2-3 0-16,-4-4 7 0,6-1 18 0,6-4 15 15,-2-5 11-15,10-3 6 0,0-6-6 0,0-2-7 16,0-1-2-16,1-6-2 0,-3-3-5 0,2-2 2 16,-2-3-4-16,-3-4-6 0,-5-1 1 0,2-2-4 15,-5-1 1-15,0 0 0 0,-6-2-4 16,0 2-2-16,-4 5-2 0,-1 5 4 0,1 1 2 15,-3 8 6-15,1 5 7 0,-2 4-2 0,0 3 0 16,0 2-8-16,0 1-14 0,0 1-14 0,0 1-15 16,0-1-17-16,-2 1-17 0,2 1-5 0,-1 3 17 15,1 5 16-15,0 6 22 0,-4 5 8 16,4 4-6-16,0 0-2 0,0 2-2 0,0 2 3 16,4 2-4-16,-3 1 0 0,1-4 0 15,0 0 1-15,7-4-1 0,-4-1 0 0,7-2-2 16,-3-6-5-16,5 0 7 0,1-4 0 0,2 0 4 15,7-6 4-15,2-4 2 0,-2-2 3 0,1-5-1 16,2-2 2-16,-4-1-3 0,6-4 1 0,-3-5 4 16,-2-3-5-16,-1-3 4 0,2-3-1 15,-3 0-2-15,-5-2 5 0,-4 1-3 0,1-1 1 16,-6 0-1-16,-3-3-1 0,2 0-2 0,-4 3-2 16,-1 1-1-16,-2 3-6 0,2 6 3 15,-1 2 1-15,2 2-2 0,-3 5 3 0,2 5-4 16,-2 0-1-16,0 4-1 0,-2 1-2 0,2-1-10 15,0 0-16-15,0 3-22 0,0 3-3 0,-3 3 13 16,2 7 15-16,-1 5 22 0,2 2 9 0,-1 2-8 16,1 1 1-16,0 6 2 0,0-2-4 0,1-1 5 15,2-1-2-15,8-2-2 0,-1 0 1 16,5-5-1-16,1 1-1 0,8-4 3 0,3-3-6 16,0-5-25-16,1 0-40 0,6-6-105 0,-3-2-91 15,2-6-72-15,-2-2-39 0,-3-3 32 0,3-3 29 16,-3-3 51-16,0 1 60 0,-2-4 33 15,-6 0 38-15,-1-3 37 0,-6 0 82 0,-2-1 15 16,-2-4 0-16,2-1 2 0,-6 0 82 0,2 0 47 16,-4 2 58-16,1 3 59 0,-2-2 7 15,-2 0-8-15,-2 2-24 0,-2 2-41 0,2 0-15 16,-2 3-21-16,-4 0-23 0,3 4-12 0,-6-1-19 16,0 5-15-16,-1 1-13 0,0 5-17 0,-2 3-9 15,-1 1-12-15,-3 6-12 0,-3 4-7 0,-3 5-6 16,4 6-1-16,-5 4 0 0,1 6 4 15,-1 1 3-15,-1 1 2 0,8 3 3 0,-5-3-2 16,9 1-4-16,2-4-3 0,7-2-5 0,2-5-8 16,6-5-3-16,1-1-4 0,3-6-1 0,2-3 9 15,5 0 12-15,6-6 10 0,-3-5 10 0,6-4 2 16,4-6-2-16,-3 1 1 0,-3-6-3 16,3-3 1-16,-1-2 2 0,-4-4-2 0,0 1-1 15,-6 1-3-15,1 0 1 0,-8 2 0 0,4 3 5 16,-8 5 5-16,2 5 5 0,-1 2 3 15,-3 6-4-15,0 1-11 0,0 1-25 0,0 2-29 16,0-3-21-16,-3 6 4 0,3 3 15 0,0 1 24 16,-2 6 19-16,0 1-2 0,2 2 1 0,0 0-3 15,0-1-2-15,4-3-1 0,0-3-2 16,0-1-1-16,-1-2 0 0,6-1 0 0,4-2 4 16,-1-3 4-16,1-2 4 0,4-5 1 0,9-2 1 15,1-5 1-15,6-5-3 0,-2 2 3 0,-3-7-1 16,2-1-1-16,-6-2-1 0,1-3 2 15,-2-3-1-15,-3-1 2 0,2-6-1 0,-5-3-1 16,1-4-2-16,-2-7-2 0,-3 0-2 0,-1-1 1 16,-1 1 0-16,-4 2-1 0,2-3 1 0,-6 3 1 15,-2 2-1-15,-1 1 3 0,-1 6 0 0,-2 1-2 16,-6 3 0-16,-1 2-1 0,-1 6-2 16,-1 3 3-16,-1 7 3 0,0 5-2 0,2 4-2 15,0 6-12-15,-1 4-12 0,0 10-10 0,-4 7 1 16,0 9 1-16,-6 9 5 0,0 11 3 0,3 7 0 15,1 7 6-15,6 2 7 0,3 2 3 16,4-2 0-16,-1 1 4 0,5-2-2 0,2-1 1 16,6-6 1-16,-2-6-3 0,6-9 1 0,1-2 0 15,4-3 1-15,6-2 1 0,4-1 4 0,5-1 2 16,7-6 4-16,2 0 0 0,-1-4 0 16,2-2-2-16,-2-2-1 0,2-3-3 0,-7-6-2 15,-3-2-2-15,-4-3-5 0,-1-1-2 0,-8-4-13 16,2-2-34-16,-5-2-43 0,-1-3-68 15,-2-1-84-15,-2-1-100 0,1-1-209 0,-4-3-301 16,4 2 157-16</inkml:trace>
        </inkml:traceGroup>
        <inkml:traceGroup>
          <inkml:annotationXML>
            <emma:emma xmlns:emma="http://www.w3.org/2003/04/emma" version="1.0">
              <emma:interpretation id="{C61F2B5D-B3E7-41FF-B291-342BB4C36736}" emma:medium="tactile" emma:mode="ink">
                <msink:context xmlns:msink="http://schemas.microsoft.com/ink/2010/main" type="inkWord" rotatedBoundingBox="5092,539 9295,206 9395,1469 5192,1802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Distancer</emma:literal>
                </emma:interpretation>
                <emma:interpretation id="interp7" emma:lang="en-IN" emma:confidence="0">
                  <emma:literal>Distance</emma:literal>
                </emma:interpretation>
                <emma:interpretation id="interp8" emma:lang="en-IN" emma:confidence="0">
                  <emma:literal>Distanced</emma:literal>
                </emma:interpretation>
                <emma:interpretation id="interp9" emma:lang="en-IN" emma:confidence="0">
                  <emma:literal>Distance'</emma:literal>
                </emma:interpretation>
              </emma:one-of>
            </emma:emma>
          </inkml:annotationXML>
          <inkml:trace contextRef="#ctx0" brushRef="#br0" timeOffset="2310.3049">5103 50 1255 0,'-4'-17'241'0,"-2"-3"-82"16,1-3-29-16,4 5-11 0,1 7 7 0,0 3 5 16,-2 4-22-16,2 2-32 0,0 4-37 0,-2 1-47 15,4 0-25-15,-4 4-2 0,0 11 15 0,-2 12 39 16,-4 10 20-16,0 13 8 0,-5 2 2 16,-3 7-10-16,-2 9-4 0,-1-1-4 0,-5 3-1 15,-1-2-1-15,-3-5-5 0,0-1-3 0,-3-1-4 16,1-1-4-16,1-4 1 0,2-5-3 15,0-5-1-15,3-4 6 0,0-9-2 0,6-9 5 16,2-9 6-16,4-6-2 0,3-6 13 0,1-5 4 16,2-1-3-16,1-6-7 0,-3-3-15 0,0-4-13 15,1-7-6-15,-3-5 2 0,6-6-1 0,-2-8 2 16,2 0-2-16,3-1-3 0,1-2 3 16,5 8-2-16,1 4 1 0,0 5-2 0,4 8-2 15,-6 7-3-15,1 2-10 0,-2 5-13 0,-2 3-5 16,2 3 0-16,2 1 9 0,0 5 10 0,6 2 13 15,0 5 3-15,4 2 3 0,-1 3 5 16,1 0-4-16,8-2 2 0,-6 0-2 0,7-3 3 16,3 0-2-16,0-4 1 0,5-3 0 0,3-2 0 15,1-4 4-15,3-3 1 0,3-4 3 0,-1-4 3 16,1-4 0-16,2-1 1 0,-6-5 3 16,-1-2 1-16,-2-3 0 0,-4-1 1 0,-4-5-1 15,-4 2 0-15,-2-7 3 0,-5-3-2 0,-4-3-2 16,-1-6-2-16,-6-2-7 0,-2-5-2 0,-3-5-1 15,-3-3-3-15,-2-1 1 0,-7 7-1 16,-2 8-1-16,-7 3-1 0,-3 10 2 0,-3 4 1 16,-4 8-3-16,-2 4 2 0,-5 1-7 0,2 8 2 15,-2 3 0-15,-2 5-5 0,1 2 1 0,-2 7-7 16,2 1 0-16,3 7-2 0,5 3-3 0,0 2-1 16,8 5 0-16,-1 4 5 0,5 1-2 0,5 2-1 15,0 0-4-15,10 0-5 0,3-4 2 16,6 2-2-16,6-4 5 0,8-1 5 0,5-3 5 15,9-5 6-15,6-5 5 0,4-7 5 0,12-3-2 16,-1-3 3-16,5-5 0 0,2-3-6 16,0-3 5-16,3-2 0 0,-6-3-1 0,-5 0 1 15,-6 3-1-15,-11 1 0 0,-2 3 0 0,-13 0 1 16,-2 5-4-16,-7 1-4 0,-2 3-4 16,-5 4-6-16,3 4 4 0,-3 7 4 0,3 7 4 15,-4 8 7-15,-1 2 1 0,-3 3 2 0,-1 0 1 16,-3-1 2-16,-6 0-3 0,4 1 1 0,-5-4-3 15,2 0-5-15,2-3 3 0,-2-3-3 16,6-7-1-16,-3-1 3 0,5-2-6 0,1-4-17 16,1-2-87-16,6-5-154 0,-1-5-227 0,4-5-482 15,5-8-82-15</inkml:trace>
          <inkml:trace contextRef="#ctx0" brushRef="#br0" timeOffset="2808.7228">6009 343 1 0,'7'-6'0'0,"5"-3"348"16,1 0-29-16,-3-1-55 0,-4 4-30 16,0 1 9-16,-6 2-6 0,-2 0-31 0,-3-1-58 15,0 3-68-15,-5 0-49 0,-3 2-22 0,-5 3 1 16,0 2 3-16,-5 1 6 0,3 2 9 0,-4 5 1 16,4-3-8-16,1 5-9 0,3-2-4 0,2 3-6 15,1-1-1-15,2 0-1 0,4-2-7 16,1 1-6-16,4-5-5 0,2 4-1 0,6-3 6 15,-1-2 11-15,6 1 10 0,2 0 7 0,6-1 3 16,3-1-1-16,3 2-4 0,2-1-1 0,4 0-6 16,-3 1-2-16,0 2-1 0,0-1-3 15,-4 1 1-15,-4 1 0 0,-4-1 0 0,-6-2 0 16,-3-3 13-16,-5 1 24 0,-7 0 33 0,1-1 29 16,-6 4 6-16,-3 1-9 0,-6-1-21 0,-6 4-24 15,-3-1-15-15,-6 0-12 0,-5 2-7 16,3-2-5-16,0 0-2 0,0-2-4 0,2 2-1 15,5-4 1-15,3-1-5 0,6 2-3 0,3-7-8 16,7 1-27-16,5-7-48 0,5-1-100 0,3-6-106 16,6-4-142-16,4-5-251 0,9-6-174 15,5-6 463-15</inkml:trace>
          <inkml:trace contextRef="#ctx0" brushRef="#br0" timeOffset="2452.3561">5772 23 1671 0,'-10'-4'94'0,"1"-2"-97"0,0 3-109 0,5 5-27 16,4 3 10-16,0 5 4 0,0 5 0 15,-2 1-91-15,4 6-207 0,-1 1-69 0,3 0 492 16,3 3 0-16</inkml:trace>
          <inkml:trace contextRef="#ctx0" brushRef="#br0" timeOffset="3269.1594">6068 304 2276 0,'-1'0'88'0,"-3"-3"-146"0,4 2-31 0,6-1 2 16,5 1 35-16,4-2 56 0,4-4-1 0,4 0-4 16,7-1 1-16,3 2 0 0,-1-2-1 0,1-4 1 15,-6 6-5-15,5 0-10 0,-5 0-20 0,3 4-64 16,-4-1-103-16,3 0-114 0,-5 6-185 15,0 0-186-15,-3 2 465 0</inkml:trace>
          <inkml:trace contextRef="#ctx0" brushRef="#br0" timeOffset="3070.8633">6383-308 1521 0,'0'-8'239'0,"-2"1"-79"16,0-2-52-16,2 3-15 0,0 5-8 0,0 1 6 15,0 0-9-15,0 1-12 0,0-1-9 16,0 1-21-16,0 4-18 0,-1-1-11 0,1 4 8 16,-1 7 10-16,-3 9 13 0,1 13 9 0,-4 10-9 15,-2 5-4-15,1 7-8 0,0 5-8 16,-2 2-1-16,1 4-4 0,-3 2 1 0,0 5-1 15,2-2-3-15,0-3-2 0,0-7-1 0,0-7-2 16,0-6-3-16,3-2 0 0,-2-5-5 0,2-2-7 16,1-6-23-16,3-8-55 0,-2-6-92 15,2-8-146-15,3-5-235 0,0-5-372 0,3-11 45 16</inkml:trace>
          <inkml:trace contextRef="#ctx0" brushRef="#br0" timeOffset="4038.1462">6743 347 1 0,'9'-3'0'0,"-1"0"262"16,4-1 24-16,-1-2-41 0,0-1-28 0,1 1-18 15,-8-3 0-15,0 1-5 0,-3 1-4 16,-1-1-25-16,-3-2-44 0,-3 0-45 0,-4 4-33 15,-5-3-14-15,-1 4-1 0,-6 5 9 0,-4 0 0 16,2 3 0-16,-7 5-4 0,3 1-7 0,-4 5-10 16,-4 6-6-16,2 5-6 0,-1 2 0 0,2 3-1 15,5-1 3-15,-2-3-3 0,7 3 0 16,0-5-3-16,7-2-3 0,4 0-4 0,7-5-4 16,2-1-7-16,6-3-4 0,4 1 5 0,3-8 3 15,5 1 12-15,5-4 9 0,4-4 5 0,5-2 0 16,1-5 0-16,7-2-2 0,0-2-1 15,-2-5 2-15,1 4-2 0,-5-5-1 0,-1 0 2 16,-5-2 0-16,-4 3 3 0,-2-4 4 0,0 0 0 16,-6 2 0-16,-3 2 1 0,-2 4 1 0,-3 1 3 15,-2 6 6-15,-3 4-7 0,0 2-11 16,0 2-21-16,-3 1-37 0,2 0 2 0,-3 10 7 16,0 1 14-16,0 5 27 0,-3 0-1 0,2 4-1 15,2 0 1-15,-2-4 2 0,3 3-3 16,2-2 1-16,0-4-2 0,0 0-4 0,2-4 2 15,2-1-2-15,0-4 0 0,1-2 3 0,3-4 3 16,1-1 9-16,5-1 4 0,1-5 1 0,3-3 1 16,4-3-3-16,2-2-2 0,-1-2 2 0,2-3 0 15,-1-6 0-15,-1 1 0 0,0-4 1 0,-3 1-4 16,0-2-2-16,-1-1 0 0,-4-2-1 16,-2 3-2-16,1 1-1 0,0 7-3 0,4 1-3 15,-5 0 1-15,1 5-3 0,-2 3-1 0,1 1 3 16,-5 5-8-16,0 3-9 0,-4 3-15 15,-3 0-5-15,1 6 3 0,-2 3 12 0,4 7 19 16,-4 6 7-16,0 3 3 0,-4 5 2 0,0 7 0 16,-4-3 1-16,2 2-2 0,-3-4-1 0,2-2-1 15,1-1-4-15,2-4 2 0,-4-4-1 0,5-3-2 16,3-4-1-16,0-4 0 0,0-6-1 16,0-1 1-16,0-3 5 0,0 0 2 0,1-1 13 15,5-2 18-15,0-3 2 0,2-4 6 0,8-1-6 16,-1-5-14-16,0-3-2 0,5-2-5 15,-1-2-1-15,1-1 0 0,0-4 0 0,4-1-4 16,-4-2-2-16,4 0-3 0,1-3-6 0,1 8 3 16,-2 2-2-16,1 4 1 0,-8 7 1 15,-2 4-4-15,-3 2-1 0,0 5-2 0,-5 2 1 0,-2 6-2 16,3 0-1-16,-3 4 1 0,2 7-4 16,-2 1 8-16,-3 5 1 0,-2 5 3 0,-2 2 5 15,1-2-3-15,-3 0 3 0,-1-2-2 0,2-4 1 16,-1 0-4-16,-1-1-4 0,3-2-6 0,1-3-25 15,0 2-57-15,-3-2-96 0,2-2-146 16,-2-1-255-16,6-3-334 0,0-2 171 0</inkml:trace>
          <inkml:trace contextRef="#ctx0" brushRef="#br0" timeOffset="4826.1606">8039 92 792 0,'-1'-9'677'0,"1"-1"-484"0,-3-5-74 16,2 9-36-16,-2 2-10 0,0 1-14 0,-5 0-18 15,0 3-30-15,-5 2-14 0,-3 4 1 16,-2 4 5-16,-6 7 10 0,2 3 2 0,-7 5 4 16,5 2 0-16,-1 1 3 0,-1 2 2 0,5 1 2 15,-2-1-8-15,8 2-4 0,3-2-3 0,4-2-6 16,3-1 4-16,3-3-1 0,2-7 0 0,3 1-1 15,5-6 2-15,-2-1 4 0,4-1 8 0,5-2 10 16,4-3 4-16,1-3-1 0,4-4 1 16,3-1-7-16,-2-2 4 0,3-2 3 0,3-4 0 15,3-1 8-15,-2-5-8 0,-1 1-2 0,-2-5-3 16,0-1-5-16,3-5 2 0,-1-1-1 0,-5-1-1 16,0 0-5-16,-3-2 3 0,-5 1-1 15,-2-2 0-15,1 2 1 0,-8 3-5 0,0-3 0 16,-6 7 1-16,-2 5 1 0,-2 5-1 0,0 4-2 15,-2 3-5-15,-4 4-13 0,3 0-4 16,-6 2-9-16,-3 3-10 0,-1 6 2 0,-1 5 1 16,-8 6 4-16,3 6 8 0,-4 5 1 0,-2 0 3 15,2 4 1-15,3 0 0 0,2 2-3 0,6 0 2 16,2 0 1-16,7-2 0 0,1-6 6 16,3-2-4-16,2-8-2 0,-1 1 1 0,6-2-3 15,-1-1 2-15,8-2 3 0,1-1 0 0,3-8 2 16,1-4 4-16,5-4 3 0,3-2 1 0,1-5 2 15,4-1-4-15,2-5-2 0,-2 3 2 0,2-7-1 16,-6 0 3-16,4-2 3 0,-1-4-3 16,-3-4-1-16,-3 4 1 0,4-8 1 0,-4 1-1 15,2-3 3-15,-2-4-4 0,2-1-2 0,-4 1 0 16,-3 0-3-16,0 3 3 0,-5 2-1 0,-3 4-1 16,-4 6 2-16,-3 6 2 0,-3 8 1 15,-2 2 0-15,-3 4-1 0,0 0-5 0,-1 2-9 16,0 2-7-16,-2 2-8 0,-2 4-6 0,-3-2 4 15,-3 9 1-15,0 4 5 0,-1 0 1 0,2 7-2 16,0 0 0-16,4 1 1 0,6 1 1 16,3-2 3-16,2 3 5 0,4 0 1 0,2 0 5 15,5-4 1-15,-1 0 1 0,5 3 2 0,-1-2-3 16,0 2 1-16,-2-2-1 0,-1-5 1 16,-6-2 2-16,2-2 4 0,2 0 9 0,-7-5 2 15,4 4 9-15,-5-4 3 0,-3-1 4 0,-2 0 7 16,-4 0 4-16,-1 0 1 0,-4 0-1 0,-4 3-4 15,-7-3-6-15,-3-2-7 0,-3-1-7 16,0-4-8-16,-8 2-5 0,4-4-4 0,-6 0-7 16,-2-4-11-16,-2 2-26 0,2 0-37 0,-5 2-48 15,2 0-67-15,-4 4-84 0,0 1-120 0,-3 2-316 16,9 3-323-16</inkml:trace>
        </inkml:traceGroup>
      </inkml:traceGroup>
    </inkml:traceGroup>
    <inkml:traceGroup>
      <inkml:annotationXML>
        <emma:emma xmlns:emma="http://www.w3.org/2003/04/emma" version="1.0">
          <emma:interpretation id="{9C89A507-A3F9-4BBA-B24F-EA4EE2892099}" emma:medium="tactile" emma:mode="ink">
            <msink:context xmlns:msink="http://schemas.microsoft.com/ink/2010/main" type="paragraph" rotatedBoundingBox="746,2994 7452,2395 7711,5292 1005,58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47284B-D6ED-4EA2-8B69-C36EA7E5F937}" emma:medium="tactile" emma:mode="ink">
              <msink:context xmlns:msink="http://schemas.microsoft.com/ink/2010/main" type="inkBullet" rotatedBoundingBox="794,3525 1967,3420 1977,3523 803,3628"/>
            </emma:interpretation>
            <emma:one-of disjunction-type="recognition" id="oneOf2">
              <emma:interpretation id="interp10" emma:lang="en-IN" emma:confidence="0">
                <emma:literal>-</emma:literal>
              </emma:interpretation>
              <emma:interpretation id="interp11" emma:lang="en-IN" emma:confidence="0">
                <emma:literal>_</emma:literal>
              </emma:interpretation>
              <emma:interpretation id="interp12" emma:lang="en-IN" emma:confidence="0">
                <emma:literal>r</emma:literal>
              </emma:interpretation>
              <emma:interpretation id="interp13" emma:lang="en-IN" emma:confidence="0">
                <emma:literal>~</emma:literal>
              </emma:interpretation>
              <emma:interpretation id="interp14" emma:lang="en-IN" emma:confidence="0">
                <emma:literal>=</emma:literal>
              </emma:interpretation>
            </emma:one-of>
          </emma:emma>
        </inkml:annotationXML>
        <inkml:trace contextRef="#ctx0" brushRef="#br0" timeOffset="6946.927">211 2802 1635 0,'-5'-1'288'0,"0"-1"-126"0,-1-1-55 16,4 3-1-16,2 0 5 0,2 2-11 0,0-2-23 15,-2 1-23-15,1-1-24 0,-1 0-17 16,1 0-18-16,1 2-14 0,3 1 12 0,2 1 18 15,6 1 21-15,10 2 16 0,6-2-2 0,2-2-1 16,14-1-2-16,-1-1 2 0,7-2-5 16,1-1-3-16,3-3-1 0,5 4-8 0,2-2-3 15,2-2-7-15,3 2-2 0,-1 0 0 0,-3 0 0 16,-1 0-1-16,-5 0-5 0,-4 2-1 0,-5-1-3 16,-8 0-1-16,-6 1 5 0,-1 1-4 0,-7 1-1 15,-9-1 2-15,-5 2-6 0,-4 0 4 0,-6-2 9 16,-2 1 4-16,0-1 7 0,-2 0 0 15,2 0-4-15,-4 0-9 0,4-1-6 0,0 1-14 16,0-2-15-16,0 2-17 0,0-2-32 0,0 2-25 16,0-1-30-16,4 1-48 0,-1 0-68 0,1-1-97 15,8-1-210-15,1-1-331 0,2-2 84 16</inkml:trace>
      </inkml:traceGroup>
      <inkml:traceGroup>
        <inkml:annotationXML>
          <emma:emma xmlns:emma="http://www.w3.org/2003/04/emma" version="1.0">
            <emma:interpretation id="{741E255C-7D87-465E-9C06-2DDD335A84F4}" emma:medium="tactile" emma:mode="ink">
              <msink:context xmlns:msink="http://schemas.microsoft.com/ink/2010/main" type="line" rotatedBoundingBox="2343,2851 7452,2395 7711,5292 2603,5749"/>
            </emma:interpretation>
          </emma:emma>
        </inkml:annotationXML>
        <inkml:traceGroup>
          <inkml:annotationXML>
            <emma:emma xmlns:emma="http://www.w3.org/2003/04/emma" version="1.0">
              <emma:interpretation id="{0D90E909-A87D-4556-B978-C83E88A60B21}" emma:medium="tactile" emma:mode="ink">
                <msink:context xmlns:msink="http://schemas.microsoft.com/ink/2010/main" type="inkWord" rotatedBoundingBox="2343,2851 7452,2395 7711,5292 2603,5749"/>
              </emma:interpretation>
              <emma:one-of disjunction-type="recognition" id="oneOf3">
                <emma:interpretation id="interp15" emma:lang="en-IN" emma:confidence="0">
                  <emma:literal>Languages</emma:literal>
                </emma:interpretation>
                <emma:interpretation id="interp16" emma:lang="en-IN" emma:confidence="0">
                  <emma:literal>Lang wages</emma:literal>
                </emma:interpretation>
                <emma:interpretation id="interp17" emma:lang="en-IN" emma:confidence="0">
                  <emma:literal>Lay wages</emma:literal>
                </emma:interpretation>
                <emma:interpretation id="interp18" emma:lang="en-IN" emma:confidence="0">
                  <emma:literal>Larynges</emma:literal>
                </emma:interpretation>
                <emma:interpretation id="interp19" emma:lang="en-IN" emma:confidence="0">
                  <emma:literal>Lady wages</emma:literal>
                </emma:interpretation>
              </emma:one-of>
            </emma:emma>
          </inkml:annotationXML>
          <inkml:trace contextRef="#ctx0" brushRef="#br0" timeOffset="8735.1496">3205 2686 735 0,'0'-12'301'0,"-4"-5"-85"0,-2-1-34 15,3 4-2-15,-1 3-16 0,-4 3-12 16,1-2-19-16,-5 6-20 0,0-1-3 0,-1 4-8 16,-10 1-16-16,4 3-6 0,-9 4-9 0,-3 5-8 15,4 5-10-15,-3 5-12 0,-1 3-15 16,1 7-9-16,2 2-1 0,1 5-5 0,2 3-3 15,3-3 0-15,4-2-3 0,0-1-3 0,6-4-6 16,3-1-5-16,7-8-8 0,4-2-5 0,4-5 1 16,1-3 4-16,6-6 7 0,2-1 9 0,5-4 5 15,-1-5 4-15,11-5 1 0,0-7-2 16,1 0 3-16,5-6-2 0,-3-2 0 0,3-2 0 16,-1-2 1-16,-7-1 2 0,-4-1 2 0,-8 3 2 15,-3 1 3-15,-6 2 3 0,0 7 1 0,-4-2 4 16,-3 11 4-16,0 2 0 0,0 4 0 0,0 4-7 15,0-2-11-15,-2 1-13 0,2-1-7 16,0 2-3-16,-1 7 3 0,-2 4 4 0,-3 5 5 16,3 1 2-16,0 3-1 0,2 0-2 0,-2-2 0 15,3 3-4-15,0-5 2 0,0 0 0 0,3 0 0 16,-2-6-1-16,3 2-7 0,-2-6 0 16,6-3-2-16,-4-2 0 0,5-2 7 0,-4-4 4 15,6-4 4-15,-2 0 0 0,1-6 0 0,6-4-1 16,-3-3 1-16,2-7 3 0,1-1-2 15,3 0-1-15,-2-3-1 0,-2 0 0 0,0-1 1 16,-2 0-1-16,2 1 2 0,-2 4-5 0,4 4-1 16,-4 4 0-16,0 2-4 0,-3 4 1 0,2 6-3 15,-3 1-2-15,-3 5-1 0,3 3 3 0,-2 2 3 16,2 4 3-16,-1 4 4 0,1 5 1 16,-1 2 3-16,2 3 3 0,-6 2 0 0,1 0 0 15,-2 3 1-15,-3 0-1 0,-4-4 0 0,0 3-3 16,-1-3-1-16,-4-4 0 0,4-1 0 15,-3-3 3-15,4-2-4 0,0-6 1 0,1-4 0 16,2-4 3-16,1 0 4 0,0-1 5 0,0-1 8 16,1-1-6-16,-1-4-3 0,6-6-9 0,-4-3-9 15,2-4 1-15,8-3-1 0,-1-3 1 0,1-3-1 16,4-4 0-16,3-1 1 0,3 1-1 16,2 2-2-16,-1 10 0 0,-5-1-1 0,4 6 0 15,-9 4-1-15,-3 4-2 0,-1 4-5 0,-1 4 0 16,-3 0 0-16,2 3 5 0,-2 6 6 0,-1 3 3 15,3 6 4-15,-3 6 0 0,3 1 1 16,-3-2 0-16,-3 5-2 0,3-3 0 0,0 1-2 16,-1-4-1-16,1-3 0 0,4-3-2 0,-3-3-2 15,5-1-1-15,1-3 1 0,2-1-2 16,4-5 5-16,5-3 2 0,-1-3-1 0,7-5 6 16,2-1-5-16,1-3-1 0,1-3 1 0,0-5-2 15,-4 0 4-15,-1-3 0 0,-4 1 0 0,-7 0 1 16,-3-2 1-16,-1 1 1 0,1-2 2 0,-4-2 2 15,-4 1-2-15,-1 1-1 0,-2 3-2 16,0 1-2-16,-4 2 4 0,0 7 3 0,0 1 1 16,-4 5-3-16,-2 2-8 0,3 2-8 0,-6 1-8 15,0-2-2-15,-1 7 1 0,3 2 4 0,-2 2 2 16,-2 2-3-16,-2-2 3 0,2 6 0 0,2 0-1 16,-1 2 1-16,2-1 0 0,2 1-1 15,3-1-1-15,2 0 3 0,1 0-3 0,2 1 1 16,0-4 0-16,1 3 0 0,0 0 5 0,2 1 3 15,-2 0 3-15,2 4 2 0,-2 5-2 16,-1 0 3-16,0 6-1 0,-4 2 2 0,3 4 0 16,-4 4-2-16,-3 4-1 0,1 6-3 0,2 2 2 15,1 4 2-15,0 6 0 0,-1 7 7 0,5 4-6 16,0 12-1-16,0 3-1 0,3 9 1 16,-1 0 5-16,0 8 1 0,-4 0 0 0,-4-2-3 15,3-2-1-15,-6-8 0 0,2-10 0 0,-3-8 4 16,-5-5 0-16,-7-2 1 0,1-6-1 0,-6-6-1 15,0-4 1-15,-3-9 2 0,3-10 5 0,-3-14 2 16,3-7 3-16,-3-10-2 0,-1-8-6 16,-7-8-5-16,2-11-5 0,1-9-4 0,-4-6 2 15,3-4-1-15,1-6 1 0,3-2 2 0,4-5 1 16,2-6-2-16,4-4 2 0,5-6-3 0,5-4-3 16,10-4 1-16,2-2-6 0,6-5-3 15,8-1 0-15,7 0 1 0,6 1-1 0,7 5 3 16,2 4-2-16,4 8 0 0,8 3 4 0,5 6 0 15,2 1 3-15,5 5 3 0,-2 1-3 0,2 5 0 16,-2 0 2-16,1 5-4 0,-4 1 6 16,-5 5 0-16,-5 6-1 0,-8 2 4 0,-7 7-5 15,-3 6-2-15,-7 5-5 0,-7 6-1 0,-6 4-9 16,-4 2-21-16,-3 2-18 0,-3 1-22 16,1 4-42-16,1 4-84 0,-2 1-120 0,-2 2-291 15,1 1-332-15,0-1 220 0</inkml:trace>
          <inkml:trace contextRef="#ctx0" brushRef="#br0" timeOffset="10440.7783">4325 2608 1184 0,'-4'-10'315'0,"0"-1"-144"0,3-1-63 0,-2 4-5 15,3 4 1-15,0 3 5 0,0 0-10 16,0 1-19-16,0 1-14 0,0 0-21 0,-1 0-22 15,-1 7-15-15,0 1-9 0,-5 8 3 0,2 7 5 16,-5 5 1-16,1 4 0 0,-1 1 0 16,4 6-1-16,2-6 1 0,2 2 2 0,4-5-7 15,2-3 1-15,5-2 1 0,2-5-4 0,0-4 3 16,2-5 0-16,3 1 1 0,3-10 6 0,-2-2 7 16,3-7 10-16,3-5 4 0,-1-1 2 15,0-5-7-15,4-3-6 0,-3-4-1 0,-5 0-2 16,4-2 5-16,-5 0 1 0,-5 0 0 0,-1 0-2 15,-3 0 0-15,-1 2-4 0,-2-4-2 16,2 4 4-16,-4 2-7 0,-1 3-3 0,1 6 1 16,0 0-8-16,-2 9 6 0,-1 2-1 0,0 2-6 15,0 0-4-15,0 0-16 0,0 3-6 0,0 2 7 16,1 7 7-16,1 1 13 0,-1 8 6 0,2 0-4 16,2 4-7-16,0 2 3 0,5-2-1 15,1 0-2-15,2-2 4 0,3-2-2 0,0 1 0 16,8-5 1-16,0-1 3 0,5-4-2 0,-1-1 1 15,4-7 0-15,3-4-2 0,4-2 2 0,5-4 0 16,1-2 1-16,-2-3 5 0,4-2-3 0,-2-5-1 16,-3 0 0-16,3 0-2 0,-9-2 2 15,-1-1 3-15,-3-1 1 0,-7-1 2 0,-3-1 4 16,-5-4 3-16,-5 4 0 0,-4-3 4 0,-2 0-4 16,-4 3-1-16,-2 2 3 0,-2 3-1 0,-4 1 3 15,-2 6-1-15,0-2-1 0,-2 3-6 16,-4 4 0-16,1-1-7 0,-1 5-5 0,-3 3-3 15,-2 3-7-15,3 3-2 0,-3 3-1 0,1 2-2 16,0 6 2-16,-3 0 2 0,3 6 0 16,-1 1-1-16,3 2 1 0,2 2-1 0,0 0-1 15,5-4 2-15,2 1-6 0,2-2-5 0,5-8-4 16,4 0-4-16,0-3 4 0,5-2 4 0,-1-4 7 16,3-3 7-16,2-3 8 0,1-2 3 0,3-2 3 15,3-5 3-15,-2 1-2 0,-2-3 0 16,3-2 1-16,-2 2-1 0,-4-3 1 0,1 0 0 15,-1 2-2-15,-2-1-1 0,-3 5-3 0,-1 2 1 16,-6 5 1-16,-1 1 1 0,0 0-4 0,0 1-6 16,0-1-8-16,0 2-5 0,1 4 7 0,-1 0 5 15,4 2 6-15,-1 3 2 0,1-2-3 16,2 3-3-16,-1-2 0 0,6-2 2 0,-3-2-3 16,4 0 3-16,5-2-2 0,3-2 0 0,7-4 4 15,8-1-1-15,5-4 2 0,3-1-1 16,-1 0 1-16,1-4-1 0,-2 0 1 0,-6-4 1 15,1 0 0-15,-2-1 2 0,-6-1-1 0,-3-3 2 16,-5-2 4-16,-2 0 4 0,-5-3 1 0,-3-3 3 16,-4 3-3-16,-4-5-3 0,-4 4 1 15,-3 0-2-15,1 4 1 0,-5 4 3 0,3 7 1 16,-2 2 1-16,2 4-2 0,-3 0-5 0,3 6-7 16,-2 0-3-16,1 0-3 0,-2 4-5 0,-1 2-1 15,2 6-2-15,-3 0-2 0,1 7 1 16,-4 4 0-16,4 4 1 0,-1 5 3 0,1 5 1 15,0 5 1-15,-1 3 4 0,3 8-1 0,0 2 2 16,0 4 1-16,-4 7-1 0,0 1 2 0,0 5 2 16,2 7-1-16,0 0-1 0,0 9 1 0,-2 7-1 15,-1 0-1-15,-1 5 2 0,-2 0-2 16,-7-2 0-16,-1-2 2 0,-4-2-2 0,-3-5-1 16,-2-6 3-16,-1-6-3 0,-3-5 1 0,-5-7 7 15,-1-4-5-15,-2-6 3 0,-2-4-1 0,0-11-2 16,5-8 2-16,1-12 0 0,2-6 1 15,-1-11-4-15,-2-11 1 0,6-7-4 0,-2-8-4 16,3-12 0-16,3-8-7 0,1-9 1 0,2-5 1 16,3-3-3-16,8-5 2 0,2-6-3 15,6-9-3-15,9-5 0 0,6-2 0 0,13-1 2 16,0 0 0-16,12 4 4 0,3 5 0 0,9-1 1 16,6 5 1-16,6 3-4 0,2 10 2 0,5 5 2 15,0 6 1-15,2 2 3 0,6 5 2 16,-1 2 0-16,-2 6-2 0,2 1 4 0,-2 2-2 15,-1 4-1-15,2 0 4 0,-6 1-1 0,-1 1 0 16,-2 4 3-16,1 0-4 0,0-2 3 16,-7 1 0-16,2 2-1 0,-7 0 1 0,-3-1 1 15,-4 0-1-15,0 3 2 0,-3-5 0 0,-5 2 0 16,-1-2 1-16,-6 1 1 0,-3-2 0 0,-2 0 2 16,-6 0 0-16,0 2 4 0,-5 5 2 0,-2 0 2 15,-4 6 0-15,-3 0 2 0,0 4 1 0,-3 0-1 16,-2-1 0-16,-2 4-4 0,0 0-5 15,-5 1 0-15,3 2-2 0,-5 0-4 0,-2 5 0 16,0 1-4-16,-4 1-4 0,1 6 1 0,-1 3-1 16,-4 1-1-16,4 5 1 0,-3 5 1 0,-1 1-3 15,2 5 4-15,2 0-3 0,3-1 0 16,1 0-1-16,4-3-2 0,2 1-2 0,6-2 0 16,2-5-2-16,4 1 3 0,5-1 1 0,1-5 3 15,5 0 3-15,6-4 3 0,4-2 4 16,4-5 3-16,2-2 3 0,5-5 0 0,1-3 0 15,4-3-1-15,0-2-1 0,-1 0 0 0,1-2 4 16,0-4 1-16,0-1 2 0,-3-2 4 0,0-4-5 16,-2 1 0-16,-7 1 2 0,1-5-4 0,-1-2-1 15,-2-3 0-15,-3-1-1 0,-2-1-1 16,-1 0 2-16,-2 4-1 0,-5-1 1 0,-4 6 4 16,-1 3-2-16,-6 4 3 0,-2 3 2 0,1 3-4 15,-6 0 0-15,0 6-2 0,-1 1-5 0,-1 3-3 16,-1 2-7-16,1 0-5 0,-2 2-5 0,-2 3-1 15,4 4-4-15,-1 6 1 0,-1 2-3 16,4 3-1-16,-1 4 5 0,3 3 2 0,7 2 2 16,1 1 2-16,5 2 3 0,2 2 2 0,5 0 3 15,1-4 4-15,6 2-1 0,-3-3 0 16,3-5 1-16,-2-1-4 0,-5-2 3 0,-1-2 0 16,-4-5 0-16,-4-1 5 0,-3-2 9 0,-7-3 11 15,-2-1 11-15,-3-1 8 0,-9 4-5 0,-3-1-6 16,-8-2-8-16,-7 2-10 0,-4-3 1 15,3-3-4-15,-5-1-2 0,6-1-2 0,3-2-3 16,4 1-7-16,2 0-16 0,1-2-28 0,3 2-43 16,-2 5-62-16,3 1-79 0,2 6-100 0,-3 2-166 15,4 4-442-15,-1 4-222 0</inkml:trace>
          <inkml:trace contextRef="#ctx0" brushRef="#br0" timeOffset="7459.0026">2727 2077 1792 0,'-10'-11'184'0,"2"3"-71"0,-1-7-37 0,2 12-5 16,7 1-17-16,0 2-20 0,0 0-28 0,0 2-30 16,0 1 9-16,-1 8 13 0,0 7 24 0,-6 11 15 15,-3 9-1-15,-7 10 1 0,-2 9-7 16,-6 9 7-16,-3 2 3 0,-3 7 2 0,-3-2-2 16,-2-1-4-16,-1 4-2 0,-5 0-5 0,-1 2-1 15,0-5-4-15,-4 0-3 0,4-7-5 0,3-4-6 16,0-7 1-16,1-6 3 0,4-9-2 15,3-9 10-15,2-5 3 0,6-7 8 0,2-9 5 16,3-4 1-16,0-4-5 0,4-6-7 0,2-3-9 16,1-3-12-16,1-8-2 0,3-3-1 15,-1-4-2-15,-1-5 5 0,4 1 0 0,-3-4-2 16,8 1-1-16,-2 3-4 0,3 3-2 0,3 4-2 16,0 5-2-16,5 3-5 0,3 5-6 0,-5 3-4 15,6 4 1-15,4 0 6 0,7 6 4 16,0 5 6-16,4 3 3 0,0 6 0 0,1-3 4 15,3 2-2-15,4 0 1 0,-6-2 0 0,5-1-1 16,-4 1-1-16,7-4 0 0,0-2 1 0,2-3 0 16,1-1 1-16,0-2-4 0,2-2-17 0,-4-4-40 15,2-3-71-15,0-1-92 0,0-6-126 0,2-1-206 16,5-2-307-16,-4-1 73 0</inkml:trace>
        </inkml:traceGroup>
      </inkml:traceGroup>
    </inkml:traceGroup>
    <inkml:traceGroup>
      <inkml:annotationXML>
        <emma:emma xmlns:emma="http://www.w3.org/2003/04/emma" version="1.0">
          <emma:interpretation id="{7D59E538-3BC3-477C-B635-332B732ED3C3}" emma:medium="tactile" emma:mode="ink">
            <msink:context xmlns:msink="http://schemas.microsoft.com/ink/2010/main" type="paragraph" rotatedBoundingBox="899,5441 8862,4414 9187,6933 1224,79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956604-8CFD-4E68-96FC-1359C2EED223}" emma:medium="tactile" emma:mode="ink">
              <msink:context xmlns:msink="http://schemas.microsoft.com/ink/2010/main" type="inkBullet" rotatedBoundingBox="946,5798 1965,5666 1980,5778 960,5910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~</emma:literal>
              </emma:interpretation>
              <emma:interpretation id="interp23" emma:lang="en-IN" emma:confidence="0">
                <emma:literal>p</emma:literal>
              </emma:interpretation>
              <emma:interpretation id="interp24" emma:lang="en-IN" emma:confidence="0">
                <emma:literal>+</emma:literal>
              </emma:interpretation>
            </emma:one-of>
          </emma:emma>
        </inkml:annotationXML>
        <inkml:trace contextRef="#ctx0" brushRef="#br0" timeOffset="11215.0152">477 5091 2033 0,'-18'-3'252'16,"-7"-1"-88"-16,-7 0-27 0,13 1 7 0,4 1-3 16,5-1-20-16,3 2-28 0,3-1-27 0,2 2-23 15,2 0-9-15,2 0-14 0,-1 0-14 0,2 2-3 16,0-2-9-16,-1 0 1 0,4-2 3 0,7 2 6 15,7-1 2-15,6-1 0 0,6 2-1 16,9-1-3-16,9-1 5 0,10-1-1 0,3 2-2 16,7-4 4-16,1 2-5 0,1-3 0 0,0 0 2 15,-4 0 1-15,-1 2 0 0,-5-1-2 0,-7 2 0 16,-6-1-8-16,-9 2 9 0,-10-1 0 0,-6 1 0 16,-11 0 4-16,-2 2-2 0,-8 0 6 15,-3 2 9-15,-1-2 7 0,-1 2 7 0,1-2 0 16,0 1-2-16,-1-1-7 0,-2 0-2 0,3 2-7 15,-1-2-6-15,-7 3-2 0,4 0-9 0,-6 1-2 16,4 0-1-16,-1 0-5 0,-1-1-3 16,4 0-8-16,-5 2-10 0,5-4-18 0,-3 2-17 15,4-1-23-15,-4-1-35 0,5 2-42 0,-1-1-71 16,-1 1-81-16,3-2-107 0,2 2-325 16,2-1-602-16</inkml:trace>
      </inkml:traceGroup>
      <inkml:traceGroup>
        <inkml:annotationXML>
          <emma:emma xmlns:emma="http://www.w3.org/2003/04/emma" version="1.0">
            <emma:interpretation id="{9E98B702-812A-4306-B0E7-DDD437A47BAD}" emma:medium="tactile" emma:mode="ink">
              <msink:context xmlns:msink="http://schemas.microsoft.com/ink/2010/main" type="line" rotatedBoundingBox="1902,5311 8862,4414 9187,6933 2227,7831"/>
            </emma:interpretation>
          </emma:emma>
        </inkml:annotationXML>
        <inkml:traceGroup>
          <inkml:annotationXML>
            <emma:emma xmlns:emma="http://www.w3.org/2003/04/emma" version="1.0">
              <emma:interpretation id="{C3A03D34-E2CE-4FCE-A3E1-BBA35D7C6B04}" emma:medium="tactile" emma:mode="ink">
                <msink:context xmlns:msink="http://schemas.microsoft.com/ink/2010/main" type="inkWord" rotatedBoundingBox="1902,5311 8862,4414 9187,6933 2227,7831"/>
              </emma:interpretation>
              <emma:one-of disjunction-type="recognition" id="oneOf5">
                <emma:interpretation id="interp25" emma:lang="en-IN" emma:confidence="0">
                  <emma:literal>Demographics</emma:literal>
                </emma:interpretation>
                <emma:interpretation id="interp26" emma:lang="en-IN" emma:confidence="0">
                  <emma:literal>Demography</emma:literal>
                </emma:interpretation>
                <emma:interpretation id="interp27" emma:lang="en-IN" emma:confidence="0">
                  <emma:literal>Demographic</emma:literal>
                </emma:interpretation>
                <emma:interpretation id="interp28" emma:lang="en-IN" emma:confidence="0">
                  <emma:literal>Demographis</emma:literal>
                </emma:interpretation>
                <emma:interpretation id="interp29" emma:lang="en-IN" emma:confidence="0">
                  <emma:literal>Demographe</emma:literal>
                </emma:interpretation>
              </emma:one-of>
            </emma:emma>
          </inkml:annotationXML>
          <inkml:trace contextRef="#ctx0" brushRef="#br0" timeOffset="15041.3773">4827 4778 1 0,'13'-10'29'0,"4"-7"209"0,6-3 21 16,-8 3 39-16,-4-1 28 0,1 0 22 0,-6-3-55 15,2-1-48-15,1 2-44 0,-5 1-41 0,-3 3-21 16,-1 6-17-16,0 2-15 0,-3 0-15 0,-4 1-18 16,-2 4-22-16,-3 0-14 0,-3 2-16 0,-5 1-13 15,-3 1 0-15,1 5-5 0,-5 3-1 16,3 4 0-16,-3 6-3 0,3 1-1 0,0 4 0 15,1 1-2-15,3-2-1 0,1 5-2 0,4-6-4 16,3 0-6-16,5-2-1 0,2-6-10 16,8 1-5-16,-1-6-1 0,4 2 2 0,3-3 15 15,2-5 11-15,2-2 9 0,3-5 4 0,-2-1 3 16,3-1 2-16,2-2 4 0,-4-1 5 0,-2-3-2 16,0 3 1-16,1-3 1 0,-5 3-3 15,-3-2 3-15,2 3 1 0,-4 2-4 0,-3-3-1 16,2 8-3-16,-2-1-6 0,-1 4-4 0,0 1-7 15,0-2-14-15,3 2 4 0,-2 6 5 0,2 3 6 16,-1 10 12-16,8 4-4 0,-5 9-1 16,3 2 0-16,-2 11 1 0,2 4 0 0,-2 8 1 15,1 7-1-15,-4 7 4 0,-1 7 0 0,-2 7-2 16,-2 4 0-16,-4 4-5 0,-3 1-2 0,-3 8-2 16,-3-4-2-16,-6 6-3 0,-5-6-6 0,-5-4-2 15,-1-6-6-15,-11-6 7 0,-4-9 4 16,-2-10 6-16,-6-6 6 0,0-8-3 0,-5-12 1 15,2-3-2-15,-4-8 2 0,5-8 1 0,0-12 1 16,4-9 2-16,2-12-8 0,5-7 6 0,2-9 0 16,1-7 1-16,8-5 1 0,0-7-4 15,8-6-2-15,5-8-3 0,5-4-4 0,5-8 4 16,8 0-3-16,3-1 2 0,5-1-2 0,9-1-2 16,10-3 2-16,7-1-3 0,9 3 7 15,8 2-6-15,6 1 1 0,4 8 0 0,6-1-2 16,2 0 4-16,5 6 1 0,1 2 2 0,3 5-2 15,-3 1 2-15,1 7 2 0,-3-3-1 0,-4 4 5 16,-2 3-4-16,-6 5-2 0,0 4 1 16,-4 3-1-16,-2 5 2 0,-3 6 0 0,-9-1-1 15,-2 9-2-15,-3 1 0 0,-6 5-1 0,-3 5 0 16,-3-3 0-16,-5 6 0 0,1 5 3 0,-5 4 4 16,-2 6 4-16,-3 3 5 0,0 4 1 0,-1 5-1 15,-2 2-4-15,-1-3-2 0,0 1-2 16,3-6-4-16,-1-3 4 0,3 0-5 0,3-3 0 15,1-5-1-15,0-4-6 0,3 0 7 0,3-6 0 16,3-3 3-16,7-4 2 0,2-8-2 0,4-1 1 16,1-5-3-16,7-3 5 0,-3-2-4 15,0-2-2-15,-5-1 1 0,0-1-7 0,-7 0 7 16,-2 1 1-16,-6-2 1 0,-1-2 4 0,-3-3-5 16,-3-2 2-16,-1 1 0 0,-1 0 2 0,-7 4 1 15,-1 4 1-15,-3 4 2 0,-4 6-1 16,-4 4-3-16,-4 2-5 0,-3 3-3 0,-4 5-3 15,-5 4-1-15,-2 2 0 0,-4 5 2 0,0 1 2 16,-2 5 3-16,1 2-1 0,2 3 0 16,-1 5-3-16,3-2 1 0,3 0 0 0,7 0-4 15,3-5 0-15,5 2-8 0,5-3-5 0,3-2-8 16,2-4-2-16,2 1-1 0,3-3 4 0,2-3 11 16,4-2 8-16,-1-2 9 0,11-5 5 0,-2-2 2 15,6-2 3-15,-3-4-2 0,1-3-3 16,1 2-2-16,-4-3 0 0,0 0 1 0,-2 0-1 15,-1 2 1-15,-4 3-3 0,-4-1-2 0,-1 7 2 16,-5 1-2-16,-1 1 1 0,-2 2-7 16,-1 0-3-16,2 3 3 0,-1 3-1 0,2 3 7 0,-1 3 4 15,4 2 0-15,-1 4-2 0,2-2 0 16,-1 0 1-16,5-3-2 0,1-1 1 0,4-2-2 16,0-2-1-16,5-2 2 0,1-5-1 0,6-2 5 15,2-4-1-15,2-2 2 0,4-2-2 16,-3-6 2-16,0-2 2 0,1-3 1 0,-2 0 7 15,-4-4-4-15,-3-2 1 0,1 0 0 0,-9-4-3 16,2-2 4-16,-3-4-1 0,-2-2-2 0,-5-6-2 16,-1 1-3-16,1-7-3 0,-5-1 0 15,6-5 3-15,-5 4-4 0,-1 3 2 0,-1 1 1 16,-3 8-2-16,-3-1 9 0,-1 8 2 0,-1 2 5 16,-6 9 5-16,4 1-2 0,-1 6 1 0,2 5-4 15,-1 2-3-15,2 5-8 0,-1 3-10 16,3 2-9-16,2 1-14 0,-4 3 1 0,-2 9 2 15,-1 7 7-15,-4 14 11 0,0 11 2 0,-6 12 3 16,5 7 0-16,2 5 1 0,-1 10 5 0,2 4 1 16,0 4-1-16,-2 3-3 0,4 3 4 15,-1 5 1-15,2 6 3 0,4 5 4 0,3-1-4 16,0 7 0-16,-1 1-3 0,-2 0-1 0,-3-3-2 16,-3-5-1-16,-1-4-2 0,-1-9-6 0,-1-3-3 15,-3-7-16-15,-2-6-33 0,-5 1-30 0,-3-8-8 16,1-6-4-16,2-10-6 0,1-15-43 15,3-13-32-15,2-15-13 0,4-10 4 0,3-13 27 16,3-6-67-16,2-11-219 0,3-8-306 0,1-9 145 16</inkml:trace>
          <inkml:trace contextRef="#ctx0" brushRef="#br0" timeOffset="15886.2537">5852 5378 1 0,'11'-63'0'0,"0"-16"0"0,5-17 0 0,-1 19 0 16,2 15 234-16,-4 4-7 0,3 6-39 0,2 2-35 15,2 2-24-15,1 4-19 0,4 4-15 0,0 1-14 16,3 1-14-16,4 3-15 0,3 4-4 16,7 5 2-16,-1 1 1 0,2 8-3 0,-2 4-5 0,-5 7-8 15,-4 5-8-15,-4 4-5 0,-4 4-2 0,-4 5 13 16,-2 6 13-16,-5 5 9 0,-3 5 7 16,-8 5-7-16,-3 5-15 0,-6 1-9 0,-6 0-19 15,-9 1-10-15,2-5-1 0,-5 1-2 0,-2-9 10 16,-3-2 2-16,1-4 5 0,2-3 5 0,-1-6 3 15,4-4 7-15,4-2 7 0,2-4 4 16,5-4-2-16,5-1-14 0,1-2-26 0,7-3-25 16,0-2-16-16,8-4-2 0,3-2 9 0,4-7 12 15,3 0 12-15,9-5 9 0,1 1 3 16,10-4 4-16,-2-2-3 0,4 1-3 0,3-1 1 16,4 1-4-16,4-2 5 0,-3 0 1 0,3 1 5 15,-2 0 0-15,-6-1 2 0,-3-4 3 0,-9 1 1 16,-2-2 4-16,-3-1-4 0,-5-3 0 15,-1 4-1-15,-5 1-2 0,-3 0 8 0,-4 1 5 16,0 2 9-16,-7 6 10 0,-1 1 6 0,-5 7 4 16,-3 0-1-16,1 4 1 0,-3 3-8 15,2 4-6-15,-6 1-7 0,2 4-14 0,1 1-6 16,2 2-11-16,-3 4-10 0,0 2-4 0,-2 7-4 0,1 4-1 16,-3 9 3-16,-3 5 4 0,4 9 0 15,-1 5 3-15,2 4 3 0,4 6-3 0,-2-1 7 16,3 3-1-16,2 1 1 0,0-2 0 0,5-5-5 15,-2-3 0-15,4-5-1 0,4-1 0 16,-2-3-2-16,4-4-1 0,-2-5-3 0,2-7-7 16,1-3 1-16,0-5-1 0,0-2 4 0,-1-5 8 15,1-3 8-15,1-3 8 0,-1 0 8 0,1-3 4 16,2-2 2-16,2-5-4 0,3-1-2 16,0-5-6-16,2-2 2 0,0-4-1 0,4-2 1 15,-6 2 1-15,-2-2-5 0,2 1-1 0,-3 6 0 16,0 2-2-16,-4 2-1 0,-1 3-1 15,-1 5-2-15,0 2-5 0,-5 2 0 0,-1 2-6 16,0-1-1-16,2 3 7 0,-1 2 0 0,3 2 7 16,1 1 1-16,-2 1-2 0,4 1-1 0,-1 0 1 15,4-1-1-15,-4-4-1 0,4 1 1 16,1 0 1-16,2-4 1 0,-4 0 4 0,3-3-3 16,2 0 4-16,-1-6 0 0,5 1-1 0,-2-3 3 15,4 0-1-15,-3-4 2 0,3-3 2 0,-5-1 2 16,-1 0 2-16,-2-4 0 0,-2-2 2 0,-2-1-1 15,0 4 0-15,-4-4 3 0,-1 2-1 0,-2 8 2 16,-1 1 4-16,0 7 2 0,0 3 1 16,0 3-9-16,0 0-15 0,0 3-16 0,-1 3-3 15,0 6 1-15,-1 3 6 0,2 8 7 0,0 3 0 16,0-3 0-16,0 1 0 0,2 2 0 16,3-4 0-16,2 0-1 0,1-3-1 0,1 0-2 15,6-3-2-15,0-1-7 0,4-4-12 0,2-2-42 16,4-6-108-16,8-5-156 0,-4-5-395 0,7-7-811 15</inkml:trace>
          <inkml:trace contextRef="#ctx0" brushRef="#br0" timeOffset="16576.8341">7774 4297 232 0,'5'-8'395'0,"0"-5"-220"0,5-5-72 0,-1 3 11 16,-2 0 28-16,1 2 36 0,-5 1 16 0,-3 3-7 16,-6 3-14-16,0 2-31 0,-5 1-30 0,-3 4-32 15,-3 3-19-15,-4 3-4 0,-4 4-4 0,-1 7-3 16,-5 3-2-16,3 4-5 0,-9 2-6 16,8 7-6-16,-3 1-5 0,5-2-7 0,5 1-7 15,4-4-7-15,6 1-8 0,4-4-4 0,4-4-7 16,6 1 0-16,4-5 3 0,4-2 5 0,2-1 8 15,3-4 4-15,9-2 5 0,-1-4 0 16,8-3 2-16,2-3 0 0,4-1-1 0,4-4 1 16,-1-3-2-16,6-3 0 0,-2-2 1 0,6-4-2 15,-1-2 3-15,-3 0 0 0,-3-6-1 0,0-2 0 16,-3-2 1-16,-5-4-1 0,-2-5 3 16,4-5-2-16,-9 0-3 0,-1-2 0 0,-6 2-3 0,-1 5 0 15,-5 1 2-15,-4 5 1 0,-9 7-2 16,-2 0-1-16,-2 7-6 0,-8 3-11 0,1 6-5 15,-4 5-4-15,-5 1-1 0,2 3 5 0,0 1 2 16,-6 5 0-16,6 3-1 0,-2 3-2 16,-3 6-3-16,8 2-2 0,0-2 0 0,-1 6-3 15,8 1-1-15,2 2 0 0,4-1 1 0,4 1 6 16,2 4 4-16,8-2 5 0,-1 3 5 16,2-1 3-16,8 0 1 0,-6-1 3 0,4-3-1 15,-2-2-1-15,-1-1 3 0,-5-2-1 0,-4 1 5 16,1-3 7-16,-9-5 11 0,-2 4 11 0,-6-3 12 15,-5-2 2-15,-5 0 0 0,-9 0-4 16,-5-5-8-16,-5 1-6 0,0-4-9 0,-4-1-11 16,-3-1-11-16,1-4-15 0,1 0-20 0,-6-3-27 15,4-2-39-15,3 1-71 0,-2-2-160 0,2-1-432 16,-3-1-749-16</inkml:trace>
          <inkml:trace contextRef="#ctx0" brushRef="#br0" timeOffset="16043.3817">7559 3980 837 0,'-13'-10'749'0,"-2"-2"-622"0,-4 0-85 0,6 8-63 16,5 2-52-16,6 4-54 0,-2 1-39 0,0 1-28 15,2 3 4-15,0 1 6 0,2 2-48 0,-1 4-94 16,2 2 85-16,-1 1 241 0,0 7 0 16</inkml:trace>
          <inkml:trace contextRef="#ctx0" brushRef="#br0" timeOffset="13668.7906">2158 4628 1330 0,'0'-8'143'15,"2"0"-73"-15,-1-2-76 0,-1 10-26 0,0 6 9 16,-1 6 30-16,-5 8 43 0,1 10 26 0,-10 11 13 16,-6 8-10-16,-5 9-17 0,-2 3-15 0,-1 5-7 15,-8 2 3-15,5 1-1 0,-3-1 7 16,-4-2 4-16,-1-2 4 0,1 0 13 0,-1-3 1 15,-1-3 0-15,-1-7-3 0,2-11-3 0,2-8 0 16,2-7 1-16,9-9-1 0,8-4-6 0,-2-4-3 16,5-7-10-16,4-4-6 0,0-1-5 0,1-5-12 15,4-5-7-15,-1-2-5 0,0-8-8 16,4-3 1-16,1-4-2 0,2-3-1 0,1-6-2 16,3 0-4-16,1 3-5 0,5 3-2 0,2 7 0 15,1 3 1-15,1 9-2 0,1 3-4 0,1 6-2 16,1 5-1-16,5 5 8 0,-3 10 9 15,8 2 7-15,1 9 6 0,0 5 1 0,1 3-4 16,3 3 1-16,-4-2-3 0,1-5-4 0,0-2 2 16,3-8-2-16,5-3 1 0,3-2 4 15,3-8 3-15,9-5 0 0,1-5 5 0,2-5 5 16,-1-7 0-16,2-4 4 0,-1-3-3 0,2-4-6 16,-9-4 3-16,-1-5-1 0,-6-2 2 0,-8-3 4 15,-4 0-1-15,-2-5-3 0,-6-1 1 16,-7-4-5-16,-7-5-2 0,-2 0 3 0,-7-2-4 15,-4 0 0-15,-8 1-2 0,-7-2-3 0,-7 3-3 16,-4 8 1-16,-3 1-1 0,-7 9 2 0,1 7 2 16,-5 6-1-16,2 5 0 0,2 5-1 0,-4 7-4 15,4 6-1-15,0 4-3 0,3 3-3 16,0 5 1-16,1 7-2 0,5 1 1 0,3 6 0 16,5 1-6-16,3 5-3 0,7 3-6 0,5-1-1 15,8 4 0-15,6 1 1 0,8-3 3 0,6 3 2 16,9-3 0-16,2-4 1 0,12-4 1 15,10-6 2-15,5 0 5 0,6-7 7 0,4 0 2 16,2-5 2-16,2-4-1 0,5-1-1 0,-3-6 2 16,3 1-6-16,-3-2 4 0,3-2 1 0,-6-5-3 15,-1 3 4-15,-9-1-1 0,-1-3-1 16,-10 3 1-16,-1-2 0 0,-6-1-1 0,-5 0 0 16,-5 1 2-16,-4-4-1 0,-7 1 1 0,1-1 5 15,-6 0 1-15,-8-2 9 0,1-1 4 0,-6-1 1 16,-5 0 1-16,-1-1-3 0,-6 3-6 15,1 6-3-15,-6 2-5 0,1 7-4 0,-4 2-3 16,-5 8-2-16,-3 0-1 0,-6 13 1 0,-1 8 1 16,-2 6 1-16,-2 9 3 0,-1 5-1 0,9 0 1 15,-5 6-1-15,8 1 0 0,3 1-7 0,6-1 5 16,4-4-1-16,1-5-4 0,9-7 6 16,4-7-6-16,6-3-3 0,5-6 1 0,2-6-2 15,2-3 1-15,3-9 5 0,4-4 6 0,2-5 1 16,4-8 7-16,0-9-2 0,10-5 0 0,1-5 1 15,1-3-4-15,-1-2-1 0,1-1 0 16,-2-2-5-16,-7 2 3 0,3-3 0 0,-4 4 1 16,3-1-3-16,-3 0 1 0,-2 5-2 0,-1-1-1 15,0 6 2-15,-2 3-2 0,1 4 0 16,-9 4-2-16,6 4-5 0,-8 1 1 0,-3 7 1 16,-2 3-2-16,-6 5 3 0,6 3 2 0,-6 4 1 15,4 6 1-15,-4 3 5 0,-4 4-4 0,0 4-1 16,-3 0 0-16,-2 3-4 0,-2-2 3 15,-5 0 2-15,7-2 1 0,-5-2 0 0,0-3 2 16,0-3-1-16,4 0 0 0,-4-8 5 0,5-3-4 16,-2-3 3-16,6-3 5 0,1-1-7 0,0-2 8 15,1-2 4-15,2 1-2 0,-3-1 10 0,2 2-4 16,0-8-6-16,-1 1-4 0,2-7-6 16,5-7-5-16,-3-2 0 0,9-2 0 0,-2-3-7 15,2-2 4-15,8-1 0 0,-3 1-4 0,5 5 4 16,-1 2-4-16,-2 6-1 0,2 4 1 0,0 1 3 15,-3 6-2-15,-3 0-1 0,-2 5 1 0,-2 3-5 16,1 5 6-16,-2 0 2 0,-3 3 0 16,-1 5 8-16,0 2-6 0,-2 3 1 0,-2 0 0 15,-2 0-3-15,0 2 4 0,-4-4-1 0,0 3 0 16,-2-2-6-16,1-3 6 0,-2 1 0 16,1-3 0-16,1-3 6 0,0-3-3 0,-1-4 1 15,4-2 3-15,-1-2 3 0,2-2 0 0,-1 2 4 16,3-3 0-16,-2 2-6 0,1-4 0 15,-1-5-7-15,2-3-4 0,3-7 4 0,4-1-2 16,-1-2-1-16,3-3 2 0,2-2-6 0,-1 0 3 16,4-1 1-16,1 2-2 0,-2 5-2 0,3-1 1 15,1 2-2-15,-3 3 0 0,5 2 5 16,-6 4-2-16,-2 3-1 0,3 3 0 0,-8 5-2 16,-1 1 1-16,-4 0 1 0,-3 4-1 0,6 4 0 15,-4 2 6-15,-1 8-1 0,2 1 1 0,-2 4 3 16,-2 2-3-16,0 0-2 0,0 2 3 0,-2 1-6 15,2-3 3-15,-2-1 1 0,4-3-1 0,-2-7 0 16,2 1-2-16,2-3-3 0,-1-4 0 16,2-2 4-16,-1 0-4 0,-1-5 2 0,-1-1 3 15,4 0-5-15,2-3 8 0,2-5 1 0,2-2 0 16,5-8 3-16,1 2-2 0,4-3-5 0,-1 1 2 16,-3-4-2-16,-4 1 4 0,3 0 1 15,-7-2 3-15,1 1-4 0,-3-4 3 0,-1 1-1 16,-1 0-2-16,0-1 6 0,-2 4-5 0,0 7-1 15,-3 2 3-15,-1 5 0 0,2 4 0 16,-4 4 0-16,2 0-3 0,-1 6-7 0,-2 0-1 16,-1 7 1-16,1 4 2 0,-7 8 8 0,3 3-4 15,-2-1-1-15,-2 3-2 0,6-2-1 16,-4 2 3-16,5-2 0 0,-1-4 0 0,2 0-2 16,3-2 0-16,3-7-2 0,4 2-1 0,-5-7 3 15,8 2-2-15,-5-4 0 0,7-1 3 0,0-2-3 16,2-2 4-16,-1-1 0 0,6-4 1 0,2-1 0 15,5-3-1-15,-1-2 3 0,4-4 3 0,-5 0 2 16,0-7 2-16,-7 3 1 0,1-4 3 16,-6 2-3-16,-3-8 4 0,-1 1 0 0,-5-5-3 15,-2-1-2-15,-2 2 3 0,-5 0-2 0,1 1-1 16,-3-1 8-16,-1 2-11 0,-5 6-2 0,1-1-3 16,-3 5-12-16,-3 7-1 0,2 3-6 15,-5 2-6-15,-5 4-1 0,0 4 2 0,1 2-1 16,0 1-3-16,1 3-3 0,7 2-18 0,0-1-21 15,0 4-32-15,5 0-60 0,5-1-78 0,1 3-94 16,4-1-105-16,3 0-220 0,4-1-216 16,2-1 421-16</inkml:trace>
        </inkml:traceGroup>
      </inkml:traceGroup>
    </inkml:traceGroup>
    <inkml:traceGroup>
      <inkml:annotationXML>
        <emma:emma xmlns:emma="http://www.w3.org/2003/04/emma" version="1.0">
          <emma:interpretation id="{21D77E22-E489-415D-96A1-72FA8D6C0398}" emma:medium="tactile" emma:mode="ink">
            <msink:context xmlns:msink="http://schemas.microsoft.com/ink/2010/main" type="paragraph" rotatedBoundingBox="869,7082 6157,7207 6090,10050 802,99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036D28-F50D-421B-8264-4FAF2FC85DE9}" emma:medium="tactile" emma:mode="ink">
              <msink:context xmlns:msink="http://schemas.microsoft.com/ink/2010/main" type="inkBullet" rotatedBoundingBox="853,7758 1681,7778 1678,7886 850,7867"/>
            </emma:interpretation>
            <emma:one-of disjunction-type="recognition" id="oneOf6">
              <emma:interpretation id="interp30" emma:lang="en-IN" emma:confidence="0">
                <emma:literal>-</emma:literal>
              </emma:interpretation>
              <emma:interpretation id="interp31" emma:lang="en-IN" emma:confidence="0">
                <emma:literal>_</emma:literal>
              </emma:interpretation>
              <emma:interpretation id="interp32" emma:lang="en-IN" emma:confidence="0">
                <emma:literal>p</emma:literal>
              </emma:interpretation>
              <emma:interpretation id="interp33" emma:lang="en-IN" emma:confidence="0">
                <emma:literal>~</emma:literal>
              </emma:interpretation>
              <emma:interpretation id="interp34" emma:lang="en-IN" emma:confidence="0">
                <emma:literal>r</emma:literal>
              </emma:interpretation>
            </emma:one-of>
          </emma:emma>
        </inkml:annotationXML>
        <inkml:trace contextRef="#ctx0" brushRef="#br0" timeOffset="17683.0504">406 7142 527 0,'-19'-5'694'0,"-6"-1"-436"0,-2 2-72 0,5 2-2 0,4 2 18 15,3 0-2-15,4 0-3 0,6 0-41 16,-5 0-26-16,8 0-23 0,0-1-27 0,2 1-24 16,0 0-26-16,0 0-24 0,2 1-23 0,-1-2-3 15,7 1 3-15,-1 0 9 0,7-2 15 16,8 2 3-16,6-3 4 0,4 0 7 0,12-4-4 15,2 1 5-15,9 0-4 0,3 0-3 0,-1 0-5 16,4 0-1-16,-5 2 1 0,-2-1-2 0,-5 2 7 16,-4 0-9-16,-7-1-2 0,-1 2-2 15,-8-1-4-15,-3 0 6 0,-2 3-1 0,-10-3 3 16,-1 3-5-16,-5 0 3 0,-6 0 13 0,-2 0 13 16,0 0 16-16,-1 3 5 0,0-3-2 0,1 0-8 15,-4 0-11-15,2 2-7 0,0-2-11 16,-1 1-8-16,-5 2-8 0,4-1-5 0,-6-1-2 15,5 0-4-15,-3 1-2 0,3 0-15 0,-2-2-19 16,4 0-25-16,1 0-38 0,0 0-50 0,1-2-93 16,-3 0-141-16,8 1-260 0,-1-2-306 0,-1 0 277 15</inkml:trace>
      </inkml:traceGroup>
      <inkml:traceGroup>
        <inkml:annotationXML>
          <emma:emma xmlns:emma="http://www.w3.org/2003/04/emma" version="1.0">
            <emma:interpretation id="{6D452958-6532-43C4-9CB2-C1AEFCEC4167}" emma:medium="tactile" emma:mode="ink">
              <msink:context xmlns:msink="http://schemas.microsoft.com/ink/2010/main" type="line" rotatedBoundingBox="2573,7122 6157,7207 6090,10050 2506,9966"/>
            </emma:interpretation>
          </emma:emma>
        </inkml:annotationXML>
        <inkml:traceGroup>
          <inkml:annotationXML>
            <emma:emma xmlns:emma="http://www.w3.org/2003/04/emma" version="1.0">
              <emma:interpretation id="{AEAA99AA-2C68-4935-89C7-D4D874835455}" emma:medium="tactile" emma:mode="ink">
                <msink:context xmlns:msink="http://schemas.microsoft.com/ink/2010/main" type="inkWord" rotatedBoundingBox="2573,7122 6157,7207 6090,10050 2506,9966"/>
              </emma:interpretation>
              <emma:one-of disjunction-type="recognition" id="oneOf7">
                <emma:interpretation id="interp35" emma:lang="en-IN" emma:confidence="0">
                  <emma:literal>Religion</emma:literal>
                </emma:interpretation>
                <emma:interpretation id="interp36" emma:lang="en-IN" emma:confidence="0">
                  <emma:literal>religion</emma:literal>
                </emma:interpretation>
                <emma:interpretation id="interp37" emma:lang="en-IN" emma:confidence="0">
                  <emma:literal>Religions</emma:literal>
                </emma:interpretation>
                <emma:interpretation id="interp38" emma:lang="en-IN" emma:confidence="0">
                  <emma:literal>religions</emma:literal>
                </emma:interpretation>
                <emma:interpretation id="interp39" emma:lang="en-IN" emma:confidence="0">
                  <emma:literal>petition</emma:literal>
                </emma:interpretation>
              </emma:one-of>
            </emma:emma>
          </inkml:annotationXML>
          <inkml:trace contextRef="#ctx0" brushRef="#br0" timeOffset="18964.2785">2032 6918 1582 0,'-2'-15'236'15,"-1"-5"-118"-15,-2 0-50 0,6 8-16 0,3 5 2 16,-3 3 14-16,2 2 17 0,-2 1-1 0,-1 2-9 16,0 1-21-16,0 0-22 0,2 2-8 0,4 4 3 15,-2 8 11-15,6 6 13 0,-4 8 7 16,6 12 5-16,-1 5-2 0,0 10-1 0,-6 6-11 16,3 6-7-16,-8 6-9 0,-5-1-5 0,0 7-2 15,-9-2-3-15,-3 0-1 0,-5-7-9 0,-3-3-2 16,1-2-5-16,6-12-3 0,-2-5 1 0,12-12-3 15,-1-5-3-15,6-6-3 0,0-8-5 0,3-7-2 16,0-6-3-16,0-6-3 0,0 0-4 16,2-7 2-16,-1-4-1 0,2-5 0 0,5-9 6 15,-3-7-4-15,-1-6 3 0,6-2 2 0,-9-6-2 16,2-3 3-16,1-3 3 0,-3-5 1 16,0-2 2-16,1-6 0 0,-1-3 1 0,6-3-2 15,-1-4 8-15,2-1-2 0,0-2 1 0,10 2 1 16,-3-2-5-16,-1 7 2 0,2 2 3 0,6 3-2 15,-5 7 3-15,6 5-1 0,-5 9 1 16,2 5-1-16,-2 8 2 0,4 5 2 0,-2 1-2 16,4 3 3-16,2 1-1 0,-2 7 0 0,-4-1 0 15,4 7-2-15,1 4 0 0,-3 5-3 0,-2 3-1 16,2 6 2-16,-5 9 6 0,-2 0 6 16,-2 10 6-16,-1 6 1 0,-1 1-4 0,-6 9-5 15,-2-3-5-15,-11 5-5 0,-4-1-2 0,-3-2-3 16,-1 1 1-16,-9-2 3 0,-4-4 3 0,-6 3 2 15,-3-5 0-15,-3-4 2 0,1-1-3 16,-1-6 2-16,-1-1 2 0,4-6-1 0,1-3 4 0,6-8-1 16,4-1 0-16,3-5 2 0,8-2 2 15,3 0 0-15,2-5 3 0,3 0-4 0,4-2-5 16,-3-1-1-16,7 5-6 0,0-1-7 0,4 5-1 16,2-1-9-16,-2 1 0 0,5 3 1 15,6 4 8-15,5 8 4 0,5 1 5 0,1 10 3 16,2 3-1-16,0 3 2 0,2 4 0 0,-4 0 0 15,3 7 0-15,-3-4-1 0,5 0 0 16,-7-2 0-16,-1-4-3 0,-1-2 5 0,-6-2 0 16,-2-4 1-16,0-4-4 0,-2-3-1 0,-4-2-6 15,-3-3-16-15,-2-3-27 0,2-2-55 0,-2-3-92 16,-3-4-94-16,0-1-141 0,-1-3-391 16,-1-3-359-16</inkml:trace>
          <inkml:trace contextRef="#ctx0" brushRef="#br0" timeOffset="19734.4456">2512 7378 1588 0,'3'-2'93'0,"0"-1"-106"0,2-3-32 16,8-3 42-16,8-1 36 0,4-4 20 0,0-2 16 16,4 1 12-16,-1-3 7 0,0-1-2 15,-4-1-11-15,3 0-11 0,-4-2-11 0,-5 3-7 16,3-4 2-16,-7 1 2 0,-4 1 4 0,-2-3-1 15,0 2 1-15,-7 1-3 0,-2 0 0 0,-7 2 2 16,0 3-1-16,0 2 4 0,-4 5-4 16,-2 3-5-16,-2 4-6 0,1 4-14 0,-5 4-8 15,-1 6-7-15,-2 8-6 0,-3 4-2 0,0 8 3 16,-6 4-1-16,7 3-3 0,4 4 4 0,-2 2-4 16,10 1 0-16,5-1 1 0,2 4-3 15,4-8-1-15,3-2-1 0,2-9 0 0,6-2 0 16,2-6 1-16,2-7 2 0,5 1-5 0,3-7 4 15,-1-1-1-15,7-7 0 0,0-1 4 16,6-4-2-16,-2-5-1 0,5-2 1 0,3-2-2 16,0-2 2-16,-1-3 1 0,1-3 3 0,-2 0-4 15,-2-7 3-15,3-2-3 0,-9-3-3 0,-2-4 3 16,-3-2-8-16,-3 0-1 0,-3-4-3 0,-3-7-5 16,5-2-1-16,-6-3 2 0,-1-1 1 0,0-3 4 15,-6-1 4-15,1 1 1 0,-4 2 4 16,-3 3 4-16,-1 6-2 0,-1 2 4 0,-1 5 2 15,-3 7 2-15,-3 6 5 0,-3 4 3 0,5 6 3 16,-4 3-1-16,-1 3 1 0,5 3-2 0,-2 2-2 16,2 2 0-16,0 5-2 0,3-1-5 15,0 2-7-15,2 1-14 0,-6 4-4 0,4 9-3 16,-6 7 3-16,4 11 9 0,-5 7 2 0,5 8 0 16,-3 6 0-16,4 5 1 0,-4 4 3 15,5 8 3-15,1-1 2 0,-3 1-5 0,3 1 5 16,0 0-3-16,2-7-1 0,0-4 3 0,4-3-7 15,2-9 1-15,-1-4-1 0,5-10 2 16,0-4-2-16,4-8 2 0,-1-5 1 0,5-3-5 16,7-4 7-16,-1-7-1 0,6-4 0 0,-3-3 5 15,7-4-5-15,-4-5 1 0,-2-3-1 0,2-5 1 16,-8-1-3-16,2-9 6 0,-5 1-1 0,-1-4-2 16,-5 1 8-16,-4 1-5 0,-3 0 0 0,-4-3 3 15,-2 3-8-15,0 1 3 0,-1 2 0 16,0 4 1-16,-2 8 5 0,-4 7 3 0,6 4 5 15,0 4-2-15,-1 1-4 0,1 3-9 0,0 3-9 16,-6 7 1-16,4 5-1 0,-1 6 3 0,-1 3 1 16,4-2-2-16,-1 0 4 0,4-2-1 15,-1 1 1-15,6 0-3 0,-2-5 3 0,2 1-6 16,-2-1-2-16,6-4-3 0,-3 0-26 0,1-2-50 16,3-4-101-16,0 0-140 0,3-4-279 0,-3-8-433 15,2-5 186-15</inkml:trace>
          <inkml:trace contextRef="#ctx0" brushRef="#br0" timeOffset="19880.2428">3550 6843 1690 0,'-9'-21'248'0,"-2"-3"-123"0,-2 1-77 16,4 6-26-16,7 9-21 0,0 4-7 0,2 1-11 16,0 0-29-16,0 3-36 0,2 3-19 15,-1 1-37-15,0 4-26 0,4 6-33 0,1 9-105 16,1 1-194-16,1 8-88 0,1 2 584 0</inkml:trace>
          <inkml:trace contextRef="#ctx0" brushRef="#br0" timeOffset="20715.2072">4380 6828 1274 0,'-4'-10'313'0,"-1"-6"-111"0,-1 2-83 0,5 5-35 16,0 5-26-16,1-4-24 0,1 6-34 0,-1 1-38 15,1 1-19-15,-1 1-38 0,6 3-63 16,2 5-77-16,1 3-229 0,0 6-255 0,2 5 402 16</inkml:trace>
          <inkml:trace contextRef="#ctx0" brushRef="#br0" timeOffset="20580.0391">3781 7169 195 0,'12'-11'217'0,"4"-5"-88"16,9-5 12-16,1-3 54 0,1 5 33 0,-5-3-2 15,0 0-26-15,-2-1-39 0,-5 0-21 16,-6 2-8-16,-1 1-7 0,-4 3-6 0,-4 0-4 15,-4 4-6-15,0-1-11 0,-5 5-11 0,-5 2-13 16,1 0-20-16,-7 5-13 0,-2 2-11 0,-3 6-12 16,-2 0 4-16,0 6-4 0,2 1-3 15,-1 1 2-15,1 4-7 0,6-2-4 0,-4 5-3 16,7 0-1-16,3 1-2 0,2-3-2 0,2 0 0 16,7 0-11-16,1-2-2 0,2-7-4 0,5-1-1 15,2-5 9-15,1-1 7 0,0-1 6 0,4-2 3 16,3-3 1-16,2-3-1 0,4-3 1 15,-3 0 1-15,3-3-5 0,-5 3 1 0,1 1-2 16,-4 1-3-16,-5 3 5 0,2 1-2 0,-6 1 1 16,2 1 0-16,-4 4-5 0,5 0 0 15,-4 1 3-15,4 7 5 0,-3 2 3 0,3 8 6 16,-3 6 2-16,1 6 3 0,-1 4 1 0,-1 7-4 16,6 5 0-16,-6 7-3 0,5 7 0 0,-2 4 3 15,2 2 4-15,3 10 1 0,3 1 4 0,4 12-1 16,-2 8-1-16,2 3-6 0,-2 4-2 15,-3 2 0-15,-8 2-6 0,2-4 3 0,-5 4-7 16,-3 0-1-16,-3-4 0 0,-6-5-4 0,-4-10 0 16,-3-10-8-16,-11-15-3 0,-4-8-1 15,-3-13 1-15,-6-10 6 0,0-11 5 0,-6-10 4 16,-1-13 1-16,-2-15-4 0,1-8 0 0,-2-8 0 16,-1-12 3-16,0-3-1 0,0-7-1 0,11-2 1 15,-2-2-2-15,5-3 4 0,6-1 2 16,1-2 0-16,12-1-2 0,6-2-3 0,9-2-3 15,6-7-1-15,9-5 3 0,6-7-3 0,9-6-4 16,7-6 1-16,5-2-6 0,6-2 5 0,5-2 1 16,6 3 1-16,3 5-1 0,-3 6-1 0,5 4 2 15,-6 9-4-15,-2 4 9 0,0 8-2 16,-2 8-1-16,-3 6 0 0,-2 7-5 0,-4 1 3 16,4 8 4-16,-7 5 0 0,-7 9 0 0,0 8-3 15,-8 4-4-15,-2 7 0 0,-7 4 4 0,-2 4 0 16,0 7 4-16,-2 3 5 0,0 8-2 15,-3 4 5-15,-1 2 2 0,-5 3 0 0,2-1-2 16,-2-1-3-16,0-1-2 0,-2-4-3 0,0-3 3 16,-2-2-3-16,2-4-7 0,-4-1-22 0,2-3-47 15,0-6-79-15,-1-2-107 0,-4-5-171 16,6-10-414-16,-2 1-548 0</inkml:trace>
          <inkml:trace contextRef="#ctx0" brushRef="#br0" timeOffset="21345.5895">4758 7048 925 0,'6'4'262'0,"2"0"-195"0,0 2-31 15,6 4 16-15,1 2 19 0,0-1 14 0,-3 3 12 16,-4 2 0-16,-3 5-3 0,-5-3-1 16,-5 6-17-16,-2-2-11 0,-5 0-16 0,-5 1-9 15,-3 2-6-15,-4 1-10 0,-5-4-4 0,3 1-5 16,-4-1-3-16,1-1-1 0,-2-5 0 15,0-2 0-15,4-5-1 0,0-6 4 0,7-3 3 16,4-6 1-16,1-5 3 0,6-2 1 0,4-5 1 16,2 0 1-16,4-10 1 0,3-1-6 0,7-4-7 15,5-3-3-15,5-5-8 0,8-2-1 16,0-7 2-16,7 1-2 0,1 2 2 0,-5 4-4 0,4 9-2 16,-7 7-1-16,1 5 1 0,-6 5 4 15,2 4-2-15,-5 3 2 0,-2 6-5 0,2 6 1 16,-3 4 4-16,0 9 4 0,1 4 10 15,-3 7 2-15,-1 4 2 0,-4 4 0 0,-3 4-2 16,-3 3 3-16,-5 1 1 0,3 1 0 0,-6-1-4 16,2-1-4-16,-3-6 1 0,-2-1-2 0,1-5 3 15,-2 1-2-15,2-5-2 0,1-6 1 0,-3-2-1 16,5-8 13-16,-1-2 10 0,2-7 5 16,-2 0 1-16,3-4-15 0,-1-4-11 0,-2-2-12 15,3-7-1-15,0 1-2 0,3-5-3 0,2-4 2 16,0 1-3-16,6-6 4 0,4-2 3 0,-2-2 0 15,6-6 1-15,2-2-5 0,4-4 1 16,0-2-1-16,2 3 1 0,1 4-3 0,1 8-3 16,-3 6 0-16,-2 9 1 0,-1 2 6 0,-4 7 1 15,-5 4 1-15,0 4-3 0,-5 5 1 0,5 8 3 16,-4 7 5-16,-2 5 14 0,-1 11 1 0,-4 2-2 16,-2 6-2-16,-1 2-9 0,-1 0 5 15,-3-3 1-15,1-1 3 0,-1-3 4 0,3-4-1 16,1-3 0-16,0-4 1 0,2-3-3 0,4-4 1 15,-1-5 0-15,3-5 0 0,-1-3-3 0,5-1 6 16,0-6 4-16,1-6-1 0,3-1 5 16,7-5-14-16,-4-4-6 0,0-2-6 0,0-3-11 15,-2 0-13-15,-5 2-34 0,-4-4-43 0,0 0-52 16,-6-3-58-16,-2 4-73 0,-2-3-139 0,-5 3-311 16,2 0-458-16</inkml:trace>
        </inkml:traceGroup>
      </inkml:traceGroup>
    </inkml:traceGroup>
    <inkml:traceGroup>
      <inkml:annotationXML>
        <emma:emma xmlns:emma="http://www.w3.org/2003/04/emma" version="1.0">
          <emma:interpretation id="{6589E090-4FB8-491F-854B-FA1AE59B18DE}" emma:medium="tactile" emma:mode="ink">
            <msink:context xmlns:msink="http://schemas.microsoft.com/ink/2010/main" type="paragraph" rotatedBoundingBox="1024,9615 8901,8788 9052,10224 1175,110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580EAF-40D5-47FD-9402-814A1A1A45EE}" emma:medium="tactile" emma:mode="ink">
              <msink:context xmlns:msink="http://schemas.microsoft.com/ink/2010/main" type="line" rotatedBoundingBox="1024,9615 8901,8788 9052,10224 1175,11051"/>
            </emma:interpretation>
          </emma:emma>
        </inkml:annotationXML>
        <inkml:traceGroup>
          <inkml:annotationXML>
            <emma:emma xmlns:emma="http://www.w3.org/2003/04/emma" version="1.0">
              <emma:interpretation id="{9476D20E-AC7D-4B60-89DD-A047FD20F255}" emma:medium="tactile" emma:mode="ink">
                <msink:context xmlns:msink="http://schemas.microsoft.com/ink/2010/main" type="inkWord" rotatedBoundingBox="1024,9615 5228,9174 5379,10610 1175,11051"/>
              </emma:interpretation>
              <emma:one-of disjunction-type="recognition" id="oneOf8">
                <emma:interpretation id="interp40" emma:lang="en-IN" emma:confidence="0">
                  <emma:literal>-Social</emma:literal>
                </emma:interpretation>
                <emma:interpretation id="interp41" emma:lang="en-IN" emma:confidence="0">
                  <emma:literal>-social</emma:literal>
                </emma:interpretation>
                <emma:interpretation id="interp42" emma:lang="en-IN" emma:confidence="0">
                  <emma:literal>-Toad</emma:literal>
                </emma:interpretation>
                <emma:interpretation id="interp43" emma:lang="en-IN" emma:confidence="0">
                  <emma:literal>-Solid</emma:literal>
                </emma:interpretation>
                <emma:interpretation id="interp44" emma:lang="en-IN" emma:confidence="0">
                  <emma:literal>-Sociol</emma:literal>
                </emma:interpretation>
              </emma:one-of>
            </emma:emma>
          </inkml:annotationXML>
          <inkml:trace contextRef="#ctx0" brushRef="#br0" timeOffset="23639.993">2409 9001 1105 0,'5'-26'191'0,"3"-5"-109"0,-2-11-39 16,-1 10-1-16,-1 8 10 0,-4-1 37 0,-1 3 48 15,-7 6 35-15,-3-2 16 0,-2 3-12 16,-3 4-30-16,-1 1-33 0,-4 1-16 0,4 0-13 16,-5 3-12-16,2 2-12 0,-1 1-17 0,-4 1-12 15,0 4-12-15,4 2-5 0,-6 2-3 0,1 6-3 16,-1 3-1-16,1 5-7 0,0 5 4 15,3 4-5-15,6 11 0 0,-2-2 3 0,11 9-4 16,1 2 2-16,10 3-1 0,6 5-1 0,8-3 0 16,7 3 0-16,1-1 0 0,6-1-1 0,2 5-1 15,-4-5 3-15,-3 0-2 0,-7-2 3 16,-1-4-2-16,-6-3-4 0,-8 3 1 0,-6-5 1 16,-7-2 4-16,1 3 2 0,-7-4 4 0,-4-2-3 15,-3 1-3-15,-5-5 5 0,-4-5 1 16,-8-2 4-16,-1-5 7 0,-8-4-5 0,2-4 3 15,-4-6 0-15,-1-6 2 0,1-3 6 0,4-6 4 16,-4-6 0-16,9-3-5 0,-1-6 0 0,6-4-5 16,6-1-3-16,5-2-1 0,2-2-7 0,8 1-6 15,5 0-5-15,4 2-7 0,5 5-5 16,5 4-2-16,5 0-6 0,4 6-2 0,4-2 6 16,8 6 4-16,2 3 8 0,5 5 8 0,5 5-2 15,2 3 2-15,2 7-4 0,3-1-4 0,-7 5-4 16,7-4-15-16,-3 1-16 0,1 1-21 0,-2-4-24 15,0-2-28-15,1-2-30 0,0-5-30 16,-5-4-36-16,2-6-23 0,-2-2-22 0,-5-4-24 16,4-5-8-16,-4 1 7 0,-2-5 35 0,-1-3 60 15,3 1 68-15,-9 0 60 0,3-3 45 16,-2-2 42-16,-2 1 40 0,-3-2 54 0,-4 0 48 16,5-4 32-16,-5 3 20 0,-4-3-7 0,1 1-8 15,-3 5-15-15,-4 1-5 0,-1 6-4 0,0 4 1 16,1 7-1-16,-4 6-16 0,-4 2-27 15,4 2-47-15,-3 2-45 0,0 3-20 0,1 4-11 16,-5 8 9-16,1 8 12 0,-4 3-3 0,-2 6-2 16,2 1-5-16,-3-3-4 0,3 6-6 0,1 1 0 15,-2-3-8-15,7 1-6 0,0-4 3 16,-1-4-4-16,5-3 1 0,1-5 2 0,6-3-7 16,-3-1 2-16,7-6-3 0,-1 1 1 0,4-6 5 15,2-5 2-15,0-2 3 0,7 0 1 0,2-8 2 16,1-4-1-16,2-2 5 0,-3-4 4 0,0-1-5 15,-7-2 4-15,-4-1-3 0,-2 0 4 0,-3-4 3 16,-5-4-2-16,-2-2 1 0,-4 0-5 16,0-1 4-16,-11 0-1 0,0 3 0 0,-4 1 2 15,-5 3-10-15,-3 5-2 0,-2 4-4 0,-3 5-6 16,0 5 3-16,1 4-4 0,1 2 0 16,1 4-6-16,3 2-3 0,4 1-5 0,-1 3-12 15,3 0-13-15,5 0-26 0,2 5-34 0,2-2-46 16,6 3-77-16,3 0-90 0,3 2-114 15,6-1-276-15,1 2-584 0</inkml:trace>
          <inkml:trace contextRef="#ctx0" brushRef="#br0" timeOffset="24110.0244">3439 9438 1051 0,'-11'-9'407'0,"-4"-1"-201"0,-6-4-62 16,3 4-18-16,2 4-3 0,-4 3 1 0,3 3 2 15,-6 3-2-15,-1 3-8 0,2 7-19 0,-7 7-23 16,-2 4-10-16,3 5-5 0,-2 5-3 0,-2 0-2 16,8 5-15-16,-4-1-6 0,8 4-7 15,-2 1-3-15,6 1-4 0,3 1-10 0,1-2-3 16,5-3-10-16,3-4-2 0,5-4-2 0,7-5-1 15,1-5 3-15,4-3-3 0,3-4 1 16,1-3-2-16,2-3 2 0,5-5 4 0,0-4 3 16,2-4 2-16,1-6-1 0,0-1 1 0,1-4 1 15,0-3 1-15,1-1 2 0,-4-3-3 16,4-3 0-16,-3-2 0 0,0-5-1 0,-3-1 4 16,0-1-1-16,0 0 3 0,-3-4-3 0,-3 2 1 15,-1 0 0-15,-2 3 0 0,-1 5 4 0,-1 4-5 16,-5 9 3-16,1 3 4 0,-7 6 2 0,1 5 6 15,0 1-1-15,-2 0-9 0,0 3-7 0,0 1-2 16,0 8 4-16,0 3 3 0,0 8 5 16,0 2-1-16,-2 0-4 0,2 3-3 0,0-4-6 15,0 1 4-15,0-3-4 0,2 1 2 0,2-7-9 16,-1 2-11-16,0-5-12 0,5 1-32 0,-3-6-46 16,3-2-93-16,-1-3-107 0,4-3-202 15,2-4-409-15,0-5-119 0</inkml:trace>
          <inkml:trace contextRef="#ctx0" brushRef="#br0" timeOffset="22721.404">673 9536 1166 0,'-22'-5'383'16,"-5"-1"-173"-16,-2 0-81 0,2 3-1 0,6 5 11 16,3-1 14-16,5-1 1 0,1 0-21 0,6 2-18 15,0-2-27-15,4 0-24 0,4 0-23 16,4-2-34-16,0 1-10 0,3 1-6 0,3 0 2 15,6 3 22-15,4-2 3 0,8-2 1 0,7-2 1 16,5-2-2-16,8-2-2 0,2-1-2 0,0-4 0 16,4 1-5-16,-2 1 1 0,2-1 1 15,1 0-4-15,-9 0-1 0,0 1-15 0,-7 1-27 16,-4 0-48-16,-5 1-87 0,-1 4-126 0,-8 1-156 16,0 0-345-16,-10 3-421 0</inkml:trace>
          <inkml:trace contextRef="#ctx0" brushRef="#br0" timeOffset="24970.6615">4105 9522 1216 0,'-4'-12'215'16,"0"-5"-107"-16,-4-5-18 0,3 3 14 0,-5 5 26 15,-2 3 15-15,-1 5 2 0,-3 2-11 0,-6 8-16 16,0 0-14-16,-3 9-13 0,-4 3-12 16,-2 3-12-16,3 8-8 0,0 0-10 0,1-1-7 15,3 4-8-15,1 1-11 0,4 4-7 0,2-3-6 16,3-2-7-16,5 1-9 0,1-8-9 0,8 0-7 16,4-2-10-16,5-6 5 0,2-3 1 15,1-5 3-15,2-3 8 0,3-4 2 0,4-1 5 16,0-7 2-16,3-2 2 0,1-3-1 0,1-5-1 15,-1 3 3-15,-3-5 0 0,-4 1 2 0,1-3 4 16,-1-2-1-16,-5 3 3 0,-2 2 4 16,-5-3 1-16,-2 4 4 0,-1 4 4 0,-2 2 5 15,-1 3 4-15,-1 4 6 0,-2 4 1 0,2 2-10 16,-2 1-10-16,2 2-13 0,-3 7-6 0,-4 1 0 16,4 5 5-16,-5 3 1 0,3 1 4 15,-1 0-6-15,6-4-1 0,1 2-2 0,0-4-3 16,1 0 4-16,6-5-1 0,0 2-3 0,4-4 0 15,-1-4-1-15,4 0 2 0,3-4 2 0,3-1 2 16,-1-5 0-16,5-3-2 0,0-3-1 0,6 2-2 16,1-5 5-16,4 0 1 0,-1-4 0 15,-1-1 3-15,0-4-4 0,-6-2 4 0,1-2 2 16,-2-5 0-16,0-2 1 0,0-6-4 0,-1-5 1 16,-6-7 0-16,0 0 1 0,0-4 0 15,-7-2 0-15,-4 0-1 0,-2 0-5 0,-3 0 3 16,-3 4 1-16,0 5 0 0,-5 4 5 0,-3 6-5 15,-2 6 3-15,-3 3 0 0,1 6 2 0,1 11 9 16,-2 0-2-16,-1 8 2 0,-2 3-8 16,3 4-3-16,-5 5-2 0,2 11-1 0,-2 7 0 15,0 13 0-15,-3 6 0 0,2 11-1 0,4 5 3 16,-1 4 2-16,4 5 5 0,0-3 2 0,1 2-3 16,6-3 1-16,-3-3-2 0,5-1-3 15,-2-6 3-15,5-8-4 0,5-6-2 0,-1-3-2 0,6-4-1 16,0-2 1-16,1-4 1 0,5-2-1 15,1-6 1-15,1-3-1 0,3-1 1 0,3-2 2 16,3-2 2-16,3-4-2 0,3-5-1 0,-2 4-2 16,1-9-2-16,-1 3 0 0,-1-5-1 0,-6-2-3 15,-3-2-11-15,-1-5-20 0,-5 3-32 16,1-6-57-16,-2 4-72 0,-5-4-97 0,0 1-173 16,-5 0-411-16,4 0-403 0</inkml:trace>
          <inkml:trace contextRef="#ctx0" brushRef="#br0" timeOffset="24261.796">3770 9187 1798 0,'-11'-19'359'16,"2"0"-221"-16,-3-1-91 0,6 10-38 16,4 7-32-16,2 0-46 0,1 3-43 0,0 0-24 15,-1 3-9-15,4 0 3 0,0 6-3 0,0 3-25 16,-1 6-84-16,4 4-198 0,-2 5-138 0,1 5 478 15</inkml:trace>
        </inkml:traceGroup>
        <inkml:traceGroup>
          <inkml:annotationXML>
            <emma:emma xmlns:emma="http://www.w3.org/2003/04/emma" version="1.0">
              <emma:interpretation id="{B5F0CE19-0BB7-4A45-917D-E8C72D1917F1}" emma:medium="tactile" emma:mode="ink">
                <msink:context xmlns:msink="http://schemas.microsoft.com/ink/2010/main" type="inkWord" rotatedBoundingBox="5869,9417 8933,9095 9036,10077 5973,10399"/>
              </emma:interpretation>
              <emma:one-of disjunction-type="recognition" id="oneOf9">
                <emma:interpretation id="interp45" emma:lang="en-IN" emma:confidence="0">
                  <emma:literal>Norms</emma:literal>
                </emma:interpretation>
                <emma:interpretation id="interp46" emma:lang="en-IN" emma:confidence="0">
                  <emma:literal>norms</emma:literal>
                </emma:interpretation>
                <emma:interpretation id="interp47" emma:lang="en-IN" emma:confidence="0">
                  <emma:literal>Nouns</emma:literal>
                </emma:interpretation>
                <emma:interpretation id="interp48" emma:lang="en-IN" emma:confidence="0">
                  <emma:literal>nouns</emma:literal>
                </emma:interpretation>
                <emma:interpretation id="interp49" emma:lang="en-IN" emma:confidence="0">
                  <emma:literal>Nomis</emma:literal>
                </emma:interpretation>
              </emma:one-of>
            </emma:emma>
          </inkml:annotationXML>
          <inkml:trace contextRef="#ctx0" brushRef="#br0" timeOffset="25283.0135">5734 8923 2254 0,'-14'-9'281'0,"-7"-1"-168"0,-3-2-69 15,14 7-8-15,4 4 2 0,4 1 5 0,0 0 2 16,2 3-8-16,-1 0-9 0,-2 3 0 0,-2 6 0 16,-6 4 0-16,-1 14 10 0,-1 6 0 15,-4 8-3-15,-3 4 0 0,2 2-10 0,-1 0-5 16,0 2-5-16,3-2-3 0,0 4-4 0,-2-5-2 16,1-3 1-16,2-3-4 0,-2-6-2 0,5-3-2 15,2-4-6-15,4-6-1 0,-1-4-11 0,3-5-12 16,1-1-24-16,2-4-48 0,-2-4-74 15,3-4-79-15,0-5-86 0,3-3-122 0,-2-6-240 16,2-6-110-16,1-3 550 0</inkml:trace>
          <inkml:trace contextRef="#ctx0" brushRef="#br0" timeOffset="25620.995">5431 9080 1 0,'4'-41'0'16,"-1"-11"0"-16,4-10 0 0,-2 7 225 0,2 14 147 15,-1 6-45-15,2 6-21 0,2 8-27 16,-6 6-14-16,1 3-23 0,-1 5-46 0,-1 4-54 15,-2 1-50-15,2 4-39 0,2 2-18 0,3 5 6 16,2 3 11-16,5 6 11 0,1 7 4 0,5 6 0 16,2 6-8-16,0 1-9 0,3 3-9 15,1 2-5-15,4 4-3 0,-1-3-3 0,0 4-3 16,3-5-5-16,0 0-7 0,2-2-1 0,-3-6-3 16,4 2-1-16,-7-6-2 0,1-4-4 0,-5-2 0 15,-3-4-2-15,-7-6 3 0,-3-3-5 0,-4-6 3 16,-1-5 3-16,-3 1 1 0,-1-4 17 15,1-2 1-15,-3-5 4 0,2-6-2 0,1-6-9 16,1-7-4-16,-2-3-4 0,1-4 2 0,-2-1-7 16,0-4 1-16,-2-5 0 0,2-3-9 0,0-5 6 15,2-4-6-15,0 1-3 0,0 3-4 16,1-3-11-16,-1 3-12 0,0 8-18 0,2 5-23 16,-4 8-30-16,0 9-31 0,0 2-38 0,-2 3-66 15,3 6-101-15,1 4-189 0,3 3-284 16,-1 1-43-16</inkml:trace>
          <inkml:trace contextRef="#ctx0" brushRef="#br0" timeOffset="26252.1239">6418 8674 1139 0,'-1'1'278'0,"-2"2"-168"0,0 3-58 0,-1 5 21 15,2 4 50-15,-5 4 29 0,2 5 10 0,-3 3-10 16,-3 4-12-16,0 5-18 0,-5 2-12 0,1 2-14 15,1 3-13-15,0 1-11 0,-3 0-15 16,2-1-11-16,3-4-9 0,4-2-9 0,-2-4-9 16,8-1-5-16,2-7-5 0,2-2-2 0,8-5-1 15,-3-2-3-15,1-5 1 0,5-1 1 16,2-4-1-16,4-3 7 0,1-2 0 0,4-5 1 16,1 1 2-16,3-6-2 0,1-1-3 0,3-3 0 15,-1-3 0-15,-2-2-1 0,-2-3 0 0,2-4 4 16,-7-2-5-16,-1-2 6 0,-5-3 1 15,-4-4-3-15,-8-1 6 0,1-4-6 0,-5 1-1 16,-5 1-2-16,-1 3-4 0,-4 5-2 0,-3 3-5 16,-6 4 2-16,-1 5-3 0,-5 1 3 15,-1 7 1-15,-1 0-6 0,1 8 8 0,-3 5-2 16,3 2 2-16,-4 7 1 0,2 0-3 0,-2 9-1 16,6 1-2-16,-3 6 4 0,5 4-1 0,2 1-1 15,3 0 2-15,4 4-6 0,2-2 6 0,10-2-6 16,1-2-2-16,5-6 3 0,5 0-6 0,2-5 4 15,4-6 1-15,4-1 0 0,3-4 2 16,4-5 3-16,1-2 0 0,4-2-1 0,3-4 4 16,-3 1-3-16,6-7 0 0,0 2 4 0,-1-2-7 15,1-6 5-15,-1 1-1 0,-5-2-1 0,-4-3 6 16,-2 0-1-16,-5-3 2 0,-2 1-3 16,-3-3 2-16,1 2-1 0,-3 0-2 0,-1 2 3 15,-2 1-7-15,-3 5 3 0,1 2-1 0,-5 7-3 16,-1 2 3-16,0 5 1 0,-3 0-1 15,0 1-2-15,1 5 4 0,0 5-2 0,2 4 2 16,-3 6 6-16,-4 4-8 0,0 0 1 0,1 5-1 16,2 0-3-16,-2-1 7 0,2-3-4 0,2 3 1 15,2-5-2-15,-2 1-4 0,5-4-4 16,0-1-5-16,2-4-1 0,0 1-13 0,3-7-19 16,3-1-41-16,-1-4-59 0,-1-2-71 0,1-3-76 15,1-3-104-15,-1-2-183 0,1-4-192 0,-1-3 45 16,-1-3 727-16,2 0 0 0</inkml:trace>
          <inkml:trace contextRef="#ctx0" brushRef="#br0" timeOffset="27284.2552">7064 9116 1 0,'11'-38'0'0,"-3"-1"183"0,-1 2 381 0,-2 8-133 16,-1 3-87-16,2 4-58 0,-1 5-42 0,2 2-34 15,-2 5-38-15,-1 0-32 0,1 3-36 0,-1 1-14 16,-1 4-25-16,1 0-21 0,-2 2-14 16,3 2-17-16,-2 0-4 0,6 2 1 0,-1 3 3 15,0 3 5-15,3 4 2 0,-3 5 1 0,-3 2-4 16,2 4-2-16,-4 4-6 0,-1 0-2 0,-2-3-2 15,-2 3-3-15,0-4 0 0,-2-4-1 16,3 1-1-16,-2-4 2 0,2-2 1 0,-2-2 0 16,2-5-3-16,1-2 1 0,0-4 0 0,0 0 0 15,1-3 5-15,-1 0-1 0,3-3 4 16,-2-1 0-16,0-2-1 0,6-6 1 0,0-3-2 16,4-1 1-16,1-5-2 0,-3 0-2 0,0-3 2 15,4 0-1-15,0-3 2 0,3-1 0 0,-5-1-2 16,1 2 0-16,0 2-2 0,0 6 1 0,-3 2 4 15,-1 5-1-15,2 4-3 0,-4 1 1 16,1 5-5-16,0 0-4 0,0 2 7 0,-1 3-4 16,0 2 2-16,0 2 6 0,1 2-1 0,0 3 6 15,-1 4 1-15,-3 2-2 0,1 3-1 0,2 3-5 16,-5-5 0-16,2 3-4 0,-1-4 5 16,0-2-1-16,-1 0-3 0,2-2 0 0,-1-1-5 15,0-4 5-15,2-2-1 0,-3-1 1 0,3 0 0 16,-1-1-3-16,2-2 2 0,0-2-2 0,-1-1 6 15,6-1 2-15,-1-5-2 0,1 0 3 0,4-3-2 16,1-4 1-16,4-2 0 0,-4-2 1 16,3-3-1-16,1-1-3 0,-5-1 1 0,2-5-3 15,1-1 2-15,1 0-2 0,-4 1 0 0,0 0 1 16,0 5-7-16,0 4 7 0,-2 2-2 16,-1 6 1-16,-6 3 1 0,3 3-5 0,-5 2-1 15,-3 2-3-15,2 2 4 0,1 1 0 0,-2 5 0 16,3 8 4-16,-2 6-5 0,0 5 0 0,0 4 4 15,2 3-1-15,-3 0 3 0,2 5-2 0,-2-5-1 16,-1 0-1-16,2-3-2 0,3-3 3 16,-1-1-2-16,0-5 0 0,5-1-1 0,1-3-2 15,-1-4 2-15,3-3 0 0,2-4 1 0,0 1-2 16,4-6 0-16,-1-4-2 0,-2-1 1 0,4-4 4 16,-2-1-1-16,-1-1 0 0,4-4-4 0,-1-1-1 15,1-3 2-15,0-1 0 0,0-6 2 16,-1-1 1-16,7 1-2 0,-3-6-2 0,2-3 1 15,-4-3 0-15,4 0 3 0,-3-1 2 0,-3-1-4 16,4-1 1-16,-8-2 1 0,-1 2 1 16,0 3 5-16,-3 4-3 0,-5 3 0 0,0 6-2 15,-6 6 0-15,-2-1 1 0,-4 8-2 0,0 2-3 16,-4 3-5-16,-5 7-3 0,1-1 1 16,-3 2 2-16,-2 5 8 0,3 1 2 0,-3 5 0 15,1 7 0-15,3 2-3 0,1 3 3 0,5 1 0 16,5 4 0-16,3 1 1 0,2 1-2 0,2-1 1 15,5-2-4-15,-2-3 5 0,5-3 0 0,3 1-3 16,4-1 1-16,1-2-2 0,-3-5 0 16,8 0 4-16,-5-3 1 0,3 3 0 0,-8-1-1 15,1 2 1-15,-3-2 1 0,-1 1 4 0,-6-4 5 16,-5 2 2-16,-3-3 4 0,-2 3-3 0,-4-1 3 16,-5 0 2-16,-2 0-1 0,-8-2 1 0,-3 4-2 15,-1-6-1-15,-3 0-1 0,-2-3 4 16,1-2 2-16,-2 1 0 0,5-3 0 0,0-2-4 15,8 1-9-15,2-2 3 0,0 0-5 0,7-3 3 16,7 1-1-16,1-1-11 0,8-3-13 0,0 0-14 16,5-8-5-16,1 1-16 0,7-4-5 15,-1-2-9-15,4 2-8 0,1 3 9 0,1 0 9 16,-3 7 17-16,1-2 17 0,-4 2 6 0,-1 4 12 16,-3 3 4-16,0 0 11 0,-8 6 12 15,3 1 10-15,-6 0 7 0,1 4 0 0,-2 2 1 16,0-1-9-16,0 5-8 0,-2-2-4 0,1-1-17 15,1-2-13-15,1 2-28 0,1-2-44 0,-1 0-129 16,6 1-334-16,-2-2-1138 0</inkml:trace>
        </inkml:traceGroup>
      </inkml:traceGroup>
    </inkml:traceGroup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1:23.3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EE3B707-4786-4C4A-AE93-D92C6A921557}" emma:medium="tactile" emma:mode="ink">
          <msink:context xmlns:msink="http://schemas.microsoft.com/ink/2010/main" type="inkDrawing" rotatedBoundingBox="777,2320 10675,1766 10684,1929 786,2484" semanticType="underline" shapeName="Other">
            <msink:sourceLink direction="with" ref="{DE682903-3146-49F2-95DA-156FB64AD7B2}"/>
          </msink:context>
        </emma:interpretation>
      </emma:emma>
    </inkml:annotationXML>
    <inkml:trace contextRef="#ctx0" brushRef="#br0">10 614 1363 0,'-9'-6'916'0,"-2"-3"-908"0,-1 2-135 15,12 1-28-15,7 2 3 0,9 3 24 0,7-4 98 16,12 1 20-16,2-1-4 0,7 1-4 0,10-1 7 16,9 1 5-16,6 0 14 0,11-1 10 0,10-1 6 15,6 0 9-15,14-3 9 0,3 2 12 16,18-3 9-16,11 1 0 0,14 0-11 0,9 0-10 15,15 2-8-15,6-2-10 0,12-3-2 0,20 0 1 16,10-4 2-16,10-2 0 0,13-3 1 16,12-2-3-16,9-2-6 0,3 0 2 0,9-4-4 15,6 0-4-15,1 2-2 0,8 3-1 0,-2 3 0 16,1 8-2-16,1 1-1 0,-1 0-3 0,-7 5-2 16,0 0-1-16,-7-2-5 0,-8 2 3 0,-9 0 1 15,-10-1 3-15,-5-4 6 0,-10 2 0 0,-10-2 7 16,-15 2 16-16,-19 0 22 0,-13 1 16 15,-17 1 13-15,-22 0-5 0,-17 2-9 0,-26 1 1 16,-17 1-8-16,-22 1 0 0,-14-2 2 0,-18 5-6 16,-12 3 0-16,-13-3 5 0,-4 2-5 15,-3-1-2-15,-2-1-7 0,1 0-12 0,0 2-13 16,1 0-9-16,0-2-8 0,-3 2-2 0,-4 3 6 16,0 1-4-16,-3 3 0 0,-5 1-10 0,2-3-14 15,-1 0-19-15,-3 1-31 0,-3 0-43 16,-4 1-78-16,-2-3-110 0,3-1-223 0,2-1-497 15,-3-2-108-15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2:14.6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AB12E8C-A77A-4EEA-AE2B-621A122CED53}" emma:medium="tactile" emma:mode="ink">
          <msink:context xmlns:msink="http://schemas.microsoft.com/ink/2010/main" type="inkDrawing" rotatedBoundingBox="452,11557 11974,11186 11985,11530 463,11900" shapeName="Other"/>
        </emma:interpretation>
      </emma:emma>
    </inkml:annotationXML>
    <inkml:trace contextRef="#ctx0" brushRef="#br0">-6 566 1 0,'-3'-20'172'0,"-1"-2"73"15,0-1-62-15,5 6-108 0,7 8-108 0,3 1-56 16,4-2-11-16,6 1 16 0,13-1 45 15,5 0 33-15,13 0 14 0,4-1 19 0,9 1 8 16,11 1-1-16,7 0 2 0,10 0 0 0,11 0-7 16,12 1 2-16,7-1 6 0,15-1 4 0,8 1 7 15,11 0 8-15,15-3 1 0,12 2 1 16,14-4 7-16,11-2-2 0,8 1 8 0,19-1-2 16,10 0 4-16,10-2 1 0,12-1-6 0,12 3 1 15,10-4-12-15,13 4-5 0,9-2-10 0,11-1-9 16,7 2-4-16,10-1-10 0,0 2-4 0,2 1-1 15,4 3-3-15,-9 3-5 0,-2-1 0 0,-4 6-1 16,-13 4-1-16,-10 2 6 0,-10 4 3 16,-17 3 0-16,-15 0 1 0,-14 0-4 0,-15 3-8 15,-16-1-7-15,-11 0-4 0,-16 0-9 0,-17-2-1 16,-9-6-2-16,-13 3-2 0,-15-3 6 16,-10 0 6-16,-15-3 2 0,-18 0 6 0,-9 0 1 15,-17-6 1-15,-8 4 0 0,-9-2 0 0,-9 4 2 16,-11-3-9-16,-7 2-17 0,-6-3-25 15,-9 3-32-15,-6 0-54 0,-8 1-69 0,-2-2-94 16,-5-1-93-16,-7-3-36 0,-7 1 428 0</inkml:trace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4:06.7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1E4B6EA-1B8C-442A-9E16-2560A8BEC699}" emma:medium="tactile" emma:mode="ink">
          <msink:context xmlns:msink="http://schemas.microsoft.com/ink/2010/main" type="writingRegion" rotatedBoundingBox="255,12445 18139,11708 18429,18754 545,19490"/>
        </emma:interpretation>
      </emma:emma>
    </inkml:annotationXML>
    <inkml:traceGroup>
      <inkml:annotationXML>
        <emma:emma xmlns:emma="http://www.w3.org/2003/04/emma" version="1.0">
          <emma:interpretation id="{B7106B75-E1B0-4E8E-8CCD-22410A973B4C}" emma:medium="tactile" emma:mode="ink">
            <msink:context xmlns:msink="http://schemas.microsoft.com/ink/2010/main" type="paragraph" rotatedBoundingBox="642,12409 10588,12088 10673,14712 726,150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06F0B6-8FF0-4DBB-B82D-526775C3D8EC}" emma:medium="tactile" emma:mode="ink">
              <msink:context xmlns:msink="http://schemas.microsoft.com/ink/2010/main" type="inkBullet" rotatedBoundingBox="663,13083 1499,13057 1503,13194 668,13221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+</emma:literal>
              </emma:interpretation>
              <emma:interpretation id="interp4" emma:lang="en-IN" emma:confidence="0">
                <emma:literal>.</emma:literal>
              </emma:interpretation>
            </emma:one-of>
          </emma:emma>
        </inkml:annotationXML>
        <inkml:trace contextRef="#ctx0" brushRef="#br0">92 12492 1523 0,'-8'-16'782'0,"3"-4"-692"16,-6 2-30-16,10 7-15 0,-1 6-24 0,4 2-16 16,-2 2 2-16,1-1 4 0,-1 1 5 0,1 1 3 15,2-3 0-15,4 3-8 0,-5-3-7 0,8 3-2 16,3-2-1-16,3 1 1 0,7-2 4 16,5 1 1-16,2 1-1 0,9-4 1 0,3 1 1 15,9 2-3-15,4-3 4 0,3 2-1 0,-2-1-4 16,1 2-10-16,4-4-61 0,-4 0-100 15,3-1-168-15,-5 0-305 0,-1-2-286 0,-2-3 390 16</inkml:trace>
      </inkml:traceGroup>
      <inkml:traceGroup>
        <inkml:annotationXML>
          <emma:emma xmlns:emma="http://www.w3.org/2003/04/emma" version="1.0">
            <emma:interpretation id="{297B8AE9-9B4A-4051-9AB6-0DE8422B7945}" emma:medium="tactile" emma:mode="ink">
              <msink:context xmlns:msink="http://schemas.microsoft.com/ink/2010/main" type="line" rotatedBoundingBox="1690,12375 10588,12088 10673,14712 1775,14999"/>
            </emma:interpretation>
          </emma:emma>
        </inkml:annotationXML>
        <inkml:traceGroup>
          <inkml:annotationXML>
            <emma:emma xmlns:emma="http://www.w3.org/2003/04/emma" version="1.0">
              <emma:interpretation id="{976800CF-2072-4BD6-AF50-E9017C38F595}" emma:medium="tactile" emma:mode="ink">
                <msink:context xmlns:msink="http://schemas.microsoft.com/ink/2010/main" type="inkWord" rotatedBoundingBox="1690,12375 4204,12294 4263,14123 1749,14205"/>
              </emma:interpretation>
              <emma:one-of disjunction-type="recognition" id="oneOf1">
                <emma:interpretation id="interp5" emma:lang="en-IN" emma:confidence="0">
                  <emma:literal>food</emma:literal>
                </emma:interpretation>
                <emma:interpretation id="interp6" emma:lang="en-IN" emma:confidence="0">
                  <emma:literal>mood</emma:literal>
                </emma:interpretation>
                <emma:interpretation id="interp7" emma:lang="en-IN" emma:confidence="0">
                  <emma:literal>Food</emma:literal>
                </emma:interpretation>
                <emma:interpretation id="interp8" emma:lang="en-IN" emma:confidence="0">
                  <emma:literal>trod</emma:literal>
                </emma:interpretation>
                <emma:interpretation id="interp9" emma:lang="en-IN" emma:confidence="0">
                  <emma:literal>do</emma:literal>
                </emma:interpretation>
              </emma:one-of>
            </emma:emma>
          </inkml:annotationXML>
          <inkml:trace contextRef="#ctx0" brushRef="#br0" timeOffset="1296.9817">1130 12889 1185 0,'7'-10'3'0,"6"-9"-69"16,8-3-16-16,8 3 12 0,1 2 28 0,9-3 52 16,7 0 42-16,-1 2 28 0,-3 1 7 15,8 2-22-15,-1-2-21 0,4 4-7 0,3-4-5 16,0 4 0-16,5 0 3 0,-6 1-6 0,-3 2-2 16,-3 4-9-16,-6 0-6 0,-2 3-3 0,-7 3-11 15,-5 3-6-15,-9 3-10 0,1 0-8 16,-7 4-5-16,-2-3-7 0,-8 7 4 0,2-3 8 15,-4 4 15-15,-4 3 11 0,1 2 10 0,-6 2 3 16,2 3-4-16,-4 2 6 0,-4 3 1 16,-1-2 1-16,-2 0 2 0,-3-2-2 0,3-5-2 15,2 0-4-15,1-5 0 0,8-5-6 0,-3-4-1 16,6-2-1-16,2-3 2 0,0-2 13 16,2 0 23-16,0 0 22 0,8-2 20 0,-1-2-1 15,4-2-9-15,5-2-14 0,5-5-14 0,-5-2-8 16,7-2-7-16,-3 1-4 0,-2-4-4 0,-1 0 4 15,-4-2 1-15,-4 0 5 0,-6 1 4 0,-1 3-6 16,-4 2-8-16,-4-1-9 0,-1 3-9 0,-6 0-8 16,-1 3-1-16,-4 0 1 0,-6 3-6 15,5 1 8-15,-5-2 2 0,0 2-2 0,4 3 8 16,5 0-2-16,-2 3 3 0,6-2 2 0,5 1 6 16,2 1 4-16,2-4-6 0,2 2-9 15,0 0-20-15,10-4-5 0,3-2 0 0,9-1 5 16,4-2 14-16,9 2 0 0,0 0 2 0,3 2 1 15,2 2-2-15,0 0 3 0,7 2-1 0,-5-1 3 16,3 5-2-16,-6 3 0 0,-3 3 1 0,-4 2-3 16,-3 1 3-16,-3 4-6 0,-9 3 0 15,4 0 1-15,-7 6 0 0,-2 1 4 0,-2 5 2 16,1 0 3-16,-5 0-3 0,-4 1 3 0,-3 0 0 16,-1 1-2-16,1-2 4 0,-1-5-4 15,0 0 0-15,-1-4-1 0,1-4-4 0,1-2 2 16,1-3-1-16,2-2 1 0,-3-5 1 0,2 0 3 15,-1 2 9-15,2-4 9 0,2-1 13 16,-2-3 11-16,5-2 0 0,3-1-1 0,2 0-12 16,-1-4-5-16,2-3-8 0,0 0 0 0,-2-5-3 15,0 1 1-15,1-3 1 0,-2-1-2 0,-3-1 2 16,-5 0-2-16,2-2-2 0,-4 0 1 0,-2 3-7 16,-6-1 1-16,2 3-3 0,-6 1-4 0,-3-2 0 15,-2 7-4-15,-2-2-3 0,-6 5-3 16,-3 3 3-16,-1 1-2 0,-2 0-2 0,-6 5 2 15,7 1-6-15,-2 1 3 0,6 2 0 0,0 1-1 16,8-2 0-16,-1 2-9 0,3 0-15 0,5 1-38 16,1 1-65-16,5-2-100 0,3 2-86 15,1-1-85-15,8 1-126 0,4 0-144 0,3 1 345 16</inkml:trace>
          <inkml:trace contextRef="#ctx0" brushRef="#br0" timeOffset="511.9378">2624 11801 581 0,'-10'-12'216'0,"3"-7"-94"0,-3 2-36 16,-1 1-18-16,0 2 4 0,1 0 29 0,-5-1 32 16,-1 1 14-16,-6 1 4 0,-6-3-21 0,0 6-22 15,-3 0-16-15,-5 2-8 0,1 3 0 0,2 3-6 16,-2-1-8-16,5 0-10 0,5 3-16 0,1 1-16 15,7 4-12-15,3-2-12 0,0 7-9 16,0 2-3-16,-4 7-3 0,-2 5 2 0,-3 13 7 16,-2 6 4-16,-2 10 5 0,-3 8 4 0,5 8 3 15,-3 7 2-15,2 3-1 0,4 7 6 0,5-1-1 16,1 2 3-16,4-1 2 0,0-5-4 0,7-1 0 16,-2-2-3-16,3-4-2 0,-4 2 1 15,4-5 1-15,-5-3-2 0,2-2-2 0,-5-4 2 16,0-5-6-16,-2-7 3 0,0-7-3 0,-6-2-12 15,5-3-34-15,-4 0-69 0,-2-9-105 16,3-2-192-16,-3-7-500 0,-2-4-224 0</inkml:trace>
          <inkml:trace contextRef="#ctx0" brushRef="#br0" timeOffset="1806.1746">3614 12570 1261 0,'6'-6'241'0,"0"0"-163"0,0-3-52 0,-3 7-2 16,-3 1 32-16,-3 1 17 0,-1 0 4 0,-8 0-19 16,-4 1-37-16,-10 7-14 0,-7 1-1 15,-12 6 7-15,0 5 10 0,-9 1 15 0,-3 7 19 16,2-2 14-16,2 3 5 0,8 0-9 0,-2 3-17 15,8-2-17-15,7 2-14 0,0 0-8 0,7-4-6 16,7-2-5-16,6-7-1 0,6-4-1 0,4-3-1 16,4-2 4-16,4-4 9 0,4-1 11 0,6-3 13 15,6-4 8-15,6-3-4 0,5-4-6 16,2-5-8-16,4-1-8 0,0-6-1 0,-1 0-1 16,-1-4 0-16,-5-5-4 0,5-1 1 0,-8-4-1 15,-1-3-2-15,-2-3 2 0,-1 1-4 16,-7-3 0-16,-1-3-3 0,-1-2 0 0,-2-2 2 15,-4-5-1-15,-2-5 1 0,0 0-2 0,-5 0 1 16,0 0-1-16,1 4 0 0,-11 1 4 0,4 1-2 16,-3 8 3-16,0 3-2 0,-3 12 4 15,1 4 1-15,-2 5 0 0,-2 7 3 0,7 5-8 16,-3 2 3-16,7 6-5 0,-3 0-10 0,2 2-13 16,0 3-13-16,-2 6 2 0,-2 7 6 0,-4 14 13 15,-7 9 13-15,-3 10 4 0,6 5 2 16,-3 7 2-16,5 2-1 0,6 1 2 0,2 2-1 15,8-2 2-15,4 1-1 0,2-2 0 0,7-2-2 16,-4-5-1-16,2-5 2 0,5-4-1 0,-7-3 0 16,1-5-1-16,-1-2-6 0,2-3-28 0,-3-2-65 15,0-5-109-15,-1-4-143 0,5-6-241 16,-1-2-309-16,5-9 177 0</inkml:trace>
        </inkml:traceGroup>
        <inkml:traceGroup>
          <inkml:annotationXML>
            <emma:emma xmlns:emma="http://www.w3.org/2003/04/emma" version="1.0">
              <emma:interpretation id="{336CD5F8-68C5-4234-A2D1-2A4C6DD0B5A1}" emma:medium="tactile" emma:mode="ink">
                <msink:context xmlns:msink="http://schemas.microsoft.com/ink/2010/main" type="inkWord" rotatedBoundingBox="4848,12424 5577,12401 5621,13749 4891,13772"/>
              </emma:interpretation>
              <emma:one-of disjunction-type="recognition" id="oneOf2">
                <emma:interpretation id="interp10" emma:lang="en-IN" emma:confidence="0">
                  <emma:literal>&amp;</emma:literal>
                </emma:interpretation>
                <emma:interpretation id="interp11" emma:lang="en-IN" emma:confidence="0">
                  <emma:literal>%</emma:literal>
                </emma:interpretation>
                <emma:interpretation id="interp12" emma:lang="en-IN" emma:confidence="0">
                  <emma:literal>9</emma:literal>
                </emma:interpretation>
                <emma:interpretation id="interp13" emma:lang="en-IN" emma:confidence="0">
                  <emma:literal>*</emma:literal>
                </emma:interpretation>
                <emma:interpretation id="interp14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2361.25">5006 12578 1670 0,'-9'9'43'0,"-7"5"-87"15,-6 9 22-15,-5 4 5 0,1-4 11 0,-4 2 12 16,-6-5 6-16,-6 1-1 0,-3-2-3 15,-3 1-3-15,-1-2-1 0,1-2 1 0,4-3 3 16,5-2 6-16,8-4 2 0,0-2 5 0,8-3 5 16,1-5 5-16,1-1 2 0,4-2 5 15,2 0 3-15,2-3 2 0,3-3 5 0,4-2-2 16,3-3 1-16,0-6-4 0,6 0-8 0,2-2-3 16,6-5-6-16,3-6-2 0,3 4-2 0,4-4-3 15,0-2-6-15,3-1-3 0,1-7-1 0,2 0 0 16,-3-5 1-16,0-5 3 0,-6 4-3 0,3 0-1 15,-5-1 0-15,-2 3 1 0,-4 1 5 16,-6 4 0-16,-1 2 2 0,-6 6 0 0,-2 3 5 16,-4 3 7-16,-3 4 6 0,-6 0 4 0,1 5-1 15,-1 3-3-15,0 1-6 0,0 2-3 16,1 3-4-16,-1 5-7 0,1 1-4 0,3 4-9 16,1 0-7-16,1 3-6 0,1 3-8 0,-1 0-4 15,0 6-4-15,-3 7 2 0,-1 7 5 16,3 8 6-16,-1 10 6 0,0 6 4 0,2 8 2 15,2 7-1-15,1 1 2 0,2 2 1 0,2 0 1 16,3-1 5-16,-2 0-4 0,7-3 1 0,0-1-1 16,2-5-2-16,3-5 4 0,6-2-1 0,-1-4 1 15,4-3 4-15,1 0-6 0,-3-1 1 16,-2-2 1-16,0-3 0 0,-1-1 1 0,-3-6 0 16,0-3-2-16,0-1-5 0,2-6 5 0,-4-2-1 15,5 0-3-15,1 0-32 0,5-3-82 0,-2 1-93 16,0-6-124-16,0-2-186 0,8-3-287 0,0-6 161 15</inkml:trace>
        </inkml:traceGroup>
        <inkml:traceGroup>
          <inkml:annotationXML>
            <emma:emma xmlns:emma="http://www.w3.org/2003/04/emma" version="1.0">
              <emma:interpretation id="{B226BE63-CA88-4382-8520-9DBE3F209216}" emma:medium="tactile" emma:mode="ink">
                <msink:context xmlns:msink="http://schemas.microsoft.com/ink/2010/main" type="inkWord" rotatedBoundingBox="6303,12452 10596,12314 10673,14712 6380,14851"/>
              </emma:interpretation>
              <emma:one-of disjunction-type="recognition" id="oneOf3">
                <emma:interpretation id="interp15" emma:lang="en-IN" emma:confidence="0">
                  <emma:literal>Beverages</emma:literal>
                </emma:interpretation>
                <emma:interpretation id="interp16" emma:lang="en-IN" emma:confidence="0">
                  <emma:literal>Bevages</emma:literal>
                </emma:interpretation>
                <emma:interpretation id="interp17" emma:lang="en-IN" emma:confidence="0">
                  <emma:literal>Bevayes</emma:literal>
                </emma:interpretation>
                <emma:interpretation id="interp18" emma:lang="en-IN" emma:confidence="0">
                  <emma:literal>Beveiges</emma:literal>
                </emma:interpretation>
                <emma:interpretation id="interp19" emma:lang="en-IN" emma:confidence="0">
                  <emma:literal>Beverges</emma:literal>
                </emma:interpretation>
              </emma:one-of>
            </emma:emma>
          </inkml:annotationXML>
          <inkml:trace contextRef="#ctx0" brushRef="#br0" timeOffset="3185.2401">5903 12163 629 0,'-6'-12'735'0,"-7"-1"-559"0,1 2-87 16,4 5-43-16,3 6-22 0,4 1-14 0,-1 0-9 15,2 5 1-15,-2 4 12 0,-5 10 13 0,3 6 11 16,-7 6 2-16,3 4 0 0,1 4 4 0,1 7-1 15,-1-4 3-15,3 1-3 0,3-1-6 0,1-3-6 16,0 0-5-16,2 0-2 0,1-3-1 16,0-4-3-16,1-2-5 0,-2-6-4 0,2-6-4 15,-4-4-5-15,2-3-9 0,-2-3-13 0,-2-6-33 16,2 0-26-16,0-3-5 0,0-3-10 16,0 0-9-16,0-6-15 0,0-3-19 0,-2-6 9 15,0-5 37-15,-2-3 41 0,-1-5 26 0,-4-2 17 16,1-4 3-16,-2-2 15 0,-1-1 17 0,2-5 30 15,0-3 37-15,-1-4 30 0,4 1 14 16,-1-1-9-16,2 0-18 0,1 2-20 0,4 1-11 16,0 1-8-16,4 6-11 0,1 4-9 0,0 3-7 15,1 6-7-15,3 0-5 0,4 1-10 0,-1 4-8 16,5 2-12-16,0 2-1 0,6 1-4 16,1 5-1-16,5-1 6 0,4 5-8 0,5 2 1 15,3 0-2-15,3 6-4 0,-5 4 5 0,0 4-4 16,-3 2 0-16,-3 4-3 0,0 6-3 0,-7 0-2 15,-1 4-2-15,-8 4 4 0,-6 0-2 0,-6 4 5 16,-6 2 4-16,-6 0 1 0,-5 3 9 16,-5-2 1-16,-8 1 2 0,0-2 1 0,-7 0-2 15,1-2-1-15,1-4 1 0,1-1 3 0,-2-5-1 16,2-4 1-16,0-4 1 0,5-1-3 0,4-4 6 16,4-4 4-16,5 1 4 0,5-4 5 15,3-1-2-15,3 1 0 0,0-3-4 0,3 3-9 16,2-2-10-16,2 1-5 0,5-2-5 0,8 0-3 15,5 2 6-15,4 2 0 0,3 4 3 16,4-1 3-16,1 8-2 0,4 2 1 0,-1 1 0 16,0 5 1-16,-8 1-2 0,1 1 0 0,-8 2-4 15,-4 2 0-15,-3 0 0 0,-6 0-1 0,-5-1 2 16,-6-1 6-16,-2 1 0 0,-6 3 6 16,-6-4 3-16,-5 2 4 0,-6-3 4 0,-3-2 1 15,-5 1 1-15,-6-7-4 0,0 1 3 0,-1-5-2 16,-2-4 4-16,3-1 2 0,-1-3-2 0,-2-2 3 15,4-2-5-15,5-1-1 0,2-4 1 16,5 1 1-16,3-1 0 0,6-5-5 0,4 1-2 0,4-1-7 16,5-1-15-16,1-2-28 0,4 0-46 15,4-4-55-15,3 1-73 0,10-1-84 0,4 1-111 16,6 0-214-16,5 1-140 0,5 2 552 0</inkml:trace>
          <inkml:trace contextRef="#ctx0" brushRef="#br0" timeOffset="3842.8735">6497 12506 381 0,'2'0'727'0,"2"-3"-514"0,0 0-141 0,6 0-41 15,8-5 8-15,3 4 21 0,6-4 12 0,0 1 0 16,1-1-9-16,-4-4-13 0,2 1-8 16,-5-1-4-16,-1-3-1 0,3-2 3 0,-8-1 1 15,-1-3 3-15,-3 2 2 0,-1-4-2 0,-6 2-4 16,-2-1-4-16,-2 3-3 0,-1-1-7 0,-2 5-3 15,-2 1-3-15,-3 2-7 0,-2 0-1 0,1 5-4 16,-3 1-2-16,-1 3-4 0,-6 3-1 16,1 0-1-16,1 3-3 0,-3 3 4 0,1 5-2 15,-1 0 2-15,-3 4 0 0,6 1 0 0,-5 5 3 16,6-3-2-16,4 3 2 0,5-1 1 0,2 0-1 16,4 1 3-16,2-2 2 0,6 3 3 0,4-3 4 15,2-3 5-15,7 0 0 0,1-4-1 16,4 3 2-16,1-4-5 0,0-2 0 0,1 0-3 15,-4-3-4-15,5-2-5 0,-7 0-10 0,5-2-12 16,-5-1-28-16,-1-2-31 0,4-1-40 16,-4-2-24-16,1 0-14 0,-1-4 2 0,-2-1 16 15,-1-1 16-15,-1-2 30 0,-3-3 25 0,-2-1 27 16,-1-5 17-16,1-4 12 0,-7 1 10 0,2-5 8 16,-2 5 17-16,-3-1 36 0,-1 1 46 15,-1 3 38-15,-2 2 21 0,2 5-3 0,-1 1-23 16,-2 1-26-16,2 4-17 0,2 0-20 0,-4 4-14 15,4 2-16-15,-2-1-18 0,2 3-21 0,0 0-24 16,0 3-16-16,0 3 2 0,-1 2 4 0,1 7 19 16,-3 6 10-16,0 6 3 0,2 4 1 15,0 3 0-15,1 5-1 0,0-2-3 0,1-3 0 16,2-2-2-16,4-2 1 0,-2-4 1 0,3-4-1 16,0-3 3-16,3-2 0 0,1-5 1 15,0-1 9-15,-3-3 5 0,-1-5 9 0,2 0 9 16,2-5 8-16,1-1 2 0,-2-3 3 0,1-5-4 15,1-4-9-15,3-5-5 0,-2-4-10 0,-3-4-7 16,1 0 0-16,-2-5-3 0,0-2-1 0,0-1-4 16,-2-4 1-16,-1 2-6 0,4 3 0 15,-6 1 1-15,5 1-5 0,-2 3 4 0,-3 3-5 16,2 3-4-16,-2 3-15 0,2 2-34 0,0 6-54 16,-5-1-60-16,2 5-95 0,-1 3-127 15,0 3-131-15,-2 6-172 0,2 2-70 0,1 4 663 16</inkml:trace>
          <inkml:trace contextRef="#ctx0" brushRef="#br0" timeOffset="4383.6436">7402 12265 15 0,'3'2'388'0,"0"-2"-251"16,2 0-18-16,7 0 22 0,4-3 20 0,8 0-2 16,-2-1-27-16,3-1-26 0,-1-1-15 0,1 0-6 15,0-2-3-15,-1 1 3 0,-2-3 4 16,-5-1 0-16,-2 1-1 0,2-5-5 0,-6 3-5 15,0-1-11-15,-1-3-5 0,-4 3-9 0,-1-2-9 16,-2 4-2-16,-3 2-8 0,-3 0-3 16,0 5-7-16,-2-2-13 0,2 2-9 0,-6 3-8 15,1 0-5-15,-4 2 0 0,-3 0 1 0,-2 4 3 16,-1 2 2-16,-6 6 1 0,0 0 2 0,-1 5 0 16,2 1 2-16,-1 2-1 0,1 5 1 0,0-1 0 15,4 2-2-15,2 3 3 0,1-2-1 16,5 1 1-16,0-4-2 0,5-1 3 0,4-5-3 15,2 1 1-15,3-3 4 0,5-8 1 0,0 2 5 16,0 0 5-16,4-5 2 0,3 0 6 0,2-3-1 16,2-3 0-16,-2 0 1 0,8-4-1 0,-5-3 0 15,1 1-3-15,3-4 0 0,-2-1-5 16,-1 0 3-16,1-6-1 0,-8-1-1 0,7 0 3 16,-4-3-2-16,-2-1-1 0,1 1-3 15,-1-2-2-15,1 1-5 0,-2 3 1 0,0-1-2 16,-2 5-6-16,-3 1 6 0,2 2-3 0,-2 1 1 0,-3 3 3 15,3 2-2-15,-6 2-1 0,1-1-1 16,-3 2 0-16,0 0 0 0,-1 2-3 16,0 2 1-16,0-1-11 0,0 3-3 0,0-3-13 0,-1 2-7 15,1 2 10-15,0 5 4 0,-1 4 14 16,1 6 8-16,-3 1 1 0,2 7 0 0,1-2-1 16,0 1 0-16,1 3-3 0,3-2 3 0,2-4 1 15,-2-2-1-15,5-1 6 0,-1-3-4 0,1-4 2 16,5-1 6-16,2-2-8 0,1-3 8 15,2-3-4-15,4-1-19 0,1-3-93 0,-1-3-169 16,-2-3-367-16,1-3-873 0</inkml:trace>
          <inkml:trace contextRef="#ctx0" brushRef="#br0" timeOffset="5832.0068">8374 12127 703 0,'4'-10'307'0,"3"1"-155"16,1-1-70-16,0-2-7 0,3 4 19 0,-3-1 21 16,-1 3 18-16,-3-1-8 0,0 4-14 15,-4 0-18-15,-2 0-21 0,0 2-28 0,-1 1-29 0,-1 0-18 16,-5 1-15-16,-5 2 2 0,-2 3 9 16,-7 4 4-16,2 2 9 0,-6 5-1 0,2-2 0 15,-1 3 2-15,5-2-4 0,-2 3 3 0,7-3-2 16,2 2-3-16,2-3-2 0,2 2-1 15,7-1 3-15,3-4 1 0,3-4 12 0,6 3 2 16,-1-5 9-16,5-1 4 0,3 0-3 0,2-1 0 16,5-1-6-16,-2 0-2 0,3 0-6 0,-1-1 3 15,1-2 0-15,-5 0 1 0,1-5 7 16,-4 4-2-16,-1-4 3 0,-3 1 4 0,0-1-1 16,0 1 6-16,-4-2-1 0,-1-3 0 0,-2 2-3 15,-1 1-2-15,-2 2-3 0,-2 2-2 16,0 0 2-16,-2 2-13 0,2 0-9 0,0 0-6 15,-2 2-13-15,2-2-3 0,2 2-4 0,-2-2-7 16,2 0 4-16,0 1 9 0,0 2 10 0,6 0 12 16,-3 0 2-16,8 3 3 0,1-3 0 0,7 3 1 15,2-3-1-15,7-2-2 0,-1 2-3 0,5-1-1 16,3-2 3-16,-1 1-2 0,5 0 1 16,-4-1-1-16,2 0-1 0,-1-1 4 0,-8-2 0 15,1-1 4-15,-5-7-3 0,-2 1 6 0,-1-3 5 16,-9-4 1-16,1-2 5 0,-4-2-2 0,-3-4-3 15,-4 0-4-15,-1-2 0 0,-3 2-6 16,-3 1-4-16,0 2-3 0,-3 1-5 0,-1 3-1 16,-4 0-1-16,-2 3-2 0,-3 2 5 0,-3 1-3 15,1 5 3-15,0 0 0 0,0 2-1 16,2 1 1-16,3 2-3 0,-1 1 2 0,4 2-5 16,-2-1-1-16,5 3-5 0,-3 0-3 0,6 2 4 15,-2 5 0-15,2 0 4 0,-2 5 4 0,1 4-2 16,4 3 5-16,-1 4 1 0,1 4 1 15,0 1-1-15,-2 4 4 0,-1 3 0 0,1 4 1 16,3 4 3-16,-2 8-1 0,-2-1 0 0,1 6 1 16,0 3-2-16,2-3 1 0,1 3 0 15,-3 6 3-15,-1 3-3 0,-1 5 1 0,1 5-1 16,-6 1-1-16,2 5 1 0,-6 1 0 0,0 5 1 16,-2-1 1-16,-5 2-1 0,-2-2 0 0,-7-3 0 15,-3-1 0-15,-6-9-1 0,0-9 1 0,1-16 0 16,-2-11-1-16,-1-12-3 0,-10-5 7 0,-3-6-1 15,-5-7 2-15,-1-8 2 0,1-10-2 16,0-7-3-16,4-3 3 0,1-8 5 0,-2-3-6 16,5-4 3-16,4-3-3 0,7-4-3 0,4-3 4 15,6-7-1-15,9 2-1 0,2-2-2 0,5-3-3 16,9-2-3-16,5 0-2 0,7-2-2 16,10 0 1-16,3-1-1 0,7 2-3 0,5-2 0 15,6 9-1-15,6 0 0 0,2 4 3 0,6 1 2 16,3-2-2-16,3 5 0 0,1-1 0 15,6 0 0-15,0 1 3 0,0 5 1 0,2-2-1 16,-1 2-1-16,6-2-1 0,0 3 1 0,-4-2 2 16,3 0-2-16,-4 0 0 0,-1 3 1 0,-3 1-2 15,-3 1 3-15,-5 6 0 0,-7 1 1 16,-5 2-2-16,-4 4 0 0,-8-3 2 0,1-1-1 16,-8-3 3-16,-1 1 0 0,-3 3-1 0,-4-2 0 15,-2 1-1-15,-1 0 3 0,-4-1-3 0,-3 0 2 16,2-1-1-16,-5 5-3 0,-1-1 1 0,5-2-2 15,-6 1 2-15,1 2 0 0,-2 0-2 0,-2 2 0 16,1-1-1-16,-4 4-1 0,1 4-1 16,1-2 0-16,-1 5-3 0,-1 2-4 0,2-1-4 15,-5 4-6-15,1 0-4 0,-5 0 0 0,-3 6 0 16,-5 3 6-16,-5 6 0 0,-1 5 4 0,-3 6 4 16,1 3 0-16,-5 2 3 0,7 5-2 15,3-5 0-15,7 0 0 0,6-1 2 0,4-5 6 16,6 4-1-16,5-3 3 0,-1-1 2 0,8-6 2 15,1-2 4-15,5-4 4 0,5-1 5 16,3-3 0-16,1-4 1 0,8-1-2 0,-3-4-3 16,6-3 0-16,1 2-3 0,-2-4-1 0,2 0-1 15,0-1-2-15,4-3 2 0,-3-1-1 0,2-3 2 16,2-2 0-16,-2-3-1 0,-9-5 1 16,5-2 1-16,-1-5 2 0,-6 0-4 0,4-1 1 15,-6-1-1-15,0 3-4 0,-3 0 1 0,-1 0 1 16,-5 3 1-16,-4 3 0 0,-4 2-1 0,-8 2-2 15,-2 6-3-15,-2-2 2 0,-4 4-6 0,0 1-2 16,-6 0-6-16,-1 4-7 0,-1 3 3 16,0 0-3-16,0 3 0 0,2 3-2 0,-2 0-4 15,3 8 0-15,-3 0-1 0,7 0 7 0,-4 5 3 16,1-1 4-16,4 4 2 0,4 3 0 0,4-1 5 16,4 3 0-16,2 1 4 0,3-2 4 15,3 0-4-15,2 0 3 0,3 2 0 0,-3-3-2 16,2-4 1-16,-8 1 0 0,-7-6 0 0,3 3 2 15,-6-9 7-15,-4 1 7 0,-4-3 14 16,0 2 11-16,-5 2-3 0,-3-3-1 0,-5 0-9 16,-3 1-8-16,-3-4-3 0,0 3-6 0,-1-3 0 15,-1 1-8-15,3-1 2 0,4-1-3 0,-1-1 0 16,0 1 2-16,3-1-5 0,3 1-13 16,-1-2-42-16,4 3-83 0,1-2-162 0,0 1-378 15,6 0-938-15</inkml:trace>
        </inkml:traceGroup>
      </inkml:traceGroup>
    </inkml:traceGroup>
    <inkml:traceGroup>
      <inkml:annotationXML>
        <emma:emma xmlns:emma="http://www.w3.org/2003/04/emma" version="1.0">
          <emma:interpretation id="{A320DB35-F9DA-4932-A16D-A4604B8646C6}" emma:medium="tactile" emma:mode="ink">
            <msink:context xmlns:msink="http://schemas.microsoft.com/ink/2010/main" type="paragraph" rotatedBoundingBox="344,14661 18224,13842 18352,16645 472,174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CA2174-6FCD-450A-9BC8-168FC4B3016C}" emma:medium="tactile" emma:mode="ink">
              <msink:context xmlns:msink="http://schemas.microsoft.com/ink/2010/main" type="inkBullet" rotatedBoundingBox="367,15159 1039,15129 1040,15170 369,15201"/>
            </emma:interpretation>
            <emma:one-of disjunction-type="recognition" id="oneOf4">
              <emma:interpretation id="interp20" emma:lang="en-IN" emma:confidence="0">
                <emma:literal>-</emma:literal>
              </emma:interpretation>
              <emma:interpretation id="interp21" emma:lang="en-IN" emma:confidence="0">
                <emma:literal>_</emma:literal>
              </emma:interpretation>
              <emma:interpretation id="interp22" emma:lang="en-IN" emma:confidence="0">
                <emma:literal>.</emma:literal>
              </emma:interpretation>
              <emma:interpretation id="interp23" emma:lang="en-IN" emma:confidence="0">
                <emma:literal>`</emma:literal>
              </emma:interpretation>
              <emma:interpretation id="interp24" emma:lang="en-IN" emma:confidence="0">
                <emma:literal>r</emma:literal>
              </emma:interpretation>
            </emma:one-of>
          </emma:emma>
        </inkml:annotationXML>
        <inkml:trace contextRef="#ctx0" brushRef="#br0" timeOffset="8956.0321">-104 14461 1328 0,'-28'-1'159'0,"-7"0"-92"0,2 2-18 0,11 2-14 16,13-1 2-16,8-1 6 0,2-2 7 0,8 2 9 15,3 2 3-15,4-1 6 0,13-4-1 16,8-2-6-16,14-2-16 0,15-4-13 0,9 3-12 16,8-4-34-16,10 2-147 0,3 0-396 0,6-4-862 15</inkml:trace>
      </inkml:traceGroup>
      <inkml:traceGroup>
        <inkml:annotationXML>
          <emma:emma xmlns:emma="http://www.w3.org/2003/04/emma" version="1.0">
            <emma:interpretation id="{D7728F6F-B09D-4649-BB3A-7BB1ADB36D93}" emma:medium="tactile" emma:mode="ink">
              <msink:context xmlns:msink="http://schemas.microsoft.com/ink/2010/main" type="line" rotatedBoundingBox="1451,14610 18224,13842 18352,16645 1580,17412"/>
            </emma:interpretation>
          </emma:emma>
        </inkml:annotationXML>
        <inkml:traceGroup>
          <inkml:annotationXML>
            <emma:emma xmlns:emma="http://www.w3.org/2003/04/emma" version="1.0">
              <emma:interpretation id="{2CAFDBC2-7DFB-4A0F-84B9-90C855ABDC0A}" emma:medium="tactile" emma:mode="ink">
                <msink:context xmlns:msink="http://schemas.microsoft.com/ink/2010/main" type="inkWord" rotatedBoundingBox="1463,14876 4887,14719 5003,17256 1580,17412"/>
              </emma:interpretation>
              <emma:one-of disjunction-type="recognition" id="oneOf5">
                <emma:interpretation id="interp25" emma:lang="en-IN" emma:confidence="0">
                  <emma:literal>clothing</emma:literal>
                </emma:interpretation>
                <emma:interpretation id="interp26" emma:lang="en-IN" emma:confidence="0">
                  <emma:literal>clotting</emma:literal>
                </emma:interpretation>
                <emma:interpretation id="interp27" emma:lang="en-IN" emma:confidence="0">
                  <emma:literal>Clothing</emma:literal>
                </emma:interpretation>
                <emma:interpretation id="interp28" emma:lang="en-IN" emma:confidence="0">
                  <emma:literal>coting</emma:literal>
                </emma:interpretation>
                <emma:interpretation id="interp29" emma:lang="en-IN" emma:confidence="0">
                  <emma:literal>clocking</emma:literal>
                </emma:interpretation>
              </emma:one-of>
            </emma:emma>
          </inkml:annotationXML>
          <inkml:trace contextRef="#ctx0" brushRef="#br0" timeOffset="13866.1115">906 14882 1 0,'-5'-6'115'0,"3"-5"-45"0,0 3-11 15,0-1 43-15,2 5 51 0,0-1 64 0,0 1 30 16,0 1-30-16,0 1-54 0,0 2-65 0,0 2-53 16,0-1-34-16,2-1-17 0,-2 2 0 15,1 2 10-15,0 2 11 0,-1 3 16 0,2 2 5 16,-2 4-2-16,1-1-2 0,3 3-8 0,-3-2-4 15,1 2-5-15,0-3-9 0,0-3 4 0,0-4 2 16,5-1 9-16,-4-3 18 0,1 2 10 16,4-5 19-16,-4 0 13 0,4-5 3 0,-3-1-6 15,6-1-11-15,2-5-16 0,1 2-15 0,2-8-5 16,4-2-12-16,-3-3 0 0,5-1-1 0,-3 1-4 16,1-3 0-16,-4-2-4 0,0-3 1 15,3-2-2-15,-3 0 0 0,0 1-3 0,7 1-2 16,-6-3 0-16,9 0-3 0,-4 1 0 0,7-1-2 15,-3 2-1-15,2 3 0 0,2 1-2 0,1 4 2 16,-4 5-1-16,1 1 1 0,-4 3 0 16,1 5-3-16,-3-2 0 0,2 4 0 0,-1 4 0 15,-4 0-1-15,2 2 0 0,-5 4-3 0,-2 0 0 16,-1 1 2-16,-1 2 2 0,-1 1 2 16,-5 0 3-16,4 2-1 0,-6-2 1 0,4-1 2 0,-4-2 0 15,3-1 3-15,-3-1 0 0,-2 2 3 16,2-3-1-16,-4 2 2 0,0-2 6 0,0-2 3 15,0 2 7-15,0 0 0 0,0-1-1 0,0-2-6 16,0-2-5-16,0-2-2 0,0 1-5 0,-4 0-1 16,2 1-6-16,-1 2-7 0,-4 0-4 0,3-1-6 15,-5 2-2-15,2 1-3 0,-4 1 2 16,-2 1 2-16,-4 2 5 0,-5-1 6 0,-5 5 1 16,2 2 4-16,-3 0 0 0,-1 3-1 0,-4 2 2 15,3 0 0-15,0 3 2 0,-3 1 2 16,4 2-2-16,-6 3-2 0,6 0-1 0,0-1 3 15,3 5-1-15,0 0 4 0,1 3 0 0,6 4-2 16,-3 0 5-16,9 0-2 0,0 4 3 16,1 1-1-16,5-2-2 0,0-1 2 0,7-1-1 15,0-3 3-15,10-2 2 0,-4-4 0 0,5-3 3 16,2-3-3-16,7-4 5 0,2-4 1 0,5 0 2 16,8-5-1-16,2-2-1 0,3-4 0 15,2-4-2-15,6-4 3 0,-2-2-4 0,3-3-2 16,1-2-2-16,-6 0 0 0,5-4 2 0,-5-4-1 15,-4-2-1-15,-1-5 1 0,0 2-5 0,-2-6 4 16,-4 1-1-16,3-4 0 0,-7-1 1 0,3-5 0 16,-3-1 0-16,-4-1-4 0,1-3 1 0,-8 1-2 15,-2-6 0-15,2 1 5 0,-10 4-5 16,3 3-1-16,-5 8-1 0,-3 4-2 0,-3 5 5 16,-1 5-1-16,-6 3 2 0,4 3-1 0,-2 4 0 15,-2 3 0-15,2 3-1 0,-3-1 3 0,2 4-11 16,-4 4 1-16,-1 1-5 0,-2 5-4 15,-2 2 7-15,-1 3 0 0,-4 7 1 0,1 4 1 16,-3 0-4-16,4 8 0 0,-4 3 1 0,6 3 2 16,0 8 1-16,-3 5 2 0,4 0-1 15,2 4-5-15,1-3 6 0,5-5 0 0,-2 2 1 16,5-5 5-16,0-4-7 0,8 0 0 0,0-8-1 16,1-3 3-16,5-3-1 0,3-4 2 0,0-1 1 15,1-5-8-15,6 0 7 0,-4-6-2 0,0-1-1 16,7-6 3-16,-6-2-7 0,6-2 0 15,-4-2 0-15,2-6 3 0,-3 0-1 0,2-4 0 16,-3-1-2-16,-2-5-4 0,0 1 2 0,4-3 1 16,-5-1 4-16,2-2 7 0,-2-2-5 15,-1-1 1-15,1-2 0 0,-2 1 0 0,-3 2 3 16,-4 2 1-16,4 3-1 0,-5 4-3 0,-2 3 5 16,4 6 0-16,-5 3 4 0,-1 3 4 0,0 3-13 15,0 1-10-15,-1 1-6 0,-2 6-2 0,-2 2 11 16,1 8 8-16,-6 3 3 0,-2 5-2 15,-1 2 2-15,1 2-1 0,0 0 1 0,5-1 2 16,-3 1-6-16,8-2 2 0,-1-2-3 0,-1-3-2 16,8-5 7-16,0-1 1 0,1-2 4 0,5-3 2 15,3-1-1-15,1-5 2 0,6-2 2 16,-1-2 4-16,5-4-5 0,1-2-3 0,2-4-7 16,2-4-5-16,0-2 6 0,-4-3-2 0,1-2 3 15,-2 0 0-15,-8-2-3 0,-3 2 0 16,1-3-1-16,-6-1 2 0,-6-2-3 0,-3 2-2 15,-2-5-3-15,-5 4-4 0,0 2 2 0,-5 2-1 16,-2 2-3-16,-1 3 4 0,-1 2-5 0,-5 4 0 16,3 2 4-16,-6-1 1 0,1 5 1 0,-3 2 2 15,1 2-1-15,0 0-4 0,1 6 5 16,1-4-2-16,8 1 3 0,2 1 2 0,1-1-6 16,0 1-1-16,9-1-3 0,-1-1-4 0,2 0-1 15,3-2-4-15,0 1-7 0,1-2-4 0,6 0 10 16,-3 0 6-16,5-2 14 0,4 1 5 0,0-5-1 15,4 2-2-15,1-2-2 0,2 0 1 16,-4 0 0-16,4-2 2 0,-4 2-2 0,-1 2-2 16,0-1 2-16,-5 1-2 0,1 1 1 0,-6 0 5 15,4-2-9-15,-5 2 0 0,-2 2-1 16,0-1-3-16,2 1 4 0,-4 1-1 0,0 0-6 16,0-2-11-16,1 1-15 0,-1-1-16 0,0-1-16 15,1 2-10-15,-1 0-20 0,0-2-21 0,2 0-31 16,-2 0-66-16,1-3-114 0,2 3-183 15,-2-2-131-15,4 1 484 0</inkml:trace>
          <inkml:trace contextRef="#ctx0" brushRef="#br0" timeOffset="14158.0487">2661 14133 153 0,'-8'-13'361'0,"3"-2"-159"16,-5-2-41-16,6 7 33 0,3 4 47 0,-3 3 24 15,3 1-24-15,-1 2-79 0,2 2-82 0,-1-1-55 16,-3 8-26-16,-4 3-5 0,0 12 14 16,-2 7 13-16,-2 5 6 0,0 7 8 0,-1 5 6 15,2 0 3-15,4 3 5 0,1 5 1 0,0-1-7 16,-2-2-7-16,6-3-6 0,-4 1-8 15,1-3-5-15,2 0-4 0,2-6-6 0,0 0-4 16,1-2-7-16,0-4-13 0,1 0-48 0,-1 0-82 16,0-5-129-16,-1-4-274 0,-8 1-307 0,4-2 250 15</inkml:trace>
          <inkml:trace contextRef="#ctx0" brushRef="#br0" timeOffset="14890.6919">2135 14842 767 0,'0'-12'119'0,"0"-1"-116"0,3-6-40 16,11 2 24-16,0-1 63 0,13-1 62 0,4-2 29 15,1 2-9-15,3-2-33 0,4 2-30 0,2-2-19 16,2 2-11-16,0-2-7 0,2 1-7 0,-1 0-3 16,-1-1-5-16,1-1-1 0,-7-1 0 15,-2-5 0-15,0-2 1 0,-7 0 0 0,-1-6 3 16,-7 8 1-16,-1-5-2 0,-4 8 2 0,-4-2 3 15,-6 3 6-15,2 2 4 0,-5 3 6 16,-2 3 3-16,-2 0 2 0,-5 2 5 0,3 5-8 16,-6 1-3-16,5 0-7 0,-6 2-12 0,1 3-4 15,3 0-6-15,-4 3-4 0,1 2-5 16,4-1-4-16,-2 4-4 0,-1 1-6 0,2 6 5 16,-2 2 1-16,1 7 5 0,0 4 2 0,-2 4 2 15,1 7 0-15,1 6-1 0,-2 6 1 0,0 8 0 16,3-2 0-16,-2 4-1 0,-5-4-2 0,1 0 3 15,-1-4 0-15,2 0 2 0,-3-1 0 16,3-7-2-16,-1-3 0 0,5-4 0 0,0-6-1 16,-1-3 1-16,5-7 1 0,1-4 1 0,-4-7-1 15,7 0 4-15,-3-4 0 0,3-2 7 0,0-2 8 16,0-2 5-16,2 1 3 0,-2-2-12 0,1-6-7 16,2 2-12-16,5-7-4 0,-1-3 1 15,2-1 1-15,3-5 1 0,1 0 1 0,1 2 1 16,1-1-1-16,1 1-4 0,0 4-2 0,-2 2-4 15,1 2-1-15,0 5 0 0,-2 2-3 16,1 3-2-16,-2 1-3 0,-1 5 6 0,-5 1 3 16,5 4 8-16,-4 4 7 0,-1-1 1 0,2 2 2 15,-3 0-1-15,0 2-2 0,0-1 2 0,-1 0-1 16,4 1 2-16,-2-3 0 0,3 1-1 16,0-4 1-16,-1-2 1 0,3-1 2 0,1-1 0 15,2-4 3-15,0 1 1 0,0-5-2 0,-1-2 4 16,5-1-3-16,0-4 1 0,-1-4-3 0,-4-1-2 15,4 2-4-15,-3-5 0 0,-3 0 0 16,-1 0 0-16,-2-1 2 0,-2-1 0 0,-4-2 0 16,1 0 4-16,-3-1 2 0,-4 2 1 0,1 1 3 15,1 5-2-15,-2 1 1 0,0 7 2 0,2 3 2 16,1 3-9-16,0 1-7 0,1 1-13 0,-2 3-7 16,-2 3 6-16,0 1 4 0,0 9 7 0,-1 0 3 15,-1 1-1-15,4 3-2 0,0-5-2 16,1 2 1-16,2-2-2 0,2-1 0 0,1-3-7 15,6 0-20-15,0-5-33 0,2-1-88 0,6-4-109 16,-4-2-180-16,1-3-324 0,7-3-78 16</inkml:trace>
          <inkml:trace contextRef="#ctx0" brushRef="#br0" timeOffset="15023.8021">3138 14501 1 0,'-9'-9'14'16,"2"0"62"-16,-5-3 15 0,4 2 17 0,7 6-7 15,0-1-12-15,1 1-56 0,0 1-56 0,0 2-35 16,1-3-26-16,3 3-86 0,1 1-7 16,-2-1 177-16,5 2 0 0</inkml:trace>
          <inkml:trace contextRef="#ctx0" brushRef="#br0" timeOffset="15846.712">3203 14548 1 0,'1'1'0'16,"-1"4"0"-16,1 3 0 0,1-1 0 0,5 1 192 15,-5 1 53-15,1 2-49 0,1 3-46 0,1 2-28 16,-2 0-15-16,-2 3-11 0,-1 0-3 16,0 2-4-16,0 0-8 0,-1 0-5 0,-2 0-8 15,-5 1-6-15,4-2-10 0,-4 0-9 0,4-2-11 16,0-2-8-16,-1-4-2 0,2-3-2 0,3-4 4 16,0-2 5-16,-1-1 14 0,2-2 31 15,-1 0 22-15,0-2 10 0,0-2-13 0,3-2-28 16,5-3-30-16,-3-4-18 0,6-1-2 0,1-3-8 15,-1-2 6-15,-1 1-4 0,1-1-4 0,-1 2 7 16,2 1-10-16,-2 1 2 0,-2 3-2 0,0 3-3 16,2 3 0-16,-5 3-3 0,3 0 1 15,-2 5-1-15,2-1 2 0,-4 4 0 0,4-1 2 16,-3 2 3-16,3 5-2 0,-3-3 4 0,6 1 0 16,0 2-2-16,0-1 1 0,-3-1-1 15,4-2 2-15,5 3-1 0,-1-4 6 0,0-2 2 0,4-2-2 16,1-2 6-16,-1 0-6 0,5-3 0 15,-2-2 2-15,4 1-8 0,-2-4 5 0,2 2-5 16,-3 0 1-16,-1-1-1 0,-2-1 3 0,0 1 1 16,-4-1-1-16,2-2 5 0,-4 0-2 15,-3-1 4-15,1 2 2 0,-8-3-5 0,5 0 7 16,-6 1-4-16,2-4-2 0,-4-1 4 0,-1 0-7 16,-2-1 1-16,-3 0-3 0,0-1 4 0,0 1-3 15,-2 2 0-15,1 3 4 0,-2 2-5 16,1 2 5-16,2 1-3 0,-3 1-3 0,6 3 3 15,-1 0-6-15,0 2-1 0,2-1-6 0,-2 2-3 16,2 2-7-16,-3-1-2 0,2 4 4 16,-2 2-3-16,-2 6 10 0,-2-2-1 0,3 2 2 15,-5 5 4-15,4 5-3 0,-1 2 2 0,1 6 1 16,1 5-3-16,-4 5 3 0,2 5 0 0,-2 5 3 16,0 4-3-16,0 3 2 0,-1 2 2 0,2 1-4 15,-1 4 9-15,-3 5-5 0,6 0 1 0,-4 8 1 16,-5 9-5-16,6 1 2 0,-1-3-3 15,-2-2 3-15,-1-3-1 0,-4 1 2 0,-4 4-1 16,2-2-4-16,-6-6 3 0,-1-2-3 0,-2-6 2 16,-2-5 2-16,-8-2-4 0,-2-4 4 15,1-6-3-15,-4-3 4 0,2-14 5 0,1-8-2 16,8-7 6-16,4-11 0 0,4-9 3 0,6-7 2 16,-3-3-2-16,5-11-4 0,2-6-9 0,1-11-2 15,8-10-1-15,4-11 3 0,4-6 6 16,9-6-7-16,10-9 0 0,5-5-6 0,7-7-3 15,9-6 1-15,10-1-3 0,10 1 2 0,11 7-4 16,7 0 3-16,8 6-3 0,2 7 4 0,2 6 3 16,-1 14-2-16,-9 9 2 0,-5 8-7 15,-9 9-7-15,-10 6-12 0,-10 7-1 0,-7 6-2 16,-7 8-3-16,-9 5 1 0,-8 6-20 0,-5 10-19 16,-8 7-2-16,-8 9 0 0,-6 9 16 0,-6 5-4 15,-4 4-84-15,-3-1-273 0,-2 2-458 16,2 0 116-16</inkml:trace>
        </inkml:traceGroup>
        <inkml:traceGroup>
          <inkml:annotationXML>
            <emma:emma xmlns:emma="http://www.w3.org/2003/04/emma" version="1.0">
              <emma:interpretation id="{F1134CBE-D540-47EC-85EE-98D3A964E772}" emma:medium="tactile" emma:mode="ink">
                <msink:context xmlns:msink="http://schemas.microsoft.com/ink/2010/main" type="inkWord" rotatedBoundingBox="5818,15494 7567,15413 7569,15455 5820,15535"/>
              </emma:interpretation>
              <emma:one-of disjunction-type="recognition" id="oneOf6">
                <emma:interpretation id="interp30" emma:lang="en-IN" emma:confidence="0">
                  <emma:literal>-</emma:literal>
                </emma:interpretation>
                <emma:interpretation id="interp31" emma:lang="en-IN" emma:confidence="0">
                  <emma:literal>_</emma:literal>
                </emma:interpretation>
                <emma:interpretation id="interp32" emma:lang="en-IN" emma:confidence="0">
                  <emma:literal>r</emma:literal>
                </emma:interpretation>
                <emma:interpretation id="interp33" emma:lang="en-IN" emma:confidence="0">
                  <emma:literal>~</emma:literal>
                </emma:interpretation>
                <emma:interpretation id="interp34" emma:lang="en-IN" emma:confidence="0">
                  <emma:literal>R</emma:literal>
                </emma:interpretation>
              </emma:one-of>
            </emma:emma>
          </inkml:annotationXML>
          <inkml:trace contextRef="#ctx0" brushRef="#br0" timeOffset="52220.8586">5274 14792 255 0,'-9'-6'428'0,"-7"-2"-245"16,2 1-52-16,4 2-37 0,6 5-14 0,1 0 1 16,3-1-13-16,1 1-38 0,2 0-20 15,2 0-1-15,3 0 5 0,9 0 27 0,8 0 9 16,3 0 4-16,11 1 16 0,7-1 13 0,6 0 11 16,8 0 5-16,7 0-5 0,7-1-7 0,3-1-9 15,2-1-4-15,5 2-7 0,-2-2-6 16,8-2-4-16,1 1-9 0,-1-4-3 0,2 4-8 15,1 0-6-15,-7 1-6 0,1-2-7 0,-13 3-4 16,-6 0-4-16,-10-3-2 0,-10 5-3 0,-5 0-1 16,-11 5 2-16,-11-3-5 0,-6-1 0 15,-4 0-3-15,-7-1 0 0,-4 2 5 0,0-2 5 0,-3 0 8 16,2 2 3-16,1-4 2 0,-2 2-7 16,-3 0-2-16,1 0-11 0,0-2-27 0,-1 1-61 15,-2-2-121-15,2-2-204 0,1 2-380 0,1 0-417 16</inkml:trace>
        </inkml:traceGroup>
        <inkml:traceGroup>
          <inkml:annotationXML>
            <emma:emma xmlns:emma="http://www.w3.org/2003/04/emma" version="1.0">
              <emma:interpretation id="{BF8AA2B6-5FC7-4912-9FD8-27CFE356FE70}" emma:medium="tactile" emma:mode="ink">
                <msink:context xmlns:msink="http://schemas.microsoft.com/ink/2010/main" type="inkWord" rotatedBoundingBox="9033,14322 14009,14095 14106,16229 9130,16457"/>
              </emma:interpretation>
              <emma:one-of disjunction-type="recognition" id="oneOf7">
                <emma:interpretation id="interp35" emma:lang="en-IN" emma:confidence="0">
                  <emma:literal>product</emma:literal>
                </emma:interpretation>
                <emma:interpretation id="interp36" emma:lang="en-IN" emma:confidence="0">
                  <emma:literal>products</emma:literal>
                </emma:interpretation>
                <emma:interpretation id="interp37" emma:lang="en-IN" emma:confidence="0">
                  <emma:literal>Product</emma:literal>
                </emma:interpretation>
                <emma:interpretation id="interp38" emma:lang="en-IN" emma:confidence="0">
                  <emma:literal>producer</emma:literal>
                </emma:interpretation>
                <emma:interpretation id="interp39" emma:lang="en-IN" emma:confidence="0">
                  <emma:literal>produced</emma:literal>
                </emma:interpretation>
              </emma:one-of>
            </emma:emma>
          </inkml:annotationXML>
          <inkml:trace contextRef="#ctx0" brushRef="#br0" timeOffset="54767.8772">8480 14637 1 0,'15'-26'94'0,"9"-10"145"16,8-12-14-16,2 1 0 0,2-1 16 16,-4-5 2-16,6-2-29 0,1 0-36 0,-8 1-50 15,3-1-33-15,-7-4-24 0,3-1-23 0,-1-4 0 16,2-2-10-16,-3 7 6 0,-1 4 0 0,0 5-1 16,-8 7-4-16,-1 8-11 0,-2 3-5 0,-3 10-4 15,-1 3 4-15,-7 5 3 0,2 5 4 16,-5 3 9-16,-2 5 0 0,0-1 1 0,0 4-9 15,-1-1-33-15,1 2-15 0,-3 6-6 0,-2 5 4 16,1 13 22-16,-7 8 12 0,2 11-2 16,-1 12-5-16,0 8 0 0,-2 8-3 0,-2 10-2 15,-2 6 0-15,-1 4-3 0,-2 5 2 0,4 1-1 16,-1-3 1-16,0-3-1 0,0-2 3 0,3-6-2 16,-1-3-2-16,3 1-1 0,-3-5-4 15,-1-1 1-15,-1-6 1 0,1-4-4 0,-2-4 1 16,-2-6-10-16,4-2-9 0,-1-5-9 0,-4-3-19 15,4-1-20-15,-4-8-41 0,-2 2-59 0,-1-7-77 16,2-4-127-16,1-2-236 0,0-7-139 16,0-9 694-16</inkml:trace>
          <inkml:trace contextRef="#ctx0" brushRef="#br0" timeOffset="55588.4021">8585 14698 258 0,'13'-36'586'16,"10"-11"-460"-16,5-9-45 0,10 9-55 0,3 7-28 16,4 0 3-16,4 2 9 0,5 3 13 0,-2 3 12 15,-1 8-1-15,-7 6-4 0,5 4-7 0,-8 8-7 16,-2 6-2-16,1 4 2 0,-4 6 3 0,-6 5 7 16,-5 8 9-16,-4 5 1 0,-5 0-1 15,-7 8-9-15,-4 1-9 0,-5 1-7 0,-5-1-7 16,-4-1 2-16,-7 0-1 0,-5 0 1 0,-4-1 0 15,-5 0-2-15,-6 0 2 0,-3-2-4 0,2-4 4 16,-2-2 1-16,5-6 2 0,-2-6 8 16,5-1 1-16,-1-5 1 0,7-4 3 0,7-2 4 15,5-3 5-15,6-2-6 0,2-2-21 0,6-1-32 16,3-7-22-16,6-2-4 0,3-7 15 0,8-4 25 16,6 1 12-16,1-3 10 0,9-2 0 0,2 0 0 15,1-3 1-15,3 1-1 0,6-1 4 0,-2 1-2 16,1 1 1-16,-2 0-3 0,0-1 1 15,-5-2 1-15,1 4 0 0,-2 3 0 0,-4 5 0 16,-1 6-2-16,-11 3 2 0,-4 3-2 0,-4 4-2 16,-2 3 1-16,-3 4 7 0,-3 3 13 0,-4 4 18 15,-3 3 17-15,-1 7 5 0,-1 4-5 16,-3 7-16-16,-4 4-15 0,-5 0-12 0,4-2-8 16,0 1-2-16,-3-2-3 0,1-3-5 0,-1 0-1 15,6-4-7-15,1-4-2 0,4-3-3 16,5-2-4-16,0-5-3 0,0-1-2 0,4-2 4 15,0-4 10-15,4-1 12 0,1-5 10 0,6-2 3 16,-1-4-1-16,4-2-4 0,-1-6-2 0,1 1 0 16,1-7 0-16,-3 0-1 0,4 1 0 15,-1-5 0-15,-4-2 2 0,2-1-1 0,-2-1-3 16,3-1-1-16,-6 3-3 0,4 5-2 0,-4 2 0 16,-4 6 1-16,-3 7-2 0,-1 1 1 0,-2 8-3 15,-4 0 1-15,-2 0 2 0,-2 6 10 0,-1 0 12 16,2 8 6-16,-5 9 4 0,-3 3-7 15,-2 6-10-15,3 0-4 0,-3-2-6 0,1 0-2 16,-1-2-3-16,7-1-3 0,-4-2-2 0,5-4-4 16,2-1-1-16,4-3-7 0,3-2 2 0,0-4 0 15,6-3 1-15,-2 1 11 0,4-5 7 16,2-1 9-16,5-3 4 0,1-3 2 0,6-3-4 16,2-3-1-16,0-3 1 0,3-4-3 0,0 0 4 15,-5-3-1-15,6 3-2 0,-7-3 6 0,-5-2 5 16,-3-2 7-16,-4 0 6 0,-3-4 0 15,-7 0 0-15,2-3 0 0,-7-3 2 0,-1 4 0 16,-7 1 1-16,2 4-3 0,-6 7-8 0,-1-3-4 16,-2 5-13-16,-5 0-7 0,1 6-9 15,-2 2-6-15,-3 1-5 0,3 4-7 0,-4-3-3 16,-2 6-14-16,3 4-14 0,-1 0-26 0,2 4-40 16,7-1-62-16,2 2-77 0,4 2-121 15,6-1-211-15,5 2-191 0,2 0 543 0</inkml:trace>
          <inkml:trace contextRef="#ctx0" brushRef="#br0" timeOffset="56458.9688">11128 14331 531 0,'-12'-4'256'15,"-2"-2"-210"-15,-10 0 1 0,6 3 31 0,-2 3 59 16,0 3 40-16,-6 0 11 0,-7 3-31 15,-1 5-34-15,-7 4-28 0,-3 1-24 0,2 6-4 16,0 3-3-16,2 4 2 0,0 0-2 0,4 1-14 16,5-4-11-16,-3 4-17 0,10 0-12 0,7 0-15 15,3 0-13-15,9-2-10 0,5-2-7 16,5 0 8-16,9-6 8 0,3-4 17 0,7-1 17 16,11-6 4-16,3-4 7 0,2-4 1 0,4-5 1 15,9-4-2-15,-1-6-3 0,1-2-8 16,1-4-7-16,-3-6 4 0,-1-3-2 0,-7 0 2 15,-3-3 1-15,-1 0-4 0,-6-3 3 0,-6-1 3 16,-7-5 5-16,-4-5 0 0,-4-7 0 16,-1 0-3-16,-8 0-5 0,2-2 4 0,-6-2-1 0,-6 2 2 15,3-2 5-15,-5 4-5 0,-1 1 3 16,4 11 1-16,-5 2 0 0,-3 9 3 0,4 5 3 16,3 6-4-16,-1 9-2 0,3 3 0 0,-2 3-8 15,6 2-15-15,-1 2-20 0,-1 6-17 0,-5 4-6 16,4 10 10-16,-6 10 17 0,-1 7 8 0,3 8 4 15,-1 8 2-15,-2 4-2 0,5 3 4 16,-2 1-1-16,4 1 2 0,-2-1 5 0,3-4-8 16,4 2 1-16,1-8-5 0,7-5-7 0,0-6 6 15,5-7-1-15,1-4 3 0,1-6 2 16,8-5 3-16,-1-1 5 0,-1-6 7 0,11-5 8 16,-3-3-4-16,0-6 1 0,6-3-5 0,-1-5-8 15,-3-3 7-15,3-1-3 0,-5-4 1 0,-4 0 2 16,0-6-1-16,-10 2 1 0,3-2 2 15,-11-5 6-15,1-3-4 0,-6-2-1 0,2 1 0 16,-5 2-6-16,-4 4 8 0,3 5 0 0,-1 5 1 16,1 6 9-16,0 6-6 0,-1 3-4 0,1 3-10 15,1 3-17-15,-1 1-8 0,-6 8 1 0,4 7 4 16,-5 4 8-16,2 5 7 0,-1 4-2 16,4 0 2-16,3-1 1 0,2 1-5 0,4-3 1 15,1-5 1-15,5-1 1 0,0-2 2 0,3 0 1 16,1-3-2-16,1-5-3 0,-1-1 2 0,2-1-2 15,-3-5 0-15,3-1 2 0,-1-4-4 0,-3-1 0 16,2-4-2-16,2-3-6 0,-3-3-1 16,-2-2-5-16,-2-3-7 0,-3-6-2 0,0-2 9 15,-4-2 8-15,-2-2 10 0,2-5 9 0,-1-1-4 16,-3-2 1-16,2 2 0 0,-2 5-2 16,1 3 6-16,-1 5 3 0,1 6 1 0,1 3 1 15,-1 7 3-15,-1 1-7 0,4 3-4 0,-4 1-8 16,0 1-18-16,1 1 3 0,-1 5 3 15,3 5 8-15,-2 1 13 0,3 7 2 0,3 5-2 16,-3-3 0-16,5 6-3 0,2-3-1 0,1 1 2 16,-2 1 2-16,3-5-4 0,0-5 1 0,2 3-1 15,0-4-6-15,-7 1 8 0,4-5-2 16,1-1-1-16,-1-3-3 0,2-3-16 0,-1 1-46 16,-1-4-91-16,2-1-116 0,-2-4-199 0,1-4-349 15,-1-1-23-15</inkml:trace>
          <inkml:trace contextRef="#ctx0" brushRef="#br0" timeOffset="56969.4431">12500 14257 1193 0,'0'-7'209'0,"-1"1"-99"0,-1-3-23 15,1 4 16-15,0 2 43 0,-6 1 18 0,2 1-22 16,-6 2-49-16,-4 4-46 0,-6 3-22 0,1 7-4 15,-7 3 10-15,-1 7 10 0,-3 3 8 16,4 4 6-16,-1 0-6 0,2 5-12 0,4-3-13 16,4 2-15-16,6-4-7 0,1-2-7 0,9-1-7 15,3-4-8-15,7-2 1 0,4-2 1 16,3-4 5-16,5 0 11 0,8-7 2 0,7-1 7 16,4-4-1-16,8-4 0 0,8-2-1 0,0-5-4 15,0-2-10-15,0-8-27 0,-6 1-45 0,0-7-39 16,-9-3-33-16,-1-2-19 0,-8-4 2 0,2-6-5 15,-9-3 1-15,-2-6 13 0,-5-6 33 16,-1-6 42-16,-8-1 45 0,4-2 32 0,-2-3 15 16,-6 2 10-16,2-1 12 0,-4 3 13 0,-2 4 23 15,-2 6 32-15,-3 3 29 0,2 5 23 0,-1 7 17 16,-4 2-3-16,2 7-5 0,-1 1-12 0,3 6-20 16,-1 6-19-16,0 5-20 0,4 0-14 15,0 4-18-15,1 4-21 0,0 0-28 0,0 1-26 16,0 5 2-16,-2 6 2 0,0 8 13 0,-4 9 12 15,2 12-3-15,-4 8-2 0,6 4 2 16,-2 5-1-16,-3 3 1 0,4 4 2 0,1-2-3 16,-1 1-2-16,-2-2 3 0,3-3-4 0,6-4 2 15,2-1 1-15,-1-7-2 0,7-2 0 0,0-7-4 16,1-6 1-16,2-5-5 0,4-4-3 16,-4-4-5-16,1-3-10 0,5-4-28 0,-2-4-100 15,5-2-118-15,2-2-248 0,-5-10-416 0,2 0 226 16</inkml:trace>
          <inkml:trace contextRef="#ctx0" brushRef="#br0" timeOffset="57124.6587">12865 14145 1478 0,'-8'-13'344'0,"2"-7"-326"0,5-2-56 15,12 5-37-15,12 0 5 0,15-6 37 0,4 2 25 16,10-1 9-16,7 3-4 0,3 3-7 0,9 1-92 15,0 3-265-15,7 2-367 0,-2 0 334 0</inkml:trace>
        </inkml:traceGroup>
        <inkml:traceGroup>
          <inkml:annotationXML>
            <emma:emma xmlns:emma="http://www.w3.org/2003/04/emma" version="1.0">
              <emma:interpretation id="{DB2B3FF0-F6E2-4C33-8854-89527EE4C15A}" emma:medium="tactile" emma:mode="ink">
                <msink:context xmlns:msink="http://schemas.microsoft.com/ink/2010/main" type="inkWord" rotatedBoundingBox="14064,14033 18224,13842 18321,15976 14162,16166"/>
              </emma:interpretation>
              <emma:one-of disjunction-type="recognition" id="oneOf8">
                <emma:interpretation id="interp40" emma:lang="en-IN" emma:confidence="0">
                  <emma:literal>features</emma:literal>
                </emma:interpretation>
                <emma:interpretation id="interp41" emma:lang="en-IN" emma:confidence="0">
                  <emma:literal>fealties</emma:literal>
                </emma:interpretation>
                <emma:interpretation id="interp42" emma:lang="en-IN" emma:confidence="0">
                  <emma:literal>fortunes</emma:literal>
                </emma:interpretation>
                <emma:interpretation id="interp43" emma:lang="en-IN" emma:confidence="0">
                  <emma:literal>Features</emma:literal>
                </emma:interpretation>
                <emma:interpretation id="interp44" emma:lang="en-IN" emma:confidence="0">
                  <emma:literal>feature</emma:literal>
                </emma:interpretation>
              </emma:one-of>
            </emma:emma>
          </inkml:annotationXML>
          <inkml:trace contextRef="#ctx0" brushRef="#br0" timeOffset="58166.2292">14145 13728 998 0,'-6'-24'104'15,"-1"-8"-76"-15,-2-10 7 0,7 5 21 0,4 3 51 16,0 1 36-16,2-2 8 0,-2 1-11 0,-2 0-19 16,-2 2-7-16,0 2 0 0,2 4 10 15,-2 6 2-15,0 4-3 0,0 6-10 0,2 1-22 16,0 6-19-16,-1 0-26 0,1 3-27 0,0 3-24 16,0-3-21-16,-1 6-3 0,-1 7 5 0,-3 8 13 15,-2 13 12-15,-5 12 5 0,0 8 4 16,-1 4-3-16,-1 9 4 0,-3 2-3 0,-1 7 1 15,0 5 0-15,-7 5 0 0,4 3-1 0,-6 3-3 16,-4 3 5-16,-1 4-2 0,-3 1 1 0,-2 0 0 16,-4 2-4-16,3-4 0 0,5 2-2 15,-3-2 0-15,8-6-3 0,4-13 1 0,6-8-2 16,8-15 0-16,0-8 3 0,10-2-6 0,0-7-1 16,2-4-1-16,6 3-7 0,-2-11 2 15,4-5 0-15,1-7 1 0,2-9 2 0,3-6 6 16,4-6 4-16,3-10-3 0,1-9 10 0,6-7-9 15,-1-6 0-15,1-3-2 0,-6-2-12 0,-5-1 0 16,1-2-7-16,-8 2-2 0,-7-3-1 16,-4 2 1-16,-2 2 4 0,-4-2 3 0,-6 2 7 15,-6-1 1-15,-1 4 6 0,1 3 7 0,-6 2 0 16,0 1 6-16,2 6-1 0,-2 2-2 0,5 1 1 16,1 5-3-16,4 4 1 0,6 1-3 0,-1 3-1 15,6 2-5-15,7-1-4 0,1 2 1 16,5-1-6-16,6-2 5 0,9 0-2 0,9-3 2 15,8 0 6-15,8-1-1 0,5-2 2 0,8-3 0 16,5 1-1-16,0 0-2 0,6 0 2 0,1 5 1 16,-8-1-1-16,-1 2 2 0,-4 0-1 0,-7 0-1 15,-6-1 4-15,-10 2-3 0,-6-2 4 16,-9 0 0-16,-3-1 2 0,-9 0 2 0,-5-3 2 16,-4 3 4-16,-5-2-4 0,-2-1 3 0,-5 2-3 15,-3 2-4-15,-1 1-4 0,-5 1-7 16,-1 0-1-16,-6 4-2 0,0 3-2 0,-3 3 0 15,-4 3-1-15,-5 4 3 0,-1 5-4 0,-4 3 6 16,3 3-3-16,1 3 0 0,5 0 4 16,3 6-3-16,5 0-2 0,5-2-5 0,5 0-9 15,8 3-7-15,6-5-3 0,6-2 6 0,8 5 7 16,6-7 14-16,7 0 12 0,9-5 1 0,7-1 6 16,10-3-4-16,5-2-3 0,4 0 0 0,3-4-6 15,0-2 1-15,2-1-1 0,-1-2 0 16,-1-1 0-16,-3-4 2 0,-4-3 1 0,-5-1 0 15,-5-4 6-15,-2-2-3 0,-6-4 1 0,-5 0 2 16,-4 0-3-16,-6-1 4 0,-6 2 0 16,-5 3 5-16,-6 5 8 0,-7 1 8 0,-2 2 5 0,-3 2-8 15,-4 1-10-15,-6 3-22 0,-3 2-6 16,-9 3-1-16,-2 3-3 0,-5 2 11 0,-4 3-1 16,-4 3 0-16,5 4 4 0,-3-2-2 0,3 4 1 15,2-1-4-15,5 2 1 0,-1-2-6 0,5 0-5 16,9 0-5-16,5-2-18 0,3-3-10 15,8-2-6-15,6 0 7 0,4-3 21 0,3-1 15 16,6-2 13-16,9-3 0 0,-4 0 3 0,13-2-6 16,-3-1 0-16,1 0 1 0,7 2-5 15,-7-1 3-15,-3 2-1 0,-1 2-5 0,-9 1 6 16,3 1-4-16,-9 3 1 0,-3 0 4 0,-1 3 0 16,-1-3 3-16,-4 2 1 0,-1 2 0 0,2-3-1 15,-1 2 3-15,2-3 3 0,8 1 2 16,-1-5 6-16,6-2-2 0,7-4-2 0,4-3-6 15,7-8-16-15,3 0-22 0,-3-7-57 0,-1-1-60 16,-5-4-58-16,-5-2-48 0,-2 0-18 0,-5-4-17 16,-2-2-29-16,-10-1-43 0,0 0-34 0,-6 0 286 15,-1 0 110-15,-6 0 0 0</inkml:trace>
          <inkml:trace contextRef="#ctx0" brushRef="#br0" timeOffset="58417.0348">15807 13314 570 0,'-4'-17'611'0,"0"-3"-425"0,0-2-13 15,2 9-21-15,4 4 6 0,0 1 5 16,0 5-26-16,-1 2-45 0,-1 1-42 0,-1 1-50 16,1 5-15-16,1 5-2 0,-1 5 15 0,-1 14 32 15,1 13 10-15,-2 8 9 0,0 9 1 16,0 4-5-16,0 3-8 0,-4 5-9 0,2 1 0 15,-3 5-8-15,3-4 2 0,-5-1-7 0,5-4-5 16,-1-6 0-16,-1-5-7 0,5-7 0 0,1-2-8 16,0-4-30-16,-3-2-67 0,2-4-109 0,-2-3-138 15,-2-4-358-15,-2-5-531 0</inkml:trace>
          <inkml:trace contextRef="#ctx0" brushRef="#br0" timeOffset="59548.563">15333 14248 1206 0,'0'-18'193'0,"6"-7"-181"0,7-5-39 0,17 4-19 16,10 3 17-16,5 0 27 0,9 1 17 0,0 3 2 15,-1 1 3-15,5 0-1 0,-2 1-2 16,5 0 9-16,-8 2 0 0,0 1 1 0,-7 0 0 16,-5 2-7-16,-2 5 0 0,-10 1-5 0,-2 4-4 15,-8 2-1-15,-7 2-6 0,-4 2 5 0,-2 4 7 16,-1 1 14-16,-4 1 13 0,-1 4 7 15,0 1 2-15,-1 2-6 0,-1 3-3 0,-3 1-8 16,-2-1-8-16,3 0-7 0,0-1-6 0,0 0-4 16,3-3-7-16,1-4-1 0,0 0-5 0,0-3-1 15,1-5 2-15,3 2-2 0,0-3 6 16,1 0 4-16,6 1 7 0,-1-6 6 0,2 0 5 16,1-4 5-16,2 0-1 0,1-6 4 0,-1-3-1 15,-2-2-2-15,2-6 3 0,-3-1-4 0,0-1 2 16,1-2 2-16,-3 0-3 0,0-1 1 0,0 2-1 15,-1-1 0-15,1 4-3 0,-4 0 1 16,1 8-3-16,0 2-4 0,-2 6 3 0,-1 2-12 16,-3 4-6-16,-1 1-10 0,0 3-20 0,2-2 1 15,-2 2 1-15,4 3 9 0,-3 4 13 0,2 2 7 16,1 5 5-16,-4 2-1 0,0 3 5 16,0 7-3-16,-4 1-3 0,1 0-3 0,-1 2-3 15,3-6-3-15,2 0-2 0,2-3 1 0,1-4 0 16,0 1-1-16,4-7 0 0,0-2-1 15,3 0 2-15,2-4 1 0,0-4 3 0,2-1 3 16,4-1 1-16,-2-5 1 0,4-2-1 0,0-3 0 16,0-7 1-16,0 3 0 0,1-4 0 0,-7 1 2 15,0-5 1-15,1 0 4 0,-7 0 0 16,2-2 0-16,-2-1-4 0,2-4-2 0,-1 4-1 16,0-1-1-16,1 1-2 0,-2 2-1 0,1 4-3 15,0 3-3-15,3 3 0 0,-5 2-4 0,-2 6-1 16,0 1 0-16,-4 3-7 0,1-2-1 0,-3 4-11 15,0-1 0-15,0 2 12 0,-3 9 8 0,2 4 18 16,-2 5 3-16,-2 8-5 0,-2-1-2 16,1-2-5-16,0 3 0 0,4 0-3 0,2-3 0 15,0-2-3-15,4-2 0 0,2-3 2 0,5 0-2 16,2-3 5-16,1-1-1 0,6 0-2 16,0-5 5-16,5-6-1 0,1-2 1 0,1 1 0 15,-2-6-6-15,3 1 0 0,3-4-3 0,3-6 2 16,-5 1 1-16,3-5 1 0,-2 0 3 0,-3-4-2 15,-4-4 5-15,-2 0 0 0,-2-2 3 16,-2-4 2-16,-3 0-3 0,-1 1 0 0,-5-1 1 16,0 2 1-16,-3 2 1 0,0 6 2 0,-3 0 1 15,-2 6-3-15,0 0 5 0,0 5 0 0,-2 0 3 16,0 1-1-16,-2 5-6 0,-1 2-8 16,2 1-16-16,-8 1-4 0,2 5-5 0,-10 5 5 15,-4 4 7-15,-1 10 2 0,-3-2 2 0,-2 2 0 16,2 5 2-16,0 0 2 0,3 2-1 0,5 3 0 15,-2-3-3-15,8-3-4 0,3-2-2 0,5-4-5 16,6-1 3-16,5-4 0 0,0-2 7 16,8-4 9-16,6 1 9 0,4-10 11 0,7 3 0 15,4-3 1-15,9-5-4 0,-1 1-5 0,4-5 1 16,-2-2-3-16,0-4 0 0,1 1 1 16,-5-2-3-16,-1-2 1 0,-4-4 1 0,-6-3 1 15,-4-1 2-15,0-2 0 0,-3-2-2 0,-7-2-5 16,-1-3 3-16,-5 3-2 0,-2-1-1 15,-2 1 2-15,-6 7-4 0,0 0 1 0,-3 6-1 16,-4 1 1-16,3 4-4 0,-5 2-2 0,3 3-4 16,-2 4-4-16,4 1-3 0,0 1-8 0,4 1-12 15,-2 1-7-15,-1 4-2 0,0 6 7 0,-2 0 10 16,2 5 10-16,-1 2 4 0,4 3 3 16,0 4 2-16,0 3-3 0,4 1 5 0,-1-2-1 15,2 1 3-15,-2 3 7 0,5-3-6 0,-4 3 2 16,3-2 1-16,0-5 1 0,-2 3 5 0,0-3 6 15,-5-5 5-15,0-2 10 0,-5-3 9 0,-3-2 1 16,-7-1-5-16,-8-6-9 0,-2 2-20 0,-6-2-14 16,-7-2-16-16,0-2-21 0,-3-1-27 15,2-1-69-15,-2 0-123 0,1 0-265 0,-5 0-799 16</inkml:trace>
        </inkml:traceGroup>
      </inkml:traceGroup>
    </inkml:traceGroup>
    <inkml:traceGroup>
      <inkml:annotationXML>
        <emma:emma xmlns:emma="http://www.w3.org/2003/04/emma" version="1.0">
          <emma:interpretation id="{E428D993-4147-44EF-BF18-863B3E4E1173}" emma:medium="tactile" emma:mode="ink">
            <msink:context xmlns:msink="http://schemas.microsoft.com/ink/2010/main" type="paragraph" rotatedBoundingBox="8659,16315 16604,15988 16721,18824 8776,191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6AE7736-8B71-4732-BBD6-5E76BF43ECEE}" emma:medium="tactile" emma:mode="ink">
              <msink:context xmlns:msink="http://schemas.microsoft.com/ink/2010/main" type="inkBullet" rotatedBoundingBox="9606,17015 10066,16996 10068,17022 9607,17041"/>
            </emma:interpretation>
            <emma:one-of disjunction-type="recognition" id="oneOf9">
              <emma:interpretation id="interp45" emma:lang="en-IN" emma:confidence="0">
                <emma:literal>-</emma:literal>
              </emma:interpretation>
              <emma:interpretation id="interp46" emma:lang="en-IN" emma:confidence="0">
                <emma:literal>_</emma:literal>
              </emma:interpretation>
              <emma:interpretation id="interp47" emma:lang="en-IN" emma:confidence="0">
                <emma:literal>~</emma:literal>
              </emma:interpretation>
              <emma:interpretation id="interp48" emma:lang="en-IN" emma:confidence="0">
                <emma:literal>.</emma:literal>
              </emma:interpretation>
              <emma:interpretation id="interp49" emma:lang="en-IN" emma:confidence="0">
                <emma:literal>r</emma:literal>
              </emma:interpretation>
            </emma:one-of>
          </emma:emma>
        </inkml:annotationXML>
        <inkml:trace contextRef="#ctx0" brushRef="#br0" timeOffset="60123.3136">9064 16310 1255 0,'-17'0'166'0,"1"-1"-120"16,-2 1-29-16,11 0-4 0,7 0 5 0,1-2 12 16,5 1 7-16,2-1 6 0,5-1-1 0,13-1-8 15,0 1-10-15,13-3-8 0,3 3-3 16,7 0-22-16,-2 0-41 0,3 0-95 0,1 0-236 15,1 0-335-15,-2 2 264 0</inkml:trace>
      </inkml:traceGroup>
      <inkml:traceGroup>
        <inkml:annotationXML>
          <emma:emma xmlns:emma="http://www.w3.org/2003/04/emma" version="1.0">
            <emma:interpretation id="{70F365ED-A363-43C5-905A-A28045A9217A}" emma:medium="tactile" emma:mode="ink">
              <msink:context xmlns:msink="http://schemas.microsoft.com/ink/2010/main" type="line" rotatedBoundingBox="10550,16237 16604,15988 16652,17157 10598,17407"/>
            </emma:interpretation>
          </emma:emma>
        </inkml:annotationXML>
        <inkml:traceGroup>
          <inkml:annotationXML>
            <emma:emma xmlns:emma="http://www.w3.org/2003/04/emma" version="1.0">
              <emma:interpretation id="{570C9522-EE9A-4588-BDD2-813B6CF8ADEC}" emma:medium="tactile" emma:mode="ink">
                <msink:context xmlns:msink="http://schemas.microsoft.com/ink/2010/main" type="inkWord" rotatedBoundingBox="10550,16237 16604,15988 16652,17157 10598,17407"/>
              </emma:interpretation>
              <emma:one-of disjunction-type="recognition" id="oneOf10">
                <emma:interpretation id="interp50" emma:lang="en-IN" emma:confidence="0">
                  <emma:literal>size-color</emma:literal>
                </emma:interpretation>
                <emma:interpretation id="interp51" emma:lang="en-IN" emma:confidence="0">
                  <emma:literal>size-aloe</emma:literal>
                </emma:interpretation>
                <emma:interpretation id="interp52" emma:lang="en-IN" emma:confidence="0">
                  <emma:literal>Size-color</emma:literal>
                </emma:interpretation>
                <emma:interpretation id="interp53" emma:lang="en-IN" emma:confidence="0">
                  <emma:literal>size-colour</emma:literal>
                </emma:interpretation>
                <emma:interpretation id="interp54" emma:lang="en-IN" emma:confidence="0">
                  <emma:literal>Size-aloe</emma:literal>
                </emma:interpretation>
              </emma:one-of>
            </emma:emma>
          </inkml:annotationXML>
          <inkml:trace contextRef="#ctx0" brushRef="#br0" timeOffset="60549.9442">10246 16113 1 0,'8'-15'0'0,"-1"0"0"16,5-5 0-16,1 3 123 0,-2 4 189 0,0 1 65 15,-4-1-21-15,-1 4-70 0,-4 3-55 0,-4 0-38 16,1 3-40-16,-7-3-34 0,-1 3-27 0,-1 1-24 16,-7 2-25-16,1 2-13 0,-10 2-12 15,-1 4-8-15,-1 4 5 0,1 3-6 0,-1-1 0 16,4 6 1-16,1-2-4 0,7 1-2 0,4-1-6 15,8 0-1-15,4-3-8 0,4-1 2 0,8 1 7 16,3 2-1-16,9-2 8 0,3 2-2 0,4-5 0 16,4 2 3-16,3-2-4 0,0 2 3 0,0-4-3 15,-6 2 0-15,3 1-1 0,-7-1 1 16,-4 3 1-16,-8-2-6 0,-4-2 9 0,-9 0 0 16,-3-4 8-16,-10 2 9 0,-4 1 1 0,-7 1-1 15,-5-1-4-15,-8 1-4 0,-3 0-4 16,-2-2-1-16,-3 0-1 0,1 3-5 0,0-1 4 15,1-1-3-15,3 0-3 0,10-4 6 0,1-3-9 16,12 1-1-16,1-1-18 0,9-1-48 0,4-1-30 16,3 1-27-16,7-1-29 0,4-1-39 15,9-3-63-15,8-4-141 0,8-2-213 0,5-5-88 16,7-4 668-16</inkml:trace>
          <inkml:trace contextRef="#ctx0" brushRef="#br0" timeOffset="60910.5358">10573 15977 1252 0,'-16'-10'845'0,"-5"2"-751"0,-3-2-58 0,14 5-12 15,8 5-9-15,2 0-6 0,6 0-9 0,-2 0-15 16,8 0 5-16,3 2-3 0,8 1-10 0,6 1-65 16,5 1-117-16,1-1-245 0,4 2-385 0,-2-1 200 15</inkml:trace>
          <inkml:trace contextRef="#ctx0" brushRef="#br0" timeOffset="60748.6716">10662 16089 990 0,'-10'-6'526'0,"-4"-1"-360"16,0-2-44-16,5 8 1 0,6 2 4 15,2 1-10-15,1 0-45 0,-1 6-40 0,-5 4-16 16,4 6 1-16,-4 4 7 0,-1 3 2 0,5 4 4 16,-6 0 0-16,6-1 7 0,1 2-8 0,1-2-3 15,0 2-5-15,0-2-17 0,3 0 0 0,5-2-12 16,-4-1-12-16,4-2-34 0,-1-6-118 15,2-3-168-15,4-6-476 0,-2-8-312 0</inkml:trace>
          <inkml:trace contextRef="#ctx0" brushRef="#br0" timeOffset="61332.0959">10702 16174 1 0,'3'-3'0'0,"-1"-3"0"16,8 0 58-16,1 0 147 0,-2 1 43 0,10-1-6 15,-5-2-64-15,3 3-56 0,-3 1-32 16,6 1-23-16,-2 0-4 0,-3 1-7 0,5 2-4 15,-6 0-2-15,0 4-9 0,1-2-4 0,-3 3-4 16,0 3 1-16,-6 2 3 0,4 0 5 0,-7 5 8 16,3-1 6-16,-4 4 3 0,-1-1 2 0,-2 3-6 15,-2 1-2-15,-4 0-10 0,2 3-4 16,-7 1-5-16,-3 4-7 0,-5 0-2 0,0 3-3 16,-4 0 4-16,-2 2-5 0,2-3 5 0,-1-1 0 15,0-5 4-15,5-6 14 0,-1 1 7 0,7-7 7 16,1-2 0-16,4-2-13 0,6-5-14 0,3-4-16 15,1 1-7-15,5-2-1 0,-1 1 9 16,6 0 7-16,1-2 1 0,5 0 4 0,6-1-10 16,1 0 0-16,4 0-4 0,1 1-6 0,1-2 2 15,4-1-3-15,-5 2 5 0,0-1-3 0,4-1 2 16,-3 2-5-16,-1-1-15 0,3-4-26 16,-4 2-82-16,1-1-111 0,-4-1-209 0,2 1-476 15,-3-5-177-15</inkml:trace>
          <inkml:trace contextRef="#ctx0" brushRef="#br0" timeOffset="61723.9767">11284 16368 1294 0,'0'-2'89'0,"-1"-3"-94"0,3-1 16 0,9-3 43 15,4 2 43-15,1-4 23 0,1-1-30 0,6 3-30 16,-1 0-20-16,4-1-17 0,1 0 0 0,3-2-3 15,-3-2-3-15,-1-1 6 0,-3 0 0 16,-5 1 5-16,2-3 0 0,-7 5 3 0,-6-5 6 16,2 4 7-16,-7 0 12 0,-4 0 4 0,0 5-2 15,-7 2-14-15,-4 0-17 0,0 0-10 0,-5 4-11 16,-3 4-1-16,-5 1-3 0,-1 6-2 16,-2-2 2-16,-1 4-1 0,-3 4 5 0,6 2 3 15,-2 6 0-15,2 4 6 0,-1 1 4 0,2 1 5 16,2 3 3-16,3 0 4 0,6 1-3 0,3 4-4 15,8-5-3-15,4-4-3 0,5-3 2 16,13-7 3-16,0 0 5 0,10-5 2 0,7 1-1 16,6-7 5-16,7-4-3 0,1 0 0 0,9-3-3 15,-2-3-7-15,-2 0-3 0,0-6-3 16,-2 0 0-16,-4-1 2 0,-5 1-3 0,-3-3-1 16,-3 2-7-16,-9-4-6 0,-3-2-13 0,-9-1-35 15,-2-1-69-15,-2 0-93 0,-7 2-171 0,-2-1-453 16,-6 1-591-16</inkml:trace>
          <inkml:trace contextRef="#ctx0" brushRef="#br0" timeOffset="63182.9577">12581 16249 915 0,'-7'2'167'0,"-7"-1"-109"0,1-1-11 16,4 3 37-16,7-1 32 0,2-1 12 15,3-1-25-15,-2 3-43 0,9 0-22 0,2-1-1 16,5-1 15-16,9-1 9 0,3-1 4 0,11-4-6 16,6-3-10-16,5 4-12 0,4-2-15 0,-1 3-24 15,2 0-82-15,-2 2-110 0,-1 1-266 16,-1-2-361-16,-1 4 285 0</inkml:trace>
          <inkml:trace contextRef="#ctx0" brushRef="#br0" timeOffset="63958.2696">13897 16103 988 0,'-9'-9'282'0,"-7"-2"-193"0,1 1-11 16,0 8 10-16,2 2 22 0,-2 5 8 0,0 1-21 15,-5 4-29-15,2 2-19 0,-4 6-14 0,3 3-11 16,-2 1-2-16,3 4-3 0,-2 0 2 0,6 3 4 16,0 0-9-16,2-3-5 0,5 1-11 0,1 0-12 15,6-2-6-15,4 2-6 0,2-2-4 0,5-2-1 16,3-3 4-16,3-2-2 0,6-8 6 16,1-2 4-16,4-5 4 0,2-5 5 0,4-4-1 15,0-1-1-15,1-7-1 0,-2-4 0 0,-1-2 3 16,-1-1 2-16,3-4 4 0,-6 1 2 15,0 2 4-15,-5-2 7 0,-4 0 0 0,1 2 7 16,-7 1 2-16,-3 3 5 0,-2 4 10 0,-7 2 10 16,3 7 18-16,-4 3 13 0,0 0 2 0,0 4-11 15,-1-1-28-15,-3 2-21 0,-3 6-19 16,-2 7-1-16,-5 0 4 0,-1 4-1 0,-5 2 6 16,7-1-3-16,0 3 0 0,0-3-1 0,4-1-4 15,4-2-3-15,3-1-3 0,4-1 1 16,2-4-6-16,5-1 8 0,5-2 5 0,3-1 4 15,6-4 9-15,6-6-3 0,5-6-1 0,-1 1-1 16,5-2-4-16,-5-2-1 0,1 2 2 0,-2-3-1 16,-8-2 1-16,-1 2 5 0,-8 0 4 0,-5-5 5 15,-6 1 4-15,-10-3-9 0,-5-2-6 16,-6-1-12-16,-8 1-6 0,-4-2 1 0,-5 2 3 16,1 4 8-16,-3-2 2 0,1 6 4 0,1-2-1 15,2 2-4-15,5 1 3 0,6 1-4 0,6-1 4 16,3 0-1-16,7-1-10 0,6-2-4 0,7-1-7 15,7-7 1-15,10-1 7 0,10-1 3 16,7-7 5-16,3-2-3 0,5 1 2 0,8-1-1 16,1-2 1-16,4-2 3 0,-6-2-4 0,0 0 3 15,-4-2-1-15,-5 2 0 0,-3-2 4 16,-4 3-1-16,-6-4 3 0,-4 0-3 0,-7 4 3 16,-5 6 1-16,-7 9 7 0,-5 9 14 0,-3 2 6 15,-7 6 12-15,2 1 1 0,-3 3-7 0,0 1-14 16,-4 2-17-16,2 5-16 0,-4 4-7 15,-4 11 4-15,-6 13 7 0,0 10 6 0,-4 11 3 16,2 1-3-16,4 5 3 0,-1-2-3 0,5 0 0 16,1 3 4-16,4 3-3 0,-4 0 0 0,4-5-3 15,2-1-1-15,1 0-4 0,4-7 0 0,1-3-2 16,2 0-12-16,1-9-19 0,-2-3-45 16,2-3-76-16,0-7-98 0,-2-3-142 0,2-4-309 15,-2-7-445-15</inkml:trace>
          <inkml:trace contextRef="#ctx0" brushRef="#br0" timeOffset="64644.7602">14857 16058 704 0,'2'-10'328'0,"-1"-4"-166"16,2 1-2-16,-2 6 9 0,2 5 17 0,-3 4-16 15,-3 2-42-15,-1-1-39 0,0 5-29 0,-5 11-9 16,-6 4-13-16,-1 4 1 0,-6 6 2 0,4-2-9 15,-4 1 1-15,7-1-5 0,3-3-3 16,0 3-9-16,8-6-2 0,1-1-8 0,5-2-6 16,2-5 4-16,4-3-8 0,-1-2 2 0,7-1 5 15,1-2 0-15,8-6 6 0,0-1-1 0,4-6 0 16,-1-2-3-16,2-3-4 0,-2-3-2 16,2-3-9-16,-5 1-2 0,2-6-11 0,-7 1-4 15,-5-4-3-15,-1 0-8 0,-4-2 6 0,-8 0 1 16,-5 2 4-16,-3-2 11 0,-7 1 6 0,-1 4 7 15,-4 1 5-15,0 3 9 0,-4 6-1 16,2 1 4-16,-2 3 0 0,0 1-8 0,1 1 6 16,2 3-4-16,-1 2-1 0,4 1 4 0,0 2-7 15,5 2 0-15,3 0-6 0,2-2-9 0,3 5-9 16,1 2-2-16,4-1 0 0,1 2-4 16,7 0 14-16,3-2 4 0,5-1 6 0,10-1 15 15,3-4-2-15,7-2 4 0,3-4-7 0,3-2-1 16,5-4-1-16,-2 1-2 0,6-2 4 0,-1-3-6 15,-7 0 3-15,-3 0-2 0,-4-3-1 16,-4 0 8-16,-9-1-4 0,-3 0 6 0,-4-1 3 16,-6-2 3-16,-4 3 3 0,-2-3 2 0,-4 1 2 15,-2-1-3-15,-2 3 2 0,-3-1-4 0,0 3-8 16,-2 0-2-16,0 5-13 0,-2 1-10 0,3 2-6 16,-3 2-12-16,-2 2 2 0,-3 2 0 15,-2 3 7-15,2 5 4 0,3-2 5 0,-5 4-2 16,5 2-7-16,1 0 1 0,0 5-11 15,4 0 1-15,5 4 4 0,3-2-4 0,1 2 11 0,7-1 5 16,2 1 6-16,-2 3 7 0,4-3 2 16,-4 1 5-16,3-1 0 0,-3 3 8 0,1 1-1 15,-4 2 7-15,-1-2 12 0,-2 2 3 16,-4-1 15-16,0 1 9 0,-1-5 6 0,0-1 4 16,2-3 0-16,0-3-6 0,1 0-10 0,0-5-3 15,2-1-8-15,2-2 7 0,6-3 7 0,6-2-3 16,11-4-1-16,9-6-13 0,15-5-11 0,12-5-7 15,7-3-7-15,9 0-1 0,5 2-12 0,3 1-47 16,0-1-140-16,-6 2-182 0,-9 2-466 16,-10 2-766-16</inkml:trace>
        </inkml:traceGroup>
      </inkml:traceGroup>
      <inkml:traceGroup>
        <inkml:annotationXML>
          <emma:emma xmlns:emma="http://www.w3.org/2003/04/emma" version="1.0">
            <emma:interpretation id="{E497FABA-0BF6-41B3-A98D-E96092109CDF}" emma:medium="tactile" emma:mode="ink">
              <msink:context xmlns:msink="http://schemas.microsoft.com/ink/2010/main" type="line" rotatedBoundingBox="8780,17797 13946,18027 13900,19054 8735,18825"/>
            </emma:interpretation>
          </emma:emma>
        </inkml:annotationXML>
        <inkml:traceGroup>
          <inkml:annotationXML>
            <emma:emma xmlns:emma="http://www.w3.org/2003/04/emma" version="1.0">
              <emma:interpretation id="{045EB0BD-FC0D-4342-9F54-3E48860C6B55}" emma:medium="tactile" emma:mode="ink">
                <msink:context xmlns:msink="http://schemas.microsoft.com/ink/2010/main" type="inkWord" rotatedBoundingBox="8780,17797 13946,18027 13900,19054 8735,18825"/>
              </emma:interpretation>
              <emma:one-of disjunction-type="recognition" id="oneOf11">
                <emma:interpretation id="interp55" emma:lang="en-IN" emma:confidence="0">
                  <emma:literal>-standards</emma:literal>
                </emma:interpretation>
                <emma:interpretation id="interp56" emma:lang="en-IN" emma:confidence="0">
                  <emma:literal>- standards</emma:literal>
                </emma:interpretation>
                <emma:interpretation id="interp57" emma:lang="en-IN" emma:confidence="0">
                  <emma:literal>- standards</emma:literal>
                </emma:interpretation>
                <emma:interpretation id="interp58" emma:lang="en-IN" emma:confidence="0">
                  <emma:literal>- Standards</emma:literal>
                </emma:interpretation>
                <emma:interpretation id="interp59" emma:lang="en-IN" emma:confidence="0">
                  <emma:literal>_ standards</emma:literal>
                </emma:interpretation>
              </emma:one-of>
            </emma:emma>
          </inkml:annotationXML>
          <inkml:trace contextRef="#ctx0" brushRef="#br0" timeOffset="65596.1627">10128 17573 577 0,'0'-9'216'0,"-2"-6"-163"15,-4-4-6-15,2 4 66 0,0 2 62 0,-5-1 31 16,-3 3 9-16,-4-1-60 0,-9 6-55 0,-3 1-15 15,0 5-5-15,-7 3 5 0,6 0 0 0,-5 2 0 16,2 3-12-16,1 1-13 0,4 3-20 0,3 2-21 16,1-1-10-16,10-1-12 0,2 1-9 0,9 1-3 15,0-2-8-15,5 6-1 0,6-1 3 16,5 1 3-16,5-1 7 0,5 3 4 0,11-1 2 16,3-1-5-16,1 3 4 0,6-2 0 0,3 4 3 15,-1-1 7-15,2-6-7 0,0 4-2 16,-9-5-2-16,-9 0-3 0,-6-3 5 0,-2 1 4 15,-11-2 4-15,-7-2 7 0,-5 1 8 0,-5-1 4 16,-8 2 3-16,-9 2 2 0,-6-1-7 16,-10 3-3-16,-2-2-2 0,-1-2 0 0,-8 0 6 15,8 0 10-15,-2 1-3 0,3-4-8 0,4 1-7 16,1-4-9-16,8 0-7 0,7 2-1 0,5-5-15 16,4 0-26-16,5-1-55 0,4-2-83 0,4 1-33 15,7-4-82-15,4 2-232 0,10-8-242 16,5-3 367-16</inkml:trace>
          <inkml:trace contextRef="#ctx0" brushRef="#br0" timeOffset="65976.9761">10179 17877 1493 0,'10'-12'71'0,"4"-3"-99"16,10-6-6-16,10 3 31 0,12 0 26 0,2 2 4 15,12-1-15-15,-2 4-68 0,5-1-179 0,-7 5-381 16,2 2-37-16</inkml:trace>
          <inkml:trace contextRef="#ctx0" brushRef="#br0" timeOffset="65834.6873">10500 17255 2147 0,'-12'-7'148'16,"-5"1"-104"-16,4-1-32 0,8 7-14 15,5 1 6-15,1 4 11 0,0 8 13 0,1 8 11 16,-1 9-1-16,2 11-4 0,1 8-5 0,-2 6-1 16,0 3 0-16,-1 1 0 0,0 0 0 15,-2-1-2-15,1-1-2 0,-1 1-3 0,-2-1-8 16,-2-2-8-16,3-3-2 0,0-7-11 0,0-3-27 16,0-3-54-16,-5-5-116 0,3-4-174 15,-5-3-401-15,2-9-463 0</inkml:trace>
          <inkml:trace contextRef="#ctx0" brushRef="#br0" timeOffset="66686.0144">11102 17865 733 0,'-10'-9'698'0,"-2"-4"-658"15,-3-3-51-15,3 5 11 0,4 2 66 0,-1-2 64 16,-4 3 29-16,-4 2 0 0,-4 2-37 15,-4 4-27-15,-1 0-14 0,-3 4 0 0,-2 4 2 16,-4 1-12-16,4 6-8 0,-4 2-16 0,6 4-14 16,0 2-9-16,-3 3-8 0,11 0-11 0,-5 3-5 15,5 0 4-15,2-3-3 0,-1 1 0 0,8-3-7 16,7-6-17-16,5 1-6 0,4-8-5 16,5-1 4-16,6-1 10 0,1-6 10 0,7 0 7 15,2-7-1-15,3-5 2 0,0-3-1 0,1 0 3 16,-1 0 6-16,-5 0-5 0,1-3 4 0,-8-1-2 15,-4-3-2-15,1 3 7 0,-3 3 2 16,-6-1 2-16,-3 2 3 0,-1 5 3 0,0-1-2 16,0 5 3-16,-1 5 2 0,1-2-15 0,0 1-9 15,0 2-11-15,-3 3-4 0,-5 5 11 16,4 1 5-16,-4 4 6 0,3 0-3 0,-4-2-3 16,7 1-4-16,-2-1-2 0,2-1 4 0,2-1-6 15,0 1 0-15,2-4-9 0,2-6-2 0,-3 6 11 16,7-7-2-16,-4-1 9 0,4 2 0 15,-1-6 2-15,5 0 5 0,0-1 5 0,1-4 4 16,1 2-4-16,1-4 2 0,-1-2-6 0,0 0 0 16,2-1-2-16,-3-4 4 0,1 3-2 0,-1-1-3 15,1 3 2-15,-1-2-6 0,-5 2 1 0,3 4 2 16,-2 1-2-16,-4 4-2 0,3 1-3 16,-5-1-4-16,-1 5-2 0,4-1 4 0,-4 1 6 15,-1 7 3-15,-1-5-1 0,1 7-3 0,-1 0 1 16,0 3 4-16,-1 1 0 0,1 0 1 0,0 0-4 15,-1-1-7-15,1-4 1 0,0 3 3 0,0-5 3 16,0 2-2-16,0-4 2 0,1-3-2 16,-1-1-2-16,0-2 9 0,0 3 1 0,0-6 7 15,0 3-3-15,3-3-2 0,-2-3 1 0,6-2-8 16,-3-2 5-16,1 1 1 0,3-3-5 16,1 2 1-16,5-4-2 0,-1 0-4 0,3 2 2 15,-1 0 1-15,5 3-2 0,-4-2-1 0,-1 3 1 16,0 5-5-16,-3 0 3 0,-7 5 3 15,2 1-4-15,-4 1 9 0,-2 4-1 0,0 3 4 16,-1 0 6-16,-2 4 0 0,2 2-4 0,-3 0-4 16,0-3-1-16,-1 1-7 0,4-3 0 0,0 0-4 15,0 0-21-15,4-3-45 0,-1-2-90 16,0-4-97-16,-1 3-133 0,8-6-301 0,-6-3-243 16</inkml:trace>
          <inkml:trace contextRef="#ctx0" brushRef="#br0" timeOffset="67157.2488">11760 17934 546 0,'-16'-8'203'0,"-6"1"-114"0,-3-1 46 16,0 2 63-16,6 6 39 0,-7-3 0 15,2 6-68-15,-3-1-61 0,-1 5-37 0,-1 4-19 16,-2 2-3-16,3 2-2 0,2 3 2 0,2 3-3 15,5-2-6-15,3 2-17 0,1-3-9 16,3 0-12-16,4 0-18 0,7-3-3 0,2 0-18 16,3-5-4-16,8-1 10 0,0-6 9 0,7 0 15 15,0-3 7-15,6-4 4 0,1-4-4 16,2-1-1-16,0-6 5 0,4 0-8 0,-9-2 5 0,7-1 1 16,-10-5-9-16,4-1 7 0,-8-4-4 15,-1-4 1-15,2 1 5 0,-10-5 1 0,4 2 5 16,-7-2 0-16,1-5 0 0,-4 1-2 0,-1-1 0 15,0-3 3-15,-1 6-2 0,-4-3 4 0,2-1 1 16,2-1-1-16,-2 4 4 0,-4-1 3 16,5 9 4-16,-1 6 8 0,-4 7 13 0,5 6 6 15,-2 2 7-15,1 6-5 0,-2 2-18 0,3 4-14 16,1 2-21-16,-2 9-7 0,-6 4 3 0,-1 12 2 16,2 7 7-16,-5 8-4 0,2 1 3 15,0 3-1-15,6-2 0 0,-3 0 4 0,5 1-5 16,2-1 2-16,1-2-2 0,3 0-3 0,1-2 3 15,5-3-5-15,2-1-5 0,1 0-8 0,1-6-22 16,1-1-51-16,0-6-80 0,1-5-86 16,1-4-119-16,3 0-224 0,-3-2-150 0,2-4 519 15</inkml:trace>
          <inkml:trace contextRef="#ctx0" brushRef="#br0" timeOffset="67733.5752">12212 17936 178 0,'-1'-15'453'0,"-4"-1"-235"0,-1-8-23 16,2 9 13-16,0 5 24 0,-4 6-2 0,-4 1-40 15,1 0-59-15,-4 1-39 0,0 5-22 0,-3 0-13 16,-4 3-2-16,-1 4-7 0,-1 4 4 16,3-1-11-16,-2 5-8 0,4-2-7 0,-1 4-15 0,4 2 0 15,-1 1-5-15,-2-4 1 0,4 2-1 16,3-3-3-16,1 0-3 0,6 0-11 0,-3 0 4 15,4-3-12-15,4-3 4 0,0 0-5 0,3-1-13 16,2-1 0-16,-1-3-3 0,0-4 11 16,5 1 9-16,2-4 9 0,1-3 10 0,3 0-4 15,0-5 10-15,-1-2-5 0,0-3 5 0,-1 1 9 16,-1 0-8-16,-1-4 8 0,0 1-5 0,-3-1-3 16,2-3 11-16,-5 3-7 0,3-1-1 15,-6 5-4-15,2 3-3 0,0-2-4 0,-2 6 5 16,-1 1 4-16,0 5-7 0,-1-1 6 0,0 0-4 15,0 0-4-15,-1 0 5 0,0 3-5 0,-1 4 10 16,-2 4-5-16,0-2 0 0,3 3-3 16,-3 0-7-16,-1-1 4 0,3 1-7 0,4-2 1 15,2-1-7-15,0-3-5 0,-2 0 12 0,8 0-5 16,0-3 10-16,5 0-2 0,0-3-2 0,1-2 4 16,5-4-4-16,-3-4 10 0,3 1-2 0,-2-3 1 15,1-2-1-15,-4 1-1 0,-1-4 3 0,-3 2-5 16,-1-2 4-16,-6 2 2 0,5 1-2 15,-8 1 3-15,1 2-1 0,0 0 0 0,-1 5-2 16,-2 1 0-16,0 5-3 0,0 0-7 0,0-1-3 16,0 1-8-16,2 4 4 0,-2-1 7 15,1 6-1-15,-1 4 14 0,3-2-6 0,-3 1-1 16,0 1 1-16,2 0-2 0,6 2 1 16,-4-1-4-16,7-2 6 0,1-1-10 0,3-4 0 15,1 0-4-15,4 4-34 0,2-6-79 0,-1-1-102 16,5-2-117-16,-1-4-213 0,-1 2-204 0,0-1 297 15</inkml:trace>
          <inkml:trace contextRef="#ctx0" brushRef="#br0" timeOffset="68481.3214">12880 17883 140 0,'-8'-8'421'15,"0"-2"-122"-15,-6 1-32 0,-5 6-2 0,3 3-17 16,-4 1-49-16,-4 1-58 0,-1 7-28 0,-8 3-28 15,5 0-2-15,-1 6-12 0,2-2-17 16,-1 2-4-16,2 4-16 0,2 1 0 0,1 3-8 16,6 0-12-16,1 0-6 0,4-6-9 0,4 0-4 15,5-2-3-15,4-3-13 0,2-1 0 0,8-3 0 16,2-5 9-16,3 0 11 0,8-6 2 0,2-3-3 16,3-4-7-16,6-6-2 0,-1-3-12 0,1-6-5 15,-1-1-9-15,-3-2-14 0,-3-2-14 16,-3-6-7-16,-5-1 4 0,-3-3 12 0,-5-2 26 15,-6 3 19-15,0 2 9 0,-4-3 9 0,-4-1-1 16,-2-4 3-16,0 0 1 0,2 1-2 16,-2 2 2-16,-3 0-3 0,3-3 6 0,-4 0 1 15,5 2 2-15,-2 2 5 0,-2 9 3 0,6 4 11 16,-3 6 2-16,1 3 6 0,-1 5 1 0,4 4-8 16,0 4-10-16,0 3-15 0,0 0-11 15,0 1-9-15,-1 4 3 0,1 2 8 0,-3 7 2 16,-2 6 9-16,-1 4 0 0,-5 8 0 0,3 4 9 15,-4 9 1-15,0 2 8 0,0 2 3 16,0-1 0-16,-1 3-5 0,1-2-5 0,0 2-4 16,5 2-5-16,-1-7-3 0,4 0-7 0,2-4 2 15,4-5 0-15,2-3-3 0,0-1 0 0,7-5-8 16,1-3-8-16,0-3-2 0,2-7 2 0,0 0-1 16,1-1-3-16,3-6-4 0,-3 0-11 0,0-4-9 15,-2-5 0-15,2-1-3 0,-3-1 2 16,2-1 4-16,-2-2-2 0,2 0 14 0,0-3 5 15,-1-6 13-15,1 3 9 0,-1-6 0 0,0 2-2 16,1-3-2-16,1-5 4 0,6-1-6 16,-4 1 9-16,4-2 0 0,-3 0-5 0,-4-1 5 15,0 5-2-15,-3 0 5 0,1 1 2 0,-8 8 7 16,3-1 6-16,-6 4 5 0,-2 1 7 0,0 1 0 16,-5 3 3-16,4 4-4 0,0 1-8 15,1-2-7-15,0 4-15 0,-1-1-7 0,2 2-6 16,-5 7-2-16,4-1 1 0,-1 4 2 0,4 4 3 15,4 0-1-15,-2 6 4 0,3 2 1 0,5 5-3 16,4 0 6-16,4-2-2 0,2-1 6 16,-4-1 5-16,5-4-8 0,-7 2 2 0,-1 0-4 15,1-5 0-15,-6 2 9 0,-1-8 10 0,-6-2 15 16,-3-2 17-16,-4-3 13 0,-7 0-1 0,-4-3-10 16,-8-3-16-16,-3-3-15 0,-7 2-14 15,-4-6-18-15,-1 1-33 0,-1 0-35 0,0 0-60 16,9 0-144-16,-3 0-497 0,9 0-746 0</inkml:trace>
          <inkml:trace contextRef="#ctx0" brushRef="#br0" timeOffset="65156.5113">8192 17810 2056 0,'-15'-10'207'0,"1"0"-145"0,0-3-63 0,14 1-22 0,12 3 2 16,11-6 20-16,9 4 33 0,14-1 11 15,7-3 2-15,13 2-8 0,11-3-3 0,4 2-7 16,6 1-8-16,3 4-15 0,0 6-61 0,-1-2-116 16,-4 3-188-16,-3 0-476 0,-4 1-254 15</inkml:trace>
        </inkml:traceGroup>
      </inkml:traceGroup>
    </inkml:traceGroup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5:54.7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6F6B5D0-EA38-430A-AAEF-5C84AE42F122}" emma:medium="tactile" emma:mode="ink">
          <msink:context xmlns:msink="http://schemas.microsoft.com/ink/2010/main" type="writingRegion" rotatedBoundingBox="20707,11543 29973,11195 30144,15745 20878,16093"/>
        </emma:interpretation>
      </emma:emma>
    </inkml:annotationXML>
    <inkml:traceGroup>
      <inkml:annotationXML>
        <emma:emma xmlns:emma="http://www.w3.org/2003/04/emma" version="1.0">
          <emma:interpretation id="{03083E48-BA6C-412C-B048-AD6216D6BB21}" emma:medium="tactile" emma:mode="ink">
            <msink:context xmlns:msink="http://schemas.microsoft.com/ink/2010/main" type="paragraph" rotatedBoundingBox="20710,11609 29975,11261 30093,14391 20827,147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D16FC6-3450-4F0C-A986-E2BBA80BEA20}" emma:medium="tactile" emma:mode="ink">
              <msink:context xmlns:msink="http://schemas.microsoft.com/ink/2010/main" type="inkBullet" rotatedBoundingBox="20736,12310 21757,12272 21760,12347 20739,12386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113 81 471 0,'-20'-11'747'0,"0"0"-594"16,-7-2-3-16,8 8 3 0,11 0 25 0,0 2 20 15,3 0 1-15,-1 0-38 0,6 2-37 0,2-1-33 16,4 2-35-16,-2-3-17 0,10 2-9 0,8-4 2 15,9 3 4-15,12-3-6 0,4 0-4 16,7 3-9-16,6 2-7 0,-2 0-5 0,-2 2-3 16,6 2-2-16,-7 0-7 0,6 2-11 0,-6-2-27 15,-1 2-41-15,0-1-54 0,-1-1-80 0,6-1-81 16,-1 0-135-16,-3-1-305 0,5-4-172 16</inkml:trace>
      </inkml:traceGroup>
      <inkml:traceGroup>
        <inkml:annotationXML>
          <emma:emma xmlns:emma="http://www.w3.org/2003/04/emma" version="1.0">
            <emma:interpretation id="{8DEB7A7E-8894-40CD-A753-F9B07B6E16EB}" emma:medium="tactile" emma:mode="ink">
              <msink:context xmlns:msink="http://schemas.microsoft.com/ink/2010/main" type="line" rotatedBoundingBox="22725,11534 29975,11261 30093,14391 22843,14663"/>
            </emma:interpretation>
          </emma:emma>
        </inkml:annotationXML>
        <inkml:traceGroup>
          <inkml:annotationXML>
            <emma:emma xmlns:emma="http://www.w3.org/2003/04/emma" version="1.0">
              <emma:interpretation id="{F9AFFACC-F1CC-4326-9003-3C99E593DCD5}" emma:medium="tactile" emma:mode="ink">
                <msink:context xmlns:msink="http://schemas.microsoft.com/ink/2010/main" type="inkWord" rotatedBoundingBox="22735,11808 24629,11737 24680,13110 22787,13181">
                  <msink:destinationLink direction="with" ref="{9FCAC9E1-7FAD-42C0-A505-513E2209849C}"/>
                </msink:context>
              </emma:interpretation>
              <emma:one-of disjunction-type="recognition" id="oneOf1">
                <emma:interpretation id="interp1" emma:lang="en-IN" emma:confidence="0">
                  <emma:literal>TV</emma:literal>
                </emma:interpretation>
                <emma:interpretation id="interp2" emma:lang="en-IN" emma:confidence="0">
                  <emma:literal>Tr</emma:literal>
                </emma:interpretation>
                <emma:interpretation id="interp3" emma:lang="en-IN" emma:confidence="0">
                  <emma:literal>T</emma:literal>
                </emma:interpretation>
                <emma:interpretation id="interp4" emma:lang="en-IN" emma:confidence="0">
                  <emma:literal>TVS</emma:literal>
                </emma:interpretation>
                <emma:interpretation id="interp5" emma:lang="en-IN" emma:confidence="0">
                  <emma:literal>Tu</emma:literal>
                </emma:interpretation>
              </emma:one-of>
            </emma:emma>
          </inkml:annotationXML>
          <inkml:trace contextRef="#ctx0" brushRef="#br0" timeOffset="486.2181">2088-390 1704 0,'-20'-11'85'16,"-6"-4"-46"-16,1 0-25 0,11 9 14 0,13 6 19 15,0 0 19-15,2 0 18 0,-1 0 0 0,3-2-12 16,5 1-13-16,1-4-18 0,10 3-7 0,5-3 3 16,8-3 11-16,14 4 8 0,5-3 1 15,6 1-1-15,8 0-11 0,2-2-8 0,3 2-8 16,6-1-2-16,-2 1-8 0,-3 1-6 0,-4 0-6 15,-5 4-5-15,-5-3 1 0,-2 4 1 16,-7 2-2-16,-7 1-2 0,-1 2-8 0,-5-2-12 16,-3 2-30-16,0-2-44 0,-6 0-67 0,-6 0-83 15,-3 0-90-15,-5 0-148 0,-2 1-222 0,-6-1 3 16</inkml:trace>
          <inkml:trace contextRef="#ctx0" brushRef="#br0" timeOffset="782.9786">2758-419 974 0,'-5'-6'224'0,"0"3"-99"0,-2-2-17 16,4 5 26-16,3 2 9 0,0-2-5 0,0 3-51 15,2-2-45-15,-2 4-21 0,0 4-10 0,0 8 5 16,-2 7 9-16,4 7 9 0,-2 3 8 0,0 9 4 15,1 5-3-15,-2 5-7 0,-1 2-1 0,-1 1-6 16,-5 4-2-16,3-1-1 0,-6 5-6 16,-1-1 0-16,-1 2-3 0,1-5-2 0,1-2 2 15,4 1-3-15,-2-5-2 0,-3-2 0 0,0-6-3 16,7-6-2-16,-4-5-2 0,5-3-7 0,-1-6-38 16,1-5-51-16,3-4-71 0,1-3-76 0,-2-8-88 15,2-4-189-15,0-3-283 0,2-4 457 16</inkml:trace>
          <inkml:trace contextRef="#ctx0" brushRef="#br0" timeOffset="1237.9839">3061 47 520 0,'3'-9'628'0,"1"-3"-386"0,-1-3-38 0,5 7 8 15,-3 4 12-15,3-1-8 0,-4 1-33 0,3 2-48 16,-3 2-43-16,-3 2-21 0,1 1-13 16,4 1-6-16,0 2 5 0,-1 2-6 0,3 7 1 15,3 1-6-15,-2 6-8 0,2 4-2 0,-2 3-11 16,5 4-4-16,-1 2-3 0,1 3 0 0,2 2-3 16,-3 4-2-16,4 2-3 0,-3 1-6 0,-2 1 1 15,-3 1 1-15,2 2-1 0,0-6 3 16,-3 0-3-16,-1-5-2 0,1-5 1 0,-3-2-2 15,2-6 2-15,-2-5 2 0,-1-7-2 0,3-6-2 16,-5-1 7-16,2-6-2 0,2-2 6 0,-4-2 4 16,0 1 0-16,-1-4 5 0,5-3-1 15,0-7-1-15,8-11-5 0,2-9-4 0,2-5-6 16,1-6-4-16,3-3 3 0,-2-5-2 0,3-6 3 16,-1-3 6-16,4-7-8 0,-1 0-1 0,-5-2-1 15,6-2-4-15,-3 5 3 0,1 5 2 16,-3 3-5-16,1 4-3 0,-2 6 0 0,-3 5-2 15,-2 6 0-15,-2 8 5 0,0 6-13 0,-3 5-8 16,-3 7-10-16,2 1-19 0,-3 6-11 16,0 4-24-16,-2 2-37 0,0 2-46 0,2 4-43 15,-2 2-55-15,4 7-58 0,-3 0-99 0,6 7-224 16,-6 4-334-16</inkml:trace>
        </inkml:traceGroup>
        <inkml:traceGroup>
          <inkml:annotationXML>
            <emma:emma xmlns:emma="http://www.w3.org/2003/04/emma" version="1.0">
              <emma:interpretation id="{4D3C7505-6EB6-4D04-A15A-3AE72F8CB1B8}" emma:medium="tactile" emma:mode="ink">
                <msink:context xmlns:msink="http://schemas.microsoft.com/ink/2010/main" type="inkWord" rotatedBoundingBox="25755,11420 29975,11261 30093,14391 25873,14549">
                  <msink:destinationLink direction="with" ref="{9FCAC9E1-7FAD-42C0-A505-513E2209849C}"/>
                  <msink:destinationLink direction="with" ref="{F6A67A13-8E32-48D3-B120-E0BA1D433D45}"/>
                </msink:context>
              </emma:interpretation>
              <emma:one-of disjunction-type="recognition" id="oneOf2">
                <emma:interpretation id="interp6" emma:lang="en-IN" emma:confidence="0">
                  <emma:literal>industry</emma:literal>
                </emma:interpretation>
                <emma:interpretation id="interp7" emma:lang="en-IN" emma:confidence="0">
                  <emma:literal>indris-ky</emma:literal>
                </emma:interpretation>
                <emma:interpretation id="interp8" emma:lang="en-IN" emma:confidence="0">
                  <emma:literal>industri</emma:literal>
                </emma:interpretation>
                <emma:interpretation id="interp9" emma:lang="en-IN" emma:confidence="0">
                  <emma:literal>induty</emma:literal>
                </emma:interpretation>
                <emma:interpretation id="interp10" emma:lang="en-IN" emma:confidence="0">
                  <emma:literal>iuduty</emma:literal>
                </emma:interpretation>
              </emma:one-of>
            </emma:emma>
          </inkml:annotationXML>
          <inkml:trace contextRef="#ctx0" brushRef="#br0" timeOffset="1830.9986">5148-370 580 0,'-15'-26'596'0,"-4"-5"-326"0,-5-3-60 0,9 9-11 15,5 10-14-15,0-1-30 0,3 6-44 16,1 2-48-16,-1 2-34 0,4 0-18 0,2 4-28 15,2 2-52-15,2 0-44 0,0 5-43 0,3 6-42 16,0 3-52-16,6 10-109 0,-1 2-236 0,3 6-56 16</inkml:trace>
          <inkml:trace contextRef="#ctx0" brushRef="#br0" timeOffset="1676.3779">5122-62 1159 0,'-15'-19'621'0,"-3"-4"-455"16,-1 0-44-16,7 7 14 0,8 10 15 0,0 3-9 15,4 1-36-15,-2 2-59 0,2 2-37 0,2 2-11 16,-1 4-4-16,3 7 5 0,-1 6 4 0,1 5 0 16,1 8 6-16,-1 3 0 0,0 0 0 0,2 2-1 15,0 0-2-15,-3 0-4 0,2 0 2 16,-2 0 1-16,0-4 0 0,-1-1-4 0,1-2-1 16,0-3-4-16,-2 0 1 0,0-2 1 0,2-3-5 15,-2-3-26-15,1-6-52 0,3-2-81 0,-2-3-102 16,1-4-103-16,1-5-138 0,2-3-196 15,-4-7 116-15</inkml:trace>
          <inkml:trace contextRef="#ctx0" brushRef="#br0" timeOffset="2259.04">5397 17 1445 0,'0'-3'335'0,"-3"-2"-160"0,3 3-82 16,4 0-5-16,2 4-1 0,-4-1-1 0,2 2 1 16,0 3-5-16,-1 4-3 0,4 2 1 0,0 4-10 15,3 2-9-15,2 5-9 0,0 2-10 16,2 5-7-16,3 2-6 0,-2 0-2 0,2 3-9 16,1-2-2-16,1 3-8 0,-1-4-1 0,0 1 3 15,-2-4 3-15,1-4 4 0,1-2-2 16,3-10-1-16,-1 0-1 0,-4-5-4 0,3-3 3 15,-5-4-2-15,-4 1 3 0,-2-5 5 0,0-3 0 16,-1 1 5-16,1-12-5 0,2-2-3 0,-4-5-4 16,-2-6-3-16,2 0-2 0,-5-3 1 0,2-1 1 15,-6 0-4-15,0-2 2 0,2 2-4 16,-4 5-1-16,3 3 4 0,0 5-3 0,0 2 1 16,1 3 1-16,0 1-2 0,1 4 0 0,-3 3-2 15,6 2-1-15,-3 4-1 0,1 2-3 0,0 0-6 16,1-1-11-16,0 3 1 0,0 1-1 0,3 5 8 15,2 1 8-15,2 3 0 0,3 6 3 16,2 3-2-16,-1-1 1 0,2 5 3 0,1-3 1 16,-3-1 2-16,1-1-2 0,-1-1-1 0,2-1-6 15,0 1-24-15,2-3-41 0,2 1-62 16,-3-2-78-16,7 1-95 0,3-4-115 0,3 2-203 16,3-4-281-16,0-2 454 0</inkml:trace>
          <inkml:trace contextRef="#ctx0" brushRef="#br0" timeOffset="3447.6239">6604 180 423 0,'-4'-20'809'0,"-3"-7"-537"15,0-4-123-15,-2 7-27 0,4 5 14 0,-5 5-2 16,0 1-6-16,-3 1-32 0,4 5-29 16,-4 1-17-16,-2 2-16 0,-1 3-7 0,-3 2-7 15,-1 3 0-15,-2 4 0 0,2 3-1 0,-4 2 4 16,1 3-3-16,3 2 0 0,-2 6-4 0,7 1-3 15,0 2 1-15,3 4-1 0,0-2 0 0,9 3-1 16,1-3-2-16,6-3-2 0,0-2-3 16,10-4 3-16,0-5 4 0,3-3 8 0,3 0 1 15,4-4-1-15,2-3 0 0,1-1-7 0,0-5 1 16,-1-4 0-16,2-2-5 0,-2-5 3 16,-1-1-8-16,1-2 2 0,-10-3-3 0,1-4-6 15,-2-4 6-15,-3-1-7 0,2-6 4 0,-4 0-1 16,0-10-3-16,-1 1 0 0,-6-6-1 0,-2-2-1 15,-1-6 2-15,-1-5 1 0,-2-3 1 16,-5-4 1-16,-1-1-1 0,-1 1 2 0,-3 1 1 16,1 2 5-16,-2 5 6 0,-3 4 5 0,2 7 0 15,-5 4 1-15,-3 7-2 0,7 4 0 16,-2 6 1-16,0 4-1 0,3 8-1 0,6 2-4 16,0 7-3-16,2 4-5 0,4 1-15 0,2 4-13 15,-2 1-5-15,2 6 2 0,-5 9 12 0,2 11 12 16,-4 12 7-16,4 6 0 0,0 10-1 0,3 5 2 15,2 2-2-15,5 6 2 0,2-1 3 0,4 1 1 16,3 3-2-16,1-4 4 0,4-2-2 16,1-3-1-16,5-6 3 0,1-5-4 0,-6-7 0 15,4-3-1-15,0-4 0 0,-4-6 3 0,5-6 2 16,-1-3 0-16,-2-6-2 0,-3-4 4 0,0-3-6 16,-1-5-1-16,-2 0-2 0,-1-3-6 15,2-6 3-15,-5-2 0 0,1-2 0 0,-2-3 2 16,0-5 0-16,-2-3-1 0,1-8 0 0,-3-2 0 15,3-3-2-15,-7-4-2 0,5-2 4 16,-6-1-2-16,1 3 2 0,-3 2 1 0,3 5-1 16,-2 4 3-16,-1 4-1 0,0 4 1 0,1 4 1 15,0 4-2-15,-2 4-3 0,0 1-4 0,-2 6-6 16,0-1-11-16,1-1-7 0,0 2 0 16,-3 3 2-16,2 3 13 0,1 8 8 0,1-1 5 15,1 8 4-15,1 0-2 0,0 2 0 0,1 1 1 16,5-2 3-16,3 1 0 0,1-2 6 0,3-2 2 15,3-3-1-15,3 0 6 0,4-4-4 0,2-2-2 16,2-5 1-16,-1 0-4 0,-1-5 3 16,-4-3-3-16,-3-1 2 0,0-2 0 0,-4-4 0 15,0 2 1-15,-3-5-3 0,-3-2 4 0,0 1-4 16,-2-3-1-16,2-1 0 0,-3-1-7 0,0-1 4 16,-3-5-4-16,0 2 2 0,-3 2-1 15,2-2 2-15,-3 4-1 0,1-1-2 0,-1 6 5 16,-1 3-6-16,-2 2-2 0,3 5 1 0,-1-1-13 15,0 4 0-15,-2-2-9 0,2 1-11 0,-1 1-3 16,2 2 7-16,-2 1 8 0,-3 1 9 16,1 7 12-16,2 2 0 0,0-2 0 0,-3 5 3 15,4-4-4-15,1 3 2 0,1-3 1 0,4-1 0 16,-3-2 4-16,4-2 0 0,1-1 2 16,1 0 0-16,0-4 5 0,3 2-3 0,1-4 1 15,1-1 3-15,1-1-7 0,-1-1 7 0,2-1 0 16,0-4-3-16,2 0 8 0,-1-2-7 0,0-4-1 15,-1-2-1-15,-1-1 1 0,-2-2-3 0,0-3-3 16,-2-2 2-16,-2 2-8 0,1-6 3 16,-7 3 0-16,6-3-1 0,-6 4 1 0,-1 1 1 15,-1 5-3-15,0 2 1 0,-1 5-1 0,-2 0 0 16,3 3 0-16,-3 4-3 0,6 2-2 0,-3-2-5 16,0 4-4-16,1-2-11 0,1 0 2 0,-2 2-5 15,1 2 10-15,0 6 7 0,9 0 1 16,-2 4 10-16,4 2-5 0,3 5 5 0,3 0-4 15,0 2 4-15,5 1 3 0,-3 1-3 0,0-1 8 16,-1 3-6-16,1-1-1 0,-6 0 2 16,0 0-5-16,-2-2 0 0,-1-4-2 0,-9-2-2 15,-2-5 1-15,0 1 3 0,-2-2 4 0,-6-3 4 16,-2 3 9-16,-3-3-2 0,-5 0-2 0,2-1 0 16,-3 1-7-16,-1-3 1 0,4-1-1 15,-4 1-2-15,4-5 0 0,3 4-4 0,-2-2-10 16,3 0-30-16,4-2-34 0,2 1-43 0,0-2-35 15,2-2-21-15,2-1-38 0,1-6-66 0,4 0-163 16,1-4-321-16,2-8-146 0</inkml:trace>
          <inkml:trace contextRef="#ctx0" brushRef="#br0" timeOffset="3731.116">7981-864 1205 0,'1'-21'261'0,"3"-3"-112"0,0-4-30 0,6 10 26 16,0 2 29-16,-3 6 9 0,4 2-17 15,-6 4-33-15,-1 3-41 0,-3 1-38 0,2 1-27 16,-1 3-19-16,6 2-3 0,-3 6 0 0,6 8 4 16,1 7 1-16,1 9 3 0,1 7 2 15,-2 8-2-15,-3 4 3 0,0 5-3 0,1 0-1 16,0 4 0-16,-4 0-4 0,5 0 1 0,-5-1 0 15,1-1-1-15,2-2 4 0,-3-3-2 0,-1-3 1 16,0-7-1-16,-3-4-3 0,-1-3-5 16,-1-4-10-16,-3-5-50 0,-6 0-94 0,0-6-132 15,-9-1-180-15,2-5-333 0,-4-6-364 0</inkml:trace>
          <inkml:trace contextRef="#ctx0" brushRef="#br0" timeOffset="4608.8296">7949-152 963 0,'10'-11'190'16,"5"-5"-84"-16,4-5 5 0,8 5 36 0,6-1 15 16,3 0 5-16,1 2-17 0,2 1-18 0,-3-2-20 15,1 6-27-15,4-5-22 0,-3 3-18 16,-1-1-9-16,-1-3-5 0,-3 4-3 0,-6-4-2 15,-1 4-1-15,-6-3 0 0,-2 3-5 0,-3 0 0 16,-4-2-2-16,-8 7-4 0,1-4-5 16,-4 0-5-16,-4 0-4 0,2-2-6 0,-4 1-3 15,0 4-2-15,-2-3-7 0,-4 4 4 0,4 0 3 16,-4-1-1-16,0 4 3 0,0-2-4 0,-2 3-1 16,2 1 1-16,3 1-2 0,0 1-3 0,1 1-12 15,2 3-4-15,1 0 0 0,0 5 7 16,3 0 11-16,-1-1 8 0,3 4 7 0,2 2 6 15,1 3 4-15,3-1 8 0,2 3 5 0,2-1 3 16,-2 2 1-16,1 2 1 0,3-3-4 0,0 4-2 16,0-1-1-16,-1-3-3 0,-2 2-2 0,-1 1-5 15,-1-4-2-15,-2 1-1 0,-3 2-4 16,-2-5 4-16,-2 2-1 0,0-2 2 0,-5 1 1 16,3-5-3-16,-1 3 4 0,-1-5-4 0,5 1 2 15,-2 0-1-15,2-5-3 0,1 0 1 0,0-2-3 16,3-2 5-16,-2 4 1 0,6-2 7 15,1-3 7-15,4 2 2 0,3-3 3 0,2-1-3 16,0-2-6-16,2-5-3 0,4 0-11 0,0 2-9 16,1-6-12-16,-1-2-8 0,1-1-8 15,0-5-6-15,-1-3 4 0,-6 2 1 0,2-8 11 16,1-1 7-16,-5 4 11 0,-2-4 4 0,-1 6 2 16,2 2 4-16,-5 2-1 0,-5 0 3 0,2 4 6 15,-4 0 7-15,0 4 7 0,-2 4 5 16,-2 1 5-16,-3 1-6 0,3 3-7 0,1-2-9 15,1 4-17-15,-1-1-11 0,-1 2-16 0,1 2-16 16,1-1 3-16,-4 5 3 0,0 2 14 0,3 7 14 16,-3-3 7-16,-3 7 4 0,7-2 4 0,4 3 2 15,0-3-2-15,0 3 3 0,5-3 0 0,0-4 0 16,0 4 5-16,3-5 1 0,1-1 2 16,1 0 1-16,3-5-2 0,2-1-2 0,-3-2 0 15,-1-3 2-15,2-2-3 0,3-1 1 0,-4-5-2 16,6 0-3-16,-5-5 2 0,3-5-2 15,-3-2 0-15,0-2 2 0,-1-4-5 0,2-2 2 16,-4 0-1-16,0-4 1 0,-1 1-1 0,-2-2 2 16,1 1 0-16,-7 3-6 0,3 2 9 0,-4 4 0 15,-4 4 3-15,0 6 6 0,0 1-2 16,-1 6-2-16,0 1-4 0,1 3-11 0,-2 2-24 16,2 1-19-16,-1 5-4 0,-4 7 3 0,1 10 28 15,-9 14 21-15,1 13 14 0,-1 9 12 16,-2 10 1-16,-1 11 5 0,-3 9 0 0,1 7 1 15,-8 12-2-15,-2 11-8 0,-7 11-11 0,3 9-10 16,-3 2 1-16,-5 8 1 0,-7 2 4 0,-5 4 3 16,-5 3-25-16,5 9-22 0,8 5-65 0,2 6-114 15,5-2-216-15,4-8-485 0,3-4-561 0</inkml:trace>
        </inkml:traceGroup>
      </inkml:traceGroup>
    </inkml:traceGroup>
    <inkml:traceGroup>
      <inkml:annotationXML>
        <emma:emma xmlns:emma="http://www.w3.org/2003/04/emma" version="1.0">
          <emma:interpretation id="{890BE9EE-53D3-4375-9A30-7132C692A92E}" emma:medium="tactile" emma:mode="ink">
            <msink:context xmlns:msink="http://schemas.microsoft.com/ink/2010/main" type="paragraph" rotatedBoundingBox="20919,16047 22177,11379 23094,11626 21836,16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778406-9996-4350-959E-BAA0B01073F0}" emma:medium="tactile" emma:mode="ink">
              <msink:context xmlns:msink="http://schemas.microsoft.com/ink/2010/main" type="inkBullet" rotatedBoundingBox="20919,16047 21004,15733 21921,15980 21836,16294"/>
            </emma:interpretation>
            <emma:one-of disjunction-type="recognition" id="oneOf3">
              <emma:interpretation id="interp11" emma:lang="en-IN" emma:confidence="0">
                <emma:literal>-</emma:literal>
              </emma:interpretation>
            </emma:one-of>
          </emma:emma>
        </inkml:annotationXML>
        <inkml:trace contextRef="#ctx0" brushRef="#br0" timeOffset="57200.9496">384 3783 69 0,'-14'-6'315'0,"-2"-2"-112"0,-9-3-18 16,9 6-14-16,2 1 8 0,2 2 4 0,0-2-9 15,0 2-27-15,5 1-27 0,-2 0-22 0,0 1-19 16,4 0-11-16,-3 0 0 0,3 0 5 0,-3 1 10 16,4 0 1-16,-3-1 1 0,2 2-9 0,0-2-16 15,-2 3-7-15,6-3-17 0,1 1-9 16,0-1-7-16,0 0-8 0,1 0 0 0,0 0-3 16,2 0 2-16,2 0 8 0,-2 2 16 0,5-2 11 15,0 0 6-15,11 3 2 0,-2-3-5 0,10 0-4 16,8-3-5-16,4 0-10 0,5-3-6 15,4-1-4-15,6-3-1 0,2 2-4 0,-1-1-4 16,7 0-3-16,-6 3-4 0,3-1 2 0,-1 5 0 16,-4-2 3-16,-2 3-1 0,-1-2-3 15,-8 1 1-15,-3 1-4 0,-4 2 1 0,-8 1-1 16,-6-1-1-16,-10 2 0 0,-7-1-3 0,-8-1 6 16,-3 0 3-16,2-1 6 0,-7 2 2 0,-4-2-5 15,-1 0-3-15,-11 3-5 0,-6 0 2 16,-2 1-1-16,-5-2 1 0,-4 2-2 0,1-4-6 15,1 0-9-15,4-3-36 0,8 0-44 0,4 0-71 16,6-1-154-16,12-1-444 0,3 1-847 0</inkml:trace>
      </inkml:traceGroup>
      <inkml:traceGroup>
        <inkml:annotationXML>
          <emma:emma xmlns:emma="http://www.w3.org/2003/04/emma" version="1.0">
            <emma:interpretation id="{F33E21F9-EF07-48EB-984F-FCB5D5A717CC}" emma:medium="tactile" emma:mode="ink">
              <msink:context xmlns:msink="http://schemas.microsoft.com/ink/2010/main" type="line" rotatedBoundingBox="21547,15085 22521,11472 22659,11509 21686,15122"/>
            </emma:interpretation>
          </emma:emma>
        </inkml:annotationXML>
        <inkml:traceGroup>
          <inkml:annotationXML>
            <emma:emma xmlns:emma="http://www.w3.org/2003/04/emma" version="1.0">
              <emma:interpretation id="{9447420C-7802-4D70-B9F8-E8B30268B1A4}" emma:medium="tactile" emma:mode="ink">
                <msink:context xmlns:msink="http://schemas.microsoft.com/ink/2010/main" type="inkWord" rotatedBoundingBox="21547,15085 22521,11472 22659,11509 21686,15122"/>
              </emma:interpretation>
              <emma:one-of disjunction-type="recognition" id="oneOf4">
                <emma:interpretation id="interp12" emma:lang="en-IN" emma:confidence="0">
                  <emma:literal>_</emma:literal>
                </emma:interpretation>
                <emma:interpretation id="interp13" emma:lang="en-IN" emma:confidence="0">
                  <emma:literal>-</emma:literal>
                </emma:interpretation>
                <emma:interpretation id="interp14" emma:lang="en-IN" emma:confidence="0">
                  <emma:literal>.</emma:literal>
                </emma:interpretation>
                <emma:interpretation id="interp15" emma:lang="en-IN" emma:confidence="0">
                  <emma:literal>i</emma:literal>
                </emma:interpretation>
                <emma:interpretation id="interp16" emma:lang="en-IN" emma:confidence="0">
                  <emma:literal>;</emma:literal>
                </emma:interpretation>
              </emma:one-of>
            </emma:emma>
          </inkml:annotationXML>
          <inkml:trace contextRef="#ctx0" brushRef="#br0" timeOffset="16289.9708">1778-757 1 0,'0'-5'0'16,"-1"-4"0"-16,-1 1 0 0,1-1 0 0,2 3 0 15,1 0 0-15,-1 0 0 0,2 1 0 16,4-1 0-16,-5 3 0 0,0 0 0 0,-1 2 0 16,0-1 0-16,-1 2 0 0,0 3 0 0,0 0 0 15,0 3 0-15,0 3 0 0,-1 2 0 0,0 5 0 16,-5 5 0-16,-2 6 0 0,1 5 0 0,-3 3 0 16,-4 7 0-16,1 6 0 0,-2 10 0 15,-5 5 0-15,4 10 0 0,-6 5 0 0,1 12 0 16,-6 2 0-16,-6 6 0 0,5 1 0 0,-3 9 0 15,-1 2 0-15,2 10 0 0,1 6 0 0,-2 9 30 16,3-1 9-16,2 0-1 0,-1 5 7 16,6-6-1-16,-2 5-3 0,0-4 0 0,4 0-3 15,-5-1-2-15,0-9-2 0,0-3-3 0,-3-10-7 16,3-8-8-16,1-5-4 0,-1-8-4 16,-1-10 1-16,3-11-1 0,5-8 2 0,1-10-2 15,-2-12-1-15,9-5 0 0,-1-7 1 0,1-7 3 16,6-9 1-16,1 0 6 0,0-7 4 0,1-2 6 15,1 1 13-15,-4-3 5 0,4 0 5 16,0 0 0-16,4-2-1 0,-4 2-1 0,0 0 0 0,0 0 5 16,0 0 0-16,0-1-1 0,1 1-7 15,-1 0-3-15,0 0-2 0,0-2-5 0,0 2 0 16,0 0-8-16,0-1-10 0,0 1-4 0,0 1-5 16,0-1-4-16,0 0-3 0,0 0-7 0,0-1-25 15,0-1-50-15,0 1-97 0,2-4-179 16,-1-1-205-16,2-2 369 0</inkml:trace>
        </inkml:traceGroup>
      </inkml:traceGroup>
    </inkml:traceGroup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6:07.10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FCAC9E1-7FAD-42C0-A505-513E2209849C}" emma:medium="tactile" emma:mode="ink">
          <msink:context xmlns:msink="http://schemas.microsoft.com/ink/2010/main" type="inkDrawing" rotatedBoundingBox="22878,13824 30551,13327 30557,13423 22884,13920" semanticType="underline" shapeName="Other">
            <msink:sourceLink direction="with" ref="{4D3C7505-6EB6-4D04-A15A-3AE72F8CB1B8}"/>
            <msink:sourceLink direction="with" ref="{F9AFFACC-F1CC-4326-9003-3C99E593DCD5}"/>
          </msink:context>
        </emma:interpretation>
      </emma:emma>
    </inkml:annotationXML>
    <inkml:trace contextRef="#ctx0" brushRef="#br0">0 514 1 0,'-4'-2'0'0,"-1"-1"0"0,1-2 0 0,4 4 0 0,0 1 0 15,1-2 0-15,-1 2 0 0,3 0 0 0,1-1 0 16,-2 1 0-16,1 0 0 0,1 0 0 16,4 0 0-16,1 0 0 0,-1 0 0 0,5-2 36 15,0 2 33-15,-1-1-1 0,1 1-3 0,1 0-5 16,1 1-5-16,3-1-9 0,0 0-3 16,3 2 2-16,1-2 2 0,4 0 7 0,8 0 12 15,4-2 14-15,6 0 13 0,7-4 22 0,4 0 5 16,8-4 0-16,6 3-3 0,8-4-16 0,9 2-11 15,5-1-12-15,4 0-13 0,4 2-15 16,5-1-4-16,3 1-5 0,-1 2-13 0,9-3 6 16,3 0-12-16,3 2-1 0,11-1 4 0,4-1-8 15,3-4 6-15,7 1-5 0,5-1 1 16,3 2-1-16,7-2 1 0,5 0-1 0,4 1-1 16,3-3 5-16,3 1-3 0,4-1 3 0,2 1 1 15,4-4-4-15,5-1 4 0,-5 1-4 0,-1 4 3 16,3 2 1-16,-4 1 2 0,-1 2 2 0,-4 2-5 15,-9 0-1-15,-4 3-5 0,-2 2 0 0,-5 1 0 16,-3 0-5-16,-7 1-4 0,-6-2-2 16,-5 0-1-16,-8 2 1 0,-1-2 4 0,-3-1 0 15,-12-2 0-15,-3 0 5 0,-13 0-1 0,-9-2 1 16,-9 1 0-16,-12-3-1 0,-6 3 2 0,-12 0 3 16,-10 0 2-16,-12 3 4 0,-8-2 4 15,-5 1 5-15,-8 2 5 0,-6 1 8 0,-1-1 0 16,0 2 2-16,-3 0-1 0,2 0-12 0,-3 0-6 15,0 0-6-15,3-2-8 0,1 1-2 16,-2-1-5-16,1 1-3 0,1 1-2 0,-1-2-1 16,2 1-4-16,-1 1-3 0,0 0-3 0,0 0-11 15,1 0-4-15,-1 0-9 0,2 0-12 0,-2 0-13 16,1 0-15-16,-1 0-17 0,0 0-22 16,0-2-21-16,0 4-16 0,1-1-21 0,2 2-34 15,1 2-75-15,-1 0-187 0,3 1-283 0,2-2 346 16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6:08.2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1D9F943-4B6C-427C-B83B-53D8257EB6DF}" emma:medium="tactile" emma:mode="ink">
          <msink:context xmlns:msink="http://schemas.microsoft.com/ink/2010/main" type="inkDrawing" rotatedBoundingBox="23089,11058 31646,10665 31653,10820 23097,11214" shapeName="Other">
            <msink:destinationLink direction="with" ref="{F6A67A13-8E32-48D3-B120-E0BA1D433D45}"/>
          </msink:context>
        </emma:interpretation>
      </emma:emma>
    </inkml:annotationXML>
    <inkml:trace contextRef="#ctx0" brushRef="#br0">0 472 1 0,'11'-7'0'0,"2"-2"0"0,9 1 0 15,3 2 0-15,5 0 0 0,7 2 0 0,7-2 0 16,6-2 0-16,2 1 0 0,5-2 0 0,6 2 0 16,5-2 0-16,7 0 8 0,4-4 129 15,4 1 1-15,7 3 0 0,3-2 1 0,2 0-1 16,10 1-3-16,0-2-14 0,11 4-10 0,3-2-18 16,11 4-13-16,7-1-12 0,5 1-14 0,6 1-11 15,3-1-9-15,3 5-7 0,6-1-1 16,9-1 0-16,4 0-5 0,4-3 1 0,2-1-5 15,2-2-3-15,4 0 3 0,3-2-4 0,8-2 1 16,1 0-6-16,0-4 1 0,3 2 3 0,2-5 2 16,5 4 5-16,-3-2-4 0,-2 5 0 15,-2 1-2-15,-4 4-1 0,2 5 4 0,-8 2-3 16,-2 2 1-16,-9 1-2 0,-5-1-4 0,-7 2 2 16,-3-1 0-16,-14 1-3 0,-9-2 1 0,-7 2-3 15,-11-1 0-15,-3-1 2 0,-8-2 1 16,-6-1 0-16,-10-2 3 0,-5 1 1 0,-12-2 1 15,-4 1 7-15,-8-2 1 0,-9 0 4 0,-1 0 4 16,-10 0 1-16,-8 2 0 0,-5-1 1 16,-14 1 5-16,1 1 7 0,-10 0 14 0,-6 1 16 15,-5-2 7-15,-1 4 0 0,0 0-10 0,-2 0-20 16,-1-2-17-16,4 1-14 0,0 0-10 0,-1-1-3 16,1 2 2-16,0 0-5 0,0 0 1 15,0 0 0-15,0 0-6 0,0 0 2 0,0 0-4 0,0 0-4 16,-2 2-1-16,2-6-5 0,0 4-1 0,0-1-6 15,0 1-10-15,-1 1-25 16,1-2-61-16,0 1-112 0,1-1-194 0,-1 1-225 0,-1 2-185 16,-1 3 564-16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6:11.88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6A67A13-8E32-48D3-B120-E0BA1D433D45}" emma:medium="tactile" emma:mode="ink">
          <msink:context xmlns:msink="http://schemas.microsoft.com/ink/2010/main" type="inkDrawing" rotatedBoundingBox="29953,15562 31933,11104 32165,11207 30185,15665" semanticType="callout" shapeName="Other">
            <msink:sourceLink direction="with" ref="{4D3C7505-6EB6-4D04-A15A-3AE72F8CB1B8}"/>
            <msink:sourceLink direction="with" ref="{11D9F943-4B6C-427C-B83B-53D8257EB6DF}"/>
          </msink:context>
        </emma:interpretation>
      </emma:emma>
    </inkml:annotationXML>
    <inkml:trace contextRef="#ctx0" brushRef="#br0">2174 0 1 0,'-19'0'0'0,"-7"-1"0"15,-11 2 0-15,4 5 0 0,6 2 0 16,-1-1 0-16,2 3 0 0,1 1 0 0,5-2 0 16,-2 1 0-16,5-1 0 0,3 0 0 0,2 1 0 15,2 0 0-15,-1 3 0 0,3 5 0 16,-1 2 0-16,-2 4 0 0,-3 10 0 0,4 5 0 15,-4 12 0-15,1 8 0 0,-2 13 0 0,-10 13 0 16,-4 12 0-16,-3 18 27 0,-8 5 24 16,-3 11-2-16,-2 2-6 0,-5 3-4 0,-2 2-7 15,-2 4-1-15,-2 6 6 0,1 1 0 0,-6 4-1 16,0 3-6-16,3-10-10 0,0 1-9 0,2-8-4 16,5 1-1-16,-4-6-1 0,2-5 4 0,-2-2 3 15,-6-9 4-15,1 0 3 0,-3-3 5 16,0-1 1-16,5-7-5 0,-5-5 2 0,7-7-9 15,1-5-4-15,5-11 1 0,2-7-7 0,8-9 5 16,4-8-2-16,3-9 1 0,8-9 3 0,3-9-2 16,6-10 5-16,10-6 11 0,2-7 33 0,1-4 30 15,3-1 27-15,0 0 9 0,0 0-16 16,0 3-11-16,0-3-14 0,0-3-9 0,3 2-3 16,-3 1-9-16,0 0-7 0,0-2-6 0,0 4-7 15,0-2-10-15,-3-2-9 0,3 2-4 0,0 0-12 16,0-3-4-16,-1-4-40 0,1 1-106 15,0-6-197-15,0 0-367 0,4 0 128 0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8:09.3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573AD66-F389-4700-B0FB-A40B505CF19E}" emma:medium="tactile" emma:mode="ink">
          <msink:context xmlns:msink="http://schemas.microsoft.com/ink/2010/main" type="writingRegion" rotatedBoundingBox="124,525 8298,-521 8586,1727 411,2774"/>
        </emma:interpretation>
      </emma:emma>
    </inkml:annotationXML>
    <inkml:traceGroup>
      <inkml:annotationXML>
        <emma:emma xmlns:emma="http://www.w3.org/2003/04/emma" version="1.0">
          <emma:interpretation id="{DE95F27C-FAB3-447B-800B-159FF69A730C}" emma:medium="tactile" emma:mode="ink">
            <msink:context xmlns:msink="http://schemas.microsoft.com/ink/2010/main" type="paragraph" rotatedBoundingBox="124,525 6585,-301 6761,1074 300,19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F07DA1-1A34-4624-A10D-BA0D242D1EE2}" emma:medium="tactile" emma:mode="ink">
              <msink:context xmlns:msink="http://schemas.microsoft.com/ink/2010/main" type="line" rotatedBoundingBox="124,525 6585,-301 6761,1074 300,1901"/>
            </emma:interpretation>
          </emma:emma>
        </inkml:annotationXML>
        <inkml:traceGroup>
          <inkml:annotationXML>
            <emma:emma xmlns:emma="http://www.w3.org/2003/04/emma" version="1.0">
              <emma:interpretation id="{0D544B16-9850-4AEE-A730-AFE31C17CB02}" emma:medium="tactile" emma:mode="ink">
                <msink:context xmlns:msink="http://schemas.microsoft.com/ink/2010/main" type="inkWord" rotatedBoundingBox="124,525 6585,-301 6761,1074 300,1901"/>
              </emma:interpretation>
              <emma:one-of disjunction-type="recognition" id="oneOf0">
                <emma:interpretation id="interp0" emma:lang="en-IN" emma:confidence="0">
                  <emma:literal>Administrative</emma:literal>
                </emma:interpretation>
                <emma:interpretation id="interp1" emma:lang="en-IN" emma:confidence="0">
                  <emma:literal>Administrative e</emma:literal>
                </emma:interpretation>
                <emma:interpretation id="interp2" emma:lang="en-IN" emma:confidence="0">
                  <emma:literal>Administrative c</emma:literal>
                </emma:interpretation>
                <emma:interpretation id="interp3" emma:lang="en-IN" emma:confidence="0">
                  <emma:literal>Administrative E</emma:literal>
                </emma:interpretation>
                <emma:interpretation id="interp4" emma:lang="en-IN" emma:confidence="0">
                  <emma:literal>Administration e</emma:literal>
                </emma:interpretation>
              </emma:one-of>
            </emma:emma>
          </inkml:annotationXML>
          <inkml:trace contextRef="#ctx0" brushRef="#br0">2359 240 1041 0,'0'-3'326'0,"2"0"-237"0,-1 3-99 16,3 4-47-16,-3 2 39 0,1 6 52 15,2 3 19-15,-4 6 1 0,0 0-8 0,0 3-10 16,0 1 0-16,-3 2 3 0,-1 3-3 0,-3-1-5 16,3 0-4-16,-5-1-14 0,-1-2-14 0,5 0-29 15,-4-2-37-15,6 1-67 0,0-6-134 0,1-2-256 16,2-9-227-16</inkml:trace>
          <inkml:trace contextRef="#ctx0" brushRef="#br0" timeOffset="146.4057">2373-100 1479 0,'-6'-11'166'0,"-3"-1"-50"0,-3 0-59 16,1 6-46-16,8 4-89 0,-2 2-102 0,-3 2-111 16,3 4-112-16,-3 3-138 0,2 3 206 0</inkml:trace>
          <inkml:trace contextRef="#ctx0" brushRef="#br0" timeOffset="561.0653">2512 218 819 0,'4'-2'178'0,"-1"-3"-107"0,3 1-56 0,1 2-14 15,4 5 11-15,-2 3 21 0,-2 4 19 0,4 6 16 16,-3 5 1-16,-6 1-15 0,-2 5-9 0,-5 4-12 15,0 2-2-15,-9 5 3 0,1-2-6 0,-1-1-3 16,-3 1-4-16,-3-2-5 0,2 0-3 16,-3-2-4-16,8-5-4 0,1-5-2 0,8-8-3 15,0-2-4-15,-1-6-4 0,5-5 6 0,5-2 29 16,-4 1 53-16,3-6 28 0,1-8 6 16,5-4-17-16,4-7-43 0,9-3-19 0,-1-1-5 15,-2-2-4-15,3-2-1 0,-5-1-2 0,5-4-4 16,-1 1-3-16,-4 2-5 0,2 4-4 15,-2 3-1-15,-3 7 0 0,-1 0-4 0,-2 6 2 16,0 3-3-16,-1 5-5 0,-3 4-7 0,-1 3 0 16,-4 4 8-16,3 5 9 0,0 8 11 0,-4 2 0 15,4 8-2-15,-4 4-2 0,0 2 2 16,-2 2-2-16,0 0 2 0,-2-3-4 0,1-3-3 16,0-3-1-16,-1 0-4 0,2-3-1 0,2 0-2 15,0-5-7-15,1-2-15 0,-2-4-30 0,8-5-47 16,-5 3-71-16,6-9-133 0,1-2-255 0,2-6-304 15,3-6 511-15</inkml:trace>
          <inkml:trace contextRef="#ctx0" brushRef="#br0" timeOffset="1284.7044">3350 158 108 0,'7'-5'255'0,"-3"-3"-89"15,4-1-1-15,-7 3 60 0,0 4 57 0,-2 1-26 16,-3-2-59-16,0 3-97 0,-1 0-72 0,-7 4-9 15,-10 6 2-15,1 0 18 0,-10 7 5 0,1 0 7 16,0 4 0-16,-3 0-11 0,5 4-7 16,3 0-11-16,5-1-13 0,4-2-9 0,6-1-10 15,2-2-9-15,8 1-4 0,1-3 2 0,9 1 2 16,-1-4 6-16,6 5 5 0,2-6 1 0,4 2 3 16,-3-2-1-16,5-2 2 0,-4 5 3 0,1-3-1 15,-3 4-1-15,-2-4 0 0,-1 3 1 16,-1-4 2-16,-2 0 4 0,-3 1 5 0,-6-3 6 15,1 2 14-15,-3-1 17 0,-1-1 17 0,-2 1 15 16,-5-3-1-16,-5 0-7 0,-2 4-12 16,-8-3-10-16,-2-2-6 0,-2-1-5 0,-3 1-1 15,2-1-11-15,-1-1-8 0,-2-2-8 0,4 0-14 16,7 0-7-16,-3-2-13 0,7-1-19 0,1 0-20 16,5-1-29-16,0-2-65 0,6 0-123 15,1-3-249-15,3-1-315 0,0-4 238 0</inkml:trace>
          <inkml:trace contextRef="#ctx0" brushRef="#br0" timeOffset="738.5263">3083 140 825 0,'0'-1'267'15,"0"2"-148"-15,0 3-105 0,2 3-13 0,-2 9 38 16,0 2 48-16,-2 7-10 0,1 5-18 0,-2 3-15 15,-5 2-14-15,4 2-4 0,-5 1-2 16,1 0 0-16,1-3-4 0,-4 1-5 0,6-2-24 16,-4 1-38-16,0-4-62 0,1 2-145 0,0-2-211 15,7-5-211-15,-2-7 566 0</inkml:trace>
          <inkml:trace contextRef="#ctx0" brushRef="#br0" timeOffset="878.882">3097-91 1244 0,'-4'-6'46'15,"-6"-4"-42"-15,6 0-67 0,-1 7-58 0,5 1-142 16,4 2-234-16,-3 2 148 0</inkml:trace>
          <inkml:trace contextRef="#ctx0" brushRef="#br0" timeOffset="1930.2491">3359 240 1615 0,'0'0'-5'0,"2"-3"-69"0,0-3-34 16,13-3 17-16,8 0 80 0,5-3 0 0,10-1 9 15,2-1 5-15,6-1-1 0,-1 1-18 16,2-1-82-16,-3 2-233 0,-4 0-356 0,-3 1 502 15</inkml:trace>
          <inkml:trace contextRef="#ctx0" brushRef="#br0" timeOffset="1751.1626">3729-382 846 0,'0'-4'266'0,"0"1"-80"15,0 0-64-15,0 0-47 0,2 3-34 0,-2 3-32 16,0-2-20-16,0 4 21 0,3 1 27 16,-3 6 29-16,0 9 15 0,-3 9-18 0,0 6-14 0,-4 10-12 15,-1 3-3-15,-2 7-5 0,-4 3-6 16,2 4 0-16,-4 1-2 0,0 2-4 0,-4 1-2 15,1-4-14-15,-2-2-9 0,3-4-5 0,-3-2-13 16,6-6-4-16,0-4-12 0,2-5-11 0,1-3-9 16,2-3 0-16,8-8-1 0,0-4-8 0,4-6-1 15,-1-10-16-15,6-3-46 0,0-3-110 16,5-5-271-16,0-7-41 0</inkml:trace>
          <inkml:trace contextRef="#ctx0" brushRef="#br0" timeOffset="2616.9402">3677 510 1 0,'11'-10'0'16,"1"-5"0"-16,5-6 75 0,9 0 181 0,-1-1 23 16,2-1-22-16,-1-1-83 0,-2 1-31 15,-5-2-13-15,-1 0-13 0,-3 1-11 0,-6-1-15 16,0 4-10-16,0 0-3 0,-5 2-5 0,-4 4-1 16,1 3-5-16,-1-1-7 0,0 6-4 15,-1 2-10-15,1 2-13 0,0 3-20 0,-1 0-31 0,1 2-37 16,0 0-2-16,0 6 14 0,-2 3 15 15,1 6 31-15,0 5-2 0,-1 4-6 0,0 3 2 16,4 1-2-16,0 0 0 0,0-2-3 0,2-1-1 16,6-1-6-16,2-2-7 0,-2-5 1 0,4-1-2 15,1-5 5-15,2-2 11 0,5-5 2 0,-5-2 9 16,7-4 4-16,0-1 5 0,3-4 4 16,0-1 0-16,1-3-1 0,-1-1-1 0,1 1-1 15,-1-5-2-15,2 1 0 0,-6-2 1 0,-1-1 3 16,-6-1 6-16,-3 0 3 0,-1 0 3 15,0-3 3-15,-5 1 0 0,0-2 0 0,-3 2-2 16,-2 1 0-16,-2 1-1 0,0 2 2 0,-2 5 4 16,-1 0 1-16,0 5 3 0,-2 1-11 0,1 2-17 15,-3 4-16-15,-1 2-18 0,-3 2-2 16,2 5 7-16,-4 4 5 0,-5-1 3 0,1 4-1 16,-5 5-1-16,3-3-2 0,-1 6 2 0,6 0-1 15,-4-1-4-15,5 2-8 0,1-2-14 16,2-1-12-16,8-8-15 0,2 1-13 0,1-8 1 15,4-3 12-15,2-5 24 0,4-1 24 0,-2-1 21 16,6-4 7-16,2-2 0 0,-1-5 4 0,3 0-2 16,0-2 4-16,-3-2 3 0,0 1 2 0,-6-3-2 15,0 0 0-15,-2 1 3 0,-2 2 0 0,-2 1 4 16,2 2 0-16,-3 0-1 0,0 3 0 16,-3 3 0-16,1 3-2 0,-1-2-8 0,0 8-11 15,0-1-20-15,0-2-27 0,4 4 16 0,-4 1 8 16,3 4 16-16,0 4 22 0,-1 1-14 15,2 3-4-15,2-5-2 0,-2 2 0 0,4 1 1 16,-3-1 1-16,6-1 0 0,-1-4-4 0,-1 0-7 16,0-2-22-16,3-2-41 0,0-2-98 0,1-3-125 15,0-2-195-15,1-5-199 0,1-4 434 16</inkml:trace>
          <inkml:trace contextRef="#ctx0" brushRef="#br0" timeOffset="3104.172">4547 290 169 0,'10'-9'30'15,"5"-2"-79"-15,5-6 3 0,10 4 25 16,-1 1 4-16,1 0-12 0,3 1 10 0,-5 1 10 16,1 1 63-16,-2 3 75 0,3 0 50 0,-5 3 42 15,-2 2-28-15,-6 2-33 0,2 5-26 0,-4 3-21 16,0 4-1-16,-2-1-4 0,-4 5-1 0,-2-1-7 15,-4 5-15-15,-5-2-21 0,-2 2-31 0,0 0-48 16,-5-2-42-16,-3-1-42 0,1-4-40 16,-2 1-64-16,2-3-155 0,2-3-277 0,-1-4 341 15</inkml:trace>
          <inkml:trace contextRef="#ctx0" brushRef="#br0" timeOffset="2840.9116">4845-88 1 0,'3'-20'0'16,"-1"-10"214"-16,1-6 79 0,-2 8-8 0,-1 4-20 16,0 5-7-16,0 5-36 0,-1 1-39 0,-2 4-30 15,2 3-21-15,0 3-17 0,-2 1-23 0,3 4-39 16,-4 2-44-16,0 2-26 0,-4 9-9 16,-5 3 9-16,-1 11 13 0,-3 3 10 0,3 8 0 15,-3 4 3-15,3 4-2 0,1 6-4 0,0 1 2 16,-3 0-5-16,5 0 2 0,-1-2 0 15,1 0-3-15,-1-2-5 0,7-5-18 0,-2-1-34 0,4-9-57 16,2-2-70-16,0-3-121 0,2-5-243 16,0-3-457-16</inkml:trace>
          <inkml:trace contextRef="#ctx0" brushRef="#br0" timeOffset="3269.4364">5074-48 849 0,'0'-6'63'16,"3"1"-103"-16,0 1-35 0,5 1-11 0,2-2-127 0,1 2-244 16,-1 1 417-16</inkml:trace>
          <inkml:trace contextRef="#ctx0" brushRef="#br0" timeOffset="3539.8256">5219 0 1 0,'4'4'0'0,"-4"2"0"0,2 3 0 0,0 1 0 0,-2 7 0 16,2-1 174-16,-2 5-9 0,0 1-35 0,0 1-11 16,0-1-9-16,-2 2-2 0,0 0-1 15,2-4-4-15,0 0 3 0,0 0 8 0,2-4 3 16,0-1-4-16,2-5-7 0,0-1-9 0,1-3 3 15,-1-1 17-15,4-4 17 0,0-2 6 16,1-5-3-16,2-2-21 0,1-2-29 0,2-7-18 16,0 0-19-16,-2-4-12 0,1 1-3 0,-1 1-9 15,1-5-4-15,-4 0-3 0,1-1-7 0,2 1-7 16,-1 0-8-16,-3 1-12 0,2 4-24 16,-2 4-35-16,-2 2-48 0,0 4-77 0,-3 4-96 15,-2 3-122-15,4 2-154 0,0 2-158 0,-2 4 417 16</inkml:trace>
          <inkml:trace contextRef="#ctx0" brushRef="#br0" timeOffset="3866.1041">5591 195 1 0,'10'-6'14'0,"6"-1"220"0,5-2-74 0,3-3-25 0,-3 1-15 16,5 0-16-16,-6-3-16 0,0 2-12 0,1-1-7 15,-3 1 5-15,-5 1 14 0,0-4 18 16,-6 3 10-16,-4-3 1 0,-3 2-15 0,-3-2-17 15,-4 3-21-15,-5 0-24 0,0 3-16 0,-2 3-16 16,-4 3-9-16,-2 6 7 0,1 3 8 16,-3 4 11-16,0 6 9 0,-2 3 0 0,-3 3-5 15,2 2 0-15,-4 5 1 0,3 1 1 0,0 1 8 16,3-3 8-16,6-3 6 0,5-2 2 16,2-5-8-16,10 1-13 0,0-3-10 0,6 2 0 15,5-6 2-15,6 0 11 0,2-4 13 0,12-2 5 16,6-5 1-16,6-1-3 0,12-2-14 0,8-3-7 15,9-1-8-15,1 0-4 0,1-3 0 16,-6 0-3-16,-2 0-4 0,-10-3-10 0,-5 3-27 16,-9-1-47-16,-6 2-67 0,-13 2-102 0,-6 2-144 15,-5 2-230-15,-11 2-256 0,-2 3 388 0</inkml:trace>
          <inkml:trace contextRef="#ctx0" brushRef="#br0" timeOffset="-1464.6175">230 823 1502 0,'-9'-6'118'0,"-4"-3"-56"15,0 3-21-15,2 6-12 0,9 0-23 0,0 0-24 16,1 2-8-16,1 2-8 0,0 6 11 0,0 3 22 15,-5 5 12-15,3 3 6 0,0 5 9 16,-2 5 4-16,-4 4 6 0,-6 9 2 0,2 1-1 16,-1 4-4-16,-1 0-7 0,-1 0-6 0,1-1-4 15,-1-6-3-15,2-3-5 0,-1-2-1 0,3-7-4 16,1 0-1-16,6-8-1 0,-3-5-2 16,6-9 3-16,1-5 18 0,0-3 29 0,1 0 37 15,3-4 8-15,0-6-12 0,-1-8-26 0,7-9-36 16,1-9-10-16,4-3-2 0,0-4 0 0,-1-4 1 15,1-2-1-15,5-6-1 0,-2-3 0 0,-1-4-2 16,6 0-2-16,0-5 3 0,-3 0-1 16,4-8 0-16,1-4 1 0,1 1-1 0,1-1 0 15,-2 6-3-15,-1 2 5 0,2 6-3 0,-3 2 0 16,3 8 3-16,-3 7-4 0,4 6 5 0,-4 8 0 16,-2 9-1-16,-2 5 3 0,-6 7-5 15,1 5-2-15,-5 6-3 0,-2 3 4 0,2 4 4 16,1 8 10-16,-4 9 4 0,5 11 1 0,-3 12 3 15,-2 12-4-15,-1 10-2 0,-2 6-2 0,-3 6-7 16,-6 6-2-16,2 2-1 0,2-1-2 16,-6 1-2-16,5-7 0 0,-5-4-3 0,4-10-3 15,1-2 3-15,-5-6-3 0,4-8-6 0,-5-7-7 16,3-4-14-16,-2-5-12 0,4-8-26 16,-1 0-40-16,-1-6-60 0,4-3-91 0,-5-5-149 15,3-6-219-15,1-3-284 0,-5-6 792 0</inkml:trace>
          <inkml:trace contextRef="#ctx0" brushRef="#br0" timeOffset="-1253.5114">-133 927 1658 0,'-10'-9'138'0,"5"0"-130"0,-2-4-65 0,14 5-19 15,5 0 2-15,8-5 31 0,7 1 34 0,9-3 5 16,3-1 1-16,2 2 2 0,9 1-3 16,2 1 2-16,6 0 8 0,6 1-1 0,3 1 4 15,6-4-26-15,-3 2-88 0,-2-1-144 0,7 3-302 16,-8-2-77-16</inkml:trace>
          <inkml:trace contextRef="#ctx0" brushRef="#br0" timeOffset="-778.501">1159 695 202 0,'0'-7'264'0,"1"-3"-151"0,2-2-34 0,3-1 9 15,-4 3 17-15,0 0 23 0,-1-2 14 16,-2 1-4-16,-1 1-6 0,-9-2-12 0,1 2-15 16,-8 4-9-16,1 1-7 0,-6 3-7 0,-6 2-7 15,-5 7-5-15,1-1-4 0,-10 9 0 16,0 7-9-16,1 2-8 0,-2 7-12 0,-2 5-13 15,6 1-7-15,0 5-6 0,6-3-2 0,1 1-5 16,5-2-8-16,2 0-2 0,6-5-8 0,12-3-12 16,0-7-6-16,11-3-6 0,6-3 5 15,3-5 11-15,6-5 17 0,6-2 12 0,5-7 6 16,7-5 4-16,3-7-4 0,4-8 0 0,5-3-1 16,3-4 0-16,0-6 1 0,-2 0-1 15,-1-3 0-15,-8-3 2 0,-2-1 1 0,-9-2 4 16,-3-5 4-16,-4-2 2 0,-5 2 2 0,-5-3-2 15,-4-2-4-15,-3 2-2 0,-4-5-5 0,2-3-2 16,1 4-1-16,-1-3-2 0,-2 4-2 0,-1 6 4 16,0 4-1-16,0 9 7 0,-1 7 8 15,-1 8 6-15,-3 3 9 0,2 7 1 0,1 4 2 16,-1 5-8-16,2 4-11 0,-3-2-28 0,2 3-22 16,1 6-6-16,-3 3-1 0,-4 10 15 15,3 9 12-15,-6 6 1 0,1 10 3 0,4 2-2 16,-4 6 3-16,6 5-2 0,-4 3 0 0,6 1 1 15,-1 2-3-15,-2-2-13 0,5-5-28 0,4 0-41 16,-2-7-62-16,2-6-65 0,6-2-112 0,-4-9-166 16,5-4-273-16,1-11 177 0</inkml:trace>
          <inkml:trace contextRef="#ctx0" brushRef="#br0" timeOffset="-191.6317">1367 498 665 0,'3'-18'250'0,"-3"-8"-117"16,2-3-35-16,6 5-25 0,-4 11-13 16,4-1-9-16,-4 4-11 0,0 3-18 0,6 4-10 15,-6 3-5-15,4 3 4 0,0 3 11 0,-3 6 16 16,5 7 13-16,-5 5 6 0,3 6-5 0,-4 4-12 16,-1 3-9-16,-3-1-17 0,-3 2-8 0,0 5-6 15,-5-6-6-15,3-1 1 0,-4-4 3 16,5-6 2-16,-6-2 2 0,8-7 3 0,-5-3-1 15,3-3-1-15,4-7 5 0,-1-2 7 0,2-2 27 16,-1-2 42-16,1-1 29 0,6-3-7 0,-6-6-20 16,3-7-40-16,3-5-29 0,0-5-2 0,1-2-5 15,-3-3-4-15,7-2-2 0,2-4-6 16,-1 2 2-16,2 1-2 0,3 3-3 0,1 4 1 16,3 3-2-16,-4 5 0 0,4 2 0 0,-5 2 2 15,1 7-4-15,-1 2-2 0,-5 6-4 0,-4 3-6 16,3 2 9-16,0 5 8 0,-6 2 10 15,5 8 11-15,-5 1-7 0,3 6-2 0,-5 3-4 16,-2 0-2-16,0 1-1 0,-1 1-1 0,-1-1 0 16,0 0-5-16,-1-2 2 0,0-4 0 15,-1 0-1-15,-1-8 6 0,3 1-5 0,1-8-2 16,0-2 1-16,0-5 3 0,1 0 14 0,3-2 16 16,-3 1 16-16,2-5-2 0,1-8-6 15,7-2-13-15,3-5-15 0,5-4-1 0,0 0-6 16,4 1 1-16,-3-2 2 0,4-1-4 0,0-3 6 15,-1-1-2-15,-3-1 1 0,2 0-5 0,-5 1 0 16,3 6-2-16,-4 3-3 0,-1 4 5 0,0 6-10 16,-3 1-3-16,0 9-6 0,-3 0-7 0,-3 5 8 15,4 4 8-15,-4 8 9 0,2 6 12 16,-6 4 0-16,1 2-2 0,1 7-5 0,-4-2 0 16,-4 3-10-16,1-3-5 0,1-2-8 0,-2-2-15 15,-3-3-10-15,6 2-20 0,-2-5-24 0,2-6-27 16,-1 1-48-16,4-5-110 0,0-3-251 15,1-5-604-15</inkml:trace>
        </inkml:traceGroup>
      </inkml:traceGroup>
    </inkml:traceGroup>
    <inkml:traceGroup>
      <inkml:annotationXML>
        <emma:emma xmlns:emma="http://www.w3.org/2003/04/emma" version="1.0">
          <emma:interpretation id="{DD18480B-A0D5-4EE0-9D07-CC5387A025A5}" emma:medium="tactile" emma:mode="ink">
            <msink:context xmlns:msink="http://schemas.microsoft.com/ink/2010/main" type="paragraph" rotatedBoundingBox="4609,1307 8463,791 8585,1705 4732,22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FEC88D-BA19-4890-9EFC-F56329A1C563}" emma:medium="tactile" emma:mode="ink">
              <msink:context xmlns:msink="http://schemas.microsoft.com/ink/2010/main" type="line" rotatedBoundingBox="4609,1307 8463,791 8585,1705 4732,2221"/>
            </emma:interpretation>
          </emma:emma>
        </inkml:annotationXML>
        <inkml:traceGroup>
          <inkml:annotationXML>
            <emma:emma xmlns:emma="http://www.w3.org/2003/04/emma" version="1.0">
              <emma:interpretation id="{D4D76160-4C24-44EA-95C0-C91D3D00D17D}" emma:medium="tactile" emma:mode="ink">
                <msink:context xmlns:msink="http://schemas.microsoft.com/ink/2010/main" type="inkWord" rotatedBoundingBox="4609,1307 8463,791 8585,1705 4732,2221"/>
              </emma:interpretation>
              <emma:one-of disjunction-type="recognition" id="oneOf1">
                <emma:interpretation id="interp5" emma:lang="en-IN" emma:confidence="0">
                  <emma:literal>Distances</emma:literal>
                </emma:interpretation>
                <emma:interpretation id="interp6" emma:lang="en-IN" emma:confidence="0">
                  <emma:literal>Distain as</emma:literal>
                </emma:interpretation>
                <emma:interpretation id="interp7" emma:lang="en-IN" emma:confidence="0">
                  <emma:literal>Distan as</emma:literal>
                </emma:interpretation>
                <emma:interpretation id="interp8" emma:lang="en-IN" emma:confidence="0">
                  <emma:literal>Distant as</emma:literal>
                </emma:interpretation>
                <emma:interpretation id="interp9" emma:lang="en-IN" emma:confidence="0">
                  <emma:literal>Dristan as</emma:literal>
                </emma:interpretation>
              </emma:one-of>
            </emma:emma>
          </inkml:annotationXML>
          <inkml:trace contextRef="#ctx0" brushRef="#br0" timeOffset="4767.628">4309 1020 475 0,'-11'-15'658'0,"4"-5"-556"0,-2-3-58 15,6 9-51-15,5 9-30 0,4-1-21 16,4 0 3-16,3 3 11 0,7 2 19 0,-1 4 25 15,5 1 8-15,6 8 5 0,8 1 5 0,5 8 5 16,7 4 8-16,1 4 14 0,4 4 5 0,-3 4 3 16,1 4 0-16,-3 0-7 0,-8 2-3 0,-3-2-4 15,-12 1-7-15,-4-2-5 0,-7 0-15 16,-6-1-26-16,-8-3-21 0,-5-1-14 0,-8-2-5 16,-9-2 8-16,-3-1 7 0,-13-2 5 0,-3-1 10 15,-8 0 13-15,0-4 14 0,-2 2 6 16,5-4 4-16,-5-6 1 0,5-1 0 0,1-6 0 15,7-2 5-15,1-3 2 0,8-4 1 0,3-4-4 16,9-3-15-16,3-2-27 0,8 0-24 0,3-2-22 16,2-2-10-16,3-1 12 0,7-5 13 15,4 1 22-15,9-5 20 0,4-1 11 0,7-2 10 16,4-1 4-16,2-2-2 0,2 2 2 0,7-3-2 16,-2 2-4-16,4-1 1 0,3-2 2 0,-4 4 4 15,0 3 4-15,-4 1 9 0,-7 3 3 16,1 5 9-16,-6 1 7 0,-6 7 1 0,-2 3-1 15,-7 4-6-15,-1 5-1 0,-6 2 2 0,-2 8 11 16,-6 3 9-16,3 5 7 0,-4 3 3 0,-4 7-8 16,0-2-8-16,-2 6-8 0,-4-4-8 0,1 1-5 15,0-1-11-15,-3-4-18 0,1-3-34 0,1-2-50 16,4-3-78-16,-4-3-143 0,4-7-293 16,-1-5-196-16</inkml:trace>
          <inkml:trace contextRef="#ctx0" brushRef="#br0" timeOffset="4286.2064">4456 1189 1179 0,'0'-15'267'15,"0"1"-127"-15,4-4-51 0,0 9-27 0,0 4-16 16,-1 4-16-16,2 2-23 0,-1 4-12 0,2 4 4 16,2 6 12-16,0 5 17 0,-3 10 10 15,3 9 9-15,-5 2-5 0,-3 3 5 0,-1 4-1 16,-7 0-6-16,4 1-4 0,-7-1-20 0,1-3-34 16,1-3-51-16,-2-1-62 0,-1-2-134 0,0-4-349 15,-1-7-453-15</inkml:trace>
          <inkml:trace contextRef="#ctx0" brushRef="#br0" timeOffset="5224.336">5611 1163 1386 0,'-6'-8'304'0,"1"-4"-152"0,-4 1-62 16,2 1-28-16,-3 4-19 0,1 3-15 0,-4 3-19 15,-5 2-10-15,-3 5-2 0,1 1 4 0,-6 2 6 16,2 5-1-16,3-3-3 0,2 1-5 0,4 2-11 15,4-1-9-15,3 1-9 0,3-3-9 16,5 2-3-16,5 0 9 0,3 1 8 0,3-1 9 16,3 1 9-16,3-4 0 0,4 3 2 0,1-2 5 15,3 0-4-15,1 1 3 0,1-2-1 16,-3 2-1-16,-1 0 4 0,-1 1 0 0,-6-1 2 16,-3-1 5-16,-7-3 19 0,-2 1 22 0,-6-1 23 15,-6-3 18-15,-3 3-6 0,-5 1-6 16,-7-1-13-16,-1 0-9 0,-6 0-6 0,-1-2-10 15,-2 2-11-15,5-2-13 0,-2 4-5 0,5-3-15 16,1-1-18-16,8-1-38 0,2 0-56 0,3-3-86 16,3-3-163-16,2 0-304 0,2-5-369 0</inkml:trace>
          <inkml:trace contextRef="#ctx0" brushRef="#br0" timeOffset="4901.8941">5266 1055 1508 0,'-11'-7'186'0,"-1"1"-113"16,2 0-82-16,4 5-82 0,6 2-51 0,2 3-41 16,-1 2-76-16,2 2-175 0,5 5-214 0,0-2 648 15</inkml:trace>
          <inkml:trace contextRef="#ctx0" brushRef="#br0" timeOffset="5642.1215">5678 1110 1995 0,'-7'-10'144'0,"2"-3"-90"0,1-2-59 16,6 4-29-16,10 1-3 0,3-3 9 0,9 1 3 15,2-1 7-15,7 5-1 0,-3-3 1 0,5 3-10 16,-5 4-66-16,0-1-116 0,-1 2-277 16,-2 0-393-16,1-4 571 0</inkml:trace>
          <inkml:trace contextRef="#ctx0" brushRef="#br0" timeOffset="5474.9974">5853 701 1743 0,'-2'-6'190'0,"0"-3"-95"0,2 2-61 15,4 4-31-15,-4 1-7 0,3 1-8 0,-2 2-5 16,3 3 7-16,-1 0 9 0,0 6 18 16,-1 2 16-16,2 8 7 0,-1 5 11 0,1 9 6 15,-4 3 3-15,0 4-5 0,-2 4-4 0,-1 1-9 16,1 2-8-16,-2-2-4 0,2 3-8 15,2-2-4-15,-6-1-2 0,2-3-5 0,2-2-18 16,-2 1-40-16,0-6-57 0,-2-4-70 0,2-2-103 16,-4-4-191-16,3-5-335 0,-5-4 126 15</inkml:trace>
          <inkml:trace contextRef="#ctx0" brushRef="#br0" timeOffset="6423.4185">6435 976 822 0,'-2'-8'260'16,"-4"-4"-191"-16,0-1-35 0,0 1-3 0,-2 5 3 15,3 1 2-15,-6 3-9 0,-2 0-2 0,-5 3 14 16,-3 7 25-16,-2 2 29 0,-4 8 7 0,-2 0-5 15,-5 6-21-15,2 4-14 0,-3 2-6 0,3 3-17 16,0 2-6-16,2 1-11 0,3 0-12 16,2-2-6-16,8 0-15 0,3 0-14 0,5-6-15 15,6 0-10-15,7-7-2 0,3-4 8 0,3-3 13 16,4-5 17-16,3-5 18 0,6-1 13 0,3-4 11 16,3-6 8-16,2-2 1 0,2-5 4 15,0 0 3-15,-7-5 2 0,3-2 3 0,-5 0 2 16,-5-3-1-16,-5 1 3 0,-2-1-3 0,-2 1-2 15,0 1-7-15,-3-4-7 0,-3 3-6 16,2 0-3-16,-2 8 1 0,-3 4 5 0,0 4 5 16,-1 4 3-16,-1 4-2 0,1 0-15 0,-1 2-20 15,1 0-27-15,0 0-5 0,0 5 6 0,-2 7 8 16,0 2 19-16,-1 5 1 0,3 3-3 16,0 0-2-16,0-4-1 0,3 3-1 0,1-4-4 15,-2 0-12-15,2-2-18 0,2-3-23 0,0 2-20 16,2-7-6-16,0-1 4 0,3-5 12 15,4-2 8-15,0-5-3 0,2-2-11 0,3-5-13 0,2-7-6 16,-4 4 9-16,4-6 21 0,-5 0 26 16,-2 2 23-16,2-4 16 0,-7 0 9 15,1 1 8-15,-2-2 15 0,-2 0 22 0,3-1 24 0,-3 1 21 16,0 0 10-16,-2 2-2 0,1 4-11 0,-4 2-18 16,2 7-12-16,-2 3-14 0,-1 2-16 0,-1 1-14 15,0 4-23-15,0-1-24 0,0 2 8 16,0 4 7-16,0 2 12 0,0 9 18 0,-1 4-8 15,1-1-5-15,-2 7-2 0,4-1-2 0,-2-2 0 16,1 0-1-16,0-4-1 0,3-2-1 16,-2 1-2-16,4-7 1 0,0-2-2 0,2 1-1 15,-3-6-1-15,2-3 2 0,-2 0 4 0,2-3 7 16,0-3 6-16,1-1 5 0,5-5 6 16,-1-4-4-16,2 0-2 0,-1-4-2 0,2 1-4 15,-2-3 2-15,-1-1 2 0,0-1-1 0,-2-1 3 16,3 0 2-16,-1-1 6 0,-1 2 2 0,1 0 3 15,-4 5-3-15,0 2-6 0,0 4-7 0,-3 4-8 16,1 5-6-16,-5 1-10 0,-1 0-11 16,1 3 13-16,2 3 8 0,-2 2 9 0,2 6 15 15,2 1-10-15,0 6-3 0,-1 1-2 0,1-1-1 16,0 2-3-16,1-3 0 0,-1-2-3 0,-2 2-2 16,3-2-5-16,0-5-14 0,-1 0-29 0,2-1-37 15,-5-3-59-15,5-1-104 0,-1 3-300 16,2-2-294-16,-2-2 242 0</inkml:trace>
          <inkml:trace contextRef="#ctx0" brushRef="#br0" timeOffset="7180.604">7637 752 390 0,'-2'-8'333'0,"0"-1"-66"16,0-2-66-16,-6 3-46 0,0 4-23 15,0 1-24-15,-5 3-10 0,-2 3-5 0,-8 1-4 16,2 8-10-16,-5 1-15 0,-1 5-12 0,-3 8-13 16,0-1-3-16,-3 10-5 0,0-1-7 0,7 3-4 15,2 0-9-15,3 2-5 0,7-2-6 16,2-2-11-16,4-2-7 0,6-4-7 0,4-6-5 15,2-1-4-15,5-4 3 0,0-3 0 0,2-3 6 16,5-6 9-16,2-1 5 0,6-5 13 0,4-3 5 16,4-3 1-16,2-5 1 0,3 1-6 15,-1-4-1-15,2-2 0 0,-1-3-1 0,1 1-1 16,-5-6-4-16,1 0 3 0,-5-1 1 0,-2 0 6 16,-1-4 5-16,-3-1 2 0,-2-1 5 0,-5-2 1 15,-1-2-4-15,-3 1 0 0,-1 2-1 16,-6 7 1-16,-1 4 16 0,-3 6 15 0,-2 9 0 15,-3 5-14-15,0 1-22 0,-5 3-23 0,-2 6-4 16,-8 5 5-16,-4 7 6 0,-3 4 1 16,-1 5-4-16,0 2-1 0,4 0-7 0,4 2-8 0,1-1-11 15,4-1-7-15,6-3-12 0,7-2 0 16,1-6 10-16,2 0 10 0,5-6 19 0,3-1 13 16,6-4 6-16,-2-4 12 0,4-3 8 0,3-3 5 15,5-2 2-15,5-2-2 0,-3-5-3 16,4 3-1-16,-4-6 6 0,3-2-5 0,-6 1 2 0,4-6 0 15,-5-1-6-15,-2-3 2 0,0 0-1 16,-1-3-7-16,-3-1-5 0,-1 1 1 0,-3-3 0 16,-6 5 2-16,2 1 11 0,-7 0-5 0,0 3 1 15,-1 6 1-15,-4 2-9 0,-1 2 2 16,2 2-5-16,-1 3-8 0,-3 2-6 0,2 2-15 16,2-1-14-16,1 4-29 0,0-2-21 0,0 0-23 15,1 1 3-15,-1 2 39 0,0 5 28 16,3 1 37-16,1 3 14 0,-1-1-6 0,-1 4 3 15,4-1-4-15,-1 4 1 0,-2-1 3 0,5 0 4 16,-5 1 0-16,2 0-2 0,-2-3-1 0,1 1-2 16,-3-1 9-16,-1 0 11 0,0 0 11 15,-1 0 14-15,-5 0 4 0,0-1 7 0,-2 2-5 16,-5 1-3-16,-5-2-1 0,-1-2-13 0,-4-4-10 16,-8-2-21-16,-2-2-22 0,-3 1-21 0,-1-6-17 15,1-6-14-15,0 1-39 0,-2-1-70 16,2 0-119-16,3 0-277 0,-4-2-289 0,9 2 396 0</inkml:trace>
        </inkml:traceGroup>
      </inkml:traceGroup>
    </inkml:traceGroup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8:17.4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ABAE643-6BE4-4371-B2E2-5D4A354AD812}" emma:medium="tactile" emma:mode="ink">
          <msink:context xmlns:msink="http://schemas.microsoft.com/ink/2010/main" type="inkDrawing" rotatedBoundingBox="-81,2924 11049,2312 11063,2562 -68,3174" shapeName="Other"/>
        </emma:interpretation>
      </emma:emma>
    </inkml:annotationXML>
    <inkml:trace contextRef="#ctx0" brushRef="#br0">114 651 462 0,'-30'-6'329'0,"1"-1"-220"16,-9 1-72-16,23 3-77 0,13-1-149 0,7 2-5 16,13 1-5-16,7-1 51 0,15-1 148 15,10 0 22-15,13-4 29 0,17 0 25 0,13-6 23 16,13 1 12-16,13-1-2 0,15 1-1 0,15-1-8 16,12-4-16-16,19 3-13 0,10-7-11 0,15 4-14 15,11 0-4-15,17-4-3 0,11 0-7 16,16 1-3-16,13-4-2 0,11-3-3 0,15 0-3 0,8-2 1 15,13-3-1-15,5 2-4 0,3-2 0 16,10 3-12-16,0 0-12 0,4 4-6 0,-1 0-16 16,-3 3-10-16,-3 0-12 0,-4 9-10 0,-4 1-6 15,-10 1 0-15,-9 4 0 0,-10 1-5 0,-14 4-3 16,-12 1 10-16,-10 1 11 0,-21 3 11 16,-10-2 12-16,-21 2-25 0,-12-1 14 0,-19 2 14 15,-12-1 7-15,-20 2 39 0,-16 1 12 16,-17-1 17-16,-19-1 18 0,-14-1 8 0,-16 2 3 15,-12-2-8-15,-17-2-4 0,-9-1-14 0,-13 0 28 16,-10 0 63-16,-2 0 48 0,-5 0 28 0,2 0-28 16,-3-1-70-16,-3-1-137 0,0-2-60 0,-5-1-85 15,-8-3-73-15,0 2-97 0,-10 0-253 16,-2-1 65-16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8:21.203"/>
    </inkml:context>
    <inkml:brush xml:id="br0">
      <inkml:brushProperty name="width" value="0.04667" units="cm"/>
      <inkml:brushProperty name="height" value="0.04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847995B-8821-45BF-9854-1D7FDFC92D90}" emma:medium="tactile" emma:mode="ink">
          <msink:context xmlns:msink="http://schemas.microsoft.com/ink/2010/main" type="writingRegion" rotatedBoundingBox="-723,3538 32228,191 34065,18274 1113,21621"/>
        </emma:interpretation>
      </emma:emma>
    </inkml:annotationXML>
    <inkml:traceGroup>
      <inkml:annotationXML>
        <emma:emma xmlns:emma="http://www.w3.org/2003/04/emma" version="1.0">
          <emma:interpretation id="{EB0323E3-618E-4795-A67A-A5390D8B3CFA}" emma:medium="tactile" emma:mode="ink">
            <msink:context xmlns:msink="http://schemas.microsoft.com/ink/2010/main" type="paragraph" rotatedBoundingBox="177,3457 9061,2526 9307,4872 423,58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AC6985-6C29-40E3-B517-7C147E545347}" emma:medium="tactile" emma:mode="ink">
              <msink:context xmlns:msink="http://schemas.microsoft.com/ink/2010/main" type="inkBullet" rotatedBoundingBox="284,4479 717,4433 722,4480 289,4525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+</emma:literal>
              </emma:interpretation>
              <emma:interpretation id="interp4" emma:lang="en-IN" emma:confidence="0">
                <emma:literal>.</emma:literal>
              </emma:interpretation>
            </emma:one-of>
          </emma:emma>
        </inkml:annotationXML>
        <inkml:trace contextRef="#ctx0" brushRef="#br0">28 76 964 0,'-12'-8'921'0,"5"2"-800"0,-2-3-62 0,9 6-29 16,11 2-15-16,5-2 0 0,0-2 18 0,6 1 0 15,7-2-3-15,-1-1-6 0,5 1-3 16,-3 2-7-16,5-1-2 0,-4 2-2 0,-5 0-7 16,1 1 0-16,-4 2-1 0,-4 0-3 0,1 0-7 15,-4 0-25-15,-3 0-42 0,1 0-83 16,-4 0-208-16,-4 0-328 0,1 2-280 0</inkml:trace>
      </inkml:traceGroup>
      <inkml:traceGroup>
        <inkml:annotationXML>
          <emma:emma xmlns:emma="http://www.w3.org/2003/04/emma" version="1.0">
            <emma:interpretation id="{BEB6C0B2-E379-4480-B305-FD664B5CB40A}" emma:medium="tactile" emma:mode="ink">
              <msink:context xmlns:msink="http://schemas.microsoft.com/ink/2010/main" type="line" rotatedBoundingBox="1200,3349 9061,2526 9307,4872 1446,5696"/>
            </emma:interpretation>
          </emma:emma>
        </inkml:annotationXML>
        <inkml:traceGroup>
          <inkml:annotationXML>
            <emma:emma xmlns:emma="http://www.w3.org/2003/04/emma" version="1.0">
              <emma:interpretation id="{AB1A68E7-7877-44C3-A5C3-E0922CD93422}" emma:medium="tactile" emma:mode="ink">
                <msink:context xmlns:msink="http://schemas.microsoft.com/ink/2010/main" type="inkWord" rotatedBoundingBox="1200,3349 5071,2944 5278,4917 1407,5323"/>
              </emma:interpretation>
              <emma:one-of disjunction-type="recognition" id="oneOf1">
                <emma:interpretation id="interp5" emma:lang="en-IN" emma:confidence="0">
                  <emma:literal>political</emma:literal>
                </emma:interpretation>
                <emma:interpretation id="interp6" emma:lang="en-IN" emma:confidence="0">
                  <emma:literal>politick</emma:literal>
                </emma:interpretation>
                <emma:interpretation id="interp7" emma:lang="en-IN" emma:confidence="0">
                  <emma:literal>politico</emma:literal>
                </emma:interpretation>
                <emma:interpretation id="interp8" emma:lang="en-IN" emma:confidence="0">
                  <emma:literal>politicoe</emma:literal>
                </emma:interpretation>
                <emma:interpretation id="interp9" emma:lang="en-IN" emma:confidence="0">
                  <emma:literal>politics</emma:literal>
                </emma:interpretation>
              </emma:one-of>
            </emma:emma>
          </inkml:annotationXML>
          <inkml:trace contextRef="#ctx0" brushRef="#br0" timeOffset="418.9972">1207-203 1869 0,'-11'-15'175'0,"-4"-6"-48"16,-5-3-19-16,8 11 5 0,8 1-8 15,-4 3-12-15,5 4-19 0,0 3-31 0,2 2-34 16,0 6-25-16,-2 2-8 0,-1 12 1 0,1 11 14 16,-1 11 10-16,-1 11 1 0,2 7 4 0,1 4-1 15,0 3 0-15,-3 2 5 0,5 1-1 16,-1-1 1-16,1-2 0 0,0-1-2 0,-2-2-1 16,4-4 0-16,-1-2-1 0,3-2-5 0,-1-3-15 15,-1-4-46-15,0-10-64 0,4-3-99 16,-3-10-122-16,0-6-216 0,-2-3-228 0,-1-7 175 15</inkml:trace>
          <inkml:trace contextRef="#ctx0" brushRef="#br0" timeOffset="676.9264">1115-119 349 0,'2'-25'626'0,"-1"-3"-455"0,3-4-67 16,7 6-34-16,1 6-12 0,4 3-9 0,8-1 3 15,-1 3-3-15,4-1-10 0,1 4 0 16,1 2-5-16,-1 3-7 0,6 7-6 0,-4 7-2 16,-4 5-5-16,1 6 3 0,-3 2 4 0,-9 7-1 15,-2 5 0-15,-2 4 2 0,-8 3-4 16,-2-1 6-16,-2 4 3 0,-5-2 1 0,-4 1 6 16,-5-4-3-16,-6-1 1 0,-5-2 2 0,-1-2 1 15,-1-3-8-15,-1-4-10 0,0-4-33 0,3-4-66 16,3-3-78-16,3-5-113 0,2-5-146 15,8-2-136-15,4-7-67 0</inkml:trace>
          <inkml:trace contextRef="#ctx0" brushRef="#br0" timeOffset="1420.6454">2015-395 1764 0,'-9'2'208'0,"-5"2"-223"0,0 5-67 16,0 8 2-16,-1 6 36 0,-1 0 31 0,-3 6 15 16,3 5 8-16,-2 0 5 0,-2 0-3 0,5-1 8 15,-3 1 5-15,6-4 1 0,3 1 6 0,-1-5-3 16,8-3-3-16,2-4 4 0,7-5 13 16,-2-3 16-16,8-3 12 0,1-2 1 0,6-5-13 15,-1-2-14-15,7-5-13 0,3-3-8 0,5-5-6 16,-4-3-7-16,5-4-3 0,-7-3-2 15,-1-1 3-15,-3-1 4 0,-5 0 4 0,-6-2 5 16,-1 0 0-16,-11 0 0 0,-2-2-4 0,-10 0-10 16,-2 2-6-16,-4-1-9 0,-8 9-5 0,0-2-1 15,-6 6 0-15,-5 6-2 0,0 5 2 0,1 3-1 16,0 4-2-16,5 1 4 0,4 1-1 16,4 0-2-16,9 1-2 0,7 0-14 0,1-5-26 15,9 0 0-15,1-5-1 0,8 2 14 0,1-3 24 16,13-4 1-16,3-8 1 0,13-1-1 0,1-7-7 15,4-1 1-15,-2-2 0 0,-3-5 3 16,3-1 13-16,-4-6 7 0,-3-2 8 0,-3-1 2 16,-4-6 0-16,0-1 0 0,-3 2 1 0,-9-3 3 15,3 6 0-15,-7 0 6 0,-3 8 10 0,-1 5 13 16,-4 5 13-16,-5 4 11 0,-3 7 6 16,-2 3 1-16,-3 5-8 0,0 3-10 0,-1 1-19 15,-2 4-19-15,3 1-23 0,-3 1-21 0,4 5-13 16,-4 2 0-16,4 6 10 0,-6 12 16 0,-2 8 11 15,6 12 6-15,-5 9 2 0,0 10 1 16,2 5 2-16,1 4 1 0,-2 2-2 0,1-1 0 16,5 1 2-16,-5-1-2 0,5-5-1 0,0-5 1 15,0-11-5-15,9-11 2 0,-1-12 3 16,7-7 5-16,-1-2 5 0,4-3 6 0,2-3 5 16,-3-4 0-16,1-6 5 0,-1-4-4 0,1 0-6 15,0-4-3-15,1-5-7 0,4-5-1 0,-6-1-1 16,1-5-1-16,-2-2 0 0,1-2 1 0,-5 0 0 15,3-4-2-15,-6-3 3 0,2-2-5 0,-4 0 0 16,2 0 0-16,-2 4-5 0,-2 2 3 16,0 4 1-16,-1 7 0 0,0 5 7 0,0 6-9 15,-1 3-15-15,-2 1-29 0,2 4-7 0,-4 6 4 16,3 1 12-16,2 9 28 0,0 2 3 0,0 1 3 16,2 5 0-16,3-4 0 0,-1 3 4 15,0-6-2-15,7-7-1 0,-3 4-12 0,-2-7-49 16,7-2-96-16,-1-4-173 0,1-2-329 0,0-4-515 15</inkml:trace>
          <inkml:trace contextRef="#ctx0" brushRef="#br0" timeOffset="2058.3633">2621-469 1507 0,'4'-13'5'0,"8"-7"-82"16,14-6-20-16,3-2 18 0,13 0 5 0,3-1 9 16,-3 1-2-16,6 3 7 0,-2 2 40 15,-1 5 39-15,-4 4 38 0,-9 6 27 0,1 4 6 16,-7 5-6-16,-6 7-6 0,0 5 0 0,-7 5-2 16,-1 4-6-16,-6 8-11 0,-5 1-12 15,-1 2-7-15,-1 3-5 0,-3-1 2 0,-4-1-3 16,2 0-1-16,-2 0-12 0,0-4-42 0,3-3-101 15,-3-2-180-15,3-5-313 0,-1-3-239 0</inkml:trace>
          <inkml:trace contextRef="#ctx0" brushRef="#br0" timeOffset="1544.3572">2703-783 2158 0,'-14'-4'69'0,"-2"0"-105"0,-4 0-132 16,16 6-199-16,3 1-416 0,2 0-89 0</inkml:trace>
          <inkml:trace contextRef="#ctx0" brushRef="#br0" timeOffset="1812.7475">2975-1215 820 0,'-1'-10'153'0,"1"-5"-84"0,1-6-14 0,3 6 9 16,1 3 34-16,4 0 52 0,-4 2 37 16,-1 6 18-16,-3 2-9 0,-1 2-48 0,0 3-67 15,-2 2-67-15,-4 2-31 0,4 4-8 0,-4 12 13 16,-2 9 21-16,0 10 3 0,-1 8 0 0,-2 4 1 16,-1 7-3-16,0 4 2 0,-2 2 0 15,4-1 0-15,2 3 7 0,-3 0-3 0,-1 1 2 16,1-3 1-16,-1-2-7 0,3-3-9 0,-1-5-71 15,0-3-132-15,-1-1-205 0,4-6-346 0,-4-8-189 16</inkml:trace>
          <inkml:trace contextRef="#ctx0" brushRef="#br0" timeOffset="2182.3179">3269-817 772 0,'0'0'-406'0,"0"0"41"0</inkml:trace>
          <inkml:trace contextRef="#ctx0" brushRef="#br0" timeOffset="3010.8486">3660-767 1656 0,'-9'-3'184'0,"-5"0"-147"0,2 2-56 0,0 2-16 16,3 4-2-16,-4 5 7 0,-4 2 15 16,1 7 11-16,-5 2 21 0,2 5 21 0,-1 6 16 15,3 0-6-15,-1 4-12 0,3 3-5 0,2-1-1 16,0 2 6-16,3-1-2 0,3-4-2 0,7 0-10 16,7-7-1-16,3-4 2 0,4-7-9 0,0-1-9 15,2-8-10-15,5-1-11 0,1 0 1 0,11-7 5 16,-1-3 4-16,10-5 8 0,2-1 4 15,1-2-2-15,1-5 5 0,-1-3-1 0,-1-5 0 16,2 1 1-16,-4-5 0 0,-3 2 1 0,-1 1 2 16,-9-1 4-16,-3 0 5 0,-7-1 1 15,-2 2 0-15,-5 2 0 0,-7 2 0 0,2 1 8 16,-7 2 6-16,-4 7-2 0,-3 2-9 0,-2 0-15 16,-6 7-16-16,-1 1-7 0,-7 1-1 0,-1 6 2 15,0-2 6-15,-7 5 3 0,3 1 4 16,-4 5-2-16,2 2-1 0,4 2-2 0,3 2-1 15,1-2-3-15,0 6 2 0,7 0 3 0,0-1 0 16,3-2 4-16,3-1 0 0,6-2-3 0,2-4-3 16,2-1-8-16,7-4-15 0,-3-4-9 15,6-3-11-15,3-3 0 0,-1-3 6 0,3-3 8 16,5-3 11-16,-3-3 8 0,3 0 8 0,-2 3 3 16,1-1 4-16,-4 3 2 0,-1 2 0 0,-2 3-1 15,1 2-2-15,-1 0-5 0,1 2-2 0,-1 4-3 16,-1 0 1-16,0 4 2 0,-2-2 3 15,-2 0 5-15,2 2 2 0,2 0 2 0,1 1 4 16,-1-5 4-16,4 0 3 0,1-3 2 0,3-3 0 16,4-5-5-16,3-1-5 0,3-1-3 0,-2-4-3 15,3-2-1-15,-4-1-1 0,2-2-2 0,-4 2 0 16,0-6 1-16,-4-1-1 0,1-1 3 16,-6-2-1-16,-2-2-5 0,0 0-3 0,6-5-5 15,-3-2-2-15,-2 0 0 0,0-4-10 0,1-1-1 16,-4-2-7-16,-1-1-1 0,-2-1 7 15,-5-4 5-15,3 0 9 0,-6-1 5 0,-1 4 8 16,-4-3 0-16,0 4 4 0,0 2 4 0,-3-1-4 16,2 7 12-16,-3 2 11 0,3 6 12 15,-2 5 13-15,0 4 6 0,-2 5 1 0,5 6-4 16,-6 6-17-16,8 3-26 0,-2 5-19 0,-3 4-11 16,2 10 11-16,-5 10 12 0,-2 14 12 0,-1 2 0 15,3 11 6-15,2 6 0 0,0 3 6 16,3 6 5-16,-4 1-4 0,1 1-2 0,-3-4-7 15,1-3 3-15,4-9 3 0,3-6 14 0,11-10 18 16,4-2 7-16,4-3 8 0,4-5-12 0,3-6-9 16,9-1-13-16,0-7-12 0,5-3-9 0,0-6-17 15,-2-2-8-15,1-4-14 0,0-5-13 0,-2-5-12 16,0-2-35-16,-5-2-57 0,-3-1-112 16,0-5-280-16,-2 1-354 0,-3-3-6 0</inkml:trace>
        </inkml:traceGroup>
        <inkml:traceGroup>
          <inkml:annotationXML>
            <emma:emma xmlns:emma="http://www.w3.org/2003/04/emma" version="1.0">
              <emma:interpretation id="{F2F23307-5804-449F-B39B-462259D469F3}" emma:medium="tactile" emma:mode="ink">
                <msink:context xmlns:msink="http://schemas.microsoft.com/ink/2010/main" type="inkWord" rotatedBoundingBox="5573,2974 9070,2607 9307,4872 5810,5238"/>
              </emma:interpretation>
              <emma:one-of disjunction-type="recognition" id="oneOf2">
                <emma:interpretation id="interp10" emma:lang="en-IN" emma:confidence="0">
                  <emma:literal>hostility</emma:literal>
                </emma:interpretation>
                <emma:interpretation id="interp11" emma:lang="en-IN" emma:confidence="0">
                  <emma:literal>has tility</emma:literal>
                </emma:interpretation>
                <emma:interpretation id="interp12" emma:lang="en-IN" emma:confidence="0">
                  <emma:literal>has titity</emma:literal>
                </emma:interpretation>
                <emma:interpretation id="interp13" emma:lang="en-IN" emma:confidence="0">
                  <emma:literal>has titty</emma:literal>
                </emma:interpretation>
                <emma:interpretation id="interp14" emma:lang="en-IN" emma:confidence="0">
                  <emma:literal>Los tility</emma:literal>
                </emma:interpretation>
              </emma:one-of>
            </emma:emma>
          </inkml:annotationXML>
          <inkml:trace contextRef="#ctx0" brushRef="#br0" timeOffset="3689.2097">5368-855 1492 0,'-8'-7'398'0,"0"-3"-325"0,4 0-105 0,8 2-31 16,12-1-9-16,5-3 25 0,7-2 43 0,3-3 14 15,7-1 5-15,7-1 15 0,2-2 7 16,0-1 7-16,-2-2 3 0,3-1-5 0,-6 0-5 16,0-2-3-16,-6-1 3 0,-4 4-2 0,-5-5 2 15,-6 1-5-15,-7-2-5 0,-2 0-3 0,-8-2-4 16,-3 0 0-16,-4 1 0 0,-2 2-1 16,-4 3 1-16,-1 3-1 0,-2 3-2 0,-3 3 4 15,1 5 1-15,0 4-2 0,-2 5-6 0,1 0-9 16,2 2-9-16,1 2-7 0,0 2-3 15,-2 6-5-15,1 4 0 0,-2 8 3 0,-1 8 2 16,-3 7 8-16,2 10 4 0,-2 6 1 0,3 5-1 16,-1 2 1-16,2 4 1 0,0 4 1 15,-1 2 7-15,3 2-1 0,-2 0 0 0,2-4-2 0,1-2-3 16,2-4 4-16,1-8-1 0,2-8 1 16,2-8 5-16,5-5-5 0,0-7-1 0,-2-4 3 15,2-6-1-15,2-4 1 0,-2-7 7 0,0-4 11 16,2 0 7-16,1-1 12 0,1-2-3 0,-1-5-8 15,2-2-8-15,4-4-14 0,5-6-6 0,3 0-2 16,3 1 1-16,-1-4-1 0,3 1-1 16,-4 2-3-16,1 0-3 0,-3 4 0 0,0 3-3 15,-4 4-3-15,-2 3-3 0,1 5-4 0,-5 2-1 16,1 2 3-16,0 2 0 0,1 2 6 16,0 0 3-16,0 4 2 0,3-1 0 0,-3 1 2 15,1 1 1-15,2 0-3 0,-2-1-9 0,4-2-31 16,0-1-40-16,0-1-56 0,3 2-78 0,1-7-133 15,2-1-207-15,-1-1-153 0,3-3 251 16,-2-3 459-16</inkml:trace>
          <inkml:trace contextRef="#ctx0" brushRef="#br0" timeOffset="4275.4681">6224-762 1 0,'5'-21'0'0,"2"-6"327"16,1 0 82-16,-3 6-45 0,-5 11-34 0,2 3-41 15,-2 7-71-15,0 1-67 0,-2 5-79 0,0-1-47 16,-2 3-17-16,-3 4 3 0,-4 6 16 0,2 6-3 15,-3 3-1-15,1 1-7 0,2-2-3 16,3 2-3-16,0 0-3 0,4-2 6 0,2-1 2 16,0-1 2-16,8-6 3 0,-2 0-3 0,3-5-4 15,3-1-2-15,2-2-9 0,3-4-2 0,-1-2 2 16,4-2 1-16,3-4 1 0,-2-2 7 16,5-2 1-16,-3-1-1 0,-3-5 5 0,3-1-1 15,-9-4 0-15,4-2 3 0,-2-2 0 0,-4-1 0 16,-7 1-4-16,-2-4-3 0,-6-2-4 0,-2 2 0 15,-3 0 0-15,-8 3 1 0,1 1-2 16,2 3 4-16,-2 6-4 0,-3 3-1 0,4 3-3 16,-4 3-7-16,4 2-3 0,1 1-5 0,4 0-9 15,4 1-4-15,1 2-2 0,4 1 0 0,2 0-1 16,2 2-7-16,3 1-7 0,5 1-12 16,8 1-2-16,-1-2 1 0,7-2 2 0,3-3 0 15,7-4-7-15,3-3-6 0,1 1-8 0,3-2-1 16,3-5 14-16,-3 4 13 0,-4-4 20 0,1-1 17 15,-1 0 10-15,-3-2 13 0,-3-2 12 0,-6-1 14 16,-3 2 17-16,-10 0 18 0,-6 5 15 0,-5-1 1 16,-6 1-1-16,0 0-19 0,-3 4-19 15,-5 0-9-15,-1 6-11 0,-4 2-4 0,1-1-6 16,-4 2-8-16,2 3-3 0,2 0-8 0,3 4-4 16,2 2 1-16,4 1 0 0,-4 2 0 15,6 1 1-15,2 4 2 0,4-1-2 0,2 2 5 16,6 0 3-16,-1 1 0 0,5-3 1 0,2 5-1 15,1-2-3-15,3 3-1 0,-1-4-2 0,1 1 0 16,-4-2-1-16,-6-3-1 0,-5 1-3 16,-2-1 1-16,-5-2 2 0,-3-3 4 0,-4 1 8 15,-6-4 5-15,-8 1 2 0,2-1 0 0,-4 1-3 16,3-4-4-16,1 0-1 0,3 3-7 16,4-6-24-16,1-2-58 0,3 1-81 0,4-4-127 15,3-2-249-15,3-5-267 0,5 0 179 0</inkml:trace>
          <inkml:trace contextRef="#ctx0" brushRef="#br0" timeOffset="4747.0181">7034-875 910 0,'7'-18'130'0,"2"-8"-93"0,10-3-63 16,2 3-10-16,5 5 5 0,0 5 10 0,4-2 10 16,-2 3 12-16,-1-1 23 0,-2 5 32 0,1 1 35 15,-7 1 26-15,-2 3-1 0,0 3-18 0,-2 3-19 16,3 3-17-16,-4 4-4 0,4 5-1 15,-5 4 1-15,1 5-5 0,2 5-5 0,-3 3 0 16,-2 5-12-16,-3-2-4 0,-3 1-6 0,-2-2-6 16,1-2-2-16,-4-2-2 0,-1-7-2 15,-2 1-14-15,2-2-39 0,-1-7-93 0,0-3-134 16,-2-2-211-16,2-3-241 0,-2-4 271 0</inkml:trace>
          <inkml:trace contextRef="#ctx0" brushRef="#br0" timeOffset="4500.865">7290-1550 1521 0,'0'-8'356'0,"-4"2"-140"0,3-1-101 15,1 5-63-15,1 4-48 0,-1-1-21 16,0 5-2-16,1 4 12 0,2 7 24 0,-2 8 13 15,1 10 4-15,-2 9-3 0,0 9-6 0,-2 4-1 16,-2 2-3-16,-1-1 1 0,1-1-3 0,-3 2 1 16,0-1-1-16,2 1 2 0,-2 1-3 15,1-2-7-15,-1-1-21 0,2-5-52 0,-1-6-96 16,2-2-158-16,-7-5-250 0,5-6-286 0,-2-5 284 16</inkml:trace>
          <inkml:trace contextRef="#ctx0" brushRef="#br0" timeOffset="4888.7933">7577-1163 2124 0,'-8'-5'182'0,"2"1"-83"0,-2-4-69 0,8 7-29 16,0 1-36-16,0-3-56 0,0 3-80 16,0 0-122-16,0 0-155 0,2 0-272 0,-1 0 43 15</inkml:trace>
          <inkml:trace contextRef="#ctx0" brushRef="#br0" timeOffset="5172.9454">7779-1583 984 0,'0'-8'813'0,"-1"0"-736"0,0 0-59 0,1 7-48 15,1 1-21-15,0 1 10 0,-1 2 23 16,0 2 24-16,3 3 19 0,1 7 11 0,1 5 10 15,-3 5 6-15,0 9 5 0,1 9 3 0,-3 6-4 16,-3 6-3-16,-1 5-5 0,-2 5-9 0,-5 4-5 16,-4 3-7-16,2-2-5 0,-1 0-2 15,2-4-3-15,6-7-1 0,0-5-6 0,6-10 2 16,3-6-1-16,0-6-3 0,3-9-1 0,1-2-17 16,4-7-18-16,-2-2-21 0,3-8-29 0,3-2-31 15,1-4-50-15,0-4-97 0,8-6-143 16,-4-1-129-16,2-5-65 0,2-1 389 0,-7-5 204 15,1-2 0-15</inkml:trace>
          <inkml:trace contextRef="#ctx0" brushRef="#br0" timeOffset="5344.4449">8014-944 1 0,'4'-22'0'0,"3"-1"268"0,-1-5 88 15,0 8-38-15,-1 10-24 0,-4 3-32 16,1 5-39-16,-2 2-55 0,0 4-72 0,-2 1-67 16,1-1-27-16,-3 5-4 0,1 5 13 0,-2 2 15 15,2 6-1-15,-1 3-3 0,0-1-4 0,2 2-3 16,2 0-6-16,0-1 5 0,0-3-1 15,5-2 1-15,2-1 10 0,1-3-7 0,4-1-6 16,-1-3-17-16,5-2-31 0,-2-1-40 0,4-6-56 16,-2-3-121-16,3-3-246 0,-1-6-239 15,-1-4 252-15</inkml:trace>
          <inkml:trace contextRef="#ctx0" brushRef="#br0" timeOffset="6501.1334">7842-1526 2517 0,'-6'-2'53'0,"2"1"-51"15,-2-2-58-15,8 3-8 0,3 1-21 0,2 1-55 16,-2 3-150-16,2 3-297 0,-1-2-246 0,0 2 317 16</inkml:trace>
          <inkml:trace contextRef="#ctx0" brushRef="#br0" timeOffset="6014.8337">8332-1387 1 0,'2'-43'88'0,"4"-7"285"15,-1-13-89-15,-1 14-20 0,3 13-23 0,-6 6-46 16,1 5-16-16,-2 7-12 0,0 4-22 0,-2 7-17 16,2 2-22-16,-1 4-30 0,1 2-29 0,-3 1-41 15,-1-1-39-15,3 5-6 0,-2 5 2 16,-4 10 20-16,1 8 23 0,-5 9-2 0,-1 5 6 16,3 5 2-16,-1 7-3 0,-1 7 4 0,2-1-1 15,4 1-7-15,-5-3 5 0,9-1-1 0,1-3-2 16,0-3 4-16,7 1-1 0,-1-8 1 0,5 1 0 15,-2-10 0-15,1-5-1 0,2-6-1 16,4-2 0-16,-3-5-5 0,1-4-6 0,-3-5-13 16,2-3-11-16,-2 0-20 0,-1-4-4 0,-2-1 13 15,-1-1 16-15,3-3 30 0,-4-3 11 16,2-6 3-16,-2-3-4 0,3-1-3 0,-2-3-2 16,-1-1 0-16,1 4 4 0,-1-3 6 0,-2 6 6 15,1 3 4-15,-2 3-1 0,-3 5-5 16,0 2-15-16,-3 3-29 0,2 2-20 0,-3-1-5 15,2 5 13-15,2 2 23 0,-1 5 13 0,1-1 5 16,1 1-6-16,1-1-2 0,3 0 1 0,0-1 0 16,1-3 3-16,0-2 2 0,5-1-1 0,-2-2-2 15,2-2 0-15,7-4-1 0,-1-4 0 16,3-2 1-16,3-2-5 0,1-2 0 0,2-4 0 16,-5 0-3-16,-1-4 4 0,-1-2 3 0,-2 0 1 15,-3-2 6-15,-1-3 3 0,-3 1 4 0,-2-1 3 16,1-1 13-16,-6 0-3 0,2 0 3 0,-1 0 0 15,-3 7-4-15,1 0 6 0,-2 6 1 16,0 1 1-16,0 4 1 0,-2 7-3 0,1 1-8 16,0 1-15-16,-3 2-28 0,0-1-21 0,2 5-2 15,-6 8 7-15,0 6 14 0,-4 10 16 0,-3 6 1 16,-1 5 0-16,2 7 4 0,0 9-3 16,-2 1-1-16,3 6-1 0,-1 5 0 0,2 3 1 15,-3 14 2-15,1 1-1 0,-1 2-2 0,-2-4 0 16,3-9 1-16,5-2-2 0,-2-5 2 15,3 0-1-15,1-4-1 0,-1-3 0 0,8-6-3 16,7-7 1-16,-4-8-6 0,5-6-11 0,-2-4-12 16,5-9-17-16,-4-3-17 0,-1-7-10 0,1-5-31 15,0 1-90-15,-4-6 23 0,-2-1 27 0,2-1 7 16,-2-6 63-16,2-5-82 0,-2-4-112 16,0-6-71-16,-1 2-121 0,2-6-121 0,-1-5 562 15</inkml:trace>
          <inkml:trace contextRef="#ctx0" brushRef="#br0" timeOffset="6309.3042">8290-1259 733 0,'30'-11'90'0,"9"-3"-66"0,16 0-24 16,4-1 7-16,-2 6 1 0,8 2-1 0,-9 0-5 15,-4 3-12-15,-8 3-7 0,-9-1-3 0,-9 2-4 16,-8-1-15-16,-11 1-42 0,-5 0-90 0,-4-2-140 15,-9 2 114-15,-2 0 197 0</inkml:trace>
        </inkml:traceGroup>
      </inkml:traceGroup>
    </inkml:traceGroup>
    <inkml:traceGroup>
      <inkml:annotationXML>
        <emma:emma xmlns:emma="http://www.w3.org/2003/04/emma" version="1.0">
          <emma:interpretation id="{2404332A-06BD-4873-B620-B8D9D4DA353B}" emma:medium="tactile" emma:mode="ink">
            <msink:context xmlns:msink="http://schemas.microsoft.com/ink/2010/main" type="paragraph" rotatedBoundingBox="465,5702 5734,4656 6197,6993 928,80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75B344-67BC-4621-AD70-6AC0B33DFAF5}" emma:medium="tactile" emma:mode="ink">
              <msink:context xmlns:msink="http://schemas.microsoft.com/ink/2010/main" type="line" rotatedBoundingBox="465,5702 5734,4656 6197,6993 928,8038"/>
            </emma:interpretation>
          </emma:emma>
        </inkml:annotationXML>
        <inkml:traceGroup>
          <inkml:annotationXML>
            <emma:emma xmlns:emma="http://www.w3.org/2003/04/emma" version="1.0">
              <emma:interpretation id="{3B9FBB48-C542-42BD-8253-D562FAFC4CEC}" emma:medium="tactile" emma:mode="ink">
                <msink:context xmlns:msink="http://schemas.microsoft.com/ink/2010/main" type="inkWord" rotatedBoundingBox="479,5773 2659,5340 3109,7606 928,8038"/>
              </emma:interpretation>
              <emma:one-of disjunction-type="recognition" id="oneOf3">
                <emma:interpretation id="interp15" emma:lang="en-IN" emma:confidence="0">
                  <emma:literal>fort</emma:literal>
                </emma:interpretation>
                <emma:interpretation id="interp16" emma:lang="en-IN" emma:confidence="0">
                  <emma:literal>fort.</emma:literal>
                </emma:interpretation>
                <emma:interpretation id="interp17" emma:lang="en-IN" emma:confidence="0">
                  <emma:literal>-fort</emma:literal>
                </emma:interpretation>
                <emma:interpretation id="interp18" emma:lang="en-IN" emma:confidence="0">
                  <emma:literal>font</emma:literal>
                </emma:interpretation>
                <emma:interpretation id="interp19" emma:lang="en-IN" emma:confidence="0">
                  <emma:literal>-gout</emma:literal>
                </emma:interpretation>
              </emma:one-of>
            </emma:emma>
          </inkml:annotationXML>
          <inkml:trace contextRef="#ctx0" brushRef="#br0" timeOffset="8144.6333">310 1742 1445 0,'-9'-5'136'0,"-3"-4"-18"0,0 1-8 16,8 6-13-16,3-2-9 0,-2 4-10 0,3-1-8 16,3-1-13-16,-2 2-22 0,2 0-42 0,-2-2-21 15,9 1-3-15,3-1 4 0,3-1 19 16,11 0 5-16,5-3-1 0,3 2-7 0,3-1-45 16,2 2-84-16,1 2-145 0,-2 4-261 0,6-2-261 15,-3 2 527-15</inkml:trace>
          <inkml:trace contextRef="#ctx0" brushRef="#br0" timeOffset="9124.9262">1408 1548 113 0,'2'-16'126'0,"8"-2"-62"0,-2-7 18 0,8 0 54 15,-1 4 56-15,-2-4 52 0,-1-2 22 16,-3 1-24-16,2 0-33 0,1-1-41 0,-4 4-37 16,-5 0-15-16,-3 2-17 0,-4 1-11 0,-4 4-12 15,-4-1-22-15,0 4-24 0,-2 3-18 0,-2 2-15 16,-8 4-6-16,-3 4 3 0,-1 3-6 16,-5 6 1-16,-1 4-2 0,-2 2-2 0,0 8 5 15,2 0 1-15,-2 8 2 0,5-2 4 0,-4 6 0 16,7-1 0-16,1 2 0 0,3-1-2 0,5-3-6 15,6-3-6-15,5-1-9 0,9-3-11 16,9-2 3-16,3-7 2 0,5-1 5 0,4-8 10 16,4-5 6-16,-1-4 8 0,5-5 6 0,-3-7 9 15,1 0 0-15,-1-4 2 0,-1 1 1 16,-1-1-3-16,-4 4 1 0,-4-1-3 0,-3 4 3 16,-5 2 0-16,-3 3 5 0,-4 1 3 0,2 5 3 15,-4 2-6-15,-4-1-15 0,4 2-26 0,0 2-5 16,0-1 4-16,4 6 12 0,-2 8 22 0,2 4 4 15,-3 9-1-15,0 8-3 0,1 6-1 0,3 7 1 16,-5 8-1-16,1 4 3 0,2 7-1 16,-3 12 0-16,-1 9 3 0,-3 10-8 0,-7 5-6 15,0 2-7-15,-2-7-19 0,-2-4-13 0,-2 1-8 16,-5 2 3-16,-3 3 12 0,-2-3 17 16,-3-4 12-16,-3-12 2 0,2-7 6 0,-5-11 2 15,-2-7 1-15,-3-8 1 0,0-10 0 0,0-7 5 16,2-12 9-16,4-6 6 0,6-11 7 0,-1-8 2 15,3-7-7-15,1-6-10 0,3-7-13 16,0-8-13-16,7-7-7 0,2-7-1 0,5-8-3 16,4-4 10-16,2-6 2 0,4-5 4 0,2-2 4 15,6-4-9-15,1 1-5 0,3-1-3 0,7-5-4 16,4-1 1-16,5-5-3 0,0 0 3 16,9 0-3-16,1 2 2 0,1 1 2 0,3 3 2 15,5 2 0-15,0 8 2 0,-4 4 0 0,-1 4-1 16,-2 4 3-16,2 10-1 0,-7 4 2 0,1 2 3 15,1 6-4-15,1 1 2 0,-8 3-3 0,3 3-3 16,-5 5-3-16,-5 8-5 0,-8 2-4 16,0 6-2-16,0 2 4 0,-8 5 3 0,3 2 10 15,-7 2 10-15,1 5 4 0,-1-1 2 16,-3 0 0-16,2 4-5 0,4-2 4 0,-6 5 3 0,-1-1 2 16,0 2 2-16,-1-3-1 0,-6-3 1 15,6-1-2-15,-1-4 4 0,1-4 8 0,1-2 9 16,1-2 11-16,-1 2 1 0,2-3-5 0,-1 0-19 15,5 0-19-15,-5-3-12 0,2-1-9 16,-1-3 7-16,6-1 5 0,-5-1 5 0,5 3 3 16,-3-1-2-16,-2 0 0 0,5-1 1 0,-4-2 2 15,6 5 3-15,-6-2 0 0,2-1 2 0,-2 2-1 16,-2-1 5-16,0 0 2 0,2-2 0 16,-1 1 1-16,-2-2-3 0,-1 2 2 0,0 0 1 15,-1-1 6-15,0 6 2 0,-5-2 0 0,4 2 1 16,-1-2-10-16,-5 1 0 0,1-1-5 0,-5 1-6 15,0-1 2-15,-1 5-9 0,-2-2-3 16,-5 2-5-16,4 1-1 0,1 4-1 0,0 2-3 16,0 2-1-16,3 4-3 0,-1-2 3 0,0-1-1 15,2 4-4-15,1-3-7 0,6 1-32 0,0 0-114 16,-1 0-144-16,4 0-254 0,1 2-241 0,1-2 673 16</inkml:trace>
          <inkml:trace contextRef="#ctx0" brushRef="#br0" timeOffset="9508.6895">1740 1372 252 0,'-4'-4'491'0,"-5"0"-359"0,-1-1-74 0,6 3-26 15,4-1-4-15,0 6-7 0,0-3 2 0,2 2-3 16,-2-1 6-16,0 3 31 0,1 1 19 16,-1 4 18-16,0 6 1 0,1 1-22 0,-1 7-19 15,4 2-14-15,-2 0-6 0,-2 6 0 0,1-2-3 16,0 0-2-16,1 5-3 0,-1-1-1 0,0-1-1 16,1 1-1-16,-2-2-5 0,0-6-8 0,0-8-1 15,4-1-4-15,-4-7-1 0,1-5 5 16,2-1 8-16,-2-1 14 0,-1-2 9 0,3-2 19 15,-2-1 10-15,5 2 1 0,-2-4 9 0,-2 1-17 16,6-7-15-16,2-3-14 0,-1-2-20 0,4-4-3 16,1-1-2-16,3-2-1 0,-1 0-3 15,-1 1-1-15,0 1 0 0,5-4-6 0,-4 4-18 16,0-1-54-16,0 1-80 0,6 2-131 0,-6 3-177 16,3 1-207-16,-3 0-64 0</inkml:trace>
          <inkml:trace contextRef="#ctx0" brushRef="#br0" timeOffset="9895.8248">2271 1033 1 0,'-1'-11'0'0,"-2"-5"0"16,3-2 0-16,-3 2 104 0,3 2 88 0,0 2 8 15,-1 3 22-15,1 2-1 0,-1 2 3 0,-3 2-18 16,4-1-33-16,0 4-26 0,-2-1-38 0,2 1-25 16,0 1-28-16,-1-1-27 0,1 2-21 15,0 0-30-15,0 1 3 0,-1 3 4 0,-2 6 8 16,-4 9 18-16,3 5-6 0,-5 3-1 0,2 8-3 16,-5 1 7-16,1 9 4 0,1 0 3 0,2 5 7 15,-4 3-2-15,0 1-3 0,-1 2 1 16,1 2-3-16,0-2-4 0,-1-1 1 0,2-2 0 15,6-6-2-15,-2 0-1 0,4-10-2 0,3-3-4 16,2-7-1-16,4-4-1 0,-1-2-3 16,-1-7-3-16,5-4-6 0,0-5-2 0,-3-2 1 15,4-4 5-15,1-2 6 0,1-4 6 0,3-2 2 16,1-7-2-16,7 1-6 0,1-8-27 0,-3 0-44 16,4-4-70-16,-1-3-116 0,-7-3-154 0,3-1-192 15,-6-3 28-15</inkml:trace>
          <inkml:trace contextRef="#ctx0" brushRef="#br0" timeOffset="10099.9165">2124 1339 518 0,'1'-4'314'15,"6"-4"-375"-15,-1-3-48 0,12 2 21 0,1 1 60 16,6-5 23-16,3 4 8 0,-2-2 3 0,2 0 7 16,-3 4-7-16,1 1-50 0,-9 1-218 15,3 2 0-15,-5 3 262 0</inkml:trace>
          <inkml:trace contextRef="#ctx0" brushRef="#br0" timeOffset="10364.6291">2468 1498 69 0,'4'0'420'0,"-4"2"-405"0,0 0-53 0,2 0 12 15,-2 2 39-15,1-2 26 0,0-2 44 16,1 0 55-16,-2 0 71 0,0 0 56 0,0 0 15 16,0-3-41-16,1 0-69 0,0-1-69 0,1-4-46 15,-2-2-2-15,4 1 12 0,-4 2 12 0,-6-1 4 16,4 4-3-16,-1-1-15 0,0 1-22 15,-3 2-16-15,2 2-26 0,-4 0-15 0,2 2-3 16,-2-1-5-16,1 5 4 0,-1-1 1 0,3-1-1 16,-2 2-8-16,5-1-28 0,0 1-85 15,2 0-143-15,2-3-218 0,2 0-316 0,5-1 252 16</inkml:trace>
        </inkml:traceGroup>
        <inkml:traceGroup>
          <inkml:annotationXML>
            <emma:emma xmlns:emma="http://www.w3.org/2003/04/emma" version="1.0">
              <emma:interpretation id="{6B343E3C-C4FD-4F84-A769-49C9BC0D2B6C}" emma:medium="tactile" emma:mode="ink">
                <msink:context xmlns:msink="http://schemas.microsoft.com/ink/2010/main" type="inkWord" rotatedBoundingBox="2705,5257 5734,4656 6097,6487 3068,7088"/>
              </emma:interpretation>
              <emma:one-of disjunction-type="recognition" id="oneOf4">
                <emma:interpretation id="interp20" emma:lang="en-IN" emma:confidence="0">
                  <emma:literal>policies</emma:literal>
                </emma:interpretation>
                <emma:interpretation id="interp21" emma:lang="en-IN" emma:confidence="0">
                  <emma:literal>Policies</emma:literal>
                </emma:interpretation>
                <emma:interpretation id="interp22" emma:lang="en-IN" emma:confidence="0">
                  <emma:literal>fsolicils</emma:literal>
                </emma:interpretation>
                <emma:interpretation id="interp23" emma:lang="en-IN" emma:confidence="0">
                  <emma:literal>fsolials</emma:literal>
                </emma:interpretation>
                <emma:interpretation id="interp24" emma:lang="en-IN" emma:confidence="0">
                  <emma:literal>foliar</emma:literal>
                </emma:interpretation>
              </emma:one-of>
            </emma:emma>
          </inkml:annotationXML>
          <inkml:trace contextRef="#ctx0" brushRef="#br0" timeOffset="10947.0084">3098 1333 434 0,'-4'-12'221'0,"2"-2"-98"15,-2-7-63-15,8 6-28 0,2-5-19 0,5-3-4 16,3 3-1-16,0-4 1 0,1-2 7 0,7 1 8 16,-6-3 6-16,5-1 7 0,-3 3 8 0,-4-5 6 15,1 2 3-15,1-3 6 0,-7 1-1 16,1 3 9-16,-7-1 9 0,-1 6 6 0,-2-1 5 16,-2 5 5-16,0 3-2 0,-2 4 3 0,-4 2-2 15,5 2-13-15,-5 4-20 0,4 1-19 0,-2 1-18 16,0 1-13-16,2 2-7 0,-4 1-6 0,3 1-5 15,-3 3 2-15,-3 4 1 0,4 3 2 16,-5 8 7-16,2 4 0 0,-2 5 1 0,5 10 3 16,-3 3 4-16,0 11 2 0,7 6 2 0,-2 2-3 15,2 6-4-15,0 4 3 0,2 8-1 16,-2 2 0-16,-3 2 2 0,3 5-6 0,-2-1 0 16,-5-1-1-16,-2-1-2 0,-1-6 0 0,-3 0 2 15,-6-2-4-15,2 0-2 0,-5-7-1 0,-5-4-6 16,-1-4-1-16,3-6-4 0,3-6-8 15,-1-8-8-15,7-9-33 0,-1-4-59 0,5-6-77 16,5-6-147-16,3-8-227 0,-1-6-346 0</inkml:trace>
          <inkml:trace contextRef="#ctx0" brushRef="#br0" timeOffset="11223.8981">2984 1424 1 0,'18'-22'0'0,"1"-7"3"16,16-5-1-16,-5 6-1 0,8 3 22 0,-2 7 10 15,-1-2 13-15,0 6 0 0,-2 4-15 0,-2 6-2 16,-7 4-8-16,-5 7 7 0,1 3 11 16,-6 5 18-16,-2 5 24 0,-7 3 11 0,2 3 1 15,-6 4-8-15,-8 3-11 0,1 3-12 0,-10-4 0 16,-3 1 0-16,-7-2-4 0,-3 1-4 15,-7-2-8-15,3-2-11 0,-3-2-8 0,0 1-3 16,7-5-7-16,-1-1-1 0,5-4-6 0,0-2-15 16,9-7-67-16,3-1-136 0,4-3-162 0,5-4-202 15,-2-4 542-15</inkml:trace>
          <inkml:trace contextRef="#ctx0" brushRef="#br0" timeOffset="11558.5217">3627 1121 1128 0,'-2'-1'437'0,"2"1"-435"0,-2-2-107 15,0 7-15-15,2 5 36 0,-4 6 80 0,-1 7 33 16,0 2-3-16,-6 5 4 0,-3 1-3 0,1 5-2 16,-2 2 5-16,2-2-4 0,-3-2-1 15,8-1-1-15,0-5-3 0,5-4-6 0,4-4 1 16,6-6-8-16,-2 0-6 0,6-4 5 0,1-4 0 15,2-1 12-15,2-4 13 0,0-4 2 16,7-3 7-16,1-3-3 0,3-3-4 0,-1-1 1 16,1-3 6-16,-7-1 8 0,-2-1 11 0,-3 0 13 15,-7 0 9-15,0-1 7 0,-7-1 0 0,-1 0-9 16,-1-1-13-16,-7-4-13 0,0 4-12 0,-6 0-12 16,1 2-10-16,-2 4-13 0,-5-1-13 15,2 5 3-15,0 0-10 0,0 1-1 0,3 4-1 16,3 4-12-16,3-2-14 0,4 3-76 15,3-2-156-15,4 3-189 0,-1-3-300 0,7 0-92 0</inkml:trace>
          <inkml:trace contextRef="#ctx0" brushRef="#br0" timeOffset="12001.598">4095 718 1 0,'5'-26'0'0,"2"-11"0"16,-1-4 0-16,3 6 99 0,-5 9 34 0,4 4 25 15,-6 4 27-15,0 5 10 0,-4 4 2 0,1 0-14 16,0 5-24-16,-3 1-25 0,1 2-25 16,2-1-23-16,1 2-22 0,-2 2-23 0,1-1-18 15,-2 3-13-15,-4 8-5 0,2 5 1 0,-3 12-2 16,-1 8 7-16,-3 12 2 0,4 3 2 16,-3 4 6-16,-1 4-1 0,5 1 2 0,-5 3-3 15,1 1-4-15,-1 4-2 0,0-2-4 0,-1 0-1 16,-2 0 1-16,3-3-4 0,0-3 0 0,8-4-4 15,0-8-1-15,6-12-5 0,4-5-5 0,5-9-3 16,2-6-4-16,2-3 7 0,-2-5 11 16,2-5 14-16,4-4 12 0,-1-3 7 0,5-4 1 15,1-7 1-15,-1 0-1 0,-1-7-1 0,0-5-3 16,-3-3-1-16,-1 0-4 0,0-3 2 0,-3-2 1 16,-3 0-1-16,2-3 5 0,-8 2-4 0,2 3-2 15,-4 0-3-15,0 7 3 0,-2 3-5 16,-2 8 0-16,0 3 0 0,0 8-8 0,-2 2-2 15,2 2-16-15,-2 1-30 0,0 1-13 0,2 4 5 16,0 3 10-16,-2 6 28 0,2 2 13 16,-2 4-5-16,2 1 1 0,0-2-1 0,0 5-6 15,2-3 0-15,0-4-7 0,2 0-38 0,-1-2-94 16,0-1-126-16,5-4-257 0,-3-1-358 0,5-5 354 16</inkml:trace>
          <inkml:trace contextRef="#ctx0" brushRef="#br0" timeOffset="12538.0927">4612 966 417 0,'-10'1'40'0,"-1"4"-50"0,-5 2-4 15,0 7 24-15,0 0 22 0,-6 7 50 0,3 3 41 16,-2 3 38-16,1 0 18 0,2 5-23 0,4 2-35 15,-1 0-38-15,1 2-29 0,4-1-18 0,6-5-7 16,4-1-16-16,4-1-10 0,6-8-4 0,2-1-1 16,2-1 0-16,2-7 11 0,1-5 11 15,5-3 7-15,5-3 7 0,1-3-2 0,5-3-8 16,-2-4-4-16,1-3-2 0,1 0 6 0,-5-5 2 16,-1-1 3-16,-2-4 3 0,-1-4-2 15,-4-2 0-15,2-2 3 0,-5 1 2 0,-3-1 4 16,-2 0 5-16,-3 1 1 0,-4-1 4 0,-1 3-3 15,-1 2 2-15,-3 8 4 0,0 4 9 0,0 7 10 16,-3 4 0-16,1 4-23 0,-1 1-42 0,0 1-26 16,3 4-8-16,-2 8 8 0,-6 7 26 15,1 3 6-15,-2 6-1 0,3 4-2 0,-2 0-4 16,7-2 0-16,-1-2-2 0,2 1 2 0,2-3-1 16,-1 0-2-16,3 0-2 0,1-7-12 0,0 3-36 15,0-9-89-15,2 0-129 0,2-3-240 16,-1-4-362-16,3-8 199 0</inkml:trace>
          <inkml:trace contextRef="#ctx0" brushRef="#br0" timeOffset="12152.6394">4416 832 1276 0,'-6'-14'357'0,"-5"-4"-274"15,0-2-55-15,3 14-30 0,6 2-19 0,2 1-31 16,0 3-56-16,0-1-92 0,2 2-1 0,2 2-74 16,0 1-174-16,3 2 14 0,1 2 435 0</inkml:trace>
          <inkml:trace contextRef="#ctx0" brushRef="#br0" timeOffset="13211.046">5092 1186 1 0,'10'-2'0'15,"3"-3"0"-15,10-5 0 0,-4 1 86 0,2-3-6 0,2-6-8 16,-4 5 5-16,-1-6-1 0,0 3 13 15,-3 0 20-15,-3-2 13 0,-6 0 11 0,1 0 2 16,-4 0-18-16,-3-1-9 0,-3 2-7 0,-2-4-11 16,-1 2-10-16,1 7-19 0,-4 3-37 15,1 5-32-15,-3 4-19 0,0 1 10 0,-5 7 13 16,0 4 18-16,-3 7 17 0,-4 6-6 0,1 1 11 16,-1 6 8-16,0 4 2 0,3 3 0 0,0 3-12 15,4 1-9-15,0 2-8 0,2 0-2 0,7-2-5 16,2-2-4-16,8-6-7 0,1-6-9 15,2-7-3-15,9-6-2 0,0-5 9 0,0-5 9 16,4-3 8-16,2-3 6 0,2-2-4 0,4-4 2 16,-1-1 0-16,4-4 0 0,-3-2 6 0,1 0-6 15,0-5-3-15,-4-2-3 0,3 2-3 16,1-5 1-16,-5-2 1 0,1 1 2 0,-4-2-2 16,-1-4 4-16,1 0-1 0,-1 0-2 0,-3 0 1 15,-1 4-3-15,-2 3-2 0,-4 5 3 0,-5 5 0 16,1 6 4-16,-4 4-6 0,-1 3-14 15,0 3-27-15,0-2-21 0,0 4 1 0,3 1 7 16,-2 4 27-16,3 1 15 0,0 3 3 0,4 1 2 16,-3 0-1-16,6 1 1 0,-4-1 1 0,1 3 2 15,1 2-4-15,1-3 2 0,2 3 1 16,-4-1-1-16,1 0 6 0,-4 1-6 0,2-4 1 16,-3 1 0-16,-2-2 1 0,-2 1 13 0,-2-5 11 15,-5-1 13-15,-2 2 9 0,-4-1 1 16,-7-1-2-16,-2-1-7 0,-6-1-2 0,-3-2-9 15,0-2-5-15,0 0-4 0,5-4-11 0,0-3 1 16,3 2-9-16,3-1-30 0,1 0-115 0,3-3-267 16,2 1-464-16,2 1 83 0</inkml:trace>
          <inkml:trace contextRef="#ctx0" brushRef="#br0" timeOffset="12688.6893">4943 760 1270 0,'-5'-11'129'0,"-3"-2"-93"15,0-2-60-15,5 6-58 0,6 1-44 16,2 4-108-16,-2 2-125 0,6 2-19 0,-2 2 147 15,0 5 231-15,-3 4 0 0,3 5 0 0,-6 7 0 16</inkml:trace>
        </inkml:traceGroup>
      </inkml:traceGroup>
    </inkml:traceGroup>
    <inkml:traceGroup>
      <inkml:annotationXML>
        <emma:emma xmlns:emma="http://www.w3.org/2003/04/emma" version="1.0">
          <emma:interpretation id="{CC52C246-834D-479E-A559-A3241892144F}" emma:medium="tactile" emma:mode="ink">
            <msink:context xmlns:msink="http://schemas.microsoft.com/ink/2010/main" type="paragraph" rotatedBoundingBox="388,8100 13125,6806 13267,8208 531,95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655BEB-0156-4F7D-BC5E-50739A8C1AE0}" emma:medium="tactile" emma:mode="ink">
              <msink:context xmlns:msink="http://schemas.microsoft.com/ink/2010/main" type="inkBullet" rotatedBoundingBox="486,9066 628,9052 642,9189 500,9203"/>
            </emma:interpretation>
            <emma:one-of disjunction-type="recognition" id="oneOf5">
              <emma:interpretation id="interp25" emma:lang="en-IN" emma:confidence="0">
                <emma:literal>O</emma:literal>
              </emma:interpretation>
              <emma:interpretation id="interp26" emma:lang="en-IN" emma:confidence="0">
                <emma:literal>o</emma:literal>
              </emma:interpretation>
              <emma:interpretation id="interp27" emma:lang="en-IN" emma:confidence="0">
                <emma:literal>0</emma:literal>
              </emma:interpretation>
              <emma:interpretation id="interp28" emma:lang="en-IN" emma:confidence="0">
                <emma:literal>@</emma:literal>
              </emma:interpretation>
              <emma:interpretation id="interp29" emma:lang="en-IN" emma:confidence="0">
                <emma:literal>1</emma:literal>
              </emma:interpretation>
            </emma:one-of>
          </emma:emma>
        </inkml:annotationXML>
        <inkml:trace contextRef="#ctx0" brushRef="#br0" timeOffset="45807.1598">301 4666 1467 0,'-9'-9'206'0,"5"1"-54"15,-4-1-33-15,7 8-22 0,1 1-27 0,0 0-19 16,0 3-18-16,0-2-21 0,-2 2-7 0,1 2-3 16,-3 1 2-16,-3 6 5 0,3-1 3 0,-2 3 2 15,2-1-1-15,-1-3 0 0,0 2-2 0,2-2-1 16,3-4-2-16,2-1 0 0,-1-4 8 15,6 1 16-15,-3-4 16 0,5-1 13 0,2-3 1 16,0-4-6-16,-1-5-10 0,7 2-7 0,-4-5-4 16,-5 1-3-16,1 0 2 0,-6 5 0 0,-3 1 4 15,0 4 1-15,-4 2-4 0,-3 0-7 16,2 2-11-16,-4 3-12 0,-2 0-8 0,0 3-1 16,0 2-5-16,-2 3 1 0,0 1 1 0,0-1-2 15,0 1 4-15,2 0-2 0,2 0-4 16,5-3-10-16,1-1-39 0,5-1-107 0,-1-1-215 15,3 0-400-15,7 1-715 0</inkml:trace>
      </inkml:traceGroup>
      <inkml:traceGroup>
        <inkml:annotationXML>
          <emma:emma xmlns:emma="http://www.w3.org/2003/04/emma" version="1.0">
            <emma:interpretation id="{76C75826-B1E1-4015-80A9-C634254302BF}" emma:medium="tactile" emma:mode="ink">
              <msink:context xmlns:msink="http://schemas.microsoft.com/ink/2010/main" type="line" rotatedBoundingBox="1144,8023 13125,6806 13267,8208 1286,9425">
                <msink:destinationLink direction="with" ref="{B6AF5AB0-371B-4823-9ABB-D10120CEB87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1C8FB7D-E0F6-48CD-9AB8-BFE86F17E60E}" emma:medium="tactile" emma:mode="ink">
                <msink:context xmlns:msink="http://schemas.microsoft.com/ink/2010/main" type="inkWord" rotatedBoundingBox="1144,8023 6311,7498 6454,8900 1286,9425">
                  <msink:destinationLink direction="with" ref="{2E88207E-768F-45E7-839E-5A3E2FE9D3AA}"/>
                </msink:context>
              </emma:interpretation>
              <emma:one-of disjunction-type="recognition" id="oneOf6">
                <emma:interpretation id="interp30" emma:lang="en-IN" emma:confidence="0">
                  <emma:literal>institutional</emma:literal>
                </emma:interpretation>
                <emma:interpretation id="interp31" emma:lang="en-IN" emma:confidence="0">
                  <emma:literal>institutimal</emma:literal>
                </emma:interpretation>
                <emma:interpretation id="interp32" emma:lang="en-IN" emma:confidence="0">
                  <emma:literal>institutimd</emma:literal>
                </emma:interpretation>
                <emma:interpretation id="interp33" emma:lang="en-IN" emma:confidence="0">
                  <emma:literal>instifutimal</emma:literal>
                </emma:interpretation>
                <emma:interpretation id="interp34" emma:lang="en-IN" emma:confidence="0">
                  <emma:literal>insfitutimal</emma:literal>
                </emma:interpretation>
              </emma:one-of>
            </emma:emma>
          </inkml:annotationXML>
          <inkml:trace contextRef="#ctx0" brushRef="#br0" timeOffset="46162.8424">971 4433 2524 0,'-7'-3'82'16,"4"0"-73"-16,-1-2-46 0,7 7-13 0,-1 2 8 16,7 4 24-16,-4 9 27 0,0 0 10 15,2 6 11-15,-3 8 3 0,3 1 6 0,-5 3-1 16,1 5-5-16,-2 3-7 0,3-3-7 0,-4 2-5 16,0-5-3-16,0-4 4 0,0-2-3 0,-4-2 0 15,3-3-16-15,0-5-87 0,-1-1-208 16,2-7-430-16,-1-1-826 0</inkml:trace>
          <inkml:trace contextRef="#ctx0" brushRef="#br0" timeOffset="46347.7386">1004 4020 2101 0,'-5'-8'91'16,"-6"1"-76"-16,4-2-47 0,7 6-45 15,4 3-21-15,-1 0-2 0,-2 1 22 0,1 4 29 16,3 2 16-16,-1 7-6 0,0 4-134 0,7 8-282 16,-2 7-285-16,-3 7 408 0</inkml:trace>
          <inkml:trace contextRef="#ctx0" brushRef="#br0" timeOffset="46727.8304">1190 4542 1779 0,'-2'-12'170'0,"-1"-1"-164"16,2-5-51-16,3 6-8 0,8 5 14 0,-3-3 26 15,3 6 21-15,-3 4 6 0,-3 2-3 0,-3 4 9 16,1 4 1-16,-1 2 9 0,6 9 5 16,-5 1-3-16,0 3-6 0,-1 5-5 0,0 1-4 15,1-1 0-15,2 2 2 0,-2-2 0 0,0-2-3 16,-1-1 3-16,0-2-5 0,2-4-2 15,4-3-1-15,-4-4-7 0,-1-6 3 0,5-3 4 16,-4-4 24-16,-2-1 43 0,-1-3 36 0,3-1 16 16,5-4-20-16,-4-9-31 0,6-6-39 0,1-4-17 15,1-4-4-15,0-3-9 0,3-3 0 16,0-3-4-16,0-3-4 0,2 4 1 0,4 5-2 16,-3 1-1-16,3 6-1 0,-6 4 0 0,-2 6-1 15,1 4-5-15,-1 4-1 0,-1 5-9 0,-1 2 1 16,-4 5 2-16,2 2 0 0,3 2 8 15,-1 9 3-15,-4 4 6 0,3-1 3 0,-2 5 0 16,-2 1-3-16,-5 2 1 0,0-2 3 0,-1 5-6 16,-1-2 2-16,0-1-22 0,-1 1-99 0,0-3-191 15,2-1-393-15,2-8-837 0</inkml:trace>
          <inkml:trace contextRef="#ctx0" brushRef="#br0" timeOffset="47101.1122">2156 4218 1729 0,'-4'-8'119'0,"2"-1"-147"16,1-3-32-16,-2 6 13 0,1 3 18 16,-5-2 18-16,-4 4 11 0,-3 2 1 0,-4 2 9 15,-6 6 33-15,-1 4 7 0,-2 4 0 0,-1 2-9 16,-1 2-9-16,1 3-6 0,7-2-9 15,5 1-2-15,5-6-5 0,6 1-2 0,5-4-6 16,2 1 1-16,4-3 1 0,6-1 1 0,2 1 7 16,8 1-1-16,2-1 2 0,-2-2-3 0,8-1-3 15,-4 3 2-15,2-2-5 0,-3 1 7 0,2 1 0 16,-7 0-3-16,3 1 4 0,-8-1-3 0,-3 1 11 16,-8 2 16-16,0 0 20 0,-11 2 17 15,1 0 3-15,-12 1-4 0,-2 4-11 0,-4-3-9 16,-4 1-9-16,0-4-5 0,-3-1-5 0,4-5-7 15,-1 1-2-15,4-5-4 0,2-2 0 16,2-1-1-16,5-3-6 0,2 0-3 0,0-4-12 16,2-2-43-16,3-3-72 0,0 0-158 0,2-3-308 15,6-6-359-15,3 0 108 0</inkml:trace>
          <inkml:trace contextRef="#ctx0" brushRef="#br0" timeOffset="47724.8174">1975 4436 1110 0,'12'-15'585'16,"12"-4"-567"-16,8-8-43 0,11 3 10 0,9 3 21 15,7-4 18-15,2-1 30 0,4 4 27 0,5 3 25 16,-4 1 9-16,-2 4-7 0,-2 2-22 0,1 4-30 16,-9 2-22-16,-12 4-17 0,-5 4-11 0,-11 1-5 15,-7 3 0-15,-8 0 2 0,-2 5 9 16,-7 1 8-16,-4 8 1 0,-2-1 3 0,-5 5-2 15,-3 7-6-15,-2-3-2 0,1 4-4 0,-3-3-5 16,-1-2-4-16,-1 1 0 0,5-6-12 16,-2-3-79-16,2 1-107 0,0-5-171 0,1-2-274 15,7-2-194-15,-3-6 464 0</inkml:trace>
          <inkml:trace contextRef="#ctx0" brushRef="#br0" timeOffset="47443.0087">2507 3567 2329 0,'-3'-5'138'0,"1"3"-86"15,-1-1-78-15,3 6-17 0,3 4 3 0,-2 8 22 16,-2 6 30-16,-1 15 7 0,-7 10 11 0,5 9 7 16,-4 3 0-16,1 8 2 0,-1 4-9 15,-2 5-4-15,3 4-5 0,-4 2-7 0,0-4-2 16,1 1-2-16,3-6 4 0,-2-4 1 0,-1-3-4 15,2-3-35-15,0-4-110 0,-3-5-255 16,3-7-517-16,-2-6-359 0</inkml:trace>
          <inkml:trace contextRef="#ctx0" brushRef="#br0" timeOffset="48524.7577">2794 4288 914 0,'15'-13'-36'0,"10"-8"-60"16,12-3 3-16,5 0 24 0,7 2 41 15,-5-1 67-15,0 2 74 0,-6 3 57 0,-2 5 40 16,0 4-4-16,-6 6-36 0,2 6-32 0,-3 3-40 16,-1 2-29-16,-6 2-19 0,-2 6-13 0,-7 1-6 15,0 3 2-15,-9 0 4 0,1 3-1 16,-8 1 1-16,-1 4-4 0,0 0-6 0,-5 2-4 15,2 0-7-15,-4-3-4 0,2-3-3 0,1-1-4 16,3-4 2-16,2-8-8 0,3 0-6 16,1-5-3-16,1-2-5 0,3-4 8 0,3 0 8 15,1-4 11-15,6-2 2 0,3-6-1 0,6-3-8 16,2-3-8-16,8-5 0 0,-2-3-14 0,3 0-13 16,-4-3-10-16,2-4-6 0,-3 2 12 0,-6-1 17 15,-5-1 14-15,1 8 9 0,-9-1 3 16,-3 4 5-16,-3 7 5 0,-2 3 16 0,-3 9 9 15,-3 0-5-15,-1 6-27 0,3 0-27 0,-1 8-12 16,-2 0 6-16,-4 10 21 0,0 2 12 0,-1 3 0 16,1 0-4-16,1 1-3 0,0-2 3 0,6 2-3 15,0-3-2-15,1 0 1 0,1-2-8 16,0-5 3-16,7-2-1 0,-1-3-4 0,7-7-12 16,-2 1-59-16,4-4-86 0,-2-5-142 0,7-4-239 15,-3 0-195-15,4-4 417 0</inkml:trace>
          <inkml:trace contextRef="#ctx0" brushRef="#br0" timeOffset="48078.6642">3152 3455 1330 0,'-1'-4'787'0,"1"0"-860"0,0 3-34 0,9 4-18 16,-2 3 46-16,2 4 84 0,1 1 13 0,-5 4 33 16,2 8 27-16,-6 8 24 0,-1 14 11 15,-7 13-11-15,1 6-22 0,-8 8-20 0,-7 7-15 16,2 0-10-16,-4 6-5 0,-4-2-5 0,2-4-2 15,-1-5-5-15,2-7-5 0,8-7-9 0,-1-11-66 16,3-3-177-16,2-7-282 0,-1-6-394 16,3-3 118-16</inkml:trace>
          <inkml:trace contextRef="#ctx0" brushRef="#br0" timeOffset="47858.1854">2836 3965 1786 0,'-2'-9'314'0,"0"-2"-479"15,3-1-307-15,8 1-245 0,6 0-28 0</inkml:trace>
          <inkml:trace contextRef="#ctx0" brushRef="#br0" timeOffset="48757.8546">4262 3262 1040 0,'-5'-9'852'0,"-6"0"-709"0,6 0-76 0,3 7-85 16,4 3-40-16,-2 4 1 0,0 6 29 0,-2 7 41 15,-6 12 35-15,3 10 10 0,-6 10 2 0,-2 8-7 16,-6 10-4-16,2 9-9 0,1 2-3 0,-7 7-10 16,5-2-3-16,-3-5-2 0,1 1-4 0,-2-10 2 15,6-2 0-15,0-8-2 0,1-3-3 0,2-5-5 16,0-7-22-16,2-3-107 0,-1-10-150 16,1-1-448-16,-1-4-638 0</inkml:trace>
          <inkml:trace contextRef="#ctx0" brushRef="#br0" timeOffset="49011.1718">3705 4146 106 0,'9'-11'423'0,"3"-6"-401"0,5-4-51 15,12 2 4-15,4-2 8 0,6 3 3 16,1 0 27-16,-1 2 48 0,1 4 28 0,-1 5 34 15,-7 4 13-15,3 6 1 0,-4 4 19 0,-4 5 3 16,2 3 1-16,-6 3-17 0,1 4-18 0,-8 2-9 16,-4 2-16-16,-1 4-11 0,-8 1-13 15,-3-2-15-15,-3 1-13 0,-2-3-11 0,-2 3-2 0,-4-2-9 16,5-3-7-16,-6-1-10 0,0-3-49 16,2-4-182-16,1-3-347 0,2-5-795 0</inkml:trace>
          <inkml:trace contextRef="#ctx0" brushRef="#br0" timeOffset="49627.731">4587 4143 1 0,'1'11'0'0,"3"1"127"0,0 5 126 15,0-5-36-15,-2 2-4 0,-2-2 15 16,0 3 2-16,-3-1-21 0,-1 1-38 0,-6-1-46 16,-2 4-33-16,-1 0-25 0,-3 0-17 0,-6 0-5 15,4 0-9-15,-5 0-7 0,-1-1-3 0,5-2-1 16,-3-3-2-16,4-2 3 0,-4-3 8 15,6-5 1-15,3-2 9 0,2-3 3 0,3-5-3 16,4-1-7-16,3-5-17 0,2-3-12 0,3-6-11 16,5-4-1-16,5-4 2 0,9-3 2 0,-2-2 2 15,5-3-3-15,-1 2 0 0,6-2-4 0,-3 6-3 16,1 5-3-16,1 7-4 0,-6 8-3 16,0 5-3-16,-5 7-4 0,1 4 2 0,-4 6 8 15,2 7 9-15,0 5 8 0,-3 4 5 0,-4 5 2 16,-7 1 2-16,0 5 3 0,-4-1-3 15,-4-1 0-15,3 2-1 0,-2 1-1 0,-4-1 0 16,3-3 0-16,-3-3-1 0,2-7-4 0,1-4 1 16,-1-3-1-16,1-3-1 0,1-4 6 0,3-4 8 15,-1-5 14-15,2-2 11 0,0-2-8 16,2-2-12-16,4-5-17 0,-2-1-11 0,4-4-3 16,4-2 1-16,0-3 3 0,4-2 0 0,5 2 5 15,-3-4-1-15,3-2 0 0,0 1-2 0,-1-1-3 16,5 5 0-16,-1 1 0 0,-2 4 1 0,-4 5 1 15,-2 3-3-15,-7 6-9 0,0 1-5 0,-4 7 1 16,0 3 6-16,-3 4 11 0,0 4 10 16,-2 4 0-16,-1 2 3 0,-1 3 0 0,-2-1-2 15,2 0-1-15,-1-3-3 0,2-1-3 0,0-5-19 16,2 2-163-16,-1-3-274 0,-1-2-445 16,3-4-45-16</inkml:trace>
          <inkml:trace contextRef="#ctx0" brushRef="#br0" timeOffset="49154.9982">4331 3900 2117 0,'0'0'-28'0,"1"-1"-75"16,3-1-51-16,7 4-54 0,1-1-99 0,4 2-169 15,-3 0-101-15,1 3 314 0,-1 4 263 0</inkml:trace>
          <inkml:trace contextRef="#ctx0" brushRef="#br0" timeOffset="50286.8197">5402 4127 320 0,'5'-9'589'0,"-2"-3"-435"0,2-4-64 0,-3 7 1 0,-2 0 32 16,-4 3 1-16,-6 3 7 0,-2 0-24 15,-4 4-31-15,-3 4-3 0,-3 7-18 0,-4 4-17 16,-1 6-11-16,-2 5-8 0,-1 5-6 15,2 2 1-15,-3 3-4 0,3-2-2 0,3 2-3 16,6-4-5-16,8-5-5 0,6-5-10 0,9-6-4 0,4-3 2 16,3-6 7-16,5-1 15 0,5-4 12 15,6-6 8-15,2-4-3 0,4-4-3 16,3-3-2-16,-3-3-3 0,-2-3 5 0,-3 2 2 0,-5-3 6 16,-7 1 4-16,-2-3 0 0,-4-1 2 15,-3-1 1-15,-2 1 1 0,-3 1-3 0,-2 0-4 16,-3 0-4-16,-1 3-4 0,0 4 3 0,1 9 2 15,2 3-6-15,-3 4-13 0,-1 4-7 16,1 3-7-16,-6 7 5 0,1 5 11 0,0 6 1 16,-2-5-3-16,1 4 1 0,6-1-8 0,3 0 3 15,2-2 0-15,3 0-2 0,4-3 1 0,0-5-1 16,5 1-1-16,-3-7-2 0,6-1 5 16,-1-1-3-16,1-5 0 0,0-2-1 0,3-1-8 15,0-4 3-15,-2-4 1 0,2 1 2 0,1-3 5 16,-2-5-3-16,3-3-1 0,-2-1 3 0,2-4-2 15,-2-1 2-15,1-2 3 0,0-5-1 0,2-3 0 16,1-8 2-16,-3-1 0 0,-2-5-1 16,-3-3 5-16,-1-2-5 0,-4-6-1 0,-2-6 1 15,2-4-4-15,0 2 5 0,-2-2 1 0,1 2 2 16,0 6-1-16,-4 6 0 0,-2 9 1 0,-2 7 3 16,-2 13 7-16,-2 11 5 0,-6 8-6 0,2 5-11 15,-5 5-16-15,3 5-3 0,-5 10 1 16,-3 7 10-16,-6 14 6 0,-1 9-1 0,-3 11 2 15,4 9 0-15,-1 5 6 0,4 9 3 0,3 3 1 16,-1-1 0-16,8-3-5 0,3-7-1 16,5-8-1-16,8-9 1 0,2-5-1 0,5-7 1 15,1-5-1-15,4-6 1 0,0-2 5 0,3-6-3 16,-1-4 2-16,7-2 3 0,-3-4-2 16,13-1 4-16,3-4 0 0,4-2 1 0,3-1-2 15,-1-8-16-15,-5-5-42 0,-3-3-103 0,-9-7-206 16,-3-3-526-16,-6-5-572 0</inkml:trace>
        </inkml:traceGroup>
        <inkml:traceGroup>
          <inkml:annotationXML>
            <emma:emma xmlns:emma="http://www.w3.org/2003/04/emma" version="1.0">
              <emma:interpretation id="{2EC1A4D9-BC09-4F16-8387-181DE1F72B7A}" emma:medium="tactile" emma:mode="ink">
                <msink:context xmlns:msink="http://schemas.microsoft.com/ink/2010/main" type="inkWord" rotatedBoundingBox="7377,7626 13149,7039 13258,8117 7487,8703"/>
              </emma:interpretation>
              <emma:one-of disjunction-type="recognition" id="oneOf7">
                <emma:interpretation id="interp35" emma:lang="en-IN" emma:confidence="0">
                  <emma:literal>weaknesses</emma:literal>
                </emma:interpretation>
                <emma:interpretation id="interp36" emma:lang="en-IN" emma:confidence="0">
                  <emma:literal>Weaknesses</emma:literal>
                </emma:interpretation>
                <emma:interpretation id="interp37" emma:lang="en-IN" emma:confidence="0">
                  <emma:literal>weakness's</emma:literal>
                </emma:interpretation>
                <emma:interpretation id="interp38" emma:lang="en-IN" emma:confidence="0">
                  <emma:literal>Weakness's</emma:literal>
                </emma:interpretation>
                <emma:interpretation id="interp39" emma:lang="en-IN" emma:confidence="0">
                  <emma:literal>weakness</emma:literal>
                </emma:interpretation>
              </emma:one-of>
            </emma:emma>
          </inkml:annotationXML>
          <inkml:trace contextRef="#ctx0" brushRef="#br0" timeOffset="51065.2378">7382 3531 1777 0,'-9'-14'314'0,"2"-1"-178"0,-1-4-49 0,7 13-33 16,1 6-32-16,0 2-19 0,0-1-19 0,0 5-4 16,-4 8 7-16,-3 11 17 0,-1 11 12 15,-7 12 3-15,-2 9 1 0,2 1-7 0,-5 2 1 16,1-4-4-16,5 3-3 0,-2-4 1 0,2-3-2 16,5-1-1-16,2-5-1 0,4-4-3 0,7-7-2 15,3-9 1-15,5-8 1 0,3-3 3 16,2-8 10-16,3-3 10 0,3-8 7 0,1-3 6 15,3-8-7-15,0-5-4 0,4-4-5 0,-4-7-5 16,1-2 2-16,-3-2-2 0,1-4-1 0,-9 2-2 16,1-2 1-16,-2-2-6 0,-7 1-5 0,3 3 4 15,-4 6-8-15,3 4 2 0,-6 7 0 16,5 5-5-16,-5 7-4 0,-2 5-15 0,-1 3-11 16,0 5-1-16,-1 2 6 0,-1 10 15 0,5 4 10 15,-2 6 8-15,1 7-4 0,3 2 2 16,0-2 0-16,-1 1-2 0,4-2 2 0,0-4-1 15,2 0 1-15,3-4 0 0,1-4 0 0,7-3 1 16,-1-4 2-16,3-4 4 0,2-3 3 0,5-5 7 16,-2-5 4-16,4-5-1 0,-4-5 3 0,-2-1 0 15,0-2 1-15,-6-6 5 0,-6-1-2 16,0-2 0-16,-7-3-3 0,-1-2 2 0,-5-2-6 16,-3-1-3-16,0-2-3 0,-3-4-8 0,-5 0 3 15,3-2-8-15,-6 0-5 0,-1-1-12 16,4 2-28-16,-3 1-33 0,2 5-42 0,-3 1-43 15,1 7-80-15,4 5-110 0,1 3-202 0,3 8-233 16,3 4 97-16</inkml:trace>
          <inkml:trace contextRef="#ctx0" brushRef="#br0" timeOffset="51919.6408">8251 3876 67 0,'15'2'280'0,"6"-4"-91"0,12-4-25 0,-1-3-1 0,1-3 6 15,5-1 4-15,-6-5-28 0,4 0-21 16,-6-3-16-16,-2-2-14 0,-5-1-7 0,-4-1-12 16,-2-5 0-16,-8 1-6 0,-2-1-1 0,-3-1-3 15,-3 2-7-15,-5 3 3 0,0 3-5 16,-6 8-4-16,-1 1-13 0,-5 7-23 0,1 4-14 16,-8 4-10-16,-2 5 3 0,-2 6 5 0,-3 4 2 15,-6 5 5-15,5 7 0 0,-5 3 2 16,7 3 2-16,-2 5 0 0,7 0 0 0,0 5-6 15,9-7 5-15,4-1-6 0,10-4-4 0,3-2 5 16,11-3-3-16,1-3 7 0,10-3 6 0,2-3 5 16,2-5 6-16,4-1 2 0,4-6 1 15,7-1-6-15,4-5 0 0,3-2-7 0,-2-1-3 16,2-3 2-16,3 0-7 0,6-5 1 0,-4 2-1 16,4-6 1-16,0-2 0 0,-8-1 2 0,-1-3 4 15,-4-1 2-15,-4-4 5 0,-4-3 0 16,-6-4 0-16,-5-1 4 0,-8 0-4 0,-5 0-1 15,-1 1 3-15,-8 5-3 0,-8 4 1 0,1 9-5 16,-11 1-6-16,0 6-11 0,-2 2-6 0,-5 3-5 16,-1 3-2-16,-5 4 6 0,-6 3-4 0,0 5 1 15,0 7 1-15,-2-2-6 0,6 4 4 16,-4 6 3-16,6 0-3 0,1 1 4 0,5 2-1 16,4-3-2-16,2-3 1 0,4-1-2 0,8-3-7 15,4-3-2-15,7-1 0 0,0-7-1 0,6-2 11 16,3-1 8-16,-4-4 7 0,6-4 6 15,-1-2 1-15,-1-2-4 0,3-3 1 0,-5-3 1 16,2-1-3-16,0-2 1 0,-4 1-1 0,-5 3-2 16,1-3 1-16,-1 5 2 0,-2 2-1 0,-1 1-3 15,-4 3-5-15,-1 1-9 0,2 2-9 16,-2 2-1-16,-1 1-1 0,4 3 5 0,-1 2 10 16,2 4 0-16,3 2 9 0,4-1 0 0,2 1 2 15,-1-4 5-15,3 2-1 0,7-3 4 16,2-6 4-16,5 0-1 0,5-3-1 0,-4 0 0 15,5-4-4-15,-5-2-1 0,4-3 4 0,-7-3-7 16,-2-2-8-16,-3-3-14 0,-5-3-26 0,-2 1-16 16,-3-6-15-16,-2 1-3 0,0-8 14 0,-5-1 2 15,4-3 11-15,-2-2 2 0,-3-3-4 0,5-2-1 16,-5-2-4-16,4-4-2 0,1-2 1 16,-1 1 17-16,-1 0 13 0,0 5 19 0,-2 0 14 15,-4 3 9-15,4 5 13 0,-4 0 22 16,0 5 19-16,-2 7 15 0,-2 1 10 0,0 6 0 0,-4 5-8 15,4 4-4-15,-1 3-12 0,0 3-27 16,-4 0-19-16,6 6-24 0,0 3-12 0,-2 9 3 16,-6 10 6-16,-2 5 7 0,4 9 2 0,-2 7 3 15,6 7-3-15,-4 3 2 0,6 4-1 16,0 1-1-16,-1 2 8 0,2-2-1 0,-2 4 1 16,0-3 1-16,0 2-4 0,-2-5 3 0,2-5-1 15,2-10-6-15,0-8-23 0,0-3-65 0,2-8-116 16,2-5-235-16,1-6-403 0,-2-3-604 15</inkml:trace>
          <inkml:trace contextRef="#ctx0" brushRef="#br0" timeOffset="52239.2821">10033 3314 878 0,'0'0'509'0,"0"2"-493"0,2 1-76 0,-1 6-11 16,-1 1 80-16,-1 4 20 0,-3 1 17 0,-9 0 11 15,-1 4-6-15,-8 2-7 0,-1-3-6 0,-5 3-6 16,-2-2-5-16,-4 1-2 0,-2-2-2 16,-2-1-2-16,2-1-4 0,3-3-3 0,2-1-3 15,3-3 4-15,7-3 6 0,3-3 14 0,7-2 18 16,7 1 16-16,4-4 7 0,1 1-5 16,5-2-23-16,0 0-19 0,-2 2-13 0,7-1-2 15,0 2 9-15,1 3 6 0,0 4 1 0,1 7 0 16,2 5 0-16,-2 7-3 0,0-3 3 15,-1 0-2-15,0 0-2 0,-4-3 1 0,2-2-5 16,3 2-2-16,-1-3-1 0,1-1 2 0,2-5 4 16,-1 1 6-16,9-3 4 0,-5-3-3 0,3-4-9 15,1-2-51-15,-1-5-147 0,2-5-272 0,-2-2-495 16,-2-1-136-16</inkml:trace>
          <inkml:trace contextRef="#ctx0" brushRef="#br0" timeOffset="52655.418">10213 3328 1955 0,'0'0'237'16,"1"-1"-297"-16,2 2-29 0,8 7-6 0,1-2 63 16,0 2 53-16,-1 3 12 0,-3 5 14 15,4 5 9-15,-2 3 3 0,0 7 2 0,-1 5-3 16,2 1-8-16,-7 3 0 0,3 0-10 0,-6 0-2 15,-2-5-1-15,-6-3-3 0,3-3 2 16,-7-2-4-16,4-4-2 0,-3-1-8 0,-1-9 3 16,7-1-1-16,-4-6-2 0,7-5 7 0,1 1 1 15,-2-2 11-15,2-2 7 0,2-1-3 0,-2-1-11 16,1-4-16-16,6-4-15 0,-3-1-8 0,0-5 4 16,6 0 4-16,2-5 0 0,1 0 3 15,-1-4-2-15,2-3-2 0,2-3-1 0,5 0 0 16,-1-1 1-16,4 1-1 0,0 2 1 0,0 1-5 15,-1 4-4-15,-2 7 0 0,2 4-2 16,-5 5 7-16,2 4-3 0,-6 3-2 0,-3 6-1 0,-4 1-4 16,5 4 5-16,-4 5 3 0,-3 8 5 15,-1 3 1-15,3 3 2 0,-6 2 3 0,1 2 0 16,-2-1 7-16,-2-1-6 0,1-2-4 0,0-1-2 16,1-1-5-16,-2-4 9 0,2-6-9 15,0 0-77-15,-4-5-180 0,3-3-384 0,1 1-934 16</inkml:trace>
          <inkml:trace contextRef="#ctx0" brushRef="#br0" timeOffset="54061.3282">10863 3546 907 0,'14'-8'15'0,"10"-4"-38"0,4-3 18 0,-1-1 12 16,-2 1 16-16,-3 2 33 0,-5-2 41 0,-3 0 29 15,-1 0-1-15,-2-4-12 0,1-1-25 0,-4-2-14 16,1 3 11-16,-5-4 8 0,2 2 9 16,-6 2 0-16,-2 1-5 0,-3 7-17 0,2 4-33 0,-2 3-31 15,-3 6-35-15,-2 6-11 0,-4 4 11 16,-2 8 16-16,-7 6 23 0,-4 7 6 0,1 3 0 16,1 1-1-16,5 2-3 0,-3 1 4 0,10-3-1 15,-1 1-1-15,9-4-5 0,-2-1-6 16,7-3-2-16,3-3-1 0,4-5 7 0,-2-3 1 15,6-5 8-15,-1-4 10 0,4-2 6 0,-1 0 15 16,2-7 5-16,0 1 6 0,7-5-11 16,1-2-12-16,0-3-7 0,1-1-12 0,2-1 2 15,2-6-4-15,-1-1-1 0,-1-3-5 0,7-5-3 16,-7-3-2-16,4-3-1 0,-2-2 0 0,4-5 3 16,-5 0-6-16,0-3-2 0,-2 1-4 15,2 0 0-15,-4 3-1 0,0 2 1 0,-7 9 1 16,-3 3-4-16,-3 8 1 0,-8 7 2 0,0 4 1 15,-4 3-2-15,1 1-6 0,0 1-13 0,1 1-14 16,-3 0 0-16,-4 6 3 0,2 2 9 16,-4 4 6-16,2 1-2 0,-1 2 0 0,5-2 0 15,3 2 4-15,3 2 6 0,4 0 0 0,-2 0 2 16,-1 0 3-16,4 2-2 0,-3-3 3 0,3 3 1 16,-5-3-2-16,5 3 1 0,-5 1-3 0,-2 1 0 15,0 2 2-15,-2-1 3 0,-2 0 1 0,-5-3 2 16,0 1-4-16,-2 0 3 0,-4-4 0 15,-6-3-2-15,4-1 2 0,-7-2-10 0,4-4-3 16,2 0-5-16,1-4-1 0,7 3 3 0,0-4 3 16,7-3 5-16,-1 0-7 0,4-2 0 15,2 1-6-15,-2-4-15 0,2 0 4 0,5-2-3 16,3-2 3-16,2-1 12 0,6-4 3 0,4 1 8 16,2-6 4-16,4-4 5 0,-1-2-1 15,1 1-2-15,3-4 2 0,-1-2 0 0,-1-1 3 16,5-1-2-16,-6-3-1 0,3 0-2 0,-1-1-2 15,-3 2 3-15,6-1 1 0,-5 1 2 0,1 2-2 16,-5 3-2-16,-2 3 0 0,-6 2 0 16,-4 8 7-16,-4 0 1 0,-5 4 3 0,-7 4 0 0,1 0-12 15,-5 4-5-15,3 3-18 0,-6 1-15 16,5 3-6-16,-4 4-6 0,-3 4 7 0,0 1 8 16,1 1 13-16,4 3 4 0,-2 1-1 0,5-1 0 15,1 0-3-15,-1 1 4 0,8 1 7 16,-1 2 6-16,1-2 3 0,2-1 0 0,0 1 1 15,5 0-2-15,-1 2 2 0,2-4 2 0,-2 3-1 16,0-1 2-16,3 0-6 0,-4-2 2 0,-4 1 4 16,-2-2 4-16,-4 0 11 0,-5 1 2 0,-3-1 5 15,-6 2 0-15,-4 1 0 0,-6-2-5 16,-6-3-2-16,0-1-4 0,0 2-7 0,-2-4-2 16,9 5-4-16,4-6-3 0,6 0 0 0,5-2-9 15,5-1-12-15,4-4-12 0,4 0 6 16,0-2 15-16,7 0 20 0,1-4 19 0,9-3-3 15,1-2-6-15,10 0-3 0,-3-9-4 0,2 5 4 16,3-5 0-16,-5 0-1 0,-2-1 0 16,0-2-4-16,-2 1-1 0,2 0-1 0,-2-2 0 15,2 3-5-15,0-3-1 0,1 2 2 0,-1-4-4 16,0-1 2-16,-2 1-1 0,2-3-1 0,-3-1-2 16,2-2 2-16,-3 0 1 0,-3 3-1 15,2 3 3-15,-3 2 1 0,-1 4 0 0,-6 6 4 0,-7 5 8 16,-5 3 11-16,-1 2-2 0,-3 2-11 15,-4 0-21-15,1 1-24 0,-8 5-3 0,-2 5 10 16,-3 2 13-16,-4 6 11 0,-5 2 5 0,3 2 0 16,-5 0-3-16,9 6 2 0,1 1 1 0,2-2-1 15,7 0 2-15,3-5-3 0,5 2 3 16,4-4 3-16,2-2 3 0,2-2 5 16,6-4 0-16,-1-2 0 0,0-4-1 0,9 2 5 0,-2-4 2 15,0-3 1-15,8-4 0 0,-1-3-5 0,1-1-2 16,-2-3-2-16,3 2 0 0,1-2-1 15,-1-3-3-15,3 0-2 0,0-4-3 0,7-1 1 16,0-2 0-16,0 1 0 0,4-4 1 0,1-5-4 16,0 0 4-16,0-5-1 0,3-2-4 15,0 1 4-15,-6-1-7 0,-3 1-4 0,-8 3 2 16,-10 7-2-16,-5 6 2 0,-10 3-13 0,-4 5-11 16,-7 2-14-16,-4 4-9 0,-2 3 8 0,-8 3 6 15,-3 6 11-15,3 0 1 0,3 5-2 16,-1 1-3-16,7 3-4 0,3 2 8 0,2 3 11 15,6-1 5-15,1 2 5 0,3-5 2 0,3 4-2 16,-1-1 2-16,8 0 3 0,-5 3 1 0,7-4-1 16,-1 3 2-16,1-4 2 0,1 4 1 0,-1-2 1 15,2 2 3-15,-1-3 3 0,1-2 7 0,-2-1 2 16,-6-1-2-16,2-2 2 0,-6-1 11 16,-5-1 19-16,-8-1 10 0,-13-3 3 0,-3-1-7 15,-12 3-12-15,-3-5-9 0,-3 0-9 0,-2-3-9 16,-2 0-6-16,4 0-6 0,-3 0-1 15,5 4-12-15,-6-1-98 0,3 2-402 0,-9 1-1118 16</inkml:trace>
        </inkml:traceGroup>
      </inkml:traceGroup>
    </inkml:traceGroup>
    <inkml:traceGroup>
      <inkml:annotationXML>
        <emma:emma xmlns:emma="http://www.w3.org/2003/04/emma" version="1.0">
          <emma:interpretation id="{5E6C497D-078E-4D51-8082-C2BF005DA7E1}" emma:medium="tactile" emma:mode="ink">
            <msink:context xmlns:msink="http://schemas.microsoft.com/ink/2010/main" type="paragraph" rotatedBoundingBox="97,10503 32391,6862 32882,11214 588,148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D140ED-DBF3-4C1A-815D-15163DF34626}" emma:medium="tactile" emma:mode="ink">
              <msink:context xmlns:msink="http://schemas.microsoft.com/ink/2010/main" type="inkBullet" rotatedBoundingBox="193,11349 476,11317 501,11539 218,11571"/>
            </emma:interpretation>
            <emma:one-of disjunction-type="recognition" id="oneOf8">
              <emma:interpretation id="interp40" emma:lang="en-IN" emma:confidence="0">
                <emma:literal>•</emma:literal>
              </emma:interpretation>
            </emma:one-of>
          </emma:emma>
        </inkml:annotationXML>
        <inkml:trace contextRef="#ctx0" brushRef="#br0" timeOffset="78086.9311">130 6920 304 0,'-2'-3'223'0,"1"0"-113"16,-2 0-27-16,3 3 41 0,0 0 55 0,0 0 43 16,0 1 9-16,0-1-38 0,0 2-51 15,0-1-42-15,-2 1-39 0,2 2-26 0,0-1-25 16,-2 0 3-16,1 3 3 0,-4 4 10 0,-3 7 12 15,-2-2-13-15,5 6-7 0,-3-2-7 0,4-4-4 16,1 3 3-16,2-5-2 0,2 2 2 0,1-5-2 16,0-1 2-16,4-5 5 0,-1 1 13 15,-1-4 22-15,5-1 12 0,1-6 17 0,-2 2 1 16,5-5-7-16,-1-2-5 0,2-4-12 0,-2-2-4 16,-2-1-5-16,0-2-3 0,-6 0-3 0,-3-2-4 15,-1 1-2-15,-4 5-7 0,-5-1-4 16,-2 7-9-16,-2 0-6 0,-1 2-5 0,-3 6-8 15,-2 2-5-15,-1 4-5 0,-6 4-8 0,2 1-10 16,-2 5-21-16,0 2-42 0,1 2-93 16,6 3-190-16,4 3-532 0,4-1-448 0</inkml:trace>
      </inkml:traceGroup>
      <inkml:traceGroup>
        <inkml:annotationXML>
          <emma:emma xmlns:emma="http://www.w3.org/2003/04/emma" version="1.0">
            <emma:interpretation id="{70E440D5-1996-4089-BD52-69CC96370E34}" emma:medium="tactile" emma:mode="ink">
              <msink:context xmlns:msink="http://schemas.microsoft.com/ink/2010/main" type="line" rotatedBoundingBox="1208,10377 32391,6862 32731,9876 1547,13392">
                <msink:destinationLink direction="with" ref="{B6AF5AB0-371B-4823-9ABB-D10120CEB87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4944F4A-1321-42A8-9FFF-9DF9DB56D0CD}" emma:medium="tactile" emma:mode="ink">
                <msink:context xmlns:msink="http://schemas.microsoft.com/ink/2010/main" type="inkWord" rotatedBoundingBox="1230,10574 6268,10006 6402,11196 1364,11764"/>
              </emma:interpretation>
              <emma:one-of disjunction-type="recognition" id="oneOf9">
                <emma:interpretation id="interp41" emma:lang="en-IN" emma:confidence="0">
                  <emma:literal>absence</emma:literal>
                </emma:interpretation>
                <emma:interpretation id="interp42" emma:lang="en-IN" emma:confidence="0">
                  <emma:literal>absona</emma:literal>
                </emma:interpretation>
                <emma:interpretation id="interp43" emma:lang="en-IN" emma:confidence="0">
                  <emma:literal>absent</emma:literal>
                </emma:interpretation>
                <emma:interpretation id="interp44" emma:lang="en-IN" emma:confidence="0">
                  <emma:literal>absenc</emma:literal>
                </emma:interpretation>
                <emma:interpretation id="interp45" emma:lang="en-IN" emma:confidence="0">
                  <emma:literal>absen</emma:literal>
                </emma:interpretation>
              </emma:one-of>
            </emma:emma>
          </inkml:annotationXML>
          <inkml:trace contextRef="#ctx0" brushRef="#br0" timeOffset="80163.8071">1181 6990 2721 0,'-24'-9'16'0,"-2"1"-44"16,1 1-33-16,13 6-30 0,11 2-4 16,-1 2 13-16,1 3 30 0,-6 7 24 0,3-1 7 15,-4 4 9-15,4 5-1 0,-1 5 1 0,-1 0 4 16,6 3 2-16,2-2 5 0,6 0 6 0,-3-6 4 16,4 0 0-16,5-4 0 0,-2-3 0 0,1-2 1 15,2-3 7-15,-1-5 7 0,-1-4 12 16,7-3 10-16,-4-3 1 0,2-7 1 0,6-4-10 15,-1-5-6-15,1-3-7 0,2-5-6 0,1-1-3 16,3-3-5-16,-2-2 3 0,1-1-6 0,4 2-2 16,-5-1 0-16,-1 8-7 0,-2 2 2 15,2 6-3-15,-7 3 0 0,0 3-3 0,-5 5-1 16,-3 2-5-16,-3 5-6 0,-3 1-3 0,2 2-7 16,-3 1 4-16,-1 3 4 0,5 1 4 15,1-2 9-15,-3 2 4 0,2 0 1 0,2-1 3 16,-5 1 2-16,4-1 0 0,-1-4 2 0,-5 2 10 15,-1-3 7-15,-2 0 14 0,3 0 20 0,-8 0 8 16,4-3-1-16,-1-3-8 0,0 0-15 16,-2-5-15-16,-5 2-8 0,0-3-5 0,-4 3-11 15,-3 1-7-15,-4 4-11 0,0 1-9 0,-5 4 0 16,-1 5-3-16,-2 2 6 0,-1 4 2 0,0 1 0 16,-1 3 3-16,3 2 0 0,-7 5 1 0,5 3 2 15,-1 2 3-15,2-1 2 0,-1 3-3 0,4-1 3 16,1 3-4-16,7-4 2 0,2 1-1 15,4-2-5-15,7-5-7 0,3-4-8 0,3 0 2 16,6-5 2-16,3-2 12 0,3-4 18 16,4-3 11-16,5-4 10 0,3-4 4 0,-1-4-3 15,4 0-4-15,-3-3-3 0,2-5 6 0,-10 1-1 16,2-2 0-16,-3-3-1 0,-3-1-7 0,1-1-2 16,3 1-4-16,-5-1 2 0,-2 1-5 0,-1 6 0 15,-4 3 0-15,-1 2-4 0,0 4 3 16,-6 5-5-16,0 1-9 0,0 0-16 0,0 4-19 15,0-1-1-15,0 3 8 0,0 6 17 0,0 0 17 16,3 6 4-16,2 0 1 0,0-1-4 16,5-4 3-16,-2 3 3 0,9-8 0 0,2-2 6 0,4-2 2 15,2-4 3-15,2-6 3 0,2-5 2 16,2-7 1-16,4 0-3 0,0-5 2 16,-3-6-6-16,-2 0 2 0,2-7-1 0,-5-3-2 0,-3-6 1 15,-4 2-5-15,1-7-1 0,-3-5-1 0,5 0-1 16,-7-8 4-16,-2 2-3 0,5-2 2 15,-5-1-3-15,0 3-2 0,-2-2 3 0,2 5-2 16,-7 3 5-16,1 7-2 0,-6 6 1 0,-2 8-1 16,-2 6 1-16,-5 5 4 0,3 8 1 0,0 6 0 15,-4 5-11-15,5 3-17 0,-4 4-20 16,3 8-13-16,-5 4 0 0,2 12 4 0,-5 9 16 16,-1 10 10-16,1 9 4 0,1 4 8 0,4 6 0 15,-2 5 1-15,1 2 2 0,3 4-1 16,1-1 3-16,-3-5-1 0,6-3 3 0,1-7-1 15,2-11-1-15,8-9 1 0,2-5-1 0,0-8 3 16,4 0 3-16,-1-5 4 0,7-5 2 0,-3-3 2 16,7-6 4-16,-2-5 5 0,4-6 7 15,-1-8 3-15,1-3-1 0,-3-4-2 0,2-4-7 16,-4-6-3-16,-2 0 0 0,-5-2-1 0,-3-3-3 16,-8 3-2-16,2-4-3 0,-5 0-2 0,-3-1 0 15,-2 0 0-15,-3 1-4 0,-6 6-1 16,-2 4-5-16,-3 5-4 0,-7 7-5 0,-2 5-7 15,-1 5-1-15,-4 7-3 0,-1 1 2 0,1 7 1 16,-3 3 3-16,5 4 1 0,1 3-2 0,5 1-4 16,6 2-5-16,1-1-3 0,7 1 2 0,4-7 0 15,7-1 1-15,3-2 4 0,10-4 6 0,8-4 11 16,2-4 13-16,11-5 6 0,6-2 1 16,4-5 0-16,6-4-4 0,4-1-5 0,-1-6 1 15,0-1 0-15,-1-6 0 0,-1-1 0 0,2-4-4 16,3 0 1-16,-4 1-2 0,-2-1 4 15,-8 1 1-15,4 4 3 0,-9 0-2 0,-6 7-3 16,-9 0 4-16,-10 5 3 0,-2 4 11 0,-8 5 14 16,-1 4 2-16,-7 1-8 0,-1 0-14 15,-5 0-20-15,-2 4-10 0,-1 2 0 0,-9 6 0 16,4 4-4-16,-1 2 4 0,-1-1-5 0,8 2-3 16,6-1 0-16,2 1-3 0,7 2 4 0,1 1 5 15,5-2 4-15,4 5 5 0,5-3 6 16,4 4-1-16,2-2 0 0,4-2 2 0,-1 1-2 15,0-2 3-15,-1-2 2 0,-3 2-4 0,-3-3 2 16,-5 1-4-16,-3-1 1 0,-6-5 9 0,-4 1 9 16,-7-5 11-16,0 2 8 0,-8-2 2 0,-8 0-3 15,1-2-7-15,-7-3-2 0,-2-1-7 0,-2-1-1 16,1-2-6-16,-5-3-3 0,6-1 1 16,-2-1-3-16,2-2-3 0,6-5-25 0,1 1-39 15,5-6-43-15,2 2-79 0,6-2-139 0,6-3-198 16,4-1-316-16,6-2-158 0</inkml:trace>
          <inkml:trace contextRef="#ctx0" brushRef="#br0" timeOffset="80793.9854">3518 6681 843 0,'16'-5'280'0,"10"-3"-126"0,10-3-40 0,0 1 17 15,-2-1 6-15,0-1-6 0,-4 0-27 16,-5-3-28-16,-4 3-16 0,-3-5-12 0,-4 3-2 15,-2-3-1-15,-4-1-3 0,-1-1 1 0,-6-2-1 16,-2 2-4-16,-6-1-6 0,-1 0-5 0,-4 4-4 16,-2 1-7-16,-2 5-5 0,-5 4-10 0,-1 4-7 15,0 7-4-15,-5 2-2 0,-3 7 6 0,-1 6 1 16,3 3 5-16,-3 6 1 0,-2 0 1 0,6 6-1 16,2 0 2-16,7 4 2 0,3 3-4 15,3 0-1-15,2-3-4 0,6 0-3 0,4-7 7 16,5-3 0-16,7-7 3 0,3-3 4 0,0-7 1 15,7 1 5-15,4-7 7 0,3-5 2 16,7-2 0-16,2-5-1 0,1-2-4 0,-3-5-4 16,2 0 4-16,-1-4 0 0,-2-4 1 0,0 0 2 15,-2-6-4-15,-3-1-3 0,3-4 0 0,-4-2 0 16,-4-1-2-16,-3 0 2 0,0 3-5 16,-4 4-7-16,-2 3 3 0,-3 9-3 0,-3 5 0 15,-2 5 2-15,-7 2-16 0,0 3-16 0,2 2-5 16,0 6 1-16,-1 2 14 0,1 6 17 15,1 4 6-15,0 6 0 0,-1 4 3 0,0 3 0 16,2-2-1-16,2 4 4 0,-5-5-7 0,6 1 2 16,-4-4-1-16,-2-1-2 0,4-4 4 0,-2-2-2 15,-1-7 0-15,2-2-4 0,-2-5 9 16,-2-4 15-16,-1-1 24 0,2-1 15 0,-1-5-7 16,1-5-13-16,4-4-23 0,-2-7-11 0,2-2 1 15,2 1-2-15,-4-6-2 0,2-3 0 0,-2-1-2 16,6-3-2-16,-4 5 2 0,3-1 1 0,3 4-4 15,0 4-2-15,0 3-2 0,0 3-7 16,1 6 3-16,1 3-3 0,-2 2-5 0,-2 5-3 16,2 4 2-16,2 5 4 0,-3 2 8 0,5 5 10 15,-3 3-1-15,3 6 1 0,-2 2-1 0,-4 2-6 16,4 2 7-16,-5-1-1 0,6 0 0 16,-4-1 3-16,1-2-3 0,0 1 2 0,0-5-1 15,-5 1 2-15,1-1-19 0,-6-3-58 0,1-2-116 16,-2-2-230-16,-1-3-474 0,3-5-492 0</inkml:trace>
          <inkml:trace contextRef="#ctx0" brushRef="#br0" timeOffset="81254.0977">5033 6377 1477 0,'-1'-7'185'0,"-2"-4"-111"0,-1 2-42 16,0 3 1-16,2 2 10 0,-5 1 8 0,-4 3 0 15,-6 0-14-15,-2 6-12 0,-5 3-5 0,-3 6 4 16,-5 5 10-16,1 2 14 0,4 4 11 16,-1 3-2-16,2 2-6 0,1 1-9 0,8 4-12 15,0 1-4-15,8-1-5 0,1 0-5 0,8-9-3 16,7-1 1-16,1-6 5 0,7 1 10 0,6-5 13 16,6-3 7-16,10-4 5 0,4-4-5 15,8-2-7-15,5-5-5 0,2-2-7 0,-1-4-3 16,-4-4-4-16,1-1-2 0,-2-5 0 0,-4 0-3 15,-1-5 0-15,-3-3-2 0,-3-3-1 16,-3 0-2-16,-7-6 0 0,-2 3 2 0,-4-1 0 16,-4-3-1-16,-2 0-2 0,-3-2-3 0,-5 5 0 15,-5 2-1-15,-4 9-1 0,-4 1-1 0,-4 5-4 16,-6 4-3-16,0 6-6 0,-8 4 1 0,-2 7-4 16,-4 4 1-16,0 7-1 0,-6 2-3 15,5 7 2-15,-3 6 0 0,3 3 5 0,4 3 1 16,4 5 3-16,3-2 2 0,9-1 0 0,5 1 6 15,8-4 1-15,5-4 6 0,11-4 5 0,6-7 1 16,7-2 5-16,10-2-1 0,5-5-1 16,10-5-3-16,2-5-3 0,7 2-3 0,3-6-5 15,-3 0 3-15,-1-1-2 0,-6-2-9 0,-2-4-26 16,-9-4-55-16,-4 1-99 0,-6-3-180 0,-6-4-462 16,-3-2-770-16</inkml:trace>
        </inkml:traceGroup>
        <inkml:traceGroup>
          <inkml:annotationXML>
            <emma:emma xmlns:emma="http://www.w3.org/2003/04/emma" version="1.0">
              <emma:interpretation id="{4127F521-323C-463A-88E9-CE2F6F9A269B}" emma:medium="tactile" emma:mode="ink">
                <msink:context xmlns:msink="http://schemas.microsoft.com/ink/2010/main" type="inkWord" rotatedBoundingBox="6887,9987 8242,9834 8517,12278 7163,12431"/>
              </emma:interpretation>
              <emma:one-of disjunction-type="recognition" id="oneOf10">
                <emma:interpretation id="interp46" emma:lang="en-IN" emma:confidence="0">
                  <emma:literal>of</emma:literal>
                </emma:interpretation>
                <emma:interpretation id="interp47" emma:lang="en-IN" emma:confidence="0">
                  <emma:literal>Of</emma:literal>
                </emma:interpretation>
                <emma:interpretation id="interp48" emma:lang="en-IN" emma:confidence="0">
                  <emma:literal>Gf</emma:literal>
                </emma:interpretation>
                <emma:interpretation id="interp49" emma:lang="en-IN" emma:confidence="0">
                  <emma:literal>ef</emma:literal>
                </emma:interpretation>
                <emma:interpretation id="interp50" emma:lang="en-IN" emma:confidence="0">
                  <emma:literal>cf</emma:literal>
                </emma:interpretation>
              </emma:one-of>
            </emma:emma>
          </inkml:annotationXML>
          <inkml:trace contextRef="#ctx0" brushRef="#br0" timeOffset="82275.2841">7181 6174 873 0,'-14'-16'648'15,"-8"-4"-567"-15,-2-2-34 0,8 6-17 0,4 8 24 16,0 1 31-16,-2 1 17 0,-4 4 5 0,-4 4-28 16,-2 13-28-16,-3 3-19 0,-1 10-6 15,-6 5 0-15,0 5-1 0,3 6 2 0,-1-2 0 16,5 8 4-16,1-3 2 0,6-8-1 16,4 1-8-16,5-8-6 0,7-6-7 0,6-3 1 0,7-9 8 15,4 1 10-15,8-9 14 0,5-3 6 0,7-7-2 16,9-8-4-16,7-3-11 0,0-7-7 15,2-4-6-15,-4 1-1 0,-1-3-2 0,-6-1 1 16,-8-1 4-16,-6 0-1 0,-12-1-1 0,-1 0-3 16,-13-1-7-16,-11 0-5 0,-4 0-6 15,-9 1-3-15,-6-2-4 0,-8 0-2 0,-1 3 2 16,-6-1 0-16,1 3 6 0,-4-1 1 0,1 0 1 16,5 1 0-16,2-2 0 0,8 1 0 0,8-4 3 15,5 0-1-15,10-3-2 0,5-2-7 16,10 0-6-16,8 2-8 0,7-1 1 0,7 5-1 15,5 3 0-15,9 3 4 0,8 4-3 0,4 5 5 16,3 5 3-16,4 8-1 0,-1 5 5 16,0 10-2-16,3 7 0 0,-8 11 1 0,-2 11-2 15,-4 9 4-15,-6 4 2 0,-1 6 2 0,-5 5 3 16,1 5 3-16,-9 6 7 0,-5 10 7 0,-3 7 10 16,-8 7 3-16,-6 8 0 0,-5 5-4 0,-4 9-2 15,-6 2-3-15,-8-3-3 0,-2-1 0 16,-5-5-5-16,-3-5 4 0,-1 0-6 0,-1-5-1 15,-3-6 0-15,-1-6-7 0,6-6 2 0,5-10-1 16,5-12-1-16,6-15-2 0,3-10 2 0,7-13-1 16,3-9 4-16,4-9 17 0,-4-10 6 0,7-7 5 15,4-10 1-15,3-10-20 0,6-13-4 16,-3-7-18-16,-1-9-33 0,-6-4-25 0,-10-4-19 16,-5-1-2-16,-6-3 20 0,-10 2 26 0,-4-1 12 15,-7 5 8-15,-6 2 10 0,-5 8-3 16,-6 3 4-16,-1 6 1 0,2 10 3 0,-2 5 8 15,2 6 13-15,10 3 13 0,5 2 8 0,6 2 8 16,7 2-1-16,7 3-6 0,6 1-8 0,5-3-15 16,8-1-11-16,8-5-4 0,9-1-5 15,8 2 6-15,11-5-2 0,10 0 1 0,11-2 1 16,11-5-2-16,3 2-1 0,11-3 1 0,-4 4-1 16,0 7-8-16,2 0-94 0,-9 3-156 0,-2 5-256 15,-5-3-472-15,-5 1-27 0</inkml:trace>
        </inkml:traceGroup>
        <inkml:traceGroup>
          <inkml:annotationXML>
            <emma:emma xmlns:emma="http://www.w3.org/2003/04/emma" version="1.0">
              <emma:interpretation id="{53517954-B26B-4087-91C1-D7D98423A660}" emma:medium="tactile" emma:mode="ink">
                <msink:context xmlns:msink="http://schemas.microsoft.com/ink/2010/main" type="inkWord" rotatedBoundingBox="9096,9966 13244,9498 13365,10571 9217,11038"/>
              </emma:interpretation>
              <emma:one-of disjunction-type="recognition" id="oneOf11">
                <emma:interpretation id="interp51" emma:lang="en-IN" emma:confidence="0">
                  <emma:literal>shared</emma:literal>
                </emma:interpretation>
                <emma:interpretation id="interp52" emma:lang="en-IN" emma:confidence="0">
                  <emma:literal>shaved</emma:literal>
                </emma:interpretation>
                <emma:interpretation id="interp53" emma:lang="en-IN" emma:confidence="0">
                  <emma:literal>Shared</emma:literal>
                </emma:interpretation>
                <emma:interpretation id="interp54" emma:lang="en-IN" emma:confidence="0">
                  <emma:literal>shard</emma:literal>
                </emma:interpretation>
                <emma:interpretation id="interp55" emma:lang="en-IN" emma:confidence="0">
                  <emma:literal>Shaved</emma:literal>
                </emma:interpretation>
              </emma:one-of>
            </emma:emma>
          </inkml:annotationXML>
          <inkml:trace contextRef="#ctx0" brushRef="#br0" timeOffset="82653.0555">9328 5937 2018 0,'20'-21'154'0,"7"-3"-123"0,8-4-21 0,-7 13-1 0,-11 6 16 16,-5 0 24-16,-6 3 2 0,-16 0-7 15,-10 6-19-15,-9 3-24 0,-7 4-2 0,-9 7 7 16,-7 2 15-16,-2 2 18 0,-1 1 18 0,0 5 8 16,7 0-1-16,3 1-10 0,3 2-18 15,6-2-11-15,5 0-10 0,12-1-9 0,6-3-1 16,6-5-3-16,10 2 3 0,5-3 9 0,11 2 7 16,6-4 11-16,9 1 1 0,6-3-4 0,7-1-7 15,5 4-7-15,0 0-7 0,-2 1-3 0,-2 1 1 16,-9 2-8-16,-8-3 4 0,-10 3-2 15,-9-3-1-15,-8-1 9 0,-6 1 4 0,-10 2 5 16,-11 1 4-16,-8-1-2 0,-8-1-3 0,-6 1-4 16,0-1-1-16,4-3-6 0,2-4 1 0,3 1 2 15,6-1-6-15,3-3 7 0,2-1-6 0,12-2-6 16,4-3-18-16,7-3-45 0,10-3-62 16,7-5-66-16,9-3-43 0,8-6-30 0,11-8-50 15,6-1-135-15,8-8-262 0,3-6-35 0</inkml:trace>
          <inkml:trace contextRef="#ctx0" brushRef="#br0" timeOffset="84133.7488">10004 5617 1 0,'32'-34'344'16,"8"-7"56"-16,7-9-61 0,-17 15-11 0,-9 12-22 15,-8 3-26-15,-9 1-42 0,-4 10-56 16,-1 2-41-16,-8-1-47 0,5 5-38 0,-6 1-34 16,6 6-19-16,-6 6-14 0,-1 5-1 0,-5 12 9 15,1 10 4-15,-2 11 7 0,-5 9 1 0,2 8 1 16,-1 7 4-16,-4 4 0 0,-1-1 4 15,0 0-3-15,-1 1 3 0,1-2-4 0,0-2-2 16,-1-4 2-16,4-6-5 0,6-7 1 0,4-10-1 16,1-7-1-16,7-7 2 0,-3-9 0 0,6-6 2 15,0-8 10-15,1-5 20 0,-2-2 17 16,6-4 3-16,-3-2-9 0,0-6-25 0,4-8-17 16,0-9-8-16,6-4-1 0,3-6 3 0,6-2-2 15,1 1 0-15,3 1-5 0,2 1-1 0,-1 6-1 16,7 1-3-16,-4 6 1 0,1 5-5 0,-3 6 2 15,0 7-1-15,-5 3-6 0,3 6 5 16,-1 4 0-16,1 4 1 0,-1 4 5 0,3 4 0 16,2 2 2-16,0 3-1 0,4-3 4 0,1 4 0 15,-1-1 4-15,6-2 0 0,-1-5-1 16,3-1 4-16,3-5-3 0,-1-4 0 0,1-4 1 16,3-1-3-16,-4-7 2 0,-4-2-1 0,-5-4 3 15,3-5 0-15,-5-1 2 0,-2-5 0 0,-4-2-1 16,-7-2 4-16,-3-2-4 0,-5-3-1 15,-7 0 2-15,-2-2-9 0,-10 1 3 0,4 3-2 16,-8 6 0-16,-6 1 0 0,1 10-2 0,-6 1-3 16,-1 7-5-16,-9 5 3 0,3 7-3 0,-5 6 0 15,-4 1 2-15,3 8-5 0,-3 4 4 16,2 2 1-16,7 5 0 0,-1-2 4 0,6 6 2 16,4-2-1-16,8 3-1 0,9-7 1 0,-1-9-4 15,6-2 3-15,6-11 4 0,3-2 1 0,4-7 2 16,10-1 2-16,-2-4-1 0,7-5 1 0,5-3 0 15,-3-3 0-15,1-3-1 0,-1 0-2 0,5-1-1 16,-6-3 0-16,-1 3 2 0,0 2-2 16,-2-3-1-16,0 5 0 0,0-2-3 0,-8 4 7 15,4 1-4-15,-7 6-2 0,-5 3 0 0,-2 2-9 16,-4 1-3-16,2 1-6 0,-2 2 2 16,-1 2-4-16,1 2 9 0,6 5 6 0,-3 0-1 15,3 3 10-15,1-2-2 0,-4 1 3 0,6 0-1 16,2-4-1-16,-1 3 2 0,2-4-1 15,2-3 3-15,1-3 3 0,-3 0-1 0,-2-4 2 16,7-1-2-16,-4-4 2 0,0-2 2 0,4-3 0 16,-4-5 2-16,1 2-4 0,-1-8-2 0,4-3-2 15,-4-1 1-15,-3-3 2 0,1 1-2 16,-1 4 0-16,-1 0-5 0,-1 4 1 0,-4 8-2 0,2 0-1 16,-6 5 3-16,-2 6-10 0,3 1-7 15,-4 0-13-15,0 3-9 0,1 0 5 0,-1 5 7 16,3 2 15-16,-2 2 5 0,3 7 6 0,4 1-2 15,2-2 2-15,-2 3 3 0,9-5-8 16,-2 2 8-16,0-5 1 0,2 0 3 0,6-4 5 16,1-1-1-16,4 1-2 0,0-5-3 0,1 0 0 15,-1-4-2-15,4-2-2 0,-3-1 3 0,-2-5-5 16,-3-1 3-16,2 0-1 0,-7-4-2 0,6-2 4 16,-2 2-1-16,1-5 0 0,-4-3 0 15,3 3-4-15,1-4 2 0,-5-3-3 0,4-1 2 16,-6-1-1-16,2 0 2 0,-4 0 1 0,-1 2-3 15,-2-2 4-15,-1 6-2 0,-4 2 2 16,0 2-1-16,-2 7-1 0,-5 2 1 0,0 3-4 16,0 0 5-16,-4 1-3 0,-1 0-1 0,2 3-2 15,-1-1-5-15,-4 1 0 0,4 2-2 0,-6 1-1 16,4 1 0-16,-4 3-2 0,-2 0 0 0,0 2 1 16,0 2 1-16,-1 1 2 0,-2 3-1 15,2 3 2-15,-2 0-3 0,1 3 1 0,2 1 1 16,0 1 0-16,8 0 2 0,-2 1 0 0,4 1 2 15,2-3-1-15,7 1 2 0,-2-5 1 16,6 2 1-16,4-4 3 0,1 2 0 0,8-3 1 16,3 0 2-16,1-2 0 0,9-2 3 0,2 0-1 15,2-2-3-15,1-2-1 0,8-2 1 0,2-2-1 16,5 4 1-16,2-4 0 0,5-1-4 0,2-1 2 16,-2-1 2-16,0-6 1 0,-6-2 5 15,-6-1-2-15,-6-6 0 0,0-4 0 0,-6-2 1 16,-3-3 2-16,-4-1 0 0,-8-1 3 0,-9 4-1 15,-4 1-1-15,-4 1-1 0,-8 5-1 0,-6 3 0 16,-3 1-6-16,-3 4-7 0,-8 2-4 16,-8 2-5-16,-3 4 4 0,-8 7 2 0,-6 2 3 15,1 3-1-15,-5 4-1 0,2 1 1 0,-1 2-2 16,3 3 1-16,3-4 2 0,7 5-2 16,2 0 1-16,12-4-4 0,7-1-1 0,4 0-2 15,9-5 0-15,2-4 3 0,2 3 2 0,8-6 9 16,3-3 2-16,8-2 8 0,6-5 1 0,4-3-5 15,7-7 1-15,4 1-5 0,-1-8 0 16,-2 0 3-16,-1-1-2 0,-4-6 5 0,-1-2-3 16,-3-4-2-16,-1-5 0 0,-1 1 1 0,-10-7 0 15,4-3-3-15,-10-6-2 0,-1-2-2 0,-6-5-3 16,2-4 2-16,-6-1-1 0,-2 4 3 0,-2 2-1 16,-8 7-2-16,4 0 1 0,-6 11 1 0,-7 6 1 15,3 8 1-15,1 6 1 0,2 5-5 16,1 9-6-16,2 5-20 0,7 5-19 0,1 5-4 15,-4 13 1-15,1 8 21 0,0 7 21 0,-2 14 13 16,7 0 14-16,4 9 5 0,4 6 4 16,3-4-6-16,4 5-7 0,2-1 0 0,6-1-2 15,2-5 2-15,-1-4 2 0,2-5-3 0,1-6 1 16,-1-4-4-16,3-5-14 0,-4-4-72 0,3-5-177 16,-1-5-476-16,1-5-912 0</inkml:trace>
        </inkml:traceGroup>
        <inkml:traceGroup>
          <inkml:annotationXML>
            <emma:emma xmlns:emma="http://www.w3.org/2003/04/emma" version="1.0">
              <emma:interpretation id="{DF8432C1-FF6B-46E6-9881-D3B50ACC755D}" emma:medium="tactile" emma:mode="ink">
                <msink:context xmlns:msink="http://schemas.microsoft.com/ink/2010/main" type="inkWord" rotatedBoundingBox="15175,9615 21534,8898 21778,11064 15419,11781"/>
              </emma:interpretation>
              <emma:one-of disjunction-type="recognition" id="oneOf12">
                <emma:interpretation id="interp56" emma:lang="en-IN" emma:confidence="0">
                  <emma:literal>monetary</emma:literal>
                </emma:interpretation>
                <emma:interpretation id="interp57" emma:lang="en-IN" emma:confidence="0">
                  <emma:literal>monetari</emma:literal>
                </emma:interpretation>
                <emma:interpretation id="interp58" emma:lang="en-IN" emma:confidence="0">
                  <emma:literal>monetar</emma:literal>
                </emma:interpretation>
                <emma:interpretation id="interp59" emma:lang="en-IN" emma:confidence="0">
                  <emma:literal>mometas</emma:literal>
                </emma:interpretation>
                <emma:interpretation id="interp60" emma:lang="en-IN" emma:confidence="0">
                  <emma:literal>monohy</emma:literal>
                </emma:interpretation>
              </emma:one-of>
            </emma:emma>
          </inkml:annotationXML>
          <inkml:trace contextRef="#ctx0" brushRef="#br0" timeOffset="85688.1745">14950 5716 944 0,'3'-24'239'0,"2"-7"-46"0,5-8 0 0,7 5-12 16,3 7 16-16,4 2-18 0,-1 4-50 0,1 5-42 15,-5 4-43-15,-2 6-20 0,3 4-18 16,-5 3-11-16,1 5-4 0,-1 6-4 0,1 6 1 16,-2 7 5-16,-5 7 10 0,3 8 6 0,-1 5 4 15,-3 1-3-15,-3 1 1 0,-2 0 0 16,-2-2 5-16,-5 0 6 0,3-2 2 0,-6-5 0 15,-2-1 2-15,-1-7 1 0,-3-7 5 0,2-6 7 16,-4-5 6-16,-1-6 5 0,3-3-3 16,0-5 4-16,-1-1-6 0,2-4-2 0,1-5-3 15,5-2-16-15,-1-7-6 0,4-2-11 0,5-7-6 16,2-3 3-16,5-2-4 0,3-2-2 0,7 0-2 16,2-2 0-16,6 0 1 0,3 2-4 0,-1 1 4 15,3 2-8-15,2 4-3 0,5 5 1 0,0 4-2 16,3 7 4-16,0 5-6 0,-4 5-1 15,-6 8-9-15,1 5-1 0,-9 6 3 0,-2 7 1 16,-3 4 9-16,-3 7 4 0,-7-1 3 0,2 3 3 16,-4-3-1-16,-5 2 7 0,0-3 2 0,-2-4 1 15,-3 3 0-15,0-5 0 0,-1-2 1 16,-1-6 1-16,1-1 6 0,0-10-3 0,2-1 10 16,2-4 14-16,0-1 10 0,2-3 3 0,2-3-8 15,1-5-18-15,6-4-15 0,4-6-6 0,3-5 4 16,8 1-1-16,-1-5 2 0,6 1-2 15,-3-3-4-15,5-1 0 0,0 0-1 0,2-4 3 16,2 3-2-16,2 0 2 0,-2 4 0 0,1 2-4 16,-1 10-1-16,-3 3-3 0,-1 2 0 15,-8 7-5-15,-2 2-5 0,-6 7-7 0,-6 1-13 16,-2 6 2-16,-2 2 6 0,-4 6 10 0,-2 8 15 16,-3 2 4-16,-4 4 2 0,1 2 1 0,-2-1-1 15,3-3 3-15,-3-4-2 0,2-2 0 16,4-2-7-16,-3-3 6 0,4-1 3 0,1-3-1 15,2-3 3-15,3-2-3 0,-3-1 0 0,4-4 3 16,-1-2 3-16,5-3-25 0,3-3-48 0,-1-2-41 16,6-2-41-16,1-4-16 0,1-2 12 0,3-1 1 15,1-1 12-15,-1-2 11 0,1 0 16 0,-2-3 29 16,2 2 22-16,0-4 28 0,-5-1 19 16,-2-5 8-16,1 0 5 0,-4-2 0 0,0 3 2 15,-2 5 5-15,-2 2 14 0,-4 8 32 0,-1 6 22 16,-3 0 2-16,-3 7-32 0,3 4-27 15,-6 1-15-15,2 6 11 0,-3 7 38 0,0 4 13 16,-3 4 2-16,-2 8-7 0,0-1-13 0,1-1-14 16,2-4-10-16,0-2-3 0,6-4-5 0,4-1 7 15,3-1 4-15,1-4 5 0,4-2 7 16,2-5 7-16,7 1 6 0,1-3 2 0,8-3 3 16,1-5-6-16,-1-2-5 0,-1-4-5 0,-2-4-6 15,-6 1 2-15,-2-6-3 0,-3-1 1 16,-5-4-6-16,-4 1-10 0,-7-5-10 0,-6-2-27 15,-7 3-17-15,-8-4-15 0,-6 0-8 0,-11-1 11 16,-3-2 15-16,-8 3 13 0,2 0 11 0,-1 1 6 16,3 2 4-16,0 2-1 0,6 2 1 0,10 0 1 15,2 2 4-15,8 0 1 0,9 0-1 0,8 2-8 16,9-2-13-16,12 5-5 0,12 1-1 16,9 1 5-16,5 3 7 0,10 4 1 0,10 5 0 15,0 4-2-15,6 7 0 0,1 5 2 0,1 4 1 16,-3 1 2-16,2 6 0 0,-2 2 3 0,-7 4 1 15,-5 2 3-15,-6 0-3 0,-5 2 0 16,-12-3-1-16,-4 1-2 0,-11-1 2 0,-8-5 1 16,-7-3 1-16,-5 1 5 0,-5-4 2 0,-7-2 6 15,-2-1 3-15,0-3 5 0,-1-5 8 16,-2-4 0-16,2-5 3 0,1-2 3 0,1-4-1 16,2-1-1-16,2-4 0 0,-1-2-5 0,6-3-7 15,0-4-7-15,6-3-4 0,2-4-6 0,4-2 1 16,4-3-2-16,3-1-4 0,3-1-1 15,7 0-3-15,1-1 3 0,1 1-1 0,3 3-2 16,1 6-2-16,2 1-1 0,-3 5 0 0,6 4-2 16,1 5 1-16,-6 3-3 0,4 5-4 0,-8 2 0 15,-4 5-1-15,-6 10 5 0,-4 2 4 0,-1 4 5 16,-7 4 1-16,0 5 3 0,-1 0 1 16,-3-1-1-16,-1-4 4 0,0-1-4 0,0-5 1 15,0-3 0-15,2-1-2 0,2-5 3 0,-2-3 4 16,4-1 6-16,-1-4 2 0,3-1-5 0,4-1-76 15,0-1-162-15,2-1-324 0,0-4-1015 16</inkml:trace>
          <inkml:trace contextRef="#ctx0" brushRef="#br0" timeOffset="86012.4944">18249 5701 1552 0,'8'-5'130'0,"5"-4"-89"0,4-3-2 16,10 1 37-16,1-4 19 0,6 0 0 0,-6-2-26 16,2 4-29-16,-1 1-13 0,3-4-5 0,-4 1 1 15,-1-5 0-15,0 1 3 0,-4 1 2 16,-7-3 0-16,-4 6 3 0,-8-3 4 0,0 5-4 0,-8-1-6 16,0 5-13-16,-11 5-12 0,-6 1-9 15,-7 6 3-15,-6 4 6 0,-1 4 13 0,-4 5 5 16,-1 3 7-16,3 5 3 0,0 4-5 0,9-2-2 15,3 4-6-15,9-2-2 0,6 2-1 0,8-4 5 16,4-3 8-16,10 0 10 0,10-4 9 16,6-2 4-16,7-3-2 0,10-4-3 0,5-3-9 15,5-4-8-15,1-3-5 0,7-2-8 0,0-1-1 16,-5-3-17-16,0-1-71 0,-10-4-109 16,2-3-187-16,-9-4-401 0,1-2-756 0</inkml:trace>
          <inkml:trace contextRef="#ctx0" brushRef="#br0" timeOffset="86212.07">19235 4713 1569 0,'-4'-9'347'0,"-5"-1"-134"0,-2-1-109 16,9 9-81-16,0 5-32 0,1 5-10 0,-3 8 16 16,0 8 27-16,-2 7 15 0,-2 9 15 15,6 9 2-15,-5 6 6 0,2 4-1 0,-6 7-11 16,4 2-9-16,-1 3-8 0,4 0-1 0,-3 1 0 15,6-3 6-15,1-2-3 0,0-5-1 0,1-1-7 16,2-5-63-16,-3-7-129 0,-4-5-233 16,0-11-594-16,-7-5-259 0</inkml:trace>
          <inkml:trace contextRef="#ctx0" brushRef="#br0" timeOffset="87246.6604">18790 5338 891 0,'10'-17'405'16,"4"-4"-368"-16,12-5-39 0,11 9-5 16,6 2 22-16,8 2 16 0,4 1 12 0,7 5 1 15,-3 2-5-15,4 5-8 0,3 3-7 0,-1 2-9 16,2 4-8-16,-2-1-1 0,-1 4-2 16,-1 2 0-16,-5-1 0 0,2 1-1 0,-6-2-2 15,-10-1-1-15,0 0 4 0,-8-2 7 0,1-3 22 16,-8-3 25-16,-3 0 21 0,-5 0 17 0,-5-3 2 15,-4 3 6-15,-8-6 14 0,-2 2 15 0,-2-1-4 16,-3 1-26-16,-1-2-36 0,-4 1-43 0,-2-3-17 16,-6-1-6-16,2 2-2 0,-4-1 3 15,-5 2-4-15,5 1 2 0,-7 4 0 0,1 1-2 16,-1 3 1-16,-3 2 1 0,-7 4 1 0,3 8 1 16,-9 1 4-16,-1 1 1 0,1 6-2 0,-2-1 3 15,7 4-4-15,4 0 0 0,5-4-2 16,7 1-2-16,5-6-3 0,10-2-1 0,5-4 0 15,1-1 7-15,10-3 10 0,1-5 15 0,6-1 7 16,7-6 4-16,5-1-5 0,8-5-6 16,8-3-4-16,-6-6-8 0,3-2-1 0,-4-2-2 15,-5-3-2-15,-1 2 1 0,-3-6-3 0,-1 3 1 16,-2-3-3-16,-6 1 0 0,2 7-1 0,-5-1-3 16,-5 5 4-16,-2 4-8 0,-3 2 0 15,-6 7-6-15,-2 1-15 0,-1 1-7 0,-4 1-6 16,1 8 4-16,0-1 13 0,-7 3 11 0,0 6 5 15,-1-5-2-15,3 5 4 0,3-3-7 0,2-1 5 16,3-2 0-16,1-3-4 0,1 1 10 16,2-4-3-16,-2-2 6 0,5 1 7 0,2-4 6 15,3-1 3-15,2-1 1 0,2-2-4 0,6-3-4 16,-2-2-4-16,6-3-2 0,1-1-4 16,-2-3 2-16,-4 1-2 0,3-1 0 0,-4-1-1 15,2-2-3-15,-1 2 1 0,-2-1-1 0,-2 5 1 16,-4 4-3-16,0 0 1 0,-5 2-1 0,-2 3-7 15,-2 1 0-15,-1 2-15 0,-2 4-6 0,4-2-2 16,-2 3-4-16,0 5 13 0,0 0 5 0,0 0 7 16,0 8 2-16,3-5 5 0,-2 5 2 15,-2-6-2-15,7 3 6 0,-2-2-5 0,3 4 3 16,0-5 3-16,1 0-5 0,2-1 6 0,0-3 3 16,1-2 5-16,3-1 4 0,4-4 4 15,-2-2 0-15,5-7-5 0,-5 0 2 0,7-4-6 16,-1-3-3-16,-2-4-1 0,-1-5-4 0,0-1 1 15,-5-5-2-15,6-1 0 0,-6-2 4 0,-3 1 2 16,-1 5-1-16,-8 1-2 0,-1 6 3 0,-3 5-3 16,-3 6-5-16,2 5-4 0,-5 3-19 15,-3 1-10-15,-2 4-5 0,-1 2-4 0,-1 4 15 16,1 7 7-16,-2-1 8 0,8 4 5 0,-1-1 1 16,6-1 1-16,2 0 1 0,7-2 7 0,-1-1 1 15,6-1 8-15,7-2 5 0,3-3 2 0,4-3 3 16,4-3-2-16,4-3-2 0,-1-5-4 15,4-2-5-15,1-7-2 0,1 0-5 0,-2-6 3 16,-1 1-4-16,-3-4 2 0,1-2 3 0,-5-1-5 16,1-1 6-16,-4-2-1 0,-1 2-4 15,-5-3 3-15,3 2-3 0,2-3 1 0,-9 2 0 16,3 0 1-16,-4 7-2 0,-6 6 1 0,-6 5-1 16,-2 7-9-16,-2 2-10 0,-1 4-22 0,-3 5-5 15,-7 8 9-15,-9 11 22 0,-12 11 26 16,-2 8 12-16,-8 10 3 0,0 7-3 0,-2 7 1 15,-9 9 2-15,0 5-3 0,-2 4 0 0,-3 4-7 16,6-1-5-16,9-1 1 0,3-1-7 16,5-1 0-16,5 0 1 0,4-2 0 0,-1-1 2 15,1-2-1-15,2-3-16 0,4-5-43 0,-3-5-86 16,-1-5-204-16,7-4-615 0,-5-7-705 0</inkml:trace>
        </inkml:traceGroup>
        <inkml:traceGroup>
          <inkml:annotationXML>
            <emma:emma xmlns:emma="http://www.w3.org/2003/04/emma" version="1.0">
              <emma:interpretation id="{41AB5070-63E1-415E-8942-2934DA2A10DF}" emma:medium="tactile" emma:mode="ink">
                <msink:context xmlns:msink="http://schemas.microsoft.com/ink/2010/main" type="inkWord" rotatedBoundingBox="23538,8644 23722,8580 23751,8666 23567,8729"/>
              </emma:interpretation>
              <emma:one-of disjunction-type="recognition" id="oneOf13">
                <emma:interpretation id="interp61" emma:lang="en-IN" emma:confidence="0">
                  <emma:literal>9</emma:literal>
                </emma:interpretation>
                <emma:interpretation id="interp62" emma:lang="en-IN" emma:confidence="0">
                  <emma:literal>8</emma:literal>
                </emma:interpretation>
                <emma:interpretation id="interp63" emma:lang="en-IN" emma:confidence="0">
                  <emma:literal>y</emma:literal>
                </emma:interpretation>
                <emma:interpretation id="interp64" emma:lang="en-IN" emma:confidence="0">
                  <emma:literal>*</emma:literal>
                </emma:interpretation>
                <emma:interpretation id="interp65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331422.6584">23278 4214 18 0,'-7'-2'283'0,"2"-3"-62"0,-3-1 1 0,4 5-2 16,3-1-25-16,-1 1-19 0,2 1-27 0,2 0-36 15,-1 1-29-15,0-1-29 0,-1 0-21 0,2 2-8 16,-1-1 0-16,2 1 3 0,-1-1 9 16,0 1 11-16,0-1 6 0,1 4 5 0,1-3-3 15,1 2-9-15,-2 2-7 0,5-1-4 0,-3-2 0 16,3 0 0-16,-2 0 8 0,5 0-3 0,-5-1 1 15,2-1 2-15,3-1-4 0,-3-3 1 0,1 2-1 16,5-4 0-16,-2 2-3 0,-1-3-2 16,-1-2-2-16,-4 2-3 0,3 0 4 0,-5 0-1 15,3-2 3-15,-3-1 2 0,-3 1 0 0,1 1-3 16,-2-1-4-16,0 2 0 0,-2 2-6 0,1 1 0 16,0 1-3-16,-2 1-10 0,-1 1-4 15,0 1-11-15,1 1-7 0,-6 3 0 0,2 3-5 16,-5 3 3-16,0 4 3 0,-3 2 3 0,-2-3 4 15,5 1 1-15,4-4 0 0,0-1-4 16,5-4-2-16,3-3-6 0,0 0 1 0,1-3 3 16,1 2 0-16,4-4 9 0,0 0 6 0,2 0 6 15,0-3 3-15,5-4-1 0,3 0-1 16,-2-2-3-16,-1-1 1 0,-5 3 1 0,3-2 0 16,-6-1 7-16,1 4-1 0,-5 1 6 0,-2 1-3 15,-1 2-12-15,-6 0-18 0,-1 4-27 0,-2 4-29 16,-9 3-64-16,-3 5-124 0,-6 6-283 0,1-1-784 15</inkml:trace>
        </inkml:traceGroup>
        <inkml:traceGroup>
          <inkml:annotationXML>
            <emma:emma xmlns:emma="http://www.w3.org/2003/04/emma" version="1.0">
              <emma:interpretation id="{597354DB-699F-447A-8CC3-63758C61D553}" emma:medium="tactile" emma:mode="ink">
                <msink:context xmlns:msink="http://schemas.microsoft.com/ink/2010/main" type="inkWord" rotatedBoundingBox="24086,8031 30839,7035 31250,9819 24497,10816"/>
              </emma:interpretation>
              <emma:one-of disjunction-type="recognition" id="oneOf14">
                <emma:interpretation id="interp66" emma:lang="en-IN" emma:confidence="0">
                  <emma:literal>Agriculture</emma:literal>
                </emma:interpretation>
                <emma:interpretation id="interp67" emma:lang="en-IN" emma:confidence="0">
                  <emma:literal>fricative</emma:literal>
                </emma:interpretation>
                <emma:interpretation id="interp68" emma:lang="en-IN" emma:confidence="0">
                  <emma:literal>plicate</emma:literal>
                </emma:interpretation>
                <emma:interpretation id="interp69" emma:lang="en-IN" emma:confidence="0">
                  <emma:literal>Bioactive</emma:literal>
                </emma:interpretation>
                <emma:interpretation id="interp70" emma:lang="en-IN" emma:confidence="0">
                  <emma:literal>picayune</emma:literal>
                </emma:interpretation>
              </emma:one-of>
            </emma:emma>
          </inkml:annotationXML>
          <inkml:trace contextRef="#ctx0" brushRef="#br0" timeOffset="342552.5572">30205 3884 642 0,'0'-1'256'0,"-2"-2"-152"0,1 1-102 0,1 2-43 16,1 0-13-16,1 2 15 0,-1 1 31 0,4 0 50 16,1-2 49-16,3 1 30 0,5-4 15 0,0 1-5 15,4-5-12-15,6 0-17 0,0 0-17 16,3-2-15-16,-2-2-16 0,4 1-3 0,-4-1-3 15,-2-6 0-15,-2 3 5 0,2-2-5 0,-6 0-2 16,4-4-6-16,-8 1-8 0,-1-6-2 0,1 0-4 16,-6 0-1-16,1 3-1 0,-5-1 8 0,0 9 5 15,1-1 4-15,-8 4 0 0,1 4-8 16,0 0-16-16,-8 3-11 0,1 1-12 0,-6 2-7 16,-3 5-1-16,-8 5 0 0,-6 5 1 0,2 6 4 15,-4 4 0-15,3 4 8 0,-2 2 2 0,5 3-4 16,-1 0 5-16,5 1 0 0,1-2-3 15,3-5 4-15,11-1-1 0,4-3-1 0,4-3 5 16,4 0 5-16,4-4 2 0,2-4 12 0,5-2 13 16,9 2 5-16,-4-6 11 0,9-2-1 15,7-2-9-15,-1-6-4 0,3 1-10 0,6-1-6 16,1-1-3-16,-2-1-4 0,-6-3 1 0,2-1 2 16,-9 0 1-16,0-5-4 0,-4 0 1 15,-1 2-6-15,-7-3-9 0,-3 3-14 0,-1 1-45 0,-4 3-66 16,-2 2-85-16,-5 6-150 0,-1 0-171 15,-3 0-377-15,1 3 145 0</inkml:trace>
          <inkml:trace contextRef="#ctx0" brushRef="#br0" timeOffset="341418.1698">27338 3841 1671 0,'-8'-6'106'0,"-7"2"-79"15,-2-1-50-15,-1 5 2 0,2 6 12 16,-6 0 12-16,-3 4 14 0,-7 5 6 0,-1 2 11 16,-1 5 15-16,-3 2 9 0,6 4-1 0,-3 3-6 15,5 1-11-15,-2 4-12 0,4 1-6 0,6 2-5 16,2-2-9-16,1-2-3 0,9-4-3 16,4-4 0-16,5-4 2 0,2-3 2 0,8 0 1 15,6-5 4-15,4-2 7 0,8-3 5 0,6-5 7 16,3-4 0-16,7-4-6 0,2-1-2 15,5-2-4-15,1-6-1 0,-3 2 3 0,-4-5-5 16,2-3-2-16,-3 5-3 0,-3-5-1 0,-1-2 3 16,4 0 1-16,-1-3 5 0,0-6 1 0,-2-1-1 15,-3-4 1-15,-7 0-3 0,0-2 2 0,-6 1 0 16,-3 0-2-16,-5 6 1 0,-8 7 2 16,-1 7 9-16,-6 3 6 0,-2 6 2 0,-2 2-4 15,-2-1-11-15,0 4-14 0,2 2-15 0,-9 4-8 16,2 2-4-16,-10 5 1 0,-1 6 7 0,-2 1 1 15,-2 7 3-15,0-1 4 0,5 1 0 0,-2-1-1 16,6-2-2-16,2 0-1 0,6-2-3 16,0-3-3-16,6-3-2 0,1-3-2 0,1-2 3 15,6-4 0-15,0 0 10 0,1-3 9 0,4-3 8 16,2-1 7-16,5-5-2 0,1-2-4 16,0-5-1-16,3 1-1 0,-7-3 1 0,3-3 0 15,0-1-2-15,-4-2-2 0,-2 3-2 0,2-1-1 16,-3 4-1-16,0-1 3 0,-4 7-3 0,-3 1-6 15,-2 5-3-15,0 2-11 0,-3 1-11 16,0 1-5-16,0 4 1 0,0 3 6 0,-3 5 19 16,0 6 9-16,2 3 0 0,-3 2 3 0,1-3-3 15,1 1-4-15,2-1 1 0,4-5-4 0,1 2 2 16,-1-6 2-16,7-3 0 0,2 1 3 16,5-7 2-16,2-3 1 0,5 0 2 0,1-3 4 15,2-5-7-15,-3-1 3 0,2-3-1 0,-5-4-2 16,-1 2 7-16,0-4 2 0,-4 2 1 0,1-5-2 15,-3-1-3-15,1-1-3 0,-5-2-1 0,5-1 1 16,-3-5-3-16,2-1 1 0,0 1-2 16,4-8-1-16,-2-1 1 0,-2-1 0 0,0-2 2 15,-2-2 1-15,0 2-3 0,-2-2 1 0,-2 3-3 16,0 4 5-16,0 2-1 0,-6 2 0 0,-2 4 1 16,-1 5-2-16,-1 2 3 0,-1 4 3 15,0 6 0-15,-4 3 1 0,1 2-4 0,-5 2-7 16,5 3-11-16,-6 4-8 0,1 4-5 0,-4 3-2 15,-5 8 6-15,-5 7-2 0,-1 6 5 16,-2 6 3-16,0 5 1 0,2 10 3 0,1-1 2 16,2 8-1-16,3 1 1 0,6-3 4 0,4 1 1 15,3-10 2-15,6 0 2 0,6-4-4 0,2-3 1 16,2-4 2-16,4-1-3 0,1-3 3 16,5-3-2-16,0-1 0 0,5-3 2 0,1-3 1 15,1-5 6-15,1 0 3 0,0-7 3 0,5-3-1 16,-2-6-1-16,-3 0 1 0,6-3-1 0,-5-5 0 15,0-6-4-15,1-2-4 0,1-7-2 0,-4-6 2 16,-2-6 0-16,-3-6 3 0,1-8 1 16,0-3-5-16,-3-4 3 0,1-7-2 0,2-5 0 15,-2-3 1-15,1-2-3 0,1 2 3 0,-5 3 1 16,2 7-2-16,-6 10 4 0,-3 6 1 0,-5 8 3 16,0 9-1-16,-5 5 2 0,-2 5-3 0,1 6 0 15,-3 3 2-15,2 6-5 0,-1 2-8 16,2 1-19-16,0 1-27 0,-1 2-2 0,-2 6 4 15,-5 8 15-15,0 11 23 0,-1 9 2 0,-3 6 2 16,0 12 0-16,0 0 7 0,-2 4-1 16,3 2 3-16,2 5 4 0,0 0-3 0,-2 2 3 15,-1-5 0-15,1 0-2 0,6-3 2 0,-3-4-4 16,5-1-1-16,2-5-1 0,-1-8 2 16,4-3 0-16,0-7 1 0,4-7 2 0,1-3-5 15,-2-7 3-15,3-1-14 0,0-6-39 0,1-3-90 16,-1-5-157-16,2-5-276 0,-4-5-627 0</inkml:trace>
          <inkml:trace contextRef="#ctx0" brushRef="#br0" timeOffset="342132.381">28505 3828 1190 0,'6'-7'57'0,"9"-5"-65"0,9-1-30 15,10-1 18-15,5 4 9 0,3-1 4 0,7-1 21 16,-4 1 32-16,4-1 31 0,-5 3 35 0,1 2 5 16,-3 1-17-16,-4 1-21 0,-9-1-19 15,-1 3-12-15,-5 3-6 0,-3-1-6 0,-1 3-11 16,-6 1-7-16,-2 3-10 0,-6 2-5 0,2 4 8 16,-4 4 9-16,-5 4 8 0,-4 6 9 15,0 5-1-15,-6 0-7 0,-1 2-6 0,-1-2-5 16,0-1-7-16,0 0-1 0,4-2-1 0,0-2-7 15,5-4 3-15,4-1-5 0,-4-3-1 0,5-5-2 16,5-1-2-16,-4-3 2 0,2-1 3 0,6-2 9 16,3-2 2-16,3-2 9 0,4-4 4 15,5-2-1-15,1-7 5 0,1 1-2 0,-1-5-2 16,1 0 3-16,-4-6-2 0,1-3 1 0,-1-2-4 16,-5-4 0-16,4-4-3 0,-4-2-3 0,-4 2 0 15,3 0-5-15,0 0 1 0,0 2-6 0,-1 6-2 16,-3 6 0-16,-5 5-2 0,-1 7 1 15,-3 6-1-15,-3 0-9 0,0 2-18 0,-1 3-14 16,1 2 2-16,-2 5 6 0,1 6 22 0,-6 7 12 16,5 2 0-16,-5 4 4 0,2 0-6 15,3 0 1-15,-2-1 0 0,2-4-2 0,2 0 3 16,2-5-2-16,2 3 0 0,-1-8-1 0,5 4 3 16,-3-6-1-16,7 0 1 0,1-3 8 0,3-3-3 15,4-3 9-15,-1-1 2 0,5-4-4 16,0-2 6-16,-3-4-3 0,1-3 0 0,2-3 1 15,-1-2-3-15,-5-2-1 0,4-3 1 0,-6-1 2 16,-1-4-4-16,-2-3 1 0,3 1-4 16,2-2-5-16,-4-3 3 0,1 1-4 0,0 1 1 15,0 2-2-15,-2 0-2 0,-1 4-2 0,0 5-1 16,-2 4 0-16,-5 6-1 0,-2 2 3 0,3 3 0 16,-3 3-8-16,-2 0 1 0,-1 0-14 0,3 4-14 15,0 1-2-15,1 3-5 0,-2 6 8 16,2 6 11-16,3 4 13 0,-4 7 8 0,-2 0 7 15,0 3 3-15,-2 0-3 0,1-1 3 0,-1 0-3 16,-2-1-1-16,2-2 1 0,-2 0-5 0,0-2 1 16,3 0-1-16,0-6 2 0,0 0 3 0,3-1 0 15,1 1-1-15,0-4-5 0,-1 0-23 16,4-2-73-16,-3-5-117 0,4-2-155 0,-2-1-255 16,6-6-277-16,3-6 541 0</inkml:trace>
          <inkml:trace contextRef="#ctx0" brushRef="#br0" timeOffset="340151.84">24192 4413 999 0,'-9'-8'331'0,"0"2"-222"16,-1-1-94-16,9 4-72 0,4 1-16 0,3-1 13 16,5-1 31-16,8-7 29 0,2 1 4 15,9-6 4-15,1-2 15 0,6-3 20 0,3-3 24 16,2 0 16-16,9-3 7 0,4 1-1 0,8-3-4 15,4-1-4-15,0 3-12 0,1-1-8 0,1 3-16 16,2 2-9-16,-4 4-7 0,-3-1-6 0,2 5-4 16,-2-2-7-16,2 0-1 0,-4 2-2 15,-5 1-1-15,-4 1 1 0,-6 3-1 0,-9 2-2 16,1-2 2-16,-9-1 6 0,-6 5 11 16,-9-1 16-16,-7 1 18 0,-4-3 7 0,-4 5 1 0,-2-2-9 15,-2 0-18-15,-2-3-16 0,-4 3-22 16,-3 0-25-16,-9 1-11 0,0 2-4 0,-11 5 5 15,1 1 10-15,-3 2 9 0,2 5-1 0,-1 0 5 16,2 1 1-16,3-1-4 0,3 2 2 16,3 0-6-16,9-2-5 0,-2-1-6 0,6 0-8 15,5-2-9-15,2 1-9 0,3-3-2 0,2-3 7 16,2 3 17-16,0-2 22 0,2 0 15 0,5-3 11 16,-3 3 4-16,4-2-7 0,-1 2-2 0,1 5-10 15,1-1 0-15,-1 4 1 0,-1 6 2 16,-4 1 3-16,1 11-1 0,-3 7 3 0,2 7 1 15,-7 8 2-15,0 2-1 0,0 9-2 0,-4 5 1 16,8 7 1-16,-4 3 8 0,1 8 3 16,-2 9 10-16,-4 11 3 0,-2 3-9 0,-4 3-6 15,-1-5-11-15,1-3-1 0,-2 2 5 0,-6-5 2 16,-5 0 3-16,-5-1-3 0,-5-3-1 0,-5-1-1 16,-1-6-2-16,-4-7-2 0,-9-5-10 0,-6-12-4 15,-6-8-4-15,-2-10-1 0,0-7 8 16,-2-10 3-16,1-9 5 0,2-11 0 0,3-10 2 15,5-8 1-15,5-8-1 0,3-11 4 0,5-8-4 16,4-8-1-16,9-6-1 0,7-7-4 0,7-4 2 16,9-2 1-16,9-2-1 0,8-1-2 0,8-7-1 15,11 0 0-15,6-4-2 0,13-4 2 16,6-3 0-16,9 3 0 0,8-4-1 0,9 0-2 16,3 0 4-16,7-1 0 0,5 1 3 0,3-1 1 15,1 1-5-15,3-3 1 0,-1 4-2 16,2-1 4-16,2 6 0 0,-2 5-4 0,-5 3 2 15,-6 7-6-15,-8 6 4 0,-8 9 1 0,-9 4-1 16,-10 7 2-16,-9 4-5 0,-10 4-3 0,-6 6-1 16,-10 4 5-16,-4 3 1 0,-8 6-5 15,-5 4-11-15,-6-1-17 0,-4 3-8 0,-2 1-7 16,-2 2-5-16,-1 1-2 0,-3 4-6 0,-8 5 2 16,1 3 6-16,-9 7 9 0,3 3 10 0,-4 4 6 15,1 3 5-15,1 1-3 0,5-1 0 0,1-2-5 16,7-3-10-16,7-4-7 0,4-3-14 15,4-3-1-15,4 1 8 0,2-5 18 0,3 2 22 16,0-1 13-16,1-2 8 0,1 3 4 0,-1-2 1 16,6 2 4-16,-6 0 1 0,2 3 2 0,-1 1-3 15,0 2-2-15,-1 0 2 0,-4 1-2 0,1-1 2 16,1 2-4-16,-5-2 0 0,3-2 2 16,-3-2 6-16,1-1 10 0,2-4 14 0,-3-2 10 15,0-2 6-15,1 1 0 0,0-3 1 0,0-2 1 16,-1 1 9-16,5 0 6 0,-1-2 6 15,2 0-1-15,-1-2-8 0,8 0-8 0,-1 0-11 16,3-3-8-16,7-3-8 0,-7 0-9 0,3-3-5 16,1-1-7-16,-1 0-1 0,1-4-1 15,4 4-1-15,-3-2-1 0,1-2-4 0,2 1-1 16,-3-2 1-16,5 0 3 0,-5-1 2 0,4-5 0 16,-3 0 1-16,-3-1-3 0,5-5 4 0,-5 0 0 15,1-3-2-15,-2 0-3 0,-1 4-4 16,-4 3-1-16,-1 6-2 0,-5 7 7 0,-1 2 0 15,-5 5-2-15,-1 3-1 0,0 2-13 0,-1 2-10 16,-2-1-16-16,1 5 1 0,1 3 4 0,-4 5 10 16,-1 9 14-16,-3 7 1 0,-2 0 2 0,2 3 0 15,-3-1 1-15,5-4 0 0,0-3-1 0,-1 0 1 16,3-2-1-16,4-2 1 0,-2-5-3 16,7-4-11-16,-1-3-47 0,7-3-88 0,3-5-113 15,5-7-180-15,6-4-287 0,9-8-424 0</inkml:trace>
          <inkml:trace contextRef="#ctx0" brushRef="#br0" timeOffset="340291.5506">26725 3610 1534 0,'-5'-25'217'16,"-6"0"-55"-16,0-4-64 0,1 13-31 0,7 7-21 16,-1 6-27-16,3 2-45 0,1 1-45 0,-2 4-21 15,1 5-12-15,-4 5-11 0,-1 6-55 0,-2 6-146 16,4 1-367-16,2 3 118 0</inkml:trace>
          <inkml:trace contextRef="#ctx0" brushRef="#br0" timeOffset="339000.2035">24340 4798 1 0,'-9'-1'0'0,"-3"1"0"15,-2 0 0-15,3 1 0 0,2 2 0 0,6-1 0 16,-1-2 0-16,0 2 0 0,2 0 0 0,-1 2 3 15,0 1 167-15,-2-1-6 0,-1 1-13 0,0 1-10 16,-1 1-10-16,-1 2-14 0,3-1-11 0,-2-2-18 16,3-1-11-16,0 2-11 0,3-2-12 15,-2-3-5-15,3-1 11 0,0-1 36 0,0-1 55 16,3 0 51-16,-1-2-3 0,1-7-32 0,-2-9-61 16,9-11-56-16,3-16-19 0,6-8-11 0,4-9 0 15,3-2-2-15,5 2-2 0,0-1-1 16,0-2-2-16,2-1-1 0,4-1-3 0,-1-6-3 15,5 4 1-15,4-3-3 0,-5 0 3 0,-1 4-2 16,0 2-4-16,-2 1 2 0,1 3-2 16,-2 5 0-16,-1 7 0 0,-7 9 1 0,2 9-4 15,-6 2 2-15,0 6-2 0,-4 4-2 0,-1 3 6 16,-3 5-7-16,-6 5-3 0,-1 4-8 16,-5 4-22-16,-3 0-15 0,0 3-4 0,1 4 11 15,2 7 21-15,-3 7 22 0,3 7 14 0,-1 11 0 16,-3 5 5-16,-2 12-2 0,-2 5-3 0,2 0 2 15,-5 4-3-15,-2-3 3 0,-1 1 4 0,-3 0 0 16,1-3 3-16,0 1-3 0,1-3-7 0,0-6-4 16,-1-3-5-16,1-5-4 0,6-2-22 15,-4-4-37-15,1-1-65 0,-2-5-68 0,-2-3-87 16,0-6-131-16,-1-2-188 0,-1-4-161 0,-5-4 762 16</inkml:trace>
        </inkml:traceGroup>
        <inkml:traceGroup>
          <inkml:annotationXML>
            <emma:emma xmlns:emma="http://www.w3.org/2003/04/emma" version="1.0">
              <emma:interpretation id="{5947F907-0E3E-4637-ADA4-3E5C93E3EF9B}" emma:medium="tactile" emma:mode="ink">
                <msink:context xmlns:msink="http://schemas.microsoft.com/ink/2010/main" type="inkWord" rotatedBoundingBox="31681,6942 32391,6862 32553,8299 31843,8380"/>
              </emma:interpretation>
              <emma:one-of disjunction-type="recognition" id="oneOf15">
                <emma:interpretation id="interp71" emma:lang="en-IN" emma:confidence="0">
                  <emma:literal>&amp;</emma:literal>
                </emma:interpretation>
                <emma:interpretation id="interp72" emma:lang="en-IN" emma:confidence="0">
                  <emma:literal>R</emma:literal>
                </emma:interpretation>
                <emma:interpretation id="interp73" emma:lang="en-IN" emma:confidence="0">
                  <emma:literal>9</emma:literal>
                </emma:interpretation>
                <emma:interpretation id="interp74" emma:lang="en-IN" emma:confidence="0">
                  <emma:literal>%</emma:literal>
                </emma:interpretation>
                <emma:interpretation id="interp75" emma:lang="en-IN" emma:confidence="0">
                  <emma:literal>d</emma:literal>
                </emma:interpretation>
              </emma:one-of>
            </emma:emma>
          </inkml:annotationXML>
          <inkml:trace contextRef="#ctx0" brushRef="#br1" timeOffset="392827.7081">31942 3451 875 0,'3'-12'167'0,"4"0"-127"15,-2-1-58-15,3 5-34 0,-2 4-5 16,3 4 12-16,-4 0 14 0,6 0 4 0,-8 0 8 15,2 4 12-15,-5-1 9 0,-4 3 20 0,0 2 4 16,-5 1 5-16,1 4 0 0,-3-1-5 0,-4 5 0 16,-8 2-5-16,1 3 3 0,-5 2-6 0,-1 0 2 15,-5 3 4-15,-1 0-1 0,-5 3 0 0,1-2-2 16,6-4 0-16,-4-6 2 0,9-3 6 16,0-5 10-16,4-5 13 0,9-2 34 0,3-3 32 15,8-3 8-15,2 0-19 0,1-3-50 0,1-2-60 16,7-7-34-16,0-6-6 0,10-2 6 0,1-9 17 15,7 0 9-15,1-4 6 0,8 0 3 16,-4-2 2-16,5 0 1 0,0-1 3 0,-4-3 0 16,7 0 4-16,-2-3-3 0,-5 1-1 0,0-4 3 15,-4-2-1-15,0-1 7 0,-4-5 4 16,2 1-4-16,-6-2 1 0,0 2-1 0,-4 2 2 16,-6 4 4-16,-5-1 1 0,-5 2 3 0,0 3 3 15,-5 3-1-15,-5 5 4 0,-1 7-2 0,-3 5-10 16,-2 2-12-16,-5 7-22 0,1 2-21 15,-1 5-13-15,-3 6-6 0,2 3 7 0,-5 7 7 16,-6 6 5-16,-3 6 7 0,6 7-2 0,-3 3 8 16,1 7 4-16,2 6 3 0,5 6 5 0,0 1-6 15,9 2 2-15,6-3-1 0,6 2 1 16,5 1 2-16,2 0 0 0,9 3 3 0,0 2 2 16,4-1 7-16,7 1 0 0,-1-1 1 0,5-3 6 15,-1-1-3-15,3-1 5 0,-2-3 2 0,0 0 4 16,-3-3 5-16,-5-2 1 0,1 0-2 0,-12 0-11 15,1-2-12-15,-7-3-19 0,-2-2-21 0,-3 1-82 16,-5-3-154-16,1-2-282 0,-8 3 123 16</inkml:trace>
        </inkml:traceGroup>
      </inkml:traceGroup>
      <inkml:traceGroup>
        <inkml:annotationXML>
          <emma:emma xmlns:emma="http://www.w3.org/2003/04/emma" version="1.0">
            <emma:interpretation id="{E9E63CD0-9AD4-46A1-82B6-4F1D8CDC3001}" emma:medium="tactile" emma:mode="ink">
              <msink:context xmlns:msink="http://schemas.microsoft.com/ink/2010/main" type="line" rotatedBoundingBox="1150,12677 16219,10894 16467,12994 1399,14777">
                <msink:destinationLink direction="with" ref="{B6AF5AB0-371B-4823-9ABB-D10120CEB87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FE617A6-61F2-440A-912C-E379D2ACB2F2}" emma:medium="tactile" emma:mode="ink">
                <msink:context xmlns:msink="http://schemas.microsoft.com/ink/2010/main" type="inkWord" rotatedBoundingBox="1213,13202 2681,13028 2761,13708 1293,13882"/>
              </emma:interpretation>
              <emma:one-of disjunction-type="recognition" id="oneOf16">
                <emma:interpretation id="interp76" emma:lang="en-IN" emma:confidence="0">
                  <emma:literal>of</emma:literal>
                </emma:interpretation>
                <emma:interpretation id="interp77" emma:lang="en-IN" emma:confidence="0">
                  <emma:literal>or</emma:literal>
                </emma:interpretation>
                <emma:interpretation id="interp78" emma:lang="en-IN" emma:confidence="0">
                  <emma:literal>on</emma:literal>
                </emma:interpretation>
                <emma:interpretation id="interp79" emma:lang="en-IN" emma:confidence="0">
                  <emma:literal>Of</emma:literal>
                </emma:interpretation>
                <emma:interpretation id="interp80" emma:lang="en-IN" emma:confidence="0">
                  <emma:literal>oh</emma:literal>
                </emma:interpretation>
              </emma:one-of>
            </emma:emma>
          </inkml:annotationXML>
          <inkml:trace contextRef="#ctx0" brushRef="#br0" timeOffset="88401.922">1130 8779 2499 0,'-11'6'79'0,"-3"10"-84"0,-2 14-27 16,2 13 7-16,3 2 11 0,2 0 3 0,6-3 5 16,-5-4 4-16,4 5-1 0,-4 0 1 0,4 0 1 15,4 1-5-15,3-6-1 0,8-5-1 16,1-7-2-16,2-5 3 0,7-7 7 0,-4 0 5 16,0-8 4-16,4-2 8 0,-5-4-2 0,5-3 3 15,-2-3 5-15,2-4-3 0,1-3 0 16,1-8 0-16,2 2-4 0,-4-6-4 0,-2-4 3 15,3-3-3-15,-5-3 2 0,-3-3 1 0,-2 0-3 16,-7 1 1-16,0 1-2 0,-11 2-4 0,-1-1 3 16,-7 6-1-16,-4 3-2 0,-1 3 1 0,-5 8-4 15,-3 6-1-15,-4 2-3 0,-4 7 0 16,0 4-2-16,2 3 0 0,-3 3-1 0,4 3 1 16,-2 1 4-16,7 3-1 0,2 1 0 15,9-2 0-15,1 3-4 0,5 1-2 0,5 2 1 0,8 2 5 16,-1-2 0-16,12 0 5 0,2-4 6 15,11-3 5-15,5-4 14 0,6-6 6 0,4-5 4 16,4-7-4-16,4 1-8 0,5-7-7 0,4-1-4 16,-2 0-3-16,4-4-4 0,-4-2 1 0,-2-1-4 15,-1 2-2-15,-2 0 1 0,-4-1 3 0,-5-1 1 16,-4-2 3-16,-1-2-1 0,-11 4-1 16,-1-2 0-16,-3-1 2 0,-7-3 1 0,-2-1 1 15,-2 4-4-15,-10-2-4 0,-2 6 2 0,-2 5-3 16,-8 2 0-16,2 1-1 0,-1 2-7 15,-3 5-3-15,0 3-4 0,-2 4 0 0,0-2 0 16,0 5 0-16,2 1-2 0,0 0-3 0,0 4-1 16,8-2-3-16,-3 4 3 0,7 2 2 15,4 1 1-15,0 2 2 0,7 6 2 0,1 1 1 16,4 2 2-16,7 1 2 0,-2-1 1 0,6 0-3 16,4 5 2-16,-5-2 0 0,-5 1 2 0,-2 2 2 15,-6-2-3-15,-6 2 1 0,0 1-1 0,-7 0-2 16,-2-2 4-16,-6 1 1 0,4-4 2 0,-4-6-2 15,4-2 2-15,-3-7-2 0,5-2 1 16,2 0 3-16,0-6 1 0,0-2 7 0,1-3 7 16,0 0 7-16,5 0 8 0,-2-2 5 0,0-1-1 15,8-5-5-15,3-4-8 0,5 1-10 16,0-4-7-16,3 0-1 0,2-2-6 0,3 0 0 16,6-1-1-16,-3 0-10 0,6 1-38 0,-1-3-85 15,5 3-176-15,2-2-490 0,0 0-867 0</inkml:trace>
        </inkml:traceGroup>
        <inkml:traceGroup>
          <inkml:annotationXML>
            <emma:emma xmlns:emma="http://www.w3.org/2003/04/emma" version="1.0">
              <emma:interpretation id="{57818F98-4552-48A9-834A-4C71D6BE5C71}" emma:medium="tactile" emma:mode="ink">
                <msink:context xmlns:msink="http://schemas.microsoft.com/ink/2010/main" type="inkWord" rotatedBoundingBox="3453,12405 7990,11868 8239,13968 3701,14504"/>
              </emma:interpretation>
              <emma:one-of disjunction-type="recognition" id="oneOf17">
                <emma:interpretation id="interp81" emma:lang="en-IN" emma:confidence="0">
                  <emma:literal>political</emma:literal>
                </emma:interpretation>
                <emma:interpretation id="interp82" emma:lang="en-IN" emma:confidence="0">
                  <emma:literal>poritid</emma:literal>
                </emma:interpretation>
                <emma:interpretation id="interp83" emma:lang="en-IN" emma:confidence="0">
                  <emma:literal>pated</emma:literal>
                </emma:interpretation>
                <emma:interpretation id="interp84" emma:lang="en-IN" emma:confidence="0">
                  <emma:literal>politico</emma:literal>
                </emma:interpretation>
                <emma:interpretation id="interp85" emma:lang="en-IN" emma:confidence="0">
                  <emma:literal>patiol</emma:literal>
                </emma:interpretation>
              </emma:one-of>
            </emma:emma>
          </inkml:annotationXML>
          <inkml:trace contextRef="#ctx0" brushRef="#br0" timeOffset="88897.9918">3601 8735 2247 0,'15'-20'102'0,"8"-7"-75"0,13-11-21 16,3-2-1-16,1 1 2 0,0 1 6 0,-2-6 4 15,-6 0 5-15,0 3 1 0,-8-8 2 16,-1 1-1-16,-4 0 3 0,-6-2 9 0,-3 1 10 16,-4 0 12-16,-4 3 9 0,-4 1-2 0,-3 6 1 15,-3 7-8-15,-3 3-6 0,3 7-7 16,0 8-10-16,-1 1-10 0,3 10-12 0,0 3-13 16,4 0-15-16,0 3-6 0,-5 9-1 0,0 5 5 15,-3 15 14-15,-4 11 4 0,1 11 5 0,-2 10 1 16,4 6-1-16,2 8 1 0,0 10 3 15,-2 6 2-15,-1 6 0 0,-2 6 1 0,2 0-2 16,-1 3-4-16,-2-3 4 0,0 0-2 0,-2-1 1 16,-2-4-1-16,2 0-1 0,-3-7-2 0,1-5-1 15,-1-7 1-15,2-3-6 0,-6-9-3 0,7-7-18 16,-5-6-27-16,-2-9-36 0,7-7-59 16,-3-8-69-16,2-11-93 0,3-11-121 0,2-8-204 15,0-8-217-15,-1-10 378 0</inkml:trace>
          <inkml:trace contextRef="#ctx0" brushRef="#br0" timeOffset="89850.7444">3450 8918 1 0,'13'-49'0'0,"11"-13"152"15,8-13 141-15,7 20 13 0,2 16-1 16,3 5-49-16,4 5-56 0,3 7-51 0,1 4-43 16,2 10-31-16,0 0-28 0,-1 6-15 0,-3 7-12 15,-7 4-8-15,-4 3-5 0,-6 9-3 0,-9 2 0 16,-6 4 1-16,-8 9 9 0,-8-1 4 0,-9 3 6 15,-4 2 7-15,-9-4-1 0,-4 0 1 16,-11-3-1-16,0-2-2 0,-9-2 0 0,-1-7-4 16,-1 1 2-16,2-5-2 0,5-6 0 0,7-3 1 15,5-4 0-15,5-2 7 0,9-6 3 0,2 0-1 16,9-4-11-16,3-3-15 0,10-6-14 0,2-4-6 16,10-4 5-16,4-4 1 0,8-3 5 15,5-1 0-15,8-5-1 0,4-1 3 0,2-4 0 16,0-2 0-16,1-1 1 0,1 0-2 0,0 3-3 15,-1 8-1-15,-3 4 1 0,-1 8-5 16,-5 0 3-16,-3 10-3 0,-7 2-7 0,-1 7 1 16,-8 6-8-16,-4 7-5 0,-9 4 3 15,-3 4 3-15,-6 5 9 0,-5 3 12 0,-5 7 9 0,-6 4 4 16,-3 4 5-16,-5-1-2 0,-4-1-1 0,0-3 3 16,-1-2-5-16,5-5-2 0,2-4-2 15,2-6-5-15,11-5-2 0,4-3 1 0,4-5 7 16,8-1 8-16,8-4 11 0,0-4 2 0,15-1-5 15,3-5-4-15,3-4-8 0,2 1-2 16,2-3-1-16,-1 0-2 0,-4-3 3 0,-6 2 0 16,-1-4 3-16,-7 1 4 0,-6-4 5 0,-11-5-2 15,-6-2-5-15,-10-4-5 0,-14 1-10 0,-2 2-4 16,-9 1-1-16,-6 3-2 0,-4 5 1 16,0 1 2-16,-7 8 0 0,1 6 1 0,2 1 1 15,0 1 0-15,3 4 1 0,12-1 3 0,4 2-2 16,5 0-1-16,9 0 2 0,8 0-6 15,2 0-3-15,8-3-1 0,6-2-1 0,7-3 4 16,8-4 5-16,11-3 0 0,5-3-1 0,12-3 2 16,5-1-2-16,0-3 0 0,3-3 2 0,-1 2-1 15,1-1 3-15,-2-3 0 0,-6-1 0 0,-7-1 3 16,-5-3 0-16,-4 0 0 0,-5 1 1 0,-5-1-1 16,-5 3-1-16,-7 5 0 0,-3 2 2 15,-3 10 0-15,-6 0 4 0,-3 7 3 0,-2 2-1 16,-1 5-1-16,1 0-13 0,0 1-16 0,-2 2-9 15,0 4-1-15,-2 6 6 0,-7 11 14 0,0 6 8 16,-2 9 1-16,-1 6 2 0,-1 6 3 16,0 7 2-16,2 4 5 0,-3 3-2 0,4 5 0 15,0-1-1-15,-1 1-4 0,1-2 3 0,-1-2-2 16,6 0 1-16,2-5 1 0,2-5-2 0,-3-7 1 16,7-9-3-16,0-7 3 0,0-3-5 15,4-6-1-15,1-6 0 0,-1 0-12 0,7-8-25 16,-4-5-32-16,5-2-42 0,0-7-44 0,-1-2-31 15,5-5-43-15,-2-4-23 0,3-2 6 0,-1-6 23 16,0-2 60-16,4-4 61 0,-4-4 44 16,-1-6 36-16,-1-3 16 0,0-4 4 0,-2 1 8 15,-1-1 9-15,-1 6 24 0,0 5 49 0,-1 5 53 16,-3 4 45-16,0 11 28 0,-4 3-6 0,2 7-43 16,-4 5-51-16,0 1-56 0,0 3-40 0,-2 2-1 15,0 9 13-15,0 2 20 0,-2 7 6 16,-4 2-6-16,4 3-15 0,-3-2-13 0,2 2-7 15,0-1-10-15,2-1 3 0,0-3-1 0,2 2 0 16,0-6 8-16,-1 0-6 0,1-2-3 16,-2-4-11-16,3-2-90 0,3-5-168 0,1-2-246 15,0-4-497-15,7-6 51 0</inkml:trace>
          <inkml:trace contextRef="#ctx0" brushRef="#br0" timeOffset="90142.3334">5574 7985 1255 0,'-3'-12'303'0,"3"0"-175"0,0-2-76 16,0 8-17-16,3 1-8 0,-2 4-16 0,-1-1-21 15,3 4-13-15,-2-1-2 0,6 5 8 0,3-1 6 16,4-1-9-16,1 1-33 0,2-2-28 0,3 0-3 16,-2-3 12-16,0 1 30 0,-3-2 19 0,1 1 5 15,-2 0 12-15,-5 1 36 0,-1 1 37 0,0 1 25 16,-4 2 14-16,0 1 2 0,-1 3 18 15,-1 6 30-15,-2 5 15 0,-4 8 0 0,-1 7-25 16,-3 3-31-16,0 4-28 0,-3 1-20 0,2 4-10 16,-3-4-10-16,1 5-2 0,2-3-7 15,-5 2-6-15,1-1-4 0,-1 2-7 0,2-3-4 16,0 6-2-16,0-2-2 0,0-1-6 0,1-3-28 16,1-3-73-16,0-6-161 0,0-2-316 15,-2-5-1043-15</inkml:trace>
          <inkml:trace contextRef="#ctx0" brushRef="#br0" timeOffset="90384.308">5360 8485 1199 0,'10'-20'287'0,"10"-6"-254"0,11-3-46 0,5 2 18 16,11 5 27-16,-2 5 28 0,6-1 28 0,-4 8 13 15,0 4 7-15,2 3 12 0,-5 9 6 16,3 3 8-16,0 7 4 0,0 5-8 0,-6 4-21 15,-7 5-31-15,-5 1-21 0,-9 3-19 0,-4-3-8 16,-5 0-5-16,-4-1-4 0,-4-3-2 0,-3 0-1 16,-3-7-1-16,-3 4-11 0,2-5-30 15,-4-4-62-15,0-3-94 0,0-6-147 0,0-1-255 16,3-3-383-16,-4-7 164 0</inkml:trace>
          <inkml:trace contextRef="#ctx0" brushRef="#br0" timeOffset="91310.7442">6409 8290 282 0,'-5'3'243'0,"-9"5"-78"0,-2 2 38 0,-7 4 53 16,-5 4 7-16,-4-1-21 0,-2 9-42 0,1-1-35 16,3 3-30-16,6 1-32 0,2-1-28 0,7-1-26 15,3 0-16-15,5 0-11 0,6-2-3 0,3-4 1 16,8-2 5-16,2-4 6 0,4-1 6 15,9-2 0-15,8-4-4 0,5-2-6 0,9-6-4 16,2-3-6-16,2-3-1 0,1-4-3 0,1 1-6 16,1-3-1-16,-2-5-2 0,-1 0-1 15,-4 1 1-15,-1-2-2 0,-6-3-2 0,-1 2-4 16,-5-3 1-16,-2-3 0 0,-11 0 4 0,-3-1 4 16,-8-2-3-16,-7 1 2 0,-3 3-1 0,-7 1 0 15,-2 5 0-15,-2 4-1 0,-6 2-5 0,-5 8-5 16,-1 1 0-16,1 6-1 0,-8 3 4 15,1 3 2-15,1 1-2 0,-7 5 1 0,5 1-1 16,-2 2 1-16,1 2 0 0,3 1 2 0,4-1 0 16,4 2-5-16,5-3 1 0,6-2-3 0,2-3 0 15,7-3 3-15,1 1-3 0,6-4 5 16,2-4 2-16,5-1 2 0,5-3 4 0,1-3 1 16,4 1 1-16,4 0-4 0,-1-4 0 0,0 0-2 15,-3-2 0-15,-2 2 3 0,1 0-4 0,-3 3 2 16,-4 1-4-16,-1 2-5 0,-4 2 3 15,0-1-4-15,-5 2-1 0,-3 3 1 0,2 0-1 16,-1 3 3-16,-1 1 2 0,1-2 4 0,3 4 0 16,1-2 2-16,4 0 1 0,4 1-3 0,2-3 4 15,7-4 1-15,-2 1 2 0,4-2 3 16,3-3-4-16,3-2 0 0,-1-1 0 0,1-4-2 16,1-1 3-16,-1-5 0 0,2 0 1 0,0-4-3 15,-4-2 2-15,0-2 1 0,-3-1 2 16,-3-5 3-16,1-2-4 0,-6-4-1 0,5-2 0 15,-3-4 0-15,-2 0 0 0,4-4 1 0,-8-2-1 16,3 0-5-16,-3-3 2 0,-5-2-2 0,1 3 0 16,-5-3 2-16,-1 0-1 0,0 4 0 0,-4 3 0 15,-2-3 0-15,-1 7 1 0,-2 2 2 16,-7 6-1-16,3 7-1 0,-1 2 0 0,1 8 1 16,0 3 1-16,2 5-7 0,-2 3-15 0,5 6-10 15,-8 6-7-15,2 7 3 0,-2 14 13 0,-5 6 12 16,0 5 8-16,-1 10 5 0,3 2 7 0,-1 0 4 15,2 4 2-15,1 2 1 0,1 1-6 16,3 0-3-16,3-3-7 0,4-4-4 0,1-7 4 16,6-3 1-16,4-5 3 0,5-2 6 0,3-6-2 15,-2-2 4-15,6-3 4 0,2-9 3 16,1 1 0-16,-4-4-1 0,1 1-3 0,5-7-6 16,-6-1 4-16,2-3-2 0,-7 0 1 0,2-3 3 15,-1-3-3-15,-2 0-1 0,-1-2-3 0,5-2 3 16,-7-4-13-16,0 2-30 0,-5-2-59 15,-1 2-96-15,0-2-165 0,-6 1-387 0,-1-4-848 16</inkml:trace>
          <inkml:trace contextRef="#ctx0" brushRef="#br0" timeOffset="90491.9803">6139 8240 1057 0,'-5'-10'386'0,"0"3"-213"0,-3-5-78 15,5 6-33-15,3 3-24 0,0 0-96 0,0 1-179 16,5 1-322-16,1 0-397 0</inkml:trace>
        </inkml:traceGroup>
        <inkml:traceGroup>
          <inkml:annotationXML>
            <emma:emma xmlns:emma="http://www.w3.org/2003/04/emma" version="1.0">
              <emma:interpretation id="{F8758FC0-691E-45A5-9632-2712C2618C36}" emma:medium="tactile" emma:mode="ink">
                <msink:context xmlns:msink="http://schemas.microsoft.com/ink/2010/main" type="inkWord" rotatedBoundingBox="9265,11836 16233,11011 16376,12223 9408,13047"/>
              </emma:interpretation>
              <emma:one-of disjunction-type="recognition" id="oneOf18">
                <emma:interpretation id="interp86" emma:lang="en-IN" emma:confidence="0">
                  <emma:literal>association</emma:literal>
                </emma:interpretation>
                <emma:interpretation id="interp87" emma:lang="en-IN" emma:confidence="0">
                  <emma:literal>associations</emma:literal>
                </emma:interpretation>
                <emma:interpretation id="interp88" emma:lang="en-IN" emma:confidence="0">
                  <emma:literal>associate on</emma:literal>
                </emma:interpretation>
                <emma:interpretation id="interp89" emma:lang="en-IN" emma:confidence="0">
                  <emma:literal>associate in</emma:literal>
                </emma:interpretation>
                <emma:interpretation id="interp90" emma:lang="en-IN" emma:confidence="0">
                  <emma:literal>associate bon</emma:literal>
                </emma:interpretation>
              </emma:one-of>
            </emma:emma>
          </inkml:annotationXML>
          <inkml:trace contextRef="#ctx0" brushRef="#br0" timeOffset="93089.8772">9150 7831 2057 0,'-16'8'134'0,"-7"6"-98"0,1 2-31 16,5 7 4-16,10-3 14 0,2 3 14 0,2 1 17 15,0 2 1-15,1-4-4 0,4 0-7 0,1-3-2 16,8-1 2-16,-2-4 4 0,9-3 9 0,-2-4-4 16,3-4 0-16,3-3-3 0,4-6-8 15,6-3-3-15,1-5-8 0,5-6-5 0,2-3-9 16,-1-3-3-16,3-5-2 0,5 0-2 0,-2-3 6 15,3 1-7-15,-5-2-2 0,0 3-1 16,3-4-4-16,-3 3 5 0,0-2-1 0,4 3-3 16,-7 5 1-16,0 3-5 0,-4 8 0 0,-6 5-1 15,-3 4 4-15,-7 4-4 0,-2 1-1 16,-3 4-3-16,-4 1-5 0,-6 3 4 0,2 1 1 16,-4 0 2-16,-3 2 3 0,0 0-2 0,0 4 2 15,-3-3 2-15,-1-1 4 0,-1 1-1 0,1-4 1 16,-6-1-2-16,2-1-6 0,-1-3 6 15,-2-2-1-15,-1-1 1 0,-3-2 1 0,-1 0-5 16,-4 1-3-16,3 0 0 0,-7 1 2 0,-2 5-3 16,-7 3-1-16,-1 3 0 0,-5 4-4 0,0 5 4 15,2 2 0-15,-2 3 2 0,-1 3 4 0,-1 3-6 16,4 0-2-16,1 3 0 0,3 0-1 0,5 0 4 16,5-1-2-16,7 0 1 0,3-3-9 15,6-2 6-15,3-3-1 0,8-6 4 0,4-4 8 16,4-3-5-16,8-4 5 0,3-4 1 0,9-2 1 15,-1-5 4-15,7-4 0 0,1-4-2 0,-2-2-1 16,3-5 0-16,-3 1 0 0,-4-5 3 16,-1 0 3-16,-1-3-5 0,-1 3 1 0,-6-1-3 15,1 0-3-15,-9 2 4 0,-1 5 0 0,0 2-2 16,-6 3-2-16,1 7-1 0,-6 0-3 0,-4 6 0 16,0 1-4-16,0 1-12 0,-2 5 2 15,0 0 1-15,-6 7 6 0,4 4 12 0,-6 1-1 16,2 1 0-16,3-1-1 0,2 0-1 0,2 0-1 15,1-2 1-15,3-2 5 0,3-2-4 0,4-2 3 16,2-3-1-16,2-2 0 0,7-3 6 16,-1-2 2-16,4-4 2 0,7-4 1 0,-1-5-2 15,3-2-4-15,4-3 1 0,2-3 0 0,0-4-1 16,1-3 0-16,-2 0-3 0,-1-4-5 0,-1 1 5 16,-2-2-1-16,-2-2 3 0,-1 1 3 0,-4 0-5 15,-6 1 0-15,-1 2 0 0,-6 8 2 16,-5 1-1-16,-5 4 2 0,-1 7-1 0,-3 3-6 15,0 4 4-15,-1 3-4 0,-1 0-6 0,2 2-10 16,-1 0-8-16,0 4-1 0,-2 6 6 16,3 4 7-16,1 4 6 0,3 0 1 0,8 6-1 15,2 1 1-15,0 4 3 0,1 1-1 0,4-2 2 16,-4 2 7-16,-3-1-6 0,-6 0 0 0,4-3 0 16,-5 0-2-16,-1-1 2 0,-4 0 2 15,-4-5 0-15,0 1-1 0,-3-2 1 0,-2-6 2 16,-2 2 3-16,-2-5 5 0,-2-2-3 0,0-3 1 15,-1-3-2-15,-2-1 0 0,0-1 1 0,-2-4 1 16,5-2-1-16,-2-6-3 0,3 2 1 16,2-1-2-16,2-2 2 0,7 0 1 0,0 2-4 15,6-5-2-15,1 1-5 0,8-3-3 0,4 1 2 16,10-5 2-16,0 2 2 0,11-2-1 0,0 0 1 16,3 0-2-16,3 0 1 0,8-3 4 0,3 2-2 15,-2-3 0-15,3 0-2 0,-3-1-1 16,-2 4 2-16,-8-5 2 0,-1-2 2 0,-3-2 0 15,-3 2-1-15,-10 1-1 0,-6 3 0 0,-7 5 1 16,-8 3 1-16,-4 5-1 0,-5 2-2 0,-9 0-5 16,-2 6 0-16,-5 1-1 0,-3 4 0 15,2 2 1-15,-2 6-2 0,1-1 0 0,4 2-1 16,-2 5 1-16,5 1-3 0,4 3 2 0,1 0-4 16,8 1 1-16,5 8 5 0,2-2 0 15,6 4 5-15,4-1 3 0,1-3-2 0,7 1 0 16,-3 0-1-16,4 1 0 0,-2-4 0 0,-6 1 1 15,-1-3-2-15,-9-2-1 0,2 1 3 0,-14-4-1 16,2 0 6-16,-7-2-1 0,-6-3-1 16,-6-4 0-16,0 0-1 0,-3-2 2 0,3-4 0 15,0-1 1-15,4-4-1 0,-1-4 0 0,8 2 1 16,0-3 0-16,7 1-1 0,0-3 3 0,4-2-8 16,4 1-3-16,6-2-2 0,-2-1-2 0,12 1 4 15,-3-1 1-15,2 0 0 0,8-2 0 16,2 0-1-16,8 0 0 0,-1 2 2 0,10-1 3 15,-1-2-2-15,1-2 1 0,4 1 1 0,-5 1-2 16,-1 0 3-16,-2-3-1 0,3 4-1 0,-10-5 1 16,4 2-1-16,-9-2 0 0,-4 0 0 15,-8 8 2-15,-3-2-1 0,-3 4 1 0,-8 7 2 16,-2 2-2-16,0 1 1 0,-1 1-5 0,0 0-5 16,-7 1-5-16,1 7-2 0,-5 4 4 0,-1 1 1 15,-2 6 5-15,-4 0 1 0,4-1 0 16,3 0 0-16,0-1-2 0,7 4 2 0,-5-3-1 15,9-4 1-15,4 0 2 0,6-6-1 0,2 1 2 16,4 1 1-16,1-4 4 0,9-1-1 16,1-4 2-16,3-2-3 0,5-2 0 0,-2-2 1 15,5-2-1-15,-3-6 2 0,-2 4 0 0,-4-2-1 16,-1-4 1-16,-4 2 0 0,-8-2 4 0,-3-1 3 16,-4-4 3-16,-7 3-1 0,-6-6-4 0,-1 1-2 15,-8-3-4-15,-6-1-1 0,-1 1-1 0,-11-2-3 16,3 6 0-16,-1 0-2 0,2 5 0 15,1 4-2-15,6 5-1 0,-3 2-1 0,9 4-3 16,0 1-2-16,0 4-8 0,5 1-49 0,0 2-95 16,8 1-174-16,2 1-298 0,6 1-807 0</inkml:trace>
          <inkml:trace contextRef="#ctx0" brushRef="#br0" timeOffset="93478.7966">12314 7503 1281 0,'-1'-6'267'0,"-3"-1"-145"0,-4-1-11 0,5 7-10 15,0 2-7-15,-5 5-25 0,-5 3-30 16,-2 7-5-16,-2 2 3 0,-4 4 4 0,-3 6 5 16,6 5 4-16,-5 0 0 0,5 2 1 0,4-3-7 15,0-2-7-15,5-5-6 0,7 1-3 0,5-2 0 16,7-7 2-16,2 3 2 0,5-5 1 15,4-2 0-15,9-2-1 0,1-5-3 0,6 0-4 16,2-8 0-16,1 0-4 0,-1-2-1 0,0-5-1 16,1-1-5-16,-2-5-1 0,-7-2-3 15,2-3-3-15,-7-3 3 0,-5-3-3 0,1 1 0 16,-7-4 0-16,-2-9-1 0,-1 4 0 0,-8-2 1 16,1 2 0-16,-3 3 0 0,-2 5 1 0,0 7 1 15,-2 2-2-15,-3 6 2 0,2 4-3 0,1 5-12 16,0 2-12-16,-2 5-9 0,0 4 1 15,-1 3 6-15,-4 7 14 0,4 3 7 0,0 0 2 16,4 5 1-16,2 1-1 0,4 1 3 0,0-3 0 16,3 1-1-16,-2-3-6 0,6-3-92 0,-1-1-190 15,2-6-395-15,1-4-921 0</inkml:trace>
          <inkml:trace contextRef="#ctx0" brushRef="#br0" timeOffset="93618.4221">12770 7307 829 0,'-7'-13'171'0,"5"-3"-143"16,-1 1-22-16,1 6-17 0,4 7-37 0,1 2-24 15,-1 3-24-15,9 8-134 0,0 2-279 16,3 7 442-16</inkml:trace>
          <inkml:trace contextRef="#ctx0" brushRef="#br0" timeOffset="93994.8955">13341 7612 502 0,'-5'-10'682'0,"-3"-6"-523"0,-4-1-22 15,-2 0 41-15,3 8 30 0,-6-3-3 16,-7 3-43-16,-3 4-48 0,-4 3-27 0,-2 4-22 16,1 4-14-16,-5 2-12 0,4 6-5 0,-2 2-2 15,0 3 6-15,6 2-3 0,2 1-7 0,3 0-1 16,10 2-13-16,2 0-6 0,9-2 0 0,5 1-2 15,3-4 3-15,5-5 4 0,4 2 1 16,8-5 2-16,2-2 1 0,1-3-1 0,6-2-3 16,-1-4 3-16,5-4-7 0,-2-2-3 0,1-2 1 15,-2-2-8-15,-3-8 5 0,-1 4 0 16,-3-5 0-16,-7-1 3 0,-2 2 1 0,-1-3 2 16,-4 1-1-16,-2 2 3 0,-2 0-3 0,-2 6-3 15,-2 4 0-15,0 4-10 0,-1 1 2 0,1 2-4 16,-2 2-10-16,-1 2 3 0,2 0 0 0,-1 4 8 15,2 5 9-15,5 6 4 0,4 2 2 16,1 2-2-16,3-1 2 0,7 0-6 0,-3-2 4 16,6 0 1-16,2-5-2 0,1 0 5 0,4-4-7 15,-1-1-35-15,1-1-69 0,1-7-114 0,-2-2-183 16,2-8-289-16,-1-2-737 0</inkml:trace>
          <inkml:trace contextRef="#ctx0" brushRef="#br0" timeOffset="94473.221">13513 7490 823 0,'5'-9'365'0,"4"-7"-348"0,16 2-45 0,1-1 18 16,11 2 54-16,1 4 44 0,1-2 41 0,4 2 22 15,0 2 8-15,7 0 1 0,-1 2-5 0,-4 2-7 16,3 2-12-16,-4 1-11 0,-1 0-16 16,1 1-18-16,-7 1-19 0,0 4-13 0,-1 2-7 15,-8 1-6-15,1 3 2 0,-7 5-6 0,1 2-7 16,-5 0-3-16,2 7-11 0,-6-1-2 15,-1 3-4-15,-7-2 0 0,2 0-2 0,-5 0 1 16,-2 0 0-16,-1 1-2 0,-2-4 1 0,-5-5-9 16,-1 0-31-16,-6-1-79 0,0-3-201 0,-6-3-517 15,5-1-817-15</inkml:trace>
          <inkml:trace contextRef="#ctx0" brushRef="#br0" timeOffset="94194.4419">13948 6852 1367 0,'-2'-13'455'0,"-5"-4"-151"0,2 2-100 15,3 11-81-15,1 5-63 0,1 2-41 0,0 6-1 16,-3 6 27-16,-3 6 21 0,2 10 10 16,-4 9 0-16,6 3-14 0,0 4-11 0,2 3-8 15,1 2-7-15,0 0-8 0,5 1-6 0,2 2-2 16,4 1-5-16,-2 1 1 0,3-3-3 0,-4 0-5 15,3-1-28-15,-5 1-92 0,-5-4-194 16,-2-6-439-16,-2-6-884 0</inkml:trace>
          <inkml:trace contextRef="#ctx0" brushRef="#br0" timeOffset="95086.4341">14656 7327 1107 0,'15'0'413'0,"11"0"-217"0,6 1-12 0,4 4 3 16,4 1-3-16,-2 3-30 0,-2 6-38 0,-2 2-29 16,-4 3-19-16,-5 3-16 0,-5 2-16 15,-6 2-12-15,-4 6-10 0,-6-2-2 0,-4 2 1 16,-2-1 1-16,-4-1 2 0,-5-1 0 0,-5-1 1 15,-3-6 1-15,-6-1 1 0,1-4 2 16,-5-4-3-16,0-2 1 0,-5 0-6 0,0-6-1 16,-1-5-2-16,2-1-2 0,0-7 0 0,7-1-2 15,4-4 2-15,2-2-1 0,6 0 0 0,3-6 0 16,10-2-1-16,2-6-2 0,9-2-4 0,5-2-2 16,9-3-1-16,3 0 0 0,6 1 2 0,5 2-1 15,10 1-2-15,-1 3 1 0,2 2-3 16,4 6 2-16,-2 5 0 0,1 4 1 0,0 7-1 15,-1 2 1-15,-4 5-1 0,-3 5 1 0,-5-1 4 16,-7 7-2-16,-5 2 2 0,1 2-1 16,-9 6 0-16,-5-3 1 0,-9 2 1 0,0 3 4 15,-7 0-1-15,-5 1 0 0,-2 1 1 0,-6 0-1 16,-3-2 4-16,-4-1-1 0,0-2 1 0,2-3 0 16,1-5 0-16,6-6 2 0,1-5 3 15,0-2 8-15,6-2 4 0,2-3 5 0,0-3 1 16,7-3-8-16,0-6-6 0,7-4-9 0,4-1-5 15,6-4-2-15,4-3-2 0,7-1 0 16,8-3 2-16,0 2 0 0,5-2 0 0,3-3 0 16,-2 2 0-16,4 1-2 0,2 3 1 0,0 4 1 15,4 8-2-15,-3 7 2 0,-7 6 0 0,0 8 5 16,-6 1 1-16,-5 6 3 0,-7 5 4 0,-4 4-4 16,-3 2 6-16,-6 6 0 0,-5 0 2 0,-4 4 5 15,-5 2-2-15,-2-2 0 0,-5 4-5 16,-2-6-1-16,-6-1-5 0,-3 0 2 0,-2-6-2 15,-3 0-26-15,-3-2-49 0,-1-6-128 0,-1 4-404 16,1-9-1151-16</inkml:trace>
          <inkml:trace contextRef="#ctx0" brushRef="#br0" timeOffset="95210.7037">14769 6932 3005 0,'-5'-15'68'0,"2"1"-58"0,2-4-20 0,6 12-107 16,3 4-322-16,-5 0-1190 0</inkml:trace>
        </inkml:traceGroup>
      </inkml:traceGroup>
    </inkml:traceGroup>
    <inkml:traceGroup>
      <inkml:annotationXML>
        <emma:emma xmlns:emma="http://www.w3.org/2003/04/emma" version="1.0">
          <emma:interpretation id="{08C59C09-C07B-440C-A235-6BBF67E23148}" emma:medium="tactile" emma:mode="ink">
            <msink:context xmlns:msink="http://schemas.microsoft.com/ink/2010/main" type="paragraph" rotatedBoundingBox="1084,15243 33685,13996 33775,16345 1174,175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6AF54B-B660-4958-9DE7-BD9806256CAE}" emma:medium="tactile" emma:mode="ink">
              <msink:context xmlns:msink="http://schemas.microsoft.com/ink/2010/main" type="line" rotatedBoundingBox="1084,15243 33685,13996 33775,16345 1174,17592">
                <msink:destinationLink direction="with" ref="{B6AF5AB0-371B-4823-9ABB-D10120CEB87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D7165D6-3635-4641-B88D-0678B5A1683F}" emma:medium="tactile" emma:mode="ink">
                <msink:context xmlns:msink="http://schemas.microsoft.com/ink/2010/main" type="inkWord" rotatedBoundingBox="1089,15355 6562,15146 6619,16653 1146,16863"/>
              </emma:interpretation>
              <emma:one-of disjunction-type="recognition" id="oneOf19">
                <emma:interpretation id="interp91" emma:lang="en-IN" emma:confidence="0">
                  <emma:literal>'financial</emma:literal>
                </emma:interpretation>
                <emma:interpretation id="interp92" emma:lang="en-IN" emma:confidence="0">
                  <emma:literal>O financial</emma:literal>
                </emma:interpretation>
                <emma:interpretation id="interp93" emma:lang="en-IN" emma:confidence="0">
                  <emma:literal>o financial</emma:literal>
                </emma:interpretation>
                <emma:interpretation id="interp94" emma:lang="en-IN" emma:confidence="0">
                  <emma:literal>0 financial</emma:literal>
                </emma:interpretation>
                <emma:interpretation id="interp95" emma:lang="en-IN" emma:confidence="0">
                  <emma:literal>ofinanaal</emma:literal>
                </emma:interpretation>
              </emma:one-of>
            </emma:emma>
          </inkml:annotationXML>
          <inkml:trace contextRef="#ctx0" brushRef="#br0" timeOffset="154482.7965">1000 11632 1 0,'-4'-5'0'0,"-3"1"0"16,5-5 38-16,-1 4 187 0,3 3 74 0,1-2 20 15,1 2-51-15,-1 1-85 0,-1-2-53 16,1 3-18-16,-1 0 2 0,0 0-2 0,-1 0 1 0,1 4 0 16,-3-2-3-16,-1 4-8 0,-1-4-21 15,2 4-24-15,-6-1-22 0,2 2-17 0,-4 2-4 16,1 3 1-16,-2 0-2 0,5 0 1 0,-4 3-2 15,0-2 1-15,2 2-4 0,5-3 1 0,1 0-3 16,-2-4-4-16,5-1 0 0,5-1 2 16,-1-3 6-16,4 0 7 0,-1-5 13 0,7-2 7 15,0 2 4-15,5-5 4 0,-2-2-9 0,2-3-4 16,-1-1-7-16,-2-4-6 0,-4 4 1 0,-1-2-2 16,-6 2 5-16,3-1 2 0,-5-1-1 15,-2 3 0-15,-1-1-2 0,-3 3 0 0,-3 2-2 16,0-3 1-16,-4 7-2 0,3-1-7 0,-4 4-3 15,0-1-13-15,-2 2-6 0,1 3-5 0,-7 2-3 16,-1 2 2-16,1 5 1 0,-2-4-2 16,2 3-13-16,0 1-25 0,5-1-41 0,7 1-76 15,0-3-104-15,7-1-209 0,8-2-411 0,4 0-135 16</inkml:trace>
          <inkml:trace contextRef="#ctx0" brushRef="#br0" timeOffset="155282.9612">2227 11228 83 0,'1'-18'344'0,"7"-5"-193"0,-2-6-80 16,4 4-24-16,0 4 22 0,-1-1 56 0,5 1 80 15,2-6 31-15,-7 2-4 0,0 0-41 0,-1 5-62 16,-5 0-43-16,0 5-8 0,-3 0 11 0,-4-4 6 16,-4 7 1-16,2 0-7 0,-3 2-14 0,-3 3-22 15,0 2-16-15,-3 2-16 0,2 2-15 0,-5 4-5 16,-3 4-6-16,-5 8 0 0,-2 4 3 15,1 6 5-15,-7 4 6 0,4 7 0 0,-6 3 3 16,2 9-1-16,-2 5 2 0,0 7 0 0,6 6-3 16,2 2 8-16,3 4-6 0,-1 1 0 15,3-1 4-15,3 4-5 0,0 0 3 0,4-4-3 16,1-1 1-16,2-6-4 0,1-4 0 0,0-4-1 16,0-2-13-16,0-1-5 0,4-2-29 0,-3-4-65 15,-1-4-116-15,-3 2-304 0,-6-8-443 16,-3-2 39-16</inkml:trace>
          <inkml:trace contextRef="#ctx0" brushRef="#br0" timeOffset="155712.5858">2157 11469 1839 0,'-15'-1'-230'0,"-3"1"-313"0,0 3-141 16,9 1 303-16,9 1 381 0</inkml:trace>
          <inkml:trace contextRef="#ctx0" brushRef="#br0" timeOffset="155593.0963">1318 11844 1593 0,'23'-17'171'15,"7"-2"-100"-15,13-8-32 0,6 1 35 0,4 2 43 0,1 0 16 16,8 3 3-16,-6 2-43 0,-4 4-37 0,0 0-21 16,-3 4-16-16,-5 3-4 0,-4 1-9 15,-1 5 3-15,-4 4-4 0,-8 4-1 0,-8 0 1 16,3 3-7-16,-7 2 4 0,-1 1-2 0,-4 1-1 16,-3 3 6-16,1 4-1 0,-7 3 1 0,1 2-1 15,-4 1 0-15,-3 1-5 0,-6-5 0 0,-2 3 3 16,-2 2-7-16,-6 0-1 0,-2-2-7 15,3-3-10-15,-6 1-8 0,2-3-16 0,-1-2-19 16,7-1-29-16,3-3-41 0,6-3-68 0,5-5-112 16,5-2-189-16,3-5-256 0,8-2 368 15</inkml:trace>
          <inkml:trace contextRef="#ctx0" brushRef="#br0" timeOffset="156131.2085">2321 11783 1577 0,'-2'1'-43'0,"1"4"-95"0,0 1-3 16,1 4 100-16,1 3 118 0,-1 2 42 0,0 0 7 16,-3 5-27-16,-3 1-31 0,3 3-11 0,-2 1-13 15,-2 0-2-15,2-2-4 0,-2 2-6 0,4-3-1 16,-5-4-4-16,5-5 0 0,2-6-5 0,-2 3-2 15,2-5-7-15,0-2 2 0,1-3 12 16,1 0 18-16,0-2 25 0,2 0 4 0,-2-2-20 16,6-6-19-16,-1-2-25 0,-2-6-9 15,5-7 5-15,2 1 1 0,2-5-1 0,3 0-3 16,4-2 2-16,-1-1-3 0,5 1 4 0,-1 3 3 16,1 2-5-16,0 0 5 0,7 5-2 0,-7 2 1 15,0 4 3-15,0 8-4 0,-1 2-1 0,-4 5-3 16,1 5 2-16,-4 2 2 0,3 7 4 0,-3 2 3 15,-1 7 2-15,-3-1 3 0,1 3 0 16,-3-5-1-16,-2 3-2 0,1 2-3 0,-3 0-3 16,-2-3-4-16,0 5-5 0,-3-6-10 0,-1 1-10 15,0-2-15-15,-1 1-30 0,-3-1-33 16,1-5-44-16,0 0-75 0,2-4-128 0,0 0-246 16,-1-2-207-16,2-3 468 0</inkml:trace>
          <inkml:trace contextRef="#ctx0" brushRef="#br0" timeOffset="156561.5385">3334 11795 479 0,'0'-14'467'0,"-1"-7"-386"16,-2-2-40-16,-1 3 41 0,-1 2 71 0,-4 5 38 15,1-2 8-15,-8 5-37 0,-3 2-48 0,0 2-21 16,-2 3-18-16,-5 3-4 0,1 5-15 0,-2 2-12 15,-1 1-3-15,-3 7-7 0,-1 4 1 16,1 6-5-16,-3 4-2 0,5-1 2 0,-3 3-3 16,1-4-3-16,4 3-2 0,7-1-3 0,4-6-7 15,6 1-4-15,1-5-6 0,9 1-11 0,8-1-5 16,-1-2-6-16,5-3-2 0,2-4 4 16,9 1 6-16,0-6 3 0,3 0-3 0,0-7 3 15,2-1-3-15,3-5 1 0,4-6 5 0,-4 0 1 16,4-5 3-16,-4-2 0 0,0 0-1 15,-2-3 2-15,-7 0 5 0,-1-1 1 0,-5 1 7 16,-3 0-3-16,-2 0 4 0,-4 0-1 0,-2 2 4 16,-2 3 5-16,-3 4 7 0,0 5 8 0,-1 9-1 15,-2 1 1-15,-1 1-18 0,-1 3-12 0,1 6-9 16,-3 2-10-16,3 3 8 0,-7 7 5 16,4 0 0-16,-2 2 1 0,2 1-3 0,3-1-7 15,4 2-13-15,2-3-7 0,4 0-17 0,0-3-17 16,6-2-23-16,0-2-44 0,3-1-54 0,-1-4-104 15,10-5-213-15,-1 0-288 0,-4-10 255 0</inkml:trace>
          <inkml:trace contextRef="#ctx0" brushRef="#br0" timeOffset="156974.1612">3604 11653 1064 0,'0'-10'126'0,"0"-2"-104"16,3-5-5-16,2 6 38 0,4 5 36 0,-1 0 19 15,3 4-21-15,1 2-21 0,0 4-5 16,-1 3 7-16,0 2 8 0,-5 8 2 0,5 4-8 16,-1 5-3-16,-5 5-13 0,-1 2-10 0,0 2-9 15,-1 0-18-15,-2-2-8 0,-1-2-2 16,-1-1-3-16,-1-2-1 0,-3-4 1 0,1-1-4 16,0-3-4-16,-1-3 8 0,-2-2 5 0,1-6 14 15,1-1 17-15,0-2 6 0,-3-6 4 0,4 0 3 16,-3 0-4-16,4-6-1 0,1-2-8 0,-1-3-15 15,3-4-11-15,0-3-4 0,0-4-6 0,4-2 2 16,0-4 4-16,7-2-10 0,2-2-1 16,2 0 0-16,6-3-5 0,-2-2 3 0,9 0 0 15,2 2-3-15,1 3-3 0,5 5 4 0,-4 5-3 16,4 3 3-16,-2 4 7 0,-2 6-7 0,-3 3 3 16,-3 9-2-16,-5 2-5 0,-2 5 8 15,-6 8 0-15,0 1 1 0,-4 7 3 0,-5 6 3 16,1 3 0-16,-5 3 2 0,-5 0 6 0,2-1-12 15,-3-3 0-15,2-4-2 0,-2 0-8 16,-1-4 2-16,2-2-12 0,-2-3-22 0,5-2-41 16,-1-2-64-16,2-1-119 0,-1-4-264 0,2-2-388 15,2-6 143-15</inkml:trace>
          <inkml:trace contextRef="#ctx0" brushRef="#br0" timeOffset="157421.2968">4772 11559 1081 0,'-12'-3'110'0,"-4"-3"-102"0,-2 0 7 0,2 4 62 16,3 4 43-16,-5-1 14 0,0 4-13 0,-12 4-32 15,-1 3-11-15,-5 6 11 0,1 2 7 16,-4 3 10-16,2 4 0 0,0 3-8 0,5 4-9 15,-3 1-18-15,9-1-17 0,0-5-18 0,9-2-14 16,5 1-11-16,4-4-11 0,8-5-4 16,6 0-11-16,2-4-4 0,6 2 1 0,7-7 6 15,2 3 13-15,4-7 7 0,4-3 1 0,4-3-1 16,-1-1-5-16,9-4-6 0,-2-2-3 16,0-2-5-16,-2-3-12 0,-4-3-2 0,0 0-3 15,-4-3 1-15,-1-1 10 0,-4-5 8 0,-7 0 8 16,3-4 6-16,-5-2 1 0,-4-3 3 0,0-2-1 15,-2 3 6-15,-2-1 1 0,-3 4 6 0,-2 8 5 16,-3 6 7-16,-2 5 14 0,-2 4 3 16,3 2-6-16,-3 4-14 0,-1 1-25 0,-2 2-8 15,2 9 1-15,-2 2 9 0,2 6 9 0,-1 6 4 16,-3 2-7-16,5-2-9 0,1 2 2 0,2 2-5 16,2-3-3-16,1-1-4 0,6-3-9 0,1-3-12 15,4-1-15-15,3-2-22 0,1-6-54 16,1-3-87-16,0-2-169 0,4-2-367 0,-3-4-461 15</inkml:trace>
          <inkml:trace contextRef="#ctx0" brushRef="#br0" timeOffset="158227.3069">5390 11593 1294 0,'-8'-18'229'0,"-4"-3"-159"16,-3-2 1-16,-1 5 46 0,3 6 25 0,-2 1 3 16,-3 7-38-16,-2 2-45 0,-3 5-23 15,-2 6-5-15,-2 3 4 0,-4 8 10 0,5 0 6 16,-5 6 2-16,1 3-3 0,2 0-14 0,5 1-13 16,2 1-6-16,5-1-13 0,4-1-6 0,6-6-10 15,6-5-13-15,6 1-7 0,4-4-2 16,5-2 7-16,5-3 1 0,3-3 5 0,4-1 0 15,4-4-7-15,2-6-1 0,-1-2-3 0,3-2 1 16,-3-3 7-16,1-4 6 0,-5-1 12 0,-4-3 4 16,-5-2 7-16,-2 3 6 0,-6-4 6 15,-4 2 10-15,-3 2 6 0,-4 4 13 0,0 3 6 16,0 4 2-16,-3 4-3 0,2 1-13 0,-3 4-16 16,-2 1-15-16,1 3-7 0,-5 1-4 0,1 7 2 15,1 0 3-15,-1 4-4 0,3-3-2 16,2 2-6-16,6-5-2 0,3 1-2 0,6-3-1 15,2-1 5-15,4-1 3 0,2-1 1 0,5-4 2 16,3 1-3-16,1-4-5 0,5-4-6 0,-3-2-3 16,-1-4 0-16,3-1 3 0,-5-4 7 0,-1-1 2 15,-2-5 3-15,-1-6 2 0,-4-2 1 16,-2-6 6-16,0-2-1 0,-4-4 3 0,-1-3 0 16,-3-6-1-16,1-3 0 0,-1-3 1 0,1-2 4 15,-6-2-4-15,2 0 1 0,-2 4-1 16,0-2-4-16,-4 8 7 0,-2 2 2 0,-1 9 3 15,-2 5 3-15,-2 8 2 0,2 6 0 0,-3 3 4 16,2 10 3-16,-1 3-6 0,3 4-15 0,0 3-11 16,-2 4-5-16,-1 11 3 0,-5 6 12 15,-6 13 7-15,4 4 2 0,-4 10 5 0,2 3 5 16,3 8 6-16,1 2 3 0,1 5 3 0,3-2 1 16,5 1-4-16,3-6-4 0,8-1 0 15,3-6-3-15,5-4 0 0,7 0 0 0,0-9-6 0,6-3-1 16,2-5-3-16,5-6-1 0,0-1 0 15,5-7-1-15,0-2-2 0,1-8-4 0,-3-5 1 16,1-4-5-16,0-4-4 0,-1-1-10 0,-4-7-26 16,1-4-36-16,-4-1-54 0,-2-5-77 15,-7 0-138-15,-2-3-374 0,-9-6-865 0</inkml:trace>
          <inkml:trace contextRef="#ctx0" brushRef="#br0" timeOffset="157556.3728">5049 11202 1774 0,'-13'-13'159'0,"-6"-4"-123"0,0 0-58 16,13 7-23-16,4 6-71 0,4 2-92 0,-1 3-131 15,2 2-240-15,-3 3-80 0</inkml:trace>
        </inkml:traceGroup>
        <inkml:traceGroup>
          <inkml:annotationXML>
            <emma:emma xmlns:emma="http://www.w3.org/2003/04/emma" version="1.0">
              <emma:interpretation id="{6A845DAF-6D19-40A1-84BC-FFD030374611}" emma:medium="tactile" emma:mode="ink">
                <msink:context xmlns:msink="http://schemas.microsoft.com/ink/2010/main" type="inkWord" rotatedBoundingBox="7090,15373 10946,15226 10986,16278 7130,16425"/>
              </emma:interpretation>
              <emma:one-of disjunction-type="recognition" id="oneOf20">
                <emma:interpretation id="interp96" emma:lang="en-IN" emma:confidence="0">
                  <emma:literal>sector</emma:literal>
                </emma:interpretation>
                <emma:interpretation id="interp97" emma:lang="en-IN" emma:confidence="0">
                  <emma:literal>Sector</emma:literal>
                </emma:interpretation>
                <emma:interpretation id="interp98" emma:lang="en-IN" emma:confidence="0">
                  <emma:literal>rector</emma:literal>
                </emma:interpretation>
                <emma:interpretation id="interp99" emma:lang="en-IN" emma:confidence="0">
                  <emma:literal>Factor</emma:literal>
                </emma:interpretation>
                <emma:interpretation id="interp100" emma:lang="en-IN" emma:confidence="0">
                  <emma:literal>vector</emma:literal>
                </emma:interpretation>
              </emma:one-of>
            </emma:emma>
          </inkml:annotationXML>
          <inkml:trace contextRef="#ctx0" brushRef="#br0" timeOffset="159168.9409">7357 11422 1281 0,'9'-14'284'0,"7"-6"-283"15,5-4-42-15,-1 7-1 0,2-3 35 0,1 4 43 16,-1-2 25-16,-2 2 17 0,-7 2 0 0,-5 5 8 15,-5 2-9-15,-7-1-19 0,-3 4-31 16,-5 0-39-16,-9 1-16 0,-5 3-4 0,-9 3 19 16,-4 5 17-16,-7 1 13 0,-7 5 10 0,0 5-4 15,-4-1 12-15,2 3 2 0,4 3 0 0,3-3 7 16,5 2-10-16,7 0-2 0,6 1-6 16,8-4-6-16,6 0-6 0,5 0-6 0,11-4-2 15,1 5 2-15,11-3 8 0,6 3 7 0,5 1 4 16,5-3 8-16,4 6-8 0,3-1-1 0,4 2-6 15,-1 3-11-15,1-2-1 0,-1-2-4 0,-9-3-2 16,-2 1-6-16,-5-3 0 0,-8 0-2 16,-10-2 0-16,-1-3 16 0,-8 0 1 0,-6-3 14 15,-5 1 5-15,-10-2-2 0,-2-1 3 0,-8-1-3 16,0-2-2-16,-7-2-5 0,1-2-1 16,2-1-3-16,4-1-7 0,2-2 0 0,5-1-16 15,9-2-20-15,2-2-33 0,10-4-92 0,7 3-167 16,8-3-303-16,9-5-331 0,11-3 378 0</inkml:trace>
          <inkml:trace contextRef="#ctx0" brushRef="#br0" timeOffset="159513.4504">7774 11670 1203 0,'4'-8'863'0,"0"1"-790"0,9-7-60 0,9 2-4 16,5 1 34-16,-1-4 21 0,3 1 8 0,-5-1-10 15,-1 1-25-15,-5 1-15 0,2 0-9 0,-1-2-3 16,0 1 5-16,-3-1-4 0,2 2 3 16,-5-1 1-16,-1 0-2 0,-3 0 2 0,-1 1 2 15,-2 4 6-15,-4 1 0 0,-4 3 4 0,-4 1-5 16,-2 2-16-16,-1 1-5 0,-6 2-10 0,-6 7 4 16,-2 1 7-16,-7 3 6 0,1 5 3 15,-9 1 1-15,1 2 4 0,-5 4-2 16,2 2 7-16,0 2 2 0,2 3 1 0,8-4 7 0,0 3-7 15,7 0 0-15,7-2-3 0,8-3-5 16,5-5 1-16,6-7-1 0,5 1 3 0,6-5 5 16,6 1 1-16,4-1 1 0,9-3-5 0,4-2-2 15,11-4-6-15,4-1-1 0,2-5-5 0,1 3-15 16,1-3-20-16,-1 0-38 0,1-1-59 16,-2-2-91-16,0-3-156 0,-3 0-320 0,-7-1-525 15</inkml:trace>
          <inkml:trace contextRef="#ctx0" brushRef="#br0" timeOffset="159755.4348">8580 11444 985 0,'-18'3'655'0,"-2"2"-549"16,-8 5-49-16,5 5 37 0,3 3 55 0,0-2 37 16,1 2 4-16,-6 1-40 0,2 4-41 0,-2 3-34 15,-1-1-21-15,1 0-4 0,3 1-7 16,5-1-1-16,3-4-5 0,10 1-7 0,4-7-6 15,4-3-7-15,8 1-5 0,4-2 2 0,7-1 0 16,4-1 4-16,9-3 0 0,7-6-1 16,8-2-8-16,5-5-5 0,7-2-8 0,2 2-24 15,3-5-36-15,-3-3-50 0,-1 0-61 0,-8-6-61 16,-2-3-83-16,-5 1-119 0,-6-6-182 16,-2-1-173-16,-5-4 426 0</inkml:trace>
          <inkml:trace contextRef="#ctx0" brushRef="#br0" timeOffset="159950.9718">9249 10974 207 0,'-8'-22'382'0,"-6"-5"-56"0,0-4-19 0,2 9-2 16,1 7 1-16,3 5-33 0,2 2-61 15,4 5-73-15,0 3-63 0,2 3-48 0,2 3-16 16,-2 6 12-16,1 7 16 0,-2 8 18 0,-1 10 1 16,0 3-3-16,2 3-3 0,-2 11-8 0,2 2-4 15,0 1-6-15,-2 6-9 0,4-3-3 16,-4 0-4-16,2 1-5 0,0-6-5 0,0 0-6 15,-2-2-9-15,4 0-19 0,0-8-38 16,4-1-76-16,-4-6-149 0,4-8-315 0,-1-2-939 16</inkml:trace>
          <inkml:trace contextRef="#ctx0" brushRef="#br0" timeOffset="160587.9538">8876 11516 1517 0,'4'-15'219'0,"6"-5"-336"16,12-3-20-16,15 2 53 0,5-1 113 0,12 0 68 16,1 6 30-16,5-1 1 0,-3 7-15 15,-4 1-19-15,0 3-17 0,-2 3-15 0,-6 4-11 16,-1 4-4-16,-3-2-2 0,-9 4-6 0,-3 2-1 16,-3 5-8-16,-9 0-13 0,-7 6 5 0,-6 3 1 15,-6 2 12-15,-7 3 9 0,-5 0-4 16,-4 1-5-16,-2 1-9 0,-3-1-6 0,1 0-3 15,1 0-1-15,1-3-4 0,1-9-7 16,7-2 4-16,8-5-9 0,3-7-1 0,3 0-3 0,2 0-4 16,7-2 7-16,2 1 8 0,10-4 7 15,1 1 5-15,7-4-3 0,3-2-5 0,5 0-6 16,2-7 2-16,-3-1-1 0,-2-1 1 0,3-2 4 16,-2 0-12-16,-7-3 2 0,-1 1-2 0,-7-6-1 15,-7-1 7-15,-2 0 1 0,-5 0 1 16,-8 5 0-16,-5-3 3 0,-3 2-1 0,-7 3 2 15,-7 5 1-15,-4 1-8 0,-4 6 1 0,-7 4-1 16,-2 2-1-16,-2 4 6 0,3 2 0 16,-3 3-1-16,4 2-4 0,2 3 0 0,1-3-2 15,9 3 1-15,5-3 5 0,2-1-9 0,13 1-6 16,5-3-6-16,4-1-6 0,8 1 9 0,4 0 8 16,8-2 8-16,4 2 3 0,10-5-4 0,4-2-2 15,7-5 0-15,2 0 1 0,4 0-3 16,-1-1 1-16,1-2-2 0,-2-2-4 0,-3 2 6 15,-2 0 0-15,-8 0 1 0,-2 1 4 0,-7 2-5 16,-6 3-3-16,-5-2 1 0,-3 4 2 0,-12 2-5 16,-2 4 5-16,-3 2 2 0,-3 4 2 0,0 6 12 15,-6 4 3-15,-1 2 0 0,0 3 1 16,-2 1-7-16,0 0-3 0,-1 1 0 0,3-3-2 16,2-4-2-16,4 1 4 0,4-4-1 0,4-5 0 15,4-1 9-15,4-2 0 0,4-1 1 16,7-3 6-16,5-3-6 0,7-3-3 0,5-4-1 15,3-5-3-15,8-1-5 0,-2-7-4 0,-2-2-20 16,3-1-39-16,-10-6-49 0,-1-3-88 0,-4-3-141 16,-8-1-391-16,-2 1-870 0</inkml:trace>
        </inkml:traceGroup>
        <inkml:traceGroup>
          <inkml:annotationXML>
            <emma:emma xmlns:emma="http://www.w3.org/2003/04/emma" version="1.0">
              <emma:interpretation id="{DA0FE5C3-E77B-4CC6-9E08-BFC2DD6D5857}" emma:medium="tactile" emma:mode="ink">
                <msink:context xmlns:msink="http://schemas.microsoft.com/ink/2010/main" type="inkWord" rotatedBoundingBox="11566,14842 17096,14631 17186,16980 11656,17191"/>
              </emma:interpretation>
              <emma:one-of disjunction-type="recognition" id="oneOf21">
                <emma:interpretation id="interp101" emma:lang="en-IN" emma:confidence="0">
                  <emma:literal>(Banking)</emma:literal>
                </emma:interpretation>
                <emma:interpretation id="interp102" emma:lang="en-IN" emma:confidence="0">
                  <emma:literal>(Banking</emma:literal>
                </emma:interpretation>
                <emma:interpretation id="interp103" emma:lang="en-IN" emma:confidence="0">
                  <emma:literal>(Banking))</emma:literal>
                </emma:interpretation>
                <emma:interpretation id="interp104" emma:lang="en-IN" emma:confidence="0">
                  <emma:literal>(Blanking)</emma:literal>
                </emma:interpretation>
                <emma:interpretation id="interp105" emma:lang="en-IN" emma:confidence="0">
                  <emma:literal>(Barking)</emma:literal>
                </emma:interpretation>
              </emma:one-of>
            </emma:emma>
          </inkml:annotationXML>
          <inkml:trace contextRef="#ctx0" brushRef="#br0" timeOffset="161152.1407">11880 10373 2096 0,'-31'15'15'0,"-18"12"-70"16,-8 13 5-16,-2 12 14 0,13 8 36 15,-2 2 41-15,5 2 25 0,-4 3 24 0,4 2 9 16,3-1-3-16,2 6-18 0,12-3-11 0,6-1-8 16,7-3-12-16,5-4-1 0,10-6-7 0,7-6-7 15,3-5-9-15,4-4-8 0,6-6-9 16,5-7-6-16,-1-1-5 0,4-9-10 0,-2-3-11 16,8-5-27-16,-4-5-41 0,7-1-52 0,6-6-86 15,0-8-128-15,6 0-285 0,3-6-552 0</inkml:trace>
          <inkml:trace contextRef="#ctx0" brushRef="#br0" timeOffset="161377.2146">12309 10655 1961 0,'-6'-3'280'15,"5"-3"-224"-15,0 2-49 0,3 6-18 0,4 2 22 16,-2 8 38-16,-3 3 23 0,2 8 3 0,1 6-7 15,-4 6-10-15,-4 6-8 0,2 9-4 16,1 0-7-16,-2 7 7 0,-1 0-3 0,-2 1-5 16,0-3-9-16,0-4-8 0,2 1-9 0,1-7-6 15,0-3-4-15,6-2-20 0,0-4-29 16,1-1-63-16,4-9-133 0,-4-3-193 0,4-4-426 16,-4-10-379-16</inkml:trace>
          <inkml:trace contextRef="#ctx0" brushRef="#br0" timeOffset="161859.0742">12167 10906 837 0,'-9'-30'681'0,"7"-9"-606"16,0-6 0-16,5 4 36 0,11 4 46 0,4 2 32 16,1 2-10-16,5 7-39 0,0 3-39 15,3 5-21-15,1 8-14 0,5 2-6 0,5 6 0 16,7 5-9-16,0 6-7 0,-1 1-11 0,2 6-11 15,-3 2-4-15,-4 5-7 0,0 2-5 0,-3 3-6 16,-7 1-3-16,-3-1-7 0,-10 1-2 16,-4 0 1-16,-5 0-5 0,-7 1 4 0,-10-1 1 15,-4 2 4-15,-10 1 5 0,-3-2 0 0,-10-1 3 16,1-7-2-16,-7-3 4 0,0-1 2 16,-1-6 4-16,-3 0 9 0,8-9-5 0,2-2 5 15,9-1 0-15,10-1 1 0,6-1 10 0,6-1-9 16,10 2-14-16,1-5-19 0,4 3-10 15,5 2 1-15,3 1 11 0,7 3 14 0,4 1-2 16,6 3 1-16,1 5-2 0,2 5-2 0,2 1 5 16,0 3-4-16,-1 0 3 0,-8-2-1 0,5 4-2 15,-6-1-1-15,-3 2-1 0,-7 1 2 0,-5 0-3 16,-5 2 2-16,-8-2 2 0,-2-1 1 16,-8 1 6-16,-8 0 2 0,-4 0 6 0,-13-2-2 15,-4-5-1-15,-7 1-2 0,-6-3 0 0,-5-2 3 16,-6-1-4-16,-2-3 2 0,6-4-4 0,-1-2-1 15,8-2 4-15,8-4-1 0,6-2 4 16,9-2 0-16,9-7-8 0,6 3-12 0,5-1-16 16,8-2-21-16,1 1-23 0,7-1-15 0,4-1-32 15,4 2-60-15,8-1-132 0,4 1-329 0,3 1-899 16</inkml:trace>
          <inkml:trace contextRef="#ctx0" brushRef="#br0" timeOffset="162624.8832">13310 11220 1721 0,'0'-12'124'0,"0"-1"-94"0,0-4 45 16,-1 3 68-16,1 5 43 0,-7 3 10 15,3 0-51-15,-7 2-57 0,-3 1-44 0,-8 3-23 16,1 7-4-16,-11 5 0 0,3 1 6 0,-7 4 7 15,4 3 6-15,-4 3 1 0,4 3 0 0,0 3-6 16,3-1-12-16,5 0-3 0,5-2-9 16,7-3-4-16,3 0-1 0,9-6-6 0,7-1-3 15,-2-2-3-15,10-4 4 0,1-3 8 0,4-1 6 16,4-4 8-16,3-4-3 0,2-2 0 0,6-7-2 16,-4-3-5-16,-1 0 3 0,2-2-4 15,-9-1 3-15,-2 0 0 0,-8 2 1 0,1-1 2 16,-5 4 1-16,-5-1 4 0,0 2-3 0,-4 3 2 15,-2-3-3-15,0 4-4 0,1 1 5 0,-3 1-7 16,0 4 1-16,1 1-7 0,2 0-11 16,0 0-11-16,-1 1-3 0,2 4 4 0,0 2 4 15,-1 5 15-15,2 0 1 0,2-2-3 0,1 4 7 16,4-1-8-16,-3 0 3 0,2-1 2 16,2-1-6-16,-3 1 3 0,3-4-4 0,-1-1 1 0,3-1 2 15,1 0 2-15,0-4 1 0,-1-2-2 16,0-2 8-16,-6-2-4 0,7-1 4 0,-4-3 4 15,-1-1-3-15,2-3 1 0,-1 0-5 0,0-3 0 16,6 1-4-16,-4 0 5 0,-2-1 0 16,4 4-5-16,-1-3 3 0,1 7-6 0,0 2 3 15,-4 2 2-15,-2 3-8 0,-2 1 3 0,0 3-4 16,-2 0-1-16,0 7 5 0,-2 2 4 0,0 3 2 16,1 4 1-16,-1 0 2 0,0 0-4 0,0 2 0 15,0 3 2-15,0-3-7 0,-1-3 6 16,-1-1-1-16,1-3 0 0,-3-1 4 0,0-4-2 15,1-3 1-15,2 2-2 0,-2-6 4 0,3 0 0 16,-2-3 2-16,4 0 9 0,0 0-1 16,0-3 8-16,1-3-8 0,5-1-9 0,0-2 0 15,6-7-10-15,2-4 3 0,2-2 2 0,7-4-1 16,0-2 0-16,2-2-2 0,1 1 2 0,0 0-4 16,2 5 5-16,-1 0-2 0,-5 5-4 15,-1 7 9-15,-3 3-9 0,-6 4 4 0,-2 5 1 16,-6 0-8-16,4 6 8 0,-6 0-1 0,4 5 6 15,-4 5-2-15,-3 2 6 0,6 3-3 16,-6 1-2-16,1 3 8 0,-2 1-10 0,0 0 2 16,0-1-1-16,0-1-6 0,0-5 2 0,0 1-9 15,0-7-8-15,1 2-19 0,0-3-24 0,-1-2-43 16,6-2-88-16,-2-4-141 0,0-2-371 0,0-5-869 16</inkml:trace>
          <inkml:trace contextRef="#ctx0" brushRef="#br0" timeOffset="163364.3662">14387 11086 405 0,'13'-15'297'0,"7"-8"-30"0,3 4 21 16,-4 6 22-16,2 7-5 0,-4 6-70 0,-3 3-70 15,0 1-44-15,-1 3-29 0,-3 4-16 16,-4 1-18-16,1 2-11 0,-4 2-11 0,-2 0-1 16,-4 2-3-16,-1 1-2 0,-5 0-1 0,-5 2-8 15,-4 0-1-15,-2-1-5 0,-6 2-2 16,-1-5 7-16,-1-1-5 0,-4 2 2 0,1-4-4 15,2-1-2-15,2-3 0 0,3-2 0 0,0-4 7 16,7-2-3-16,1 1 7 0,6-3 1 16,4-3-1-16,2 0 2 0,4 0-14 0,4 0-6 15,0 0-12-15,0 1-8 0,0 1-2 0,2-1 0 16,-2 2 8-16,0 0 3 0,4 2 5 0,0 2 3 16,1 2-2-16,-1 3 7 0,2 2 0 0,-1 3 1 15,0 4 2-15,9 0-6 0,-2-1 2 0,4 0-1 16,4-2 5-16,2-5 0 0,3 2 4 15,1-5 0-15,4-2-3 0,-1-2 0 0,2-3-5 16,2 0 0-16,-3-5 0 0,0 1-4 0,3-5 4 16,-5-6-3-16,-1 2 2 0,-6-7 3 0,-1 0-1 15,-5-1 1-15,-3-4-2 0,-2 3 5 16,-4-2-4-16,0 0 2 0,-5-1 1 0,0 3-6 16,1 2 1-16,-4 2-2 0,0 6 1 0,-2 0-1 15,-2 7 5-15,0 4-4 0,-4 2-7 0,2 1 1 16,0 2-11-16,-1 5 3 0,0 2 7 15,-3 6-1-15,-2 4 9 0,2 2-3 0,3 1 0 16,1-4 2-16,4 2-2 0,4-1 0 0,1-2-5 16,6-3-3-16,1-1-11 0,1 2-18 15,3-5-35-15,3 0-75 0,3-4-113 0,-1-5-266 16,2-3-541-16,-2-6-38 0</inkml:trace>
          <inkml:trace contextRef="#ctx0" brushRef="#br0" timeOffset="162876.8807">14210 10762 1393 0,'-4'-6'1071'16,"-3"-2"-959"-16,7 2-103 0,0 6-20 15,8 5 16-15,-4 7 36 0,2 1 35 0,-2 9 7 16,-3 5-13-16,2 5-10 0,-3 5-11 0,4 4-7 15,0 3 1-15,-3 1-10 0,2 1-2 0,-2 0-7 16,0 1-4-16,2-2-4 0,0 1-7 0,-3-4-3 16,1 1-14-16,0-1-4 0,1-6-18 15,1-2-30-15,-3-6-41 0,0-2-86 0,0-7-97 16,-3-3-122-16,0-4-213 0,-1-6-177 0,0-4 118 16</inkml:trace>
          <inkml:trace contextRef="#ctx0" brushRef="#br0" timeOffset="163503.696">15024 10993 2045 0,'-11'-10'230'0,"0"-2"-170"16,6-2-49-16,2 9-26 0,7 4-34 0,-1 0-42 15,-2 2-35-15,3 2-33 0,3 4-45 16,0 6-111-16,1 0-326 0,0 7-104 0</inkml:trace>
          <inkml:trace contextRef="#ctx0" brushRef="#br0" timeOffset="164192.7514">15131 11225 1708 0,'0'-5'271'0,"3"-2"-256"0,1 1-14 0,5 4 32 15,3 1 36-15,-1 1 33 0,0 1-26 16,-5 4-32-16,2 2-20 0,-1 1-4 0,-4 0-1 16,2 1 2-16,-2 3-1 0,0 0-4 0,-2 1-3 15,0-2-1-15,-1-2-1 0,0 3-2 16,0-5 1-16,0 1-4 0,0-1-1 0,0-2 5 15,0-4 2-15,3-1 12 0,-2 0 8 0,2-1 11 16,1-2 1-16,1 0-4 0,3-5-6 0,-1 1-17 16,0-2-7-16,5-3-7 0,1 5-5 0,3-3 0 15,2 2 1-15,-1 2 2 0,3 0 3 0,-4 3 0 16,1 0-2-16,4 3 0 0,-6-2-1 16,1 5 2-16,0 0 0 0,3 2 1 0,-2 2-1 15,6-3 5-15,2 2-2 0,2-2 1 0,7-3 1 16,-1 2-5-16,2-1 2 0,5-2-4 0,3-2 0 15,-3-1 1-15,-5-2-3 0,-3-2 1 16,-6 0-4-16,-5-4-2 0,-3-4 0 0,-6 1 2 16,-4-7 6-16,-5 2-1 0,-5-2 3 0,-3 2-3 15,-6-3 1-15,-4 1 5 0,-2 0 5 16,-2 5 5-16,0 2-4 0,-2 2-1 0,2 5-6 16,0-1-2-16,3 2 0 0,2 5-4 0,3 1-2 15,3 1-5-15,3 2 0 0,-1 5-1 0,3-1 3 16,-2 2 4-16,1 6-1 0,1-1 8 15,2 5 3-15,-2 3 6 0,1 6 7 0,2 4 0 16,-3 4 3-16,2 4-4 0,1 4 0 0,0 2 3 16,0 1 3-16,4 6 0 0,-4 2-3 0,2 5-5 15,4 6-3-15,-1 1-1 0,2 2 5 0,0 0-2 16,-5 1-1-16,4 0-4 0,-4 0-8 16,-3-1 5-16,-3-2-5 0,-6-5 0 0,-2-3 1 15,-2-7-6-15,-2-3 0 0,-7-7 0 0,0-3 2 16,-8-5-4-16,-1-5-1 0,-4-5 1 15,-4-8-2-15,-2-7 4 0,-4-9 2 0,-1-8 0 0,1-3 7 16,3-6-4-16,5-4-1 0,2-5-1 16,5-3 0-16,6-4 2 0,4-3 2 0,4-3-2 15,6-1-4-15,7-4-2 0,6 0 0 16,7-5 1-16,8 1 7 0,6-3-3 0,4 4-7 16,4 4-5-16,6 4-10 0,4 5 1 0,4 5 6 15,8 2 3-15,3 2 3 0,-1 4 1 0,2 2-3 16,0 3-3-16,2 2-11 0,-3 2-28 15,-1 2-36-15,-4 0-49 0,-4-3-65 0,-3 5-123 16,-4-3-351-16,-3-5-874 0</inkml:trace>
          <inkml:trace contextRef="#ctx0" brushRef="#br0" timeOffset="164478.8391">16131 10555 1378 0,'12'-13'740'0,"9"1"-671"16,11 3-51-16,9 11 0 0,10 10 35 0,10 6 25 15,6 7 15-15,4 14-7 0,-3 8-7 0,-1 11-11 16,-4 7-13-16,-8 10-9 0,-9 8-13 0,-10 8-8 16,-16 6-7-16,-12 3-6 0,-13-1-4 15,-14 3 1-15,-16 0 0 0,-16-5 2 16,-15-4 0-16,-10-7 1 0,-7-12-3 0,-7-3 11 0,3-8 2 15,0-2-1-15,4-8 1 0,13-4-7 16,5-6-7-16,12-2 0 0,6-5-10 0,1-3-34 16,3-4-69-16,-6-3-152 0,-3-6-348 0,-3-1-993 15</inkml:trace>
        </inkml:traceGroup>
        <inkml:traceGroup>
          <inkml:annotationXML>
            <emma:emma xmlns:emma="http://www.w3.org/2003/04/emma" version="1.0">
              <emma:interpretation id="{6949F57A-686F-49B8-9CB4-53778B586F9D}" emma:medium="tactile" emma:mode="ink">
                <msink:context xmlns:msink="http://schemas.microsoft.com/ink/2010/main" type="inkWord" rotatedBoundingBox="18451,14818 25857,14635 25889,15934 18483,16116"/>
              </emma:interpretation>
              <emma:one-of disjunction-type="recognition" id="oneOf22">
                <emma:interpretation id="interp106" emma:lang="en-IN" emma:confidence="0">
                  <emma:literal>-Healthcare</emma:literal>
                </emma:interpretation>
                <emma:interpretation id="interp107" emma:lang="en-IN" emma:confidence="0">
                  <emma:literal>-HealthCare</emma:literal>
                </emma:interpretation>
                <emma:interpretation id="interp108" emma:lang="en-IN" emma:confidence="0">
                  <emma:literal>Healthcare</emma:literal>
                </emma:interpretation>
                <emma:interpretation id="interp109" emma:lang="en-IN" emma:confidence="0">
                  <emma:literal>-Healthline</emma:literal>
                </emma:interpretation>
                <emma:interpretation id="interp110" emma:lang="en-IN" emma:confidence="0">
                  <emma:literal>-Healthie</emma:literal>
                </emma:interpretation>
              </emma:one-of>
            </emma:emma>
          </inkml:annotationXML>
          <inkml:trace contextRef="#ctx0" brushRef="#br0" timeOffset="257965.1655">19133 10986 1 0,'-4'-5'0'16,"0"-1"0"-16,-4-1 0 0,7 4 4 0,1 2 60 15,1 0 19-15,2-2 20 0,2-3-2 16,-1 3-18-16,3-4-3 0,1-3-1 0,4-2-5 16,0-2-1-16,3-1 1 0,7-1 4 0,-4-2 2 15,8 2 1-15,1-1-17 0,-3 3-23 0,0-1-6 16,-5 1-9-16,3-1 0 0,-4 3 1 15,2 0-7-15,-3-2-3 0,-3 5-3 0,1-4-1 16,-2 1-2-16,3 0 0 0,0-1 0 0,-2 1-4 16,0-1 1-16,2-3-2 0,-2 3 0 0,-1 1 2 15,-2 3-4-15,0 3 1 0,-6 0-2 16,0 2-4-16,1 3-2 0,-5 1-7 0,-1 1-10 16,0 1-8-16,0-2 14 0,0 3 14 0,0 4 19 15,0 2 17-15,0 6-9 0,-1 4-4 0,-1 7-8 16,1 0-5-16,-4 9 2 0,2 2 0 0,0 6-2 15,-5 1-1-15,4-1-1 0,-5 3 3 0,4-1 0 16,-6 5 3-16,0-4-3 0,2 3-1 16,-2-2-2-16,0 0-1 0,1-4 4 0,-3-3 4 15,0-2 5-15,-2-2 5 0,2-4 5 0,-3 2 2 16,-7-2 3-16,3-5 4 0,-2 0 0 16,-2-3 2-16,-1-5-6 0,-1 1 0 0,5-7-5 15,-1 1-3-15,0-6-1 0,6 0-5 0,-1-2 1 16,8-3 1-16,-2-1-3 0,7-1 6 15,2-1-6-15,-5-3-10 0,6 0-21 0,-1-5-47 16,2 0-57-16,0-2-102 0,2-6-106 0,3 1-154 16,2-3-154-16,2 1 284 0,2-5 347 0</inkml:trace>
          <inkml:trace contextRef="#ctx0" brushRef="#br0" timeOffset="258667.2238">19461 11265 1 0,'-6'-1'0'0,"-4"-1"0"15,-3 2 0-15,4 0 0 0,6 0 0 0,3 0 16 16,-1 0 234-16,1 0-58 0,0 0-75 0,1 0-58 15,-1 0-38-15,2 0-7 0,2 0 17 0,1-2 25 16,1-1 26-16,6-3 20 0,2-3 2 16,9-3-5-16,4 0-6 0,1-4-19 0,6 3-13 15,-1 2-12-15,5-3-14 0,-3 3-3 0,-3-1-4 16,0 0-3-16,-5 0 0 0,-2-1 4 0,-1-2 0 16,-4 0 5-16,3-3 6 0,-5 0 0 15,-4-5 2-15,7-2-3 0,-7 2-7 0,0-4-3 16,-2 0-1-16,0 0-3 0,-5-1-1 0,2 1 0 15,-4-1-3-15,2 2 0 0,-4 2 1 0,-2 1-2 16,-1 1 0-16,0 7-3 0,0-1-1 16,0 4-3-16,0 2-1 0,0-1-4 0,0 3-3 15,-1 2-1-15,1 4-2 0,0 0 3 0,0 2 3 16,0 0-7-16,0 0-2 0,0 0-7 0,-2 0-7 16,2 2-3-16,0-2-9 0,0 1-9 15,-1 2-3-15,0 1 3 0,-5 6 9 0,4 6 11 16,-2 5 7-16,-3 4 0 0,3 10 5 0,-6 2 0 15,2 3 2-15,-1 7 8 0,0-4 5 0,2 1 5 16,-2 2 4-16,-2-3 0 0,1 2 0 0,2-1-1 16,-1 2-2-16,2-3-4 0,-1-2-3 15,3-2-5-15,-2-4-2 0,3-3 1 0,-3 0 0 16,5-4 2-16,0-5-1 0,0 0 2 0,0-3-3 16,-3-4-6-16,2 0-14 0,2-3-41 0,-2-1-47 15,-1-5-72-15,2-4-92 0,0 3-100 16,1-3-157-16,1-2-73 0,0-1 598 0</inkml:trace>
          <inkml:trace contextRef="#ctx0" brushRef="#br0" timeOffset="259268.0228">20119 11365 1 0,'5'-10'183'0,"3"-4"-116"16,7-3-59-16,5 1 26 0,7 0 67 0,3 1 50 0,6-4 32 16,-3 1-27-16,4-1-52 0,0 0-37 15,-5 4-22-15,4-4-11 0,-1 0-6 0,-5-1-1 16,-2 1 1-16,-3 3 4 0,1-1 6 0,-10 2 8 16,-4 0 7-16,-1 4 4 0,-10-1 1 0,2 0 2 15,-6 1-8-15,-2 0-7 0,-5 1-11 16,-2 3-14-16,-1-1-7 0,-9 3-8 0,5-1-1 15,-2 4-1-15,-4 1-4 0,1 2 1 0,-2 1-5 16,3 4 0-16,-1-1-2 0,-3 3-1 16,5 0-1-16,-4 6-5 0,1 0 1 0,6 5-4 15,-4 0 1-15,6 5 3 0,0 0 0 0,0 3 6 16,5 1 1-16,-1 0 2 0,6 1 4 0,-2-3-2 16,4-2-1-16,2-2-2 0,2-5-2 0,2 2 0 15,6-1 4-15,1-5 4 0,2-1 5 0,1 0 10 16,2-5 8-16,2-1 4 0,5-1 9 15,-2-3-2-15,5 1-1 0,7-6-5 0,-1 1-4 16,-3-3-7-16,9 2-3 0,-7-3 2 0,8 0-8 16,1 2 8-16,-3-4-2 0,-4 2 0 15,3 0 3-15,-9-1-9 0,-6 3-4 0,3-4-14 16,-9 2-27-16,-2 0-44 0,2 1-67 0,-5-1-101 16,-2 4-124-16,2-4-143 0,-5 1-22 0,6 1 537 15</inkml:trace>
          <inkml:trace contextRef="#ctx0" brushRef="#br0" timeOffset="260053.0194">21169 11156 1 0,'4'-6'0'0,"4"-6"0"15,-3 0 0-15,-5-1 0 0,0 1 15 0,-2 2 169 16,-6-4-30-16,2 2-26 0,-3 2-9 0,2-1-3 15,-2 3-5-15,-2 2-4 0,0 2-4 0,2-3-16 16,-2 6-8-16,-1 1-14 0,-3 1-15 0,-5 6-12 16,4 0-12-16,-7 1-6 0,5 7-6 0,-5-1 3 15,3 4-4-15,-3 0 1 0,1 2 2 16,4 0-6-16,2-2 0 0,-1 2-5 0,8-5-5 16,1 2-3-16,3-5-8 0,1 0-5 0,4-4-2 15,6-4 5-15,-2 2 6 0,4-2 11 0,-2-2 10 16,6-1 11-16,0-1 3 0,1-1 3 15,2-1-2-15,0-3-2 0,5-1 0 0,-3-2-4 16,5-2-5-16,-3 1-4 0,2-1-5 0,-3 0-3 16,-4 3 0-16,5-1-6 0,-10 3 0 15,3-1-1-15,-2 4-7 0,-7-2 0 0,3 4-4 16,-6 0 0-16,3 4 6 0,-3-4 5 0,-3 2 7 16,3-2 5-16,-1 4 7 0,1 1 1 0,-5 1 0 15,5 2-5-15,-2 3-12 0,2-5-4 0,0 0-7 16,2 0-4-16,4-2 4 0,-3 2 0 15,2-1 10-15,5-4 7 0,2 1 9 0,2-2 7 16,4-2 5-16,5-2 2 0,4-4-7 0,-1 2-4 16,7-1-9-16,-7 0-2 0,3 1 1 0,-4-1-3 15,-4 1 4-15,2 0-2 0,-3 1 0 0,-2-1 4 16,-2 0-1-16,-3 0 1 0,1-1 0 16,0 0 0-16,-2-4-4 0,2 2-4 0,-1-1-2 15,2-3-9-15,1-1-5 0,0-3-8 0,-2 0-9 16,2-5-5-16,-4-2 0 0,-1-3 3 15,-5 0 4-15,4-5 13 0,-2-2 2 0,-4 1 8 16,-2-3 6-16,0 1-7 0,-1-5 8 0,3 3-3 16,-3-6 1-16,-1 6 4 0,0 4-2 0,-1 3 2 15,-3 3 0-15,1 3 4 0,2 4 1 16,-3 4-2-16,-3 1 2 0,5 2-7 0,-2 4 3 16,-2 3-1-16,4 2-4 0,2 2 2 0,0 1-9 15,-2 1-13-15,2 1-21 0,-1 1-13 16,-2 4-5-16,-4 4 9 0,1 9 20 0,-6 12 11 15,-8 4 11-15,5 7 7 0,-3 6 2 0,0 5 15 16,4 0 1-16,6 1 8 0,-1-2 4 0,3-6-5 16,1 0 1-16,4-4-4 0,1-1-3 15,1-3-7-15,6-3 1 0,-2-4-3 0,7-3-3 0,2-3 4 16,0-2-4-16,6-5 3 0,-1-4 0 16,4-1-3-16,-3-7 3 0,3-1-1 0,2-4 2 15,0-2-3-15,0-2-13 0,1-2-63 0,-1-4-96 16,-5 0-140-16,6-2-172 0,-2-4-137 0,-6 1 300 15,5-5 312-15</inkml:trace>
          <inkml:trace contextRef="#ctx0" brushRef="#br0" timeOffset="261374.2451">21795 10907 1070 0,'-8'-8'406'16,"-3"0"-309"-16,-1 0-68 0,11 5-27 0,5 2 4 15,9-4 13-15,2-1 25 0,9-3 20 0,6 0 8 16,13 2 0-16,5-2-3 0,12 1-8 0,3 2-5 16,7 1-9-16,-2-1-14 0,7 3-7 15,-4 0-2-15,3 2-2 0,-4 1-16 0,-3-2-111 16,-5 2-168-16,-6-2-272 0,-6 1-321 0,-8-2 431 16</inkml:trace>
          <inkml:trace contextRef="#ctx0" brushRef="#br0" timeOffset="261139.8569">22175 10410 1 0,'-3'-20'0'15,"0"-6"0"-15,-4-4 243 0,3 10-5 16,2 7-12-16,-4 3-24 0,5 1-30 0,1 3-33 15,-1 4-37-15,-1 1-38 0,1 1-42 0,1 0-34 16,-1 0-22-16,1 3-3 0,-2 3 22 0,-3 7 17 16,4 6 27-16,-5 8 3 0,-2 6 2 0,6 4 10 15,-9 6 0-15,8 6 13 0,-6 0 7 16,-2 4-3-16,4 4-3 0,-3 2-5 0,-2-4-2 16,-1-2-6-16,3-2 1 0,2-5-5 0,-4 2-7 15,1-6 4-15,-1 0-12 0,5-3-3 0,-1-2-3 16,-1 1-8-16,5-6-1 0,0-3-4 0,-3-2 0 15,4-5 1-15,2-2 2 0,-2-3 1 0,-1-2-2 16,3-6-1-16,1-5-2 0,0-1 7 16,0-3 8-16,0 0 7 0,1-1 8 0,-1-1-11 15,4-2-14-15,-2-5-15 0,2-3-13 0,4 0 0 16,-2-6 4-16,6 3 4 0,0-5 8 16,3-3 2-16,1-1 3 0,3-1-3 0,-1-4 2 15,2 1-3-15,-6 0-1 0,5-2 5 0,0 0-8 16,-3-1 5-16,1-3-1 0,-2 3 2 15,5-3 0-15,-1 1 0 0,1-1 1 0,-2 1-4 16,3-1 2-16,-4 1-1 0,-2 0-1 0,1 1 3 16,-1 10-1-16,-2 0 2 0,-3 1 0 0,1 7 0 15,-2-1 1-15,-5 1 2 0,-1 2 3 0,2 0-1 16,-4 1 1-16,2 1 2 0,-3 3-2 0,1-2 3 16,-2 3-2-16,1 1 1 0,-1-1-2 15,-1 6-1-15,1-2 1 0,1 2-4 0,0 0 2 16,-4 0-5-16,4 0-4 0,0 0-4 0,4 0-5 15,-8 0-2-15,8 0-4 0,-4 0 0 0,0 2-1 16,0 0 1-16,0-2 1 0,0 3 6 16,0-3 4-16,0-3 3 0,0 3 3 0,0 0-2 15,0 0 2-15,0 0 2 0,0 0 2 0,0 0 0 16,0 0 1-16,-4 0-1 0,4 0 0 16,0 0-1-16,4 0 1 0,-4 0 0 0,0 0-2 15,0 0 1-15,0 0-6 0,1 0 3 0,-1 0-3 16,0 0-1-16,0 0 0 0,2 4-2 0,-2-2 2 15,-2 1 4-15,2 0 4 0,-1 3 3 16,1 2-1-16,-4 5-1 0,1 1-2 0,2 6-1 16,-2-1 0-16,-3 5-1 0,3 2 2 0,-1 5-1 15,-4 1 1-15,3 5 2 0,-5-2 0 0,-2 3 3 16,-1 0 1-16,-1 3 1 0,1 0-1 16,-1 1-2-16,-3-3-2 0,2 0-1 0,-2-2 1 15,3-4-1-15,1-2-1 0,2-3-2 0,3-2 0 16,-1-3 4-16,-2 0 3 0,3-5-1 0,0-1-2 15,3 2-3-15,-3-5 2 0,4-4 2 0,-3 2 1 16,4-5 4-16,2-1-7 0,1-1-2 0,-1-1 0 16,-1-1-2-16,2-1 1 0,0-2 2 15,0 0-4-15,2 1 1 0,-2-1 5 0,1-1 4 16,0 1 10-16,-1-5 7 0,2-1-9 0,-1-1 0 16,7-5-10-16,1-3-6 0,1-1 0 15,7-4 3-15,-3 2 0 0,2 1-4 0,0-3 2 16,0 3-4-16,3 1 0 0,-5 2 0 0,1 2 0 15,-3 4-1-15,-1 2-2 0,-3 0 1 16,3 3-2-16,-1 0 0 0,-3 1-3 0,0 2-4 16,-3 0 0-16,1 2 1 0,-2 1 3 0,0 0 7 15,-1 3 1-15,4 4 4 0,-4 0-2 0,0 4 0 16,-1-2 3-16,0 3-3 0,6-3 3 16,-4 2-2-16,-1-5-2 0,5-1 2 0,-2 1-2 15,-1-3 5-15,4 0 1 0,-3 0 5 0,3-3 2 16,0 1-1-16,2 0 9 0,4-8 0 0,3 3 3 15,2-2 1-15,0-1-10 0,2-2-3 0,3 0-1 16,-1-2-2-16,-1 0 5 0,0 0-1 0,0 1-1 16,-5-2-2-16,-2 0 0 0,-2-2-6 15,-2 2-3-15,0-3-16 0,-6 2-38 0,-1 1-37 16,-4-1-49-16,-2 0-59 0,-1 1-69 0,-5-1-135 16,1 1-226-16,-4 0-189 0,-2-3 649 0</inkml:trace>
          <inkml:trace contextRef="#ctx0" brushRef="#br0" timeOffset="262402.086">23450 10853 1 0,'-11'-7'75'0,"-1"-2"-6"0,-4-3 4 16,2 4 80-16,4 3 39 0,-2 1 34 0,-3-2-24 15,0 2-72-15,-4 1-35 0,1 2-19 16,-4 1-20-16,2 1-10 0,-3 2-5 0,0 2-11 15,1 4-4-15,-3 1-5 0,3 5-8 0,-5 4 1 16,1 4 2-16,-4 2 2 0,-5 5 6 0,-2 1 8 16,3 2 1-16,-1 2 4 0,4-1 3 15,0-1-15-15,10 1-8 0,-1-4-11 0,9-1-8 16,7-3 0-16,2-3-1 0,7-3 2 0,2-5 1 16,9-3 10-16,1 0 7 0,9-5 10 0,2 0 4 15,11-4-1-15,4-2-4 0,5-2-5 16,2-2-4-16,6 0-1 0,5-2-1 0,-2 0-4 15,5-2-3-15,0 1 3 0,1 0 0 0,-2 0 5 16,0 0 3-16,-1-3-6 0,-5 1 2 16,-4-3-1-16,-7-2-4 0,-1-1 3 0,-3-4 0 0,-5 1-4 15,-3-5 1-15,-3 1 0 0,-9 2 2 16,-3-5 5-16,-2 3 7 0,-7 0 1 0,-3 0 3 16,-3-1-4-16,-6 4-5 0,-4 1 1 0,0 6-5 15,-6-1-6-15,1 4-4 0,-5 2-11 16,-3 2-8-16,-1 4-4 0,-6 5-1 0,-3 1 0 15,-3 3 5-15,-1 8 1 0,-4 0 2 0,3 4 4 16,-1 0 1-16,1-2 4 0,0 3 1 0,5 1-2 16,3 0 0-16,4-2-1 0,2 0 0 0,12-2-6 15,3-6-4-15,4-5-4 0,5 1 2 16,0-1 8-16,1-2 8 0,6-1 11 0,3-2 4 16,3-2 4-16,1-1-2 0,8-3-2 0,3 0-5 15,4-1-3-15,1-3 1 0,2 1-3 16,-2-1-3-16,-3-1 4 0,-2 2-2 0,0 0 1 15,-3 1 3-15,-4-2-7 0,-1 2 2 0,-4 0-2 16,0 2-1-16,-5-1 3 0,0 2-1 0,-5 1-1 16,-1-1-3-16,0 2 0 0,-4 0-2 0,0 0 1 15,0 2 1-15,0-2-4 0,-3 1 6 16,3 2-2-16,0 2 3 0,0 3 4 0,0-2-1 16,3 3-1-16,-2-3-2 0,1 0 0 0,1-1-3 15,-2 1 4-15,3 2 1 0,1-6-2 16,-1 3 3-16,4-2-3 0,-4 0 0 0,4-1 4 15,0-1 1-15,3 1 4 0,3-4 1 0,3 1 0 16,3-2-2-16,-1-2 2 0,4 0 3 0,-3-1-7 16,-1-3 3-16,-2 2-1 0,0-3-3 0,2-3 9 15,3 0-1-15,-5-5 1 0,6 2 0 0,-7-5-2 16,4 3-1-16,-1-4 0 0,-2 0-1 16,2-2-2-16,-2 1-1 0,1-1-3 0,-2 4-1 15,-1 1-3-15,-6 4-1 0,2 6-3 0,-3 2 0 16,-1 0-8-16,1 4 0 0,-3 0-1 15,3 3-2-15,-4 0-1 0,1 1 3 0,-2 1-1 16,-2 1 3-16,1 5 9 0,-2 1 3 0,0 5 6 16,0 6 1-16,0 1-1 0,-2 0-1 15,0 5-3-15,-1 2-2 0,0-5 1 0,2 0-1 16,2-3-2-16,3-2 0 0,-1-2 0 0,2-1 2 16,4-2 4-16,0-1 0 0,2-3-15 0,5-5-119 15,1-3-194-15,5-2-377 0,3-3-646 16</inkml:trace>
          <inkml:trace contextRef="#ctx0" brushRef="#br0" timeOffset="262746.5756">24942 11107 821 0,'1'-4'588'0,"2"-2"-526"0,5-2-85 15,5 2 0-15,6 0 42 0,3 0 49 0,3 0 17 16,-6 0-13-16,1-4-19 0,-4 2-12 0,0-3-8 15,4-1 0-15,2-2-4 0,-1-2 3 16,1 1 4-16,-5-4 2 0,-1 0 3 0,-2-2 2 16,-2 2 4-16,-6 1-3 0,-2 1 8 0,-4 5-2 15,-2 2-6-15,-4 3-8 0,-2 1-21 16,-4 1-17-16,-4 4-11 0,-7 2-9 0,-6 5 3 16,-3 8 5-16,-6 0 8 0,-2 8 13 0,-3 1 17 15,3 1 8-15,-3 4 5 0,3 1 7 16,2 1-4-16,10 0-2 0,5-2-5 0,7-4-11 15,9-3-5-15,7-2-1 0,8 1 8 0,7 0 8 16,4-3 8-16,8 1 2 0,12-6-5 0,9-4 0 16,7-4-9-16,5-1-6 0,5-1 0 0,3-4-5 15,2 1 0-15,-3-5-8 0,-2-2-43 0,-3-3-92 16,-6-6-226-16,-3-5-609 0,-10-3-462 16</inkml:trace>
          <inkml:trace contextRef="#ctx0" brushRef="#br0" timeOffset="242356.5062">18198 11321 342 0,'-2'-3'404'16,"0"1"-323"-16,0 1-66 0,-2 1-22 0,4 3 32 16,3-2 69-16,-2-1 69 0,-1 0 19 0,0-1-10 15,2 1-45-15,-2 0-46 0,0 1-32 0,2-1-14 16,2 0 3-16,3 2 10 0,1-2 9 0,0 1 4 16,5-2-1-16,5-1-6 0,1 1-6 15,-3-4-7-15,1 2-9 0,1 0-1 0,-9 2-2 16,-2-3 5-16,-2 2 16 0,-1-2 5 0,-3 3 4 15,1 0-5-15,-2-2-12 0,1-3-9 0,4-2-8 16,1-4 4-16,-3 5 2 0,3 1 6 16,-3 2 5-16,-2 1 0 0,-2 3 3 0,-2-2-3 15,-1 4-8-15,0-2-12 0,-1 0-13 0,-2 1-9 16,3 1-6-16,-4-2 1 0,5 3-9 0,1-2-4 16,2 1-9-16,0 0-5 0,2-2 16 15,0 0 11-15,3 0 17 0,2-2 10 0,4-1-5 16,3-3 0-16,1-6-2 0,4-3-1 0,1-2 2 15,-3 0-4-15,-1-1-1 0,-2 4-5 16,-5 0-3-16,1 4 1 0,-9 4 4 0,0 4 0 16,-1 1-7-16,-1 2-25 0,-2-1-45 0,-7 2-71 15,-5 4-116-15,-8 1-304 0,-4 7-988 0</inkml:trace>
        </inkml:traceGroup>
        <inkml:traceGroup>
          <inkml:annotationXML>
            <emma:emma xmlns:emma="http://www.w3.org/2003/04/emma" version="1.0">
              <emma:interpretation id="{436BBB65-5366-49E4-9DBD-0CDA9892DB64}" emma:medium="tactile" emma:mode="ink">
                <msink:context xmlns:msink="http://schemas.microsoft.com/ink/2010/main" type="inkWord" rotatedBoundingBox="26602,14172 31029,14543 30877,16353 26451,15982"/>
              </emma:interpretation>
              <emma:one-of disjunction-type="recognition" id="oneOf23">
                <emma:interpretation id="interp111" emma:lang="en-IN" emma:confidence="0">
                  <emma:literal>(Hospitals)</emma:literal>
                </emma:interpretation>
                <emma:interpretation id="interp112" emma:lang="en-IN" emma:confidence="0">
                  <emma:literal>CHosfntds)</emma:literal>
                </emma:interpretation>
                <emma:interpretation id="interp113" emma:lang="en-IN" emma:confidence="0">
                  <emma:literal>CHosfntcls)</emma:literal>
                </emma:interpretation>
                <emma:interpretation id="interp114" emma:lang="en-IN" emma:confidence="0">
                  <emma:literal>CHosfntcb)</emma:literal>
                </emma:interpretation>
                <emma:interpretation id="interp115" emma:lang="en-IN" emma:confidence="0">
                  <emma:literal>(Hosfntds)</emma:literal>
                </emma:interpretation>
              </emma:one-of>
            </emma:emma>
          </inkml:annotationXML>
          <inkml:trace contextRef="#ctx0" brushRef="#br0" timeOffset="263493.2155">27211 9884 1275 0,'-10'-16'124'0,"-2"-3"-118"0,-1-4-13 15,3 9-2-15,4 8 6 0,-2 2 5 0,1-1-2 16,-5 2-3-16,-1 3 18 0,-8 2 11 0,1 5 13 16,-7 8 10-16,-7 2-9 0,-4 8 5 15,-9 7 11-15,-4 6 9 0,-1 7 3 0,-7 7-5 16,0 8-12-16,-1 6-7 0,-3 5-13 0,1 2-5 16,2 7-5-16,3-4-9 0,8 1 2 15,4-2-3-15,10-6 3 0,6-3 4 0,10-8 2 16,8-9 1-16,7-4 0 0,11-2 3 0,5-3-2 15,7 0 2-15,8-2 5 0,5-5-4 16,7-7 8-16,4-1-3 0,8-6-3 0,4-3-4 16,6-4-22-16,1-5-70 0,2-5-133 0,-2-3-185 15,2-2-367-15,-3-2-226 0</inkml:trace>
          <inkml:trace contextRef="#ctx0" brushRef="#br0" timeOffset="264112.6917">27122 10760 147 0,'11'-11'45'16,"5"-8"-92"-16,11-3-7 0,8 6 66 0,6 1 58 0,1 2 43 16,7 1 6-16,0-2-21 0,3 2-32 15,4 0-19-15,-1 0-13 0,0 1-12 0,0-2 0 16,-4-3-3-16,0 0 1 0,-3-3 0 0,-2 1 2 15,2-5 0-15,-5-1-2 0,-4 2 1 0,-4-2-5 16,-6 0 3-16,-2 4 1 0,-1 2 2 0,-10 1 14 16,-3 2 18-16,-2 1 24 0,-10 5 17 15,-1 1 4-15,-1-1-10 0,-2 3-20 0,-2 0-15 16,0 2-20-16,-2-2-10 0,0 6-11 0,0 0-17 16,-1 3 2-16,-2 4 0 0,-4 5 7 15,-1 5 16-15,1 9 15 0,-8 4 16 0,6 5 5 16,-4 4 6-16,-4 4-6 0,2 1-8 0,2 2-5 15,0-1-12-15,3 1-1 0,3-3-6 0,1 0-4 16,4-5-1-16,-2-3-3 0,6-3 1 16,-1-2-3-16,3-3 1 0,3-5-13 0,2-1-26 15,-1-4-72-15,3-4-120 0,3-3-162 0,-2 0-280 16,3-4-109-16</inkml:trace>
          <inkml:trace contextRef="#ctx0" brushRef="#br0" timeOffset="263756.446">27392 10190 1196 0,'-6'-16'375'0,"2"-2"-258"0,-2 0-42 0,6 11-3 16,5 6 4-16,-2 1-11 0,-2 1-22 0,0 0-29 15,2 3-10-15,-2 1 7 0,-1 7 11 16,-1 7 19-16,-4 11 20 0,-1 6 10 0,-3 8 5 15,-2 5-9-15,4 3-13 0,1 3-13 0,0-3-9 16,4 2-5-16,-4 1-4 0,4-1 1 16,-4-2-6-16,1-1 3 0,-2-1 2 0,2-8-7 15,-2-2 4-15,-1-2-6 0,1 0-13 0,1-5-39 16,-4-3-69-16,2-5-125 0,0-5-185 16,0 0-326-16,0-5-419 0</inkml:trace>
          <inkml:trace contextRef="#ctx0" brushRef="#br0" timeOffset="264807.1967">28316 10616 1231 0,'-10'-2'128'16,"-2"1"-105"-16,-1 1-33 0,1 9 21 0,2-1 20 16,-6 9 21-16,1 4 7 0,-1 4-2 0,-7 0 6 15,6 2-3-15,0-2-4 0,-1 0-6 16,5-1-13-16,5-2-8 0,1-3-8 0,7 0-5 15,0-6 1-15,5 2 1 0,2-3 6 0,1 1 4 16,4-3 8-16,6-4 9 0,-2-2 5 16,7-2 3-16,1-2-10 0,5-2-5 0,2-2-10 15,4-2-2-15,-4-7 1 0,5 1-3 0,-8 0 4 16,3-4-1-16,-4 0 3 0,0-4 2 0,-6-2 2 16,2 1-1-16,-10-1-3 0,-5-4 0 0,-2 3-6 15,-6 0-2-15,-4-3-3 0,-4 5-8 16,-6 2-4-16,-6-1-5 0,-1 4-7 0,-6 1-1 15,1 2 0-15,1 3 2 0,1 2-1 0,0 1 0 16,6 4-3-16,5-2-3 0,2 2-4 0,3 5-11 16,4-1-14-16,3 5-13 0,2 0-8 0,4-1 7 15,2-1 11-15,8 2 19 0,9 0 11 16,3 2 9-16,12-3 5 0,6 0 1 0,5-2 1 16,1 1 1-16,8-1-1 0,-2-1 1 15,0 2-3-15,6-7 2 0,-3 2-2 0,-1-2-1 16,0 0 0-16,-3 0-1 0,-3 0 3 0,-5 1 2 15,-3 1 1-15,-10 1 1 0,-2 0-2 0,-9 0 0 16,-8 1 3-16,-10-1 13 0,-3-1 15 0,-7-2 1 16,-3-1-6-16,-6 0-20 0,-3-4-17 0,-7 4-3 15,-5 0 4-15,0 0 4 0,-7 1 1 16,4 1 1-16,-1 2-3 0,2-3 1 0,8 2 1 16,6 2-2-16,1-2-3 0,4 4-15 15,7 0-24-15,0 1-11 0,4 3-1 0,3 0 10 0,-1 3 24 16,1 3 11-16,5 2 5 0,-1 2 4 15,6 1 3-15,6 1 5 0,-2 2 3 0,4 3-3 16,-1 1 0-16,-4-1-1 0,4 2-1 0,-7-3 5 16,-3 0 1-16,-4-2 6 0,-6-2 7 0,0-1 7 15,-4-5 7-15,-8 2 2 0,-8-2 2 0,-1-1-8 16,-9-1-7-16,-2-1-4 0,4-2-6 16,-4-3-1-16,2-1-2 0,3-2-6 0,5-1 1 15,1 1-4-15,7-2-2 0,3 0-6 0,2-3-58 16,6 1-81-16,4-4-159 0,7 0-204 15,-1-1-206-15,12-3-95 0,1-5 800 0</inkml:trace>
          <inkml:trace contextRef="#ctx0" brushRef="#br0" timeOffset="265115.8535">29588 10370 1 0,'11'-23'0'15,"2"-8"0"-15,9-9 107 0,-6 6 179 16,-2 8-17-16,2 2-30 0,5-2-40 0,-5 7-40 15,-3 6-25-15,2 1-17 0,-2 4-12 0,-1 4-16 16,0-1-22-16,-1 4-23 0,0 2-21 0,-3 1-12 16,3 4-6-16,-3 1 1 0,-3 5 4 0,2 9 7 15,-5 7 8-15,-3 10 6 0,-7 6 3 0,0 10 5 16,-5 6 1-16,-6 4 0 0,0 7 2 16,-4 7 1-16,-1-1 5 0,-1 5 3 0,0-3 4 15,8 0-4-15,-3-2-6 0,1 1-7 0,3-2-14 16,1-1 0-16,-3-6-5 0,0-4 2 0,-5-1 8 15,1-5-5-15,-3-3 2 16,-4-3-3-16,3-6-4 0,2-6-3 0,2-3-3 0,-1-7-11 16,5-9-29-16,4-4-40 0,0-6-68 0,2-5-80 15,1-4-84-15,2-4-141 0,5-2-195 16,0-6-131-16,-1-4 641 0</inkml:trace>
          <inkml:trace contextRef="#ctx0" brushRef="#br0" timeOffset="265554.6443">29329 11270 1 0,'11'-49'0'0,"9"-16"0"15,0-14 0-15,3 12 75 0,1 11 116 0,2 9-16 16,3 2-27-16,1 6-18 0,0 4-16 0,0 3-21 16,-1 3-4-16,6 0-19 0,-4 5-17 0,5 6-4 15,3 2-10-15,0 4-1 0,3 4 4 0,-1 2-6 16,7 6-4-16,-6 2-5 0,-2 4-10 0,0 2-5 16,-1 5-6-16,0 6-4 0,-4 5-4 15,-7 0 5-15,-1 5 2 0,-8-2 4 0,1 2 10 16,-8-1 2-16,-8-1 6 0,-4 0 3 0,-4-3 5 15,-7-3 4-15,-6-1 4 0,-3-2 1 16,1-5-1-16,-6-3 1 0,0 1-4 0,0-5-5 16,-1-2-2-16,1-4-7 0,4 2-5 0,3-5-3 15,1 0-8-15,3-2-2 0,4-2-11 0,-3-3-23 16,8 0-24-16,-3-4-14 0,8 2-9 16,8-5 9-16,-1-1 17 0,5-4 7 0,4-1 12 15,8-2 10-15,4-2 3 0,10 0 11 0,7-2 2 16,1 2 2-16,5-1-2 0,1 4 0 15,0 7-4-15,-1 3 3 0,0 8 10 0,-5 2-1 16,-4 2 7-16,-5 4 0 0,-3 0-5 0,-6 5 3 16,-11 2-5-16,-1-2-3 0,-2 3 2 0,-4 4-2 15,-3 1 4-15,-4 1 9 0,-3 0 5 16,-2 4-1-16,-3-4 4 0,1 4-1 0,-5 0-3 16,3-3 8-16,-4 3 0 0,3-4 2 0,-4-1 3 15,-1-1-3-15,0-3-3 0,1-2-6 0,7-1-4 16,-2-2-4-16,3-2-6 0,3 2-23 0,0-6-171 15,1 0-313-15,7-6-593 0</inkml:trace>
          <inkml:trace contextRef="#ctx0" brushRef="#br0" timeOffset="266097.5458">30942 10594 746 0,'2'-20'267'0,"4"-2"-188"0,6-3-61 15,6 7-8-15,11 6 18 0,7-1 8 0,6 4 0 16,6 3-6-16,3 3-8 0,-4 3-5 0,5 3-21 16,-2 2-77-16,0 2-228 0,-2 2-286 15,2 1 296-15</inkml:trace>
          <inkml:trace contextRef="#ctx0" brushRef="#br0" timeOffset="265683.9775">30957 10521 971 0,'-3'-6'169'16,"-1"-3"-113"-16,-2 0-83 0,6 4-68 0,6 3-233 15,-2-2-327-15,-2-1 565 0</inkml:trace>
          <inkml:trace contextRef="#ctx0" brushRef="#br0" timeOffset="265941.6073">31236 10052 993 0,'-3'-8'570'0,"1"0"-381"0,-1-4-80 0,4 11-15 0,1 4-13 16,0-2-30-16,-2 4-20 0,2-1-10 0,-1 6 2 15,-1 8 14-15,0 3 2 0,-3 13 5 0,-1 4-3 16,-7 7-5-16,1 7-7 0,-2-1-3 0,2 5 0 16,-6 0-1-16,1 1 4 0,1 2 1 15,-4 0 1-15,-3-1 1 0,3-4-6 0,2-4-7 16,-3-4-10-16,11-5-43 0,0-6-76 0,3-7-154 15,0-6-264-15,3-2-431 0,2-3 214 16</inkml:trace>
          <inkml:trace contextRef="#ctx0" brushRef="#br0" timeOffset="267001.8807">31955 10634 281 0,'-6'-11'245'0,"1"-5"-125"0,-1-1-24 16,-2 1 23-16,4 6 9 0,-4-2-8 0,-4 4-33 15,-1 0-26-15,-3 4 0 0,-7 4 8 0,-2 1 5 16,-5 6 3-16,-6 2-1 0,2 4-7 16,-3 1-4-16,-1 2-7 0,9 0-16 0,-5 2-11 15,11 3-11-15,-1 0-12 0,5 0-3 0,11-2-6 16,0-3-5-16,8 0-1 0,7 0-2 0,0-2 7 15,6-1 9-15,3-2 8 0,6-2 6 0,-1-3 1 16,1-1 0-16,2-3-5 0,0-1 0 0,-5-1-1 16,2-1-5-16,-3 0 1 0,-1-2-2 15,-8 1-2-15,2 1-1 0,-3 0-2 0,-5 1 0 16,0-2-1-16,-3 2 0 0,0 0-3 16,-3 0-1-16,3 2-4 0,-1-2-7 0,1 0-3 0,1 0-7 15,-1 0-2-15,3 1 7 0,-2 0 9 16,4 1 17-16,1 0 11 0,4-1 7 0,4-1 2 15,5 0-5-15,5 1-1 0,11-2-6 0,-2 0 2 16,3-3-2-16,3 0-2 0,-3-2-1 16,2 0-7-16,-5-3-6 0,4-2-11 0,-8-4-2 15,-3 0-4-15,0-5 1 0,-4-3 6 0,-5-4 0 16,-2-4 6-16,-2-4-1 0,-1 0 1 0,-3-5 3 16,-4-1-4-16,4-3-1 0,-6-4 0 15,-2 0 0-15,3-5-1 0,-1-1 6 0,-2 4 2 16,1-1-1-16,-4 5 3 0,1 0-3 0,-6 8 0 15,2 8 2-15,-6 3 1 0,0 6 5 0,6 5 1 16,-3 3-2-16,3 6-4 0,-3 2-17 16,5 3-31-16,0 5-24 0,-3 2-1 0,-4 7 14 15,-1 1 31-15,-9 11 25 0,-4 6 4 0,4 5 2 16,-4 8 2-16,0 6 0 0,5 4-3 0,-2 1-1 16,3 6 2-16,3 1-4 0,2-1 6 0,5 1-1 15,7 1-1-15,2-1 4 0,3-4-1 16,8-1 3-16,2-8 1 0,4-5-1 0,2-6 1 15,1-5 2-15,-4-5 2 0,4-2 1 0,-2-7 3 16,-3-1 2-16,6-8-4 0,-6 3 4 0,1-8-4 16,2-1 1-16,-4-3 1 0,-1-3-3 15,1-4 1-15,7-2-3 0,-6 0-1 0,0-5-3 16,4-1-2-16,-3-4-1 0,-2-1-4 0,8-5 1 16,-4-2-4-16,2-3-1 0,2 0 2 15,-3-2-6-15,3-2 5 0,-7 2-3 0,1 0 1 16,-3 5 0-16,-7 3 2 0,2 1 2 0,-5 4-1 15,-3 1 2-15,2 3-3 0,-6-1 3 16,2 7 3-16,-2-3-4 0,-1 2-1 0,-2 4-6 16,4 1-5-16,-1 4-7 0,3 1-21 0,0 0-26 15,2 1-12-15,-2 2 7 0,0 2 12 0,0 2 29 16,0 4 9-16,1-1 0 0,2 6 5 16,5-3 2-16,-3 4 1 0,7 2 4 0,0 2-2 0,4 3 2 15,5-2 2-15,-4 3-1 0,3 1 0 0,-5-4 1 16,-2 0 1-16,1-2-1 0,-2-4 3 15,-7-1 1-15,2-3 1 0,-6 0 6 0,-5-1 4 16,-1-2 7-16,-3 0 8 0,-3-2 4 0,-1 0 1 16,-7-1-1-16,-5 2-3 0,1-5-9 0,-6 0-5 15,5-3-19-15,1-2-108 0,-1-1-190 16,0 0-414-16,-2-3-521 0</inkml:trace>
          <inkml:trace contextRef="#ctx0" brushRef="#br0" timeOffset="267230.0308">32971 9963 940 0,'27'-6'160'16,"8"0"-79"-16,9 2 6 0,4 9 50 0,-2 8 25 15,5 8-6-15,0 8-33 0,-8 12-30 0,-5 11-12 16,-7 9 11-16,-8 11 13 0,-10 9 4 0,-3 5-2 15,-12 6-14-15,-12 2-16 0,-9-4-13 16,-13 0-12-16,-7-6 0 0,-11-2-10 0,-12-3 7 16,-6-1-7-16,-10-5-16 0,-4-3-37 0,-11-3-116 15,-1-3-337-15,-12-3-1150 0</inkml:trace>
        </inkml:traceGroup>
      </inkml:traceGroup>
    </inkml:traceGroup>
    <inkml:traceGroup>
      <inkml:annotationXML>
        <emma:emma xmlns:emma="http://www.w3.org/2003/04/emma" version="1.0">
          <emma:interpretation id="{584E2A17-BEBD-4033-AFD5-944E744FB92A}" emma:medium="tactile" emma:mode="ink">
            <msink:context xmlns:msink="http://schemas.microsoft.com/ink/2010/main" type="paragraph" rotatedBoundingBox="764,17220 33757,16570 33804,18937 811,195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E78A12-FAAC-4998-A8B0-3AEB668AA035}" emma:medium="tactile" emma:mode="ink">
              <msink:context xmlns:msink="http://schemas.microsoft.com/ink/2010/main" type="inkBullet" rotatedBoundingBox="786,18319 1008,18315 1011,18435 788,18439"/>
            </emma:interpretation>
            <emma:one-of disjunction-type="recognition" id="oneOf24">
              <emma:interpretation id="interp116" emma:lang="en-IN" emma:confidence="0">
                <emma:literal>•</emma:literal>
              </emma:interpretation>
            </emma:one-of>
          </emma:emma>
        </inkml:annotationXML>
        <inkml:trace contextRef="#ctx0" brushRef="#br0" timeOffset="200775.3944">665 13957 687 0,'-3'-6'143'0,"3"-1"-119"15,3-2-34-15,0 0-7 0,1 1 5 0,-2 2 23 16,6-1 34-16,-2 0 24 0,3 0 21 0,-5 3 6 15,4-2-2-15,-4 3 6 0,3 0 13 16,-6 0 21-16,0 0 25 0,-1 3 2 0,0 3-13 16,-1-1-29-16,0 1-43 0,-5-1-31 0,4 2-19 15,-4 2-13-15,-2 3-4 0,-2 3 0 0,0-2-4 16,2 5 0-16,-3-5 0 0,6 2 1 16,-3-3 3-16,5-2-1 0,1-1-3 0,-2-2-3 15,4-2-1-15,4 0 4 0,-3 1 9 0,0-5 10 16,2 1 12-16,0-2 8 0,5-4 2 0,-3 1 1 15,6-6-6-15,1 0-7 0,-1-3-5 0,-6 3-3 16,4-1-2-16,-7 1 7 0,-1 2 0 16,-2 4 0-16,-3 2-10 0,-6-2-16 0,0 6-5 15,-5 3-10-15,-3 3 3 0,-4 3 2 0,-5 3 0 16,1 3 3-16,1-3 1 0,6 1-1 16,-1-4-4-16,8-1-6 0,9 1-24 0,3-5-87 15,8 2-158-15,7-2-357 0,4 0-909 0</inkml:trace>
      </inkml:traceGroup>
      <inkml:traceGroup>
        <inkml:annotationXML>
          <emma:emma xmlns:emma="http://www.w3.org/2003/04/emma" version="1.0">
            <emma:interpretation id="{075205CC-E6FE-4F29-AC7F-A87B159CFFDA}" emma:medium="tactile" emma:mode="ink">
              <msink:context xmlns:msink="http://schemas.microsoft.com/ink/2010/main" type="line" rotatedBoundingBox="2173,17193 33757,16570 33804,18937 2219,19559"/>
            </emma:interpretation>
          </emma:emma>
        </inkml:annotationXML>
        <inkml:traceGroup>
          <inkml:annotationXML>
            <emma:emma xmlns:emma="http://www.w3.org/2003/04/emma" version="1.0">
              <emma:interpretation id="{6A2290B9-9454-4EB0-BD3D-C9E2257E9D0A}" emma:medium="tactile" emma:mode="ink">
                <msink:context xmlns:msink="http://schemas.microsoft.com/ink/2010/main" type="inkWord" rotatedBoundingBox="2176,17370 7816,17259 7848,18843 2207,18954"/>
              </emma:interpretation>
              <emma:one-of disjunction-type="recognition" id="oneOf25">
                <emma:interpretation id="interp117" emma:lang="en-IN" emma:confidence="0">
                  <emma:literal>Electricity</emma:literal>
                </emma:interpretation>
                <emma:interpretation id="interp118" emma:lang="en-IN" emma:confidence="0">
                  <emma:literal>electricity</emma:literal>
                </emma:interpretation>
                <emma:interpretation id="interp119" emma:lang="en-IN" emma:confidence="0">
                  <emma:literal>Electuary</emma:literal>
                </emma:interpretation>
                <emma:interpretation id="interp120" emma:lang="en-IN" emma:confidence="0">
                  <emma:literal>Electiiaty</emma:literal>
                </emma:interpretation>
                <emma:interpretation id="interp121" emma:lang="en-IN" emma:confidence="0">
                  <emma:literal>Electiicety</emma:literal>
                </emma:interpretation>
              </emma:one-of>
            </emma:emma>
          </inkml:annotationXML>
          <inkml:trace contextRef="#ctx0" brushRef="#br0" timeOffset="204932.8052">2633 13429 433 0,'3'-8'92'0,"-2"-1"-71"16,6-6-18-16,-2 5-6 0,3-5 13 0,3-2 45 15,0-1 43-15,-1 2 36 0,0-2 10 0,-6 3-26 16,-4 0-31-16,1 0-20 0,-2-1-13 0,0 1-4 16,-5-1 9-16,-1 2 10 0,-5-1 9 0,3 3 3 15,-7-1-8-15,1 2-10 0,-1 2-8 0,-8 3-10 16,1 0-8-16,-4 5-9 0,-1 1-9 15,-1 3-7-15,-1 4-4 0,-5 4-5 0,3 6-8 16,-3 0 4-16,-2 6-2 0,5 4 3 0,-6 1 8 16,2 3-8-16,5 2-1 0,-1 0-4 15,10 2-1-15,1-3 0 0,8 0-1 0,7-4-1 16,2-4-4-16,9-5 6 0,2-1 3 0,12-3 10 16,0-2 9-16,4-2-3 0,5-5 9 0,0-2-4 15,1 1-3-15,6-3 1 0,-7-1-7 16,2 1-3-16,-5-1-4 0,-2 1-2 0,0 3 1 15,-7-3 1-15,-3 3 2 0,1-2-1 0,-5 3-2 16,-3-1-2-16,2-2-2 0,-4 0 3 16,-3-1 3-16,0 0 0 0,1-2 1 0,-2 2 4 15,0-2 4-15,-2 0 15 0,1 2 10 0,0-1-1 16,-2-1 2-16,-6 2-13 0,2-1-8 0,-8-1-1 16,-2 3-8-16,2 1 0 0,-4 0-2 0,-4 2 0 15,-1 3-7-15,-3 4 0 0,-2 3 3 0,-7 7-6 16,-3 5 6-16,1 5-4 0,-2 2-1 15,1 1 6-15,4-1-1 0,-1 1 3 0,1 1 0 16,8-5-6-16,3 0 1 0,8-2-3 0,10-4 2 16,0-1 0-16,12-4 1 0,0-5 2 0,6-2 2 15,6-4 14-15,3 1 7 0,2-5 11 16,5-2 5-16,0-2-6 0,7-4-2 0,0-2-6 16,5-2-4-16,6-3-2 0,-3 0-1 0,5 0-4 15,-4-6-4-15,-2 2-1 0,-2-2-4 16,4 1-7-16,-3 1-31 0,-7-1-91 0,3-3-140 15,-1 0-211-15,-7-1-345 0,-2-2-131 0</inkml:trace>
          <inkml:trace contextRef="#ctx0" brushRef="#br0" timeOffset="205224.8289">3042 13093 1413 0,'-3'-12'98'0,"-5"-5"-49"0,4 1-22 0,3 4 17 16,1 6 32-16,1 0 24 0,2 3 11 0,-2 2-26 15,-1 1-43-15,0 2-29 0,0 3-14 16,0 7 9-16,2 4 20 0,-1 11 18 0,2 7 8 16,-6 9-4-16,2 4-10 0,-1 4-5 0,1 3-7 15,-2 1-4-15,-1 2-3 0,0 1-5 0,3-2-2 16,-3-2-1-16,3 2-1 0,-5-1 0 15,6-3-3-15,2-4-3 0,3-4 5 0,-1-5-3 16,-1-4 4-16,5 2 0 0,-3-4-6 0,3-3-30 16,-3-4-96-16,4-8-162 0,-4-3-291 15,4-4-394-15,1-6 412 0</inkml:trace>
          <inkml:trace contextRef="#ctx0" brushRef="#br0" timeOffset="205639.8637">3187 13800 1549 0,'-3'0'18'0,"3"0"-71"0,4-1-9 16,8-1 27-16,10-1 63 0,3-4 29 16,6-5 16-16,0 0 7 0,7-2-4 0,-2-2-6 15,-4 3-5-15,7-4-10 0,-3 1 0 0,2-2-11 16,-2-1-5-16,-1 2 0 0,-9-1-5 0,3-3 3 15,-7 2 0-15,-6-2 0 0,1 3 0 16,-8-1-3-16,-2-1 1 0,-7 4-5 0,-3 0-5 16,-4 2-6-16,-5 0-12 0,-3 4-4 0,-3 3-7 15,-6 3 0-15,-5 3-1 0,-3 4-2 16,-3 5 3-16,-1 2-1 0,-4 8 6 0,-2 4-2 16,-2 7 6-16,3 2 0 0,-5 2-1 0,0 5 5 15,7 0-1-15,-1 4 1 0,7 1 3 16,9-3-4-16,1-2 0 0,9-4-2 0,5-7 1 15,8-1-1-15,7-4 1 0,1 0 3 0,8-5 2 16,5-1 15-16,5-5 4 0,6-4 8 0,7 1 1 16,3-7-5-16,9-1-4 0,1-3-7 0,-2-5-4 15,5 3-1-15,-2-6 0 0,1 2-3 16,-4-1-6-16,0-2-1 0,-9 0-23 0,-3 0-61 16,-6 0-110-16,-4-3-189 0,-2 3-314 0,-3-1-711 15</inkml:trace>
          <inkml:trace contextRef="#ctx0" brushRef="#br0" timeOffset="206210.9768">4307 13648 1189 0,'4'-9'102'0,"-3"-2"-70"0,6-2-17 0,-5 2 42 15,1 3 49-15,-3-1 49 0,-1 4 21 16,-6-1-35-16,-4 5-45 0,-5 1-36 0,-3 1-11 16,-5 5-1-16,-3 2 1 0,-2 7 1 0,-3 1-3 15,-3 5 1-15,0 3-6 0,4 4-3 16,-1 4-7-16,6 1-14 0,2 1-2 0,4-2-10 0,5-5-1 16,5 0-2-16,8-5 1 0,4-3 0 15,7 2-1-15,6-6 12 0,4-2 2 0,10-4 10 16,3-2 5-16,7-4-7 0,8-3 1 0,5-1-8 15,3-5-1-15,2-2-4 0,-4 0-5 16,0-4-9-16,-1-2-33 0,-4-5-45 0,-4 3-50 16,-3-9-49-16,-2 3-35 0,-5-6-12 0,-5-5-2 15,-3-6 11-15,-1-9 26 0,-3-1 27 0,0-2 16 16,-3-6 19-16,1-1 20 0,-6-1 19 16,4-2 31-16,-2-1 26 0,-5 5 22 0,-1 1 16 15,-3 2 25-15,-4 6 26 0,-3 5 52 0,-3 6 53 16,-4 3 40-16,2 6 26 0,-3 5-8 0,1 1-13 15,-2 7-18-15,5 3-18 0,-4 2-22 16,7 6-33-16,-2 2-38 0,3 1-34 0,-2 2-36 16,2 1-16-16,0 3-6 0,-1 9 9 0,-2 5 13 15,-2 11 11-15,2 6 9 0,-2 9 4 16,0 6 11-16,1 4 0 0,-4 4 1 0,5 3-1 0,-2 0-11 16,-2 5-1-16,0-4-9 0,0 2-5 15,3-4-4-15,0-9-7 0,4-1 3 0,0-5-3 16,2-3 2-16,2-4 0 0,0-5 0 0,1-8-1 15,1-2-5-15,-4-6 2 0,6 0-26 0,-2-2-47 16,2-2-81-16,-3-2-140 0,2-3-199 0,-2-3-353 16,-1-4-241-16</inkml:trace>
          <inkml:trace contextRef="#ctx0" brushRef="#br0" timeOffset="206422.9129">4525 13521 2267 0,'-7'-16'158'0,"1"-4"-122"15,2-3-31-15,17 6-11 0,14-1-5 0,13 0 4 16,11-2 12-16,3 1-4 0,6 6-5 16,-1 1-85-16,-1 6-181 0,-2 3-236 0,-4 3-368 15,-9 3 170-15</inkml:trace>
          <inkml:trace contextRef="#ctx0" brushRef="#br0" timeOffset="206951.0156">4812 13950 1128 0,'-5'-3'491'0,"-6"-2"-407"0,4-1-51 0,9-4-12 16,10-2-3-16,8-4-5 0,5-4 10 0,7-3 2 15,2 1 4-15,-2-3 2 0,2 1-1 16,-5-5 8-16,7 1-2 0,-6 0 1 15,-1 1 2-15,-1 0-8 0,-6 4-2 0,1 2-5 0,-6-1 2 16,-2 1-6-16,-4 3 5 0,-3 1 1 16,-4 3-6-16,-3 1 6 0,-1 4-6 0,-1 0-3 15,-2 3 0-15,-1 0-12 0,-1 5-7 0,3 1-16 16,-2 1-9-16,0 5-6 0,-1 1 4 0,-2 2 10 16,0 8 3-16,-3-1 12 0,2 2-3 15,0 3 1-15,-3 1 4 0,6 6-4 0,-3 1 4 16,-1 4 0-16,4 1-3 0,1 1 1 0,3-4-1 15,1-3 2-15,2 0-2 0,2-8 2 0,6-3 1 16,-3-1-3-16,2-7 6 0,0 0-1 0,-2-1 6 16,2-3 5-16,2 0 1 0,-3-5 3 15,4-3 4-15,0 1 2 0,2-2-2 0,5-5 0 16,-3 0-6-16,2-3-3 0,5-4 3 16,-1-1-7-16,-1-2 4 0,-2-4 0 0,-2 2-2 0,1-6 1 15,-1-2-1-15,-1-1 0 0,-2 1-2 16,-1 2 2-16,-1 3-1 0,-4 6-3 0,0 1 3 15,-4 5-4-15,0 3 5 0,-2 6 0 0,-2 3-7 16,0 0-4-16,0 0-13 0,-2 1 0 16,1 5 5-16,-6 6 4 0,2 3 10 0,-3 9 1 15,-2-1-1-15,2 0-1 0,-1 4 1 0,4-1 0 16,-1 2-4-16,4-1 3 0,2-3-4 0,2-2 4 16,4-6 4-16,2-2-2 0,2-1 3 15,6 1-14-15,5-7-47 0,4-2-154 0,1-4-282 16,4-3-450-16,-3-4 230 0</inkml:trace>
          <inkml:trace contextRef="#ctx0" brushRef="#br0" timeOffset="207064.2688">5802 13246 1168 0,'-23'-10'820'0,"0"0"-769"0,-2-5-30 16,10 10-23-16,9 5-11 0,6 0-11 0,2 3-22 15,3 0-143-15,0 0-236 0,-1 3-364 0,7 0 218 16</inkml:trace>
          <inkml:trace contextRef="#ctx0" brushRef="#br0" timeOffset="207520.3097">6032 13557 613 0,'-5'-5'467'16,"-3"1"-414"-16,-4-2-27 0,2 3 50 0,6 1 37 0,-2 2 19 15,-5 3-20-15,-4 3-46 0,-4 5-21 16,-5 4 1-16,-4 0 10 0,-4 8 5 0,-3 1 4 16,-1 5-4-16,1 2-10 0,3 1-5 0,5 2-12 15,4-3-7-15,4-2-12 0,7-4-11 16,7-5-2-16,5-1 1 0,7-2 9 0,3-4 10 15,9-4 11-15,5-2 2 0,6-2-3 0,6-8-4 16,7 0-8-16,2-3-5 0,-2 1-3 0,2-1-9 16,-1-1 0-16,-4-7-2 0,-2 1-1 0,-1-3 0 15,1-1-3-15,-5-2 1 0,-2-5-1 16,-4-3 2-16,-2-3 1 0,-4 0 3 0,-7 2 1 16,0 1 0-16,-8 1 1 0,0 3 1 0,-6 2 3 15,-2 6 10-15,-3 3-1 0,0 5 3 16,-1 2-3-16,1 2-7 0,-3 3-9 0,1 2-3 15,-1 4-3-15,0 5-3 0,-3 1 6 0,2 5-1 16,-3 2 3-16,4 0 3 0,3 6-1 0,2-1-2 16,3 2-2-16,3 1-4 0,2 0 4 15,4-3 5-15,9-3 1 0,-2-1 3 0,7-9 0 16,1 1-5-16,0-5-1 0,3-3-13 0,1-1-48 16,1-3-111-16,5-2-158 0,-2-3-287 15,2-4-326-15,-5-3 548 0</inkml:trace>
          <inkml:trace contextRef="#ctx0" brushRef="#br0" timeOffset="208171.5032">6964 12897 1055 0,'-4'-14'271'0,"-5"-3"-91"0,3-3-41 0,0 8-17 15,4 6-17-15,4 3-28 0,-2 2-37 0,0 2-38 16,-2 2-20-16,1 3 0 0,0 5 7 15,-5 8 19-15,0 6 7 0,-8 7-1 0,-1 5 0 16,-2 7-3-16,-2 3 2 0,4 4-2 0,1 2 2 16,0-3-2-16,2 2-5 0,1-2 1 0,5-4-3 15,-2-2 3-15,6-3 3 0,2-5-3 16,8-3 0-16,-1-5-1 0,5-5-3 0,2-3 6 16,2 0 3-16,6-5 4 0,0-4 1 0,1 1 2 15,1-6-4-15,0-2-2 0,-1-3 2 16,-4-1-7-16,1-1-4 0,-3-4-4 0,-2-1-5 15,0-2 5-15,-2-2 4 0,-1 0 4 0,-1-1-1 16,-2-1 0-16,2-1-2 0,-2-2-1 16,2 0 3-16,-2 0-2 0,-2 2 2 0,0-1-5 15,-3 5-2-15,-4 2 5 0,1 2 1 0,-1 1-1 0,-1 4-6 16,1 3-18-16,0 0-8 0,-4 3-1 16,-3 3 6-16,0 4 14 0,-2 4 4 0,-2 0 2 15,5 3-5-15,-4-2 2 0,9 2 2 0,1-5 3 16,3 0 6-16,5-1-3 0,2-1-1 15,2-2 0-15,4-3 4 0,5-2 1 0,1-3 4 16,3-2 0-16,-1-2-3 0,1-2 1 0,2-3-1 16,-4-2 4-16,2-3 5 0,-5-2-5 0,-1-1-1 15,0-1-4-15,-2-4-3 0,1-2 4 16,1 2 2-16,-2 0 0 0,-4-1-3 0,2 1 2 16,-3 2-1-16,-2 0 4 0,-4 3 5 0,0 2 0 15,-2 5 1-15,-3 4-3 0,-1 1-1 16,0 2-9-16,0 2-5 0,0 2-2 0,-1 3-3 15,-5 9 12-15,-2 6 3 0,-4 6 5 0,-1 5 2 16,-5 6 0-16,0 2-1 0,0 12-3 0,-6 2-4 16,4 2 0-16,-4 1 1 0,1-2 0 0,3 0-2 15,-3 1-3-15,3-4-3 0,5-1 1 0,0-2 3 16,3-6-2-16,4-1 2 0,2-8-4 0,-1-4-2 16,3-8-2-16,4-4 1 0,4-3 0 15,-1-4-9-15,2-3-20 0,2-2-37 0,-1-7-70 16,6 0-100-16,2-7-170 0,-2-1-326 0,3-5-269 15</inkml:trace>
          <inkml:trace contextRef="#ctx0" brushRef="#br0" timeOffset="208615.7874">6186 13186 2159 0,'-5'-7'230'0,"1"1"-207"0,-1 1-27 16,5 4-11-16,6 1 4 0,0 0 8 0,0-2 7 15,-2 0 2-15,-1 2-3 0,0 0-77 16,1-1-302-16,-1 2-725 0</inkml:trace>
          <inkml:trace contextRef="#ctx0" brushRef="#br0" timeOffset="208447.0735">6511 13424 1776 0,'3'-9'226'0,"2"-3"-208"15,11 0-31-15,18 2-3 0,10-2 12 0,15 0 4 16,6-3 8-16,4 1 5 0,3 4-1 0,1-2 3 16,-1 3 4-16,-2-1 3 0,-3-1 4 15,0 5 0-15,-9 2-3 0,-9 1-3 0,-7 1-5 16,-7-1-1-16,-3 2-2 0,-12-2-10 0,-7 0-68 15,-5 3-140-15,-9-3-211 0,-6 3-400 16,-10 0 110-16</inkml:trace>
        </inkml:traceGroup>
        <inkml:traceGroup>
          <inkml:annotationXML>
            <emma:emma xmlns:emma="http://www.w3.org/2003/04/emma" version="1.0">
              <emma:interpretation id="{E04A7DEC-D1A5-473D-B86E-4CEA298B9298}" emma:medium="tactile" emma:mode="ink">
                <msink:context xmlns:msink="http://schemas.microsoft.com/ink/2010/main" type="inkWord" rotatedBoundingBox="10469,17338 14393,17494 14318,19380 10394,19224"/>
              </emma:interpretation>
              <emma:one-of disjunction-type="recognition" id="oneOf26">
                <emma:interpretation id="interp122" emma:lang="en-IN" emma:confidence="0">
                  <emma:literal>Days</emma:literal>
                </emma:interpretation>
                <emma:interpretation id="interp123" emma:lang="en-IN" emma:confidence="0">
                  <emma:literal>to Days</emma:literal>
                </emma:interpretation>
                <emma:interpretation id="interp124" emma:lang="en-IN" emma:confidence="0">
                  <emma:literal>o Days</emma:literal>
                </emma:interpretation>
                <emma:interpretation id="interp125" emma:lang="en-IN" emma:confidence="0">
                  <emma:literal>To Days</emma:literal>
                </emma:interpretation>
                <emma:interpretation id="interp126" emma:lang="en-IN" emma:confidence="0">
                  <emma:literal>says</emma:literal>
                </emma:interpretation>
              </emma:one-of>
            </emma:emma>
          </inkml:annotationXML>
          <inkml:trace contextRef="#ctx0" brushRef="#br0" timeOffset="222588.4293">10229 13803 1 0,'-5'-10'216'0,"-2"-3"-98"0,3-4-35 0,-1 5 0 0,5 2 17 16,0 2 29-16,2 1 31 0,1-1-3 15,-2-1-23-15,1 5-32 0,-1 1-31 0,-1 1-21 16,0 2-19-16,0 0-6 0,0 2-18 0,0-2-10 15,0 1-11-15,-1 4-4 0,1-1 6 0,-2 7 9 16,1-1 14-16,-2 2 2 0,1 3 0 16,2 1-4-16,0-1-3 0,0-3-1 0,0 0-1 15,2-5 3-15,2 0-1 0,-1-1-2 0,-2-2 6 16,5-1 6-16,0-2 27 0,-3-2 10 16,8-2 5-16,-3 1 0 0,-3 2-21 0,6-4 2 15,-3-1 2-15,0-1 5 0,-3 1 10 0,-1 0-1 16,-2-2 4-16,-4-1-11 0,-2-1-11 0,-1 1-7 15,0-4-7-15,-3 4-2 0,0 1-8 0,1 1-4 16,-3 4-5-16,4-1-2 0,-4 6 1 0,0-3-5 16,3 2 2-16,-2 2-6 0,-2 0 0 15,5 0 4-15,-3 0-1 0,0 2 3 0,3 0-3 16,-2 1 2-16,4-4-5 0,3 0 0 0,0-1-1 16,1-2-5-16,-2 1-2 0,4-1-5 15,-2 2 3-15,1-4 10 0,0 2 4 0,3-1 5 16,2 1-4-16,-2 1-7 0,5-2-10 0,-4-2-28 15,5 1-60-15,-5 1-77 0,3-1-67 0,-4 1-68 16,7 0-61-16,-4-4-47 0,1 4 14 16,4-3 412-16,-3 2 0 0,-3 0 0 0</inkml:trace>
          <inkml:trace contextRef="#ctx0" brushRef="#br0" timeOffset="237841.337">11682 13180 1 0,'0'-13'0'0,"2"-9"0"0,5-4 0 15,-1 9 81-15,6-2 167 0,3 3 6 0,2 1-16 16,-2-1-23-16,1 2-30 0,2 3-20 0,2-3-12 16,-3 4-20-16,5 0-9 0,-6 1-14 0,-3 3-25 15,-3 3-23-15,-4 5-26 0,1 1-22 0,-4 6-9 16,-2 3-4-16,-1 5 3 0,-3 8 14 15,-1 6 10-15,-4 8 4 0,-5 10-1 0,-3 10-5 16,-6 3-15-16,-4 7-1 0,-4 4-3 0,-8 0-2 16,-4 3 3-16,-7-1-3 0,-3 1-2 0,-2-1-6 15,-2-7 7-15,-6-2-8 0,-3-7 4 16,0-6 1-16,5-7-9 0,0-2 10 0,5-8-2 16,4-8 0-16,8-7 7 0,4-3-3 0,5-6 3 15,6-6 3-15,9-6 3 0,-1-5-4 0,8-5-2 16,6-4-7-16,-2-5-13 0,6-6 6 0,2-5 0 15,2-1 5-15,6-3 9 0,-2 3-5 16,5 0 1-16,2 7-4 0,2 6-5 0,4 2-3 16,0 7-2-16,-3 6 3 0,3 4-2 0,-3 7 5 15,-2 5-2-15,0 1 1 0,-1 2 7 16,-1 5-2-16,2-2 3 0,-1 5-2 0,3-2 0 16,6 0 0-16,-4-6 1 0,7-2 7 0,0-4-4 15,3-4 7-15,8-2-1 0,2-7-5 16,4-1 5-16,6-5-3 0,-1-1 6 0,5-4 2 15,3-2-2-15,5-4 3 0,-2-3-1 0,5-5 3 16,-8 3 0-16,-1-5 3 0,-5-4-4 0,0-8-1 16,-7-3 3-16,-3-4-5 0,-7-3 3 0,2 1 0 15,-7 0-6-15,-4 2 3 0,-7-2-2 0,-6 3 1 16,-6 4 9-16,-5 3-1 0,-10 1 4 16,-2 4-8-16,-11 0-4 0,-3 5-10 0,-5 1-4 15,-4 4 1-15,-6 9-6 0,-5-2 5 0,3 9-3 16,0-1 2-16,-3 5-4 0,2 2 1 0,-3 8-2 15,4 2-5-15,-2 6 4 0,9 3-6 16,3 8 3-16,-2 6 3 0,7 5-5 0,-5 4 4 16,7 6 0-16,6 0-3 0,1 3 7 0,6 1-2 15,9 2 3-15,1-5-3 0,11-3-3 0,3-8 1 16,9-7 3-16,7-4 7 0,3-4-1 16,9-2 6-16,3-4-4 0,9-5 1 0,-1-6 6 15,8 0-5-15,3 0 3 0,-2-4-3 0,2 0-1 16,-2-2-1-16,-2-5 2 0,6-3 4 15,-5 0-3-15,2-1 6 0,-4-4-4 0,-2 1-3 16,-4-5 7-16,-3 0-9 0,1 1 4 0,-7 0-3 16,-7 2-4-16,1 0 2 0,-13 1-2 15,-3 4 5-15,-6-1 4 0,-7 7 11 0,-3 1 3 0,-4 3-1 16,-3 0-6-16,-3 3-17 0,1 3-11 0,-4-1-3 16,-1 5-5-16,-1 5 6 0,-7 3 4 15,4 6 6-15,-3-3 4 0,-2 5 2 0,6 0-2 16,0 0-2-16,0-1 3 0,6 2-2 0,0-2 0 15,6 2 0-15,3-3-6 0,3 0 4 0,5-3-4 16,-3 2 6-16,6-3 0 0,1-2 2 16,0 2 2-16,-1-4-2 0,1-2 1 0,-6 2-3 15,6-4 3-15,-4 0 0 0,-2 1-2 0,3-4 4 16,-5-1-1-16,4-4 6 0,-4-2 9 16,7-2 0-16,-3-2 3 0,3-1-4 0,6-6-4 15,2 0-3-15,0-4-2 0,2-2 2 0,3-3-5 16,-1-2 2-16,-1-3-1 0,-1 0 1 0,-5-1 4 15,4 2-3-15,-6 4 2 0,-4 5-4 16,-2 4-3-16,-2 5 2 0,-4 0 3 0,0 5 6 16,-2 3-2-16,-2 0-4 0,2 1-15 0,-5 1-9 15,2 0 4-15,1 5 3 0,-4 5 11 0,1 0 2 16,0 7-1-16,-3-4 2 0,5 0-2 16,-6-1 3-16,6 3-1 0,0-4 0 0,3 4-5 15,2-7-2-15,0-2 3 0,4-1-5 0,2-2 8 16,0-1-1-16,0-1 0 0,5-4 3 0,5-3-1 15,-2-1 2-15,0-6-1 0,3 0-1 0,1-3-1 16,-6-1-4-16,0 1 2 0,1 1-1 16,-3-3 3-16,0 3 0 0,-3 0-1 0,-4-3 1 15,5 2-2-15,-4-1 4 0,0 4 2 0,-3 1-1 16,-2 3-1-16,-1 2-4 0,0 2-1 0,1 2-1 16,-2 0-4-16,1 2-7 0,0 2-9 15,-1 2 2-15,-1 0 1 0,0 4 11 0,-5 2 9 16,5 2-1-16,-2-1 3 0,3 2-6 0,2-3-2 15,3 1 2-15,5-4 2 0,-3 2 3 16,6-1 0-16,3 0 1 0,6-2-2 0,0-6 2 16,0-2 4-16,6 0-2 0,0-1 0 0,0 0-6 15,-3 1-4-15,0-2 3 0,-7-1 1 0,5 0 4 16,-4 0-1-16,3-2-2 0,-3 0-1 16,-3-2-1-16,4-1 3 0,-4 1-2 0,1-1 5 15,-4 0-6-15,0 2-4 0,1-5 4 0,-1-1-3 16,0 0 7-16,2-1 2 0,-2-2-2 0,3 0-2 15,-3-1-2-15,-2-5 2 0,2 2-2 0,2 0 3 16,-1 2 0-16,1 0-3 0,-2 0 2 16,-3 3-2-16,2 0 3 0,-7 2 6 0,1 3-4 15,-3 3 5-15,-2 2-1 0,-2-4-1 0,-3 5-2 16,2-1-6-16,-5 2-7 0,0 2-7 0,-3-1 0 16,-1 1 1-16,-1 1 3 0,-3-1 6 15,-3 5-2-15,2 4 1 0,-2 0-4 0,-1 1 0 16,1 2 5-16,-3 1 1 0,5 1 3 0,0 2-3 15,-1-4 1-15,5-1-2 0,7-3-4 0,1-4 1 16,5 0-6-16,5 0 0 0,1 2 3 16,-1-1 0-16,3 1 8 0,3 2 6 0,1-1 2 15,0 5 0-15,0-1-1 0,2 3-3 0,-1 3 1 16,-1 2 5-16,-4 6-3 0,3 6 2 16,-3 1-4-16,-3 5-4 0,-2 3 3 0,2-3 2 15,-5 3 4-15,-5 0 0 0,2 4 0 0,2 2-6 16,-6 2-1-16,2 3 4 0,-1 1-5 0,0 0 5 15,-1 5-4-15,-4-2-6 0,-1 2 3 0,0-7-4 16,-3 2 4-16,1 0 4 0,-8-4 0 16,-2 0-3-16,-4-10 0 0,1 0 1 0,-1-10 1 15,-2 0 9-15,-3-7-5 0,3-9 1 0,-4-3 4 16,3-7 1-16,3-7 7 0,1 0-2 0,4-8 0 16,6-5-6-16,2-7-3 0,5-3 2 0,6-7-2 15,7-2 3-15,4 2-5 0,10-5-6 16,1 1 2-16,2-1-2 0,9-1 5 0,-1 5 1 15,5-4 0-15,4 6-2 0,-1-3-4 0,5 0 1 16,0 1-2-16,6-3 2 0,3 1 3 16,3 1-1-16,2 0 1 0,3 0 0 0,0-2 2 15,3 2 5-15,0-3-6 0,-2 4 0 0,-6 1-3 16,-2-2-5-16,0-1 6 0,-9 4 1 0,-5 2 2 16,-1 3-1-16,-9 6-1 0,-4 4-2 15,-6 2 2-15,-4 4 10 0,-8 5-3 0,-4 3 5 16,-1 0-3-16,-1 2-9 0,0 0-1 0,-3 2-7 15,-5 1-5-15,-3 1-4 0,-1 1 0 0,-3 1 2 16,-4 3 4-16,0 1 3 0,-3 5 2 16,4 0 3-16,-1 3-7 0,5 1-3 0,2 0 2 15,3 4-1-15,6-1 5 0,3 6 5 0,1-2-2 16,3 1 0-16,1-3-1 0,4 0 3 0,3 0-1 16,2-2 3-16,4 0-1 0,2-2-3 0,-1 2 2 15,-4-7 3-15,-3 2 3 0,-4-5 10 0,-3-3 1 16,-6-1 7-16,-6 0 10 0,-5-1 0 15,-11-1 2-15,-4 5-6 0,-11-1-12 0,-12 1-9 16,-3-2-4-16,-5-4-6 0,-6 1-11 0,-1 1-57 16,-4 0-159-16,7 2-539 0,3-1-860 15</inkml:trace>
        </inkml:traceGroup>
        <inkml:traceGroup>
          <inkml:annotationXML>
            <emma:emma xmlns:emma="http://www.w3.org/2003/04/emma" version="1.0">
              <emma:interpretation id="{CB7451F0-200B-42F7-ACE8-41140DF90E67}" emma:medium="tactile" emma:mode="ink">
                <msink:context xmlns:msink="http://schemas.microsoft.com/ink/2010/main" type="inkWord" rotatedBoundingBox="18177,16945 25258,16847 25278,18260 18197,18358"/>
              </emma:interpretation>
              <emma:one-of disjunction-type="recognition" id="oneOf27">
                <emma:interpretation id="interp127" emma:lang="en-IN" emma:confidence="0">
                  <emma:literal>"Automobile</emma:literal>
                </emma:interpretation>
                <emma:interpretation id="interp128" emma:lang="en-IN" emma:confidence="0">
                  <emma:literal>@ Automobile</emma:literal>
                </emma:interpretation>
                <emma:interpretation id="interp129" emma:lang="en-IN" emma:confidence="0">
                  <emma:literal>E Automobile</emma:literal>
                </emma:interpretation>
                <emma:interpretation id="interp130" emma:lang="en-IN" emma:confidence="0">
                  <emma:literal>. Automobile</emma:literal>
                </emma:interpretation>
                <emma:interpretation id="interp131" emma:lang="en-IN" emma:confidence="0">
                  <emma:literal>o Automobile</emma:literal>
                </emma:interpretation>
              </emma:one-of>
            </emma:emma>
          </inkml:annotationXML>
          <inkml:trace contextRef="#ctx0" brushRef="#br0" timeOffset="283538.9905">18906 13053 807 0,'9'-13'164'16,"0"-5"-125"-16,2-2-18 0,2 5-10 0,1 4 35 16,5 1 46-16,-6 0 46 0,-2 2 12 0,-3 4-20 15,0 1-27-15,-5 3-35 0,-5 0-26 16,1 1-30-16,-3 1-13 0,0 4-10 0,1 4 5 16,-4 3 19-16,-1 7 5 0,-2 4 3 0,-5 6 2 15,-3 4-3-15,1 4-2 0,1 3 0 0,0 2 3 16,-4 1-5-16,2-1-5 0,-2-1-3 15,0 3-7-15,-3-5 4 0,7 2 2 0,-4-2 1 16,1-4-2-16,3-3-1 0,-4-2 0 0,4 0-2 16,1-5 4-16,2-4-3 0,1-2 3 0,0-2-5 15,4-8 0-15,1-2 3 0,2-5 1 0,1 1 3 16,1-4-6-16,3 0-8 0,0-3-17 16,-1 2-35-16,1 1-44 0,-2-3-55 0,0 0-70 15,0 0-85-15,-2-6-82 0,3 3-80 0,1-3 141 16,0 0 332-16,-1 0 0 0</inkml:trace>
          <inkml:trace contextRef="#ctx0" brushRef="#br0" timeOffset="284257.921">18774 13296 1 0,'-11'-12'0'0,"-3"-7"0"16,0 1 14-16,6 0 19 0,4 2 66 15,3-1 45-15,1-3 27 0,3-5 15 0,1 4-42 16,2-4-30-16,1-2-14 0,2 0-20 0,7-2-11 16,3-4-4-16,1 0-2 0,7-2-6 0,3 1-6 15,0-2-8-15,5-4-14 0,-4 1-8 0,8-1-8 16,-3 1-6-16,-4 3-1 0,5 5 2 0,-8 5 0 16,7 3 3-16,-6 2 3 0,1 4-1 15,0 0 1-15,-3 8 1 0,-1-4-5 0,-3 4 2 16,0 3-4-16,-7 2-1 0,3 1 1 0,0 3-4 15,-3 3 0-15,1 1-2 0,-2 4 2 0,-1 5 0 16,-1-1 4-16,-1 3 5 0,3 6 0 16,-3 2 2-16,4 3-2 0,-3 4-6 0,0 5 4 15,-6 2-1-15,1 7 2 0,-6 5 0 0,1 0-1 16,-4 0-1-16,-3-1-1 0,-1 1 3 16,-3 3-1-16,-2 1 2 0,-4-1-3 0,-1 0-3 15,-2 1 2-15,0-4-5 0,0 1 3 0,3-1-1 16,-1-6-4-16,2 0 2 0,-1 0-2 0,2-7 1 15,0 0-3-15,2-2 2 0,-2-4 0 16,-1-1-2-16,1-3 4 0,2 1-4 0,2-5 0 16,-2-2-3-16,3-1-7 0,-2-4-8 0,3-1-25 15,0-3-40-15,-1-2-44 0,5-1-49 16,-2-2-48-16,1 0-67 0,-2-3-108 0,1 2-124 16,2-4 523-16,-2 2 0 0</inkml:trace>
          <inkml:trace contextRef="#ctx0" brushRef="#br0" timeOffset="287587.3842">18389 13804 1 0,'-9'-7'0'0,"2"-3"0"0,-2 0 8 15,5 5 4-15,4 3-29 0,4 0 14 0,4-1 3 16,4 0 29-16,7-3 26 0,6-1 7 0,5 1-3 16,7-5-1-16,6 4 1 0,7-1-4 15,2 1-6-15,3-2-4 0,5 3-5 0,2-1 4 16,2 2 2-16,2 0-4 0,0 0-1 0,0 0-5 16,-1 0-3-16,0 3-4 0,-5 0-5 15,-5 2-4-15,-8-2-2 0,-2 4-3 0,-8-2-4 16,-4 0 0-16,-6 2-5 0,-2-1-8 0,-6 0-6 15,-3 1-33-15,-8-2-62 0,0 2-67 0,-5-2-70 16,-3 0-47-16,0-2 251 0,-1 0 36 0,-3 1 0 16,-4-2 0-16,0 1 0 0</inkml:trace>
          <inkml:trace contextRef="#ctx0" brushRef="#br0" timeOffset="288287.3023">19587 13553 1 0,'1'-1'0'0,"3"-4"0"15,-1-2 0-15,6-1 0 0,1 2 0 16,-4-1 0-16,6 1 0 0,0 1 0 0,-1-1 0 15,-3 2 0-15,0-1 0 0,2 0 0 0,-4 2 0 16,4 0 86-16,-5 0 40 0,2 0 7 0,-5 0 5 16,5 1-6-16,-4 1-22 0,-1-1-19 15,1 1-22-15,0 1-14 0,1 0-9 0,-3 0-6 16,-1 1-2-16,2 1-3 0,-1 1 1 0,-1-2 0 16,0-1 4-16,0 3 9 0,0-1-1 0,0 2 4 15,0 2-7-15,0 0-11 0,-1 1-3 16,1 2-7-16,0 0 0 0,-2 5-4 0,1-2-1 15,1 1-3-15,-1-3-7 0,-2 4 1 0,0-1-4 16,3 1 1-16,3 0-1 0,1-2-3 0,-1 2-1 16,-2-1-2-16,8 0 4 0,-5 1-3 0,4-1 3 15,-4 0-1-15,6-4-3 0,-5 3 4 16,4-2-2-16,-3-2 3 0,3-1 3 0,-5-1-4 16,4 2 0-16,-4-4 1 0,3 0-2 0,-4 1 4 15,-1-2-1-15,0 0 0 0,2-1 1 16,0-4 2-16,-2 2 6 0,2-3 4 0,6 0 4 0,1-3-4 15,1-1-1-15,1-4-6 0,2 2 1 16,0 0-2-16,1-4 0 0,-3 2 0 16,6 1-5-16,-6-3 4 0,1 2-4 0,-1-2-1 0,2 2 0 15,-3 0-5-15,-3-1 2 0,1 3-6 16,0-3 2-16,1-1 3 0,-6 1-2 0,5 2 6 16,-6-2-5-16,4 1 2 0,-7 0-5 0,2 3 5 15,1-2-2-15,0 1-2 0,-1 0 4 16,-2 3-6-16,-1 1 4 0,0 2 0 0,1 0 3 15,-1 2 2-15,0 1-2 0,0-3-1 0,0 3-6 16,0 0 0-16,0 0-1 0,0 3-6 0,-1-2-4 16,1-1-15-16,0 2-9 0,0-1 6 0,-1 1 3 15,1 1 21-15,-2 3 6 0,1 1 5 16,-3 5-2-16,-1-3-2 0,5 3 6 0,-4 4-5 16,0 2 8-16,-2-1-7 0,5 3 0 15,-3-2 4-15,-2 3-3 0,4 0 4 0,0-1-2 16,1-2-2-16,1 1 2 0,0-2-5 0,1-1 0 15,1-1-4-15,2-5 3 0,5 1 1 16,-1-7 1-16,-2 1 13 0,6-1 0 0,0-2 6 0,2-1 4 16,4-4-6-16,5 0 1 0,-2-1-8 0,-2-1 0 15,5 1-4-15,-8 0-3 0,4-2-3 0,-4 0-14 16,-2-1-15-16,-1 0-47 0,-2-2-49 16,2 3-37-16,-3-6-43 0,-1-1-27 0,2-1-33 15,1-2-72-15,0-1-50 0,-1-2 388 0,-5 1 0 16,5-2 0-16</inkml:trace>
          <inkml:trace contextRef="#ctx0" brushRef="#br0" timeOffset="288607.5167">20661 13110 1 0,'8'-12'0'16,"2"-8"0"-16,-1-2 0 0,1 3 0 0,-2 2 0 15,-2 3 4-15,2-1 184 0,-4 3-6 0,0 3 0 16,4 0 0-16,-6 3-1 0,0-1-2 15,-1 3-2-15,3 1-8 0,-2 1-23 0,-2 2-34 16,0-1-41-16,0 2-36 0,0-1-25 0,0 3-8 16,0 0 1-16,0 4 8 0,-2 3 15 0,-3 4 3 15,2 6 3-15,-6 4-2 0,3 6-6 16,-4 4 1-16,-2-1-6 0,0 7 1 0,-3 2-3 16,1 0-2-16,-2 3-3 0,2-3 4 0,-7-2-4 15,8 1 1-15,0-4 5 0,1-1-11 0,-1-4 5 16,5 1-2-16,-1-3-5 0,-2-2 2 0,5-1-3 15,-2-5-3-15,-3 0 0 0,8-3 2 16,-1-3-2-16,3-4-6 0,1-1-2 0,0-1-33 16,0-1-42-16,2 0-64 0,1-3-86 0,3 3-99 15,2-3-176-15,-2-3-197 0,-2-3 565 16</inkml:trace>
          <inkml:trace contextRef="#ctx0" brushRef="#br0" timeOffset="289121.8842">20380 13596 1 0,'-1'-7'0'16,"-2"-7"0"-16,-1 2 0 0,10 1 0 0,-1 3 0 15,6-4 0-15,4 0 0 0,-2 0 0 16,3 2 0-16,7-2 4 0,-2 2 64 0,-1-1 9 0,7-1 17 16,0 2 24-16,8 0 10 0,-3 0-7 15,3 1-18-15,1 3-31 0,-6-4-24 0,-2 5-17 16,-3 1-8-16,2 2-9 0,-7 1-2 0,-1 2-7 15,-6 1-3-15,-2-1 4 0,-1 4 1 16,-6 3 13-16,-2-1 10 0,-2 1 4 0,0 6 12 16,-2-2-1-16,-6 4 5 0,2 3 2 0,-3 0-7 15,2 0-3-15,-5 4-5 0,1-3-2 0,1-1-7 16,-4 1-4-16,6 0-1 0,0-3-7 16,-1-3 3-16,6-1-4 0,0-2 0 0,2-2 0 15,2-3-4-15,2 0 7 0,1-3 8 0,7 2 19 16,-2-2 9-16,3 1 9 0,3-3 4 15,2-2-8-15,5-3-3 0,2-1-12 0,-1-2-9 16,4-1-3-16,2 0-7 0,-6-2-1 0,2 1-2 16,0-2-2-16,0-1-1 0,-4-2 2 15,-2 0 4-15,-4 1 1 0,0-2 8 0,-5 0 5 0,1-2 4 16,-7 1 10-16,2-2 0 0,-10 3-2 16,-1 1-15-16,-5-1-18 0,-4-1-20 0,-6 1-10 15,-7 2 4-15,-9 2-4 0,-3 2 11 0,-5-2-1 16,-3 3-5-16,3 2 11 0,0 2-6 0,9 1 1 15,0 1-1-15,8 2-8 0,2 2-5 16,9-1-13-16,1 1-17 0,3 2-46 0,4-1-83 16,5 3-83-16,3 2-79 0,1 2-85 0,6-1-105 15,2 0-69-15,5 3 595 0</inkml:trace>
          <inkml:trace contextRef="#ctx0" brushRef="#br0" timeOffset="268369.7759">18069 13284 1345 0,'-7'-3'64'0,"-5"0"-51"0,1-1-27 16,6 1-16-16,4 6 0 0,1-3 10 16,0 0 16-16,1 3 19 0,0-2 3 0,-1-1-2 15,2 2-8-15,0-2 0 0,1-2 16 0,2 2 28 16,-3-1 37-16,4-5 23 0,1 4 12 0,4-2-9 15,-2 0-22-15,1-4-18 0,6 2-22 16,-6-3-10-16,3 0-2 0,-3 2-4 0,-4-4 13 16,0 0 2-16,-4 2 0 0,-1-6 3 0,-1 1-4 15,-1-1-4-15,-1 1 0 0,-7 4-7 0,4 0-7 16,-6 2-3-16,-1 3-8 0,-2 4-8 0,-2 2-6 16,-5 4-4-16,-1 4-1 0,-3 7-2 15,1 1 2-15,-3 2-4 0,4 1-1 0,7-6 4 16,3-1-3-16,3-1-4 0,6-3-6 0,4-3-5 15,2 1 5-15,0-4 5 0,8 0 4 0,-2-1 7 16,6-5 1-16,1-2 1 0,4-7 1 16,5 0 1-16,-1-5-3 0,1 2 6 0,-4-3-2 15,-4 2-3-15,-4 0 2 0,-1 0-42 0,-11 1-110 16,-9 3-318-16,-2 4-1055 0</inkml:trace>
          <inkml:trace contextRef="#ctx0" brushRef="#br0" timeOffset="289930.4891">21315 13414 715 0,'5'-11'223'0,"6"-2"-147"0,3 1-66 16,2 6 12-16,2 5 41 0,1-4 34 0,1 5 7 15,-2 2-21-15,-2 2-28 0,-3 2-15 0,1 0-14 16,-4 3-6-16,2 2 4 0,-2-1-4 16,-5 3 4-16,-2 4 1 0,2 4-5 0,-5-1-1 15,-1 0-2-15,-5 4 3 0,2-3-2 0,-6 3 2 16,-2 0-1-16,-2 0-5 0,1-4 3 0,-1 1-5 16,-3-1 3-16,4-3 1 0,-2 0-3 15,3-5 2-15,0-3-1 0,1 0 4 0,6-6 1 16,-2-1 1-16,4-1 5 0,3-1 2 0,0-1 12 15,0-1 8-15,2 2 4 0,-1-1-11 16,0-1-22-16,5-4-16 0,-2-4-13 0,0-2 1 16,6-4 3-16,4 2 4 0,-2-2 2 0,1-1 1 15,1 0 3-15,0-1 0 0,3-4 5 0,0 0 1 16,0-2-4-16,-2 3 3 0,0-6-3 0,0 2-1 16,5-2 2-16,-3 3-5 0,3 3-1 15,0-3-7-15,2 3 1 0,-6 5-5 0,5 1 2 16,-3 3 2-16,-2 6-4 0,5-3 1 0,-5 5 0 15,5-1 1-15,-3 2 2 0,-4 3 2 0,-1 2 1 16,1 2-1-16,-5 5 2 0,-4-3 2 16,5 3 5-16,-6 3 3 0,4 3 0 0,-6 1 0 15,1 4-8-15,-2 2 0 0,4-6 3 0,-5 6-1 16,0 0 2-16,-5-1 1 0,4 1-4 0,-2 1 3 16,1-7-1-16,-5 2 1 0,3-3 2 15,-1 0 0-15,-2-5-2 0,3 1-1 0,-3-6 2 16,5-2-1-16,2 0 3 0,0-3 3 0,0 2-3 15,1-4 3-15,4 0 0 0,-2 1 2 0,1-4 0 16,4-4-1-16,4 0-2 0,3-6-7 16,2-3 2-16,6-3 0 0,1 0 2 0,-2-4-1 15,3 1-3-15,2-3 1 0,0 0-4 0,-2 4 7 16,1-5 0-16,-3 6-2 0,-5 3-1 16,5 5-7-16,-5 2-1 0,2 0 1 0,-4 3 1 15,0 3 0-15,-3 2-5 0,-1-2-2 0,-1 6-3 16,-2-2 2-16,-5 1 4 0,3 2-3 0,-4 4 3 15,-2 1-4-15,-1 1-5 0,-1 2 6 0,-1 5 1 16,-4 2 7-16,2 7 8 0,-6 0-1 0,1 0-2 16,0 0 3-16,-3 0 1 0,1 0-3 15,-3-4 1-15,4 2-6 0,3-3-5 0,-2 0 4 16,1-5 1-16,4 1 3 0,-2-2-1 0,-1-2-3 16,6-1-6-16,-3-2-11 0,3-2-13 0,-3-2-35 15,4 1-40-15,4-2-37 0,-2 1-18 16,2-3-10-16,6 0-49 0,-3-3-100 0,5-5-182 15,6 1 138-15,1-2 366 0</inkml:trace>
          <inkml:trace contextRef="#ctx0" brushRef="#br0" timeOffset="290325.3458">22679 13262 1 0,'-2'-4'0'0,"1"-1"0"0,0 1 0 0,-1 2 0 16,1 2 0-16,0 0 0 0,-1 2 0 0,-3-1 0 15,1 5 23-15,-7 3 53 0,-1 4 27 0,-1 2 30 16,-2 3 19-16,-4-1 10 0,-1 5-9 16,1 3-20-16,-4 1-24 0,-1-1-20 0,3 1-10 0,1-1-10 15,2-3-7-15,-2-2-8 0,8-1-9 16,1-5-13-16,7-3-5 0,2 0-3 0,2-2-9 16,1 1-1-16,2-2-4 0,3-2 2 0,0-2 14 15,5-1 11-15,2 2 11 0,0-3 2 16,3-1-6-16,5-1-8 0,-1-3-8 0,4-2-1 15,0 1-1-15,0-2-1 0,2 0-1 0,-6-2-5 16,2-3 1-16,1 1 5 0,-7 0 2 0,0-3 6 16,-1 1-2-16,-1-3-2 0,-2-2 1 15,-2 1 4-15,0 0-1 0,-4-2 4 0,-1 3-2 16,-3-1-6-16,-4 5 3 0,-4-4-7 0,-5 3-2 16,3-3-8-16,-4 3-11 0,-1 0-7 15,-7 0-5-15,2 2-3 0,-4 2 0 0,-4 2 4 16,1 0-7-16,-2 5-7 0,7-1-1 0,-4 2-15 15,3 0-26-15,5 2-51 0,0-1-93 0,2 2-110 16,3 3-171-16,0 0-259 0,6 0 389 0</inkml:trace>
          <inkml:trace contextRef="#ctx0" brushRef="#br0" timeOffset="291068.9024">23267 12929 206 0,'7'-9'141'0,"1"-2"-72"0,3-3-2 0,-2 5 53 15,-1 4 53-15,4-1 46 0,-2 3-17 16,-6-1-39-16,-3 4-38 0,-1 0-39 0,0 0-34 15,-1 0-28-15,1 0-17 0,0 4 2 0,0 0 11 16,0 4 15-16,-3 4 9 0,-1 3 0 16,-3 0-2-16,-6 7-5 0,-1 3 0 0,1 4-7 15,-6 3-6-15,-4 2-1 0,-1 0-2 0,-2 3 2 16,-1 4 2-16,1-1-4 0,5-2-4 0,1 0 0 16,-3 0-6-16,3 2 2 0,-2 0 1 0,6-4-8 15,0-1 0-15,4-3-4 0,0-3-4 0,3-4 2 16,6-4 3-16,3-5-1 0,3 0 0 15,2-4 0-15,2-3-3 0,1 0 6 0,-2 0 5 16,8-2 0-16,-1 1 5 0,2-2-4 0,6-2 0 16,-4-3 2-16,3 0 0 0,0-2 2 0,0-2 0 15,-1 0 2-15,7-4-10 0,1-1-1 16,-1 1 4-16,-1-4-5 0,-1-1 13 0,-8-1 3 16,-1-4 3-16,-1 1 8 0,-5-3-6 0,-5-2-6 15,-4 1-16-15,-1-1-19 0,-5-1-19 0,-4 4-11 16,-8-1 1-16,-3 2 6 0,-6 0 11 15,-4 5 7-15,-5-2 5 0,0 5 5 0,3-2 7 16,0 2 3-16,3 5 2 0,2-1-1 0,7 2-2 16,6 1 2-16,3 0 0 0,11 0-5 15,2 2-20-15,0-1-21 0,9-2-9 0,2-2 2 16,4-1 24-16,11-1 15 0,0 1 9 0,7-1 1 16,4 1 0-16,3 0-2 0,2 1 5 15,3 1 2-15,-2 1-3 0,-2 0 2 0,-2 1-5 0,-1 2-1 16,-4 0 0-16,-3 3 6 0,1 2 3 15,-4-1-2-15,-3 2 2 0,-4 3-5 0,-1 0 4 16,-3 2 2-16,-5 2 8 0,-3-1 2 0,0 1 2 16,-6 4 10-16,3-2 1 0,-4 4 6 0,-3 1 3 15,-2-1-7-15,-6 2-4 0,6-3-10 0,-6 0-3 16,2-2 0-16,-2-5-2 0,1-1 1 16,1-1-6-16,0-5-4 0,4 2-5 0,-6-2-7 15,8 0-4-15,-3-1-29 0,0 0-36 0,2 1-55 16,-2-2-58-16,1-2-51 0,2 0-79 15,0 0-82-15,2 0-114 0,2-3 168 0,2-2 350 16</inkml:trace>
          <inkml:trace contextRef="#ctx0" brushRef="#br0" timeOffset="291357.167">24109 12914 203 0,'8'-30'277'0,"2"-9"-150"0,2-5-10 0,1 10 22 15,-1 11 21-15,2 2 24 0,0 1-6 0,-1 2-37 16,-3 5-14-16,-2 4-23 0,0 0-13 0,-1 6-17 16,-3 0-31-16,-3 3-28 0,-1 3-23 0,0 0-5 15,-1 8 11-15,0 3 15 0,-5 10 9 0,0 9 1 16,-8 3 2-16,0 8-5 0,-8 0 0 16,3 4 1-16,-2 0-9 0,6 1 2 0,2-1-5 15,1 1-1-15,2-1 5 0,-5-1-6 0,6-1 0 16,1-3-4-16,-1-3-3 0,5-3 0 0,-2-2 0 15,2 0 1-15,3-8-5 0,-2-1-1 16,-2-4-16-16,4-4-37 0,-2-3-48 0,1-4-52 16,2-1-51-16,0-3-51 0,-1-2-48 0,2 0-91 15,1-4-106-15,2 0 364 0,4-1 141 16</inkml:trace>
          <inkml:trace contextRef="#ctx0" brushRef="#br0" timeOffset="291907.5581">24282 13414 1 0,'2'-2'0'0,"-1"-1"0"0,2 0 0 15,1 1 30-15,0 2 104 0,-3 0 13 0,2 2-20 16,-3-2-39-16,2 0-18 0,-2 2-2 0,3 0 12 16,1 2 27-16,-3-3 21 0,9 2 11 15,-3-1 3-15,3-1-3 0,2 1-18 0,3-2-20 16,0 0-24-16,0-3-21 0,5 0-12 0,-4 0-8 15,5-3-5-15,3-1 0 0,-4-2-5 0,2 0 0 16,-2-2 1-16,-1-4 6 0,0 2 2 16,-3-2 5-16,-2 3 2 0,-1-4-4 0,-5 1 3 15,1 0-6-15,-5 0-4 0,-3 0 3 0,-1 0-6 16,0 0-3-16,0 1-7 0,-2 3-10 16,-6 1-11-16,1 2-7 0,-4 3-4 0,-2 1-8 15,-2 2 2-15,-5 2 0 0,1 2 5 0,-2 1 6 16,-8 3 3-16,3 4 4 0,-2 3 1 15,-6 1-3-15,3 6 2 0,-4 4 6 0,4-2 5 16,-1 8 2-16,5-1 8 0,2 1-6 0,4 0-2 16,2 0 4-16,5-3-6 0,5 0 1 0,6-3-3 15,5-6-1-15,2-2 3 0,6-2 9 16,2 0 8-16,6-1 5 0,6-5 4 0,4 1-2 0,6-4-5 16,5-4 1-16,5-1-7 0,7 0 1 0,5-3-3 15,10-3-2-15,-1-2 1 0,-1-2-5 16,-8-1 2-16,-4-1-3 0,-5-2-2 0,-7-4-4 15,-9-1-12-15,-4 0-6 0,-6-4-25 0,-5 2-30 16,-5 1-45-16,-7-2-64 0,-1 4-68 16,-8-3-119-16,-6 2-170 0,-4 3-243 0,-6-1 350 15</inkml:trace>
          <inkml:trace contextRef="#ctx0" brushRef="#br0" timeOffset="292022.2515">23805 12926 1866 0,'-5'-14'755'0,"1"-3"-675"0,1 2-47 0,4 7-30 16,9 4-3-16,3 2-3 0,2-2 8 0,2 2 0 16,6-1-2-16,-2 2-41 0,2 1-184 15,5 1-488-15,5 2-864 0</inkml:trace>
        </inkml:traceGroup>
        <inkml:traceGroup>
          <inkml:annotationXML>
            <emma:emma xmlns:emma="http://www.w3.org/2003/04/emma" version="1.0">
              <emma:interpretation id="{1350352A-0E17-4E94-A601-D6575E41D5C9}" emma:medium="tactile" emma:mode="ink">
                <msink:context xmlns:msink="http://schemas.microsoft.com/ink/2010/main" type="inkWord" rotatedBoundingBox="26271,17716 26514,17711 26517,17876 26275,17881"/>
              </emma:interpretation>
              <emma:one-of disjunction-type="recognition" id="oneOf28">
                <emma:interpretation id="interp132" emma:lang="en-IN" emma:confidence="0">
                  <emma:literal>O</emma:literal>
                </emma:interpretation>
                <emma:interpretation id="interp133" emma:lang="en-IN" emma:confidence="0">
                  <emma:literal>o</emma:literal>
                </emma:interpretation>
                <emma:interpretation id="interp134" emma:lang="en-IN" emma:confidence="0">
                  <emma:literal>0</emma:literal>
                </emma:interpretation>
                <emma:interpretation id="interp135" emma:lang="en-IN" emma:confidence="0">
                  <emma:literal>6</emma:literal>
                </emma:interpretation>
                <emma:interpretation id="interp136" emma:lang="en-IN" emma:confidence="0">
                  <emma:literal>7</emma:literal>
                </emma:interpretation>
              </emma:one-of>
            </emma:emma>
          </inkml:annotationXML>
          <inkml:trace contextRef="#ctx0" brushRef="#br0" timeOffset="309143.6268">26066 13274 469 0,'-8'-3'78'0,"-2"1"-90"16,-2 1-9-16,3 2 57 0,3 1 62 15,0 1 45-15,3 1 0 0,-4-2-35 0,2 2-29 16,0-1-26-16,2 2-7 0,-1-1 6 0,2 2 4 16,2 2 2-16,0-2-1 0,0 1-5 0,2 0-5 15,2 4-2-15,0-2-1 0,0 0-4 0,4 0 1 16,-3 1-3-16,2-2 0 0,0-1 7 16,1 3-4-16,2-3 7 0,0-3 1 0,3 2 2 15,-1-2 3-15,2-1-2 0,-1 2-3 0,5-5-11 16,-4-3-4-16,0 0-9 0,-1-3-4 0,1 0 5 15,-2 0-2-15,-2-4 1 0,0 1 3 16,-4 0 5-16,1 0 1 0,-5-3 7 0,0 3 5 16,-6 0-6-16,-1-2 1 0,-2 5-8 0,-1 2-8 15,0 0-5-15,-4 2-12 0,-1-1-5 0,-2 6-7 16,-4-3-14-16,0 2-6 0,0 2-15 16,3 0-29-16,-1 1-46 0,2 1-97 0,3 2-293 15,4-4-776-15</inkml:trace>
        </inkml:traceGroup>
        <inkml:traceGroup>
          <inkml:annotationXML>
            <emma:emma xmlns:emma="http://www.w3.org/2003/04/emma" version="1.0">
              <emma:interpretation id="{D76D0A12-A17D-49B5-AE24-BF5C765F46D1}" emma:medium="tactile" emma:mode="ink">
                <msink:context xmlns:msink="http://schemas.microsoft.com/ink/2010/main" type="inkWord" rotatedBoundingBox="27661,16690 33757,16570 33799,18678 27703,18798"/>
              </emma:interpretation>
              <emma:one-of disjunction-type="recognition" id="oneOf29">
                <emma:interpretation id="interp137" emma:lang="en-IN" emma:confidence="0">
                  <emma:literal>Infrastruct</emma:literal>
                </emma:interpretation>
                <emma:interpretation id="interp138" emma:lang="en-IN" emma:confidence="0">
                  <emma:literal>Intrastent.</emma:literal>
                </emma:interpretation>
                <emma:interpretation id="interp139" emma:lang="en-IN" emma:confidence="0">
                  <emma:literal>Infrasonic t.</emma:literal>
                </emma:interpretation>
                <emma:interpretation id="interp140" emma:lang="en-IN" emma:confidence="0">
                  <emma:literal>Into as trust.</emma:literal>
                </emma:interpretation>
                <emma:interpretation id="interp141" emma:lang="en-IN" emma:confidence="0">
                  <emma:literal>Infrasonic t</emma:literal>
                </emma:interpretation>
              </emma:one-of>
            </emma:emma>
          </inkml:annotationXML>
          <inkml:trace contextRef="#ctx0" brushRef="#br0" timeOffset="313843.6899">28309 12665 2 0,'7'-11'319'0,"-5"-1"-224"16,2-1-21-16,7-1 38 0,0 7 42 0,-2-1 29 15,0 0-17-15,4 2-55 0,-4 1-48 0,-6 2-26 16,1 3-16-16,-4 0-1 0,0 0 3 0,0 0-3 15,-3 0 1-15,3 2-6 0,0-2 5 16,-1 3 3-16,-1 3 14 0,-4 4 11 0,-4 8 4 16,-13 7 1-16,-3 5-8 0,-15 6-13 0,-8 2-14 15,-9-2-18-15,-5-4-5 0,-3-8-4 16,-3-2 6-16,-1-7 4 0,-1-4 4 0,4-2 4 16,1-5 2-16,7-4 13 0,9-3 9 0,8-4 11 15,7-6 13-15,4 0 0 0,11-3-2 0,9-5-13 16,8-7-15-16,6-7-16 0,10-5-11 0,12-6 2 15,5 1-4-15,7 0 3 0,0 3 1 16,5-1-3-16,2 4 3 0,2 0-3 0,0 3 1 16,1 4-1-16,0 2 0 0,0 2 4 0,-4 8-2 15,-7 5 3-15,-5 3-6 0,-4 3 1 0,-3 3-2 16,-2 1-4-16,-8 3 2 0,0 2-12 16,-3 1-8-16,-5 2-4 0,1 4 1 0,-6 2 11 15,1 8 6-15,0 3 11 0,-4 9 3 0,-1 12 3 16,-4 3 6-16,1 11-3 0,-4 6 6 0,3 4-5 15,-5 10 4-15,-1 3 1 0,-3 4-6 16,0-5 3-16,0-2-5 0,2-2 2 0,1-4 2 16,-1 3-5-16,1-4 3 0,-3-1-4 0,-5-4 5 15,-4-5 4-15,-7-3 5 0,-1-7 2 0,-2-3-1 16,-7-10 0-16,2-8-2 0,1-5 2 16,-2-8 3-16,2-6 0 0,2-6 3 0,4-6 1 15,3-8 0-15,4-5-3 0,2-6-6 0,6-8-3 16,1 1-6-16,2-3-3 0,4 2-2 15,4 0-3-15,1 2 2 0,2 5-5 0,2 7-1 16,4 0-7-16,2 6-5 0,2 1-3 0,0 1-3 16,2 4 0-16,4 1-1 0,1 2-2 0,1 2 2 15,-1 5 2-15,3 1 3 0,0 7 7 16,-1 1 7-16,-1 4-2 0,3-1 4 0,-4 3-3 16,1 0 1-16,-2-4 6 0,1 2-1 0,-1-3 0 15,-1 1-1-15,2-8-2 0,2-2 1 0,-1-2 3 16,-1-2 3-16,2-2 1 0,-1-2-4 0,3-1 0 15,4 0 1-15,-1-3 1 0,3-4 7 0,4-1-6 16,-2 2-2-16,6-4-1 0,-3 1-2 16,3 0 3-16,-4-3 3 0,0 3-2 0,0-3-1 15,1 0 0-15,-2-6 0 0,4 2 6 0,-7-4 1 16,2 1-3-16,1 7-3 0,-3-6-1 0,-5 6 0 16,2 2-1-16,-3 4 0 0,-4 3-6 15,-2 5-6-15,-6 1-3 0,0 1-4 0,1 4-2 16,-5-2 4-16,0 7 1 0,-1 5 8 0,-1 3 3 15,0 5 2-15,-5 3 5 0,0 1-3 16,-1 2 5-16,0-3-2 0,-1-2-1 0,2-1 0 16,-4-3-3-16,6-3 4 0,-1-1-2 0,-1-4 0 15,5-4-3-15,0-1-7 0,1-4 6 0,0-2 3 16,0-1 7-16,1 0 6 0,-1-1 4 16,1-2-3-16,5-6-2 0,0-3-1 0,7-7-8 15,1-1 1-15,1-3-3 0,4-1-6 0,0-2 2 16,-1 3 0-16,2-2 1 0,3 6 4 0,-5 4-4 15,0 0-5-15,3 6 1 0,-3-3-1 0,0 5-1 16,-4 5 0-16,-4 2-5 0,-3 2-9 0,-2 1 2 16,-4 3 2-16,2-2 7 0,-2 4 9 15,-1 2 1-15,0 3-2 0,-1 2-2 0,-2 0 0 16,2 2-1-16,1 1 5 0,1-4-2 0,3 1-2 16,0-4 1-16,4-5-2 0,4 2 7 15,-1-7 5-15,5-2 3 0,4-5 2 0,9-3-4 16,4-5-5-16,3-3 2 0,4-3-1 0,2 0 2 15,0-1-2-15,-3-2 0 0,1 0 2 0,-1-2 3 16,-10-3 5-16,3-4-6 0,-8-1-4 16,-1-4-3-16,1-3-2 0,2-4 1 0,-7-3 0 15,1-3 2-15,-4-2-2 0,1-5 0 0,1-2-1 16,-5-2 3-16,2 2 2 0,-4 7-2 0,-6 4 2 16,3 8-4-16,-5 3 0 0,-1 5 2 15,1 7 1-15,-3 2 4 0,0 11 2 0,-4-1 2 16,3 7-3-16,-1 1-2 0,1 2-7 0,1 3-20 15,-1 2-9-15,-2 5-7 0,-2 8 2 0,1 6 18 16,-6 9 12-16,-2 10 6 0,-1 4 1 16,1 8-1-16,1 9 0 0,-5 8 3 0,-2 4 5 15,-6 8 3-15,-3 1 4 0,1 3 0 0,-3 7-6 16,-1 1-4-16,-1 1-3 0,3-2 0 0,-2-2-1 16,3 0 2-16,2-2-2 0,3-3-3 0,8-2 0 15,0-6 0-15,6-6 0 0,4-7 1 16,5-10-3-16,8-6 0 0,-1-6 0 0,6-9 3 15,4-3 6-15,-1-9-1 0,5-8 1 0,-4-6 3 16,5-5 3-16,0-7 10 0,-4-7 4 16,6-5-3-16,2-10-2 0,4-3-5 0,0-4-4 15,-2-4 2-15,-5 0 2 0,-5-7-3 0,0 0-4 16,-10-3-3-16,-1 2-1 0,-6 0-3 0,-4 1 4 16,-6-2-3-16,-1 3-4 0,-4-1 0 15,-8 3-2-15,4 6 2 0,-7 0 2 0,-2 5-1 16,1 1-1-16,-1 3 0 0,6 4-5 0,-8 5 2 15,7 3 5-15,-5 6-3 0,1 3-1 16,5 2-3-16,0 4-6 0,2 0 2 0,3 4-1 16,6-2-8-16,1 2-6 0,5-3-15 0,3 1-3 15,3-1 8-15,4 2 12 0,3-1 21 0,6-2 7 16,6-3 2-16,10-2 1 0,3-6-6 0,5-1 2 16,6-1 2-16,3-5-2 0,-3 3 0 0,4-4-2 15,-8 3 2-15,0-4 1 0,-4 1 9 16,-4 1 5-16,-5 0-5 0,-5 5-3 0,-8-3-8 15,-1 5-3-15,-3 1-2 0,0 3 4 0,-7 4-5 16,-1 1-6-16,-3 2 5 0,-1 0-12 0,0 2-3 16,0-1 2-16,-1 6-1 0,0 2 8 15,-5 3 8-15,4 4 2 0,-4-1-4 0,1 1-2 16,2 1-3-16,3-4-2 0,3-1 1 0,5-1 4 16,0-1 4-16,1-1 5 0,6 0 5 15,8-3-5-15,-2 1 2 0,1-4-1 0,3 0 0 16,1 0 3-16,1 0 0 0,-2-1-4 0,2 1-1 15,-3-2-3-15,0 1 0 0,-6 0-3 0,4-1-46 16,-3 2-66-16,4-1-75 0,-2-4-97 16,0-1-70-16,4 2-122 0,6-4-243 0,0 0 344 15</inkml:trace>
          <inkml:trace contextRef="#ctx0" brushRef="#br0" timeOffset="314549.4431">30523 13138 1 0,'-3'-11'452'0,"-3"-6"-280"0,-3-1-20 0,-2 1 38 0,3 5 36 16,-1 0-2-16,-6 4-61 0,-5-1-70 0,3 1-34 15,-7 4-19-15,-3 2-8 0,-1 4-4 0,-7 2-5 16,1 7 0-16,-2-1 1 0,-4 8 1 0,-6 1-2 16,3 3-5-16,-6 4-1 0,7 1 2 0,2 2-1 15,0-2-2-15,6-1-11 0,2-2-7 16,8 0-4-16,6-5-3 0,8-3 2 0,6-4-10 15,5-1-3-15,2-2 1 0,9-3 11 0,1 0 16 16,10 0 13-16,2-6 4 0,6-6-5 16,5 0 2-16,2-6-10 0,4-2 3 0,0 2 3 15,-1-2-8-15,-4-3 8 0,-7 2 3 0,-5-1-1 16,-5 4 11-16,-9 0 5 0,-4 4 2 0,-6 1 4 16,-2 3-5-16,-2 0-15 0,-1 2-10 15,-1 2-14-15,-5 2-13 0,1 5 1 0,-5 3 1 16,-4 2-1-16,0 3 6 0,2 0 2 0,3 0 1 15,2-2 3-15,2 1-9 0,6-4-6 0,3-1-4 16,3 1 9-16,6-1 6 0,4-3 12 16,5 0 7-16,7-6 0 0,4 0 4 0,7-3-5 0,3 0-1 15,1-3-1-15,3-3-2 0,5-1 1 16,-6-1 1-16,-2 1 1 0,-5-5-2 0,-5 0 12 16,-3-4 1-16,-1 1-3 0,-5-4 6 15,-2-7-9-15,2 1 2 0,-3-4-2 0,-3 1-3 16,3 0-4-16,-4 0-1 0,-6 0-1 0,3 6 1 15,-2 0 1-15,-4 7-1 0,2 0-3 0,-4 6 3 16,-3-1 0-16,0 5 2 0,-2 2 3 0,0-1-6 16,-2 3-3-16,2 3-4 0,1-2-6 15,-2 3-4-15,2 0-9 0,1 3-12 0,-1-3-6 16,-3 3 4-16,1 5 6 0,2 2 7 0,-3 6 7 16,-2 1-3-16,5 2 2 0,0 3-1 15,2-2 3-15,4 4 3 0,1-1 3 0,2-1 3 16,4 0-1-16,-3 1 3 0,5-1 1 0,3-1 0 15,2 5 5-15,-5-5-2 0,5 2 1 0,-3-2-9 16,-4-1-3-16,-4-1 5 0,0-3-2 16,-5 1 12-16,-3-4 2 0,-3-1 10 0,-5 3 8 15,-6-2 6-15,-4 2 3 0,-11-1-8 0,-9-2-6 16,-3-2-7-16,-6-6-4 0,1 2-2 16,-3-3-3-16,-1-1 1 0,6 1-3 0,2-3 0 0,5 0-2 15,2 0-3-15,8-3-6 0,1 1-39 0,13-1-57 16,9 0-154-16,3-3-192 0,6-1-278 15,10-6-256-15</inkml:trace>
          <inkml:trace contextRef="#ctx0" brushRef="#br0" timeOffset="314906.3363">31575 12372 1914 0,'-3'-10'184'0,"-1"-5"-94"15,-2 2-78-15,6 9-10 0,0 4-6 0,0 2-12 16,-2 0 5-16,0 4 2 0,-9 10 7 0,-1 6 18 16,-6 9 7-16,-4 9 6 0,-4 4 0 15,-2 4 3-15,3 3 2 0,0 3 4 0,1 5 4 0,7 1-5 16,1 1-2-16,-4-3-10 0,5 2-3 15,1 0-2-15,-2-1 0 0,4-2 3 0,-1 1-12 16,2-6 2-16,-2-1-5 0,1-6-5 0,5-3 8 16,-2-1-13-16,-1-7-30 0,6-3-60 0,-5-4-92 15,5-3-146-15,-4-5-208 0,4-3-332 16,0-3 288-16</inkml:trace>
          <inkml:trace contextRef="#ctx0" brushRef="#br0" timeOffset="315726.0518">30913 13165 977 0,'-10'-14'519'0,"5"1"-413"0,-4-5-88 0,10 6-8 16,10 2 10-16,3-2 8 0,8 0 17 0,5 1-1 16,5-2-9-16,7 4 0 0,8 2 4 0,0-2 1 15,5 3-1-15,0-1-6 0,2 1-4 16,-1 0-6-16,0 1-4 0,-2 0 1 0,-3-1-5 15,-6 1-1-15,-5 1-3 0,-7-2 0 0,-2 3 2 16,-5-3 1-16,-5 1 3 0,0 0 0 0,-9 0 7 16,2 1 3-16,-8 1 11 0,5-3 7 0,-7 1-4 15,-1 1-4-15,0-1-12 0,0 1-9 16,-1 1-3-16,-3-2-8 0,-3 1-3 0,3 1-7 16,-4 0-5-16,2 3-2 0,-4 0 0 0,-2 1 1 15,-2 4-3-15,1 1 4 0,1 1-1 0,-4 2 2 16,-6 5 4-16,6 0-2 0,0 0 1 15,0 2-5-15,-2 1-3 0,10 1-1 0,0 0-2 16,3-2 2-16,4 4-2 0,2-4 3 0,3 2 3 16,4-3 0-16,0 1 9 0,4-1 0 0,0 3 4 15,2 1 3-15,-1-4-4 0,1 4-5 16,-2-3-2-16,-3 2 2 0,-4 0-1 0,-3 1 10 16,-2 2 4-16,-2-6-2 0,-2 1 9 0,-5-1-4 15,2-1 2-15,-1-4 3 0,-1-1-5 0,2-1-1 16,0-1-5-16,5-3 0 0,-1-2-6 15,2-1 1-15,1 1-2 0,0-4-5 0,1 2 6 16,0-1 0-16,2 1 10 0,5-2 7 0,3-1 0 16,2-3 0-16,5-4-7 0,-1 0-1 0,6-1-1 15,1-4 0-15,0 2 1 0,2-5-4 16,-5 0 4-16,5-3-3 0,-2-1 6 0,0 0 4 16,0-2-9-16,-4-2 8 0,3-1-13 0,-7 3 1 15,-3 1 2-15,-1 4-3 0,-2 3 1 0,-5 3-2 16,-1 1 5-16,-1 4-4 0,-2 4 2 0,1 1 1 15,-2 3-6-15,0 1-5 0,-2-1-13 16,2 0-18-16,-1 2 0 0,1 2 5 0,-5 4 12 16,3 4 14-16,2 1 4 0,-4 5 1 0,3 0-1 15,-6 3 3-15,6 1-4 0,-1 0 5 16,1-4-9-16,0 4 2 0,1-6 2 0,1 2-4 16,2-3 6-16,6 1 0 0,-5-4-1 0,6 2 2 15,-1-6 2-15,0 0 1 0,3 0 0 0,7-5 7 16,-4-2-1-16,-2-1-3 0,1-3 7 15,-1-3-6-15,-1 0 5 0,0-1-1 0,-2-1-4 16,4-7 3-16,-3 2-4 0,1-5 3 0,2 0 1 16,-1-3 1-16,-1-3-1 0,0-1-4 0,-1 1 3 15,-2 0-7-15,-2 2 2 0,0 4 1 0,-3 4-4 16,-3 5 4-16,-1 5-3 0,0 1-4 16,-1 3-8-16,1 0-13 0,-2 1-8 0,1 2-2 15,-7 5 12-15,1 2 7 0,-5 8 10 0,-1 3 6 16,1 0-9-16,-2 1 9 0,4 2-4 0,-1-5-6 15,7 1 3-15,-4 1-4 0,6-2 0 16,2 2 4-16,2-1 3 0,5-2-1 0,-2-1 2 16,6-2 0-16,1 2-77 0,1-5-149 0,3-3-244 15,-2-1-424-15,7-5 240 0</inkml:trace>
          <inkml:trace contextRef="#ctx0" brushRef="#br0" timeOffset="315987.05">32723 13057 1367 0,'-7'-6'80'0,"-9"-1"-79"0,0 0-22 0,3 4 4 16,0 3 7-16,-1 3 5 0,-6 4 9 0,-6 3 8 15,-7 8 13-15,0 6 15 0,0-3 10 0,1 4 6 16,-3 2-9-16,7 1-12 0,4 1-12 0,5 0-12 15,8-3-2-15,7 3-3 0,4-4 1 0,5 0 3 16,8 1 2-16,3-4 4 0,5-6 2 16,5-1 0-16,3-5-2 0,1-5-25 0,4 0-52 15,1-5-103-15,0-1-133 0,4-5-221 0,-3-3-227 16,-5-5 730-16</inkml:trace>
          <inkml:trace contextRef="#ctx0" brushRef="#br0" timeOffset="316229.9102">33075 12617 46 0,'-2'-12'457'15,"-2"-4"-228"-15,0 1-12 0,4 4 9 0,0 8-5 16,1 1-76-16,-1 2-87 0,3 2-57 0,-3 4-17 16,0 0 7-16,2 5 20 0,-2 5 28 15,0 6 11-15,-6 9 9 0,4 7 3 0,-3 4 1 16,-2 0 6-16,2 4-1 0,-3 2-1 0,-3 1-7 15,6 4-15-15,-5-1-5 0,5-2-7 0,-3 1-1 16,1-3-3-16,1 0-2 0,2-3-3 0,-4 1-10 16,6-7-4-16,0-1-51 0,0-2-119 15,2-5-212-15,0 1-369 0,-1-7-321 0</inkml:trace>
          <inkml:trace contextRef="#ctx0" brushRef="#br0" timeOffset="316439.873">32878 13193 472 0,'-10'-14'616'0,"3"-5"-518"0,-1 0-16 0,8 7 9 16,9 2 15-16,5 1-4 0,2-2-33 16,5 2-27-16,1 0-13 0,7 3-5 0,5 2-2 15,5 1 2-15,2 1-4 0,7 2-2 0,1 3-7 16,-1 3-4-16,2 0 0 0,-7 3-3 0,-1 1-6 15,-1-2-75-15,-5 1-194 0,-4 3-315 0,-8-3-321 16</inkml:trace>
          <inkml:trace contextRef="#ctx0" brushRef="#br0" timeOffset="316738.4158">33322 13814 2768 0,'-20'-22'148'0,"0"-2"-197"16,-1-1-10-16,7 13-9 0,14 9 32 15,3 1-76-15,-2 1-275 0,7-1-522 0,-5 2-386 16</inkml:trace>
        </inkml:traceGroup>
      </inkml:traceGroup>
    </inkml:traceGroup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39:20.28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E88207E-768F-45E7-839E-5A3E2FE9D3AA}" emma:medium="tactile" emma:mode="ink">
          <msink:context xmlns:msink="http://schemas.microsoft.com/ink/2010/main" type="inkDrawing" rotatedBoundingBox="534,10020 6404,9529 6416,9677 546,10168" semanticType="underline" shapeName="Other">
            <msink:sourceLink direction="with" ref="{E1C8FB7D-E0F6-48CD-9AB8-BFE86F17E60E}"/>
          </msink:context>
        </emma:interpretation>
      </emma:emma>
    </inkml:annotationXML>
    <inkml:trace contextRef="#ctx0" brushRef="#br0">63 468 1 0,'-11'1'0'16,"-4"-1"0"-16,0 1 0 0,3 1 0 15,3 0 0-15,8-2 0 0,1 1 0 0,0-1 0 16,4 0 0-16,5 1 19 0,7 4 99 0,14-2 65 16,12 3 11-16,15-2 7 0,10 2-16 0,13-1-32 15,18-4-26-15,9-2-21 0,17-2-11 0,18-5-5 16,8-2-7-16,15-5-3 0,11-3-3 15,17-4-8-15,9-4-9 0,18-2-5 0,7-2-11 16,7-2-8-16,5 0-3 0,-2 1-10 0,-3 0-5 16,-8 2-2-16,-3 1-10 0,-9 3 10 0,-5 3-2 15,-9-1-1-15,-12 4-1 0,-7 4-7 16,-9-1 3-16,-16 7-1 0,-11 0 2 0,-16 3-4 16,-11 4-3-16,-17 0-1 0,-8 4 2 0,-8 0-1 15,-13 1 2-15,-7 0-1 0,-9 3-7 0,-6-3 7 16,-10 0-1-16,-8 1 3 0,-4-1 4 15,-10 2-14-15,-5-1-21 0,-5-1-36 0,-7 2-75 16,-1-1-90-16,-2 2-141 0,-8 5-233 0,-3 0-163 16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0:33.41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B77DBD7-A0B2-4359-B6FB-D295113DA2FD}" emma:medium="tactile" emma:mode="ink">
          <msink:context xmlns:msink="http://schemas.microsoft.com/ink/2010/main" type="inkDrawing" rotatedBoundingBox="1102,14535 20570,14011 20575,14191 1107,14715" shapeName="Other"/>
        </emma:interpretation>
      </emma:emma>
    </inkml:annotationXML>
    <inkml:trace contextRef="#ctx0" brushRef="#br0">0 564 2091 0,'0'0'104'0,"0"-5"-176"0,6 1-22 16,-1 4-10-16,7 0 17 0,6 6 62 0,6-6 17 15,11-2 15-15,5-2 5 0,3 2 7 0,10-2 0 16,9 2 0-16,6 0 0 0,8-1-5 0,7 0 0 16,4 3-4-16,7-4-1 0,2 4 1 15,6-2 0-15,7-1 0 0,9 2-1 0,-2-4-1 16,8 2-2-16,3 0-4 0,7-1 0 0,8-2-1 16,11-1 0-16,12-2-1 0,7 0-2 0,7 0 2 15,9-2-2-15,9 2 1 0,10 0 2 0,13-1-2 16,10-2 1-16,8 4-3 0,10-5 3 15,10 3-3-15,16-1 3 0,9-3-1 0,10 1 0 16,12-1 1-16,10-1 1 0,5-1 0 0,8 0 0 16,7-3 0-16,5 2 2 0,4 1-3 0,8 1 3 15,2 0-3-15,8 0 2 0,7 0 3 16,5 2 0-16,14-2 4 0,-1 2-1 0,7 1-1 16,10 0 0-16,-3 0-1 0,2-1 0 0,-2 0-3 15,-7 1-1-15,2-1 1 0,-4 1 0 0,-5-2 0 16,-5 4-1-16,-6-1 4 0,-6 1 0 15,-11 2 3-15,-5 4 3 0,-9 0-5 0,-17 2 0 16,-13 2-1-16,-12 0-1 0,-17 2-4 0,-14-1 2 16,-19 0-1-16,-17 4-2 0,-13-4 3 0,-18 4-3 15,-13-1-2-15,-20-1 4 0,-14 3-3 0,-15-3 4 16,-14 1-3-16,-16 0-2 0,-13 2 2 16,-18-2-4-16,-14 2 3 0,-10-1-1 0,-14-4 0 15,-13 1 3-15,-7-1 0 0,-10 1 6 0,-6-1 14 16,-7 1 31-16,-4-2 26 0,1-2 16 0,-2 4 4 15,2-2-17-15,2 0-13 0,-2 0-16 16,0-2-14-16,-2 2-13 0,-1 0-12 0,1 0-6 16,-6 0-6-16,5 0 2 0,-4 0-1 0,1 0-2 15,4 0 2-15,-2 0 0 0,1 0 1 16,4 0-2-16,1-1-3 0,0 1-2 0,1 1-4 16,0-1 1-16,3 0-2 0,-4 0 4 0,0 0 3 15,0-1-2-15,0 1 3 0,0 0-4 0,2 0 0 16,-2 0-3-16,1-2-4 0,-1 1-2 15,0 1-4-15,0-2-6 0,0 2-23 0,-1 0-55 16,-1-1-79-16,-2-1-138 0,3-1-242 0,0-1-298 16,1 1 275-16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0:34.56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6AF5AB0-371B-4823-9ABB-D10120CEB87C}" emma:medium="tactile" emma:mode="ink">
          <msink:context xmlns:msink="http://schemas.microsoft.com/ink/2010/main" type="inkDrawing" rotatedBoundingBox="19813,14200 20462,5866 23208,6080 22558,14413" semanticType="verticalRange" shapeName="Other">
            <msink:sourceLink direction="with" ref="{76C75826-B1E1-4015-80A9-C634254302BF}"/>
            <msink:sourceLink direction="with" ref="{70E440D5-1996-4089-BD52-69CC96370E34}"/>
            <msink:sourceLink direction="with" ref="{E9E63CD0-9AD4-46A1-82B6-4F1D8CDC3001}"/>
            <msink:sourceLink direction="with" ref="{E56AF54B-B660-4958-9DE7-BD9806256CAE}"/>
          </msink:context>
        </emma:interpretation>
      </emma:emma>
    </inkml:annotationXML>
    <inkml:trace contextRef="#ctx0" brushRef="#br0">3086 8 1636 0,'-8'-6'69'0,"-10"-4"-78"15,3 2-36-15,3 8-12 0,6 5 0 0,-5 5 19 16,0 5 13-16,-1 3 11 0,3 6 11 16,1 1 1-16,-3 6 1 0,-1 1-4 0,7 6 2 15,-4 3-1-15,7 8 6 0,-1 7 6 0,2 5 3 16,-5 10 11-16,4 11 3 0,-4 3 4 15,0 7 3-15,-6 9-4 0,2 6 0 0,-1 3-2 16,-6 3 3-16,1 5-2 0,0 5-2 0,-3 4-4 16,2 6-8-16,1 3 3 0,-1 7 1 0,4 2 8 15,-3 6 4-15,7 3 1 0,1 5 2 16,2 7-3-16,-1 3 5 0,6 3-1 0,2-4-1 16,6 1 4-16,-1-5 0 0,3 1 5 0,2 2 5 15,-3 0 3-15,2-1 9 0,-2 4 3 0,-4-4 2 16,-2-2-6-16,-1 2-9 0,-1-7-3 0,-1 1-13 15,-2-4-5-15,-1-4-3 0,-3-1-4 0,-1-6 3 16,2 1-1-16,-4-7-3 0,6-8-4 16,-4 1-6-16,4-10-4 0,-1-3-1 0,-2-3-1 15,4-9 2-15,-1-1 2 0,-1-7-1 0,2-5-1 16,2-3 1-16,-2-9-1 0,-2-4 3 16,2-1 0-16,3-6 0 0,0-3-3 0,0-6-2 15,7-3 5-15,-3 0-8 0,1-9 8 0,3-2-1 16,-2-2-4-16,2-4 4 0,-3-1-3 0,3-1 1 15,-4-5-2-15,3-3 2 0,-4-5-3 16,1-4 0-16,1-3 1 0,-2 0-5 0,-1-5 5 16,-2-1 1-16,0-5-3 0,0-3 5 0,0 0-2 15,0-3 3-15,0-1 2 0,0-2 3 0,0 0 2 16,0 0 3-16,-1 0 4 0,0 0-7 16,-2 0 8-16,-5 0-5 0,-3 0-7 0,3 0 6 15,-5-2-11-15,-6 2 2 0,-1-1-1 0,-1 1-4 16,-6-2 3-16,-4-1-3 0,-7 2 1 0,-10-1-4 15,-6-1 2-15,-10 2 0 0,-10-3-2 0,-17 3 7 16,-20-1-6-16,-15 1 0 0,-24-1-5 0,-14-4-15 16,-21 1 1-16,-20-5-7 0,-10-1-2 15,-7-1-21-15,1-2-67 0,6 4-165 0,6-1-581 16,10 8-744-16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3:41.4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56678BF-9562-4231-A8B2-53979D1BDB87}" emma:medium="tactile" emma:mode="ink">
          <msink:context xmlns:msink="http://schemas.microsoft.com/ink/2010/main" type="writingRegion" rotatedBoundingBox="23931,6128 31609,5958 31645,7568 23967,7738"/>
        </emma:interpretation>
      </emma:emma>
    </inkml:annotationXML>
    <inkml:traceGroup>
      <inkml:annotationXML>
        <emma:emma xmlns:emma="http://www.w3.org/2003/04/emma" version="1.0">
          <emma:interpretation id="{BEBA69AC-4874-4CB8-A614-E78E15DADC43}" emma:medium="tactile" emma:mode="ink">
            <msink:context xmlns:msink="http://schemas.microsoft.com/ink/2010/main" type="paragraph" rotatedBoundingBox="23931,6128 31609,5958 31645,7568 23967,77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9BBE08-A9BC-43DF-9597-C6087EFC9843}" emma:medium="tactile" emma:mode="ink">
              <msink:context xmlns:msink="http://schemas.microsoft.com/ink/2010/main" type="line" rotatedBoundingBox="23931,6128 31609,5958 31645,7568 23967,7738"/>
            </emma:interpretation>
          </emma:emma>
        </inkml:annotationXML>
        <inkml:traceGroup>
          <inkml:annotationXML>
            <emma:emma xmlns:emma="http://www.w3.org/2003/04/emma" version="1.0">
              <emma:interpretation id="{F983BF52-7DD8-4B43-9F00-68C643625961}" emma:medium="tactile" emma:mode="ink">
                <msink:context xmlns:msink="http://schemas.microsoft.com/ink/2010/main" type="inkWord" rotatedBoundingBox="23931,6128 31609,5958 31645,7568 23967,7738"/>
              </emma:interpretation>
              <emma:one-of disjunction-type="recognition" id="oneOf0">
                <emma:interpretation id="interp0" emma:lang="en-IN" emma:confidence="0">
                  <emma:literal>"Telecoms.</emma:literal>
                </emma:interpretation>
                <emma:interpretation id="interp1" emma:lang="en-IN" emma:confidence="0">
                  <emma:literal>"Tele comm.</emma:literal>
                </emma:interpretation>
                <emma:interpretation id="interp2" emma:lang="en-IN" emma:confidence="0">
                  <emma:literal>a Telecoms.</emma:literal>
                </emma:interpretation>
                <emma:interpretation id="interp3" emma:lang="en-IN" emma:confidence="0">
                  <emma:literal>"Telecom.</emma:literal>
                </emma:interpretation>
                <emma:interpretation id="interp4" emma:lang="en-IN" emma:confidence="0">
                  <emma:literal>"Teele comm.</emma:literal>
                </emma:interpretation>
              </emma:one-of>
            </emma:emma>
          </inkml:annotationXML>
          <inkml:trace contextRef="#ctx0" brushRef="#br0">69 60 1936 0,'-3'-12'168'0,"-2"-4"-74"0,-1-1-45 16,2 7-34-16,3 6-26 0,1 2-26 0,0 2-29 16,0 0-34-16,0 2-20 0,0 1 13 0,0 3 28 15,-1 3 36-15,-2 5 34 0,-4 6 14 16,5 2 7-16,-5 0 2 0,3 2 5 0,1-3 1 16,2-3 6-16,2-5 2 0,-1-2 7 0,3-5 8 15,-3-2 14-15,1-2 27 0,-1-2 21 16,0-2 25-16,0 2 13 0,0-3 3 0,3 0-16 15,-3-1-31-15,0-5-29 0,4-8-34 0,-4 1-14 16,-4-5-3-16,1 2-3 0,2 1 2 0,-2 6-3 16,1 0-2-16,-2 5-1 0,0 2-4 15,4 4-2-15,-2 1-6 0,1 0-9 0,1 0-11 16,0 1-13-16,-1 2-2 0,-1 0-1 0,0 5 9 16,0 4 5-16,-2 1-1 0,4 5-24 0,0-2-59 15,0 4-80-15,2-4-122 0,4 0-145 0,1-4-314 16,4-1-181-16</inkml:trace>
          <inkml:trace contextRef="#ctx0" brushRef="#br0" timeOffset="391.4368">611-339 1708 0,'-10'-9'141'0,"-5"-3"-59"16,-2-2-52-16,6 6-13 0,5 4-9 15,3 1 4-15,-1 1-3 0,4 1-3 0,0 1 5 16,3 0-2-16,-1-2 0 0,1-3 1 0,5 1 1 16,4-5 4-16,7-3 8 0,5-2 8 0,8-3 4 15,6-3 8-15,9-1 0 0,2 2 0 0,10-1 1 16,6 1-11-16,2 3-8 0,0 0-6 0,0 2-7 15,-2 2 1-15,5 1-2 0,-3 4-1 0,-2 0-1 16,-4 1-3-16,-4 1-1 0,-5 3 0 16,-5 2 0-16,-2-1-4 0,-11 2-1 0,-2-1-10 15,-9 2-22-15,-6 0-30 0,-5 1-44 16,-2 1-51-16,-6-1-31 0,-3 2-16 0,-1-1 12 16,-1 0 23-16,-3 4 8 0,-3 1-14 0,-1-1-43 15,0-1-46-15,-5 2-22 0,0 1 17 0,0-2 269 16,0-2 0-16,-3 1 0 0,1 1 0 0,-1-2 0 15,-3-2 0-15</inkml:trace>
          <inkml:trace contextRef="#ctx0" brushRef="#br0" timeOffset="633.4201">1387-515 1 0,'-4'-7'207'0,"0"2"236"16,-3-3-155-16,7 4-103 0,0 1-54 0,0 0-24 16,2 0-9-16,-1 0-6 0,2 3-23 0,-2 0-37 15,0 0-33-15,1 3-19 0,2 3-6 0,1 5 14 16,-1 5 17-16,1 5 10 0,-1 9 14 15,2 6 1-15,-6 9 0 0,0 2 0 0,0 7 3 16,-6 7 3-16,-2-1 3 0,-2 4 5 0,-6 2-3 16,-7 1-3-16,3 0-2 0,-3 0-6 0,-3 0-2 15,2-3-4-15,-1-5-2 0,2-5-2 16,-3-5-1-16,5 1 1 0,0-4-1 0,-1 0-2 16,3-3-4-16,2-1-11 0,1-6-32 0,4-6-59 15,1-2-78-15,6-7-109 0,-1-3-147 0,6-6-208 16,4-3 34-16,2-5 597 0</inkml:trace>
          <inkml:trace contextRef="#ctx0" brushRef="#br0" timeOffset="1300.9625">1678 373 1552 0,'-1'-7'150'0,"1"-2"-95"0,1-3-78 16,7 0-21-16,3 3-5 0,5-7 18 0,8 3 14 16,3-5 7-16,4 0 11 0,-1-5 3 0,7 0 3 15,-3-2 1-15,1 0 1 0,-1-1 2 16,-7 1 3-16,-3-3 5 0,-1 4 6 0,-5-3 4 0,1 1 7 16,-5 0 1-16,-5 2 6 0,2 3 1 0,-7 6 1 15,0 0 1-15,-2 6-3 0,-4 0-2 16,0-1-7-16,-3 4-8 0,1 1-13 0,-4 1-10 15,0 2-7-15,-3 2-7 0,-2 3 1 16,-3 3-4-16,-2 3-3 0,1 9 3 0,-5 0 0 16,2 7 5-16,-1 7 5 0,-3 6 4 0,4 3 2 15,-3 1 2-15,5 2 0 0,2 0 0 0,3 2 1 16,5-8-3-16,4-4-4 0,2-4-2 16,5-6-3-16,2-6 1 0,9-3 8 0,-1-4 6 15,9-3 12-15,5-1 7 0,1-5 3 0,8-5-4 16,-3-6-1-16,8 0-6 0,2-4-7 0,-2-2-5 15,-1-2-36-15,1-2-51 0,-1-2-52 16,-3-4-42-16,-3-1-22 0,-2-3-12 0,-5-5-10 16,-2-3 0-16,-5-3 35 0,6-3 49 0,-5-7 55 15,3-2 45-15,-1-2 11 0,1-4 14 16,2 1 5-16,-5-1 5 0,5 2 3 0,-6 6 3 16,0-1 3-16,-1 4-2 0,-6 1 16 0,-3 8 7 15,-1 2 8-15,-2 2 21 0,-3 4 12 0,1 2 25 16,-4 2 36-16,2 3 29 0,-6 4 18 0,3 3 0 15,-1 2-24-15,-2 2-24 0,1 3-24 16,0 3-16-16,1 2-21 0,1 4-32 0,0 1-47 16,0 4-37-16,0 2-7 0,-4 7 9 0,-3 11 32 15,1 9 22-15,-4 9 6 0,-3 4 3 0,-3 7-3 16,0 7-6-16,-2 4 0 0,2 3-4 0,0 3-3 16,1 5 6-16,-1-5 0 0,0-1 1 15,3-1 4-15,3-9-5 0,1-7-3 0,2-4 1 16,3-5 1-16,2 0-2 0,0-8 4 0,4-1 4 15,-2-7 0-15,4-1 7 0,-3-4-6 16,3-4-21-16,-1-1-57 0,1-4-104 0,1-2-138 16,-2-3-244-16,2-6-258 0,0-3 506 0</inkml:trace>
          <inkml:trace contextRef="#ctx0" brushRef="#br0" timeOffset="1739.6452">2756 170 1591 0,'0'-7'223'0,"0"-3"-123"0,5-4-81 15,3 2-20-15,8 0-3 0,7-1 3 0,4-2-4 16,1 2 7-16,6-2 0 0,-3-1-1 0,2 0 5 16,-5-1-1-16,3 2-1 0,-5-2 4 0,-1-3-4 15,-4 0 4-15,2 1 4 0,-4-1-1 16,-2 0 4-16,-3 4 5 0,-1-2 1 0,-5 0 1 15,0 0 8-15,0 1-8 0,-4 2 0 0,0 1 4 16,-2-1-7-16,-4 3 8 0,-2-2 1 16,2 6-4-16,-5 0-3 0,0 2-6 0,-2 1-10 15,1 4-4-15,-4 0-7 0,-2 3-9 0,1 5 0 16,-2 0-1-16,-5 5 0 0,3 6 7 16,-5 2 4-16,1 4 3 0,1 2 4 0,-6 6 0 15,6 2-2-15,1 0 1 0,-1 3 0 0,6-2-1 16,-3-3 1-16,8 0-1 0,2-5-5 0,3-5 3 15,6-2 4-15,4-1 5 0,5-2 16 0,4-3 4 16,5-2 13-16,5-3 4 0,6-3 1 16,5-1-3-16,7-5-4 0,3-5-7 0,2-1-8 0,2 0 0 15,-3-1-3-15,0-2-6 0,-7-1 5 16,0-1-7-16,-2-2-5 0,-2 2-7 0,0-1-40 16,-4-1-75-16,-4 3-90 0,-1-1-113 0,-7 1-132 15,-2 2-207-15,-5 1-193 0</inkml:trace>
          <inkml:trace contextRef="#ctx0" brushRef="#br0" timeOffset="2382.7992">4175-273 796 0,'0'-6'186'0,"0"-4"-82"0,2-1-70 0,0 0-24 15,-1 5-6-15,2 2 6 0,1 1 9 16,-3 2 15-16,-1-1 23 0,0 2 22 0,0 0 8 16,-1 0-3-16,-3 2-19 0,1 2-24 0,-8-2-12 0,0 8-8 15,-7 7 2-15,-2 2 5 0,-6 8 2 16,3 2-1-16,-2 5-3 0,-1 5-3 0,1 2-6 16,1 1-2-16,4 2-2 0,4-5-4 0,-1-1-1 15,9-4-4-15,3-1-3 0,5-6 0 0,4-2-3 16,3-2 3-16,3-4 5 0,5-3 11 15,1-2 10-15,8 0 9 0,3-7 7 0,3-4 1 16,9-5 1-16,4-4-5 0,3-2-7 0,0-5-4 16,0 1-5-16,-5-3-5 0,1-2-1 15,-5-4-2-15,0-3 1 0,-1 2 0 0,-1-5-2 16,-1-1 0-16,-4-3 0 0,-2-2 0 0,-1 1-2 16,-3-3 0-16,2 3-6 0,-8 0 0 0,1 4 1 15,-4 4-2-15,-2 3 5 0,-6 9 2 16,-2 1 0-16,-3 5 4 0,-2 6 2 0,0-2-5 15,0 2-7-15,0 0-8 0,-2 2-25 0,1 1-4 16,-4 0-2-16,-2 10 3 0,-5 2 17 16,-2 10 3-16,-2 5 4 0,-4 3 1 0,4 1-1 15,-3 2 3-15,2-1 2 0,1-2 0 0,4-1-4 16,6-8-4-16,-2-2-2 0,8-6-4 0,2-3 3 16,6 0 2-16,-3-3 3 0,9-1 5 0,2-3 6 15,1 0 6-15,2-4 5 0,6-2 3 0,2-5-2 16,4 1-1-16,0-4 1 0,-4-1-2 15,-2-3 5-15,1 1-1 0,-8-1 4 0,2-2 4 16,-6 1 1-16,-7-5 4 0,-1 0 1 0,-4-3-4 16,-4-3-4-16,-7 1-4 0,-3-2-8 0,-4 1-4 15,-8 1-1-15,-2 2-4 0,-3 3-2 16,-6 1-4-16,3 7-3 0,-5 0 0 0,7 2 0 16,-4 4 1-16,9 1-4 0,2 3-9 0,3 1-31 15,5 2-64-15,3 2-60 0,1 2-82 16,7 2-110-16,3 0-136 0,1 3-217 0,4-2 215 15</inkml:trace>
          <inkml:trace contextRef="#ctx0" brushRef="#br0" timeOffset="3482.5991">5167-223 1 0,'13'-4'52'0,"3"-4"274"0,7-5-129 0,-4 7-64 0,4 0-35 16,-3 3-29-16,0 3-22 0,1 0-19 0,-5 3-12 15,-1 0-6-15,-1 2-6 0,-1-1-3 16,-1 3-10-16,0 1-1 0,-8 2 8 0,3 1 9 16,-5 6 13-16,-4 3 6 0,-5 3-1 0,3 4 2 15,-5 3-3-15,-1-2 4 0,-3 2 3 16,4-1-2-16,-8 0 2 0,4-2-4 0,2-1 0 16,-2-6-2-16,-2-2 5 0,6-6 6 0,-1-3 10 15,8-5 25-15,0 0 26 0,1-4 30 0,1-2 21 16,0 2 5-16,1-3-21 0,-1 0-37 15,3-6-38-15,0-1-34 0,7-7-14 0,2 1-4 16,3-5-2-16,-3-3 2 0,3 0-3 0,7-2 0 16,-5-3 3-16,7-1-2 0,4-3 3 15,-1 3-5-15,1 2-6 0,4 3-4 0,-1 2-3 16,-4 8 0-16,0 1 1 0,-3 4 3 0,0 3-2 16,-4-1 0-16,4 4-1 0,1-1-5 0,-9 4-6 15,4 4-8-15,-7 6-5 0,-5 1 3 0,2 3 10 16,-4 5 16-16,-3 0 8 0,-3 5 8 15,-4 6 1-15,-1-3-1 0,-6 4 1 0,-1-1-1 16,4-3-3-16,-6 2-1 0,4-2-3 0,-2-3-1 16,-1-2-2-16,4-3 2 0,4-5-2 0,-3-4 2 15,5 0 2-15,3-6-4 0,0-2 2 0,0-1 6 16,0-1 15-16,1-1 11 0,3-2 6 16,4-4-1-16,2-2-13 0,5-3-7 0,-1-7-4 15,9-2-5-15,-4-3 0 0,8-1-4 0,-1-4-3 16,7-1-1-16,-5-5 2 0,1 3 0 15,-3 0-5-15,2 4-1 0,-1 8-5 0,-2-2 2 16,-1 3 3-16,-1 6-2 0,-4 0 0 0,1 7-5 16,-4 2-3-16,-2 4-5 0,-6 1-5 0,-2 4-6 15,-2 2-4-15,2 6 7 0,-2 3 7 16,-3 3 12-16,-1 3 13 0,0 2 3 0,-3 0 3 16,-2 3-3-16,1-1-5 0,1-1 1 0,-3 1 1 15,0-2 6-15,2-1 2 0,-4-1 2 16,4 2-6-16,-1-5-5 0,1-2-15 0,2-3-54 0,1-3-71 15,1 0-113-15,0-3-123 0,1-1-117 0,2-3-150 16,5-3 241-16,0-1 396 0</inkml:trace>
          <inkml:trace contextRef="#ctx0" brushRef="#br0" timeOffset="3679.6673">6556-330 1245 0,'7'-13'424'0,"-5"-4"-162"0,8-2-122 15,-6 9-68-15,-2 5-42 0,5 0-33 16,-3 4-18-16,4 1-13 0,-4 1-5 0,0 7 2 16,3 1 8-16,-4 3 13 0,-3 4 11 0,-3 2 13 15,-5 5 6-15,1 1 1 0,-4-1 2 0,-2 0-6 16,-2 1-2-16,-4-2-1 0,5 2-2 16,-1-1 2-16,2-1-2 0,0-1 0 0,3-5-2 15,3-1 2-15,-2-5 2 0,1 2-1 0,2-4 3 16,5-2-6-16,0-3-4 0,1-2 0 0,0-1 4 15,1-1 23-15,0 1 29 0,-1-2 23 16,2-1 3-16,6-4-11 0,2-6-25 0,0-2-20 16,7-5-4-16,-1-5-8 0,2 1-5 0,3-1-2 15,-5-2-7-15,7 4 2 0,-7-1-2 16,-1 5 0-16,1 1-2 0,1 3-1 0,-3-1 0 16,3 5-3-16,-2-1 3 0,0 5-4 0,5-1 0 15,-3 4-1-15,-3-1-4 0,2 4 2 0,1 1-5 16,-6 1-8-16,0 2-4 0,-1 5-10 0,-2 1 2 15,-1 4 7-15,0 3 11 0,-3 6 10 0,-3 0 8 16,1 2 3-16,-1 0-2 0,-1 1 4 16,0 4-3-16,0-3 1 0,0 0 0 0,0-4-2 15,-1 1 1-15,-1-6-1 0,1 0 4 0,0-4-1 16,-2-5 0-16,3-3 3 0,0-5 2 16,0 0 15-16,0-1 14 0,1 1 12 0,-1-4 4 15,3 0-10-15,5-7-12 0,0-4-14 0,8-6-9 16,4-3-3-16,2 0-2 0,-2-4-2 0,3-2-2 15,-1 0 1-15,0 1 0 0,2-3 0 16,1 1 5-16,-2-2-5 0,-1-2 0 0,2 4-2 16,1 1-6-16,2 4 5 0,-3 1-1 0,2 4-4 15,-4 6-4-15,-3 4-2 0,3 1-1 16,-9 6-2-16,0 2 2 0,-4 4-11 0,1 1-5 16,1 5-5-16,-3 5-2 0,-3 2 15 0,-3 7 9 15,-2 5 9-15,-3 0 9 0,-5 5 0 0,1-1 2 16,-3 3 2-16,-2-1 3 0,-1-2 1 0,0 0 0 15,0-2-2-15,-1-2-5 0,2 0 0 16,1-3 3-16,6-2 1 0,1 1-14 0,-3-3-101 16,6 0-244-16,0-2-586 0,-1-4-263 0</inkml:trace>
          <inkml:trace contextRef="#ctx0" brushRef="#br0" timeOffset="3798.4404">7671-300 2705 0,'-2'-5'90'16,"-6"-1"-75"-16,5 4-57 0,0 9-170 0,2 10-704 16,-3 3-656-16</inkml:trace>
        </inkml:traceGroup>
      </inkml:traceGroup>
    </inkml:traceGroup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4:55.844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2F005BF-F617-42E7-917F-ED3CB8E32835}" emma:medium="tactile" emma:mode="ink">
          <msink:context xmlns:msink="http://schemas.microsoft.com/ink/2010/main" type="writingRegion" rotatedBoundingBox="23363,9272 33397,8065 34095,13870 24061,15077"/>
        </emma:interpretation>
      </emma:emma>
    </inkml:annotationXML>
    <inkml:traceGroup>
      <inkml:annotationXML>
        <emma:emma xmlns:emma="http://www.w3.org/2003/04/emma" version="1.0">
          <emma:interpretation id="{E0CC4880-13A1-4485-905F-6B883FB92745}" emma:medium="tactile" emma:mode="ink">
            <msink:context xmlns:msink="http://schemas.microsoft.com/ink/2010/main" type="paragraph" rotatedBoundingBox="26667,8874 33397,8065 33577,9567 26847,103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E15D7C-5980-4407-ACDF-C0639C885A2C}" emma:medium="tactile" emma:mode="ink">
              <msink:context xmlns:msink="http://schemas.microsoft.com/ink/2010/main" type="line" rotatedBoundingBox="26667,8874 33397,8065 33577,9567 26847,10376"/>
            </emma:interpretation>
          </emma:emma>
        </inkml:annotationXML>
        <inkml:traceGroup>
          <inkml:annotationXML>
            <emma:emma xmlns:emma="http://www.w3.org/2003/04/emma" version="1.0">
              <emma:interpretation id="{C2515D77-EBBB-4315-A807-B5DEA84539E3}" emma:medium="tactile" emma:mode="ink">
                <msink:context xmlns:msink="http://schemas.microsoft.com/ink/2010/main" type="inkWord" rotatedBoundingBox="26670,8901 29144,8603 29300,9899 26826,10197"/>
              </emma:interpretation>
              <emma:one-of disjunction-type="recognition" id="oneOf0">
                <emma:interpretation id="interp0" emma:lang="en-IN" emma:confidence="0">
                  <emma:literal>food</emma:literal>
                </emma:interpretation>
                <emma:interpretation id="interp1" emma:lang="en-IN" emma:confidence="0">
                  <emma:literal>bood</emma:literal>
                </emma:interpretation>
                <emma:interpretation id="interp2" emma:lang="en-IN" emma:confidence="0">
                  <emma:literal>foot</emma:literal>
                </emma:interpretation>
                <emma:interpretation id="interp3" emma:lang="en-IN" emma:confidence="0">
                  <emma:literal>fod</emma:literal>
                </emma:interpretation>
                <emma:interpretation id="interp4" emma:lang="en-IN" emma:confidence="0">
                  <emma:literal>bod</emma:literal>
                </emma:interpretation>
              </emma:one-of>
            </emma:emma>
          </inkml:annotationXML>
          <inkml:trace contextRef="#ctx0" brushRef="#br0">2792 2645 525 0,'0'-6'556'0,"0"-5"-544"0,0 2-75 0,5 0-14 0,6-2 4 16,3-1 22-16,7-6 24 0,3-3 9 15,6 0 10-15,1-3 18 0,3-3 10 0,0-2 8 16,5-3 0-16,1-1-2 0,0-3-4 0,-4-1 0 15,3 3 3-15,-6-5 4 0,-5 7 11 0,-1 2 11 16,-3 1 10-16,-4 2 6 0,-3 3-6 16,-3 0-10-16,-2 5-14 0,-2-1-10 0,2 1-6 15,-3 7-3-15,0 0 2 0,2 0-4 0,-5 4 1 16,1 0 0-16,-2 0-3 0,2 3-3 0,-4 4-4 16,-3 1-2-16,0 1-3 0,-2 1-5 15,1-1 2-15,1 5 4 0,-7 2 10 0,2 7 12 16,-3 8 4-16,-4 7-5 0,0 7-3 0,-8 6-10 15,5 4-2-15,-5 9 0 0,-6 4-7 0,5 1 6 16,-9 3-5-16,4-2-1 0,-3 1 0 16,3 2 0-16,-4-3 2 0,3 3-1 0,-1-4-1 15,1 1-3-15,2 0-1 0,-1-3 4 0,5 0 1 16,-3-4 1-16,5-8 2 0,3-3-1 0,3-6 5 16,5-6 0-16,2-3-1 0,2-7-1 15,3-7-6-15,2-5 4 0,3-2 9 0,2-5 14 16,0-3 19-16,2-3 17 0,7-6 10 0,4-8-5 15,6-5-5-15,3-8-17 0,9-6-13 0,-4-4-3 16,2-4-11-16,0-2 1 0,-3-1-2 0,0 2-4 16,-6 2 3-16,-6 4-2 0,-5 4 3 0,-6 5-4 15,-6 2 4-15,-5 3-1 0,-3 1-3 16,-3 0 5-16,-7 3-11 0,-1 0-2 0,0 5-6 16,-4 1-6-16,-3 3-2 0,0 3-2 0,-2 3 0 15,-2 0-1-15,-3 4-2 0,6 2-1 16,-4 2-2-16,4 4 3 0,0-2-2 0,4 1 5 15,6-1 2-15,1-1-2 0,8-1-4 0,5-1-29 16,4-2-38-16,0-1 2 0,5 1 7 16,3-4 30-16,3-2 40 0,8-5 6 0,6-2-5 15,3-2 2-15,3-3 0 0,5-1-5 0,5 1 7 16,-2 3-3-16,-2-1 0 0,-1 4 1 0,-6 0-6 16,-6 3-1-16,-4 2-3 0,-4 4 1 15,-5 3-1-15,0 1-3 0,-4 0-7 0,-3 2-7 16,-3 1 2-16,2 2 2 0,-3 1 6 0,-2 1 7 15,4 3 1-15,-4-1 3 0,4 4 2 16,-6 0 6-16,0 6-1 0,0-2 5 0,-6 4 0 16,4 0-2-16,-4 0 4 0,5 1-6 0,-3-2-2 15,-1-3 2-15,3 0-10 0,2-3 0 0,0-4-3 16,4 1-7-16,2-7 6 0,-1-4 7 0,6 0 11 16,-1-3 11-16,4-1 9 0,1-5-3 15,5-2-5-15,0-1-4 0,5-2-9 0,1 2-1 16,-3-4-1-16,2 3-2 0,-1-2 5 0,-2 1 0 15,-2 1 5-15,-1-3 4 0,-6 4 6 0,-1 0 5 16,-5 3 7-16,-5 0 10 0,-2-2-5 0,-5 2-4 16,0-1-7-16,-6 0-15 0,-2-2-5 15,0 3-9-15,-3-1-4 0,-5 3-1 0,5 0 0 16,-2 4-1-16,-2-1-1 0,4 2 3 0,-1-2-4 16,2 2 4-16,2 1 2 0,2 1-3 15,3-2 5-15,2 2 0 0,4 0-1 0,-1 0-1 16,6 0-19-16,-2 0-27 0,3-1-25 0,-1 1 1 15,5-4 10-15,0 0 30 0,9-1 23 0,2-2 0 16,0 0 7-16,5-1-2 0,2 0 0 0,0 2 2 16,1-1-4-16,1 3-1 0,-4 2-3 15,1-1 0-15,-3 6-6 0,-6-1-1 0,-1 2-2 16,-3 5-4-16,0 0 8 0,-5 4 3 0,0 2 6 16,-1 4 6-16,0-2-1 0,-5 3 1 0,5 1 0 15,-5 1 3-15,-1 0 1 0,-1 2 2 16,-2 0 1-16,0 2-3 0,0-3 1 0,-1 2-7 15,3-5-3-15,-2 1 2 0,3-1-7 0,4-4 1 16,0-3-1-16,5-2-4 0,-1-2 7 0,2-2 4 16,4-2 11-16,2-2 6 0,4-3 7 0,1-5 3 15,6-4 2-15,-1-4 0 0,4 1-3 16,0-7-2-16,-1-2-4 0,-2-1-2 0,1-1 1 16,-2-1 1-16,-1 0 0 0,-6 2 3 0,-1 1 1 15,-4-2 3-15,-6 6 7 0,-1-2 6 16,-7 3 0-16,-1 1 0 0,-5 1-5 0,-2-1-9 15,-5 3-3-15,0-2-10 0,-5 3-4 0,-2 2-5 16,-4 2-4-16,-2 1-1 0,-2 3-4 16,-1 0 5-16,-1 1-4 0,1 4 0 0,3 0-1 0,-1 0-6 15,6 2 6-15,-2 0-2 0,2 3-2 16,2 1-7-16,4 1-48 0,-4-1-124 0,7 2-134 16,0-4-184-16,4 2-220 0,0 1 174 0,3 1 554 15</inkml:trace>
          <inkml:trace contextRef="#ctx0" brushRef="#br0" timeOffset="669.5497">4980 2367 1055 0,'-20'-3'110'16,"-3"0"-111"-16,-9 2-31 0,5 4 12 0,2 0 14 15,5 4 7-15,0-5 1 0,2 2-8 16,-2 0-3-16,3 2-6 0,-7 3-3 0,2 2 4 16,-3 4 9-16,-1 0 16 0,-2 4 18 15,0 0 14-15,-2 3 11 0,4 3 2 0,-3-1-6 16,5-3-7-16,3 3-13 0,5-7-12 0,6-1-18 0,5-2-14 15,5-5-9-15,7-3 2 0,-1-3 25 16,7-3 31-16,1-3 25 0,8-4 12 0,1-8-10 16,7-3-17-16,0-4-14 0,3-2-10 0,0 1-3 15,-7 1-2-15,7-2-1 0,-7 0-3 0,7 2 0 16,-7-4-3-16,7 0 0 0,-3 0 1 16,0-2-4-16,-1-2 2 0,-3 0-3 0,-1-2 2 15,1 5 2-15,-3-2 1 0,-5 3 6 0,-2 3 3 16,-2-3 7-16,-5-1 5 0,2 4 5 15,-6-3 4-15,1 0-5 0,-6 0-2 0,0 0-5 16,-2-1-2-16,-2 5 0 0,0 3 4 0,2 1 0 16,-6 6-3-16,5-1 1 0,-4 4-7 0,2 3-3 15,2 0-6-15,-2 3-9 0,-1 1-3 16,5 1-12-16,-3-1-5 0,-3 2-10 0,5 3-16 16,-1 0-6-16,-5 6-8 0,4 2 7 0,-3 5 13 15,1 6 13-15,-3 4 16 0,4 5 9 16,-4 6 7-16,3 0-1 0,-3 2 2 0,2 2-1 15,1 2-3-15,-2-1 4 0,1 5-4 0,-3-4-1 16,5-2 0-16,-4 0 0 0,2-9-1 0,0-2-1 16,5-4-2-16,0-7 0 0,4-2 3 0,-1-5 9 15,2-3 7-15,5 1 10 0,-2-3 6 0,5 0-2 16,1-1-2-16,3 0-1 0,6-6-1 16,-3 1-3-16,3 0-1 0,-1-2-5 0,3 0 1 15,-3-5-2-15,2 0-5 0,1-3-7 0,-5-2-26 16,4-2-53-16,-6-1-71 0,3-1-107 0,-1-1-171 15,-2-2-230-15,5 1-122 0,-5 0 726 16</inkml:trace>
        </inkml:traceGroup>
        <inkml:traceGroup>
          <inkml:annotationXML>
            <emma:emma xmlns:emma="http://www.w3.org/2003/04/emma" version="1.0">
              <emma:interpretation id="{985E2AD5-9E1E-40F5-9CE6-ED329AD0B876}" emma:medium="tactile" emma:mode="ink">
                <msink:context xmlns:msink="http://schemas.microsoft.com/ink/2010/main" type="inkWord" rotatedBoundingBox="29656,8515 33397,8065 33577,9567 29837,10017"/>
              </emma:interpretation>
              <emma:one-of disjunction-type="recognition" id="oneOf1">
                <emma:interpretation id="interp5" emma:lang="en-IN" emma:confidence="0">
                  <emma:literal>processing</emma:literal>
                </emma:interpretation>
                <emma:interpretation id="interp6" emma:lang="en-IN" emma:confidence="0">
                  <emma:literal>into cessing</emma:literal>
                </emma:interpretation>
                <emma:interpretation id="interp7" emma:lang="en-IN" emma:confidence="0">
                  <emma:literal>procuring</emma:literal>
                </emma:interpretation>
                <emma:interpretation id="interp8" emma:lang="en-IN" emma:confidence="0">
                  <emma:literal>pro cessing</emma:literal>
                </emma:interpretation>
                <emma:interpretation id="interp9" emma:lang="en-IN" emma:confidence="0">
                  <emma:literal>into any</emma:literal>
                </emma:interpretation>
              </emma:one-of>
            </emma:emma>
          </inkml:annotationXML>
          <inkml:trace contextRef="#ctx0" brushRef="#br0" timeOffset="2818.8928">6087 2336 433 0,'-7'-6'157'0,"4"-6"-124"0,-1 3-69 0,7-1-33 0,5-4-18 16,3-1 9-16,6-3 38 0,-1 1 28 0,0-3 21 15,-1-1 21-15,-2 1 9 0,-1-2 5 16,1-2-1-16,-5-4-2 0,-3 3-5 0,0-7-2 16,2 1 5-16,-3-5 19 0,4 1 48 0,-3 0 31 15,2-1 12-15,-3 5-10 0,-1-3-38 16,1 5-25-16,-3 2-15 0,-1 1-7 0,-1 6-5 16,-3 3-7-16,1 2-1 0,2 5-4 0,-2 1-3 15,2 7-1-15,1 1-9 0,0 1-11 16,0 0-28-16,0 1-36 0,1 1-4 0,-1 7 5 15,0 4 23-15,0 10 30 0,-4 5 4 0,-1 8-1 16,1 8 1-16,-6 5-1 0,5 6 1 16,-4 3 2-16,-3 1-4 0,-1 5 0 0,0 1-2 15,1 3-1-15,0-2 3 0,-2 2 0 0,-2-4 2 16,3-3-4-16,-2-1 1 0,-4 3 0 0,1-2-4 16,0-3 3-16,-3 0-6 0,2-3-1 0,-1-3-1 15,3-8-6-15,-1 0-4 0,7-7-22 16,1-4-50-16,-1-7-83 0,3 0-103 0,2-6-171 0,2-2-169 15,0-6 613-15</inkml:trace>
          <inkml:trace contextRef="#ctx0" brushRef="#br0" timeOffset="3667.7295">6147 2330 311 0,'8'-22'224'15,"0"-10"-176"-15,3-6-46 0,9 7-20 0,-4 4-4 16,8 4-5-16,2-1-3 0,-1 4 3 0,0 1 1 16,1 4 3-16,-2 0-4 0,0 5 7 15,8 1-3-15,-6 1 2 0,1 5 3 0,-9 3-5 16,4 3 12-16,-5 2 3 0,-3 4 18 0,-2 0 16 16,-8 2 11-16,3 6 11 0,-6-1-1 0,-4 7-2 15,-5-1-5-15,3 0-3 0,-6 2-2 0,-2 4-5 16,-3-4-1-16,-2 2-9 0,2-2-1 15,-1-5-3-15,-3 1-4 0,3-4 4 0,0 1 1 16,-2-4 4-16,4 2 2 0,2-4 1 0,4-4 8 16,3-1 14-16,4-5 12 0,2-1-10 0,0 0-26 15,2-1-23-15,1-5-24 0,9 0 6 0,3-6 11 16,9-3 6-16,3-1 6 0,6-4 0 16,-1 2 3-16,5-2 1 0,-5-3 6 0,3 2-5 15,-7-2 4-15,5 0 0 0,-4 2-4 0,-3 2 6 16,-1-2 2-16,0 0 2 0,-5 1 7 0,3-2-1 15,-6-2 2-15,5 3-1 0,-5-2-2 16,-3 2-3-16,-2 2 10 0,0 4 14 0,-2 4 6 16,-6 1 3-16,3 6-13 0,-4 2-24 0,-2 1-13 15,1 1-14-15,-2 0-7 0,1 3 1 16,-1-2 3-16,0 7 3 0,0-1 8 0,0 2 3 16,0 6 4-16,-3 2 10 0,-1 3-2 0,-3 2 0 15,3 2 0-15,-5-1-6 0,4 3 1 0,-3-4-4 16,5-1-1-16,0-2 0 0,-2-5-1 15,5 1 1-15,1-4-5 0,3-4 4 0,-1 1-2 16,0-3 0-16,5-1 9 0,-3-1 1 0,4-3 11 16,-2 0 5-16,5-3 2 0,0-1 1 0,2-1-6 15,3-4 0-15,1 0-7 0,-4-1 1 0,2-2-5 16,-2 2-2-16,1-4 4 0,3 1-7 16,-2 0 1-16,-1-1-1 0,-1 2-4 0,-1-1 6 15,-1 1 1-15,-3 4-1 0,-3-2 1 0,1 5 4 16,-5 1 3-16,0 1 9 0,-2 3 7 0,0 0-8 15,-2 0-11-15,1 0-21 0,0 0-26 16,-3 1-15-16,2 1-3 0,1 1 9 0,1 2 14 16,-4 5 13-16,-3-1 7 0,4 3 5 0,-1 1-1 15,2-1-2-15,-2 0-1 0,4-6-8 0,4-3-1 16,-2 0 4-16,2 0 3 0,-1-2 15 16,4-1 11-16,-3 0 4 0,3 0 4 0,-2-2-1 15,3 0-2-15,-3-2 0 0,5-1-2 0,-6-1-1 16,0-1-3-16,2 1 1 0,-2 0-3 15,3 0-2-15,-1-3 0 0,-4 3-3 0,5 0 1 16,-4 0 1-16,-2-1 4 0,6-3 5 0,-5 4 2 16,0-1 5-16,-2 1-2 0,0-4 3 15,-2 2-3-15,0 0-3 0,-5 1-2 0,4-1-8 0,-1 2-7 16,-2 0-6-16,0 0-4 0,-2-1-4 16,4 3-2-16,-4-1-3 0,3 4-8 0,-6 1-4 15,0 0-4-15,5 1-3 0,-7 4-5 0,3 1-18 16,-4-1-52-16,2 1-82 0,2 0-101 0,-4-2-129 15,7 1-139-15,-1 3 239 0,3-4 320 0</inkml:trace>
          <inkml:trace contextRef="#ctx0" brushRef="#br0" timeOffset="5369.6929">7856 1919 1 0,'2'-6'75'0,"-2"-1"61"0,0-4-70 0,0 2-23 16,0 3-13-16,-2 0-7 0,2 2 6 0,-1 1 6 16,-2 0 1-16,2-1-4 0,-6 2-14 15,3 1-11-15,-5-1-7 0,2 4 2 0,-3-1 5 16,-1 4 9-16,-1-1 9 0,-4 2 5 0,1 1 5 15,-4 1 8-15,3 2 1 0,-3 2 3 0,-2 3-1 16,-2 0-8-16,3 3-7 0,-2-2-6 16,-2 3-6-16,6 0-2 0,-3-2 0 0,4 2 2 15,2-2-1-15,2-1-1 0,2-3-5 0,6-1-2 16,-1 1-6-16,5-2-2 0,2-1-1 0,6-1-4 16,-3-3 2-16,6 1 4 0,0 2 5 15,0-2 10-15,3-1 4 0,7-5 4 0,-2 0-2 16,2-1 0-16,0-2-1 0,3-2-7 0,-2 2-2 15,2-3-8-15,0-1-2 0,1 1 4 16,-1 0-1-16,-3 0 6 0,2-1 2 0,-4 0 0 16,5-4 3-16,-7 1-3 0,5-2 0 0,-3 1-2 15,-5 0-2-15,3-1 1 0,4-1-3 0,-5 2 3 16,0-4-1-16,-2 3 3 0,1 1-3 16,-2-1 0-16,-2-1-1 0,-3 1-1 0,4-1 3 15,-4 3 4-15,-2 2 9 0,2-1 9 0,-5 2 7 16,0 0 3-16,-1 0-2 0,-1 3-5 0,0-1-1 15,0-2-7-15,-1 1-4 0,-1 1-6 0,0-1-5 16,-2 1-4-16,2 1-4 0,1 0-6 16,0 1-6-16,-2 1 1 0,-2-2-6 0,3 1-2 15,1 2-10-15,1 0-10 0,-3 0-4 0,-1 0-2 16,-3 0 7-16,5 2 6 0,-6 4 3 0,1-2 4 16,-2 7 2-16,-5-1 6 0,1 3 4 0,-2 4 5 15,-1 1 3-15,-3 1 1 0,4 1 1 16,1-1 0-16,2 1 1 0,-2-3 2 0,8 2-3 15,-3-3-3-15,4 3-3 0,0-5-4 0,3-1 6 16,4-2 0-16,-1-3 2 0,6 1 4 16,-3-1 1-16,4-4 10 0,-1 0 10 0,3-3 11 15,4 0 0-15,0-1-1 0,7 0-8 0,-3-2-10 16,6-2-3-16,2 0-2 0,-2-2 2 16,2-2 0-16,-1 1 2 0,-4 1-1 0,5-3 0 0,-5 0 5 15,-3-1 4-15,2-2 1 0,-4 0-1 16,-1-3-1-16,1-2-3 0,3 1-1 0,-2-5-2 15,-1 1-5-15,-1 2 1 0,-2-5-5 0,-1 2 1 16,2 3-1-16,-2 0-3 0,0 3 5 16,-3 3-5-16,-3 3 3 0,0-1 2 0,-2 7-3 15,-2-6 4-15,-1 5-5 0,0 1-3 0,3-1-4 16,-2 3-3-16,-1 0-3 0,0-1-2 0,1-1 0 16,-1 3-8-16,-1 0-6 0,0 0-8 0,2 1-3 15,-1-1 3-15,4 2 2 0,-2 2-1 16,0 1 1-16,-1 3-3 0,5 2 2 0,-3-1 7 15,-1 3 2-15,2 1 5 0,-1-1-5 0,-3 3 4 16,-2-5-2-16,-2 4 3 0,1 1 8 0,-5-2 0 16,0 4 4-16,-5 0-4 0,-1-2 4 15,-6-2-1-15,4 2 4 0,1-5 3 0,1 1-6 16,1-2 4-16,8-5-8 0,0 2-5 0,0-3-6 16,4-2-6-16,4 1-1 0,0 2 5 0,-1-2 12 15,4-2 11-15,-2 0 10 0,5-6 2 16,-4 4-2-16,8-2-5 0,4-2-3 0,0 3-3 15,-1-3 1-15,7-3-1 0,-1 2 2 0,3-1-3 16,-1-1-3-16,1-1 2 0,2 0 0 16,0 0 3-16,0 0-1 0,-2 1-1 0,-1 0-2 15,-4 1-1-15,0-2 4 0,-1 1 2 0,-3 0 1 16,-2 0 1-16,0-2 1 0,-3 4 0 0,1-5 6 16,-1-1 10-16,-1 4-4 0,-2-2 2 15,-5 1 2-15,-1 4-5 0,-3 2 8 0,0-4-1 16,0 4-7-16,0 2-5 0,1-1-10 0,-1 1-3 15,0 1-4-15,2 0-4 0,-2-1-7 0,4 2-13 16,-4-2-11-16,1 2-9 0,0 0 7 0,1 0 9 16,0 0 5-16,1 0 4 0,2 2-3 15,1 0 2-15,1 0 4 0,-1 3 9 0,2 0 5 16,-2 2 0-16,3-1 4 0,-4 3-3 0,3-3 1 16,-5 0-1-16,4 3-5 0,-5-3-1 0,-2 1-4 15,-1-1 3-15,0 3 4 0,-6-2 4 16,4 2 11-16,-5 3 3 0,0-3 3 0,-5 2-1 15,-3 1-2-15,-3-3 1 0,-4 0-3 0,3-3 3 16,0 4-6-16,5-4-5 0,2-2-1 16,6 1-2-16,0-3-9 0,6-2-10 0,2 1-10 15,-1-1-5-15,7 2 8 0,-3-2 15 0,7 0 10 16,1-2 10-16,4 1-1 0,3-3-4 0,2 0-3 16,2-1-2-16,-3-1 3 0,2-2 4 0,2 1 2 15,-4-2 3-15,3-1-5 0,4 0 1 0,-5-1-2 16,-2 1 4-16,3-2 1 0,-7 2-1 15,4-2-1-15,-3 0 0 0,-3 3 0 0,1-2 0 16,-2 4-1-16,-2-1-5 0,-1 2-4 0,-4 2 0 16,1 0-5-16,-2 1 1 0,3 1-6 0,-4 1-5 15,-1 1-2-15,1 0-6 0,-1 1 8 16,-1 1 5-16,0 1 9 0,-1 1 4 0,-1 2 1 16,1 0 0-16,-1 0 0 0,3 1 0 0,1 1 1 15,-1-2 0-15,0 0 0 0,1-2-3 16,0 2 4-16,1-6 9 0,4 3 7 0,-1-3 10 15,3-1-3-15,3-1-1 0,3-1-8 0,-1-1-6 16,0-2 1-16,0 0-4 0,6-3 0 0,-6 0 0 16,4 3 0-16,-4 0 5 0,-1-4 3 15,-3 2 7-15,-1 1-2 0,-2-2 4 0,-1 0 2 16,-5 1 4-16,5 0 3 0,-6 1-1 0,1-1-3 16,2 2-11-16,-5 3-4 0,2 0-5 0,-2 0-3 15,1 3-3-15,-1-2-9 0,0 2-10 16,0 2-18-16,-1-2-25 0,1 1 6 0,-2 4 8 15,0 1 20-15,-2 8 30 0,0 3 5 0,-2 6 4 16,-2 3 0-16,0 4 2 0,3 2-2 0,-5 6-5 16,8 1-2-16,-5 4-4 0,2 0 5 0,1 5 3 15,-3 0 1-15,4 1-3 0,-1-3-11 0,-1 1-12 16,1-7-34-16,-3-1-62 0,3-1-96 16,0-7-158-16,-1-6-280 0,1-2 399 0</inkml:trace>
          <inkml:trace contextRef="#ctx0" brushRef="#br0" timeOffset="5538.2774">9137 1299 2810 0,'-12'-15'30'0,"-2"-2"-48"16,0 0-52-16,0 8-119 0,12 9-220 0,2 6-308 15,1 6-719-15</inkml:trace>
        </inkml:traceGroup>
      </inkml:traceGroup>
    </inkml:traceGroup>
    <inkml:traceGroup>
      <inkml:annotationXML>
        <emma:emma xmlns:emma="http://www.w3.org/2003/04/emma" version="1.0">
          <emma:interpretation id="{56779E26-AE89-440C-947F-291DC8A6BB1D}" emma:medium="tactile" emma:mode="ink">
            <msink:context xmlns:msink="http://schemas.microsoft.com/ink/2010/main" type="paragraph" rotatedBoundingBox="23468,10270 32484,9006 32892,11917 23875,131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7B8CCE-3B25-47EB-A2EB-083C746383AF}" emma:medium="tactile" emma:mode="ink">
              <msink:context xmlns:msink="http://schemas.microsoft.com/ink/2010/main" type="inkBullet" rotatedBoundingBox="23563,10952 23815,10917 23850,11170 23599,11205"/>
            </emma:interpretation>
            <emma:one-of disjunction-type="recognition" id="oneOf2">
              <emma:interpretation id="interp10" emma:lang="en-IN" emma:confidence="0">
                <emma:literal>•</emma:literal>
              </emma:interpretation>
            </emma:one-of>
          </emma:emma>
        </inkml:annotationXML>
        <inkml:trace contextRef="#ctx0" brushRef="#br1" timeOffset="-46624.2314">-253 4251 654 0,'-7'-12'525'0,"-1"2"-358"0,-1-3-51 0,5 1-16 15,-1 4 2-15,2 2 11 0,2 0 17 0,-1-1 4 16,1 4 4-16,0 1-6 0,-5 2-23 15,3 0-29-15,2 2-30 0,1-1-23 0,0 4-15 16,-1-2-7-16,-2 3-3 0,-2 5 7 0,-1 5 4 16,0 1 1-16,-1 0 2 0,3-1-5 15,-3 3-3-15,5-4-3 0,2-3-1 0,1-1-3 16,0-4 1-16,6-5 2 0,-2-2 1 0,5 0 10 16,-2 0 5-16,2-4 6 0,9-2 3 15,-3-6-3-15,2-4-7 0,6-1-5 0,-3-3-2 16,-2 2-2-16,-4 1 4 0,1-1 4 0,-7 1 1 15,2 1 7-15,-7 1 2 0,1 0 2 0,-5 2 1 16,-5-3-5-16,0 3-7 0,-5 3-8 16,2 0-9-16,-1 4-4 0,-3 0-8 0,-3 3-4 15,0 0-5-15,-5 4-3 0,1 4 2 0,-1 2-3 16,-2 2-5-16,0 3-26 0,1-1-58 0,5-1-91 16,-1 2-154-16,7 1-265 0,4 4-349 0,9-4 346 15</inkml:trace>
      </inkml:traceGroup>
      <inkml:traceGroup>
        <inkml:annotationXML>
          <emma:emma xmlns:emma="http://www.w3.org/2003/04/emma" version="1.0">
            <emma:interpretation id="{B6491010-2A1B-4ED7-A53F-E9F84666662F}" emma:medium="tactile" emma:mode="ink">
              <msink:context xmlns:msink="http://schemas.microsoft.com/ink/2010/main" type="line" rotatedBoundingBox="24539,10119 31333,9167 31660,11497 24865,12449"/>
            </emma:interpretation>
          </emma:emma>
        </inkml:annotationXML>
        <inkml:traceGroup>
          <inkml:annotationXML>
            <emma:emma xmlns:emma="http://www.w3.org/2003/04/emma" version="1.0">
              <emma:interpretation id="{6DE4B30D-60AC-4DD1-940A-313034ED2BB1}" emma:medium="tactile" emma:mode="ink">
                <msink:context xmlns:msink="http://schemas.microsoft.com/ink/2010/main" type="inkWord" rotatedBoundingBox="24534,10136 30035,9333 30374,11654 24873,12458"/>
              </emma:interpretation>
              <emma:one-of disjunction-type="recognition" id="oneOf3">
                <emma:interpretation id="interp11" emma:lang="en-IN" emma:confidence="0">
                  <emma:literal>Defense</emma:literal>
                </emma:interpretation>
                <emma:interpretation id="interp12" emma:lang="en-IN" emma:confidence="0">
                  <emma:literal>Defuse</emma:literal>
                </emma:interpretation>
                <emma:interpretation id="interp13" emma:lang="en-IN" emma:confidence="0">
                  <emma:literal>defense</emma:literal>
                </emma:interpretation>
                <emma:interpretation id="interp14" emma:lang="en-IN" emma:confidence="0">
                  <emma:literal>refuse</emma:literal>
                </emma:interpretation>
                <emma:interpretation id="interp15" emma:lang="en-IN" emma:confidence="0">
                  <emma:literal>defuse</emma:literal>
                </emma:interpretation>
              </emma:one-of>
            </emma:emma>
          </inkml:annotationXML>
          <inkml:trace contextRef="#ctx0" brushRef="#br1" timeOffset="-45570.904">1667 3502 1461 0,'8'-25'429'0,"7"-8"-346"0,5-1-38 15,0 5-27-15,0 10-11 0,-2 5-2 0,-4 4 1 16,-1 6-8-16,-8 2 0 0,-2 4-6 0,-5 4 1 16,2 3 11-16,0 6 15 0,-1 10 19 0,-4 9 13 15,-9 9 6-15,-5 9-2 0,-5 8-3 16,-7 6-6-16,-7 3-10 0,-5 3-3 0,-7-2-8 16,-2-2 0-16,-5 1 2 0,0 0-2 0,-1-4 5 15,-4-2 0-15,-1-4 1 0,4-1 1 0,0-9-1 16,4-3-3-16,4-7-2 0,3-7 1 15,3-4-1-15,7-10 0 0,5-3 5 0,8-10 3 16,4-2 9-16,8-6 4 0,4-2-7 0,3-7-13 16,6-9-18-16,0-5-14 0,0-7-5 15,6-3 3-15,0-2-1 0,3-6 0 0,3 4-1 16,4 2-4-16,0 5 3 0,6 4-1 0,2 7 0 16,-4 2 0-16,6 7-3 0,-9 5-1 15,1 4 0-15,-5 7 3 0,-4 0 3 0,1 3 4 16,0 3 7-16,0 1-2 0,-2 5 4 0,3-2-2 15,1 4-1-15,-2-1 1 0,2 1-4 0,3-3 2 16,1-1-2-16,4-2 1 0,3-1 3 0,4-7 3 16,7-5 2-16,3-7-2 0,6-2 3 0,5-1-2 15,1-3-1-15,0-4 2 0,3 0-4 16,-1-2-1-16,2 0 1 0,-2 2 1 0,-6-3 1 16,1-7 1-16,-3-1 2 0,0-5-3 0,5-6 3 15,-1-4-1-15,-3 2 0 0,-2-3 9 0,-9 0-4 16,-5-3 4-16,-5 3 0 0,-8 0-3 15,-4 1 4-15,-6 5-1 0,-5-1 1 0,-7 7-4 16,-5 3-4-16,-5 4-5 0,-5 6-8 0,1 0-1 16,-6 4-7-16,-4 4-2 0,-6 5 0 0,-4 5-3 15,0 6 4-15,-3 5 0 0,-2 5 1 16,4 9-1-16,0 3-2 0,1 5 2 0,1 9 0 16,0 6 3-16,5 0-2 0,-1 8-1 0,8 2 0 15,8-3-6-15,6 3 5 0,5-3 1 0,7-6 1 16,2-1 1-16,4-8-5 0,7-4 1 15,4-4 0-15,5-3 8 0,7-5 2 0,5-5 7 16,4-7 4-16,7-3-3 0,0-1 5 0,7-10-2 16,5-1-1-16,8-3 1 0,4-7-2 0,4 1-1 15,0-4-1-15,-6-2 1 0,-1 3-3 0,-10-4 3 16,-4 0 2-16,-7 0 0 0,-7-2 7 0,-6-1-1 16,-6-3 0-16,-3-1 6 0,-1-3-2 15,-2 0-1-15,-3-1 0 0,-3 2-3 0,-6 1 4 16,-2 6 1-16,-6 3 3 0,-5 2-4 0,-1 5-6 15,-5 5-11-15,-1 0-9 0,1 5-6 16,-6 3-4-16,-3 6-1 0,-3 8 1 0,-9 9 4 16,1 10 7-16,-5 12 7 0,1 5 1 0,2 4 0 15,3 3 4-15,4 1-7 0,6-1 2 16,6-2 0-16,7-3-9 0,3-2 3 0,8-5-4 16,2-2-9-16,5-6-3 0,7-9-15 0,2-4-4 15,11-9 6-15,5-11 9 0,7-8 7 0,10-10 4 16,7-6 2-16,4-5-83 0,7-9-116 15,0-1-165-15,-2 0-205 0,-4 0-149 0,-8 1 135 16,-10-3 599-16</inkml:trace>
          <inkml:trace contextRef="#ctx0" brushRef="#br1" timeOffset="-44476.7011">3145 3396 1 0,'20'-41'0'0,"1"-15"0"0,6-11 0 16,-7 10 0-16,-4 14 172 0,-6 7 109 15,-1 4-5-15,-4 6-11 0,1 2-22 0,-3 0-33 16,-2 5-33-16,-1 2-36 0,0 2-20 0,0 1-17 15,1 2-8-15,1 1-6 0,-1 1-11 0,2 3-12 16,-2 0-14-16,-1 4-11 0,0 1-16 16,-1 4-17-16,-2-1-24 0,2 7-3 0,-2 4 6 15,-4 10 11-15,-5 14 25 0,-3 18 7 0,-5 11 4 16,-7 16 1-16,-3 7-1 0,-4 10-1 16,-2 6-3-16,-2 8 4 0,-5 9-5 0,2 4-3 15,-9 7-2-15,3-2-12 0,0-2 4 0,2-1-5 16,1-3-1-16,2-1 2 0,2-7-4 15,5-6-2-15,3-8-3 0,5-12-1 0,3-9-2 16,8-11 0-16,4-3 1 0,0-15-3 0,6-9-4 16,6-12-2-16,2-14-4 0,7-10 0 0,-1-3 7 15,4-5 5-15,1-3 9 0,8-4 5 0,1-8 1 16,11-13-2-16,-1-6-1 0,5-10-1 16,-1-1-4-16,-1-2 0 0,0-3-1 0,-7 0 2 15,2-1 0-15,-9-4 2 0,-1 4-1 0,-5-1-2 16,-4-4-5-16,-4 1-2 0,-6-2 2 0,-2 2-4 15,-6 2 3-15,-4 4-1 0,0 9-2 0,-5 5 3 16,0 5-3-16,-3 5-2 0,1 5-2 16,0 7-7-16,2 0 2 0,3 7-1 0,-1 1 2 15,2 1 1-15,6 2 0 0,0 2 0 0,6-3-11 16,2 3-9-16,6 1-16 0,-4-2 0 0,6-2 9 16,5-4 13-16,9-2 17 0,8-6 3 15,9-4 2-15,6-1 0 0,4-2 2 0,-2-3 1 16,7 1-2-16,-2-1 2 0,5-2-1 0,0-4 0 15,-5 0-1-15,-1-3-2 0,-2 3 3 16,-5-1-2-16,-1 0 7 0,-4 0 2 0,-2-2 2 16,-5-3 1-16,0-1-5 0,-1 0-1 0,-2 5-3 15,-8 7-1-15,-5 6 6 0,-5 5-2 16,-6 6 17-16,-6 4 5 0,-2 0 3 0,-5-1 0 0,0 3-19 16,-4-1-13-16,-2 1-13 0,-7 1-7 15,-1 2 0-15,-7 2 2 0,-3 5 6 0,-4 4-3 16,-3 7 6-16,-4 3 1 0,2 11 0 0,-2 3 11 15,6 9 1-15,3 3-1 0,0 6 2 16,6 6-6-16,-1-2-2 0,9-1-1 0,3-3-3 16,12-6-1-16,4-6-1 0,9-7 2 0,6-5 2 15,1-7 9-15,10-4 4 0,3-4 2 0,3-9 3 16,5-1-1-16,-2-7-3 0,8-5 2 0,2-2 0 16,-1-4-3-16,2-2-1 0,-1-3 0 15,-3 1-1-15,1 0 1 0,-4-4 0 0,-6 2 1 16,2-5 2-16,-8 0-2 0,-1-6 1 0,-6-4-2 15,0 1 1-15,-4-9 4 0,0 4-1 0,-2-1 1 16,-3 0-5-16,-2 7-1 0,-2 5-3 16,1 10-1-16,-5 4 2 0,0 8-7 0,1 1 5 15,-3 1 0-15,-2 4-1 0,0-4 5 0,0 7-5 16,-2-2-3-16,-3 4-16 0,1-1-9 16,1 2-3-16,2 4 1 0,-4 8 17 0,-2 9 5 15,-2 2 5-15,3 6 0 0,-5 1-2 0,3-4 5 16,2 4-1-16,0-2 2 0,1-2-4 0,4-3 0 15,2-6-2-15,3-5-3 0,1-5 5 0,-1-2 1 16,8-3 3-16,-2-4 6 0,1-3 2 16,5-3 4-16,0-2 3 0,5-3 1 0,3-6-2 15,7-2-4-15,-3-5 1 0,1-4-2 0,3-3 2 16,-3-2 0-16,-1-3 0 0,-6 0-4 16,-2 1-1-16,-1-6 2 0,-5 2-2 0,4 2 3 0,-3 0-3 15,-2 8-5-15,-1 2-3 0,-1 6-3 16,-7 8 3-16,1 1-6 0,-1 6-1 0,-1 0-5 15,-3 6-13-15,0-1 6 0,0 4 4 0,1 2 6 16,1 8 12-16,3 2 0 0,-1 4-1 16,-3 3 0-16,1-3 1 0,-1 1 1 0,2 2 1 15,-2-1 0-15,2-5-5 0,-1-1 3 0,0-3-4 16,-1-1-1-16,0-6 1 0,3 4-5 0,0-6-2 16,-1 0-5-16,-2-1-34 0,1-5-58 15,2 2-83-15,-1-1-91 0,1-1-125 0,1 2-176 16,2-2-237-16,3-3 409 0</inkml:trace>
          <inkml:trace contextRef="#ctx0" brushRef="#br1" timeOffset="-44133.31">5039 3341 1 0,'11'-9'147'0,"-2"-3"28"16,-2-4-52-16,3 5 2 0,-8 3 27 0,0 2 31 15,-2 2 2-15,-2 1-24 0,0 2-41 16,-4-1-44-16,0 2-25 0,-1 2-14 0,-1 2-3 15,-4 5 3-15,-3 3-5 0,0 2-3 0,2 5-3 16,-1 1-3-16,1 1-4 0,4 7-6 0,5-2-5 16,0 3-6-16,5-1 1 0,3 0 2 15,1 1 0-15,5-3 2 0,2-4-1 0,0 0 1 16,0-1 2-16,1-3 1 0,2-1 1 0,-2-1 0 16,1 2 2-16,-2-3 0 0,-3 2 0 15,1-3 4-15,-2 0 7 0,-6-4 5 0,-2 2 12 16,-4-1 15-16,-5-2 11 0,-4 3 9 0,-4-1 1 15,-5 0-13-15,-5-1-8 0,-1-1-12 0,-7 0-13 16,4-4 0-16,-1 0-9 0,0-2-5 16,5-1-2-16,1-4-12 0,6-1-21 0,4-2-44 15,5-3-64-15,6 1-75 0,4-4-84 0,3-2-55 16,12-5-37-16,7 0-56 0,9-2-23 0,2 1 213 16,7-1 243-16,1 4 0 0</inkml:trace>
          <inkml:trace contextRef="#ctx0" brushRef="#br1" timeOffset="-43796.0958">5388 3565 1 0,'19'-7'0'0,"8"-1"14"16,3 0 325-16,-4 1-50 0,-6 0-42 0,-3 0-34 16,4 1-35-16,-4 2-29 0,7-2-24 15,0-2-21-15,2 4-15 0,1-6-12 0,2 1-12 16,-2-3-10-16,1 0-9 0,-3 2-4 0,2-4 1 16,-1 1 0-16,-3-4 6 0,-5 2 2 0,-2-2 3 15,-5 1 2-15,-1-2 2 0,-6-1-1 16,1 4-5-16,-5-2-5 0,-5 4-7 0,2 3-8 15,-2 1-12-15,-6 3-12 0,-1 4-14 0,-4 4-5 16,-6 1 1-16,-5 9 2 0,-2 3 9 0,-5 5 5 16,4 6 5-16,-5 4 2 0,5 1 0 0,1 5 2 15,3 0-2-15,1 7 0 0,3-7 1 16,8 3-4-16,7-8-3 0,1-4-1 0,9-5 1 16,4-2 8-16,5-2 4 0,3-3 9 0,5-3-2 15,3-1-4-15,9-5 6 0,-3-3-2 16,7-3-1-16,6 0-2 0,0-4-6 0,7-1-4 15,-1 0-4-15,1-4 2 0,-8 0 2 0,-1-2-2 16,5-2-16-16,-10 0-41 0,1-4-55 0,-8 2-95 16,-1 0-129-16,-4 2-218 0,-6 2-326 0,3-2-68 15</inkml:trace>
        </inkml:traceGroup>
        <inkml:traceGroup>
          <inkml:annotationXML>
            <emma:emma xmlns:emma="http://www.w3.org/2003/04/emma" version="1.0">
              <emma:interpretation id="{B79BBB37-0D0B-4E2E-A8AD-813B2A6E5D58}" emma:medium="tactile" emma:mode="ink">
                <msink:context xmlns:msink="http://schemas.microsoft.com/ink/2010/main" type="inkWord" rotatedBoundingBox="30370,11046 30981,9240 31541,9430 30930,11236"/>
              </emma:interpretation>
              <emma:one-of disjunction-type="recognition" id="oneOf4">
                <emma:interpretation id="interp16" emma:lang="en-IN" emma:confidence="0">
                  <emma:literal>&amp;</emma:literal>
                </emma:interpretation>
                <emma:interpretation id="interp17" emma:lang="en-IN" emma:confidence="0">
                  <emma:literal>4</emma:literal>
                </emma:interpretation>
                <emma:interpretation id="interp18" emma:lang="en-IN" emma:confidence="0">
                  <emma:literal>%</emma:literal>
                </emma:interpretation>
                <emma:interpretation id="interp19" emma:lang="en-IN" emma:confidence="0">
                  <emma:literal>9</emma:literal>
                </emma:interpretation>
                <emma:interpretation id="interp20" emma:lang="en-IN" emma:confidence="0">
                  <emma:literal>5</emma:literal>
                </emma:interpretation>
              </emma:one-of>
            </emma:emma>
          </inkml:annotationXML>
          <inkml:trace contextRef="#ctx0" brushRef="#br1" timeOffset="-43217.156">7339 3302 1724 0,'1'-2'145'0,"-2"-1"-108"0,2 2-34 15,-1 1-31-15,-1 4 6 0,-6 2 15 16,3 6 23-16,-9 4 26 0,-11 0-3 0,-9 3 1 16,-15 2-3-16,-7-3-8 0,-8-2 0 0,-1 1-3 15,-3-4-6-15,-2-1-3 0,5 2-1 0,8-7 3 16,9 1 8-16,20-6 8 0,11 1 0 16,7-3-1-16,9-3-5 0,4 2-14 0,4-2-7 15,1-6-10-15,7-3-5 0,7-7 1 0,8-2 6 16,9-1 5-16,5-2 7 0,-3-2 4 15,2 0 0-15,5-3-1 0,-4-5-3 0,6-5-2 16,0-4 7-16,0-1 2 0,-5-1 3 16,-2-4-1-16,-5-3 0 0,-7-5 1 0,-5-1-3 15,0-2 8-15,-11 4-2 0,-4 0 1 0,-6 7-1 16,-11 4-7-16,0 8-6 0,-9 4-9 0,-3 6-8 16,-3 6-6-16,-4 5-6 0,-5 2 2 0,1 6-3 15,-9 3 2-15,-3 6 1 0,-2 5 3 16,2 6 2-16,-3 11 5 0,3 7 7 0,1 8-2 15,3 10 7-15,1 11 2 0,6 4-1 0,3 9 4 16,8 8 0-16,-1-3 1 0,11 5 0 16,2 2-2-16,7-4-3 0,8 1 0 0,1-8 3 0,-2-4-1 15,3-4 0-15,1-3 0 0,-2-7-4 16,1 0 1-16,-6-4-2 0,4-5 2 0,-7-1-3 16,-2-3-3-16,0-2-6 0,-2 1-18 0,-5-2-21 15,3-2-39-15,-8 0-51 0,-3 2-58 0,-6-3-51 16,-5 3-54-16,-3-1-84 0,-4 4-181 0,-5-1-236 15</inkml:trace>
        </inkml:traceGroup>
      </inkml:traceGroup>
      <inkml:traceGroup>
        <inkml:annotationXML>
          <emma:emma xmlns:emma="http://www.w3.org/2003/04/emma" version="1.0">
            <emma:interpretation id="{7E45C505-0EAD-485F-B497-D331F001A85B}" emma:medium="tactile" emma:mode="ink">
              <msink:context xmlns:msink="http://schemas.microsoft.com/ink/2010/main" type="line" rotatedBoundingBox="27524,11220 32778,10807 32885,12173 27631,12586"/>
            </emma:interpretation>
          </emma:emma>
        </inkml:annotationXML>
        <inkml:traceGroup>
          <inkml:annotationXML>
            <emma:emma xmlns:emma="http://www.w3.org/2003/04/emma" version="1.0">
              <emma:interpretation id="{505E3A51-604E-42FE-80CB-64F9720A7408}" emma:medium="tactile" emma:mode="ink">
                <msink:context xmlns:msink="http://schemas.microsoft.com/ink/2010/main" type="inkWord" rotatedBoundingBox="27524,11220 32778,10807 32885,12173 27631,12586"/>
              </emma:interpretation>
              <emma:one-of disjunction-type="recognition" id="oneOf5">
                <emma:interpretation id="interp21" emma:lang="en-IN" emma:confidence="0">
                  <emma:literal>Aviation</emma:literal>
                </emma:interpretation>
                <emma:interpretation id="interp22" emma:lang="en-IN" emma:confidence="0">
                  <emma:literal>Arias on</emma:literal>
                </emma:interpretation>
                <emma:interpretation id="interp23" emma:lang="en-IN" emma:confidence="0">
                  <emma:literal>aviation</emma:literal>
                </emma:interpretation>
                <emma:interpretation id="interp24" emma:lang="en-IN" emma:confidence="0">
                  <emma:literal>Arviat on</emma:literal>
                </emma:interpretation>
                <emma:interpretation id="interp25" emma:lang="en-IN" emma:confidence="0">
                  <emma:literal>Aviate on</emma:literal>
                </emma:interpretation>
              </emma:one-of>
            </emma:emma>
          </inkml:annotationXML>
          <inkml:trace contextRef="#ctx0" brushRef="#br1" timeOffset="-42594.7027">3862 4984 2403 0,'-4'-5'85'0,"-1"-1"-83"0,2 0-41 0,2 6-26 16,1 0-13-16,-2 6 6 0,0 9 24 0,-1 7 33 16,-2 11 35-16,-5 12 36 0,0 2 16 0,-1 9 8 15,0 4-9-15,-1-2-23 0,0 1-13 0,0-6-9 16,1-2-2-16,2 1-3 0,-1-3-2 16,0-5-1-16,-1-8-8 0,7-7-1 0,-1-9-4 15,3-10-2-15,4-5 8 0,-1-5 8 0,3-2 7 16,-3-1 6-16,2-3 0 0,6-8-4 15,1-9-7-15,6-8-3 0,0-12-7 0,9-2-2 16,1-9-1-16,1-2-4 0,2-4 3 0,6-5-2 16,-4-6-1-16,1-7 2 0,2-6-3 0,2-1-1 15,-1-2 1-15,2-1-1 0,-2 5-1 0,3 0 2 16,-1 9-1-16,-5 7-3 0,4 9 0 16,-7 8-1-16,1 10-4 0,-7 9 1 0,1 5-4 15,-5 11-4-15,-4 6-2 0,2 8-1 0,-5 5 5 16,-1 8 6-16,3 7 10 0,-1 11 5 0,-2 10 4 15,-3 13 1-15,-2 7-1 0,-2 5-1 0,-2 2-5 16,-1 0-1-16,-1 1-1 0,-3-6-2 16,-2 0-2-16,-2-2 0 0,-5-4-2 0,2-1-8 15,-6-4-2-15,2-1-17 0,-2-3-18 0,-5-5-32 16,6-2-66-16,-1-7-105 0,-2-5-212 16,0-2-398-16,-4-3-228 0</inkml:trace>
          <inkml:trace contextRef="#ctx0" brushRef="#br1" timeOffset="-42108.9755">3650 5339 1157 0,'0'-11'865'0,"0"-2"-803"0,3-7-106 0,10 0-24 16,3-3 12-16,10 3 23 0,5-4 18 15,4 1 8-15,4-2 9 0,6 0 6 0,2 4 15 16,4-5 8-16,1 2 9 0,2 0 8 0,0 0-2 15,5 0 0-15,0 1-7 0,-2-1-10 0,-5 2-7 16,-3 2-5-16,-8 2-5 0,-2 3 2 16,-4-2 1-16,-8 7-6 0,-6 2-3 0,-5 3 0 15,-6 2-12-15,-5 1 5 0,-2 2 0 0,-3 2-5 16,-1 2 9-16,2 0 3 0,-1 2 6 0,5 5 6 16,-1 4 1-16,-2 3-3 0,0 5-5 15,0-1 2-15,-1 5-9 0,3 0 3 0,-1-1 1 16,-2 3-2-16,0-2 5 0,-1 2-4 0,0 0-1 15,3-3-2-15,2 2 1 0,1-3-3 16,-1-3-1-16,3 1 2 0,2-1-6 0,-4-4 5 16,6-3 3-16,6-6 6 0,2-2 12 0,0 0 4 15,1-7 4-15,5-2 3 0,1-4-2 0,1-2 1 16,0-2-3-16,-1-6 2 0,-4-1-3 0,1-4 0 16,-5-1-1-16,1-2-4 0,0-4 2 15,0-4-6-15,3-4-4 0,-3-3-1 0,4-2-4 16,-1-2-4-16,-2-3-2 0,2 2 0 0,1 0-6 15,-4 3 2-15,2 8-2 0,-1 3-4 16,-5 8 6-16,-1 3-5 0,-4 10-1 0,-5 3-2 16,1 3-12-16,-4 1-3 0,2 2-8 0,0 2-9 15,2 4-12-15,-1 0-21 0,-4-2-39 0,1 6-52 16,0 1-47-16,2-1-47 0,-4 2-37 0,1-1-26 16,3-3-29-16,0 1-10 0,2-2-23 0,2-5 188 15,4-2 194-15,0-1 0 0,-2-4 0 16</inkml:trace>
          <inkml:trace contextRef="#ctx0" brushRef="#br1" timeOffset="-41843.9104">5628 4684 759 0,'1'0'346'0,"-1"3"-243"0,-1 0-89 16,1 6 18-16,-1 6 58 0,-3 5 44 0,-2 4 34 15,1 4 0-15,-3 5-16 0,-4 3-26 16,0 4-30-16,-2-3-26 0,2 4-23 0,4-4-16 16,-3 1-12-16,1-3-8 0,2-3-4 0,2-3-4 15,5-1-2-15,-2-7-10 0,1-4-63 16,2-3-176-16,-2-2-383 0,4-4-785 0</inkml:trace>
          <inkml:trace contextRef="#ctx0" brushRef="#br1" timeOffset="-41688.8087">5841 4440 968 0,'-1'-9'807'0,"-3"-6"-744"0,-2 1-62 16,5 5-15-16,2 6-4 0,-1 0-4 0,3 2 8 15,-3 0-9-15,-3 1-23 0,3 0-68 16,0 1-170-16,-1 1-220 0,2 6-217 0,2 3 643 0</inkml:trace>
          <inkml:trace contextRef="#ctx0" brushRef="#br1" timeOffset="-40935.2064">6475 4948 1153 0,'-6'-13'81'0,"-10"-8"-39"0,2-1-1 0,3 1 38 15,3 3 44-15,-1 3 38 0,5-1 14 16,-1 0-4-16,-2 1-16 0,6 2-22 0,-3-1-31 15,-3 1-22-15,6 1-24 0,-5-2-12 0,-1 3-2 16,5 3-8-16,-5 2-2 0,0 2-4 16,-3 4-4-16,4 0-9 0,-3 0-7 0,-3 6-5 15,-2 6-8-15,-10 4 3 0,4 8 1 0,-5 7 0 16,-1 2 6-16,1 7-1 0,1 5 1 0,2-2-3 16,2 3-4-16,3-5 2 0,-1-3-4 0,7 0 1 15,6-12-3-15,4-1-4 0,2-6-3 0,2-7-2 16,8-6 1-16,-2 1 3 0,2-4 6 15,3-3 3-15,4 0 2 0,1-5 4 0,3-6 2 16,4 1 4-16,-1-9 2 0,2 3-2 0,-1-3 0 16,-2-4-3-16,-5 2 1 0,-1-3 3 0,0-1 2 15,-4-1 4-15,1 1-4 0,-4 0 0 16,1 5-4-16,-9 6 0 0,3 4 1 0,-3 4-7 16,-2 4-1-16,-1 2-10 0,0 2-13 0,0-2-9 15,-1 3 0-15,2 2 7 0,-1 5 11 16,2 2 11-16,-1 4 1 0,4-1-1 0,-1-1 2 15,-1 3-1-15,7-2-1 0,-2-3-3 0,1-2-5 16,3 1 5-16,1-5 1 0,5-4 0 0,5 0-8 16,2-6-55-16,2-2-48 0,1-5-34 15,4-2-47-15,-4-5-20 0,1 0-9 0,-5-4 5 16,0 2 37-16,-5-4 61 0,1-3 56 0,-1-1 36 16,-1-7 29-16,0 3 17 0,-1-8 17 0,-3 2 15 15,0-3 22-15,6-8 22 0,-2-1 29 0,2-2 1 16,-1-4-13-16,2-2-7 0,-5 0-15 0,0 6 13 15,-5 0 8-15,-1 14 5 0,-6 6 0 16,-3 14-13-16,-1 7-5 0,-3 6-13 0,2 2-14 16,0 3-16-16,-3 6-18 0,2-3-14 0,1 3-10 15,-1 4-3-15,-3 10 5 0,-3 10 5 16,-4 8 4-16,-1 9-1 0,2-2 0 0,4 5-2 16,-2-1-1-16,-2 1-3 0,4 4-3 0,-1-3-2 15,2 4-1-15,-2-2-3 0,2-3 1 0,-1 4-4 16,2-2-1-16,-3-2 1 0,4 0-9 15,-4-2 7-15,4-4-10 0,-4-3-24 0,3-3-48 16,-5-6-94-16,3-3-142 0,-3-6-253 0,-2 0-424 16,0-4 122-16</inkml:trace>
          <inkml:trace contextRef="#ctx0" brushRef="#br1" timeOffset="-40683.5504">6659 5001 1411 0,'-1'-9'254'0,"1"-4"-138"0,-2-2-60 15,5 0-25-15,6 1-12 0,4 1 4 0,3-3-2 16,5-2-6-16,6 1-5 0,4-2-2 0,6 2-7 16,4 0 1-16,0 2 3 0,2 0 0 0,3 5 6 15,-2-3 5-15,1 6 6 0,-3 1 10 0,1 2 10 16,-3 2 8-16,-2 5 1 0,-9 2-1 16,3-1-5-16,-5 3-1 0,-7 2 1 0,3 2-6 15,-7-2 1-15,-4 6-3 0,-8-3 0 0,2 1 8 16,-6 0-3-16,-2 4-4 0,-4-2-6 15,0 0-12-15,-2-3-9 0,3 2-7 0,-3-5-15 16,2 0-78-16,-2-1-116 0,-1-3-211 0,5 1-439 16,0-5-298-16</inkml:trace>
          <inkml:trace contextRef="#ctx0" brushRef="#br1" timeOffset="-40072.1823">7858 4634 951 0,'8'-2'827'0,"-1"1"-678"0,5 1-120 0,0 1-30 16,1 5 14-16,1 3 13 0,6 0 6 0,-6 0 3 16,1 5-1-16,-3-3 1 0,-1 4 7 0,-2 1 8 15,1 3 5-15,-6 0-1 0,4 6 1 0,-6 0-5 16,0 2 0-16,3 4 2 0,-5-3-11 0,-5 0-1 16,1 0-9-16,-7-1-8 15,-2-2-3-15,-3-4-5 0,-6 1-6 0,3-6-7 0,-6 1-4 16,-1-5-2-16,0-3 1 0,-3 0 10 0,-3-6 2 15,9-1 6-15,-1-2 4 0,8-2-2 16,4-2 8-16,4-4-4 0,3-1-12 0,1-3-15 16,8-3-11-16,1-1-8 0,3-8 6 0,4-5 13 15,4-2 3-15,4-5 7 0,7-4-1 0,5-1-2 16,-2 0 4-16,5-3-1 0,-3 3-1 16,7-1-1-16,1 0-6 0,0 8-3 0,0 7 3 15,1 7 3-15,-4 2-1 0,-2 7 2 0,-4-1-3 16,-4 6-7-16,-2 3 7 0,-5 6 0 15,-2 4 3-15,-3 7 8 0,-2 2-5 0,-2 8 3 16,-6 6 2-16,4 4 4 0,-6 7 1 0,-3-4-4 16,-1 6-3-16,-5-4-6 0,-2 3 2 0,0 0 3 15,0-6-2-15,-1-2 0 0,4-7-1 16,-2-5-5-16,5-7 1 0,2-3 0 0,0-6-1 0,3-3 5 16,4-6 0-16,-2 0-1 0,9-6 4 15,4-1-1-15,8-7 1 0,-3-4 1 0,10-3-4 16,-3 0-1-16,-2-4 0 0,4-1 0 0,-4-1 2 15,0-1 5-15,-1 0 0 0,0-3-4 16,0 0 1-16,1 0-6 0,-1 4 0 0,4 8 4 16,-7 3-9-16,-1 8-4 0,-2 4-2 0,-6 4-5 15,-6 6 7-15,-4 6 8 0,1 1 8 0,-3 8 6 16,-3 7 4-16,-3 6-2 0,-4 2-2 16,-1 5 0-16,1-2-6 0,-2 0 0 0,2-1-2 15,-1 0-2-15,-2-1 1 0,3-5-2 0,0-2 1 16,3-4-3-16,4-2 1 0,0-6-2 0,1-1-4 15,3-5-17-15,3-4-80 0,-3-4-207 16,2-2-646-16,-6-8-551 0</inkml:trace>
          <inkml:trace contextRef="#ctx0" brushRef="#br1" timeOffset="-39932.3878">8092 4263 1993 0,'-17'-24'1210'16,"-3"7"-1211"-16,-6-3-122 0,12 13-234 0,3 12-643 16,7 3-680-16</inkml:trace>
        </inkml:traceGroup>
      </inkml:traceGroup>
    </inkml:traceGroup>
    <inkml:traceGroup>
      <inkml:annotationXML>
        <emma:emma xmlns:emma="http://www.w3.org/2003/04/emma" version="1.0">
          <emma:interpretation id="{C66C9D7C-EBDC-4C8A-8DC8-ADCC2534AEE9}" emma:medium="tactile" emma:mode="ink">
            <msink:context xmlns:msink="http://schemas.microsoft.com/ink/2010/main" type="paragraph" rotatedBoundingBox="23888,12448 33246,12447 33247,14547 23889,145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A64B02-0C3A-491F-A4CC-10382277C40F}" emma:medium="tactile" emma:mode="ink">
              <msink:context xmlns:msink="http://schemas.microsoft.com/ink/2010/main" type="inkBullet" rotatedBoundingBox="23888,13320 24120,13319 24121,13558 23889,13559"/>
            </emma:interpretation>
            <emma:one-of disjunction-type="recognition" id="oneOf6">
              <emma:interpretation id="interp26" emma:lang="en-IN" emma:confidence="0">
                <emma:literal>•</emma:literal>
              </emma:interpretation>
            </emma:one-of>
          </emma:emma>
        </inkml:annotationXML>
        <inkml:trace contextRef="#ctx0" brushRef="#br0" timeOffset="33573.9273">119 6484 1097 0,'-7'-5'32'0,"-5"2"-30"16,-6 2-11-16,5 4-3 0,-3 1 10 0,2 5 12 16,-2 0 25-16,0 4 15 0,-1-1 4 15,-1 1-7-15,5 2-19 0,1 1-14 0,7 1-13 16,0-1-2-16,8-3-1 0,1 2 6 0,3-1 9 15,2-1 3-15,3-2 11 0,2-2 2 0,-1 0 1 16,1-7 5-16,0 1-1 0,6-3 3 16,-3-3 0-16,-3 0 1 0,1-6 2 0,1-2 4 15,-5-4 2-15,1-2-2 0,1-3 0 0,-2-4-3 16,-4 0-3-16,-2-1 6 0,-4 4-4 16,-2 2-2-16,-4 3-2 0,-2 4-7 0,-4 2-5 15,1 2-9-15,-2 6-7 0,-5 2-9 0,1 2-4 16,-5 6-1-16,2 3-2 0,-5 0 4 15,8 3-5-15,1 1-5 0,4-3-7 0,7 3-11 16,2-2-8-16,6 2-8 0,1-1-4 0,7-4-47 16,3 2-199-16,9-2-406 0,2-1-129 0</inkml:trace>
      </inkml:traceGroup>
      <inkml:traceGroup>
        <inkml:annotationXML>
          <emma:emma xmlns:emma="http://www.w3.org/2003/04/emma" version="1.0">
            <emma:interpretation id="{52CB7BA6-0B26-404F-AA2A-3B126538F7EF}" emma:medium="tactile" emma:mode="ink">
              <msink:context xmlns:msink="http://schemas.microsoft.com/ink/2010/main" type="line" rotatedBoundingBox="25308,12448 33246,12447 33247,14547 25309,14548"/>
            </emma:interpretation>
          </emma:emma>
        </inkml:annotationXML>
        <inkml:traceGroup>
          <inkml:annotationXML>
            <emma:emma xmlns:emma="http://www.w3.org/2003/04/emma" version="1.0">
              <emma:interpretation id="{A7F4FE0E-0FC5-4480-B46A-A0A8B968FAD9}" emma:medium="tactile" emma:mode="ink">
                <msink:context xmlns:msink="http://schemas.microsoft.com/ink/2010/main" type="inkWord" rotatedBoundingBox="25308,12718 29883,12717 29884,14547 25309,14548"/>
              </emma:interpretation>
              <emma:one-of disjunction-type="recognition" id="oneOf7">
                <emma:interpretation id="interp27" emma:lang="en-IN" emma:confidence="0">
                  <emma:literal>mining</emma:literal>
                </emma:interpretation>
                <emma:interpretation id="interp28" emma:lang="en-IN" emma:confidence="0">
                  <emma:literal>Mining</emma:literal>
                </emma:interpretation>
                <emma:interpretation id="interp29" emma:lang="en-IN" emma:confidence="0">
                  <emma:literal>Mincing</emma:literal>
                </emma:interpretation>
                <emma:interpretation id="interp30" emma:lang="en-IN" emma:confidence="0">
                  <emma:literal>mincing</emma:literal>
                </emma:interpretation>
                <emma:interpretation id="interp31" emma:lang="en-IN" emma:confidence="0">
                  <emma:literal>Miming</emma:literal>
                </emma:interpretation>
              </emma:one-of>
            </emma:emma>
          </inkml:annotationXML>
          <inkml:trace contextRef="#ctx0" brushRef="#br0" timeOffset="34287.4253">1603 6286 2266 0,'-7'-13'111'0,"-1"0"-49"0,-1-2-28 15,2 13-37-15,6 2-28 0,1 0-5 16,-3 8 4-16,0 5 18 0,-5 9 22 0,-4 5 9 16,-3 5-1-16,-5 4-4 0,3 0-4 0,2 3-4 15,-1-1-1-15,0 3 3 0,3-2 3 0,-1 1 0 16,2 2-1-16,-1-4-1 0,5-4-3 0,0-3 0 16,2-10-1-16,2-8 1 0,3-7 3 15,-1-1 11-15,2-2 24 0,0-6 14 0,-1-2 2 16,-2-5-14-16,2-9-25 0,-2-4-16 0,3-9-4 15,0-3 1-15,0-5 1 0,7-2 0 0,-3-5 0 16,0 4-4-16,4-6-1 0,0-1-4 0,3-5 1 16,2-4 1-16,2-1-2 0,1-2 2 15,6 4-1-15,1 3 0 0,2 5 0 0,3 1-4 16,2 12 1-16,-2 9-2 0,1 5 0 0,-5 10-3 16,1 6-1-16,-3 4 0 0,0 4-3 15,-1 4 4-15,1 4 1 0,-2 7 2 0,3 2 6 16,-7 6 2-16,2 1 2 0,-1 5 2 0,-3 0 0 15,0 2 1-15,-4 3 0 0,1-4 2 0,-4 1 0 16,-2-2-1-16,-1-4-1 0,-1 0-2 16,-2-10 1-16,1-1-1 0,3-8 3 0,-2-1 2 15,-1-6 1-15,1 0 9 0,2-3 4 0,6-4 5 16,1-6-3-16,4-2-5 0,4-8-8 16,6 0-5-16,-1-1 0 0,2-2 1 0,-4-1 1 0,1-1 2 15,-4-1 0-15,0 2-2 0,0-1-1 16,-1 3-2-16,0 5-1 0,-3 3-2 0,0 6-1 15,-1 5-3-15,1-1-1 0,-4 6-4 0,0-1-4 16,-1 4 1-16,-3 6 0 0,4 4 5 0,-5 3 4 16,-1 8 5-16,-4 6 4 0,2 4 1 15,-7 5 1-15,0 5-2 0,-2-1-1 0,-2 2-1 16,-1 3 1-16,-2-1 1 0,1-1-2 0,3-3 0 16,-1-5-1-16,3-4-3 0,4-5 3 15,1-3-1-15,3-5 0 0,2 3-3 0,0-6-24 16,0 0-102-16,2-4-139 0,4-2-224 0,-3-7-370 15,5-1 46-15</inkml:trace>
          <inkml:trace contextRef="#ctx0" brushRef="#br0" timeOffset="34490.4133">2670 6194 1 0,'1'-4'556'0,"1"-4"-53"15,2 4-105-15,-4 2-90 0,1 4-104 16,-1 0-89-16,0 2-53 0,2 2-26 0,-2 0 1 15,0 4 12-15,-2 8 6 0,1 4 2 0,-3 6-8 16,-3 2-9-16,4-1-6 0,-6 2-6 16,6-5-7-16,-3 1-6 0,0 0-3 0,4-2-3 15,-2 0 0-15,1-2 1 0,3 0-9 0,1 0-18 16,2-4-68-16,0 0-111 0,-1-6-148 0,5 0-301 16,0-4-676-16</inkml:trace>
          <inkml:trace contextRef="#ctx0" brushRef="#br0" timeOffset="34632.2923">2840 6027 726 0,'-5'-13'610'0,"-3"-5"-545"16,1 0-33-16,-1 7-23 0,7 8-25 0,1 0-40 16,0 3-40-16,1 1-12 0,3 4-312 15,2 4-325-15</inkml:trace>
          <inkml:trace contextRef="#ctx0" brushRef="#br0" timeOffset="35179.3236">3219 6254 735 0,'-6'-2'602'0,"1"1"-587"0,1 2-51 15,-2 5-15-15,0 6 14 0,0 4 49 16,-2 3 40-16,-4 1 23 0,-3 3-1 0,2 0-8 15,1 2-16-15,-1 2-10 0,2-2-2 0,3 0-8 16,1-1-2-16,6-5-1 0,1-1-3 0,0-4 8 16,1-2 2-16,3-3 0 0,0-3 5 0,0-3-4 15,2-1 14-15,2-4 17 0,-3-1 7 16,3-6 2-16,4-4-18 0,0-3-21 0,3-5-17 16,1-1-4-16,1-2-5 0,1-2-1 0,2-1 1 15,1-3-8-15,4 3-1 0,-3 2-5 16,5 3-1-16,-7 4-7 0,3 2-1 0,-6 7 0 15,1 3-6-15,-1 2 9 0,-2 4-3 0,-1 4 0 16,-1 2 4-16,-5 8-1 0,0-2 3 16,3 6 3-16,-5 0 2 0,1 3 6 0,0 1 3 15,-2-3 0-15,-2 4-6 0,4-2 4 0,-2-5-1 16,2 0 0-16,1-4 6 0,2 0-6 0,-3-6 0 16,1 1 2-16,3-4-6 0,-3 1 7 0,1-2 0 15,2-1-1-15,1-2-2 0,2-1 1 0,0-2-4 16,9-3-1-16,-1-2 3 0,3 0-15 15,-2 0-4-15,4-3-7 0,-3 0-4 0,-3-4 7 16,2 0 9-16,-7-4 6 0,0 1 8 0,-5-2 5 16,-6-1 2-16,-2 3 8 0,0 2 9 0,-6 4 1 15,0 2 2-15,2 5-4 0,-3 4-10 16,1 2-8-16,-2 0-12 0,0 4-5 0,-4 5 0 16,1 1 5-16,0 4 5 0,-2 1 3 0,-2 4 3 15,4-2-3-15,2 0-1 0,3-2-2 0,3-1-6 16,2 2 5-16,2-3-4 0,8 1-2 15,1-3-7-15,6 0-22 0,3-5-108 0,2 1-200 16,-2-4-433-16,0-3-247 0</inkml:trace>
          <inkml:trace contextRef="#ctx0" brushRef="#br0" timeOffset="35314.1135">4061 5985 1000 0,'-13'-9'74'0,"1"-5"-36"0,0 2-21 15,7 6-6-15,1 4-6 0,3-2-28 0,2 4-61 16,0 1-16-16,3 4-157 0,0 0-336 0,6 1 506 16</inkml:trace>
          <inkml:trace contextRef="#ctx0" brushRef="#br0" timeOffset="36024.5781">4106 6170 550 0,'-3'0'108'0,"2"0"-122"0,1 0-40 16,1 2 19-16,2 1 62 0,-2 0 84 0,1 3 45 16,2 3 20-16,-3 0-9 0,-1 1-29 0,-1 7-29 15,0 0-20-15,-4 4-12 0,-1-2-3 16,-1 2-4-16,0-3-3 0,-1 2-2 0,2-1-10 16,-4-3-10-16,6-5-10 0,0-2-8 0,3 0-3 15,1-4 0-15,1-1 6 0,2-1 6 0,0 0 9 16,-2-1 7-16,2-4 4 0,3 1 5 15,0-4-9-15,4-1-7 0,4-4-15 0,2-2-14 16,5 0-5-16,1-2-7 0,-2 0-3 0,1-1 1 16,-1 1-1-16,2 1-1 0,-6 3-1 0,0 1-1 15,0-1-2-15,-5 4 1 0,1 3-2 0,0-1-5 16,-1 2-4-16,-7 4-5 0,5 2 0 16,-5 0 5-16,3 5 3 0,-2-3 5 0,3 0 2 15,-4 3 3-15,7 1-1 0,-7-2 3 0,8 3 5 16,0 0-2-16,4-5 5 0,4 0 2 0,2 0 2 15,6-3 6-15,4-2-2 0,7-2 0 16,3-2-5-16,9-1-1 0,0-3-3 0,2 0 0 16,2-1 2-16,-3-3-1 0,-5 2 1 0,-5-3 1 15,-10-3 2-15,-2-2 6 0,-8 0 4 16,-4-3 5-16,-9-1 0 0,2 3 1 0,-8-2-5 16,-3 3-3-16,-2-1-1 0,1 0-7 0,-8 4 1 15,5 2-6-15,-7 1-5 0,5 5-1 0,-4 3-3 16,-2 0-3-16,-2 3-2 0,2 1-1 0,-1 4-3 15,-3 1 1-15,-3 5 1 0,2 4-3 16,0 5 1-16,-1 2 0 0,0 8 1 0,3 9 4 16,-1 4 3-16,3 7 0 0,1 0 4 0,1 4-1 15,7 5 2-15,-3 5 0 0,5 6 1 16,-1 5-4-16,-2 9 2 0,-1 6-2 0,4 0-2 0,-4 5 5 16,1 0-2-16,-3 0 2 0,-3-6 0 15,-2-9-2-15,-2-13-1 0,-4-11-1 0,-8-11 4 16,-2-5-5-16,-10-9 8 0,-5-13 3 0,-4-4 2 15,-2-11 9-15,-2-7 0 0,2-13 4 16,2-8 2-16,2-8-4 0,3-7 3 0,4-8-3 16,9-4 5-16,8-5 4 0,10-10 9 0,11-10 2 15,14-4-3-15,14-6-4 0,13 0-14 0,14 6-6 16,13 7-3-16,16 5-6 0,16 6 1 16,19 5-2-16,20 5 0 0,12 3-2 0,9 9 0 15,-2 7-6-15,-7 10-20 0,-5 7-64 0,-7 2-119 16,-7 4-248-16,-8 5-1039 0</inkml:trace>
        </inkml:traceGroup>
        <inkml:traceGroup>
          <inkml:annotationXML>
            <emma:emma xmlns:emma="http://www.w3.org/2003/04/emma" version="1.0">
              <emma:interpretation id="{CC88F03A-F829-4498-8853-71E320B1B4D6}" emma:medium="tactile" emma:mode="ink">
                <msink:context xmlns:msink="http://schemas.microsoft.com/ink/2010/main" type="inkWord" rotatedBoundingBox="30556,12448 33246,12447 33247,14230 30557,14231"/>
              </emma:interpretation>
              <emma:one-of disjunction-type="recognition" id="oneOf8">
                <emma:interpretation id="interp32" emma:lang="en-IN" emma:confidence="0">
                  <emma:literal>foil</emma:literal>
                </emma:interpretation>
                <emma:interpretation id="interp33" emma:lang="en-IN" emma:confidence="0">
                  <emma:literal>toil</emma:literal>
                </emma:interpretation>
                <emma:interpretation id="interp34" emma:lang="en-IN" emma:confidence="0">
                  <emma:literal>Ioil</emma:literal>
                </emma:interpretation>
                <emma:interpretation id="interp35" emma:lang="en-IN" emma:confidence="0">
                  <emma:literal>Toil</emma:literal>
                </emma:interpretation>
                <emma:interpretation id="interp36" emma:lang="en-IN" emma:confidence="0">
                  <emma:literal>font</emma:literal>
                </emma:interpretation>
              </emma:one-of>
            </emma:emma>
          </inkml:annotationXML>
          <inkml:trace contextRef="#ctx0" brushRef="#br0" timeOffset="47717.2178">7185 5766 1 0,'1'-9'0'0,"-2"-3"0"0,-1-2 0 15,1 4 0-15,0 3 110 0,1-4 59 16,-2 2 58-16,-2-4 34 0,3 2-17 0,0-1-32 16,2 1-54-16,0 2-45 0,6 0-25 0,-3 1-29 15,4 2-7-15,-1-2 4 0,4 2 8 16,2-3 8-16,-1 6-1 0,-3 0-9 0,-3-1-16 15,0 4-20-15,-4-2-15 0,-2 4-11 0,1 2-2 16,-1 4 2-16,1 6 8 0,-2 8 1 0,-2 9 1 16,-3 11 4-16,-1 9-5 0,-4 8 4 15,-5 12 2-15,-3 1-1 0,2 9 6 0,-8 3 1 16,-1 7 3-16,-2-1 0 0,-2-1-2 0,-3-4-1 16,5-5-2-16,-2-2 0 0,3-4-1 0,-3-1-6 15,7-6-1-15,-7-3-2 0,7-3 1 0,-2-4 2 16,2-6 2-16,-2-1 1 0,6-5-3 15,-1-4 7-15,1-2-2 0,0-8 3 0,5-7 4 16,0-6-8-16,1-4 0 0,3-5-6 0,4-4-10 16,-4 1-27-16,5-6-53 0,-3-3-88 0,4 0-128 15,-3 0-230-15,4-2-302 0,3-1 157 16</inkml:trace>
          <inkml:trace contextRef="#ctx0" brushRef="#br0" timeOffset="48392.2742">7883 6208 1417 0,'-1'-6'70'0,"-2"-2"-38"0,-2 2-23 0,4 6-9 16,-1 0-5-16,2 3 6 0,-1 2 13 15,-4 2 7-15,-6 10 11 0,-9 6 6 0,-2 7 3 16,-2 10 5-16,-1 1 4 0,0 2 2 0,3 7-2 16,4 0 2-16,-1 2-2 0,-1 3-3 0,6 0-1 15,0-2-16-15,3-4-8 0,5-3-8 0,6-11-7 16,2-2 5-16,9-7 5 0,3-6 14 16,3 1 16-16,8-7 16 0,5 0 11 0,9-7-1 15,4-5-5-15,8-2-18 0,2-8-10 0,1-1-8 16,2-7-5-16,-7 0 1 0,-2-4-2 15,-5-4 0-15,-1-2-3 0,-5-3 1 0,-7-4-3 16,-3-3-5-16,-10-5 1 0,-3-3-11 0,-2-3-3 16,-8-1-3-16,1 3-9 0,-10-1 6 0,0 5-7 15,-9 3-3-15,-9 6-4 0,-14 2-7 16,-3 5 1-16,-9 5 1 0,-4 7 4 0,-2 4 1 16,-4 0 3-16,-5 8 1 0,5 4-1 0,1 5 3 15,4 0 1-15,6 1-1 0,8 3 2 0,2-3-6 16,11 4-1-16,3 0-5 0,11-3-12 15,10-3-12-15,4 0 0 0,7-1 7 0,13-1 16 16,7-4 24-16,11 1 7 0,7-5 2 0,14-2 3 16,3-5-9-16,10 4-2 0,-2-3-1 0,2 1-2 15,-3 1 1-15,-1-1 1 0,-1 2-1 0,0 0-5 16,-4 4 4-16,-6 0-3 0,0 2-1 0,-6 2 3 16,-3 3-5-16,-7 6 0 0,-5 2-1 15,-7 2 1-15,-2 6 3 0,-1 0 1 0,-4 3 2 16,-6 4-5-16,1 2 6 0,-4 2 2 0,-2 3 2 15,-5 2 10-15,-3-1-7 0,-3 2 3 16,-3-6-3-16,-3 0-5 0,3-6 4 0,-5-8-1 16,5 1-1-16,1-7-1 0,-1 1 0 0,-2-4-1 15,3-3 0-15,2 0 2 0,0-2 0 0,2-2 2 16,-2-1 3-16,4-1 7 0,-4 0-1 16,1-1-7-16,-1-2-27 0,1-1-63 0,1-1-137 15,-1-1-183-15,0 1-296 0,6-3-146 0,0-6 557 16</inkml:trace>
          <inkml:trace contextRef="#ctx0" brushRef="#br0" timeOffset="48813.2453">8830 6148 2522 0,'-11'-18'77'0,"-1"-3"-32"16,0-1-15-16,11 15-9 0,2 4-12 0,4 1-8 15,-3 2-8-15,-1 0-6 0,-1 0-11 0,1 3-99 16,3 0-310-16,6 6-569 0,1 6-100 16</inkml:trace>
          <inkml:trace contextRef="#ctx0" brushRef="#br0" timeOffset="48647.1155">9162 5819 868 0,'2'-26'316'0,"3"-9"-45"15,-2-2-42-15,0 12-16 0,-2 11-29 0,6 5-24 16,-5 6-37-16,0 2-58 0,-1 2-47 0,-1 4-26 15,1 7-1-15,3 10 14 0,3 11 21 0,4 13 10 16,-6 10 3-16,3 8 3 0,-4 7-3 16,-3 4-4-16,6 5-2 0,-4-5-10 0,1 2-3 15,3-3-1-15,-2-4-3 0,3-2 4 0,-4-4 0 16,1-3-1-16,2-8-2 0,-4-3 1 16,3-4-3-16,-3-4-3 0,0-4-10 0,-2-4-38 15,-1-5-58-15,0-5-101 0,-1-5-158 0,-2-1-222 16,-5-9-334-16,3-1 186 0</inkml:trace>
        </inkml:traceGroup>
      </inkml:traceGroup>
    </inkml:traceGroup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6:24.5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9413E9C-DB44-486C-A432-116017FADAE0}" emma:medium="tactile" emma:mode="ink">
          <msink:context xmlns:msink="http://schemas.microsoft.com/ink/2010/main" type="writingRegion" rotatedBoundingBox="-566,2560 19235,565 20678,14887 875,16882"/>
        </emma:interpretation>
      </emma:emma>
    </inkml:annotationXML>
    <inkml:traceGroup>
      <inkml:annotationXML>
        <emma:emma xmlns:emma="http://www.w3.org/2003/04/emma" version="1.0">
          <emma:interpretation id="{BCFB55B5-9956-4BCF-AE9E-42CA8D167833}" emma:medium="tactile" emma:mode="ink">
            <msink:context xmlns:msink="http://schemas.microsoft.com/ink/2010/main" type="paragraph" rotatedBoundingBox="551,2399 6871,1893 7004,3549 684,4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4C742D-A3B9-43E1-8506-CF76C445066A}" emma:medium="tactile" emma:mode="ink">
              <msink:context xmlns:msink="http://schemas.microsoft.com/ink/2010/main" type="line" rotatedBoundingBox="551,2399 6871,1893 7004,3549 684,4055"/>
            </emma:interpretation>
          </emma:emma>
        </inkml:annotationXML>
        <inkml:traceGroup>
          <inkml:annotationXML>
            <emma:emma xmlns:emma="http://www.w3.org/2003/04/emma" version="1.0">
              <emma:interpretation id="{A6B8DEE8-9B5A-4331-8C2E-260BB6B87363}" emma:medium="tactile" emma:mode="ink">
                <msink:context xmlns:msink="http://schemas.microsoft.com/ink/2010/main" type="inkWord" rotatedBoundingBox="551,2399 6871,1893 7004,3549 684,4055"/>
              </emma:interpretation>
              <emma:one-of disjunction-type="recognition" id="oneOf0">
                <emma:interpretation id="interp0" emma:lang="en-IN" emma:confidence="0">
                  <emma:literal>technology</emma:literal>
                </emma:interpretation>
                <emma:interpretation id="interp1" emma:lang="en-IN" emma:confidence="0">
                  <emma:literal>to Technology</emma:literal>
                </emma:interpretation>
                <emma:interpretation id="interp2" emma:lang="en-IN" emma:confidence="0">
                  <emma:literal>O Technology</emma:literal>
                </emma:interpretation>
                <emma:interpretation id="interp3" emma:lang="en-IN" emma:confidence="0">
                  <emma:literal>o Technology</emma:literal>
                </emma:interpretation>
                <emma:interpretation id="interp4" emma:lang="en-IN" emma:confidence="0">
                  <emma:literal>0 Technology</emma:literal>
                </emma:interpretation>
              </emma:one-of>
            </emma:emma>
          </inkml:annotationXML>
          <inkml:trace contextRef="#ctx0" brushRef="#br0">662-506 939 0,'-14'-6'238'0,"-12"-2"-22"15,1-1 0-15,7 3-20 0,5 3-15 0,2 1-18 16,3 1-39-16,7 0-33 0,1 2-33 15,5-2-31-15,0 1-12 0,5-2 4 0,6-1 15 16,11 2 16-16,9-2 6 0,7-3 1 0,10-3-8 16,10 0-8-16,6-1-7 0,6-4-9 15,7 4-2-15,-1-2-5 0,8-1-3 0,-6 2-1 16,3-2-5-16,-7 5-3 0,-7 2-3 0,-6 1 1 16,-6 4-4-16,-13-1 1 0,-2-1-2 0,-16 0-4 15,-2 3-7-15,-11 3-14 0,-4 0-33 0,-5-3-43 16,-6 2-41-16,-6-2-15 0,2 4-28 15,-8-4-89-15,-2 6-166 0,-6 1-276 0,-5 0-79 16</inkml:trace>
          <inkml:trace contextRef="#ctx0" brushRef="#br0" timeOffset="241.7887">1252-678 680 0,'-10'-5'360'0,"-4"-4"-133"16,2 1-38-16,7 5-16 0,-1 1-6 15,4 2-16-15,2 2-26 0,0-2-46 0,0 0-42 16,0 4-11-16,0 3 0 0,0 11 15 0,0 10 18 16,0 6 2-16,2 11 1 0,4 10-8 0,-2 4-4 15,0 7-8-15,4 5-8 0,-4 4-3 16,4 5-15-16,-5-1 5 0,-3 4-4 0,0-5-4 16,-3-3 4-16,2-7-7 0,-6-8 2 0,7-4 1 15,-2-10 1-15,2-5-5 0,2-1-5 0,-2-11-18 16,7-5-51-16,-6-6-72 0,-1-6-120 15,1-4-168-15,1-10-316 0,-1-4-439 0</inkml:trace>
          <inkml:trace contextRef="#ctx0" brushRef="#br0" timeOffset="604.5172">1575 61 1842 0,'4'-6'85'0,"2"-2"-70"0,6-1-35 0,3 0 15 16,10 0 30-16,2-3 12 0,1 2 10 0,6-6-1 16,-4 2-1-16,8-5 7 0,-3 0-3 0,-2 1-10 15,4-3 3-15,-9-1-7 0,1-1-3 16,-3-1 1-16,-1-1 4 0,-3-2 2 0,-6 1 4 16,-6-2 6-16,-3 2-7 0,-3 3-7 0,-8 2-7 15,-3 5-9-15,-3 2 0 0,-5 7 6 0,-5 1 3 16,0 2 0-16,-6 4-7 0,-1 0-10 15,-2 8-9-15,-7 7-2 0,-2 8-3 0,-1 6 2 16,-4 7 1-16,2 7-2 0,-5 4 4 0,7 4 2 16,6-1 1-16,-1 3 2 0,14 1-4 0,1-5 1 15,13-3-1-15,4-6 1 0,5-5 4 0,4-10 3 16,10-3 4-16,2-2-3 0,6-6 1 16,2-5-2-16,9-1-3 0,-2-5-2 0,4-6-11 15,2-3-19-15,7-4-49 0,-3-3-77 0,7-5-134 16,1-5-257-16,2-1-463 0,-1-9 151 0</inkml:trace>
          <inkml:trace contextRef="#ctx0" brushRef="#br0" timeOffset="850.1163">2639-354 2023 0,'-12'0'87'0,"-2"0"-58"16,-7 2-35-16,5 2 3 0,1 5 9 0,-2 0 8 15,-6 4 5-15,-3 5 11 0,2 3 11 16,1 4 5-16,-5 5 4 0,0 10-2 0,0 1-5 16,2 2-8-16,6 5-7 0,1-5-8 0,13-3-4 15,4-6-6-15,6-4-3 0,10-5-1 0,3-8 0 16,14-1-2-16,1-12-12 0,7-4-47 0,8-4-48 16,0-10-53-16,9-4-43 0,5-6-1 0,0-7-60 15,-2 0-64-15,2-5-94 0,-5-2-134 16,-4 0 269-16,-6-1 283 0</inkml:trace>
          <inkml:trace contextRef="#ctx0" brushRef="#br0" timeOffset="1243.4514">3151-666 1 0,'1'-20'266'0,"-2"-3"164"0,-2-7-98 0,-1 9-64 16,2 6-46-16,0 0-23 0,1 5-25 0,-1-2-18 16,1 8-3-16,1-1-17 0,-1 3-20 15,-5 2-17-15,5 2-33 0,0-1-27 0,1 3-27 16,-2-3-33-16,0 5-1 0,-2 6 1 0,-2 7 10 15,-4 9 17-15,-4 13 3 0,-1 4 4 16,2 8 4-16,-3 7 7 0,1 5-4 0,2 0 3 16,-1 2 1-16,1 0-7 0,4-3-1 0,-2-4-4 15,8-6-3-15,1-9-2 0,3-7 1 0,2-4-1 16,6-4 2-16,-2-4 2 0,7-8 4 16,-3-4 1-16,0-8 0 0,-2-2 1 0,-5-5 9 15,2-2 14-15,-1-3 4 0,-1-6-3 0,4-2-14 16,-3-5-19-16,7-2-8 0,1-3-2 0,0-2 0 15,3 0 3-15,3-3 0 0,-4 0 0 0,2 2-3 16,4 1-1-16,-2 1-1 0,7 3 0 0,-4 3-1 16,0 4 0-16,-1 5-4 0,1 3-5 15,-5 4-3-15,1 3-1 0,-5 5 0 0,-3 4 2 16,0 5 3-16,-6 3 2 0,3 2 4 0,-3 3 4 16,-4 5 6-16,0 2 4 0,0-1 2 15,0 3 0-15,-1-1-2 0,-2-2-2 0,-1 0-4 16,1-6-13-16,3 0-52 0,3 1-84 0,1-5-98 15,1-1-149-15,6-4-328 0,1-5-655 0</inkml:trace>
          <inkml:trace contextRef="#ctx0" brushRef="#br0" timeOffset="-1152.1587">221 8 811 0,'-4'0'116'15,"3"-3"-35"-15,-2 0 13 0,3 2 28 0,0 2 24 16,0 2 29-16,0-3-6 0,0 1-9 0,0 1-10 16,0-2-11-16,-1 3-15 0,-2 0-12 15,0 0-11-15,-1 0-19 0,2 1-18 0,-2 4-14 16,-4-1-19-16,4 3-9 0,-6 4-4 0,1 1-3 15,2 3-4-15,-4 1 0 0,5 3-1 16,-2 1-2-16,0-1 5 0,2-4-5 0,-2 1 0 16,6-2-1-16,-1-2-3 0,2-3 5 0,1-5 2 15,2 1 9-15,0-7 8 0,6 1 4 0,-3-2 7 16,7-2 2-16,0 1 5 0,2-4-3 16,-2 0-4-16,-2-1-9 0,4-2-13 0,-8-4 1 15,5-1-5-15,1 0 1 0,-6-6-1 0,3 2-1 16,-6-2 1-16,3-2-3 0,-3 5 0 0,-3-3 0 15,1 6-1-15,-1-1 1 0,-1 5-3 0,-2 1 2 16,-3 2-3-16,3 3-2 0,-2 2-3 0,-3-1-6 16,-5 4-3-16,5-1-3 0,0 2-1 15,-5 2 0-15,1-1 1 0,-3 4 3 0,0-1 1 16,-1 6 5-16,6-3-2 0,-1 2 1 0,1-1 1 16,5 1-2-16,0-3-2 0,3 2-2 0,4-5 1 15,2-2-3-15,-2-1 2 0,1 0 2 16,5-1-1-16,-2-2 4 0,3-2 3 0,-4 1 3 15,6-1 4-15,-2-1 3 0,-3-1 0 0,3-1 2 16,-6-4 1-16,1 0 2 0,1-1 0 16,-5 1 0-16,0-3-4 0,-1 5 1 0,-6-1-2 15,2 1-4-15,-5 2-1 0,0 1-7 0,-4 2-2 16,1 2-4-16,-1 2-4 0,1 1-1 0,-2 0-4 16,2 3-7-16,0-2-18 0,0 1-39 15,1 1-48-15,6 0-80 0,-1 1-119 0,4 0-184 16,1-1-369-16,2 0-232 0</inkml:trace>
          <inkml:trace contextRef="#ctx0" brushRef="#br0" timeOffset="1978.259">3731-352 1395 0,'2'-6'388'0,"-2"-3"-318"0,8-3-63 15,1 4-23-15,7 4 0 0,-1-1 13 0,3 4 7 16,-5 1 5-16,6 3 10 0,-3 3 6 0,-4 3 11 16,-3 4 8-16,1 2 5 0,-1 5 8 15,-5 3-2-15,-4 1-6 0,1 4-6 0,-2-2-9 16,-2 3-6-16,-3-1-6 0,-1 0-3 0,-4-1-4 16,-1-3-2-16,7-5-1 0,-5-1-2 0,4-5 1 15,0-1-3-15,4-6-1 0,0-3 0 16,1-1 4-16,2-2 8 0,1-2 10 0,-1-1 5 15,2 2 3-15,3-4-13 0,0-5-14 0,2-2-16 16,1-6-11-16,1 0-11 0,6-2-10 16,-2-4-2-16,5-2-13 0,-1 0 8 0,3-4 6 15,1-2 7-15,3 1 10 0,0-1 7 0,2 3 5 16,-5 2 4-16,1 0 4 0,-6 5 6 0,-4 4 5 16,2 2 1-16,1 4 1 0,-4 3 0 15,-4 5 0-15,-2 4 1 0,-2 3 2 0,-3 7 5 16,2-1 11-16,-3 10 15 0,1-1 14 0,-1 7-3 15,0 4-7-15,-1-1-12 0,-2 4-19 16,-2 0-1-16,1-3-3 0,-2 0-4 0,0-2 5 0,3-5-8 16,0 1-2-16,2-5-4 0,1-5-13 15,3-3-14-15,1-1-21 0,5-5-30 0,2 0-22 16,3-4-43-16,4-5-71 0,3-2-73 0,6-8-105 16,-4 0-144-16,5-4-67 0,-5-2 357 0,-2 0 245 15,-3-4 0-15,-3 3 0 0,-3-2 0 16,-3 1 0-16,3-1 0 0,-5-1 0 0,-1 1 0 15,-2 4 149-15,3 1 193 0,-4 7-20 0,-2 3-46 16,3 5-33-16,-4 5-50 0,-4 2-63 0,3 2-14 16,-3 5 20-16,-4 2 8 0,4 3 8 15,-6 3-40-15,6 3-63 0,-5 0-28 0,4 2-8 16,-2 0-3-16,6-1-6 0,-1-4 4 0,2-1-2 16,2-4-2-16,-1 2 3 0,6-6-5 15,-2 0 3-15,6-3 3 0,-1-3 3 0,1 0 6 16,5-3 12-16,0-3 14 0,0 0 6 0,6-6 6 15,1 0-4-15,2-1-11 0,1-5 2 0,-4-3-9 16,0-1 2-16,-6 1 4 0,-3-2 1 0,-3-3 0 16,-5 1-1-16,-2-2-5 0,-6 2-11 15,0-2 2-15,-7 3-3 0,-2 5 2 0,-2-1 8 16,-5 5-6-16,-2 1-8 0,-4 4-11 0,0 2-12 16,0 5-1-16,3 1-3 0,0 0-9 15,0 3-40-15,5 2-58 0,2-3-78 0,2 3-122 16,2-3-184-16,6 3-441 0,1-1-122 0</inkml:trace>
          <inkml:trace contextRef="#ctx0" brushRef="#br0" timeOffset="2306.4361">4840-1005 1377 0,'-2'-3'201'0,"-1"-1"-39"0,-1 1-18 16,3 1-4-16,1 2-11 0,0 2-22 16,-3-1-35-16,3 2-25 0,0-1-22 0,-1-1-7 15,-1 5-8-15,0 6 1 0,-6 7 11 0,-1 12-2 16,-1 5 9-16,0 5 9 0,0 6 2 15,-1 3 5-15,0 7 3 0,2 3-3 0,-2 1-6 16,0 1-2-16,5-1-12 0,-2 0-5 0,4-6-4 16,-2-2-6-16,2-2 1 0,2-6-4 0,2-5-5 15,0-1-37-15,1-6-82 0,2-5-136 16,3-6-217-16,-2-5-462 0,2-7-157 0</inkml:trace>
          <inkml:trace contextRef="#ctx0" brushRef="#br0" timeOffset="2656.0677">4976-590 1148 0,'-4'-2'359'16,"-2"-2"-281"-16,2 3-93 0,3 4-26 0,1 5 16 16,0 0 34-16,0 6 34 0,-3 3 11 0,2 4 7 15,-2 2 11-15,2 4 7 0,-2-1 5 0,-1 2-2 16,4-2-8-16,0-2-9 0,3-1-10 15,2-1-5-15,3-3 0 0,4-2 0 0,2-1 1 16,2-3 2-16,3-4 3 0,1-1 3 0,1-5 1 16,1-3-7-16,-2 0 3 0,-5-5-2 0,5-1-4 15,-4 0 1-15,-3-3-5 0,2-2-5 0,-4-3 1 16,-3 1-2-16,-4-5-4 0,-3-3-5 16,-1 0-7-16,-4-3-11 0,-3-1-2 0,-3 0-5 15,-1-4-1-15,-1 6 7 0,-4-3-7 0,-3 3-3 16,6 7-2-16,-5 0-7 0,-5 4 2 15,1 1 0-15,-4 5-3 0,-1 3-1 0,2 2 0 16,2 2-6-16,0 2-18 0,4 2-51 0,6 0-92 16,5 5-110-16,0 0-155 0,4 5-355 0,3 0-518 15</inkml:trace>
          <inkml:trace contextRef="#ctx0" brushRef="#br0" timeOffset="3616.3156">5438-677 488 0,'11'-9'287'0,"3"-3"-91"0,7 0-48 0,-4-4-19 16,3 4 5-16,-1 0 6 0,-1 0 4 0,0 1 6 15,-4 0 4-15,-3 4 4 0,-5 1 2 0,-3 0-2 16,0 0-19-16,-7 3-24 0,-2 0-33 16,-6 2-24-16,1-3-9 0,-9 1-9 0,0 2-11 15,-5 1-17-15,3 3-13 0,-2 2-8 0,-1 5 2 16,3-1-2-16,-3 3 3 0,6 3 0 0,0-1 2 15,3 3-1-15,4-4-1 0,4-1-1 16,0 1-5-16,7-4-6 0,1 3-1 0,4-4 2 16,2-2 5-16,2-4 5 0,5 1 7 0,4-3 1 15,0-3 9-15,2 1 4 0,5-3 2 16,-2-2-3-16,2-1-2 0,-3 1-1 0,-1 0-2 16,-3 1 1-16,-5 2 2 0,-6 0-1 0,-2 2 7 15,-4 2-1-15,0 0-5 0,-4 4-10 0,2 2-6 16,-2 2-7-16,1 7-1 0,-1 4 9 15,1 3 1-15,1 8 6 0,-3 3 3 0,-4 2 2 16,1 6-2-16,1 3 2 0,-1 5-3 0,7 3 2 16,1 3-1-16,3 1-2 0,5 0 2 0,2 1 1 15,4-1-3-15,-1 7 2 0,1-1-1 0,-1 5-3 16,-1 1-2-16,-5-5 1 0,0-6-2 16,-5-8 3-16,-3-7-1 0,-7-1-2 0,-7-4 0 15,-8-3-2-15,-5-4-4 0,-3-3 3 16,-8-9-2-16,3-1 1 0,-4-8 7 0,1-6 0 0,4-4 3 15,3-7-2-15,3-1 1 0,3-7-5 0,10-5 1 16,-3-4-1-16,7-8-4 0,4-1 5 16,3-9 2-16,3 0 4 0,4-6 4 0,6-2-4 15,3-3-3-15,3-5-2 0,9-4-2 0,-1 1-3 16,7-3 1-16,1 0 0 0,2 5-1 16,0 2 3-16,-1 2-1 0,0 4 1 0,-5 4 2 15,1 1-3-15,-3 1 1 0,-1 2 1 0,5 3-3 16,-6 6 4-16,2 2 1 0,-5 3-1 15,-1 1 2-15,3 4-1 0,-4 3-1 0,-2 7-1 16,1 1 1-16,-5 3 0 0,1 5-1 0,-2 0 1 16,-2 4-1-16,0 2-3 0,-1 1-1 0,-2 4-2 15,1 2-2-15,-1 2-1 0,-2 8 0 16,2 0 3-16,1 4 2 0,-4 3 3 0,5-1 0 16,0-2 2-16,1-2-1 0,4 1-1 0,1-7 1 15,3-1-1-15,6-1 2 0,-3-6 2 0,6 0 1 16,-2-4 3-16,5-2 0 0,1-5 0 0,1-4 1 15,1-5-1-15,0-2 0 0,-7-2 3 0,5-2-1 16,-6-3 1-16,0 1 2 0,-4-1 0 16,-3-4 1-16,-2 1 0 0,0 1-2 0,-3-2 0 15,-3-1 0-15,-4 2 0 0,1-3 0 0,-4 3 1 16,-1 4 0-16,-1 1 0 0,-3 10 1 0,0 3-1 16,-3 6-3-16,3 0-3 0,0 8-6 15,-2-3-9-15,0 3-3 0,-2 1-5 0,0 5 2 16,-5 10 6-16,-6 10 2 0,-3 10 6 0,0 6 4 15,-4 6-1-15,3 4 1 0,-1 8 1 16,-3 7-1-16,2 5 2 0,-5 6 3 0,4 0-3 16,-1-3 2-16,8-3-1 0,4-4-1 0,6-2 3 15,5-3 1-15,5-7 0 0,3-7 0 0,7-7 1 16,1-7 1-16,4-8 1 0,2-2 5 16,4-4-3-16,0-4 0 0,2-6 2 0,0-2-9 15,-2-5-35-15,-4-2-16 0,-3-2-12 0,-3-2-12 16,-1-9 3-16,-2-3-37 0,-3-7-102 15,-1-3-177-15,0-4-390 0,-5-1-799 0</inkml:trace>
        </inkml:traceGroup>
      </inkml:traceGroup>
    </inkml:traceGroup>
    <inkml:traceGroup>
      <inkml:annotationXML>
        <emma:emma xmlns:emma="http://www.w3.org/2003/04/emma" version="1.0">
          <emma:interpretation id="{762CA4BC-0201-40E8-962C-EB5D7F3562A9}" emma:medium="tactile" emma:mode="ink">
            <msink:context xmlns:msink="http://schemas.microsoft.com/ink/2010/main" type="paragraph" rotatedBoundingBox="1239,4627 7626,4115 7841,6802 1454,73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546966-D3EA-4D9E-BB39-E6366927B715}" emma:medium="tactile" emma:mode="ink">
              <msink:context xmlns:msink="http://schemas.microsoft.com/ink/2010/main" type="inkBullet" rotatedBoundingBox="1284,5194 1436,5181 1449,5350 1297,5362"/>
            </emma:interpretation>
            <emma:one-of disjunction-type="recognition" id="oneOf1">
              <emma:interpretation id="interp5" emma:lang="en-IN" emma:confidence="0">
                <emma:literal>8</emma:literal>
              </emma:interpretation>
              <emma:interpretation id="interp6" emma:lang="en-IN" emma:confidence="0">
                <emma:literal>9</emma:literal>
              </emma:interpretation>
              <emma:interpretation id="interp7" emma:lang="en-IN" emma:confidence="0">
                <emma:literal>5</emma:literal>
              </emma:interpretation>
              <emma:interpretation id="interp8" emma:lang="en-IN" emma:confidence="0">
                <emma:literal>°</emma:literal>
              </emma:interpretation>
              <emma:interpretation id="interp9" emma:lang="en-IN" emma:confidence="0">
                <emma:literal>@</emma:literal>
              </emma:interpretation>
            </emma:one-of>
          </emma:emma>
        </inkml:annotationXML>
        <inkml:trace contextRef="#ctx0" brushRef="#br0" timeOffset="4424.0585">768 2234 892 0,'-6'0'584'0,"-8"-2"-455"0,-6 2-48 0,8 6-20 16,8-2-12-16,-4 4-7 0,5 0 3 0,2 3-9 15,0-1-3-15,-2 1 1 0,-1 0 5 16,4-2 2-16,0 2 2 0,0-5 8 0,5-1 8 0,-2-3 20 16,-2 0 13-16,3-2 8 0,4-2-1 0,-2 0-5 15,2-3-6-15,0 0-14 0,-2-1-11 16,4-1-18-16,-3 1-15 0,2-2-8 0,-1-1-9 16,-3-3 3-16,-1 2 1 0,2 0 2 0,-4-2 4 15,0-1-5-15,-2 1 0 0,0 2-4 16,-2 1-4-16,0 3 2 0,-4 0-3 0,2 3-2 15,-1 3-7-15,-3 2-2 0,-3-1-5 0,6 2-2 16,-6 2 3-16,-1-1-5 0,1 3 1 0,3 1-1 16,-1 4 2-16,-1-2 2 0,5 0 0 15,-2-1-1-15,7-5-5 0,0 1-1 0,6-4 2 16,-2 1 7-16,4-4 12 0,-3 2 2 0,5-1 4 16,-4-2 6-16,5-3-1 0,1 2 6 15,0-2-2-15,-1 0-7 0,1-4-3 0,-3-2-4 16,3 1-1-16,-1 2 1 0,-1-2 6 0,-6 3-2 15,-2 2 2-15,-2 1-2 0,-1 1-6 0,-2 0-2 16,1 4-9-16,-7 0-7 0,4 2-8 0,-3 0-12 16,3 0-23-16,-3-1-33 0,2 0-38 15,-2 4-59-15,4 1-86 0,-2 0-174 0,3 3-438 16,3-5-268-16</inkml:trace>
      </inkml:traceGroup>
      <inkml:traceGroup>
        <inkml:annotationXML>
          <emma:emma xmlns:emma="http://www.w3.org/2003/04/emma" version="1.0">
            <emma:interpretation id="{0AD6E0CF-CF78-42A0-B98C-13B9924F5871}" emma:medium="tactile" emma:mode="ink">
              <msink:context xmlns:msink="http://schemas.microsoft.com/ink/2010/main" type="line" rotatedBoundingBox="1369,4617 7626,4115 7841,6802 1585,7304"/>
            </emma:interpretation>
          </emma:emma>
        </inkml:annotationXML>
        <inkml:traceGroup>
          <inkml:annotationXML>
            <emma:emma xmlns:emma="http://www.w3.org/2003/04/emma" version="1.0">
              <emma:interpretation id="{A89D5B91-9020-4FD9-9A21-9AF021DA96F1}" emma:medium="tactile" emma:mode="ink">
                <msink:context xmlns:msink="http://schemas.microsoft.com/ink/2010/main" type="inkWord" rotatedBoundingBox="1369,4617 7626,4115 7841,6802 1585,7304"/>
              </emma:interpretation>
              <emma:one-of disjunction-type="recognition" id="oneOf2">
                <emma:interpretation id="interp10" emma:lang="en-IN" emma:confidence="0">
                  <emma:literal>Employment</emma:literal>
                </emma:interpretation>
                <emma:interpretation id="interp11" emma:lang="en-IN" emma:confidence="0">
                  <emma:literal>Employment _</emma:literal>
                </emma:interpretation>
                <emma:interpretation id="interp12" emma:lang="en-IN" emma:confidence="0">
                  <emma:literal>Employment -</emma:literal>
                </emma:interpretation>
                <emma:interpretation id="interp13" emma:lang="en-IN" emma:confidence="0">
                  <emma:literal>Employment .</emma:literal>
                </emma:interpretation>
                <emma:interpretation id="interp14" emma:lang="en-IN" emma:confidence="0">
                  <emma:literal>Employment =</emma:literal>
                </emma:interpretation>
              </emma:one-of>
            </emma:emma>
          </inkml:annotationXML>
          <inkml:trace contextRef="#ctx0" brushRef="#br0" timeOffset="5825.7374">1494 2010 745 0,'6'-18'168'0,"-3"-4"-41"16,0-4-13-16,5 4-2 0,-7 1-2 16,0-1 18-16,-1-1 14 0,-2 2 2 0,-5-2-4 15,3 5-23-15,-4-5-25 0,1 3-19 0,-2 0-8 16,-2 1-1-16,6 6-4 0,-6 1 2 0,2 3-5 16,2 3-7-16,-2-2-8 0,-5 4-12 0,2 0-11 15,-3 4-16-15,-1 4-6 0,-5 3-6 0,-3 2-1 16,4 2 3-16,-6 7 1 0,1 0 0 15,-1 8-2-15,1 0 2 0,6 5-1 0,-3 3 1 16,6 2 2-16,2 2-5 0,0-3 2 0,5-1-4 16,5-1-1-16,5-1 5 0,3-4 1 0,7 0 2 15,2-3 1-15,-1-4 5 0,3-5 2 16,0-3 1-16,1 0 1 0,7-3-4 0,-6 1-1 16,5 1-1-16,-8-3-2 0,0 2 4 0,-1 1 1 15,-3-3 0-15,-6 2 1 0,2 0-3 16,-4-4 1-16,-1 1-1 0,-1-4 4 0,0 1-1 15,0-2 4-15,0-3 10 0,-1 0 9 0,1 0 20 16,0 0 11-16,-6 0-6 0,4-3-13 0,-2 0-18 16,-7-2-13-16,-1 1-2 0,-2-2 1 15,1 2-2-15,-4 0-2 0,-5 2-4 0,3 4-4 16,-2 1-2-16,2 3 1 0,-2 5 2 0,-5 2 4 16,-2 4-1-16,-2 5-1 0,0 3 0 0,1 4 0 15,4 0 1-15,0 4 0 0,3-2 0 16,-1 3-4-16,6 0 4 0,-1-1 1 0,10 0 0 15,-1-4 1-15,8-1-5 0,2-7-1 0,7 0 2 16,-1-1 2-16,6-5 3 0,7 0 4 0,0-5 0 16,6-4 1-16,7 2 2 0,-2-5 0 0,8-5-1 15,3-4-4-15,3 0-13 0,0-4-19 16,5-6-38-16,0-1-67 0,0-5-71 0,-1 0-120 16,-2 0-214-16,-8-6-301 0,-7 1 106 15</inkml:trace>
          <inkml:trace contextRef="#ctx0" brushRef="#br0" timeOffset="6368.6772">1636 2216 270 0,'0'-11'454'0,"-2"-2"-176"16,2-5-74-16,2 9-48 0,-1 2-58 15,2 5-35-15,5-2-26 0,-4 2-22 0,5 2-5 16,2 2-2-16,2 2 3 0,1 5 4 0,1 2 2 16,1 2 3-16,0 5 4 0,1 4 7 0,-7 3 0 15,2 0 8-15,-4 5 4 0,-6 0-3 0,-3 1 2 16,-7 0-6-16,1 2-10 0,-3-3-2 15,-3-1-2-15,0-2 5 0,0-2 6 0,-1-6 8 16,1-4 10-16,1-3 14 0,5-3 14 0,-1-5 12 16,-1-1 11-16,6-4-5 0,0-1-14 0,2-2-21 15,-4-5-25-15,3-3-13 0,2-4-9 0,6-5-4 16,-2-5-4-16,4 0 0 0,5-2-2 16,0-5-3-16,4 2 4 0,1 0-8 0,5 2-1 15,0 1-1-15,4 6-5 0,-3-2 4 16,4 5-1-16,-1 2-3 0,0 3 1 0,-2 5-3 15,-3 5-3-15,-1 4-1 0,-5 3 2 0,4 4-3 16,-5 4 4-16,-4 2-1 0,-5 3-2 0,4 4 7 16,-6 1 3-16,1 2 5 0,-3-2 4 0,-2 1-1 15,-6 0 1-15,5-1 2 0,-3 0 1 16,1-8-2-16,-2-1 1 0,2-4 0 0,3-7 6 16,-1 1 17-16,1-2 17 0,1-2 17 0,-1-1 2 15,0-3-18-15,0-6-19 0,1-1-21 0,1-5-3 16,6-2-3-16,1-2 3 0,-3-1 0 15,6-1-4-15,0-3 4 0,2-3-1 0,1 0-2 16,1 0-2-16,6 2-4 0,-5 2-3 0,6 4 1 16,0 9-3-16,-6 1-2 0,5 6-5 0,-5 4-2 15,-2 4 1-15,1 8 5 0,1 7 7 0,-2 3 3 16,-3 6 4-16,-5 2 0 0,2 2 0 16,-6 2 3-16,-2-2-3 0,-1 2 2 0,-1-1-2 15,0-4 1-15,-5 0-2 0,-1 0 1 0,2-3-4 16,-3-2-23-16,3-6-72 0,-3-2-134 0,2-2-216 15,0-4-391-15,3-5-460 0</inkml:trace>
          <inkml:trace contextRef="#ctx0" brushRef="#br0" timeOffset="6647.0723">2625 1601 1216 0,'8'-16'280'0,"-2"-6"-106"15,3 1-46-15,-5 8-11 0,4 8-4 0,-2 1-13 16,-6 4-20-16,2 0-36 0,4 5-17 0,-1 0 0 16,4 10 3-16,2 8 22 0,2 10 14 0,2 9 8 15,-1 7 9-15,-1 7-7 0,-1 6-4 16,-3 5-5-16,-3 6-10 0,-3 5-10 0,-3 6-6 16,0 3-6-16,-2 6-3 0,1 1-2 0,-1 8-4 15,-4 4-5-15,3-1-5 0,-2-9-2 16,-2-8-4-16,3-5-1 0,-4-7 1 0,3-5-5 0,-5-2-1 15,-2-9-2-15,0-12-12 0,4-2-28 16,-3-8-42-16,-1-7-65 0,0-4-79 0,0-8-55 16,-1-3-328-16,5-8-909 0</inkml:trace>
          <inkml:trace contextRef="#ctx0" brushRef="#br0" timeOffset="6915.6529">2718 2185 1036 0,'5'-20'225'16,"3"-7"-149"-16,7-5-57 0,10 6-10 0,4 5 15 15,8 7 35-15,2-3 20 0,3 5 8 0,6 4-7 16,-7 8-24-16,2 6-18 0,-5 8-8 16,-3 8-2-16,-8 7 0 0,-9 6 5 0,-2 1 6 15,-6 6 5-15,-6-2 7 0,-7 2 3 0,-2 0-2 16,-7-2 1-16,-3-2-5 0,-4-3-2 0,-1 0 2 15,-4-4-6-15,-2-1-1 0,-4-4-5 0,-1-1-5 16,-1-3-2-16,2-8-8 0,-1-1-11 16,8-5-22-16,1-5-52 0,7-6-79 0,3-3-105 15,4-8-168-15,6-4-230 0,8-7-376 0</inkml:trace>
          <inkml:trace contextRef="#ctx0" brushRef="#br0" timeOffset="7154.2282">3332 1507 1066 0,'-3'-9'730'0,"3"-1"-553"0,0-1-88 15,3 8-64-15,-3 3-29 0,1 1-18 16,-1 2 7-16,3 5 11 0,-2 5 20 0,2 12 26 0,2 7 7 16,-3 12 6-16,-4 9-3 0,-4 5-5 15,3 3-9-15,-6 3-6 0,2 1 0 0,-1 1 0 16,-2 0 1-16,1 1-3 0,-2-5 0 0,1-2-5 15,-2-9-2-15,5-3-1 0,-1-8-9 0,6-3-2 16,1-4-4-16,1-5-10 0,1-3-59 0,1-4-101 16,-2-4-168-16,0-2-304 0,1-7-795 15</inkml:trace>
          <inkml:trace contextRef="#ctx0" brushRef="#br0" timeOffset="7490.8067">3453 1958 1597 0,'-2'1'141'0,"0"1"-122"0,0 2-53 15,0 8 0-15,2 3 23 0,-2 7 12 0,2 3 6 16,-2 4 6-16,-1 6 4 0,-4 0 7 0,4 1 3 16,-1 0 2-16,-1 0-1 0,4-5-6 15,-1-2-3-15,4-3-7 0,2-5-2 0,2-3 1 16,5 0 0-16,-3-6 8 0,3 0 7 0,2-5 13 15,6-7 16-15,-4 0 8 0,1-4 4 0,3-6-5 16,2-2-7-16,-2-2-3 0,1-7 1 0,-7 1 0 16,-2-1-3-16,-7-3-5 0,-4-1-10 15,-1-4-6-15,-10 0-4 0,0 0-4 0,-6 0 2 16,-2-1-2-16,-2 4-2 0,-5 3 0 0,5 2-2 16,-6 8-7-16,2 3-6 0,-6 4-4 0,4 4-8 15,-1 1 1-15,2 2-2 0,5 4-6 16,3-2-22-16,9 1-77 0,5 4-136 0,3-2-196 15,2 1-393-15,4 2-206 0</inkml:trace>
          <inkml:trace contextRef="#ctx0" brushRef="#br0" timeOffset="8548.1279">3750 1926 1801 0,'0'0'247'0,"0"0"-194"16,0 2-93-16,0 6-9 0,0 8 23 0,0 2 42 15,0 7 7-15,-2 1 4 0,0 2 6 0,0 2-5 16,-1 1 1-16,0-1-2 0,2-4-11 0,1-4 0 16,1-3-5-16,5-3-2 0,-2-1 9 15,6-5 5-15,2-1 13 0,0-3 14 0,2-5 7 16,2-5 6-16,7-2-5 0,1-3-12 0,4-5-12 16,0-6-7-16,2 1-5 0,1-5-3 0,-1-3 1 15,-6 0 0-15,-1-2 0 0,-4-1 3 0,-6 1 3 16,0-1-3-16,-9 4 1 0,0 2 0 15,-7 0-8-15,3 3 6 0,0 6 2 0,-1 3 3 16,-1 5 13-16,0 4-5 0,0 3-8 0,0 1-12 16,0 2-15-16,-3 3-10 0,-2 8 0 15,-2 3 4-15,-2 10-2 0,-1 5 8 0,-3 5 1 16,3 8 1-16,0 4 5 0,0 6-5 0,0 2 1 16,1 2-1-16,-1 8 1 0,1 3-2 15,-2 11 1-15,1 3 0 0,3 6-4 0,0 6 4 16,4 1 0-16,-2 7 1 0,2 3 4 0,-4 2 0 15,-5 2 0-15,-2 4-3 0,-3 0-4 0,-6-3 0 16,-3-6-1-16,-2-16 3 0,3-17 3 16,-3-12-3-16,-5-18-1 0,-7-8-2 0,1-10 0 15,0-11 5-15,2-8 2 0,1-12 0 0,3-5-3 16,3-9-6-16,-2-9-4 0,3-7-2 0,4-7 1 16,6-8-1-16,1-4 0 0,5-4 2 0,4 0 0 15,1-3 5-15,8 0 0 0,1-4 0 0,2 1-2 16,3-2 0-16,6 3 1 0,3 0-3 15,10 0 1-15,2-2-4 0,5 0-1 0,7-3 0 16,5 2 0-16,4-2 2 0,5-1 3 0,5-3-1 16,1 2 1-16,5 1 2 0,-3 4-1 0,2 3 1 15,-5 7 1-15,-1 8 0 0,-3 6 2 16,0 7 0-16,-7 6 4 0,-2 5-2 0,-9 8-2 16,1 1 1-16,-4 6-8 0,0 3 6 0,-3 6-3 15,-8 4-3-15,-1 4 5 0,-6 4-5 16,-1 5 4-16,-6 6 2 0,1 3 2 0,-7 0 1 15,-5 4 2-15,-1 2 0 0,-4 0-3 0,0 3 4 16,2-3 0-16,-4-1-1 0,2-5 5 0,-2 0-6 16,3-2 1-16,2-4 1 0,0-5-3 15,2-3 2-15,2-3 1 0,2-7 4 0,-2-2 7 16,3 0 3-16,3-2-2 0,-3-4-7 0,0-9-4 16,1 0-10-16,3-10 0 0,3-4 3 0,0-1-3 15,5-5 4-15,3-4 1 0,2-4 0 0,4-2-1 16,4 0-1-16,0 3-4 0,3 5 1 15,-2 5 1-15,-1 6-1 0,-3 6-1 0,-1 3 0 16,0 5-5-16,-3 3-5 0,-1 6-2 0,-3 3-4 16,-2 4 2-16,-3 8 4 0,5 5 5 0,-5 3 5 15,-2 4 5-15,-1 3 1 0,-2 3 3 16,-1 2 0-16,-3-3-3 0,0 1 1 0,0-1 0 16,0-3 0-16,0-3 2 0,0-2-1 15,0-4-2-15,-3-3 2 0,3-2-1 0,0-5 1 0,0-4 2 16,0-1 5-16,0-2 7 0,3 0 12 15,-3-2 11-15,0 1 5 0,1-5-4 0,1-2-13 16,2-5-11-16,0-3-9 0,3-4-3 0,-1-5 2 16,6-3-2-16,0-4-1 0,3-4-2 15,5 0-1-15,-1-1 0 0,4 1-2 0,-2 3 1 16,1 4-1-16,1 3-1 0,-6 3 1 0,2 11-2 16,-2 1 1-16,-5 5-3 0,-4 4-3 0,2 0-2 15,-5 5 0-15,3 4 1 0,0 5 4 0,0 4 5 16,-1 8 1-16,-3 6 2 0,0 3 1 0,0 1-4 15,-4 0 3-15,-4-1 0 0,0-2 0 16,0-2 1-16,-6 1-2 0,5 1 0 0,-3-1-2 16,0 0-1-16,1-2-9 0,1-3-35 0,-1 1-61 15,3-5-97-15,-3 0-151 0,7-4-262 16,0-7-554-16</inkml:trace>
          <inkml:trace contextRef="#ctx0" brushRef="#br0" timeOffset="9516.3887">5070 2211 1563 0,'2'-4'154'0,"2"-4"-93"0,6-2-57 0,-1 0-3 15,7 1 8-15,2-5 11 0,6 4 10 16,-3-4 13-16,6-3 9 0,-1-1 2 0,4-3-2 16,-3 0-8-16,4-1-2 0,-3 0 3 0,0-2 6 15,0 1 4-15,1-1 1 0,-7 1-4 0,0 3-7 16,-6-3-4-16,-3 5-2 0,-6-2 1 0,-3 2 3 15,-4 3-1-15,-1-1-1 0,-3 7-5 16,-6 2-6-16,1 2-6 0,-2 4-13 0,-3 1-7 16,-3 7-12-16,0 4-2 0,-6 9 0 0,0 6 1 15,-1 4 3-15,0 7 3 0,-1 3 0 0,-1 8 3 16,6 2 0-16,-3 2 0 0,10-1 1 16,2-5 2-16,3-4-3 0,7-7 2 0,1-1 0 15,5-4-1-15,3-5 3 0,3-6 0 0,1-1 0 16,4-6 2-16,1-1 2 0,4-7 4 0,1-2 1 15,4-7 1-15,1-2-3 0,2-4-2 16,2-7-1-16,-1 0-1 0,3-6 2 0,-3-4-1 16,0-1-2-16,1 0 1 0,-4-3-3 0,-3-2 4 15,-5 1 1-15,-3-4 0 0,0-2 2 16,-2-2-4-16,0 4-2 0,-4 5-1 0,2 3-1 16,-3 10-1-16,-4 4 0 0,2 7-2 0,-3 6-4 15,-4 0-1-15,0 4-10 0,0-2-11 0,2 3 5 16,-2 4 3-16,2 5 9 0,1 6 11 0,-2 4 1 15,-1 3 1-15,-1 1 1 0,-3 1 1 16,1 1-4-16,1-2 1 0,0-4-1 0,1-3 0 16,-1-4 2-16,2-3-2 0,0-2-2 0,0-4-1 15,2-2 0-15,-1-3 6 0,3-2 5 16,3-1 8-16,0-2 1 0,3-4 1 0,6-5-3 16,-1-4-5-16,3 0 2 0,-1-6-5 0,0 2 1 15,-2-1-2-15,-1 0-2 0,-1-1 4 0,-1 3-2 16,-1 1-1-16,-3 6-2 0,-1 1-3 0,-1 6-3 15,0 4-2-15,-6-2-7 0,1 5-2 0,3 2-1 16,0 5 3-16,1 7 1 0,3 0 8 16,-1 7 2-16,3 2 1 0,-6 2 5 0,2 2-4 15,4-1-2-15,-4 0 2 0,4-5 0 0,-1-4-1 16,-1 0-3-16,4-2 0 0,2-4-3 16,-1-3 6-16,0-3 2 0,9-3 0 0,-5-3 1 15,5-8-14-15,2-1-17 0,-3-2-24 0,2-7-28 16,-4-2-24-16,0 1-19 0,-6-6-4 15,2-2-1-15,-4-3 12 0,-5-1-6 0,2-3-12 16,-2 0-11-16,-1-2-34 0,2-4-8 0,-2 0-1 16,-1-2 14-16,2-5 45 0,-1 1 42 0,2-4 33 15,-1 0 29-15,1-4 14 0,1-1 16 0,-1 1 22 16,-1 0 31-16,-2 5 41 0,-1 8 53 0,-2 3 41 16,2 9 23-16,-6 6-3 0,2 2-22 0,-2 8-26 15,1 0-25-15,0 7-18 0,0 0-20 16,-1 1-16-16,2 1-22 0,-1 4-28 0,2 3-29 15,0-2-30-15,-1 5-7 0,-3 3 4 0,1 10 13 16,-3 10 15-16,0 6 3 0,-2 9 4 16,3 6 0-16,-2 6 2 0,2 2 7 0,-2 5 2 15,0 3 3-15,1 2 2 0,2 3-5 0,0 1-2 16,0-1-1-16,4-2-3 0,1 0 0 0,4-3-7 16,1-8-2-16,6-4-2 0,0-8 0 15,-1-9 2-15,5-2-2 0,0-3 3 0,3-6-3 16,-1-5 4-16,2 0 3 0,-4-6-3 0,1-5 1 15,-1-4-20-15,2-4-31 0,-3-2-47 16,1-6-78-16,-2-6-130 0,-1-6-244 0,1-9-423 16,-6-4 55-16</inkml:trace>
          <inkml:trace contextRef="#ctx0" brushRef="#br0" timeOffset="9771.0782">6228 1643 1937 0,'0'-3'206'0,"0"-2"-94"0,8-2-82 0,6 1-28 0,10 0 3 16,9-3 11-16,10-3 5 0,4-1 12 15,7-3 5-15,7 3 0 0,2-2 1 0,0 2-9 16,-1 2-6-16,-6 1-5 0,-1 2-3 0,-8 2-5 16,-5 3-3-16,-5 0 1 0,-7 1-5 15,-5 1 6-15,0-2 2 0,-12 2 3 0,-4 1 5 16,-5 0-5-16,-4 0-7 0,-4-2-12 0,-1 1-11 15,1-1-15-15,-8 1-10 0,1-1-15 0,-4 2-32 16,3 0-55-16,3 2-96 0,1-1-136 16,-3 2-270-16,0 3-404 0</inkml:trace>
        </inkml:traceGroup>
      </inkml:traceGroup>
    </inkml:traceGroup>
    <inkml:traceGroup>
      <inkml:annotationXML>
        <emma:emma xmlns:emma="http://www.w3.org/2003/04/emma" version="1.0">
          <emma:interpretation id="{60413A18-A458-4B03-A357-2486BFEA79A4}" emma:medium="tactile" emma:mode="ink">
            <msink:context xmlns:msink="http://schemas.microsoft.com/ink/2010/main" type="paragraph" rotatedBoundingBox="943,7617 13537,6347 13843,9380 1249,10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780175-1C0F-4382-807C-86B8D837B0B4}" emma:medium="tactile" emma:mode="ink">
              <msink:context xmlns:msink="http://schemas.microsoft.com/ink/2010/main" type="inkBullet" rotatedBoundingBox="986,8047 1136,8032 1151,8183 1002,8198"/>
            </emma:interpretation>
            <emma:one-of disjunction-type="recognition" id="oneOf3">
              <emma:interpretation id="interp15" emma:lang="en-IN" emma:confidence="0">
                <emma:literal>o</emma:literal>
              </emma:interpretation>
              <emma:interpretation id="interp16" emma:lang="en-IN" emma:confidence="0">
                <emma:literal>O</emma:literal>
              </emma:interpretation>
              <emma:interpretation id="interp17" emma:lang="en-IN" emma:confidence="0">
                <emma:literal>9</emma:literal>
              </emma:interpretation>
              <emma:interpretation id="interp18" emma:lang="en-IN" emma:confidence="0">
                <emma:literal>.</emma:literal>
              </emma:interpretation>
              <emma:interpretation id="interp19" emma:lang="en-IN" emma:confidence="0">
                <emma:literal>¢</emma:literal>
              </emma:interpretation>
            </emma:one-of>
          </emma:emma>
        </inkml:annotationXML>
        <inkml:trace contextRef="#ctx0" brushRef="#br0" timeOffset="11458.3703">530 5080 1 0,'-6'-6'0'0,"-5"-3"224"15,1-1 127-15,-2 4-22 0,6 3-25 0,-2 1-38 16,3 2-40-16,-3 0-46 0,3 0-39 0,-4 2-39 16,5 1-33-16,-4 1-18 0,3 5-15 0,-3 3-5 15,0 0-6-15,-1 1-2 0,1 2-4 16,3 0-1-16,-1-3-4 0,4-1-8 0,2-1 5 16,2-7-4-16,3 0 3 0,-2-2 8 0,0 2 4 15,5-3 13-15,-2-1 9 0,5-2 6 0,0-3-2 16,2-5 0-16,1-2-7 0,0-2-5 15,-3 1 1-15,0-2-4 0,-6 5 4 0,-2 0 3 16,2-1-7-16,-5 2-2 0,-1 2-7 0,-5-1-3 16,5 2-3-16,-3 4-1 0,-3 0-3 15,3 1-8-15,0 2-4 0,-4 0-7 0,6 2-7 16,-9 4 1-16,6 0-5 0,-5 4 5 0,-1 2 4 16,3 0-2-16,2 0 5 0,-4-1 0 0,5-1 0 15,2-3 0-15,-1 1-1 0,4-5-3 16,4 0 1-16,-2-2 3 0,-1 1-1 0,2-1 5 15,2-1 5-15,2-1-3 0,-1-4 8 0,2-1-2 16,4-1-1-16,2-5 1 0,-1 2-2 0,-1-2-1 16,-2-2-1-16,-5 4 6 0,3 1-3 15,-4-3 1-15,-4 6 4 0,2 3-6 0,-4-1 5 16,2 2-6-16,0 1-8 0,-3 1-14 0,1 0-40 16,-5 0-68-16,3 1-96 0,-4 1-163 0,5 1-276 15,-1 1-842-15</inkml:trace>
      </inkml:traceGroup>
      <inkml:traceGroup>
        <inkml:annotationXML>
          <emma:emma xmlns:emma="http://www.w3.org/2003/04/emma" version="1.0">
            <emma:interpretation id="{01A28FD0-ED49-473D-AA70-B75D1376D947}" emma:medium="tactile" emma:mode="ink">
              <msink:context xmlns:msink="http://schemas.microsoft.com/ink/2010/main" type="line" rotatedBoundingBox="1433,7568 13537,6347 13843,9380 1739,10601"/>
            </emma:interpretation>
          </emma:emma>
        </inkml:annotationXML>
        <inkml:traceGroup>
          <inkml:annotationXML>
            <emma:emma xmlns:emma="http://www.w3.org/2003/04/emma" version="1.0">
              <emma:interpretation id="{826C55CC-2F75-41F2-9621-F0F9ACFDDE09}" emma:medium="tactile" emma:mode="ink">
                <msink:context xmlns:msink="http://schemas.microsoft.com/ink/2010/main" type="inkWord" rotatedBoundingBox="1433,7568 4205,7288 4511,10321 1739,10601"/>
              </emma:interpretation>
              <emma:one-of disjunction-type="recognition" id="oneOf4">
                <emma:interpretation id="interp20" emma:lang="en-IN" emma:confidence="0">
                  <emma:literal>Large</emma:literal>
                </emma:interpretation>
                <emma:interpretation id="interp21" emma:lang="en-IN" emma:confidence="0">
                  <emma:literal>large</emma:literal>
                </emma:interpretation>
                <emma:interpretation id="interp22" emma:lang="en-IN" emma:confidence="0">
                  <emma:literal>Lange</emma:literal>
                </emma:interpretation>
                <emma:interpretation id="interp23" emma:lang="en-IN" emma:confidence="0">
                  <emma:literal>targe</emma:literal>
                </emma:interpretation>
                <emma:interpretation id="interp24" emma:lang="en-IN" emma:confidence="0">
                  <emma:literal>Layer</emma:literal>
                </emma:interpretation>
              </emma:one-of>
            </emma:emma>
          </inkml:annotationXML>
          <inkml:trace contextRef="#ctx0" brushRef="#br0" timeOffset="13507.9725">1512 4671 1 0,'-5'-25'142'0,"2"-7"188"0,1-5-7 0,2 7-10 15,1 8-28-15,0 3-22 0,1 7-30 0,-1 1-34 16,-1 7-38-16,5-1-49 0,-5 5-49 0,-5 0-46 15,5 5-30-15,-1 1-6 0,1 6 3 16,0 13 14-16,0 8 13 0,-3 8 4 0,-4 9 4 16,3 7-1-16,-1 4-1 0,-3 7-2 0,-3 4 1 15,-2 6 5-15,-2 2 1 0,-8 6 2 16,0-1-2-16,-7 1-5 0,-3-6-1 0,-4 0-2 16,-1 0 0-16,-1-8 3 0,2-2-7 0,3-6-3 15,-2-5-2-15,8-10-2 0,0-11 10 0,5-12 3 16,6-9 10-16,3-5 16 0,5-8 9 15,3-4 7-15,-2-6-6 0,6-4-11 0,-6-5-18 16,4-9-11-16,-4-6-6 0,6-5-8 0,1-3 4 16,2-3 3-16,5 3-1 0,0 0-1 0,1 4-4 15,-2 2-3-15,6 5-3 0,0 2 5 16,-3 7-5-16,4 5-5 0,0 5-6 0,0 6-7 16,-1 2-1-16,1 4 7 0,3 5 8 0,-1 6 6 15,2 1 2-15,5 4 4 0,-4 2-1 0,6-2 2 16,2-1 1-16,2-2-2 0,4-4 0 15,2-1-4-15,2-6 3 0,6-3 2 0,4-5 1 16,1-5 7-16,3 1-8 0,4-7 0 0,0-3-1 16,1-3-1-16,0 1 2 0,-5-2-1 0,-7-5 1 15,-2 3-7-15,-5-4 1 0,-6 1 0 16,-5 0-2-16,-3 0 5 0,-3-1-3 0,-6-3 1 0,-4 0-1 16,2-1 3-16,-6-2 2 0,1 3 2 15,-6-1 1-15,-4 3-5 0,-2 3 3 0,-3 3 0 16,0 1-2-16,-2 3 4 0,0 3-7 0,-3 1-4 15,3 4-3-15,-3 3-4 0,0 2-1 16,0 4 0-16,1 1 0 0,-2 5-2 0,-6 3-1 16,5 6 3-16,-5 2 2 0,-3 1 8 0,5 7-1 15,-3 1-1-15,0 3 1 0,4 4-3 16,-2-1 4-16,3 3 2 0,-2 3 1 0,4 0 0 16,4 4-1-16,1-5 1 0,7-1-4 0,0-3 8 15,4-4-3-15,3-6-2 0,1-5-1 0,7-1-5 16,-2-9 7-16,6-3 7 0,0-3 7 0,1-5 11 15,8-3-5-15,0-5 0 0,2-5-3 16,2-6-3-16,-1 1 1 0,-2-5-2 0,-2-1 0 16,-4 2-5-16,-3-2 3 0,-2 0 1 0,-1 1 1 15,-1 3 5-15,-3-2-7 0,-6 10-1 16,3-2-4-16,-4 5 1 0,-1 3 2 0,-1 3-1 16,0 4-1-16,0 2-8 0,0 2-10 0,0 0-6 15,-1 2-1-15,1 5 4 0,-2 4 6 0,-3 7 7 16,4 0 2-16,-1 5-2 0,2 0 4 0,0-1 0 15,3-3-1-15,4 1-1 0,-3-4 0 0,4-5 0 16,-2 1 2-16,7-7 6 0,-1-2-1 16,0-2 1-16,2-5 3 0,3-2 0 0,3-2 6 15,-3-6 2-15,7-3-1 0,-5-3-4 0,4-1-4 16,0-8-1-16,-3 0-2 0,5-4 4 16,-1 0-3-16,2 0-2 0,-3 0 0 0,-6 1-5 15,3-1 7-15,-7 1 1 0,-3 2 0 0,1 2 2 16,-2 3-7-16,-1 4 0 0,-3 4 0 0,-3 6-3 15,-1 5 4-15,-1 2-6 0,0 4-5 0,0 0-10 16,0 0-3-16,0 6 3 0,0 7 7 16,0 3 13-16,0 7-3 0,0 4 0 0,0-2-2 15,5 1 3-15,1-1-1 0,-2-5-1 0,5-1 2 16,1-3-6-16,-1-3 5 0,3 0 2 16,0-5 0-16,3-3 3 0,4-1-1 0,-2-1-3 15,7-5 1-15,4-6 4 0,1 0 0 0,9-3 1 16,1-5-1-16,3 0-8 0,-5 0 5 0,2-2 1 15,-3-4 1-15,-5 4 5 0,-1-8-5 0,1-1-1 16,-5-2 0-16,-3 2-4 0,0-6 6 16,-1-1 2-16,-5 1 2 0,-4-1-2 0,-2 4 2 15,-8 0 1-15,-3 1 1 0,-2 4 3 0,-2 3-6 16,-4 6-5-16,-4 3-4 0,0 4-7 0,-1 4 1 16,-1 3-4-16,-2 3 0 0,-2 7 2 15,-3 1-3-15,3 3 4 0,-4 4-1 0,9 4 4 16,-3 2-3-16,4 2-1 0,1 4-2 0,3 6-3 15,3 3 8-15,3 1 3 0,2 5 1 16,2-3 5-16,-1 4-6 0,6 3 2 0,-3 2-2 16,-2 3 3-16,2 6 0 0,-1 7-2 0,-6 6 2 15,-1 9-7-15,2 5 5 0,-5 16 3 0,-1 5 2 16,-6-1-1-16,2 4-1 0,-2-6 0 16,-4-6-2-16,-2-1 5 0,-4 2-1 0,-4-1-2 15,-3 0 1-15,-5-9-3 0,-3 2 5 0,0-10 0 16,-1-6-2-16,-6-7 5 0,-2-11-3 0,-3-8 3 15,-4-9 3-15,3-11 2 0,-2-12 2 0,3-9 1 16,0-14 0-16,2-7-5 0,4-11 1 0,2-11-4 16,4-6-2-16,5-9-2 0,7-8-3 15,3-6-4-15,8-5-1 0,4-5 2 0,9 3-2 16,4-5 0-16,5 2 1 0,11 0-4 0,0 2 3 16,8 3-1-16,4-1 1 0,11 2 2 15,2-2-1-15,7 2-2 0,6 1-1 0,6-1 1 16,-1-2 4-16,10-1-1 0,-3 2 3 0,4 0-3 15,1 6 0-15,1 1 2 0,2 3-3 0,0 8 5 16,-1 0-3-16,-1 2 0 0,-2 5 1 16,-5 2-6-16,-1 2 5 0,-11 5 2 0,-1-1 0 15,-5 3 0-15,-8 4-1 0,-5-1 0 0,-3 2 1 16,-5 3 4-16,-4-3-2 0,-7 2 1 16,-3-1 0-16,-6 2 0 0,-6 2 2 0,-2-2 1 15,-4 3 0-15,-7 1-2 0,-2 7-5 0,-4 3-3 16,-4 1-3-16,-3 4 0 0,-4 5 2 0,1 3-1 15,-7 6 1-15,6 0-1 0,-1 6 1 16,-4 6 3-16,3 6 0 0,-5 7 1 0,-1 5 0 16,6 6 2-16,-1 1 3 0,4 8 3 0,8 0 4 15,3-2-1-15,7 0 0 0,3-4-6 0,7-6 1 16,10-6-1-16,3-6 1 0,10-5 3 0,3-3 0 16,6-7 3-16,8-3 1 0,7-6 5 0,0-6-2 15,6-9 0-15,5-1-2 0,-2-4-7 16,3-4 1-16,0 2 1 0,-4-5-5 0,-2 0-17 15,-4-5-45-15,-3 5-61 0,-1-5-116 0,-6-3-221 16,-2 4-511-16,-7-5-517 0</inkml:trace>
        </inkml:traceGroup>
        <inkml:traceGroup>
          <inkml:annotationXML>
            <emma:emma xmlns:emma="http://www.w3.org/2003/04/emma" version="1.0">
              <emma:interpretation id="{FB2B417C-6852-4503-91C4-9C6E0DFD80C8}" emma:medium="tactile" emma:mode="ink">
                <msink:context xmlns:msink="http://schemas.microsoft.com/ink/2010/main" type="inkWord" rotatedBoundingBox="4505,7531 8973,7081 9229,9622 4761,10073"/>
              </emma:interpretation>
              <emma:one-of disjunction-type="recognition" id="oneOf5">
                <emma:interpretation id="interp25" emma:lang="en-IN" emma:confidence="0">
                  <emma:literal>suppliers</emma:literal>
                </emma:interpretation>
                <emma:interpretation id="interp26" emma:lang="en-IN" emma:confidence="0">
                  <emma:literal>supplies</emma:literal>
                </emma:interpretation>
                <emma:interpretation id="interp27" emma:lang="en-IN" emma:confidence="0">
                  <emma:literal>Suppliers</emma:literal>
                </emma:interpretation>
                <emma:interpretation id="interp28" emma:lang="en-IN" emma:confidence="0">
                  <emma:literal>Supplies</emma:literal>
                </emma:interpretation>
                <emma:interpretation id="interp29" emma:lang="en-IN" emma:confidence="0">
                  <emma:literal>supplied</emma:literal>
                </emma:interpretation>
              </emma:one-of>
            </emma:emma>
          </inkml:annotationXML>
          <inkml:trace contextRef="#ctx0" brushRef="#br0" timeOffset="13874.4642">4511 4898 697 0,'5'-18'871'0,"0"-6"-651"0,1-3-84 0,0 5-45 0,-3 6 6 16,-3 1 16-16,-3-1 12 0,-3 3-5 15,-2 4-23-15,-3 1-28 0,-4 7-23 0,-6 1-21 16,-2 4-9-16,-3 7-3 0,-4 5 4 0,-5 4 1 16,2 5 2-16,-1 4 0 0,3 3-5 0,1 4 0 15,6 2-2-15,3-1-3 0,5-2-1 0,10-1-5 16,2 0-4-16,10-3 0 0,0-2 1 15,8-3 3-15,6-3 1 0,0-4 2 0,5 0-3 16,8-3 2-16,-3 3 2 0,5-2-1 0,-1-1 2 16,-6-1-3-16,-5 2-2 0,-6-6-2 15,-6 4 1-15,-10-1 5 0,-6 1 3 0,-10 1 4 16,-10 4 0-16,-8-1 0 0,-7-1-2 0,-4 0-2 16,-4-2 2-16,2-2-3 0,-1-4-3 15,7-1-2-15,5-6-4 0,4 4 2 0,8-5-4 16,3-2-21-16,7-3-46 0,10-6-75 0,5-1-122 15,7-7-158-15,7-1-263 0,8-7-343 0,6-5 597 16</inkml:trace>
          <inkml:trace contextRef="#ctx0" brushRef="#br0" timeOffset="14473.117">4775 4927 1213 0,'0'3'796'0,"-3"6"-634"0,0 6-113 0,-2 8-20 16,2 6 17-16,2 2 12 0,-2 0 7 15,2 0-5-15,-2 1-9 0,2-3-10 0,1-5-10 16,0-2-8-16,0-1-6 0,4-7-7 0,0 0 2 16,1-4 3-16,5-4 4 0,2-1 7 0,1-4 1 15,5-2 1-15,2-4-4 0,0-2-5 16,4-2-3-16,0-5-6 0,2 0-3 0,-4-5 2 16,-2 0 1-16,-5-1 0 0,-3-3 2 0,-2-1 1 15,-6 0-3-15,0 0 0 0,-4 2-1 16,-3 2-2-16,-1 7 4 0,3 6-1 0,-1 1-2 15,1 4-4-15,1-1-4 0,-1 8-8 0,-2 1-3 16,0 1 3-16,-1 6 0 0,0 5 7 16,0 3 1-16,3 1 0 0,1 1 2 0,1-1-1 15,6-2-1-15,0-6 1 0,2-2-3 0,7 1 4 16,-1-6 2-16,2-3 2 0,3 0-3 0,3-6-1 16,4-1 0-16,5-1-3 0,2-4 2 0,-2-4-4 15,0 1-4-15,-6-1-4 0,-2-8-4 0,-4-1-1 16,-5-5 1-16,2 1 3 0,-6-5 0 0,1-1 4 15,-2-3 2-15,0-5 3 0,-1 0 5 16,-3-4-2-16,-1-4 3 0,2 0-2 0,-2-2-1 16,0 1 2-16,-2 3 2 0,-2 4 1 0,-1 7 2 15,0 2 4-15,0 11 3 0,-1 4 4 16,0 6 6-16,-2 5 7 0,0 3 0 0,2 2-3 16,0 1-9-16,1 0-11 0,0 3-10 0,-3 1-3 15,3 8 2-15,-3 10 4 0,2 7 3 0,-3 12 3 16,1 5 4-16,3 6 2 0,-2 7 4 15,0 5 4-15,0 4-4 0,-2 6 9 0,-2 9 1 16,2 2-1-16,-3 9 4 0,3 5-2 0,2 2-2 16,2 2-2-16,4 8 0 0,2-1-6 0,4 3-3 15,-2-2-2-15,0-1-8 0,3-9 1 16,-2-4-2-16,-4-10-2 0,1-11 0 0,-4-8-14 16,-2-8-15-16,-1-10-20 0,0-9-32 0,-5-7-58 15,0-4-200-15,-6-4-126 0,-4-9-153 16,-5-8-348-16,3-18 228 0</inkml:trace>
          <inkml:trace contextRef="#ctx0" brushRef="#br0" timeOffset="15054.8057">5236 5163 970 0,'11'-34'198'0,"1"-11"-52"16,6-8-38-16,7 11 16 0,3 7 17 15,7 6 17-15,-2 3-9 0,10 7-22 0,4 5-22 16,0 7-25-16,0 6-22 0,1 5-19 0,-5 7-9 16,-1 5-4-16,-5 3-7 0,-5 6 4 0,-5 1-4 15,-8 3-2-15,-6 0 1 0,-6 3-7 0,-11-1 2 16,-3 0 0-16,-7 1 3 0,-7-4 0 16,-5-1 1-16,-7 0-2 0,0-5-5 0,-6 1 3 15,5-5-3-15,-3-2-2 0,3-6 6 16,6-2-4-16,3-5 4 0,9-3 5 0,5-3-1 15,6-2 2-15,5-4-6 0,5-1-7 0,4-5-5 16,6-6 0-16,13-4-4 0,2-2 0 0,7-3 5 16,4-4-6-16,3-3 3 0,4-4-1 15,3-4-1-15,1 2 3 0,-1 1 1 0,0-1 2 0,-5 0-3 16,-6-1 3-16,-6 0-3 0,-5 0 1 16,-8-1 3-16,0 4-4 0,-4-3 0 0,-6 2 3 15,-2 0-4-15,-1 4 4 0,-5 2 1 0,0 3 2 16,-7 5 3-16,-3 4 2 0,1 5 2 0,-2 3 4 15,3 6 4-15,-3 1 2 0,1 3 3 16,1 3-1-16,0 0-6 0,2 4-5 0,-1 1-8 16,-1 4-5-16,0 6-2 0,-1 6 0 0,-1 9 0 15,-1 9 1-15,2 8 4 0,0 11 0 16,3 4 5-16,0 8 2 0,3 5 0 0,0 7 6 16,-4 6 4-16,4 11 2 0,-6 8 3 0,-3 3-5 15,-2 3-5-15,-4 1-4 0,1 3-2 0,1 5-1 16,2 1 0-16,-1 2 0 0,1 3-3 15,0-3-3-15,2-4 0 0,-2-7-3 0,2-13 6 16,0-10-4-16,-2-12-4 0,-1-7-21 0,-9-4-11 16,0-7-4-16,0-12-11 0,-3-9-24 0,3-19-57 15,3-8-76-15,1-8-86 0,3-11-89 16,1-6-137-16,-2-12-228 0,6-9-78 0</inkml:trace>
          <inkml:trace contextRef="#ctx0" brushRef="#br0" timeOffset="15315.999">5780 5387 1 0,'18'-37'142'16,"3"-7"182"-16,11-10-74 0,1 10-41 0,1 8-13 15,4 4-5-15,3 2-20 0,1 2-22 0,2 4-21 16,2 6-17-16,1 3-7 0,2 9-7 16,1 4-8-16,-3 7-11 0,-1 10-10 0,-8 6-12 15,-4 10-6-15,-5 3-2 0,-12 8-6 0,-9 0 0 16,-12 3-4-16,-10 3-3 0,-11 1 1 15,-7-2-4-15,-10 1-4 0,-4-4-3 0,-3-2-5 16,6-8-4-16,-3-2 0 0,7-5 0 0,6-2-9 16,6-1-1-16,7-5-1 0,1-4-5 0,11-3 4 15,3-8-22-15,2-2-30 0,7-8-39 0,4-5-80 16,10-7-75-16,7-5-100 0,7-9-197 16,6-5-291-16,6-3 274 0</inkml:trace>
          <inkml:trace contextRef="#ctx0" brushRef="#br0" timeOffset="15562.9103">6750 4335 1127 0,'0'-18'367'0,"0"-1"-54"15,2-4-103-15,0 12-51 0,-2 3-28 0,1 4-24 16,-1 2-31-16,1 2-27 0,-1 2-28 0,3 1-6 16,0 4-1-16,1 5 11 0,0 9 19 15,5 9 4-15,-2 10 6 0,0 7 5 0,-3 10-5 16,0 6 4-16,-3 4-3 0,-2 6-3 0,-3 2-7 15,0 6-8-15,-3-2-7 0,-4 4-8 16,2 1 0-16,-3-3-7 0,-2-3-4 0,4-7 1 16,2-8-8-16,1-5 0 0,4-7 2 0,-1-8-6 15,0-7-11-15,1-6-36 0,2-7-58 16,1-8-77-16,-3-6-112 0,6-5-111 0,-2-6-288 16,5-6-799-16</inkml:trace>
          <inkml:trace contextRef="#ctx0" brushRef="#br0" timeOffset="15825.4645">7011 4810 1054 0,'-5'-12'884'0,"-2"-3"-676"0,2 2-82 0,3 7-69 16,6 2-16-16,2 2 2 0,-2-4 21 0,1 4 10 16,-1 1-5-16,-2 2-13 0,0 5-17 15,4 0-6-15,-1 6 12 0,2 8 13 0,-1 8 11 16,1 8 3-16,0 4-7 0,-2 7-10 0,-4 3-7 15,1 5-10-15,-2 0-11 0,-2-2-6 0,1-1-11 16,-2-7-1-16,1-5 1 0,0-2-4 16,2-9 3-16,0-1-4 0,0-5-4 0,2-5 2 15,-1-5-1-15,-1-3 1 0,1-3 0 0,2-4-9 16,-3 0-27-16,0-6-30 0,1 0-55 0,1-4-102 16,-2-7-170-16,4-7-360 0,-3-5-828 15</inkml:trace>
          <inkml:trace contextRef="#ctx0" brushRef="#br0" timeOffset="15989.8554">7132 4450 1645 0,'-10'-13'319'0,"1"-1"-155"16,0-1-75-16,3 11-48 0,6 2-24 0,4-1-11 16,-2 0-6-16,2 0-12 0,-3 2-10 0,6 2-3 15,-1 2-4-15,0 5-6 0,1 6-12 16,-3 6-58-16,0 10-103 0,-3 8-145 0,2 8-255 15,-6 1-228-15</inkml:trace>
          <inkml:trace contextRef="#ctx0" brushRef="#br0" timeOffset="16706.3228">7320 5089 520 0,'9'-9'647'0,"7"-9"-436"16,1-1-61-16,8-2-26 0,0 0 5 15,2-1 10-15,-3-1-5 0,-3 0-16 0,0-5-12 16,-8 0-13-16,0 1-6 0,-6-7-19 0,-2 6-15 15,-5-1-10-15,-1 3-9 0,-4 7 3 0,-1 3 1 16,-4 2-3-16,-2 10-9 0,1-1-14 0,-7 5-10 16,2 3-6-16,-4 3 2 0,-3 10 2 15,1 2-3-15,-4 7 1 0,1 6-2 0,-1 5 5 16,1 6 3-16,-2 4 2 0,5 4 2 0,4 3-5 16,3 2-1-16,2-4-1 0,7-6 2 0,6-5 3 15,2-5-5-15,4-7 1 0,5 0-4 16,1-7 5-16,1-2 4 0,2-5 4 0,4-2 3 15,1-3-3-15,4-5 3 0,-1-2 1 0,1-4 1 16,3-1 3-16,0-4-2 0,1-5-1 0,-1 0-6 16,4-8 3-16,-5 1 2 0,4-6 1 15,-1-5 3-15,0-3-9 0,-5-3-2 0,1-4-1 16,-3-3-2-16,-1-4 2 0,-1 0-1 0,3 1 1 16,-3 0-4-16,-1 4 1 0,-3 1 0 15,3 8-2-15,-7 9 6 0,-4 9-8 0,-1 10-3 16,-6 4-9-16,-1 2-6 0,0 4 9 0,0 4 2 15,0 11 8-15,-1 5 2 0,-3 9-1 0,1 3 1 16,0 1 1-16,-1 0 1 0,0 0-2 16,3-2-3-16,1-2-1 0,4-1-6 0,3-5 8 15,-1-2 0-15,1-8 1 0,6-2 3 0,1-6-3 16,0 0 2-16,5-7 5 0,3-2 4 0,2-5-2 16,4-6 0-16,-1 0-4 0,4-6-6 0,-1-2 7 15,-1-6 1-15,-1-5 2 0,-1-2 0 0,-3-3-5 16,-3-1-1-16,-2-2-2 0,0-3 3 15,0-1-2-15,-5 0-1 0,0-2-2 0,-2 0-5 16,0 4 5-16,-3 0 2 0,-2 8 0 0,-2 9 2 16,1 7-6-16,-5 8-1 0,-1 2-1 15,0 1-1-15,0 4-7 0,0 0-10 0,0 6-2 16,0 1 0-16,3 8 12 0,2 3 11 0,0 9 1 16,3 4 5-16,3 3-6 0,-3 1 0 0,4 3-1 15,-4-4-1-15,2-2 3 0,-1 0 1 16,2-2 4-16,-6-1-6 0,3-1 2 0,-5-5 5 15,-2 0 3-15,-2-4 9 0,-2-2 1 0,-8-1 2 16,-3-3 0-16,-8 0-2 0,-2-5 1 0,-11-2-4 16,-6-4-1-16,-4-4-3 0,3-2-4 15,0-4 1-15,-1-3-3 0,8-1 4 0,2-2-7 16,1 2-6-16,3 3-9 0,-4-1-26 0,3 2-32 16,4 1-60-16,-1 0-96 0,4-2-191 0,8 3-404 15,8 0-756-15</inkml:trace>
        </inkml:traceGroup>
        <inkml:traceGroup>
          <inkml:annotationXML>
            <emma:emma xmlns:emma="http://www.w3.org/2003/04/emma" version="1.0">
              <emma:interpretation id="{7F4418D5-AC6F-470E-A76D-22D96D57EA1C}" emma:medium="tactile" emma:mode="ink">
                <msink:context xmlns:msink="http://schemas.microsoft.com/ink/2010/main" type="inkWord" rotatedBoundingBox="9837,7026 10744,6935 10935,8825 10028,8917"/>
              </emma:interpretation>
              <emma:one-of disjunction-type="recognition" id="oneOf6">
                <emma:interpretation id="interp30" emma:lang="en-IN" emma:confidence="0">
                  <emma:literal>of</emma:literal>
                </emma:interpretation>
                <emma:interpretation id="interp31" emma:lang="en-IN" emma:confidence="0">
                  <emma:literal>gf</emma:literal>
                </emma:interpretation>
                <emma:interpretation id="interp32" emma:lang="en-IN" emma:confidence="0">
                  <emma:literal>sf</emma:literal>
                </emma:interpretation>
                <emma:interpretation id="interp33" emma:lang="en-IN" emma:confidence="0">
                  <emma:literal>ff</emma:literal>
                </emma:interpretation>
                <emma:interpretation id="interp34" emma:lang="en-IN" emma:confidence="0">
                  <emma:literal>rf</emma:literal>
                </emma:interpretation>
              </emma:one-of>
            </emma:emma>
          </inkml:annotationXML>
          <inkml:trace contextRef="#ctx0" brushRef="#br0" timeOffset="17535.3463">9679 4556 1790 0,'-13'-10'461'0,"-10"-2"-298"0,-1 3-64 0,5 6-41 15,7 4-7-15,2 2-6 0,1 3-12 16,-4 6-8-16,-8 3-5 0,-6 6-2 0,-1 6 1 15,-7 2-6-15,5 3 0 0,2 1-3 0,3-2-2 16,3-4-2-16,7-1-5 0,7-3-1 0,2 0-3 16,6-2 4-16,0-4 2 0,2-1 2 0,8-5 2 15,-1-2-1-15,-1-3 6 0,4-3 3 16,6-1 6-16,-2-5 4 0,-3-3-1 0,1-3 0 16,0-4-3-16,-3-6 0 0,-3-3-2 0,2-2-2 15,-1-5-5-15,-6-3-5 0,-2-1-2 0,-2-3-3 16,-2 2 2-16,-4-2 1 0,5-4-1 15,2 1-1-15,0-5-5 0,4 0 3 0,5-3 0 16,4 3 2-16,2-4 4 0,7 1-7 0,0-2-2 16,4 3 0-16,1 0-3 0,1 6 4 15,0 6 0-15,-3 5 1 0,-2 8-5 0,-1 4 3 16,-4 3 0-16,3 1-2 0,-7 5 6 0,1 3-10 16,1 4-5-16,-5 2-3 0,1 4-3 0,0 5 8 15,0 5 2-15,1 9 6 0,0 13 6 0,-3 10 4 16,-4 11 4-16,0 6 2 0,-4 6 4 0,-4 5-4 15,-6 8 0-15,0 6-2 0,-5 3-1 16,-5 8 2-16,2-1-2 0,-5 2-1 0,1 0-4 16,-3-6 1-16,3-5-1 0,0-7 0 0,4-5 4 15,-4-5-5-15,5-1-3 0,3-8 3 16,8-9-1-16,1-5 1 0,4-10 2 0,2-3-2 16,8-7-2-16,1-3 3 0,3-4 1 0,1-9 0 15,-2-5 5-15,7-6 0 0,-5-6 3 0,-2-3 1 16,5-10 0-16,-1 0 1 0,-4-13-4 0,1-5-1 15,-2-8-7-15,0-4-6 0,-11-7-7 16,-2-1-8-16,-2-4-3 0,-9-3-6 0,-4 2-3 16,-1 1 4-16,-7 5 2 0,-4 10 11 0,-1 5 8 15,-7 7 3-15,6 5 4 0,-2 3 0 16,-1 0 1-16,6 7 3 0,2-1 9 0,7 5 4 16,5 0 5-16,5 2 4 0,0 1-6 0,6-1-2 15,5-2-6-15,4-2-6 0,5-4-5 0,12-4-4 16,4-1 0-16,10-2-3 0,8-3 2 15,1-1 0-15,7 1-1 0,3 3-4 0,-3-1-27 16,-4 5-41-16,-2 1-71 0,-4-2-66 0,0 9-121 16,2-2-242-16,4 2-969 0</inkml:trace>
        </inkml:traceGroup>
        <inkml:traceGroup>
          <inkml:annotationXML>
            <emma:emma xmlns:emma="http://www.w3.org/2003/04/emma" version="1.0">
              <emma:interpretation id="{5B08D2B6-4640-4189-AA70-98884BE9080C}" emma:medium="tactile" emma:mode="ink">
                <msink:context xmlns:msink="http://schemas.microsoft.com/ink/2010/main" type="inkWord" rotatedBoundingBox="10795,6918 13566,6638 13785,8806 11014,9086"/>
              </emma:interpretation>
              <emma:one-of disjunction-type="recognition" id="oneOf7">
                <emma:interpretation id="interp35" emma:lang="en-IN" emma:confidence="0">
                  <emma:literal>gout.</emma:literal>
                </emma:interpretation>
                <emma:interpretation id="interp36" emma:lang="en-IN" emma:confidence="0">
                  <emma:literal>gout</emma:literal>
                </emma:interpretation>
                <emma:interpretation id="interp37" emma:lang="en-IN" emma:confidence="0">
                  <emma:literal>gouts</emma:literal>
                </emma:interpretation>
                <emma:interpretation id="interp38" emma:lang="en-IN" emma:confidence="0">
                  <emma:literal>gout,</emma:literal>
                </emma:interpretation>
                <emma:interpretation id="interp39" emma:lang="en-IN" emma:confidence="0">
                  <emma:literal>got.</emma:literal>
                </emma:interpretation>
              </emma:one-of>
            </emma:emma>
          </inkml:annotationXML>
          <inkml:trace contextRef="#ctx0" brushRef="#br0" timeOffset="18453.8664">11209 4378 1281 0,'3'-16'180'0,"2"-6"-36"15,-1-7-4-15,0 3 13 0,6 7 16 0,-2-5 5 16,-4 3-19-16,-3 2-24 0,-1-1-14 16,-1 1-21-16,-2 3-21 0,-6-2-18 0,-2 5-15 15,-1-2-7-15,-1 2-7 0,-3 3-4 0,-2 1-5 16,-5 4-8-16,-2 5-2 0,-2 3-3 15,0 10-6-15,2 0-2 0,-2 5-3 0,0 0 1 16,2 6 1-16,-4 1 2 0,5-5-1 0,7 0-2 16,5 0 1-16,2-3-3 0,9-2 2 0,1-6-3 15,7 2 7-15,-1 1 2 0,7-3 3 16,1-2 7-16,9 0-4 0,1-4 0 0,2-3 2 16,2-3-1-16,0-5 2 0,0-1 2 0,2-1-2 15,2-6-2-15,-11 2 2 0,2-1 2 0,-7 0 2 16,-2 0 1-16,-4 3 0 0,-2 3-2 0,-4 0-1 15,-2 3-1-15,-2 3-1 0,0 3-1 0,0 0-4 16,0 2-7-16,-2-1-9 0,2 0-6 16,0 3-1-16,-2 7 8 0,-5 4 3 0,3 9 6 15,-5 7 3-15,2 4-2 0,-4 8 3 0,-1 8 1 16,1 3 3-16,5 5-3 0,-4 3 4 16,0 8-1-16,3 3-2 0,-1 6 7 0,5 5-4 15,2 6 1-15,-1-1 0 0,1 3-1 0,-6 1 2 16,2-2-1-16,-8 1 2 0,-7-3-2 0,-1-3 3 15,-3-7-7-15,-8-8-1 0,0-6 3 0,-6-10-5 16,-6-9 6-16,-3-6-2 0,4-12-4 16,0-4 2-16,-4-9-2 0,6-7 0 0,-1-10-2 15,5-7-2-15,-3-9-3 0,2-6-1 16,2-4 1-16,8-6-5 0,4-3 6 0,6-9 0 0,5-4-6 16,3-5 11-16,9-3-6 0,8-6 1 0,1 0 2 15,10-1-6-15,4-1-2 0,10 2-1 16,7 0 3-16,3 1 0 0,3-2 3 0,5-5 1 15,3 3 0-15,6-2 3 0,0 2-3 0,7 2 2 16,-3-1 3-16,1 0-3 0,2 5 0 0,0 0 0 16,-2 2-2-16,-5 4 2 0,2 3 2 15,-13 9 0-15,0 6 0 0,-6 5 0 0,-6 9 1 16,-7 1-1-16,-6 6 3 0,-7 5-2 0,-6 5-2 16,-5 3-2-16,0 2 0 0,-5 2-3 15,-4 1-3-15,4-1-3 0,-1 4 0 0,0 5 5 16,-5 8 5-16,-2 9 4 0,-2 3 2 0,-3 5-3 15,4-1-1-15,-8 1 0 0,7-2-2 16,1-1 1-16,-1-3 2 0,9-1-1 0,1-4-1 16,8-5 0-16,-1-1 1 0,6-2-3 0,7-5 7 15,-2-1-1-15,9-2 0 0,-1-4 2 0,4-2-2 16,3-6 4-16,-2-3 0 0,3 0 1 0,-5-4 3 16,-2-4-1-16,-3-1 1 0,-6-3-1 15,3-6 3-15,-6 3-2 0,-3-4-2 0,-7-5 2 16,2 0-8-16,-7-2 4 0,-7 2-4 0,2 1 1 15,-6 3 0-15,-5 4-3 0,-7 7 0 0,1-2-3 16,-8 5 0-16,1 2-1 0,-9 4-1 16,1 2 0-16,4 4-3 0,-2 1 3 0,9 0-1 15,0 3-4-15,11 1 2 0,3-1-10 0,0 3-6 16,10 3-16-16,-2-1-55 0,4 3-63 0,2 2-80 16,4-3-102-16,12 0-119 0,1 0-242 0,13-6-647 15</inkml:trace>
          <inkml:trace contextRef="#ctx0" brushRef="#br0" timeOffset="18774.9354">12034 4153 1060 0,'1'-8'421'0,"-2"-2"-76"0,-2 1-69 15,1 5-43-15,2 4-54 0,0-2-65 0,0 4-54 16,0-2-39-16,0 1-20 0,-2 3-6 16,2 7 4-16,0 4 3 0,0 6 11 0,2 3 3 15,0 2 3-15,2 6 8 0,0 0 2 0,-1 2-2 16,6 0-3-16,2-3-5 0,-4-1-4 0,4-3-2 15,1-3 0-15,0-1 2 0,1-8-1 0,-2 1 4 16,-5-7-1-16,4-4 7 0,-6 1 8 0,4-4 6 16,-5-2 8-16,5-2 3 0,-4 1-4 0,5-5-4 15,0-1-2-15,1-6-8 0,2-2-4 16,3-2-5-16,-3-7-10 0,0 0-1 0,0-5-2 16,-1 1-1-16,-1-1 1 0,-3-3-5 0,2 0 0 15,-5 3-1-15,6-1-1 0,-2 5-2 16,0-2 0-16,1 4-3 0,-3 4-11 0,3 4-27 15,-6 0-40-15,5 5-46 0,-3-1-59 0,2 1-66 16,0 2-76-16,2 2-77 0,2 1-119 0,2-1-129 16,2-3-86-16,2 0 652 0</inkml:trace>
          <inkml:trace contextRef="#ctx0" brushRef="#br0" timeOffset="19068.1454">12648 3825 1 0,'12'-15'55'0,"0"-8"335"0,2-4-52 0,-4 6-43 16,-3 0-41-16,1 2-34 0,0 2-9 0,-3 1-12 15,-2 6-15-15,0 2-10 0,0 0-24 0,-3 6-20 16,0 2-18-16,0-2-23 0,-3 4-28 0,3-2-20 16,0 1-14-16,-3-1-17 0,3 1-5 0,0 4-2 15,-1 1-1-15,-1 5 9 0,-3 5 1 16,-3 6 4-16,0 8 2 0,3 4 3 0,-6 10 3 16,6 1 2-16,-5 6 6 0,-1 3-5 0,3 6 7 15,-2 2-4-15,-1-1-8 0,6-4 4 0,-5-2-8 16,1 0-2-16,3-1 0 0,0-2-7 15,3-3-3-15,2-3 1 0,1-2-1 16,0-4-1-16,1-3 3 0,0-2-3 0,1-5-1 0,2-5 5 16,-3-4-5-16,2-3 0 0,-1-7 0 15,0-4-10-15,3-2-13 0,-3-4-21 0,-1-1-34 16,-1-1-38-16,1-4-57 0,2-4-121 0,4-9-202 16,-2-5-426-16,4-6-332 0</inkml:trace>
          <inkml:trace contextRef="#ctx0" brushRef="#br0" timeOffset="19237.9619">12391 4139 1709 0,'-8'-10'252'0,"6"0"-84"0,2-5-93 0,11 3-41 16,5 0-15-16,11-5 1 0,8 3 1 0,4-3 4 16,3 2-1-16,0 0-5 0,8 1-1 0,-1 3-6 15,-3 2-5-15,3 1-1 0,-4 2-32 0,-5-3-86 16,-1 6-121-16,-6 0-254 0,-10 3-357 15,-4 3 138-15</inkml:trace>
          <inkml:trace contextRef="#ctx0" brushRef="#br0" timeOffset="19488.0702">13017 4250 838 0,'-7'8'170'0,"-5"4"-55"15,-1 2-44-15,1 1-6 0,1-2 22 16,7 3 21-16,-6-4 7 0,6-2-11 0,-2 2-16 15,3-5-16-15,0-2-20 0,3-1-1 0,0-1-4 16,3 2 11-16,-2-5 14 0,3 1 9 0,2 2 5 16,-4-3-4-16,4 0-7 0,-1 0-5 15,-2-3-4-15,-1-3-6 0,5 0-11 0,-3-1-6 0,-4-2-3 16,0-1 1-16,0-1 5 0,-2 2-5 16,-8-2-4-16,5 4-10 0,-6 1-12 0,-5 0-8 15,4 2-3-15,0-1-3 0,1 3-8 16,6 2-10-16,-2 0-57 0,6 5-181 0,-5 1-465 15,-2 3-876-15</inkml:trace>
        </inkml:traceGroup>
      </inkml:traceGroup>
    </inkml:traceGroup>
    <inkml:traceGroup>
      <inkml:annotationXML>
        <emma:emma xmlns:emma="http://www.w3.org/2003/04/emma" version="1.0">
          <emma:interpretation id="{9093C4AD-4DC9-461C-A810-ECEE148A41B8}" emma:medium="tactile" emma:mode="ink">
            <msink:context xmlns:msink="http://schemas.microsoft.com/ink/2010/main" type="paragraph" rotatedBoundingBox="987,10475 20040,8556 20306,11194 1252,131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A851BC-207D-499E-B566-9409ACE1A92A}" emma:medium="tactile" emma:mode="ink">
              <msink:context xmlns:msink="http://schemas.microsoft.com/ink/2010/main" type="line" rotatedBoundingBox="987,10475 20040,8556 20306,11194 1252,13113"/>
            </emma:interpretation>
          </emma:emma>
        </inkml:annotationXML>
        <inkml:traceGroup>
          <inkml:annotationXML>
            <emma:emma xmlns:emma="http://www.w3.org/2003/04/emma" version="1.0">
              <emma:interpretation id="{2B37467C-57A9-4C38-9567-79D38B9C62E9}" emma:medium="tactile" emma:mode="ink">
                <msink:context xmlns:msink="http://schemas.microsoft.com/ink/2010/main" type="inkWord" rotatedBoundingBox="1001,10618 7374,9976 7626,12471 1252,13113"/>
              </emma:interpretation>
              <emma:one-of disjunction-type="recognition" id="oneOf8">
                <emma:interpretation id="interp40" emma:lang="en-IN" emma:confidence="0">
                  <emma:literal>"Exploitation</emma:literal>
                </emma:interpretation>
                <emma:interpretation id="interp41" emma:lang="en-IN" emma:confidence="0">
                  <emma:literal>G Exploitation</emma:literal>
                </emma:interpretation>
                <emma:interpretation id="interp42" emma:lang="en-IN" emma:confidence="0">
                  <emma:literal>. Exploitation</emma:literal>
                </emma:interpretation>
                <emma:interpretation id="interp43" emma:lang="en-IN" emma:confidence="0">
                  <emma:literal>g Exploitation</emma:literal>
                </emma:interpretation>
                <emma:interpretation id="interp44" emma:lang="en-IN" emma:confidence="0">
                  <emma:literal>G Exploitations</emma:literal>
                </emma:interpretation>
              </emma:one-of>
            </emma:emma>
          </inkml:annotationXML>
          <inkml:trace contextRef="#ctx0" brushRef="#br0" timeOffset="23963.9637">1449 8186 442 0,'0'-15'183'0,"2"-7"-52"0,-1-6-32 0,3 4-22 16,4-4-4-16,-5 3 25 0,-1-3 37 0,4-1 29 16,-6 1 11-16,-1-2-12 0,-5-1-20 0,3-1-24 15,-2 2-19-15,-4 1-14 0,-2 0-17 16,4 6-14-16,-5 2-6 0,0 4-11 0,-3 5-14 16,-3 5-19-16,2 4-17 0,-9 6-10 0,-1 6-5 15,-4 7 5-15,-5 4 4 0,3 6 3 0,-4 6 6 16,4 3 3-16,-3 2 7 0,0 2 6 15,5 2 0-15,5 1 0 0,6 1-3 0,6-2-3 16,5 1-2-16,6-4 1 0,6-3 2 0,6-6 3 16,3-3 3-16,5-5-2 0,4-4 3 15,1-1 1-15,5 0-3 0,-2-4 6 0,2 2-3 0,3-2-4 16,0 4 1-16,1 0-6 0,0 4 1 16,-1-2 1-16,-4-1 2 0,-2 1-2 0,-6-1 0 15,1 0 0-15,-4-2-2 0,-5-5 3 0,-6 0-2 16,2-4 1-16,-4-3 12 0,-3-1 17 0,0-1 27 15,0-1 17-15,-3-1-5 0,0-3-15 0,-5-2-23 16,-4 1-19-16,-1-3-6 0,-6 0 0 16,-4 2-4-16,-4-3-1 0,-1 1-3 0,-5 3-3 15,5 5-1-15,-5 2-2 0,1 4-7 0,4 6-4 16,-3 2-3-16,-2 9 2 0,0 6 6 16,0 1 5-16,3 2 1 0,4 2 6 0,0 4 4 15,3 2 1-15,6 1 5 0,2 0-2 0,6 1 0 16,-1-3-2-16,9-3 0 0,6-5-2 0,1-4 1 15,7-3 8-15,2-5 4 0,9-3 8 0,4-3 6 16,8-4 1-16,2-3 3 0,2-5-3 16,3-5-2-16,5-7-3 0,-1-1-6 0,4-6-4 15,3 1-5-15,-2-1-2 0,-1 1-2 16,-4-3-2-16,-7 2-2 0,-1 1-10 0,-5-1-22 16,-1 1-39-16,-6-1-57 0,-8-1-68 0,1 0-86 15,-7-4-133-15,-6 1-259 0,0-3-638 0</inkml:trace>
          <inkml:trace contextRef="#ctx0" brushRef="#br0" timeOffset="24161.8261">1518 8334 1395 0,'-6'-10'412'0,"-2"-4"-130"0,4-1-107 0,4 7-85 16,3 4-54-16,6 3-23 0,1 0-11 0,9 2 3 16,1 4 12-16,11 4 8 0,1 2 10 15,4 6 5-15,3-2 2 0,0 7-6 0,0 2-4 16,-1 1-6-16,-1 3-6 0,-1-1-3 0,3 4 1 15,1-4-1-15,-1 5 6 0,-3-2 1 16,-4-2 0-16,0-1-4 0,-3-3-13 0,-9 0-43 16,2-5-66-16,-3 1-103 0,-1-4-136 0,-4-6-183 15,-8-2-250-15,0-6-76 0</inkml:trace>
          <inkml:trace contextRef="#ctx0" brushRef="#br0" timeOffset="24356.3945">2022 8427 1 0,'-22'-30'485'0,"-8"-8"-67"0,-4-3-68 0,7 12-31 15,4 13-44-15,9 5-58 0,-1 7-66 16,2 5-64-16,-1 2-43 0,1 8-25 0,-5 5-8 0,1 8 8 16,-1 8 7-16,-3 5 6 0,2 3 6 15,2 6-3-15,3-1-1 0,6 2-4 0,-1-2-4 16,0 2-2-16,6 0-1 0,3-1-3 0,0 0-2 16,8 2 6-16,-1-7 0 0,5 0 2 15,0-6 2-15,3 0-13 0,3-8-45 0,0-5-81 16,-1-5-118-16,6-9-167 0,0-6-344 0,4-6-572 15</inkml:trace>
          <inkml:trace contextRef="#ctx0" brushRef="#br0" timeOffset="24619.7057">2203 7784 2203 0,'-7'-19'181'16,"1"-3"-49"-16,-5 2-68 0,9 12-40 0,1 8-54 15,1 1-31-15,0 8-1 0,-1 6 18 0,-1 11 58 16,1 13 38-16,-6 11 13 0,7 12 2 0,7 8-9 16,-2 6 1-16,5 5-1 0,2 4 2 15,3 2-5-15,2 3-5 0,5 2-5 0,-5 7-12 16,7 1-1-16,-6 3-8 0,6 1-1 0,0 0 0 16,1-3-6-16,1-5 1 0,-7-5-4 0,5-6-1 15,-8-6 0-15,3-1-6 0,-3-2-11 16,-6-6-33-16,-4-6-60 0,2-9-112 0,-6-15-136 15,-2-10-177-15,-1-11-310 0,-7-12-328 0</inkml:trace>
          <inkml:trace contextRef="#ctx0" brushRef="#br0" timeOffset="25711.7853">2135 8921 98 0,'-7'-46'528'0,"4"-10"-220"0,3-13-65 0,8 11-74 16,7 11-48-16,5-1-23 0,12 2-15 0,6 2-5 15,2 5-13-15,2 6-14 0,-4 8-16 0,-4 6-19 16,-2 10-13-16,-6 4-14 0,-8 7-10 0,3 7-7 16,-4 3 1-16,-2 9 10 0,-3 4 8 0,-4 8 17 15,-4 5 3-15,-4 5 5 0,-3 2 2 16,-5 2-1-16,-5 1 2 0,-2-3 3 0,-9 1 2 16,-2-1 1-16,-2-6 0 0,-1-5-1 0,-6-4-3 15,7-7 4-15,2-8 4 0,9-7 5 0,-1-2 10 16,10-4 10-16,0-4 4 0,6-6-7 15,2 0-16-15,2-2-20 0,6-9-15 0,6-2-3 16,0-1 0-16,3-6 0 0,7-2 2 0,2 1-2 16,4 0 3-16,4-2 0 0,2 1-1 15,1-4 0-15,1-1 0 0,9-1 3 0,-4 4-1 16,1-3 2-16,-8 0-4 0,2 1-2 0,-8-4-3 16,-3 0-4-16,-4-3 1 0,1-2-3 15,-8-1 6-15,3-6 3 0,-8-5 1 0,-3-5 7 16,0-1-3-16,-4-2 0 0,-4 2 1 0,0 3-2 15,-3 4 4-15,-5 4 5 0,4 9 8 0,-7 6 6 16,-1 7 9-16,0 5 9 0,4 4 2 16,-4 6 9-16,3-1-3 0,-3 4-5 0,6 4-3 0,-2 1-12 15,4 4-11-15,0 1-16 0,-1 3-9 16,4 3-9-16,-2 7 4 0,-4 8 6 0,3 9 3 16,0 7 7-16,-3 8-1 0,7 7 1 0,4 6 1 15,2 7-1-15,-1 5 3 0,5 4 1 0,-1 0 2 16,-2 2 2-16,5-2 2 0,1-1 0 15,-1-3 1-15,2-4 3 0,0-1 0 0,8-8-3 16,-5-7 1-16,1-3-2 0,2-10 2 0,-5-4 0 16,1-4-1-16,2-9 3 0,-4-2-3 0,-2-6-1 15,-4-3-7-15,3 0-15 0,-3-7-21 16,-3-2-27-16,2-5-32 0,-2-2-37 0,-2-5-35 16,5-4-35-16,-5-8-20 0,-1-6 5 0,4-2 29 15,-6-5 46-15,-3-2 48 0,-2 2 40 16,1-8 26-16,-3 2 14 0,3-2 11 0,1 0 16 15,-1 5 33-15,0 3 50 0,3 4 51 0,-2 4 40 16,-1 6 4-16,0 6-21 0,1 5-31 0,2 4-31 16,1 4-29-16,0 1-35 0,-1 3-36 0,2 3-25 15,0 3-9-15,2 4 6 0,5 8 16 16,-4 2 12-16,7 11 3 0,-2 2-1 0,-2 3 0 16,5 5-5-16,0-3-1 0,-3-3-2 0,-2-1-1 15,5-5 1-15,0 0-3 0,3-2 3 16,2-4 0-16,4-3 3 0,-3-2 4 0,4-6 3 15,-3-1 1-15,2-2 2 0,2-7 1 0,-4-2 0 16,3-2 2-16,-3-3 3 0,3-4-5 0,-8-3 0 16,0-2-3-16,-1-2-1 0,-2-2 1 0,-6-4 0 15,1-4-3-15,-6-1-6 0,-4-2-4 16,-3-5-2-16,-8 3-1 0,-4 0 1 0,-3 1-3 16,-8 2 0-16,-1 6-3 0,0 1-2 0,-3 4 1 15,3 7-2-15,-6 4 1 0,8 3-3 0,-5 1 0 16,5 2-1-16,5 3 4 0,1-3 0 15,4 3-1-15,6 0 1 0,7-1-4 0,0-1-2 16,4-1 1-16,4 0-3 0,-1 0 2 0,4 0 1 16,1-3 2-16,6 0 3 0,3-3 4 15,6-5 1-15,2 1-1 0,6-1 0 0,1-3 0 16,3 2-4-16,4-5 2 0,0 4 0 0,2-4 2 16,1 4-2-16,-1-2 0 0,0 3 0 0,-3 2-2 15,-5 0 2-15,1 3-1 0,-1 4-1 16,-5 3-2-16,-1 6-5 0,-5 4 0 0,2 3-2 15,-6 3 3-15,-3 4 3 0,1 2-1 0,-4 3 5 16,0 0 0-16,-2 2 1 0,0 1 1 0,-4-4 1 16,2 2-1-16,-3-2-2 0,-2-1 1 0,1-1-1 15,-2 2 5-15,-2-4 1 0,0-5-1 0,-2 3 0 16,2-4-4-16,0-2-2 0,0 0-22 16,2-3-52-16,-1-5-99 0,1 1-122 0,1-5-132 15,-1-4-270-15,2-2-763 0</inkml:trace>
          <inkml:trace contextRef="#ctx0" brushRef="#br0" timeOffset="25840.8069">3518 7889 1984 0,'-13'-18'283'0,"-9"-2"-99"16,8-1-92-16,3 10-42 0,10 3-25 0,1 6-14 16,0-2-12-16,0 3-16 0,1 1-25 0,4-1-78 15,2 1-166-15,5 0-306 0,10-2-884 0</inkml:trace>
          <inkml:trace contextRef="#ctx0" brushRef="#br0" timeOffset="21096.9466">637 8284 156 0,'-16'-12'594'0,"-6"-3"-429"0,-5-4-13 15,10 7-2-15,1 5 11 0,1-4 13 0,2 3 18 16,-2-1-10-16,6-3-15 0,-1 6-26 0,0 0-30 16,6 0-20-16,0 2-24 0,-2 0-19 0,6 3-18 15,-1 1-15-15,1 1-10 0,1-1-15 0,-1 4-13 16,0-3-4-16,1 5 6 0,-1 3 13 15,5 7 15-15,-5 2 6 0,0 4-5 0,0 4 0 16,0 0-4-16,0-5 0 0,2-1 1 0,0-3 0 16,-1-4 1-16,7-3-1 0,-5 1 3 15,-1-3 5-15,6-4 8 0,-4 0 14 0,0-4 9 16,6 0 14-16,-2-4 1 0,-3-2-3 0,7-3-4 16,-6-2-10-16,3 0-10 0,2-4-8 0,-7 1-2 15,4-2-3-15,-6 2 1 0,0-2 1 16,-2 0-8-16,0-1 0 0,-2 2-4 0,0-1-3 15,-5 8 3-15,4 1-3 0,1 2 0 0,-1 2-3 16,-1-1-2-16,3 4-2 0,-2 0-3 0,3 0-1 16,-1 1-3-16,-1-1 0 0,-4 3-2 15,2 0 1-15,0 2 3 0,-4-2 2 0,5 1 2 16,-1-1 4-16,-2-1-5 0,5-1 0 0,2-1-3 16,-1 1 2-16,6-1 0 0,-1 0 0 0,5 0-18 15,3-1-74-15,2 0-120 0,2-1-200 16,6 2-544-16,-7 0-419 0</inkml:trace>
          <inkml:trace contextRef="#ctx0" brushRef="#br0" timeOffset="26281.4513">3506 8194 2128 0,'-9'-15'145'0,"2"-3"-65"0,-1-10-50 0,16 5-13 15,2-3-14-15,8 2-4 0,4 1 3 0,9-1 2 16,3 1 1-16,3 1 2 0,6 3 2 0,2 4-7 15,-1 1 0-15,7 5-4 0,-1 1-11 0,-6 5-45 16,4 3-80-16,-2 1-109 0,-2 6-126 16,-1-1-171-16,-3 2-214 0,1 1 459 0</inkml:trace>
          <inkml:trace contextRef="#ctx0" brushRef="#br0" timeOffset="26083.6971">3773 7365 1983 0,'-5'-4'185'0,"-5"-1"-58"15,2-1-58-15,6 5-27 0,2 2-21 0,2 2-8 16,0 5 2-16,3 3 20 0,4 11 32 0,-1 10 20 15,8 8 5-15,-2 13-9 0,5 3-22 16,-5 7-19-16,1 0-11 0,1 2-9 0,-2 5-4 16,-4-2 1-16,-2 7 1 0,-4-4 1 0,2 1-4 15,-1-5-1-15,-1-5-3 0,3-11-1 16,-2-1 5-16,2-5-6 0,-3-5-2 0,-3-4-20 16,-2-4-37-16,0-5-67 0,-2 1-132 0,-4-9-175 15,5-1-409-15,-8-9-642 0</inkml:trace>
          <inkml:trace contextRef="#ctx0" brushRef="#br0" timeOffset="26637.1988">4489 8027 1 0,'-1'-4'142'0,"-3"-2"244"0,0-3-100 16,-4-1-35-16,2 2-30 0,-3 0-26 15,-3 0-12-15,-3-1-17 0,-2 5-21 0,-3 1-31 16,-2 3-33-16,-5 1-22 0,0 5-12 0,-3 5-9 16,0 2-4-16,-2 3-4 0,1 4 0 0,3 1-1 15,4 2 1-15,2 3 4 0,4-3-10 0,1 2-4 16,3-1-5-16,0 1-8 0,5-4 0 0,6 0-1 16,3-3 0-16,4-3-2 0,6 0 10 15,-2-7 3-15,5 1 7 0,1-5 8 0,2 0-8 16,0-4-3-16,0-4-5 0,8 2-6 0,-1-6 1 15,0-1-2-15,-2-3-1 0,-2-2-1 0,0-3-2 16,-5 4 1-16,-2-2 2 0,-5 2 3 16,1 1-1-16,-7 0 1 0,2 3-3 0,-3 6-5 15,0 0 2-15,0 1-4 0,0 2-10 0,-3 2-15 16,3 0-6-16,0 2 1 0,3 5 9 0,-2 3 16 16,3 0 3-16,2-1 3 0,3 3 0 15,3-2-2-15,4 0 8 0,3-2 2 0,3-1 3 16,2-3 4-16,3-2-7 0,2-1-5 0,2-6-29 15,4-1-62-15,1-3-90 0,-7-2-126 16,5-5-142-16,-7-1-179 0,-2-5-199 0,-6 0 498 16</inkml:trace>
          <inkml:trace contextRef="#ctx0" brushRef="#br0" timeOffset="26856.6112">4706 7670 1 0,'-10'-51'0'0,"-1"-14"0"0,-1-17 0 0,2 11 296 15,2 15 81-15,-1 7 15 0,1 8 5 0,0 9-29 16,0 10-59-16,2 4-73 0,1 10-77 0,1 3-56 15,4 4-44-15,-1 1-39 0,2 2-16 0,-1 3-10 16,4 7 4-16,0 7 11 0,1 8 12 0,4 7 11 16,0 8 4-16,4 7 5 0,1 6-3 15,2 5-3-15,1 4-3 0,2 2 0 0,-2 3-1 16,2-1-7-16,0 1-1 0,-3 3-7 0,4-2-1 16,-4-1 3-16,0-4-1 0,6 0 0 15,-6-8-5-15,-1-4-7 0,-2-4-26 0,0-4-53 16,0-3-118-16,-9-1-183 0,0-9-371 0,-4-6-836 15</inkml:trace>
          <inkml:trace contextRef="#ctx0" brushRef="#br0" timeOffset="27115.8256">4482 8002 1790 0,'-4'-17'229'0,"-2"-1"-67"16,4-6-73-16,10 6-32 0,3 3-16 0,6-4 1 15,1 1 10-15,9 0 5 0,4 2 1 0,6 0-8 16,3-2-10-16,6 5-7 0,0-1-5 0,3 8 0 16,3 2 2-16,-1 4-2 0,0 4-3 15,-6 5-6-15,-4 8-7 0,-7 4-7 0,-2 3 1 16,-3 6 1-16,-2 1 0 0,-1 0 4 0,-2 2-2 16,-3 3 1-16,-2 0 1 0,-4-3-1 0,-3 1 3 15,-3-3-3-15,3-2 0 0,-5-1 0 16,-2-1-8-16,-2-5-35 0,-6 1-86 0,-2-1-151 15,-4-6-298-15,-5 1-986 0</inkml:trace>
          <inkml:trace contextRef="#ctx0" brushRef="#br0" timeOffset="27707.2563">5449 7586 1194 0,'14'-9'241'0,"8"-2"-83"0,9 1-35 0,7 7-6 16,-1 3-11-16,5 6-8 0,-7 6-13 16,0 3-18-16,-3 6-9 0,-3 3-12 0,1 9-5 15,-3 1-7-15,-3 5-5 0,1 2-4 0,-2 4-6 16,1 0 3-16,-5-1 2 0,-4 2-1 0,-6-2 2 16,-6-2-5-16,-11-2 0 0,-4 3-1 0,-6-7 1 15,-2-4 0-15,-4-7-2 0,-3-4-3 0,-1-4-4 16,0-5-1-16,-4-4 1 0,5-5 3 15,0-6 1-15,3-7 0 0,2-1 0 0,2-6-2 16,-3-3 1-16,5-3-2 0,-1-4 1 0,0-7 0 16,6-2-2-16,3-4 0 0,6-4-2 15,4 2-3-15,7-4-1 0,4 0-3 0,7 1-4 16,5 3-1-16,1 5-3 0,6 4 1 0,-2 7-3 16,4 6 1-16,3 3-1 0,3 5 1 15,2 8 3-15,4 4 1 0,-1 4 4 0,4 5 1 16,-3 8 0-16,0 2 0 0,-2 5 0 0,-3 4 0 15,-8 2-1-15,2 3 3 0,-6-2-4 0,-5 1 3 16,-4-4-1-16,-3 0-2 0,-3-2 4 16,-1-4-2-16,-4-3 0 0,-5-1 2 0,0-5-1 15,0-3 1-15,0-6 4 0,-2-2 10 0,0-2 15 16,0-3 12-16,0 0 0 0,1-5-10 0,0-2-13 16,2-5-15-16,-2-6-2 0,2-1-2 0,2-5-1 15,-1 1 2-15,4-6-1 0,3-3-1 16,0-1 3-16,2-3-3 0,5 4-1 0,0 2-2 15,5 6 0-15,1 6-1 0,-3 7-2 0,3 2 2 16,-3 7-1-16,-1 4 3 0,4 2 5 0,-6 7 1 16,2 6 3-16,-1 1 2 0,-1 8 2 15,1 3 2-15,3 3 2 0,-4 2-1 0,3 1 0 16,-1-3 0-16,1 0-3 0,2 2 2 0,-3-5-5 16,0 3-19-16,-1-5-76 0,-6 1-213 0,-5-1-624 15,-4-3-745-15</inkml:trace>
          <inkml:trace contextRef="#ctx0" brushRef="#br0" timeOffset="27856.5127">5685 7277 2429 0,'-20'-14'85'0,"1"-4"-41"15,-4 2-30-15,19 7-40 0,6 8-87 0,7-1-101 16,0 2-99-16,4 0-286 0,3 3-707 15</inkml:trace>
        </inkml:traceGroup>
        <inkml:traceGroup>
          <inkml:annotationXML>
            <emma:emma xmlns:emma="http://www.w3.org/2003/04/emma" version="1.0">
              <emma:interpretation id="{DA41CFEE-4BBA-4C1B-9251-A1CA1A7A58F2}" emma:medium="tactile" emma:mode="ink">
                <msink:context xmlns:msink="http://schemas.microsoft.com/ink/2010/main" type="inkWord" rotatedBoundingBox="9189,9571 9960,11513 8826,11964 8055,10022"/>
              </emma:interpretation>
              <emma:one-of disjunction-type="recognition" id="oneOf9">
                <emma:interpretation id="interp45" emma:lang="en-IN" emma:confidence="0">
                  <emma:literal>of</emma:literal>
                </emma:interpretation>
                <emma:interpretation id="interp46" emma:lang="en-IN" emma:confidence="0">
                  <emma:literal>Of</emma:literal>
                </emma:interpretation>
                <emma:interpretation id="interp47" emma:lang="en-IN" emma:confidence="0">
                  <emma:literal>ef</emma:literal>
                </emma:interpretation>
                <emma:interpretation id="interp48" emma:lang="en-IN" emma:confidence="0">
                  <emma:literal>cf</emma:literal>
                </emma:interpretation>
                <emma:interpretation id="interp49" emma:lang="en-IN" emma:confidence="0">
                  <emma:literal>ff</emma:literal>
                </emma:interpretation>
              </emma:one-of>
            </emma:emma>
          </inkml:annotationXML>
          <inkml:trace contextRef="#ctx0" brushRef="#br0" timeOffset="28987.5332">8058 7619 1 0,'-5'-2'0'0,"-2"-2"359"0,-1-5 109 15,3-3-87-15,5 0-65 0,-1-5-63 0,1 1-57 16,0-6-34-16,0-2-25 0,0 2-26 15,1-4-20-15,-1 1-20 0,0 2-18 0,-1 3-9 0,-1 0-6 16,-2 5-4-16,0 3-1 0,0 3-3 16,1 3-6-16,-3 1-10 0,0 5-11 0,-4 5-9 15,-4-1-1-15,-2 8-2 0,-7 6 3 0,-2 4 6 16,-1 4 2-16,0 3 4 0,0 1 1 16,-1-1 2-16,6 1-2 0,1-2 1 0,1 1-4 15,4-2-2-15,6-3 1 0,-1-2-7 0,8-1 4 16,4-7 2-16,4 2-2 0,2-4 10 0,4-3 3 15,1-3 10-15,9-6 7 0,-1-3 2 16,3-6 2-16,3 0-6 0,-1-3-2 0,-1-3-8 16,-3 0 1-16,-2-3 1 0,-3 1-1 0,-2-3 4 15,-4-1-2-15,-3-2-2 0,-6-2-3 16,-2-2-5-16,-2-1-5 0,-4 1-2 0,1-3-2 16,-3-1 0-16,0 1 1 0,-3-3 2 0,3-3-6 15,1-1 5-15,1-2 0 0,4-2-1 0,2-2 1 16,6-3-4-16,-4-3-2 0,8 0-1 0,0 4 1 15,7 4-2-15,1 2-1 0,5 4-1 16,4 2-4-16,5 2 6 0,4 2-2 0,9 3 0 16,-1 3 2-16,-3 6-9 0,1 4 1 0,-4 8-2 15,-5 5-2-15,-1 8 2 0,-6 6-2 0,-1 6 3 16,-5 8 0-16,0 12 4 0,-2 6 3 16,-1 9 0-16,-2 8 6 0,-2 9-4 0,-6 5 3 15,1 4 2-15,-7 1-2 0,2 1 3 0,-4 5 1 16,-1 2 3-16,-3 6 1 0,-2 1 1 0,3 1 0 15,-4 1-2-15,6-1 2 0,0 0-4 16,4-13 3-16,-1 0-3 0,8-10 1 0,-5-5 5 16,6-3-3-16,-3-5 0 0,3-5-1 0,2-6-5 15,3-11 4-15,-2-10 0 0,1-9 2 0,-1-8 4 16,2-6 0-16,-3-7 4 0,2-4 2 16,-1-5 2-16,3-8 0 0,1-5-3 0,-2-9-1 15,-1-1-4-15,-4-5-3 0,-6-4-5 0,-6-3-4 16,-9 0-7-16,-2-4-8 0,-6 1-4 0,-5-1-5 15,-6-2 3-15,-5 4 3 0,-4 1 5 16,-2 0 8-16,-5 7 0 0,5-2 3 0,3 4 1 16,5 4 2-16,3 2 2 0,7 5 0 0,3 2 2 15,9 4-3-15,5 3 1 0,6-2-2 16,2 1-2-16,11-3-2 0,3-3-4 0,8-1-1 16,12 0 2-16,5 0 1 0,9 2 4 0,2 2 0 15,-2 3 2-15,4 3-1 0,-3 2 1 0,-2 5-1 16,3 0-19-16,1 4-92 0,2 2-140 0,-4-1-280 15,0 4-984-15</inkml:trace>
        </inkml:traceGroup>
        <inkml:traceGroup>
          <inkml:annotationXML>
            <emma:emma xmlns:emma="http://www.w3.org/2003/04/emma" version="1.0">
              <emma:interpretation id="{070D391A-2D8B-4193-B3A3-5ED20B58BAFD}" emma:medium="tactile" emma:mode="ink">
                <msink:context xmlns:msink="http://schemas.microsoft.com/ink/2010/main" type="inkWord" rotatedBoundingBox="9974,9647 14021,9066 14237,10570 10191,11151"/>
              </emma:interpretation>
              <emma:one-of disjunction-type="recognition" id="oneOf10">
                <emma:interpretation id="interp50" emma:lang="en-IN" emma:confidence="0">
                  <emma:literal>natural</emma:literal>
                </emma:interpretation>
                <emma:interpretation id="interp51" emma:lang="en-IN" emma:confidence="0">
                  <emma:literal>national</emma:literal>
                </emma:interpretation>
                <emma:interpretation id="interp52" emma:lang="en-IN" emma:confidence="0">
                  <emma:literal>Natural</emma:literal>
                </emma:interpretation>
                <emma:interpretation id="interp53" emma:lang="en-IN" emma:confidence="0">
                  <emma:literal>National</emma:literal>
                </emma:interpretation>
                <emma:interpretation id="interp54" emma:lang="en-IN" emma:confidence="0">
                  <emma:literal>nahual</emma:literal>
                </emma:interpretation>
              </emma:one-of>
            </emma:emma>
          </inkml:annotationXML>
          <inkml:trace contextRef="#ctx0" brushRef="#br0" timeOffset="29445.6298">9458 7298 1875 0,'2'-21'227'0,"4"0"-103"0,6-4-48 0,6 10-33 16,7 9-8-16,2 3 7 0,-1 7-2 0,-4 10-6 15,-4 8 1-15,-5 11-1 0,2 8 3 16,-4 4 1-16,-1 6-2 0,-4 0-6 0,0 3-2 16,-2-2-2-16,-2-2-3 0,-1 3 1 0,-1-1-1 15,-1-1-4-15,-1 0 2 0,0-8-5 0,0-3-2 16,-3-11 0-16,1-5 0 0,3-8 6 0,-5-7 8 15,2-5 11-15,3-2 12 0,0-2 10 0,1-2 1 16,0-4-9-16,-3-2-14 0,-1-9-16 0,1-5-10 16,2-9-4-16,1-2-5 0,4-7 1 15,1-1-1-15,-1-1 0 0,7-4-1 0,0 1-2 16,3-5-1-16,3-3-1 0,4 2 2 0,2-1-3 16,0 0 0-16,2 10-2 0,9 3-3 15,-4 6 3-15,-1 8-3 0,5 4 2 0,-4 6-5 16,-2 6-1-16,-1 8-3 0,-3 5-3 0,0 8 7 15,-1 5-2-15,-6 5 5 0,0 9 4 16,1 5-1-16,-4 0 6 0,-6 5-1 0,1 2 2 16,-5 0 1-16,4-2-3 0,-5 0 1 0,-2-3-1 15,1 2 3-15,0-6 3 0,-2 3-2 0,0-3-4 16,0 1-36-16,-2-3-85 0,0 0-139 16,1-3-181-16,0-6-309 0,1-6-802 0</inkml:trace>
          <inkml:trace contextRef="#ctx0" brushRef="#br0" timeOffset="30118.5648">10948 7286 442 0,'-6'-15'603'0,"-4"-1"-361"0,-4-4-14 0,1 7-41 15,-3 4-4-15,-4 3-20 0,-6 3-45 16,-2 4-38-16,-5 4-16 0,-8 4-5 0,-4 6-5 15,2-1 6-15,-4 9-1 0,4 2-2 0,1 0-6 16,1 7-10-16,2 0-7 0,6-2-10 16,6 4-4-16,8-3-7 0,1 0-5 0,10-1 0 15,6-5-6-15,3-1 4 0,3-4 6 0,8-6 8 16,2 0 9-16,7-3 2 0,3-4 5 16,7-4-3-16,7-3-3 0,0-6-1 0,3 0-10 15,-1-3-3-15,-7-2-5 0,1-1-2 0,-5 0 5 16,-4-5-2-16,-1-3 3 0,-7 4-4 0,-1-5-2 15,-2 2 0-15,-2-4 2 0,-2 0 0 0,-6 0-1 16,5 3 0-16,-8 4-5 0,0 2 0 16,-1 3-1-16,0 5-1 0,0 3-2 0,0 4-9 0,-1-1-17 15,1 3-11-15,0 5 1 0,-3 0 7 16,0 6 15-16,-3 7 9 0,4 2-1 0,0-1 1 16,3 2 4-16,2-2-1 0,8-1 4 0,1-3-1 15,4 0 1-15,4-5 1 0,0-1 0 16,8-7 3-16,-1-3-1 0,0-2-2 0,-2-7-22 15,1 0-37-15,-1-4-36 0,1-5-46 0,-5-1-38 16,-2-5-46-16,2-3-50 0,-6-4-41 0,-3-2-25 16,-5-4 16-16,4-2 52 0,-5-3 67 15,0-5 77-15,-5 2 59 0,2-8 31 0,1-6 18 16,-3-1 10-16,-1-5 10 0,1-3 10 0,-1 1 20 16,-1-1 26-16,1 0 54 0,0 1 69 15,-1 2 66-15,1 6 44 0,-6 6 17 0,5 11-20 16,-2 7-37-16,-1 7-39 0,-2 6-44 0,1 5-36 15,-1 5-32-15,3 7-36 0,3 0-36 0,0 5-35 16,0 2-14-16,0 6 1 0,-1 14 7 16,-2 6 15-16,-4 10 6 0,5 11 3 0,-1 4 4 15,0 5 0-15,-1 7 3 0,4 2-1 0,6 3 2 16,-2 2 6-16,-2 4-1 0,6 1 1 16,-1 2-2-16,4-4-5 0,1-2 1 0,1-1 0 15,1-7 1-15,2-3-2 0,3-5-7 0,-5-4-8 0,0-3-21 16,-2-6-39-16,-7-6-73 0,2-4-122 15,-7-6-152-15,-5-5-332 0,-1-5-797 0</inkml:trace>
          <inkml:trace contextRef="#ctx0" brushRef="#br0" timeOffset="30777.3427">10979 7368 764 0,'2'-24'349'0,"1"-6"-205"16,6-10-29-16,8 8-20 0,7 6 25 0,2-2 35 15,5 2 4-15,8 0-15 0,-3 1-27 0,3 1-30 16,2 3-28-16,-4 8-18 0,-2 1-10 0,2 4-11 16,1 6-6-16,-3 3-7 0,-3 5-7 0,-5 7-3 15,-2 7-1-15,-3 5 2 0,-9 5 1 16,-5 3 5-16,2-1 3 0,-9 6 1 0,-1-2 6 16,-1-2-4-16,-5 0-2 0,-2-2-2 0,6-2-5 15,-5 1 3-15,6-5-1 0,1-6 3 0,1 1 2 16,6-4-3-16,-5-4 3 0,6-4 5 0,-2-1 9 15,4-6 9-15,0-2 7 0,-2 0 1 16,4-2-7-16,3-4 5 0,-2-2-7 0,4-2-2 16,0-5 0-16,-1 0-8 0,-3-3 0 15,2-1-3-15,4-7 3 0,-6 0-4 16,2-3-2-16,-3-3-3 0,1 0-10 0,-5-1 8 0,3 3 2 16,-2 3-4-16,-5 6 5 0,3 5-10 0,-4 9-3 15,-2 5-3-15,-1-1-13 0,0 6-18 16,-1-1-2-16,-1 5 1 0,1 6 13 0,-6 7 19 15,5 2 4-15,-6 2 5 0,4 3 2 0,-4 0-6 16,5-1 1-16,2 1-3 0,2-1-1 0,2-1 4 16,3-4 1-16,0 0 1 0,4-3-1 15,2 0 4-15,3-2 3 0,1-4 4 0,4-3 9 16,-2-3-5-16,2 0 1 0,-3-6-4 0,-2-3-4 16,-1-4 9-16,-2-1 1 0,-3-4 2 0,2-4 1 15,-3 0-2-15,2-7-1 0,-5-2-3 16,1-5-1-16,-3 0-8 0,-3-2 0 0,3 0-7 15,3 0-4-15,-2-1 7 0,3 4-4 16,-2-1 2-16,3 8-1 0,-4 0-2 0,-1 4 2 16,-2 5 0-16,-1 2 5 0,0 6-5 0,0 3-2 0,0 2-4 15,0 2-12-15,0-1-10 0,-1 2-6 16,1 1 1-16,1 7 9 0,5 3 8 0,-3 6 11 16,1 4 1-16,5 1 2 0,-1 4 3 0,3-2-1 15,6 0 0-15,-8 1-1 0,5 0 2 0,5 0 3 16,-5-1 0-16,1-6 6 0,0 2-7 15,6 0-3-15,-5-6-3 0,2 0-16 0,5-5-33 16,-2 0-52-16,1-6-71 0,2-2-89 0,0-2-102 16,4-2-155-16,-1-3-256 0,6-3-6 15</inkml:trace>
          <inkml:trace contextRef="#ctx0" brushRef="#br0" timeOffset="31421.5542">12706 7213 193 0,'0'-23'519'0,"-6"-5"-134"16,5-3-92-16,-3 8-25 0,-4 5-39 0,1 5-48 0,-4 1-45 15,-5 3-48-15,-2 4-29 0,2 1-20 16,-9 7-9-16,5 0-13 0,-5 9-8 0,-1 4-3 16,0 5-1-16,-5 3 8 0,0 3 5 0,5 1 2 15,6 1-1-15,-1-1-4 0,6 2-3 16,3 0-4-16,3-1 3 0,6 0-3 0,4-2 3 16,6-4 4-16,0 0 2 0,5-3 10 0,1-5 5 15,7-5 4-15,-1-3 3 0,5-3-7 0,3-4-3 16,0-4-4-16,0-3-4 0,-3-2-1 0,0-3-1 15,-5-4 0-15,1 0-4 0,-4-4 6 16,-1 4-1-16,-5-7 1 0,-3-1-1 0,2 0-7 16,-6 5 0-16,-2 1-6 0,3 4 1 0,-8 2-3 15,3 6-5-15,0 3-9 0,-1 3-19 16,1 3-13-16,-2 2-3 0,-2 6 8 0,1-1 16 16,-5 6 9-16,6 4 6 0,0-1 0 0,5 0 3 15,0 2 2-15,9 1 2 0,1-7 4 0,4 2 0 16,4-3 4-16,2-2 4 0,2-3 2 15,3-4 4-15,1-5-3 0,5-1-2 0,-3-3-1 16,-1-5 0-16,2-2 1 0,-3-3 0 0,-5-2 0 16,3-1-5-16,-5-6 1 0,2 0 0 0,-4-2 0 15,2 1 1-15,-5-7-3 0,6-2-2 0,-6-6-2 16,-2-1-3-16,1-8 3 0,-3-1-1 0,0-6 1 16,-2-3-3-16,-4-3 0 0,5 2 0 15,-3-2-1-15,-1-2 1 0,0 0-3 0,-3 0 1 16,-2 5-2-16,-2 5 0 0,-1 2 3 0,-4 8-1 15,-5 5 1-15,-2 8-3 0,-3 11-7 16,1 4-3-16,-1 6-10 0,-5 7-2 0,1 7-11 16,-2 6-4-16,-5 10 4 0,3 11 2 0,-2 10 20 15,5 9 12-15,4 8 10 0,4 6 9 0,2 3 2 16,6 4 2-16,4 1-5 0,-1-1 1 16,6 1-2-16,3-6-4 0,7-1 5 0,1-5-4 15,8-7 5-15,4-7-3 0,-1-4 2 0,9-8 1 16,2-5-1-16,-2-3 5 0,4-6-1 15,-1-3 3-15,-3-6-1 0,-1-1-3 0,-4-8-1 16,-5-1-5-16,-1-4 3 0,-3 0-1 0,-6-2-3 16,0-6-5-16,-3-2-27 0,1-2-40 15,-1-3-65-15,0-1-111 0,1-1-219 0,-2-7-589 0,0-1-383 16</inkml:trace>
        </inkml:traceGroup>
        <inkml:traceGroup>
          <inkml:annotationXML>
            <emma:emma xmlns:emma="http://www.w3.org/2003/04/emma" version="1.0">
              <emma:interpretation id="{DB4C89B8-B301-4CE9-8CE9-B84C198A85DB}" emma:medium="tactile" emma:mode="ink">
                <msink:context xmlns:msink="http://schemas.microsoft.com/ink/2010/main" type="inkWord" rotatedBoundingBox="14749,9739 20105,9199 20187,10016 14831,10556"/>
              </emma:interpretation>
              <emma:one-of disjunction-type="recognition" id="oneOf11">
                <emma:interpretation id="interp55" emma:lang="en-IN" emma:confidence="0">
                  <emma:literal>resources</emma:literal>
                </emma:interpretation>
                <emma:interpretation id="interp56" emma:lang="en-IN" emma:confidence="0">
                  <emma:literal>resource</emma:literal>
                </emma:interpretation>
                <emma:interpretation id="interp57" emma:lang="en-IN" emma:confidence="0">
                  <emma:literal>resourced</emma:literal>
                </emma:interpretation>
                <emma:interpretation id="interp58" emma:lang="en-IN" emma:confidence="0">
                  <emma:literal>resource'</emma:literal>
                </emma:interpretation>
                <emma:interpretation id="interp59" emma:lang="en-IN" emma:confidence="0">
                  <emma:literal>resound</emma:literal>
                </emma:interpretation>
              </emma:one-of>
            </emma:emma>
          </inkml:annotationXML>
          <inkml:trace contextRef="#ctx0" brushRef="#br0" timeOffset="33709.769">14230 7372 452 0,'-6'0'224'0,"-4"-1"-59"16,2 1-50-16,4 0-14 0,4 1 7 0,0-1-16 16,0 2-12-16,3-2 5 0,-3 0 5 0,1 1 7 15,2-2 14-15,-3 1 13 0,1-2 26 0,0 2 19 16,2-3 2-16,1 0-18 0,6-6-38 0,2-4-41 16,5-2-31-16,4-3-14 0,2-1-8 15,5-4-4-15,2-2-3 0,5-3-2 0,0-3-1 16,0 1-2-16,-3-4 3 0,0 0 2 0,-7-3 1 15,-3-3 4-15,-2 0-4 0,-5 4 1 16,1-4-1-16,-6 2 0 0,3 2-4 0,-5 2-2 0,-3 4-3 16,3 2-5-16,-3 8 2 0,1 2-2 15,0 6-1-15,2 1-2 0,-3 5-6 0,-3 3-4 16,1 2-8-16,2 1-4 0,1 4 1 0,0 1 1 16,2 8 7-16,-1 8 3 0,1 6 6 15,1 12 5-15,0 2 3 0,-4 2 2 0,3 6-3 16,-4-2 1-16,1 3-1 0,1-1-2 0,-1-4 4 15,2-3-5-15,-1-6 2 0,1-7 0 0,1-4-2 16,2-3 3-16,0-3 2 0,4-5 2 16,-2 1 1-16,1-9 9 0,2 0 3 0,0-3 2 15,1-5 5-15,1-2-4 0,5-4 0 0,2-4 1 16,1-1-5-16,5-5 0 0,-6-1-1 0,4-4 0 16,-5-3 0-16,2-1-1 0,-5-5-3 15,5-4 0-15,-11-1 1 0,0-3-4 0,-2-1 0 16,0 3 0-16,-3-2-4 0,-2 2 1 0,-2 0-1 15,-2 3 0-15,-3 0-1 0,-3 6-2 0,-3 3-1 16,-1 5-5-16,-1 9-2 0,-6 3-8 0,2 3-4 16,-1 6-4-16,-3 2-5 0,-6 6 6 0,1 6-1 15,-6 8 3-15,2 7 4 0,-2 2-1 16,1 8 2-16,2 3 3 0,3 4 4 0,3 5 1 16,2-4 5-16,6 6 1 0,2-2-1 0,6-7 5 15,4-3-2-15,4-6 0 0,5-6 3 16,5-4-2-16,1-5 4 0,5-4 2 0,5-4 8 15,1-4 0-15,7-7 5 0,1-4 2 0,3-4-8 16,1-7 3-16,2 1-6 0,-2-3-2 0,0-1 2 16,3-4-5-16,0-3-1 0,-2 0 0 15,-2-3-2-15,-1-1 3 0,-6-3 1 0,-1-2 1 16,0-5 0-16,-3-2 1 0,3 3-3 0,-3-2-2 16,-1 2 3-16,-4-5-3 0,-2 5 0 0,-4 0-2 15,-3 2-1-15,-5 5-2 0,2 3 6 16,-7 5-1-16,0 5-4 0,-3 4 3 0,-1 7-4 15,-1 3-3-15,0 2 3 0,1 1-9 0,0 0-7 16,0 1-12-16,0 0-7 0,1 4 4 0,0-2 8 16,1 6 10-16,0 4 4 0,0 2 4 15,4 9-2-15,1 1 0 0,5 4 4 0,-4 2-8 16,6 2 5-16,-4 2 1 0,-2 0-1 0,4 2 7 16,-3 4-3-16,-3-1 3 0,-2 2-1 0,-2 1-2 15,-8 2 1-15,-2-5 0 0,-4 0 3 16,-1-2-6-16,-6-4 6 0,-3-2 2 0,0-4-2 15,-5-4 10-15,-1-6-5 0,-3-3 1 16,1-6 2-16,4-3-3 0,-1-3 1 0,1-3 0 16,2-3 3-16,5-3-1 0,5 0 7 0,4-3 0 15,-1-1-4-15,10 2 4 0,-3 2-8 0,4 0-4 16,4 1-3-16,-3-1-9 0,6 2-1 0,1 0-2 16,6-2 1-16,6 0 4 0,4 0 0 0,7-2 4 15,-2 1-1-15,7 1 6 0,5 0-4 16,-2-2-1-16,2-1 4 0,3 1-8 0,-1-6 5 15,0 2-1-15,-1-1 0 0,3-5 3 0,-3 3-1 16,-1-5 4-16,-6-2-3 0,-1-5 3 16,-3-1 0-16,-2-5-1 0,-2 0 5 0,-2-2-9 0,1 0 3 15,-5-3 1-15,0 3-5 0,-4-4 6 16,-4 6 0-16,-2 3 0 0,-6 1-2 0,3 9-1 16,-6 3-1-16,-2 8-2 0,0 7-2 0,0 3-11 15,0-1-7-15,-2 3-11 0,0 1-4 16,-4 8 11-16,-2 5 7 0,-4 6 11 0,-2 8 5 15,-1 0-1-15,1 2-1 0,2 1 0 0,4-3 2 16,-1 1-1-16,8-1 1 0,1-1 2 16,4-1-4-16,4-7 8 0,5 0-1 0,0-1 1 0,6-6 3 15,1-2-1-15,6-5 4 0,1-3 0 16,5-3 2-16,4-3-2 0,3-4 1 0,1-1-1 16,0-1-3-16,-1-7 3 0,-4 1-1 0,-4-3-2 15,-6-2 3-15,0 2-4 0,-9-1 3 16,-4-2 0-16,-4-4 4 0,-3 2 0 0,-4-4-2 15,-1 0-1-15,-2-4-6 0,-5 2-1 0,-4-3-4 16,-2 2 1-16,-7 3-2 0,-6 2-5 0,4 1-1 16,-9 10-4-16,3 1-2 0,-5 7 5 0,3 4-2 15,0 4 2-15,-1 6-3 0,3 2 0 16,1 2-2-16,2 3 1 0,3 2 4 0,2 2-3 16,3 3 2-16,5 3 1 0,4-2 0 15,2-3 6-15,6-1-1 0,11-2 3 0,-2-4 0 16,7-1 1-16,5-4 1 0,5 1-2 0,3-5 6 15,3-4-3-15,1-4 1 0,-1 1-1 0,2-2-2 16,-2-7 4-16,3 4-1 0,-3-1 2 0,2-1-2 16,-3 2-3-16,-2-3 0 0,2-1-2 0,0 0 4 15,2-2 0-15,1 0-1 0,-2-2 2 16,3 3-4-16,-2-6 3 0,0 4 1 0,-4-4 1 16,1 1 0-16,-5 1-4 0,-2 2 1 0,-6 2-2 15,-3 4-1-15,-8 4 1 0,-6 3-2 0,0 0-5 16,-1 1-7-16,0 1-1 0,-5 5 2 15,-2 2 4-15,-2 6 8 0,-4 4-2 0,1 1-1 16,1 1 0-16,0-2-1 0,5 0 1 0,1 0 2 16,5-3 1-16,2-1-3 0,2 0 3 15,4-2 2-15,-3-1 1 0,7-1 5 0,1-7-1 16,1 1 0-16,2-4 1 0,5-2 1 0,0-2 1 16,3-2 0-16,2-1-2 0,-3-3-1 0,2 0-3 15,-1-2 2-15,1 0-1 0,-7-1 2 16,2 0 0-16,0-1-2 0,-4-1 0 0,-2-3-1 0,0 0 3 15,-1-3 1-15,1-2 1 0,-3-2-1 16,-4 3-2-16,3-2 0 0,-6 1-2 16,3 1 1-16,-2 3-1 0,-2 3-1 0,-1 3 1 0,-1 6-4 15,-1 3-1-15,1 2-2 0,-2 2-7 0,2 1-10 16,-1 1-10-16,1 1 2 0,-4 4 4 16,-1 6 11-16,2 2 10 0,-2 7 1 0,-1 0 0 15,4 3 1-15,0-1-1 0,0-4 3 0,4 4 1 16,1-4 0-16,-2-2-1 0,5-2-1 15,-1-4 0-15,-1 1 4 0,5-8 1 0,1 2 2 16,-2-2 0-16,3-5-1 0,2 3 3 0,4-3 2 16,2-2 0-16,0-4 1 0,5 3-2 0,-1-5 0 15,-4-4 0-15,2-3 2 0,-6-1 2 16,1-3-3-16,1 2 0 0,-3-6-7 0,-1-2-6 16,-1 3 5-16,-1-4-2 0,4 0 4 0,-5 2-1 15,3 3-1-15,-1 0-2 0,0 3-1 16,-6 3 4-16,1 7-3 0,-4 1 3 0,-2 5-8 15,-1 1-7-15,-1 1-9 0,1 4-11 0,-2-1 2 16,2 3 6-16,-1 7 9 0,0 8 8 0,-3 4 5 16,0 2-1-16,2 1 3 0,2-1 1 0,2-1-1 15,2-2 1-15,0 0-1 0,-2-2-1 0,4-2 5 16,-1-3 1-16,-1 1-9 0,2-4-55 16,-1 0-88-16,2-6-102 0,-1-1-127 0,1-3-143 15,0-3-322-15,5-2-198 0</inkml:trace>
          <inkml:trace contextRef="#ctx0" brushRef="#br0" timeOffset="34470.7407">18384 6542 200 0,'0'-15'422'0,"-3"-3"-105"0,2-1-48 0,-6 7-28 16,1 6-40-16,-4 1-56 0,1 2-53 0,-4 2-39 15,-5 4-19-15,-3 4-5 0,-2 9 1 0,-7 2 8 16,0 8 12-16,0 3 8 0,3 0 12 15,-1 4-3-15,4 0-6 0,4 0-7 0,6 0-11 16,6-2-6-16,0 2-3 0,8-3 0 0,6-2 0 16,2-1 1-16,5-6 8 0,7-3 2 0,0-2 3 15,6-5 4-15,5-3-10 0,2-2-3 0,5-5-9 16,2-3-3-16,6-3-4 0,0-1-1 0,-4-3-4 16,5-2-6-16,-7-2 5 0,0-3-2 15,-2-2 0-15,-2-2 3 0,-1 0-5 0,0-4 1 16,-4-3-3-16,0-2-1 0,-3-1 4 0,-6 0-2 15,1 0 1-15,-3 0-5 0,-1-4-1 0,-5 4-3 16,0-3 4-16,0 1 1 0,-2 3-4 16,-1 3 1-16,-9 8-5 0,0 2 2 0,-2 9-3 15,-3 2-9-15,-2 4-9 0,-4 2-9 0,-3 2-2 16,-2 5 8-16,-8 5 7 0,-5 3 7 16,-1 7 0-16,-3 6-1 0,-3 0 1 0,5 3-3 15,3 1 5-15,0 1 3 0,2 0 2 0,7 0 3 16,2-2-2-16,5-4 1 0,6-4-2 15,4-7 5-15,3-2-1 0,1-5 4 0,5 0 2 16,-1-2 0-16,6-4 11 0,3-2-1 0,-1-2 4 16,6 0-3-16,5-5-9 0,-1 1 0 0,4-5-5 15,6 0-1-15,-4-2-1 0,6 0-1 0,3-3 0 16,-3 2-8-16,2-5 9 0,-1-1 3 0,-1 0 2 16,-1-5 5-16,2-3-10 0,-3-2 0 0,5 0-3 15,1-3 1-15,-1 4 1 0,-6-2-2 16,-3 1 2-16,-8 1-1 0,-7 1 1 0,-5 4 1 15,-2 1 2-15,-8 3-2 0,-2 6-5 0,-1 0 0 16,-6 3-8-16,2 2-1 0,-6 1-4 16,-2 2-2-16,-1 2 0 0,1 4-2 0,0 2 3 15,-2-1 1-15,3 3-1 0,0 0 1 0,4 1-5 16,1 7-2-16,0 1 3 0,5 4 4 0,4 5 6 16,4 0 5-16,-1 3 2 0,11 2-2 15,3 0 2-15,2-1 0 0,1-1 0 0,2-3 6 16,-1 0-6-16,-3 0 1 0,4 0-3 0,-3-1-3 15,-3-5 5-15,-5 2-2 0,-3 0 4 16,-8-4 0-16,-2 2-3 0,-4-5 4 0,-6 4 0 16,-8-2 6-16,-3 0 2 0,-6-2 1 0,-9-3 1 15,-3 2-3-15,-4-4 3 0,-3-2-1 16,-1-2-2-16,0 1 3 0,5-4-6 0,1 1-1 0,4-1-1 16,6-1 3-16,4 0-4 0,4 0-4 15,7 0-13-15,4 2-54 0,3-2-153 0,5 1-305 16,5 3-1141-16</inkml:trace>
        </inkml:traceGroup>
      </inkml:traceGroup>
    </inkml:traceGroup>
    <inkml:traceGroup>
      <inkml:annotationXML>
        <emma:emma xmlns:emma="http://www.w3.org/2003/04/emma" version="1.0">
          <emma:interpretation id="{EB80B4C7-6181-4621-8454-798FB75A613E}" emma:medium="tactile" emma:mode="ink">
            <msink:context xmlns:msink="http://schemas.microsoft.com/ink/2010/main" type="paragraph" rotatedBoundingBox="542,13620 6325,13002 6674,16270 891,168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92E534-C881-4E77-A433-BA058A3073A4}" emma:medium="tactile" emma:mode="ink">
              <msink:context xmlns:msink="http://schemas.microsoft.com/ink/2010/main" type="inkBullet" rotatedBoundingBox="618,14333 914,14302 946,14603 650,14634"/>
            </emma:interpretation>
            <emma:one-of disjunction-type="recognition" id="oneOf12">
              <emma:interpretation id="interp60" emma:lang="en-IN" emma:confidence="0">
                <emma:literal>•</emma:literal>
              </emma:interpretation>
            </emma:one-of>
          </emma:emma>
        </inkml:annotationXML>
        <inkml:trace contextRef="#ctx0" brushRef="#br0" timeOffset="43326.9284">182 11417 940 0,'-2'-7'196'0,"-2"-2"-102"15,2-1-15-15,1 7 25 0,1 1 23 16,0 2 25-16,-1 2-1 0,1-1-46 0,-3 2-38 16,-4 6-26-16,3 1-12 0,-5 5 9 0,1 4 9 15,1 2 0-15,0-4 0 0,3 3-7 16,3-5-11-16,2 2 1 0,1-4-5 0,6 0-4 16,-3-3-3-16,4-1-7 0,1-1-2 0,-5-5 2 15,6 0 5-15,1-3 5 0,3-3 4 0,-1-5 0 16,8-2 3-16,-5-5 1 0,5-3-2 15,-7-3 3-15,-1 0 1 0,-4-3 7 0,-8-1 1 16,-2-2 0-16,-8 0-4 0,-4 2-10 0,2 1-5 16,-8 3-7-16,2 5-10 0,-7 4-1 15,6 4-8-15,-6 8-3 0,3 5-1 0,-4 7-8 16,-4 6-2-16,-3 2-9 0,4 3-24 0,8-1-77 16,4-1-133-16,7-5-216 0,12 3-452 0,7 0-24 15</inkml:trace>
      </inkml:traceGroup>
      <inkml:traceGroup>
        <inkml:annotationXML>
          <emma:emma xmlns:emma="http://www.w3.org/2003/04/emma" version="1.0">
            <emma:interpretation id="{9DCD3CAA-DB78-4465-B2D3-29A5B4F9211B}" emma:medium="tactile" emma:mode="ink">
              <msink:context xmlns:msink="http://schemas.microsoft.com/ink/2010/main" type="line" rotatedBoundingBox="1280,13541 6325,13002 6674,16270 1629,16810"/>
            </emma:interpretation>
          </emma:emma>
        </inkml:annotationXML>
        <inkml:traceGroup>
          <inkml:annotationXML>
            <emma:emma xmlns:emma="http://www.w3.org/2003/04/emma" version="1.0">
              <emma:interpretation id="{7ABB1B45-99A8-4E64-879F-44F306B5D45E}" emma:medium="tactile" emma:mode="ink">
                <msink:context xmlns:msink="http://schemas.microsoft.com/ink/2010/main" type="inkWord" rotatedBoundingBox="1280,13541 3581,13295 3930,16564 1629,16810"/>
              </emma:interpretation>
              <emma:one-of disjunction-type="recognition" id="oneOf13">
                <emma:interpretation id="interp61" emma:lang="en-IN" emma:confidence="0">
                  <emma:literal>High</emma:literal>
                </emma:interpretation>
                <emma:interpretation id="interp62" emma:lang="en-IN" emma:confidence="0">
                  <emma:literal>thigh</emma:literal>
                </emma:interpretation>
                <emma:interpretation id="interp63" emma:lang="en-IN" emma:confidence="0">
                  <emma:literal>high</emma:literal>
                </emma:interpretation>
                <emma:interpretation id="interp64" emma:lang="en-IN" emma:confidence="0">
                  <emma:literal>Thigh</emma:literal>
                </emma:interpretation>
                <emma:interpretation id="interp65" emma:lang="en-IN" emma:confidence="0">
                  <emma:literal>Haigh</emma:literal>
                </emma:interpretation>
              </emma:one-of>
            </emma:emma>
          </inkml:annotationXML>
          <inkml:trace contextRef="#ctx0" brushRef="#br0" timeOffset="44125.0222">1180 10573 2566 0,'-7'-24'133'0,"-4"-1"-19"16,1-2-28-16,8 11-14 0,1 6-14 0,2 5-8 15,-1 4-18-15,0 1-16 0,2 1-12 16,-1 10-5-16,6 5-2 0,-3 17 0 0,7 15 10 16,-1 11 0-16,-3 7 3 0,4 7 3 0,-9 6-8 15,4 1 1-15,-8 5 1 0,-4 6 3 16,-5 0-1-16,-1-1 0 0,-3-4-3 0,3-9-10 15,3 2-10-15,-5-8-30 0,1-5-37 0,1-3-44 16,0-10-42-16,-2-3-36 0,0-9-28 0,0-6-27 16,-5-7-32-16,2-5-48 0,-5-10-58 0,2-5-46 15,-2-6 6-15,-3-7 253 0,1-4 183 16,6-8 0-16,-3-4 0 0,4-7 0 0,2-4 0 16,2-3 0-16,2-4 79 0,3 1 181 0,5-2 15 15,9 2-17-15,-1 1-28 0,7 6-30 0,4-1-36 16,7 9-28-16,1-2-17 0,6 2-14 0,-1 0-12 15,7 5-2-15,5-6-1 0,0 2-3 16,6 0-6-16,-3-2-6 0,6-2-7 0,0 1-12 16,3-1-8-16,2-1-7 0,0-3-15 0,-3-2-4 15,2-1-8-15,-3 1-3 0,-3-1 0 16,-3-1 1-16,-5 1 4 0,-4-1 4 0,-11 0 6 16,-7 7 5-16,-5-1 7 0,-9 4 4 0,-4 4-2 15,-4 0-3-15,-1 5-10 0,-6 2-8 0,1 4-6 16,-1 1-6-16,4 3-4 0,-2 5-4 0,-3 6-6 15,0 5-1-15,-2 7 3 0,-1 9 5 16,-3 11 2-16,-4 7 3 0,-2 7 1 0,0 3-2 16,5 1 5-16,-4 5 0 0,9 3 2 0,-1-1 2 15,4-3-2-15,-2 1 0 0,9 0-3 0,-3 0 1 16,7-8-2-16,7-4-1 0,-3-8-4 0,9-8-3 16,1-4 3-16,2-9-1 0,6-5 4 15,4-9 3-15,2-6 1 0,2-8 1 0,4-5 1 16,3-6 0-16,-4-7-4 0,3-2 2 0,2-5-1 15,-6-2-4-15,0 1 4 0,-6-2-2 0,-9 3 2 16,1-1 4-16,-8-4-4 0,0 7 3 16,-8 2-1-16,0 3-1 0,-2 6 4 0,-2 7 0 15,2 4-3-15,-2 5-7 0,-1 4-10 16,2 3-6-16,-3 4 0 0,1 8 7 0,2 5 4 16,-3 7 6-16,-3 5-2 0,3-1-1 0,-4 3 0 15,6-3-1-15,2-1 2 0,3-4-4 0,5 0 0 16,-2-4-9-16,6-2-21 0,6-4-44 15,0-8-83-15,6-2-132 0,0-6-279 0,3-10-513 0,-6-3 82 16</inkml:trace>
          <inkml:trace contextRef="#ctx0" brushRef="#br0" timeOffset="44284.9138">2117 11035 1257 0,'-17'-28'178'0,"1"-5"-56"0,-6-7-44 15,7 14 2-15,10 10 1 0,-4 4-4 0,6 3-29 16,0 5-51-16,-2 2-69 0,6 5-24 0,5 6-1 15,-2 4 11-15,4 8 9 0,0 6-56 0,4 4-97 16,1 6-152-16,1 1-127 0,0 6 274 16,4 5 235-16</inkml:trace>
          <inkml:trace contextRef="#ctx0" brushRef="#br0" timeOffset="45118.6399">2325 11401 1 0,'13'-7'0'0,"3"-4"47"15,5-5 343-15,-7 2-24 0,-2-4-34 0,2 2-34 16,-5-2-44-16,-3 0-40 0,2-2-32 0,-6 5-21 15,0-3-22-15,-4 1-18 0,-2 3-21 16,-4 4-21-16,3-1-25 0,-7 8-22 0,-2-1-15 16,-6 6-11-16,1 5 0 0,-3 5-3 0,-5 3 0 15,1 5 2-15,0 2 0 0,-1-1 1 0,1 1-1 16,2 1-1-16,7-3-2 0,2 2-2 0,4 0 1 16,2-6-5-16,6-1 1 0,2-5-7 15,2-4-4-15,1 0 1 0,3-3-1 0,-1-3 6 16,0 0 8-16,4-3 7 0,-1 0 1 0,2-1-3 15,4 1-1-15,1 3-5 0,-1 3 1 16,1 3-1-16,-1 4-1 0,0 6 6 0,1 5 4 0,-1 8 3 16,1 7 7-16,-2 7-3 0,-1 5 0 15,-2 6 1-15,-4 7 5 0,3 5 0 0,-5 8 8 16,0 4-3-16,-2 9-4 0,-2 2 3 0,-2 4-12 16,-4 4-1-16,3 3-2 0,-6 6-8 15,1 2 3-15,-4-4-2 0,-7-5 2 0,-3-2-1 16,-6 1-6-16,-2 2-12 0,-15-2-5 0,-1-3 5 15,-13-9-1-15,-7-11 16 0,-3-8 2 0,-5-10-5 16,4-11 8-16,-3-13-1 0,6-13 4 16,1-15 6-16,4-6-5 0,9-11 0 0,2-7-5 15,9-10-4-15,4-11 0 0,3-11 0 0,10-9-2 16,10-5-1-16,6-6-3 0,10-4-2 16,8-2 0-16,8-8 0 0,11 6 0 0,7 0 1 0,12-3 0 15,6 0 0-15,5-3 5 0,15-3 1 16,0-2 0-16,8 2-2 0,7-2 2 0,-5-1 0 15,5-4 0-15,-3-4 9 0,3-2-7 0,-4-3 0 16,-3 0 0-16,-1-2-4 0,-4 0-7 16,-7 2-8-16,-3-1-4 0,-9 3-6 0,-4 2 8 15,-2 8 8-15,-10 6 4 0,-11 15 8 0,-3 9 3 16,-10 8 2-16,-4 5 1 0,-3 8 2 0,-6 5-1 16,-3 2 2-16,-3 4 2 0,-6 5-3 0,4 1 2 15,-3 5-3-15,2 0-3 0,-3 8 0 16,5 3-4-16,-4 4-5 0,4 2-9 0,-2 4-13 15,0 4-1-15,-5 11 3 0,0 10 8 0,1 14 13 16,-4 11 5-16,1 6 3 0,3 7 0 16,0 7 3-16,0 6 0 0,6 2-1 0,2 3 1 15,-4-1-5-15,6-3 1 0,0-3-2 0,0-4-2 16,-1-3-1-16,1-4 2 0,-1-4-1 0,-1-4 1 16,-5-4 3-16,3-12-5 0,3-5 3 15,-2-9 1-15,2-8-1 0,1-10 9 0,-1-6 9 16,2-3 13-16,0-4 9 0,1-1-8 0,-1-7-13 15,4-7-14-15,4-7-6 0,-1-8-1 0,0-4 2 16,4-6 4-16,4 4-9 0,1-1 3 16,1 4-2-16,-2 7-2 0,4 5 1 0,-4 9-1 15,-3 7 3-15,1 5 1 0,-1 8 9 0,-2 2 2 16,0 9 4-16,-5 2 3 0,6 6-2 0,2 2 0 16,-2 3-4-16,1 1-6 0,-1-2 4 0,3-1-6 15,-2-2-1-15,2-1-1 0,3-1-14 16,-1-7-13-16,-2 2-40 0,4-6-52 0,2-3-105 15,2-3-182-15,-4-2-400 0,5-5-762 0</inkml:trace>
        </inkml:traceGroup>
        <inkml:traceGroup>
          <inkml:annotationXML>
            <emma:emma xmlns:emma="http://www.w3.org/2003/04/emma" version="1.0">
              <emma:interpretation id="{6771B735-9955-421D-BCE7-68A14CCA4932}" emma:medium="tactile" emma:mode="ink">
                <msink:context xmlns:msink="http://schemas.microsoft.com/ink/2010/main" type="inkWord" rotatedBoundingBox="4053,13805 6384,13556 6486,14513 4156,14763"/>
              </emma:interpretation>
              <emma:one-of disjunction-type="recognition" id="oneOf14">
                <emma:interpretation id="interp66" emma:lang="en-IN" emma:confidence="0">
                  <emma:literal>sunk</emma:literal>
                </emma:interpretation>
                <emma:interpretation id="interp67" emma:lang="en-IN" emma:confidence="0">
                  <emma:literal>Sunk</emma:literal>
                </emma:interpretation>
                <emma:interpretation id="interp68" emma:lang="en-IN" emma:confidence="0">
                  <emma:literal>sank</emma:literal>
                </emma:interpretation>
                <emma:interpretation id="interp69" emma:lang="en-IN" emma:confidence="0">
                  <emma:literal>Sienk</emma:literal>
                </emma:interpretation>
                <emma:interpretation id="interp70" emma:lang="en-IN" emma:confidence="0">
                  <emma:literal>sunle</emma:literal>
                </emma:interpretation>
              </emma:one-of>
            </emma:emma>
          </inkml:annotationXML>
          <inkml:trace contextRef="#ctx0" brushRef="#br0" timeOffset="45511.0964">4136 10925 1459 0,'-8'-16'161'0,"-4"-6"-79"0,-1-2-20 0,2 8 41 16,-4 3 23-16,-1 4 14 0,-8 4-11 15,-7 4-44-15,-6 4-17 0,-2 6-9 0,-1 4 7 16,-1 6 5-16,4 1 1 0,2 0-1 0,4 6-12 16,6-1-13-16,7-1-14 0,6 1-7 0,6 1-11 15,10-2-6-15,1 4-1 0,15-4-9 0,-1 2 7 16,9-2-1-16,7-3-1 0,5-1 4 15,3 1-3-15,4-2 1 0,-3 2-1 0,3 4 0 16,-7-2-2-16,-3 3-3 0,-5 0 3 0,-4 3-3 16,-5 1 2-16,-9-1-1 0,0 0-2 15,-12-3 5-15,-3-1-2 0,-11-1 4 0,-4 1 1 16,-8 1 0-16,-6-4 1 0,-9-3-1 0,-2 1 1 16,-6-6-1-16,-5 1 2 0,-1-5-1 0,6-5-3 15,-2 1 1-15,3-4-4 0,3-4 0 16,4-4-5-16,6 2-18 0,1-6-21 0,4-6-35 15,9 3-41-15,0-6-53 0,14 1-78 0,1-3-102 16,9-2-164-16,7 4-215 0,6-4-34 0</inkml:trace>
          <inkml:trace contextRef="#ctx0" brushRef="#br0" timeOffset="46276.8329">4339 11067 1112 0,'0'1'573'0,"0"4"-351"0,1 3-129 15,2 6-5-15,-2 7 29 0,-1 7 9 16,-1 5-20-16,-3 3-29 0,0 2-22 0,-2-6-11 16,1 4-7-16,1-2-5 0,-3-1-7 0,7 1-6 15,-1-6-3-15,2-4-4 0,3-5-3 16,3-1-1-16,3 2-3 0,0-6-1 0,4-1 0 16,4-4 2-16,-1-3-3 0,0-2 1 0,4-2 1 15,-2-2-3-15,3-6 2 0,0-3 0 16,-1-5 3-16,1-4-1 0,-2-3-2 0,-1-5 1 15,3-2-3-15,-8-5 1 0,1-3 2 0,-5-1-1 16,-4-1 0-16,-2-2-2 0,-1 2 0 0,-6 0 0 16,-1 5 5-16,0 3 1 0,-2 9 5 15,0 8 3-15,-2 3-1 0,3 4 0 0,-1 3-4 16,1 3-5-16,-3 3-2 0,3 7-5 0,-3 2 0 16,1 9 1-16,0 3 2 0,2 4 2 0,2 3-1 15,2 3 1-15,1-2-3 0,1 5 0 0,2-4 1 16,1 2-1-16,4-1 3 0,4-2-2 15,-1-2-2-15,2-4 0 0,0-6-2 0,1-5 4 16,1-2-2-16,-1-3 0 0,0-2 0 0,-1-4-2 16,1-4 0-16,-2-1-1 0,-2-5-1 0,-2-6-3 15,0-1-7-15,-1-7-5 0,-1-1-6 0,-4-4 2 16,1-3 1-16,-2 2 7 0,-1-4 2 16,2-2 2-16,-2 0 6 0,2-2-1 0,0-1 4 15,-1 0 2-15,2 0-2 0,1 2-4 0,5-1-3 16,3 4 2-16,2 8 2 0,-4 4 7 15,-3 8 1-15,-2 7-3 0,-1 2 2 0,2 1 1 16,2 1 5-16,1 2 9 0,-1 8 5 0,3 4 4 16,0 7-3-16,1 4-3 0,1 7-6 15,1 1-2-15,-2 3-3 0,-2 2-4 0,-2-4-2 16,2-2-1-16,-6-1-1 0,1-2 3 0,-4-2-2 16,-1-1 1-16,0-1-2 0,-1-6 2 0,-3-1 0 15,3-7 0-15,-3-1 3 0,4-5 3 0,-3-5 7 16,2-1 10-16,1-1 6 0,0-5-2 15,0-2-10-15,0-4-11 0,0-2-9 0,0-4-3 0,1-2 4 16,2-2-1-16,1-6 2 0,0 1-1 16,1-2-2-16,1 0 0 0,2-1-2 0,4-3 3 15,2 4-5-15,1 1 2 0,0 3-3 0,0 4-5 16,2 3 4-16,-2 5-3 0,-2 4 4 16,1 6 1-16,-1 3-2 0,-2 4 5 0,-3 8 0 15,1 2 4-15,2 4 2 0,0 2 1 0,-5 6-2 16,4 1-4-16,-5-1 3 0,2 0-1 0,-2-1 0 15,1-5 6-15,-4 2-7 0,1-2-2 16,0-2-7-16,-2-2-20 0,0-1-56 0,-1 0-106 16,0-4-182-16,0-2-433 0,0 0-754 0</inkml:trace>
          <inkml:trace contextRef="#ctx0" brushRef="#br0" timeOffset="46536.4077">5307 10628 1246 0,'-5'-14'502'16,"-1"1"-204"-16,1-1-87 0,2 10-35 0,7 6-33 15,-2 0-51-15,4 2-21 0,-2 6-2 0,4 5 9 16,3 6 9-16,2 7-9 0,2 8-15 0,1 4-13 16,0 8-12-16,-1 1-9 0,3 2-8 15,-5 3-7-15,0-4 2 0,-5 0-4 0,2 4 0 16,-5-5 0-16,-1-2-7 0,-2-1-2 0,-2-5-5 15,-2-3-12-15,-2-1-26 0,-1-3-30 16,1-3-60-16,0-2-132 0,4-8-210 0,0-7-405 16,0-3-581-16</inkml:trace>
          <inkml:trace contextRef="#ctx0" brushRef="#br0" timeOffset="46829.3327">5670 10801 1424 0,'0'-3'286'16,"-2"-1"-94"-16,0 1-62 0,1 3-23 0,2 1-25 16,-1 1-27-16,-1 1-26 0,-3 1-14 0,0 3 0 15,-4 5 0-15,-2 2-4 0,-2 1 0 0,-1-1 0 16,-2 2-2-16,-4-2 0 0,2 2 0 0,-3 0-7 16,3-1 6-16,-1-3-1 0,3-1 0 15,3 1 1-15,3-4-4 0,5-2-5 0,-4 0-2 16,8 2 1-16,-2-1-3 0,2 2 5 0,0 1-1 15,0 2-3-15,0 2 9 0,2 4 0 0,-2 1 6 16,5 2 7-16,1 3-3 16,0-2 3-16,5-1 2 0,4-2-2 0,8-1 2 0,5-2-2 15,1-1-3-15,5-6-8 0,1 4 4 0,-5-3-3 16,1-1-3-16,-3 1-2 0,-3-4-30 16,-5 2-55-16,0-2-99 0,-3 0-197 0,-1 1-438 15,2 1-326-15</inkml:trace>
        </inkml:traceGroup>
      </inkml:traceGroup>
    </inkml:traceGroup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7:12.3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344 73 2226 0,'-12'-14'209'0,"-4"-1"-65"0,0-1-38 16,5 10-4-16,7 4-4 0,-3 2-21 15,-4 5-35-15,-3 3-16 0,-8 11-12 0,-3 10 1 16,-6 7 4-16,0 7 2 0,2 3 6 0,2-2 2 16,1 6-1-16,8-6-6 0,-1 4 0 15,5 1-7-15,8-3-3 0,0 0-2 0,9-6-7 16,1-2-3-16,5-6 0 0,3-3-1 0,5-6 0 15,0-2 1-15,3-4-3 0,3-7-4 16,2-1 4-16,6-4-3 0,1-5 1 0,-1-3-5 16,5-5-13-16,-2-2-9 0,-1-5-9 0,2-2-4 15,-4-2 2-15,0-3 4 0,-4-1 4 0,0-4 5 16,-5-1 12-16,3-1 8 0,-1-2 7 16,-8-3 8-16,4-3-3 0,-4-2 2 0,-3 0-1 15,-2 4-2-15,-2 1 6 0,0 6 2 0,-7 6 6 16,1 9 8-16,-3 5 9 0,-4 3 2 15,3 5-5-15,-8 6-7 0,3 0-17 0,-6 7-3 0,-3 8 0 16,-9 7 0-16,0 4 7 0,1 1 2 16,0 1 3-16,3 3-2 0,5-4-1 0,3 0-5 15,5 0-1-15,5-2 0 0,3-6-4 0,5-4 0 16,3 2-4-16,8-6-1 0,-1 1 4 0,7-7 0 16,4-3 3-16,1-4-1 0,6-4 0 0,-1-3-1 15,2-3-2-15,0 1 4 0,-2-6-4 16,0-2 2-16,-4-4-3 0,-3-4 0 0,-1 1 4 15,-5-3 0-15,-5-3 1 0,-6-3 3 0,-1-4-5 16,-8-3-2-16,-6-1-1 0,-2 3 0 16,-4 0-1-16,-6 4 0 0,1 4-2 0,-2 5-2 15,0 3 2-15,-6 7 0 0,3 7 1 0,-9 4 4 16,3 3-3-16,0 4 1 0,0 4-1 0,1 5 2 16,4 1 2-16,1 3 1 0,5 0 0 15,4-1-3-15,6 3 1 0,3-2-4 0,10 0 3 16,6 0-1-16,6-3 1 0,9-4 1 0,3-4 0 15,9-3 3-15,5-3-1 0,2-6 1 0,3-1 0 16,2-8-6-16,0 2 4 0,-1-7-3 16,-1 1 3-16,-2-2 2 0,-7-3-2 0,-2 2 2 15,-6 0-2-15,-4-2 0 0,-4 3 4 0,-6-5 0 16,1-2 2-16,-7-1-1 0,-3-1-3 0,-1 0-1 16,-7-1 1-16,-1 2 2 0,-5-1-3 15,-2 4 0-15,-1 5-3 0,-2 0-3 0,-2 6 2 16,-5 0-1-16,4 5 2 0,-3 4-2 0,3 0 0 15,-1 4-2-15,5 1-3 0,2 4 2 0,0 4-1 16,2 2 3-16,4 7 1 0,1 2 0 0,1 7 4 16,7 5 0-16,3 3 3 0,2 5 1 15,7-1-1-15,-4 0 0 0,7 2 0 0,1 0 2 16,-1 0-1-16,0 0 2 0,0-4 1 0,-7-3-2 16,3 0 6-16,-6-6-1 0,-5-3 4 0,0 2 1 15,-7-5-6-15,-6-3 1 0,-3 0-1 16,-5 0 1-16,-6-3 1 0,-7 0-1 0,-6-2-3 15,-1 0-6-15,-4-5-4 0,0-4-11 0,3 0-13 16,2-6-18-16,5-3-35 0,2-6-37 16,9-1-45-16,-2-6-64 0,6-2-99 0,4-6-164 15,4-4-276-15,4-6-328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7:12.5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3 25 1658 0,'3'-9'296'0,"1"2"-144"16,2-2-76-16,2 13-21 0,6 8 34 15,-1 2 44-15,3 12 18 0,-2 7-14 0,-1 7-23 16,-6 14-19-16,0 6-16 0,-7 6-7 0,-5 9-11 16,-3 2-8-16,-5 6-7 0,0 6-2 0,-1 0-3 15,-1 1-8-15,2-3-3 0,1-1-9 16,1-1-9-16,9-7-1 0,0-5-5 0,5-11 0 15,4-10-1-15,1-7-3 0,2-7-5 0,4-5-11 16,-2-7-32-16,-3-5-60 0,-3-12-101 16,-4-3-180-16,-4-6-463 0,-8-7-796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7:12.6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-5 309 1522 0,'-1'-10'882'15,"2"-7"-737"-15,11 0-90 0,15 3-30 0,14-1 12 16,12-6 8-16,12 1 4 0,2 1-7 0,10-2-16 16,-1-1-3-16,7 3-9 0,0 0-5 0,5 5 0 15,-7-3-5-15,-1 5-27 0,-4-4-106 16,-9 5-186-16,-8-4-434 0,-3 2-828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7:48.6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609E677-0204-40EC-A0AB-DBEEDD093A4B}" emma:medium="tactile" emma:mode="ink">
          <msink:context xmlns:msink="http://schemas.microsoft.com/ink/2010/main" type="writingRegion" rotatedBoundingBox="617,965 8958,-864 9605,2083 1264,3914"/>
        </emma:interpretation>
      </emma:emma>
    </inkml:annotationXML>
    <inkml:traceGroup>
      <inkml:annotationXML>
        <emma:emma xmlns:emma="http://www.w3.org/2003/04/emma" version="1.0">
          <emma:interpretation id="{52371654-851F-4CD8-9F11-E487C13037AC}" emma:medium="tactile" emma:mode="ink">
            <msink:context xmlns:msink="http://schemas.microsoft.com/ink/2010/main" type="paragraph" rotatedBoundingBox="617,965 6123,-242 6691,2345 1185,35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6F8A6C-807D-4DAF-B75E-635476345932}" emma:medium="tactile" emma:mode="ink">
              <msink:context xmlns:msink="http://schemas.microsoft.com/ink/2010/main" type="line" rotatedBoundingBox="617,965 6123,-242 6691,2345 1185,3553"/>
            </emma:interpretation>
          </emma:emma>
        </inkml:annotationXML>
        <inkml:traceGroup>
          <inkml:annotationXML>
            <emma:emma xmlns:emma="http://www.w3.org/2003/04/emma" version="1.0">
              <emma:interpretation id="{391A11AD-641E-4099-800A-C504635AF535}" emma:medium="tactile" emma:mode="ink">
                <msink:context xmlns:msink="http://schemas.microsoft.com/ink/2010/main" type="inkWord" rotatedBoundingBox="617,965 6123,-242 6691,2345 1185,3553"/>
              </emma:interpretation>
              <emma:one-of disjunction-type="recognition" id="oneOf0">
                <emma:interpretation id="interp0" emma:lang="en-IN" emma:confidence="0">
                  <emma:literal>Geographic</emma:literal>
                </emma:interpretation>
                <emma:interpretation id="interp1" emma:lang="en-IN" emma:confidence="0">
                  <emma:literal>Geographic c</emma:literal>
                </emma:interpretation>
                <emma:interpretation id="interp2" emma:lang="en-IN" emma:confidence="0">
                  <emma:literal>Geographic C</emma:literal>
                </emma:interpretation>
                <emma:interpretation id="interp3" emma:lang="en-IN" emma:confidence="0">
                  <emma:literal>Geographic &lt;</emma:literal>
                </emma:interpretation>
                <emma:interpretation id="interp4" emma:lang="en-IN" emma:confidence="0">
                  <emma:literal>Geographies c</emma:literal>
                </emma:interpretation>
              </emma:one-of>
            </emma:emma>
          </inkml:annotationXML>
          <inkml:trace contextRef="#ctx0" brushRef="#br0">781 559 1 0,'12'-27'0'0,"-2"-7"67"15,2-8 125-15,-6 7-33 0,0 3-23 0,-3 0-15 16,-3 0 2-16,-1 0-1 0,-1 3-1 0,-4-3-1 16,2 3-6-16,-6-2-3 0,4 1-4 15,-8 4-4-15,1 2-6 0,-1 0-4 0,-4 6-8 16,-1 0-9-16,-4 5-11 0,-1 2-16 0,3 6-11 16,-12 4-10-16,5 3-7 0,-9 8-4 15,3 2-1-15,-9 11-1 0,0 2-1 0,0 9-4 16,-4 3-3-16,7 9-3 0,0 7-2 0,2 9-1 15,6 7 3-15,-4 7-2 0,5 4 3 0,-1 8 0 16,5 3-2-16,6 1 3 0,-1 0-4 16,8-4 0-16,3-8 0 0,10-5-2 0,2-12-8 15,10-7-10-15,3-12-5 0,9-10-1 0,5-7 8 0,2-10 11 16,9-7 8-16,5-7 7 0,0-6 5 16,2-4 4-16,5-8 2 0,1-7 1 0,0-5 0 15,1-7-1-15,-6-3 3 0,-7 3-3 0,-8-2 7 16,-4 0 2-16,-4 0-2 0,-2 2 2 15,-6-1-4-15,-4 4 0 0,-5 1 0 0,1 1-4 16,-6 2-4-16,4 3-3 0,-6 10 2 0,1 3 2 16,-2 5 7-16,1 3-1 0,-4 3-8 0,4 1-16 15,-2 1-27-15,2 2-6 0,-1 9 1 16,-3 3 7-16,-4 13 18 0,3 7 4 0,-4 9 2 16,5 5-1-16,-4 8 2 0,6 4-1 0,-2 5 2 15,-4 5 6-15,5 3-3 0,-5 2 1 16,3-1-2-16,-3 6-3 0,3 0 1 0,-3-1 5 15,4 0 1-15,2-5-1 0,-8-5 4 0,8-5-2 16,-2-8-2-16,-3-4 1 0,4-8-4 0,-1-3-8 16,-4-6-23-16,-3-6-54 0,5-3-72 15,-6-8-94-15,2-8-135 0,0-5-175 0,6-5-230 16,-6-5 354-16</inkml:trace>
          <inkml:trace contextRef="#ctx0" brushRef="#br0" timeOffset="710.8486">714 1288 621 0,'0'-12'148'0,"0"0"-108"16,1-5-41-16,8 4-19 0,2 1 16 0,6-4 37 15,-1-1 16-15,9-2 11 0,1 0 6 0,8-2 25 16,-2-4 17-16,7-1 3 0,1-3-7 15,-1 0-30-15,1 0-13 0,-1 2-9 0,0 1-2 16,-4-1-5-16,-3-4-9 0,-4 4 2 0,-1-4 1 16,-3 0 0-16,-1 0 1 0,-7-2-1 15,-1 2 0-15,-3 2-1 0,-1 4 3 0,-9 7 13 16,0 4 18-16,-4 7 8 0,0 1-10 0,-8 3-21 16,6 3-37-16,-6 3-27 0,-4 4-8 0,-2 5 3 15,-7 8 9-15,-2 3 11 0,-3 8 8 0,-2 6-3 16,-3 3-2-16,4 3-2 0,0 6-4 0,2 1 4 15,-1 1 1-15,5 1-1 0,0-3 3 16,9-1-7-16,7-7 0 0,0-7-2 0,7 0-1 16,7-10 2-16,0-3-3 0,5-6 3 0,4-3 5 15,7-6 7-15,1-6 11 0,4-3 3 0,0-6 3 16,8-6-3-16,2-3-4 0,-5-3-2 16,5-2-3-16,-1-5-1 0,1 0 3 0,1-4-2 15,-4 0 0-15,1-1 2 0,-7-3 1 0,-3 1 1 16,-2-3 2-16,-3 2-4 0,-3-1-4 15,-1 2-3-15,1 5 0 0,-10 7-2 0,1 5 5 16,-5 7 9-16,0 4-1 0,-4 5 6 0,-4 2-7 16,2 2-16-16,0-1-16 0,2 1-30 0,0 2-2 15,-1 6 6-15,-2 4 13 0,-5 7 27 16,-3 7 6-16,-1 3-2 0,4-1 1 0,-4 1-4 16,2-1-1-16,4-2-1 0,-1-3-1 0,6-5-4 15,1-1 0-15,3-4 0 0,5-1-2 0,3-6 5 16,2-1 6-16,2-6 4 0,2-1 8 15,9-4 2-15,0-2 1 0,9-7-2 0,-4-2-3 16,8-1-1-16,-3-5 1 0,-4-1 0 0,3 1 1 16,-11-1 3-16,-5-2 3 0,-5 2 7 0,-5 0 5 15,-5 2 3-15,-3-3 0 0,-1 3-5 16,-2 0-5-16,-1-3-6 0,-6 5-6 0,2-1-1 16,-8 0-8-16,-4 2 0 0,1 1 5 0,-7 3-5 15,1 1 6-15,0 6-10 0,-1-1-8 0,-1 3-1 16,1 4-4-16,5 0-1 0,-3 3-5 0,5 2-11 15,4-2-34-15,2 3-81 0,2 2-143 16,6 2-209-16,-1 7-386 0,9-2-98 0</inkml:trace>
          <inkml:trace contextRef="#ctx0" brushRef="#br0" timeOffset="1526.5606">2439 568 1163 0,'4'-15'165'0,"6"-6"-118"0,-2-3 6 0,-2 2 14 16,4 1 23-16,-6 0 26 0,2 5 10 16,-8 0-1-16,-2 5-14 0,-2 2-22 0,-4 0-35 15,-5 6-22-15,-8 0-10 0,-2 3-1 0,-5 3 11 16,1 3 0-16,-6 1 12 0,1 2-3 0,-2 5-10 15,-1 1-4-15,0 2-12 0,6 2-7 0,3 0-4 16,6-1-6-16,0-2-2 0,7 1-1 16,6-1-2-16,2-4-5 0,6 2-3 0,1-5-6 15,3-1-6-15,2-3 2 0,4-4 0 0,5-1 13 16,4-4 10-16,0-1 8 0,2-4 6 16,1-1-4-16,4-3-4 0,-1 1-2 0,-7 3-1 15,-1 0 0-15,-2 4-2 0,-5 4 1 0,-1-1-9 16,-5 4-1-16,-2 1 3 0,0 5 0 15,1 2 9-15,-1 6 4 0,5 6 2 0,-6 5 2 16,0 8 1-16,0 7-1 0,-6 5-2 0,3 7-3 16,-2 6 1-16,-4 4 1 0,-2 5-1 0,-1 5 3 15,-1 7-3-15,0 7-1 0,5 4 2 0,-2-2 3 16,-2 4 3-16,0-1 2 0,-2 0 3 16,-2 0 0-16,-7-3 5 0,-1-5 3 0,-4-4 2 15,-8-6 6-15,-2-5-6 0,-6-8-1 0,-2-6-2 16,-5-5-4-16,-4-7 2 0,-4-7 1 0,6-10-2 15,-3-5-5-15,2-7 4 0,4-8 1 0,2-7 3 16,6-7 2-16,5-8-7 0,7-5-5 16,5-8-8-16,7-7-12 0,4-8 1 0,2-6-5 15,4-3-1-15,6-2 3 0,6 1-4 0,7-3 3 16,9-2-1-16,2-4 3 0,12 1-2 16,5 0 0-16,4-4 1 0,8 0-1 0,4-7 2 15,7 2 1-15,4 0 2 0,1-3 0 0,0-2-8 16,-2 3 2-16,5-2 1 0,1-2 4 0,-1-1 6 15,-2 2-1-15,-1-3 1 0,-4 4-3 16,-2 4 3-16,-9 5 1 0,-8 5-2 0,-6 7-1 16,-9 9 1-16,-3 2 0 0,-5 8 1 0,-5 1 1 15,-5 9 1-15,-6 7 2 0,-3 2 2 16,-1 8 0-16,-1 1-1 0,-1 1-1 0,-1 3-3 0,1 2-5 16,0 0-11-16,-2 1-16 0,0 1-8 0,-1 5-4 15,0 6 8-15,-5 10 14 0,2 6 8 16,-4 6 6-16,2 4 1 0,4 3 0 0,-2-1 1 15,6 2 1-15,1-3-3 0,0-1-1 0,8-5-2 16,-2-3 1-16,6-1 1 0,1-3 2 16,-1-2 1-16,-2-1-1 0,-3-4 6 0,4 1 0 15,1 0 0-15,-3-5 6 0,-2-1-8 0,2-2-12 16,2-2-58-16,1-2-106 0,-1 0-112 0,5-3-165 16,0-1-203-16,1-1-138 0,8-4 593 15</inkml:trace>
          <inkml:trace contextRef="#ctx0" brushRef="#br0" timeOffset="2121.5267">3311 433 707 0,'0'-10'281'0,"0"-5"-104"0,0 0-53 0,0 5-34 16,-3 2-10-16,-2 2-11 0,-1 0-19 0,-6-2-24 16,2 2-20-16,-8 4-9 0,1 2 0 15,-6 8 4-15,-4 0 7 0,-2 7 6 0,-8 8 4 16,0 6 4-16,-3 2 9 0,1 5 0 0,0 3-1 15,7 1-7-15,-2-2-9 0,9 2-6 0,5 3-5 16,2-6-5-16,6-5-9 0,8-7-20 0,5-8-10 16,9-5 3-16,2-7 16 0,3-5 28 15,1-5 21-15,6-7 8 0,3-1-3 0,4-8-2 16,6-1-6-16,-3-3-3 0,3-4 1 0,-6 0 0 16,-2 1 3-16,-1 1 5 0,-10 1 5 0,-4 6 11 15,-1 5 10-15,-10 5 13 0,2 4 5 16,-3 3-14-16,-2 5-30 0,2 2-51 0,-1-1-17 15,1 4-1-15,-3 5 19 0,1 6 31 0,-5 4 2 16,2 2-1-16,-3 1-4 0,5-2-7 16,1-2 1-16,5-4-2 0,7-2-2 0,-1-5 5 15,8-6-1-15,2 1 6 0,7-5 4 0,0-5 1 16,12-1-4-16,1-4-12 0,2-6-21 0,-2-1-30 16,2-1-39-16,-4-2-42 0,-7 0-48 0,2-3-10 15,-9-2 16-15,-1-2 36 0,-4-1 64 16,-1-5 38-16,1 0 29 0,-5-5 17 0,0-8 5 15,5 0 4-15,-1-6 11 0,-1-1 5 0,-1 1 10 16,3 0 17-16,-5 3 30 0,-1 3 26 16,-3 3 26-16,-3 2 19 0,-2 8-16 0,-1 5-6 0,-2 7-15 15,-1 4-21-15,0 7-10 0,-1 3-11 16,-1 2-14-16,2 5-17 0,-1-1-23 0,-1 2-27 16,0 2-40-16,0-1-9 0,-2 6 3 0,-4 9 13 15,-1 11 29-15,-8 15 5 0,-2 7 2 16,-1 10 3-16,0 7-2 0,-3 11 5 0,3 8-3 15,-6 8 0-15,1 8 2 0,-7 7-1 0,2 7 6 16,-2 9 0-16,-2 6 1 0,5-2-3 0,-1 3-2 16,5-3-4-16,2 3-3 0,3 0 0 15,7-3-28-15,7 3-53 0,6-3-278 0,2-4-1137 16</inkml:trace>
          <inkml:trace contextRef="#ctx0" brushRef="#br0" timeOffset="2987.4575">3338 657 92 0,'24'-35'465'0,"8"-10"-336"0,13-10-25 0,0 15-31 16,0 8-15-16,1 4 4 0,5 4 6 15,-2 4-16-15,-6 8-11 0,2 9-10 0,-11 8-7 16,1 7-1-16,-9 8-1 0,-7 7 14 0,-9 4 8 16,-7 9 14-16,-3 2 19 0,-5 4 3 0,-11 5 13 15,-10-3-3-15,-7 2-10 0,-8-3-15 16,-4-4-15-16,-2-3-12 0,-3-6-6 0,6 0-2 16,2-5-10-16,3-3-4 0,3-2-4 0,4-7-5 15,5 1-3-15,7-6-6 0,1-3-14 16,10-5-29-16,5-4-42 0,4-2-73 0,7-6-27 15,5-2-25-15,4-8-4 0,9-9 47 0,6-7 24 16,5-8 30-16,5-2 11 0,6-6-59 16,1-7-27-16,4-4-16 0,4-4 148 0,2-2 58 15,-3 2 0-15,0-3 0 0,-3 1 0 0,-5-4 0 16,-4 5 0-16,-5 3 0 0,-6 5 0 0,-7 6 0 16,-2 3 0-16,-5 3 0 0,-2 3 0 15,-3 5 0-15,-6 5 317 0,2 6 59 0,-6 3-108 16,1 2-85-16,0 3-109 0,-1 2-1 0,-3 3 20 15,0 5 7-15,-3 1-1 0,-1 4-31 0,2 3-45 16,0 1-56-16,2 3-101 0,0 1 6 0,-3 10 31 16,-4 6 46-16,-2 14 91 0,-11 7-1 0,2 10-7 15,-4 4-10-15,-4 8-5 0,3 3 3 16,-2 5-1-16,2 2 0 0,-1 4 4 0,0-4-3 16,1-3-2-16,6-8 0 0,3-7-9 0,2-8-4 15,8-6 0-15,-4-4-3 0,7-4 5 0,-2-3 1 16,2-6-4-16,-1-9-4 0,4-3-8 15,0-8-9-15,0-4 8 0,6-1 7 0,-4-2 41 16,1-6 6-16,7-2 3 0,6-5-4 0,5-7-34 16,2-2 2-16,-1-3-54 0,2 0 16 15,-4 0 5-15,3 0-1 0,-7 3 54 0,5 2 0 0,-7 7 3 16,-4 7 7-16,-5 4-12 0,0 5-17 16,-2 0-18-16,-1 5-11 0,1-2-1 0,1 3 1 15,2 3 6-15,1 1 5 0,-1 1 8 0,2 2 4 16,0-3 2-16,0-1 6 0,-4 2-2 15,5-5 0-15,0 0 2 0,2-3-1 0,1-3 1 16,0-3-6-16,3-2-10 0,5-5-14 0,-2-2-39 16,3-3-2-16,0-6 6 0,1-1 8 0,2-2 38 15,-4-3 2-15,1 0 5 0,-3-1 3 16,-2 0 9-16,-3-3 4 0,-2 5-4 0,-4-1 4 16,-5 11 11-16,0 3 21 0,-4 9 8 0,0 5-34 15,-1 4-52-15,1 2-23 0,-3 7-4 0,-1 5 29 16,-5 8 43-16,1 4-2 0,-1 4-2 15,-2 0-3-15,3 2-4 0,2-1 0 0,2-4 3 16,2 1 2-16,2-3 1 0,2-1-1 0,2-7-6 16,2 0-33-16,3-7-78 0,2-3-151 0,1-8-291 15,4-2-343-15</inkml:trace>
          <inkml:trace contextRef="#ctx0" brushRef="#br0" timeOffset="3128.7645">4689-93 1502 0,'-9'-6'115'16,"-1"-2"-47"-16,2-1-64 0,4 8-61 0,4 1-39 15,0 1-49-15,0 5-128 0,-1 3-195 0,1 6-181 16,-3 4 649-16</inkml:trace>
          <inkml:trace contextRef="#ctx0" brushRef="#br0" timeOffset="3402.0039">5177 230 423 0,'-17'0'458'0,"-5"4"-429"0,-9 5-24 15,1 10 5-15,1 3 17 0,-3 8 29 0,0 2 38 16,-3 3 28-16,4 6 17 0,1-5 3 15,4 3-20-15,7-6-28 0,7-5-14 0,10-4-18 16,7 1-3-16,3-4 0 0,5 0-2 0,6-4 5 16,4-5 3-16,9-4 2 0,8-3-2 0,2-1-9 15,6-4-12-15,4-3-14 0,3 0-10 0,4-4-2 16,8-3-7-16,3-2-36 0,-3-3-109 0,-6-5-176 16,-8 2-327-16,-3-3-343 0,-10-1 591 15</inkml:trace>
        </inkml:traceGroup>
      </inkml:traceGroup>
    </inkml:traceGroup>
    <inkml:traceGroup>
      <inkml:annotationXML>
        <emma:emma xmlns:emma="http://www.w3.org/2003/04/emma" version="1.0">
          <emma:interpretation id="{8EFB4052-5F03-4867-BF5B-7EC860EC3574}" emma:medium="tactile" emma:mode="ink">
            <msink:context xmlns:msink="http://schemas.microsoft.com/ink/2010/main" type="paragraph" rotatedBoundingBox="4294,1913 9422,1032 9638,2290 4510,31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4327B68-A66A-4C42-9273-CA90317FA354}" emma:medium="tactile" emma:mode="ink">
              <msink:context xmlns:msink="http://schemas.microsoft.com/ink/2010/main" type="line" rotatedBoundingBox="4294,1913 9422,1032 9638,2290 4510,3170">
                <msink:destinationLink direction="with" ref="{CB52A52A-F98E-41EB-A9DB-5FD781C0B97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90BA89F-1B6A-4ECE-83FD-861F24941B12}" emma:medium="tactile" emma:mode="ink">
                <msink:context xmlns:msink="http://schemas.microsoft.com/ink/2010/main" type="inkWord" rotatedBoundingBox="4294,1913 9422,1032 9638,2290 4510,3170"/>
              </emma:interpretation>
              <emma:one-of disjunction-type="recognition" id="oneOf1">
                <emma:interpretation id="interp5" emma:lang="en-IN" emma:confidence="0">
                  <emma:literal>Distance</emma:literal>
                </emma:interpretation>
                <emma:interpretation id="interp6" emma:lang="en-IN" emma:confidence="0">
                  <emma:literal>Distain Q</emma:literal>
                </emma:interpretation>
                <emma:interpretation id="interp7" emma:lang="en-IN" emma:confidence="0">
                  <emma:literal>Distant Q</emma:literal>
                </emma:interpretation>
                <emma:interpretation id="interp8" emma:lang="en-IN" emma:confidence="0">
                  <emma:literal>Dis-lance</emma:literal>
                </emma:interpretation>
                <emma:interpretation id="interp9" emma:lang="en-IN" emma:confidence="0">
                  <emma:literal>Dristan Q</emma:literal>
                </emma:interpretation>
              </emma:one-of>
            </emma:emma>
          </inkml:annotationXML>
          <inkml:trace contextRef="#ctx0" brushRef="#br0" timeOffset="4380.784">4290 1360 713 0,'6'-16'611'16,"5"-7"-496"-16,2-1-44 0,1 9-45 0,1 7-11 15,1 4-1-15,-3 1 1 0,-1 4-13 0,-1 4-3 16,-4 7 4-16,-1 3 9 0,-2 7 17 16,-4 10 12-16,0 5 8 0,-5 8-4 0,-4 3 2 15,-5 9-1-15,-6 1 0 0,-1 1 7 0,-5 2-11 16,-2 0-6-16,1-2-1 0,-5-1-7 0,2-1 5 15,-6-1 1-15,-1-3-1 0,-1-5-1 16,-7-3-5-16,4-2-4 0,0-6-5 0,3 1-1 16,2-7-2-16,2-4-2 0,6-9 0 0,1-5-4 15,3-7-7-15,3-6-24 0,3-2-28 0,0-8-21 16,2-2-11-16,1-7 13 0,0-8 18 16,0-6 14-16,3-6 10 0,0-1 0 0,2-5 5 0,7 0 4 15,1 4 11-15,2 3 11 0,3 7 8 16,1 10 4-16,3 3-8 0,0 9-10 0,2 4-14 15,2 5-6-15,-1 6 2 0,0 3 7 0,5 8 9 16,-2 0 4-16,2 4 4 0,-1 4 2 16,4 2 1-16,3-4-2 0,1 3 2 0,7-1 1 15,-2-1 2-15,5-3 3 0,7-3 1 0,4-4-1 16,11-6 3-16,6-8-2 0,2-4-2 0,3-8 0 16,5-2-1-16,-1-5 0 0,4 1-5 15,-7-6-2-15,-8-3-2 0,-3 0-2 0,-8-5 3 16,-6-2 9-16,-9-6 8 0,-2-3 6 0,-9-2 2 15,-6-4-8-15,-6-2-8 0,-5-4-6 16,-5 0-4-16,-6 0 2 0,-2 0 1 0,-6 8-1 16,-6 1 0-16,-9 5-1 0,1 3-1 0,-9-2-5 15,-2 4 1-15,-3 2-1 0,-2 6-1 0,-1 6 5 16,-5 1-4-16,-1 3-1 0,1 6 1 0,1 5-5 16,6 2-2-16,2 5-7 0,5 5-8 15,-2 2-3-15,5 5-5 0,4 3-9 0,5 6-8 16,5 1-10-16,6 6-5 0,3 3 2 0,1-1 11 15,9-1 9-15,10-3 12 0,4-1 12 0,5-1 6 16,9-5 5-16,12-2 5 0,8-5-1 0,9-2 5 16,11-3 5-16,11-4 0 0,7-3 3 15,4-3-3-15,3-3-2 0,-1-1 3 0,-1-1-4 16,-7-2-1-16,-4-2-3 0,-9 2-10 16,-9 1-2-16,-11 0-1 0,-10 3 0 0,-12 1 0 0,-5 2-6 15,-8 3-12-15,-9 2-15 0,-2 4 5 16,-6 6 16-16,-1 4 25 0,-4 6 25 0,-3 7 9 15,-5 5-1-15,-4 3-4 0,0 6-4 0,-2 0-5 16,-1-1-3-16,0 6-1 0,-1-6-1 16,4-1-4-16,3-1-1 0,-1-4-1 0,9-6-3 15,-1-3 3-15,7-6-19 0,2-4-59 0,2-5-187 16,3-4-343-16,0-6-88 0</inkml:trace>
          <inkml:trace contextRef="#ctx0" brushRef="#br0" timeOffset="4858.5269">5751 1338 1038 0,'-12'-6'405'16,"-3"-3"-387"-16,-8 5-43 0,6 7-9 15,0 7 18-15,-5-2 17 0,-2 4 8 0,1 2 4 16,-2-1 3-16,-2 2-1 0,4 3-1 0,2-2-4 15,6 2-5-15,1 0-10 0,8-2-7 16,0-1-6-16,6 0-3 0,3-1 10 0,6-1 6 0,2-1 12 16,5 1 5-16,6-3 2 0,-2 2 4 15,4 0-10-15,3-2-7 0,-4 1-6 0,3 0-4 16,-1 1-2-16,0 4 4 0,-5-5 3 0,0 3-2 16,-5-2 5-16,-10-4-7 0,-3-1 11 0,-8 3 18 15,-3-3 10-15,-6 4 14 0,-2-1-6 16,-6 3-4-16,-2-2 6 0,-2 2 6 0,-4 0 4 15,3 2-3-15,-3-2-12 0,4-2-8 0,-1 2-9 16,4-3-6-16,2 1 0 0,4-2-13 0,3-3-55 16,1-2-141-16,4-1-260 0,4-1-303 15,4-4 350-15</inkml:trace>
          <inkml:trace contextRef="#ctx0" brushRef="#br0" timeOffset="4518.4675">5313 1279 1634 0,'-10'-5'178'0,"-2"1"-197"16,5-2-118-16,7 6-82 0,3 3-215 16,8 0-253-16,-4 1 372 0</inkml:trace>
          <inkml:trace contextRef="#ctx0" brushRef="#br0" timeOffset="5304.5942">5770 1329 1042 0,'-6'-12'302'0,"1"-8"-140"0,0-3-98 0,10 7-59 16,6 0-32-16,9 1-9 0,4-4 8 0,11 2 6 16,4-2 6-16,8 1 7 0,5 3 2 0,3-1-1 15,4 7 4-15,-1-1-1 0,-2 7-41 16,2 1-185-16,-3 5-301 0,-4 3-71 0</inkml:trace>
          <inkml:trace contextRef="#ctx0" brushRef="#br0" timeOffset="5137.5622">6258 691 1536 0,'-5'-11'343'0,"-1"-3"-263"0,1 2-35 0,3 10-45 0,2 4-50 15,0-2-60-15,-1 6 6 0,0 3 15 0,-3 8 49 16,-6 7 71-16,-2 7 14 0,-1 8 9 15,-5 9-1-15,-2 4-7 0,4 5-5 0,-4 3-3 16,1 1-2-16,-1-1-3 0,3 2 0 0,1 0-3 16,1-2-3-16,4-4 3 0,-1-4-1 0,7-5-4 15,-3-3-15-15,6-6-56 0,-3-3-101 16,1-4-126-16,0-6-214 0,1-3-246 0,1-4 248 16</inkml:trace>
          <inkml:trace contextRef="#ctx0" brushRef="#br0" timeOffset="5723.2142">6739 1186 59 0,'-6'-7'358'0,"-1"-5"-177"0,-3-4-28 0,5 2-24 15,-6 0-5-15,1 2 5 0,-5 0-12 0,-1 2-3 16,-6 3-13-16,1 4-14 0,-6 4-9 0,0 6-15 16,-5 5-2-16,-1 3-10 0,-2 8-8 15,-3 4-9-15,-1 3-16 0,4 4 4 0,-2 5-4 16,2 2-4-16,5-2 0 0,6 1-7 0,6-6-3 16,4-1-5-16,7-5-5 0,7-3-7 0,3-6-8 15,8-3 2-15,1-5 2 0,1 1 9 0,7-6 12 16,2-1 6-16,6-7 6 0,4-2-1 15,2-2-1-15,2-5-1 0,-1 1 4 0,-2-3 7 16,0-7 7-16,-3-2 5 0,-8-2-1 0,-1 0 3 16,-3-3 1-16,-5 1-3 0,1-1 2 0,-6-4-9 15,1 4-5-15,-5 2-5 0,3 6-5 0,-3 4 1 16,-3 9-4-16,-1 3-2 0,-1 3-12 16,1 2-15-16,-4 1-28 0,1-2-33 0,0 4 8 15,1 2 14-15,0 3 30 0,-4 7 34 0,-4 6 4 16,1-2-1-16,-2 2-3 0,4-5 0 0,3 3-6 15,0-3 4-15,3 0-14 0,2-1-57 16,1-3-124-16,4-3-147 0,0 0-171 0,4-3-145 16,4-6 289-16,-1 0 364 0</inkml:trace>
          <inkml:trace contextRef="#ctx0" brushRef="#br0" timeOffset="6111.2086">6875 1219 1 0,'8'-19'0'16,"1"-7"0"-16,3-3 201 0,0 4 7 0,-4 10-1 0,3 3 6 15,-3 4 0-15,-1 3-34 0,-6 4-51 0,0 2-74 16,-1 3-65-16,2 0-28 0,-2 2-4 16,4 4 24-16,0 3 23 0,-3 7 11 0,2 3 7 15,1 0 4-15,-1 8-3 0,-1 0-5 0,0 1 3 16,-2 3 0-16,0-3 6 0,0 2 7 0,-2-6-2 16,0-2 0-16,-1-3-5 0,0-2-8 15,3-8-5-15,3-4-7 0,-2-4 5 0,1-5 21 16,0 0 41-16,0-3 45 0,-2 1 18 0,1-4-22 15,3 0-47-15,0-3-46 0,1-1-23 16,6-5-1-16,-4 1 4 0,1-5-1 0,4 0-2 16,1-2-4-16,6-1 2 0,0-7 3 0,-2-1 1 15,6-1 5-15,-6 0-4 0,6 1-4 0,-5 6-1 16,0 6-2-16,-1 3 2 0,-4 6 3 16,-1 3 0-16,-4 0-4 0,0 4-6 0,3 4-6 15,-3 0-6-15,-1 8 0 0,3 2 5 0,-2 5 2 16,0 5 6-16,-1 2 4 0,-2 4 6 0,-3 3 5 15,1 3 5-15,-1-4 0 0,-2 1 1 16,0-4 0-16,-2-2-2 0,4-1 1 0,1-2-8 16,1-6-55-16,-3 1-148 0,5-5-228 0,0-2-386 15,-3 0 151-15</inkml:trace>
          <inkml:trace contextRef="#ctx0" brushRef="#br0" timeOffset="6632.1236">7896 985 351 0,'2'-9'486'0,"-1"0"-274"0,0 0-75 16,-1 4-44-16,-1 4-3 0,0 1-20 0,-7-1-23 15,2 1-32-15,-6 1-25 0,0 3 14 0,-1 5 14 16,-7 6 14-16,-3 2 9 0,-3 8 0 0,-4 3 0 15,-1 4-6-15,3 2-2 0,2-1-1 0,5 1-8 16,2-1-8-16,7-2-8 0,5 1-5 16,2-5-1-16,9-5-1 0,1-3 0 0,3-5 1 15,2-3 10-15,3-4 8 0,8-2 5 16,-3-2 6-16,6-3 0 0,1-3-1 0,2 0-1 0,1-3-3 16,1-3-3-16,4-3-3 0,-5-4-4 15,6 0-2-15,-1-6-3 0,1-1 0 0,1-2-3 16,1-2-3-16,-4-3-1 0,2 1-1 0,-5-4 0 15,2-1 0-15,-6 0 1 0,0-2 0 0,-4 4 4 16,-8 0 4-16,1 3 1 0,-6 6 3 16,-4 3 3-16,-4 7-3 0,-4 3-5 0,-3 5-11 15,0 4-18-15,-2 1-11 0,-3 5-1 0,-3 6 6 16,-9 5 15-16,0 7 9 0,-4 7 5 0,-2 3-1 16,-1 4 0-16,2 2-2 0,1 2 2 15,4-1 0-15,8-3-1 0,1 1-1 0,5-6-2 16,9-1-2-16,6 0 3 0,4-7 5 0,5-2 7 15,6-6 12-15,0-1 8 0,11-6 4 16,2-3 3-16,5-5-6 0,3-1-9 0,11-3-3 16,2-1-1-16,10-3-1 0,2-2 4 0,-1-5-9 15,-2-2-41-15,-6-3-86 0,-6-2-122 0,-10-1-200 16,-5-2-292-16,-9 1-226 0</inkml:trace>
        </inkml:traceGroup>
      </inkml:traceGroup>
    </inkml:traceGroup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7:55.8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B52A52A-F98E-41EB-A9DB-5FD781C0B976}" emma:medium="tactile" emma:mode="ink">
          <msink:context xmlns:msink="http://schemas.microsoft.com/ink/2010/main" type="inkDrawing" rotatedBoundingBox="1101,3410 10553,3297 10555,3427 1102,3539" semanticType="underline" shapeName="Other">
            <msink:sourceLink direction="with" ref="{34327B68-A66A-4C42-9273-CA90317FA354}"/>
          </msink:context>
        </emma:interpretation>
      </emma:emma>
    </inkml:annotationXML>
    <inkml:trace contextRef="#ctx0" brushRef="#br0">52 172 2243 0,'-16'-1'23'0,"-4"-2"-77"16,4 3-74-16,17 0-4 0,14 4 3 0,13 1 58 16,19-1 73-16,11-1 10 0,20-4 21 15,15-1 27-15,23-2 25 0,14-2 22 0,20-3 5 16,28 6-20-16,14-4-22 0,24 4-17 16,12 0-15-16,12 3-5 0,20-3 2 0,6 2-10 15,11-1-2-15,10 1-3 0,5-2-7 0,9-2 1 16,4-1-1-16,4 1 0 0,6-4-3 0,1-3-2 15,5 1-1-15,-2-3-4 0,1 0 3 0,-6 1-1 16,-4-2-4-16,-4 3 2 0,-10 4-5 0,-15 2 1 16,-8 5 2-16,-20 2 0 0,-17 1 2 15,-15 2 1-15,-21 2 5 0,-18 0 6 0,-18 2 14 16,-13 1 5-16,-22 1 3 0,-17-1-3 0,-17-2-12 16,-19 4 0-16,-14-4-7 0,-19-2-4 15,-12-1 0-15,-9-1-4 0,-7 0-2 0,-4-1 0 16,-7 2 0-16,3-2-4 0,-6-2-20 0,-1 0-73 15,-1-3-169-15,-6-2-356 0,1 2-977 0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03.9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C69F7FA-D011-41E8-93A7-70C02E3DED9D}" emma:medium="tactile" emma:mode="ink">
          <msink:context xmlns:msink="http://schemas.microsoft.com/ink/2010/main" type="writingRegion" rotatedBoundingBox="303,4640 13253,2984 13947,8412 998,10068"/>
        </emma:interpretation>
      </emma:emma>
    </inkml:annotationXML>
    <inkml:traceGroup>
      <inkml:annotationXML>
        <emma:emma xmlns:emma="http://www.w3.org/2003/04/emma" version="1.0">
          <emma:interpretation id="{38040D6D-04CF-4448-BA43-220122DA7638}" emma:medium="tactile" emma:mode="ink">
            <msink:context xmlns:msink="http://schemas.microsoft.com/ink/2010/main" type="paragraph" rotatedBoundingBox="705,4594 5319,3988 5633,6380 1020,69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37F4E6-C88E-4ADE-8044-CAF11B41822A}" emma:medium="tactile" emma:mode="ink">
              <msink:context xmlns:msink="http://schemas.microsoft.com/ink/2010/main" type="inkBullet" rotatedBoundingBox="780,5164 1037,5130 1061,5313 804,5347"/>
            </emma:interpretation>
            <emma:one-of disjunction-type="recognition" id="oneOf0">
              <emma:interpretation id="interp0" emma:lang="en-IN" emma:confidence="0">
                <emma:literal>O</emma:literal>
              </emma:interpretation>
              <emma:interpretation id="interp1" emma:lang="en-IN" emma:confidence="0">
                <emma:literal>o</emma:literal>
              </emma:interpretation>
              <emma:interpretation id="interp2" emma:lang="en-IN" emma:confidence="0">
                <emma:literal>S</emma:literal>
              </emma:interpretation>
              <emma:interpretation id="interp3" emma:lang="en-IN" emma:confidence="0">
                <emma:literal>0</emma:literal>
              </emma:interpretation>
              <emma:interpretation id="interp4" emma:lang="en-IN" emma:confidence="0">
                <emma:literal>D</emma:literal>
              </emma:interpretation>
            </emma:one-of>
          </emma:emma>
        </inkml:annotationXML>
        <inkml:trace contextRef="#ctx0" brushRef="#br0">106 93 1235 0,'-4'-5'306'0,"-5"-2"-99"0,2 1-34 16,0 6-55-16,5 3-50 0,2-1-19 16,-3 4-4-16,-2 1 1 0,-1 2 15 0,-6 7 9 15,6 0-4-15,-4 2-4 0,1-3-15 0,5-1-10 16,1-5-9-16,3-4-12 0,3-1-3 16,-2-1-4-16,2-1 0 0,5 1 4 0,-4-3 4 15,5 0 5-15,2 0 0 0,0-5 0 0,5 1-5 16,1-6-2-16,1 0-2 0,3-5-4 0,-3 1 2 15,4-4-2-15,-7 1-1 0,0-3 3 16,-3 3 2-16,-1 3 6 0,-9-1 7 0,0 0 4 16,-4 3-3-16,0 3-4 0,-5 1-12 0,-1 5-13 15,-4 3-9-15,-3 3-10 0,-1 6 0 16,-4 4 1-16,-3 3 5 0,3 2 4 0,-4 2-1 16,-2 2-1-16,4 0-17 0,5 0-15 0,4-6-28 15,8-5-47-15,-3 2-69 0,8-6-133 0,5-2-303 16,0-2-831-16</inkml:trace>
      </inkml:traceGroup>
      <inkml:traceGroup>
        <inkml:annotationXML>
          <emma:emma xmlns:emma="http://www.w3.org/2003/04/emma" version="1.0">
            <emma:interpretation id="{02FF0A78-E901-4D37-8028-30F75AE57E08}" emma:medium="tactile" emma:mode="ink">
              <msink:context xmlns:msink="http://schemas.microsoft.com/ink/2010/main" type="line" rotatedBoundingBox="1037,4551 5319,3988 5633,6380 1351,6942"/>
            </emma:interpretation>
          </emma:emma>
        </inkml:annotationXML>
        <inkml:traceGroup>
          <inkml:annotationXML>
            <emma:emma xmlns:emma="http://www.w3.org/2003/04/emma" version="1.0">
              <emma:interpretation id="{071FD5A9-12C3-43FE-BA1F-93CF129777BB}" emma:medium="tactile" emma:mode="ink">
                <msink:context xmlns:msink="http://schemas.microsoft.com/ink/2010/main" type="inkWord" rotatedBoundingBox="1037,4551 5319,3988 5633,6380 1351,6942"/>
              </emma:interpretation>
              <emma:one-of disjunction-type="recognition" id="oneOf1">
                <emma:interpretation id="interp5" emma:lang="en-IN" emma:confidence="0">
                  <emma:literal>physical</emma:literal>
                </emma:interpretation>
                <emma:interpretation id="interp6" emma:lang="en-IN" emma:confidence="0">
                  <emma:literal>Physical</emma:literal>
                </emma:interpretation>
                <emma:interpretation id="interp7" emma:lang="en-IN" emma:confidence="0">
                  <emma:literal>physiol</emma:literal>
                </emma:interpretation>
                <emma:interpretation id="interp8" emma:lang="en-IN" emma:confidence="0">
                  <emma:literal>physios</emma:literal>
                </emma:interpretation>
                <emma:interpretation id="interp9" emma:lang="en-IN" emma:confidence="0">
                  <emma:literal>physia</emma:literal>
                </emma:interpretation>
              </emma:one-of>
            </emma:emma>
          </inkml:annotationXML>
          <inkml:trace contextRef="#ctx0" brushRef="#br0" timeOffset="431.1623">722 21 561 0,'-4'-19'510'0,"-4"-6"-228"16,5-3-27-16,0 16-46 0,3 3-33 16,0 6-19-16,-1 0-19 0,1 3-30 0,0 3-29 15,-4 0-34-15,3 4-13 0,-1 5-5 0,1 16 0 16,-2 12 11-16,1 14-4 0,-4 9-9 0,5 1-6 16,2 6-1-16,5 5 0 0,-2 1 2 15,0 6-1-15,2 5-2 0,-2 3-3 0,-4 3-6 16,-1 0-6-16,-7 1-5 0,1-8-8 0,-4-2-11 15,-2-10-7-15,-8-10-14 0,3-4-18 0,1-8-17 16,-5-6-32-16,5-6-44 0,-2-6-60 16,3-6-111-16,5-10-184 0,5-9-174 0,-1-8 88 15</inkml:trace>
          <inkml:trace contextRef="#ctx0" brushRef="#br0" timeOffset="703.095">573 356 1 0,'-7'-38'381'0,"3"-8"-174"0,-4-15-26 0,5 12-40 16,5 10-31-16,6 0-15 0,3-3 15 0,3 1 12 15,6-4 8-15,6 3 2 0,10 1-21 0,3 1-18 16,4 3-17-16,8 3-16 0,2 5-12 0,0 9-13 16,-1 8-10-16,-2 9-6 0,-6 7 4 15,1 12-6-15,-8 5-6 0,-2 11-10 0,-11 6-17 16,-11 4-2-16,-8 7 7 0,-9 5 12 0,-9 5 14 15,-11 0 6-15,-4 1-1 0,-10-4-3 16,-2 0-1-16,0-5-8 0,-2-1-5 0,-5 0-12 16,3-7-23-16,-6-6-16 0,9-8-26 0,2-7-41 15,11-12-80-15,4-5-132 0,10-7-177 0,10-4-190 16,4-10 508-16</inkml:trace>
          <inkml:trace contextRef="#ctx0" brushRef="#br0" timeOffset="1998.3086">1552-682 963 0,'-6'-16'877'15,"-3"-2"-594"-15,-2-3-54 0,6 12-76 0,-2 5-38 16,6 4-33-16,-1 3-37 0,1 0-26 0,-2 4-19 16,-3 7-1-16,0 11 10 0,-6 13 4 15,-1 8 8-15,-7 14 3 0,4 8-2 0,-7 3 0 16,7 10-3-16,-2 3-2 0,-2 2-2 0,4 3 0 15,0-1-2-15,-4-4-3 0,5-9-4 16,2-8-6-16,2-13 2 0,4-9-2 0,1-9-1 16,3-11 2-16,3-5-3 0,0-8 0 0,0-6 3 0,0-5 8 15,1-4 11-15,1-1 1 0,2-8-3 16,0-7-9-16,1-11-9 0,4-7-1 0,2-4 0 16,0-3 2-16,-4 0 1 0,3-2 0 0,1-3-1 15,-4 3-1-15,2 1-2 0,2 7-3 16,0 9-1-16,-5 10-4 0,6 6-7 0,-2 6-4 15,1 5-3-15,-2 4 6 0,3 8 6 0,7 6 8 16,-5 8 2-16,-1 9 0 0,-1-1 0 16,1 3 1-16,-5-3-3 0,3-5 0 0,2-2-1 15,-1-4-1-15,3-2-1 0,-2-7 4 0,8 0 2 16,-3-6 4-16,8-5 3 0,1-2 0 0,1-7 2 16,9-5 3-16,-2-6 2 0,4-5 1 15,-5-2 0-15,0-4-2 0,-4-3 0 0,-7-3 0 16,-6 1 1-16,-5-5-1 0,-4 4 1 0,-2 1-1 15,-5 1-2-15,0 5 1 0,-1 3-2 16,-1 5 3-16,0 10 2 0,1 5-2 0,-2 5-12 16,1 4-28-16,1-2-13 0,-1 7-1 0,-1 7 11 15,-4 5 20-15,2 7 9 0,-3 2 1 0,3 0-3 16,4 0 2-16,0-2-2 0,1-4-3 0,6-1-3 16,-2-2-4-16,5-5 1 0,-2-4 3 0,9-4 7 15,1-4 6-15,3-6 4 0,6-6 1 0,1-4-1 16,3-4 1-16,-4-6 1 0,1 0 1 15,-3 1 1-15,-2 0 0 0,-8-3 4 0,-3 2 2 16,-5 0 1-16,-3-1 1 0,-3 1-3 0,-1-1 0 16,-3 4-2-16,-2 0-1 0,2 9 2 15,1 1 0-15,-1 5-2 0,-3 7-8 0,4-2-12 16,2 3-18-16,-2 3-2 0,0 2 5 0,-5 9 7 16,2 10 13-16,-6 5 1 0,-1 4 0 15,1 10 1-15,3 7 0 0,-3 7 2 0,1 4-2 16,-4 4 3-16,1 3 0 0,-1 3 0 0,-3 4 2 15,-3 4-3-15,2 6-1 0,-4 3 0 0,-2 5-2 16,3-1 3-16,-4 4-2 0,-1-2 0 16,-7-2 0-16,-1-3-3 0,-4-6 2 0,-5-8-1 0,-4-2 2 15,-3-10 2-15,6-8-2 0,-3-9 2 16,5-10-2-16,3-11 3 0,6-10 5 0,2-7 4 16,3-10-1-16,8-8-3 0,-2-7-3 0,5-10-6 15,2-7-2-15,4-11-2 0,3-8-2 16,7-7 2-16,2-4-4 0,7-2 6 0,-1 0 2 15,5 0-3-15,7 2 2 0,0 0-3 0,5-1-2 16,4 0 1-16,7 1 2 0,4 1-2 0,4 0 2 16,2-1-1-16,12 0-2 0,0 1 7 0,8-4 2 15,2 1 0-15,1 5 5 0,5-3-8 16,-4 3 0-16,-2 2-1 0,0 3 0 0,-2 4 2 16,-6 0 0-16,-3 2 1 0,-5 4-2 0,-7 0 4 15,-8 5-1-15,-6 9 1 0,-7 4 0 16,-7 4 3-16,-4 3 4 0,-8 6 2 0,-3 2 3 15,-1-1-3-15,-2 5-6 0,-3 4-11 0,-5 0-14 16,-1 1-4-16,-2 2-2 0,-1 2 5 16,-3 1 9-16,-3 7 1 0,4 1 1 0,-7 4 0 15,7 1-7-15,0 0-1 0,4 3-4 0,1 0-7 16,8 1 1-16,4-1-4 0,2 3 5 0,9 1 9 16,0-4 6-16,7 4 7 0,1 0 3 0,-2 1 2 15,4 1-1-15,0 3 4 0,-3-3 2 16,-3 4 1-16,1 4 5 0,-11-4 1 0,-4 6 1 15,-3-3 2-15,-9 0 6 0,-7 1-2 0,-2 1 0 16,-10-1-3-16,-3-5-6 0,-7-1 4 0,0-5 4 16,1-8 2-16,6 1 4 0,1-8-4 0,7-4-3 15,4-4-2-15,7 0-3 0,7-3-2 16,1-4-10-16,5-5-8 0,5-4-10 0,2-6 2 16,8-8 4-16,7-6 4 0,5-4 5 0,7-3-4 15,3 2 2-15,6 1 1 0,0-1-3 0,-1 4 3 16,3 1 1-16,-4 4-1 0,-1 1-3 15,-7 3 6-15,2 3-1 0,-7 1 3 0,-4 3 7 16,-7 5-9-16,-4 5 1 0,-5 5-2 0,-4 5-6 16,-4 4 3-16,1 5 2 0,-1 7 6 15,0 6 5-15,0 9 2 0,-1 1-3 0,-2 4-2 16,-3-1 3-16,3 2-4 0,2-5-2 0,-2 2 0 16,2-7-6-16,-5-1 0 0,5-4-11 0,1-1-22 15,0-8-41-15,1-1-89 0,6-3-150 0,-3-7-334 16,8-7-910-16</inkml:trace>
          <inkml:trace contextRef="#ctx0" brushRef="#br0" timeOffset="2116.8006">2897-228 2026 0,'-6'-6'130'0,"-1"0"-94"16,3-1-106-16,3 5-54 0,2 4-11 0,2 2 1 15,2 2-48-15,2 2-268 0,3 4-646 0</inkml:trace>
          <inkml:trace contextRef="#ctx0" brushRef="#br0" timeOffset="2879.0273">3284-152 1728 0,'-11'3'103'0,"-9"2"-66"0,-1 4-33 0,-1 7 14 16,0 5 14-16,-5 3 25 0,1 6 18 0,-2 6 14 15,1-2 9-15,2 2-8 0,-1-1-16 16,5 4-19-16,2-2-14 0,6 4-16 0,1-5-15 16,8-2-9-16,4-3-13 0,4-4 3 0,8-5 2 15,2-6 3-15,9-6 9 0,5-3 2 0,2-7 0 16,9-2 2-16,8-6-4 0,1-3-1 16,4-3 0-16,5-6 0 0,0-4-1 0,4-1 5 15,-2-2 1-15,2-3 2 0,-8-4 4 0,-5-2-4 16,-5 1 3-16,-11-5 2 0,1-3 1 0,-10-3 5 15,-3-2 0-15,-8 4 0 0,-5 3-1 16,-3 11 11-16,-4 9 9 0,-7 8 2 0,2 5-9 16,-6 5-26-16,-1 3-19 0,-5 5-12 0,-5 8 0 15,-6 5 7-15,-1 8 7 0,-8 5 5 16,0 2 2-16,5 7 0 0,-3 0 0 0,5-2-1 16,0 1 0-16,4-1-6 0,3-4-5 0,6-3-10 15,5-3-12-15,6-5-10 0,6-1-13 0,4-6-2 16,4-4-2-16,2-4 10 0,3-5 14 15,1-6 16-15,3-2 17 0,1-5 4 0,2-7 6 0,0 2 1 16,0-3 3-16,1 1 8 0,-3-2 7 16,-3 4 4-16,-2 4 3 0,0 1-6 0,-2 4-8 15,-4 0-7-15,1 6-5 0,-3 2-2 16,3 2 2-16,-2 2 3 0,2 4-2 0,1 0 2 16,-4 4-1-16,6-2-3 0,0 0 0 0,0-2-4 15,5-2 1-15,0-2 4 0,5-1 9 0,5-5 7 16,2-5 8-16,1-3 5 0,2-4-1 0,0-4 2 15,1-4-5-15,-2-3-1 0,3-2-3 16,-5-5-4-16,-1-1-2 0,0-3-3 0,-3-3-1 16,-4-5-3-16,-1-1-2 0,-3-3-3 0,-4-3-4 15,-1-7-1-15,-4-2-1 0,1-5-2 0,-2 0 5 16,1-3-8-16,-2-1-2 0,1 0 0 16,-2 4-4-16,0 4 7 0,-3 9 3 0,-2 6 0 15,-3 9 3-15,0 7 3 0,-4 7 1 0,1 4-4 16,-2 9-1-16,-2 5-13 0,0 3-9 0,-1 3-4 15,-4 10-3-15,-3 8 11 0,-2 10 7 16,-2 12 5-16,4 8 2 0,2 10 2 0,-1 10 4 16,5 4 2-16,1 5 3 0,5 0-4 0,2 1 2 15,8-5-2-15,2-3-2 0,8-6 0 0,3-5 0 16,9-7 1-16,5-6 1 0,12-11 2 16,4-4 3-16,11-10-1 0,5-4 4 0,2-7-15 15,3-3-22-15,-8-4-14 0,-5-7-87 0,-10-5-180 16,-4-8-358-16,-5-6-893 0</inkml:trace>
        </inkml:traceGroup>
      </inkml:traceGroup>
    </inkml:traceGroup>
    <inkml:traceGroup>
      <inkml:annotationXML>
        <emma:emma xmlns:emma="http://www.w3.org/2003/04/emma" version="1.0">
          <emma:interpretation id="{B328097F-8415-4617-9101-F6B340392429}" emma:medium="tactile" emma:mode="ink">
            <msink:context xmlns:msink="http://schemas.microsoft.com/ink/2010/main" type="paragraph" rotatedBoundingBox="3803,5695 9171,4993 9317,6108 3949,681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1EC5ACE-CF29-409D-A1E4-F1440FB8C986}" emma:medium="tactile" emma:mode="ink">
              <msink:context xmlns:msink="http://schemas.microsoft.com/ink/2010/main" type="line" rotatedBoundingBox="3803,5695 9171,4993 9317,6108 3949,6810"/>
            </emma:interpretation>
          </emma:emma>
        </inkml:annotationXML>
        <inkml:traceGroup>
          <inkml:annotationXML>
            <emma:emma xmlns:emma="http://www.w3.org/2003/04/emma" version="1.0">
              <emma:interpretation id="{DD699FFD-1549-4DEA-B3EA-E106E56D2961}" emma:medium="tactile" emma:mode="ink">
                <msink:context xmlns:msink="http://schemas.microsoft.com/ink/2010/main" type="inkWord" rotatedBoundingBox="3803,5695 9171,4993 9317,6108 3949,6810"/>
              </emma:interpretation>
              <emma:one-of disjunction-type="recognition" id="oneOf2">
                <emma:interpretation id="interp10" emma:lang="en-IN" emma:confidence="0">
                  <emma:literal>remoteness</emma:literal>
                </emma:interpretation>
                <emma:interpretation id="interp11" emma:lang="en-IN" emma:confidence="0">
                  <emma:literal>remote ness</emma:literal>
                </emma:interpretation>
                <emma:interpretation id="interp12" emma:lang="en-IN" emma:confidence="0">
                  <emma:literal>remote mess</emma:literal>
                </emma:interpretation>
                <emma:interpretation id="interp13" emma:lang="en-IN" emma:confidence="0">
                  <emma:literal>remote hers</emma:literal>
                </emma:interpretation>
                <emma:interpretation id="interp14" emma:lang="en-IN" emma:confidence="0">
                  <emma:literal>remote nets</emma:literal>
                </emma:interpretation>
              </emma:one-of>
            </emma:emma>
          </inkml:annotationXML>
          <inkml:trace contextRef="#ctx0" brushRef="#br0" timeOffset="4371.8124">3153 1677 1698 0,'-4'-1'231'0,"2"-1"-171"0,0 1-80 15,4-2 4-15,6-2 31 0,6-5 41 0,5-8 26 16,9-7-13-16,9-7-12 0,3-5-11 0,11-5-12 16,3-3-7-16,0-3-4 0,-1-1-2 15,0-2-8-15,-4 1 4 0,-6-4-2 0,-1-1-1 16,-7 4 3-16,-5 1-1 0,-7 6 2 0,0 8 3 16,-8 6 5-16,-6 12 9 0,-4 6 9 15,-3 8 4-15,-2 4-8 0,0 1-8 0,-2 1-19 16,2-1-12-16,0 10 2 0,-1 2-1 0,-3 14 7 15,-3 7 6-15,3 5-4 0,-4 2-1 0,4-2-3 16,-1-4-2-16,4 2-4 0,-2-2 1 16,3-2-1-16,4-4-4 0,1-3 6 0,2-5-5 15,5-4-1-15,3-1 3 0,5-6-2 0,0-4 2 16,4-1 2-16,0-10 1 0,10-1 0 16,-3-6 5-16,5-4 0 0,-1-3 0 0,0-7 8 15,1-2-6-15,-7-2 0 0,2-2 5 0,-5 0-4 16,-4-3 6-16,-4-2 2 0,-6-4-1 0,-3 1 0 15,-3 1 0-15,-4 1-1 0,-2 5-1 0,-2 8 3 16,-4 3-3-16,0 8 3 0,-1 5-1 16,-3 3-7-16,0 2-1 0,-1 3-7 0,-6 4-6 15,-1 5-3-15,-2 5-2 0,-3 5-2 0,0 10-1 16,-2 5 7-16,4 9-4 0,0 6 5 0,1 3 2 16,3 0-6-16,3-1 4 0,1-1 1 0,9-6-2 15,3-8 0-15,3-2-3 0,2-8-4 16,8-1 1-16,2-8 5 0,3-2-1 0,5-5 7 15,3-5 5-15,3-4-2 0,7-4 6 0,0-6 1 16,0-5-3-16,1-3 6 0,-1-5-3 16,-1 0-3-16,0-5 2 0,-1 0-2 0,-7-1 1 15,-3-3 1-15,-5 2-1 0,-2-1-3 0,-3 1 3 16,-1-1-1-16,-2-1-1 0,-1 3 1 0,-4 1-3 16,2 9-4-16,-3 6 0 0,-3 7-4 15,-1 4-4-15,0 2-6 0,0 2-7 0,3 4-2 16,-3 4 10-16,3 5 9 0,1 7 7 0,-3 3 7 15,2 1-9-15,0 0-1 0,-2 1 1 0,0-1-7 16,2-2 6-16,-3 0 2 0,0-3-2 0,0-2-1 16,0 0 0-16,0-4-1 0,0-5 0 0,0-3 5 15,0-4-2-15,0-3 2 0,0-1 5 16,0 1 0-16,1-3 4 0,-1-5-2 0,2-3-3 16,0-3-6-16,1-4-3 0,2-3 0 0,-1 2-1 15,2-5 6-15,3-3-6 0,2-1 1 16,2-3 0-16,2 2-7 0,1 0 4 0,4-1-2 15,-1 5 1-15,-4 6 2 0,-1 2-5 0,3 7-1 16,-8 2-3-16,0 5-3 0,1 3-2 0,-4 5 6 16,4 4 5-16,0 5-1 0,-1 6 10 15,-1 4 2-15,2 4-1 0,-4 0 6 0,0-2-5 16,-2 0-1-16,-1 0 0 0,1-3-2 0,-3-2-1 16,-1-5-1-16,2 1 1 0,-2-7-6 15,1-1 4-15,-1-2 1 0,1-4-2 0,-1-3 4 16,0 2-4-16,3-4-2 0,-3 2 2 0,0 0 2 15,3-3 4-15,2-4 0 0,2-4 0 0,2-2-4 16,3-3 1-16,3-4-2 0,0-4 0 16,-2-1 5-16,6-5-4 0,-3-1 1 0,0-5 2 0,2 1-5 15,-1-2 3-15,-4 1 0 0,0 8 0 16,-5 4-1-16,1 5-1 0,-4 6 1 0,1 5-4 16,-4 6 2-16,1 2-8 0,-3 2-2 0,-3 4 5 15,3 9-1-15,-1 4 12 0,0 8 3 0,-2 7-2 16,-2 3 0-16,1 2-2 0,-2 0-3 15,5-6 0-15,1-1 1 0,-1-2 0 0,2-5-1 16,0-1 0-16,6-3-3 0,-2-8-1 0,2-4 0 16,0 0 0-16,1-8 3 0,0 1 1 15,0-4 0-15,5-4 0 0,2 2 0 0,2-7 0 16,1-3-1-16,1-3 0 0,-2-4-3 0,-2 0-2 16,2-2 0-16,-6-5-1 0,1 0 6 0,0-1-1 15,-1-3 2-15,-3-1 2 0,0 0-2 16,1 1 0-16,-1 1 1 0,-1 6 1 0,-3 6 0 15,0 9 2-15,1 4 0 0,-5 4-2 0,0 1-3 16,0 2-8-16,0 3 0 0,-4 3 3 0,3 8 3 16,-3 5 8-16,3 6 1 0,-3 3-3 15,0 1-1-15,2 3 0 0,0-2-2 0,0 0-2 16,4-5 3-16,0-2-1 0,0-4-1 0,4-1 1 16,1-3-2-16,5-4 1 0,0-3 1 0,4-3 1 15,8 0 3-15,-2-6 2 0,2-3 1 0,2-3 2 16,-4-3 2-16,2-1 1 0,-5-4 1 0,-1 0 2 15,-4-3-1-15,-1 2 3 0,-4-4 1 16,-5 0 0-16,-1-6 0 0,-7-2-3 0,-2-1-1 16,-2 0-2-16,-5 2-1 0,-6 1-3 0,-2 6 0 15,-6-1-5-15,-4 9-6 0,-3 5-6 16,-1 0-4-16,-3 6-3 0,0 1 0 0,9 7-2 16,-2-3-13-16,9 3-14 0,-1 1-35 0,9-1-55 15,2-2-99-15,5 2-225 0,3-2-495 0,4 2-312 16</inkml:trace>
          <inkml:trace contextRef="#ctx0" brushRef="#br0" timeOffset="4913.0994">5549 780 1168 0,'-4'-3'683'0,"1"-3"-540"0,2-2-90 0,9 2-45 15,5-4-2-15,10-2 13 0,8-3 3 0,6-1 6 16,9-4-4-16,3 1-4 0,5 3-1 0,4-3-11 15,-1 6-5-15,2 0-44 0,0 3-98 16,-5 1-234-16,-8 3-563 0,-11-1 222 0</inkml:trace>
          <inkml:trace contextRef="#ctx0" brushRef="#br0" timeOffset="4733.4028">5806 262 1185 0,'-8'-9'314'0,"-4"-3"-69"16,-4-3-50-16,7 8 4 0,7 1 1 16,-2 1-14-16,4 1-35 0,2 2-53 0,-2 4-43 15,2 1-38-15,-2-2-18 0,3 2 2 0,5 8 5 16,0 6 12-16,0 10 6 0,0 9 6 15,-1 7 7-15,-1 9 2 0,-1 6 3 0,-5-1-5 16,-3 5-9-16,0 4-3 0,-2-2-6 0,2-2 0 16,-6 4-1-16,1-1-3 0,0-4-3 0,-3-5-8 15,6-7 2-15,-2-3-2 0,3-11-1 16,1-3-1-16,0-7-22 0,-1-9-32 0,2-1-45 16,0-9-61-16,-2-1-72 0,-1-7-175 0,1-2-394 15,-5-7-672-15</inkml:trace>
          <inkml:trace contextRef="#ctx0" brushRef="#br0" timeOffset="5213.0389">6026 931 1188 0,'4'-5'160'0,"-1"-2"-125"15,6-7-38-15,7 1 38 0,2-5 46 16,3 2 31-16,3-4 12 0,-2 0-19 0,2 5-17 16,-4-7-19-16,1 4-18 0,0-2 0 0,-4-1-2 15,-4-2 8-15,-3 3 4 0,-6-1-4 0,-3 3 0 16,-2-2-5-16,-2 4 2 0,-6 6-9 16,1 6-14-16,-4 4-12 0,-6 4-19 0,2 8 4 15,-8 3 7-15,1 11 6 0,-5 5 6 0,4-1-2 16,-3 6 3-16,6 0 0 0,-1-1 1 0,6-1-2 15,5-1-6-15,3-4-4 0,4 0-9 16,8-5 1-16,2-2 0 0,2-6-2 0,1 1 4 16,3-6-7-16,8-3 2 0,-1-1 0 0,6-4-2 15,2-5-4-15,4-2-26 0,-1-4-64 0,2-3-125 16,1 1-182-16,1-7-321 0,2 1-615 16</inkml:trace>
          <inkml:trace contextRef="#ctx0" brushRef="#br0" timeOffset="5593.4309">6564 580 1 0,'8'-8'49'0,"2"1"130"16,5-2-15-16,0 6 0 0,-4 3-14 0,-2 3-25 15,0 3-27-15,-4 3 6 0,1 8 9 0,-3 1 8 16,-3 6-7-16,-4 5-18 0,-4 2-10 0,1 3-15 16,-4-1-9-16,-2 0-6 0,2 1-10 15,-2-6-3-15,-2 0-2 0,6-1-5 0,-5-5-3 16,6-1-2-16,2-6-6 0,0-4-9 0,2-4 1 15,4-3 3-15,0-4 21 0,2-1 33 0,-2-1 18 16,4-5-1-16,1-2-18 0,3-5-28 16,3-2-21-16,-1-5-4 0,4 1-2 0,5-6-4 15,-2 1 7-15,-1-3-1 0,7-1-1 0,-6-1 2 16,6 0-9-16,3-1-4 0,-4 4-3 16,8 2 1-16,-6 2 2 0,2 8 5 0,-6 1 3 15,-3 8 1-15,2 2 1 0,-6 4 1 0,1 2 1 16,-2 4 6-16,-2 2 1 0,-3 7 5 0,3 0 4 15,-6 8 0-15,1 3 2 0,-1 0-1 16,-4 4-2-16,-1 0-6 0,-5-3-3 0,1 2-3 16,-3-3-4-16,1 1-1 0,-5-3-7 0,7 0-3 15,-2-2-4-15,4-2-4 0,-2-3-10 16,1-3-32-16,1-2-53 0,2-3-106 0,-2-3-166 16,2-3-397-16,1-3-814 0</inkml:trace>
          <inkml:trace contextRef="#ctx0" brushRef="#br0" timeOffset="6541.3486">7119 801 1732 0,'1'-2'226'0,"7"-1"-175"0,2-1-57 16,7-1 7-16,-1 1 10 0,4-2 5 0,-1 0 1 16,0 0 11-16,0-4 9 0,-3 1 8 15,1-1 7-15,2-2-9 0,4 2-1 0,1-6-1 16,3 1-6-16,-1-4 3 0,-3-2-3 0,0-2-2 15,-6-3-3-15,1 1 0 0,-6 0-1 16,-5 4 2-16,-2-2 2 0,-5 4-2 0,-4 4 1 16,3 4 2-16,-6 2-1 0,0 4 0 0,-4 2-8 15,-1 2-10-15,-1 2-10 0,-2 5-4 0,1 5-2 16,-11 2-2-16,4 5 1 0,-6 1 2 0,0 9 0 16,-2 1 3-16,2 7 3 0,-1 2-1 15,2 5 0-15,1-2 0 0,3-2-4 0,5 0 0 16,2-5 0-16,9-4-2 0,3-3 2 0,4-6-1 15,5-2-2-15,0-4 2 0,8-3 4 0,-1-3 5 16,6-4 9-16,2-5 5 0,5-3 0 16,6-4-1-16,1-1-2 0,6-4-4 0,2-2 1 15,-1-2-1-15,0 0-1 0,0-4-3 0,5-1 1 16,-5-2 1-16,7-1 2 0,-3-2 0 0,-1-5 1 16,-3 2-2-16,-4-7-2 0,0 2-2 0,-5-2 0 15,-3 2-4-15,-1-4 2 0,-3 7 1 16,-3 1-4-16,-3 7 5 0,-6 2 1 0,-5 3 4 15,-3 5 7-15,-4 6-3 0,-4 1-4 0,-1 2-12 16,-3 2-13-16,-4 2-10 0,-6 3-3 16,2 4 3-16,0 1 1 0,-4 4 3 0,4 5-1 15,4-1 2-15,1 3-3 0,4 2 2 0,1 0 0 16,4 2 1-16,4 2 3 0,2 1-2 16,2-2 4-16,4 1 1 0,-1-3 4 0,0 2 4 15,4-2 2-15,-3-4 0 0,2 3 0 0,-4-5 0 16,-1 2 0-16,-4-3 0 0,1 4 2 0,-8-4 1 15,0 0 2-15,-7 4-2 0,-4-4-3 0,0 3 1 16,-6-2 0-16,-2 0-1 0,0 2 1 0,-5-3-4 16,4-1-3-16,0-1 0 0,4-4 0 0,4-2 2 15,6-4 2-15,5-1-1 0,4-2-8 16,1-2-8-16,4-1-4 0,5-1-1 0,2-4 9 16,5-3 4-16,7-3 5 0,1 0 2 0,5-2-2 15,0-2 3-15,-1 1 1 0,3-4-1 16,2-2 2-16,-3 0 2 0,6-1-1 0,-3-2 1 15,-1-1 1-15,3 0-1 0,0-3 2 0,3-1 1 16,2-4 1-16,-1 2-1 0,0-4 1 0,-2 5 0 16,-6 0-1-16,-4 1 0 0,-4 7-2 15,-10 2 3-15,-2 9 6 0,-8 3 4 0,-2 3 1 16,-2 3-3-16,-2 1-13 0,-5 0-9 0,4 3-5 16,-6 0-2-16,-2 1 2 0,-1 4 0 15,-2 6-1-15,0 1 0 0,-1 6-1 0,0 0 0 16,6 3 2-16,0 1 2 0,7-3 0 0,2 6 3 15,2-3 3-15,2 0 0 0,4 1 4 0,1-1 0 16,4-2-1-16,0-1 1 0,1 0 3 16,1-1-1-16,-2 3 1 0,1 2 1 0,1-4 1 15,-5 2 5-15,-2-3 5 0,1-2 1 0,-5 0 6 16,-2 0 3-16,-2 0 5 0,1-1 5 0,-7 2 1 16,-1-4 2-16,-4 2 1 0,-7-2-5 0,-3-2-6 15,-7 1-5-15,-6-3-6 0,-2-5-5 0,-4-1-1 16,0-3-6-16,-2-3-1 0,-4-1-2 15,4-5-7-15,-3 1-13 0,1-2-25 0,5 1-43 16,-1 1-60-16,1-4-127 0,-4 5-397 0,1 1-969 16</inkml:trace>
        </inkml:traceGroup>
      </inkml:traceGroup>
    </inkml:traceGroup>
    <inkml:traceGroup>
      <inkml:annotationXML>
        <emma:emma xmlns:emma="http://www.w3.org/2003/04/emma" version="1.0">
          <emma:interpretation id="{D8F6CB2F-FCC4-4508-BDA9-FE5F9D62F3B4}" emma:medium="tactile" emma:mode="ink">
            <msink:context xmlns:msink="http://schemas.microsoft.com/ink/2010/main" type="paragraph" rotatedBoundingBox="744,8089 13694,6432 13947,8412 998,100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7CB3BBB-5E81-4CD6-AE23-0BA1591A8FD0}" emma:medium="tactile" emma:mode="ink">
              <msink:context xmlns:msink="http://schemas.microsoft.com/ink/2010/main" type="inkBullet" rotatedBoundingBox="827,8731 1000,8709 1027,8916 853,8939"/>
            </emma:interpretation>
            <emma:one-of disjunction-type="recognition" id="oneOf3">
              <emma:interpretation id="interp15" emma:lang="en-IN" emma:confidence="0">
                <emma:literal>@</emma:literal>
              </emma:interpretation>
              <emma:interpretation id="interp16" emma:lang="en-IN" emma:confidence="0">
                <emma:literal>o</emma:literal>
              </emma:interpretation>
              <emma:interpretation id="interp17" emma:lang="en-IN" emma:confidence="0">
                <emma:literal>O</emma:literal>
              </emma:interpretation>
              <emma:interpretation id="interp18" emma:lang="en-IN" emma:confidence="0">
                <emma:literal>0</emma:literal>
              </emma:interpretation>
              <emma:interpretation id="interp19" emma:lang="en-IN" emma:confidence="0">
                <emma:literal>8</emma:literal>
              </emma:interpretation>
            </emma:one-of>
          </emma:emma>
        </inkml:annotationXML>
        <inkml:trace contextRef="#ctx0" brushRef="#br0" timeOffset="7502.9398">141 3668 1159 0,'-8'0'256'0,"4"-3"-77"0,0 1-55 15,-1 2-3-15,2 2-5 0,2 2-6 16,-2 0-4-16,-6 3-11 0,5 0-2 0,-7 5-3 16,1 2-14-16,4-2-12 0,-4 4-20 0,0-2-10 15,7-1-13-15,0-3-13 0,3-2-6 0,2 1-5 16,-1-6 1-16,2 0 5 0,5-1 7 15,-4-2 6-15,5 0 6 0,-4-5 5 0,5-4 2 16,1-3 3-16,-1-4-6 0,-2-1-3 0,3-2 1 16,-7 4-4-16,3 0 2 0,-5 1 4 15,-2 4-1-15,0-1 2 0,0 5-3 0,-1 0 0 16,-2 4-1-16,2 0-1 0,-4-1-3 0,2 6-8 16,-1-3-9-16,-4 3-9 0,1 1-2 0,-2 4 2 15,-3 4 0-15,1-2 3 0,4 4 0 16,-2 0-4-16,0-4 1 0,6 1-6 0,0-5-1 15,3-1-3-15,3-1 2 0,-2-2 1 0,9 1 8 16,-5-3 7-16,6-2 4 0,2-2 9 0,3-4 1 16,4-3-3-16,-4 1 2 0,-1-4-6 15,0-1 3-15,-3 2 2 0,-3-1 3 0,-5 2 3 16,-2 0-1-16,2 2 1 0,-8-2-4 0,1 1 2 16,2 4-8-16,-5 1-7 0,0 3-15 0,2 0-25 15,-3 0-32-15,4 3-61 0,2 0-103 0,-2 1-183 16,3 4-457-16,3-2-574 0</inkml:trace>
      </inkml:traceGroup>
      <inkml:traceGroup>
        <inkml:annotationXML>
          <emma:emma xmlns:emma="http://www.w3.org/2003/04/emma" version="1.0">
            <emma:interpretation id="{4963F5D2-109E-4195-B516-B901827645BE}" emma:medium="tactile" emma:mode="ink">
              <msink:context xmlns:msink="http://schemas.microsoft.com/ink/2010/main" type="line" rotatedBoundingBox="1914,7939 13694,6432 13947,8412 2167,9919"/>
            </emma:interpretation>
          </emma:emma>
        </inkml:annotationXML>
        <inkml:traceGroup>
          <inkml:annotationXML>
            <emma:emma xmlns:emma="http://www.w3.org/2003/04/emma" version="1.0">
              <emma:interpretation id="{03A489D9-E32B-4DB1-811F-3E0060B92724}" emma:medium="tactile" emma:mode="ink">
                <msink:context xmlns:msink="http://schemas.microsoft.com/ink/2010/main" type="inkWord" rotatedBoundingBox="1914,7939 3788,7700 3952,8989 2079,9228"/>
              </emma:interpretation>
              <emma:one-of disjunction-type="recognition" id="oneOf4">
                <emma:interpretation id="interp20" emma:lang="en-IN" emma:confidence="0">
                  <emma:literal>back</emma:literal>
                </emma:interpretation>
                <emma:interpretation id="interp21" emma:lang="en-IN" emma:confidence="0">
                  <emma:literal>lack</emma:literal>
                </emma:interpretation>
                <emma:interpretation id="interp22" emma:lang="en-IN" emma:confidence="0">
                  <emma:literal>black</emma:literal>
                </emma:interpretation>
                <emma:interpretation id="interp23" emma:lang="en-IN" emma:confidence="0">
                  <emma:literal>tack</emma:literal>
                </emma:interpretation>
                <emma:interpretation id="interp24" emma:lang="en-IN" emma:confidence="0">
                  <emma:literal>Alack</emma:literal>
                </emma:interpretation>
              </emma:one-of>
            </emma:emma>
          </inkml:annotationXML>
          <inkml:trace contextRef="#ctx0" brushRef="#br0" timeOffset="9904.9766">1349 4058 614 0,'-17'6'212'0,"-1"4"-85"15,-4 2-58-15,9-4 6 0,9-6 42 16,4-2 69-16,0-1 44 0,3-2-24 0,4-6-52 15,-3-1-70-15,4-8-54 0,0-6-7 0,4-3-1 16,7-5 3-16,0-1 2 0,5-5 4 16,1-1 1-16,5-10-4 0,-3 4 0 0,1-5 1 15,-3-5-2-15,-2 3 3 0,-4-5-3 0,-1-2-3 16,-4-4-3-16,-2-4-4 0,-7 1-1 16,-3-3-1-16,-2 2 2 0,-2 2 3 0,-2 2 2 15,-6 4 4-15,-2 7 3 0,-2 10 6 0,2 8 1 16,-1 6 2-16,-1 5 2 0,1 7-4 0,-1 4 1 15,4 4-9-15,-2 7-16 0,5 2-17 0,-4 7-14 16,-2 8-1-16,-2 10 3 0,-8 14 11 0,6 11 5 16,-6 13 1-16,6 10 4 0,-2 6-3 15,9 5 5-15,-2 1 3 0,4 6 2 0,6-3-5 16,0 1-1-16,5-4-3 0,2-9-4 0,6-3 5 16,8-14-4-16,0-12-2 0,6-7 0 0,1-7-4 15,2-6 4-15,-1-7 3 0,-1-3 1 16,0-8 0-16,-1-7 1 0,-2-6-1 0,-4-4 4 15,4-8 7-15,-7-3 0 0,-2-7 2 0,1-4 1 16,-4-2-7-16,1-2 4 0,-4 0 1 0,-3-4-3 16,-3 0 0-16,0-2-2 0,4 2-3 15,-5-3-1-15,0 2 0 0,-1 0 0 0,2 1 0 16,-2 4 1-16,0 2-3 0,0 5 1 0,1 5 1 16,-1 5 0-16,0 7 3 0,0 4-1 15,0 4-4-15,0 1-9 0,-1 1-17 0,-1 4-7 16,1 2 1-16,-2 6 11 0,-2 4 11 0,4 8 10 15,-1-1 0-15,2 5-2 0,-1-2 2 0,0 0-2 16,2 1 0-16,0-1 0 0,-1 0-2 16,2-1 4-16,-1-2 0 0,0-2 1 0,5 0-3 15,-5-1 0-15,0-3 0 0,1 0 2 0,-2-5 3 16,0 1-3-16,0-7 0 0,0 0 0 0,0-2-2 16,0-2 5-16,0 1 1 0,0-2 3 0,0-2-2 15,0 0 2-15,0 0-4 0,-2 0-3 0,2 1 7 16,0 1-8-16,-1 0 1 0,1-1 2 15,0 0-6-15,-1 1 4 0,1-2 1 0,1 2-1 16,-1-4 2-16,0 2-1 0,0-2 1 0,0 2 3 16,0 0 2-16,-1 0 2 0,1 0 5 15,0 0 0-15,0 0 0 0,0 2 1 0,0-2-2 16,-2 0-2-16,2 0-2 0,-4-2-6 0,3 1-4 16,1 1-3-16,-1 0 1 0,-1 0-2 0,2 0-2 15,0 0-2-15,0-1-8 0,0-1-3 16,0 0-16-16,-1-1-20 0,0-1-22 0,-2-1-40 15,-2-2-57-15,2 1-109 0,0-3-193 0,-3-1-282 16,2-1-381-16</inkml:trace>
          <inkml:trace contextRef="#ctx0" brushRef="#br0" timeOffset="10645.5493">1609 3526 1 0,'0'-8'0'0,"4"-2"139"0,-2-3-51 16,0 4-25-16,2-2 15 0,3 4 38 0,-3 1 44 15,7 0 10-15,0-1-1 0,1-1-17 0,2 0-23 16,4 1-17-16,5 1-18 0,1 0-18 0,3 2-13 16,-1 2-8-16,3 2-3 0,-3 2-1 15,0 5-2-15,-6 4-5 0,0 0-7 0,-4 4-12 16,-4-1-8-16,-4 3-6 0,-2-2-1 0,-4 2 4 16,4-3 0-16,-5-4 5 0,-1 2 5 0,-5-5 5 15,2 1 10-15,2 0 6 0,-2-4 4 0,2-1 0 16,-6 0 0-16,3-2-6 0,0-1-3 0,-4 0-5 15,1-1-12-15,0-2-3 0,-3 0-6 16,4-4-3-16,-3-1 2 0,-3 1-4 0,1-4-1 16,-2-1-5-16,-1 0-1 0,1-2-4 0,-2 5 0 15,-1-2 4-15,0 2-3 0,-3 1 0 16,2 4-1-16,-5 2-5 0,5 2 5 0,-6 3 2 16,4 3 2-16,-5 4 3 0,5 2 1 0,-3-1-3 15,-2 5 1-15,5 1 2 0,-1 4-1 0,2 3 6 16,-1 1 1-16,5 5-1 0,-1 2 7 15,4-1-1-15,4 3-3 0,-1-1 0 0,7 0-9 16,2-2-2-16,7-2-4 0,-1-2 1 0,4-5-4 16,1-1-1-16,1-6 2 0,1-2 0 15,-1-4 7-15,1-1 2 0,0-5 5 0,1-3 10 16,5-2-1-16,-2-7 3 0,4-2-3 0,1-1-3 16,-1-5-1-16,3-4 2 0,3-2-1 0,-1-2-4 15,3-3 2-15,-9-2-5 0,3 2 0 16,-2-1 5-16,-6 3-6 0,-3 0 6 0,-2 0 2 15,-6 1-2-15,2 1 4 0,-4 5-1 0,-2 5 3 16,-1 4-1-16,-1 4 6 0,-1 3-4 0,1 3-7 16,-4 2-10-16,3 1-20 0,1 1-12 15,1 0-1-15,-3 4 8 0,1 2 14 0,-4 8 12 0,5 0 1 16,0 3-3-16,2 1-2 0,0-1-1 16,6-1-2-16,-3-1 2 0,5-1-4 0,-2 0-1 15,5-3-2-15,0 1-6 0,-1-5-7 0,-2 1-22 16,-1-3-43-16,3-2-70 0,1-1-94 15,2 0-156-15,-2-6-314 0,1-3-568 0</inkml:trace>
          <inkml:trace contextRef="#ctx0" brushRef="#br0" timeOffset="10876.928">2331 3454 1124 0,'-8'-7'281'0,"-2"-1"-76"16,-7 1-64-16,6 4-11 0,0 6 0 0,-1 3-2 15,-4 3-12-15,-3 4-23 0,3 5-12 16,-6 5-7-16,3 5-14 0,-4 2-7 0,6 0-4 16,2 6-5-16,1-4-4 0,6 3-7 0,3-2-7 15,2-5-15-15,10-1-7 0,1-4-4 0,1-7-4 16,9 2 3-16,1-6-4 0,3-3-4 16,4-5-4-16,3-7-7 0,2-3-10 0,5-4-29 15,3-4-48-15,2-4-67 0,2-1-112 0,5-5-280 16,-5-5-348-16,-3-3 280 0</inkml:trace>
          <inkml:trace contextRef="#ctx0" brushRef="#br0" timeOffset="11103.0198">2819 2852 786 0,'-4'-4'607'16,"-6"-1"-279"-16,-3 4-124 0,9 2-75 0,-3 5-34 15,5 2-9-15,-1 7 8 0,-2 5 8 0,-1 5 0 16,3 9-5-16,1 5-17 0,-1 3-14 15,0 2-8-15,3 5-14 0,-1-5-8 0,0 6-5 16,-2 1-7-16,-6-2-5 0,3 3-1 0,-2 0-5 16,-2 0-9-16,3-4-4 0,-3-3-9 15,5-5-17-15,-3-7-13 0,7-5-24 0,-1-5-34 0,2-5-43 16,-1-7-58-16,2-8-70 0,1-5-62 16,0-4-107-16,10-6-171 0,-1-8-120 0,3-7 649 15</inkml:trace>
          <inkml:trace contextRef="#ctx0" brushRef="#br0" timeOffset="11386.633">3004 3135 1 0,'12'-10'50'0,"1"-5"244"16,1 3-73-16,-8 10-11 0,-3 5 8 0,-2 4 27 15,-2 7 28-15,-4 1-28 0,-3 6-48 0,-3 4-59 16,-5-1-51-16,-2 0-26 0,0 3-14 16,-6-2-7-16,1 2 1 0,-4-1 3 0,-4-1-3 15,-6 0 0-15,2 2-2 0,-2-2-4 0,0-2-5 16,1 1-3-16,6-7-2 0,6-6 3 0,9-2 10 15,7-8 4-15,4-1-9 0,8-3-25 16,0 2-31-16,0-5-9 0,-1 6 3 0,6 0 13 16,5 0 17-16,1 7-2 0,6 1 1 0,4 3 1 15,1 4 1-15,1-2 4 0,0 5-1 0,-1 0 0 16,0 1-3-16,2 2-3 0,-4-5 4 16,-2 1 1-16,-1-4-4 0,-5 1-14 0,-2-2-35 0,3-1-40 15,0-2-8-15,1-1-25 0,7-1-84 16,2-2-249-16,4-3-519 0,4-1 255 0</inkml:trace>
        </inkml:traceGroup>
        <inkml:traceGroup>
          <inkml:annotationXML>
            <emma:emma xmlns:emma="http://www.w3.org/2003/04/emma" version="1.0">
              <emma:interpretation id="{1B001AC9-DD78-4A79-B9E5-06229B8C098F}" emma:medium="tactile" emma:mode="ink">
                <msink:context xmlns:msink="http://schemas.microsoft.com/ink/2010/main" type="inkWord" rotatedBoundingBox="4371,7846 5357,7720 5583,9482 4596,9608"/>
              </emma:interpretation>
              <emma:one-of disjunction-type="recognition" id="oneOf5">
                <emma:interpretation id="interp25" emma:lang="en-IN" emma:confidence="0">
                  <emma:literal>of</emma:literal>
                </emma:interpretation>
                <emma:interpretation id="interp26" emma:lang="en-IN" emma:confidence="0">
                  <emma:literal>Of</emma:literal>
                </emma:interpretation>
                <emma:interpretation id="interp27" emma:lang="en-IN" emma:confidence="0">
                  <emma:literal>df</emma:literal>
                </emma:interpretation>
                <emma:interpretation id="interp28" emma:lang="en-IN" emma:confidence="0">
                  <emma:literal>if</emma:literal>
                </emma:interpretation>
                <emma:interpretation id="interp29" emma:lang="en-IN" emma:confidence="0">
                  <emma:literal>cf</emma:literal>
                </emma:interpretation>
              </emma:one-of>
            </emma:emma>
          </inkml:annotationXML>
          <inkml:trace contextRef="#ctx0" brushRef="#br0" timeOffset="12047.3357">3906 3105 2139 0,'-20'1'165'0,"3"3"-83"15,-9 3-71-15,3 7 0 0,7 2 8 16,-2 5 21-16,-1 4 13 0,3 1 15 0,-6 3 5 16,6 4-8-16,0 0-9 0,3 2-13 0,-1-4-12 15,6-3-7-15,7-1-3 0,2-6-8 0,6-5-5 16,2 0-3-16,6-3-2 0,4-6 5 0,-2 0 5 16,11-5 4-16,-1-8-1 0,4-2-5 15,0 0-5-15,-4-4-8 0,-3-2-2 0,-8 1 0 16,-4-4-1-16,-1 2 0 0,-9-1-9 0,-2-5-6 15,-4 2-1-15,-5-3-1 0,-3-4 10 0,-2 0 4 16,-2 2 3-16,-2-4 6 0,0 1 0 16,3-2 2-16,6-4 1 0,4-4-1 0,5-6-3 15,2-1-4-15,10-5 1 0,7-2-3 0,3-2 6 16,4 5-2-16,1 2-3 0,4 6 3 0,-1 9-5 16,0 6 4-16,-3 7 7 0,-1 4-2 15,-2 8 2-15,-5 2-2 0,2 5-1 0,-1 10 2 16,-1 2 8-16,0 11 10 0,-4 12 8 0,-3 7 10 15,-3 10 0-15,0 2 1 0,-5 6 0 0,-2 3-5 16,-2-2-3-16,-2 4-4 0,0-1-6 16,-4 1 1-16,-2 4 1 0,-1 4 0 0,4 4 3 15,-5 3-2-15,3 3-8 0,2 0 0 0,0-3-4 16,1 2-2-16,-2-2 3 0,8-8-9 0,2-3-3 16,2-6-4-16,1-6-3 0,5-8 4 0,2-10 0 15,3-8-2-15,-1-11-5 0,0-8-4 16,4-7-1-16,-5-3-1 0,0-9 5 0,-2-5-4 15,1-8-10-15,-4-4-14 0,-4-9-23 0,-4-7-16 16,-6-4-15-16,-8-7-16 0,-6 0-20 0,-8-7-22 16,-5-1-10-16,-1 1 7 0,-7 3 30 15,-1 11 41-15,1 6 39 0,-1 5 36 0,2 6 38 16,9 3 38-16,1 6 25 0,6 2 11 0,5 1-6 16,5 2-14-16,1 3-7 0,7 1-10 0,3-2-11 15,2 1-14-15,3-3-24 0,9-4-12 16,10-2-10-16,7-3 3 0,10-1 2 0,7 2 0 15,5-3-1-15,4 2-6 0,7-4-3 0,4 3-15 16,3-2-28-16,4 6-66 0,-4 0-145 16,-6 3-422-16,-4 5-855 0</inkml:trace>
        </inkml:traceGroup>
        <inkml:traceGroup>
          <inkml:annotationXML>
            <emma:emma xmlns:emma="http://www.w3.org/2003/04/emma" version="1.0">
              <emma:interpretation id="{16D21DF5-A07E-4843-9B0B-1359CD9FF9F7}" emma:medium="tactile" emma:mode="ink">
                <msink:context xmlns:msink="http://schemas.microsoft.com/ink/2010/main" type="inkWord" rotatedBoundingBox="5931,8097 9695,7615 9780,8282 6016,8764"/>
              </emma:interpretation>
              <emma:one-of disjunction-type="recognition" id="oneOf6">
                <emma:interpretation id="interp30" emma:lang="en-IN" emma:confidence="0">
                  <emma:literal>common</emma:literal>
                </emma:interpretation>
                <emma:interpretation id="interp31" emma:lang="en-IN" emma:confidence="0">
                  <emma:literal>Common</emma:literal>
                </emma:interpretation>
                <emma:interpretation id="interp32" emma:lang="en-IN" emma:confidence="0">
                  <emma:literal>wmmon</emma:literal>
                </emma:interpretation>
                <emma:interpretation id="interp33" emma:lang="en-IN" emma:confidence="0">
                  <emma:literal>lommon</emma:literal>
                </emma:interpretation>
                <emma:interpretation id="interp34" emma:lang="en-IN" emma:confidence="0">
                  <emma:literal>wmmom</emma:literal>
                </emma:interpretation>
              </emma:one-of>
            </emma:emma>
          </inkml:annotationXML>
          <inkml:trace contextRef="#ctx0" brushRef="#br0" timeOffset="13153.8052">5361 3008 1092 0,'-1'-11'127'0,"-1"-5"-81"15,4-2-6-15,2 5 68 0,-2 4 89 0,2 3 71 16,-1 4 9-16,-3 4-55 0,-1 1-81 15,-5 3-44-15,0 12-14 0,-4 5 5 0,-6 12 8 16,-4 6-16-16,4 0-17 0,-4 2-13 0,-2 2-11 16,6-3-6-16,3 5-13 0,0-1-7 15,2 0-6-15,4-1-2 0,4-2 1 0,5-7-6 16,3-3-2-16,2-8-5 0,6-5 4 0,2-4 5 16,4-4 2-16,2-2 6 0,5-5-4 0,6-5 0 15,3-5-2-15,4-5-2 0,-1-2 2 16,-3-6-2-16,3 1 3 0,-6-5-7 0,-4-4 4 15,2 0 2-15,-5-1-1 0,-3-3 5 0,3 0-4 16,-5-1-2-16,-1-2-4 0,-3-2 2 16,-3 3 5-16,-2 2 0 0,0 4 3 0,-7 7 3 15,0 6 0-15,-4 4 6 0,-3 6 1 0,2 1 1 16,0 4-10-16,-6-1-14 0,2 4-2 0,1 2-6 16,-5 4 8-16,1 5 8 0,0 7 1 0,-4 2 3 15,2 3-8-15,3-2 0 0,-1 0 2 0,4 0 2 16,1-1-5-16,3-1-2 0,6-1-3 15,-1-7-6-15,4 0 9 0,6-4 2 0,2-4 3 16,2-2 1-16,1-3-4 0,0-4 0 0,2-2-4 16,1-4 6-16,-3 1-2 0,-4-3-2 15,1-3 0-15,-3-3-9 0,-2 2 3 0,-7-2-5 16,-2-3-6-16,-6-1 0 0,-1 1-7 0,-5-1 6 16,-1-1 6-16,-2 0 7 0,0 5 9 0,-3-3 1 15,1 1 2-15,-2 0-5 0,1 3 5 16,6-3 4-16,-2 5-1 0,8-6 7 0,0 3-13 15,6-3-5-15,8 1-5 0,5-3-3 0,7 0 4 16,4 2 2-16,6 0 0 0,9 1 0 16,1 2 2-16,2 6 0 0,2 5 1 0,-4 5 6 15,-4 6-6-15,-6 7 2 0,0 7 1 0,-7 2-3 16,-6 3 4-16,-6 4 4 0,-7 0 0 0,-5 3 0 16,-3 0 1-16,-4-2 2 0,-3-1-1 0,-3 0 5 15,-3-4 0-15,1-3-5 0,0 1-1 0,0-5-3 16,3-1 4-16,-1-4 0 0,3-4 4 15,4-5-1-15,1-3 5 0,3-2 7 0,3-2 2 16,0-2 1-16,-1-3-13 0,4-3-9 0,-1-4-5 16,4-8-7-16,2 1 9 0,4-4 3 0,-2-1 1 15,5-4 2-15,-1 0-7 0,2-1 0 16,5 1-3-16,2 2 1 0,2-2-1 0,3 9-3 16,-5 2 4-16,1 2-3 0,-4 8 2 0,-4 4 3 15,-2 4-1-15,-3 4 5 0,-5 3-4 0,2 6 1 16,-2 2 1-16,-2 5 4 0,2 2 1 15,-1 4 1-15,-2 2-3 0,-4-3-1 0,2 4 0 16,-4 0 2-16,0-5 1 0,-4 3 1 0,2-5-3 16,-2-2-3-16,-2-4-1 0,2-3-1 15,3-3 6-15,-3-3 1 0,2-5 5 0,2-1 1 16,0 0 5-16,2-1 5 0,-1-4-3 0,3 1-5 16,-4-5-13-16,2 0-8 0,3-6-4 0,2 0 5 15,-3-4 2-15,6-2 3 0,2-4 1 0,2-4-4 16,6-1 1-16,0 0 2 0,6-4-1 15,-1 4 4-15,0-1-1 0,-3 3-2 0,-1 7-3 0,2 2-1 16,-8 3 2-16,0 4 1 0,-1 4 3 16,0 1-2-16,-3 5-3 0,1 5 4 0,-4 5-2 15,0 4 8-15,-2 3 1 0,0 5-3 16,1 4 3-16,-6 4-4 0,2 0 4 0,-6 2 1 16,2-2 2-16,-5-4-3 0,3 1-3 0,2-2-1 15,-3-2-2-15,3-4 2 0,-3-3-2 0,4-2-4 16,-3-3-9-16,3-2-22 0,0-1-24 15,0-1-53-15,0-3-89 0,0 1-174 0,0-3-397 16,-1-2-820-16</inkml:trace>
          <inkml:trace contextRef="#ctx0" brushRef="#br0" timeOffset="13788.4362">7104 2905 1660 0,'-3'-6'331'0,"-1"-5"-101"0,-1 4-80 0,5 2-40 0,0 5-23 15,0 0-27-15,1 0-23 0,2 2-17 0,0 1-4 16,2 2 3-16,0 7 8 0,3 1 11 0,5 11 2 16,-5 3 4-16,0 1-3 0,1 3-8 15,-5 0-5-15,3-2-9 0,-2 2-1 0,0 1-3 16,2-2-1-16,-1-2-6 0,0-1-3 0,1-3 0 15,-4-1-5-15,1-6 7 0,-4-2-3 16,0-4-2-16,-4-4 0 0,1-1 0 0,-1-2 1 16,1-2 8-16,3-4 5 0,-1 1 0 0,1-4-4 15,0-3-7-15,-3-1-7 0,1-5 0 0,2-5 2 16,0-4-4-16,2-2 2 0,4-2-5 16,2-3 2-16,4-1 1 0,1-3 0 0,3 0 1 15,2 2-3-15,2 3-1 0,-1 5-3 0,5 1 3 16,-3 5-1-16,5 3 1 0,-4 1 3 15,3 4-6-15,-5 6 3 0,-6 1 2 0,-2 4-1 16,-1 5 0-16,-3 3-3 0,-5 6 0 0,2 4 3 16,1 5 6-16,-5 3 4 0,0 0 3 15,-1-1-1-15,0 0-2 0,-1 0-1 0,1-3-1 16,-1 1-1-16,-1-3 5 0,1-6-4 0,-3-2-1 0,3-4-1 16,1-4-1-16,0 0 5 0,-3-5 6 15,6 0 7-15,-2-2 4 0,0-1-4 0,3-3-9 16,-2-2-12-16,0-2-4 0,8-5-3 0,2-3 1 15,3 0 4-15,1-4 2 0,5-2 2 0,-4 0 4 16,5-1 1-16,-6-4-3 0,4-2 1 16,-2-2-1-16,-4 0-2 0,2 5 2 0,-2 3-2 15,2 3-3-15,-3 9-3 0,1 2-4 0,-5 6 2 16,1 5 3-16,-5 3 3 0,-1 6 4 16,0 5 5-16,-4 6 3 0,0 2 1 0,-1 7 2 15,-2 2-3-15,2 1-3 0,-2-3 1 0,2-1-6 16,-1-5 0-16,1-2 0 0,2-2-4 15,1 0-9-15,2-6-18 0,1 0-34 0,-4-4-60 16,6-1-76-16,1-2-196 0,4-5-480 0,0-2-479 16</inkml:trace>
          <inkml:trace contextRef="#ctx0" brushRef="#br0" timeOffset="14397.5901">8133 2790 1554 0,'0'6'191'0,"-5"4"-101"0,-1 4-9 0,3 5 46 16,2-1 16-16,-5 5 7 0,1-1-20 16,2 0-21-16,-2 5-17 0,1-3-24 0,3 0-18 15,-1-2-16-15,4-5-9 0,4 0-7 0,1-5-2 16,4-1-2-16,1 1-2 0,3-4 6 0,-2-2-4 16,4-2 1-16,8-2 2 0,-1-2-6 15,4-4 2-15,-3 0 0 0,1-3-2 0,-1-2 2 16,-7-4 0-16,-1 1 1 0,-9-3-1 0,-2-2-2 15,-6-3-10-15,-9-4-11 0,-3 1-10 16,-8-4-6-16,-2 0 2 0,-9 3 4 0,0 2 7 16,-3 5 6-16,2 2 4 0,3 2 1 0,0 4 4 15,7-2 2-15,2 5 1 0,6 0 2 0,7 0-1 16,7 0-19-16,3-2-4 0,8-1-7 0,2-3-2 16,7-2 15-16,3-1-1 0,8 2 3 15,1 2 1-15,-2 4 0 0,6 4 3 0,-4 5 1 16,0 2 3-16,-2 8-3 0,-3 3 6 0,-2 4 2 15,-2 2 3-15,-8 4 6 0,-1 1-4 0,-2 0 3 16,-5 0-2-16,0 1 2 0,-7 0-1 0,1-2 1 16,-2-1-1-16,-1-2-3 0,0-1-1 15,-4-3-1-15,2-2-3 0,3-3 2 0,-3-5-4 16,4-3-2-16,3-2 0 0,-1-5-1 0,0 2 4 16,0-3 4-16,5-1 0 0,-1-3-6 15,4-6 1-15,4-3-1 0,-1-2 1 0,0-1 4 16,1-2-3-16,3-4 0 0,-2-2 0 0,1 2-3 15,-1-2 4-15,0 2 0 0,-2 4 1 0,0 2-3 16,0 6 0-16,0 4-1 0,-5 3-1 16,1 3 3-16,1 5-1 0,-1 0 6 0,-2 8 8 15,5-2 7-15,0 6 12 0,0 4 3 0,-1 1 0 16,-5 0-5-16,5 2-7 0,0-1-6 16,-4-5-8-16,1 1 2 0,-2-2-9 0,1-2 1 15,-2 1-1-15,1-5-8 0,2 0 4 0,0 0-14 16,4-2-28-16,0-1-44 0,1-3-79 0,2 1-90 15,0-3-153-15,0 0-331 0,3-1-781 0</inkml:trace>
        </inkml:traceGroup>
        <inkml:traceGroup>
          <inkml:annotationXML>
            <emma:emma xmlns:emma="http://www.w3.org/2003/04/emma" version="1.0">
              <emma:interpretation id="{CFA06C9B-FEA6-4AB3-AD76-031055033401}" emma:medium="tactile" emma:mode="ink">
                <msink:context xmlns:msink="http://schemas.microsoft.com/ink/2010/main" type="inkWord" rotatedBoundingBox="10408,7002 13713,6580 13870,7814 10565,8237"/>
              </emma:interpretation>
              <emma:one-of disjunction-type="recognition" id="oneOf7">
                <emma:interpretation id="interp35" emma:lang="en-IN" emma:confidence="0">
                  <emma:literal>border</emma:literal>
                </emma:interpretation>
                <emma:interpretation id="interp36" emma:lang="en-IN" emma:confidence="0">
                  <emma:literal>bonder</emma:literal>
                </emma:interpretation>
                <emma:interpretation id="interp37" emma:lang="en-IN" emma:confidence="0">
                  <emma:literal>bode</emma:literal>
                </emma:interpretation>
                <emma:interpretation id="interp38" emma:lang="en-IN" emma:confidence="0">
                  <emma:literal>bodes</emma:literal>
                </emma:interpretation>
                <emma:interpretation id="interp39" emma:lang="en-IN" emma:confidence="0">
                  <emma:literal>Code</emma:literal>
                </emma:interpretation>
              </emma:one-of>
            </emma:emma>
          </inkml:annotationXML>
          <inkml:trace contextRef="#ctx0" brushRef="#br0" timeOffset="15506.448">9762 2813 1591 0,'-11'6'169'0,"0"-2"-96"15,0 1-25-15,9-2 25 0,4-3 38 0,5-1 46 16,-3-1 11-16,-1-3-25 0,5-2-28 0,0-6-42 16,3-6-34-16,7-4-6 0,-1-2 0 15,-3-3 4-15,5-3-1 0,-2-4-3 0,-2 0-9 16,3-5-8-16,2 1 0 0,-3-2-3 0,3-1-1 15,-2-5 0-15,-4-2-3 0,0-4 1 16,1-2-1-16,-2-1 2 0,0-1 0 0,2 1-1 0,0-2 4 16,-4 3 3-16,-1 8 6 0,0 6 2 15,-6 16 5-15,3 4 2 0,-6 11-2 0,0 2-1 16,-2 7-7-16,0 1-13 0,-5 3-14 0,3-2-19 16,-1 7 0-16,-4 4 6 0,0 7 8 0,-5 12 14 15,-6 9 1-15,0 4 1 0,-2 7-3 0,-5 4 3 16,4-1-2-16,-2 2-3 0,3 3 4 15,0-4-4-15,5-1 3 0,4-7-1 0,6-2 0 16,2-3-2-16,2-3 5 0,2 0-1 0,6-3-4 16,-2-2 3-16,7-1-5 0,1-3 1 15,3 0 2-15,0-5-4 0,6-4-1 0,-1-3 0 16,6-6-1-16,1-2 4 0,1-5 1 0,5-3 1 16,-5-4-1-16,-1-3-1 0,0-5 0 15,-4-2 1-15,-7-3 3 0,-1-5-3 0,0-3 0 16,-5-4-2-16,1-4-9 0,-8-2 0 0,-2-4-4 15,-2-1-4-15,-6 2 8 0,-4-1-2 0,-8 3 3 16,2 2-1-16,-7 6 3 0,-4 8-5 0,-3 3 4 16,-4 5 2-16,-5 6-1 0,0 2 10 0,-2 5-2 15,0 3 2-15,2 2-1 0,5 1-2 16,10 0 0-16,1-2-1 0,9-1-4 0,10 0-8 16,2-2-5-16,6 0-5 0,2-1 1 0,4 0 11 15,6 0 7-15,3-2 4 0,11-2 6 16,5-2-3-16,7-2-1 0,10-1 2 0,1-3-3 15,2 3-1-15,-2-1 2 0,2 1 1 0,-2 0-4 16,-1-1 5-16,-8 2-4 0,-3 0 2 0,-3 2 0 16,-12 2-7-16,-5-1 5 0,-4 1-2 0,-8 1 1 15,3 1 3-15,-8 1-2 0,2 1 2 16,-5 1-3-16,-1 6 1 0,-6 5-1 0,4 3-1 16,-7 5 8-16,-1 6-2 0,3 2 2 0,-6 0-1 15,2 2-3-15,2-2 2 0,-1-2-3 16,5-4-2-16,0-1 1 0,6-6-4 0,5 0 1 15,1-3 2-15,4-3 1 0,2-2 0 0,6-2 2 16,7-1-1-16,3-6 0 0,6-3 6 16,-1-4-3-16,4-2-1 0,-3-2 3 0,-1 1-8 15,-7-6 6-15,-1 0 4 0,-8-4-1 0,-2-2 2 16,-3-2-1-16,-1 0-3 0,-5-5-6 0,-10 0 3 16,2 1-7-16,-10-3-2 0,-2 2 4 0,-1 6-5 15,-7-3 1-15,1 6-2 0,-4 5-2 0,-3 3-1 16,-4 8 5-16,2 3 2 0,-2 5 2 15,0 2 7-15,2 1-4 0,3 1 0 0,3 3 1 16,7 2-11-16,5-1 2 0,4-1-2 0,6-2-9 16,4-3 4-16,6-1 3 0,-3 0 1 0,9 1 9 15,4-2 3-15,8-2 1 0,3-3 5 16,9-3-2-16,3-2-3 0,1-2-2 0,0 1-2 16,-2-3 1-16,-3-3 8 0,-3 2-1 0,-7-5 2 15,-9 2 1-15,-3 1-1 0,-3 3 0 0,-1 1-2 16,-6 1-3-16,3 4-6 0,-5 1 3 15,-3 2-2-15,0 2-1 0,0-2 6 0,1 3-5 16,1 4 0-16,3 2 7 0,-1 2-3 0,-2 5 1 16,4-1 2-16,-2-1-4 0,-1-1-4 15,5 0 3-15,-3-3 0 0,6 1 0 0,-2 1 6 16,4-5-4-16,-4 2 0 0,4-3-2 0,5 1-4 16,-1-2 0-16,-1-4 1 0,7-1-9 0,0 0-18 15,-3 0-42-15,5-2-62 0,-2-2-75 0,-3-2-95 16,4 2-152-16,1-2-228 0,0-1-500 15</inkml:trace>
          <inkml:trace contextRef="#ctx0" brushRef="#br0" timeOffset="15970.0297">11651 2297 1 0,'8'-7'79'0,"-3"-1"196"16,3-7-32-16,-4 9-7 0,-2-1 18 0,-2 1 1 15,0-3-33-15,-4 3-37 0,-3 0-28 0,2 0-18 16,-6 2-17-16,-1-3-13 0,-2 7-16 15,-3 4-20-15,-7 2-15 0,-3 3-16 0,-8 3-6 16,3 5 0-16,-8 7-1 0,1 0-3 0,-1 4-3 16,3 3-8-16,5-2-9 0,7-3-2 0,5-1-6 15,6-1-10-15,13-3-6 0,1 1-6 16,3-6 4-16,7-2 6 0,4-1 8 0,3-5 6 16,6-2 0-16,4-3 1 0,2-5 3 0,7-2 1 15,-1-4 2-15,-4-3 1 0,4-4 3 0,-5-2-2 16,-2-2 1-16,-3-8 3 0,-1-2-2 15,-5-5 1-15,3-4-3 0,-8-5-2 0,0 2-6 16,-2-5 0-16,0-1-4 0,-7-2-2 0,5 0 2 16,-2-1-4-16,-3-5 3 0,4 1 0 0,-5-1 1 15,6-2 1-15,-6 10 1 0,1 3 2 0,-2 7 0 16,-6 7 6-16,-2 6 5 0,1 9 4 16,-3 8 1-16,3 5-6 0,0 2-11 0,-1 0-20 15,3 0-13-15,0 6-1 0,-6 6 5 0,1 7 15 16,-5 13 11-16,-4 8 6 0,2 4 6 0,1 6 6 15,2 4 3-15,0 5-2 0,6-3 0 16,-2-1-2-16,7-3-2 0,0-3 0 0,7 3-3 16,-2-3-4-16,6 3-6 0,-4 0-3 0,4-4-3 15,1-1-4-15,0-6-13 0,0 1-24 16,-1-5-42-16,-3-3-76 0,2-5-102 0,1-5-193 16,-2-6-408-16,-2-3-397 0</inkml:trace>
          <inkml:trace contextRef="#ctx0" brushRef="#br0" timeOffset="16606.9775">12006 2434 1220 0,'2'-11'293'0,"0"-1"-111"15,6-5-96-15,3 5-35 0,1-2 5 0,-1 0 8 16,5 2-1-16,-3-5-2 0,2 2-6 0,-2-4-12 16,2-2-5-16,0 0-5 0,-2-2-3 15,1-1 3-15,-2-2-3 0,-3 0 3 0,-3 0 2 16,2 1-5-16,-7 2-3 0,-2 5-3 0,-3 2 1 15,-2 5 9-15,-3 1 12 0,3 7-5 16,-4 0-10-16,-4 3-15 0,0 3-14 0,-4 3-2 16,-6 6 5-16,-3 3 3 0,-5 6 5 0,3 4 3 15,0 5 1-15,1 3 2 0,5 1 2 0,5 5 2 16,4 1-2-16,5-1-4 0,6-2-5 16,5-3-5-16,3-5-1 0,6-3 2 0,3-4 5 15,6-3-3-15,-1-1 2 0,7-6 2 0,1-3 2 16,6-1 6-16,-1-7 1 0,4-2 1 15,3-4-6-15,0-2 3 0,3-2-1 0,1-5-2 16,-4-1 3-16,-2-2-4 0,-6-3 2 0,-4-4-1 16,-2-2 3-16,-3 2-1 0,-5-2-4 0,-5-3 0 15,2 1-13-15,-6-3-2 0,-3-2-3 16,3 2-3-16,-5-2 5 0,-2 4-3 0,-1 3 1 16,0 1-3-16,-1 6 2 0,-1 7 1 0,0 3-3 0,-4 5-2 15,4 4-8-15,-2-3-10 0,-3 3-4 16,4 3-5-16,-2-2 5 0,-3 4-1 0,-6 4 5 15,1 7 9-15,-3 1 1 0,-2 4 11 0,1-1 4 16,5 3 1-16,7 1-1 0,-5 0 1 16,8 3-1-16,-1-3 0 0,0-1 3 0,6 1-3 15,-2-2-1-15,3-1 0 0,4 3-3 0,-2-2 4 16,4-5 3-16,-4 3 2 0,4-2 4 16,-3-2 1-16,-1 2 5 0,-1-2 4 0,0 4 7 15,-2-2 4-15,-3 3 3 0,-1 1 4 0,-3-1-5 16,-3 1 5-16,3-4-1 0,-4 0-2 0,4-2 4 15,0 0-7-15,-2-3 0 0,6-3-1 16,6-2 0-16,0 1 0 0,4-3-4 0,2 0-2 16,3 0-5-16,7-2 1 0,8 2 1 0,8-6 0 15,7 0-1-15,7-6-10 0,1-3-4 0,0-1-13 16,0-7-20-16,-1-2-23 0,0-5-50 16,-2-2-60-16,-7 1-67 0,-10 0-112 0,-14 4-278 0,-18 2-868 15</inkml:trace>
        </inkml:traceGroup>
      </inkml:traceGroup>
    </inkml:traceGroup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24.9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B0A6D3-A32B-4A77-B329-5A901B02AD71}" emma:medium="tactile" emma:mode="ink">
          <msink:context xmlns:msink="http://schemas.microsoft.com/ink/2010/main" type="writingRegion" rotatedBoundingBox="6236,10560 9258,9491 9502,10181 6481,11250"/>
        </emma:interpretation>
      </emma:emma>
    </inkml:annotationXML>
    <inkml:traceGroup>
      <inkml:annotationXML>
        <emma:emma xmlns:emma="http://www.w3.org/2003/04/emma" version="1.0">
          <emma:interpretation id="{53D37C48-B26F-4C5C-BD03-BDABA63B6A26}" emma:medium="tactile" emma:mode="ink">
            <msink:context xmlns:msink="http://schemas.microsoft.com/ink/2010/main" type="paragraph" rotatedBoundingBox="6236,10560 9258,9491 9502,10181 6481,11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0AFAC3-D066-477E-B5CA-B3A0DBF8238E}" emma:medium="tactile" emma:mode="ink">
              <msink:context xmlns:msink="http://schemas.microsoft.com/ink/2010/main" type="line" rotatedBoundingBox="6236,10560 9258,9491 9502,10181 6481,11250"/>
            </emma:interpretation>
          </emma:emma>
        </inkml:annotationXML>
        <inkml:traceGroup>
          <inkml:annotationXML>
            <emma:emma xmlns:emma="http://www.w3.org/2003/04/emma" version="1.0">
              <emma:interpretation id="{253C05A6-F74E-4F24-BD38-BC73BBF38F26}" emma:medium="tactile" emma:mode="ink">
                <msink:context xmlns:msink="http://schemas.microsoft.com/ink/2010/main" type="inkWord" rotatedBoundingBox="6236,10560 9258,9491 9502,10181 6481,11250"/>
              </emma:interpretation>
              <emma:one-of disjunction-type="recognition" id="oneOf0">
                <emma:interpretation id="interp0" emma:lang="en-IN" emma:confidence="0">
                  <emma:literal>see</emma:literal>
                </emma:interpretation>
                <emma:interpretation id="interp1" emma:lang="en-IN" emma:confidence="0">
                  <emma:literal>see.</emma:literal>
                </emma:interpretation>
                <emma:interpretation id="interp2" emma:lang="en-IN" emma:confidence="0">
                  <emma:literal>see 9</emma:literal>
                </emma:interpretation>
                <emma:interpretation id="interp3" emma:lang="en-IN" emma:confidence="0">
                  <emma:literal>see .</emma:literal>
                </emma:interpretation>
                <emma:interpretation id="interp4" emma:lang="en-IN" emma:confidence="0">
                  <emma:literal>see P</emma:literal>
                </emma:interpretation>
              </emma:one-of>
            </emma:emma>
          </inkml:annotationXML>
          <inkml:trace contextRef="#ctx0" brushRef="#br0">6239 5384 284 0,'8'-5'524'0,"4"1"-147"0,3 0-82 0,0-3-40 0,2 6-29 15,3-1-33-15,1-2-42 0,-1 1-42 16,4-1-24-16,-4-1-20 0,1-2-16 0,-2-2-10 0,0 1-8 15,-4-1-3-15,-2-2-1 0,-1 2 2 16,-5 0 2-16,0-2 3 0,-5-1 0 0,-2-1-2 16,-1-3 0-16,-2 4-6 0,-8 1-7 0,1 0-4 15,-6 5-10-15,-3 2-3 0,-3 2 2 16,-4 5 2-16,-5 5 7 0,-3 4 7 0,3 4 4 16,-2 5 0-16,3 1-1 0,5 3-5 0,5 3-5 15,1-1-2-15,6-1-8 0,6 1-2 16,3-1-3-16,4-3-5 0,7 1 1 0,3-4 2 15,5-6 1-15,5-5-1 0,4 0 2 0,4-4-2 16,1-2-3-16,5-3 5 0,-3-2-7 0,6-1 5 16,0 0 1-16,-1-3-1 0,7 3 8 0,5-2-3 15,5 1 2-15,2-2-2 0,2 0-1 16,1-4 0-16,1 3-2 0,-1-2 4 0,3-5-4 16,4 1 3-16,-5-6 1 0,-1-1 0 0,-5-2 2 15,-2-2 2-15,-9-1-1 0,-3-1 1 0,-5-2 1 16,-12 1 0-16,-6 3 1 0,-10 3 2 15,-7 3-7-15,-7 2-1 0,-10 4-2 0,-3 5-5 16,-9 1 8-16,-1 4 1 0,-5 2 0 0,-4 3 2 16,-1 4-1-16,1 1-3 0,-1 4-1 0,1 3 3 15,-2 1-4-15,1 2 3 0,1 0 2 16,6 3-5-16,1 1 7 0,6 0-6 0,2 0-1 16,8-1 3-16,1-2-8 0,2-4-1 0,5-3-5 15,6-2-4-15,2-1-3 0,6-3-1 0,0 0 2 16,7-1-2-16,0-4 9 0,2 0 1 15,9-2 2-15,-3-5 6 0,6 2-7 0,3-4 3 16,-2 1-1-16,-1-2 1 0,-1-3 3 0,-4 6 1 16,-3-2 1-16,-2 4-2 0,-4-2 0 15,-5 6-3-15,1 0 2 0,-5 3 4 0,-2 3-1 16,2 0 6-16,-1 3 0 0,1 3-2 0,-3 1 4 16,2 2-3-16,1 1 0 0,0-1-3 0,0 0 0 15,3-6-2-15,-1 2-1 0,5-5 5 16,4 0-2-16,4-4 4 0,1-2 4 0,7 0-2 15,6-3 5-15,6-3-2 0,4-1-2 0,-1-2-2 16,-2 2 0-16,-1-2-3 0,-2-2-1 0,-6 2 3 16,5-1-3-16,-9-2 1 0,0 3 2 0,-7 2-1 15,-4 1 8-15,-9 0-2 0,-1 3 3 0,-4 3 2 16,-2 0-8-16,0 0 2 0,0 0-1 16,0 0 0-16,0 0 0 0,-2 0 5 0,2 0 1 15,-2 0 2-15,2 0 13 0,0 0-7 0,-2 0 0 16,0 0-1-16,0 0-14 0,0 0 1 15,0 0-2-15,1 0-2 0,-6-2 0 0,6 1 2 16,0 1-2-16,-1 0-3 0,4 0 4 0,-2 0-4 16,0 0-2-16,0 0 0 0,0 0-5 0,0-3-4 15,0 3-6-15,0 0-17 0,-2 0-18 16,2-2-30-16,0 1-41 0,-1-2-62 0,0 3-113 16,-2-3-267-16,-1 2-471 0,1-3-55 0</inkml:trace>
          <inkml:trace contextRef="#ctx0" brushRef="#br0" timeOffset="-829.5193">6149 5224 1960 0,'0'-8'207'0,"-1"0"-83"16,-2 0-65-16,1 5-13 0,0 2 6 0,-3 1 7 16,-3 0 1-16,-5 1-7 0,-6 4-8 15,-5 2-2-15,-6 6 1 0,-1 4 13 0,0 4 5 16,2-1 3-16,3-1-7 0,5 2-15 0,5 1-9 16,3-1-14-16,3 1-11 0,6 2-4 0,3-3-7 15,5 1-2-15,3-1-1 0,2-1 0 0,2-4 1 16,3 0 1-16,4 0 3 0,3-1-3 15,1 0 5-15,2 1-4 0,-4-1 1 0,-1 0 2 16,-2 1-5-16,-5 1 5 0,-5-3-1 0,-3 3-1 16,-8-1 2-16,-4 1 4 0,-10 0 2 15,-6-2-1-15,-8-1 5 0,-5 3-7 0,-5-2-1 16,-5-1 1-16,2-3-6 0,-5-2 4 0,7 0-1 16,4-3-1-16,3-2-3 0,12-2-6 0,2-4-9 15,12-2-21-15,0 1-24 0,9-3-43 16,1-1-44-16,5-3-46 0,2-3-64 0,5-5-66 15,9-3-121-15,6-3-191 0,7-3-223 0</inkml:trace>
          <inkml:trace contextRef="#ctx0" brushRef="#br0" timeOffset="962.8312">8458 4404 1 0,'0'-2'0'16,"2"-3"0"-16,-1 1 0 0,-1 1 0 0,0-2 3 15,0 2 188-15,0 0-24 0,-1-2-20 0,-1 4-19 16,2-2-11-16,-2 1-4 0,0-1-5 0,0 2-6 16,0-1-3-16,1 2-7 0,0-1-10 0,1 1-9 15,-2 1-16-15,2 1-13 0,0-2-14 16,0 0-6-16,0-2-7 0,0 4-4 0,0-2-1 15,0 1-3-15,0-1 0 0,0 0-2 0,0 0-7 16,0 0-7-16,0 2-21 0,0-2-26 0,0 1-35 16,-1 2-86-16,-2 0-244 0,2 4-310 15,1-1 586-15</inkml:trace>
        </inkml:traceGroup>
      </inkml:traceGroup>
    </inkml:traceGroup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21.3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A5CC156-BA83-4FCB-BA45-F9AECBA17890}" emma:medium="tactile" emma:mode="ink">
          <msink:context xmlns:msink="http://schemas.microsoft.com/ink/2010/main" type="writingRegion" rotatedBoundingBox="659,10402 4334,9973 4483,11254 808,11683"/>
        </emma:interpretation>
      </emma:emma>
    </inkml:annotationXML>
    <inkml:traceGroup>
      <inkml:annotationXML>
        <emma:emma xmlns:emma="http://www.w3.org/2003/04/emma" version="1.0">
          <emma:interpretation id="{AF8557C8-F084-403D-A99B-BCC536B2E293}" emma:medium="tactile" emma:mode="ink">
            <msink:context xmlns:msink="http://schemas.microsoft.com/ink/2010/main" type="paragraph" rotatedBoundingBox="659,10402 4334,9973 4483,11254 808,116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001B5A-EEF7-4D34-88F5-1FB887D79CD1}" emma:medium="tactile" emma:mode="ink">
              <msink:context xmlns:msink="http://schemas.microsoft.com/ink/2010/main" type="inkBullet" rotatedBoundingBox="727,10983 893,10963 910,11114 744,11133"/>
            </emma:interpretation>
            <emma:one-of disjunction-type="recognition" id="oneOf0">
              <emma:interpretation id="interp0" emma:lang="en-IN" emma:confidence="0">
                <emma:literal>W</emma:literal>
              </emma:interpretation>
              <emma:interpretation id="interp1" emma:lang="en-IN" emma:confidence="0">
                <emma:literal>w</emma:literal>
              </emma:interpretation>
              <emma:interpretation id="interp2" emma:lang="en-IN" emma:confidence="0">
                <emma:literal>Z</emma:literal>
              </emma:interpretation>
              <emma:interpretation id="interp3" emma:lang="en-IN" emma:confidence="0">
                <emma:literal>z</emma:literal>
              </emma:interpretation>
              <emma:interpretation id="interp4" emma:lang="en-IN" emma:confidence="0">
                <emma:literal>9</emma:literal>
              </emma:interpretation>
            </emma:one-of>
          </emma:emma>
        </inkml:annotationXML>
        <inkml:trace contextRef="#ctx0" brushRef="#br0">-69 5917 589 0,'0'-4'674'0,"0"-4"-518"0,1-1-92 0,2 3-26 16,3 3 20-16,0 0 36 0,0 1 38 16,-3 2 9-16,-2 2-7 0,-1-1-16 0,0 1-21 15,0 1 1-15,0 4-3 0,0-1 6 0,2 5 0 16,-1 4-20-16,0-3-17 0,-1 4-21 0,6-4-15 15,-5-3-11-15,2 0-5 0,-2-4-5 0,2-2-4 16,2-2 0-16,-2-1-1 0,-2-1 8 0,1-2 8 16,2-2 0-16,4-6 3 0,4 2-7 0,0-6-3 15,1-1-2-15,1 0 1 0,0-2 1 16,-3 1 1-16,-6 4 4 0,3-2 1 0,-6 6 6 16,-1 0 3-16,-2 5 0 0,-1 1-5 0,-6 3-14 15,3 1-7-15,-6 1-11 0,-1 2-2 16,-1 2 5-16,1 5 1 0,-2 2 7 0,1-1 0 15,6 1 0-15,-1-4-2 0,7-3-5 0,1-1-4 16,0-4-8-16,1-1-1 0,1 0-1 0,2 2 3 16,0-4 1-16,0 1-1 0,6 0-4 15,-2-4-16-15,7-1-39 0,-1-3-80 0,2-5-167 16,-3 3-413-16,0-6-815 0</inkml:trace>
      </inkml:traceGroup>
      <inkml:traceGroup>
        <inkml:annotationXML>
          <emma:emma xmlns:emma="http://www.w3.org/2003/04/emma" version="1.0">
            <emma:interpretation id="{711B28B1-91D8-4FFA-A536-00B1347733CC}" emma:medium="tactile" emma:mode="ink">
              <msink:context xmlns:msink="http://schemas.microsoft.com/ink/2010/main" type="line" rotatedBoundingBox="1916,10255 4334,9973 4483,11254 2066,11537"/>
            </emma:interpretation>
          </emma:emma>
        </inkml:annotationXML>
        <inkml:traceGroup>
          <inkml:annotationXML>
            <emma:emma xmlns:emma="http://www.w3.org/2003/04/emma" version="1.0">
              <emma:interpretation id="{B2B8C2D1-C138-4851-8F9A-1044035A3A95}" emma:medium="tactile" emma:mode="ink">
                <msink:context xmlns:msink="http://schemas.microsoft.com/ink/2010/main" type="inkWord" rotatedBoundingBox="1916,10255 4334,9973 4483,11254 2066,11537">
                  <msink:destinationLink direction="with" ref="{AEDF273F-07A9-406F-B57D-04F7D4746CD6}"/>
                </msink:context>
              </emma:interpretation>
              <emma:one-of disjunction-type="recognition" id="oneOf1">
                <emma:interpretation id="interp5" emma:lang="en-IN" emma:confidence="0">
                  <emma:literal>lack</emma:literal>
                </emma:interpretation>
                <emma:interpretation id="interp6" emma:lang="en-IN" emma:confidence="0">
                  <emma:literal>tack</emma:literal>
                </emma:interpretation>
                <emma:interpretation id="interp7" emma:lang="en-IN" emma:confidence="0">
                  <emma:literal>Jack</emma:literal>
                </emma:interpretation>
                <emma:interpretation id="interp8" emma:lang="en-IN" emma:confidence="0">
                  <emma:literal>slack</emma:literal>
                </emma:interpretation>
                <emma:interpretation id="interp9" emma:lang="en-IN" emma:confidence="0">
                  <emma:literal>flack</emma:literal>
                </emma:interpretation>
              </emma:one-of>
            </emma:emma>
          </inkml:annotationXML>
          <inkml:trace contextRef="#ctx0" brushRef="#br0" timeOffset="703.4367">1438 6330 475 0,'-20'5'708'15,"-7"1"-423"-15,-9 4-117 0,10 6-12 16,3-3 0-16,7-3 5 0,4-3-2 0,5-1-17 15,1-6-13-15,3 0-21 0,6-3-23 0,3 0-22 16,-2-2-26-16,6-6-9 0,-2-3-9 0,11-9-5 16,5-5-1-16,5-8-3 0,10-4-1 0,1-6-2 15,2 1 3-15,-2-4-1 0,-1-1 0 16,-1-5 0-16,-8-2-3 0,4-4 1 0,-9-1-2 16,-3-4-1-16,-1 1-1 0,-9-8-7 0,-5 3-2 15,0-2-1-15,-10-4-1 0,-2 10 5 16,-1 5 1-16,-4 5 4 0,-1 12 3 0,-1 10 4 15,-1 7 2-15,-2 7 5 0,1 9-3 0,1 4-4 16,-2 2-5-16,3 5-12 0,-1 3-3 0,-1 6-4 16,0 8 4-16,-3 7 2 0,-3 9 4 15,3 10 5-15,-3 7 1 0,5 7 3 0,3 6 3 16,4 8-1-16,0 2 1 0,5 2-1 0,2 0 1 16,1 1 1-16,3-4-1 0,1-4 0 0,6-3-3 15,2-5 0-15,2-6-8 0,-1-8-3 0,7-7-4 16,-2-6-15-16,-2-6-15 0,7-2-27 15,-7-4-46-15,4-6-76 0,-1-4-101 0,-3-5-174 16,8-6-305-16,3-6-284 0</inkml:trace>
          <inkml:trace contextRef="#ctx0" brushRef="#br0" timeOffset="1082.172">2223 5720 1566 0,'-6'-12'181'0,"-1"-5"-88"0,-4-4-45 0,5 8 12 16,-1 3 35-16,0 1 41 0,-4 6 12 0,-1 1-5 16,-2 5-35-16,-6 5-37 0,2 6-20 0,-7 6-25 15,-2 7-5-15,-3 3 1 0,5 9-1 16,-1-2 6-16,2 2 3 0,1-1-8 0,3 4-8 16,-1-2-3-16,5 0-6 0,4-5-1 0,1-5-3 15,10-9-15-15,2-5-7 0,7-7-3 0,3-3 5 16,5-4 13-16,0-4 11 0,7-5 4 15,5-7-2-15,0-3-2 0,7-7-2 0,0-2 0 16,1-3 4-16,0-5-3 0,-6 2 2 0,-5 2 0 16,-7 1-3-16,2 4 12 0,-10 4 4 0,-4 3 5 15,-4 6 8-15,4 3 1 0,-6 4 1 0,0 2-2 16,0 3-5-16,1 0-22 0,-2 3-14 16,1 4-7-16,0 2-2 0,0 5 16 0,1 2 8 15,1 3 0-15,0 2 0 0,0 0-6 0,2-2-3 16,0 0-4-16,0-2-6 0,2-3-18 0,1 4-27 15,1-6-48-15,-1-2-76 0,3-1-94 16,4-5-202-16,2-4-361 0,1-4-239 0</inkml:trace>
          <inkml:trace contextRef="#ctx0" brushRef="#br0" timeOffset="1309.4556">2761 5596 414 0,'0'-9'613'0,"0"-2"-174"16,-1 1-99-16,-2 7-74 0,-1 5-63 15,0 1-53-15,-5 3-59 0,-1 5-27 0,0 5-9 16,-9 6-2-16,1 3 2 0,0 3-6 0,0 1-5 16,1 1-5-16,2 3-4 0,2-3-5 0,3 1-6 15,1-3-4-15,6-3-10 0,3 1-10 0,5-5-4 16,4-1-9-16,1-5 4 0,4-1 0 16,0-2-5-16,4-6-4 0,5-1-6 0,3-7-8 15,1-2-18-15,7-4-28 0,-2-8-37 0,7 2-52 16,1-5-53-16,2-5-56 0,-1-3-291 0,-1-4-284 15,-1-2 305-15</inkml:trace>
          <inkml:trace contextRef="#ctx0" brushRef="#br0" timeOffset="1801.1946">3198 5360 1 0,'-1'-33'0'0,"1"-9"0"0,-1-7 154 16,-1 10 196-16,-3 11 16 0,4 6-6 16,-1 5-13-16,1 4-26 0,-1 7-40 0,2 3-59 15,0 3-71-15,2 1-73 0,-1 2-37 0,2 3 0 16,4 4 15-16,-2 5 23 0,4 8 8 15,-1 5-10-15,0 8-10 0,-2 6-19 0,-1 4-13 16,-5 5-11-16,-1 0-3 0,-9-2 0 0,2-2-3 16,-8 3 2-16,0-5-8 0,-1 1-5 0,-5-1-4 15,5-2-5-15,-3-5-3 0,6-2-9 0,2-5-11 16,2-4-16-16,3-1-21 0,-3-4-26 16,6-7-28-16,0-5-15 0,-1-5 11 0,5-8-4 15,0-2 8-15,5-7 12 0,-1-6 0 0,3-5 28 16,3-5 24-16,7-5 17 0,2-5 12 0,4-5 8 15,3-6 7-15,2-3 3 0,2-3-6 0,2-3-8 16,0-1-10-16,2 4-8 0,1 8-2 16,4 5 5-16,-3 8 10 0,-5 8 14 0,-1 5 30 15,-8 6 20-15,-1 9 12 0,-7 6 11 0,-5 3-3 16,-1 8 5-16,-4 2 5 0,-4 5-1 16,-4 2-1-16,-1 5-6 0,-9 2-2 0,-4-2-1 15,-4 3-7-15,-2 2-2 0,-7 0-3 0,0-2-2 16,-3-3-2-16,-3 3-4 0,2-3-7 0,3-1-8 15,0 0-3-15,4-2-7 0,3-1-2 16,6-2-4-16,3-5-4 0,8 2-3 0,2-2-3 16,6 2 0-16,4-1 4 0,2-1 2 0,6 4 4 15,2-2-1-15,8-1 2 0,-5 1 0 16,6-4-2-16,1-1 0 0,-1-2-4 0,0-2-3 16,1-2-6-16,0 0-10 0,-5-2-7 0,5-1-10 15,3-2-14-15,2-3-37 0,6-2-75 0,1 0-138 16,3-3-291-16,3-2-360 0,-1-5 199 0</inkml:trace>
        </inkml:traceGroup>
      </inkml:traceGroup>
    </inkml:traceGroup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33.6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C2F009D-2154-470B-8C43-6339212560DC}" emma:medium="tactile" emma:mode="ink">
          <msink:context xmlns:msink="http://schemas.microsoft.com/ink/2010/main" type="inkDrawing" rotatedBoundingBox="12855,19381 13925,5223 14706,5282 13636,19440" semanticType="callout" shapeName="Other">
            <msink:sourceLink direction="with" ref="{5CBF2910-EA4E-448A-9363-4F83F6A41CA2}"/>
            <msink:sourceLink direction="with" ref="{D8667448-9719-4D6C-8C3F-CFA085A2BBE6}"/>
            <msink:sourceLink direction="with" ref="{85D43B93-7831-4681-9FCF-33E3E22D98E7}"/>
            <msink:sourceLink direction="with" ref="{6EA0CA3D-6F8D-4393-8341-6CC91FF3C4C2}"/>
            <msink:sourceLink direction="with" ref="{C26155E8-9743-4D18-A20F-B0BFB3B0A915}"/>
            <msink:sourceLink direction="with" ref="{A9C0325B-6FC1-45FC-999E-BA381C48A3C4}"/>
            <msink:sourceLink direction="with" ref="{477D3079-AAC9-4E98-9FC4-F379204A7E72}"/>
          </msink:context>
        </emma:interpretation>
      </emma:emma>
    </inkml:annotationXML>
    <inkml:trace contextRef="#ctx0" brushRef="#br0">1059 120 1 0,'20'-13'0'0,"1"-1"0"0,6-4 64 16,-4 2 253-16,-3 3-5 0,-1 0-9 16,-1 3-13-16,-1 3-24 0,-3 0-24 0,-3 4-29 15,-4 0-28-15,1 0-27 0,-7 3-27 0,-1 0-24 16,-1 1-29-16,-1 1-19 0,-2-2-16 0,4 3-14 15,-2-2-8-15,2 1-4 0,-3 2 4 16,0 5 6-16,-2 7 12 0,1 7 7 0,-4 5-4 16,0 6 2-16,-4 6-14 0,-3 8-4 0,0 3 1 15,-2 10-4-15,-1 3 1 0,-2 8-1 0,0 3-6 16,-4 2-1-16,1 10 2 0,-4 6-1 16,-2 5 3-16,1 7 1 0,0 3-3 0,-5 5-1 15,4 5-4-15,0 1-3 0,2 0 3 0,0 3-1 16,3-1-1-16,-2 0-1 0,5-1-1 15,-2 1 0-15,0 2-1 0,-2 1 5 0,-2 1-5 16,-1 8-1-16,-7-1 1 0,3 2 3 0,-4 6 3 16,-5-1 2-16,0 3 2 0,-1 1-8 0,2 2 4 15,-2-1-3-15,6-1-3 0,1 1 4 16,6-9-6-16,3 1-2 0,4-6-1 0,7-2-3 0,3-5 4 16,2-2-1-16,2-4 1 0,6-7-4 15,2 1-7-15,5-7 5 0,0 1-2 0,3-8 5 16,4-4 6-16,-2-4-9 0,-3-4 3 0,3-3-3 15,1-4-1-15,-3-5 6 0,0-3-2 0,0 2 0 16,-3-4-3-16,1 1 1 0,-1-2-1 16,-2 0 4-16,2-3 4 0,-1-2-6 0,-2-2 0 15,-1-1-2-15,0 1-2 0,1 0 6 0,3 2 0 16,-2 0-2-16,-2-1 2 0,-1 0-2 16,1 0 0-16,1 2 1 0,2 2 6 0,1-3-8 15,-1 3 2-15,4-1-1 0,-2-2-6 0,4 2 6 16,-3 0 1-16,1-3 0 0,3 0-1 0,-5 9 1 15,2 3-3-15,1 5 1 0,-3-2 5 16,-4-6-3-16,-2-1 0 0,-2 2 0 0,-4 0-3 16,-5 7 2-16,-3-4 3 0,0-2 1 0,-8 4-2 15,6-8 4-15,-3 4-6 0,2 3 1 0,1-1 3 16,1 3-4-16,2-4 3 0,2-6-2 16,4-5-1-16,2 1 3 0,2-4-2 0,-4 0 3 15,5 2-4-15,-1-1 3 0,-5 4-3 0,3 0-2 16,-5 0 4-16,1 2-9 0,1 2 10 0,-2 2-2 15,-3 0-1-15,1 2 9 0,-1 3-10 0,3-2 4 16,4 3 0-16,-1 2-5 0,3 1 3 0,0 1-1 16,1 3 3-16,-2 0 0 0,3 0 3 15,0 3-4-15,0 0 0 0,4 2 1 0,-1 6-4 16,0 2 3-16,-1 1-2 0,0 0-3 0,2-12 6 16,3-10-5-16,-2-5 7 0,-1-6 5 15,0-2-8-15,2 2 1 0,0-2-5 0,0-1-5 16,-1 1 7-16,6-5 2 0,-2 2 2 0,2 1 0 15,0 3-3-15,1 5-1 0,-4 2 0 16,4 4-1-16,-5 1-4 0,2-4 1 0,-2-2-4 16,5 1 2-16,-5-5 5 0,4-3 2 0,-6 1 3 15,1-2 0-15,0 3-5 0,-1-1-4 0,-2 0 2 16,1 2 3-16,3 0 1 0,-1 2 4 0,0 0-9 16,1-2-4-16,-1 6-3 0,-1-2 4 15,-3-3 4-15,0 2-8 0,-1-5 8 0,-3-7-13 16,-3-2 4-16,3-1 10 0,0-12-7 0,-3 1 3 15,7-6-16-15,-4-12-13 0,0-2-15 0,0-13-23 16,3-3-26-16,-1-3-59 0,1-12-170 16,-2 1-415-16,-3-7-934 0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24.4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92C3F68-A7CE-45AB-993A-57294DA56339}" emma:medium="tactile" emma:mode="ink">
          <msink:context xmlns:msink="http://schemas.microsoft.com/ink/2010/main" type="inkDrawing" rotatedBoundingBox="26694,18714 27034,5617 27328,5624 26988,18722" semanticType="callout" shapeName="Other">
            <msink:sourceLink direction="with" ref="{5F3FC3A3-550E-4891-92DF-3001D309707C}"/>
            <msink:sourceLink direction="with" ref="{477D3079-AAC9-4E98-9FC4-F379204A7E72}"/>
          </msink:context>
        </emma:interpretation>
      </emma:emma>
    </inkml:annotationXML>
    <inkml:trace contextRef="#ctx0" brushRef="#br0">562 69 1 0,'-5'-7'0'0,"-1"-5"0"16,-2 0 0-16,1 3 8 0,3 3 138 0,2 0 20 15,2 0 15-15,0 1-7 0,0 3 2 0,0-2 2 16,0 3-9-16,0 1-11 0,0 0-21 0,0 0-38 15,-2 0-38-15,2 1-33 0,-2 1-24 16,-1 2-2-16,-2 4 5 0,-2 6 14 0,-1 1 2 16,-6 4 1-16,1 0-2 0,-3 5-4 0,0 4 0 15,-3 1-3-15,4 3 1 0,-1 2 1 16,0 3 5-16,3 6 7 0,1 1 3 0,2 3 1 16,0 7 4-16,2 6-3 0,1 3 1 0,-3 6 0 15,8-4-7-15,-4 2-2 0,1 4-2 0,2 0-1 16,-1 2 0-16,2-1 2 0,-4 4-3 0,4-3-3 15,-4 2 0-15,1-1-3 0,4 0-1 16,-1 2 1-16,0-4-1 0,2-1 0 0,0-2 3 16,0-3 0-16,0-1 0 0,0 1-1 0,2-1-2 15,1-3-2-15,-2 2 2 0,3-3-1 16,2 4 2-16,-5 0 3 0,0 1-5 0,-1 2 2 16,0 2 0-16,-1 1-3 0,0 1 2 0,-7-2-3 15,5 0 0-15,-4-3-4 0,2 5 2 16,2 0-6-16,-1-4-6 0,3-2 5 0,1-3-8 15,1-4 7-15,3 2 1 0,-1-1-1 0,1 3 2 16,-3 6 0-16,3 3-1 0,-1-5-1 0,0-3-2 16,5-6 1-16,-6 2 0 0,5 6 7 0,-3 2-2 15,-3 4 1-15,1 1-1 0,-1-6-3 0,2-4 0 16,-1 0 1-16,0 2 0 0,0 6 2 0,0 11-2 16,-1 0 1-16,0-2-1 0,3-3 0 15,-2-6 1-15,2 4-1 0,-3-2-1 0,1 2-3 16,2 1-4-16,2 1 2 0,-2-2-2 0,4-5 3 15,-5-3 3-15,4-9-5 0,-2-3 0 16,0 2 2-16,2-1 2 0,-4 4 1 0,2 5 3 16,2 3-2-16,-4-2-5 0,2-2 4 0,0-5-4 15,3 3 4-15,-1 2 3 0,0 4-4 0,-2 2 1 16,-4 0 0-16,1-2 2 0,-2 3-1 16,-3-1 1-16,2 5-3 0,-6-1-3 0,-1 8 5 15,-1 7-2-15,1 7 1 0,-4 7 0 0,2-2-4 16,-2 3-4-16,1-2 1 0,2-3 1 15,0 2-1-15,-1-7 4 0,2-1 0 0,-1-3-1 16,-1 3 2-16,4 0-2 0,-2 0 3 0,-3 4 0 16,0-3-3-16,2 4 3 0,-2 3-3 0,3 7 3 15,1 1-3-15,-1 4 4 0,3 2 0 0,-2-1-1 16,0-2 3-16,-1-8-8 0,-4-3-2 16,4 0-20-16,-1-2-10 0,2-3 4 0,5-3 1 15,-4-3 19-15,4-5 6 0,-3-4-32 0,3 4-4 16,-2-5-4-16,-2-1 4 0,2-4 29 0,-1-9 7 15,-2-5 4-15,1-3-5 0,-1-6 2 0,3-1-1 16,1-2 2-16,-1-10 1 0,4 2-2 16,0-3 2-16,0 1-4 0,2-2-2 0,0 0 3 15,0-2 2-15,-2 3 4 0,-2 3-1 0,-2 1-4 16,2 3-5-16,-4-4-2 0,1-2 7 16,2-1-3-16,-1 2 4 0,-1-4-3 0,2 3-6 15,-2-4 4-15,-1 0-5 0,4 2-2 0,-2-1-8 16,-2 1-21-16,4 1-9 0,-2 0-7 0,0 1 5 15,1-3 10-15,0 0 4 0,2-4 4 16,-3-3-1-16,2 2 10 0,-2-2 4 0,3 0 8 16,0-1 7-16,-1-3-2 0,-2-2-1 0,4-3-5 15,0 0-5-15,6-1 0 0,-6 1 3 0,2 1-3 16,2-2-5-16,-1 1-12 0,2-1-10 16,2 2-1-16,-1-2 1 0,-1 1 3 0,2 0-6 15,-5 3-9-15,4-2-6 0,-1 1 2 0,-2 0 14 16,2-5 15-16,-1 1 10 0,-3 0 7 0,2-3 0 15,1 0 3-15,-1 1 2 0,1 1 1 0,-3-4 1 16,3 4 0-16,-1-6 1 0,2 3 3 0,1-1 0 16,0-1 0-16,1 2-2 0,-4-2-12 15,1 2-36-15,-2-1-19 0,2-1-14 0,-1 4-6 16,1-1 24-16,-3 6-17 0,1 4-23 0,-2 5-50 16,-2 1 83-16,1 3 81 0,1-7 0 15,1 2 0-15,4-2 0 0,-4-3 0 0,2 0 0 16,1-5 0-16,-3-3 0 0,4 1 0 0,-2-5 0 15,1 1 0-15,1-2 0 0,-1 0 0 16,2-2 0-16,3 2 0 0,-4-1 0 0,5 3 0 16,-2-1 0-16,0 1 0 0,3 2 0 0,-5 1 0 15,1-1 0-15,-4 3 0 0</inkml:trace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04.7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67E4FD2-06F6-4C32-A82B-BBCE1A885C45}" emma:medium="tactile" emma:mode="ink">
          <msink:context xmlns:msink="http://schemas.microsoft.com/ink/2010/main" type="writingRegion" rotatedBoundingBox="15474,6237 26264,5372 26474,7990 15684,8856"/>
        </emma:interpretation>
      </emma:emma>
    </inkml:annotationXML>
    <inkml:traceGroup>
      <inkml:annotationXML>
        <emma:emma xmlns:emma="http://www.w3.org/2003/04/emma" version="1.0">
          <emma:interpretation id="{020FCFB1-8BB6-422E-8599-753BFF4D2135}" emma:medium="tactile" emma:mode="ink">
            <msink:context xmlns:msink="http://schemas.microsoft.com/ink/2010/main" type="paragraph" rotatedBoundingBox="15474,6237 26264,5372 26474,7990 15684,88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898C67-F2D0-4A14-B8AA-6C9DEB0A539D}" emma:medium="tactile" emma:mode="ink">
              <msink:context xmlns:msink="http://schemas.microsoft.com/ink/2010/main" type="line" rotatedBoundingBox="15474,6237 26264,5372 26474,7990 15684,8856"/>
            </emma:interpretation>
          </emma:emma>
        </inkml:annotationXML>
        <inkml:traceGroup>
          <inkml:annotationXML>
            <emma:emma xmlns:emma="http://www.w3.org/2003/04/emma" version="1.0">
              <emma:interpretation id="{A912B0F4-0B7C-4574-895B-9DCC901006CA}" emma:medium="tactile" emma:mode="ink">
                <msink:context xmlns:msink="http://schemas.microsoft.com/ink/2010/main" type="inkWord" rotatedBoundingBox="15523,6854 15709,6839 15721,6988 15535,7003"/>
              </emma:interpretation>
              <emma:one-of disjunction-type="recognition" id="oneOf0">
                <emma:interpretation id="interp0" emma:lang="en-IN" emma:confidence="0">
                  <emma:literal>9</emma:literal>
                </emma:interpretation>
                <emma:interpretation id="interp1" emma:lang="en-IN" emma:confidence="0">
                  <emma:literal>@</emma:literal>
                </emma:interpretation>
                <emma:interpretation id="interp2" emma:lang="en-IN" emma:confidence="0">
                  <emma:literal>8</emma:literal>
                </emma:interpretation>
                <emma:interpretation id="interp3" emma:lang="en-IN" emma:confidence="0">
                  <emma:literal>°</emma:literal>
                </emma:interpretation>
                <emma:interpretation id="interp4" emma:lang="en-IN" emma:confidence="0">
                  <emma:literal>A</emma:literal>
                </emma:interpretation>
              </emma:one-of>
            </emma:emma>
          </inkml:annotationXML>
          <inkml:trace contextRef="#ctx0" brushRef="#br0">52 133 1307 0,'-4'-7'303'0,"3"-4"-36"0,-3-2-59 0,2 6-28 16,1 2-14-16,-3 1-26 0,4-1-18 0,-1 4-10 15,-1-1-21-15,2 0-14 0,0 4-12 0,0-4-18 16,0 4-9-16,0-2-10 0,0 2-12 0,0-2-3 15,0 0-4-15,0 1-6 0,0-1-3 16,0 0-1-16,2 2-5 0,-2-2-2 0,0 0 0 16,0 0-6-16,0 1 7 0,1 3 3 0,2-2 2 15,-2 2 5-15,0-2 0 0,2 2 0 0,0-3 3 16,-1 0 1-16,2 1-2 0,0 0 3 16,2-2 0-16,2 0-1 0,0-2 4 0,0-1-2 15,4 0-2-15,-3 0 5 0,2-3 1 0,-3 0-3 16,2-2 1-16,-2-4 0 0,0 3-9 15,1-5 8-15,-4 4-1 0,1 1-2 0,-5 0 3 16,0 3-4-16,-1 2-1 0,-1 2-2 0,1 2-2 16,-1 0-7-16,1 0-6 0,-2 0-8 0,1 2-6 15,-4 2 1-15,-1-1 0 0,-4 4 6 16,-2 3 10-16,1 1-1 0,-3 3 2 0,1-1 5 16,2 3-8-16,3-2 7 0,-1-1 3 0,3-1-2 15,-2 1 0-15,6-3 3 0,0-2-1 0,2-4-2 16,0-1 7-16,2-1-7 0,-1-2 0 15,0 0 3-15,2-2-5 0,2 1 8 0,-1-2 1 0,3 0 1 16,1-3 5-16,0 0-3 0,2-3-2 16,-4 1 0-16,0 0-1 0,-1 1 1 0,-1 1 3 15,-1-2 2-15,-3 0-6 0,0 2 1 0,0-2 0 16,-6 2-3-16,4 2 1 0,-4-1-5 16,1 1-4-16,-3 2-4 0,-3-1-3 0,3 3-6 15,-3 2 2-15,-1 1-3 0,2 1-11 0,-2 2-11 16,2 0-70-16,1 3-87 0,-2-1-130 0,8 3-187 15,-2 1-358-15,5 0-153 0</inkml:trace>
        </inkml:traceGroup>
        <inkml:traceGroup>
          <inkml:annotationXML>
            <emma:emma xmlns:emma="http://www.w3.org/2003/04/emma" version="1.0">
              <emma:interpretation id="{55FA5EB9-B3AB-49A1-A392-211C22378531}" emma:medium="tactile" emma:mode="ink">
                <msink:context xmlns:msink="http://schemas.microsoft.com/ink/2010/main" type="inkWord" rotatedBoundingBox="16006,6232 17734,6093 17826,7239 16098,7378"/>
              </emma:interpretation>
              <emma:one-of disjunction-type="recognition" id="oneOf1">
                <emma:interpretation id="interp5" emma:lang="en-IN" emma:confidence="0">
                  <emma:literal>how</emma:literal>
                </emma:interpretation>
                <emma:interpretation id="interp6" emma:lang="en-IN" emma:confidence="0">
                  <emma:literal>Low</emma:literal>
                </emma:interpretation>
                <emma:interpretation id="interp7" emma:lang="en-IN" emma:confidence="0">
                  <emma:literal>How</emma:literal>
                </emma:interpretation>
                <emma:interpretation id="interp8" emma:lang="en-IN" emma:confidence="0">
                  <emma:literal>low</emma:literal>
                </emma:interpretation>
                <emma:interpretation id="interp9" emma:lang="en-IN" emma:confidence="0">
                  <emma:literal>tow</emma:literal>
                </emma:interpretation>
              </emma:one-of>
            </emma:emma>
          </inkml:annotationXML>
          <inkml:trace contextRef="#ctx0" brushRef="#br0" timeOffset="1766.4792">1135-533 585 0,'2'-20'260'0,"2"-1"-51"0,1-5-63 0,-1 5-29 16,-1 7-21-16,1 0-8 0,-1 5-5 0,-2 4-8 16,-2 5-16-16,-2 3-30 0,0-1-37 15,2 2-39-15,-3 4-3 0,1 6 0 0,-6 10 15 16,-2 14 28-16,-6 5 4 0,-5 8 7 0,-3 7 8 16,-5 6 3-16,6 1-3 0,-1 2 0 15,-5 0 0-15,3-2 0 0,-4 1 0 0,-1-2-1 16,0 2-2-16,-1-7 1 0,-1 0-1 0,2-5 1 15,-2-2 3-15,5-5-3 0,2-4-2 16,6-9-1-16,0-5-2 0,8-9 3 0,1-2 2 16,5-8 13-16,5-3 24 0,-1-7 31 0,6-3 30 15,-2-1-7-15,0-6-25 0,2-2-36 0,0-6-40 16,-1-1-4-16,5 1-2 0,0-3 6 16,2 3 6-16,-1 4-1 0,-2 2-1 0,2 0-7 0,-3 4-7 15,2 2-5-15,-1 0 0 0,0 5-3 16,2 1 2-16,-2 1 1 0,1 4-3 0,1-4 7 15,0 4 3-15,2-1 4 0,3-1 6 0,0 2 0 16,4-4 3-16,1-1-2 0,6-4 3 16,2-1 1-16,5-3-1 0,4-6 4 0,5 1-3 15,1-5-1-15,4-2 3 0,2-4-1 0,-2-4 4 16,2-1-2-16,-1 1-3 0,-7 0 2 0,-10-1 1 16,1 3 6-16,-9 0 3 0,-5 0 5 0,-2 2-3 15,-4 2 3-15,-3 7 1 0,-3-3 1 16,-4 8 10-16,0 4 1 0,-4 4-1 0,3 2-6 15,-1 0-14-15,0 0-16 0,0 2-30 0,2-1-28 16,-1 4-2-16,-3 2 7 0,-1 7 24 16,-2 2 24-16,-4 5 4 0,-1 4 1 0,1 2-2 15,5 1 1-15,-2-2-2 0,5 0 5 0,0-2 1 16,3-4-1-16,3-2 1 0,-2-3-7 0,6-3-2 16,0-3 1-16,-1 0 4 0,1-2 2 15,5-2 3-15,-3-2 2 0,0-2-1 0,1 1 6 16,2-2 4-16,-5-2 3 0,1 1 7 0,-1-5 0 15,-2-2 0-15,2-3-2 0,-2-3 0 0,-1-4-7 16,-1 0-3-16,-3-4-4 0,-4 1-4 0,-1 0 6 16,-4 0 3-16,0 1-2 0,-3 0-1 0,-1 2-7 15,-1 4-8-15,1 1-3 0,-3 4-1 16,2 1-1-16,5 1 0 0,1 4 1 0,-2-1-3 16,6 2 9-16,-1 2 3 0,2-3 3 0,3 3 1 15,6-1-13-15,-2-1-15 0,3-4-6 16,1-3 1-16,6 2 6 0,9-4 10 0,4 3 4 15,8-3-3-15,2 2 3 0,5 0 1 0,5 1 3 16,1 2 2-16,-5 5-4 0,-4 2-3 0,-2 4-7 16,-10 6-12-16,-7 1-6 0,-6 4 2 15,-8 0 8-15,-3 8 11 0,-3-2 10 0,-3 1 3 16,-3 2 1-16,-2 1 5 0,-3 0 0 0,-1 2-1 16,0-3-1-16,4-3-8 0,0 1 6 0,0-4 1 15,2-5 0-15,6-4 1 0,-1-1-2 16,2-6 0-16,1-3 6 0,3-3 14 0,2 0 13 15,-1-5 6-15,7 1-1 0,3-5-12 0,1-6-8 16,3 0-5-16,0-2-3 0,-1-3 3 0,-4 5-6 16,0-2-1-16,-5 5-1 0,-3 3-2 15,0 3 4-15,-2 2-4 0,-4 6-2 0,-1 1-9 16,0 1-10-16,-1 1-11 0,-2 0-3 0,3 2 7 16,0 1 5-16,4 2 12 0,-1 3 2 0,5-1 2 15,-5 2 3-15,8 1 0 0,-6-2 2 0,4-1-1 16,5-3 5-16,-1 0 4 0,6-3 4 15,-3-1 6-15,3-4-6 0,5-2-4 0,-1-4-3 16,7 1 0-16,4-2 7 0,1-3-1 0,2-1 2 16,-10 1-5-16,0 0 2 0,-7 0 4 15,-4-2 7-15,-2 2 9 0,-9-2-2 0,0 0 3 16,-2-1-4-16,-3-5-5 0,-5-1 3 0,-2 1-5 16,-5-3-4-16,0 2-9 0,-3 1-9 0,-4 2-5 15,-2-1-5-15,-2 4 5 0,0 2-5 16,2 4-2-16,-5 2 0 0,4 1-4 0,5 3-4 15,-1-2-27-15,4 5-79 0,6 0-123 0,2 0-214 16,3 3-358-16,8 0-202 0</inkml:trace>
        </inkml:traceGroup>
        <inkml:traceGroup>
          <inkml:annotationXML>
            <emma:emma xmlns:emma="http://www.w3.org/2003/04/emma" version="1.0">
              <emma:interpretation id="{79B56BCD-28D9-4F49-BAE5-0F2D685A6DE6}" emma:medium="tactile" emma:mode="ink">
                <msink:context xmlns:msink="http://schemas.microsoft.com/ink/2010/main" type="inkWord" rotatedBoundingBox="18604,5986 21145,5782 21235,6907 18694,7111"/>
              </emma:interpretation>
              <emma:one-of disjunction-type="recognition" id="oneOf2">
                <emma:interpretation id="interp10" emma:lang="en-IN" emma:confidence="0">
                  <emma:literal>value</emma:literal>
                </emma:interpretation>
                <emma:interpretation id="interp11" emma:lang="en-IN" emma:confidence="0">
                  <emma:literal>valve</emma:literal>
                </emma:interpretation>
                <emma:interpretation id="interp12" emma:lang="en-IN" emma:confidence="0">
                  <emma:literal>Value</emma:literal>
                </emma:interpretation>
                <emma:interpretation id="interp13" emma:lang="en-IN" emma:confidence="0">
                  <emma:literal>Valve</emma:literal>
                </emma:interpretation>
                <emma:interpretation id="interp14" emma:lang="en-IN" emma:confidence="0">
                  <emma:literal>vahe</emma:literal>
                </emma:interpretation>
              </emma:one-of>
            </emma:emma>
          </inkml:annotationXML>
          <inkml:trace contextRef="#ctx0" brushRef="#br0" timeOffset="2870.3006">3262-306 1647 0,'-5'-12'200'0,"-3"-6"-36"0,-4 2-27 0,5 3-23 16,1 3-10-16,5 3-15 0,-2 2-19 15,1 2-28-15,-1 0-18 0,0 2-15 0,3 2-17 16,-1-1-17-16,1 3-15 0,-1 0 3 0,-1 3-1 16,-2 7 18-16,-2 3 17 0,-1 3 3 0,0 6 6 15,1 4-3-15,-1 2 0 0,3 1 0 16,-4 2-1-16,6-3 4 0,0 3-1 0,-2-2 0 15,0-3-2-15,2 0 1 0,1 1 1 0,1-4 0 16,0-3 3-16,0-3-4 0,1 0 3 0,3-5-1 16,-2-3 3-16,2-1 3 0,-2 1-2 0,-2-4-1 15,3-1-3-15,0 1-2 0,1-1 0 0,-2 1-1 16,0-1 2-16,-2 0-3 0,1 2-2 16,-1-3 1-16,2 0 0 0,-2-1 3 0,0-1 1 15,-2 2 0-15,2-3 0 0,0-2 4 0,0 1-2 16,0-2 5-16,0 2 2 0,0-2-1 15,0 0 1-15,-1 0-2 0,1-2 2 0,0 2 0 16,0 0-1-16,0 0 0 0,0 0-7 0,0 0-1 16,0 0-1-16,0 0 0 0,0 0 3 15,0 0-3-15,0 0 0 0,0 0-1 0,0-2-1 16,0 2 4-16,0 0 1 0,0 0 5 0,0 0 0 16,0 0 1-16,0 0-1 0,0 0-1 0,0 0 2 15,0 0 0-15,0 0-2 0,0 0-1 16,1-1-2-16,-1 1 1 0,0 0 0 0,0 0 3 15,0 0-1-15,0 0 0 0,0 0-1 0,0-1-1 16,0 2 0-16,0-2 0 0,0 2-2 0,0-1-2 16,0 0-4-16,0 0 0 0,0 0 1 0,0 0 1 15,0 0-1-15,0 0-3 0,0 0 0 0,0 0-1 16,0 0 2-16,0 0 2 0,0 0-2 16,0 0 0-16,0-1-2 0,0 1 3 0,0 0 1 15,0 0 1-15,0 1-1 0,0-1-1 0,0 0 0 16,0 0-1-16,0 0 0 0,0 0 2 0,0 0-3 15,0 0 0-15,2 0-2 0,-2 0 0 16,0 0 1-16,0 0 1 0,0 1 1 0,0-1-3 16,0 0 0-16,0 0-1 0,-2 0 0 0,2 0 0 15,0 0 2-15,0 0 0 0,2 0-1 16,-2 0 0-16,0 0-1 0,0 0 0 0,0 2-2 16,0-2 1-16,0 2 0 0,4 2 0 0,-4-1 4 15,2 0 1-15,0 2 0 0,-1-1 3 0,-1 0-4 16,0-2 1-16,0 1 0 0,1-3 0 15,-1 3 2-15,0-3-1 0,0 0 1 0,0 0-1 16,0 0-2-16,0 0 4 0,0 0 2 0,0 0-1 16,0 0 1-16,0 0 0 0,0 0-1 0,0-2 0 15,2 4 3-15,-2-4-1 0,0 2-1 0,1 0 2 16,-1-1-1-16,0 1 4 0,3-2 3 0,-2 1 2 16,3-1 0-16,-3 1-3 0,1-5-2 15,3 2-3-15,0-2-1 0,-2-4-1 0,6 2-1 16,-3-3 2-16,5-1-5 0,-2-1 4 0,0-2 2 15,1-4 0-15,2-4 0 0,5-3-1 16,-2-3-2-16,4-9-2 0,-2 1 1 0,6-5-1 16,-4 1-2-16,3-3 3 0,1-1-4 0,-3 4 2 15,-1 2 1-15,-5 6-1 0,-2 5 1 0,-2 3-2 16,-3 10-1-16,1 1-2 0,-4 3-1 16,3 4-1-16,-2-1-4 0,-2 2-7 0,1 2-17 15,-3 4-30-15,-2 0-40 0,-3 0-45 0,3 4-38 16,1-1-31-16,1 5-38 0,3 1-88 0,-3 3-244 15,3 6-602-15</inkml:trace>
          <inkml:trace contextRef="#ctx0" brushRef="#br0" timeOffset="4192.1654">4105-292 611 0,'2'-11'297'0,"-2"2"-134"0,0-1-62 15,0 2-12-15,-4 5 16 0,-3 0-1 0,2 0-14 16,-6 3-28-16,0-1-21 0,-5 3 1 16,-1 3 2-16,-5 7 4 0,-6 3-3 0,3 6-6 15,-8 4-3-15,0 5-4 0,-1-1-6 0,-2 3-1 16,1 2-3-16,0-4-5 0,6 2 0 16,2-2-5-16,10-3-3 0,2-5-2 0,6-2-1 15,7-9-4-15,2 1 1 0,3-1 0 0,6-5 5 16,3-2 9-16,3 1 10 0,1-5 7 0,7-3 1 15,-2-2 2-15,6-2-6 0,3-4-4 16,1-2-1-16,-5-2-6 0,3-3-3 0,-7 0-1 16,-7 2 2-16,-1 4 6 0,-6 2 9 0,-4 2 12 15,-4 4 6-15,0 2 7 0,-3 2-10 16,2 0-20-16,-5 3-24 0,6-3-32 0,-1 3-4 16,0 2-2-16,-4 4 9 0,-3 1 19 0,7 3 3 15,-3 5 4-15,0-6 2 0,0 0 0 0,3-3-2 16,3-1-1-16,1-4 2 0,2 0-2 0,-2-1 6 15,6-3 6-15,5-3-2 0,2-1 3 0,3-4-2 16,4-3-6-16,2-3 3 0,2-4-4 16,-2-3-4-16,1-2 1 0,1-1-2 0,1-5-2 15,5-6 4-15,-1-5 0 0,3-3 1 0,-4-4 3 16,4-4 1-16,-5-5-1 0,-1-1 3 0,3-2-3 16,-2-4 1-16,-3-1 1 0,-2 0-1 15,-2 4 3-15,-4 4 1 0,-5 7 6 0,-2 8 5 16,-2 9 10-16,-8 10 8 0,-2 9 1 0,0 7-3 15,-1 0-13-15,0 4-19 0,-1 2-23 16,0 0-28-16,-1 5-5 0,0 2 6 0,-1 8 11 16,-5 12 24-16,-4 7 4 0,-1 11 3 0,1 5 1 15,-2 8 2-15,2 4 2 0,-3 2 0 0,2 2 1 16,2-6 0-16,0-3 0 0,1 0 0 16,1-5 2-16,5-2-1 0,3-5 2 0,-1-5-2 15,6-5-1-15,-1-4 3 0,3-7-5 0,3-3 4 16,-2-6 1-16,4-3-1 0,-1-5 8 0,-2-4 2 15,3-3 5-15,4-1 0 0,-1-7 4 0,3-2-9 16,3-2-4-16,0-4-2 0,5-4-11 16,-4-2 3-16,3-5 1 0,0 0-4 0,-3-3 7 15,-1 2 0-15,-5-4-3 0,1-2 3 0,-3 4 0 16,0 6 0-16,-5 2 2 0,-2 8 0 0,-3 5 1 16,-4 8-2-16,1 1-7 0,-3 0-16 0,4 3-16 15,-3 0-3-15,2 6 3 0,0 3 13 16,-2 5 13-16,-2 3 3 0,-1 4 2 0,1 0 2 15,-3 4-1-15,2-2 2 0,0-4 1 0,4 2-2 16,1-5 3-16,1-1-3 0,1-2 2 16,1-4 3-16,4-6-4 0,1 2 3 0,4-4-1 15,1-2 3-15,3-2 1 0,-2-2 2 0,9-2 1 16,-5-4-8-16,6-1 1 0,-6-3-1 16,5-7-2-16,-5 0 5 0,-2-2-4 0,1-2 2 15,3-2 1-15,-2-1 1 0,-1 0 4 0,-2-2 2 16,-2 0 1-16,-3-1 0 0,-2 2 2 0,-1 2-3 15,-3 2 0-15,4 7 1 0,-7 2-2 0,0 7 6 16,-3 4 0-16,0 2-7 0,2 1-6 16,0 0-22-16,1 1-19 0,0 2 1 0,-2 4 3 15,0 5 11-15,-2 6 18 0,-2 3 0 0,1 4 0 16,-2 2 5-16,5 1 1 0,-1-2 0 0,-2 0 3 16,2-1-3-16,2-1 0 0,1-2 1 0,0-3-1 15,1 1 0-15,2-5 0 0,3 0 1 16,-2-5-4-16,4 0 3 0,-2-2-3 0,3-4-6 15,-1-1-11-15,2-2-30 0,2 1-42 0,0-2-44 16,1-2-59-16,1-2-50 0,4-2-45 0,2-5-55 16,-2 2-48-16,5-3-63 0,-1 0 61 15,3 0 132-15,4-4 262 0,2-1 0 0,5-1 0 16,0 0 0-16,-5 1 0 0,1 2 0 0,-1-4 0 16,-7 2 0-16,-4 2 0 0,5-3 95 15,-9 3 104-15,-2 0 32 0,4 3 13 0,-11-1-10 16,3-1-9-16,-6 2-29 0,3-1-31 0,-6 2-25 15,1 1-20-15,-2-1-14 0,-2 1-11 0,1 1-8 16,-6 2-6-16,5 1-8 0,-2 0-13 0,-3 2-20 16,1 0-20-16,-3 1-20 0,-3 2-16 15,0 1-1-15,-1 2 0 0,-4 3 4 0,0 2 8 16,-4 7-1-16,-4 1 3 0,-1 7 6 0,-4 2 3 16,5 5 3-16,-2 3 3 0,3 4 0 0,5-3-3 15,-1 0 3-15,9-2 1 0,4-4 2 0,5-3 10 16,4-3-1-16,5-3 6 0,4-3 9 15,10-1 3-15,-2-6 6 0,7-4 7 0,7-2-3 16,2-4-6-16,0-2-3 0,5-4-12 0,-1-2-9 16,-6-2 1-16,-2 2-13 0,-4-2-6 15,-10 0-10-15,4 3-22 0,-7-4-27 0,0 2-61 16,-5-2-95-16,-5-1-148 0,-4 4-294 0,-4 0-466 16</inkml:trace>
        </inkml:traceGroup>
        <inkml:traceGroup>
          <inkml:annotationXML>
            <emma:emma xmlns:emma="http://www.w3.org/2003/04/emma" version="1.0">
              <emma:interpretation id="{33A941A0-BE30-4B95-A1DD-AE4E1CB39E6A}" emma:medium="tactile" emma:mode="ink">
                <msink:context xmlns:msink="http://schemas.microsoft.com/ink/2010/main" type="inkWord" rotatedBoundingBox="21524,5929 22306,5866 22365,6599 21582,6662"/>
              </emma:interpretation>
              <emma:one-of disjunction-type="recognition" id="oneOf3">
                <emma:interpretation id="interp15" emma:lang="en-IN" emma:confidence="0">
                  <emma:literal>to</emma:literal>
                </emma:interpretation>
                <emma:interpretation id="interp16" emma:lang="en-IN" emma:confidence="0">
                  <emma:literal>To</emma:literal>
                </emma:interpretation>
                <emma:interpretation id="interp17" emma:lang="en-IN" emma:confidence="0">
                  <emma:literal>t0</emma:literal>
                </emma:interpretation>
                <emma:interpretation id="interp18" emma:lang="en-IN" emma:confidence="0">
                  <emma:literal>TO</emma:literal>
                </emma:interpretation>
                <emma:interpretation id="interp19" emma:lang="en-IN" emma:confidence="0">
                  <emma:literal>fo</emma:literal>
                </emma:interpretation>
              </emma:one-of>
            </emma:emma>
          </inkml:annotationXML>
          <inkml:trace contextRef="#ctx0" brushRef="#br0" timeOffset="4631.253">6381-817 615 0,'-6'-13'226'0,"5"-5"-9"16,1-4-26-16,1 2-19 0,5 5 7 0,-4 0 7 16,0 5-9-16,-1 3-10 0,-1 4-28 0,-1 1-47 15,-1 2-54-15,1 4-58 0,0 0-27 16,-5 6 2-16,2 9 16 0,-5 10 29 0,-4 5 13 16,-2 8 3-16,1 6-1 0,-4 2 1 0,-2 3-2 15,3-4 2-15,-5-3 1 0,7-2 0 0,-3-4-3 16,-2 0 0-16,6 0-17 0,-2-2-72 15,1-2-118-15,1-2-204 0,5-1-496 0,0-2 45 16</inkml:trace>
          <inkml:trace contextRef="#ctx0" brushRef="#br0" timeOffset="4945.6552">6621-591 1523 0,'-2'2'48'0,"-3"-2"-77"0,2 0-48 0,2 5 7 16,-3 2 40-16,-4 6 34 0,-3 5 9 0,-3 2 9 16,-3 5 6-16,-4 1 9 0,1 4 5 15,-3-1 4-15,6-1-2 0,-5-2-7 0,10-3-3 16,7-2 1-16,3-3 4 0,4 0 3 0,2 0 11 16,9-5 8-16,1-2 13 0,8-1 13 0,1-4-3 15,5-4-7-15,2-1-11 0,5-2-14 0,-2-5-9 16,2 0-12-16,-3-5-11 0,-1 1-2 15,-8 1 0-15,-2-6 7 0,-7 2 4 0,-1-3 0 16,-5 0-4-16,-4-1-5 0,-2-2-12 0,-5 0-11 16,-6-1-17-16,-5 6-32 0,-1 0-36 0,-6 2-10 15,-6 5-2-15,-1-1 5 0,-4-1-9 0,-4 5-51 16,-2-1-88-16,0 2-150 0,4 2-229 16,-1-1-12-16</inkml:trace>
          <inkml:trace contextRef="#ctx0" brushRef="#br0" timeOffset="5130.092">6007-688 1896 0,'1'-8'158'0,"6"-2"-58"0,2 0-68 0,9 2-16 16,6-1-2-16,7 2 15 0,7-1-2 0,5-2-2 15,8 1-2-15,2 1-9 0,6 2-4 0,-4 1-9 16,-2 3-17-16,-2 1-56 0,-7-2-62 15,-2 6-79-15,-2-2-131 0,4 1-251 0,-3-2-375 16</inkml:trace>
        </inkml:traceGroup>
        <inkml:traceGroup>
          <inkml:annotationXML>
            <emma:emma xmlns:emma="http://www.w3.org/2003/04/emma" version="1.0">
              <emma:interpretation id="{D95CB5AE-567F-4A4F-A1E5-CD2381F7B4CB}" emma:medium="tactile" emma:mode="ink">
                <msink:context xmlns:msink="http://schemas.microsoft.com/ink/2010/main" type="inkWord" rotatedBoundingBox="23141,5890 26285,5638 26474,7990 23330,8242"/>
              </emma:interpretation>
              <emma:one-of disjunction-type="recognition" id="oneOf4">
                <emma:interpretation id="interp20" emma:lang="en-IN" emma:confidence="0">
                  <emma:literal>weight</emma:literal>
                </emma:interpretation>
                <emma:interpretation id="interp21" emma:lang="en-IN" emma:confidence="0">
                  <emma:literal>Weight</emma:literal>
                </emma:interpretation>
                <emma:interpretation id="interp22" emma:lang="en-IN" emma:confidence="0">
                  <emma:literal>weights</emma:literal>
                </emma:interpretation>
                <emma:interpretation id="interp23" emma:lang="en-IN" emma:confidence="0">
                  <emma:literal>wright</emma:literal>
                </emma:interpretation>
                <emma:interpretation id="interp24" emma:lang="en-IN" emma:confidence="0">
                  <emma:literal>wrights</emma:literal>
                </emma:interpretation>
              </emma:one-of>
            </emma:emma>
          </inkml:annotationXML>
          <inkml:trace contextRef="#ctx0" brushRef="#br0" timeOffset="7711.8251">8352-662 1 0,'12'-2'0'0,"5"-4"0"0,6 1 128 0,-1 2 18 16,-4-4-35-16,8 2-25 0,-5-1 5 15,1-1 13-15,-2 1 14 0,-4 1 20 0,7-2 0 16,-7 1-12-16,-3-1-15 0,3 1-25 0,-5 3-5 16,0-4 8-16,-2 1 10 0,-3-1 5 0,2 0 3 15,-4-1-3-15,1 0-3 0,-2 2-3 0,-2 0-14 16,-2 0-9-16,-2 0-14 0,-2 1-8 15,1 3 1-15,-4-1-2 0,2 3 5 0,-1 0-10 16,1-1-19-16,-1 2-21 0,0 1-25 0,-3 3-12 16,-1 2-3-16,-4 5 7 0,-1 4 6 0,-5 4 2 15,-1 1 9-15,2 5 0 0,-3 4 4 0,6 3 8 16,-6 0 1-16,8-1 1 0,0-3 1 16,5-3 0-16,4-1-1 0,4-4 1 0,4-5 2 15,4 2 5-15,4-9 10 0,3 2 4 0,1-5 7 16,6 1 6-16,2-4-3 0,5-2 0 15,0 1-8-15,7-2-8 0,1-3-4 0,8-1-3 16,-1-4-1-16,-3-1-1 0,-9-2 2 0,4 1 1 16,-14-3 0-16,0-1 5 0,-4-2 1 0,-5 1 1 15,-2-3 1-15,1-1-5 0,-2 0-3 16,-3-1 0-16,2 0-2 0,-4 2-4 0,-2-1 4 16,-2 4-7-16,1 0-3 0,-3 6 0 0,-1 2-10 15,0 4 5-15,0 0-1 0,-4 3-2 16,6 1-7-16,-2 1-10 0,3 1-9 0,-3 0 0 0,1 3 9 15,1 4 4-15,0 5 11 0,-3 0 3 16,5 4 0-16,-4 1 5 0,4-3 0 0,3 1-3 16,-2-4 7-16,6 1 0 0,-5-2 0 0,9 1-1 15,0-3-2-15,-2 0-7 0,3-3-9 0,0-2-16 16,-1 0-34-16,5-2-39 0,2-2-47 16,-2-1-86-16,4-1-119 0,3-1-230 0,5-5-321 15,3-3 400-15</inkml:trace>
          <inkml:trace contextRef="#ctx0" brushRef="#br0" timeOffset="7842.4593">9230-806 425 0,'1'-21'618'16,"-2"-3"-213"-16,0-5-110 0,-7 9-78 0,4 9-55 0,-3 1-51 15,0 4-38-15,1 3-26 0,0 0-24 16,-1 2-36-16,3 2-31 0,2 2-24 0,-4 4-40 16,1 4-75-16,-3 2-65 0,4 4-90 0,1 1-167 15,3 4-271-15,3 0 684 0</inkml:trace>
          <inkml:trace contextRef="#ctx0" brushRef="#br0" timeOffset="9121.5859">10363-1051 735 0,'1'-17'532'0,"1"-6"-267"15,0-4-64-15,0 10-45 0,-2 7-23 0,0 2-6 16,-2 3 3-16,-2-1-10 0,2 1 1 0,-2 4-9 16,0 1-27-16,1 1-26 0,0-1-29 15,1 0-33-15,0 0-25 0,2 2-5 0,-1 5 0 16,-2 2 9-16,-2 9 21 0,-3 7 4 0,0 6 8 15,-2 9 2-15,1 2 1 0,0 5 0 0,-2 2-1 16,4 2 1-16,-2-1 3 0,1 2 0 0,0 1 2 16,0-3-1-16,1-1-3 0,3-4 2 15,-1-3-2-15,1-4 0 0,2-2 2 0,2-5-4 16,0-1-1-16,0-2-3 0,2-5 2 0,-2-4-1 16,1 0-1-16,2-4 0 0,-2-4-6 0,3-3-5 15,-1-2-16-15,-1-3-24 0,1-2-32 0,-2 1-40 16,1-4-37-16,0-1-62 0,0-1-142 15,-1-5-338-15,0-4-566 0</inkml:trace>
          <inkml:trace contextRef="#ctx0" brushRef="#br0" timeOffset="9448.7322">10178-656 166 0,'-1'-10'735'0,"-3"-5"-425"15,4 0-86-15,1 5-66 0,6 4-23 16,2 0-13-16,5 0-8 0,3-1-24 0,4-2-25 15,8 1-22-15,3-1-13 0,5 0-3 0,5 0 6 16,-2 1 7-16,2 2 6 0,-3-3 19 0,-1 5 7 16,-3-1 5-16,-1 4-2 0,-5-1-16 15,-1 2-10-15,-3 2-6 0,-4-1-2 0,-1 0 0 16,-2 3-4-16,-5-2-4 0,-2 0-1 0,-6-2-6 16,-2 0 3-16,-3 3 3 0,-4-3-1 15,0 1-1-15,1-1-5 0,-1 2-6 0,1-2-6 16,2 0-3-16,1 3-4 0,-3-3-3 0,2 1-6 15,0-1 3-15,-1 0 1 0,-2 0 2 0,4 0 4 16,-1 0-6-16,1 0-5 0,0 0-9 0,0-1-19 16,0 1-16-16,0 0-27 0,0-3-31 0,0 3-40 15,-1 0-46-15,-2 3-23 0,0-2-27 16,-2 3-43-16,-1 2-172 0,-3 0-396 0,-2 2 327 16</inkml:trace>
          <inkml:trace contextRef="#ctx0" brushRef="#br0" timeOffset="8790.2072">9445-670 1115 0,'-2'-8'367'0,"2"-4"-261"0,-1-3-63 16,0 4-22-16,1 0 2 0,-2-1 9 15,-3 1 18-15,0 1 17 0,-2 0 16 0,-1-1 3 16,-2 4-18-16,-2-3-19 0,2 6-25 0,0 0-18 15,-5 3-4-15,2 1-8 0,-2 0-3 0,-2 3 1 16,3 0-3-16,1 3-2 0,-3 1 2 16,4 2 1-16,-2 0 1 0,1 1 8 0,0-1-2 15,3 0 1-15,5-1 1 0,0 2-12 0,5-2 3 16,1-1 3-16,4-1 6 0,-1 1 10 16,4-1 6-16,0 2 2 0,2-1 1 0,-1 2 5 15,-1 0-2-15,2 3-2 0,0 1 0 0,-2 2-3 16,0 5 8-16,-1 3 2 0,-3 2 0 15,-1 5 2-15,1 2-7 0,-2 9-3 0,-2 0-3 16,-2 8-2-16,-4 1-1 0,-2 7 3 0,-1 4 2 16,-4 5-3-16,-3 3 2 0,-2 7 0 0,-1 5 0 15,-3 11 11-15,0 12 9 0,-5 10 1 0,2 3-2 16,-2-4-9-16,0-8-8 0,-1-7-3 0,1-12 0 16,-5-4 2-16,-6-8-5 0,1-10 2 15,-3-10-1-15,1-11 2 0,0-10 4 0,-4-9 1 16,-5-6 2-16,3-9-1 0,-3-8 6 0,4-8 1 15,-4-8 0-15,-1-10 2 0,0-8-13 0,-2-7-7 16,1-6-4-16,3-7 1 0,7-4 2 16,8-6 1-16,2 2-2 0,8-2-6 0,7 1-1 15,4 1 0-15,11-1-2 0,10 4-1 0,3 6-5 16,4-1-6-16,9 3 0 0,2-1-1 0,11-2 3 16,6 1 1-16,6-2 5 0,7 2-2 15,2-3 3-15,6-1 3 0,7-2 1 0,4-3 2 16,1 3-2-16,1-1-2 0,2 2 0 0,-2 0 1 15,1 2 2-15,-2 5 1 0,1-4 1 16,-5 8-2-16,-3-3 1 0,-4 1 0 0,-8 0 0 16,-1-1 2-16,-7 3-1 0,-9 0 1 0,-3 7-1 15,-7 3 3-15,-7 3 1 0,0 0 1 16,-7 3 0-16,-5 4-2 0,-1-1 0 0,-3 4 2 16,-3 0-3-16,-2 2 2 0,-2-1-1 0,-2 7 0 0,0 2-1 15,0 3 0-15,0 4-1 0,-1-1 0 16,0 5 0-16,-3 0 0 0,0 2 0 0,4 0-2 15,-3 2-4-15,3-2-10 0,-3 1-14 0,1 0-13 16,-1 6 2-16,-2 3 4 0,-3 5 16 16,0 7 15-16,-3 9 3 0,-1 4 2 0,-4 11-1 15,-2-1-1-15,3 4-1 0,-1 1 1 0,4 2 1 16,-1 0 1-16,4-2 2 0,-1-1-2 0,-1-6 0 16,3-4 2-16,2-6-2 0,0-5 1 15,2-4 0-15,2-2 0 0,2-4 1 0,0-6 2 16,1-2 0-16,2-2 1 0,1-6 0 0,2 2-2 15,0-4 3-15,0-2 2 0,2 0 4 0,-1-2 5 16,3 0-2-16,-1-3 1 0,4-1-4 16,6-2-4-16,0-5-1 0,1 0-1 0,1-2-2 15,1 3-2-15,-5-3-2 0,1 5-1 0,-3 0-1 16,-2 2 1-16,-1 4-2 0,0 2-2 0,-4 2 0 16,-5 4-2-16,4-2 2 0,-3 3-1 15,1 1 0-15,-1 1-3 0,0 2 0 0,1 2-1 16,2-2 1-16,-4-1 4 0,3 3 0 0,1 2 0 15,1-3-1-15,0 5-5 0,0-4-6 0,-1-2-20 16,1-1-35-16,0 0-44 0,1 1-52 16,-1-2-42-16,5-2-56 0,0-5-97 0,3-2-204 15,1-4-382-15</inkml:trace>
          <inkml:trace contextRef="#ctx0" brushRef="#br0" timeOffset="33461.8356">7637-617 1 0,'1'-15'0'0,"-1"-4"0"16,2-6 0-16,2 4 0 0,1 0 0 0,-2-1 235 15,5-2 27-15,-3 2-9 0,3 2-1 16,-4 0-18-16,2 5-23 0,-1 0-32 0,-2 4-40 16,-2-2-34-16,0 1-19 0,5 5-7 0,-5 4-14 15,1 0-25-15,-1 3-36 0,-1 3-37 0,1 0-1 16,-1 9 14-16,0 9 24 0,0 7 19 0,-2 9 0 15,-4 4-7-15,2 3-4 0,-3 2-2 16,-2 3-4-16,0-2 0 0,5-5-1 0,-4-4-1 16,5-7-1-16,3-2 0 0,0-6-3 0,0-2 2 15,1-3-1-15,5 0-1 0,-2-8 2 0,-2-4 2 16,8-1 3-16,-2-2 14 0,1-3 12 16,3-3 6-16,2-2 5 0,7-4-3 0,-2-4-11 15,4-5-5-15,2 0-4 0,-6-1-8 0,5 0-1 16,-5-1-4-16,0 1-3 0,3 2 2 0,-3 0-3 15,-4 2 0-15,5 3 0 0,-8 0-2 16,-4 5-1-16,1 3-3 0,-6 1-1 0,-3 4-6 16,0-1-10-16,0 0-5 0,1 4 1 0,2 0 9 15,1 7 9-15,0 1 10 0,-1 4-1 16,2-2-2-16,-1 2-1 0,-1-1-1 0,4-2 1 16,-2-1-3-16,0-4 3 0,2-1 1 0,1-2 0 15,-1-1 7-15,6-2 4 0,1-4 4 0,6-2 7 16,0-6-2-16,5 0-1 0,9-6-1 15,-5-1-3-15,5-2 0 0,-2-2 5 0,-2 2 0 16,-4-2 3-16,-3 2 8 0,-9-6 3 0,-4 0 0 16,-4-2 0-16,-6 0-7 0,0 0-7 0,0-1-3 15,-3 3-9-15,-1 0-6 0,-1 2-2 0,2 3-6 16,0 5-8-16,1 0-15 0,-5 5-35 16,6 3-55-16,-5-1-84 0,-1 1-145 0,5 2-291 15,-1 2-816-15</inkml:trace>
        </inkml:traceGroup>
      </inkml:traceGroup>
    </inkml:traceGroup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30.2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CBDDC16-22EB-4E25-8B1B-5E7A57FFE4C9}" emma:medium="tactile" emma:mode="ink">
          <msink:context xmlns:msink="http://schemas.microsoft.com/ink/2010/main" type="writingRegion" rotatedBoundingBox="16879,7864 15575,11599 14501,11224 15805,7489"/>
        </emma:interpretation>
      </emma:emma>
    </inkml:annotationXML>
    <inkml:traceGroup>
      <inkml:annotationXML>
        <emma:emma xmlns:emma="http://www.w3.org/2003/04/emma" version="1.0">
          <emma:interpretation id="{DF0BF6AE-6149-4F89-85F7-0BD2A96FFED1}" emma:medium="tactile" emma:mode="ink">
            <msink:context xmlns:msink="http://schemas.microsoft.com/ink/2010/main" type="paragraph" rotatedBoundingBox="16879,7864 15575,11599 14501,11224 15805,74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9DD458-5758-4890-BBAD-79356C1123FF}" emma:medium="tactile" emma:mode="ink">
              <msink:context xmlns:msink="http://schemas.microsoft.com/ink/2010/main" type="line" rotatedBoundingBox="16879,7864 15575,11599 14501,11224 15805,7489"/>
            </emma:interpretation>
          </emma:emma>
        </inkml:annotationXML>
        <inkml:traceGroup>
          <inkml:annotationXML>
            <emma:emma xmlns:emma="http://www.w3.org/2003/04/emma" version="1.0">
              <emma:interpretation id="{A9C0325B-6FC1-45FC-999E-BA381C48A3C4}" emma:medium="tactile" emma:mode="ink">
                <msink:context xmlns:msink="http://schemas.microsoft.com/ink/2010/main" type="inkWord" rotatedBoundingBox="16879,7864 16216,9761 15143,9386 15805,7489">
                  <msink:destinationLink direction="with" ref="{9C2F009D-2154-470B-8C43-6339212560DC}"/>
                </msink:context>
              </emma:interpretation>
              <emma:one-of disjunction-type="recognition" id="oneOf0">
                <emma:interpretation id="interp0" emma:lang="en-IN" emma:confidence="0">
                  <emma:literal>ones</emma:literal>
                </emma:interpretation>
                <emma:interpretation id="interp1" emma:lang="en-IN" emma:confidence="0">
                  <emma:literal>one</emma:literal>
                </emma:interpretation>
                <emma:interpretation id="interp2" emma:lang="en-IN" emma:confidence="0">
                  <emma:literal>once</emma:literal>
                </emma:interpretation>
                <emma:interpretation id="interp3" emma:lang="en-IN" emma:confidence="0">
                  <emma:literal>Fe</emma:literal>
                </emma:interpretation>
                <emma:interpretation id="interp4" emma:lang="en-IN" emma:confidence="0">
                  <emma:literal>fe</emma:literal>
                </emma:interpretation>
              </emma:one-of>
            </emma:emma>
          </inkml:annotationXML>
          <inkml:trace contextRef="#ctx0" brushRef="#br0">1332-2448 1445 0,'-5'-15'127'16,"-4"-5"-100"-16,1-2-10 0,2 7-3 16,6 1 4-16,0 0 21 0,2-1 42 0,-2 0 54 0,0-1 47 15,-3 0 23-15,0 3-5 0,0 1-24 16,-2 2-28-16,4 4-24 0,-1 0-28 0,2 4-26 16,0 2-33-16,0 0-20 0,0 6-17 0,0 6-6 15,0 14 8-15,-4 12-4 0,2 13 3 0,-4 9 0 16,-2 1-1-16,-1 5 3 0,0-2-1 15,1-1 1-15,-1 1-2 0,0-2 3 0,2 0-3 16,-1-2-2-16,4-5 4 0,2-5-8 0,-2 3 1 16,2-2-4-16,-4-4-8 0,-4-3-14 0,1-7-27 15,1-4-25-15,-3-6-28 0,-1-6-26 16,1-6-25-16,-1-6-29 0,1-5-16 0,2-4-34 16,2-4-49-16,3-7-74 0,2-8-121 0,3-6-110 15,0-8 400-15,3-5 194 0</inkml:trace>
          <inkml:trace contextRef="#ctx0" brushRef="#br0" timeOffset="249.6335">1092-2124 1 0,'-4'-48'0'0,"-2"-16"0"0,-1-18 290 0,0 8-2 16,7 6-54-16,2-4-37 0,4-1-38 0,2-3-24 15,2-6-24-15,3 0-9 0,2 4-7 16,4-1-10-16,3 4 4 0,1 7-7 0,4 2-9 16,0 11-7-16,4 4-15 0,-2 8-8 0,6 1-8 15,0 9-4-15,1 6-2 0,-1 9-6 16,-2 4-7-16,-3 12-11 0,2 4-4 0,-1 9-5 15,-4 7 0-15,-2 11 5 0,-6 9 1 0,-3 10 6 16,-5 7 4-16,-4 5 0 0,-7 3 3 0,-4 2 2 16,-4 1-1-16,-7-2 0 0,-3-2 1 0,-3-3-2 15,-5-2-4-15,0-2 4 0,-5-2-6 0,-1 0 2 16,-1-2-3-16,-1-4-7 0,3-1-3 16,-3-6-18-16,5 0-38 0,-1-4-63 0,7-5-97 15,-2-2-146-15,6-4-230 0,0-5-335 0</inkml:trace>
          <inkml:trace contextRef="#ctx0" brushRef="#br0" timeOffset="-400.8261">468-2549 1610 0,'-6'-23'235'0,"1"-4"-47"0,-3 0 6 15,1 12-48-15,4 8-19 0,-5-1-19 0,6 4-14 16,-4 1-15-16,4 0-14 0,-2 3-16 0,2 0-19 16,1 0-13-16,0 3-9 0,-3 3-7 15,-2 7-2-15,-2 5 0 0,-1 8 3 0,-1 2 0 16,0 1 0-16,6-1 0 0,2-4-4 0,4-3 3 16,2-5 1-16,4-1 1 0,0-2 2 0,5-5-5 15,2-1 0-15,1-5-1 0,0-2 6 16,0-2 2-16,2-5 5 0,-2-2 7 0,-3-3-3 15,-8 0 8-15,3 3 2 0,-6-3-2 0,-4 3 3 16,-3-3-8-16,-2 0-10 0,-5 2-5 0,-1 0-6 16,0 3 2-16,-2 2 0 0,-4 2-9 15,3 1-7-15,-6 2-18 0,2 2-19 0,-1 3-28 16,1 2-39-16,-2 1-87 0,6 3-137 0,3 2-291 16,1 0-874-16</inkml:trace>
        </inkml:traceGroup>
        <inkml:traceGroup>
          <inkml:annotationXML>
            <emma:emma xmlns:emma="http://www.w3.org/2003/04/emma" version="1.0">
              <emma:interpretation id="{1CF85CCB-D6CD-4FBE-87E7-5EB2848C1043}" emma:medium="tactile" emma:mode="ink">
                <msink:context xmlns:msink="http://schemas.microsoft.com/ink/2010/main" type="inkWord" rotatedBoundingBox="15317,11298 15251,11486 15061,11420 15127,11231"/>
              </emma:interpretation>
              <emma:one-of disjunction-type="recognition" id="oneOf1">
                <emma:interpretation id="interp5" emma:lang="en-IN" emma:confidence="0">
                  <emma:literal>@</emma:literal>
                </emma:interpretation>
                <emma:interpretation id="interp6" emma:lang="en-IN" emma:confidence="0">
                  <emma:literal>a</emma:literal>
                </emma:interpretation>
                <emma:interpretation id="interp7" emma:lang="en-IN" emma:confidence="0">
                  <emma:literal>9</emma:literal>
                </emma:interpretation>
                <emma:interpretation id="interp8" emma:lang="en-IN" emma:confidence="0">
                  <emma:literal>8</emma:literal>
                </emma:interpretation>
                <emma:interpretation id="interp9" emma:lang="en-IN" emma:confidence="0">
                  <emma:literal>A</emma:literal>
                </emma:interpretation>
              </emma:one-of>
            </emma:emma>
          </inkml:annotationXML>
          <inkml:trace contextRef="#ctx0" brushRef="#br0" timeOffset="17159.1714">162 110 254 0,'-4'-15'427'15,"1"-2"-76"-15,-1-5 12 0,3 6-96 0,-1 2-46 16,2 4-34-16,-2 1-41 0,2 3-27 0,0 5-23 16,0 2-24-16,-2 0-36 0,0 4-19 0,0 0-11 15,0 2 0-15,-5 2 12 0,0 10 8 16,-5 0 5-16,0 2-5 0,1 0 0 0,1 1-6 16,4-6-1-16,5 0 5 0,1-5-11 0,4-4-2 15,0-1-2-15,4-1-3 0,1-2 12 0,3-2 6 16,2-2 7-16,1-2 2 0,-2-5 0 0,0 2 0 15,1-1 2-15,-6-1 7 0,-1-3-2 16,-3 2 1-16,-3-3-5 0,-2-4-11 0,-3 2-3 16,-3-5-9-16,0 4-1 0,-1 1-4 0,-1 5-5 15,1 1-3-15,0 1-6 0,1 5-6 16,2 1-1-16,-2 2-1 0,-1 1 0 0,-4 1 1 16,-2 4 5-16,0 1 3 0,-4 2 5 0,1-3 3 15,1 4-3-15,5-4-1 0,2-2-9 0,2 1-7 16,6-3-16-16,2 3-20 0,6 0-41 15,2 0-66-15,0 4-120 0,6 0-254 0,5 2-497 16,-1 2 81-16</inkml:trace>
        </inkml:traceGroup>
      </inkml:traceGroup>
    </inkml:traceGroup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32.9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A2B6BFA-EBFF-4A6C-8B35-0E20A8906552}" emma:medium="tactile" emma:mode="ink">
          <msink:context xmlns:msink="http://schemas.microsoft.com/ink/2010/main" type="writingRegion" rotatedBoundingBox="16277,8625 20887,7679 21105,8744 16495,9690"/>
        </emma:interpretation>
      </emma:emma>
    </inkml:annotationXML>
    <inkml:traceGroup>
      <inkml:annotationXML>
        <emma:emma xmlns:emma="http://www.w3.org/2003/04/emma" version="1.0">
          <emma:interpretation id="{3854AB47-AC0E-4C38-B1E2-CF402AB8EC24}" emma:medium="tactile" emma:mode="ink">
            <msink:context xmlns:msink="http://schemas.microsoft.com/ink/2010/main" type="paragraph" rotatedBoundingBox="16277,8625 20887,7679 21105,8744 16495,96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5C3CA7-2A9E-4A75-A41D-F18C3E1B6BE0}" emma:medium="tactile" emma:mode="ink">
              <msink:context xmlns:msink="http://schemas.microsoft.com/ink/2010/main" type="line" rotatedBoundingBox="16277,8625 20887,7679 21105,8744 16495,9690"/>
            </emma:interpretation>
          </emma:emma>
        </inkml:annotationXML>
        <inkml:traceGroup>
          <inkml:annotationXML>
            <emma:emma xmlns:emma="http://www.w3.org/2003/04/emma" version="1.0">
              <emma:interpretation id="{ACD9B4F8-C4AF-4BF9-9767-562677DEAEDE}" emma:medium="tactile" emma:mode="ink">
                <msink:context xmlns:msink="http://schemas.microsoft.com/ink/2010/main" type="inkWord" rotatedBoundingBox="16277,8625 20887,7679 21105,8744 16495,9690"/>
              </emma:interpretation>
              <emma:one-of disjunction-type="recognition" id="oneOf0">
                <emma:interpretation id="interp0" emma:lang="en-IN" emma:confidence="0">
                  <emma:literal>fishable</emma:literal>
                </emma:interpretation>
                <emma:interpretation id="interp1" emma:lang="en-IN" emma:confidence="0">
                  <emma:literal>wish able</emma:literal>
                </emma:interpretation>
                <emma:interpretation id="interp2" emma:lang="en-IN" emma:confidence="0">
                  <emma:literal>Fishable</emma:literal>
                </emma:interpretation>
                <emma:interpretation id="interp3" emma:lang="en-IN" emma:confidence="0">
                  <emma:literal>wish at he</emma:literal>
                </emma:interpretation>
                <emma:interpretation id="interp4" emma:lang="en-IN" emma:confidence="0">
                  <emma:literal>Irish able</emma:literal>
                </emma:interpretation>
              </emma:one-of>
            </emma:emma>
          </inkml:annotationXML>
          <inkml:trace contextRef="#ctx0" brushRef="#br0">3790 1895 1 0,'10'-10'214'0,"-6"-5"228"0,5-6-94 16,-8 1-57-16,-2 7-47 0,-7-3-32 0,3 4-27 0,-5 0-29 15,-2 1-22-15,4 5-30 0,-1 2-28 16,-2 4-23-16,-1 4-26 0,-3 4-14 0,1 7-8 16,-5 7-2-16,-1 2 6 0,-2 4 1 0,3 3 2 15,-3-3-3-15,6 3-2 0,1-1 1 16,-3 0-2-16,9-4-1 0,1-1-7 0,7-6-5 15,1-2-5-15,5-4-2 0,3-2 1 0,3-5 1 16,-2-1 7-16,3-4 6 0,4-2 7 0,2-4 3 16,2-2 2-16,0-4 0 0,4-3-2 15,-8-3-3-15,2 1 1 0,-2-2 0 0,-6 2 5 16,-3-2 3-16,0 0 3 0,-2 1-2 0,-4 1 1 16,1 4 2-16,-2 2 0 0,0 5 2 0,-2-1-7 15,2 5-10-15,0 2-10 0,0-1-16 16,0 2-5-16,-1 4 2 0,-2 0 5 0,-1 1 8 15,0 5 6-15,3 0 1 0,-2 3-2 0,3-2 4 16,0-2-6-16,2-1-4 0,0-2-1 0,4-2-7 16,0-2 2-16,4 0 0 0,1-4-2 15,-2-1-6-15,4-4-19 0,3 1-31 0,3-8-46 16,-4-1-30-16,4-4-11 0,1-2 16 0,-4 0 43 16,5-5 22-16,4 1-2 0,-7-3-5 0,6-5-7 15,-3 0 13-15,-3-3 30 0,-3-5 22 0,0-1 13 16,2-2 10-16,-1-5 10 0,2 4 5 15,-3-6 7-15,3 1 11 0,0 1 17 0,-4 0 28 16,0 1 34-16,-2 6 27 0,0 2 13 0,-7 6 4 16,5 6-16-16,-6 3-14 0,3 4-13 15,-5 4-17-15,0 5-16 0,-1 2-15 0,0 5-18 16,-1 2-15-16,0 2-26 0,0 2-15 0,0 3-5 16,0 6 4-16,-1 7 18 0,0 8 12 0,-5 9 6 15,-2 8 1-15,-3 8 0 0,-2 1-3 16,0 6-1-16,-4 1-1 0,-1-2 1 0,-2 1 3 15,4-1-7-15,-2-2-3 0,5-4-5 0,5-3-3 16,0-5 3-16,6-7 1 0,4-5 0 0,4-5-2 16,0-5 0-16,4-1 2 0,2-6 0 15,-1-2 3-15,-3-6 1 0,4-1 1 0,2-4 2 16,2-2 1-16,0-3 1 0,0-2 4 0,-1-3 0 16,1-4-2-16,3 0 0 0,-2-2-3 0,-2-2-1 15,0 1 6-15,1-4 0 0,1-2-3 0,-4-1 0 16,1 1-4-16,-2-2 0 0,1-1 2 15,-3 3 0-15,-2 3 0 0,-6-4-1 0,5 7-1 16,-6 0-3-16,-1 5 4 0,-1-1-1 0,-3 2-2 16,-1 2 0-16,-1-1-8 0,-4 4-1 0,-5-1-2 15,-4 2-2-15,2 1 2 0,-7 2-4 16,2 2-3-16,2-1-2 0,3 4-11 0,3-2-13 16,2 2-28-16,3-1-48 0,-1-1-79 0,6 2-99 15,0 2-147-15,2-3-299 0,2 3-395 0</inkml:trace>
          <inkml:trace contextRef="#ctx0" brushRef="#br0" timeOffset="315.3279">4754 1040 1402 0,'0'-8'132'0,"-2"-2"-61"0,2-1-29 0,1 3-14 0,2 2-8 15,2 1 6-15,-2 1 13 0,-1-1 32 16,5 2 32-16,-4 2 16 0,-1 1-4 0,-2 0-32 16,2 3-29-16,2 0-18 0,0 4-3 0,0 4 12 15,1 6 10-15,2 9 6 0,-4 3-2 0,5 10-10 16,-6 4-9-16,-2 4-12 0,-1 5-2 16,-4 3-2-16,-1-1-4 0,1 2-1 0,-4-4-4 15,-4-3-4-15,1 3-3 0,0 0-1 0,-1-3 2 16,1 1-3-16,4-8 0 0,-3-1-7 0,2-5 1 15,5-4-6-15,-2-1-9 0,1 0-64 16,-4 1-28-16,3-4-34 0,-3-2-126 0,5-10-105 16,1-4-250-16,0-6-323 0,6-5 639 0</inkml:trace>
          <inkml:trace contextRef="#ctx0" brushRef="#br0" timeOffset="755.209">4914 1740 751 0,'0'-3'446'0,"0"-1"-187"16,4-1-78-16,-1 1-32 0,-1-1-36 16,1-1-29-16,4-1-15 0,-1-1-10 0,6-1 5 15,2 1 10-15,5-4-3 0,1 5-5 16,4-7-10-16,1 1-12 0,1 1-12 0,2-2-10 16,-1 2-9-16,2-3-3 0,3 1 6 0,-1-2 1 15,-5 1 7-15,-2-5-1 0,-8 4-1 0,-3-2 6 16,0 0 1-16,-4 0 3 0,-5-1-4 0,-3 2-2 15,-1 1-6-15,-1 4-3 0,-3 2-3 16,-4 1-5-16,-3 3-7 0,-1 4-3 0,-4-1-8 16,-3 6 0-16,-4 3 2 0,-3 5 1 0,-4 2 3 15,-3 5 0-15,4 2-1 0,-4 4 1 0,2 7 1 16,0 3 2-16,-2 3 3 0,5 6 3 16,2 1-4-16,2 2 2 0,6-1 1 0,-2 1 1 15,10-6 1-15,2-4 0 0,5-2-1 0,6-8-2 16,6 0 2-16,6-5 2 0,-1-5 6 15,8-1 3-15,-1-5 1 0,4-5 6 0,9-2-3 16,-1-3 1-16,4-3 4 0,5-2-6 0,-2-2 4 16,7-5-4-16,-3 0-2 0,4 2 2 15,-2-3-1-15,4 2-1 0,-10-3-4 0,-1 0 0 0,-6 1-7 16,-13 2-1-16,-5-1 0 0,-3-1-12 0,-4 4-10 16,-5 0-26-16,-3-2-41 0,-2 3-43 15,-3 2-77-15,-2 0-163 0,-5 3-399 0,0-1-785 16</inkml:trace>
          <inkml:trace contextRef="#ctx0" brushRef="#br0" timeOffset="-1721.5861">882 2466 297 0,'8'-3'623'15,"5"-2"-462"-15,8-4-65 0,7-1-49 0,4-5-4 16,8-6 19-16,7-6 20 0,8-3 19 0,0-1 10 15,3-2-5-15,-3 0-6 0,-4 2-13 0,-4 1-7 16,-2 0-5-16,-9 0-5 0,-3 2 2 16,-7 2-1-16,-8 4 5 0,-3 2-3 0,-5 6-5 15,-4 3-3-15,-5 5-10 0,-1 0-6 0,0 3-8 16,-4 3-11-16,3-1-16 0,-1 2-13 16,-3 1-12-16,-3 1-7 0,-3 4 6 0,-5 5 1 15,-4 4 2-15,-4 9 5 0,-8 6-3 0,2 3 5 16,-7 8 2-16,2 4 2 0,2 2 1 0,1 8-4 15,6-3 0-15,1-5-1 0,7 0 1 16,7-11 1-16,6-4-2 0,0-7 2 0,8-3-3 16,0-9 4-16,4 0 3 0,1-3-1 0,1-2 7 15,2 2 3-15,3-7 7 0,1-6 8 16,0-2 2-16,5-6-5 0,4-3-5 0,3-3-4 16,5-2-7-16,2-5 0 0,-1 2-1 0,5-5-3 15,-3 0 2-15,-3 0-1 0,-3-4-1 16,2-2 0-16,-3 0 0 0,-4-2 2 0,-1 2 0 0,0 2 0 15,-3 2-3-15,0 4-1 0,-6 0 2 0,0 3-1 16,3 5 2-16,-8-2-2 0,3 5-4 16,-4 1 2-16,-1 3-3 0,-1 1 1 0,-2 4 3 15,-4 2-5-15,0 2-1 0,0 2-10 16,0-1-10-16,0 2 2 0,-1 3 4 0,-2 2 7 0,2 9 10 16,-4 4 1-16,2 0-3 0,-2 3 3 15,-1 1 1-15,4 2 0 0,-1-3-1 0,2 0-2 16,-1-1 0-16,4-2-1 0,-1-3 3 0,3-1 2 15,3-5-5-15,-1 0 5 0,5-6-5 16,-2-3 3-16,4-2 3 0,-1-1-1 0,2-1 5 16,5-2-5-16,-3-3 3 0,-1-6 0 0,2 0-1 15,2-6 2-15,0 0-3 0,2-2 0 0,4-3-4 16,-5 2 2-16,0-3 3 0,-3 2 0 16,2-4 2-16,-2 3-2 0,-1-6-3 0,2 0 2 15,1 2-3-15,-5-4 3 0,1 6-3 0,1 4-2 16,0 2-2-16,-4 1-1 0,-1 6 3 15,-3 0 2-15,-1 6 2 0,-2 5-2 0,-3-1-3 16,-2 2-3-16,0 2-10 0,-2-2-1 0,2 4 0 16,-4 5 1-16,3 3 9 0,-3 7 4 0,1-2 1 15,2 4 3-15,0-4 1 0,-2 3-3 0,2 1 0 16,1-3 0-16,-2 2-2 0,2 0 4 16,0-4-1-16,0 3 2 0,0-5-1 0,0 3-6 15,0-4 3-15,0 2-4 0,2-3 0 0,-2-3-15 16,1 1-41-16,-1-2-73 0,3-4-109 0,-1 0-152 15,0-3-300-15,2-2-629 0</inkml:trace>
          <inkml:trace contextRef="#ctx0" brushRef="#br0" timeOffset="-1573.1827">2417 1614 440 0,'-5'-9'476'16,"-2"-1"-327"-16,3-2-41 0,3 9-79 0,2 0-57 0,3 2-26 15,-1 5-19-15,2-4 1 0,-1 6 20 16,-1 3-8-16,2 0-78 0,-1 4-240 0,-1 2 32 16</inkml:trace>
          <inkml:trace contextRef="#ctx0" brushRef="#br0" timeOffset="-1205.1275">2778 1767 751 0,'-1'-2'235'0,"-1"-1"-129"16,0 2-70-16,-6 2-20 0,0 2 10 0,-2 3 24 16,-9 5 26-16,1-1 21 0,-1 5 15 15,-3 1 4-15,6 1-5 0,-4-2-14 0,4 0-23 16,4-3-20-16,4-2-22 0,3 2-10 0,3-1-5 16,2-2 0-16,3 1 3 0,5-2 0 15,-4-1-3-15,7 4-3 0,-3-4-4 0,5 3-2 16,-1 1-1-16,0-1 1 0,2 2-3 0,0 0-4 15,0 1 0-15,-1-1-6 0,3 3 6 16,-1-1 1-16,-3 1 3 0,-2-1-1 0,-1 0-2 16,0 1 6-16,2 0 0 0,-7-3 12 0,-1 0 7 15,-3-2 12-15,-2 1 13 0,0-2 7 0,-8 6 10 16,-4-3-3-16,-2 1-9 0,-10 0-10 0,-2 1-16 16,-7-1-7-16,3-2-7 0,-4-1-1 15,-1-2-2-15,8-2-4 0,-1-1-2 0,2-1-8 16,6-4 0-16,3 0-2 0,7-1-14 0,4-4-33 15,6-1-73-15,2-3-93 0,4-5-113 0,8-2-136 16,7-5-190-16,7-6-232 0</inkml:trace>
          <inkml:trace contextRef="#ctx0" brushRef="#br0" timeOffset="-754.9738">3051 1411 1042 0,'7'-18'339'15,"0"-6"-105"-15,4 1-68 0,-6 5-46 0,4 7-12 16,-5 2-15-16,3 5-22 0,-4 1-35 16,-3 3-29-16,0 3-15 0,0 4-5 0,0 2 17 15,0 9 22-15,-6 9 17 0,0 7 8 0,-5 9-2 16,2 3-3-16,-6 7-5 0,0 4-2 0,2 7-3 16,-2 1-7-16,-1 3-3 0,1 1-8 15,4-2-1-15,-2-4-3 0,4-4-3 0,5-6-1 16,-2-2-6-16,5-7 2 0,-5-5 0 0,6-8 3 15,-1-7 0-15,1-2-1 0,0-7 0 0,1-6-3 16,-1-3 6-16,0-3 5 0,2-3 8 0,-2-1 2 16,1-1 2-16,3-2 4 0,2-4-4 15,-2-7 3-15,6-8-6 0,2-3-11 0,2-2-2 16,-1-2-6-16,3 0-1 0,0 4 0 0,-1-2-2 16,1 7 1-16,0 3-7 0,-2 2-1 0,-2 6-4 15,1 4-3-15,-1 3 4 0,-2 3-3 16,0 3 0-16,1 1-1 0,1 5 3 0,2 0 3 15,-4 4 4-15,2-3 5 0,-2 3-5 0,-2-3-1 16,3 3 0-16,-6-1-2 0,2-3 4 0,-5-1 1 16,4 2 0-16,-1-5-3 0,-2 1 0 15,5 0-7-15,-3-4-17 0,6 2-28 0,1-4-54 16,3-1-61-16,1-4-72 0,7-2-68 0,-1 0-27 16,6-4-55-16,1-1-82 0,7-4-81 15,-3-1 330-15,4-3 224 0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23.7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EDF273F-07A9-406F-B57D-04F7D4746CD6}" emma:medium="tactile" emma:mode="ink">
          <msink:context xmlns:msink="http://schemas.microsoft.com/ink/2010/main" type="inkDrawing" rotatedBoundingBox="6005,9908 6134,12274 5023,12334 4894,9968" semanticType="callout" shapeName="Other">
            <msink:sourceLink direction="with" ref="{24E6B26D-9765-40D4-A956-1AE5D17DA41E}"/>
            <msink:sourceLink direction="with" ref="{B2B8C2D1-C138-4851-8F9A-1044035A3A95}"/>
          </msink:context>
        </emma:interpretation>
      </emma:emma>
    </inkml:annotationXML>
    <inkml:trace contextRef="#ctx0" brushRef="#br0">4280 5330 206 0,'2'-1'857'0,"-2"1"-338"16,0 1-179-16,-4 10-108 0,-6 2-34 15,2 6-15-15,-1 4-35 0,-5 5-36 0,-3 3-33 16,2 2-13-16,-1 2-13 0,-1 1-7 0,2-2-4 15,3-1-4-15,4-1-3 0,8-1-6 16,4-5-7-16,5-7-10 0,9-1-3 0,3-2-4 16,5-3-1-16,6-4 1 0,1-6-1 0,6-4 0 15,3-4-4-15,-3-4-7 0,0-3-6 0,-7-2-8 16,-8-3 1-16,-3 2-4 0,-6-6-6 16,-6-5-4-16,-5 0-6 0,-4-6 1 0,-2-3 11 15,-8-1 9-15,1-1 12 0,0-5 3 0,-2-5 0 16,3 1 0-16,4-3 0 0,2-2 1 0,2 0-1 15,3-3 2-15,7-2-3 0,0-1 0 0,4 1 1 16,0 3-1-16,2 8 5 0,2 9-3 16,-3 10-1-16,-2 12 0 0,0 5-3 0,-4 1 5 15,1 7 1-15,-4 2 3 0,3 7 2 0,0 6 8 16,1 10 9-16,2 10 5 0,0 9 6 0,-1 6-1 16,1 6 0-16,0 5 2 0,-4 1 0 0,0 3 4 15,0 4-2-15,-5 9-2 0,-2 5-3 16,-2 6-6-16,-2 7-4 0,-2 1-6 0,-1 5-1 15,-2 6-5-15,-8 1-2 0,1 5-2 0,-9 2-1 16,-3-1 0-16,3-2-1 0,-4-3-1 16,9-6-2-16,2-5 3 0,-1-3-4 0,9-12 0 15,2-13-2-15,6-16-11 0,5-19 3 0,4-10-3 16,3-13-1-16,5-8 5 0,0-5 3 0,4-6 1 16,6-10 6-16,0-5-3 0,4-10-7 15,-2-11-12-15,-1-7-9 0,-6-6-16 0,-2-7-2 16,-6 0 0-16,-7-1-4 0,-6-2 10 0,-7 2-1 15,-8 0 10-15,-5 6 16 0,-1 3 8 16,-6 3 10-16,-1 8 8 0,-4 4 0 0,-1 5 5 0,-3 5 6 16,-1 7 10-16,-1 0 9 0,3 5 13 15,3 4 5-15,7 0 1 0,3 3-3 0,9 0-13 16,9 0-17-16,5-1-16 0,10-2-9 0,8 0-5 16,6-7 1-16,11 0 4 0,7-6-1 0,4 0 4 15,5 1-1-15,5 0-4 0,6 1 1 16,4 0-10-16,0 2-8 0,1 0-27 0,1 4-46 15,-1 2-89-15,-1 0-176 0,-5-1-422 0,-2-1-799 16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06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E6B26D-9765-40D4-A956-1AE5D17DA41E}" emma:medium="tactile" emma:mode="ink">
          <msink:context xmlns:msink="http://schemas.microsoft.com/ink/2010/main" type="inkDrawing" rotatedBoundingBox="1591,12300 9542,11577 9562,11806 1612,12529" shapeName="Other">
            <msink:destinationLink direction="with" ref="{AEDF273F-07A9-406F-B57D-04F7D4746CD6}"/>
          </msink:context>
        </emma:interpretation>
      </emma:emma>
    </inkml:annotationXML>
    <inkml:trace contextRef="#ctx0" brushRef="#br0">77 831 1307 0,'-18'-19'120'0,"-5"2"-61"0,-1-6-11 15,12 14-13-15,11 4-28 0,1 2-23 0,4-3-18 16,5 2-12-16,6 0 5 0,5-2 11 16,2 1 14-16,11-4 15 0,-2 3 9 0,8-2 8 15,12-3 4-15,12-1 4 0,15-1 2 0,9-4 1 16,19 1 2-16,17-5-4 0,14 1 3 0,12-2-4 15,18-4-1-15,14 0 1 0,19-4-7 16,14 4-2-16,16 0-5 0,10 0 0 0,11 0-3 16,10 0 3-16,7 0 0 0,10 0-6 0,-2 3 3 15,1 1-4-15,2 1 0 0,-5-1 5 16,-2 2-8-16,-5-2 3 0,-7 0-1 0,-8 3 3 16,-9 0 9-16,-11 1 10 0,-8 3 10 0,-8 2 10 15,-13-1 2-15,-4 4 1 0,-15 2-4 16,-13 1-8-16,-13 1-7 0,-16 3-8 0,-13 0-5 0,-16 3-4 15,-18 1-2-15,-23 1-1 0,-11 0-2 16,-20 0-2-16,-14 2-7 0,-8-2-10 0,-11 0-20 16,-8 4-17-16,-3-6-12 0,-11 4-25 0,-9 2-108 15,-15 2-305-15,-3 4-724 0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08.0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9026E7C-1204-47F7-B6F7-168D7CF92CBF}" emma:medium="tactile" emma:mode="ink">
          <msink:context xmlns:msink="http://schemas.microsoft.com/ink/2010/main" type="inkDrawing" rotatedBoundingBox="9698,11684 27264,14901 27255,14955 9689,11737" semanticType="underline" shapeName="Other">
            <msink:sourceLink direction="with" ref="{F993633C-F58F-4AC7-ABDC-264DC37A1903}"/>
          </msink:context>
        </emma:interpretation>
      </emma:emma>
    </inkml:annotationXML>
    <inkml:trace contextRef="#ctx0" brushRef="#br0">0 0 381 0,'76'4'19'0,"30"3"-14"16,34 8 8-16,-10 11-5 0,-8 0-7 15,10 2-11-15,8 0 0 0,6 3 2 0,11-1 6 16,8-1 11-16,12 3 4 0,4 2 8 0,9 0 9 16,1 6 7-16,12 0 6 0,9 3 3 0,4 3-1 15,8 0-2-15,8 3-6 0,7-3-6 0,3 2-3 16,14-4-1-16,5 4 0 0,7 0-1 0,0 0-4 16,13 2-5-16,4 2-6 0,2 0-1 0,6 3-2 15,10-2 0-15,6 1-1 0,6 2 1 16,9 3 0-16,-1 1 4 0,6 1 2 0,10 1 2 15,-2 1-1-15,10 1-3 0,2-1-1 16,3-3-4-16,5-2 4 0,0 0-5 0,-1 0-3 16,0 3-1-16,-2-2-10 0,-9 2 0 0,4 0-3 15,-7 2 1-15,-7 0 6 0,6 0 6 0,-10 0 8 16,-4-1 13-16,-4 0 17 0,-10 1 7 0,-10-2 17 16,-3-3-1-16,-10-8-9 0,-13 2-1 15,-11 0-16-15,-13-6-4 0,-12 0-4 0,-14-4-4 16,-14-4 0-16,-18 2-12 0,-16-2-30 0,-10-2-109 15,-17-3-199-15,-13-2-383 0,-14-5 340 16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48.5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8C32A0-C09D-4136-B267-32598F016739}" emma:medium="tactile" emma:mode="ink">
          <msink:context xmlns:msink="http://schemas.microsoft.com/ink/2010/main" type="writingRegion" rotatedBoundingBox="13741,12319 18878,8916 20922,12000 15785,15404"/>
        </emma:interpretation>
      </emma:emma>
    </inkml:annotationXML>
    <inkml:traceGroup>
      <inkml:annotationXML>
        <emma:emma xmlns:emma="http://www.w3.org/2003/04/emma" version="1.0">
          <emma:interpretation id="{8D673FCA-76A3-45A9-80A7-39A8A7A2EB02}" emma:medium="tactile" emma:mode="ink">
            <msink:context xmlns:msink="http://schemas.microsoft.com/ink/2010/main" type="paragraph" rotatedBoundingBox="15846,10329 17404,10329 17404,12830 15846,128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95CE55E-28D0-4A09-8D71-9A92781CBF6B}" emma:medium="tactile" emma:mode="ink">
              <msink:context xmlns:msink="http://schemas.microsoft.com/ink/2010/main" type="inkBullet" rotatedBoundingBox="15692,12705 16343,10180 17764,10546 17113,13071"/>
            </emma:interpretation>
            <emma:one-of disjunction-type="recognition" id="oneOf0">
              <emma:interpretation id="interp0" emma:lang="en-IN" emma:confidence="0">
                <emma:literal>to</emma:literal>
              </emma:interpretation>
              <emma:interpretation id="interp1" emma:lang="en-IN" emma:confidence="0">
                <emma:literal>a</emma:literal>
              </emma:interpretation>
              <emma:interpretation id="interp2" emma:lang="en-IN" emma:confidence="0">
                <emma:literal>too</emma:literal>
              </emma:interpretation>
              <emma:interpretation id="interp3" emma:lang="en-IN" emma:confidence="0">
                <emma:literal>she</emma:literal>
              </emma:interpretation>
              <emma:interpretation id="interp4" emma:lang="en-IN" emma:confidence="0">
                <emma:literal>se</emma:literal>
              </emma:interpretation>
            </emma:one-of>
          </emma:emma>
        </inkml:annotationXML>
        <inkml:trace contextRef="#ctx0" brushRef="#br0">803 883 1 0,'-3'-18'0'16,"-3"-4"0"-16,0-8 0 0,8 1 99 15,6-2 40-15,4-1 45 0,3-6 55 0,2-3 40 16,2-4 30-16,-3-3-10 0,1-3-43 0,-1 0-44 15,-1 4-37-15,-4-3-49 0,0 4-30 16,-10 1-18-16,-2 5-17 0,-6 2-12 0,-1 4-8 16,-6 2-8-16,-3 4-10 0,-4 3-7 0,-5 4-8 15,-3 4-7-15,-5 6 0 0,-1 3 1 0,-2 4 0 16,-2 4 3-16,-1 4-3 0,-2 4 2 16,-2 7 0-16,2 2 2 0,-2 6 0 0,1 7-1 15,6 4-1-15,2 10-2 0,1 6 3 0,6 10 1 16,0 7 4-16,8 10 7 0,1 9 0 0,7 3 5 15,2 8 1-15,4 5 3 0,2 1-2 0,1 1-3 16,2-2-3-16,-3 0-5 0,2 0 3 0,-3 3-5 16,-3 4 0-16,-3-1-2 0,1 2-4 15,-5-2-1-15,0-4-7 0,0-5-7 0,2-13-22 16,-1-6-31-16,1-10-49 0,0-11-80 0,1-8-109 16,-1-10-217-16,1-10-432 0,-2-7 107 0</inkml:trace>
        <inkml:trace contextRef="#ctx0" brushRef="#br0" timeOffset="499.5484">-319 1847 1178 0,'-9'-19'984'16,"6"-4"-893"-16,4-3-42 0,17 2-46 0,10 1-11 16,13-6 13-16,12-3 16 0,3-2 9 0,7-2 11 15,5-1 9-15,5-4 7 0,5 1-6 16,5-2-11-16,1 1-6 0,7-1-16 0,-5 3-1 15,0-1-3-15,-7 2 0 0,-5 3 2 0,-9 0-1 16,-7 3-1-16,-7-3-3 0,-13 0-2 16,-9-2-3-16,-2 4-3 0,-11 1 2 0,-3 5-1 0,-3 5 2 15,-9 1 5-15,-1 6-6 0,-4 2-8 16,-5 5-10-16,-3 6-10 0,-7 3-3 0,-4 4 5 16,-4 7 5-16,-12 6 6 0,1 6 4 0,-7 4 4 15,5 2 3-15,0 1 3 0,6 4 2 16,7 3 4-16,3 5-1 0,10 3 0 0,3 2 2 15,8 3-5-15,3 0-1 0,3 0 1 0,6 2-3 16,1-3 0-16,3-1 1 0,4-3 0 0,-3-5-1 16,2-2 5-16,0-3-5 0,-3-8-1 15,-3 0 2-15,1-4-4 0,-2-2 3 0,-2-6 2 16,2-2 1-16,-6-3 4 0,3-2 1 0,-2-1 2 16,-2-5 0-16,1-2 5 0,-1-1-1 0,-2 0 2 15,2-1 7-15,-1 1-4 0,3-1 3 16,-3-4-3-16,7-3-6 0,4 1-3 0,2-3-7 15,3-2-4-15,1-2-7 0,7-2-16 0,1-2-46 16,4 2-66-16,4-1-82 0,1-1-108 0,2 1-102 16,2-1-102-16,-3 2-143 0,5-3 35 15,-1 0 635-15</inkml:trace>
      </inkml:traceGroup>
    </inkml:traceGroup>
    <inkml:traceGroup>
      <inkml:annotationXML>
        <emma:emma xmlns:emma="http://www.w3.org/2003/04/emma" version="1.0">
          <emma:interpretation id="{0B1F6259-5797-4969-B48A-02189931C70E}" emma:medium="tactile" emma:mode="ink">
            <msink:context xmlns:msink="http://schemas.microsoft.com/ink/2010/main" type="paragraph" rotatedBoundingBox="14500,13463 19636,10060 20922,12000 15785,154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8E4D03-150C-4496-BDE3-063D096300C2}" emma:medium="tactile" emma:mode="ink">
              <msink:context xmlns:msink="http://schemas.microsoft.com/ink/2010/main" type="inkBullet" rotatedBoundingBox="14966,14168 15133,14057 15205,14166 15039,14277"/>
            </emma:interpretation>
            <emma:one-of disjunction-type="recognition" id="oneOf1">
              <emma:interpretation id="interp5" emma:lang="en-IN" emma:confidence="0">
                <emma:literal>O</emma:literal>
              </emma:interpretation>
              <emma:interpretation id="interp6" emma:lang="en-IN" emma:confidence="0">
                <emma:literal>A</emma:literal>
              </emma:interpretation>
              <emma:interpretation id="interp7" emma:lang="en-IN" emma:confidence="0">
                <emma:literal>o</emma:literal>
              </emma:interpretation>
              <emma:interpretation id="interp8" emma:lang="en-IN" emma:confidence="0">
                <emma:literal>8</emma:literal>
              </emma:interpretation>
              <emma:interpretation id="interp9" emma:lang="en-IN" emma:confidence="0">
                <emma:literal>a</emma:literal>
              </emma:interpretation>
            </emma:one-of>
          </emma:emma>
        </inkml:annotationXML>
        <inkml:trace contextRef="#ctx0" brushRef="#br0" timeOffset="7848.9028">-1138 3949 910 0,'-4'-14'225'16,"-6"0"-143"-16,2-2-1 0,7 7-7 0,2 2-3 15,5 1 6-15,-2-2-2 0,4 3-10 0,-4 0-10 16,0 4-15-16,-3 1-14 0,-1 0-8 0,0 1 5 16,0 1 6-16,0 0 14 0,-1-1 16 15,1-1-1-15,0 1 0 0,-2 1-6 0,2 1-11 16,0 1 0-16,-2 2-6 0,2-2-7 0,0 2-3 15,-2 0-9-15,2 0-3 0,0 0-1 0,2-1-1 16,-2-3-2-16,2 2 0 0,1-1-2 0,1-2 0 16,0-1 8-16,0 0 5 0,1-1 7 15,-1-1 3-15,5-1 3 0,-4 0-4 0,4-3-1 16,-1-1-1-16,2-1-7 0,-1-1-2 0,-2-1-2 16,2 0-3-16,-3 1 6 0,2 0 4 0,-6-2 4 15,0 2 6-15,0 0-2 0,-4 1-4 16,-2 3-4-16,1 1-4 0,-2 1-7 0,-1 0-4 15,3 1-8-15,-3 1-6 0,0 1 1 0,0 1-3 16,-1 2 2-16,-1 2 1 0,-1 1 0 16,-1 3 1-16,-1 1 3 0,6-1 2 0,-3 0-2 15,5-3 1-15,1-2-3 0,2-2-4 0,0 0 2 16,1-1-1-16,2-1 3 0,-2 0 3 0,4 0 1 16,1-1 3-16,-4-1 3 0,8 0 2 0,-2-2 2 15,1-2-1-15,3-3-1 0,-2-2-4 16,-1 2 3-16,2-1 0 0,-2 1 3 0,-1 2 6 15,-4-2-1-15,-1 2 5 0,0 1 0 0,-6 3-3 16,2-1-4-16,-3 1-7 0,-4 0-12 16,-3 0-14-16,3 3-12 0,-4 0-24 0,-2 3-39 15,-3 4-67-15,-1 2-121 0,5 1-222 0,5 3-449 16,5-4 52-16</inkml:trace>
      </inkml:traceGroup>
      <inkml:traceGroup>
        <inkml:annotationXML>
          <emma:emma xmlns:emma="http://www.w3.org/2003/04/emma" version="1.0">
            <emma:interpretation id="{F993633C-F58F-4AC7-ABDC-264DC37A1903}" emma:medium="tactile" emma:mode="ink">
              <msink:context xmlns:msink="http://schemas.microsoft.com/ink/2010/main" type="line" rotatedBoundingBox="16592,12077 19636,10060 20922,12000 17877,14017">
                <msink:destinationLink direction="with" ref="{69026E7C-1204-47F7-B6F7-168D7CF92CB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1629451-82EF-40D9-9C77-B0457661E4E6}" emma:medium="tactile" emma:mode="ink">
                <msink:context xmlns:msink="http://schemas.microsoft.com/ink/2010/main" type="inkWord" rotatedBoundingBox="16592,12077 19636,10060 20922,12000 17877,14017"/>
              </emma:interpretation>
              <emma:one-of disjunction-type="recognition" id="oneOf2">
                <emma:interpretation id="interp10" emma:lang="en-IN" emma:confidence="0">
                  <emma:literal>file</emma:literal>
                </emma:interpretation>
                <emma:interpretation id="interp11" emma:lang="en-IN" emma:confidence="0">
                  <emma:literal>give</emma:literal>
                </emma:interpretation>
                <emma:interpretation id="interp12" emma:lang="en-IN" emma:confidence="0">
                  <emma:literal>fire</emma:literal>
                </emma:interpretation>
                <emma:interpretation id="interp13" emma:lang="en-IN" emma:confidence="0">
                  <emma:literal>gile</emma:literal>
                </emma:interpretation>
                <emma:interpretation id="interp14" emma:lang="en-IN" emma:confidence="0">
                  <emma:literal>File</emma:literal>
                </emma:interpretation>
              </emma:one-of>
            </emma:emma>
          </inkml:annotationXML>
          <inkml:trace contextRef="#ctx0" brushRef="#br0" timeOffset="1553.8567">3328 438 2022 0,'4'-27'225'16,"0"-9"-73"-16,4-3-81 0,-4 14-51 0,3 6-13 15,-2 2 1-15,-1 2 3 0,-4 5 16 16,0 3 13-16,-4 4 5 0,1 1-4 0,-2 5-16 16,0 3-15-16,1 4-6 0,-6 10 3 0,2 14 5 15,0 8 4-15,-1 10 7 0,3 10 1 16,2 5 6-16,2 7 1 0,0 6-3 0,1 3-1 16,0 3-6-16,1-2-3 0,-3-3-7 0,4-8-3 15,1-5-2-15,0-10-4 0,11-5 3 16,-1-6-3-16,1-4 0 0,3-7-1 0,4-2-9 15,-2-7-30-15,0-1-72 0,3-7-126 0,-7-6-212 16,-2-1-426-16,-1-10-393 0</inkml:trace>
          <inkml:trace contextRef="#ctx0" brushRef="#br0" timeOffset="1953.6973">3588 1056 1652 0,'-5'-4'369'0,"5"1"-247"0,-2-1-109 0,4 4-51 16,4 1-6-16,1 2 18 0,3 1 43 0,-5-1 13 16,6 1 21-16,2-2 25 0,2 0 13 0,8-4-1 15,3 0-12-15,5-5-17 0,8-3-14 0,5-4-11 16,2 1-7-16,-6-4-5 0,2 0-2 16,3-4 2-16,-7-3 0 0,-5 0 6 0,-6-3 1 15,-11-2-4-15,-4 1-1 0,-2 0-4 0,-9 0-3 16,-1 4-2-16,-4 6-1 0,-4 2-8 0,-3 6-10 15,5 3-3-15,-8 1-6 0,-3 6 5 16,-2 6 6-16,-4 1 3 0,-4 7 7 0,-2 7 3 16,-7 3 7-16,1 7 8 0,-1 6 4 0,-5 3 5 15,1 8-2-15,3-1-1 0,0 0-2 0,8 1-4 16,6-1-4-16,8-6-9 0,7-3-5 0,12-1-5 16,3-7-3-16,9 0 5 0,4-6 4 15,7 1 4-15,5-4 1 0,10-7 3 0,2-3 0 16,7-6-1-16,1-5 4 0,3-3-6 0,6-2-1 15,-2-5-5-15,5 0-1 0,-9-4 0 0,-1 1-3 16,-6-3-14-16,-8 1-38 0,-9-4-57 16,-7 2-128-16,-12-5-375 0,-9-3-1053 0</inkml:trace>
          <inkml:trace contextRef="#ctx0" brushRef="#br0" timeOffset="1292.2049">1730 1333 1 0,'18'-14'0'0,"4"-6"365"0,1-8 35 0,-2 6-87 15,-7 2-46-15,-6 1-29 0,-2 0-25 0,-6-1-14 16,-1-1-18-16,-4 4-33 0,-6-1-36 0,-4 2-31 16,-4 2-26-16,-2 4-11 0,-3 4-5 15,-3 1-4-15,-7 7-5 0,1 3-1 0,-2 5-3 16,-5 2-5-16,-2 7 3 0,5 3-5 0,-2 2 1 16,1 3 0-16,6 1-3 0,4 0-1 0,8 1-4 15,1-3-3-15,8-1-1 0,5 0-4 0,3-5-2 16,6-3-4-16,3-3 0 0,4-2-1 15,4 0 2-15,5-6 5 0,7-3-1 0,3-6 5 16,7-2-2-16,-1-4-1 0,1-4 0 16,1-2 0-16,-4-4 1 0,-1 1-2 0,-6-4 5 0,-3 4-5 15,-6 3 0-15,-2 6 0 0,-3-2-4 16,-4 3 2-16,-3 4 0 0,-3 2-3 0,-2 1 1 16,0 1-7-16,-2 1-7 0,2 1 0 0,0 1-2 15,2 2 5-15,-1-1 5 0,7 0 4 16,0 4-4-16,3-3 5 0,10-2 4 0,2-3-2 0,9 0 7 15,2-3-2-15,5-3-3 0,4-5 2 16,-2 1-4-16,2-4-1 0,7 0-2 0,-5-2 0 16,2 0-3-16,-5-5 3 0,-5 3 0 0,-2-3-3 15,-4 2 7-15,-11 4-2 0,0-3 3 16,-5 4 3-16,-4-2-4 0,-5 2 5 0,-2-1-1 16,-4 3 1-16,-2 0 1 0,-2 0-3 0,0 2 0 15,1 1-3-15,-4-1 3 0,3 4-6 16,-1 4-3-16,0 1 1 0,3-2-14 0,0 6 0 15,-3 0 0-15,0 3-1 0,-2 6 11 0,-1 4 4 16,2 8 6-16,-1 4-2 0,0 8 5 0,5 6 1 16,2 8-1-16,2 6 6 0,2 6-4 15,0 6 1-15,3 7 0 0,-2 6-4 0,1 6 5 16,-1 9-4-16,-1 7 1 0,1 7-1 0,-3 7-4 16,-4 4 0-16,-4 7-2 0,-8 12 1 0,1 5-10 15,-7 9-12-15,0-5 0 0,-6-10-5 16,-6-14 12-16,-1-23 10 0,-8-18 2 0,-3-12 0 0,-6-14 0 15,-3-12 3-15,-3-10 2 0,-3-11 6 16,0-12 8-16,-2-6-4 0,4-16 4 0,8-8-3 16,1-12-7-16,6-9 4 0,5-11-5 0,7-8-2 15,5-6-5-15,9-8-1 0,4-5-2 0,2-2 1 16,9-10 3-16,6-4-5 0,5-3 1 16,9-5-3-16,6-3-6 0,7 0 7 0,10-3-3 15,10-3 3-15,10 7 3 0,5-2-5 0,8 2 3 16,3 4 1-16,2 1 4 0,2 6-2 15,-3 9 3-15,-1 10-6 0,-6 8-1 0,3 7 1 16,-5 8-3-16,4 7 6 0,-7 10-6 0,-7 4-1 16,-2 10-1-16,-10 8-2 0,-4 4 4 15,-3 9 0-15,-12 4 3 0,1 5 2 0,-9 5 6 16,-2 6 2-16,-10-1 4 0,1 6 5 0,-9-3-2 16,-1 2 2-16,0-1-2 0,-4 0-5 0,-4-2 1 15,4 0-4-15,-6-2-4 0,2-1-13 0,0-1-45 16,-2-6-68-16,2-7-85 0,1-2-98 15,0-7-146-15,3-4-337 0,4-6-175 0</inkml:trace>
          <inkml:trace contextRef="#ctx0" brushRef="#br0" timeOffset="2097.6338">2544 424 3203 0,'-37'-15'23'0,"17"7"-38"0,-3-1-28 0,29 8-30 15,13 2-116-15,7 1-201 0,7-1-572 0,0 1-591 16</inkml:trace>
        </inkml:traceGroup>
      </inkml:traceGroup>
    </inkml:traceGroup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44.0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0ADA96E-ACC6-4204-ABB0-1405EB5CD79E}" emma:medium="tactile" emma:mode="ink">
          <msink:context xmlns:msink="http://schemas.microsoft.com/ink/2010/main" type="writingRegion" rotatedBoundingBox="25806,8481 27255,8481 27255,8659 25806,8659"/>
        </emma:interpretation>
      </emma:emma>
    </inkml:annotationXML>
    <inkml:traceGroup>
      <inkml:annotationXML>
        <emma:emma xmlns:emma="http://www.w3.org/2003/04/emma" version="1.0">
          <emma:interpretation id="{BA431FB4-52E7-49F9-AC48-9C07F1EEE3AA}" emma:medium="tactile" emma:mode="ink">
            <msink:context xmlns:msink="http://schemas.microsoft.com/ink/2010/main" type="paragraph" rotatedBoundingBox="25806,8481 27255,8481 27255,8659 25806,86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E02174-C3D6-42AC-9025-8A10A4CAA407}" emma:medium="tactile" emma:mode="ink">
              <msink:context xmlns:msink="http://schemas.microsoft.com/ink/2010/main" type="line" rotatedBoundingBox="25806,8481 27255,8481 27255,8659 25806,8659"/>
            </emma:interpretation>
          </emma:emma>
        </inkml:annotationXML>
        <inkml:traceGroup>
          <inkml:annotationXML>
            <emma:emma xmlns:emma="http://www.w3.org/2003/04/emma" version="1.0">
              <emma:interpretation id="{03686306-CBBF-43E1-B81C-AB99F5B39ABD}" emma:medium="tactile" emma:mode="ink">
                <msink:context xmlns:msink="http://schemas.microsoft.com/ink/2010/main" type="inkWord" rotatedBoundingBox="25806,8481 27255,8481 27255,8659 25806,8659"/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~</emma:literal>
                </emma:interpretation>
                <emma:interpretation id="interp3" emma:lang="en-IN" emma:confidence="0">
                  <emma:literal>+</emma:literal>
                </emma:interpretation>
                <emma:interpretation id="interp4" emma:lang="en-IN" emma:confidence="0">
                  <emma:literal>.</emma:literal>
                </emma:interpretation>
              </emma:one-of>
            </emma:emma>
          </inkml:annotationXML>
          <inkml:trace contextRef="#ctx0" brushRef="#br0">10280 1819 1349 0,'-3'-6'90'0,"-1"0"-69"0,2-1-81 0,4 5-44 16,5 2-11-16,9-4 10 0,5 2 59 0,5-4 41 16,9 0 17-16,4 0 17 0,5-3 19 0,6 2 21 15,6-2 17-15,4-1 10 0,6-2-3 0,5 1-6 16,-3-1-16-16,5 0-13 0,1 1-9 16,2-1-8-16,-5 5-3 0,-3-1-4 0,-1 2-4 15,-5 1-6-15,-7 5-9 0,-7-2 1 0,-5 4-3 16,-7 0-2-16,-1 4 0 0,-8-2-4 15,-4 1-2-15,-4-1-1 0,-3-2 2 0,1 3 1 16,-3 1-1-16,-2 0-1 0,-4 0-14 0,2-1-32 16,-3-2-93-16,0-2-129 0,0 1-234 0,-1-2-266 15,1 0 475-15</inkml:trace>
        </inkml:traceGroup>
      </inkml:traceGroup>
    </inkml:traceGroup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51.6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E5D7E5B-D3B1-4FFD-9B2C-F8B16EE1E70A}" emma:medium="tactile" emma:mode="ink">
          <msink:context xmlns:msink="http://schemas.microsoft.com/ink/2010/main" type="writingRegion" rotatedBoundingBox="26302,10399 28298,10399 28298,10599 26302,10599"/>
        </emma:interpretation>
      </emma:emma>
    </inkml:annotationXML>
    <inkml:traceGroup>
      <inkml:annotationXML>
        <emma:emma xmlns:emma="http://www.w3.org/2003/04/emma" version="1.0">
          <emma:interpretation id="{56E8382B-0D98-414E-AFFA-E0D7627C2BF1}" emma:medium="tactile" emma:mode="ink">
            <msink:context xmlns:msink="http://schemas.microsoft.com/ink/2010/main" type="paragraph" rotatedBoundingBox="26302,10399 28298,10399 28298,10599 26302,10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F8F3D3-3EAB-430E-99FB-D346E92DEA9D}" emma:medium="tactile" emma:mode="ink">
              <msink:context xmlns:msink="http://schemas.microsoft.com/ink/2010/main" type="line" rotatedBoundingBox="26302,10399 28298,10399 28298,10599 26302,10599"/>
            </emma:interpretation>
          </emma:emma>
        </inkml:annotationXML>
        <inkml:traceGroup>
          <inkml:annotationXML>
            <emma:emma xmlns:emma="http://www.w3.org/2003/04/emma" version="1.0">
              <emma:interpretation id="{BD01BECA-CC4D-4E11-8F1B-5D90AF31A49C}" emma:medium="tactile" emma:mode="ink">
                <msink:context xmlns:msink="http://schemas.microsoft.com/ink/2010/main" type="inkWord" rotatedBoundingBox="26302,10399 28298,10399 28298,10599 26302,10599"/>
              </emma:interpretation>
              <emma:one-of disjunction-type="recognition" id="oneOf0">
                <emma:interpretation id="interp0" emma:lang="en-IN" emma:confidence="0">
                  <emma:literal>-</emma:literal>
                </emma:interpretation>
                <emma:interpretation id="interp1" emma:lang="en-IN" emma:confidence="0">
                  <emma:literal>_</emma:literal>
                </emma:interpretation>
                <emma:interpretation id="interp2" emma:lang="en-IN" emma:confidence="0">
                  <emma:literal>~</emma:literal>
                </emma:interpretation>
                <emma:interpretation id="interp3" emma:lang="en-IN" emma:confidence="0">
                  <emma:literal>.</emma:literal>
                </emma:interpretation>
                <emma:interpretation id="interp4" emma:lang="en-IN" emma:confidence="0">
                  <emma:literal>r</emma:literal>
                </emma:interpretation>
              </emma:one-of>
            </emma:emma>
          </inkml:annotationXML>
          <inkml:trace contextRef="#ctx0" brushRef="#br0">10910 3759 1521 0,'-27'-6'244'0,"-6"-2"-62"0,-5 1-49 15,14 4-33-15,11 3-22 0,5-1 0 0,8 1-18 16,5 0-38-16,3-3-15 0,8 0-14 16,12-2 6-16,18-7 20 0,14 2 6 0,22-9 5 15,20 1-1-15,13-5-3 0,19 0-6 0,11 2-3 16,7 4-4-16,1 5-4 0,-2 3 4 0,-6 9-19 16,-7 3-72-16,-13 3-98 0,-15 3-127 15,-6-3-196-15,-11 1-305 0,-9 0 53 0</inkml:trace>
        </inkml:traceGroup>
      </inkml:traceGroup>
    </inkml:traceGroup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9:35.0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0E7FF3D-BAB4-4717-A7D6-1C7A036760ED}" emma:medium="tactile" emma:mode="ink">
          <msink:context xmlns:msink="http://schemas.microsoft.com/ink/2010/main" type="writingRegion" rotatedBoundingBox="26817,5734 33383,5545 33746,18146 27180,18335"/>
        </emma:interpretation>
      </emma:emma>
    </inkml:annotationXML>
    <inkml:traceGroup>
      <inkml:annotationXML>
        <emma:emma xmlns:emma="http://www.w3.org/2003/04/emma" version="1.0">
          <emma:interpretation id="{DE125076-36AF-4970-9A78-0E11F15DA1F3}" emma:medium="tactile" emma:mode="ink">
            <msink:context xmlns:msink="http://schemas.microsoft.com/ink/2010/main" type="paragraph" rotatedBoundingBox="26818,5689 33385,5550 33404,6441 26837,6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1F977E-A643-48A6-A587-5AA1775B1E5C}" emma:medium="tactile" emma:mode="ink">
              <msink:context xmlns:msink="http://schemas.microsoft.com/ink/2010/main" type="inkBullet" rotatedBoundingBox="26824,5965 28060,5939 28063,6040 26826,6066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  <emma:interpretation id="interp1" emma:lang="en-IN" emma:confidence="0">
                <emma:literal>_</emma:literal>
              </emma:interpretation>
              <emma:interpretation id="interp2" emma:lang="en-IN" emma:confidence="0">
                <emma:literal>~</emma:literal>
              </emma:interpretation>
              <emma:interpretation id="interp3" emma:lang="en-IN" emma:confidence="0">
                <emma:literal>r</emma:literal>
              </emma:interpretation>
              <emma:interpretation id="interp4" emma:lang="en-IN" emma:confidence="0">
                <emma:literal>+</emma:literal>
              </emma:interpretation>
            </emma:one-of>
          </emma:emma>
        </inkml:annotationXML>
        <inkml:trace contextRef="#ctx0" brushRef="#br0">11420-833 1 0,'-10'-2'0'16,"-3"1"88"-16,-1-1-2 0,1 1 12 0,0 2 48 16,1 1 31-16,1-1 31 0,3 1 6 15,0 1-26-15,-2-2-12 0,2 2-21 0,3 2-21 16,2-2-22-16,2-2-28 0,1 1-27 0,0 0-21 16,1-2-2-16,1 3 2 0,4 1 12 0,6 2 12 15,2 2 3-15,6-2 3 0,11 1-2 0,4-5-9 16,12-2-8-16,9-1-7 0,6-4-6 15,10-1-4-15,2-5-4 0,3 1-3 0,3-1 0 16,-3-1 0-16,4 1 1 0,-3-2 3 0,-3 3-1 16,-4-1-3-16,-7 2-1 0,-6 3-7 0,-15 3-4 15,-6 0-4-15,-13 2 1 0,-8 1-4 16,-2 0 0-16,-9 1 1 0,-4-1-7 0,1 3 6 16,-2-3 1-16,0 0-1 0,0 0 6 0,-2 0-3 15,2 0-2-15,0 0 3 0,-1 0-1 16,1 0 1-16,-3 0-2 0,3 0-5 0,-1 0-13 15,1 0-11-15,0 0-27 0,-1 0-39 0,1-3-54 16,-2 2-88-16,2 1-105 0,-4 1-217 0,8 2-582 16</inkml:trace>
      </inkml:traceGroup>
      <inkml:traceGroup>
        <inkml:annotationXML>
          <emma:emma xmlns:emma="http://www.w3.org/2003/04/emma" version="1.0">
            <emma:interpretation id="{5A24E14B-8255-4424-B666-BF7B6D6B0CF9}" emma:medium="tactile" emma:mode="ink">
              <msink:context xmlns:msink="http://schemas.microsoft.com/ink/2010/main" type="line" rotatedBoundingBox="28772,5648 33385,5550 33404,6441 28790,6538"/>
            </emma:interpretation>
          </emma:emma>
        </inkml:annotationXML>
        <inkml:traceGroup>
          <inkml:annotationXML>
            <emma:emma xmlns:emma="http://www.w3.org/2003/04/emma" version="1.0">
              <emma:interpretation id="{FF328A7D-393D-4C07-BA4C-E8BEB325C60D}" emma:medium="tactile" emma:mode="ink">
                <msink:context xmlns:msink="http://schemas.microsoft.com/ink/2010/main" type="inkWord" rotatedBoundingBox="28772,5648 33385,5550 33404,6441 28790,6538"/>
              </emma:interpretation>
              <emma:one-of disjunction-type="recognition" id="oneOf1">
                <emma:interpretation id="interp5" emma:lang="en-IN" emma:confidence="0">
                  <emma:literal>cement</emma:literal>
                </emma:interpretation>
                <emma:interpretation id="interp6" emma:lang="en-IN" emma:confidence="0">
                  <emma:literal>Cement</emma:literal>
                </emma:interpretation>
                <emma:interpretation id="interp7" emma:lang="en-IN" emma:confidence="0">
                  <emma:literal>ament</emma:literal>
                </emma:interpretation>
                <emma:interpretation id="interp8" emma:lang="en-IN" emma:confidence="0">
                  <emma:literal>cements</emma:literal>
                </emma:interpretation>
                <emma:interpretation id="interp9" emma:lang="en-IN" emma:confidence="0">
                  <emma:literal>dement</emma:literal>
                </emma:interpretation>
              </emma:one-of>
            </emma:emma>
          </inkml:annotationXML>
          <inkml:trace contextRef="#ctx0" brushRef="#br0" timeOffset="4271.6864">13885-890 1 0,'-1'-6'0'0,"-4"-7"0"15,2-2 77-15,3 3 13 0,-3 3-2 0,1-1 16 16,-4 2 11-16,4 1 7 0,-6 1-11 0,1 0-18 16,-5 1-16-16,-3 4-13 0,0 1 0 15,-5 2 1-15,0 8 4 0,-9 0-4 0,-5 11-7 16,-9 6-10-16,-4 9-7 0,-1 2-2 0,0 5-2 15,-2 2 1-15,3 5-4 0,3 0-6 0,9-3-5 16,2-3-7-16,6-6-6 0,8-6-1 0,11-3 0 16,7-2 8-16,5-6 12 0,8-2 9 15,6-1 3-15,4-2-2 0,5-3-2 0,4-5-9 16,6-3 1-16,9-4-1 0,1-3-5 0,9-5 2 16,4-2-6-16,3-3-8 0,-5-1 0 15,2 1-5-15,-5 2-1 0,0-3 7 0,-4-3 1 16,-3 3 2-16,-11-5 3 0,-4 3 1 0,-5-2 2 15,-1-3 6-15,-4 3 3 0,-8-2 3 0,-2 2 5 16,-5-1-4-16,-5-1 2 0,-3-2-3 16,-3 4-5-16,-5 0-3 0,3 5-7 0,-9 2-8 15,0 2-7-15,-4 4-4 0,-1 2-4 0,-5 5-2 16,-1 5 0-16,-3 5-2 0,-1 7 1 16,-4 2 2-16,3 0 1 0,1 3-1 0,-1-1 1 15,5 3-3-15,3 1-1 0,1-2 1 0,8 4-1 16,6-7-1-16,0 2-6 0,7 0-8 0,7-4-2 15,0-6-2-15,9-3 4 0,5-6 9 0,6-1 5 16,11-4 1-16,2-2-1 0,9-2-22 0,4-3-72 16,0-4-98-16,2 4-115 0,-1-3-210 15,-2-3-220-15,-8 1 548 0</inkml:trace>
          <inkml:trace contextRef="#ctx0" brushRef="#br0" timeOffset="4844.1527">14580-652 1 0,'3'-10'0'0,"-1"-3"201"16,0 1-42-16,0 5-47 0,4 4-38 16,-4 1-32-16,2 2-24 0,4 2-17 0,-3 1-4 15,0 1 5-15,2 5 2 0,-5 0 6 0,5 3 9 16,-4 0 12-16,-3 3 15 0,0 0 9 0,-3 3 7 16,-4 0-1-16,3 0-3 0,-6-2-4 15,1 2-5-15,0-3-6 0,1 0-6 0,0-3-6 16,3-2-3-16,-1-4-2 0,0-3 1 0,4-1 13 15,2-1 28-15,0-1 41 0,0 0 43 0,0-1 3 16,3-2-27-16,4-3-39 0,-3-5-46 16,8-2-12-16,0-3-5 0,3-1-4 0,-1-4-2 15,8 1-5-15,-4-2-6 0,7 1-5 0,-3 2-5 16,3-2-3-16,-1 3-1 0,5 2 1 0,3 2-2 16,-3 5-1-16,3 1-2 0,-7 5-8 0,-1 0 0 15,-4 6-5-15,-5 3-2 0,1 2 3 0,-4 7 5 16,-1 0 7-16,-6 3 8 0,1 0 4 15,-6 1 3-15,0 2 0 0,-3-2 0 0,-5-1-2 16,5-1 2-16,-6 1-1 0,4-1-1 0,-5-2 2 16,5-2-4-16,-2-3 4 0,4-4 2 15,2-3 6-15,0-3 12 0,1 0 13 0,0 0 19 16,0-1 9-16,0-2-10 0,2-3-17 0,1-3-22 16,5-3-14-16,4-3-4 0,-1-2 3 0,5-2 1 15,0 0 2-15,2-5-1 0,4 0-4 16,5-3-3-16,1 0-4 0,7 3 0 0,-3 1 1 15,6 3-1-15,-2 5 1 0,-5 2-2 0,3 2 0 16,-9 3 0-16,-1 2-1 0,-5 0-5 16,-3 9-7-16,-3 3-6 0,1 0 0 0,-3 5 2 0,-2 4 11 15,-4 2 11-15,2 2 4 0,-4 6 7 16,-3-1 2-16,-3 3 0 0,-4 0-1 0,1-3 1 16,-5 2-4-16,0-4-5 0,-1 0-2 0,-1 1-7 15,1-4-17-15,6-3-33 0,-2-4-60 16,6 2-102-16,0-6-155 0,2 0-294 0,4 0-145 15</inkml:trace>
          <inkml:trace contextRef="#ctx0" brushRef="#br0" timeOffset="5544.1764">15847-597 234 0,'1'-2'165'0,"-1"-2"-61"0,0-2-43 15,3 0-18-15,0-2-7 0,9-1-2 0,0-1-7 16,1-2 1-16,1 0 5 0,2-3 8 0,4 0 34 16,0-1 14-16,4 0 2 0,0-1-4 0,-2 2-18 15,-6 0-9-15,-1 2 3 0,-3-3 8 16,-3 3-3-16,-2 0 5 0,-6 1-2 0,-1 3-9 16,-1-1-6-16,-1 4-18 0,-7 0-13 0,4 3-13 15,-5 1-14-15,-3 0-5 0,-1 6-4 0,0-3 0 16,-2 7-3-16,-6 2 1 0,2 6 1 15,-3 5-2-15,-1 4 9 0,-1 3 4 0,-1 2 0 16,1 4 4-16,5-1-6 0,-2-3-4 0,9-4-3 16,7-3-4-16,1-3 1 0,10-6 1 0,1 0 5 15,6-5 1-15,3-2 8 0,6-4 0 16,3-1 0-16,6-2 3 0,0-4-12 0,5 0-6 16,-2 0-22-16,1-4-52 0,-4 1-54 0,-6-3-55 15,0 4-17-15,-5-3 29 0,1-5 33 0,-1 3 42 16,0-2 33-16,-6-1 13 0,0 1 20 15,-5-2 13-15,3-3 3 0,0 2 0 0,0-2 7 16,1 3 3-16,-4 0 0 0,2 6-1 0,0 2 4 16,-5-1 6-16,6 2 10 0,-6 3 20 15,3 2 4-15,-6 1 16 0,-1 0 4 0,0 1-4 16,3-1-1-16,-1 3-11 0,-2 3-1 0,2 2 3 16,-2 1-2-16,5 1 4 0,-5 4 1 0,-1-1 1 15,0 3 0-15,-1 2-4 0,-3-3-1 16,2 0-5-16,1 0-1 0,-2-3-6 0,2-2-6 15,0-2-3-15,1-4-7 0,0 0 5 0,0-3 7 16,1 1 22-16,0-2 33 0,2-2 21 0,0 1 6 16,6-4-21-16,1-1-26 0,4-3-20 0,1-2-18 15,2 1 1-15,8-5-8 0,1 2-4 0,1-5 6 16,-1 1-2-16,1-1 2 0,-3 4 1 16,-7-1-4-16,5 4-3 0,-6-1-2 0,-3 6 2 15,-2 2 3-15,0 2 2 0,-7 0-11 0,-2 4-5 16,2 0-7-16,-1 2 1 0,0 5 9 15,-2 1 6-15,6 3 6 0,-6 2 4 0,0 1 1 16,-1 0-1-16,0 2 0 0,0-2 2 0,0-2-5 16,0-1-1-16,0-2-1 0,2-1-6 0,0-1 1 15,1-3-7-15,6-1-33 0,2-1-63 16,3-3-103-16,-1 0-326 0,4-2 58 0</inkml:trace>
          <inkml:trace contextRef="#ctx0" brushRef="#br0" timeOffset="5827.9889">17165-1156 1 0,'0'-17'177'16,"0"-6"5"-16,0-2-24 0,1 6-51 0,2 7-20 0,-2 2 5 16,1 3 13-16,-1 2-1 0,-1 4-23 15,0 1-31-15,0 1-39 0,0 2-13 0,-1 6 14 16,-1 3 23-16,-6 4 25 0,0 6 10 0,-4 5 6 15,-1 4-6-15,-3 3-3 0,-3 1-9 16,4 2-10-16,-1 3-6 0,0-1-8 0,-3 0 0 16,5-1-5-16,-1 1-3 0,3-1-7 0,-2-2-2 15,8 0-2-15,-2-4-4 0,6-2 2 16,2-3-4-16,3-6-3 0,5-3-1 0,-4-3-5 16,4-3-3-16,-1 2-8 0,1-8-16 0,-1 0-43 15,5-4-85-15,1-1-124 0,2 1-269 0,5-4-267 16</inkml:trace>
          <inkml:trace contextRef="#ctx0" brushRef="#br0" timeOffset="6066.9562">16971-911 1322 0,'10'-9'129'0,"9"0"-74"0,17 0-53 0,9-2-4 16,16 5 2-16,8-3 4 0,4 0-1 0,5-2 3 15,-5 2 7-15,0 1 12 0,0 2 7 0,-9 3 2 16,-6 1-6-16,-10 2-17 0,-8 4-5 16,-10-1-12-16,-7 1-20 0,-11 1-48 0,-11 0-36 15,-5 0-129-15,-12 5-465 0,-10-1 196 0</inkml:trace>
        </inkml:traceGroup>
      </inkml:traceGroup>
    </inkml:traceGroup>
    <inkml:traceGroup>
      <inkml:annotationXML>
        <emma:emma xmlns:emma="http://www.w3.org/2003/04/emma" version="1.0">
          <emma:interpretation id="{3D54CF41-E9DD-4B58-B540-81E7ACF189E1}" emma:medium="tactile" emma:mode="ink">
            <msink:context xmlns:msink="http://schemas.microsoft.com/ink/2010/main" type="paragraph" rotatedBoundingBox="27540,7551 31220,6895 31489,8403 27808,90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EA159AF-6E1E-460B-B506-3496DF00DFAC}" emma:medium="tactile" emma:mode="ink">
              <msink:context xmlns:msink="http://schemas.microsoft.com/ink/2010/main" type="line" rotatedBoundingBox="27540,7551 31220,6895 31489,8403 27808,9058"/>
            </emma:interpretation>
          </emma:emma>
        </inkml:annotationXML>
        <inkml:traceGroup>
          <inkml:annotationXML>
            <emma:emma xmlns:emma="http://www.w3.org/2003/04/emma" version="1.0">
              <emma:interpretation id="{9110CD0F-4FF9-4B2D-AD80-105B2A5B834E}" emma:medium="tactile" emma:mode="ink">
                <msink:context xmlns:msink="http://schemas.microsoft.com/ink/2010/main" type="inkWord" rotatedBoundingBox="27540,7551 31220,6895 31489,8403 27808,9058"/>
              </emma:interpretation>
              <emma:one-of disjunction-type="recognition" id="oneOf2">
                <emma:interpretation id="interp10" emma:lang="en-IN" emma:confidence="0">
                  <emma:literal>fruits</emma:literal>
                </emma:interpretation>
                <emma:interpretation id="interp11" emma:lang="en-IN" emma:confidence="0">
                  <emma:literal>feints</emma:literal>
                </emma:interpretation>
                <emma:interpretation id="interp12" emma:lang="en-IN" emma:confidence="0">
                  <emma:literal>femb</emma:literal>
                </emma:interpretation>
                <emma:interpretation id="interp13" emma:lang="en-IN" emma:confidence="0">
                  <emma:literal>fruit,</emma:literal>
                </emma:interpretation>
                <emma:interpretation id="interp14" emma:lang="en-IN" emma:confidence="0">
                  <emma:literal>fruitf</emma:literal>
                </emma:interpretation>
              </emma:one-of>
            </emma:emma>
          </inkml:annotationXML>
          <inkml:trace contextRef="#ctx0" brushRef="#br0" timeOffset="10438.2662">12193 1765 1615 0,'8'-10'133'0,"8"-8"-115"16,14-3-33-16,6 0-2 0,12 1 6 15,7 2 0-15,3-5 4 0,4 0 2 0,3 2 7 16,2-1 12-16,1 0 8 0,0-2 9 0,-1 2 2 16,-3-4 0-16,-2 0-4 0,-7 2-1 0,-5-5-2 15,-8 2 1-15,-4 3 4 0,-6-3 1 0,-6 5 4 16,-6 3 5-16,-7 5 4 0,-7 2 11 0,-2 0 5 16,-4 4-3-16,-4 1-12 0,-2-1-19 15,-1 2-15-15,1 3-12 0,-8 0-6 0,1 1-7 16,0 4-4-16,-6-1-4 0,0 7-2 0,2 0-1 15,-6 4-6-15,9 2-3 0,1 4-14 0,2 0-7 16,9 1 1-16,0 3 7 0,4 1 17 16,3-3 13-16,3 6 12 0,5-2 2 0,1 1 4 15,5 1 2-15,-2-1 0 0,-2 2 5 16,-2 1-1-16,-6-1 4 0,-3 0 3 0,-7-2 0 16,-2 3 8-16,-5-5 2 0,1 3 3 0,-4-2-1 15,-3-2-7-15,3-4-5 0,4-2-6 0,0-5-3 16,6-5-5-16,2 0-5 0,2-5 0 0,0 0 2 15,1 1 11-15,7 0 14 0,0-4 13 16,6-1 4-16,1-4-8 0,6-1-7 0,9-4-9 16,2-3-5-16,3-1 2 0,3-3-4 0,-1-4-1 15,-1 2-6-15,-5-1-1 0,5-4 4 0,-5 1-1 16,1-2 2-16,-3 0 0 0,3-3-4 0,-6 1 0 16,1-1 0-16,-3 1 1 0,-4 2 0 15,-2 5 3-15,-6 5-1 0,-2 4 5 0,-6 7 7 16,-5 2 5-16,0 4 3 0,-1 0-17 0,0 1-24 15,-1 2-19-15,1 1-8 0,-7 9 10 0,1 1 17 16,-2 7 12-16,-3 5 3 0,0 0 1 0,-2 2 1 16,3-1-1-16,6-1 1 0,-2-3-3 15,6-3-2-15,2-1-5 0,6-6-2 0,-2-1-1 16,12-6 4-16,0-2 8 0,3-2 6 0,6-5 4 16,4-3 3-16,7-3-2 0,2-6 2 15,3 0 0-15,3-3-1 0,-5-4-1 0,-3 1-2 16,-6-6 4-16,1 0 2 0,-6-2 3 0,-3 0 1 15,-2-3 1-15,-5 1-1 0,-2-2-4 16,-4 5 2-16,-4 3-4 0,2 5 1 0,-6 6 1 16,0 7-1-16,-2 4 0 0,0 1-14 0,0 4-20 15,0 1-32-15,0 0-4 0,-2 6 8 0,1 6 21 16,-3 5 29-16,-4 8 6 0,3 3-1 16,-3 2 1-16,-3 0-4 0,6 0-1 0,-3-7 1 15,4 0-2-15,1-3 0 0,3-7-2 0,3 0-2 16,-1-2 0-16,6-1 2 0,2-5 2 0,3-2 3 15,4-2 0-15,2-6-8 0,8-2-14 0,0-2-43 16,6-7-62-16,-3-2-74 0,-1-3-85 16,5-4-64-16,-7-1-43 0,1-3-9 0,-5 3 64 15,-3-6 102-15,3-3 119 0,-5-6 119 0,0 1 75 16,-1-1 46-16,-2 4 43 0,4 5 38 16,-3 1 23-16,-3 8 8 0,-1 3-2 0,0 2-33 15,-1 5-30-15,-3 2-33 0,2 5-45 0,-8 2-38 16,0 2-34-16,-2 1-22 0,-2 1-9 0,2 3 8 15,0 3 11-15,0 3 8 0,0 2 8 0,-2 6-1 16,-5-1 1-16,4 3-1 0,-1-1-2 16,0 1-9-16,-1-2-6 0,5 2-3 0,0-5-7 15,2 1 9-15,5-3 1 0,-3-1 4 0,3-4 3 16,-2-4 1-16,7-1-1 0,0-5-25 0,4-7-71 16,-1 0-110-16,8-5-220 0,1-6-307 15,-1 2-207-15</inkml:trace>
          <inkml:trace contextRef="#ctx0" brushRef="#br0" timeOffset="9455.1039">13434 922 1599 0,'-8'-23'97'0,"-7"-11"-44"16,-7-7-12-16,8 2-10 0,-1 3 9 0,1 2 21 15,0 1 29-15,-2 4 23 0,1 2 3 16,-3 3-4-16,1 2-10 0,-4 2-9 0,2 8-8 16,-1-2-10-16,2 4-12 0,-5 4-15 0,5 2-11 15,-5 4-15-15,-3 3-12 0,1 3-7 0,-3 5-7 16,0 5 1-16,-7 8-1 0,0 7-1 15,0 5 1-15,-4 9-3 0,2 7 0 0,7 6 1 16,-1 8 4-16,4 4 0 0,1 7-2 0,3 4 0 16,-1 6-4-16,1 4 3 0,8-1 4 0,-1-3-1 15,4-3 7-15,0-9-5 0,5-4-2 0,-1-3 1 16,-3-5-1-16,-1-7 4 0,0-2 0 16,-1-5 1-16,-2-4-6 0,0 0-5 0,1-7-51 15,-1-8-75-15,-5-2-117 0,4-11-206 0,-4 2-351 16,-2-9-301-16</inkml:trace>
          <inkml:trace contextRef="#ctx0" brushRef="#br0" timeOffset="10678.9965">15429 494 1460 0,'-2'-10'315'16,"-6"-5"-95"-16,6 2-72 0,-1 5-43 0,2 5-33 0,1 3-23 15,0 0-19-15,0 0-18 0,1 3-11 16,-1-1-13-16,-1 2-2 0,-1 5 3 0,-6 6 7 15,-2 9 14-15,-4 12 6 0,-2 4 5 0,-1 9 3 16,-4 6 0-16,5 5 3 0,-4 2 0 0,3 2 3 16,-6-1-6-16,6 0 0 0,-5-1-2 15,3-2 0-15,2-1 1 0,-3-2-3 0,2 0-16 16,0-2-54-16,3-9-78 0,2 0-131 0,0-9-189 16,1-3-321-16,6-3-265 0</inkml:trace>
          <inkml:trace contextRef="#ctx0" brushRef="#br0" timeOffset="11054.287">15025 1276 1981 0,'18'-11'94'0,"0"-1"-78"0,19-8-30 0,3 3 10 16,11 1 8-16,4-4 3 0,0 2 4 15,0-4-3-15,-2 2 2 0,0-2 11 0,-2-2 16 16,-2 0 15-16,-5-1 9 0,2-1 0 0,-13 0-7 15,2-5-3-15,-9 0-7 0,-2 1-7 0,-5 2-2 16,-6 4-6-16,-2 3 0 0,-8 4 1 0,-3 2-2 16,-2 6-4-16,-3 3-11 0,-3 0-13 15,-3 1-17-15,-1 4-7 0,4 1-5 0,-4 6-2 16,-7 3 0-16,4 2-2 0,-1 7-1 0,-5 1 3 16,6 6 3-16,3 1 9 0,5 3 7 0,-2 2 9 15,9 2 5-15,3 2 2 0,3-1 5 16,1 0-2-16,5 2 6 0,1-2-5 0,8-1 2 15,-5-2-3-15,-2 0-2 0,0-2 3 0,2 0 2 16,0-4 0-16,-3 2 0 0,-6-5 3 0,0-1 9 16,-11-6 15-16,-3 1 18 0,-13 0-2 15,-9 0-13-15,-14-3-21 0,-16-1-35 0,-10-6-29 16,-7-3-32-16,1-6-43 0,1-1-72 16,3-7-188-16,7-1-490 0,3-4-198 0</inkml:trace>
          <inkml:trace contextRef="#ctx0" brushRef="#br0" timeOffset="11179.4092">14851 898 2947 0,'-14'-12'39'0,"4"1"-54"0,-2 2-92 0,9 5-282 16,0 2-752-16,-2 2-192 0</inkml:trace>
        </inkml:traceGroup>
      </inkml:traceGroup>
    </inkml:traceGroup>
    <inkml:traceGroup>
      <inkml:annotationXML>
        <emma:emma xmlns:emma="http://www.w3.org/2003/04/emma" version="1.0">
          <emma:interpretation id="{09DA58AA-AFFA-4CFB-AFB8-5C29166D8D19}" emma:medium="tactile" emma:mode="ink">
            <msink:context xmlns:msink="http://schemas.microsoft.com/ink/2010/main" type="paragraph" rotatedBoundingBox="28361,9802 32353,8922 32919,11488 28927,123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78E1605-A03A-4F95-931D-D904BF9E23E2}" emma:medium="tactile" emma:mode="ink">
              <msink:context xmlns:msink="http://schemas.microsoft.com/ink/2010/main" type="line" rotatedBoundingBox="28361,9802 32353,8922 32919,11488 28927,12369"/>
            </emma:interpretation>
          </emma:emma>
        </inkml:annotationXML>
        <inkml:traceGroup>
          <inkml:annotationXML>
            <emma:emma xmlns:emma="http://www.w3.org/2003/04/emma" version="1.0">
              <emma:interpretation id="{04DA7B6B-87BD-45E5-A215-0301AAEABBE1}" emma:medium="tactile" emma:mode="ink">
                <msink:context xmlns:msink="http://schemas.microsoft.com/ink/2010/main" type="inkWord" rotatedBoundingBox="28361,9802 32353,8922 32919,11488 28927,12369"/>
              </emma:interpretation>
              <emma:one-of disjunction-type="recognition" id="oneOf3">
                <emma:interpretation id="interp15" emma:lang="en-IN" emma:confidence="0">
                  <emma:literal>glass</emma:literal>
                </emma:interpretation>
                <emma:interpretation id="interp16" emma:lang="en-IN" emma:confidence="0">
                  <emma:literal>Glass</emma:literal>
                </emma:interpretation>
                <emma:interpretation id="interp17" emma:lang="en-IN" emma:confidence="0">
                  <emma:literal>grass</emma:literal>
                </emma:interpretation>
                <emma:interpretation id="interp18" emma:lang="en-IN" emma:confidence="0">
                  <emma:literal>gas</emma:literal>
                </emma:interpretation>
                <emma:interpretation id="interp19" emma:lang="en-IN" emma:confidence="0">
                  <emma:literal>glans</emma:literal>
                </emma:interpretation>
              </emma:one-of>
            </emma:emma>
          </inkml:annotationXML>
          <inkml:trace contextRef="#ctx0" brushRef="#br0" timeOffset="17664.7969">14815 2553 940 0,'4'-11'724'0,"-8"2"-690"0,4 0-80 16,5 9-42-16,0 4-11 0,3 7 23 0,-2 4 69 16,3 8 24-16,-6 9 32 0,-2 7 31 0,-2 9 14 15,-5 11 11-15,-3 6-12 0,-2 8-20 0,-3 3-7 16,0 3-12-16,1 3-5 0,-1 4-3 15,0-3-3-15,-2-1-3 0,-2-5-5 0,1-6 1 16,2-6-15-16,2-6-7 0,2-5-5 0,4-8-9 16,0-3 6-16,5-6-3 0,0-4-4 0,0-5-25 15,2-4-61-15,2-2-88 0,1-6-132 16,0 0-222-16,9-3-292 0,-3-6 453 0</inkml:trace>
          <inkml:trace contextRef="#ctx0" brushRef="#br0" timeOffset="18643.8064">15328 3524 183 0,'14'-28'499'0,"3"-10"-318"16,2-6-59-16,-7 5-38 0,-4 9 0 0,-1 8 18 16,-6 1 38-16,0 7 23 0,-2 4 14 0,0 3 5 15,-5 2-34-15,-2 2-44 0,3 5-44 0,-7 2-35 16,-7 7-12-16,0 6 4 0,-9 7 11 15,-7 5 2-15,-5 2 1 0,1-3 2 0,0 3-5 16,0-1 0-16,7 1-5 0,0 1-8 0,4 1-11 16,10 0-5-16,4-6-4 0,4-2-3 0,9-5 4 15,5-6-4-15,7-2 9 0,1-5 9 16,2-4 8-16,12-3 12 0,1-6-2 0,6-4-4 16,-1-4-4-16,5 1-5 0,0-7 0 0,-5 1 2 15,2-3 2-15,-6 0-1 0,-4 0-4 0,-4 2-2 16,-5 1-5-16,4 4 3 0,-11 2-1 15,1 5 2-15,-5 2-2 0,0 5-2 0,-4-1-1 16,0 4-6-16,-4-1-3 0,2 1-12 0,0 1-2 16,0 1 3-16,-5 5 1 0,3 6 14 15,0-2 1-15,-3 2 0 0,6-1-2 0,1-1-2 16,2 1 0-16,7-2 0 0,-4 1 4 0,6-3 3 16,3 0 0-16,5-3 3 0,0-2-2 0,2-3 3 15,5-2 2-15,-3-1-2 0,7-4 1 0,-1-3-6 16,0 0-1-16,1-3-1 0,0-1 0 15,-1 1 1-15,-5-3-4 0,-4-2 2 0,5 0-3 16,1-5 2-16,2-2 5 0,0-1-1 0,6-5 4 16,-5-2-6-16,5 0-1 0,-2-2-3 0,-5 2 1 15,1 3 2-15,-4 5-1 0,-9 3 3 0,-2 5 1 16,-4 3 4-16,-6 4 4 0,0 2 7 16,-3 1 5-16,-1 1-5 0,-2-1-12 0,-3 2-18 15,0 2-14-15,-1 0-2 0,-1-1 2 0,-3 2 6 16,6 0-4-16,-3 3 1 0,3 1-2 15,-1 4-7-15,5-1 1 0,2 3 0 0,5 0 4 16,-1 6 10-16,4 2 10 0,6 0 7 0,2 1 3 16,6 2 4-16,3 2-2 0,1 1-3 0,-2-2 0 15,2-1-2-15,-3 3 2 0,-7-4 1 16,-3-2 1-16,-7 2-1 0,-7 0 2 0,-7-4 0 16,-4 0 4-16,-5 1 2 0,-3-1 3 0,-8 2-2 15,-5-2 0-15,0 1-4 0,-4 2 0 0,-2-2-3 16,6-5-1-16,-1 0-2 0,3-2-2 0,6-2 4 15,11-4 3-15,0-2 7 0,9-2 7 16,4-2 0-16,2 1-9 0,2-2-23 0,7-2-13 16,3-8-7-16,12-1 2 0,7-8 17 0,6-4 2 15,7 2 6-15,2-2 4 0,6-4-1 0,5 0 2 16,2-4-2-16,1-2-1 0,-3 0 1 16,-5 3 0-16,-2-3 3 0,-4 2-1 0,-8 3 0 15,-2-1 0-15,-9 7 1 0,-7 1 5 0,-7 4 2 16,-9 2 7-16,4 2 0 0,-8 1-2 0,-2 3 0 15,-1 2-2-15,0 2-5 0,-7 2-4 16,6 2-9-16,1 0-6 0,-2 2-3 0,1 2-5 16,0 2-13-16,2 2-3 0,2-1-5 0,-1 4 1 15,0 5 13-15,2 3 6 0,-2 6 17 0,11 1 9 16,2 5 9-16,10 2 3 0,7 2 2 16,6 4 2-16,5 3 1 0,6 0 0 0,0 0-3 15,-3-3-4-15,-5-1-3 0,-13-2-6 0,-3-4 3 16,-11-7 3-16,-9 0 5 0,-5-8 10 0,-11-2 11 15,-7 2 7-15,-12 0-4 0,-12 1-3 16,-2-4-12-16,-9-2-10 0,-3-2-4 0,3-1-9 16,7-2-27-16,-4-2-62 0,1 1-123 0,-2 0-291 15,-3 2-1119-15</inkml:trace>
          <inkml:trace contextRef="#ctx0" brushRef="#br0" timeOffset="17141.2312">14042 3240 965 0,'-9'-24'73'0,"-3"-8"-41"15,-4-4-10-15,-2 2 5 0,8 7 19 0,-2 0 63 16,-3 2 54-16,-5 2 38 0,1 3 4 0,-8 0-47 16,-2 7-39-16,-4 3-33 0,0 4-24 15,-1 6-14-15,-3 10-11 0,2 0-6 0,-7 8-6 16,1 4-5-16,1 10-3 0,-2 10-5 0,0 2-1 16,0 10-3-16,3 5 2 0,1 6-3 0,1 2-3 15,2-4-2-15,7 0-4 0,3-5-1 16,9-5-1-16,10-3-4 0,6-7 0 0,6-4-3 15,9-11 4-15,8-2 7 0,5-8 9 0,6-7 10 16,7-3 6-16,3-7 4 0,5-4-5 16,0-5-2-16,4-6-1 0,-4-1-1 0,2-7 0 15,-5 1-3-15,-2-6-2 0,-5 1-2 0,-7-3 0 16,4-1 2-16,-9 0 3 0,0 2 0 0,-3 1 2 16,-8 1-4-16,-1 3 2 0,-3 0-4 0,-1 3-2 15,-6 5 2-15,0 2-2 0,-3 6 4 16,-4 2 1-16,1 2-5 0,-3 3-16 0,1 2-19 15,1-2-22-15,2 6 1 0,-4 1 12 0,-3 7 13 16,0 8 21-16,-2 8 1 0,-3 8 1 0,0 6-2 16,4 12 1-16,-2 3 2 0,0 13 1 15,-3 5-1-15,0 10-1 0,1 6-5 0,3 0 2 16,-3 5 2-16,-2 2 3 0,1-3 6 0,-1-3-7 16,1-3 0-16,-3-4-2 0,1-2-4 0,0 0 5 15,-1-2-1-15,-7-4 1 0,2-5 0 16,-2-6 1-16,0-3-2 0,-1-7 4 0,-1-3 0 15,2-9-3-15,-2-7-1 0,3-7-8 0,-2-7-16 16,0-4-21-16,8-7-32 0,-4-4-37 0,6-5-38 16,6-5-67-16,-3 0-120 0,5-3-285 15,-1-8-653-15</inkml:trace>
        </inkml:traceGroup>
      </inkml:traceGroup>
    </inkml:traceGroup>
    <inkml:traceGroup>
      <inkml:annotationXML>
        <emma:emma xmlns:emma="http://www.w3.org/2003/04/emma" version="1.0">
          <emma:interpretation id="{E928DD22-6990-4292-84E2-70922A3E66D1}" emma:medium="tactile" emma:mode="ink">
            <msink:context xmlns:msink="http://schemas.microsoft.com/ink/2010/main" type="paragraph" rotatedBoundingBox="28341,13067 33547,13040 33555,14676 28350,147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8C9C35-475F-45CB-A521-1E4D5449FDC0}" emma:medium="tactile" emma:mode="ink">
              <msink:context xmlns:msink="http://schemas.microsoft.com/ink/2010/main" type="line" rotatedBoundingBox="28341,13067 33547,13040 33555,14676 28350,14704"/>
            </emma:interpretation>
          </emma:emma>
        </inkml:annotationXML>
        <inkml:traceGroup>
          <inkml:annotationXML>
            <emma:emma xmlns:emma="http://www.w3.org/2003/04/emma" version="1.0">
              <emma:interpretation id="{6BEC05AA-D928-490B-9C79-BA0870FD1C9F}" emma:medium="tactile" emma:mode="ink">
                <msink:context xmlns:msink="http://schemas.microsoft.com/ink/2010/main" type="inkWord" rotatedBoundingBox="28341,13067 33547,13040 33555,14676 28350,14704"/>
              </emma:interpretation>
              <emma:one-of disjunction-type="recognition" id="oneOf4">
                <emma:interpretation id="interp20" emma:lang="en-IN" emma:confidence="0">
                  <emma:literal>Shipping</emma:literal>
                </emma:interpretation>
                <emma:interpretation id="interp21" emma:lang="en-IN" emma:confidence="0">
                  <emma:literal>Shippiy</emma:literal>
                </emma:interpretation>
                <emma:interpretation id="interp22" emma:lang="en-IN" emma:confidence="0">
                  <emma:literal>Shipp's</emma:literal>
                </emma:interpretation>
                <emma:interpretation id="interp23" emma:lang="en-IN" emma:confidence="0">
                  <emma:literal>Shipps,</emma:literal>
                </emma:interpretation>
                <emma:interpretation id="interp24" emma:lang="en-IN" emma:confidence="0">
                  <emma:literal>Shippi7</emma:literal>
                </emma:interpretation>
              </emma:one-of>
            </emma:emma>
          </inkml:annotationXML>
          <inkml:trace contextRef="#ctx0" brushRef="#br0" timeOffset="34002.3487">13608 6598 1 0,'-9'-27'315'0,"-2"-9"-117"0,-4-8-8 16,-1 8-5-16,-3 5-12 0,-2 3-2 15,-6 3 7-15,-3 5-21 0,-3 4-20 0,-6 4-20 16,-1 6-35-16,-7 3-13 0,-4 6-14 0,3 1-14 16,-3 6 0-16,8 1-11 0,5 5-7 15,1 1-10-15,9 3-10 0,3 0-7 0,11 0-8 16,4 4-2-16,6 0-6 0,6 0 7 0,4 4 5 16,6-1 2-16,7 2 8 0,7 0-3 0,3 2 2 15,11 1 3-15,10 0 1 0,5 3 1 16,11-2-2-16,1 0-1 0,6 0-3 0,-3 1 2 15,-3 2 4-15,-2 0 0 0,-9 3 3 0,-7 0-4 16,-8-3-1-16,-11-2-6 0,-9 0-3 16,-11-4 4-16,-11-3-2 0,-11 1 2 0,-11-4 5 0,-10 2 0 15,-12 1 4-15,-6-1 1 0,-8-2-4 16,-4-2 3-16,-4-5 2 0,-4 1 0 0,-1-3-3 16,3-1-1-16,-2-4-4 0,3-2 0 0,9-4 2 15,1 3-4-15,7-2 2 0,7-4-4 0,12 2-2 16,7-4-5-16,11 1-43 0,9-2-106 15,6-1-26-15,8-1-43 0,14-5-29 0,5-1 37 16,13-7-35-16,10 0-55 0,2-4-92 0,10 3 250 16,4-5 151-16</inkml:trace>
          <inkml:trace contextRef="#ctx0" brushRef="#br0" timeOffset="34605.8332">14324 6345 865 0,'-1'-20'194'0,"-6"-8"-55"16,1-2-19-16,2 11 11 0,0 8 7 15,0 3 11-15,3 4 2 0,0-1-38 0,-1 6-54 16,1 4-61-16,-2 0-34 0,2 5-5 0,-4 8 14 16,-5 8 28-16,-3 12 13 0,-1 7 1 0,0 5 0 15,-1 6-1-15,0-2 0 0,2 4 3 0,-1 3-4 16,1 1 0-16,-4 0 0 0,2-1-4 0,-1-2 2 15,1-3-3-15,0-5 1 0,2-3-3 16,1-9-2-16,5 0 1 0,-1-9-2 0,5-8 0 16,-2-4 3-16,2-6-3 0,3-4 0 0,0-5 11 15,0-5 15-15,2 1 22 0,-1-2 18 16,4 1-9-16,-2-3-21 0,-2-5-19 0,10-8-22 16,-2-4-1-16,6-4 2 0,1-2-2 0,2 3-2 15,3-1-3-15,-3 0-1 0,6 9-3 0,-1-1-2 16,2 4-6-16,-4 7-5 0,1-1 0 15,-5 7-1-15,-3 2 3 0,-4 1 9 0,3 8-2 16,-3-1 7-16,-3 2 4 0,2 4 1 0,1-1 7 16,-4 6-2-16,5 0 2 0,1 1-1 0,0-2-1 15,0-1 0-15,2 0 1 0,1-5 4 16,-1 1-2-16,2-6 3 0,6 0-1 0,-3-2-2 16,5-3 8-16,1-3 1 0,2-2 4 15,4-4-1-15,-4 0-1 0,4-3 2 0,-6-1 0 0,-6-3 10 16,1 2-5-16,-8-2 3 0,-4-1-1 15,3 1-5-15,-2-2 7 0,-5 3-4 0,2-3-2 16,-4 6-2-16,0 2-8 0,-1-3-6 0,0 7-5 16,1-1-4-16,-2 4-8 0,0 1-9 0,0-1-18 15,0 3-14-15,0 2 12 0,-2 4 12 0,1 1 20 16,1 6 17-16,-1 0-5 0,-1 5 0 16,2-2-2-16,0 1 5 0,3-1-2 0,0-3 1 15,7-1-1-15,1-3-4 0,5-3 3 0,-1 1-11 16,1-7-63-16,7-1-98 0,-6-4-118 15,3-1-136-15,-2 0-146 0,0-5-117 0,-3 0 524 16</inkml:trace>
          <inkml:trace contextRef="#ctx0" brushRef="#br0" timeOffset="34892.3667">15175 6712 2117 0,'-29'-23'213'0,"-6"-7"-166"0,-7-6-20 0,10 14 4 16,16 10 9-16,3 0 9 0,1 4 3 0,6 4-12 15,-3-2-19-15,6 6-28 0,3 0-34 16,2 2-32-16,3-1-1 0,4 6 15 0,5 3 21 16,2 2-86-16,8 2-235 0,3 3-483 15,2 3-177-15</inkml:trace>
          <inkml:trace contextRef="#ctx0" brushRef="#br0" timeOffset="35319.6375">15464 6920 2219 0,'-7'-7'124'0,"6"0"-76"0,-1-2-47 15,2 9-20-15,3 1-10 0,-3 1 8 0,1-1 10 16,-1 4 11-16,2-1 10 0,2 5 7 15,-2 5 5-15,1 8 6 0,0 5 2 0,5 5 2 16,-3 8-1-16,2 3-3 0,-6 2-2 0,0 2 0 16,-3 4 1-16,-4 2-3 0,2 3 3 0,-6-1-1 15,-2-2-2-15,0-2-2 0,-2-4-2 0,-1-4-7 16,3 0-5-16,-1-3-20 0,-1-3-45 0,0-6-66 16,0-2-104-16,2-5-142 0,4-4-248 15,-1-3-288-15,-2-5 463 0</inkml:trace>
          <inkml:trace contextRef="#ctx0" brushRef="#br0" timeOffset="35622.3103">15363 7191 139 0,'3'-28'295'0,"5"-11"-63"15,-3-7-21-15,7 8-2 0,2 6-17 0,0 4-20 16,8 3-34-16,-3 1-34 0,6 5-26 0,2 1-21 15,8 4-14-15,-3 2-10 0,11 4-3 16,-3 3-2-16,0 4-10 0,-5 2-3 0,8 4-7 16,-7 4-7-16,3 5 2 0,-1 3 0 0,-3 2-1 15,-9 3 0-15,-2 4 2 0,-6-1 1 16,-5 0 3-16,-3 1 3 0,-5-3 2 0,-5-5 6 0,-3 2 9 16,-5 0 9-16,-5-4 9 0,-3 2-2 15,-10-3-5-15,-2 0-7 0,-9-2-10 0,-4 0-4 16,3-3-4-16,-3-2-3 0,5-3-9 0,7-1-8 15,3 1-37-15,2-5-69 0,7 1-80 0,3-2-122 16,3-4-156-16,10 2-300 0,2-4 312 16</inkml:trace>
          <inkml:trace contextRef="#ctx0" brushRef="#br0" timeOffset="35866.3832">16362 6861 920 0,'1'-6'694'0,"-1"-1"-528"0,2-3-98 16,0 9-39-16,0 2-23 0,-1 4-13 16,3-2 1-16,-8 5 2 0,1 3 12 0,1 8 21 15,-8 7 9-15,4 5 4 0,-4 4 6 0,-1 0-1 16,5 4-4-16,-4 2-3 0,1-1-2 16,2 0-1-16,-1 3-4 0,-3-2 2 0,6 3-5 15,-6-1 0-15,5-3 0 0,-5-4-5 0,2-1-4 16,-3-4-12-16,1-4-25 0,3-2-53 0,-3-6-77 15,0-3-86-15,5-5-123 0,-1-3-127 0,4-6-143 16,3-2 102-16,2-3 523 0</inkml:trace>
          <inkml:trace contextRef="#ctx0" brushRef="#br0" timeOffset="36147.217">16261 6891 892 0,'-5'-28'191'16,"-2"-4"-68"-16,2-7-20 0,5 8 27 0,5 7 13 15,5 5 12-15,0 1-13 0,-2 1-45 0,5 2-32 16,5 1-25-16,0 5-23 0,7 0-9 16,5 2-3-16,5 1-2 0,2 5 2 0,3 5-2 15,1 2-1-15,-1 4-1 0,0 2-2 0,-2 6 0 16,-6 4-3-16,-5 2 2 0,-3 4 0 0,-8 3 5 16,-3 3 7-16,-3-1-2 0,-8 0 3 15,-4-1 4-15,-6-2 2 0,0-1 8 0,-5 1 5 16,-8-6 1-16,2 0-3 0,-9 0-2 0,-5-3-6 15,-4-2-6-15,2-1 1 0,-2-4-7 16,-1-2-7-16,1-5-24 0,5-3-53 0,-3 2-56 16,9-3-68-16,0-3-84 0,9-1-95 0,5-3-161 15,4-4-151-15,7-4 640 0</inkml:trace>
          <inkml:trace contextRef="#ctx0" brushRef="#br0" timeOffset="36370.1857">16758 6816 1 0,'28'-12'0'0,"12"-5"0"15,8-2 39-15,-5 6 240 0,-5 1-41 0,-5 4-24 16,3 1-40-16,-8 2-40 0,1 3-39 0,-4 2-29 16,-1 0-25-16,-5 3-13 0,-2 4-8 15,-3-1-5-15,-2 3 0 0,-5 3-3 0,2 1 5 16,-6 6 7-16,-3 0 7 0,0 4 11 0,-3 2 5 16,-6-1 3-16,3 5 3 0,-3-2 4 15,-5-3-1-15,2 3-3 0,0-4-1 0,0 0-11 16,3-3-4-16,-2-2-3 0,2-5-9 0,3 0-3 15,1-5-9-15,4-5-49 0,-2 1-149 0,2-4-172 16,1 0-275-16,0-1-182 0,2-5 814 16</inkml:trace>
          <inkml:trace contextRef="#ctx0" brushRef="#br0" timeOffset="36958.873">17259 6374 2443 0,'-12'-19'59'0,"-4"-2"-28"0,0-2-21 16,9 14-30-16,7 6-47 0,3 4-32 0,-3 2 3 15,6 2 15-15,-2 8-162 0,3 4-338 0,3 8-774 16</inkml:trace>
          <inkml:trace contextRef="#ctx0" brushRef="#br0" timeOffset="36781.5471">17410 6840 5 0,'5'-2'331'0,"-3"1"-156"0,1-1-51 15,0 2 2-15,3 2-7 0,-2-1-30 0,-2 1-23 16,7 2-25-16,-4-2-11 0,7 1 5 0,2-1 7 16,-2-1 16-16,3 1 10 0,7-4 6 0,3 2-1 15,4-3-9-15,1 0-9 0,7 0-9 16,3-3-8-16,-1 0-5 0,0 0-4 0,-1-2-2 16,-5-2-4-16,2 2 1 0,-1-1-2 0,-10 1 2 15,1-3 5-15,-5 2-1 0,-4 0 3 16,-2 0 6-16,-5 2 8 0,-5 4 10 0,-4-3 2 15,0-1-4-15,-1 1-11 0,-2 0-11 0,-5 1-11 16,5 1-9-16,-1 0-1 0,0 2-7 0,0 0 0 16,4 0-6-16,-1 2-5 0,0 2-9 15,1 0-10-15,1 0-7 0,0 2 1 0,-2 0 15 16,1 7 11-16,-3 3 17 0,-2 9 9 0,1 1 0 16,0 5 3-16,-4 4-1 0,3 6 0 0,-6 2 3 15,0 2 1-15,-2 7 5 0,-2 3-2 0,-2-1 5 16,-4 5-7-16,4 0-1 0,-6 1 0 15,7 2-10-15,0-5 3 0,-3-3-1 0,6-1 0 16,5-3 5-16,-4-1-1 0,1-4-5 0,-1-2-27 16,3-4-67-16,3-7-133 0,-3-2-232 0,5-9-466 15,-6-5-41-15</inkml:trace>
        </inkml:traceGroup>
      </inkml:traceGroup>
    </inkml:traceGroup>
    <inkml:traceGroup>
      <inkml:annotationXML>
        <emma:emma xmlns:emma="http://www.w3.org/2003/04/emma" version="1.0">
          <emma:interpretation id="{271FBA5D-6E16-4479-B277-B2D0D6EA96A0}" emma:medium="tactile" emma:mode="ink">
            <msink:context xmlns:msink="http://schemas.microsoft.com/ink/2010/main" type="paragraph" rotatedBoundingBox="28768,15045 33425,14911 33519,18153 28861,182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A3C07BD-FD29-4A4B-B6FD-94DC1ED7F416}" emma:medium="tactile" emma:mode="ink">
              <msink:context xmlns:msink="http://schemas.microsoft.com/ink/2010/main" type="line" rotatedBoundingBox="28768,15045 33425,14911 33519,18153 28861,18287"/>
            </emma:interpretation>
          </emma:emma>
        </inkml:annotationXML>
        <inkml:traceGroup>
          <inkml:annotationXML>
            <emma:emma xmlns:emma="http://www.w3.org/2003/04/emma" version="1.0">
              <emma:interpretation id="{55F79EB5-5920-4199-8796-F85D5D314AA5}" emma:medium="tactile" emma:mode="ink">
                <msink:context xmlns:msink="http://schemas.microsoft.com/ink/2010/main" type="inkWord" rotatedBoundingBox="28768,15045 33425,14911 33519,18153 28861,18287"/>
              </emma:interpretation>
              <emma:one-of disjunction-type="recognition" id="oneOf5">
                <emma:interpretation id="interp25" emma:lang="en-IN" emma:confidence="0">
                  <emma:literal>industry</emma:literal>
                </emma:interpretation>
                <emma:interpretation id="interp26" emma:lang="en-IN" emma:confidence="0">
                  <emma:literal>indmHy</emma:literal>
                </emma:interpretation>
                <emma:interpretation id="interp27" emma:lang="en-IN" emma:confidence="0">
                  <emma:literal>indisHy</emma:literal>
                </emma:interpretation>
                <emma:interpretation id="interp28" emma:lang="en-IN" emma:confidence="0">
                  <emma:literal>indmky</emma:literal>
                </emma:interpretation>
                <emma:interpretation id="interp29" emma:lang="en-IN" emma:confidence="0">
                  <emma:literal>indisky</emma:literal>
                </emma:interpretation>
              </emma:one-of>
            </emma:emma>
          </inkml:annotationXML>
          <inkml:trace contextRef="#ctx0" brushRef="#br0" timeOffset="37838.6697">13329 8958 453 0,'-7'-18'478'0,"3"1"-321"0,-4-4-7 16,7 9 12-16,2 10-46 0,-1 2-37 0,0 2-30 16,0 2-35-16,-1 4-3 0,0 2 6 0,-2 8 16 15,-5 7 8-15,2 5 3 0,-3 5 0 16,2 1-7-16,1 1-2 0,4 2-9 0,-2-2-5 16,4-1-4-16,0 1-6 0,3-4 0 0,-2-1-11 15,1-3-23-15,-1-4-83 0,4-3-136 16,-1-6-197-16,2 1-347 0,0-7 377 0</inkml:trace>
          <inkml:trace contextRef="#ctx0" brushRef="#br0" timeOffset="37984.2272">13349 8675 967 0,'-1'-23'195'0,"-5"-4"-55"0,2-4-46 15,8 11-46-15,2 6-31 0,0 5-22 0,4-2-19 16,2 7-2-16,1 4-13 0,6 1-88 0,0 7-112 15,0 2-198-15,2 5-126 0,-1 6 563 16</inkml:trace>
          <inkml:trace contextRef="#ctx0" brushRef="#br0" timeOffset="38340.4534">13759 8933 204 0,'3'-3'597'0,"-2"0"-416"0,3 0-111 0,-1 3-29 15,0 3 17-15,8-1 44 0,-9 2 14 0,6 5-11 16,-5 6-14-16,-2 1-29 0,-1 7-19 0,0 1-11 16,-1 1-7-16,1 2-2 0,-1 1-5 15,-2-4 0-15,-1 1-5 0,1-4 0 0,2-5 2 16,1-3-4-16,0-4 2 0,0-3 0 0,1-3 19 16,2-3 24-16,0-1 25 0,-2-2 8 0,2-2-18 15,1-5-22-15,5-8-27 0,3-4-11 0,3-6-1 16,-2 0-4-16,6-2 1 0,0-1-4 0,-2 1-2 15,6-2-1-15,0 2 1 0,1 4-1 16,3 3-5-16,1 4 1 0,0 4-4 0,2 4 4 16,-2 1 11-16,1 7 0 0,2 5 4 0,-3 2-1 15,0 10-4-15,-2-1 2 0,-2 8-3 0,-8 3 2 16,-1 2-3-16,0 4-2 0,-3-1-1 16,0 1-1-16,0 0-1 0,0-1-8 0,-1 1-17 15,1-1-53-15,-2-1-80 0,4-4-102 0,5-1-166 16,-2-7-261-16,7-1-11 0</inkml:trace>
          <inkml:trace contextRef="#ctx0" brushRef="#br0" timeOffset="39353.8162">14955 8969 1 0,'0'-23'360'0,"-2"-5"-157"16,-6-6-56-16,2 9 26 0,-4 7 22 0,-2 4 9 15,-5 3-16-15,-3 7-59 0,-1 4-38 0,-6 4-22 16,-5 7-18-16,4 3-1 0,0 5 0 0,-5 2-4 15,1 3 1-15,1 4-5 0,2-3-6 0,-1 2-3 16,8 6-7-16,0-1-8 0,3-1-10 16,5 2-7-16,7-6-2 0,3-2-3 0,8-4-2 15,1-5 2-15,6-3 0 0,5-7 7 0,6-2 5 16,-4-5 6-16,8-7 1 0,-1-1-2 0,3-3-4 16,3-4-6-16,-4-6-3 0,-5-3-1 15,0-3 3-15,2-4 1 0,-2-2-2 0,-2-3-1 16,-5-1 0-16,-2-2 2 0,-1 0 0 0,-4-3 2 15,-1-2-4-15,0 3-4 0,-3-6 2 16,-3 0-3-16,0 0 3 0,1-2 2 0,3 0 0 16,-1 4 3-16,-3-1-1 0,-1 3 4 0,0 7 2 15,-1 4 2-15,-2 7 3 0,-3 12 0 0,3 1 2 16,-1 9-7-16,1 2-12 0,-2 2-9 16,1 5-6-16,-4 7 4 0,1 7 11 0,-2 7 7 15,-5 7 7-15,2 4 0 0,0 4 1 0,6 3 0 16,-5 1 2-16,0 4 0 0,3 4 1 0,-1-1 2 15,-2 9-3-15,0 4 0 0,5 4-8 16,-4 3-4-16,1-1 2 0,2-3 3 0,-1-1 3 16,8-7 4-16,1-9-5 0,11-6-3 0,-2-11-1 15,5-7 0-15,1-7 5 0,6-6 3 0,5-5 2 16,3-3-4-16,5-9 4 0,2-4 0 16,3-9 2-16,1-4 2 0,-4-7-8 0,-2-3-2 15,1-1-1-15,-8-5 0 0,1-3 6 0,-5 2 0 16,-3-4-1-16,-3 4-4 0,-5 0 2 0,-2 1-2 15,-6 3 3-15,4 6 5 0,-5 6-7 0,2 3 2 16,-3 5-3-16,-3 4 0 0,0 6 3 16,0 1-8-16,-2 2-16 0,-1 5-21 0,-1-2 0 15,2 6 6-15,-1 1 16 0,-5 7 18 0,4 3-3 16,-3 4-1-16,2 7 0 0,1 0-6 16,0 0 8-16,1 2 0 0,6 0-2 0,1-3 1 15,0-3-5-15,7-6-2 0,-2-5 2 0,4-4 5 16,-3-6-2-16,2-3 5 0,1 0 3 0,6-6-3 15,-3 0 10-15,0-4 0 0,7-5-3 16,-4-3 3-16,5-5-9 0,-1-2 0 0,0-1 0 16,-3-2 2-16,0-1-1 0,-3 1 1 0,-2 0-3 15,-3 4-6-15,-1 3 5 0,-6 5-2 0,3 0 2 16,-6 9 5-16,-1 2-11 0,-2 2-20 0,-1 2-10 16,-4 2-3-16,1 7 5 0,-4 6 19 15,1 5 9-15,-9 5-2 0,2 1 5 0,0 0-1 16,2 1 2-16,1-3 3 0,6-4-6 0,4-3-4 15,2-4-2-15,5-3-4 0,3-4 8 0,5-4 4 16,2 0 5-16,3-2 2 0,6-5 1 16,1-3 2-16,5-3-2 0,3-4 3 0,-1-2-8 15,-2-5-1-15,3 0 0 0,-4-2-4 0,-3-2 7 16,1 0-1-16,-4 1 1 0,-6-3-3 0,5-2 2 16,-7 0-3-16,-2-1 5 0,2 2 6 15,0-1-9-15,-2-1 0 0,0 4-6 0,-1 3-7 16,3 2 5-16,-3 6-2 0,0 3-1 0,-1 5-2 15,1 1-5-15,-4 4-5 0,3 1 1 16,0 3 5-16,-1 5-2 0,4 1 7 0,-1 6 3 16,2 5-2-16,1 3 8 0,4 3 0 0,-1 4 1 15,2 3 0-15,-1-3 1 0,1 2 1 0,-5 0 1 16,-3 1 4-16,-4-3-1 0,-3-2 3 16,-6 0-2-16,-2-5-4 0,-8-2 5 0,-2 0-1 15,-7-1 4-15,-5-4 0 0,-4 0-7 0,-1-2-8 16,1-4-14-16,1-2-36 0,2-3-62 0,2-4-89 15,0-5-141-15,7 0-259 0,2-8-583 0</inkml:trace>
          <inkml:trace contextRef="#ctx0" brushRef="#br0" timeOffset="39596.1104">16381 8253 1 0,'12'-25'445'0,"1"-3"-126"16,7-5-52-16,-5 13-21 0,-3 7-15 0,2 2-22 15,-2 6-32-15,-4 2-35 0,2 0-42 0,-6 3-38 16,4 3-17-16,-4 2 0 0,6 4 25 16,-5 9 29-16,3 8 18 0,-5 6-1 0,0 12-18 15,-3 11-23-15,-3 5-29 0,-2 4-10 0,-3 3-10 16,-6 1-13-16,2 4 4 0,4-2-5 16,-4 0-1-16,3-6-3 0,-1-1-5 0,9-5-5 15,1-7-2-15,8-1 3 0,4-8-11 0,0-4-30 16,1-6-61-16,-3-4-106 0,3-2-169 0,-2-7-363 15,-2-5-787-15</inkml:trace>
          <inkml:trace contextRef="#ctx0" brushRef="#br0" timeOffset="40318.6806">16272 8964 1643 0,'-8'-13'149'0,"5"-6"-90"0,3-2-59 15,11 6-18-15,15 1 3 0,12-2 20 16,9-3 8-16,14-1 5 0,4-3-3 0,7 4-4 15,4 1-1-15,3-2 0 0,7 3 1 0,-4 0 2 16,1-2-1-16,-5 4 2 0,-2-1 4 16,-9 2 4-16,-11 1-6 0,-5-2-8 0,-13 1-22 15,-13-2-25-15,-7 5-13 0,-8-2-15 0,-8 3 2 16,-5-1 10-16,-10-2 9 0,-3 1 17 0,-6-2 12 16,-6 5 14-16,-1 2 9 0,-9 0 10 15,0 0 9-15,-2 2 4 0,1 3 9 0,2 2 4 16,-1 2 1-16,7 3 3 0,3 1-4 0,4 0-5 15,3 0-8-15,7 3-11 0,9 0-13 0,4 0-8 16,5 3-4-16,4 3-1 0,4 3 11 0,1 4 2 16,3 4 6-16,2 2 0 0,3 1-2 15,-4 1 0-15,1 2-1 0,-1 3 2 0,-3-1-1 16,-4 1-4-16,-3-5 0 0,-4 1-1 0,2 1 3 16,-5-5 1-16,0 0 0 0,0-3-2 0,0-6-5 15,4 0-1-15,-1-8-2 0,6 0 6 0,1-4 8 16,-2-2 8-16,5-4 8 0,7-4 1 15,-2-2-1-15,5-2-5 0,-1-3-3 0,-2 1-1 16,1-4-5-16,-5 3 2 0,0-4-2 0,-3 0-2 16,2-2-2-16,-2 2-3 0,1 1-1 15,6 0-5-15,-5 2 2 0,-2 2-3 0,0-1-1 16,-2 5 2-16,-2-2-1 0,0 4 0 0,-4 1-6 16,0 2-7-16,-2 1-4 0,4 0-3 15,-5 1-2-15,2 2 5 0,-2 1 4 0,0 5 4 16,2 2 4-16,-2 1 2 0,2 2-3 0,0-2 2 15,1 1-3-15,-1-3 0 0,7-1 6 0,-2-3 0 16,5 0 8-16,0-5 2 0,4-2 3 16,3-4 1-16,5 1 0 0,1-2 1 0,1-3-5 15,-3-3 5-15,2 1-2 0,-6-4 1 0,2-2 5 16,0-1 2-16,-5 1 3 0,3-2-1 0,-6-3 2 16,-3-2-3-16,-3 2-1 0,-3-1 3 0,2 1-5 15,-6 0-1-15,0-1-4 0,-1 3 0 0,-2 3 4 16,-2 5 1-16,-1 3-1 0,-1 5-4 15,2 4-10-15,3 0-11 0,-3 6-2 0,-4 7 4 16,2 8 12-16,-14 17 15 0,-5 10 13 0,-7 15 5 16,-4 16 7-16,-5 11-1 0,-3 10-4 0,0 19-1 15,-6 11-13-15,3 13-8 0,-1 13-5 16,6 4-8-16,-2 6-4 0,-3 15-2 0,5 8-7 16,2 9-38-16,1 4-99 0,3-2-260 0,-1 4-614 15,7 4-312-15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18.4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FB4EB4-0E96-45E5-A3ED-8708A1087D17}" emma:medium="tactile" emma:mode="ink">
          <msink:context xmlns:msink="http://schemas.microsoft.com/ink/2010/main" type="inkDrawing" rotatedBoundingBox="932,17750 7305,17302 7318,17488 945,17935" semanticType="underline" shapeName="Other">
            <msink:sourceLink direction="with" ref="{A000B766-DF9D-47C5-A4A8-52C7301B929E}"/>
          </msink:context>
        </emma:interpretation>
      </emma:emma>
    </inkml:annotationXML>
    <inkml:trace contextRef="#ctx0" brushRef="#br0">59 626 1 0,'-4'-9'0'0,"-7"-7"0"15,-1-1 0-15,0 7 0 0,6 5 8 16,-3 2 18-16,5 0 12 0,3 3-2 0,2-1-19 16,3-1-12-16,10-2-8 0,9 0 12 0,6-5 30 15,14 1 36-15,16-1 38 0,12-4 40 0,22-2 32 16,21-3-2-16,18-1-17 0,15-4-25 0,21 0-34 15,19-1-23-15,11 1-20 0,14 0-18 16,12 3-9-16,8 2-8 0,5 1-4 0,5 4-5 16,3-4-5-16,3 4-4 0,6-2-5 0,-1-2 0 15,4 1-3-15,0-1 2 0,-5 2-2 0,-6-1-2 16,-8 1 3-16,-12 3-4 0,-10 0 4 16,-16 5-1-16,-18 3-2 0,-17 1 0 0,-19 3-1 15,-21 0 2-15,-15 1 0 0,-18 1 2 0,-18 1 2 16,-13-2-1-16,-17 0 7 0,-17-1 0 15,-14 2 21-15,-6 0 37 0,-7-2 37 0,0 1 31 16,-2-1 0-16,2-1-28 0,0 2-41 0,0-2-35 16,0 2-36-16,0-2-44 0,2 1-42 0,-1 1-33 15,0 5-48-15,2 1-91 0,-3 4-321 16,0 4-560-16</inkml:trace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19.0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001BCA-B49C-4143-9F2F-A6ABA814FA04}" emma:medium="tactile" emma:mode="ink">
          <msink:context xmlns:msink="http://schemas.microsoft.com/ink/2010/main" type="inkDrawing" rotatedBoundingBox="6486,18625 6862,15656 7098,15686 6721,18655" semanticType="verticalRange" shapeName="Other">
            <msink:sourceLink direction="with" ref="{2E1CC61E-CE23-4E79-A3A9-DD0D5131E90C}"/>
          </msink:context>
        </emma:interpretation>
      </emma:emma>
    </inkml:annotationXML>
    <inkml:trace contextRef="#ctx0" brushRef="#br0">566 196 1 0,'-18'-25'0'15,"-2"-7"0"-15,-7-5 0 0,2 9 131 0,3 9 91 16,0 5 14-16,2 1 6 0,3 4-25 0,4-1-29 15,6 6-37-15,2 1-39 0,4 1-45 16,2 4-40-16,3-1-50 0,-3 1-22 0,1 5 3 16,-1 5 8-16,2 7 26 0,-2 15 18 0,-1 10 3 15,0 15 2-15,-1 11 6 0,-5 14 10 0,0 12 8 16,-8 15 13-16,-3 10 6 0,-9 7-3 16,-2 10-6-16,-5 7-10 0,3 9-6 0,1 5-9 15,1 1-3-15,3-8-5 0,4 1-4 0,1-4 2 16,4-1-10-16,2-5 0 0,5-13-4 0,5-13-7 15,7-19 5-15,2-16-3 0,3-16 4 16,0-14 5-16,1-9 1 0,-2-10 5 0,0-5 3 16,-4-11 9-16,-3-3 9 0,-3-8 12 0,0-2 18 15,-2-4-5-15,-1 0-8 0,-3-1-21 16,-4-5-31-16,-1-3-26 0,1-2-35 0,-1 0-45 16,4 0-91-16,-2-1-125 0,6-2-183 0,2-5-237 15,3-4 481-15</inkml:trace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48:26.8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FEDB9C-CF9C-4C7D-8BE8-266F4C623222}" emma:medium="tactile" emma:mode="ink">
          <msink:context xmlns:msink="http://schemas.microsoft.com/ink/2010/main" type="writingRegion" rotatedBoundingBox="1472,12823 14746,13173 14604,18546 1331,18196"/>
        </emma:interpretation>
      </emma:emma>
    </inkml:annotationXML>
    <inkml:traceGroup>
      <inkml:annotationXML>
        <emma:emma xmlns:emma="http://www.w3.org/2003/04/emma" version="1.0">
          <emma:interpretation id="{58846865-F657-4B34-8DC2-B62B3BB59362}" emma:medium="tactile" emma:mode="ink">
            <msink:context xmlns:msink="http://schemas.microsoft.com/ink/2010/main" type="paragraph" rotatedBoundingBox="1434,12918 5236,12850 5260,14170 1458,14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660965-874B-4328-AE0F-4A17B620BD33}" emma:medium="tactile" emma:mode="ink">
              <msink:context xmlns:msink="http://schemas.microsoft.com/ink/2010/main" type="inkBullet" rotatedBoundingBox="1446,13608 1608,13605 1611,13788 1450,13791"/>
            </emma:interpretation>
            <emma:one-of disjunction-type="recognition" id="oneOf0">
              <emma:interpretation id="interp0" emma:lang="en-IN" emma:confidence="0">
                <emma:literal>•</emma:literal>
              </emma:interpretation>
            </emma:one-of>
          </emma:emma>
        </inkml:annotationXML>
        <inkml:trace contextRef="#ctx0" brushRef="#br0">718 8531 477 0,'-12'-12'719'0,"0"-3"-511"16,-3 1-61-16,5 4-34 0,5 8-27 0,-2-1-7 16,6 3 8-16,1 1-3 0,0-1-4 15,0 2-19-15,0 0-22 0,0-1-5 0,0 4-1 0,0 5 12 16,0 3 16-16,-1 3 9 0,-2 2-5 15,2 0-10-15,-3-3-9 0,2 3-15 0,4-5 1 16,2 1-4-16,-3-4-4 0,2-1 7 16,-2 0-6-16,3-4 4 0,3-3 5 0,-3 0 0 15,4-4 11-15,-3 1-2 0,6-5 2 0,0-3-9 16,3-3-6-16,1-1-7 0,-1-5-8 0,0 0 2 16,1 3-6-16,-4 1 3 0,-1 1 1 0,-7 3 2 15,0-2 0-15,-5 4-2 0,1 0 0 0,-2 4-11 16,-1-1 2-16,-4 1-3 0,-1 2-3 15,1 1 3-15,-3 2-5 0,-1 1 0 0,0 4-1 16,-1 0-3-16,-1 0 4 0,4 0 0 0,3 0 2 16,-1 0 0-16,2-1-1 0,1-2 1 0,2 0-4 15,3-2 5-15,0-1-9 0,0 3-9 16,2 0-11-16,0 0-25 0,5 0-25 0,-3 1-60 16,6-4-87-16,-1 0-124 0,6-2-274 0,-1-3-343 15,4-1 242-15</inkml:trace>
      </inkml:traceGroup>
      <inkml:traceGroup>
        <inkml:annotationXML>
          <emma:emma xmlns:emma="http://www.w3.org/2003/04/emma" version="1.0">
            <emma:interpretation id="{E34FAEEB-A7FF-47E8-B4E7-A41AB52DD17F}" emma:medium="tactile" emma:mode="ink">
              <msink:context xmlns:msink="http://schemas.microsoft.com/ink/2010/main" type="line" rotatedBoundingBox="2411,12901 5236,12850 5260,14170 2434,14221"/>
            </emma:interpretation>
          </emma:emma>
        </inkml:annotationXML>
        <inkml:traceGroup>
          <inkml:annotationXML>
            <emma:emma xmlns:emma="http://www.w3.org/2003/04/emma" version="1.0">
              <emma:interpretation id="{941E43E5-6EEE-4624-B43D-B1AB72814688}" emma:medium="tactile" emma:mode="ink">
                <msink:context xmlns:msink="http://schemas.microsoft.com/ink/2010/main" type="inkWord" rotatedBoundingBox="2411,12901 5236,12850 5260,14170 2434,14221"/>
              </emma:interpretation>
              <emma:one-of disjunction-type="recognition" id="oneOf1">
                <emma:interpretation id="interp1" emma:lang="en-IN" emma:confidence="0">
                  <emma:literal>size</emma:literal>
                </emma:interpretation>
                <emma:interpretation id="interp2" emma:lang="en-IN" emma:confidence="0">
                  <emma:literal>Size</emma:literal>
                </emma:interpretation>
                <emma:interpretation id="interp3" emma:lang="en-IN" emma:confidence="0">
                  <emma:literal>side</emma:literal>
                </emma:interpretation>
                <emma:interpretation id="interp4" emma:lang="en-IN" emma:confidence="0">
                  <emma:literal>sizes</emma:literal>
                </emma:interpretation>
                <emma:interpretation id="interp5" emma:lang="en-IN" emma:confidence="0">
                  <emma:literal>site</emma:literal>
                </emma:interpretation>
              </emma:one-of>
            </emma:emma>
          </inkml:annotationXML>
          <inkml:trace contextRef="#ctx0" brushRef="#br0" timeOffset="619.7262">2241 8172 976 0,'-5'-11'322'0,"-6"1"-138"0,-1-6-65 0,5 10-18 16,-2 2-4-16,1-1 19 0,2 2 7 0,-2 0 4 16,3 1-9-16,-5 2-22 0,1-4-9 15,0 3-18-15,-1 1-9 0,1-1-6 0,4 2-5 16,-5-1 0-16,5 1-7 0,-5 1-1 0,0 1-10 16,2 3-8-16,-4 0-7 0,-1 1-6 0,-1 4 0 15,-5 6-3-15,2 0 0 0,0 3-1 0,-4 4-1 16,4 0-3-16,-1-4-1 0,1 3 0 15,10-2-4-15,0-2 2 0,9 2 1 0,6 1-3 16,4-2 6-16,4 2-5 0,1-1 1 0,7-1 1 16,10 1-3-16,-1 0 4 0,4-1 0 0,2 1 2 15,1-2 0-15,-4-1-3 0,-3 3 2 16,2 0-5-16,-9-3 2 0,-5 3 0 0,-3-2 1 16,-6-2 1-16,-7 0 0 0,-5-2 4 0,-1 4 5 15,-11-5 10-15,-3 2 9 0,-11 2 2 0,-4 2 1 16,-11 0-2-16,-8-3-1 0,-5-1 6 15,-6-1 3-15,2-7 5 0,-2 4-2 0,4-6-6 16,3-1-6-16,4-4-8 0,6-5-3 0,7 1-4 16,6-2-3-16,11-1-5 0,0-1-13 0,14-2-14 15,4 1-29-15,2-1-30 0,6-2-28 16,12 0-30-16,1-7-30 0,15-1-40 0,3-3-58 16,7 2-100-16,7-1-179 0,-1 0-257 0,3 0 139 15</inkml:trace>
          <inkml:trace contextRef="#ctx0" brushRef="#br0" timeOffset="808.4059">2525 8316 1256 0,'3'0'345'15,"-2"-1"-161"-15,3 1-75 0,2 4-31 0,-4 5 6 16,8 6 19-16,-6 3 5 0,4 7 5 0,-3 6-3 16,-2 2-12-16,2 6-16 0,-2-1-17 15,-1-1-14-15,2-1-11 0,2-1-7 0,-5 1-8 16,1-2-4-16,-1 1-4 0,0-5-5 0,-1-1-3 15,-1-3-9-15,0-6-18 0,1 1-42 16,-2-5-78-16,-1-4-141 0,2-5-355 0,-4-7-547 16</inkml:trace>
          <inkml:trace contextRef="#ctx0" brushRef="#br0" timeOffset="2021.9331">2720 7765 2461 0,'-11'3'109'0,"-1"10"-54"0,-3 2-37 0,6 6 4 15,3 7 2-15,1-1 11 0,2-4 14 0,3 1 10 16,2-2 4-16,2-8 5 0,4-2 0 16,1-5-1-16,4-4 2 0,2-1-6 0,3-7-8 15,6-4-9-15,1-7-12 0,2-5-10 0,-1-3-5 16,-6-1-4-16,-3-1-6 0,-12-1-4 0,-5 4-9 16,-2 4-17-16,-10 0-10 0,-2 7-25 15,-5 6-21-15,-6 6-24 0,-4 8-45 0,-4 5-66 16,-3 9-143-16,4 1-308 0,2 5-454 0</inkml:trace>
          <inkml:trace contextRef="#ctx0" brushRef="#br0" timeOffset="1738.7634">3659 8661 1876 0,'-2'-3'200'0,"-2"0"-125"0,0 0-42 0,5 0 5 15,7 0 12-15,0-5 32 0,4-1 17 0,6-1 1 16,0-6-6-16,4-2-10 0,5-3-18 0,4 0-14 16,2 0-15-16,1-2-15 0,-2-1-8 0,-3 3-6 15,-5-1-1-15,-2 0-1 0,-1 1 0 16,-6 2-2-16,-2-2-4 0,-3-2 3 0,-7 1-1 15,-5-3 2-15,-4 2 9 0,-3 3-7 0,-4 5 2 16,-2 4-2-16,-2 2-6 0,-3 6 5 0,-3 5-2 16,-3 2 1-16,-2 9-1 0,-7 1 7 15,2 7 1-15,-6 7 7 0,2 2 11 0,-1 4-3 16,4 4 4-16,1 4-1 0,7 3-7 16,1-1 5-16,8 3-3 0,2-4-1 0,5-3-8 15,8-4 0-15,4-7 0 0,9-5 6 0,4-2 11 16,9-6-1-16,4-6 2 0,10-6-4 0,5-4-9 15,8-6 3-15,5-3-6 0,7-6-3 0,0-2-3 16,-1-1-7-16,-1-1-3 0,4 5-1 16,-6-2 0-16,-3 1-8 0,-6-3-6 0,-6 2-9 15,-4-2-14-15,-12 1-8 0,-1 1-18 0,-8 0-18 16,-11-1-25-16,-1 2-44 0,-10-3-100 0,-4-3-234 16,-9 1-417-16,-8-6-476 0</inkml:trace>
          <inkml:trace contextRef="#ctx0" brushRef="#br0" timeOffset="1338.8048">2520 8248 1753 0,'-6'-5'222'0,"1"-1"-138"16,-2 0-82-16,9 5-18 0,4-1 6 0,1-1 25 16,5 0 53-16,3-2 34 0,5-1 16 0,4-1 3 15,3 3-15-15,5-4-14 0,4 0-15 0,7-1-9 16,8-1-8-16,3 0-9 0,6-2-7 0,-1 1-11 16,3 1-7-16,-3 0-9 0,4 1-6 15,-1-1-4-15,-7 4-5 0,-3-1 0 0,-9 1-2 16,-3 3 0-16,-4-3 1 0,-10 5-3 0,-9 2 0 15,-5 1-3-15,-4 2-4 0,-6-2-1 16,-2 2 0-16,-2-2 5 0,-2 6 6 0,0 2 8 16,-4 1 4-16,-5 7-1 0,-3 2 2 0,-5 9-4 15,-5 3 2-15,-1 7-1 0,-7 3 0 16,5 4 4-16,-6 3 0 0,4 3 3 0,-4 5-6 16,2-1 5-16,-2 2-2 0,-3-2 1 0,5 1 5 15,-1-4-7-15,2-3-2 0,3-4-3 0,3-5-8 16,3-3 8-16,1-2-2 0,0-8 3 15,5-4 4-15,2-6-5 0,4-9 1 0,7-4 4 16,1-5 5-16,3 0 3 0,2-1 3 0,-1 1-3 16,1-2-9-16,-1 0 1 0,0 1-4 0,1-2-3 15,3 1 1-15,-1-2-10 0,-1-1-2 0,5-2 1 16,1 1 3-16,0 0 0 0,3-2 2 16,3 2 1-16,4-3-5 0,-4 2 4 0,1 0-2 15,7-4 1-15,2 1 6 0,6-1-7 0,1-2 3 16,7-1-3-16,4 2-4 0,-2-1 6 0,4 4 0 15,3-1 0-15,-1 2-3 0,1 4 0 16,0 0-3-16,-3 2-4 0,-5-2-2 0,-1 4-20 16,-4-1-13-16,-6-1-28 0,-1 2-46 0,-5-1-60 15,-5-2-101-15,-1-2-218 0,-9 1-348 0,-3-1-568 16</inkml:trace>
        </inkml:traceGroup>
      </inkml:traceGroup>
    </inkml:traceGroup>
    <inkml:traceGroup>
      <inkml:annotationXML>
        <emma:emma xmlns:emma="http://www.w3.org/2003/04/emma" version="1.0">
          <emma:interpretation id="{6EEC427F-0BDD-4ECE-8B1D-CF7F7BE5A8FC}" emma:medium="tactile" emma:mode="ink">
            <msink:context xmlns:msink="http://schemas.microsoft.com/ink/2010/main" type="paragraph" rotatedBoundingBox="1948,15198 14684,15534 14604,18546 1869,182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DC6DCE-8AD4-4EF1-8439-1E7A4556AAD2}" emma:medium="tactile" emma:mode="ink">
              <msink:context xmlns:msink="http://schemas.microsoft.com/ink/2010/main" type="line" rotatedBoundingBox="1948,15198 14684,15534 14604,18546 1869,18210"/>
            </emma:interpretation>
          </emma:emma>
        </inkml:annotationXML>
        <inkml:traceGroup>
          <inkml:annotationXML>
            <emma:emma xmlns:emma="http://www.w3.org/2003/04/emma" version="1.0">
              <emma:interpretation id="{A000B766-DF9D-47C5-A4A8-52C7301B929E}" emma:medium="tactile" emma:mode="ink">
                <msink:context xmlns:msink="http://schemas.microsoft.com/ink/2010/main" type="inkWord" rotatedBoundingBox="2090,14901 9126,15868 8768,18476 1732,17509">
                  <msink:destinationLink direction="with" ref="{27FB4EB4-0E96-45E5-A3ED-8708A1087D17}"/>
                </msink:context>
              </emma:interpretation>
              <emma:one-of disjunction-type="recognition" id="oneOf2">
                <emma:interpretation id="interp6" emma:lang="en-IN" emma:confidence="0">
                  <emma:literal>climate,</emma:literal>
                </emma:interpretation>
                <emma:interpretation id="interp7" emma:lang="en-IN" emma:confidence="0">
                  <emma:literal>Climate,</emma:literal>
                </emma:interpretation>
                <emma:interpretation id="interp8" emma:lang="en-IN" emma:confidence="0">
                  <emma:literal>climate y</emma:literal>
                </emma:interpretation>
                <emma:interpretation id="interp9" emma:lang="en-IN" emma:confidence="0">
                  <emma:literal>climate 7</emma:literal>
                </emma:interpretation>
                <emma:interpretation id="interp10" emma:lang="en-IN" emma:confidence="0">
                  <emma:literal>climate T</emma:literal>
                </emma:interpretation>
              </emma:one-of>
            </emma:emma>
          </inkml:annotationXML>
          <inkml:trace contextRef="#ctx0" brushRef="#br0" timeOffset="2980.1697">2088 10806 1423 0,'-13'-13'793'0,"-9"-1"-691"0,-3 0-61 15,3 8-5-15,3 6 11 0,3 1 20 0,-5 2 22 16,5 7-2-16,-8 4-9 0,4 7-20 0,-6 4-23 16,-1 8-11-16,2 3-7 0,3 4 0 0,5 5-3 15,-3 6 3-15,6 2-1 0,6 2-1 0,-1-4 1 16,5 4-4-16,0-3 2 0,11 0-7 15,-1-2-6-15,8-8-6 0,7-8-7 0,5-10-1 16,3-11-1-16,9-7 1 0,3-9-6 0,12-8-17 16,0-9-25-16,12-5-44 0,0-5-62 0,2-3-94 15,0-1-146-15,-2-5-174 0,-2-5-122 0,-8-2 75 16,-4-6 628-16,-10-1 0 0,-2-8 0 16</inkml:trace>
          <inkml:trace contextRef="#ctx0" brushRef="#br0" timeOffset="3367.6469">2724 10560 1 0,'2'-54'0'16,"2"-13"120"-16,-1-15 357 0,-6 18-47 15,-2 17-56-15,-7 9-59 0,1 7-49 0,-5 7-54 16,1 4-43-16,-2 8-32 0,-5 2-36 0,2 4-14 16,2 5-17-16,-5 1-17 0,7 4-12 0,-3 6-14 15,-3 8-10-15,5 8-2 0,-3 9 2 16,2 8 3-16,2 10 8 0,-4 8 6 0,4 9-2 16,-3 8 6-16,2 2-1 0,2 6-3 0,3-3 2 15,-1 4-11-15,7-5-5 0,0-5-6 0,7-5-6 16,7-9 1-16,4-10-3 0,4-8 0 0,7-1-2 15,2-11-4-15,2-2-1 0,1-7-6 16,2-10 0-16,1-5-3 0,4-3-4 0,4-9-2 16,1 0-5-16,0-7 4 0,0-3-1 0,0-7 3 15,-3-2 3-15,-5-3-3 0,-5 2 0 0,-6-3 2 16,-6-3 4-16,-4 0 5 0,-2 1 10 16,-5 0 1-16,-4 1 1 0,-3-4 3 0,-2 4 0 15,0 2 8-15,1 0 5 0,-5 11 3 0,7 6-1 16,-8 5-9-16,5 5-4 0,-4 4-5 0,-3 9-2 15,5 8 1-15,-5 10 2 0,2 3-1 16,0 0-1-16,3 1 2 0,0-3-1 0,6 2-3 16,2 2 1-16,5-6-6 0,0 0-5 0,6-8 6 15,3 2-5-15,3-4-6 0,0-3-16 16,-2-7-27-16,5-6-33 0,-3-6-60 0,5-8-82 16,3-5-188-16,-4-4-431 0,0-8-660 0</inkml:trace>
          <inkml:trace contextRef="#ctx0" brushRef="#br0" timeOffset="3500.3751">2990 10654 1957 0,'-6'-1'27'0,"-4"-2"-142"0,0 3-76 16,8 7-37-16,4 4-69 0,2 4-131 0,-2-1-215 16,-2 7 562-16</inkml:trace>
          <inkml:trace contextRef="#ctx0" brushRef="#br0" timeOffset="4054.6596">3173 11091 1645 0,'0'3'465'0,"-2"3"-454"16,2 8-40-16,3 2 30 0,1 5 21 0,3 0 17 15,0 1 10-15,-3 3 6 0,-2 2-2 0,0 1-5 16,-2 1-11-16,-2 3-7 0,1-1-7 15,0 0-4-15,-3-4 9 0,0-3 5 0,1-5 3 16,-3-2 1-16,2-9-7 0,3-2-1 0,1-2 16 16,0-4 22-16,0-2 16 0,0-2-5 0,0-4-21 15,0-4-30-15,-1-7-14 0,1-3-5 0,1-7 2 16,0-1 8-16,3-5-15 0,3-5 0 0,4 1-6 16,2-2-8-16,3-1 7 0,10 2-2 0,2 1-1 15,8 4-1-15,2 5 2 0,-2 6-3 16,0 8 1-16,-1 7 4 0,-5 6-12 0,3 4-2 15,-6 8-3-15,0 1-6 0,-6 10 6 0,1 1 1 16,-6 3 5-16,-3 1 4 0,-2-1 0 16,-3 0 2-16,-4-1 5 0,-3 1 8 0,-1 1-3 15,-1-7 3-15,-2 0 0 0,-3-2-5 0,3-3 9 16,0-4 2-16,0-4 4 0,1-3 7 16,2-1 1-16,0-2 8 0,0-1-2 0,2 0-6 15,0-5-9-15,-1-4-11 0,3-3-6 0,4-5-4 16,2-4 9-16,3-5 1 0,3 0 2 0,0-2 3 15,0-3-7-15,4 2 2 0,-2-1-2 16,2 3 2-16,-1 8 0 0,-5 6-1 0,4 8-1 16,-9 5-7-16,1 4 7 0,-5 4 2 0,4 6 6 15,-5 5 10-15,4 9-5 0,-1 2 0 0,-1 3 0 16,-2 3-3-16,0-5 2 0,1 0-1 16,-2-1-2-16,-1-2-7 0,5-2 5 0,-3-2-6 15,1-2 0-15,1-2 1 0,-2-3-22 0,7-1-21 16,-5-5-47-16,2-3-94 0,0 3-124 0,-2-7-245 15,-1 1-336-15,0-4-177 0</inkml:trace>
          <inkml:trace contextRef="#ctx0" brushRef="#br0" timeOffset="4654.481">4456 11005 957 0,'-4'-15'575'0,"-4"-4"-371"0,1-2-48 15,-1 15-5-15,3 5 1 0,-3 1 2 16,0 3-11-16,-8 1-20 0,-2 9-25 0,-3 4-16 16,-6 6-12-16,3 8-12 0,-6 1-6 0,5 4-2 15,-3 1-3-15,2 2-8 0,1 0-2 0,3-1-13 16,-1-1-9-16,7 3 0 0,6-7-9 0,6-6 0 16,4-4-6-16,4-3-12 0,8-7-3 15,2-3-2-15,4-5 4 0,2-4 9 0,5-7 4 16,1-6-2-16,3-4-2 0,2-3 0 0,3-4-2 15,-3 0 6-15,1-3 2 0,-4-6-1 0,-7 5 1 16,-2-4 2-16,-7 6-1 0,-1 3 3 16,-6 4 4-16,-5 2 1 0,2 6 1 0,-2 4 5 15,-2 3-7-15,2 3-5 0,0 3-1 0,-1 3-8 16,-2 3 4-16,-1 6 3 0,0 3 0 0,-1 3 2 16,1 0 1-16,0-1-1 0,3 2-4 0,-1-3 0 15,2-1-3-15,3-3 0 0,1-1-3 16,5-4-11-16,1-3-12 0,0-1-23 0,4-4-27 15,2-1-30-15,0-5-33 0,4-3-19 0,-3-5-21 16,4-3-18-16,-1-3-51 0,3-2-69 16,-6-3-40-16,4-2 26 0,-2-3 101 0,-3 1 70 15,-1-4 42-15,1-5 23 0,0-6-10 0,-2-8 53 16,-1-4 63-16,-4-5 28 0,-1 1 11 16,-1-3 0-16,-3-3 8 0,4-4 34 0,-4 1 63 15,0 1 53-15,-1 3 43 0,1 5 16 0,-4 4-6 16,1 11-1-16,-1 12-5 0,-1 8-23 0,0 12-30 15,-2 6-45-15,0 5-51 0,1 1-47 0,2 3-27 16,-4 7-17-16,-2 9-1 0,-1 8 13 16,-1 11 4-16,3 7 4 0,0 9-2 0,3 3-5 15,1 5-3-15,1 3-1 0,0 4 0 0,-4 1-2 16,0-1-2-16,-4 9-4 0,-4-8-5 0,1 2 3 16,-5-2-5-16,1-9 1 0,2-2-1 0,2-11-9 15,6-2-6-15,-3-6-16 0,8-4-28 16,-2-4-46-16,1-8-90 0,1-6-145 0,0-7-402 15,-1-3-867-15</inkml:trace>
          <inkml:trace contextRef="#ctx0" brushRef="#br0" timeOffset="5224.4396">4264 10997 2537 0,'-19'-10'437'0,"1"2"-358"15,2-2-60-15,16 2-14 0,13-4-2 16,14-3 6-16,13-8 8 0,14-6 5 0,10-1-4 16,6-6-9-16,13 3-5 0,4-1-6 0,10-1-2 15,7 6-5-15,9 0-25 0,-1 1-67 16,4 7-178-16,-6 0-633 0,-6 5-734 0</inkml:trace>
          <inkml:trace contextRef="#ctx0" brushRef="#br0" timeOffset="5037.5102">4880 11270 1330 0,'2'-5'416'16,"0"1"-363"-16,2-5-51 0,5 0-5 0,-1-4 33 15,8 0 45-15,-1-7 28 0,2 0 6 16,1-1-18-16,1-2-28 0,-1-1-31 0,1 0-17 0,-1-3-6 16,-1-3 0-16,-2-1 3 0,1 1 5 15,-7 1 4-15,-1 8 4 0,-6 1 0 0,0 8 8 16,-4 3 9-16,-2 4 12 0,-2 4 7 0,0 1-8 16,-7 4-10-16,-1 4-10 0,-9 7 1 0,1 5 4 15,0 9 7-15,-5 1 2 0,1 3-4 0,2 3 0 16,3-1-10-16,1 4-5 0,1 0-2 15,4-1-8-15,0 0-1 0,5 1-4 0,4-6-1 16,5-2-1-16,4-5 0 0,5-9-2 0,2 0-1 16,4-7 3-16,2-2-1 0,1-2 4 15,7 0 0-15,2-4-8 0,5-1 1 0,0-2-3 16,2-2-3-16,-1-3 4 0,-1 0-1 0,0-2-2 16,0-1-2-16,0-2-4 0,-4 4-5 0,-1 2 2 15,-4 0-6-15,-2-1-11 0,-7-6-12 16,-2 0-29-16,-6-3-30 0,-3-2-41 0,-4 0-96 15,-2-2-211-15,-4 0-360 0,-4-3-596 0</inkml:trace>
          <inkml:trace contextRef="#ctx0" brushRef="#br0" timeOffset="2647.0304">1271 11023 2384 0,'-10'1'150'0,"-4"3"-99"0,-2 4-47 0,3 7-9 16,-1 3 5-16,2 4 5 0,2-2 22 0,-2 1 14 15,1-2 10-15,0-4 3 0,7-2-10 16,4-5-9-16,0-2-7 0,4-2 3 0,4-2 4 15,0-2 11-15,-1-2 8 0,4-2-4 0,-1-4 0 16,2-5-13-16,3-1-11 0,-7-6-3 0,3 2-3 16,-3 0 0-16,-4 1-1 0,-4 1-3 15,-1-2-3-15,-2-1-2 0,-5 2 0 0,3 2-6 16,-5 5 1-16,-2 1-6 0,-1 3-7 0,1 0 4 16,0 3-9-16,4 3-2 0,-5 0-12 0,4 5-22 15,-2-4-32-15,7 1-63 0,0-2-108 0,0 1-208 16,8 1-367-16,2-1-646 0</inkml:trace>
          <inkml:trace contextRef="#ctx0" brushRef="#br0" timeOffset="112896.2618">5904 12097 624 0,'-3'-15'172'0,"2"-6"-30"15,1 0-58-15,4 10-55 0,12 3-1 0,18-1 15 16,17-3 34-16,17-2 11 0,15-2-1 0,11 4-6 16,11-1-18-16,6 2-6 0,5 2-16 15,2 0-9-15,3 1-5 0,3 3-5 0,-4-2-1 16,4 1-5-16,-2-1 3 0,-6 3-3 0,-4 2 3 15,-7 2 4-15,-12 2-7 0,-13 2 7 0,-7 3-7 16,-13-2-1-16,-9-1 4 0,-7 0-7 0,-11 0-2 16,-15 0-4-16,-6 1-3 0,-4-2-3 15,-6-2 0-15,-4-1 0 0,2 0-12 0,-2 0-9 16,0 0-19-16,-3 0-9 0,1 0-3 0,-7 0-12 16,-3 2-10-16,-9-2-28 0,5 0-30 15,-4-3-20-15,1-3-6 0,3-2 19 0,0 0 27 16,-2-4 35-16,5 0 24 0,-1-3 9 0,4-3 15 15,0 0-3-15,0-1 11 0,3-1 7 16,-7 1-4-16,2-2 10 0,-1-1-3 0,1 1 5 16,-5 0 13-16,1 1 12 0,1 2 17 0,-2 0 13 15,0 1 9-15,3 0 8 0,-5 1 9 0,5 2 7 16,-3 4 11-16,-1-2 14 0,5 3 4 16,2 3 6-16,-1-1-1 0,4 4-9 0,7 1-19 15,-1 1-33-15,3 1-38 0,1 1-43 0,1 2-1 16,4 3 11-16,-2 3 18 0,8 1 33 0,3 5 3 15,8 0 4-15,5 2 6 0,4-1-6 0,7 3-1 16,7-1-6-16,2 5 0 0,0 0-6 0,0 0-2 16,3-2-1-16,-4 3-8 0,1 1 1 15,-8-1-6-15,-6 5-4 0,-6-3 4 0,-9 8 11 16,-16 4 22-16,-10 12 16 0,-21 17 12 0,-15 8 0 16,-22 9-12-16,-15 10-8 0,-18 7-13 0,-7 9-11 15,-1 7-10-15,0 3-24 0,7 3-65 16,16 2-169-16,13-1-584 0,23-2-648 0</inkml:trace>
        </inkml:traceGroup>
        <inkml:traceGroup>
          <inkml:annotationXML>
            <emma:emma xmlns:emma="http://www.w3.org/2003/04/emma" version="1.0">
              <emma:interpretation id="{1D051067-A29E-48F5-904B-51CA5C62E477}" emma:medium="tactile" emma:mode="ink">
                <msink:context xmlns:msink="http://schemas.microsoft.com/ink/2010/main" type="inkWord" rotatedBoundingBox="10690,15514 14681,15620 14625,17741 10634,17636"/>
              </emma:interpretation>
              <emma:one-of disjunction-type="recognition" id="oneOf3">
                <emma:interpretation id="interp11" emma:lang="en-IN" emma:confidence="0">
                  <emma:literal>clothing</emma:literal>
                </emma:interpretation>
                <emma:interpretation id="interp12" emma:lang="en-IN" emma:confidence="0">
                  <emma:literal>Clothing</emma:literal>
                </emma:interpretation>
                <emma:interpretation id="interp13" emma:lang="en-IN" emma:confidence="0">
                  <emma:literal>clotting</emma:literal>
                </emma:interpretation>
                <emma:interpretation id="interp14" emma:lang="en-IN" emma:confidence="0">
                  <emma:literal>Clotting</emma:literal>
                </emma:interpretation>
                <emma:interpretation id="interp15" emma:lang="en-IN" emma:confidence="0">
                  <emma:literal>clotty</emma:literal>
                </emma:interpretation>
              </emma:one-of>
            </emma:emma>
          </inkml:annotationXML>
          <inkml:trace contextRef="#ctx0" brushRef="#br0" timeOffset="117226.5168">10464 11105 322 0,'-1'-28'268'0,"-2"-8"-95"15,-2-5-21-15,2 12-61 0,0 8-47 0,-2 5-13 16,-3 2 6-16,-3 3-2 0,2 7 0 16,-4-2-9-16,-2 6-18 0,-3 6-8 0,-6 3-3 15,-3 5 1-15,-3 8 5 0,-5 5 3 0,-4 8-2 16,3 9 2-16,1 8 3 0,-3 8-1 0,2 8 5 16,-3 3 2-16,4 1 0 0,3 4 2 15,1 2-4-15,6 1-7 0,1-2-5 0,8-1-4 16,2-4-7-16,6-4-3 0,8-9-5 0,3-8-11 15,10-12 10-15,10-8 11 0,5-7 16 0,11-6 25 16,11-8 8-16,5-9 3 0,8-10-5 16,5-7-9-16,8-12-17 0,2-6-13 0,-4-4-12 15,0-6-19-15,1-3-11 0,-5-4-13 0,-5-3-4 16,-2 1 11-16,-6-5 9 0,-7-4 11 16,-5-1 8-16,-6-3 5 0,-5 2 6 0,-9-2 8 15,-8 0 9-15,-2 0 5 0,-7-4 5 0,-3 0 5 16,-5 1 5-16,0 6 10 0,-1 5 5 0,-2 6 7 15,-5 2 3-15,3 8-5 0,-5 7 2 0,0 5-6 16,4 7 1-16,-3 9-6 0,-2 6-10 16,6 5-22-16,-6 5-23 0,2 2-14 0,1 8-5 15,-4 8 10-15,-3 12 8 0,0 11 14 0,-2 12 10 16,1 6 3-16,-1 9 5 0,1 4-1 0,-2 4-4 16,2 1 0-16,2-1-5 0,2-3-2 0,0-5-4 15,5-3-1-15,2-4-3 0,4-9-6 16,1-7-4-16,2-7-7 0,6-5-2 0,3-3 1 15,2-7-5-15,2-3-8 0,3-9-17 0,6-3-15 16,0-9-22-16,1-5-23 0,4-5-28 16,-3-5-13-16,3-8-12 0,-3-2 6 0,1-4 36 15,-1-1 29-15,-2-2 42 0,-1-2 34 0,-5-3 19 16,-3 2 18-16,-3 0 26 0,-1 1 40 0,-6 4 41 16,2 3 30-16,-4 4 12 0,-2 6-6 15,2 2-19-15,-3 9-22 0,0 3-46 0,0 4-65 16,-2-1-29-16,0 5-8 0,2 6 19 0,-4 3 43 15,-4 9 5-15,1 3-6 0,-4 1-9 0,-1 2-8 16,0 0-7-16,0 3 1 0,0-4-4 16,6-2 0-16,0-2-5 0,4-11-6 0,5-2-1 15,5-1 3-15,-2-4 10 0,6-2 13 0,1-3 9 16,8-2 4-16,-2-2-5 0,8-4-4 0,5-5-11 16,-2 1-4-16,3-3-1 0,-3-2-7 0,-5-1 6 15,-1-2-1-15,-5 0 5 0,-5 1 7 0,-4-1 2 16,-6-2-3-16,-4-2-5 0,-5 3-8 15,-6-2-8-15,-2 0-3 0,-9 6-1 0,4-4-5 16,-5 5 0-16,-4 0-2 0,0 4 1 0,0 4 6 16,0-2 3-16,2 3 5 0,6 0 0 15,2 1 5-15,7-1 1 0,1 1 3 0,2 0-1 16,6-2-19-16,2 2-18 0,7-2-13 0,3-1-5 16,3-5 12-16,4-2 14 0,9-2 7 15,7 1 3-15,-1-3 4 0,6 1 3 0,0-4 2 16,7 5 5-16,-1-11-1 0,7-2 1 0,2-3 0 15,5-3-1-15,-5 0 7 0,-1-1-1 0,-3 0 1 16,-5-3 0-16,-4-1-4 0,-2-4-1 0,-5 0 0 16,-7 1 3-16,-1 1 5 0,-9-3 8 0,-2 0 2 15,-2-1 2-15,-3 6 3 0,-6 10 1 16,0 9 8-16,-4 5 6 0,-4 2-3 0,1 2 1 16,-5 3-2-16,0 3 6 0,0 2 5 0,4 1-15 15,-4 3-32-15,4 3-30 0,-6 7-16 16,1 8 1-16,-7 12 21 0,4 10 13 0,-2 6 5 15,1 12 4-15,-2 6 3 0,1 11 2 0,-4 2-1 16,-3 6 2-16,2 4-2 0,-4-3-5 0,-1-1-1 16,7-3-13-16,-6-6-9 0,-1-4-10 0,4 1-28 15,-6-7-52-15,2-3-102 0,0-8-127 16,6-5-121-16,-2-4-11 0,4-4 475 0</inkml:trace>
          <inkml:trace contextRef="#ctx0" brushRef="#br0" timeOffset="118210.7375">11456 11595 77 0,'10'-24'216'0,"5"-9"-208"15,9-7-16-15,4 2-3 0,11-2 2 0,8 0-1 16,1-3 7-16,11-5 20 0,-1-2 18 0,2-6 28 16,-4-4 12-16,-1 1 0 0,-7 1 0 0,-2-1-8 15,1 1 3-15,-5 0 20 0,0-2 17 0,4 6 14 16,-7 2 3-16,-7 6-12 0,2 7-16 15,-13 8-12-15,2 5-12 0,-10 9-6 0,-3 7-3 16,-6 4-6-16,-3 5-9 0,-2 2-20 0,-2 1-37 16,-4 6-5-16,3 6-1 0,-8 11 8 0,-1 14 24 15,-10 9-4-15,0 10-4 0,-8 5-1 16,2 4-1-16,-5 2-2 0,0-1 1 0,-1 7-1 16,4-6-4-16,1 1 3 0,-2-4-3 0,5-6 0 15,2-4 2-15,6-4-1 0,-2-4 1 0,7-6-4 16,8-7-3-16,-1-7-6 0,7-7-6 15,2-3-3-15,8-8-6 0,-2-4 5 0,1-6 15 16,6-3 17-16,1-4 15 0,3-5 4 0,2-6-3 16,-1-5-6-16,5 1-1 0,-1-2-2 15,-7 2-2-15,6 3-2 0,-7 3-8 0,4 0-1 16,-2 2-4-16,-4 5 0 0,1 5 1 0,3 2-3 16,-9 4 0-16,2 1-3 0,-1 1 1 0,1 2 0 15,-4 2 1-15,5 4 6 0,0-2-2 0,1-2 6 16,1 3 1-16,7-5-1 0,-2-1 6 0,6-2 1 15,4-3 1-15,7-2 0 0,0-4-3 16,4 0-3-16,2-5-2 0,-1 1-1 0,-2-1-4 16,-1-3 2-16,-5 2-4 0,-3-4 0 0,-3 7 3 15,-10-1-3-15,-2 0 2 0,-3 6 1 16,-3 0-2-16,-6 2 2 0,-3 2 1 0,-1 0-3 16,-2 3-8-16,-5 0-3 0,7-1-1 0,-2 0-1 15,-1 4 9-15,0-1-2 0,4 1-4 16,0-3-5-16,7 0-7 0,-2-1 7 0,10-2 9 15,5-2 11-15,0-1 5 0,13-3-1 0,0-3-4 16,4-4-4-16,3-1 4 0,3-2-5 0,0 1 4 16,-3 0 2-16,-1 2-7 0,-5-2 4 0,-5 4-4 15,-3 0-2-15,-6 3 4 0,-5 1 0 16,-1 1 3-16,-3 1 4 0,-2 0 5 0,-3 1-1 16,-2 1 6-16,1 0 3 0,-2 1-4 0,-2 2 7 15,-1-1-3-15,0 1-4 0,-1 0 0 16,0 1-13-16,-1 1-12 0,1-1-11 0,-2 2-1 15,2 6 5-15,-2 4 14 0,2 4 10 0,0 5-3 16,-2 4 2-16,-1 2-3 0,4-1-3 0,0-2 6 16,4-2-3-16,0-2 3 0,7 0 0 15,-1-4-3-15,5-2 1 0,0 1-3 0,1-1 3 16,8-3-8-16,2-2 5 0,3-2-4 0,0-5-8 16,6 0 0-16,-2-3-6 0,1-2-2 0,0-1-4 15,-6-1-2-15,0-2-6 0,-4-3-4 0,-1-1 8 16,-4 2 4-16,-4-5 12 0,-5 5 7 0,-2-5 5 15,-2 1 13-15,-3-2-5 0,-3-1 6 16,-3 0-2-16,0-3-12 0,-4 3 5 0,3-3-3 16,-1 3 0-16,1 0 2 0,0 4 2 0,1-1 3 15,-1 4 0-15,2 1 7 0,2 2-6 16,-2 2 2-16,1 2-2 0,0 1-16 0,-1 1-11 16,1 2-9-16,-3 5 2 0,1 8 9 0,-1 8 15 15,-5 13 9-15,1 8 0 0,-2 9 8 0,0 6-6 16,-2 5-3-16,0 10-1 0,-2 9-10 0,1 2 2 15,-2-1-1-15,2-3-1 0,-4-4 4 16,3-5-5-16,2-4-2 0,-4-3-9 0,7-7-14 16,0-8-17-16,8-5-32 0,-1-4-38 0,2-6-83 15,2-3-149-15,-1-5-302 0,-1-4-479 0</inkml:trace>
          <inkml:trace contextRef="#ctx0" brushRef="#br0" timeOffset="118428.72">12430 10869 2117 0,'-14'-22'59'15,"-3"-2"-10"-15,-3-3-7 0,16 16-27 0,4 8-26 16,0 0-35-16,1 1-30 0,-1 2-13 15,3 2-7-15,4 4-3 0,-1 0-35 0,6 3-153 0,9 3-295 16,-4 1-279-16</inkml:trace>
        </inkml:traceGroup>
      </inkml:traceGroup>
    </inkml:traceGroup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26.7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D805414-D3D5-47F8-B942-F40639F10F46}" emma:medium="tactile" emma:mode="ink">
          <msink:context xmlns:msink="http://schemas.microsoft.com/ink/2010/main" type="writingRegion" rotatedBoundingBox="15463,15476 26186,15735 26105,19120 15382,18861"/>
        </emma:interpretation>
      </emma:emma>
    </inkml:annotationXML>
    <inkml:traceGroup>
      <inkml:annotationXML>
        <emma:emma xmlns:emma="http://www.w3.org/2003/04/emma" version="1.0">
          <emma:interpretation id="{DD7E641E-37CA-4334-92BC-F95785D0BA9F}" emma:medium="tactile" emma:mode="ink">
            <msink:context xmlns:msink="http://schemas.microsoft.com/ink/2010/main" type="paragraph" rotatedBoundingBox="15463,15476 26186,15735 26105,19120 15382,188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E0002F-63F6-4B3E-AB98-79888CFE19DC}" emma:medium="tactile" emma:mode="ink">
              <msink:context xmlns:msink="http://schemas.microsoft.com/ink/2010/main" type="line" rotatedBoundingBox="15463,15476 26186,15735 26105,19120 15382,18861"/>
            </emma:interpretation>
          </emma:emma>
        </inkml:annotationXML>
        <inkml:traceGroup>
          <inkml:annotationXML>
            <emma:emma xmlns:emma="http://www.w3.org/2003/04/emma" version="1.0">
              <emma:interpretation id="{477D3079-AAC9-4E98-9FC4-F379204A7E72}" emma:medium="tactile" emma:mode="ink">
                <msink:context xmlns:msink="http://schemas.microsoft.com/ink/2010/main" type="inkWord" rotatedBoundingBox="15463,15476 26186,15735 26105,19120 15382,18861">
                  <msink:destinationLink direction="with" ref="{9C2F009D-2154-470B-8C43-6339212560DC}"/>
                  <msink:destinationLink direction="with" ref="{F92C3F68-A7CE-45AB-993A-57294DA56339}"/>
                </msink:context>
              </emma:interpretation>
              <emma:one-of disjunction-type="recognition" id="oneOf0">
                <emma:interpretation id="interp0" emma:lang="en-IN" emma:confidence="0">
                  <emma:literal>foodborne</emma:literal>
                </emma:interpretation>
                <emma:interpretation id="interp1" emma:lang="en-IN" emma:confidence="0">
                  <emma:literal>food beverage</emma:literal>
                </emma:interpretation>
                <emma:interpretation id="interp2" emma:lang="en-IN" emma:confidence="0">
                  <emma:literal>foods beverage</emma:literal>
                </emma:interpretation>
                <emma:interpretation id="interp3" emma:lang="en-IN" emma:confidence="0">
                  <emma:literal>food Revenge</emma:literal>
                </emma:interpretation>
                <emma:interpretation id="interp4" emma:lang="en-IN" emma:confidence="0">
                  <emma:literal>Iodoarene</emma:literal>
                </emma:interpretation>
              </emma:one-of>
            </emma:emma>
          </inkml:annotationXML>
          <inkml:trace contextRef="#ctx0" brushRef="#br0">1065 6460 670 0,'13'-46'63'0,"6"-20"-24"0,2-10-9 0,-9 10-8 16,-2 13-4-16,-5 1 1 0,-2 3 0 0,-5 2 2 15,-2 2 13-15,-8 5 19 0,-5 3 23 16,-6 3 16-16,-4 9 9 0,-8 6-2 0,1 5-3 0,0 4-6 16,-5 7-9-16,7 4-18 0,-3 7-21 0,2 8-20 15,0 5-12-15,-4 17-6 0,2 8-3 16,3 14 7-16,-2 9-1 0,3 10 4 0,-1 10 3 15,3 8-3-15,-2 6 4 0,3 5 0 0,2-2 0 16,5 3 1-16,-2 0-1 0,6-2 2 16,1-4-4-16,1-9 0 0,3-7-6 0,2-3-7 15,0-4-5-15,0-1-21 0,-3-7-19 0,1-5-39 16,-4-4-58-16,-6-5-107 0,-1-4-138 0,-7-7-143 16,1-2 57-16,-4-9 473 0</inkml:trace>
          <inkml:trace contextRef="#ctx0" brushRef="#br0" timeOffset="660.5296">54 7313 810 0,'10'-26'46'0,"8"-5"-23"16,5-6-18-16,9 7-7 0,7 3 6 0,4-1 12 16,5-1 12-16,4 0 7 0,4 0 1 0,2-2-5 0,4 1-9 15,1 2-12-15,-3 0-6 0,-1 2-3 16,-1 6-5-16,-5 2 0 0,-4 5-2 0,-6 3-2 15,-9 2-1-15,-3 5-6 0,-9 6-15 0,-7 3-5 16,-7 8 11-16,-4 0 19 0,-6 9 26 16,-4 4 17-16,-5 4-5 0,-4 1-3 0,-6-4-9 15,2 2-3-15,-4-3-3 0,6-4-6 0,1 1-3 16,6-4-5-16,3-3-3 0,3-6-6 0,7-2 4 16,4-3 13-16,2-1 17 0,6-1 20 15,8-7 10-15,2-2-4 0,5-2-6 0,2-2-12 16,3-2-9-16,1 1-11 0,-3-2-7 0,-3 0-8 15,-5 2-7-15,-2 2-4 0,-8-1-2 0,-8 2-11 16,-5 0-29-16,-6-1-17 0,-6-4-12 16,-5 5 5-16,-9-4 30 0,-3 1 24 0,-3 2 19 15,0-2 22-15,1-2 18 0,4 3 17 0,-1-1 13 16,9-2 7-16,4 3 6 0,3-4 0 16,6-1-14-16,7 1-32 0,4-4-25 0,9 2-17 0,4 0-1 15,12-1 13-15,6-2 7 0,8 3 4 16,3-2 0-16,4 5-2 0,2 4-5 0,-2 0-2 15,-4 7-3-15,-2 1-2 0,-1 4 3 0,-7 6-5 16,-6 2-5-16,-9 5-2 0,-4-1-4 0,-8 2 3 16,-5 1 5-16,-5 5 5 0,-4 3 5 15,-5-3 3-15,-3 0 1 0,-4-3-2 0,-3 0 0 16,2 0-1-16,0-2-3 0,2-3 1 0,5-5-3 16,3-3 2-16,3-3 3 0,0-3 4 0,0-2 3 15,4 0-3-15,2 0 3 0,-2-2 6 16,9-3 5-16,2-1 12 0,6-3 1 0,3-5 2 15,4 2 4-15,0-1 6 0,-1-2 9 0,0 2 3 16,-4-4 2-16,-1 3-2 0,-5-2-3 16,2-4-1-16,-2-1 0 0,-3-4-2 0,-4 1-6 15,-2 4-3-15,-5-3-12 0,-5 4-5 0,-2-1-10 16,-4 3-12-16,-5 3-9 0,-6 3-11 0,2 4-8 16,-5 3 2-16,-3 0-1 0,1 3-1 15,5 1-14-15,2 1-33 0,6 1-51 0,1 0-86 16,9-1-158-16,0 5-201 0,7 2-192 0,10 4 522 15</inkml:trace>
          <inkml:trace contextRef="#ctx0" brushRef="#br0" timeOffset="-622.2445">60 5359 553 0,'-6'-31'661'0,"2"-4"-603"0,-3-7-2 15,7 12-13-15,4 9-14 0,-1 8-7 0,-1 1-6 16,0 5-2-16,-2 6-8 0,2 1-25 0,-2 1-54 16,0 4-9-16,2 7 19 0,-4 16 38 0,-2 16 66 15,-1 21 14-15,-6 22 2 0,-4 19-8 16,-3 20-11-16,-6 14-1 0,-5 14 2 0,-1 9 1 16,-8 8 7-16,0 2-4 0,-6 5-18 0,-1 0-24 15,-2-9-22-15,0-4-16 0,-1-6-9 0,1-10 9 16,4-5 7-16,-3-9 13 0,6-16 12 0,4-8 2 15,8-16 3-15,1-9-1 0,4-6-1 16,0-11 0-16,2-4-5 0,-1-9 1 0,6-8-1 16,1-7-1-16,5-14 1 0,3-13 7 0,3-11 18 15,7-3 0-15,-2-4 0 0,4-4-22 0,2-4-52 16,5-5-50-16,1-5-91 0,4-3-100 16,1-1-101-16,1 4-29 0,1 0 427 0</inkml:trace>
          <inkml:trace contextRef="#ctx0" brushRef="#br0" timeOffset="1105.9747">2423 6813 698 0,'-14'-5'0'0,"-4"1"-56"16,-9 1-9-16,-5 4 38 0,4 7 58 15,-5-1 69-15,-1-1 48 0,-4 0 20 0,-2 0-4 16,0 3-29-16,-5 3-31 0,5 3-26 0,7 3-22 16,-1 3-21-16,7 0-13 0,2 1-10 15,5 2-9-15,2-3-7 0,7 0-11 0,3-2-20 16,8-4-11-16,6-3 2 0,10-4 20 0,0-7 29 16,11-2 18-16,9-9 8 0,6-6-9 15,8-6-5-15,4-5-4 0,0-6-4 0,-2-3-6 16,-1-3-11-16,-8-1-4 0,-2 0-13 0,0 1-2 15,-6 0 3-15,-9 1-2 0,-8-6 9 0,-1 3 6 16,-9-5 4-16,-2 3 9 0,-4-4 8 16,-4-2 1-16,-1 2 1 0,-2-2 5 0,2-4-2 15,-8 2 8-15,4 2 9 0,1 1 4 0,-6 5 10 16,0 2 19-16,2-3 4 0,-3-1 5 0,2 2-5 16,2 6-13-16,-2 11-8 0,7 14-2 0,0 6-10 15,0 4-22-15,4 2-27 0,0 5-8 0,-1 11 3 16,-2 18 13-16,-5 13 23 0,4 14 1 15,-3 6 1-15,2 4 0 0,2 6-6 0,-1-2-1 16,3 1-9-16,2-3 1 0,6-4 4 0,4 0-6 16,3-5 4-16,6-1-17 0,2-5-25 0,3-4-32 15,2-3-59-15,4-5-134 0,-3-8-218 16,3-7-253-16,-3-12 279 0</inkml:trace>
          <inkml:trace contextRef="#ctx0" brushRef="#br0" timeOffset="1417.9244">3459 5499 210 0,'8'-44'693'0,"2"-6"-493"0,1-5 6 16,-9 24-33-16,-2 21-60 0,-2 5-39 0,-2 4-12 15,-2 1-13-15,3 0-11 0,-5 3-10 16,3 0-17-16,-4 6-8 0,-3 10 0 0,-4 9 4 15,-7 12 1-15,0 13 4 0,-5 12 7 0,2 10 3 16,-3 11 4-16,-1 11 0 0,-3 11-1 0,-3 3 5 16,-10 7-1-16,4 0-3 0,2 2 0 0,1 1-8 15,6-5-4-15,1 0 0 0,6-3 1 16,5-6 0-16,1-8 1 0,5-5-3 0,3-9-5 16,-2-5 0-16,5-2-6 0,5-7-3 0,-1-6-6 15,1-5-15-15,4-8-6 0,0-4-18 0,4-6-24 16,1-10-44-16,-2-5-108 0,2-4-193 15,0-11-224-15,6 2-38 0</inkml:trace>
          <inkml:trace contextRef="#ctx0" brushRef="#br0" timeOffset="2445.8696">4076 5999 1127 0,'-4'-12'114'0,"1"-5"10"0,1 3 1 15,0 3-27-15,4 8-27 0,-2 2-21 0,0 1-26 16,1 1-15-16,0 0-26 0,-1 1-13 15,0 6 6-15,0 5 6 0,0 14 21 0,-1 11 15 16,-8 12 7-16,-1 10 2 0,-8 7 0 0,-5 7-5 16,-1 6-5-16,-7 0 2 0,3 5-5 0,-10-3 1 15,7 2-1-15,-6-7-4 0,1-3-1 0,7-5-2 16,3-8-1-16,5-9 0 0,8-9 0 16,6-8-2-16,6-7-1 0,6-7 3 0,7-6 3 15,9-5 5-15,7-1 6 0,3-5-2 0,9-4-5 16,5-8-8-16,0 1-7 0,-4-6-5 15,5-1 0-15,-6-1 3 0,-8-5 2 0,-5 2 11 16,-7-4 4-16,-7 1 4 0,-9 0-2 0,-4-5-11 16,-8 0-8-16,-8 0-12 0,0-3-3 0,-9 0 2 15,-5 1 6-15,-5 1 8 0,3 5 8 16,-4 2 4-16,-3 7 3 0,3 1 6 0,1 6 1 16,-1 2-8-16,4 1 1 0,2 1-6 0,13 2-5 15,3 2 0-15,5-2-6 0,8 0-16 0,2 1-14 16,7 1-1-16,1 1 7 0,12-2 18 0,15 1 18 15,7-5 0-15,9-2-1 0,4-1-4 16,7-6-4-16,3 5 6 0,8-6-3 0,-3 0 2 16,4-1 0-16,-3-5-1 0,6 1-2 0,-2-4 4 15,-6 1 1-15,-5-3-1 0,-10 3 2 16,-9-1-4-16,-8-1-1 0,-11 6 7 0,-11 1 3 16,-11 7 5-16,-1 3-3 0,-9-2-18 0,-3 6-12 15,-14-2-8-15,-4 6 8 0,-12 1 11 0,-3 6 10 16,-8 2 4-16,2 5-3 0,-5 5 3 15,-4 5-3-15,-1 4 3 0,2 2 0 0,4 3-3 16,6 2 2-16,-2 2-5 0,8-1 1 0,7 0 1 16,4 1-2-16,8 0-1 0,6-2-5 0,12-7-1 15,4-2-6-15,9-6 2 0,6-3 3 0,13-6 2 16,3-2 11-16,8-4-5 0,8-5-3 0,4-4-6 16,1-1-14-16,8-3-15 0,-4-3-32 15,2-1-43-15,-4-2-80 0,-1-4-85 0,-2-1-60 16,-4-3-40-16,-7-4 23 0,-6-4 144 0,-9-3 209 15,-8-1 0-15,1 0 0 0,-7 1 0 16,-6-1 0-16,2-3 0 0,-6 6 0 0,4-1 0 16,-5 3 211-16,2 5 11 0,-1-1-12 0,2 6-21 15,-3 3-16-15,0 7-13 0,-2-2-17 0,0 4-24 16,0 5-37-16,0-1-38 0,0 3-46 16,0 2-14-16,0 5 5 0,0 3 9 0,0 7 28 15,0 9 7-15,-4 5 2 0,-2 6 6 0,-1 4-2 16,-4 5-1-16,1 1-2 0,-1 4-4 15,5-2-3-15,-3-4-4 0,8 1 2 0,-1-9-2 16,4-6 5-16,7-4 9 0,3-8 5 0,6-4 19 16,6-4 11-16,3-9 10 0,3-2-1 0,8-8-12 15,1-5-13-15,1-3-16 0,0-7-11 0,-1-2-7 16,-3-5-3-16,-5-2-3 0,-3-2-3 0,5-2-1 16,-12-4-3-16,2-4-3 0,-2-3-1 15,-3-1-5-15,5 4-6 0,-6-2-5 0,3 4-11 16,-1 4-14-16,-3 2-18 0,1 6-22 0,-2 6-35 15,1 4-43-15,-4 7-66 0,3 8-86 0,0 6-104 16,-2 6-120-16,1 6-65 0,-4 6 451 16,1 3 142-16</inkml:trace>
          <inkml:trace contextRef="#ctx0" brushRef="#br0" timeOffset="3855.9148">5688 6994 1 0,'7'-8'428'0,"5"-1"-138"0,10-6-119 16,1 3-63-16,4-2-9 0,1-1 3 0,3-5 10 15,4 0 0-15,-4-1-8 0,2 0-14 16,-6 4-20-16,-6-3-12 0,2 4-9 0,-9-3-4 16,-4 1 0-16,-6 3-5 0,-4-1-1 0,-1 5-6 15,-3 1-7-15,-5-1-4 0,2 3-8 0,-6 4-3 16,-6 2-6-16,1 4 1 0,-4 4-1 0,-5 3-3 16,0 7 0-16,-4 2-4 0,-2 4 2 15,2 6 0-15,-5 1 2 0,6 2-1 0,1 5-2 16,3 3 4-16,3-3-4 0,2-1 1 0,7-6-3 15,6-2-10-15,2-6-4 0,8-1-7 0,8-7 3 16,2-1 12-16,3-6 14 0,5 0 10 16,8-5 4-16,3-2 2 0,6-2-6 0,5-3 0 15,-1-3 1-15,0-2-7 0,4 0 5 0,-3-6-3 16,-1 1-1-16,-2-2 1 0,1 0-3 0,-1-3 5 16,-3 0-3-16,-5-6 4 0,-5 2-1 15,-3-4 0-15,-6 1 7 0,-2 4-3 0,0 0 9 16,-3 8 2-16,-2 1-3 0,1 6 1 0,-6 5-12 15,2 2-10-15,-3 4-13 0,-1-1-7 0,6 5-1 16,-5 3 3-16,4 3 5 0,-4 1-1 16,3 4 6-16,-4-3-1 0,1 6-1 0,2-1 8 15,-2 2-2-15,6 1 1 0,2-4-2 0,4-1-2 16,7-4-3-16,2-1-4 0,6-1-2 0,3 0-11 16,3-2-4-16,7-2-9 0,1-1-12 0,3 0 2 15,-2-2-6-15,4-1 0 0,0-1 1 16,1-4-9-16,-4-1-6 0,4-1-4 0,-3-1 10 15,-2-2 13-15,1-3 24 0,-6-4 17 0,1-2 8 16,-2-4 13-16,-1-2-6 0,-2-5 7 16,0 0 7-16,-6-3-4 0,-5 0 14 0,-3 2 2 15,-5 1 6-15,-8 3 6 0,-7 4-1 0,-4 5-1 16,-5-2-12-16,-6 3-5 0,-8 2-14 0,-7-1-6 16,-2 4 1-16,-7 3-6 0,-5 2 6 0,1 7-5 15,0 1-3-15,1 5 3 0,-1 4-4 16,0 5 5-16,-1 4 0 0,4-1 1 0,-1 5-5 15,7 1 0-15,3 3-1 0,5-2-7 0,7 1-2 16,7-3-12-16,8-2-10 0,5-5 6 16,9-4 3-16,11-5 17 0,3-4 9 0,11-2 3 15,3-4 0-15,6-1-5 0,-1-2 4 0,-1-3-4 16,-1-1 9-16,-2-2-1 0,-6 3 0 0,0-5 6 16,-3 3-4-16,-9-2 8 0,-1 2 4 15,-6 4 2-15,-4 1 2 0,-3 1-5 0,-5 1-5 16,-4 2-8-16,2 1-3 0,1-1-1 0,-1 2-4 15,1 2 9-15,5 4-4 0,1 0 4 0,4 2 7 16,5-2-6-16,7-3 6 0,7-1-4 16,1-2-2-16,11-2 0 0,1-1-3 0,6 0 0 0,2-3-4 15,-2 0 3-15,0-4-4 0,2 2 0 16,-2-4 1-16,1-2-7 0,-5-3 3 0,-7-1-5 16,-3 0-1-16,-7 1 1 0,-4-3 0 0,-3 4-2 15,-5-2-4-15,-6 1 3 0,-4-2-7 16,-1 1 0-16,-4-2 2 0,0 2-9 0,-4-1 9 15,0 1 1-15,-4-4 2 0,2 4 9 0,-1-3 0 16,-4 2 2-16,6-2-1 0,-3 1 0 0,-3 4 2 16,6 2 4-16,-3 2 8 0,0 4-3 15,3 2 7-15,-2 3-6 0,3 0-6 0,0 0 1 16,0 0-19-16,0 1-5 0,0 4-2 0,-1 5 6 16,-1 6 14-16,0 10 6 0,-3 5 5 15,1 6-1-15,-2 8 6 0,-1 3 0 0,2 9 0 16,-3 4 9-16,1 3-7 0,-5 5 5 0,-6 2-4 15,2 5-4-15,-1 4-3 0,-6-3-7 0,-2 7 2 16,-4 0-6-16,-1-2 1 0,-4 2 1 16,5-2-7-16,-8-6 4 0,5-3-3 0,-3-3-10 15,-3-2-6-15,-7-7-5 0,-4-9 4 0,-5-10 11 0,0-15 12 16,2-11 1-16,1-7-5 0,-4-8-4 16,-4-7-6-16,-1-4 1 0,-2-6 2 0,10-9 8 15,0 0 6-15,11-5-2 0,9 1 5 16,3-6-4-16,11-1-5 0,12-7-5 0,6 0-13 15,8-2-11-15,13-4-13 0,5 1-8 0,11 2-8 16,7-4-3-16,7 3-7 0,14-3-15 0,3 2-15 16,4-1-17-16,12 3-1 0,-1-2 14 0,8 5 20 15,3 1 31-15,2 3 21 0,1 3 13 16,-2-1 12-16,-1 0 7 0,-3 3 10 0,0 2 9 16,-6 2 9-16,-1 6 1 0,-9 0 0 0,-1 2 5 15,-10 3-9-15,-9 2-1 0,0-2 0 16,-9 3-2-16,-7-4 6 0,0-3 3 0,-5 2 8 15,-7-1 1-15,0 1 4 0,-7 3 3 0,-5-1-9 16,-3 0 5-16,-7 1-15 0,1-1-3 16,-5 4-5-16,-2 2-6 0,-7 3-1 0,0 3-8 15,0 1 4-15,-7-1-9 0,-4 7 0 0,-10 7-4 16,-4 4-2-16,-11 4 8 0,-1 10-1 0,-6 6 10 16,-2 4 2-16,2 9-2 0,9-6 5 0,5 0 0 15,8-6 9-15,13-4 10 0,9-3 11 16,11 0 10-16,9 1 2 0,16 0 3 0,3-2-5 0,15-2-3 15,9-2-9-15,8-3-13 0,10-4-4 16,1-4-10-16,3-3 0 0,5-4 2 0,-2-1-6 16,3-2 1-16,-9-2-9 0,2-3-11 0,-9-8-20 15,-2-3-37-15,-1-2-73 0,1-9-202 16,2-2-647-16,-1-4-461 0</inkml:trace>
        </inkml:traceGroup>
      </inkml:traceGroup>
    </inkml:traceGroup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56.9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6854633-FCA7-4285-8FBC-542362404561}" emma:medium="tactile" emma:mode="ink">
          <msink:context xmlns:msink="http://schemas.microsoft.com/ink/2010/main" type="inkDrawing" rotatedBoundingBox="140,2651 11128,2545 11131,2756 142,2862" semanticType="underline" shapeName="Other">
            <msink:sourceLink direction="with" ref="{C5E08CEE-C40E-4B94-A064-F7B27678000A}"/>
          </msink:context>
        </emma:interpretation>
      </emma:emma>
    </inkml:annotationXML>
    <inkml:trace contextRef="#ctx0" brushRef="#br0">97 279 2590 0,'-39'-5'69'0,"-1"3"-47"16,1-3-57-16,26 7-2 0,26-1 0 0,13 1 8 15,23 0 37-15,20-3-2 0,18-2 3 0,20-3-3 16,17-6 3-16,16 0 2 0,21-2 2 0,16-1 0 15,19 3-1-15,15-2 1 0,12 3-2 16,20-1 1-16,9 5 3 0,16 1-1 0,10-1-1 16,18 0 0-16,7 1-2 0,14 1 0 0,7-4 0 15,9-3-2-15,5 0 0 0,5-6 1 16,3 3-3-16,4-1-1 0,-6 4-3 0,1 4-5 0,-6 1 1 16,-6 4 2-16,-10 3-2 0,-7 0 5 15,-10 6-1-15,-14-2-1 0,-13 2 1 0,-9 0-1 16,-15 0 0-16,-17 2-2 0,-14-3 4 0,-19 1-3 15,-14 0-2-15,-18 2 4 0,-17-1-5 0,-13 4 5 16,-21-2 5-16,-12 1 9 0,-10 1 14 16,-18-3-2-16,-8 3 1 0,-18-2-7 0,-9-2-7 15,-15 1-3-15,-5-4-5 0,-7 2-1 0,-13-1-5 16,-1-4 3-16,-6 1-1 0,-5-2-5 16,2 0-2-16,-6 0-11 0,-4 2-38 0,-6-2-96 15,-15 0-219-15,-6-4-651 0,-5 0-390 0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0:50.5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1013250-51A0-4EF5-AD97-4E04AFAC1A8B}" emma:medium="tactile" emma:mode="ink">
          <msink:context xmlns:msink="http://schemas.microsoft.com/ink/2010/main" type="writingRegion" rotatedBoundingBox="155,383 27167,-700 27932,18363 920,19447"/>
        </emma:interpretation>
      </emma:emma>
    </inkml:annotationXML>
    <inkml:traceGroup>
      <inkml:annotationXML>
        <emma:emma xmlns:emma="http://www.w3.org/2003/04/emma" version="1.0">
          <emma:interpretation id="{0353E10C-0DA6-4239-B6EA-9B0486DF38FF}" emma:medium="tactile" emma:mode="ink">
            <msink:context xmlns:msink="http://schemas.microsoft.com/ink/2010/main" type="paragraph" rotatedBoundingBox="475,491 9166,-456 9424,1909 733,28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F7B394-EB99-4FB2-A2C1-460D47E0E2EE}" emma:medium="tactile" emma:mode="ink">
              <msink:context xmlns:msink="http://schemas.microsoft.com/ink/2010/main" type="line" rotatedBoundingBox="444,516 5272,-172 5432,951 604,1639"/>
            </emma:interpretation>
          </emma:emma>
        </inkml:annotationXML>
        <inkml:traceGroup>
          <inkml:annotationXML>
            <emma:emma xmlns:emma="http://www.w3.org/2003/04/emma" version="1.0">
              <emma:interpretation id="{B972EF55-77B3-4806-BA64-3F5B8462A07E}" emma:medium="tactile" emma:mode="ink">
                <msink:context xmlns:msink="http://schemas.microsoft.com/ink/2010/main" type="inkWord" rotatedBoundingBox="444,516 5272,-172 5432,951 604,1639"/>
              </emma:interpretation>
              <emma:one-of disjunction-type="recognition" id="oneOf0">
                <emma:interpretation id="interp0" emma:lang="en-IN" emma:confidence="0">
                  <emma:literal>Economic</emma:literal>
                </emma:interpretation>
                <emma:interpretation id="interp1" emma:lang="en-IN" emma:confidence="0">
                  <emma:literal>Economics</emma:literal>
                </emma:interpretation>
                <emma:interpretation id="interp2" emma:lang="en-IN" emma:confidence="0">
                  <emma:literal>Economia</emma:literal>
                </emma:interpretation>
                <emma:interpretation id="interp3" emma:lang="en-IN" emma:confidence="0">
                  <emma:literal>Economies</emma:literal>
                </emma:interpretation>
                <emma:interpretation id="interp4" emma:lang="en-IN" emma:confidence="0">
                  <emma:literal>Economize</emma:literal>
                </emma:interpretation>
              </emma:one-of>
            </emma:emma>
          </inkml:annotationXML>
          <inkml:trace contextRef="#ctx0" brushRef="#br0">1031-3480 1 0,'5'-10'0'0,"-2"0"0"16,1-4 107-16,-3 4 24 0,3 1 11 15,-4-5 29-15,0 4 15 0,-4-2-13 0,3-1-18 16,-3-2-23-16,-4-2-28 0,4 0-18 0,-7-2-13 15,0 2-22-15,-2-2-17 0,-5 1-7 0,-4 2 5 16,-4 1 11-16,3 3 14 0,-9 5 10 0,4-2-9 16,-3 9-6-16,-4 3-12 0,-2 6-12 15,-1 4-6-15,3 5-10 0,-2 6-2 0,-1 1-4 16,7 7-4-16,-3-1 0 0,7 1-4 0,1 1 0 16,7-4 1-16,1 2-5 0,4 1-2 0,5-2-1 15,4-1-2-15,3 0 1 0,4-3-2 0,7 0-3 16,0-2 0-16,7-6 2 0,-1 1 3 15,4-1 9-15,5-3 4 0,4 3 4 0,6-2 1 16,-5-2-2-16,2 2-1 0,1-2-3 0,-2 0 1 16,-3-3 2-16,-2 3 0 0,-8-5 1 15,4 0 3-15,-8-2 0 0,-5-5 3 0,-1 1 7 16,-6-3 15-16,0 0 23 0,-1 0 22 0,0-3 0 16,-1 0-10-16,1-6-21 0,-3 0-21 0,-2-2-9 15,-2-3-4-15,-3 2-4 0,-1-3-4 16,-4 4 0-16,-1 1-3 0,1 2-1 0,-7 4-5 15,3 4 1-15,-4 2 0 0,-1 7 0 0,-2 2 3 16,-3 10-2-16,1 4 1 0,-9 7 1 16,8 2-1-16,-5 2 2 0,4 1 0 0,1-1 0 15,-4 3-3-15,9 0-1 0,1-3-2 0,4-1 0 16,6 0 0-16,7-3-4 0,5 0 1 0,2-4 0 16,3 1 1-16,7-7 5 0,1-3 4 0,3-4 5 15,4-6 7-15,1-3 2 0,1-4 4 0,1-4 1 16,1-1-1-16,2-1 2 0,-1-5-4 15,2-4-3-15,-1 2-3 0,3-2-2 0,-2-1 0 16,-5 1-3-16,5-1 3 0,-2 2-2 0,-1-1-1 16,-6 1 1-16,5-2-4 0,-5 0-18 0,-2 1-63 15,4-2-121-15,-1 1-209 0,-3-2-402 16,5-3-335-16</inkml:trace>
          <inkml:trace contextRef="#ctx0" brushRef="#br0" timeOffset="647.1024">1279-3257 1159 0,'-3'-10'241'0,"-5"-2"-85"0,3 0-44 15,-6 3-20-15,7 3-1 0,-5 0-1 16,-1 0-1-16,2 1-14 0,-4 1-17 0,-3 4-18 16,-5 0-15-16,1 6-10 0,-6 3-4 0,-2 3 1 15,-1 6-3-15,-3 2 4 0,2 6-5 16,2 5 0-16,-3 5 1 0,2 5-2 0,4-1 0 16,3 2 0-16,6-1-3 0,1-5-5 0,9-2 3 15,1-3 0-15,9-8 2 0,1-3 11 0,6-5-2 16,4-3 4-16,7 0 6 0,3-7-1 15,4-3 7-15,9-6-1 0,6-2-6 0,1-8-6 16,5 2-2-16,1-4-5 0,2-3 3 0,0 2 4 16,-2-3-6-16,-4-1 1 0,-6 0 0 0,-10 1-2 15,-1-1 6-15,-10-2 4 0,2 1 1 16,-7 0 0-16,-3-4 1 0,0 0-3 0,-3 1-1 16,-2 4 3-16,-4 3-6 0,-1 2 1 0,-2 6 1 15,-1 4-7-15,-1 3 3 0,0 2-5 16,-2 1-14-16,2 0-14 0,-1 2-14 0,-3 4-3 15,1 5 5-15,-8 6 12 0,0 4 7 0,-2 4 4 16,2 1 3-16,6 3-1 0,-2-2 3 0,6-2 1 16,2-3-1-16,3-5 1 0,6-2-3 0,2-3 5 15,4-5 5-15,1-3 5 0,7-4 4 0,-2-3-2 16,10-4-2-16,0-2-6 0,-2-2 3 16,6-3 1-16,-7-3 1 0,-1 2 8 0,-4 1-4 15,-8-1 7-15,-3-2 5 0,-10 3 1 0,0-4 2 16,-4 3-5-16,0-5-8 0,-9 1-7 15,0-1-3-15,-1 2-2 0,-4 2-2 0,-1 1 1 16,-6 1-6-16,-4 2-3 0,2 4-2 0,-5 2-2 16,1 4 2-16,-5 4 3 0,7-1 1 0,-1 2-1 15,4 2-3-15,7 0-9 0,2-2-32 16,7 0-96-16,6-3-105 0,4 3-81 0,2-1-89 16,6-1-144-16,7-1-206 0,5-3 583 0</inkml:trace>
          <inkml:trace contextRef="#ctx0" brushRef="#br0" timeOffset="1085.3403">2109-3405 1438 0,'0'-2'88'0,"0"2"-95"0,1 0-38 16,6 0 1-16,-3 2 21 0,5 2 30 0,3 0 1 15,-5 3-5-15,5 3-3 0,-3 3-10 16,-3 2 1-16,0 0 5 0,-3 4 2 0,-3-4 7 16,-1 6 6-16,-5-1 4 0,2 0 8 0,-1 4 5 15,-4-3 0-15,-3-3-2 0,0 2 1 16,-1-3 1-16,5-3 6 0,-1-5 7 0,1-6 14 16,5-1 23-16,1-1 23 0,2-1 27 0,1-1 18 15,0-2-32-15,-1-2-35 0,0-6-41 0,3-4-38 16,4 0-1-16,-2-5 1 0,6-3 1 15,2-1-1-15,2-5 0 0,1 1 0 0,7-2-3 16,2 1 1-16,-1 2-1 0,3 1 0 0,-3 4-1 16,-3 5-2-16,1 2-3 0,-7 3-1 0,5 5-4 15,-10 4-5-15,2 1-1 0,-2 5-2 16,1 5 3-16,1 1 7 0,-6 5 9 0,4 0 3 0,-6 2 4 16,4 0 2-16,-4 6-4 0,2-1 6 15,-4-1 0-15,0 2 4 0,-2-1 0 0,-2-3-2 16,0 1-2-16,-4-1-2 0,4 1 0 0,-2-1-6 15,-2-2-43-15,4 2-109 0,0-4-127 0,-2 1-194 16,-2-1-308-16,3-5 172 0</inkml:trace>
          <inkml:trace contextRef="#ctx0" brushRef="#br0" timeOffset="1448.0379">2884-3537 1081 0,'-2'0'61'0,"-2"0"-91"0,0 1-57 15,3 2 9-15,-2 7 56 0,-5 5 70 0,2 3 24 16,-6 4 5-16,-2 4-11 0,1 0-11 16,-1 4-15-16,0-2-10 0,4-4-3 0,1 1-8 0,6-6-2 15,3-2 1-15,3-3 2 0,6-3 5 16,1-2 10-16,0 0 8 0,4-4 8 0,2-4 6 15,-1-1 3-15,1-5-1 0,0-2-2 0,4-2-2 16,-3-2-2-16,-2-3-5 0,-2 0-1 16,-1-2-3-16,1-1 0 0,-5-1 3 0,-4 1 2 15,-3-1-1-15,-2-2-8 0,-2 0-13 0,-5 1-14 16,-4 0-10-16,-2-1-3 0,-2 4-1 0,-8 3 2 16,4 2-3-16,-3 1 1 0,-2 4-2 15,1 1-3-15,1 1 0 0,3 4-2 0,2 0-1 16,1 0-4-16,10 3-27 0,0-2-84 0,6 1-125 15,2 1-140-15,6 0-238 0,0 3-214 16</inkml:trace>
          <inkml:trace contextRef="#ctx0" brushRef="#br0" timeOffset="2034.3493">3374-3656 1275 0,'0'0'101'0,"2"2"-94"0,5 2-46 15,-2 4 32-15,4 5 32 0,-1 2 2 0,0 5-3 16,-5 2-4-16,0 1-5 0,-6 3-5 0,0 3 1 16,-2-1 0-16,-4 2 4 0,-3-1 4 15,-2-3 2-15,1 3-4 0,-5-6-1 0,2 0 1 16,0-4-1-16,3-4 5 0,1-2 6 0,4-5 10 16,-2-4 12-16,4-2 13 0,0-2 11 15,3 0 9-15,1-3 5 0,-1 0-1 0,0-5-7 16,3-2-14-16,3 0-18 0,1-5-19 0,0-3-10 15,6-5-10-15,-1 0-3 0,7-5 0 0,1-2-2 16,5-2-1-16,-1-6-1 0,3 6-3 16,-1 2-3-16,3 3-8 0,-2 6 1 0,4 0 1 15,-1 4-1-15,1 1 5 0,-4 6-3 0,2 1-4 16,-6 5-5-16,4 2-3 0,-5 4-4 16,1 2 3-16,-4 5 6 0,0 1 4 0,-5 3 6 15,-1 2 3-15,0 0 2 0,-6 4 7 0,1-1 0 16,-2-2 0-16,-2 3 1 0,-1-1-1 0,-1 0-1 15,1-2-1-15,-3 1 1 0,2-5-1 0,-2-1-2 16,3-6 3-16,0-2 0 0,3-1 7 0,-2-2 15 16,-1-2 18-16,3 2 19 0,-3-1 13 15,3-2-15-15,-1-5-16 0,6-4-22 0,-1-3-18 16,5-1 1-16,0 0-3 0,1-1 2 0,1 1 2 16,-1-4-4-16,1 3-1 0,6 0 0 0,-3-1-2 15,-1 0-2-15,7 1 3 0,-8 1-2 16,-2 1-3-16,1 8-1 0,-4 1-6 0,-3 3-6 15,0 3-5-15,-3 0-4 0,4 4-4 0,-3 2 4 16,5 5 5-16,-1 5 6 0,-4 3 9 16,3 2 2-16,-4 4 2 0,-2-2 0 0,2 2 0 15,-3 0 2-15,-1 0 2 0,0-1-2 0,-4-2 4 16,3-1-1-16,-2 0-2 0,0-2-16 0,-1-3-66 16,0-1-100-16,3-6-128 0,-2-4-187 15,3-1-308-15,0-4 278 0</inkml:trace>
          <inkml:trace contextRef="#ctx0" brushRef="#br0" timeOffset="2227.6223">4318-3724 1192 0,'-4'0'195'0,"3"0"-171"16,-2 0-126-16,3 4-4 0,-1 4 45 0,0 2 74 15,-3 8 44-15,-3 1-12 0,2 3-8 16,-3 2-5-16,-5 2 0 0,8 1-1 0,-4 0-2 15,5-2-5-15,-2 0-6 0,2-2 5 0,3 0-1 16,1-7-10-16,1 1-58 0,-1-4-168 0,6 1-365 16,-1-8-98-16</inkml:trace>
          <inkml:trace contextRef="#ctx0" brushRef="#br0" timeOffset="2377.0663">4402-3947 1900 0,'-3'-9'164'16,"2"-1"-29"-16,-3-2-76 0,2 7-38 16,2 7-23-16,0-2-12 0,0 0-22 0,0 0-57 15,2 0-93-15,-2 4-128 0,2 4-213 0,0 2-575 16</inkml:trace>
          <inkml:trace contextRef="#ctx0" brushRef="#br0" timeOffset="2653.9948">4596-3797 1363 0,'-1'1'43'0,"-3"1"-23"0,0-1-31 0,0 6 18 0,-6 2 27 16,-3 5 27-16,-3 5 14 0,-3 5 19 0,0 1 13 15,-2 3-4-15,2 0-7 0,0 0-14 16,2 1-19-16,6-1-12 0,6-4-11 0,2-3-10 15,3-3 9-15,3-2 9 0,2-3 9 0,6 1 3 16,9-4-1-16,1-4-6 0,6-1-8 16,8-4 2-16,3-1-17 0,0-3-5 0,4-1-2 15,2-1-11-15,4 0 5 0,1-6 1 0,0 2-5 16,0-3-8-16,-9-2-38 0,1 1-73 0,-8-2-115 16,-8 2-162-16,-3 0-241 0,-8 5-300 0,-6 5 407 15</inkml:trace>
        </inkml:traceGroup>
      </inkml:traceGroup>
      <inkml:traceGroup>
        <inkml:annotationXML>
          <emma:emma xmlns:emma="http://www.w3.org/2003/04/emma" version="1.0">
            <emma:interpretation id="{C5E08CEE-C40E-4B94-A064-F7B27678000A}" emma:medium="tactile" emma:mode="ink">
              <msink:context xmlns:msink="http://schemas.microsoft.com/ink/2010/main" type="line" rotatedBoundingBox="4009,1108 9274,533 9424,1909 4159,2484">
                <msink:destinationLink direction="with" ref="{86854633-FCA7-4285-8FBC-54236240456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3257DC7-FD35-4BFF-8E4C-4D5AF18C0540}" emma:medium="tactile" emma:mode="ink">
                <msink:context xmlns:msink="http://schemas.microsoft.com/ink/2010/main" type="inkWord" rotatedBoundingBox="4009,1108 9274,533 9424,1909 4159,2484"/>
              </emma:interpretation>
              <emma:one-of disjunction-type="recognition" id="oneOf1">
                <emma:interpretation id="interp5" emma:lang="en-IN" emma:confidence="0">
                  <emma:literal>Distance</emma:literal>
                </emma:interpretation>
                <emma:interpretation id="interp6" emma:lang="en-IN" emma:confidence="0">
                  <emma:literal>Instance</emma:literal>
                </emma:interpretation>
                <emma:interpretation id="interp7" emma:lang="en-IN" emma:confidence="0">
                  <emma:literal>*'stance</emma:literal>
                </emma:interpretation>
                <emma:interpretation id="interp8" emma:lang="en-IN" emma:confidence="0">
                  <emma:literal>*instance</emma:literal>
                </emma:interpretation>
                <emma:interpretation id="interp9" emma:lang="en-IN" emma:confidence="0">
                  <emma:literal>*'Stance</emma:literal>
                </emma:interpretation>
              </emma:one-of>
            </emma:emma>
          </inkml:annotationXML>
          <inkml:trace contextRef="#ctx0" brushRef="#br0" timeOffset="3578.3016">4509-2751 1589 0,'-4'-13'175'0,"-7"-7"-13"0,6 1-42 0,-2 11-34 16,6 4-27-16,1 5-27 0,0-1-43 0,0 1-62 15,0 4 6-15,-2 6 4 0,1 7 30 16,-4 12 50-16,-3 14 3 0,-7 7 4 0,-5 13 1 16,0 6-2-16,-13 3 0 0,5 7 0 0,-8-6-3 15,-3 4 1-15,4 0-3 0,-5-5 2 0,1-2-1 16,3-8-3-16,1-8 1 0,4-11 0 15,6-5 1-15,-1-10 3 0,6-5 4 0,0-8 2 16,7-6 10-16,-3-7 5 0,2-3-3 0,1-4-7 16,-2-8-26-16,3-1-16 0,0-6-8 0,1-4-2 15,-1-3 13-15,3-4 6 0,2-2 4 16,0-5-1-16,2 0 0 0,1-2 0 0,-3-4 0 16,6-5 6-16,-2 5-5 0,3 4-3 0,2 11-4 15,3 6-10-15,0 6-2 0,-1 8-15 16,0 3-12-16,3 6-4 0,0 3-2 0,3 1 16 15,4 8 16-15,5 1 10 0,-1 6 8 0,3 3 3 0,-3 3 0 16,9-1-4-16,0-1 3 0,6-3 2 16,4-6 0-16,6-3 7 0,2-2-2 0,9-4 1 15,5-4 2-15,-2-5 2 0,5-3 0 0,-3-5 0 16,4-3 3-16,-1-5-1 0,-6-3 3 0,-4-6 1 16,-6-3-1-16,-7-1 5 0,-6-1-2 15,-7-3 2-15,-6-1-1 0,-7-3-5 0,-5-6-3 16,-5 0-6-16,-4-4-5 0,-7-1-7 0,-2-4-4 15,-7 3-3-15,-2 3-6 0,-5 0-3 16,-3 12-6-16,-1 4-13 0,-7 7-2 0,-4 8 1 16,-1 6 3-16,-5 6 10 0,-5 6 2 0,2 6 0 15,-5 9 1-15,5 4 2 0,-2 6-1 16,4 4 1-16,5 3-1 0,5 4 2 0,3 4-2 16,10 1-4-16,5-2 4 0,5-3-2 0,12-6 0 15,2-1 7-15,12-6 1 0,9-9 8 0,5-2 10 16,3-6 6-16,11-4 1 0,10-4 1 0,2-1-2 15,9-6-4-15,2 0 1 0,3-2-2 16,4-4 0-16,-5 0 3 0,-2-1-4 0,-6 5-2 16,-6-1 2-16,-5 3-2 0,-10 3-1 0,-7 4 0 15,-7 0-2-15,-4 5-4 0,-6 3 5 0,-1 3 6 16,0 7 3-16,-2 5 10 0,-6 3 2 16,-3 4-1-16,2 4 1 0,-6 0-3 0,-2 4 0 15,-6 0 1-15,0-2-1 0,-2-1-4 0,-2-2 4 16,2-6-3-16,2-4-2 0,2-6-3 0,3-2-44 15,0-7-83-15,4 0-156 0,0-6-270 16,4-6-794-16</inkml:trace>
          <inkml:trace contextRef="#ctx0" brushRef="#br0" timeOffset="3719.0973">5084-2840 1395 0,'-15'-9'806'0,"-3"-3"-762"0,-1 2-41 0,8 7-40 15,7 6-11-15,3 1-13 0,-2 5-58 16,6 0-115-16,-2 4-129 0,3 3-183 0,4 4-203 16,1-2 659-16</inkml:trace>
          <inkml:trace contextRef="#ctx0" brushRef="#br0" timeOffset="4083.0717">5482-2634 1020 0,'-2'-6'186'0,"-4"-4"-44"16,1 4-43-16,-2 2-25 0,2 2-9 16,-5-1-15-16,1 3-17 0,-7-1 1 0,3 2-1 15,-5 4 4-15,1 1-1 0,-3 3-6 0,-1 2-2 16,-1 1-10-16,2 4-7 0,1 0-4 0,4 1-5 16,4-1-3-16,5 1 0 0,2-4 0 15,4 2-2-15,5-2 10 0,0 2 7 0,10-1 6 16,1-2 1-16,4-2 0 0,3-3-3 0,5 1-3 15,-2 2-2-15,3-4-5 0,-2 2-3 16,0 0-3-16,1 4-3 0,-1-3 1 0,-6-1 0 16,-3 4-1-16,-8-1 1 0,-2-1-2 0,-6 2 1 15,-4 0 6-15,-3 0 11 0,-6 0 19 16,-3-2 17-16,-5 4 10 0,-5-4 1 0,-4 5-6 16,-1-2-8-16,-3-2-9 0,0 2-6 0,3-1-8 15,-5-4-7-15,7 3-4 0,3-2-3 0,3-2-3 16,0 0-2-16,8-3-2 0,2-2-11 0,6-1-28 15,2-2-62-15,3-2-93 0,3-3-125 0,2-1-257 16,5-5-310-16,4-6 429 0</inkml:trace>
          <inkml:trace contextRef="#ctx0" brushRef="#br0" timeOffset="4333.0467">5691-3043 278 0,'2'-26'292'16,"2"-6"-142"-16,1-10-16 0,-1 11-27 0,4 9 3 15,-2 0 19-15,-2 2 27 0,1 4 11 0,-1 1 2 16,-1 3-2-16,-2 3-17 0,0 5-29 16,2-1-36-16,-3 5-36 0,0 0-42 0,-3 2-46 15,3 2-7-15,3 4 2 0,-3 5 21 0,1 12 32 16,1 10 4-16,-2 10 2 0,0 8-5 0,0 6-2 16,-2 1 0-16,-3-1-1 0,1 0 4 15,-4 4-1-15,0 2 3 0,-4 1-4 0,0-2 6 16,0-2 2-16,-2-2-2 0,4-7 0 0,-2-3-20 15,2-8-54-15,1-5-76 0,-2-6-93 0,6-4-113 16,-3-6-221-16,-2-6-401 0</inkml:trace>
          <inkml:trace contextRef="#ctx0" brushRef="#br0" timeOffset="4509.7151">5525-2613 554 0,'-3'-20'440'0,"1"-4"-179"0,-1-2-86 0,4 6-82 15,2 4-41-15,3 4-27 0,3-1-13 0,6 3-10 16,-1-1-2-16,8-1-1 0,5-1-1 16,2 3 0-16,6-1-3 0,3 2 4 0,0 2-1 15,4 1-2-15,2 6-14 0,-4 3-126 0,-1 3-216 16,-1 1-356-16,-6 2 358 0</inkml:trace>
          <inkml:trace contextRef="#ctx0" brushRef="#br0" timeOffset="5317.4033">6398-2745 802 0,'-1'-2'279'0,"-1"-2"-148"0,-2-2-70 0,-2 0-30 16,2-2-7-16,-8-2 3 0,-3 1 5 0,-8 2 9 15,-5-1 18-15,-2 5 10 0,-3 2-2 16,2 4-4-16,-3 4-17 0,-2 5-14 0,1 8-5 15,-3 2-2-15,-1 6-1 0,1 7 2 0,-2 2 3 16,1 1-4-16,5-1-3 0,1-1-5 0,6-4-8 16,10-2-3-16,6-3-1 0,7-5-3 15,4-3 3-15,5-3 7 0,5-5 7 0,3-1 11 16,11-4 5-16,2-6-4 0,7-4-6 0,6-3-5 16,3-3-7-16,1-3-3 0,-2-3 2 15,-1-5-4-15,-7 3 0 0,-1-4 1 0,-5-2 1 16,-6 0 3-16,-1-2 6 0,-4 0 3 0,-2 2 4 15,-8 1 2-15,-2 3 0 0,-1 2 0 0,-3 4 3 16,0 6 2-16,0 5-3 0,-3 2-14 0,2 2-28 16,0-1-42-16,-1 6-3 0,-2-1 5 0,-1 9 20 15,-6 6 34-15,2 1-1 0,1 2 0 16,0 0 0-16,1 0 0 0,-1-3 1 0,1 0 1 16,2 0-2-16,1-3 2 0,3-2-1 0,1-4-2 15,1-2-6-15,0 0-16 0,2-3-24 0,-2-3-29 16,7-3-30-16,-1 0-48 0,5-6-47 15,6-4-50-15,2-1-59 0,1-1-24 0,3-7 14 16,-1-2 58-16,-3 2 93 0,0-2 104 0,-2-1 64 16,-4-1 77-16,0-2 68 0,2-2 57 15,-3 0 36-15,-2-1-2 0,2 1-18 0,1 0-30 16,-2 5-33-16,-1 1-33 0,-2 6-28 0,2 1-29 16,1 6-24-16,-5 3-17 0,-1 2-16 0,2 0-10 15,-2 6-4-15,0 0-1 0,1 3 3 16,1 1 7-16,-1 7 7 0,1 1 2 0,-3 5 2 15,1 0-6-15,-4 5-1 0,-2 2-2 0,0 1 1 16,-2 2 4-16,-4-4-2 0,4-1 1 16,-5-4 0-16,0-1 0 0,0-4-2 0,2-1-1 15,4-5 0-15,-3-4-2 0,2-1 3 0,2-2 11 16,0-3 22-16,2-2 35 0,-1 1 33 0,2-3 18 16,-2 2-23-16,2-6-33 0,6-2-36 0,-2-5-30 15,2-2 2-15,5-3-1 0,-2-2 0 0,5 2 1 16,-2-5-2-16,4-3-2 0,1-1-1 0,1-1-2 15,3 4 0-15,-2 6 0 0,-3 2-1 16,-3 6 1-16,0 0-2 0,-6 6-3 0,0 4-5 16,-3 2-5-16,-3 6 3 0,0 5 5 15,1 2 8-15,2 9 5 0,-7-1 5 0,0 6-1 16,-2 2 1-16,-7 2 0 0,2-1-4 0,-1-2 0 16,2 1-1-16,-3 0 2 0,3 0-3 0,-4 1 4 15,1 2-2-15,-2-5-8 0,7-5-34 16,-4-3-87-16,7-4-112 0,0-5-138 0,2-4-207 15,3-4-291-15,3-4 527 0</inkml:trace>
          <inkml:trace contextRef="#ctx0" brushRef="#br0" timeOffset="5885.7143">7526-2877 93 0,'1'-6'485'0,"0"-4"-129"0,1-1-77 0,-2 0-44 16,-2 3-11-16,1-1-43 0,-6 3-48 0,1-1-48 16,-6 1-41-16,-2-2-16 0,-5 5-8 0,-2 0 1 15,-5 5 2-15,1 2-1 0,1 5 0 0,-3 2-1 16,0 7 0-16,-5 2 3 0,0 4 2 16,1 4 4-16,0 4-1 0,0 4-2 0,3 1-5 15,7 5-6-15,2-2-3 0,4-3-3 0,6-1 1 16,6-4 1-16,4-2 1 0,9-4 2 15,3-3 7-15,5-4 1 0,6-5 3 0,11-4 11 16,9 2-6-16,7-9-2 0,3 0-2 0,7-6-12 16,2 0 0-16,3-3-3 0,1-1-1 15,0-1 4-15,-1-1-2 0,-1-5-2 0,0 0 2 16,-5-4-3-16,-4 0-1 0,-3-2-1 0,-4-3 2 16,-7-1-4-16,-2-5 3 0,-4-3 1 0,-1-2-3 15,-4-2-3-15,-5-1 3 0,-9-1-3 16,2 1-2-16,-7 0 2 0,-6 5-3 0,0 7 1 0,-6 2 0 15,-3 8-6-15,-1 2-1 0,-3 3-5 16,-3 1-6-16,-5 5-3 0,-2 2-7 16,-2 6 0-16,-9 8 2 0,-3 1 8 0,-1 10 6 0,-6 1 4 15,5 5 5-15,-2 5-2 0,-2 2 6 16,4 1 2-16,2 1-1 0,6-2 3 0,7 1-3 16,5-6-2-16,6-4 1 0,8-2 2 0,6-4 4 15,7 0 5-15,2-5 6 0,10-1-1 0,11-4 6 16,10-3-2-16,9 0-7 0,7-5 5 0,9-2-9 15,7 1 1-15,6-4 0 0,1 1-7 16,-2-2 4-16,1-5-3 0,-10 2 0 0,-3-4-1 16,-8-3-5-16,-10-2-9 0,-7-5-14 0,-9 4-11 15,-8-1-26-15,-9 4-36 0,-5 0-62 16,-10 2-104-16,-6 1-148 0,-6 0-246 0,-12 4-344 16</inkml:trace>
        </inkml:traceGroup>
      </inkml:traceGroup>
    </inkml:traceGroup>
    <inkml:traceGroup>
      <inkml:annotationXML>
        <emma:emma xmlns:emma="http://www.w3.org/2003/04/emma" version="1.0">
          <emma:interpretation id="{4800F6F6-A8E7-4FBA-B473-0933696788CD}" emma:medium="tactile" emma:mode="ink">
            <msink:context xmlns:msink="http://schemas.microsoft.com/ink/2010/main" type="paragraph" rotatedBoundingBox="161,3337 9728,1923 10136,4681 569,60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95D122-A16F-47BB-B02B-2CC5E2B78BC7}" emma:medium="tactile" emma:mode="ink">
              <msink:context xmlns:msink="http://schemas.microsoft.com/ink/2010/main" type="inkBullet" rotatedBoundingBox="294,4198 529,4170 559,4427 325,4455"/>
            </emma:interpretation>
            <emma:one-of disjunction-type="recognition" id="oneOf2">
              <emma:interpretation id="interp10" emma:lang="en-IN" emma:confidence="0">
                <emma:literal>O</emma:literal>
              </emma:interpretation>
              <emma:interpretation id="interp11" emma:lang="en-IN" emma:confidence="0">
                <emma:literal>0</emma:literal>
              </emma:interpretation>
              <emma:interpretation id="interp12" emma:lang="en-IN" emma:confidence="0">
                <emma:literal>o</emma:literal>
              </emma:interpretation>
              <emma:interpretation id="interp13" emma:lang="en-IN" emma:confidence="0">
                <emma:literal>1</emma:literal>
              </emma:interpretation>
              <emma:interpretation id="interp14" emma:lang="en-IN" emma:confidence="0">
                <emma:literal>D</emma:literal>
              </emma:interpretation>
            </emma:one-of>
          </emma:emma>
        </inkml:annotationXML>
        <inkml:trace contextRef="#ctx0" brushRef="#br0" timeOffset="8943.2474">65 53 1032 0,'-10'-6'352'0,"3"-1"-292"0,-4-1-28 15,6 7 7-15,2 1 9 0,0 1 6 0,2 2 9 16,0 2-2-16,-2 4 13 0,-4 3 16 16,5 5 5-16,-1 3-10 0,-2 2-12 0,3 2-16 15,1 0-9-15,2-3-5 0,1 0-8 0,3-5-2 16,-1-1-1-16,5-4-3 0,1-4 0 0,-1-2-1 15,6-4 2-15,1-2 2 0,1-7 6 0,1-2-2 16,5-6-1-16,-5-2-3 0,5-4-5 16,-4 1 7-16,-3-1 7 0,-8 1 4 0,2-3 6 15,-10 5-1-15,0-2 1 0,-10 6-6 0,3 0-7 16,-5 5-10-16,-1-2-12 0,-3 5-8 16,-4 2-9-16,4 5-3 0,-6 2-4 0,3 0-1 15,-1 2 0-15,3 6-8 0,2-1-14 0,3 0-29 16,0 3-62-16,8-3-96 0,1 1-148 15,7 2-222-15,2-3-340 0,6 1 161 0</inkml:trace>
      </inkml:traceGroup>
      <inkml:traceGroup>
        <inkml:annotationXML>
          <emma:emma xmlns:emma="http://www.w3.org/2003/04/emma" version="1.0">
            <emma:interpretation id="{36D3D7CD-E62D-4BEC-AA1C-2FA95938A47B}" emma:medium="tactile" emma:mode="ink">
              <msink:context xmlns:msink="http://schemas.microsoft.com/ink/2010/main" type="line" rotatedBoundingBox="818,3219 7391,2432 7624,4380 1051,5167"/>
            </emma:interpretation>
          </emma:emma>
        </inkml:annotationXML>
        <inkml:traceGroup>
          <inkml:annotationXML>
            <emma:emma xmlns:emma="http://www.w3.org/2003/04/emma" version="1.0">
              <emma:interpretation id="{B416FDAC-7E07-4DE0-9509-1F096FD342B8}" emma:medium="tactile" emma:mode="ink">
                <msink:context xmlns:msink="http://schemas.microsoft.com/ink/2010/main" type="inkWord" rotatedBoundingBox="818,3219 5561,2652 5794,4599 1051,5167"/>
              </emma:interpretation>
              <emma:one-of disjunction-type="recognition" id="oneOf3">
                <emma:interpretation id="interp15" emma:lang="en-IN" emma:confidence="0">
                  <emma:literal>differences</emma:literal>
                </emma:interpretation>
                <emma:interpretation id="interp16" emma:lang="en-IN" emma:confidence="0">
                  <emma:literal>difference</emma:literal>
                </emma:interpretation>
                <emma:interpretation id="interp17" emma:lang="en-IN" emma:confidence="0">
                  <emma:literal>differenced</emma:literal>
                </emma:interpretation>
                <emma:interpretation id="interp18" emma:lang="en-IN" emma:confidence="0">
                  <emma:literal>difference'</emma:literal>
                </emma:interpretation>
                <emma:interpretation id="interp19" emma:lang="en-IN" emma:confidence="0">
                  <emma:literal>different</emma:literal>
                </emma:interpretation>
              </emma:one-of>
            </emma:emma>
          </inkml:annotationXML>
          <inkml:trace contextRef="#ctx0" brushRef="#br0" timeOffset="9734.3973">1137-134 951 0,'-4'-19'820'0,"0"-6"-704"15,-4-4-46-15,6 7-16 0,0 2 11 0,-1 3 14 16,-4-3 15-16,4 5 6 0,-6 0-1 15,2 6-10-15,-5-1-22 0,-1 5-29 0,-7 2-24 16,0 5-12-16,-6 2 4 0,-7 7 4 0,3 2 7 16,-5 5 1-16,4 1 3 0,2 8-4 0,2 5-4 15,2 2-5-15,-1 8-3 0,2 3-1 16,1 3 0-16,4 0 1 0,-2 2-4 0,5-10 1 16,4-2-2-16,8-7-4 0,4-6-3 0,4-2-4 15,5-6-2-15,7-3 0 0,0-3 4 0,10-8 8 16,1-5 5-16,8-7 4 0,1-6 1 15,4-6-1-15,4-4 0 0,5-5 1 0,-5-7 1 16,3-1 0-16,-7-3-3 0,-7-2 1 0,1-4-1 16,-6-2 4-16,-4-2 0 0,-5 0 4 0,-3 1 0 15,-4-7-1-15,-1-3 0 0,-3-1-2 0,-3-7-2 16,3 1-1-16,-4 0-2 0,-1-1 0 16,-2 5 0-16,3 2 2 0,-8 8 4 0,2 7 2 15,-1 8 2-15,-5 9-1 0,5 6-1 0,-3 9 0 16,-1 2-2-16,4 5-4 0,1 5-10 0,-5 4-14 15,6 7-6-15,-5 3 1 0,-2 6 5 0,-1 10 10 16,3 4 4-16,-4 6 1 0,6 2 2 16,-3 3-2-16,6 5 2 0,-1 5 0 0,2 3-2 15,0 2 2-15,-1 5-5 0,0-2 3 0,1-1 1 16,-2-3-1-16,4-4 4 0,-1-3-4 16,0-4 0-16,6-6-1 0,-2-3-2 0,7-4 1 15,-1-4-1-15,1-4-1 0,2-4-4 0,-1-6-1 16,3-4-1-16,-3-7-2 0,2-5 3 15,-1-2-2-15,-1-5 1 0,0-2 4 0,0-5-1 16,0-4 5-16,0-3 2 0,-2 3 0 0,0-2 0 16,-5-1 0-16,4-2 2 0,-5 0-1 0,3-6 2 15,-4 2 0-15,3 0-1 0,-3 2 2 0,-3 3-4 16,-1 5 6-16,2 5 1 0,-4 5 4 16,2 7 0-16,0 1-24 0,-1 3-17 0,1 3-4 0,0 6 6 15,0 4 19-15,1 10 18 0,1 2-2 16,-2 5-3-16,5-4-1 0,-2 2 3 0,-1-3-1 15,2-1 3-15,5-3-6 0,1-3-2 0,1-1-2 16,-2-3-4-16,5-2 3 0,6-6-5 16,-4-6-27-16,5-4-82 0,1-10-165 0,3-6-378 15,6-4-902-15</inkml:trace>
          <inkml:trace contextRef="#ctx0" brushRef="#br0" timeOffset="9855.7439">1564-637 1027 0,'-1'0'-155'0,"1"0"-498"0,3 0 435 15</inkml:trace>
          <inkml:trace contextRef="#ctx0" brushRef="#br0" timeOffset="11711.5917">1906-892 1350 0,'-5'-13'186'0,"2"-10"-89"16,1-3-23-16,0 5 5 0,2 1 1 16,-1 0 3-16,1 1 5 0,0 1 5 0,0 3 10 15,0-1 1-15,-1 7-10 0,1 3-6 0,-5 1-13 16,5 5-17-16,0 5-23 0,0-2-30 0,5 0-10 16,-5 4-2-16,-5 11 10 0,4 7 9 15,0 10 4-15,-3 6 3 0,-3 4-3 0,4 8 5 16,-2 3-2-16,-3 8 2 0,5 6-2 0,-3 5 7 15,2 5 5-15,-6 5 0 0,2 6 8 0,-3 6-9 16,-5 4-4-16,-2 7-3 0,0 0-10 16,-6-1-2-16,0-5-1 0,-2-7-1 0,6-8 2 15,-4-7-4-15,0-8-1 0,8-10-6 0,-2-6 4 16,6-10-2-16,2-10-2 0,2-8 2 0,5-8-6 16,2-7 2-16,2-3-4 0,0-7-8 0,6-2 0 15,-2-2 2-15,3-4 4 0,-1-4 7 16,8-5 1-16,5-7-3 0,0-5-3 0,6-4 2 15,-1-6-2-15,2-1 4 0,-2-5 0 0,-1-6 1 16,1-3-1-16,-3-1-13 0,-3-3-5 16,-5 4-6-16,-1 3-1 0,-4 2 10 0,-6 4 4 15,-6 3 6-15,-5 0-6 0,-2 6-8 0,-4 4-6 16,-2 0-7-16,-8 9 3 0,3-1 0 0,-12 6 6 16,5 3 6-16,-8 4 2 0,5 4 10 0,-5 1 2 15,6 4 1-15,4 1 0 0,0 1 1 16,13 0-3-16,1-2-3 0,10 1-21 0,4-4-34 15,0 2 3-15,9-3 8 0,2-3 21 0,12-6 40 16,1-4-2-16,11-7-4 0,4-5 4 16,1-3-4-16,5-2 0 0,-2-1 3 0,2 1 1 15,-1-3 0-15,-6 0 2 0,-2-2 4 0,-8-2 0 16,-3-3 8-16,-3-3 0 0,-4-4-4 0,-2-3 2 16,-3-4-6-16,-2-1 0 0,0 0 0 0,-2 0 2 15,3 5-3-15,-2 2 2 0,-3 7 2 16,-2 3-1-16,3 10 12 0,0 2 8 0,-5 9 7 15,-2 3 9-15,1 5-1 0,-3 6 1 0,-2 6-4 16,1 0-12-16,-4 0-16 0,3 3-24 16,-1 3-6-16,0 8-4 0,-6 8 7 0,3 13 13 15,-5 8 1-15,4 6 1 0,-3 9-3 0,4 8-1 16,-3 12-1-16,-2 4 2 0,4 8 1 0,-5 6 0 16,-1 6-1-16,0 0-2 0,-3 8 1 0,2-4-1 15,-4 0 2-15,1-4 2 0,-2-12-3 0,4-9 2 16,2-10 0-16,5-12-4 0,2-7 1 15,9-9-3-15,1-8 0 0,5-5-1 0,2-8 1 16,1-4-1-16,3-6 1 0,-1-4 5 0,7-11 1 16,-1-5 2-16,4-4-1 0,2-9-2 15,-3-1 1-15,2-4 0 0,-10-5-1 0,-1-6-1 16,-3-4-7-16,-3-2-7 0,-7-3-10 0,-2-2-16 16,-6-3-17-16,-3-2-9 0,-3 3 2 15,-2 0 8-15,-3 6 23 0,-5 4 9 0,-2 9 9 16,-1 4 6-16,3 6-1 0,-3 4-1 0,1 6-2 15,-2 5-1-15,2 0 4 0,7 4 3 0,-6 0 4 16,5 2 3-16,5 2 3 0,2 0-1 16,2-2-3-16,8 0-9 0,3-2-29 0,6 0-13 15,-2 1 4-15,6-4 13 0,8 0 30 0,5-7 14 16,4-5-1-16,3-5-5 0,8 1 3 0,3-5-3 16,2-2 0-16,4 1 3 0,-4-5-5 0,5 3 0 15,-7-1 2-15,-4-1-1 0,0-1 4 16,-5 0 5-16,-5-3 2 0,-1-2 5 0,-3-2 6 15,-7 0 0-15,2 0 1 0,-8 4 4 0,-8 2 1 16,-1 6 5-16,-5 5 3 0,-2 6-8 0,-5 6-8 16,-2 4-12-16,-2 2-14 0,-2 2-6 0,-3 5-2 15,-4 5 1-15,3 3 3 0,-4 6 6 16,-2 4-1-16,1 6 1 0,-2 2 0 0,1 3 1 16,-2 6 3-16,7 2-1 0,-3 5 0 0,5-1 0 15,5 6-2-15,2-2 0 0,2-1-2 16,8-2-1-16,1-6-2 0,2-2-1 0,8-7-7 15,2-6-2-15,1-4 3 0,3-4 3 0,7-6 10 16,1-4 7-16,4-6 3 0,-1-6 1 0,3-4 1 16,4-6-2-16,-3-3-2 0,5 0 0 0,-5-7 1 15,4-1 0-15,-5-2 2 0,-4-4 2 16,1 0-1-16,-1-2 0 0,-5 0-3 0,-2-1 0 16,1-1-3-16,-2 1-1 0,-4 2-3 0,2 2 0 15,-2 4-1-15,1 1-3 0,-2 10 1 16,-5 2-4-16,1 8-3 0,-5 6 1 0,-4-1-2 15,2 5 5-15,-2 3 4 0,1 7 1 0,4 2 8 16,-2 8-1-16,-2 0-1 0,1 6 2 0,-4 4-3 16,2-2-3-16,-1 0-1 0,0 0 0 0,-1-5-2 15,2 1-1-15,2-5 0 0,0 1-2 16,3-5-1-16,7-2-1 0,1-4-1 0,6 0 0 16,0-6 3-16,6-3 1 0,3-3 2 0,6-4 3 15,2-4-3-15,5-5 0 0,-3 1 1 0,5-6-1 16,-2-1 2-16,-3-6 2 0,1-1 0 15,-7-1 1-15,-4-3 1 0,-2 2 3 0,-5-4 1 16,-6 3 1-16,-2-1 0 0,-3 1 0 0,-5 1-1 16,-4 1 0-16,-1 3 1 0,-1 3 0 15,-3 5 0-15,-5 4-4 0,3 6-8 0,-4 1-9 16,0 5-5-16,-1 3-3 0,1 3 1 0,-4 6 3 16,-4 6 3-16,-1 3 1 0,-3 7 6 0,5 4 3 15,1 0-1-15,5 3 0 0,0-2 0 0,3 4-4 16,6-6 0-16,2 1 1 0,1-3-1 0,2-5-1 15,6-1-3-15,0-6-1 0,3-2 0 16,3-6-6-16,4-2 4 0,5-1 6 0,2-6 4 16,3-2 8-16,7-4 5 0,2-2-3 0,3-3-4 15,1-5 3-15,-2-4-1 0,-1 0-1 16,-3-2 4-16,-8 0-2 0,-1 3 0 0,-5-2 3 16,-4-2 0-16,-3 1 0 0,-1-2 0 0,-1-1-3 15,0 1 1-15,0-2-2 0,-1 2-3 0,0 0 1 16,-3 5-2-16,-2 4-3 0,1 5 0 15,-6 5-2-15,0 4-6 0,-2 1-12 0,-2 4-11 16,1-1-3-16,1 10 8 0,0 2 13 0,0 6 13 16,3 2 3-16,-2 2 0 0,2-1-4 0,1 5 1 15,-3-3 1-15,2 0-4 0,-2-3 4 16,1-2-1-16,3-1-1 0,-4-2 4 0,1-6-2 16,-1-3 0-16,-1-4 0 0,1-4 1 0,1 1 0 15,2-4 2-15,-2 1 1 0,0 0 2 0,2-3 7 16,4-4-1-16,-3-2 0 0,9-7-4 0,-1 3-4 15,0-6 0-15,1-1 1 0,-2 0 2 16,1-3 0-16,-3 2 0 0,0-2-2 0,-3 6-2 16,1-1 1-16,-4 6-3 0,0-1-2 0,2 6 0 15,-4 4-5-15,0 2-3 0,-2 2-3 0,0 0-3 16,0 2 2-16,1 4 3 0,2 1 4 0,2 7 2 16,-1 0 2-16,5 4 1 0,-5 1 0 15,2 5 6-15,-1-2-4 0,-2 0-1 0,1-1 0 16,0-1-6-16,-2-1 4 0,1-3-7 0,-1 2-19 15,0-2-44-15,-2-4-70 0,3-1-103 16,-3-2-150-16,1-5-272 0,2 3-847 0</inkml:trace>
          <inkml:trace contextRef="#ctx0" brushRef="#br0" timeOffset="12419.2126">4545-703 1032 0,'-1'-7'227'0,"-2"-3"-86"0,-1-3-26 0,1 6 7 16,-1 4 5-16,-4-2-6 0,4 2-19 0,-7 0-17 16,-1 2-8-16,2 1-5 0,-4 1-5 0,1 2-15 15,-3 3-11-15,2 3-5 0,-2 8-5 16,0 5-1-16,-4 3 5 0,-1 3 1 0,1 5-3 0,2 1 1 16,2 4-8-16,4-5-5 0,7 0-2 15,1-4-9-15,8-2-2 0,4-5-2 0,1-1-3 16,7-3 1-16,2-3 2 0,4-5 3 0,-2-2 8 15,6-5 8-15,1-5-2 0,5-2 3 16,-1-5-3-16,1-3-8 0,3-3-1 0,-3 0-2 16,3-3-1-16,-2 0-2 0,0-4 7 0,0-2 0 15,-6 2 1-15,-2-6 8 0,-6 5-10 0,3-4 0 16,-4-3-1-16,0 2-6 0,-1-4 5 16,1 3-1-16,-6 0-1 0,-3 8 0 0,-4 4 1 15,-1 5 3-15,-5 4-1 0,-3 5-4 0,-4 1-12 16,0 4-11-16,-3 1-6 0,-3 5-2 15,-3 4 8-15,-3 8 8 0,-5 4 4 0,2 6 7 16,-2 1-2-16,3 5 1 0,2-3 1 0,3 0 3 16,3-1-5-16,2 0-1 0,4-2-3 0,4-2-9 15,3-7 7-15,5 0-2 0,1-1 0 0,2-6 2 16,2 1-3-16,2-4 1 0,2-3-1 16,3-3 1-16,0-4 4 0,5-2 3 0,-1-4 2 15,3-2-1-15,2-3 1 0,0-5-1 0,2 0 1 16,-1-6 6-16,-2 0-5 0,-3-1-2 15,1-2-3-15,-1-1-2 0,-2-4 3 0,-3 0 1 0,0-5-3 16,-2 2-1-16,-2-3 1 0,-3 2 3 16,2 2-1-16,-5 3 5 0,1 2-3 0,-5 4-1 15,3 7-1-15,-2 1-3 0,-1 7-1 0,0 1-5 16,-1 1-5-16,3 3-8 0,0 0 0 0,1 2 2 16,5 2 4-16,2 0 8 0,0 4 2 15,1 5-1-15,2 4-3 0,0 5-8 0,0 1-1 16,-1 7 2-16,1 0 3 0,1 3 6 0,-2-1 4 15,2-2 2-15,-3 1 0 0,2-2 5 16,-3-2-3-16,0-1-4 0,-4 2 3 0,0-4-5 16,-3-4 7-16,-5-3 5 0,-5-2 5 0,-6-3 11 15,-5 0 0-15,-9-1-3 0,-3-2-4 16,-9-4-9-16,-2-3-2 0,2-3-4 0,1-4-2 16,4 0-9-16,6 0-23 0,3 0-42 0,6-1-64 0,3-2-99 15,2 1-169-15,7-3-327 0,-3-2-703 16</inkml:trace>
        </inkml:traceGroup>
        <inkml:traceGroup>
          <inkml:annotationXML>
            <emma:emma xmlns:emma="http://www.w3.org/2003/04/emma" version="1.0">
              <emma:interpretation id="{0150D438-6B06-4669-8C89-69168704914C}" emma:medium="tactile" emma:mode="ink">
                <msink:context xmlns:msink="http://schemas.microsoft.com/ink/2010/main" type="inkWord" rotatedBoundingBox="6625,2867 7432,2771 7528,3581 6722,3678"/>
              </emma:interpretation>
              <emma:one-of disjunction-type="recognition" id="oneOf4">
                <emma:interpretation id="interp20" emma:lang="en-IN" emma:confidence="0">
                  <emma:literal>in</emma:literal>
                </emma:interpretation>
                <emma:interpretation id="interp21" emma:lang="en-IN" emma:confidence="0">
                  <emma:literal>im</emma:literal>
                </emma:interpretation>
                <emma:interpretation id="interp22" emma:lang="en-IN" emma:confidence="0">
                  <emma:literal>ih</emma:literal>
                </emma:interpretation>
                <emma:interpretation id="interp23" emma:lang="en-IN" emma:confidence="0">
                  <emma:literal>irr</emma:literal>
                </emma:interpretation>
                <emma:interpretation id="interp24" emma:lang="en-IN" emma:confidence="0">
                  <emma:literal>cn</emma:literal>
                </emma:interpretation>
              </emma:one-of>
            </emma:emma>
          </inkml:annotationXML>
          <inkml:trace contextRef="#ctx0" brushRef="#br0" timeOffset="13342.4452">6319-1310 2689 0,'-4'-3'-45'0,"1"0"-53"0,3 3-5 0,11 1-11 16,1 2-78-16,1-1-164 0,1-1-274 0,1 2-520 16</inkml:trace>
          <inkml:trace contextRef="#ctx0" brushRef="#br0" timeOffset="13185.7378">6460-512 2009 0,'-3'-1'151'0,"0"-4"-140"16,2 2-54-16,4-3-3 0,2 0-1 0,4-5 25 15,4-3 27-15,-1 1 3 0,-2-4 5 0,1 0 8 16,-2-3 3-16,2-4 7 0,-4 1 6 0,2 0 8 15,-5-1 16-15,2 0 5 0,-1 2 3 16,0 1-5-16,1 0-17 0,-5 0-9 0,0 2-8 16,1-1-5-16,0 4-5 0,-2 1 1 0,2 5 0 15,-2 1 4-15,-2 5 10 0,0 4-6 0,0 2-11 16,1 3-15-16,1 1-13 0,-1 1 1 0,-3 6 6 16,-3 5 5-16,0 5 0 0,1 2 1 0,0-1-3 15,1 1 0-15,1 3 4 0,4-5-6 16,0-2 2-16,1 0-2 0,5-3-6 0,-2 0 4 15,5-5-3-15,-1-1 2 0,4-6 3 0,3-2 3 16,0 1 4-16,3-5 5 0,1-1 2 16,1-7 1-16,0-2 0 0,2-4 0 0,-1-1-4 15,-3-1 5-15,0-3 0 0,0-4 0 0,-5 0 4 16,2 5-5-16,-3-4-2 0,0 1-1 0,-1 2-4 16,1-2-2-16,3 2-1 0,-1-1-1 15,-4 4-6-15,1 3 2 0,-1 4-1 0,-4 1-6 16,0 4 5-16,-2 2-7 0,-2 2 4 0,-1 3 1 15,3 6 0-15,-1-1 2 0,1 5-1 16,1 3 1-16,-1 1 2 0,2 5 3 0,-1 1 1 0,-4 0 0 16,1-3 4-16,2 2-3 0,-8-6-1 0,1 4 5 15,-2 0-4-15,-1-7 5 0,2-1 2 16,-1-2-1-16,1-5 3 0,2-2-1 0,1-2 3 16,1-1 5-16,1-1 11 0,1-1 1 0,2 1 0 15,-3-4-7-15,3-1-18 0,3-4-4 16,0-5-6-16,3-1 1 0,1-3 0 0,1 1 3 15,2 3 1-15,-2-4 1 0,1 1 3 0,-2 0-3 16,2 1-2-16,-1 3-2 0,2 1-5 0,-4 4 0 16,2 4-1-16,-2 2-1 0,0-1 5 15,0 5 2-15,-3 2 2 0,2 3 3 0,-4 8 0 16,5-1-1-16,-6 6 1 0,4 1 3 0,-6 4-4 16,5-2 0-16,-1-3 0 0,-5 3-1 15,0-6 3-15,-1 2-4 0,0-2-9 0,0-2-20 16,-2 1-46-16,0-8-88 0,-2-1-171 0,-4-3-412 15,4-7-833-15</inkml:trace>
        </inkml:traceGroup>
      </inkml:traceGroup>
      <inkml:traceGroup>
        <inkml:annotationXML>
          <emma:emma xmlns:emma="http://www.w3.org/2003/04/emma" version="1.0">
            <emma:interpretation id="{E4001909-EB21-4ED9-9552-710CB743BBA0}" emma:medium="tactile" emma:mode="ink">
              <msink:context xmlns:msink="http://schemas.microsoft.com/ink/2010/main" type="line" rotatedBoundingBox="2078,4936 10001,3764 10136,4681 2213,5853"/>
            </emma:interpretation>
          </emma:emma>
        </inkml:annotationXML>
        <inkml:traceGroup>
          <inkml:annotationXML>
            <emma:emma xmlns:emma="http://www.w3.org/2003/04/emma" version="1.0">
              <emma:interpretation id="{990EC395-C884-4070-A513-210F1B0E3D4E}" emma:medium="tactile" emma:mode="ink">
                <msink:context xmlns:msink="http://schemas.microsoft.com/ink/2010/main" type="inkWord" rotatedBoundingBox="2114,5184 6008,4608 6107,5277 2213,5853"/>
              </emma:interpretation>
              <emma:one-of disjunction-type="recognition" id="oneOf5">
                <emma:interpretation id="interp25" emma:lang="en-IN" emma:confidence="0">
                  <emma:literal>consumer</emma:literal>
                </emma:interpretation>
                <emma:interpretation id="interp26" emma:lang="en-IN" emma:confidence="0">
                  <emma:literal>consumes</emma:literal>
                </emma:interpretation>
                <emma:interpretation id="interp27" emma:lang="en-IN" emma:confidence="0">
                  <emma:literal>consume</emma:literal>
                </emma:interpretation>
                <emma:interpretation id="interp28" emma:lang="en-IN" emma:confidence="0">
                  <emma:literal>Consumer</emma:literal>
                </emma:interpretation>
                <emma:interpretation id="interp29" emma:lang="en-IN" emma:confidence="0">
                  <emma:literal>consuma</emma:literal>
                </emma:interpretation>
              </emma:one-of>
            </emma:emma>
          </inkml:annotationXML>
          <inkml:trace contextRef="#ctx0" brushRef="#br0" timeOffset="14888.7302">2327 945 1652 0,'2'-5'127'0,"-2"-2"-112"0,0-1-26 16,1 5 26-16,-2 3 35 0,-1 1 28 0,-3 1-15 16,1 0-37-16,-7 1-29 0,-2 3-15 0,-1 9 24 15,-3 0 29-15,-7 9 18 0,-3 2 15 0,-3 4 14 16,-2 4 8-16,3 3 5 0,-2 6-7 15,-3 0-17-15,5 3-20 0,1 0-17 0,-6 3-14 16,7-2-5-16,3-2-11 0,8-9-2 0,3-7-4 16,9-8-11-16,4-1-1 0,4-10-6 15,7-1 5-15,3-2 9 0,4-7 11 0,6-3 6 16,8-4 0-16,0-5 2 0,7-4-5 0,4-4 4 16,7-2 0-16,-7-2-5 0,6-2 2 0,-6-4-5 15,1 2 3-15,-3-2 2 0,-11 1-1 0,0-1 1 16,-7-1 2-16,-2 4 1 0,-5 0 2 0,-4 2 1 15,-5 4-2-15,1 2-2 0,-5 8 4 0,-2 3 4 16,-1 6 3-16,-1 6-9 0,-1-2-21 16,-2 2-14-16,-1 2-4 0,1 7 4 0,-5 5 15 15,2 8 9-15,-5 5-4 0,0 2 3 0,0 1 1 16,0 0-2-16,5 0 1 0,-3 3 1 16,1-5-3-16,4-2-4 0,3-5-4 0,5-5-3 15,2-4-3-15,6-3 7 0,3-6 2 0,0-4 4 16,9-5 6-16,4-4 1 0,4-4 3 15,5-2 0-15,4-3-1 0,-1-4 1 0,-1-2-1 16,-9 0 0-16,-2-4 4 0,-7 4 2 0,-8-2 4 16,-8 3 0-16,-5-2-7 0,-9-1-13 0,-2 1-12 15,-4-1-11-15,-1 2-4 0,-6 3 2 16,-5 1 4-16,1 5 4 0,-6 2 7 0,3 6 0 16,-1 1 4-16,-2 1 1 0,6 2-1 0,0 3 2 15,3 0 2-15,8-1 7 0,2-1 6 16,5-1-6-16,9-3-33 0,7-3-9 0,2-3-11 15,6-6 0-15,4-2 24 0,10-3 3 0,5-1-3 16,6 3 3-16,3 0 2 0,4 2 3 0,-3 7 1 16,2 1 5-16,-1 8 7 0,-2 5 7 0,0 5 13 15,-1 2 12-15,-9 4 7 0,1 2 3 0,-14 2-6 16,-2 0-7-16,-7 1-4 0,-3 2-1 16,-6-1 5-16,-2 0 1 0,-2-2-2 0,-3 3-2 15,-5-6 1-15,0 1-3 0,3-2 1 0,-2-2-3 16,-2-3 0-16,3-4 0 0,3-3 5 0,-4-1 9 15,7-3 7-15,2-3-9 0,2-4-14 16,5 0-17-16,-4-7-12 0,5-2 3 0,3-7 4 16,-1-2 0-16,6 0-1 0,3-4 2 0,4 0 1 15,2-4 4-15,-2 0 4 0,0-5-1 0,4 4-2 16,0 1-3-16,0 2 0 0,-3 6-3 16,1 5 0-16,-6 3-1 0,1 10-3 0,-7 5 6 15,0 2 3-15,-4 8 1 0,-4 4 7 0,1 5 0 16,-1 7 1-16,-4 4 5 0,1 2-2 15,-4 1-2-15,0 0-2 0,-2-1-1 0,-2-2-2 16,5 3 4-16,-2-5-2 0,2-2-4 0,2 0 3 16,1-6-6-16,0-5-1 0,6-2 1 0,0-4-2 15,3-4 2-15,2-3 3 0,0-3-2 0,3-1 3 16,4-5 1-16,-3-1 1 0,6-5 2 16,-2-2 3-16,0-1 1 0,0-2 0 0,-5 0 1 0,-4-3-1 15,-2 0 1-15,-1 0 0 0,-2-4 1 16,-5 2-3-16,-3-3 0 0,-3-3-2 15,-1-1-2-15,-1 1 1 0,-2 2-3 0,3 5 0 16,-3 5 2-16,5 4-5 0,0 6 4 0,-2 3 0 16,4 3-3-16,1 3-7 0,1 0-23 0,2 1-29 15,1 1 4-15,0 2 10 0,1 7 21 0,5 3 28 16,3 0-3-16,3 8-3 0,1-2 2 16,1 3 0-16,3 1-1 0,-2 1 5 0,1-1-4 15,-2-3-3-15,-4 1 1 0,0-1 0 0,-2-3 1 16,-5 3 5-16,-3-4 4 0,-4 1 2 0,-4-1 6 15,-4 0 3-15,-9-2-1 0,-4 2 1 16,-10 3-6-16,-4-1-3 0,-4-3-2 0,-4 1-3 16,3-2-1-16,0-4 0 0,4-1-3 0,6-3-7 15,5-2-10-15,2-2-26 0,6-2-39 0,3-4-61 16,5 2-87-16,3-2-151 0,1-3-318 0,8 0-637 16</inkml:trace>
          <inkml:trace contextRef="#ctx0" brushRef="#br0" timeOffset="15312.7648">3840 776 2390 0,'-4'0'98'0,"-2"9"-105"16,-2 0-33-16,6 6 8 0,-1 7 20 15,-4 3 18-15,3 4 7 0,-5 5-2 0,3 1 6 16,-4 1 1-16,-1-2 3 0,4-3 5 0,-1 0-5 15,4-3-3-15,0-1-7 0,2-4-4 16,6-5-5-16,1-2-3 0,2-4-2 0,2 0-4 16,3-4 9-16,1-4 5 0,5-2 1 0,1-5 7 15,-1-3-8-15,5-3-3 0,-3-3-2 0,2-1-7 16,-2-1 2-16,-4-1 3 0,-1-3 0 16,-2-4 0-16,1 1 0 0,-2-4-4 0,0-1 1 15,-2-2 5-15,-3-2-3 0,4-1 1 0,-2-2-1 16,1 3-5-16,-1 7 4 0,-1 2-4 0,-3 6-4 15,4 5-1-15,-5 5-1 0,-4 5 5 0,0 2 3 16,0-1-1-16,0 4 7 0,0 2 7 16,0 6 9-16,0 1 6 0,-2 5-2 0,1 2-6 15,-2 2-4-15,-1 4-2 0,0-1-3 0,0-4-1 16,0 0-2-16,0-1 1 0,3 0-3 0,1-5-2 16,1 1-3-16,-1-4-13 0,4-1-14 0,0-5-36 15,-3-2-53-15,3-2-52 0,-1-3-54 16,3-2-81-16,-2-3-110 0,0-2-170 0,1-5-136 15,0-1 722-15</inkml:trace>
          <inkml:trace contextRef="#ctx0" brushRef="#br0" timeOffset="15870.7792">4367 758 12 0,'4'-5'533'16,"0"-2"-152"-16,1 0-103 0,-2 5-73 0,-2 2-67 15,-1 3-52-15,0 1-2 0,1 5 8 0,2 2 14 16,1 4-1-16,-2 4-31 0,2 1-25 0,-3 2-12 15,-1 2-7-15,-1 2-3 0,-1-2-4 0,-2 4-4 16,0-5-6-16,0 2 1 0,-3-5-1 0,5 0-3 16,-5-4 1-16,2 0 0 0,2-2 1 0,-2-5 1 15,1 0 3-15,2-5 0 0,2-2 9 16,-1-4 18-16,2 1 18 0,-1-2 6 0,2-3-19 16,2-2-26-16,0-5-21 0,0-2-11 0,4-1 4 15,-2-4 6-15,5 1 1 0,1-5-2 16,-1-4-2-16,1-3-2 0,4 4-9 0,3 0 2 15,2 1 1-15,3 4-2 0,-2 4 9 0,-2 3-2 16,-4 6-1-16,-4 3 1 0,-1 4 0 0,-7 1 0 16,3 2 3-16,-5 3-5 0,1 0-4 15,0 2 2-15,-2 4 2 0,0 1 5 0,2 1 7 16,-6 2-1-16,2 3 3 0,-3 3 0 0,1 2-1 16,-2-4 4-16,0 5-2 0,-1-3 0 15,-2-3 0-15,4-1-2 0,-1-4-1 0,1-2-2 16,4-2 1-16,-2-5-2 0,2-2 2 0,2-1 11 15,-2 0 9-15,1-4 12 0,2 2 1 0,1-5-11 16,0-4-11-16,1-1-13 0,5-4-3 0,0-2 2 16,1-2 3-16,2-1 0 0,1 1 0 15,-1-5 0-15,2-1-2 0,4-2-1 0,0-4-1 16,-2 4-4-16,2 3 1 0,-2 5-3 0,-1 3-1 16,-1 7 1-16,-6 6-1 0,-1-2 2 0,-1 9 6 15,-4 2 10-15,5 3 10 0,-4 5 5 16,7 7 2-16,-9 3-3 0,6 0-5 0,-5 3-4 15,0 1-4-15,-3 1-2 0,0 0 1 0,0 0-1 16,-2 1-2-16,1-5 1 0,1-2-6 0,-1-2-6 16,-1-2-16-16,-2-6-36 0,0-2-160 15,3 1-86-15,-3 0-174 0,-1-3-344 0,2 1-188 16</inkml:trace>
          <inkml:trace contextRef="#ctx0" brushRef="#br0" timeOffset="16448.004">5065 841 1781 0,'7'-7'49'0,"4"-7"-52"0,2-2-4 0,5 1 20 16,3 0 12-16,-4 1 9 0,2-3 2 0,-1 2-1 16,-5-1 5-16,-1 1 4 0,-3-4-2 0,0 5-5 15,-4-4-5-15,0-2-4 0,-3 7 2 0,-4 2 3 16,0 0-3-16,-5 5-11 0,-3 0-18 15,-2 1-14-15,-1 5-6 0,-2 2 7 0,-1 4 17 16,-3 4 15-16,-2 6 18 0,2 2 11 0,-4 8 5 16,3 3 3-16,-1 5-2 0,2 0-9 0,3 2-8 15,1-1-12-15,6 0-7 0,3-3 0 16,4-3-5-16,3-8 0 0,3-1-5 0,4-4-5 16,4-4 1-16,2-3 0 0,2-3 3 0,4 0 0 15,3-6 2-15,1-2-1 0,3-4-2 16,1-2 0-16,5 0-1 0,-1-1 0 0,2-4 1 15,-2-2 0-15,-1-3 1 0,-1-1 0 0,-9-2 1 16,0 0 0-16,-2-7-1 0,-1 0-1 0,0-2-3 16,0-4 1-16,-1 1-3 0,-1 0-2 0,-4 4 0 15,-1 1-3-15,-6 9 5 0,-2 3 0 16,-6 5-5-16,2 5-7 0,-6 0-10 0,2 3-7 16,1 0-2-16,-3 2 0 0,1 2-2 0,-1 2-1 15,0 6 1-15,-1 2 1 0,4-1 5 16,-1 6 2-16,1-1 2 0,4 6 3 0,0 1-2 15,0 0 4-15,5 3 3 0,1-1 6 0,-1 0 1 16,2 4 4-16,-2 1 2 0,3 3-1 0,-3-3 4 16,-2-3 4-16,-3 3 2 0,-1 0 3 0,-3 0 1 15,1-2 6-15,-4-2 4 0,2-5 5 0,2-2 1 16,-2-2-4-16,5-3-4 0,1-2 5 16,3-3 6-16,0-3 2 0,2-4 2 0,2-1-4 15,4 0-8-15,0-2 0 0,3-6-5 0,6-4-9 16,-2-1-12-16,8-2-58 0,-3 0-65 15,3-3-58-15,6-5-132 0,6-4-379 0,11-7-793 16</inkml:trace>
        </inkml:traceGroup>
        <inkml:traceGroup>
          <inkml:annotationXML>
            <emma:emma xmlns:emma="http://www.w3.org/2003/04/emma" version="1.0">
              <emma:interpretation id="{7B28FD17-BBED-4018-BD52-540B70374099}" emma:medium="tactile" emma:mode="ink">
                <msink:context xmlns:msink="http://schemas.microsoft.com/ink/2010/main" type="inkWord" rotatedBoundingBox="6737,4247 10001,3764 10127,4618 6864,5101"/>
              </emma:interpretation>
              <emma:one-of disjunction-type="recognition" id="oneOf6">
                <emma:interpretation id="interp30" emma:lang="en-IN" emma:confidence="0">
                  <emma:literal>incomes</emma:literal>
                </emma:interpretation>
                <emma:interpretation id="interp31" emma:lang="en-IN" emma:confidence="0">
                  <emma:literal>in comes</emma:literal>
                </emma:interpretation>
                <emma:interpretation id="interp32" emma:lang="en-IN" emma:confidence="0">
                  <emma:literal>in Comes</emma:literal>
                </emma:interpretation>
                <emma:interpretation id="interp33" emma:lang="en-IN" emma:confidence="0">
                  <emma:literal>income</emma:literal>
                </emma:interpretation>
                <emma:interpretation id="interp34" emma:lang="en-IN" emma:confidence="0">
                  <emma:literal>inwmes</emma:literal>
                </emma:interpretation>
              </emma:one-of>
            </emma:emma>
          </inkml:annotationXML>
          <inkml:trace contextRef="#ctx0" brushRef="#br0" timeOffset="16824.6492">6515 410 2519 0,'1'9'34'0,"3"6"-54"0,1 11 0 16,2 9 27-16,1 6 15 0,0-1 3 0,-1 0-4 15,0-1-6-15,-3-1-1 0,-2-1-3 0,1-3-3 16,-2-3-3-16,-1-3-10 0,-1-1-18 0,-3-7-79 15,0 0-144-15,-3-6-353 0,1-1-924 16</inkml:trace>
          <inkml:trace contextRef="#ctx0" brushRef="#br0" timeOffset="16990.2485">6492 88 2460 0,'-4'-8'31'16,"3"-1"-60"-16,-3 0-21 0,5 3-3 0,2 5-2 16,2-1 11-16,-2 4-38 0,2 2-113 0,2 4-216 15,-1 5-400-15,1 3 51 0</inkml:trace>
          <inkml:trace contextRef="#ctx0" brushRef="#br0" timeOffset="17356.6702">6850 371 1994 0,'0'1'21'0,"0"2"-97"0,1 5-16 0,-1 2 48 16,2 5 80-16,-2 5 12 0,0 0-4 0,-2 2-5 16,0 3-4-16,-1 2-1 0,0-3 1 15,2 3-4-15,-3-5-4 0,1 0-3 0,0-2-8 16,2-5-2-16,0-1-3 0,-1-6-5 0,2-2-3 15,0-4 1-15,2 0 8 0,-2-4 14 0,1 1 15 16,3-4-11-16,-1-3-9 0,1-5-17 16,4-4-11-16,0-2 10 0,4-1 8 0,1-3 5 15,0-1 0-15,1-3-2 0,5-1-3 0,0-5-2 16,1 5 3-16,1-4-8 0,2 3-4 16,-3 6-3-16,-2 3-9 0,-2 7 2 0,-4 7-1 15,-4 5 3-15,-1 2 7 0,-3 4 10 0,1 5 12 16,0 3 9-16,2 8 4 0,-2 4-7 0,1 2-7 15,-4 1-8-15,2 0-7 0,-2-1 2 16,-1-1-3-16,1-3-4 0,2-1-16 0,-2-5-57 16,1-3-95-16,1-2-143 0,4-3-287 0,-3-3-425 15</inkml:trace>
          <inkml:trace contextRef="#ctx0" brushRef="#br0" timeOffset="17904.13">7609 230 751 0,'1'-9'441'16,"-2"0"-269"-16,1-2-30 0,0 8 7 0,0 3 25 15,0 0 16-15,-3 1-33 0,-1 3-56 0,-3 3-44 16,-2 7-31-16,-8 6 5 0,1 7 3 0,-7 4 3 16,1 4-1-16,2 0-3 0,0 1-2 15,1 0-6-15,6-3-4 0,2-6-11 0,7 3-10 16,4-5-8-16,1-2-6 0,8-4 1 0,1-4 4 15,4-3 3-15,2-2 6 0,1-4 3 16,-1-3 2-16,8-3 0 0,-2-1 1 0,-1-3-1 16,5-4 2-16,-2-4 1 0,0 1 0 0,-4-4 0 15,0 1-1-15,0-4 1 0,0-2 1 0,-1-2-2 16,0 0-1-16,-4 1 3 0,1-1 0 0,-1 1-2 16,-1 1 3-16,-3 0 0 0,0 1 0 15,0 6 7-15,-9 4 8 0,-2 3 8 0,0 4 8 16,-1 2-8-16,0 5-22 0,-7-2-19 0,5 4-4 15,-3 2 3-15,-2 6 11 0,2 1 11 0,-2 5-5 16,-2 0 0-16,2-2-2 0,0 1-1 16,3-2-3-16,1 1-2 0,4-1-2 0,2-4 0 15,1-1-2-15,3-1-1 0,2-4 0 0,2-1 1 16,0-3 1-16,6 2 5 0,0-3 1 0,0-1 2 16,-1-1 4-16,1-2-2 0,1-2 3 15,-2 0 3-15,1-5-3 0,-1 3 2 0,0-3 3 16,-3-2 1-16,0-4 3 0,0 0 2 0,-3-3-1 15,-3 1 0-15,-2-4 0 0,0-1-9 0,-2 1-5 16,-6 0-8-16,-1 0-8 0,-2 2-5 16,-1 0-8-16,-4 4-6 0,0 0-4 0,0 5-1 15,-2 2 2-15,0 5 3 0,0 2 2 0,1 2-3 16,1-2-8-16,0 6-28 0,6-2-67 16,1 1-99-16,1-1-135 0,3 1-215 0,2-2-342 15,6-2 447-15</inkml:trace>
          <inkml:trace contextRef="#ctx0" brushRef="#br0" timeOffset="18559.4209">8294 230 1220 0,'0'2'175'0,"-1"-2"-198"15,1 1-16-15,0 0 30 0,0 5 54 16,0-2 54-16,-6 4 2 0,5-1-13 0,0 2-11 15,-3 2-4-15,4 3-6 0,-2 1 1 0,1 2-4 16,0-2-8-16,-2 3-1 0,2-4-7 16,-2 4 0-16,0-1 1 0,-1 1-4 0,-4-4-6 15,0-1-8-15,0 1-3 0,-4-1-4 0,4-1-2 16,-3-3 3-16,3 0-1 0,3-3 3 0,-1-4 8 16,4 0 8-16,2-1 14 0,0-1 12 15,0-1 2-15,2-1-5 0,2 0-11 0,2 0-19 16,-5-2-16-16,6-5-11 0,0 0-9 0,3-5-2 15,0-1 3-15,6-2-2 0,0-1 1 0,-1-2 1 16,5-3-2-16,-3 1 1 0,1-3 2 0,2 1-4 16,-4 4 2-16,0 1-4 0,4 6-2 0,-5 1 1 15,-2 3-3-15,1 3-1 0,-2 4 0 16,-3 2 1-16,-2 2 1 0,3 4 4 0,-4 1-1 16,3 5-4-16,-5 3 1 0,4 3 0 15,-6 2 2-15,-1 0 8 0,-1 0 2 0,-1 0 1 16,-2 1 1-16,-4-2-1 0,3-2-2 0,-3-1 1 15,2-3-2-15,1-1 1 0,-3 0 3 0,5-5-2 16,0-2 0-16,1-4 2 0,1-1 1 0,1 0 6 16,-1-1 4-16,3 1 3 0,1-3 1 15,0 1-2-15,-1-2 1 0,-1-2-5 0,8-5-3 16,-5-1-6-16,7-2-3 0,-1 1 3 0,1-2-3 16,-1 0-1-16,0-1 0 0,5-5-3 15,-2 2 0-15,1-2 2 0,4-5-3 0,0 1 1 16,-1-2 2-16,5 1-1 0,0 1-2 0,-7 6-2 15,4 4-4-15,-2 4-1 0,-5 6 0 0,-4 2-1 16,-2 4 6-16,0 2 3 0,-2 4 3 16,-3 5 5-16,0 5 1 0,1 6-1 0,-3 0 3 15,-3 6 1-15,-1 1 0 0,-1-1 2 0,-3 1 0 16,-3 0-3-16,2 0 0 0,-1-3-2 0,0-4-2 16,-3 0-1-16,4-5 0 0,0 0-4 15,1-3-12-15,-2 1-27 0,4-5-56 0,-4-2-73 0,4-3-117 16,-3-3-224-16,1-3-505 0,4-2-131 15</inkml:trace>
          <inkml:trace contextRef="#ctx0" brushRef="#br0" timeOffset="19313.7879">8938 283 1240 0,'4'-3'134'0,"9"-3"-106"0,6-1-16 16,-2-1 24-16,7 1 25 0,-5-1 19 15,3 0 20-15,-2 0 10 0,-2-1 12 0,-3-1 4 16,1-6-12-16,-2 1-15 0,-2 0-15 0,0-1-12 16,-1 0-5-16,-6 1-7 0,2-3-3 0,-5 4-5 15,-2-3-8-15,-1 3-6 0,0-2-7 0,-3 4-4 16,0 1-2-16,1-1-1 0,0 7-3 0,-6 0-5 15,5 1-5-15,-6 4-4 0,4 0-2 16,-2 1 1-16,-4 7-2 0,-7 1 3 0,-1 10 0 16,-4 5 3-16,-3 4 4 0,0 5 1 0,-1 4 3 15,2 2 3-15,1 1 0 0,3 2 1 16,2-3-2-16,8-2-3 0,6-6-5 0,2-2 3 16,8-4-7-16,1-4-1 0,3-5 2 0,5 1-5 15,5-5 7-15,-2-3 2 0,5 0 1 0,5-6-2 16,-3-2 3-16,5-2-2 0,0-2-2 15,0-1 6-15,-2-2-8 0,-1 1-1 0,-6-1 3 16,4 0-9-16,-7-1 7 0,2-2 0 0,1 1 1 16,-4-2 1-16,1 2 1 0,0-5-1 0,0 2-2 15,-1-3 3-15,-6 1-5 0,3-2-4 16,-2 5 1-16,1-2-4 0,2 2 1 0,-2-1-1 16,1 1-2-16,1-1 1 0,1 1 1 0,-1-1 0 15,2-2 0-15,1 1 2 0,3-3-2 16,-1 2 0-16,2-3 0 0,1-1-4 0,-3-4 3 15,4 3 0-15,-1-3 1 0,-3 0 1 0,3 2-2 16,-3-4 1-16,-1 0 0 0,2-1 4 0,-3 1-5 16,-4 1 0-16,1 4 2 0,-7 4-6 0,0 6 7 15,-4 0-1-15,-4 6-6 0,-2 1-4 0,-2 2-12 16,3-1-5-16,-6 2-1 0,3 1 1 16,-4 4 4-16,-3 4 3 0,-1 5 5 15,-1 3 2-15,3 1 6 0,1 0 1 0,2 1 3 0,6 0 4 16,2-2-5-16,-1 3 0 0,4 2 0 15,0-3-1-15,5 0 0 0,-1 3 2 0,2-1-1 16,-4 3 0-16,5-3 3 0,-4 0 0 0,1-3 1 16,-2-2 4-16,-3-2-1 0,-1-1-2 0,-1 0 7 15,-3-1 0-15,-3-3 6 0,-4-3 6 16,-1 0 2-16,-4-2 1 0,-11 0-1 0,-4-3-5 16,-7 0-3-16,-5-4 0 0,-3-1-4 0,6-4-3 15,0-2-2-15,-1 2-13 0,5-3-5 0,5-2-27 16,-4 1-52-16,7-1-84 0,-1 2-183 0,-1 3-434 15,-1 2-842-15</inkml:trace>
        </inkml:traceGroup>
      </inkml:traceGroup>
    </inkml:traceGroup>
    <inkml:traceGroup>
      <inkml:annotationXML>
        <emma:emma xmlns:emma="http://www.w3.org/2003/04/emma" version="1.0">
          <emma:interpretation id="{5B78C713-CB92-4A87-9532-E4A13B38F961}" emma:medium="tactile" emma:mode="ink">
            <msink:context xmlns:msink="http://schemas.microsoft.com/ink/2010/main" type="paragraph" rotatedBoundingBox="427,5990 27353,4910 27475,7947 549,90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CBF6A0-226C-4BA6-A608-A3D05FBC5C41}" emma:medium="tactile" emma:mode="ink">
              <msink:context xmlns:msink="http://schemas.microsoft.com/ink/2010/main" type="line" rotatedBoundingBox="427,5990 27353,4910 27475,7947 549,9027"/>
            </emma:interpretation>
          </emma:emma>
        </inkml:annotationXML>
        <inkml:traceGroup>
          <inkml:annotationXML>
            <emma:emma xmlns:emma="http://www.w3.org/2003/04/emma" version="1.0">
              <emma:interpretation id="{68419326-A305-4634-8EC8-D34B2CD7EA94}" emma:medium="tactile" emma:mode="ink">
                <msink:context xmlns:msink="http://schemas.microsoft.com/ink/2010/main" type="inkWord" rotatedBoundingBox="456,6731 2770,6638 2816,7789 503,7882"/>
              </emma:interpretation>
              <emma:one-of disjunction-type="recognition" id="oneOf7">
                <emma:interpretation id="interp35" emma:lang="en-IN" emma:confidence="0">
                  <emma:literal>cost</emma:literal>
                </emma:interpretation>
                <emma:interpretation id="interp36" emma:lang="en-IN" emma:confidence="0">
                  <emma:literal>east</emma:literal>
                </emma:interpretation>
                <emma:interpretation id="interp37" emma:lang="en-IN" emma:confidence="0">
                  <emma:literal>Cost</emma:literal>
                </emma:interpretation>
                <emma:interpretation id="interp38" emma:lang="en-IN" emma:confidence="0">
                  <emma:literal>ocost</emma:literal>
                </emma:interpretation>
                <emma:interpretation id="interp39" emma:lang="en-IN" emma:confidence="0">
                  <emma:literal>lost</emma:literal>
                </emma:interpretation>
              </emma:one-of>
            </emma:emma>
          </inkml:annotationXML>
          <inkml:trace contextRef="#ctx0" brushRef="#br0" timeOffset="21890.6891">1048 3130 1319 0,'4'-12'163'0,"2"-7"-99"16,4-3-32-16,2 2 26 0,-2 1 43 0,-1 1 52 15,-2 1 43-15,-6 2 8 0,-1 2-13 0,-1 3-39 16,-6 2-38-16,-1 2-36 0,-3 3-29 16,-2 3-16-16,-1 5-12 0,-3 7-7 0,-4 5-5 0,-4 7-1 15,-1 8-1-15,-1 5-2 0,-1 4 3 16,4 3-5-16,-1 5 0 0,8 4-2 0,2-2-1 15,0 4 1-15,6-3 0 0,4-4-1 0,5-2-4 16,4-5-3-16,5-6-4 0,7-5-8 0,-1-6 3 16,8-9-5-16,2-8 1 0,3-4 6 15,3-4 3-15,4-5 7 0,3-8 6 0,-3 0 2 16,6-6-1-16,-3-4 1 0,5 0-3 0,-7-4 1 16,0 1 5-16,3-4-1 0,-4-2 2 0,-4 0 0 15,-5-5-6-15,0 4 5 0,-5 2 1 16,-6-3 3-16,-3 2-1 0,-4 0-1 0,2 7-1 15,-8 3 3-15,5 8 5 0,-7 5 4 0,-4 2 1 16,0 5-2-16,3 2-12 0,-4 4-7 16,-3 6-6-16,3 4-1 0,-6 11 3 0,-5 6 2 15,-4 6 0-15,1 3 0 0,1 0 2 0,2 1-1 16,5-4-1-16,7-1 2 0,1-6-5 0,3-4 1 16,4-3 1-16,4-7-1 0,0 2 4 15,11-8-2-15,-4-1-1 0,2-4-1 0,5-4 3 16,-4-1 2-16,7-5 4 0,1-3 4 0,1-5-6 15,4-1 1-15,3-1 0 0,-8-3 0 0,1-1 3 16,-4-3 0-16,-6 1 1 0,-3-1 1 0,-2 0 0 16,-8 0 1-16,1 1 1 0,-9-4-1 15,0 1-3-15,-8 1-2 0,-3 0-4 0,-3 2-3 16,-8 4 1-16,-1 3-1 0,-6 1-1 16,5 7 1-16,-7 4-2 0,5 5 2 0,2 4 1 15,0 4 2-15,0 5-2 0,1 0 0 0,1 4-2 0,5 5-3 16,4 1 2-16,5 1-3 0,2 4 1 15,7-2 0-15,3-2-2 0,3-2 0 0,8-8 0 16,4-1 1-16,5-5 5 0,1-4 2 0,11-3 5 16,-1-7-1-16,7-5 3 0,2-3-2 15,2-4 2-15,0-3 0 0,7-4-3 0,-6 0 4 16,-3-3-2-16,-4-2 3 0,-5 4 1 0,1-4-1 16,-8-2 1-16,-5 1-1 0,-2-3 0 15,1 5-2-15,-6-4 0 0,-5 4 0 0,2 1-4 16,-6 4 3-16,-2 0-1 0,0 4 0 0,-2 8 3 15,1-1-2-15,-1 8-1 0,-1 2-2 0,2 1-8 16,-1 1-10-16,2 2-4 0,1 6 1 16,-1 3 2-16,6 9 11 0,-2 4 2 0,6 0 2 15,1 4 3-15,4 0-1 0,-3 0-1 0,2 1-1 16,5-1-1-16,-2-1 2 0,-4-1 2 0,1-2 0 16,4-1 0-16,-10-3 2 0,2 2-2 15,-3-3 1-15,-4-2 6 0,-4 1-1 0,0-2 7 0,-4 1 7 16,-5-2 1-16,-6 5 4 0,-10-3-1 15,-2 0-6-15,-10 0-4 0,3-3-3 0,-5 2-4 16,1-7-2-16,3 1 0 0,10-5-5 0,7 1 1 16,2-4 0-16,4 0-5 0,3-2-1 15,4-1-10-15,-2-3-22 0,5 0-43 0,2-3-60 16,0-6-91-16,10-2-141 0,2-8-202 0,5-2-378 16,7-10-7-16</inkml:trace>
          <inkml:trace contextRef="#ctx0" brushRef="#br0" timeOffset="22161.6371">2158 2496 1647 0,'-1'-6'228'0,"0"-4"-75"0,2 2-76 16,2 5-36-16,-2 1-20 0,7 1 4 0,-3 2 7 16,-1 1 11-16,4 3 15 0,3 5 16 0,-5 3 10 15,4 10 3-15,-2 8-1 0,-2 10-11 0,-4 9-8 16,0 10-9-16,-5 4-5 0,-1 7-10 15,-7 6-10-15,-2 2-3 0,-3-3-9 0,-3-1-2 16,3-8-3-16,0-3-6 0,2-3 1 0,2-7-4 16,4-6 1-16,6-8-4 0,3-9 2 0,7-5-6 15,1-7-5-15,5-7 3 0,1-3-10 16,1-6-3-16,1-5-11 0,7-5-35 0,2-6-44 16,1-5-78-16,1-6-116 0,4-3-136 0,-5-3-226 15,-2-1-252-15,-6-3 514 0</inkml:trace>
          <inkml:trace contextRef="#ctx0" brushRef="#br0" timeOffset="22320.7582">2070 3075 2046 0,'-1'-2'213'0,"1"1"-128"16,0-4-89-16,8 2-15 0,5-1 5 0,4-4 30 15,6-2 2-15,7-6-1 0,1-4-4 0,6-2-7 16,5-2 1-16,2-3-16 0,-4 2-92 0,-1 3-190 15,1-1-292-15,-1 2-816 0</inkml:trace>
          <inkml:trace contextRef="#ctx0" brushRef="#br0" timeOffset="20949.7317">266 3284 1185 0,'-2'0'133'16,"-1"0"-49"-16,-2-2-32 0,5 4-15 15,2 2-4-15,1 2 20 0,-2 0 15 0,1 2 6 16,0-2 3-16,6 2 3 0,-6-4 1 0,0 0-2 15,5-3-3-15,-3 0-5 0,-1-1 1 16,5-1 8-16,-3-2 5 0,6-2 2 0,-2-4-11 16,1-1-15-16,-2-3-12 0,1 0-9 0,-5-2-1 15,-1 0 2-15,-3 3 3 0,-3-6 0 0,-2 6-5 16,-4 2-6-16,-4 0-9 0,-3 5-8 0,-4 4-11 16,3 2-7-16,-7 2-4 0,5 4-5 15,-4 4 4-15,8-2-2 0,3 1-5 0,3 1-14 16,6-4-23-16,3 2-34 0,2 1-77 0,7 1-109 15,2-2-183-15,5 1-395 0,8-4-219 0</inkml:trace>
        </inkml:traceGroup>
        <inkml:traceGroup>
          <inkml:annotationXML>
            <emma:emma xmlns:emma="http://www.w3.org/2003/04/emma" version="1.0">
              <emma:interpretation id="{D975F9F8-DEE8-4A95-A3D0-5BB15BF04439}" emma:medium="tactile" emma:mode="ink">
                <msink:context xmlns:msink="http://schemas.microsoft.com/ink/2010/main" type="inkWord" rotatedBoundingBox="3587,6008 8533,5810 8649,8702 3703,8901"/>
              </emma:interpretation>
              <emma:one-of disjunction-type="recognition" id="oneOf8">
                <emma:interpretation id="interp40" emma:lang="en-IN" emma:confidence="0">
                  <emma:literal>equality</emma:literal>
                </emma:interpretation>
                <emma:interpretation id="interp41" emma:lang="en-IN" emma:confidence="0">
                  <emma:literal>&amp; quality</emma:literal>
                </emma:interpretation>
                <emma:interpretation id="interp42" emma:lang="en-IN" emma:confidence="0">
                  <emma:literal>quality</emma:literal>
                </emma:interpretation>
                <emma:interpretation id="interp43" emma:lang="en-IN" emma:confidence="0">
                  <emma:literal>&amp; quantity</emma:literal>
                </emma:interpretation>
                <emma:interpretation id="interp44" emma:lang="en-IN" emma:confidence="0">
                  <emma:literal>&amp; quietly</emma:literal>
                </emma:interpretation>
              </emma:one-of>
            </emma:emma>
          </inkml:annotationXML>
          <inkml:trace contextRef="#ctx0" brushRef="#br0" timeOffset="24293.8452">4792 2745 929 0,'0'-13'948'0,"0"-7"-775"0,0-4-69 0,0 5-42 16,0 0-6-16,-7-1 4 0,2 2 2 0,-9-2-1 15,-3 5-15-15,-3 2-7 0,-6 4-3 0,-2 8-3 16,-7 5 8-16,0 5 4 0,-1 8-3 16,-4 3-5-16,1 9-6 0,3 4-8 0,-2 4-8 15,7 2-4-15,1 1-5 0,-3 2-3 0,7 0-1 16,0 1-5-16,10-2-2 0,5-7-7 16,9-6-8-16,4-9-7 0,8-5-5 0,3-4 4 15,5-5 10-15,7-4 12 0,3-5 7 0,6-5 6 16,1-5 1-16,1-2-4 0,0-5 3 15,-1-3 0-15,-3 1 1 0,-5-3 6 0,-4 2-1 16,-6 4 0-16,-4 5-1 0,-2 1 1 0,-4 6 2 16,-2 4 0-16,-3 2-4 0,-2 2-16 0,0 3-4 15,0 5 0-15,-3 9 7 0,-4 7 17 0,3 13 4 16,-7 9-2-16,-5 6-3 0,2 5-4 16,-6 0-3-16,-1 2 2 0,-1 6-1 0,-3 4-3 15,-1-1-1-15,0-1-1 0,3-3 0 0,5-5 1 16,3-7 0-16,3-1-2 0,1-10-3 0,10-6-4 15,1-10-1-15,2-5 3 0,6-10 0 0,1-4 4 16,0-5-3-16,3-3-1 0,7-6-1 16,5-9 1-16,7-2 5 0,2-11-2 0,9-9 2 15,-2-4-5-15,3-10 0 0,0-5 1 0,0-4-2 16,0-7 3-16,0-1-4 0,-1 0 0 0,-1-2 1 16,-6 5 4-16,-5 2 2 0,-5-1 2 15,-1 2 0-15,-7 2-2 0,-2 2 2 0,-2 11 1 16,-2 9 2-16,-8 12 5 0,-1 11 1 0,-2 5 0 15,-2 8-4-15,2 2-9 0,0 4-11 16,-3 5-4-16,-4 8 2 0,-1 12 5 0,-5 7 8 16,-1 7 2-16,1 2-2 0,1 3 3 0,0 1-2 15,4-3 0-15,2-5-2 0,5-3 0 0,1-7-1 16,4-6 1-16,4-3 0 0,4-7 0 16,3-4 0-16,1-4 0 0,4-2 1 0,2-11 6 15,4-2-1-15,4-4 0 0,3-5 0 0,-4-2-2 16,1-5 1-16,-3 1 2 0,-1-5 0 0,-3-1 0 15,-2-2-1-15,-4-1-1 0,-3 0-1 0,-1 1 6 16,-5 3 2-16,-2 7 1 0,-4-1 1 16,1 8-3-16,-3 6 2 0,0 4-1 0,0 4-4 15,-1 2-10-15,1 3-6 0,-2 3-3 0,0 4 2 16,0 7 10-16,1 5 3 0,0 2-1 0,1 1 2 16,1 3-4-16,2-5-2 0,5 0 0 15,-3-6 0-15,7 0 3 0,2-3-2 0,2-4 0 16,5-4 1-16,3-5 1 0,6-4 3 0,2-4 1 15,8-2-1-15,7-3-2 0,5-5-1 0,2 1 0 16,4-3-2-16,-1-2 5 0,-3 3-3 16,-3-3-1-16,-6-1-2 0,-8-1 1 0,0 1 2 15,-5-2 2-15,-6 0 3 0,-2 2 0 0,-8-4 2 16,-2 2 4-16,-6 1-1 0,-3-2 6 16,-8 8 0-16,-1 0-3 0,-5 5-2 0,-2 2-10 15,-5 2 1-15,-7 5-1 0,2 5-2 0,-7 8 1 16,1 2-4-16,-1 7 1 0,-1 1-1 0,-1 6 3 15,0 4 0-15,-3 1 0 0,4 2-1 0,0 2-4 16,5-5 3-16,2-1-1 0,10-3 0 16,7-1-2-16,2-4-7 0,5-7-3 0,3-3-1 0,3-5 3 15,5-3 3-15,4-5 6 0,5-4 4 16,5-1-3-16,0-6 5 0,-2-5 3 0,1-3 0 16,-5-1 6-16,-1 2-3 0,-2 3-3 0,-7-2 1 15,-2 4-2-15,-2 4 5 0,-5 6 0 16,1 0 2-16,-3 5-4 0,0 0-5 0,0 0-3 15,0 2-8-15,-3-1 4 0,2 2-2 0,0 4 2 16,-2 4 1-16,2-2 0 0,1-2 4 16,1 2 0-16,3 0 0 0,1-2 0 0,3-1 0 15,5-3 0-15,7-2 4 0,8-2 3 0,8-2-1 16,6-3-3-16,4-4-2 0,5-2-7 0,-2-1 7 16,-5-4 1-16,0 1 1 0,-6-2 3 15,1-4-7-15,-3-1 3 0,-4-3-2 0,-1-5 7 16,-6 1-3-16,1-4 0 0,-5-1 0 0,-1-4-4 15,-1-1 3-15,0-4-1 0,-2-3 2 0,1 0-2 16,-1-3 1-16,-3 2-1 0,-1 1-2 16,-6-1 4-16,-2 9-3 0,-6 1 2 0,-3 7-1 15,-3 7-1-15,-2 3 3 0,-3 7 0 0,0 3 0 16,-1 6-4-16,-1 4-3 0,0 6-4 0,1 4-4 16,-3 5 2-16,-2 8 2 0,0 8 2 0,-1 3 2 15,-3 7 0-15,4 4 1 0,-1 3 1 16,4 6 2-16,2 0 2 0,3 4-3 0,6-4 0 15,0 0-3-15,4-3-1 0,4-5 3 0,4-2-1 16,3-5 3-16,2-3-3 0,4-6 0 0,0-3 1 16,3-7 0-16,0-2 7 0,-1-7-5 15,-2-4-2-15,2-5 3 0,1-2-6 0,-2-4 8 16,2-3 1-16,-1-4 1 0,1-3 1 0,-2-5-5 16,-1 1 0-16,-3-6 0 0,2-1 3 15,-6-1 0-15,-1 0-1 0,-5 0-2 0,2 2-3 16,-2 1 6-16,-4 3 1 0,0 6 1 0,0 2 0 15,0 8-3-15,0 3-2 0,0 2-8 0,-3 2-1 16,2 3-4-16,-2 10 2 0,-2 4 8 0,-1 8-5 16,-1 1 7-16,5 2 1 0,-1-4 0 0,6-1 4 15,-2-4-6-15,6 1 0 0,0-4-3 16,5-3 1-16,1 2-1 0,0-7-6 0,2-1-12 16,5-1-29-16,4-7-31 0,-1-2-26 0,8-8-63 15,0-2-111-15,2-2-192 0,1-7-383 0,-7-2-289 16</inkml:trace>
          <inkml:trace contextRef="#ctx0" brushRef="#br0" timeOffset="25069.4383">7330 2197 1 0,'7'-37'0'0,"1"-13"0"0,5-14 116 15,1 5 194-15,-2 6-2 0,1 1-16 16,2 1-25-16,-5 8-30 0,0 6-18 0,-5 7-20 16,-1 8-16-16,-2 5-20 0,-4 5-33 0,-2 5-25 15,3 4-28-15,0 1-28 0,-2 4-25 16,2 1-22-16,-2 4-8 0,-3 7 0 0,-4 9 6 15,-6 13 6-15,1 10 3 0,-8 13 1 0,-2 7-1 16,2 2 6-16,-8 4 1 0,3-2 0 16,1 2 0-16,7-4-5 0,1 2-2 0,7-8-4 15,11-4-1-15,3-6-1 0,9-4-3 0,4-5 0 16,8-5-4-16,-1-4 1 0,7-10-2 0,1-3-1 16,-3-11-6-16,4-2-9 0,-7-8-5 0,2-8-5 15,-2-1 3-15,-3-4 5 0,1-5 5 0,-1-2 7 16,-5-5 2-16,2-1 8 0,-5 0 5 15,-3-3 1-15,0 2 4 0,-3 1-2 0,1 1 1 16,-3 8 5-16,-1 2 1 0,-2 7 14 0,-2 4 2 16,-2 3-8-16,0 1-12 0,0 3-14 0,-2 4-5 15,0 6 3-15,-6 5 9 0,3 3-1 16,0 2-2-16,6-4-2 0,1 0-1 0,3 0 2 16,6-4 0-16,-4-4 1 0,7-1-1 0,0-2 0 15,3-5 0-15,8-1 2 0,2-4 2 0,4-4 0 16,4-3-1-16,2-3-3 0,1-1 0 15,3-5 0-15,-5 0 3 0,-4-3 4 0,-5-1 1 16,-5 1 0-16,-3-3 5 0,-3-1 1 0,-5-2 2 16,-1-1 1-16,-4 2 0 0,0 3 5 0,-1 2 0 15,-3 7 16-15,0 5 9 0,-2 4-1 16,1 4-2-16,-2 2-21 0,2 2-15 0,-2 6-8 16,-6 9 1-16,1 7 4 0,-3 7 1 0,-1 4-1 15,1 4-2-15,1 9 4 0,2 6 3 0,0 6 4 16,-3 7 1-16,5 5-2 15,-4 9-3-15,0 3-2 0,1 3-3 0,0 8 0 0,-4-2-3 16,4 10 1-16,1 7-3 0,1 2 2 16,5 1 4-16,-6-1-2 0,2-1 1 0,-7 3-17 0,-6 2-6 15,-5-11-3-15,-7-12-7 0,2-17-3 0,-5-17-6 16,-5-15-7-16,-4-12 2 0,0-8 16 16,-8-10 8-16,9-10 12 0,-4-17 10 0,6-7-1 15,6-16-1-15,-1-8-4 0,9-11-1 0,3-6 0 16,4-7 1-16,6-6 2 0,-1-5-3 15,7-10 1-15,3-6 2 0,8-6 1 0,3-5 2 16,5 0-2-16,3 3-2 0,5 8 0 0,3 8-4 16,5 15 2-16,2 8 1 0,0 11-2 0,3 10-1 15,0 7 1-15,5 6 3 0,2 7 4 16,0 5 10-16,-1 4 2 0,1 5 2 0,-1 4-1 16,1 2-2-16,0 7-1 0,6 1-1 0,2 3-1 15,3 3-2-15,0 0-5 0,-1 0-2 0,-2 2-7 16,0-2-15-16,-3-1-50 0,2-3-100 15,-6-2-162-15,-2-6-287 0,0-2-801 0</inkml:trace>
          <inkml:trace contextRef="#ctx0" brushRef="#br0" timeOffset="25281.3961">7039 2142 1712 0,'-11'-10'994'0,"5"1"-972"0,7-4-41 15,23 10-29-15,20-1 5 0,14-2 36 16,18-2 2-16,14-2 3 0,8 3-1 0,12-2-3 16,7 0-36-16,7 0-118 0,2 2-188 0,0 1-323 15,-1 0-702-15</inkml:trace>
          <inkml:trace contextRef="#ctx0" brushRef="#br0" timeOffset="22780.2444">4038 2932 1846 0,'4'12'112'16,"-2"7"-12"-16,-1 5-18 0,-4 1-5 0,-6 0-3 15,-5-1-4-15,-11 4-4 0,-3-1-11 16,-15 2-7-16,-9 1-10 0,-9 1-8 0,-2-1-1 16,0-1 4-16,-2-6 24 0,3-3 11 0,8-2 3 15,13-5 0-15,3-6-23 0,9 0-9 0,6-6-3 16,7-4-5-16,5-5-4 0,3 2-12 15,5-5-13-15,5-4-11 0,6-3-3 0,4-8-4 16,5-5 5-16,5-2 8 0,6-1-3 0,3-5 6 16,3 2 2-16,4-2-4 0,0-3 6 15,0-5-3-15,0 0 0 0,-3-3 0 0,-7-4-1 16,-4-2-2-16,-8 0 0 0,-5-4 0 0,-8-2-4 16,-2 3 3-16,-2-1 0 0,-5 4 0 0,-3 7 7 15,-5 8 0-15,1 10 2 0,0 8 3 0,-2 8 0 16,-4 6-1-16,6 3-3 0,-3 8-4 0,2 7-5 15,-1 4 2-15,-1 10 2 0,-1 6 3 16,-3 11 7-16,2 4-1 0,0 5 3 0,4 4 1 16,5 3 0-16,3 4 0 0,6 1-1 0,0 1-1 15,10-4-5-15,5-1 0 0,1-1-6 16,8-3-3-16,3-6 4 0,1-1-12 0,7-5-23 16,-6-5-58-16,-2-4-107 0,0-1-175 0,-4-5-412 15,-6-3-791-15</inkml:trace>
        </inkml:traceGroup>
        <inkml:traceGroup>
          <inkml:annotationXML>
            <emma:emma xmlns:emma="http://www.w3.org/2003/04/emma" version="1.0">
              <emma:interpretation id="{77B7D51C-86E9-4984-9676-F8964979055F}" emma:medium="tactile" emma:mode="ink">
                <msink:context xmlns:msink="http://schemas.microsoft.com/ink/2010/main" type="inkWord" rotatedBoundingBox="9799,5614 14648,5419 14726,7373 9878,7568"/>
              </emma:interpretation>
              <emma:one-of disjunction-type="recognition" id="oneOf9">
                <emma:interpretation id="interp45" emma:lang="en-IN" emma:confidence="0">
                  <emma:literal>difference</emma:literal>
                </emma:interpretation>
                <emma:interpretation id="interp46" emma:lang="en-IN" emma:confidence="0">
                  <emma:literal>diffluence</emma:literal>
                </emma:interpretation>
                <emma:interpretation id="interp47" emma:lang="en-IN" emma:confidence="0">
                  <emma:literal>deference</emma:literal>
                </emma:interpretation>
                <emma:interpretation id="interp48" emma:lang="en-IN" emma:confidence="0">
                  <emma:literal>difluence</emma:literal>
                </emma:interpretation>
                <emma:interpretation id="interp49" emma:lang="en-IN" emma:confidence="0">
                  <emma:literal>defence</emma:literal>
                </emma:interpretation>
              </emma:one-of>
            </emma:emma>
          </inkml:annotationXML>
          <inkml:trace contextRef="#ctx0" brushRef="#br0" timeOffset="25966.0359">10170 2301 802 0,'-6'-10'492'16,"-6"-3"-396"-16,0-4-30 0,0 5-9 0,4 0 7 15,-5-1 7-15,-9 1 12 0,4-1 13 16,-11 4 20-16,0 4 21 0,-2 4 5 0,-4 5-17 16,-1 4-28-16,-2 6-25 0,-6 3-18 0,3 4-7 15,-1 6-2-15,1 2-6 0,3 7-8 0,2-1-9 16,6 2-7-16,5-1-7 0,5 0-5 16,6-2-4-16,8-1-9 0,6-1-5 0,6-5-4 15,6-2-1-15,8-1 4 0,3-4 4 0,5-6 5 16,1-3 2-16,7-7-1 0,0-4-2 15,2-5-3-15,-1-7 0 0,1-4-4 0,-4-6 4 16,-4-7 1-16,-5-5-2 0,1-2-1 0,-7-7 1 16,1-1-2-16,-3 0 2 0,-3-7 4 0,-1-3 2 15,-1 0 4-15,2 1 4 0,-1-5 1 0,-1 2 3 16,-3-1-2-16,-2-2-3 0,2-2 4 16,-6 2 1-16,0 4 7 0,-3 5 6 0,-1 2 4 0,-2 12 2 15,-1 1-1-15,-4 9 3 0,0 4 0 16,2 7 4-16,2 2 2 0,-2 3-6 0,3 5-4 15,0 4-16-15,2 1-24 0,0 6-5 0,-3 5-2 16,0 10 7-16,-6 13 21 0,-1 7 4 16,2 7 3-16,-2 8 0 0,1 4 0 0,4 5-3 15,0 0-1-15,4-1-1 0,4-3-1 0,4 0 3 16,0-5-2-16,7 0-2 0,4-2 0 16,4-4-1-16,1-2 0 0,-3-9 1 0,5-6 1 15,-2-5-3-15,-2-8-1 0,1-5-2 0,-3-4-7 16,4-5 1-16,-5-6-4 0,-4-3 2 0,2-8 1 15,-2-1 4-15,-2-4 3 0,0-3 2 16,-1-4-1-16,-3-2 0 0,5-3 2 0,-3-4-2 16,-2 1 3-16,3-2 4 0,-2 2-2 0,-3 1 3 15,-1 3 3-15,3 4-2 0,-5 0 6 0,0 6 5 16,-1 7 1-16,-1 6 0 0,3 3-9 0,-3 1-19 16,0 3-14-16,0 1-1 0,2 6 2 15,-2 6 16-15,0 6 10 0,2-2-1 0,-1 5 1 16,2 1-1-16,2-1-1 0,1 0 1 0,-1-3-4 15,4-2-3-15,2-1-15 0,0-3-48 0,-2-4-96 16,6-3-159-16,2-4-269 0,-2-5-832 0</inkml:trace>
          <inkml:trace contextRef="#ctx0" brushRef="#br0" timeOffset="27939.3765">10572 2004 1501 0,'-1'-2'149'0,"-2"-4"-35"15,0 0-38-15,9 0-22 0,3 0-22 0,1-3 5 16,8 0 10-16,-2-5 17 0,2 0 20 16,7-3 14-16,-1 1 3 0,5-3-3 0,-1-5-9 15,3 1-10-15,-3-3-7 0,-1-5-7 0,-9-2-13 16,4-4-10-16,-7-1-8 0,-3-1-11 16,-2-2-1-16,-4-1 0 0,2 5-3 0,-4 4 4 15,-4 5 5-15,1 3 4 0,-2 8 7 0,1 1-4 0,-4 8-3 16,-2 2-10-16,4 3-7 0,0 3-10 15,1 1-10-15,-3 4-6 0,-4 6-4 0,-3 7 4 16,-4 12 5-16,-1 5 5 0,0 11 4 0,-5 9 4 16,3 9-1-16,-3 5-2 0,3 6-2 15,-3 2-4-15,6 6 3 0,-2-1 0 0,-5-2-1 16,6 3 5-16,-4-1-3 0,3-1 1 0,1 4 1 16,1-2-9-16,-5-1 6 0,6-1-2 0,0-2 3 15,2 1 3-15,1-3-2 0,8-7 0 16,6-6-3-16,8-8 5 0,-3-11-5 15,-2-6 0-15,5-4-3 0,-3-9-13 0,-3-6-9 0,5-8-13 16,-5-3-19-16,2-8 6 0,-6-1 13 16,1-3 14-16,-2-4 10 0,0-4-3 0,1-8-14 15,-2-3-8-15,-1-7-2 0,-6 0-7 0,-2-6 12 16,-4 2 9-16,-1-6 10 0,-1 6 19 0,-7-1 3 16,7 3 7-16,-6 6 4 0,5-1 5 15,4 2 13-15,1 1 6 0,7 0 5 0,-2 2-9 16,7-2-7-16,8-2-12 0,-1 1-11 0,6-2 1 15,9 0-8-15,3-2-1 0,3-2 1 0,2 1-3 16,3 0 1-16,2 0 4 0,0-4 0 0,4 1-3 16,0-4 5-16,1-4-2 0,0-2-1 15,-1-6 9-15,1-1-6 0,-1-5 1 0,0-3 3 16,-1 0-5-16,-2-5 4 0,-4-4-1 0,3-1 0 16,-4 0 0-16,-6 2-2 0,-2 7 4 0,-6 8 1 15,-6 6 6-15,-6 7 0 0,1 7 1 16,-5 4-2-16,-2 1-1 0,-6 9 1 0,4 0 1 15,-5 5-1-15,4 1-4 0,-1 4 0 0,-2 3-6 16,5 0-3-16,-2 1-2 0,0 4-10 0,1 7 0 16,-1 4 2-16,-7 12 1 0,-1 10 8 15,-1 9 2-15,-1 11 1 0,1 7 2 0,-2 9 1 16,-1 9-3-16,-4 4 0 0,5 2 3 0,-2 5-4 16,-3 0 2-16,5 5 2 0,-1 2-4 15,-6 4 2-15,8-3 0 0,-3-4-2 0,-3-6 4 16,7 0-4-16,5-12-1 0,-1-2 1 0,4-8-1 15,0-10 1-15,4-9 1 0,2-7-1 0,4-7-1 16,0-8-1-16,-1-6-3 0,2-7-4 0,-2-7 0 16,3-2 0-16,-3-4 3 0,-1-5 6 15,6-1-4-15,-1-13 1 0,0-4-4 0,4-10-6 16,0-6 0-16,-2-6-2 0,-2-3 0 0,0-9 0 16,-4-4 4-16,-2-3 0 0,4-4 1 0,-6 0 0 15,0 1-4-15,-7 5 4 0,4 4 3 0,-7 9-2 16,-2 0 5-16,-2 12-1 0,-2 5 0 15,-1 3 0-15,-3 3 6 0,2 7 2 0,-3 1 2 16,6 4 1-16,3 4-3 0,5 2 4 0,-1 2 4 16,7 2 2-16,-1-1-3 0,4 2-10 15,6-1-14-15,-1-2-6 0,7 0 0 0,10-1 3 16,2-1 7-16,9-4 5 0,-3 2-3 0,8-4 5 16,6 1 2-16,-3-3-1 0,-2-2 8 0,8-2-3 15,-8 1 3-15,1-3 2 0,-7-3 0 16,-5-1 2-16,-3-3 1 0,0-2 1 0,-2-1-5 15,-2-5 4-15,-5 0-3 0,-5 2-1 0,-1 5 5 16,-8 3-4-16,3 8 2 0,-6 4 2 0,-3 2-4 16,-4 6 1-16,2 1-5 0,-8 1-7 15,1 4-7-15,-2 2-2 0,-3 6 0 0,-10 3 1 16,0 6 11-16,-4 6-4 0,-3 5-2 0,0 10 2 16,-3 7-6-16,4 1 4 0,-2 1 5 0,8-1-1 15,0-1 0-15,11 0 0 0,3-2-4 0,8-3-1 16,4-6 4-16,4 1-3 0,7-6-1 0,3-3 1 15,2 0-6-15,9-10 4 0,2-4 5 16,6-3 4-16,1-12 7 0,3 0 3 0,5-5-1 16,4-2-1-16,-5-4 2 0,-3-4-2 0,-5-3 4 15,-5-3 1-15,-1-2-6 0,-4-3 5 16,0-3-2-16,-6 0 0 0,3-2 0 0,-1 0-4 16,-3 1 0-16,4-1-1 0,-4 3 0 0,1-4-3 15,1 5 2-15,0 4-1 0,-5 4 1 16,-1 6 3-16,-4 9 1 0,-2 4-2 0,-5-1 0 15,-1 5-10-15,0 2-17 0,0 1-2 0,0 6 2 16,0 6 6-16,-1 7 15 0,1 5 1 0,-2 1-1 16,2 2 1-16,-1-4-2 0,2 1 1 15,-1-3 1-15,3-2-1 0,-2 1 0 0,9-3 0 16,-6-2-2-16,6-4 1 0,1 0 0 0,1-2 1 16,2-3 0-16,3-2 0 0,-1-1 1 0,7-2-1 15,0-4 3-15,1-2 0 0,-1-4 0 0,2-3 1 16,6-2-2-16,-4-5 0 0,0-3 1 15,-7-2-2-15,4-8 1 0,-1 1 0 0,-6-5-3 16,-1-1 0-16,-2-7 4 0,-1 0-3 0,-2 0 2 16,1-1-1-16,-1 9-3 0,-7-2 2 0,4 3 0 15,-7 7 0-15,0 3 3 0,-2 7-2 0,-2 6 0 16,2 2-3-16,-6 6-6 0,5-1-4 16,-9 5-4-16,-3 6 1 0,1 4-2 0,-6 8 4 15,-4 4 2-15,-1 6 2 0,1 2 7 0,5 6-2 16,2 2 0-16,2 0 0 0,3-4-2 15,3-2 0-15,8-6 1 0,6 0 2 0,-1-4-4 16,9 0 3-16,-1-5-1 0,0-2 1 0,7-6 6 16,1 0 1-16,1-4 1 0,4-2 3 15,-2-2 1-15,-4-3 0 0,4-2 0 0,-2-3 1 16,1 0-4-16,7-4 3 0,0-6 1 0,-2-2-1 16,-1-4 4-16,-2-3-1 0,-1 0-3 0,-5-3-1 15,3 1-4-15,-8-3 1 0,1-4-1 16,-1 3-1-16,-1-3 3 0,-1 5-4 0,-1 3 0 0,-2 6-1 15,-3 3 1-15,-1 2 1 0,0 4-1 16,-2 3 1-16,-2 5-3 0,-1 1-2 0,0 0-1 16,0 0-5-16,0-2-3 0,0 4-10 0,0-1-4 15,0 5 4-15,0 3 5 0,0 4 11 0,-1 7 4 16,0 3 1-16,-2 1-1 0,-1 1 0 16,-1 2 2-16,3-4-1 0,-1-2 0 0,2-1-1 15,-3-2-1-15,8-2 0 0,-3 1-2 0,1-3 3 16,1-2 2-16,2-2 0 0,0-3 0 0,1-3 2 15,3 2-1-15,-2-5 1 0,1-2 5 16,1-2 2-16,-2-2-1 0,8 0 0 0,-2-1-3 16,3-5 0-16,-1-2 2 0,2-1-1 0,-2-2 2 15,4 0-4-15,-2-5 0 0,-2-2-1 16,-2-1 0-16,1-2 0 0,-1 1-1 0,1 1 0 16,-1 4-3-16,-1 0 1 0,1 2 1 0,-3 5 0 15,-2 0-1-15,0 6-3 0,-3 1 0 16,1 1-3-16,-4 2 0 0,0 1-2 0,-1 2-3 15,2 3-2-15,1 5 0 0,-2 1 3 0,2 4 4 16,3 3 1-16,-6 3 4 0,2 6-2 0,-3 1 0 16,0 2 1-16,-1 2 1 0,-1-4 0 0,2 1 1 15,0-3-1-15,0 0-3 0,3-3 2 0,0 2 0 16,6-2-1-16,1-4 4 0,-1 3-2 16,-1-7-2-16,5 0-1 0,-2-3-6 0,-5-3-10 15,3-1-18-15,-4-3-30 0,1-3-38 0,-4-3-46 16,0-5-78-16,6-1-131 0,-3-4-237 0,3 0-435 15,-2-3 302-15</inkml:trace>
          <inkml:trace contextRef="#ctx0" brushRef="#br0" timeOffset="28545.6231">13680 1556 672 0,'0'-8'561'0,"1"-1"-388"0,-1-3-18 0,2 3-32 16,-2 1 1-16,-2 2 9 0,0-1 3 0,-6-2-7 15,4 2-7-15,-6 1-10 0,-2 3-26 0,-2 3-25 16,-4 6-18-16,-6 4-12 0,-6 8 3 0,-4 8 1 16,-7 3 8-16,0 5-2 0,1 5-6 15,-1-1-6-15,5 4-9 0,9-2-2 0,3-2-7 16,11 1-4-16,5 0-2 0,2-4-4 0,6-4 4 15,2-4 1-15,6-6 0 0,-3-2 4 0,7-4-6 16,0-2 4-16,7-2-1 0,4-1 4 16,6-4 1-16,2-3 0 0,1-1 0 0,5-2-8 15,-5-3 6-15,3-2-1 0,-7-2 2 0,3-3 5 16,-2 0-7-16,1-3-1 0,-2 0-1 16,7-5-3-16,-5 0 3 0,4-3-2 0,-3-3-3 15,-3-3-3-15,1-2 2 0,-2-3-1 0,0-1 2 16,-4 3 5-16,0 3-7 0,-10 2 0 0,-1 1 0 15,-6 5-2-15,2 2 5 0,-7 2 0 16,-1 4 1-16,-3 5-4 0,-3-3-3 0,2 4 0 16,-6 0-2-16,5 2 3 0,-5 2-7 0,-2 4-2 15,-1 2-2-15,-3 5-3 0,-4 4 8 16,-6 9 2-16,2 7 1 0,-5 3 3 0,3 3 0 16,5-2 1-16,5 0 2 0,5-1 5 0,8-3-3 15,4-1-1-15,5-8 1 0,5-2-4 0,2-1 8 16,3-6 2-16,4 1 2 0,0-4 4 0,6-2-2 15,5 1 2-15,2-4-2 0,3-1-2 0,-1 0-5 16,0-1-2-16,1-1-1 0,-2 0-6 16,1-1 8-16,-3-1 3 0,-1 0-1 0,-5-3 6 15,-1 0-5-15,-8-2-2 0,-1-1-1 0,0-1-1 16,0 3-3-16,-1-1-4 0,-2 0-10 0,-4 0-17 16,-1 2-25-16,-7 2-33 0,3-1-48 15,-3 1-83-15,-1 1-127 0,3 2-235 0,-3 1-941 16</inkml:trace>
        </inkml:traceGroup>
        <inkml:traceGroup>
          <inkml:annotationXML>
            <emma:emma xmlns:emma="http://www.w3.org/2003/04/emma" version="1.0">
              <emma:interpretation id="{DB00F4EC-DFDD-4719-9FFB-29132125173F}" emma:medium="tactile" emma:mode="ink">
                <msink:context xmlns:msink="http://schemas.microsoft.com/ink/2010/main" type="inkWord" rotatedBoundingBox="15523,6367 16555,6326 16556,6352 15524,6394"/>
              </emma:interpretation>
              <emma:one-of disjunction-type="recognition" id="oneOf10">
                <emma:interpretation id="interp50" emma:lang="en-IN" emma:confidence="0">
                  <emma:literal>-</emma:literal>
                </emma:interpretation>
                <emma:interpretation id="interp51" emma:lang="en-IN" emma:confidence="0">
                  <emma:literal>_</emma:literal>
                </emma:interpretation>
                <emma:interpretation id="interp52" emma:lang="en-IN" emma:confidence="0">
                  <emma:literal>r</emma:literal>
                </emma:interpretation>
                <emma:interpretation id="interp53" emma:lang="en-IN" emma:confidence="0">
                  <emma:literal>~</emma:literal>
                </emma:interpretation>
                <emma:interpretation id="interp54" emma:lang="en-IN" emma:confidence="0">
                  <emma:literal>=</emma:literal>
                </emma:interpretation>
              </emma:one-of>
            </emma:emma>
          </inkml:annotationXML>
          <inkml:trace contextRef="#ctx0" brushRef="#br0" timeOffset="30514.9348">15270 2208 366 0,'-10'-6'425'0,"-4"0"-224"0,-3 1-38 16,6 4-11-16,6-1 15 0,2 2 5 0,3 2-19 16,0-2-38-16,3 0-35 0,-3 0-32 15,0 0-22-15,0 0-13 0,4 1-2 0,1 1 11 16,6 1 18-16,8-2 21 0,7-1 8 0,12-1 2 15,8-2-8-15,10-2-15 0,7-1-11 0,9 0-13 16,3-1-6-16,4 2-5 0,-5 2-10 16,-5 2 3-16,-6 2-3 0,-8-1-1 0,-4 0 2 15,-10 3-8-15,-2-1-13 0,-7-1-34 0,-2 2-61 16,-8-3-95-16,1-1-150 0,-4-2-342 16,-2-3-429-16</inkml:trace>
        </inkml:traceGroup>
        <inkml:traceGroup>
          <inkml:annotationXML>
            <emma:emma xmlns:emma="http://www.w3.org/2003/04/emma" version="1.0">
              <emma:interpretation id="{71C60841-B358-4865-9AB7-B35880256305}" emma:medium="tactile" emma:mode="ink">
                <msink:context xmlns:msink="http://schemas.microsoft.com/ink/2010/main" type="inkWord" rotatedBoundingBox="16989,5820 21516,5639 21562,6795 17035,6977"/>
              </emma:interpretation>
              <emma:one-of disjunction-type="recognition" id="oneOf11">
                <emma:interpretation id="interp55" emma:lang="en-IN" emma:confidence="0">
                  <emma:literal>natural</emma:literal>
                </emma:interpretation>
                <emma:interpretation id="interp56" emma:lang="en-IN" emma:confidence="0">
                  <emma:literal>national</emma:literal>
                </emma:interpretation>
                <emma:interpretation id="interp57" emma:lang="en-IN" emma:confidence="0">
                  <emma:literal>matinal</emma:literal>
                </emma:interpretation>
                <emma:interpretation id="interp58" emma:lang="en-IN" emma:confidence="0">
                  <emma:literal>nahual</emma:literal>
                </emma:interpretation>
                <emma:interpretation id="interp59" emma:lang="en-IN" emma:confidence="0">
                  <emma:literal>nakamal</emma:literal>
                </emma:interpretation>
              </emma:one-of>
            </emma:emma>
          </inkml:annotationXML>
          <inkml:trace contextRef="#ctx0" brushRef="#br0" timeOffset="31096.4703">16790 2318 56 0,'-9'-12'536'0,"-4"-3"-164"0,-2-1-84 0,6-4-53 16,2 7-38-16,6-4-34 0,1 3-16 15,1 0-15-15,1 2-9 0,3 2-14 0,-4 1-23 16,6 3-27-16,-2-1-22 0,2 5-18 0,1-1-17 15,3 3-10-15,2 3-13 0,1 4-9 16,-1 7 2-16,-1 10 3 0,-5 4 14 0,-2 6 10 16,-5 8 8-16,-5 0 2 0,-2 4 0 0,-5 1 1 15,0-2-3-15,-3 0 1 0,2-3-1 16,-1 1-2-16,1-5 0 0,1-4-3 0,1-7-1 0,7-9 3 16,-1-4-2-16,1-10 9 0,4 0 2 0,0-2 13 15,0-4 13-15,2 1 8 0,1-2 9 16,3-3-7-16,0-6-10 0,4-3-13 0,7-7-11 15,0-6-3-15,1-2-4 0,6-3 2 0,2 0-5 16,-1-3 0-16,2 0-4 0,0-3-1 0,2 1 0 16,3 1 0-16,0 4 1 0,7 4-2 15,-1 1-1-15,1 2-4 0,-3 7 0 0,4-2 3 16,-2 8-1-16,-5 4 1 0,1 4-5 0,-3 10-5 16,-5 4-2-16,-4 3-1 0,-2 5 3 15,-5 3 1-15,-2 7 4 0,-2 2 4 0,-8 3 3 16,-1-1 3-16,-2 2 5 0,-5 0-3 0,0-2 0 15,-2 1-8-15,-1-3-1 0,0 0-10 0,-3-3-44 16,4-3-88-16,-1-2-117 0,3-3-178 16,4-2-334-16,2-4-289 0</inkml:trace>
          <inkml:trace contextRef="#ctx0" brushRef="#br0" timeOffset="31703.4584">17916 2258 1087 0,'3'-16'263'0,"3"-5"-68"0,1-3-43 0,-2 11-10 16,-2 4-1-16,-2 1 1 0,-1 7-10 0,-1-1-16 16,-3 2-21-16,1 0-33 0,2 0-38 0,-2 2-34 15,-2 2-15-15,-3 7-3 16,-7 5 6-16,-4 8 13 0,-1 4 7 0,-5 7 6 0,-1 2-1 16,-1 5 1-16,3 0 5 0,3 1-1 0,1-1 1 15,2-2 0-15,5-3-7 0,5-5 0 16,7-5-7-16,2-6 2 0,7-6 0 0,3-4 5 15,-1-3 10-15,6-5 2 0,5-5 6 0,0-2-1 16,7-5-4-16,0-4-1 0,2-1-4 16,-3-4-1-16,3 1-3 0,-4-4 1 0,1-1 2 15,-6-5 1-15,2 1 6 0,-6 1-10 0,-3-3 0 16,-2-1 0-16,-1-4-1 0,-9 0 9 0,4-5-2 16,-2 3-2-16,-3-3-4 0,0 2-2 15,-1-4 1-15,3 2 1 0,1 0 2 0,-1 4 0 16,-1 2 2-16,-2 5 3 0,0 6 4 0,0 2 3 15,0 4 2-15,0 6-1 0,0 2-3 16,0 3-3-16,0 3-3 0,0-1-7 0,0 2-2 0,0 0-10 16,0 2-9-16,0-2-8 0,0 1-8 0,0-1-3 15,0 0-4-15,0 4 11 0,0 2 9 16,2 1 9-16,0 4 11 0,3-1-1 0,-1 2 0 16,-2 3 0-16,1 0 0 0,1 4 0 0,0 4-3 15,-3-1 5-15,-1 3 1 0,0 0 1 16,0 2 4-16,0 1-5 0,0-1 1 0,0-1-2 15,-1 1 1-15,1 0 1 0,0 1-2 0,-1 0 0 16,1 3-4-16,0-1 5 0,0 1 4 0,0-1 1 16,-3 0 5-16,2-2-6 0,-3 2-4 15,1-4-3-15,2 1 1 0,-3-4 1 0,2 0 0 16,-1-3 0-16,2-3-2 0,2-3 1 0,2-3 2 16,-1-3 1-16,2-2 1 0,-2-2 1 15,1-1-3-15,4-3 3 0,-2 0-1 0,6-1-5 16,-5-2-18-16,2-2-32 0,4-1-67 0,-2-1-113 15,1-3-155-15,2-3-360 0,-2 3-522 0</inkml:trace>
          <inkml:trace contextRef="#ctx0" brushRef="#br0" timeOffset="32160.7908">18028 2120 1 0,'0'-2'0'0,"-2"-9"0"15,-1 2 147-15,0-1 47 0,-1-1-11 16,-4 2 0-16,3-2 8 0,-2 2-10 0,2-1 2 15,-2 2 10-15,5 0-24 0,-5-1-12 0,3 2-21 16,1 1-25-16,-2-1-4 0,-2 1-6 0,2 1-16 16,-1 3-24-16,1 2-26 0,-4 0-22 0,-2 1-17 15,-4 5-6-15,-1 6-4 0,-5 5 0 16,-1 9 5-16,1 4 2 0,-1 4 6 0,-1 2 2 16,3 1-2-16,6 0-37 0,0-1-105 0,6 2-157 15,3-3-367-15,5 2-556 0</inkml:trace>
          <inkml:trace contextRef="#ctx0" brushRef="#br0" timeOffset="32645.071">18656 1597 927 0,'-4'-9'796'0,"-3"-5"-621"0,3 2-51 0,3 8-47 0,2 4-44 15,-1 0-40-15,0 3-25 0,3 0-8 16,1 7 8-16,0 5 29 0,0 11 24 0,0 9 12 15,0 11 7-15,-4 9 7 0,-3 7-2 0,-1 5 3 16,2 2-5-16,-4-2-8 0,0-1 0 0,4-3-6 16,-3-4-1-16,1-1-1 0,1 1-4 0,-1-3 0 15,-3-3-2-15,5-4-1 0,-1-3-9 0,2-4-42 16,-2-2-94-16,2-5-119 0,-2-4-232 0,0-7-440 16,1-3 162-16</inkml:trace>
          <inkml:trace contextRef="#ctx0" brushRef="#br0" timeOffset="33275.3866">18490 2337 1564 0,'8'-18'44'0,"7"-3"-44"0,9-7-17 15,8 3 4-15,3 4 13 0,5-1 12 0,0 4 14 16,-4 1 11-16,-3 5 10 0,-7 5 8 15,-3 0 1-15,-3 5-4 0,-4 2-6 0,-4 6-13 16,-2 2-12-16,-2 5-8 0,1 6-8 0,-7 4 3 16,-1 2 2-16,-2 4 6 0,-2 2 3 0,-5 0-2 15,2 1-3-15,-2-3-5 0,6-2 1 0,-1-3-3 16,0-3 3-16,7-5-1 0,0-3 4 0,6-3 9 16,2-4 15-16,4-2 13 0,4-1 6 15,6-3-1-15,6-1-13 0,3-4-9 0,1-1-11 16,3-3-7-16,-3-3 0 0,-4-1-8 0,-2-3 1 15,-12 1 1-15,5-6-3 0,-7-2 10 0,-4 1 8 16,-2-4 2-16,-6-2 4 0,-3 1-2 16,-1 3-3-16,0 6 2 0,-1 3-3 0,-1 7-2 15,1 5-7-15,1 0-15 0,-1 3-26 0,1 3-24 16,-3 0 0-16,-1 5 6 0,3 7 24 16,-2 3 17-16,-2 5 1 0,1-1 3 0,2 2-1 15,0-1 1-15,2 0 0 0,0 0 2 0,1-4-1 16,0 1 2-16,6-7-2 0,0-1-1 0,2-3 2 15,0-5-1-15,5-2 6 0,-1-2 4 16,3-4 1-16,2 0-3 0,5-5 3 0,-1-1-5 16,6-1 1-16,-3-5 5 0,-4-2-2 0,1-2 3 15,-5 3 0-15,-4-4-1 0,-1 0 2 0,-1 1 0 16,-3 0 1-16,0 0 2 0,-2-1 3 0,2 2 0 16,1 3 2-16,-5 1-1 0,4 6-5 15,-4 3-5-15,-4 4-7 0,1 2-12 0,-1 5-11 16,0 1-5-16,2 3 0 0,2 4 7 0,0 2 11 15,-1 4 5-15,-2 4 0 0,3-2 2 0,-3 1-1 16,5 0 1-16,-4-2-1 0,6-1-1 16,-4-1 1-16,6-1 0 0,-1-2-2 0,5-2-15 15,3-2-31-15,-1-1-44 0,6-3-59 0,2 1-43 16,5-2-37-16,2 0-66 0,4-4-99 16,4-2-217-16,0-2-146 0,-5-4 704 0</inkml:trace>
          <inkml:trace contextRef="#ctx0" brushRef="#br0" timeOffset="33908.7143">20297 2379 1 0,'19'-8'0'0,"9"-7"0"16,6-1 0-16,-12-2 0 0,-4 2 76 16,-5-3 278-16,-6-1 0 0,1-1-37 0,-5-2-32 15,-2 0-40-15,-1 4-36 0,-1-1-30 0,-2 4-24 16,-5 3-22-16,3 1-32 0,-6 6-39 0,-3-2-29 16,0 3-20-16,-10 4-10 0,-2 2 1 15,-3 5-1-15,-8 7 1 0,-2 3 4 0,-1 6 0 16,7 4 2-16,-6 2 2 0,4 0-1 0,4 1 1 15,-2 2 0-15,10-4 0 0,3 2-6 0,6-3 2 16,4-2-1-16,7-4-1 0,4-4 3 0,3-1-2 16,7-5 2-16,6-1 8 0,4-1 6 15,4-7 4-15,5-1 2 0,6-6-7 0,-4-1-9 16,4-2 1-16,0-5-5 0,-1 1-1 16,-4 0 7-16,-4-5-5 0,-10 1 3 0,3 1 5 15,-6 0-2-15,-9 2 1 0,3 2 2 0,-5 1-1 16,-3 7-1-16,-1 1 1 0,-2 3-7 0,-3 0-12 15,5 1-16-15,0 2-16 0,1 2 0 0,-3 5 7 16,0 1 12-16,-2 3 11 0,4 5 5 16,1-3-1-16,0-1-3 0,6-1 3 0,-2 0-3 15,2-6-1-15,3-2 9 0,5 0-4 0,-1-2 2 16,7-2 3-16,0-4-5 0,6-1 4 16,3-4-2-16,7-1-3 0,2-4-1 0,0-5 2 0,-5-2 1 15,2-1-2-15,-8-4 4 0,-3-2-4 16,-7 2-1-16,-1-2 1 0,3-3-3 0,-5 0 4 15,-2-4 0-15,-4-3-1 0,2-5 5 0,0 1-3 16,-5-3-2-16,5-6 3 0,-6 0-2 0,4 0-1 16,-6 2 3-16,0 8-2 0,-4 7 0 15,1 4 4-15,-3 7-1 0,-4 7 1 0,4 3 0 16,-4 4-9-16,4 2-8 0,-4 4-10 0,2 2-6 16,-3 5-5-16,2 6 3 0,-3 7 7 15,-5 10 3-15,-3 10 12 0,4 2 5 0,2 10 1 16,4 3 9-16,-2 1-4 0,1 1 0 0,5-3 1 15,2-2-3-15,2-2 4 0,3-6 1 0,6 1 2 16,2-9 0-16,3 0 5 0,4-5 2 16,5-5 5-16,4-5 9 0,2-3-4 0,9-6 1 15,2-1-4-15,3-4-8 0,5 0-12 0,-5-3-8 16,-5 0-16-16,-3-3-29 0,-12-3-32 0,-1-4-55 16,1-2-104-16,-5-4-104 0,-5 1-229 0,0-5-364 15,1 1 309-15</inkml:trace>
        </inkml:traceGroup>
        <inkml:traceGroup>
          <inkml:annotationXML>
            <emma:emma xmlns:emma="http://www.w3.org/2003/04/emma" version="1.0">
              <emma:interpretation id="{B583663D-4424-43A4-B47C-F1866CDB8CE7}" emma:medium="tactile" emma:mode="ink">
                <msink:context xmlns:msink="http://schemas.microsoft.com/ink/2010/main" type="inkWord" rotatedBoundingBox="22510,6136 27395,5940 27418,6519 22533,6715"/>
              </emma:interpretation>
              <emma:one-of disjunction-type="recognition" id="oneOf12">
                <emma:interpretation id="interp60" emma:lang="en-IN" emma:confidence="0">
                  <emma:literal>resources</emma:literal>
                </emma:interpretation>
                <emma:interpretation id="interp61" emma:lang="en-IN" emma:confidence="0">
                  <emma:literal>resource</emma:literal>
                </emma:interpretation>
                <emma:interpretation id="interp62" emma:lang="en-IN" emma:confidence="0">
                  <emma:literal>resource'</emma:literal>
                </emma:interpretation>
                <emma:interpretation id="interp63" emma:lang="en-IN" emma:confidence="0">
                  <emma:literal>resourced</emma:literal>
                </emma:interpretation>
                <emma:interpretation id="interp64" emma:lang="en-IN" emma:confidence="0">
                  <emma:literal>resound</emma:literal>
                </emma:interpretation>
              </emma:one-of>
            </emma:emma>
          </inkml:annotationXML>
          <inkml:trace contextRef="#ctx0" brushRef="#br0" timeOffset="35784.8589">22308 2528 1077 0,'-12'-3'331'16,"-5"-4"-107"-16,-2-3-32 0,4 1-10 0,6 1-22 16,1-4-21-16,4 3-39 0,-3-4-25 0,6-2-9 15,2-1-7-15,3-5-1 0,0 1-6 16,3 0-7-16,4-3-3 0,1-1 3 0,3 0-2 15,7 0-1-15,2-1-8 0,3 0-14 0,3-1-6 16,-3-1-5-16,1 2-2 0,0 3-2 0,-5 3-3 16,-2 7-3-16,-3 5-2 0,-6 1-2 15,-3 4-3-15,-5 2-6 0,-3 1-5 0,1 3-14 16,0 5-1-16,-2 0-1 0,4 4 9 0,-2 3 14 16,0 6 7-16,-2-1 5 0,0 6 1 0,0 1 0 15,0-2 1-15,0 2 2 0,0-5-2 16,0-2-1-16,3-1 1 0,4-6 2 0,4 2 2 15,-3-8 7-15,8 0-2 0,2 0 2 0,5-4 2 16,-1 1-2-16,5-4-1 0,3-4 0 0,1 0-3 16,0-3-4-16,7-3-3 0,-4-1-2 15,-3-3-3-15,4-5 3 0,-7-1 1 0,0 1 1 16,-3-5 2-16,0-1 0 0,-7-3 1 0,2 2 1 16,-6-4 1-16,-2 1 1 0,-5 3-2 0,1 2-2 15,-4 3-3-15,0 3 4 0,-1 5-3 16,-6 1 1-16,-1 6-1 0,0 7-8 0,0-2-4 15,-1 2-10-15,-1 1-5 0,0 0-1 0,-6 9-1 16,-3 2 8-16,-1 6 7 0,-6 6 4 0,5 1 4 16,0 1 3-16,0 1-1 0,1 1 0 0,4 3 1 15,7-4 0-15,-3-1-1 0,7-2 0 16,1-5-5-16,4-4-2 0,2 0 1 0,5-7 4 16,2-1 8-16,3-3 5 0,6-4 6 0,2 0 0 15,2-4 0-15,3-1-4 0,2-2 0 16,1-5-2-16,4-1 1 0,0-4 0 0,-2 2-3 15,0-6 0-15,-5 0 2 0,3-3-1 0,-5-3 2 16,-7-1-2-16,4 1-1 0,-9-3-1 0,1-1 1 16,-5-1 1-16,0 4 1 0,-6 3-3 0,-2 3-4 15,-2 5-2-15,-5 1 0 0,0 2-1 16,1 4 0-16,-1 4-1 0,-3 2-2 0,6 2-7 16,1 0-13-16,-3 0-16 0,6 2-8 0,-3 0 5 15,1 4 13-15,-1 8 14 0,2 0 11 16,6 2-1-16,-3 2 1 0,6 2 2 0,2 2 0 15,1 3-1-15,3 2 1 0,1-1-2 0,-1-3 0 16,3 1 0-16,-6-3-3 0,-6 1-6 0,1-1-5 16,-8-2-6-16,-1-3 3 0,-5-3 10 15,-4 0 7-15,-6 0 10 0,-8-4 1 0,-2 3-1 16,-2-4 2-16,-1-2 0 0,-1 1-2 0,4 0-1 16,1-3-3-16,8 1-2 0,2-2 0 0,5-3-1 15,6 0-9-15,2 0-34 0,2 0-27 16,2 1-9-16,6-2 12 0,-1 1 29 0,6-2 24 15,6 1 3-15,3-2-11 0,4-2-2 0,1-2-2 16,1-1-3-16,6-2 5 0,-3-3 4 0,3-1 7 16,-4-3 9-16,4 0 4 0,-6-4 2 0,5-2 6 15,-6 1 4-15,3-2 2 0,-2 0 7 0,-2-1 4 16,0 1 7-16,-4 0 3 0,-3 0 3 16,-3 2 2-16,-5 4 5 0,-5 1 14 0,-3 5 13 15,-4 5 11-15,-4 1 1 0,0 6-20 0,0 0-31 16,-1 3-33-16,-1 1-26 0,-6 5-3 15,-1 5 7-15,-5 6 15 0,-3 5 7 0,2 0 3 16,-1 1 1-16,1 0 0 0,5 0 2 0,1-1-1 16,4-1-1-16,6-3-2 0,3-1-1 15,4-2 3-15,4-4 3 0,5-2 7 0,1 2 5 16,5-7 2-16,5-2 2 0,4-2 0 0,2-5 0 16,5-1-1-16,4-1-3 0,-6-2-4 0,2-4-5 15,-6-2 2-15,2 1 0 0,-8-4 1 16,0 1 4-16,-6-4-3 0,-5-1 0 0,0-3-2 15,-4-4-2-15,-5-1-1 0,0-1-6 0,-6 3 1 16,3 0-5-16,-4 1 0 0,-5 1 1 0,2 6-1 16,-4 2-1-16,-1 5-9 0,-1 4-3 0,-3 3-4 15,-4 3 0-15,2 3 3 0,-3 3 4 0,2 2 3 16,0 2-1-16,2 2 3 0,1-2 1 16,1 5 1-16,4-5 0 0,0 5-4 0,6-3-3 15,-2 2-8-15,7 0-4 0,3-4 4 0,5-1 3 16,3 1 7-16,-2-4 4 0,3-2 4 0,3-3 3 15,1-1 5-15,2-1 8 0,-1-2-2 16,6-2-1-16,4-1-1 0,2-3-3 0,2-1 4 16,0-1 0-16,0-4 7 0,2 4 1 0,-3-4 4 15,3 0 3-15,-3-2-3 0,-3 2 1 16,-3 1-5-16,-3 0-3 0,-1 0-2 0,-2 4-8 16,-5 2 2-16,-2 2-2 0,-2 5-4 0,-7 2-7 15,-2 1-11-15,-3 2-4 0,-1 4 1 0,0-1 12 16,4 7 6-16,-3 1 7 0,2 2 0 15,-2 1-4-15,-4 4 4 0,5-1 1 0,-4-4-1 16,4 3 5-16,2-5-7 0,0-1 0 0,0-3 0 16,5-4 3-16,0 1 1 0,5-2 2 0,0-2 1 15,5-1-5-15,4 0 7 0,-2 0-1 16,4-3 0-16,0-1 4 0,-2-3-6 0,4 2 0 16,-6-4-1-16,4-2-3 0,0-1 5 0,-3 1-3 15,-2-3 2-15,1-2-1 0,-1-2-1 0,1-3 0 16,0 2-1-16,5-4 5 0,-5 0-7 0,1 1-1 15,-2-3-1-15,1-1-3 0,-2 2 5 16,0 0 0-16,-3 1 2 0,-3 3-4 0,-3 1 1 16,-2 3 2-16,-4 6-3 0,0 4 7 0,-4 1-12 15,0 4-7-15,0 1-10 0,1-2-18 0,0 4 9 16,1 3 3-16,-4 4 9 0,1 6 13 16,-3 3 1-16,1 1 2 0,-1 2 1 0,4 2 4 15,1-3-4-15,2-4 1 0,1 3 0 0,1-4-8 16,1-4 9-16,0 1 0 0,2-4 2 15,3-4 6-15,0 0-2 0,-1-3 3 0,1-1 2 16,4-2 4-16,-3-2 0 0,3 1-1 0,2-1 0 16,0-3-6-16,4-2 3 0,0 0-2 0,2-3 1 15,1 0 1-15,-1-5-6 0,3 0 0 0,0-2-3 16,2 4-2-16,-5-4 3 0,-3 3 0 16,3-3 1-16,-5 1-3 0,0-5 4 0,-1 2-1 15,3-2 1-15,-2 0 4 0,-1 4-9 0,-3 1 0 16,0 6-4-16,-4 4-4 0,-6 4 1 0,0 1-10 15,-4 1-12-15,-3 2-7 0,4 3 0 0,1 2 10 16,-1 5 12-16,3 4 13 0,-1 2-4 16,-4 3 1-16,3 1 2 0,-2 0-3 0,2-3 4 15,2-1 1-15,2 3-1 0,2-3-1 0,-3-1-3 16,5 0-13-16,0-3-40 0,-3 1-50 16,4-4-69-16,-3 1-80 0,-3-2-62 0,0-3-148 15,2 2-322-15,0-4-122 0</inkml:trace>
          <inkml:trace contextRef="#ctx0" brushRef="#br0" timeOffset="36532.8317">26031 1851 759 0,'-7'-6'181'0,"-5"2"-60"0,-4-1-47 0,5 2-13 16,-2 6-5-16,-4 2 5 0,1 2 9 0,-6 4 12 16,-1 7 14-16,-3 1 5 0,-2 3 1 15,-4 3-8-15,1 1-8 0,2 1-9 0,5-1-16 16,1 0-10-16,5 0-9 0,6-5-7 0,7 4 6 16,4-4 6-16,2-1 7 0,4 0 7 15,6-2 3-15,2-3 1 0,7-4-3 0,1 1 0 16,7-6-5-16,3 0-3 0,2-1-1 0,3-5-8 15,6-2-3-15,-2-2-6 0,2-1-9 16,-5-4-6-16,5 2-1 0,1-2-1 0,4-3-3 16,-2-1 1-16,-2-1-7 0,1-4-2 0,-2-1 0 15,1-3-4-15,-4 0 4 0,1-2-1 0,0-5 0 16,0 0-1-16,-2-1-2 0,-3-2-3 0,-3-1-2 16,-7 2 3-16,-4 2-1 0,-8 7-1 15,-5 2 3-15,-7 7-7 0,-2 1-5 0,-6 4-7 16,-3 4-9-16,-4 1 0 0,-2 3-2 0,-8 4 6 15,-2 4 2-15,-4 7 7 0,-7 3 2 16,3 6 3-16,-5 2 1 0,5 2-1 0,3 4 3 0,4-2 2 16,6 2 0-16,4-3 2 0,6-5-2 15,6 1-3-15,5-5-3 0,5-4-3 0,2 0 3 16,3-4 6-16,6 0 8 0,6-6 3 16,3 0 4-16,5-2-1 0,6-4-3 0,3-2 4 0,1-4-5 15,-1 0 1-15,-3-5 1 0,2-1 0 16,-5 0 3-16,-1-5-1 0,1 0-1 0,-7-2-2 15,4-2-1-15,1-1-1 0,0-3 0 0,-5 1 1 16,1-3-2-16,-1-1 0 0,-3-1-1 16,-6-3-6-16,-2 6 8 0,-2 2-7 0,-5 4 0 15,-1 9 6-15,-4 2-6 0,-2 5 4 0,0 0 1 16,-1 6-3-16,0-2-7 0,0 0-7 0,0 2-11 16,0-2-11-16,0 2 5 0,3 4 5 15,0 4 9-15,-2 4 13 0,3 5-1 0,1-1 3 16,-2 6-1-16,0 1 4 0,5 0-2 0,-6-1 0 15,1-4 0-15,1 0-2 0,-3-2 2 16,2-1 0-16,-7 1 2 0,-3-3 2 0,1 0 3 0,-6-3 3 16,1 0 8-16,-8 1 1 0,-9-2 0 15,-3-1-3-15,-14 3-7 0,-6-6-4 0,-3-1-1 16,-5-1 0-16,0-1-6 0,-5-2-15 16,-5-2-43-16,-2 0-66 0,-1-2-98 0,-7-1-152 15,1 2-312-15,-5-1-835 0</inkml:trace>
        </inkml:traceGroup>
      </inkml:traceGroup>
    </inkml:traceGroup>
    <inkml:traceGroup>
      <inkml:annotationXML>
        <emma:emma xmlns:emma="http://www.w3.org/2003/04/emma" version="1.0">
          <emma:interpretation id="{B69B882B-91FD-4B6C-9530-02F9EE950CA2}" emma:medium="tactile" emma:mode="ink">
            <msink:context xmlns:msink="http://schemas.microsoft.com/ink/2010/main" type="paragraph" rotatedBoundingBox="15256,8083 27387,6626 27643,8756 15512,102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76A4890-255B-47D8-9F60-241C939E66E9}" emma:medium="tactile" emma:mode="ink">
              <msink:context xmlns:msink="http://schemas.microsoft.com/ink/2010/main" type="line" rotatedBoundingBox="15256,8083 27387,6626 27643,8756 15512,10213"/>
            </emma:interpretation>
          </emma:emma>
        </inkml:annotationXML>
        <inkml:traceGroup>
          <inkml:annotationXML>
            <emma:emma xmlns:emma="http://www.w3.org/2003/04/emma" version="1.0">
              <emma:interpretation id="{AFF2BD69-4ADD-4251-A4C5-9530FB863B13}" emma:medium="tactile" emma:mode="ink">
                <msink:context xmlns:msink="http://schemas.microsoft.com/ink/2010/main" type="inkWord" rotatedBoundingBox="15256,8083 21609,7320 21864,9450 15512,10213"/>
              </emma:interpretation>
              <emma:one-of disjunction-type="recognition" id="oneOf13">
                <emma:interpretation id="interp65" emma:lang="en-IN" emma:confidence="0">
                  <emma:literal>-financial</emma:literal>
                </emma:interpretation>
                <emma:interpretation id="interp66" emma:lang="en-IN" emma:confidence="0">
                  <emma:literal>financial</emma:literal>
                </emma:interpretation>
                <emma:interpretation id="interp67" emma:lang="en-IN" emma:confidence="0">
                  <emma:literal>#financial</emma:literal>
                </emma:interpretation>
                <emma:interpretation id="interp68" emma:lang="en-IN" emma:confidence="0">
                  <emma:literal>I-financial</emma:literal>
                </emma:interpretation>
                <emma:interpretation id="interp69" emma:lang="en-IN" emma:confidence="0">
                  <emma:literal>- financial</emma:literal>
                </emma:interpretation>
              </emma:one-of>
            </emma:emma>
          </inkml:annotationXML>
          <inkml:trace contextRef="#ctx0" brushRef="#br0" timeOffset="39616.7531">16283 4668 953 0,'-14'5'93'0,"-6"5"-81"0,0 2-9 15,3 2 2-15,3-4 6 0,6-4 48 16,7-3 62-16,1-5 39 0,1-2 13 0,6-7-25 16,5-5-44-16,5-9-24 0,13-7 9 0,9-7 4 15,6-2 11-15,5-4 0 0,4 1-17 16,2 0-14-16,-2 0-21 0,-1 3-15 0,-1-1-11 15,-5 1-8-15,-2 3-1 0,-12-3 1 0,-1 1 7 16,-6-3-3-16,-3-5-1 0,-5-1-2 16,1-5-3-16,-4 0 1 0,0 4 1 0,-3 4 5 15,-2 8 3-15,-3 7 5 0,0 5 6 0,-4 7 2 16,-1 7-2-16,-2 6-5 0,0 3-12 0,-2 0-10 16,2 3-14-16,-2 4-13 0,1-2-15 0,0 1-2 15,-4 7 5-15,-1 11 7 0,-2 10 13 16,-3 13 1-16,-2 14 8 0,-6 11 2 0,4 8-1 15,0 8 2-15,-5 3-5 0,0 5 4 0,1 4 0 16,-2 2 2-16,-2 0 0 0,2 0 0 0,-3 2-1 16,1 3-1-16,-7-3 3 0,3 0-1 15,-5-5 3-15,5 0 2 0,-2-2-7 0,2-3 3 16,-2-4-3-16,2-5-2 0,-3-9 2 0,1-9-5 16,2-10 2-16,6-9-2 0,0-12 1 0,7-13 4 15,3-6-1-15,7-10-3 0,7-6-13 16,-1-4-13-16,8-7-12 0,0-4 2 0,8-10 15 15,2-5 9-15,4-9 14 0,0-4 3 0,2-6-1 16,-1-3 7-16,-3-2-1 0,-5-3 1 0,2-2-4 16,-6-3-1-16,-1-2-3 0,-4 1 0 15,-1-1 3-15,-2 6-7 0,-5 2 3 0,-5 3-3 16,-2 5 0-16,-6 7 1 0,-3 9 0 0,-6 5-2 16,4 8-4-16,-5 5 3 0,-1 4-1 15,2 3 1-15,-3 3 3 0,1 2-5 0,1 2 2 16,5-2 1-16,4 4-4 0,3 0 4 0,4 4-9 15,7-4-13-15,3-4-5 0,4 0-3 0,2 1 12 16,8-3 13-16,5 0 14 0,9-5 1 0,8-5 1 16,6-6 1-16,6-4-3 0,8 2 3 0,4-4-4 15,1 1 4-15,-2 0 6 0,-3 1-2 16,-1 4 6-16,-9 5-2 0,-2 2-1 0,-5 8-3 16,-9 2-2-16,-7 4-1 0,-10 2-6 0,-4 2-3 15,-5 5-2-15,-2 6 2 0,-6 1 7 16,-5 5 3-16,1 4 2 0,-6 6-4 0,3 0 1 15,-1 1-3-15,-4 0 2 0,-4-1 1 0,4-1-5 16,0-6 4-16,1 3-3 0,2-3-2 0,-1-6-1 16,5 0-49-16,0-8-83 0,4 0-102 0,2-8-136 15,1-8-386-15,8-5-576 0</inkml:trace>
          <inkml:trace contextRef="#ctx0" brushRef="#br0" timeOffset="37278.7094">15049 4510 2407 0,'-11'-6'145'0,"-1"-1"-36"0,2-3-44 0,7 8-28 16,4 0-16-16,1 0-17 0,4-1 1 0,2 2-4 15,6-1 20-15,10-1 26 0,5-3 16 0,12-4 8 16,4 2-8-16,9-6-11 0,3-1-13 0,7 0-4 15,4-2-7-15,6 2 0 0,-3 2-7 16,2 3-8-16,-1 1 1 0,-5 1-3 0,-3 2-2 16,-12-1-1-16,-2 7-1 0,-7 0-5 0,-8 3 0 15,-5 0 4-15,-13 0-6 0,-5-2 1 16,-6 2 2-16,-4 0-4 0,-4 0 9 0,0-3 5 16,-1 0 3-16,2-3 5 0,-1 6-7 0,2-1-3 15,-4-1-5-15,-1 2-2 0,1 2 3 16,-7-2-5-16,3 1 5 0,0 2-4 0,-3-3-3 15,3 2 4-15,2-1-5 0,0-2 7 0,-1 0-2 16,3 1-4-16,2-1-1 0,0 1-2 0,2-2 1 16,-2-1 3-16,4-1-2 0,-2 1-10 15,0-2-16-15,2 2-20 0,-2-1-15 0,1-2-9 16,-1 1-23-16,0-2-36 0,1-5-48 0,2 0-82 16,-2-7-84-16,6-5-130 0,0 2-263 0,2-4-283 15</inkml:trace>
          <inkml:trace contextRef="#ctx0" brushRef="#br0" timeOffset="40126.2197">17304 4457 744 0,'6'-4'564'0,"0"0"-388"0,4-2-78 16,2 3-19-16,5 4 0 0,-2 4 8 0,0 3-5 15,-2 9-6-15,-1-1-8 0,-5 7-9 16,-3 3-6-16,-4 3-16 0,-5 1-5 0,-6 0-3 16,-2 1-3-16,-1-3 1 0,-1 3-2 0,-2-3-2 15,1-4-3-15,-2 1-3 0,4-4 2 0,-1-6-3 16,3-2 8-16,5-3-1 0,2-6 15 15,3-4 21-15,2 0 23 0,2-4 23 0,3-2-8 16,1-4-18-16,2-5-26 0,1-2-25 0,7-6-7 16,3-4-7-16,-3-2 0 0,8-6-8 15,-1-1-1-15,6-1-1 0,0-3-5 0,4-1 6 16,1 4 0-16,3 5-1 0,1 4 2 0,-1 6-1 16,1 5-2-16,-3 2-1 0,-3 9 2 0,-7 4-5 15,-3 4 2-15,0 6-1 0,-7 5-5 0,-1 4 2 16,-4 4-1-16,-4 1 3 0,-1 4 7 15,-1 1 0-15,-4-2 1 0,-4 3-3 0,1-1 0 16,-2-6 0-16,-2 3 0 0,1-2-3 0,3-3-29 16,-2-2-46-16,1-1-65 0,2-2-89 0,2-3-86 15,2-1-98-15,3-3-175 0,3-5-204 0,4 0 221 16</inkml:trace>
          <inkml:trace contextRef="#ctx0" brushRef="#br0" timeOffset="39749.9132">17260 3994 2240 0,'-7'-2'40'0,"-1"4"-52"0,0 4-27 16,2 3 5-16,4 6-12 0,-2 4-68 0,0-2-83 15,2 2-98-15,2 0-130 0,1 2-153 16,3 1 39-16</inkml:trace>
          <inkml:trace contextRef="#ctx0" brushRef="#br0" timeOffset="40923.1692">18302 4432 1 0,'11'-16'58'0,"1"-7"121"0,5 0 18 0,-2 0 58 16,-7 7 67-16,-1 1 48 0,-3 2 10 0,-6 1-36 15,-4 3-51-15,2 0-61 0,-8 3-51 16,-2 1-40-16,1 2-45 0,-6 3-38 0,-2 2-41 16,-5 4-13-16,-1 7-1 0,0 5-3 0,-5 6 8 15,0 6-3-15,-4 2 2 0,5 1-3 0,-2 3-3 16,2-2 0-16,5 0-1 0,5 1 2 0,1-3 1 15,6-3-1-15,5-3-2 0,6-4-4 0,6-3-1 16,6-4 1-16,3-3 3 0,3-6 1 16,5-1 0-16,0-5 0 0,7-5 1 0,0-1 3 15,5-9 1-15,-1 2-1 0,-2-5 0 0,2 0-5 16,-3-4 0-16,1 1 1 0,-3-3 0 16,-3 0 8-16,-3-1-1 0,-4 1-1 0,-4 2 0 15,-2 0-2-15,-2 2 2 0,-4 2 1 0,-1 6 2 16,-3 6-3-16,0 3-2 0,-2 3-7 0,-2 1-13 15,-2 4-7-15,3 2-9 0,-5 7 10 16,4-1 13-16,1 5 10 0,-5 0 7 0,5 4-3 16,-3 0-4-16,0-3 0 0,5 3-3 0,0-4 1 15,1 0-5-15,1-3-5 0,0-3-10 16,5-5-14-16,0 1-8 0,-2-4-18 0,6-2-12 16,-2-2-16-16,4 0-17 0,-3-5-8 0,5 1-16 15,3-4-30-15,2-1-35 0,-2-4-55 0,3-2-34 16,-3-3 8-16,-3 0 48 0,0-4 79 15,-1 3 77-15,1-1 59 0,-2-3 31 0,0-1 24 16,1 1 18-16,0-3 13 0,1 0 7 0,1-3-4 16,2 1-7-16,2 6-6 0,-2 3-6 0,2 5 4 15,-3 4 8-15,-2 3 5 0,-4 2 5 0,-4 5-1 16,2 6-8-16,-6 2 1 0,1 3 7 16,-3 5 14-16,0 2 18 0,-1 7-8 0,-1 2-18 15,-4 3-28-15,-2 1-25 0,-3-1-9 16,-3-3-3-16,-2 0-2 0,-1-4-4 0,-1-1-2 0,4 3-1 15,0-4-5-15,1-6 0 0,6 0 2 0,1-6-3 16,6-5 2-16,0 1 1 0,1-7 8 16,4-1 11-16,1 0 24 0,-2-3 14 15,6-1-1-15,1-5-8 0,4 0-16 0,1-10-13 0,5-1-3 16,-2 3-5-16,4-5-5 0,-2 0-3 16,-1-3-1-16,6-4 4 0,-1 1-3 0,1-2-3 15,1 3-1-15,-2 4-5 0,2 3 1 0,-3 6 5 16,-4 7-3-16,0 2 0 0,-6 5-1 15,-5 8-6-15,-1 2 1 0,2 6 2 0,-8 4 3 0,0 2 3 16,-2 6 7-16,-2 2 3 0,1 1-2 16,-6 0 1-16,-1 1-2 0,-3-1-2 0,1-3 1 15,3 3-7-15,-2-3-1 0,-2 0-5 0,3-2-1 16,1-7-22-16,5 2-41 0,-3-3-44 16,4-3-59-16,-2 0-60 0,6-6-54 0,1-2-58 15,-1-4-79-15,1-3-106 0,5-3-107 0,6-4 313 16,0-4 319-16</inkml:trace>
          <inkml:trace contextRef="#ctx0" brushRef="#br0" timeOffset="41350.8685">19407 4208 1 0,'12'-12'0'0,"1"-4"152"0,3-3 245 0,-2 2-44 16,-3 5-23-16,-2 5-9 0,-5-1 0 15,-4 5-25-15,0 3-43 0,-4 2-44 0,-5 5-84 16,-2-1-51-16,-3 3-29 0,-3 6-36 0,-7 3-4 15,-3 7 1-15,-1 5 0 0,-2 0-1 16,1 0 5-16,1 1-2 0,5 2 0 0,1 0 1 16,4 0-6-16,4-5 0 0,5-1 4 0,2-3-1 15,7-4 5-15,6-2-2 0,0-1 1 0,6-2 0 16,6-3-3-16,3-1 4 0,5-7-6 0,1 0 0 16,5-2-5-16,3-4-7 0,2 0-8 0,-3-3-19 15,0-5-12-15,0-1-18 0,-5 1-13 16,-2-7-14-16,0 0-16 0,-3-1-5 0,0-5-2 15,-5-3 13-15,4 0 12 0,-7-4 10 0,0-6 12 16,3 0 10-16,-3-2 22 0,-1 0 16 0,-2-1 16 16,2 2 10-16,-3 4 6 0,0 5 12 15,-3 5 23-15,-3 7 25 0,-4 6 23 0,1 7 2 16,-3 1-18-16,-4 5-23 0,1 2 9 0,1 4 9 16,-6 7 0-16,2 6-3 0,-3 8-35 15,1 0-19-15,0 3-4 0,-3-1-1 0,3 0-2 16,3-3-3-16,1 0-3 0,-3-3-1 0,6-3 1 15,1 0 3-15,1-7-3 0,3-1-7 0,1-4-29 16,-1-6-35-16,6-3-54 0,-3-2-66 16,3-2-93-16,4-5-267 0,6-3-575 0</inkml:trace>
          <inkml:trace contextRef="#ctx0" brushRef="#br0" timeOffset="41481.9587">20013 3753 1910 0,'-11'-2'103'0,"3"-1"-80"0,-5 3-56 0,5 6-49 16,8 2-120-16,0-2-199 0,2 2-252 0,5-2-11 0</inkml:trace>
          <inkml:trace contextRef="#ctx0" brushRef="#br0" timeOffset="42220.7008">20357 4144 1101 0,'0'-6'200'0,"0"-7"-55"0,-1-4-4 16,0 4 32-16,-3 4 22 0,-4 0-5 0,-6 3-41 16,-2 2-49-16,-4 1-40 0,-1 3-22 0,-9 4-6 15,-3 7-8-15,-4 5-1 0,-1 3 5 16,-1 5 5-16,4 3 12 0,-4 3 2 0,1 1-5 15,4-1-8-15,4 2-14 0,5-1-4 0,0-3-6 16,12 1-2-16,6-4 0 0,2-6-7 0,8-1 0 16,2-5-3-16,6-1 4 0,3-4-2 15,5-4-1-15,5-2-7 0,3-4-5 0,7-2 3 16,-1-5 3-16,5-2 7 0,-2-3 4 0,-4-4 0 16,2-6 2-16,-5 1 2 0,-2-3 7 0,-2-3 3 15,-4 3 2-15,-3 0-1 0,-7 0-5 0,-6 3 7 16,-2 0 4-16,-3 3 6 0,-3 4 10 15,1 6 0-15,-6 4 2 0,4 5-4 0,-2 1-15 16,-2 4-15-16,2-1-12 0,-1 7-7 0,-5 6-3 16,1 4 9-16,3 5 5 0,-4-2 1 15,4 3 7-15,5-2-12 0,2-2-2 0,2 0-4 16,3-1 0-16,6-6 1 0,2-3 1 0,1-2 3 16,2-1-5-16,2-4 3 0,3-4 3 15,-1-2 1-15,5-4 9 0,2-4-3 0,1-3-2 16,-2-4 3-16,2-2-4 0,-2-4 6 0,2-3 1 15,-1-2 0-15,-2-5-1 0,1-1-3 0,-6-1 1 16,4-6 0-16,-7-1 4 0,0-5-3 0,3-3-3 16,-6-5-2-16,1-6-2 0,0 0 4 15,2 0 0-15,-1 0 2 0,0 1-3 0,-3 4 0 16,0 5 1-16,-4 3-1 0,-4 8 6 0,-4 6-4 16,-3 10 3-16,-5 9 2 0,4 5 0 0,-6 6 3 15,4 5-10-15,-2 4-12 0,-2 2-8 0,2 11-3 16,-11 6 7-16,3 9 8 0,0 8 5 15,-7 4 3-15,5 4-1 0,-3 6 1 0,3-1-2 16,4 4 2-16,-1-1 1 0,6-1 3 0,1-3 1 16,5-6-5-16,6-2 2 0,5-7-3 0,4-2 7 15,5-2 6-15,10-3 4 0,8-2 4 16,5-4-4-16,3-1-2 0,5-6-3 0,-2-5-3 16,5-5-1-16,0-1-4 0,1-6-9 0,-2-4-9 15,-6-3-9-15,-3-3-4 0,-2-1-5 16,-5-6 2-16,-3 2-1 0,-5-3 5 0,0 0 4 15,-5-2-7-15,-2 0-15 0,1-2-35 0,-2-3-48 16,-2 1-78-16,0-1-128 0,3-1-263 0,-6 3-667 16</inkml:trace>
        </inkml:traceGroup>
        <inkml:traceGroup>
          <inkml:annotationXML>
            <emma:emma xmlns:emma="http://www.w3.org/2003/04/emma" version="1.0">
              <emma:interpretation id="{1F3C5F92-9EB0-4AA4-AEA5-1F6A916894D3}" emma:medium="tactile" emma:mode="ink">
                <msink:context xmlns:msink="http://schemas.microsoft.com/ink/2010/main" type="inkWord" rotatedBoundingBox="22417,7855 27462,7249 27540,7899 22495,8505"/>
              </emma:interpretation>
              <emma:one-of disjunction-type="recognition" id="oneOf14">
                <emma:interpretation id="interp70" emma:lang="en-IN" emma:confidence="0">
                  <emma:literal>resources</emma:literal>
                </emma:interpretation>
                <emma:interpretation id="interp71" emma:lang="en-IN" emma:confidence="0">
                  <emma:literal>resource</emma:literal>
                </emma:interpretation>
                <emma:interpretation id="interp72" emma:lang="en-IN" emma:confidence="0">
                  <emma:literal>resource'</emma:literal>
                </emma:interpretation>
                <emma:interpretation id="interp73" emma:lang="en-IN" emma:confidence="0">
                  <emma:literal>resourced</emma:literal>
                </emma:interpretation>
                <emma:interpretation id="interp74" emma:lang="en-IN" emma:confidence="0">
                  <emma:literal>resound</emma:literal>
                </emma:interpretation>
              </emma:one-of>
            </emma:emma>
          </inkml:annotationXML>
          <inkml:trace contextRef="#ctx0" brushRef="#br0" timeOffset="45210.0691">22308 4227 1898 0,'-26'2'349'16,"-5"4"-280"-16,-8 0-39 0,15 1 6 15,12-1 28-15,10-4 19 0,2-1 25 0,0-2 5 16,3-1-9-16,4-1 0 0,-2-1 0 0,7-5-21 16,2 0-21-16,0-4-20 0,10-7-27 0,2-3-9 15,2-4-2-15,6-3 1 0,-4 0 0 16,-3-2 2-16,1-2 0 0,-1-3-3 0,-3-1 1 16,-1-2 3-16,-4 0-1 0,1 3 1 0,-4 0-1 15,-1 8-3-15,-2 3-1 0,1 5-4 0,-4 10 3 16,-3 3-2-16,-2 4 0 0,-2 2-7 15,-3 4-9-15,0 2-8 0,-1 4-4 0,-1 5 7 16,1 6 5-16,0 7 11 0,1 3 7 0,-3 6 2 16,-1 4 3-16,4-2 0 0,0 4 0 0,1-7-1 15,6-5 0-15,3-3-2 0,-1-4-2 0,3-2 5 16,3-7-4-16,5-1 1 0,-3-4 3 16,3-5-5-16,0-3 8 0,5-2 1 0,3-4 0 15,-1-3 2-15,7-5-4 0,-3-3-3 0,4-2-2 16,-5-3 3-16,-1 4-2 0,1-8-1 15,-1-2 2-15,-9-5-6 0,4 0 3 0,-8 0-1 16,2-1-1-16,-1 2 2 0,-5-1-4 0,-1 2-2 16,-4 3 0-16,-6 2 1 0,2 5 2 0,-7 8 0 15,0 4-3-15,-6 5-7 0,4 2-5 16,-5 4-2-16,-2 1-3 0,1 6 3 0,-3 4 2 16,-7 9 2-16,-3 6 6 0,-2 5 1 0,0 5 4 15,0 4 1-15,3 3 2 0,6 1-2 0,-1 1 1 16,3-5-1-16,9-5-2 0,2-3 4 0,10-9-4 15,0-4 0-15,9-2 2 0,0-7 3 16,7-1 7-16,-3-3 6 0,8-5 4 0,-1-3-2 16,2-3-3-16,0-4-3 0,4 0-3 0,0-5 3 15,-1-5-2-15,5-1-3 0,-4-2 0 0,5-5-5 16,-5 0 1-16,4-3 3 0,-4-7 0 0,2-1-2 16,-3-1 1-16,-3 0-1 0,-3 3-1 15,-4 0 5-15,-3 0-2 0,-2 6-2 0,-1 1 1 16,-6 3-4-16,-3 8 2 0,-2 4 2 0,-3 6 1 15,-2 5-1-15,0-1-8 0,-2 4-7 16,1-1-9-16,2 2-7 0,1 0-1 0,0 4 3 16,0 5 8-16,4 3 8 0,2 6 5 0,1 3 5 15,5 0 0-15,1 5 1 0,4-2-3 16,-3 2-1-16,1 1 1 0,-3 0 1 0,-4 1-2 16,-2-1-3-16,-5-3-3 0,-2-2-5 0,-5-6 4 15,-3 3 4-15,-5-1 4 0,-8-4 6 0,-3 1-2 16,-3-3-2-16,0-1-2 0,0-2 1 15,3-2-2-15,-2 1-9 0,5-4-10 0,1-1-15 16,3-2 1-16,4-2 7 0,2-1 10 0,2-1 10 16,5 0-3-16,3-1-9 0,4 1-12 0,-1-3-13 15,7 3 2-15,-2 0 7 0,3-2 14 16,3 2 11-16,3-2 6 0,6-3 0 0,7 0 0 0,5-2 8 16,3-3-3-16,4-2 2 0,3-3 1 15,-3-2-2-15,0-4 2 0,2 2 4 0,-6-3-1 16,0-4 2-16,-2 1 1 0,-1-4-3 0,-4 1 1 15,-3-2 5-15,0 0-1 0,-2 2 2 16,-7-2 2-16,3 1-3 0,-3 3 2 0,-4 0 3 16,-4 6-1-16,-3 5 4 0,-5 3 0 0,-2 7-1 15,-1 4 0-15,-2 2 0 0,-2 4-13 0,0-1-5 16,-2 4-4-16,3 2-9 0,-6 7 11 16,-1 3 0-16,-3 6 1 0,2 3 2 0,-2 0-1 15,4-1-2-15,3 1-1 0,3-4-1 0,2 1 1 16,6-7 0-16,0 0 5 0,6-7-3 15,2 3 6-15,2-9 4 0,3-2 3 0,3-1 8 16,5-3 1-16,-1 0 1 0,1-4-4 0,3-2 1 16,-4-1-5-16,2-7 2 0,-2 1 3 0,0-5-6 15,-7-5 3-15,0 3-3 0,-3-6-1 0,-3-1 2 16,-5-1-6-16,-1-1-1 0,-5 2-4 16,-6-2-2-16,2 2 1 0,-6 2 3 0,-1-1-1 15,-1 5-2-15,-1 7-3 0,-2 3-7 0,-3 7-4 16,1 2 3-16,-5 5-4 0,3 3 2 0,-6 6 2 15,2-2-4-15,-1 8 8 0,0-1 2 0,4 1 2 16,4-2-2-16,6-1-6 0,5-3-7 16,5 0-4-16,4-4 1 0,6-1 3 0,3-1 7 15,4-1 7-15,0-2 2 0,10-1 7 0,-2-2 1 16,3-4 0-16,0 0 1 0,2-4-3 0,3-1-3 16,1-3-1-16,-3 0 4 0,3-2-2 15,-4-2 2-15,1 1 2 0,-6-3-2 0,1-1 1 16,-1 1 0-16,0-1 1 0,-2 2 3 0,1-2-4 15,1 0-4-15,-5 4-4 0,2-1-1 16,-6 9 1-16,-2 2 2 0,-5 2-1 0,-6 5-9 16,-5 1 0-16,-4 3-4 0,0 8 1 0,-1 1 9 15,-1 3-2-15,1 8 7 0,-4 4 0 0,0 1-2 16,1 3 0-16,2 1 2 0,2-3 2 16,4-2-4-16,3-1 4 0,2-2-2 0,3-5-1 15,6 1 6-15,1-1-3 0,7-6 1 0,-1 1 0 16,4-5-3-16,5-3 5 0,-2-3 3 0,3-3 1 15,2-2-3-15,-1-4 0 0,-1 0-3 0,2-4-1 16,-6-2 7-16,6-2-7 0,-5-4 4 0,-1-1 0 16,-2-6 0-16,-6-1 4 0,-1 0 1 15,-2-3 0-15,-1-3-3 0,-3 2 1 0,1-1-6 16,-2 1-4-16,0 2 5 0,-3 0-9 0,-2 1 7 16,0 5 1-16,-3 5-6 0,-2 5 8 15,1 5-5-15,-4 2-4 0,-1 2 0 0,3 2-10 16,-2-1-6-16,2 2-5 0,-2 3 4 0,2 3 2 15,-2 3 9-15,-2 7 7 0,1 4-5 0,-1-1 7 16,4-2-4-16,2-1-1 0,1-3 2 16,1-1-3-16,2-2-1 0,1-4 0 0,4-1 1 15,0-4-2-15,3-2 7 0,-1-1 2 0,0-2 0 16,1-1 7-16,-2 1-3 0,8-6 3 16,0 0 4-16,0-4-7 0,4-4 1 0,-3 1-6 15,2-4 0-15,0 2 2 0,2-3 1 0,-1-1 1 16,0 1-3-16,-5-2 1 0,3 3-1 0,-1-3-1 15,-2 1 5-15,0 3-8 0,-1-1 3 0,-3 4-1 16,-4 3-6-16,0 5 9 0,-4 2-3 16,-3 3-2-16,-2 2-8 0,-3 1-5 0,-2 2-8 15,1 5-1-15,1 3 10 0,0 8-2 0,1 2 11 16,-2 2 6-16,2 3-5 0,-2 0 9 0,5 0-5 16,0-2 2-16,3-1 1 0,5 0-2 0,1-3 1 15,4-1-1-15,1-2 2 0,5 1-3 16,-1-6 0-16,3-2-1 0,0-2-9 0,0-6 0 15,4-2-8-15,-3-2-6 0,1-4 1 0,0-4-16 16,0-1-8-16,0-5-14 0,-3-5-8 16,0-2-7-16,1-1-5 0,-3 0 3 0,0-4 2 15,4-2 16-15,-1 1 11 0,1-2 8 0,3-1 11 16,-3-2-5-16,3-2 6 0,1-1 11 0,-2-2 4 16,-1 1 9-16,2-1 4 0,-3 5-2 0,-4 2 1 15,1 5 2-15,-8 7 1 0,-1 7 1 16,-4 2 7-16,-3 1 3 0,1 3 13 0,-4 1 14 15,-3 2 9-15,2 2 5 0,-1 1-2 16,1 0-9-16,-2 0-10 0,2 1-4 0,-1-1-10 0,2 2-5 16,-1-1-6-16,-3 1-13 0,1 1 1 15,1 0-1-15,-1 3 1 0,0 0 7 0,2 0-1 16,-2 1-1-16,2 2 2 0,-3 2 0 0,3-4-2 16,1 2-1-16,0 1 2 0,0-1-6 0,0 1 8 15,2-1 1-15,2-2-1 0,-1-1 9 16,1-1-1-16,-4-2 4 0,1-1 4 0,1 1-1 15,-2-3 9-15,2-2 5 0,1 1 4 0,1-2 0 16,-3 3-3-16,1-2-4 0,2 2-8 0,0-1 2 16,0-3-12-16,4 0-6 0,-4 1 0 15,0 1-4-15,0 1 1 0,-1-1 2 0,-1 1-3 16,-2-4-6-16,0 4 8 0,2 1-1 0,-2 0-1 16,0 0 10-16,0-2-8 0,0 2 3 0,1-1 0 15,-1 1-6-15,0 0 3 0,3-3-2 16,-3 0 1-16,1-1 0 0,-1 3 0 0,0-1 1 15,0 2-4-15,0 0 8 0,0 0-8 0,1-1 2 16,-1 1 3-16,0 1-12 0,0-1 7 16,0 0-1-16,-1 0 0 0,1-1 6 0,-1 1 1 15,-2 0 2-15,2 0 2 0,-1-2 3 0,2 1-5 16,0-1-3-16,-2-1 3 0,0 2-8 0,0-2 4 16,-1 1 0-16,0 1-5 0,2-2 7 0,1 3-10 15,-5 0-3-15,-2 0-4 0,-4 4-6 0,0 4 2 16,-6 2 4-16,-7 9 5 0,-3 1-1 15,-5 7 6-15,2 3 4 0,-3 1-7 0,6 2 10 16,-2-2-3-16,3 2-6 0,3-1 7 0,6 2-8 16,2-5 2-16,2-1 2 0,5-4 0 15,4-3 0-15,4-4-1 0,4 0-2 0,-2-4 1 16,9 1 0-16,2-5 2 0,2 0 1 0,4-1 4 16,2 0-7-16,5-5 3 0,6-2 2 0,-2-1-3 15,4-6 5-15,1 1 0 0,3-4-5 16,-1-1 0-16,2-4 3 0,0-1-3 0,4-3 0 15,0-2 5-15,4 0-6 0,-3-6 2 0,2 0 1 16,-2-4-6-16,-2-4 5 0,-1 2-1 0,1-1-3 16,-2 0 1-16,-4 0 0 0,0-1-1 15,-3 0 4-15,-5 3 0 0,-8 3-5 0,-3 6 2 16,-9 6 1-16,-1 0-2 0,-7 3 6 0,-7 3-5 16,1 2-4-16,-1 4 1 0,-5 1-4 0,1 0-1 15,-2 1-1-15,-3 4-1 0,-9 2-2 0,-3 4 3 16,-3 7 5-16,-3 1-2 0,-4 3 9 15,6 7-3-15,-2 3-4 0,8 0 5 0,-1 6-6 16,5-4 6-16,2-1 3 0,7-2 1 0,3-6-1 16,6 4-2-16,4-5-2 0,0-2-1 0,3-2 3 15,5-7 2-15,1 2 2 0,6-6 5 16,3 2 0-16,-2-4 4 0,8-1 4 0,3-3-2 16,1-1 1-16,5-2-5 0,5-2-5 0,1-3-3 15,0 0 1-15,1-6 2 0,-4 2 1 16,-1-4-1-16,-4 4-3 0,5-6 0 0,-7 0 0 15,8-4 0-15,-8-4 1 0,3-1-1 0,-2-1-4 16,-2-2-2-16,1-5 3 0,1 2-2 0,-2-2 4 16,-8 2-4-16,0 3-7 0,-2 4 2 15,-5 3 1-15,-5 5 0 0,-2 3 6 0,-6 8-5 0,-2 2-3 16,-3 3 1-16,1 1 0 0,1-1-4 16,-1 0-1-16,0 2-2 0,0-2-3 0,3 3-2 15,-1 0-1-15,0 1-1 0,0 2 2 0,2 0 3 16,2 4-1-16,2 2 4 0,1 4-2 0,3-2 8 15,6 4 6-15,-1 2 2 0,6 0 0 16,0 1 0-16,-3 0-2 0,2 1-2 0,-3-2 5 16,-3 2-4-16,-4 1 1 0,-1-1 0 0,-3 1-4 15,-4 0 5-15,-7-3 2 0,-3 0 5 0,-6-2 4 16,-10-1 0-16,-1 1-1 0,-5-3-3 16,4-1 3-16,-7-2 1 0,4-3 1 0,-5-1 2 15,-3 0-6-15,6-1-2 0,-2-5-1 0,1-5 0 16,3 1 2-16,3-1-5 0,1 1-20 15,3-1-38-15,4 1-68 0,-1-1-77 0,1 1-110 16,1 1-193-16,0 2-424 0,-1 1-274 0</inkml:trace>
        </inkml:traceGroup>
      </inkml:traceGroup>
    </inkml:traceGroup>
    <inkml:traceGroup>
      <inkml:annotationXML>
        <emma:emma xmlns:emma="http://www.w3.org/2003/04/emma" version="1.0">
          <emma:interpretation id="{9CD7CFF7-F257-4949-84D7-BA0DF3B47E45}" emma:medium="tactile" emma:mode="ink">
            <msink:context xmlns:msink="http://schemas.microsoft.com/ink/2010/main" type="paragraph" rotatedBoundingBox="15752,10276 24931,9288 25186,11653 16006,126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4F62D9F-64C6-4B91-A432-B16C60C4313F}" emma:medium="tactile" emma:mode="ink">
              <msink:context xmlns:msink="http://schemas.microsoft.com/ink/2010/main" type="line" rotatedBoundingBox="15752,10276 24931,9288 25186,11653 16006,12641"/>
            </emma:interpretation>
          </emma:emma>
        </inkml:annotationXML>
        <inkml:traceGroup>
          <inkml:annotationXML>
            <emma:emma xmlns:emma="http://www.w3.org/2003/04/emma" version="1.0">
              <emma:interpretation id="{9B011925-17B6-47E9-AA7F-86196110A528}" emma:medium="tactile" emma:mode="ink">
                <msink:context xmlns:msink="http://schemas.microsoft.com/ink/2010/main" type="inkWord" rotatedBoundingBox="15752,10276 24931,9288 25186,11653 16006,12641"/>
              </emma:interpretation>
              <emma:one-of disjunction-type="recognition" id="oneOf15">
                <emma:interpretation id="interp75" emma:lang="en-IN" emma:confidence="0">
                  <emma:literal>-Infrastructure</emma:literal>
                </emma:interpretation>
                <emma:interpretation id="interp76" emma:lang="en-IN" emma:confidence="0">
                  <emma:literal>-Infrastructur</emma:literal>
                </emma:interpretation>
                <emma:interpretation id="interp77" emma:lang="en-IN" emma:confidence="0">
                  <emma:literal>m Infrastructure</emma:literal>
                </emma:interpretation>
                <emma:interpretation id="interp78" emma:lang="en-IN" emma:confidence="0">
                  <emma:literal>-Infrastructura</emma:literal>
                </emma:interpretation>
                <emma:interpretation id="interp79" emma:lang="en-IN" emma:confidence="0">
                  <emma:literal>~ Infrastructure</emma:literal>
                </emma:interpretation>
              </emma:one-of>
            </emma:emma>
          </inkml:annotationXML>
          <inkml:trace contextRef="#ctx0" brushRef="#br0" timeOffset="50866.6868">20097 6479 1272 0,'-6'-9'344'0,"-4"-2"-129"0,5 0-62 0,4 4-40 16,3-1-28-16,2 2-31 0,7-2-26 0,2-5 1 16,4 1 11-16,5-2 18 0,6-3 9 0,9-3 5 15,6 2-2-15,8-4-5 0,3 2-5 16,10-3-2-16,1-3-6 0,2 3-11 0,2-1-8 15,-5 4-11-15,-2 3-6 0,-11 1-1 0,-8-1-8 16,-5 5 0-16,-9 2-1 0,-3 0 0 0,-3 1 4 16,-9 2 3-16,-2-1 3 0,-7 4 6 0,-2-2 7 15,-3 1-2-15,-2 2-5 0,0-1-6 16,-1-1-16-16,-6 4-11 0,2-1-10 0,-4 2-9 16,-1 2 1-16,-3 2 2 0,-5 2 7 0,4 5 6 15,-7 7 7-15,1 5 3 0,-3 3 3 16,3 7 4-16,-1 2-2 0,8 2 2 0,3-3 1 15,8-1-4-15,4-1 4 0,1-2 1 0,7 0 1 16,0-2 1-16,3-6 0 0,3-2-1 16,0 0 0-16,5-5 2 0,-3 0-5 0,0-3 2 15,-1-3-1-15,-3-1-2 0,0-2 5 0,-4 0-4 16,-2 0-1-16,-5-3 1 0,-1 1-6 0,-1 1 3 16,1-4 1-16,-2 1 1 0,1-2 3 0,1 0 2 15,1-2 1-15,1 1 1 0,-1-4-1 16,6 3-6-16,-2-3-3 0,6-2-1 0,3-5-4 0,8-6 2 15,5-4 1-15,2-1-1 0,2-2 5 16,1-1-3-16,-2-4 5 0,-5 4-4 0,-1-2 5 16,-4 3-4-16,2 5 0 0,-9-1 6 0,-2 3-5 15,-6 4 3-15,-2 4 0 0,2 1 0 16,-5 5 5-16,-1 1 0 0,-3 3-4 0,1 3-10 16,1-2-11-16,-5 4-1 0,3 5 0 0,-1 3 13 15,-5 8 2-15,0 4 6 0,-3-1 1 0,8 6-4 16,-4 1 1-16,6-2 1 0,0-3 1 15,3-1-2-15,3-3 2 0,1-5-4 0,5-1-3 16,2-4 4-16,3 0-1 0,0-5 1 0,2-2 3 16,5-2-3-16,-3-6 2 0,5 0 0 0,1-5-1 15,-2-2 1-15,3 0-2 0,-2-7 1 16,-7 2-2-16,4-6 4 0,-4 2-2 0,-2-4 3 16,0-5 2-16,-3 0-5 0,-4-2 8 0,2 3-5 15,-6 0 2-15,2 3 3 0,-2 4-6 0,-2 5 3 16,1 4 1-16,-2 7 1 0,0 1 0 15,-2 4-3-15,1 1-10 0,0 2-7 0,-1 5 5 16,-2 4-1-16,4 5 5 0,-1 6 9 0,1 3-7 16,0 1 1-16,1 2 0 0,3 0-1 0,-1-1 0 15,0-2 2-15,1-4 2 0,4 0-4 16,1 0 0-16,-1-5-4 0,3-1-4 0,2-1-10 16,1-4-17-16,0-3-25 0,1-3-31 0,3-3-39 15,-2-7-51-15,0-4-88 0,0-2-142 0,7-7-202 16,-3-2-176-16,-3-2 203 0,-1-1 586 15,-4-1 0-15,2-3 0 0,-2-1 0 0,3-4 0 16,-3-3 0-16,1 1 0 0,0-3 0 0,8-4 0 16,-5 2 0-16,1 1 0 0,-1 2 185 0,3 3 108 15,-6 4-13-15,-1 6-32 0,-5 5-5 16,3 6 11-16,-8 5 11 0,-2 5-1 0,0 1-52 16,-1 3-72-16,-3 0-57 0,-4 5-38 0,-3 5 14 15,2 4 21-15,-9 8 7 0,1 1-8 0,-1 7-18 16,-2-3-14-16,2 4-11 0,-1-1-4 15,4 1-9-15,8-3-6 0,-1-2 0 0,6 0-11 16,6-5-1-16,2-2-2 0,2-3-1 16,6-4 1-16,5-3 2 0,-1-1 3 0,5 0-6 0,4-4-1 15,2-4-4-15,6-3-5 0,-1-3-5 0,5-3-14 16,0-6-22-16,1-2-31 0,0-6-29 16,4-3-21-16,-4-2-30 0,-1-5-9 0,-6-3 4 15,1 0 15-15,-4-10 42 0,-3 0 39 16,-2-3 30-16,-1-2 19 0,-6-2 14 0,3-7 8 0,-2-1 4 15,-4-3 11-15,2 2 7 0,-1 1 12 16,-4 3 20-16,-6 5 24 0,2 6 24 0,-7 4 20 16,-1 11 18-16,-1 4 0 0,-3 6 0 0,0 8-17 15,0 3-25-15,-3 1-19 0,4 4-28 16,1 1-19-16,-1 2-19 0,2 3-23 0,-3 3-6 16,1 4-3-16,0 11 12 0,-5 5 14 0,1 15 9 15,-6 6 6-15,0 6-1 0,-6 4 1 0,3 3-6 16,2 3-3-16,1 0-2 0,0-1-6 0,0-1-2 15,8-4 1-15,-2 1-2 0,7-5 2 0,6 3-2 16,0 2-6-16,4-1-14 0,2 0-19 16,3-3-35-16,-3-1-60 0,0-1-98 0,-7-6-142 15,2-5-309-15,-6-6-865 0</inkml:trace>
          <inkml:trace contextRef="#ctx0" brushRef="#br0" timeOffset="49664.2122">20589 5539 2695 0,'-2'0'62'15,"-2"0"-69"-15,4 9-27 0,8 4 3 0,1 11 19 16,-1 10 11-16,3 9 1 0,-2 11 5 15,-3 9 5-15,-5 7 3 0,-1 10 4 0,-5 0 3 16,-6 2 1-16,-4 0 1 0,-6 0 6 0,3-2-1 16,-6 2 4-16,-3-3 3 0,1 1-4 15,-5-5 0-15,-4-3-9 0,7-7-5 0,-2-7-6 16,5-6-5-16,2-8-14 0,4-7-21 0,2-7-35 16,3-7-61-16,0-8-79 0,1-5-114 15,5-7-197-15,-1-5-408 0,-2-8 107 0</inkml:trace>
          <inkml:trace contextRef="#ctx0" brushRef="#br0" timeOffset="51834.8452">22319 6202 1057 0,'5'-19'129'0,"5"-3"-82"0,10-6-40 15,-1 4-7-15,8 1 0 0,9 2 10 0,0 1 10 16,3-2 24-16,4 4 28 0,0 3 21 16,-2 3 13-16,-2 1-8 0,-1 7-10 0,-5 2-13 15,-5 2-10-15,-2 5-3 0,-7 4-2 0,-6 3 3 16,0 3-1-16,-5 5 4 0,-5 3-3 0,-3 4-5 15,-4 2-2-15,-3-3-8 0,-2 4-9 16,2-2-4-16,-3 1-8 0,6-4-2 0,-6 2-7 16,6-3-4-16,1-4-4 0,-2 1-4 0,5-3 0 15,1-3-3-15,5 1-4 0,-2-8-4 16,0-2-4-16,4-2-1 0,-4-2 4 0,7-1 7 16,-2-2 4-16,4-2 2 0,1-5 1 0,2-1-4 0,3-7 1 15,0 0 1-15,-3-5 0 0,6-4-1 16,-4-2-1-16,2-7 1 0,-3 2-1 0,-2-4 5 15,-1 0 2-15,-4 2 0 0,0 2 2 0,-4 3 0 16,-4 4 6-16,3 10 7 0,-5 6 6 16,-3 3 0-16,3 9-8 0,-4-3-19 0,4 1-20 15,-1 4-5-15,0 2 0 0,-1 7 7 0,0 9 12 16,-1 2 1-16,3 2 2 0,0 6 2 16,0 0 0-16,3 2-1 0,-1-1-2 0,0-1 2 15,0-4-3-15,5-2 7 0,-3-4-1 0,3-2-4 16,-2-3 1-16,-1-7-5 0,6-2 1 0,-6-1 3 15,8-4 4-15,-4-4 4 0,1-1 0 16,0-7 1-16,6-2-4 0,5-3 0 0,-2-8-1 16,-1-1-3-16,5 0 1 0,-4-2-6 0,4-5-3 15,1-1 7-15,-3 1-3 0,1-5 6 16,-5 4-1-16,3-4-3 0,0 0 0 0,-4-1 0 16,3 0 1-16,-2 2 0 0,1 2 2 0,-4 5-4 15,-1 8-2-15,-3 4 2 0,-3 8 0 0,0 2 5 16,-4 2 0-16,-2 2-8 0,0 2-4 0,0 4-5 15,-2 6 3-15,2 7 4 0,-2 7 7 0,-1 7 4 16,0 3-2-16,2 2 3 0,-2-2-3 0,-1-2 3 16,2-2 0-16,2-3-3 0,0 0 1 15,2-2-3-15,2-6 0 0,0 0 2 0,4-4 1 16,-1-3 0-16,5-2-3 0,0-3 3 0,4-2 1 16,6-4 2-16,-1-3 4 0,9 0-5 15,-1-3-2-15,3-4-3 0,5-2-3 0,-1-1 3 16,-1 0 0-16,2-7-1 0,-3 2-1 0,-3-5 0 15,1-2-2-15,-4-4 3 0,-3-2 4 16,-2-6-5-16,-1-1 2 0,-5-2-3 0,-1-2-2 16,-5-2 5-16,-2 1 0 0,1-2 2 0,-2 7 0 15,-4 4-1-15,-2 7-3 0,-6 5 0 0,-2 5 0 16,-4 7-8-16,2 1-1 0,-2 6-2 16,-5 6-2-16,-8 3 13 0,-4 6 0 0,-4 11 6 15,-3 6 5-15,0 8-5 0,-1 2 5 0,6 3 3 16,2 0 6-16,5-3 3 0,6-6 3 0,7-1-3 15,9-4-6-15,4-3 4 0,8-6 0 0,1 1 7 16,6-3 1-16,5-4-1 0,4-3 0 0,7 0-12 16,8-6 3-16,3-1-2 0,5-3-4 15,2-3-5-15,1 0-7 0,6 0 5 0,-2-2 0 16,0 1 5-16,-1-3 3 0,-6-2-8 0,-5-2 0 16,1-4-3-16,-6 2-4 0,-3-2 6 0,-9-4-3 15,0 2-2-15,-8-2-7 0,-5 1-9 16,-2-1-14-16,-8 3-19 0,0 3-22 0,-5 1-31 15,-2 3-35-15,-2 1-73 0,-2 1-151 0,-6 2-175 16,-3 4-423-16,-6-1 32 0</inkml:trace>
          <inkml:trace contextRef="#ctx0" brushRef="#br0" timeOffset="47233.5338">15679 6665 440 0,'-10'-3'254'0,"-6"-3"-106"16,-1 0-32-16,1 3-1 0,6 1 26 0,-1 1 40 16,1 0 23-16,1 1 7 0,0 1-10 15,1 0-29-15,0 3-29 0,0-2-26 0,0 0-20 16,-1 2-15-16,0-2-6 0,4 1-5 0,-1-2-2 16,2 1-4-16,3-2-11 0,-2 0-9 0,3 3-11 15,0-2-8-15,0 1-5 0,0-1-7 16,0 1-2-16,-1-2-2 0,1 1 3 0,1-1 0 15,-1 0-1-15,0 0 0 0,0 0-2 0,0-1 0 16,3 1 1-16,-2 0 0 0,3 0 6 16,0 1-1-16,0-2 4 0,2-1 2 0,0 1 0 15,1-2 2-15,1 0-4 0,-1 3-3 0,-2 0-7 16,2 3-4-16,0-2 1 0,-2 1-3 0,-1-1 2 16,1 1-2-16,1-2-3 0,-2 1 1 15,1-1-2-15,1 0 3 0,-1 2 0 0,0-1-1 16,2-1-1-16,-4 1-2 0,3 0 2 0,0 1 0 15,-1-2 3-15,2 1-1 0,0 2-3 16,-3-3 1-16,4 2-3 0,-4-4 5 0,1 2 0 0,2 0 0 16,-1 0 0-16,1 2-3 0,2-2 1 0,0 0-2 15,-3 0 3-15,2-2 1 0,2 2-2 16,0-3 2-16,4 3-5 0,-2 0 3 0,1 0 0 16,2 0 2-16,1 0-2 0,-2 5-1 0,-1-5 0 15,-5 0-3-15,0 1 6 0,-3-1 0 0,1 0-1 16,-4 0 0-16,1 0-4 0,-3 0 1 15,0 0 2-15,1 0-1 0,-1 0 3 0,0 2-2 16,0 0-2-16,0-2 1 0,0 0 0 0,0 0 4 16,0 0-2-16,-1 0 3 0,1 1-4 15,-3 2-2-15,2-1 3 0,0-1 0 0,1-1 2 16,0 2 0-16,-4-1 0 0,1-1 0 0,2 2 0 16,-3-2 5-16,2 1-1 0,0 1 0 0,0-1-1 15,1 1-5-15,1-2 5 0,-1 0-1 16,1 0-1-16,1 0 2 0,-1-2-8 0,0 2-7 15,1-1-8-15,1-2-12 0,0 1-18 0,-2 1-15 16,2-2-24-16,-1-1-35 0,3 2-60 0,3-5-79 16,-5-2-101-16,9-3-170 0,1 0-288 0,4-2-221 15</inkml:trace>
          <inkml:trace contextRef="#ctx0" brushRef="#br0" timeOffset="49404.9078">16914 6266 1533 0,'8'-6'341'0,"-1"0"-226"0,1-1-72 15,-3 6-38-15,-3 1-7 0,-2 1 4 16,-3 1 18-16,-2 4 39 0,-5 0 16 0,-3 2 0 16,-5 1-13-16,-3 4-37 0,-8-1-12 0,-4 4 0 15,-3 0 0-15,-3 0 0 0,0-3 3 16,2-2 4-16,3-4 6 0,11-3 7 0,5-2 7 15,4-2 11-15,8 0 6 0,4-5 1 0,4 2-16 16,3-8-15-16,2-1-15 0,3-6-8 0,4-2 3 16,9-6 2-16,5-4 5 0,4 0-1 15,3-1 2-15,1-3-2 0,0 5-3 0,-2-5 1 16,2 2 1-16,-8 2 1 0,-1 0 1 0,-3 4-1 16,-5 5 1-16,-3 4-3 0,-4 3 1 0,-7 9 0 15,-1 2-2-15,-4 3-7 0,0 5-8 0,-1 0-3 16,0 7 3-16,1 6 16 0,1 8 10 0,0 8 2 15,2 10 0-15,-2 2-10 0,1 11-4 16,-4 8 2-16,-3 1-2 0,-2 7 1 0,-5 0-3 16,-4 0 1-16,-3 4-3 0,-1-3 1 0,-5-4 6 15,-2 3-4-15,-7-2 1 0,-3-3-2 16,-5 1-4-16,-6-4 4 0,-7-5 0 0,0-3-1 16,-4-2 3-16,4-3-6 0,0-9-1 0,7-2 3 15,2-10 3-15,6-8-1 0,9-5 4 0,3-8-2 16,11-7 8-16,3-3-4 0,10-6-4 15,-1-5-3-15,5-3-17 0,5-3-4 0,-3-3 0 16,3-1 0-16,2-1 5 0,6-1 5 0,0-2 2 16,6 2-3-16,1 0-3 0,-2 3 5 0,5-2-2 15,-5 6 4-15,2 0 4 0,-2 4-6 16,-1 2 2-16,-2-1-1 0,1 4-2 0,-5 2 3 16,1 1-2-16,-4 2-2 0,1 1-4 0,1 1 1 15,-4 1-2-15,5 2 4 0,-3-1 8 0,4-2-5 16,3 0 3-16,5 0-1 0,4-3-3 0,3-2 6 15,3-4 2-15,6 1-2 0,-1-2 1 16,1-3-1-16,1-1 0 0,1-7 1 0,0 2 6 16,-5-5-5-16,2-3-1 0,-3 0 0 0,0-1-7 15,-6 1 8-15,1 1 1 0,-6 2-1 16,-4-2 5-16,1 5-6 0,-3 2 0 0,-5 5 0 16,1 5 2-16,-6 3-2 0,1 2 0 0,-5 4-8 15,-2 4-12-15,-3 4 9 0,0 2 2 0,2 8 9 16,1 3 10-16,1 6-6 0,-4 5 0 15,0-1-2-15,-1 2-1 0,-1-4 0 0,0 0 0 16,0-2-3-16,0-5-1 0,2-3 4 0,-6 0-1 16,6-7 2-16,0-2 5 0,3-6-4 0,1-2 4 15,2-4 3-15,2 0 6 0,-1-2 3 16,4 0-5-16,-2-5-4 0,2-3-11 0,4-5 0 16,2-4-2-16,2-2 3 0,4-6 6 0,-3-1-7 15,4-1 1-15,0-2-4 0,4 1-3 0,1 1 5 16,2 6 0-16,-3 3-1 0,-5 8-2 0,3 4-1 15,-6 2-3-15,1 7 5 0,-2 2 1 16,2 5-3-16,-3 3-4 0,-1 5-2 0,-1 4-3 16,-2 4 8-16,2 0 2 0,-3 3 4 15,3-1 0-15,2-1 0 0,0-3-1 0,4-3-2 0,1 0 5 16,-1-5-4-16,4-5 2 0,3-3 1 0,3-4-5 16,9-4 7-16,-3-5 0 0,8-6 0 15,2-2 3-15,3-3-5 0,1-1 0 0,-1-2-2 16,-2 2 3-16,-1-4-1 0,-4 1-2 0,-6-2-4 15,-4-1 0-15,-5-6 3 0,-3-4 1 16,-3-2 4-16,0-5 1 0,-4-2-1 0,-1-2-4 16,0-4 2-16,-2-1 3 0,1-2-4 0,-3 0 0 15,-5 3 3-15,3 5-10 0,-5 3 12 16,-2 7 0-16,-1 3 2 0,-1 8 8 0,-2 6-5 16,-5 6 0-16,5 6 0 0,-3 4-6 0,-1 4 1 15,0 1-9-15,2 5-5 0,-2 2-10 0,0 5 6 16,-3 8 7-16,-2 10 7 0,1 10 9 0,-6 10-9 15,2 7-1-15,0 6-1 0,-2 9 3 16,-2 6 4-16,1 5-1 0,-6 6 2 0,-3 2-4 16,-3 9 0-16,-3 1 0 0,-1 1 1 0,-3 2 3 15,1-7-4-15,-3 2 1 0,6-3-4 0,1-1 0 16,2-2-1-16,3-9 2 0,3-3 1 0,4-6-1 16,1-3 2-16,5-7-4 0,1-4-2 15,3-14-2-15,6-9-9 0,0-9 1 0,4-9-3 16,0-8 0-16,0-5 5 0,2-5-1 0,0-4 4 15,-1-3 3-15,7-2 6 0,3-7 2 16,9-6 0-16,1-11 1 0,6-9-4 0,4-5-2 16,1-9 0-16,0-4-1 0,-1-4 1 0,0-6 1 15,-3-5 1-15,-2-5-2 0,-5-1-1 0,-2-1-1 16,-3 6-1-16,-8 4 5 0,-3 4-2 16,-6 4 3-16,-10 5-3 0,2 4-4 0,-2 8 5 15,-6 8-3-15,-1 3 1 0,-4 5-2 0,0 4-8 16,-2 6-4-16,1 5-1 0,-2 7 3 15,-1 2 1-15,-1 6 1 0,2 2-1 0,-3 4-1 16,1 6 2-16,-3 4 3 0,8 1 2 0,-1-4-1 16,9 0-5-16,10-5-3 0,4-2-7 0,3-1 3 15,9 1 5-15,8-4 10 0,6-4 10 0,7-6 2 16,6-4 4-16,3-4-1 0,10-5-3 16,0-6 1-16,7-2-3 0,2-2 0 0,2-3-5 15,-6-3-1-15,4 4 2 0,-8-2 0 0,0 2 4 16,-5 1-2-16,-3-1 2 0,-6 2 0 0,-4 2 2 15,-5 2 1-15,-7 2-4 0,-6 8 0 0,-5 3-2 16,-8 6 3-16,-1 6 7 0,-3 0 3 16,0 0-1-16,-2 2-10 0,2 2-6 0,-1 8-2 15,1 7-2-15,-3 5 8 0,-1 3-1 0,0 4 0 16,2 0 1-16,-1-1-2 0,2 0 1 0,2-4 2 16,0-2-1-16,1-2-1 0,4-1-1 15,1-2-1-15,6-1-2 0,4-4 3 0,5-4-1 16,5-3 1-16,5-6-1 0,3-1-4 0,3-4 4 15,-1-3-1-15,2-2 2 0,-3-3-2 0,1-5 0 16,1 2 0-16,0-5-2 0,1-1 4 16,-3-5-1-16,0-2 1 0,-4-4 2 0,1-4-4 15,-5-2 5-15,0-2-1 0,-5-1 0 16,-2 2 1-16,-5 0-1 0,-4 4 0 0,-2 5 1 0,-6 5 5 16,-7 10-1-16,-1 0-4 0,-5 9-2 15,-5 3-11-15,-2 4-5 0,-7 7 3 0,-2 5 3 16,-2 3 11-16,-2 7-1 0,-8 4-2 0,7-1 0 15,-5 4-3-15,5 2 3 0,2-3 2 0,3-1-1 16,2 1-1-16,5-3 0 0,0 1-1 0,7-4-3 16,5-2-1-16,5-6-6 0,2-3-3 15,5-4 2-15,1-3 1 0,5-3 9 0,1-1 4 16,2-2 4-16,4-5 1 0,1-1 0 0,4-4-1 16,1 1-3-16,-5-1 2 0,5-2-3 15,0-1 0-15,-6 3 0 0,0 2-1 0,-5 4 2 16,-3 1-2-16,-7 2 3 0,1 2-2 0,-2 2 1 15,-2 2 0-15,1 4 0 0,-1 5 1 0,0 2-1 16,3 2-2-16,-2 2 1 0,3 0-2 16,-2 0 2-16,4-1 0 0,-3-1-1 0,6-5 1 15,-3-4-1-15,8-3 1 0,2-2-1 0,1-3 4 16,4-5-2-16,4-4 3 0,2-3 1 0,0-7-2 16,6-2 2-16,-2 1-2 0,-3-6 0 0,1-1 1 15,1-2-3-15,-6-3 1 0,2-2-1 16,-7-1 1-16,3 0 0 0,-2-5 1 0,-5 4 0 15,-1-3-4-15,-3 3 4 0,-5 2-2 16,0 3 2-16,-6 5-1 0,2 4 1 0,-3 8-2 0,0 5 1 16,-2 6 1-16,1 3-1 0,1 0-4 15,0 0-10-15,0 0-11 0,0 1-4 0,3 5 5 16,3 5 5-16,-2 3 14 0,7 6 0 0,3 4 1 16,-1 4 0-16,3 1-2 0,4 4 3 0,-1-1 1 15,4 0 1-15,-4-1-2 0,2 1 2 16,-5-1-2-16,3-1 2 0,-8-2 2 0,-2-4-5 15,-8-1 1-15,-1-4 0 0,-2-3 4 0,-9 0 5 16,-3-3 4-16,-3-1 1 0,-6-1-2 16,-4-3-4-16,-2-1-2 0,-6-2-1 0,4-4 0 15,-4-1-3-15,6-3-5 0,2-3-7 0,4 0-14 16,7 0-13-16,4-4-41 0,5-3-52 0,3-1-78 16,6-8-145-16,7-1-234 0,5-9-373 15,8-1 133-15</inkml:trace>
        </inkml:traceGroup>
      </inkml:traceGroup>
    </inkml:traceGroup>
    <inkml:traceGroup>
      <inkml:annotationXML>
        <emma:emma xmlns:emma="http://www.w3.org/2003/04/emma" version="1.0">
          <emma:interpretation id="{AD7182B2-AB45-433B-98DF-A92AEEA41AE3}" emma:medium="tactile" emma:mode="ink">
            <msink:context xmlns:msink="http://schemas.microsoft.com/ink/2010/main" type="paragraph" rotatedBoundingBox="15570,12596 19981,12432 20037,13933 15626,140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49537C-C59C-4174-A17E-A1C50B0459D2}" emma:medium="tactile" emma:mode="ink">
              <msink:context xmlns:msink="http://schemas.microsoft.com/ink/2010/main" type="line" rotatedBoundingBox="15570,12596 19981,12432 20037,13933 15626,14096">
                <msink:destinationLink direction="with" ref="{76D83820-3244-4856-BC7F-15B1459127C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B158A67-80E5-4516-B88A-DD2CF2F193A5}" emma:medium="tactile" emma:mode="ink">
                <msink:context xmlns:msink="http://schemas.microsoft.com/ink/2010/main" type="inkWord" rotatedBoundingBox="15570,12596 19981,12432 20037,13933 15626,14096"/>
              </emma:interpretation>
              <emma:one-of disjunction-type="recognition" id="oneOf16">
                <emma:interpretation id="interp80" emma:lang="en-IN" emma:confidence="0">
                  <emma:literal>-HR</emma:literal>
                </emma:interpretation>
                <emma:interpretation id="interp81" emma:lang="en-IN" emma:confidence="0">
                  <emma:literal>- HR</emma:literal>
                </emma:interpretation>
                <emma:interpretation id="interp82" emma:lang="en-IN" emma:confidence="0">
                  <emma:literal>-Hr</emma:literal>
                </emma:interpretation>
                <emma:interpretation id="interp83" emma:lang="en-IN" emma:confidence="0">
                  <emma:literal>_ HR</emma:literal>
                </emma:interpretation>
                <emma:interpretation id="interp84" emma:lang="en-IN" emma:confidence="0">
                  <emma:literal>- Hr</emma:literal>
                </emma:interpretation>
              </emma:one-of>
            </emma:emma>
          </inkml:annotationXML>
          <inkml:trace contextRef="#ctx0" brushRef="#br0" timeOffset="52802.9495">17396 8538 1500 0,'-8'-8'219'0,"-3"-3"-41"0,3-1-41 0,2 7-17 15,6 4-10-15,0 2-21 0,0 1-36 0,0 4-6 16,-1 8 12-16,-6 10 15 0,1 15 18 0,-6 15-1 16,-3 9-15-16,-3 7-10 0,-2 5-13 15,3 1-3-15,2-3-7 0,-2-1-6 0,3 0-7 16,4-4-9-16,-1 0-3 0,-3 3-13 0,2-4-3 16,2-2-7-16,-4-6-13 0,-3-5-11 0,3-5-26 15,2-2-35-15,0-9-32 0,3 4-30 0,-3-11-248 16,4-4-393-16,1-7-712 0</inkml:trace>
          <inkml:trace contextRef="#ctx0" brushRef="#br0" timeOffset="53160.5893">16914 9421 1044 0,'7'-15'119'0,"0"-6"-65"16,5-5-48-16,2 6-7 0,9 3 8 0,1-2 23 15,5 0 27-15,1-1 20 0,4-1 14 0,-1 0-2 16,5-1-9-16,4 1-16 0,2 0-15 15,4-3-14-15,3 0-14 0,1 0-5 0,-1-2-5 16,-2 3-3-16,-1-9 1 0,1 0-1 0,-3-4 0 16,-6 0 0-16,-5-1 0 0,-3-2 5 0,-5-3 4 15,-3 0 3-15,-5 1-1 0,-6-3 3 16,-3 4 1-16,-1 5 3 0,-2 4 8 0,-4 6 6 16,-3 5 6-16,-2 7 4 0,-2 4 10 0,0 0 6 15,1 3 9-15,2 3 6 0,-3 1-6 16,3 2-11-16,-1 0-20 0,0 3-22 0,2 1-9 15,-3 4-7-15,2 9 5 0,-5 10 10 0,1 13 1 16,1 8 7-16,-4 9-1 0,3 2-2 0,-6 7-2 16,0 4-4-16,-1 3-1 0,-1 2-5 0,-2-3-2 15,0-4-3-15,-4-4-2 0,2 0-3 16,1-3-8-16,2-6-5 0,4-5-15 0,6-7-17 16,0-8-31-16,8-3-53 0,-2-6-83 0,5-4-142 15,1-9-314-15,3-4-798 0</inkml:trace>
          <inkml:trace contextRef="#ctx0" brushRef="#br0" timeOffset="53695.4194">18252 8763 2031 0,'-4'0'181'0,"0"0"-123"0,-1 6-40 16,0 8-12-16,2 8 19 0,-2 9 14 0,-1 6 11 15,4 6 3-15,-7 0 6 0,7 3 0 0,-5 0-7 16,0-3-3-16,2 3-8 0,-3-4-3 16,-3 4-5-16,2-2-3 0,2 0-4 0,-2-2-7 15,1-3-2-15,0-7-8 0,-7-3-1 0,3-6 1 16,5-10-5-16,2-5 0 0,3-5-1 0,1-4-5 16,-3-1-1-16,0-7-8 0,1-3-6 15,-2-8-1-15,0-10 4 0,2-4 8 0,3-7 5 16,0-5 4-16,1-1-2 0,5-8 2 0,0 1-3 15,4-6 1-15,1-5 2 0,6-5-1 16,0-3-4-16,6-3 0 0,4 0-1 0,5-2-2 16,6 5 5-16,5 3-1 0,0 8-1 0,-1 12 0 15,4 10-3-15,-2 9 2 0,-2 10 0 0,-3 9 1 16,-2 4 2-16,-6 13-2 0,0 4 2 16,-10 8-1-16,-3 13 1 0,-9 6 3 0,-3 6-3 15,-6 2-2-15,-6 6-2 0,-2-4-4 0,-5 2 5 16,-7 1 1-16,-5-6 2 0,-3 0 4 15,-8 0-3-15,-1-4 1 0,-6 4-2 0,0-1 4 16,-5-4-2-16,5-4 3 0,-4-2-1 0,4-5-3 16,8-3 6-16,8-8 1 0,10 1 7 0,9-4-1 15,4-3-2-15,10 4-2 0,4 4-3 16,3-2 4-16,6 6 2 0,6 2 3 0,2-1 2 16,4 4-6-16,4-2 3 0,2 1-4 0,4-1 0 15,4-4 2-15,17 4-7 0,14 3 1 0,21 1-2 16,26 7-4-16,18 0-8 0,25 4-29 0,15 2-149 15,18-3-304-15,17 7-1154 0</inkml:trace>
          <inkml:trace contextRef="#ctx0" brushRef="#br0" timeOffset="52424.637">15374 9007 1610 0,'-22'-8'749'0,"-5"1"-622"0,-2 1-28 16,15 4-53-16,10 4-20 0,4-2-7 0,4 0-9 16,4 3 1-16,5 1 4 0,9 2 10 15,9 0 20-15,13-4-2 0,11-5-1 0,15-5-6 16,15-2-13-16,3-6-5 0,10-1-6 0,5-1-3 16,-1 2-8-16,1 1-6 0,-1 2-21 0,-4-1-51 15,-1 4-83-15,-5-2-128 0,2-3-237 16,-4 5-456-16,-7-4 78 0</inkml:trace>
        </inkml:traceGroup>
      </inkml:traceGroup>
    </inkml:traceGroup>
    <inkml:traceGroup>
      <inkml:annotationXML>
        <emma:emma xmlns:emma="http://www.w3.org/2003/04/emma" version="1.0">
          <emma:interpretation id="{7AA05C7E-560C-4E16-93EE-910DC8D37677}" emma:medium="tactile" emma:mode="ink">
            <msink:context xmlns:msink="http://schemas.microsoft.com/ink/2010/main" type="paragraph" rotatedBoundingBox="16046,14431 23961,14479 23950,16336 16034,162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14EF4B7-B9E1-4DF6-9F07-F94F9F7B7F54}" emma:medium="tactile" emma:mode="ink">
              <msink:context xmlns:msink="http://schemas.microsoft.com/ink/2010/main" type="line" rotatedBoundingBox="16046,14431 23961,14479 23950,16336 16034,16288"/>
            </emma:interpretation>
          </emma:emma>
        </inkml:annotationXML>
        <inkml:traceGroup>
          <inkml:annotationXML>
            <emma:emma xmlns:emma="http://www.w3.org/2003/04/emma" version="1.0">
              <emma:interpretation id="{34371849-CC33-4E56-9020-A4CD40F8E4AC}" emma:medium="tactile" emma:mode="ink">
                <msink:context xmlns:msink="http://schemas.microsoft.com/ink/2010/main" type="inkWord" rotatedBoundingBox="16046,14431 19209,14450 19197,16307 16034,16288"/>
              </emma:interpretation>
              <emma:one-of disjunction-type="recognition" id="oneOf17">
                <emma:interpretation id="interp85" emma:lang="en-IN" emma:confidence="0">
                  <emma:literal>swift</emma:literal>
                </emma:interpretation>
                <emma:interpretation id="interp86" emma:lang="en-IN" emma:confidence="0">
                  <emma:literal>Swift</emma:literal>
                </emma:interpretation>
                <emma:interpretation id="interp87" emma:lang="en-IN" emma:confidence="0">
                  <emma:literal>Shift</emma:literal>
                </emma:interpretation>
                <emma:interpretation id="interp88" emma:lang="en-IN" emma:confidence="0">
                  <emma:literal>sniff</emma:literal>
                </emma:interpretation>
                <emma:interpretation id="interp89" emma:lang="en-IN" emma:confidence="0">
                  <emma:literal>Sniff</emma:literal>
                </emma:interpretation>
              </emma:one-of>
            </emma:emma>
          </inkml:annotationXML>
          <inkml:trace contextRef="#ctx0" brushRef="#br0" timeOffset="114190.0874">16615 10596 1 0,'6'-4'0'0,"-4"-2"0"16,5-1 0-16,0-4 0 0,2 3 0 15,-2 0 188-15,2-2 22 0,2-1-19 0,1 2-16 16,-3-3-9-16,3 1-22 0,-2 2-16 0,1-2-12 15,-1 2-14-15,-2 0 1 0,2-3-2 0,-1 1-1 16,-2 1-5-16,1-4 0 0,-3 3 1 0,2-4-7 16,-6 1 2-16,2-2-11 0,0 0-8 0,-3 2-4 15,-3 1-16-15,0 0 0 0,-2 1-12 16,-3 3-13-16,-4 0-8 0,-4 0-15 0,-3 3-9 16,-4 2-6-16,-6 4 5 0,-5 2-3 0,-5 3 2 15,-5 4 5-15,-3 2-5 0,-1-1 8 0,-2 7 1 16,5-2-2-16,2 2 7 0,0 2-5 15,4 3 3-15,3 3-2 0,3 5-2 0,7 1-1 16,2 1-1-16,7 1 1 0,5-1-3 0,7 3 1 16,2-2 0-16,10 0-1 0,1-2 3 0,5 2-2 15,5 0 2-15,3-2 4 0,6 1-2 16,4-5 2-16,3 2-1 0,0-1 1 0,1-1-1 16,1 2 2-16,3 3-1 0,-2-2-2 0,-1 2 3 15,-3-1-2-15,-6-1 1 0,-1-2 2 16,-10-1-1-16,-4-3 1 0,-7-4 2 0,-5-1 6 15,-7-3 4-15,-6 3 3 0,-10-1 3 0,-6-3-3 16,-10 0-1-16,-5 1-1 0,-5-3-2 0,-4 0 0 16,-6-2-5-16,0-2 1 0,-2-2-4 15,2-2 2-15,3-2 1 0,4 0-2 0,5-2 0 16,3-1-5-16,5 1 0 0,2-1-4 0,9 0-3 16,0 2-2-16,11 0-13 0,6-1-22 0,4 2-41 15,6 0-35-15,6 0-28 0,5 2-36 16,6 1-50-16,7 0-129 0,3 1-221 0,8 0-248 15,-1-2 507-15</inkml:trace>
          <inkml:trace contextRef="#ctx0" brushRef="#br0" timeOffset="115121.3535">17012 10849 1 0,'3'-6'0'16,"-3"-3"0"-16,1-4 196 0,1 4 125 0,2-2 29 15,-2 0-11-15,1 4-51 0,-3-1-60 0,1 3-55 16,-1 1-41-16,0-1-34 0,0 2-22 15,0 4-18-15,2-1-11 0,-1 0-10 0,-1 2-4 16,0-4-1-16,0 4-8 0,0 1-6 0,0 0-6 16,-3 2-3-16,-1 1 6 0,-1 8 5 0,-2 8 0 15,-2 6-1-15,-5 4-4 0,1 6-2 16,-4 3-2-16,0 3 2 0,-1 4-5 0,-1-3 1 16,-1 3-4-16,2-8-2 0,2-2 3 0,3-2-2 15,5-1 0-15,-2-4 0 0,8-4-6 0,2-3-1 16,5-5 0-16,2-7 1 0,-1-2 1 15,4-2 4-15,3-5 6 0,2-3 3 0,4-5 7 16,0-4 1-16,6-4-1 0,1-7 0 0,0 0-7 16,1-7-1-16,1-1-1 0,-2 1 2 0,-1-2-1 15,-3-1 1-15,-4 0-3 0,3 2-5 0,-3 0 2 16,-3 2-1-16,4 2-2 0,-4 4 3 16,1 2-8-16,-2 5-2 0,-1 4-3 0,-5 5-1 15,-2 4 2-15,2 1 3 0,-4 5 3 0,2 3 3 16,-4 7 4-16,4-1 0 0,-6 5 2 0,1 0-1 15,0 2-4-15,2 1-1 0,-2-4-2 16,1 0-4-16,2 1 5 0,-3-3 0 0,1-3-1 16,-1-4-2-16,4-1-1 0,1 0 0 0,-1-5 1 15,2-1 6-15,-1 0-4 0,2-1 2 16,4-1-1-16,1-1-3 0,-1-3 4 0,1 0 0 16,0-2 1-16,-2-3-2 0,-3 2-1 0,2-1-4 15,-1-1 0-15,-4-5-1 0,5 1-10 0,-8-4-4 16,0-1-5-16,-1-2-6 0,-2 1 8 15,-1-4 6-15,2-2 4 0,-5-1 11 0,2 2-4 16,-2 0 1-16,1 4 2 0,3 3 1 0,-1 1-1 16,2 2-2-16,3 3-8 0,1-2-10 0,8 2 0 15,-3-3-2-15,8 2 3 0,0 1 7 0,7-1-2 16,-2 4 3-16,3-1 2 0,-1 5-2 0,0 2 4 16,-1 2 3-16,-3 7-1 0,0 2 4 15,-4 7 9-15,1 5 5 0,-4 0 12 0,-1 8 9 16,-4 1 0-16,-1 3 0 0,-2 0-2 0,-4-3-11 15,1-2-1-15,-2-1-4 0,0-3-4 0,-2 1-6 16,2-6 3-16,-1 0-4 0,-3 0-3 16,-1-2 0-16,2-5-35 0,0-3-61 0,-1-3-107 15,3-2-170-15,1-2-229 0,1-6-321 0,5-2 361 16</inkml:trace>
          <inkml:trace contextRef="#ctx0" brushRef="#br0" timeOffset="115766.8842">17536 11884 1 0,'-6'-39'465'0,"-4"-8"-15"16,6-14-120-16,7 6-75 0,9 13-60 15,7 2-59-15,1 0-40 0,8 4-31 0,4 0-19 0,11 2-7 16,5 1-4-16,10-1 2 0,4 1 2 15,7-1-6-15,-1 3-4 0,5 0-6 0,0 3-5 16,-1-2-4-16,-1-1-3 0,-4-4-13 0,-4-8-37 16,0 0-41-16,-5-8-38 0,-6-3-27 15,-10 4 17-15,-3-7 35 0,-7 0 39 0,-7 0 39 16,-6 4 23-16,-4 8 20 0,-7 7 20 0,-4 10 26 16,-4 4 28-16,-4 6 24 0,-3 5 8 15,3 2-1-15,-5 4-15 0,-2 4-31 0,6 2-24 16,-6 3-25-16,4 7-19 0,-1 5 2 0,-4 7 2 15,-1 8 9-15,1 10 10 0,-2 6 2 0,4 11 0 16,1 2-2-16,4 4-3 0,4-2-7 16,2 1-4-16,3 1-9 0,0-5-5 0,2 2-1 15,2-8-4-15,-3-3 0 0,6-4-4 0,-1-1-8 16,0-3-30-16,2-8-65 0,-3-2-147 0,2-4-334 16,0-7-1025-16</inkml:trace>
          <inkml:trace contextRef="#ctx0" brushRef="#br0" timeOffset="115467.6547">18506 10384 1287 0,'-22'-8'558'0,"-8"0"-368"16,-5-1-69-16,2 9-13 0,7 9 5 16,2-1 4-16,3 6-14 0,1 4-22 0,0 11-15 15,0 4-17-15,-1 7-4 0,1 6-6 0,-3 6 1 16,5 4 9-16,2 7-4 0,3 7-2 0,3 1-6 16,0 9-11-16,6 2-3 0,-3 3-6 15,4-1-4-15,2-3-3 0,-4 1-4 0,-1-2-3 16,0-1-3-16,-4 0-6 0,-3-6-17 0,-6-1-23 15,0-3-34-15,-8-8-49 0,2-4-83 0,-3-7-147 16,-4-3-102-16,-3-5-127 0,-4-12-207 16,-1-14 306-16</inkml:trace>
          <inkml:trace contextRef="#ctx0" brushRef="#br0" timeOffset="115249.5976">17892 10770 1623 0,'-4'-19'156'0,"1"-2"-100"0,4-3-45 0,10 5-13 16,4 5 0-16,6 1 8 0,1 2 0 0,7 0-37 15,3 4-159-15,3 2-238 0,6-1-342 0,3 0 336 16</inkml:trace>
          <inkml:trace contextRef="#ctx0" brushRef="#br0" timeOffset="115915.9496">18334 11072 2698 0,'-2'-10'34'0,"3"-2"-53"0,10-8-9 16,13 5 2-16,11-1 23 0,9-1 13 0,8 2 0 16,7 4-2-16,4 3-8 0,4 3-111 0,0 1-211 15,2 2-453-15,-2 2-700 0</inkml:trace>
        </inkml:traceGroup>
        <inkml:traceGroup>
          <inkml:annotationXML>
            <emma:emma xmlns:emma="http://www.w3.org/2003/04/emma" version="1.0">
              <emma:interpretation id="{265327D2-6505-43E8-AB4D-8F5F1E46139A}" emma:medium="tactile" emma:mode="ink">
                <msink:context xmlns:msink="http://schemas.microsoft.com/ink/2010/main" type="inkWord" rotatedBoundingBox="19760,14650 23960,14675 23952,16002 19752,15976"/>
              </emma:interpretation>
              <emma:one-of disjunction-type="recognition" id="oneOf18">
                <emma:interpretation id="interp90" emma:lang="en-IN" emma:confidence="0">
                  <emma:literal>moving</emma:literal>
                </emma:interpretation>
                <emma:interpretation id="interp91" emma:lang="en-IN" emma:confidence="0">
                  <emma:literal>movi f</emma:literal>
                </emma:interpretation>
                <emma:interpretation id="interp92" emma:lang="en-IN" emma:confidence="0">
                  <emma:literal>movi y</emma:literal>
                </emma:interpretation>
                <emma:interpretation id="interp93" emma:lang="en-IN" emma:confidence="0">
                  <emma:literal>movi z</emma:literal>
                </emma:interpretation>
                <emma:interpretation id="interp94" emma:lang="en-IN" emma:confidence="0">
                  <emma:literal>movi Z</emma:literal>
                </emma:interpretation>
              </emma:one-of>
            </emma:emma>
          </inkml:annotationXML>
          <inkml:trace contextRef="#ctx0" brushRef="#br0" timeOffset="116483.7484">19452 10852 1938 0,'-2'-2'463'0,"-1"0"-392"16,0 2-55-16,11 5-15 0,1 7 5 0,1 2 31 15,2 7 7-15,-1 3-7 0,2 4-6 0,-5 5-8 16,-2 1-6-16,-1 3-4 0,-2-4-4 0,-3 1 0 16,-5-6-1-16,0 0 0 0,-4-4-2 15,2-3-3-15,-3-2 3 0,0-4-4 0,6-2 5 16,-1-6 1-16,2-5 5 0,2-2 17 0,1 0 6 16,1-4-1-16,2-2-9 0,0-7-15 0,-2-2-6 15,2-6-3-15,2 0 4 0,0-4-3 0,1-3 1 16,4-1 0-16,0-3-2 0,2 2 0 15,-1-4-2-15,6 5 0 0,-2 4-6 0,1 3 1 16,4 7-3-16,-3 2-3 0,2 5-1 0,0 3-2 16,-2 5 2-16,1 3 0 0,-2 3 4 15,0 7 6-15,-1 2 1 0,-2 5 6 0,-2 6-1 16,0 1 0-16,-7 0 1 0,-2 0-3 0,1 0 0 16,-2-3 0-16,-2-3-2 0,-2-2 2 15,1-1-6-15,-1-5 2 0,-1-1-2 0,-1-4-1 16,3-4 5-16,2-2 0 0,0-2 3 0,4 0 5 15,-1-3 0-15,0-2-1 0,1-1-2 0,2-5 0 16,2-1-6-16,4-4 4 0,2 0-2 0,2-6 1 16,3-2 3-16,-2-3-3 0,5-2 2 15,-4-2-2-15,4 0-1 0,-2 2-2 0,3 5-1 16,-3 5-1-16,0 4-3 0,-1 3 0 0,0 8-1 16,-6 1-3-16,-1 4 6 0,-5 5 2 15,2 5 4-15,-1 3 4 0,-5 4 1 0,-1 6 2 0,-2 2-3 16,0 5 2-16,0 2-5 0,0-3 2 15,0 0-2-15,3-5-3 0,3-3 3 0,-2-2-4 16,0-3 1-16,5 0-4 0,2-5-14 0,1-2-53 16,0-1-102-16,1-4-175 0,2-2-333 0,1-2-849 15</inkml:trace>
          <inkml:trace contextRef="#ctx0" brushRef="#br0" timeOffset="116799.9045">20402 10882 1120 0,'0'-12'494'0,"-2"1"-326"0,4 0-59 0,-2 8-28 16,1 6-2-16,-1 1 4 0,0 3 22 0,0 6 12 16,-1 0 5-16,-1 10-19 0,0 2-35 0,-5 3-25 15,6 4-21-15,-3-1-4 0,-2-1-9 16,5-3-3-16,0-2 1 0,3-4-5 0,5 0 1 16,-2-3-2-16,6-5 0 0,0 0-1 0,2-2 2 15,3-3 1-15,6-1-1 0,-3-4 2 16,6 0 0-16,-2-4-3 0,1-2 7 0,-3-2-4 0,4-2 3 15,-1-5 2-15,-6 0-2 0,3-3 6 16,-7-2 2-16,-2-1 6 0,-8-4 2 0,3-4-1 16,-7-4-3-16,-7 1-3 0,-1-2 2 0,-9 2-8 15,-2 2-3-15,-5 5-4 0,-5 3-13 16,-5 2 3-16,-1 5-3 0,-8 4 0 0,6 3 0 16,-5 1 0-16,7 3-6 0,2 0-26 0,5 0-43 15,5 1-85-15,8 1-126 0,6 1-188 0,3 4-290 16,6 2-280-16</inkml:trace>
          <inkml:trace contextRef="#ctx0" brushRef="#br0" timeOffset="117111.6542">20930 10810 586 0,'12'-3'827'0,"3"0"-604"0,6 2-79 0,-2 2 4 15,-3 5 17-15,4 3 12 0,-4 2-25 0,-2 1-38 16,-2 3-26-16,-1 3-15 0,-1 3-13 0,-3 0-12 15,4 4-2-15,-2 0-13 0,-3 1-1 16,2 0-8-16,-3-3-9 0,3 0 0 0,-3-3-10 16,3-5 1-16,-1-1 0 0,4-5-3 0,-2-2 6 15,2 1 0-15,-4-4 5 0,3 0 0 0,-4-3 7 16,2-1 1-16,1-3 2 0,-4 0 8 16,4-4-12-16,0 0 3 0,2 0-5 0,2-5-8 15,0-2 3-15,8-3-3 0,-5-4 0 0,0-5 0 16,4-4 1-16,-4-2-1 0,-3 1-3 15,1-1 7-15,1-1-12 0,-2 2-1 0,0 2 1 16,1 3-13-16,2 3 0 0,-3 3-34 0,3 2-49 16,-2 3-73-16,-1 4-144 0,-5 5-216 0,3 3-388 15,1 1-299-15</inkml:trace>
          <inkml:trace contextRef="#ctx0" brushRef="#br0" timeOffset="117304.6608">21773 10754 1 0,'10'1'188'0,"-3"1"-73"0,5 4 34 16,1 6 56-16,-4 1 50 0,-5 3 29 16,2 2-14-16,-10 1-20 0,1-1-29 0,-1 4-36 15,-5 2-38-15,5-1-33 0,-4 1-16 0,6 0-30 16,0 1-19-16,0 2-16 0,2 1-18 16,2-5-1-16,0-5-6 0,9 0-5 0,-6-3-12 15,6-3-40-15,-3-5-72 0,-1-2-129 0,2-4-236 16,1-4-447-16,-2-2 110 0</inkml:trace>
          <inkml:trace contextRef="#ctx0" brushRef="#br0" timeOffset="117442.14">21909 10570 827 0,'-5'-14'813'0,"-6"-5"-722"0,-1-4-78 15,9 12-52-15,4 3-37 0,3 1-31 0,4 1-15 16,0 5-62-16,-1 2-134 0,5 6-171 15,-2 4 81-15,2 3 408 0</inkml:trace>
          <inkml:trace contextRef="#ctx0" brushRef="#br0" timeOffset="118070.6613">22193 10928 317 0,'3'-4'593'16,"2"-6"-399"-16,2 1-57 0,-3 1 23 0,5 2 34 15,-7 2-2-15,-1 1-15 0,-2 1-42 16,-1 4-39-16,2-1-36 0,-2 4-31 0,2-1-16 16,-8 4-2-16,4 1 7 0,-6 3-1 0,6-1-3 15,-4-3-5-15,7 4-7 0,1-4-1 0,2 2-4 16,8 0 3-16,-2-2 7 0,0-2 1 16,3-1 4-16,2-2-2 0,7-1-4 0,-2-2-1 15,3-3-2-15,2-1-1 0,1-1-3 0,1-1 0 16,1-3-3-16,1 3 0 0,-2-3 0 15,2 0 0-15,0 0 3 0,1-1-1 0,0 1 2 16,6-2 1-16,-5 0-3 0,10-3 4 0,0 1 0 16,0-1 0-16,2-2 3 0,-2 0-3 0,1-4 2 15,-1-1 0-15,-1 0 1 0,-2-1 0 16,-6 4 0-16,-4 3-2 0,-9 4 0 0,-5 3 12 16,-7 2 25-16,-5 4 17 0,-5 0 8 0,2 2-14 15,-6-4-23-15,3 3-18 0,-3 1-5 0,-2 0 2 16,4 5-1-16,-1-1-5 0,6 5-5 0,-6 2 2 15,5 4-1-15,2 4 5 0,-2 7 4 0,2 4-1 16,-2 5 4-16,3 2 2 0,0 3 4 16,-3 6 8-16,0 6 1 0,1 3 4 15,-4-2-2-15,2 2 0 0,0-1-1 0,-1 2-4 0,1 2 3 16,0 1-5-16,-1 1-1 0,1-1-3 16,-2-4-1-16,-2-8 2 0,6-2-9 0,-7-9 5 15,3-4-2-15,-5-6-2 0,-2-6 13 0,-5-5-3 16,-7-4 5-16,-9-5 0 0,-6-5-7 0,-3-4-2 15,-8-5-1-15,0-7 0 0,6-4 0 16,-2-4 2-16,8 0-3 0,1 0-5 0,9-4 4 16,6 0 1-16,10-3 4 0,8 3 4 0,7-4-7 15,7-2-6-15,7-1-6 0,11-7-1 0,9 0 1 16,7-1-2-16,10 0 0 0,11 1-3 0,6-2-1 16,9-1 0-16,11-1 4 0,-1-4 2 15,7 1-2-15,-4-2 3 0,1 2-7 0,-8 4-30 16,-12 10-38-16,-7 4-41 0,-10 8-41 0,-12 9-44 15,-9 0-103-15,-4 4-256 0,-14 3-542 0</inkml:trace>
        </inkml:traceGroup>
      </inkml:traceGroup>
    </inkml:traceGroup>
    <inkml:traceGroup>
      <inkml:annotationXML>
        <emma:emma xmlns:emma="http://www.w3.org/2003/04/emma" version="1.0">
          <emma:interpretation id="{CFDBE742-8C14-4580-926A-05516FCA01F2}" emma:medium="tactile" emma:mode="ink">
            <msink:context xmlns:msink="http://schemas.microsoft.com/ink/2010/main" type="paragraph" rotatedBoundingBox="15795,16701 24757,16891 24717,18749 15755,185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96B16B-BAF4-4381-8C35-28248736F818}" emma:medium="tactile" emma:mode="ink">
              <msink:context xmlns:msink="http://schemas.microsoft.com/ink/2010/main" type="line" rotatedBoundingBox="15795,16701 24757,16891 24717,18749 15755,18560"/>
            </emma:interpretation>
          </emma:emma>
        </inkml:annotationXML>
        <inkml:traceGroup>
          <inkml:annotationXML>
            <emma:emma xmlns:emma="http://www.w3.org/2003/04/emma" version="1.0">
              <emma:interpretation id="{19DBD95C-55BE-4207-AC1B-F7C85EC71201}" emma:medium="tactile" emma:mode="ink">
                <msink:context xmlns:msink="http://schemas.microsoft.com/ink/2010/main" type="inkWord" rotatedBoundingBox="15793,16764 18813,16828 18789,17994 15769,17930"/>
              </emma:interpretation>
              <emma:one-of disjunction-type="recognition" id="oneOf19">
                <emma:interpretation id="interp95" emma:lang="en-IN" emma:confidence="0">
                  <emma:literal>Home</emma:literal>
                </emma:interpretation>
                <emma:interpretation id="interp96" emma:lang="en-IN" emma:confidence="0">
                  <emma:literal>Horne</emma:literal>
                </emma:interpretation>
                <emma:interpretation id="interp97" emma:lang="en-IN" emma:confidence="0">
                  <emma:literal>Flome</emma:literal>
                </emma:interpretation>
                <emma:interpretation id="interp98" emma:lang="en-IN" emma:confidence="0">
                  <emma:literal>Ftome</emma:literal>
                </emma:interpretation>
                <emma:interpretation id="interp99" emma:lang="en-IN" emma:confidence="0">
                  <emma:literal>Hoone</emma:literal>
                </emma:interpretation>
              </emma:one-of>
            </emma:emma>
          </inkml:annotationXML>
          <inkml:trace contextRef="#ctx0" brushRef="#br0" timeOffset="119087.7488">15500 12904 1614 0,'-10'-12'79'0,"1"-1"-73"0,2-9-14 0,13 4 4 16,10-5 26-16,6-4 43 0,8 0 7 0,1 0-5 15,5 2-15-15,2 3-21 0,2-1-14 0,4 2-6 16,-1 7-2-16,-6-1-5 0,0 4 2 16,-9 3-3-16,-5 4-1 0,-5 2 4 0,-3 7-1 15,-3 2 5-15,-1 7 2 0,-6 6 4 0,-2 8 5 16,-2 9-2-16,-2 8 2 0,-4 7-3 0,-3 4-1 16,0 5-4-16,-6 0-2 0,-5 3 0 15,1-1-2-15,-3-1 4 0,-3 0-1 0,-3-2-7 16,-5-3 3-16,-1 0-6 0,-2-1-3 0,0-5-10 15,-1 1-51-15,1-3-79 0,0-6-124 16,-1-6-198-16,1-5-323 0,-2-6 239 0</inkml:trace>
          <inkml:trace contextRef="#ctx0" brushRef="#br0" timeOffset="119409.6464">15537 13344 860 0,'22'-8'208'0,"6"-7"-177"15,13-2-14-15,5 0 38 0,5 1 45 16,1 0 27-16,1 1 12 0,-5-1-31 0,-4 0-43 16,-2 0-21-16,3-3-12 0,1 1-9 0,5-7 0 15,-3-4-2-15,-4-2 5 0,-4-1 4 16,-1 1 2-16,-10 0 0 0,-1-2 2 0,-4-1-1 0,-4 2-2 16,-8 5 3-16,-5 0 2 0,-5 11 3 15,-2 1 11-15,-2 4 0 0,-5 6-9 0,0-1-16 16,-3 7-20-16,-1 7-12 0,-4 2-3 0,-1 8 10 15,1 6 4-15,-5 7 5 0,4 7 2 0,0 3-4 16,3 2 1-16,-5 5-4 0,2 1 1 16,-1 3 3-16,-1 1-4 0,2 1 1 0,-4-4-5 15,3 2-2-15,-2-5 1 0,4-2 1 0,0-3-2 16,2-1-8-16,5-7-26 0,2-6-64 16,4-4-82-16,4-5-100 0,4-5-127 0,2-4-168 15,3-7-158-15,3-3 673 0</inkml:trace>
          <inkml:trace contextRef="#ctx0" brushRef="#br0" timeOffset="120276.6266">16537 13194 1346 0,'-9'-2'369'16,"-2"2"-264"-16,-2 3-62 0,0 6-6 16,-2 6 22-16,-3 1 18 0,1 7 9 0,-5 3-14 0,2 0-20 15,3 1-19-15,-6 0-17 0,7-2-1 16,0 2 0-16,5-1 2 0,-1-3-1 0,7 0-6 15,3-6-3-15,4-2-3 0,3-4 5 16,7-2 6-16,2 0 4 0,0-4 5 0,9-2-3 16,5-5-1-16,-1-1 0 0,3-6 0 0,2 1 0 15,-1-4-3-15,1-1-2 0,-8-3 0 0,0-2 2 16,-4 1 8-16,-6-2-4 0,-8 3 2 0,-4-4-6 16,-5 1-17-16,-10 3-15 0,-6-2-17 15,-5 3-6-15,-4 1 2 0,-7 5 10 0,-4 4 9 16,-1 1 8-16,-1 2 7 0,2 1-2 0,6 1 4 15,6 0-5-15,8 1-7 0,6-1 1 16,8-1-57-16,3 1-48 0,9 0-4 0,1 0-5 16,8-1 49-16,8-5 48 0,7 0 8 0,9-3 5 15,3 0 8-15,3 0 1 0,-1 0-2 0,5 1 5 16,-4-2-3-16,0 3 1 0,3 1 1 0,-5-1-3 16,2 1 1-16,-3 2 2 0,-2 1 6 0,-6 3 4 15,-2 3 5-15,0 3 0 0,-7 2 0 16,-3 2 2-16,-1 6 4 0,-8 1 7 0,3 8 11 15,-7-1 3-15,-4 6 2 0,-5 3 1 0,-5 1-4 16,-3 2 0-16,-3 0-2 0,-7 2-4 0,-1-3-6 16,-1 0-4-16,-5-3-3 0,4-3 3 15,-2-2 5-15,-1-10 3 0,7 1 6 0,-4-6 3 16,5-4 7-16,5 0 8 0,3-8 1 0,2 0 0 16,1-5-13-16,4-4-8 0,5-2-14 0,-1-4-5 15,0-2-1-15,5-6-5 0,3-2-1 16,3-5-6-16,4-1-5 0,1-4 4 0,3 1 1 15,4 1 1-15,1 0-1 0,1 5-3 0,4-2-4 16,-1 9-1-16,0 1-1 0,0 4-2 16,-4 5 2-16,-1 4-5 0,-1 4-5 0,-6 3 6 15,0 4 3-15,-4 4 8 0,0 6 7 0,-7 2-4 16,2 5 2-16,-4 1 1 0,-5 5 2 16,1 2 0-16,-6-1-1 0,-2 0 1 0,0-3-4 0,-5 1 2 15,1-3 3-15,-2-2 2 0,-1-2 4 16,3-6 1-16,-5-1-2 0,4-3 3 0,3-3 6 15,0-3 2-15,5-3 2 0,2 0-2 0,0-3-10 16,1-3-4-16,2-7-5 0,6-1-1 0,-2-4 4 16,5-2-6-16,2-6 1 0,1-1-3 15,3-1-3-15,4-2 9 0,-3-2-1 0,5 3-2 16,-1-1-5-16,0 6 0 0,1 5-4 0,0 0 1 16,2 7 4-16,-8 1 0 0,3 5-4 0,-5 4-2 15,-2 0-3-15,1 4 6 0,-4 2 3 16,1 2 2-16,0 5 3 0,-4 1 0 0,0 7 2 15,2 3 5-15,-4 3 2 0,0 0 0 0,-4 5 1 16,-2-2-4-16,-1 2-5 0,-2-2 5 0,-3-2-3 16,2-2 2-16,-1 0 1 0,0-2-7 15,2-4-2-15,2-3 2 0,0-2-1 0,-2 1-13 16,6-4-33-16,-3-2-60 0,1-1-88 0,-1-4-139 16,4 0-214-16,4-4-404 0,-2-2 47 0</inkml:trace>
          <inkml:trace contextRef="#ctx0" brushRef="#br0" timeOffset="120570.9017">17854 13538 1665 0,'-1'-3'288'0,"2"-1"-274"0,3-1-42 15,4 2 26-15,4-2 35 0,2-2 51 16,4 1 13-16,-1-2-27 0,5-1-19 0,7-3-13 16,-1 0-10-16,8-1-3 0,-3 0-2 0,-3 3 0 15,1-6-1-15,-4 2 0 0,-1-1 2 0,-10 1 5 16,1-3 7-16,-9 2-2 0,-3-3 4 15,-1 3-3-15,-8-1-3 0,-1 4 0 0,-3 1-8 16,-4 5-11-16,-7 5-13 0,-1 2-5 0,-5 5-3 16,-4 6 6-16,-3 5 8 0,-2 3 5 15,1 4 8-15,1 4 4 0,1-3 2 0,8 6 3 16,4-4-8-16,6 1-5 0,7 0-7 0,9-5-7 16,1 0 3-16,12-4 1 0,3 2 7 0,5-6 3 15,8-2 0-15,9-2-2 0,7-5-6 16,4 1 0-16,2-4-48 0,1-3-75 0,4 0-165 15,-2-6-293-15,4 0-479 0,-1-1 150 0</inkml:trace>
        </inkml:traceGroup>
        <inkml:traceGroup>
          <inkml:annotationXML>
            <emma:emma xmlns:emma="http://www.w3.org/2003/04/emma" version="1.0">
              <emma:interpretation id="{BEF0E1F2-A529-413F-BA4E-C7C7A10B1407}" emma:medium="tactile" emma:mode="ink">
                <msink:context xmlns:msink="http://schemas.microsoft.com/ink/2010/main" type="inkWord" rotatedBoundingBox="19214,16774 24757,16891 24717,18749 19175,18632">
                  <msink:destinationLink direction="with" ref="{EF58EC2D-F34A-4A84-8CB8-EB815F4E73BB}"/>
                </msink:context>
              </emma:interpretation>
              <emma:one-of disjunction-type="recognition" id="oneOf20">
                <emma:interpretation id="interp100" emma:lang="en-IN" emma:confidence="0">
                  <emma:literal>Appliances</emma:literal>
                </emma:interpretation>
                <emma:interpretation id="interp101" emma:lang="en-IN" emma:confidence="0">
                  <emma:literal>Applian as</emma:literal>
                </emma:interpretation>
                <emma:interpretation id="interp102" emma:lang="en-IN" emma:confidence="0">
                  <emma:literal>Appian as</emma:literal>
                </emma:interpretation>
                <emma:interpretation id="interp103" emma:lang="en-IN" emma:confidence="0">
                  <emma:literal>Aptian as</emma:literal>
                </emma:interpretation>
                <emma:interpretation id="interp104" emma:lang="en-IN" emma:confidence="0">
                  <emma:literal>Applicant as</emma:literal>
                </emma:interpretation>
              </emma:one-of>
            </emma:emma>
          </inkml:annotationXML>
          <inkml:trace contextRef="#ctx0" brushRef="#br0" timeOffset="120935.5575">19085 13389 1361 0,'-24'20'240'16,"-6"5"-220"-16,-7 8-9 0,10-5 29 15,3-6 44-15,8-8 29 0,2-5 15 0,2 0-19 16,0-4-29-16,8-4-9 0,-1-1-12 0,6-3-9 16,3-4-20-16,-1-4-21 0,9-1-11 0,-1-10-2 15,2-4 6-15,3-2 0 0,3-2 2 16,1-4-1-16,3 0 1 0,-3-3 5 0,3-1-2 16,0-4 4-16,-3-1-3 0,3-8 1 0,1-2 2 15,-2-3-1-15,1-4 1 0,1 2 0 16,3-1-3-16,0 3-3 0,9 2-1 0,-2 11 0 15,1 9-2-15,2 6 2 0,-6 13 1 0,4 2-1 16,-8 9 7-16,-1 4-6 0,-3 6 4 0,-4 8-1 16,1 3 1-16,-6 10 8 0,-4 9 3 15,-2 10 5-15,0 3-2 0,-4 6-3 0,-4 6-5 16,2-2-3-16,-1 4 0 0,-2-1-3 0,-1 0 4 16,0-2-2-16,-6-4-1 0,1-1 2 0,-2-2-3 15,-2-1 3-15,1-1-7 0,1-5-25 0,-3-1-45 16,-1-8-93-16,2-4-149 0,-1-3-368 0,1-3-841 15</inkml:trace>
          <inkml:trace contextRef="#ctx0" brushRef="#br0" timeOffset="121327.8046">18986 13398 1900 0,'1'-9'85'16,"5"-3"-120"-16,7-1-31 0,12 0 11 15,12 0 61-15,4 0 27 0,1 1 18 0,7-1-3 16,4-1-11-16,2-1-10 0,8 0-3 0,2 0 2 16,4 1-5-16,-2-1 3 0,-2-3-3 15,0-2-4-15,-3-2 4 0,-2-6 0 0,-8-7 1 16,0-5 1-16,-6-4-5 0,-4 1 1 0,-9 0-2 16,-6-1 3-16,-4 3 4 0,-7 2 3 0,-5 3 4 15,-10 5 4-15,-1 4 8 0,-4 5 1 0,-6 3 1 16,-3 4-5-16,0 3-12 0,1 3-3 0,-2 3-4 15,1 3-2-15,1 2 0 0,5 2-2 16,-2 5-9-16,-1 3-7 0,6 4-3 0,-4 10-2 16,3 12 6-16,-3 11 6 0,5 8 0 0,-1 8-1 15,-4 10-3-15,5 4 1 0,-6 8 4 0,2 1 1 16,-6 0 1-16,-3 1-2 0,-2 0 0 16,2 0-4-16,-4 1-1 0,1 0 2 0,-3 0-3 15,4-5 3-15,-2-3-3 0,-1 0-4 0,-2-7 5 16,4-7-15-16,-4-5-24 0,0-12-60 0,3-6-87 15,0-5-126-15,4-9-222 0,0-3-361 16,3-10 86-16</inkml:trace>
          <inkml:trace contextRef="#ctx0" brushRef="#br0" timeOffset="121839.4331">19719 13452 1228 0,'15'-21'150'0,"9"-7"-75"0,11-3 13 0,4 7 31 15,1 7 22-15,4 2-1 0,6 4-38 0,0 4-42 16,1 2-18-16,4 4-10 0,-9 2-16 0,4 4-4 16,-10 4-5-16,-2 3 2 0,-9 7 1 0,-6 6-1 15,-11 0-14-15,-12 5-23 0,-11 1-29 0,-11 2-36 16,-8-1-9-16,-9-1 12 0,-5-3 21 0,-6-4 40 16,-5-2 20-16,-4-5 9 0,2-1 10 15,3-8 7-15,5-2 17 0,8-5 15 0,5-6 24 16,13-1 16-16,7 2 5 0,10-5-6 15,7 0-35-15,7-3-18 0,9-1-19 0,8-6-7 16,7-3 10-16,12-1-5 0,4 1-1 0,10-3-4 16,5 1-2-16,3-1-5 0,6 0-1 0,-2-2 5 15,-5 0-3-15,4-1 6 0,-6-3-3 0,-3-3-5 16,-6 0-2-16,-10-5-12 0,3-3-2 16,-12-2-2-16,-3-5 1 0,-7-4 8 0,-8 2 7 15,-11 4 10-15,-2 6 1 0,-9 6 11 0,0 4 4 16,-9 5 3-16,-2 5 9 0,-4 7-4 0,-4 1 4 15,-2 7 1-15,5 4-5 0,-2 5-2 16,0 3-9-16,7 8-3 0,0 2-10 0,1 9 1 16,5 7-1-16,0 5-3 0,9 8 12 0,1 10-4 15,1 6 4-15,6 5 2 0,-2 4-7 0,3 4 4 16,-2 0-6-16,-1 2 0 0,-1 5-1 0,-4 2-4 16,-1 0 2-16,-5 2-8 0,1-3 7 15,-6-3-4-15,-2 1 3 0,-2-4 2 0,-4-2-8 16,-2-7-2-16,-5-6-21 0,-2-5-31 0,-5-10-42 15,2-6-67-15,-4-2-72 0,3-13-122 0,-4-2-211 16,6-10-307-16,-1-11 358 16</inkml:trace>
          <inkml:trace contextRef="#ctx0" brushRef="#br0" timeOffset="122472.467">20148 13779 1 0,'19'-50'251'15,"8"-18"-115"-15,12-9-20 0,8 16 26 0,-3 15 40 16,8 14 34-16,2 6-8 0,1 10-46 0,5 2-33 15,-3 8-26-15,0 5-31 0,1 2-13 16,-3 5-18-16,-6 5-14 0,-8 2-2 0,-5 5-9 16,-9 2 0-16,-7 5 5 0,-7 5 0 0,-6-2 3 15,-14 4-10-15,-5-1-11 0,-7 2-13 0,-5-3-5 16,-7-2 3-16,-3-1 1 0,-7-6 9 16,-3-2 1-16,-3-3 6 0,6-2 5 0,-1-2-2 0,4-6 5 15,10-4 1-15,4-4 8 0,9-5 7 16,6-1 1-16,6-2-13 0,5-1-20 15,2-4-15-15,9-1-10 0,10-5 6 0,4-2 10 0,9-1 0 16,4 2 8-16,4-6 5 0,7 0-2 0,2-5 10 16,-4 1-3-16,1-1 0 0,-5 0-2 15,2 2 3-15,-5-9-1 0,-2 3 0 0,-2-3 2 16,-6 0-8-16,-5-3 4 0,-6-2-3 0,-2-2 0 16,-4-5 6-16,2 2-4 0,-7 0 7 15,0 6 3-15,-3 5 2 0,-6 3 6 0,-2 9 3 16,-6 2 7-16,2 5 0 0,-5 6 7 0,5 1-2 15,-3 6-7-15,-1 2-3 0,5 5-20 16,-6 5-7-16,5 4-3 0,-6 10-2 0,-1 5 12 16,1 7 4-16,2 6 11 0,-3 6 0 0,0 9 5 15,3 8 1-15,2-1-4 0,-1 3 4 0,-2-4-6 16,5-4 1-16,-4 1-1 0,5 0-9 0,1-4 1 16,-1-6-3-16,9 0 1 0,-2-8-2 0,6-2-4 15,-3-4-1-15,4-6-3 0,1-7 4 16,1-3 0-16,-2-6 6 0,7-5 5 0,-4-4 1 15,2-4 4-15,1-5-3 0,-1-6 0 0,1-3 2 16,3-4-1-16,-2-5 2 0,-1-2-4 0,2-4 0 16,-3-4-3-16,-3-2 0 0,-6-1 1 15,4 3-8-15,-6 1 5 0,2 1-5 0,-3 8-1 16,-2 4 6-16,1 12-4 0,-2 7-1 0,0 2-8 16,0 4-9-16,0 2 0 0,0 5 5 0,-2 8 14 15,1 7 5-15,0 3 5 0,-1 6-5 16,2 1-5-16,0-4-1 0,2 3-3 0,0-2-1 15,1 1 0-15,5-1-7 0,-2-3-4 0,6-4-22 16,0-2-55-16,9-7-100 0,-2-3-228 16,4-9-503-16,4-3-427 0</inkml:trace>
          <inkml:trace contextRef="#ctx0" brushRef="#br0" timeOffset="122616.1686">21729 13093 1372 0,'-8'-31'143'0,"5"-8"-140"0,1-1-52 15,6 19-27-15,1 12-22 0,3 8-62 16,-6 2-197-16,-2 8-293 0,0 5 523 0</inkml:trace>
          <inkml:trace contextRef="#ctx0" brushRef="#br0" timeOffset="123315.614">22024 13323 1175 0,'-1'-7'123'0,"-7"-2"-67"0,4-2 3 16,-6 7 23-16,2 2 16 0,-10 4-2 16,-1 2 1-16,-7 5-9 0,-2 7 3 0,-4 1 9 15,2 2-5-15,4 1-12 0,-1 3-14 0,1 1-19 16,0 1-16-16,1 2-13 0,5 2-7 0,0-3-8 16,12 0-5-16,0-4-6 0,7-4-6 0,3-2 4 15,6-4 5-15,5-3 9 0,1-3 9 16,5 0-6-16,4-4 1 0,1-1-5 0,-3-2-1 15,5-1 3-15,5-2 3 0,-4-4 2 0,2 1 2 16,-1-4 0-16,-2-2-2 0,-2-2 9 16,0-5 3-16,-4 1 3 0,-5-2 6 0,-2-1-10 15,-2-1-4-15,0 1 0 0,-7-1-4 0,2 4 0 16,-3 7-1-16,-3 3 1 0,-1 5-1 0,1 1-1 16,-2 0-1-16,1 3-9 0,-3 0-11 0,3 3-9 15,-1 3-2-15,-2 0 3 0,-4 3 5 0,6 1 6 16,-2 0-3-16,-2 1-2 0,6 1-4 15,2-3 0-15,3 0 2 0,0 0-2 0,7 0 3 16,2-2-1-16,6 1-1 0,-1-4 5 0,8-3-1 16,-1-2 2-16,0-3 4 0,-2-2-1 15,-1-3 0-15,-3-3 1 0,0-3 4 0,-4-1 2 16,-1-2 6-16,-3-3 1 0,-3 1-3 0,-3 0 3 16,-4-3 0-16,4 0 0 0,-4 2 3 0,-2 5-4 15,0 3-3-15,2 2-5 0,-2 7-6 16,1 2-7-16,-1 2-13 0,0 2-8 0,1 2 1 15,1 5 10-15,0 2 13 0,1 5 13 0,0 0 1 16,-1 6-3-16,5 0 2 0,-2 3-7 0,4 1 1 16,-3-1 0-16,2-1 2 0,-2-2 3 15,6 1-2-15,-2-3-2 0,3-6-1 0,-3 1 1 16,0-6 4-16,2 0-2 0,-2-4 2 0,1-1 1 16,-3-4-5-16,2-4 11 0,2-3 2 0,1-3 5 15,0-5 2-15,0 0-6 0,0-5-3 0,-1-2-3 16,-1-3 5-16,-1-2-4 0,-3 2 1 15,4-1-1-15,0 1-8 0,-6 1 5 0,6 0 0 16,-2 4-2-16,-4 3 3 0,6 5-5 0,-1 4-6 16,-5 5-3-16,-1 2-2 0,5 2 0 0,-1 4 6 15,-1 2 2-15,4 8-2 0,1 1 4 16,-1 4 2-16,-3 4 1 0,4-1 4 0,0 2-2 16,1-1-3-16,-1-1-3 0,2 0 2 0,-1-2 0 15,0 0 4-15,2-1 0 0,-1-5-6 16,2 0-14-16,-2-4-54 0,-4-2-111 0,1-3-211 15,1 0-512-15,0-6-342 0</inkml:trace>
          <inkml:trace contextRef="#ctx0" brushRef="#br0" timeOffset="123969.0335">23449 13218 969 0,'-2'-10'296'0,"-1"-3"-196"0,-5 0-3 15,5 4 45-15,-1 4 10 0,-4 2-5 16,-4 2-39-16,-2 2-48 0,-7 7-12 0,0 5 4 16,-9 5 5-16,-3 3 3 0,-2 6 6 0,0 3-5 15,0 2-3-15,5 3-3 0,3 1-17 0,1 1-11 16,5-4-11-16,7 1-8 0,9 0-6 16,5-5 3-16,4 0-1 0,9-7-3 0,2 2 4 15,8-5 0-15,1-4 4 0,3-1 2 0,4-4-3 16,6-4-3-16,4-3-2 0,0-2-1 15,6-4 3-15,-4-3 4 0,-3-3-4 0,0-6 3 16,-1 1 1-16,-3-6-1 0,-5 1 6 0,3-5 7 16,-7-3-4-16,-2-3 2 0,-6-3-9 15,-6-3-4-15,-2 1 3 0,-4-1 0 0,-3 5-1 16,-3 2 0-16,-2 6-3 0,-7 6 1 0,4 5 0 16,-6 6-1-16,-3 1-14 0,-1 7-6 0,-7 7-5 15,-2 2 0-15,-5 4 12 0,-4 5 2 0,2 2 4 16,2 4 2-16,0 2-10 0,4 2 3 15,1-1-4-15,10-3 0 0,2 2 5 0,10-4-2 16,2 2-4-16,8-5 1 0,3-6 4 0,5 4 4 16,4-7 9-16,4 0 1 0,5-3-2 0,1-4-2 15,6-1-3-15,4-1 4 0,4-3-2 0,-1-3 3 16,-2 0-1-16,5-3-5 0,-3-1 2 16,2-2 2-16,-1-2 3 0,-2 1 1 0,0-5 3 15,-1 2 1-15,-9-7-6 0,1-3 2 0,-3-1 0 16,-5-7 2-16,4 0 1 0,-6-5-2 0,0 2-2 15,-8 0-1-15,-4 4 1 0,-1 3 8 16,-6 7-6-16,-3 4 0 0,-2 5 1 0,-2 5-7 16,-2 0 5-16,3 5-8 0,0 1-24 0,1 1-11 15,1 8-1-15,0 2 4 0,3 5 23 16,2 7 11-16,-1 4-1 0,3 3 0 0,2 2-1 16,-1 3-1-16,3-1 5 0,0 3 1 0,-1-1 3 15,-3-3-5-15,-1-1 0 0,-5-6 3 0,-3-2 7 16,-3-3 14-16,-4-5 3 0,-6-2 3 0,-4-2-10 15,-8-6-8-15,-5-3-9 0,1-5-22 16,-7-4-42-16,2-6-71 0,2 1-138 0,1-4-299 16,1-3-839-16</inkml:trace>
        </inkml:traceGroup>
      </inkml:traceGroup>
    </inkml:traceGroup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1:54.4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4B46A9A-4E46-4C3E-8108-41D08492EEF3}" emma:medium="tactile" emma:mode="ink">
          <msink:context xmlns:msink="http://schemas.microsoft.com/ink/2010/main" type="inkDrawing" rotatedBoundingBox="-124,15305 34612,15135 34614,15549 -122,15719" shapeName="Other"/>
        </emma:interpretation>
      </emma:emma>
    </inkml:annotationXML>
    <inkml:trace contextRef="#ctx0" brushRef="#br0">92 453 1 0,'-12'-3'0'0,"0"-3"0"0,-8 2 0 0,6-1 0 16,5 2 0-16,0 2 0 0,3 1 0 0,-2-2 0 15,7 2 73-15,-1 0 92 0,4-1-36 16,-2 1-70-16,7 0-9 0,1 0 8 0,6 0 38 16,9 0 26-16,3 0-17 0,8 0-10 0,5-5-11 15,8 2 0-15,6 1-11 0,8-1-6 0,2 0-6 16,10 0-11-16,-1 2 0 0,2-3-7 16,6 1 1-16,7 2-2 0,-1-5-6 0,9 3-1 15,5-3-1-15,4-2 0 0,13 2-2 0,4-5-1 16,2 1-4-16,8 2-4 0,7-4-1 15,-1 2-3-15,7-2 0 0,9 0 0 0,1 2-5 16,8-1-3-16,-1 1-2 0,1 0 0 0,7 1 1 16,3-1 1-16,2 2 1 0,6 0-4 0,-3-1 0 15,4-1 0-15,2 3 0 0,0-2 4 0,4 0-3 16,-2 1-1-16,5 1-1 0,-5-1-3 0,4-3 3 16,-2 4 1-16,2-1-3 0,3 2-3 15,-6-5 0-15,8 1-2 0,-1 0 4 0,2-5 1 16,0 5-3-16,-1-2 0 0,3 2-1 0,3-1-2 15,1 1 3-15,-1 2 0 0,-3 0-1 16,3 6 1-16,-3-3 0 0,1 5-2 0,0 2 1 16,-3-1 3-16,-2 2-3 0,5 2 1 0,-3 1 0 15,-2 0-3-15,3 1 5 0,-1 2 0 0,0-1 1 16,0-1 3-16,2 2-6 0,-3-2-1 16,5-1-2-16,0 3 3 0,4-1-1 0,-1-2 3 15,0 0-2-15,3 0-5 0,-1-1 2 0,3-1-1 16,0-1 2-16,-5-2-1 0,7 2 2 15,3-2-1-15,-3 3 0 0,-3-2 0 0,0 1 0 16,3 2 0-16,0-2 0 0,2 1-4 0,-5 0 5 16,4-1-2-16,4 0 2 0,-1-2 6 0,5 1-8 15,-1-2 0-15,0 0-1 0,7 0-2 0,-4 1 4 16,-3-1 1-16,7 0 1 0,0 0-3 16,1 0 3-16,3 0-1 0,3 0 2 0,-5 0 5 15,6 0-10-15,-1 0 0 0,2 2-2 0,5-2-1 16,-1 1 3-16,2-1 0 0,7 0-3 0,2 0 0 15,6-1 2-15,-1-1-1 0,7 1 5 0,3-1 4 16,3 1-7-16,-1-1 0 0,1 2-3 16,4 0-6-16,-1 2 8 0,5 1 1 0,4-2 1 15,-2 2 3-15,2 0 3 0,3 0-1 0,1 0 1 16,-5 3-3-16,1-2-2 0,1-2 2 16,-2-2-2-16,9 0-2 0,5 0 7 0,4-2-3 15,-3 0 2-15,10-3 3 0,0 2-5 0,-1 0-4 16,-2 0 3-16,4 3 1 0,-6-1-2 0,-8 2 5 15,8 2-1-15,-10 0-7 0,0 3 7 16,-1 0 0-16,-3 0-2 0,3-1-2 0,-6-1-13 16,8 0-3-16,9 1-2 0,-1-2 7 0,17-3 4 15,-6-2 4-15,0-4 0 0,-4 0-2 0,-6-1 2 16,-10-1-7-16,-11-2 0 0,-9 1 0 16,-16 0-11-16,-12 1 7 0,-132 4-24 0,22 1-42 15,-11 1-105-15,17-1-374 0,-8 3-558 0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16.6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20F5EDA-25BD-48F7-8C8A-16D481B31C0B}" emma:medium="tactile" emma:mode="ink">
          <msink:context xmlns:msink="http://schemas.microsoft.com/ink/2010/main" type="writingRegion" rotatedBoundingBox="-49,12147 7843,12113 7859,15841 -33,15875">
            <msink:destinationLink direction="with" ref="{D164EAAF-F8A1-43B8-AC59-C25B825DB861}"/>
          </msink:context>
        </emma:interpretation>
      </emma:emma>
    </inkml:annotationXML>
    <inkml:traceGroup>
      <inkml:annotationXML>
        <emma:emma xmlns:emma="http://www.w3.org/2003/04/emma" version="1.0">
          <emma:interpretation id="{54649746-F2B9-4EF1-918D-524E9B2DE7ED}" emma:medium="tactile" emma:mode="ink">
            <msink:context xmlns:msink="http://schemas.microsoft.com/ink/2010/main" type="paragraph" rotatedBoundingBox="251,12472 6622,11800 6753,13037 381,13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CBC8D5-E592-4438-B002-CF5C9678F4F9}" emma:medium="tactile" emma:mode="ink">
              <msink:context xmlns:msink="http://schemas.microsoft.com/ink/2010/main" type="line" rotatedBoundingBox="251,12472 6622,11800 6753,13037 381,13709"/>
            </emma:interpretation>
          </emma:emma>
        </inkml:annotationXML>
        <inkml:traceGroup>
          <inkml:annotationXML>
            <emma:emma xmlns:emma="http://www.w3.org/2003/04/emma" version="1.0">
              <emma:interpretation id="{74EA8BED-734C-4F87-AEF0-08E4999C331C}" emma:medium="tactile" emma:mode="ink">
                <msink:context xmlns:msink="http://schemas.microsoft.com/ink/2010/main" type="inkWord" rotatedBoundingBox="251,12472 3736,12104 3866,13341 381,13709"/>
              </emma:interpretation>
              <emma:one-of disjunction-type="recognition" id="oneOf0">
                <emma:interpretation id="interp0" emma:lang="en-IN" emma:confidence="0">
                  <emma:literal>Demand</emma:literal>
                </emma:interpretation>
                <emma:interpretation id="interp1" emma:lang="en-IN" emma:confidence="0">
                  <emma:literal>Demands</emma:literal>
                </emma:interpretation>
                <emma:interpretation id="interp2" emma:lang="en-IN" emma:confidence="0">
                  <emma:literal>Damaged</emma:literal>
                </emma:interpretation>
                <emma:interpretation id="interp3" emma:lang="en-IN" emma:confidence="0">
                  <emma:literal>Domani</emma:literal>
                </emma:interpretation>
                <emma:interpretation id="interp4" emma:lang="en-IN" emma:confidence="0">
                  <emma:literal>Doman</emma:literal>
                </emma:interpretation>
              </emma:one-of>
            </emma:emma>
          </inkml:annotationXML>
          <inkml:trace contextRef="#ctx0" brushRef="#br0">865-3648 2191 0,'-2'-7'7'16,"-3"-1"-64"-16,2 2-23 0,3 12-5 0,-3 5 31 16,-3 6 30-16,-2 7 13 0,-6 5 10 15,-7 7 9-15,-5 6 1 0,-2 6 11 0,1 7 5 16,-1 2 1-16,4-1 12 0,-1 3-2 0,-2 1 1 15,0 2 2-15,-2 0-5 0,-8-1-4 0,6-4-6 16,-3-2-3-16,-3-6-4 0,8-4-1 16,2-7 0-16,2-6-1 0,7-10 6 0,-3-7 3 15,6-6 5-15,2-9 3 0,-2-6-14 0,1-7-14 16,4-4-15-16,-2-6-6 0,4-8 3 0,-2-2 6 16,1-5 6-16,5 0 1 0,-6-2 7 15,8 5-5-15,-1-1-3 0,0 5 4 0,3 5-3 16,0 5 20-16,3 9 8 0,-3 7-2 0,1 5-9 15,1 3-11-15,-1 5 0 0,6 7 5 16,2 8 18-16,3 2-1 0,2 5 1 0,3 3 0 0,2-1-6 16,5-1 3-16,0-4 0 0,6-1 1 15,-1-4-1-15,9-5 2 0,2-4 1 0,3-3 0 16,8-5 4-16,0-5-2 0,4-5-4 0,5-6 1 16,-2-5-7-16,5-7-1 0,-6-2 0 0,-3-3-1 15,-4-6 7-15,-13 2 0 0,-6-4 4 16,-7-6 0-16,-8-4-3 0,-6-3-5 0,-10-7-8 15,-8 1-6-15,-6-2-9 0,-3 1 0 0,-9 0 0 16,-2 2-3-16,-9 4 6 0,-4 8-8 16,-3 8-2-16,-8 9 1 0,-6 11-1 0,2 7 2 15,-2 9 0-15,-2 11 3 0,5 4-4 0,-2 7 5 16,8 3 3-16,6 3-3 0,7 3 4 0,9 1-3 16,8 3-2-16,4 2 1 0,11 0-7 15,4-2 1-15,10 1-4 0,6-3 0 0,4 0-4 16,12-3-9-16,4-1-22 0,7-7-50 0,2-2-55 15,4-4-69-15,1-5-66 0,-2-1-60 0,-1-1-52 16,1-4-28-16,-4-3-5 0,3-2 52 0,-4-2 184 16,-5-2 197-16,-2-1 0 0,-2-1 0 15,-8 0 0-15,3-7 0 0,-5 3 0 0,0-3 379 16,-7-1 38-16,3 0-47 0,-5-3-68 0,1-1-58 16,-1-6-50-16,4 6-44 0,-2-1-37 0,-1 0-30 15,4 0-25-15,-2 2-17 0,-5-1-10 0,1 3-2 16,-4-1 1-16,-3 4 13 0,0 4 12 15,-7 1 1-15,-3-1-6 0,-5 6-22 0,4 0-21 16,-5 4-9-16,-5 3 0 0,-2 5 7 0,-8 6 6 16,-3 5 5-16,-1 3 1 0,0 3 0 15,-4 2-2-15,6 2-3 0,-1-2 0 0,10-1-2 16,1-4-1-16,2 0-1 0,5-4-4 0,6-3-2 16,3-5-2-16,4-4 0 0,7-1 3 15,4-5 5-15,1 1 5 0,8-5 2 0,8-5 2 16,2-3-2-16,2-3-1 0,2-3-1 0,-4-1-5 15,3-3 1-15,-1-2 0 0,-7-1 1 0,2-2 0 16,-1-1 1-16,-4-4 0 0,-4 1-1 16,2-4 0-16,0 3-4 0,-1 1-1 0,-4 3-2 15,4 7-7-15,-7-1 0 0,-3 10-4 0,0 6 1 16,-5 0 0-16,-1 10-4 0,3 2 1 0,-8 8-1 16,1 7 4-16,1 3 5 0,-4 5 3 0,-5 3 2 15,3-1-2-15,-3 2-1 0,-3-3 2 0,2-3-1 16,-2-2 2-16,4-1 0 0,-2-2-1 15,3-2-1-15,-1-5 0 0,-1-3 3 0,2-8-2 16,2-3 8-16,1-4 9 0,0-2 11 0,2-1 9 16,0-3-6-16,3-4-7 0,-1-4-14 15,-1-5-6-15,5-7-1 0,-2-1-2 0,4-4 0 16,3-4-2-16,-1 1 1 0,2-4-1 0,-1 3-4 16,5 1-1-16,2 2-3 0,-4 9-2 0,4 6 1 15,-5 5-4-15,-2 5 0 0,-5 6-2 16,3 3-1-16,-2 5 0 0,-3 5 2 0,0 2 3 15,-3 7 3-15,-3 6 5 0,0 2 2 0,0-1 0 16,-3-2 3-16,1-2-2 0,-5 1 1 0,6-1-1 16,-3-3-1-16,-3-4 0 0,5 1 0 15,-2-10 2-15,4 0 1 0,-1-2 2 0,1-4 4 16,0-1 10-16,0-2 10 0,1-2 7 0,3 1-3 16,-2-4-13-16,5-5-10 0,-2-5-8 0,4-4-4 15,5-5 3-15,3-4-3 0,6-1 1 0,2 0-2 16,4-5-1-16,-1 1 3 0,7 1 0 0,-5 4-1 15,0 9 2-15,1 2-4 0,-11 8 0 16,-5 3-1-16,-2 2-1 0,-4 8-1 0,-5 4-2 16,3 7 3-16,-4 4 2 0,-3 6 6 0,0 6 2 15,-2 1 3-15,0 1 0 0,-4 0-5 16,4-3 1-16,0-1-4 0,0-3 1 0,-1-2 1 16,-1-1-2-16,3-3-6 0,-1 1-18 0,1-4-30 15,1-1-39-15,1-4-46 0,1-2-59 16,4-4-78-16,-2-3-101 0,7-1-111 0,3-6-172 15,2-3-80-15,6-6 642 0</inkml:trace>
          <inkml:trace contextRef="#ctx0" brushRef="#br0" timeOffset="678.0414">2478-3078 1 0,'12'-30'0'0,"4"-7"313"16,5-5 114-16,-9 9-55 0,-6 11-45 0,0 5-36 16,-6 8-34-16,-5 3-63 0,1 5-57 0,-7 1-58 15,-2 4-41-15,-3 7 7 0,-7 4 9 0,-4 6 12 16,-1 3 3-16,0 4-6 0,0 0-7 15,-1 2-7-15,4 0-7 0,1-1-7 0,0 0-7 16,6-2-10-16,-2 0-8 0,7-5 1 0,5 0-3 16,0-4-4-16,4-4-1 0,2-1-4 0,4-6-5 15,2-1-2-15,0-2 5 0,5-4 5 0,3-1 7 16,3-5 3-16,1-4-2 0,5-3 0 16,2-4-2-16,-3-3 2 0,4-4 4 0,-1-2-7 15,-4 1 2-15,-3 1-2 0,2-2-2 0,-10 3 4 16,2 2-1-16,-3 7-1 0,-3 4-4 15,-3 2 2-15,-1 5-3 0,-1 3-9 0,0 2-6 16,-2-1-9-16,-2 7 2 0,2 2 6 0,-2 5 10 16,-2 5 6-16,3 2-2 0,-3 2 2 15,5-3 0-15,-1 2-2 0,0-2 0 0,-1 1-2 16,11-2 4-16,-4-5-4 0,5-3 1 0,-2-3-2 16,5-3-5-16,1-2 9 0,3-4 2 0,-2-1 3 15,5-5 5-15,2-1-4 0,-4-2 1 0,0-4 1 16,1-2 3-16,-3-3-1 0,-2-1 0 0,-5-1-5 15,2-2-8-15,-2-1 9 0,-1-3-3 16,1 0-1-16,2 0 5 0,0 4-11 0,-4 6-2 16,3 4-2-16,-3 6-3 0,-2 3-3 0,2 3-1 15,-1 3-2-15,-2 6-6 0,0 1 10 0,5 3 1 16,-4 8 7-16,-1 4 10 0,0 0-8 16,2 0 2-16,-4 1-1 0,0-4-2 0,-4 0 4 15,2-1 0-15,1 1 1 0,-2-5-2 0,1-2 0 16,-5-5 0-16,6-1 1 0,1-4 7 0,0-3-1 15,0-2 10-15,0-2 7 0,1-2-5 16,6 0 1-16,-3-5-9 0,0-3-9 0,5-5-1 16,-5-3 2-16,6-1-2 0,-1 0 2 0,-4 2 3 15,7-4-5-15,-2-3 1 0,0 1-4 16,-1 1-6-16,4 1 4 0,3 6-2 0,-3 2-2 16,5 4-1-16,-3 3-2 0,2 5-2 0,-1 5 3 15,2 2 8-15,-1 7-1 0,-2 4 4 0,1 7 1 16,1 4-5-16,-3 4 6 0,-4 2-1 0,-3-2 1 15,0-4 2-15,-3 0-5 0,-3-2-1 16,2-2 0-16,4-4-1 0,-3 1 2 0,-2-3-1 16,5-5-5-16,-3 0-18 0,-1-2-62 0,5-4-114 15,-6-4-208-15,8-2-505 0,-3-4-527 16</inkml:trace>
          <inkml:trace contextRef="#ctx0" brushRef="#br0" timeOffset="1089.5697">3470-3266 1811 0,'-19'-2'92'0,"-9"4"-51"0,-10 1 14 0,9 10 41 0,-2 1 30 16,0 7 21-16,-1 2-12 0,-7 3-18 16,2 5-13-16,-2 0-24 0,1 1-20 0,7-2-18 15,6-4-15-15,10-4-4 0,6-2-8 0,9-6-7 16,2-1-1-16,10-2-3 0,5-3 3 15,11-2 6-15,5-6 5 0,7-6-3 0,9-5-2 0,-4-9-5 16,8-4-6-16,-2-5-1 0,-3-3-6 16,-3-5-6-16,-7-8-8 0,-6-3-9 0,-9-2-7 15,-3-1-4-15,-12-5-4 0,-1-2 2 0,-7-3 8 16,-8-1 9-16,-2-5 9 0,-3 0 12 16,-3 2 5-16,0-2 6 0,-4 5 10 0,0 3 6 15,-3 6 12-15,0 11 13 0,1 7 4 0,-2 10-1 16,2 5-6-16,1 8-14 0,-1 4-14 0,4 11-5 15,-5 8-9-15,1 5 1 0,3 11 6 16,-4 4-4-16,4 7 6 0,3 6 2 0,5 1 4 16,3 5 3-16,8 1 1 0,10 2-4 0,6 1-7 15,5 1 0-15,10 3-6 0,3 1 2 0,10-2-1 16,2 1-13-16,4-5-27 0,3-1-54 16,-4-6-78-16,-7-2-132 0,2-3-231 0,0-3-508 15,-1-6-116-15</inkml:trace>
        </inkml:traceGroup>
        <inkml:traceGroup>
          <inkml:annotationXML>
            <emma:emma xmlns:emma="http://www.w3.org/2003/04/emma" version="1.0">
              <emma:interpretation id="{B38C7BD1-0C31-451C-95C9-DB559B152BD8}" emma:medium="tactile" emma:mode="ink">
                <msink:context xmlns:msink="http://schemas.microsoft.com/ink/2010/main" type="inkWord" rotatedBoundingBox="4257,12475 6667,12221 6744,12955 4334,13209"/>
              </emma:interpretation>
              <emma:one-of disjunction-type="recognition" id="oneOf1">
                <emma:interpretation id="interp5" emma:lang="en-IN" emma:confidence="0">
                  <emma:literal>varies</emma:literal>
                </emma:interpretation>
                <emma:interpretation id="interp6" emma:lang="en-IN" emma:confidence="0">
                  <emma:literal>Varies</emma:literal>
                </emma:interpretation>
                <emma:interpretation id="interp7" emma:lang="en-IN" emma:confidence="0">
                  <emma:literal>vanes</emma:literal>
                </emma:interpretation>
                <emma:interpretation id="interp8" emma:lang="en-IN" emma:confidence="0">
                  <emma:literal>vaines</emma:literal>
                </emma:interpretation>
                <emma:interpretation id="interp9" emma:lang="en-IN" emma:confidence="0">
                  <emma:literal>vaiies</emma:literal>
                </emma:interpretation>
              </emma:one-of>
            </emma:emma>
          </inkml:annotationXML>
          <inkml:trace contextRef="#ctx0" brushRef="#br0" timeOffset="1412.948">4199-3474 2075 0,'-13'-9'583'0,"-5"0"-485"0,1 2-63 0,12 10-20 16,3 6-2-16,4 4 9 0,-4 7 17 0,0 3 7 15,-1 3 7-15,3 3 1 0,5 1-6 0,-1 2-7 16,6 2-6-16,3 2-7 0,0-3-7 16,5 1-4-16,3-1-5 0,-1-3-2 0,2-4 0 15,1-5-4-15,0-9 1 0,5-2-1 0,-4-4 2 16,8-6 1-16,-5-5 2 0,1-6 0 0,0-6-2 16,0-5 5-16,-1-6-2 0,-1-6 1 15,-4-6 2-15,-3-3-4 0,3-3 0 0,-6-3-4 16,-3-3-3-16,0 2-5 0,-2-1-9 0,-3 0-12 15,-1 4-13-15,-2 1-16 0,1 8-20 16,-4 5-21-16,0 8-36 0,-2 10-52 0,0 4-144 16,0 8-187-16,-2 5-283 0,0 10-395 0</inkml:trace>
          <inkml:trace contextRef="#ctx0" brushRef="#br0" timeOffset="2170.0401">5047-3468 1057 0,'9'-8'280'0,"0"-5"-78"16,5-2-20-16,2 2 1 0,-4 3-5 0,-7-2-9 0,1 1-12 16,-6 3-8-16,-2-2-20 0,-2 4-30 15,-1 1-34-15,-7 2-26 0,-2 3-14 0,-7 2-8 16,-4 5 1-16,-4 5 1 0,-4 5 3 0,1 4 4 16,-5 3-4-16,3 1 1 0,-3 7-5 0,1 3-4 15,4 0-2-15,5-1-4 0,6-2-1 16,5-5-5-16,5 1 0 0,3-6-4 0,5 0 0 15,6-4 1-15,2-7-1 0,2-4 1 0,1-1 0 16,4 0 3-16,2-3 3 0,2-4 2 16,1-2 2-16,6-6-4 0,0 0 3 0,-2-3-4 15,1-3 1-15,-2 0 1 0,-3-3-4 0,-2-1 4 16,-2 2-2-16,5-2-1 0,-6 3 3 16,-3-5-1-16,0 5 3 0,-4 1-1 0,3 1 0 15,-6 2-3-15,1 6 0 0,-3 1 2 0,0 4-7 0,-1 1-2 16,-1 0-9-16,1 1-9 0,-3 2 2 15,0 0 2-15,3 5 8 0,-1 2 5 0,-1-1 0 16,3 3 0-16,0 1-3 0,3-1 1 0,0-2-1 16,6 3 1-16,3-5 3 0,3-2-1 15,1-2 6-15,10 0 2 0,-1-4 0 0,2-2 0 16,0-4 0-16,-3-2 0 0,1-1-2 0,-3-4 3 16,-1 0-2-16,-3-6 2 0,-1 0 2 0,1-4-4 15,-2 2 4-15,-3-1-1 0,0-2-1 16,1 2 1-16,-2-1-3 0,-5 9 0 0,-3 0-2 15,1 8 0-15,-2 3-1 0,-3 1-4 0,-3 4-9 16,0-2-6-16,1 6 0 0,-2 5 3 0,-3 5 12 16,2 9 8-16,-5 1-3 0,6 2 2 15,-3 2-2-15,5-4-1 0,4-2 2 0,5 0 0 16,-3-2 0-16,4-6 0 0,2-1 0 0,0-5 0 16,1-1 0-16,6-3 5 0,2-2-2 0,0-6 1 15,5-6 1-15,-2-2-1 0,-1-4 2 16,1-2 1-16,-8-6 0 0,5 2-1 0,-7-5 1 15,-1-2-2-15,-2 1-1 0,-2 0 3 16,0 2-4-16,-6 0 5 0,4 2-3 0,-5 4-1 0,0 0 1 16,0 10-2-16,-2 0 1 0,-1 4-4 15,3 2-2-15,-3 4-9 0,2-1-5 0,1 5 6 16,-1 1-2-16,-2 5 12 0,2 4 5 0,1 1-3 16,0 3 7-16,1 3-6 0,4-4 2 0,-2 3 0 15,6-4-3-15,-2 2-2 0,2-2-2 0,1-4 1 16,-1 4-4-16,3-6-3 0,0 1-21 15,-1-4-47-15,0-3-61 0,0-3-106 0,-3-2-160 16,1-4-310-16,-4-3-820 0</inkml:trace>
          <inkml:trace contextRef="#ctx0" brushRef="#br0" timeOffset="2277.0841">5704-3731 1055 0,'-8'-25'408'0,"0"-10"-94"15,-2-3-67-15,3 9-36 0,6 8-37 16,1 8-46-16,-1 1-48 0,2 6-36 0,-1 2-35 15,1 2-37-15,3 2-11 0,0 4-10 0,5 0-65 16,0 5-122-16,2 1-256 0,-1 7-442 16,0 3 157-16</inkml:trace>
          <inkml:trace contextRef="#ctx0" brushRef="#br0" timeOffset="2742.0807">5985-3526 1172 0,'12'-12'141'15,"6"-5"-15"-15,11-4 11 0,-1 4 25 0,1-1 4 16,-5 0-14-16,-6 3-28 0,-6-3-20 0,-3 2-13 16,-7 0-14-16,1 3-11 0,-7 1-18 0,-4 4-19 15,-4 5-15-15,-6 2-14 0,-6 4 4 16,-7 5 5-16,-4 5 8 0,-3 2 5 0,-1 6 2 16,4 4 2-16,-1 1-5 0,2 1 3 0,3-1-10 15,2 6-3-15,2 0-2 0,3-1-9 16,10-6 5-16,5-4-3 0,9-8 1 0,3 2 3 15,3-4 3-15,7 1 5 0,5-5 3 0,8-4 5 16,3-1-2-16,7-4-3 0,6-2-1 0,4-3-8 16,1-6 3-16,3-2-2 0,0-1-1 15,-4-2 4-15,-1-4-4 0,-2-1 1 0,-3-3 2 16,-5 0 1-16,1-1 0 0,-2-3 1 0,-7-4 2 16,0 1-4-16,-6-2 1 0,-3-2-2 0,-1 3-2 15,-2 2 4-15,-7 6-1 0,-2 5 0 16,-3 7 1-16,-3 4-2 0,0 4 1 0,-3 4-5 0,2 4-3 15,-2 0-11-15,2 2 1 0,0 2 1 16,1 3 1-16,-4 6 9 0,2 3 0 0,2 1-1 16,3 3 1-16,1 1 1 0,4 3-1 0,3 5 0 15,1-1 0-15,-4 1-2 0,1-1 3 0,-3-2 4 16,-5-2-1-16,-2 1 8 0,-2-4-3 16,-9 0 1-16,-5-2 2 0,-9-3-8 0,-10-1 1 15,-4-3-7-15,-7 1-17 0,-4-6-33 0,-4-2-73 16,-3-1-130-16,-2-1-330 0,-9-2-1060 15</inkml:trace>
        </inkml:traceGroup>
      </inkml:traceGroup>
    </inkml:traceGroup>
    <inkml:traceGroup>
      <inkml:annotationXML>
        <emma:emma xmlns:emma="http://www.w3.org/2003/04/emma" version="1.0">
          <emma:interpretation id="{67B43380-F19F-4241-8255-C5E23979A010}" emma:medium="tactile" emma:mode="ink">
            <msink:context xmlns:msink="http://schemas.microsoft.com/ink/2010/main" type="paragraph" rotatedBoundingBox="-41,13936 7851,13901 7859,15841 -33,158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9B8028-1874-4B23-8B82-87931F52792A}" emma:medium="tactile" emma:mode="ink">
              <msink:context xmlns:msink="http://schemas.microsoft.com/ink/2010/main" type="line" rotatedBoundingBox="-41,13936 7851,13901 7859,15841 -33,15875"/>
            </emma:interpretation>
          </emma:emma>
        </inkml:annotationXML>
        <inkml:traceGroup>
          <inkml:annotationXML>
            <emma:emma xmlns:emma="http://www.w3.org/2003/04/emma" version="1.0">
              <emma:interpretation id="{4F6FC37F-92C5-4C09-B48B-F66EA86D7E6D}" emma:medium="tactile" emma:mode="ink">
                <msink:context xmlns:msink="http://schemas.microsoft.com/ink/2010/main" type="inkWord" rotatedBoundingBox="-40,14287 3051,14274 3055,15049 -36,15062"/>
              </emma:interpretation>
              <emma:one-of disjunction-type="recognition" id="oneOf2">
                <emma:interpretation id="interp10" emma:lang="en-IN" emma:confidence="0">
                  <emma:literal>because</emma:literal>
                </emma:interpretation>
                <emma:interpretation id="interp11" emma:lang="en-IN" emma:confidence="0">
                  <emma:literal>beaux</emma:literal>
                </emma:interpretation>
                <emma:interpretation id="interp12" emma:lang="en-IN" emma:confidence="0">
                  <emma:literal>belay</emma:literal>
                </emma:interpretation>
                <emma:interpretation id="interp13" emma:lang="en-IN" emma:confidence="0">
                  <emma:literal>twain</emma:literal>
                </emma:interpretation>
                <emma:interpretation id="interp14" emma:lang="en-IN" emma:confidence="0">
                  <emma:literal>belaye</emma:literal>
                </emma:interpretation>
              </emma:one-of>
            </emma:emma>
          </inkml:annotationXML>
          <inkml:trace contextRef="#ctx0" brushRef="#br0" timeOffset="5771.1144">49-1890 222 0,'-9'-11'650'16,"2"-1"-399"-16,-2-2-37 0,2 7-11 0,4 3 14 15,2 3-6-15,0 1-43 0,1 1-66 16,0 3-55-16,-2 6-33 0,0 7-9 0,-5 8 16 16,3 11 3-16,-7 8 6 0,3 5-2 0,-1 3-4 15,-2-2 11-15,0 3 1 0,2-3 7 0,0-1 1 16,-1-2-6-16,4-2-6 0,0 0-6 16,5-7-6-16,2-1-6 0,7-6-3 0,-2-4-5 15,6-5-2-15,1-4 3 0,0-5 0 0,2-4 8 16,7-6 6-16,-6-3 1 0,5-3 0 0,-1-4 0 15,4-4-2-15,-2-1-2 0,-3-3 2 16,2-4-3-16,-6-2-1 0,0 0 4 0,-6-2-3 16,-4-3 0-16,-2-1-2 0,-3 2-7 0,-4-3-3 15,-5 5-9-15,-3 1-10 0,-6 1-7 16,-2 4-5-16,-1 3-3 0,-6 6 4 0,-1 2 5 0,-5 5 2 16,4 2 8-16,-1 4 6 0,-2 0-2 15,4 4 5-15,1 2-5 0,9-2-1 0,-3 1 1 16,8 2-5-16,8-1-3 0,-2 0-6 0,7 0-6 15,7-2-1-15,-2-2 6 0,10 0 10 0,5-2 13 16,5-4 9-16,6-2 2 0,8-2-2 16,1-5 0-16,10 0-1 0,2-3-1 0,2-3-1 15,-1 1-1-15,0-3-2 0,-6 4 3 0,-2-2 0 16,-3 1 0-16,-5 0 2 0,0-3-2 0,-8 2-1 16,-5-1 7-16,-6 0 3 0,-2-3 4 15,-7 0 6-15,-3-3-8 0,-9 2-3 0,-3 0-6 16,-6 2-8-16,-2 4-6 0,-6 0-6 0,-1 7-6 15,-1 3-6-15,-5 8 8 0,0 3 4 16,-9 7 4-16,5 6 8 0,-7 2 0 0,2 7 2 16,4 3 2-16,-3 3 2 0,7-1-2 0,1-1 1 15,11 2 0-15,3-1-4 0,3 1 2 0,9 0-3 16,8-4-2-16,3-5 1 0,11-4-3 0,1-3 3 16,4-6 5-16,6-2 2 0,1-7 4 15,8-2 3-15,3-6-2 0,0-2-3 0,6-6 0 16,-2-3-1-16,-1-2 0 0,0-1 1 0,-4-5-4 15,-3-2 0-15,-4-2-3 0,2 4-1 16,-7-4 4-16,-5 3-4 0,3-4 1 0,-5-1-3 16,3-3 0-16,-3 4-4 0,0 1 0 0,-3-1 1 15,2 3-7-15,3 3 1 0,-5 5-2 0,-2 3-5 16,1 4 8-16,-7 3 1 0,-3 2-1 0,-1 2 3 16,-5 0-4-16,3 2 2 0,-5 2 0 0,-2 0 3 15,0-2-1-15,0 1 1 0,0 0-1 16,0-1-2-16,0 2 6 0,-1-2 1 0,0 0 5 15,1-2 5-15,-3 2 4 0,3 0 5 0,-4-1 1 16,3 1-3-16,-2-1-11 0,-1-3-7 16,-5 0-11-16,3 1-4 0,-3 1 0 0,-3 1-3 15,-4 2 4-15,-3 4 4 0,2 4 0 0,-9 3 3 16,1 5 0-16,-4 4 4 0,1 6 5 16,-5 1 2-16,3 4 3 0,1-3-2 0,2 5 3 15,0-1-3-15,3-1 1 0,3 1-1 0,11-5-4 16,2-1 0-16,5-5-5 0,5-5 0 0,0-2 1 15,9-4 3-15,1-2 5 0,4-5 2 0,6-2 7 16,-1-4-2-16,11-1 1 0,-1-4 1 0,7-4-5 16,1-3 1-16,1-3-2 0,-1-3-1 15,1 1 0-15,0-5 1 0,0 0-1 0,-1-3-2 16,-1 1 3-16,-6-1-4 0,2-4 2 0,-5 5 2 16,-1 0-7-16,0 1 2 0,2 3-4 0,-3 5-4 15,-6 3 2-15,2 7-1 0,-7 3 0 16,3 4 1-16,-10 3 2 0,5 1-3 0,-5 7 3 15,-6 1 0-15,3 0-2 0,-4 2 1 0,-1-2-1 16,-1-1-4-16,1-1 6 0,-1-7-2 0,0 0 2 16,2-1 3-16,-2-2-1 0,0 0 3 15,0 0 5-15,0 0 3 0,0-2 2 0,0 2 2 16,0-3-4-16,0 0-4 0,-2-1 2 0,1-1-5 16,-3-1-2-16,-4 2-3 0,-3-2-13 15,-1 3-7-15,-1 1-2 0,-2 4 2 0,-2 4 7 16,-7 0 4-16,-1 4 5 0,-1-1 1 0,0 4 4 15,-1 0-2-15,6 3 4 0,-5 4 0 0,4-1-3 16,-1 1 2-16,4 0-3 0,-1 1 2 16,4-3-2-16,1 0 2 0,3-2-1 0,3-1-3 15,5-3 0-15,2-2-7 0,4-4-2 0,-1 0 2 16,7-6 1-16,-4 3 7 0,5-6 4 0,-2 3 5 16,5-3 2-16,0-3 2 0,2-4 0 0,-1 1-4 15,7-7 2-15,-4 1-5 0,0 2 0 0,0-2 1 16,2 2-3-16,-9 2 1 0,3 2-2 15,-1 1 0-15,-3 4 0 0,-4 0-1 0,-3 2 1 16,-1 2-3-16,0 0 2 0,-1 4-6 0,-2-1-1 16,-2 3 4-16,1 3-3 0,4-1 8 15,-3 2-2-15,2-1 0 0,0 0 2 0,1 0-5 16,0-1 1-16,1-3-2 0,3-2 0 0,0 2 2 16,5-2 2-16,1-2 5 0,2 1-1 0,3-4 6 15,1-2 0-15,5-2-4 0,-2-1 3 16,5-2-5-16,-1 0 0 0,-3 1 1 0,3-1-3 15,-7 0 2-15,4 0-1 0,-7 2 0 0,-3-1 0 16,0 0 4-16,-1 1 2 0,-4 1 1 0,-4-2 7 16,3 0-6-16,-4 1 1 0,-4 1-1 15,2 0-4-15,-1 3 0 0,-1-1-5 0,-3 3-2 16,6 1-5-16,-2-3-3 0,-2 3-6 0,5 3-10 16,-2-3 0-16,1 3-2 0,0 2 8 0,-1 1 9 15,0 3 3-15,-4 4 3 0,4 0-2 0,0-1-1 16,1 0-2-16,1-1 1 0,1-1-1 15,1-3-2-15,4-2 4 0,0 0-2 0,2-2 5 16,-3 0 5-16,6-3-6 0,-2-2 12 0,-1 1-1 16,3-4 0-16,0-1 5 0,-1-2-4 0,0-2 0 15,6-2-3-15,-3-2 2 0,-3 0-3 16,0-1-2-16,4 0 4 0,-3 0-6 0,-1 1 6 16,-3-1-1-16,4 3-4 0,-2-1 5 0,-2 0-5 15,2 1 4-15,-1-1 0 0,-2-2-3 16,2 3 1-16,-3 0-3 0,3 1 2 0,-3 4-1 15,2 1 1-15,-4 0 0 0,0 3-1 0,-3 0 3 16,0 3-1-16,-2 0 1 0,2 2 1 0,-2-2-8 16,0 1-8-16,-3 2-5 0,2 4 1 15,-5 2 5-15,4 1 8 0,-1 7 4 0,-5 0-3 16,0 2 4-16,3 2-4 0,-4-1 2 0,0 1 1 16,2 0-4-16,5 2 3 0,0 0-5 0,-1-1 1 15,6-4 0-15,3 1-3 0,1-5 3 16,2-2-1-16,0-2 5 0,5-3-2 0,-1 1 4 0,-5-2 4 15,6-2-5-15,0-4 6 0,7 0 1 16,-4 0-3-16,1-3 6 0,1 0-6 0,2 0 1 16,-1-1-3-16,-2-4 4 0,4 2-4 0,-3-1 1 15,3 0 2-15,-1-4-7 0,-3 2 6 16,7-2-2-16,-8 0 0 0,5-1 6 0,-1-1-3 16,-5-1 2-16,3-1-4 0,1-3 2 0,-3 1-4 15,-3 2 1-15,-1 0 4 0,-4 2-6 0,3 1 5 16,-2 0-2-16,-1 3-1 0,-4 1 0 15,3-1-2-15,-3 1 0 0,0 2-2 0,3 0 0 16,-3 3 1-16,-1 0-2 0,-1-2 3 0,2 3-4 16,2-2 6-16,-4 2-1 0,1-1-1 0,-2 1 9 15,0 1-6-15,0 1 7 0,0 0 1 16,0-2-2-16,0 4-1 0,0-4-5 0,0 4-2 16,0-2-8-16,0 0-1 0,0 1-8 0,0-1-7 15,0-1-1-15,1 2 3 0,-1-1 7 0,3 2 9 16,3-1 2-16,-3 2 2 0,0 0-3 15,3 0 2-15,-2 3 0 0,0 0 1 0,3 0 3 16,-3 3-1-16,4 2 4 0,-4 0-5 0,4 1 1 16,-4 2 1-16,0 0-3 0,3 4 6 0,-3-3-2 15,-3 5-1-15,1 0 3 0,-1-1-3 0,-1 2 0 16,-3 1-1-16,1-2 0 0,-9 2 0 16,0-1 0-16,-4-2 0 0,1 3-6 0,-9-4 2 15,0 1 0-15,-2-4 0 0,-6-3 5 0,3-3-1 16,1-1 3-16,7-4-1 0,-3-3 3 15,8-4 2-15,4 1-2 0,3-4 1 0,6 0-10 16,2-1-4-16,2 1-7 0,6-1-6 0,1-4 7 16,0 2-5-16,4 0 8 0,10-2 3 0,0 2-1 15,2-3 5-15,2-1-1 0,3 0 2 16,-2-1 1-16,7 1 0 0,-6-2 0 0,7 2 0 16,-3-4 4-16,0 2 0 0,-2-1-1 0,-4 2 2 15,0-2-8-15,-3 1 7 0,-3-2 0 0,-3 2 5 16,-5-6 2-16,-4 5 2 0,-2-2 3 15,-6 4-2-15,-1-3 8 0,-2 7-6 0,-8 2-4 16,5 2-4-16,-6 5-12 0,1 1-2 0,0 1-3 16,-7 5 3-16,1 2 3 0,0 4 3 0,-9 5 5 15,3 3-2-15,-4 2 3 0,6 3-3 0,-3-2-1 16,4 1 1-16,6 2-6 0,5-6 0 0,5-4-2 16,6 1-3-16,1-6 9 0,7 2 0 15,9-3 5-15,-1-2 2 0,7-1-2 0,11-5 3 16,3-4-3-16,8-4 3 0,-2 0-6 0,6-1-13 15,-1-2-45-15,-1-3-83 0,-3 0-148 16,1-2-238-16,-7 3-396 0,-3-3-231 0</inkml:trace>
        </inkml:traceGroup>
        <inkml:traceGroup>
          <inkml:annotationXML>
            <emma:emma xmlns:emma="http://www.w3.org/2003/04/emma" version="1.0">
              <emma:interpretation id="{2F5368A4-0BFF-40F6-B1A5-F0EA1E03BFD9}" emma:medium="tactile" emma:mode="ink">
                <msink:context xmlns:msink="http://schemas.microsoft.com/ink/2010/main" type="inkWord" rotatedBoundingBox="3326,13921 4117,13918 4125,15857 3334,15861"/>
              </emma:interpretation>
              <emma:one-of disjunction-type="recognition" id="oneOf3">
                <emma:interpretation id="interp15" emma:lang="en-IN" emma:confidence="0">
                  <emma:literal>of</emma:literal>
                </emma:interpretation>
                <emma:interpretation id="interp16" emma:lang="en-IN" emma:confidence="0">
                  <emma:literal>off</emma:literal>
                </emma:interpretation>
                <emma:interpretation id="interp17" emma:lang="en-IN" emma:confidence="0">
                  <emma:literal>If</emma:literal>
                </emma:interpretation>
                <emma:interpretation id="interp18" emma:lang="en-IN" emma:confidence="0">
                  <emma:literal>if</emma:literal>
                </emma:interpretation>
                <emma:interpretation id="interp19" emma:lang="en-IN" emma:confidence="0">
                  <emma:literal>Of</emma:literal>
                </emma:interpretation>
              </emma:one-of>
            </emma:emma>
          </inkml:annotationXML>
          <inkml:trace contextRef="#ctx0" brushRef="#br0" timeOffset="6389.4157">3294-1863 1607 0,'-13'5'198'15,"-2"1"-100"-15,-5 2-9 0,4 8 10 16,4-3 3-16,4 5-11 0,-3 0-24 0,0 1-19 16,6 0-15-16,-3-2-3 0,5 1-11 0,2-1-5 15,2 0 0-15,0-3-11 0,3-1 5 16,3-2-1-16,-1-3 1 0,3 0 7 0,0 0-4 0,-2-2 4 16,4-2-2-16,-1-1 0 0,-4-1 2 15,3-2 2-15,-5-3 8 0,3-2-4 0,-4-2-1 16,-3-5-8-16,1-2-11 0,-2-6-3 0,1-3-7 15,0 1 0-15,-2-6 0 0,1-1 2 16,1-4 1-16,1-1 0 0,1-4 2 0,2-1-5 16,5-3 4-16,3 2 1 0,0-6-2 0,3 0 6 15,1 2-6-15,7 1 0 0,-4 6-4 0,5 8-5 16,-3 6 0-16,-2 5 0 0,5 4 5 16,-4 5 4-16,2 0 5 0,-1 6 4 0,-3 2 0 15,-2 5 5-15,0 5 1 0,-7 5 4 0,3 7 11 16,2 7 6-16,-2 4 11 0,1 12 7 15,-2 9 3-15,-6 2 0 0,3 7 0 0,-6 1 1 16,-5 7-6-16,-5 5 0 0,-2 9-9 0,-3 5-9 16,-4 6-5-16,-1 4-11 0,-3 5-1 0,1 0-3 15,-3-1-3-15,-3-1 3 0,6-7-4 0,1-10 1 16,6-6-4-16,1-9-2 0,7-7 3 0,2-9-2 16,7 0-1-16,0-8 0 0,8-8-10 0,-1-11-2 15,2-12-6-15,-1-11-12 0,0-6 10 16,2-6 0-16,-1-7-2 0,1-9-3 15,-2-8-14-15,-2-4-9 0,-3-4-6 0,-7-3 2 16,-4-1-3-16,-9-2 10 0,-8-2 12 0,3-1 16 16,-9 3 15-16,1 3 8 0,-3-1 6 0,2 7 5 15,-2 2 14-15,3 3 12 0,5 5 11 0,2-2 10 16,7 6-4-16,6 0-4 0,4 2-11 0,2 1-15 16,4 4-12-16,7-3-10 0,3-2-6 15,12 3-6-15,3-4 2 0,10-1-2 0,9 3 4 16,5-1 5-16,2 2-4 0,2 3-1 0,5 1-19 15,-2 1-85-15,-1 4-149 0,-5-2-300 16,0 3-545-16,-5 1 60 0</inkml:trace>
        </inkml:traceGroup>
        <inkml:traceGroup>
          <inkml:annotationXML>
            <emma:emma xmlns:emma="http://www.w3.org/2003/04/emma" version="1.0">
              <emma:interpretation id="{F74D6B3E-8060-4724-8F73-1E6ED2B4CA5C}" emma:medium="tactile" emma:mode="ink">
                <msink:context xmlns:msink="http://schemas.microsoft.com/ink/2010/main" type="inkWord" rotatedBoundingBox="4362,14165 7852,14149 7856,15003 4366,15018"/>
              </emma:interpretation>
              <emma:one-of disjunction-type="recognition" id="oneOf4">
                <emma:interpretation id="interp20" emma:lang="en-IN" emma:confidence="0">
                  <emma:literal>income</emma:literal>
                </emma:interpretation>
                <emma:interpretation id="interp21" emma:lang="en-IN" emma:confidence="0">
                  <emma:literal>incomer</emma:literal>
                </emma:interpretation>
                <emma:interpretation id="interp22" emma:lang="en-IN" emma:confidence="0">
                  <emma:literal>incomes</emma:literal>
                </emma:interpretation>
                <emma:interpretation id="interp23" emma:lang="en-IN" emma:confidence="0">
                  <emma:literal>incomed</emma:literal>
                </emma:interpretation>
                <emma:interpretation id="interp24" emma:lang="en-IN" emma:confidence="0">
                  <emma:literal>Income</emma:literal>
                </emma:interpretation>
              </emma:one-of>
            </emma:emma>
          </inkml:annotationXML>
          <inkml:trace contextRef="#ctx0" brushRef="#br0" timeOffset="6578.3448">4234-1750 2223 0,'-7'-3'143'15,"1"0"-89"-15,-1 3-43 0,6 6 6 0,3 6 19 16,1 3 27-16,-3 8 14 0,0 7-2 0,-3 1-12 16,1 4-21-16,0 0-14 0,-2 2-7 15,4-4-10-15,0 5-4 0,2-7-3 0,3-3-7 16,2 1-20-16,1-5-87 0,1-3-199 0,3-5-504 16,2-6-760-16</inkml:trace>
          <inkml:trace contextRef="#ctx0" brushRef="#br0" timeOffset="6731.1141">4254-2036 2255 0,'-8'-6'110'0,"1"-4"-81"0,-1 2-74 0,11 7-12 0,4 4-2 16,-1 0 17-16,3 6 19 0,1 1-82 15,2 5-127-15,0 6-171 0,2 3-193 0,-1 4-160 0,1 4 681 16</inkml:trace>
          <inkml:trace contextRef="#ctx0" brushRef="#br0" timeOffset="7041.4598">4446-1639 1 0,'5'-1'244'0,"2"-4"90"0,2-1-88 0,3 4-3 16,3 0 7-16,1 2-30 0,-2 2-39 0,-1 2-34 16,1 5-28-16,-5 1-19 0,0 2-15 0,-2 5-14 15,-3-2-3-15,-1 4-6 0,-1 0-6 16,-2 3-9-16,-1-1-7 0,0-1-13 0,-5 1-4 15,5-1 0-15,-3-3-10 0,1-5-2 0,2-3-4 16,0 0-6-16,1-6 7 0,0-1 3 16,0-2 8-16,1 0 16 0,0-2 2 0,1-6-4 15,-1 0-7-15,4-7-9 0,2-6-12 0,4-3 0 16,-2-3-1-16,3-2-6 0,0-2 9 0,-2 2-2 16,0 2 2-16,1 1-2 0,-6 4-4 15,4 7 0-15,-5 3-1 0,-2 6-1 0,1 5-7 16,-2 2 0-16,3 4 1 0,-1 4 2 0,-2 5 12 15,3 3 0-15,0 4-1 0,2 1-1 16,0 1-8-16,4-3-12 0,-1 3-51 0,3-3-76 16,0-3-116-16,3 0-164 0,0-4-239 0,1-1-264 15,1-4 579-15</inkml:trace>
          <inkml:trace contextRef="#ctx0" brushRef="#br0" timeOffset="8019.9313">5189-1750 1751 0,'-6'-3'294'16,"0"-2"-112"-16,-5 0-65 0,4 8-35 0,-5 4-20 16,-1 2-2-16,-9 8-4 0,-3 4-4 15,-5 2-6-15,1 4-11 0,-1 1-1 0,4-1-6 16,7 2-6-16,3-2-7 0,2 1-7 0,6-1-5 16,8-2-3-16,3-1 3 0,5-4-5 15,5-3 3-15,2-4 1 0,4-2-1 0,6-2 7 16,6-3-3-16,4-5 0 0,1-1-2 0,3-3-5 15,-1-3-4-15,-1-1 0 0,-3-3 1 0,-1-3 0 16,-5 0 1-16,-1-3 0 0,-5 0 2 16,-5-4 7-16,-2 0 2 0,-3-3 2 0,-3-2 4 0,-2 0-5 15,0 0 1-15,-3 2-2 0,-4 2-1 16,0 5 4-16,0 4 4 0,0 5 0 0,-4 4-6 16,2 3-5-16,0 2-10 0,-1 3 0 0,-1 5 7 15,0 7 4-15,-4 4 5 0,0 0-2 16,3 4-1-16,-2 0 0 0,5 1 0 0,1-1-3 15,2-4-5-15,5 3 4 0,1-3-4 0,3-3 5 16,5-1 2-16,4 0-2 0,0-3 1 0,2-4 1 16,0-1-2-16,1-2 2 0,-3-4-2 0,-2-1-1 15,-3-4-3-15,-5-1-1 0,-1-1-2 16,0-5 2-16,-8-2 2 0,-3 0-4 0,-3-4 1 16,-4 0-5-16,2-3-1 0,-4 0 5 0,-1-1 2 15,-3-2 2-15,0-2 1 0,2 0 0 16,3 1-1-16,5-2-2 0,4 2 3 0,6-2-8 15,7 0-1-15,4-1-4 0,2 3-7 0,6 4 5 16,3 2 1-16,3 6 2 0,6 3 6 16,1 4-3-16,0 5 1 0,-1 4 1 0,1 3 2 0,-3 10 4 15,-5 0 3-15,-1 7 2 0,-3 0-4 16,-3 4 8-16,-2 1-1 0,-6-1 3 0,-3 2 2 16,-2-1-3-16,-6-2-1 0,0-1 0 0,-4 0 2 15,-3-4-2-15,0-2 2 0,-5-1-3 0,2-5-2 16,-2-1 2-16,-3-6 0 0,4-4 7 15,2-1 4-15,-2-4 1 0,6-2 1 0,-3-2-3 16,2-1-4-16,1-5-5 0,-2-4-2 0,2-4-3 16,-1-6-3-16,3-3 2 0,-1 0-2 0,2-2 1 15,3-3 0-15,6-1-3 0,-1 1 0 16,3-3 1-16,6 4-6 0,2-2 4 0,0 3-2 16,0 6-3-16,0 5-2 0,-1 6-2 0,1 9-1 15,-2 4 1-15,-2 3 6 0,-1 5 0 0,-1 2 3 16,0 5 2-16,1 6-2 0,-2 6 6 15,1 3-1-15,1 1 2 0,-4 3-1 0,1 0-3 16,-3 0-1-16,0 0 1 0,-5-1 1 0,2-5-2 16,1-3 2-16,-4-2-2 0,4-4-2 0,-4-3 4 15,2-6-4-15,0-5 4 0,-1 1-2 16,1-4 2-16,-4-2 6 0,0-2 10 0,3-4 4 16,1-2-1-16,0-5-6 0,1-7-8 0,2-4-4 15,2-1 3-15,-3-6 0 0,2 1 1 0,-3-5-2 16,3 1-2-16,-1-1-1 0,4 1-2 0,2 1 2 15,3 2-1-15,0 0-1 0,7 2-2 16,-3 5-5-16,0 8 3 0,4 3-2 0,0 7 4 16,1 1 3-16,-3 5-3 0,3 5 0 0,-4 4 1 15,2 4 0-15,-2 4 5 0,1 5 2 16,-4 4-1-16,4-2 0 0,-5 3 1 0,-2 0 2 16,0 1 3-16,-3 0 2 0,-1 1-3 0,-5 1 0 15,1-3-2-15,-2 0 1 0,-2-2 0 0,1-2 1 16,-4 0-1-16,0-2-4 0,0 1-5 15,-5-4-19-15,3 0-40 0,-2-2-60 0,3-1-136 16,0-5-279-16,-3 0-717 0</inkml:trace>
          <inkml:trace contextRef="#ctx0" brushRef="#br0" timeOffset="8378.1567">6756-1362 2343 0,'-4'-5'150'0,"4"-2"-162"15,10 1-29-15,7 1 2 0,11 0 21 0,0-1 31 16,0-2 1-16,-1-1 3 0,0 1 4 0,1-1 5 16,-1 1 9-16,-3-1 4 0,4-2 5 0,-5-4 0 15,-1 0-6-15,0-2-1 0,-1 2-9 0,-5-4 0 16,0 0 0-16,-6 2-6 0,-3 1 2 0,1 4-2 16,-6 3 1-16,-1 0 3 0,-2 4 2 15,-4 3-2-15,-1 0-7 0,-2 2-5 0,-3 2-5 16,-5 2 1-16,-4 7 5 0,-6 2 1 0,-5 5 7 15,-5 1 3-15,4 5 3 0,-1 5 4 16,6-1-1-16,1 1-6 0,6-3-7 0,8-2-2 16,7 0-8-16,5-2 3 0,8-1 3 0,7-3-3 15,1-2 6-15,10 0-3 0,11-3 2 16,6-2 3-16,8-4-7 0,3-2 2 0,4-4-4 16,0-1-1-16,1-1-2 0,1-5-1 0,-1-2 2 15,-5-3-5-15,-6-1 3 0,-2-3-3 0,-6-1-8 16,-4-3-26-16,-8-3-47 0,-9-4-84 15,-3 2-195-15,-8-2-617 0,-7 0-698 0</inkml:trace>
        </inkml:traceGroup>
      </inkml:traceGroup>
    </inkml:traceGroup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10.2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5245758-CD30-4984-9556-1388A80E0393}" emma:medium="tactile" emma:mode="ink">
          <msink:context xmlns:msink="http://schemas.microsoft.com/ink/2010/main" type="writingRegion" rotatedBoundingBox="78,16264 5839,15916 5923,17306 162,17654">
            <msink:destinationLink direction="with" ref="{D164EAAF-F8A1-43B8-AC59-C25B825DB861}"/>
          </msink:context>
        </emma:interpretation>
      </emma:emma>
    </inkml:annotationXML>
    <inkml:traceGroup>
      <inkml:annotationXML>
        <emma:emma xmlns:emma="http://www.w3.org/2003/04/emma" version="1.0">
          <emma:interpretation id="{34A69626-3337-4532-8662-95911433AF69}" emma:medium="tactile" emma:mode="ink">
            <msink:context xmlns:msink="http://schemas.microsoft.com/ink/2010/main" type="paragraph" rotatedBoundingBox="78,16264 5839,15916 5923,17306 162,176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E6B8FF-D4CB-4588-A66C-A8E0A682098D}" emma:medium="tactile" emma:mode="ink">
              <msink:context xmlns:msink="http://schemas.microsoft.com/ink/2010/main" type="line" rotatedBoundingBox="78,16264 5839,15916 5923,17306 162,17654"/>
            </emma:interpretation>
          </emma:emma>
        </inkml:annotationXML>
        <inkml:traceGroup>
          <inkml:annotationXML>
            <emma:emma xmlns:emma="http://www.w3.org/2003/04/emma" version="1.0">
              <emma:interpretation id="{0C2C912F-6389-41AF-A28A-C03785BFDD1B}" emma:medium="tactile" emma:mode="ink">
                <msink:context xmlns:msink="http://schemas.microsoft.com/ink/2010/main" type="inkWord" rotatedBoundingBox="78,16264 5839,15916 5923,17306 162,17654"/>
              </emma:interpretation>
              <emma:one-of disjunction-type="recognition" id="oneOf0">
                <emma:interpretation id="interp0" emma:lang="en-IN" emma:confidence="0">
                  <emma:literal>Automobile</emma:literal>
                </emma:interpretation>
                <emma:interpretation id="interp1" emma:lang="en-IN" emma:confidence="0">
                  <emma:literal>Auto mobile</emma:literal>
                </emma:interpretation>
                <emma:interpretation id="interp2" emma:lang="en-IN" emma:confidence="0">
                  <emma:literal>Aneto mobile</emma:literal>
                </emma:interpretation>
                <emma:interpretation id="interp3" emma:lang="en-IN" emma:confidence="0">
                  <emma:literal>Antomots to</emma:literal>
                </emma:interpretation>
                <emma:interpretation id="interp4" emma:lang="en-IN" emma:confidence="0">
                  <emma:literal>Auto motile</emma:literal>
                </emma:interpretation>
              </emma:one-of>
            </emma:emma>
          </inkml:annotationXML>
          <inkml:trace contextRef="#ctx0" brushRef="#br0">381 620 1 0,'-3'-8'0'0,"-4"-6"17"0,3 2 326 0,3 0-32 0,-1 5-28 16,1 3-19-16,-2-1-26 0,1 1-35 15,0 2-36-15,1 2-56 0,1 0-52 0,0 2-51 16,0-1-24-16,0 5-3 0,-1 7 10 0,1 10 29 16,-4 11 14-16,-4 12 9 0,-3 5 7 15,0 5-2-15,-5 2 0 0,0 4-7 0,0 1-8 16,-7-3-8-16,3 0-7 0,-3-5 1 0,-2-3-3 15,-2-1 0-15,0 0-2 0,-4-8-3 0,8-8 2 16,1-9 3-16,6-9 13 0,5-8 27 16,4-7 19-16,2-4 1 0,2-6-15 0,2-10-28 15,-5-6-29-15,6-9-5 0,3-6 0 0,1-2-3 16,-1-7 5-16,6-1-2 0,-2-7 1 0,5-5 3 16,5-4-2-16,2-7-1 0,1-3-4 0,3-4 1 15,3-2 1-15,4-4 3 0,1-2 0 16,1 7-4-16,5 0 0 0,1 5-7 0,3 6 2 15,0 12 1-15,4 10 0 0,-4 9 5 0,-3 8-3 16,-5 9 1-16,-5 12-2 0,-2 8 4 16,-3 7 4-16,-2 10 2 0,-1 9 6 0,-2 8 1 15,2 11 3-15,-8 6 2 0,-6 12-4 0,1 6-1 16,-7 4-3-16,-4 3-6 0,-1 0 1 0,-6-2 2 16,3-3 2-16,-4 2-2 0,1-4 1 0,-1 0-4 15,-3-1-2-15,-3-3 6 0,2 0-4 16,-1-9-1-16,3-4-16 0,-1-6-33 0,-2-5-58 15,0-4-106-15,1-3-174 0,3-5-395 0,0 0-491 16</inkml:trace>
          <inkml:trace contextRef="#ctx0" brushRef="#br0" timeOffset="649.3961">1807 474 1 0,'6'-47'0'0,"-4"-15"52"0,0-11 309 16,-1 21 4-16,-4 13-8 0,1 9-20 0,-7 8-38 15,4 2-42-15,-3 9-45 0,5 2-44 16,1 4-42-16,2 5-49 0,0 0-40 0,1 3-22 16,2 6-16-16,-2 6 7 0,-1 10 10 0,0 13 9 15,-1 11 4-15,-3 6 1 0,-4 12-5 16,-4 2-7-16,1 2-1 0,-4 0-6 0,0 2 0 15,2-4 0-15,-3 0-5 0,0-4-3 0,-2 2-9 16,5-6-27-16,1-4-63 0,2-1-121 16,1-7-199-16,0-6-406 0,2-2-458 0</inkml:trace>
          <inkml:trace contextRef="#ctx0" brushRef="#br0" timeOffset="456.9205">77 1146 2025 0,'-2'-13'47'0,"0"-1"-85"0,6-5-24 0,11 3 6 16,11-2 37-16,9-3 40 0,5-6 24 0,1 2 11 16,4-1 1-16,4 3-18 0,2 3-13 0,3-1-11 15,1 1-9-15,0 4 2 0,0-1-2 16,-3 7 1-16,-5-2 0 0,-1 3-1 0,-2 6-1 16,-8 5-1-16,-7 4 2 0,-4 6-3 0,-9 6 1 15,-7 4 1-15,-6 6 0 0,-5 4 12 0,-7 4 5 16,-2 4 3-16,-3-3 4 0,-3-2-6 15,1-3-1-15,-4 0 0 0,4-6-3 0,1-2 4 16,3-7-2-16,3-2-6 0,8-7-8 0,-1-4-1 16,4-4-2-16,0 0 5 0,6-1 17 15,-1-4 6-15,5-1 7 0,8-7-3 0,0-4-8 16,7-6-8-16,7-2-5 0,-2-3-5 0,3 1-2 16,-4 3-1-16,-1 0 1 0,-1 0 2 15,-9 2 2-15,1 5-7 0,-9 3 0 0,-8 7-3 16,0 7-1-16,-6 0-3 0,-1 4-4 0,2 0 5 15,-3 7-1-15,-3 1 9 0,4 6 5 0,-5-1-2 16,5 4 4-16,3-3-7 0,0-1-1 16,3 0-5-16,6-2-3 0,1-3 2 0,2 0 0 15,3-3 6-15,9-5-2 0,3-2 0 0,5-6 3 16,8-4-4-16,7-1-8 0,-1-6-40 0,5 3-71 16,-1-4-111-16,-5 1-154 0,2-3-189 0,-8 0-237 15,-6-7 135-15</inkml:trace>
          <inkml:trace contextRef="#ctx0" brushRef="#br0" timeOffset="1045.3155">1279 1048 1599 0,'7'-27'179'0,"-2"-6"-180"16,15-11-17-16,7 9 6 0,8 6 26 0,9 1 37 16,3 3 31-16,3 1 8 0,0 5-12 0,-4 5-17 15,2 4-27-15,1 6-11 0,-4 4-8 16,-2 8-8-16,1 4 3 0,-9 3 1 0,-1 7 7 16,-6 7 8-16,-5 2 4 0,-5 3 0 0,-4 5-7 15,-5 3-2-15,-7-3-6 0,-2-2 0 0,-4-1 3 16,-6-3-4-16,1-2-1 0,1-6 0 15,-3-4 0-15,3-5 2 0,5-6-2 0,2-5 0 16,2-4-5-16,-1-2 0 0,4 1 7 0,3-3 10 16,2 0 10-16,5-6 2 0,2-3-7 15,9-2-10-15,2-6-5 0,3 0 0 0,-2 0-3 16,-1-4 3-16,-3 1-2 0,-1 0 4 0,-6-1 2 16,-2-3 5-16,-4-2 8 0,-7-2-3 0,-6 4-1 15,-5-1-9-15,-13 3-16 0,-5 4-4 16,-6 3-9-16,-16 5-1 0,-2 1 3 0,-12 7 2 0,-2 5 1 15,3 3 3-15,-1 5 3 0,-2-1-3 16,8 1 2-16,13-2-4 0,4-2-7 0,19 0-23 16,7-4-67-16,14 0-43 0,10 0-86 0,8 0-146 15,17 2-175-15,13-4-309 0,5-2 284 16</inkml:trace>
          <inkml:trace contextRef="#ctx0" brushRef="#br0" timeOffset="1617.5062">2491 689 1005 0,'0'-4'187'0,"1"1"-135"0,1-2-26 16,4 4 17-16,0 1 40 0,3 3 40 0,2 1 16 15,-4 1 2-15,1 5 4 0,-3 6-10 16,2-1-13-16,-5 11-21 0,1 1-27 0,-6 3-14 16,1 1-16-16,-8 3-9 0,0 4-5 0,0 0-8 15,-10 2-4-15,4-5-3 0,-5-2-4 0,2-3-2 16,-3-3 2-16,5-2 4 0,-6-4-4 15,8-6 6-15,1-3 4 0,0-5 8 0,3-2 17 16,7-6 7-16,-2-1 0 0,4-4-13 0,4-1-14 16,-1-4-16-16,4-3-6 0,-1-5 2 0,7-6-6 15,3-3 5-15,0-4-4 0,9-8-2 0,-1-2 3 16,7 1-4-16,1-2 2 0,-1 5-1 0,9 3-2 16,-2 4-2-16,-4 7-2 0,7 3 0 15,0 4 1-15,-4 7 3 0,-3 4 0 0,-4 4-2 16,1 6 3-16,-7 4-3 0,-2 6 2 0,-7 4 0 15,-5 3-5-15,3 2-1 0,-5 2 0 16,-2 2 3-16,-4 2 2 0,-4 1 3 0,-2 1 2 16,1-4-1-16,-5 1 3 0,0-3 1 0,-4-7 5 15,1 0 3-15,-1-6-3 0,0-2 5 16,-2-2 0-16,2-5 6 0,4-3 3 0,-1-3 3 16,8-2-5-16,0-4-9 0,3 0-4 0,2-3-12 15,2-4 1-15,4-5 1 0,0-6-6 0,9-5 3 16,3-2-1-16,5-2-1 0,1 3 2 15,3 2 1-15,4 2 0 0,-2 3-4 0,5 3 2 16,-1 5-4-16,-3 11 0 0,-5 3 3 0,-4 6-2 16,-9 4 3-16,1 8-3 0,-5 2-1 0,-6 9 3 15,-3 1 2-15,-2 4 5 0,-7 3 3 16,2 1 3-16,-4 4-4 0,-4-2 1 0,1-3 3 0,-1-2-5 16,1-3 2-16,-2-5-3 0,2-1-2 15,2-6 0-15,3-1-10 0,3-3-37 0,3-6-65 16,2-4-86-16,2 2-89 0,6-6-119 0,-2-1-177 15,6-3-228-15,5-5 346 0</inkml:trace>
          <inkml:trace contextRef="#ctx0" brushRef="#br0" timeOffset="1939.4327">3393 722 1 0,'6'-10'259'0,"-4"-2"112"0,5 1-36 0,-6 7-12 15,-1 5-54-15,-2 4-63 0,-6 8-44 0,-4 1-30 16,-2 9-10-16,0 6-24 0,-11 1-18 15,7 3-12-15,-5 3-7 0,-3-1 2 0,9 3-8 16,-5-2-4-16,6 0-9 0,3-10-9 0,1 0-8 16,2-5-5-16,8-4-7 0,2-2-6 0,2-4-1 15,8 1-4-15,-1-4 6 0,3-4 7 0,6 1-1 16,2-4 9-16,4-1-2 0,10-2-3 0,-2-4 0 16,5-4-3-16,3-4-2 0,3-1-1 0,-8-4 0 15,1 1-1-15,-6-3 0 0,-3-1 6 16,-3-3 2-16,-8-1 5 0,-4-4 1 0,-7 0-5 15,-9 2 0-15,-2 1-7 0,-10 2-4 0,-6 1-10 16,-2 4-6-16,-7 6-5 0,-6 2-1 16,-2 1 6-16,-10 5 0 0,8 1 3 0,-1 1-4 15,6 1-9-15,4 1-14 0,6 0-46 0,5 0-60 16,10 0-117-16,9 1-164 0,4-2-264 0,9 1-403 16</inkml:trace>
          <inkml:trace contextRef="#ctx0" brushRef="#br0" timeOffset="2526.0291">4049 17 1237 0,'8'-18'214'0,"-3"-5"-33"16,5-7-28-16,2 6-5 0,1 9-4 0,1 0-11 16,-1 8-29-16,-3 2-33 0,-5 5-25 15,2 3-15-15,-3 5 17 0,-3 8 17 0,0 9 17 16,-2 10 8-16,-3 5-14 0,-7 9-14 0,-2 4-15 15,-7 6-10-15,-2 8-11 0,-6 6-3 0,-4 2-3 16,-2 4-9-16,-1-3 0 0,1 2-5 0,0-8-2 16,6-2 3-16,-3-4-4 0,10-5 2 15,3-4-3-15,8-13-3 0,3-2-1 0,11-14-1 16,4-2 1-16,5-1-7 0,5-9 11 0,5 0-2 16,3-5-2-16,9-6 13 0,3-3-11 15,5-3 4-15,0-6-3 0,3-5-4 0,-4-2 0 16,-4-3-2-16,-8-2 0 0,-3-3-5 0,-4-4-1 15,-10-4-7-15,-6-1-14 0,-10-6-12 0,-2 2-19 16,-12 1-4-16,-6 5 3 0,-11 1 9 16,-6 3 20-16,-8 9 10 0,-7 0 13 0,-3 9 8 15,-3 3 7-15,3 5 5 0,0 2 1 0,3 2 9 16,8 2-3-16,4-2 8 0,13 0 8 0,12-3-1 16,10 0-8-16,8-2-24 0,11 1-11 15,8-4-7-15,7-2 7 0,17-5 17 0,11 0-2 16,5-4 1-16,13 0-2 0,3 0-1 0,5 3 4 15,-1-2-9-15,0 3 8 0,-5 2-3 0,-3 2-1 16,-2 4 7-16,-11 5-6 0,-6 7 3 16,-5 2-1-16,-15 3 2 0,2 7-1 0,-11 2 3 15,-5-2 4-15,-8 3-2 0,-3 4 13 0,-6 1 2 16,-2-1-2-16,-6 1 9 0,0 0-12 0,-6-3 1 16,-2 5-2-16,-1-2-8 0,-4 2-1 0,5 0-2 15,-1-7 0-15,1-1-5 0,-1-5 5 16,4-4-6-16,4-3-10 0,-3-4-12 0,3-1-59 15,0-2-74-15,1-3-115 0,3 0-178 0,4-2-405 16,0-1-286-16</inkml:trace>
          <inkml:trace contextRef="#ctx0" brushRef="#br0" timeOffset="2753.4748">5081-108 1237 0,'3'-19'231'0,"0"-10"-50"0,1-3-35 0,4 10-15 16,0 9-3-16,-3 2-11 0,1 7-32 16,-1 1-33-16,-4 7-25 0,1 5 9 0,-2 11 23 0,0 10 27 15,-3 16 18-15,-4 9-10 16,-2 8-14-16,-8 7-19 0,-1 0-13 0,-7 1-14 16,-1 4-10-16,-2 4-3 0,-3-1-11 0,2 0 3 0,0-2-5 15,4-4-6-15,4-4 6 0,2-4-9 0,7-5 1 16,5-2-5-16,7-5-18 0,4-8-38 15,8-7-81-15,2-6-138 0,7-5-238 0,-2-4-463 16,5-7-30-16</inkml:trace>
          <inkml:trace contextRef="#ctx0" brushRef="#br0" timeOffset="3350.3075">4246 159 2942 0,'-4'-6'54'0,"1"-4"-43"0,5 1-29 0,11 4-8 16,13 2 8-16,3-1 16 0,10 4-1 0,3 2-72 15,1 2-241-15,1 3-729 0,-1 1-458 0</inkml:trace>
          <inkml:trace contextRef="#ctx0" brushRef="#br0" timeOffset="3168.9476">5248 737 583 0,'6'3'43'15,"-2"2"-55"-15,9 0 64 0,0 3 44 0,0 0 30 16,-1-1 5-16,0 1-31 0,-2-2-31 16,-2 0-10-16,0-3 23 0,-1-1 32 0,1 0 42 15,1-2 23-15,0 0-6 0,1-3-27 0,3-4-37 16,7-2-27-16,-1-2-24 0,4-3-12 0,1-1-9 16,-5-3-7-16,2-1 3 0,-2-5-4 0,-1 0 5 15,-5 0 0-15,-5 2-1 0,0-3 1 0,-7 1-1 16,-7 3 1-16,0 5-6 0,-4 2-8 15,-5 6-11-15,0 5-13 0,-8 3 2 0,-1 5-1 16,-9 6 10-16,-8 6 7 0,-6 8 1 16,2 0 8-16,-6 3 1 0,-1 1 1 0,-1-1 2 0,2 5-1 15,-1 4-2-15,1 1-5 0,3 2 0 16,4 0-3-16,9 5-2 0,7-4 0 0,9-2-8 16,8-5-3-16,7-11-4 0,8 0 1 0,8-5 5 15,7-3 7-15,10-1 6 0,10-3 0 16,7-5 3-16,8-6-4 0,10-3-1 0,2-3 0 15,-1-3-5-15,2-4 1 0,3-1-2 0,1-1-3 16,-9-3 4-16,-5 2-1 0,-6 0-5 0,-8-2-18 16,-6-4-33-16,-8-2-42 0,-10-4-69 15,-7 0-111-15,-7-3-222 0,-7 1-502 0,-5-2-188 16</inkml:trace>
        </inkml:traceGroup>
      </inkml:traceGroup>
    </inkml:traceGroup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26.4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164EAAF-F8A1-43B8-AC59-C25B825DB861}" emma:medium="tactile" emma:mode="ink">
          <msink:context xmlns:msink="http://schemas.microsoft.com/ink/2010/main" type="inkDrawing" rotatedBoundingBox="7795,19653 8312,11670 8595,11688 8078,19671" semanticType="verticalRange" shapeName="Other">
            <msink:sourceLink direction="with" ref="{A20F5EDA-25BD-48F7-8C8A-16D481B31C0B}"/>
            <msink:sourceLink direction="with" ref="{E5245758-CD30-4984-9556-1388A80E0393}"/>
          </msink:context>
        </emma:interpretation>
      </emma:emma>
    </inkml:annotationXML>
    <inkml:trace contextRef="#ctx0" brushRef="#br0">665 115 462 0,'-6'-27'325'0,"-4"-2"-150"0,-2-2 8 15,5 13-6-15,3 12-32 0,1 1-40 0,3 6-43 16,-1 6-44-16,1 8-21 0,-5 13 10 16,-2 20 26-16,-5 16 7 0,-2 18 4 0,0 20 6 15,-4 14-1-15,-3 20 5 0,-5 24 8 0,1 24 9 16,-3 29 13-16,-2 24 8 0,-3 17-3 0,3 22-16 15,-1 9-21-15,2 16-21 0,7 8-18 16,5 2-5-16,10-4-3 0,14 1 0 0,6-2 0 16,7-13-1-16,5-5 2 0,-9-12-2 0,-2-12 2 15,-4-8-2-15,-9-11-7 0,-2-9 1 16,-10-18-2-16,-2-6 0 0,-3-14 7 0,-9-12 3 16,1-11 5-16,-3-21-6 0,5-14 3 0,-4-16-8 15,6-17-3-15,0-13 1 0,1-13-5 16,4-16 1-16,3-10-3 0,0-9 3 0,2-12 3 15,4-4 1-15,-3-8-1 0,5-7-4 0,-2-3 4 16,1-3-7-16,2-3-1 0,-1 0 1 0,0 0-16 16,2 3 7-16,0-2-9 0,-6-1-4 15,6-1-7-15,0 0-26 0,-2 0-26 0,2 1-43 16,-2-2-33-16,2 1-26 0,1-2-20 0,-3-2-17 16,1 4-48-16,-1-1-103 0,3 1-197 0,-1-2 575 15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31.9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FCC1C82-D98D-4020-ADCB-214EAB793FFE}" emma:medium="tactile" emma:mode="ink">
          <msink:context xmlns:msink="http://schemas.microsoft.com/ink/2010/main" type="writingRegion" rotatedBoundingBox="8698,12629 13681,12337 13864,15458 8881,15750"/>
        </emma:interpretation>
      </emma:emma>
    </inkml:annotationXML>
    <inkml:traceGroup>
      <inkml:annotationXML>
        <emma:emma xmlns:emma="http://www.w3.org/2003/04/emma" version="1.0">
          <emma:interpretation id="{39925088-42A0-49A3-8DBA-B368C6889B10}" emma:medium="tactile" emma:mode="ink">
            <msink:context xmlns:msink="http://schemas.microsoft.com/ink/2010/main" type="paragraph" rotatedBoundingBox="8611,12985 10768,12314 11109,13412 8952,140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2A95DB-C451-464C-BF65-03044EA81161}" emma:medium="tactile" emma:mode="ink">
              <msink:context xmlns:msink="http://schemas.microsoft.com/ink/2010/main" type="line" rotatedBoundingBox="8611,12985 10768,12314 11109,13412 8952,14082"/>
            </emma:interpretation>
          </emma:emma>
        </inkml:annotationXML>
        <inkml:traceGroup>
          <inkml:annotationXML>
            <emma:emma xmlns:emma="http://www.w3.org/2003/04/emma" version="1.0">
              <emma:interpretation id="{A4196D5F-46FE-4A93-9DF8-2931F206884F}" emma:medium="tactile" emma:mode="ink">
                <msink:context xmlns:msink="http://schemas.microsoft.com/ink/2010/main" type="inkWord" rotatedBoundingBox="8611,12985 10768,12314 11109,13412 8952,14082"/>
              </emma:interpretation>
              <emma:one-of disjunction-type="recognition" id="oneOf0">
                <emma:interpretation id="interp0" emma:lang="en-IN" emma:confidence="0">
                  <emma:literal>Cost</emma:literal>
                </emma:interpretation>
                <emma:interpretation id="interp1" emma:lang="en-IN" emma:confidence="0">
                  <emma:literal>cost</emma:literal>
                </emma:interpretation>
                <emma:interpretation id="interp2" emma:lang="en-IN" emma:confidence="0">
                  <emma:literal>Cosf</emma:literal>
                </emma:interpretation>
                <emma:interpretation id="interp3" emma:lang="en-IN" emma:confidence="0">
                  <emma:literal>Cot</emma:literal>
                </emma:interpretation>
                <emma:interpretation id="interp4" emma:lang="en-IN" emma:confidence="0">
                  <emma:literal>Cat</emma:literal>
                </emma:interpretation>
              </emma:one-of>
            </emma:emma>
          </inkml:annotationXML>
          <inkml:trace contextRef="#ctx0" brushRef="#br0">9094 8916 969 0,'-1'-24'223'0,"-2"-9"-19"0,2-10 12 0,2 6-10 16,2 6 11-16,0-2-12 0,-3 5-29 16,0 1-32-16,0 6-31 0,-3 2-26 0,-4 7-28 15,5 0-14-15,-2 2-6 0,-4 4-12 0,4 2-1 16,-7 0-10-16,4 2-7 0,1 2-8 16,-7 3-3-16,0 4 0 0,-3 5-1 0,-7 4 6 15,2 6-2-15,-6 7-1 0,-3 5 3 0,0 8-8 16,-7 4 6-16,2 5 1 0,-3 7-2 15,1 6 8-15,3 2-7 0,0 1 2 0,6-1 0 16,-2-4-2-16,9-6 2 0,-1 1 0 0,8-5 1 16,2-4-7-16,5-4 5 0,7-10-1 0,3-6-4 15,5-9 8-15,4-2-6 0,2-5 4 0,9-6 3 16,1 2-1-16,5-9 5 0,4-5-3 0,7-1 2 16,6-5-5-16,4-5 1 0,-2 1-1 15,0-5-4-15,-4-1 8 0,-1 0-8 0,-3-3 2 16,-3-2 1-16,-5 0-1 0,-1-2 0 0,-3-3 1 15,-7 0 1-15,-2 0-3 0,-6 2 4 0,0 4 1 16,-5 4-2-16,-2 4 8 0,-2 6-6 16,-4 5 1-16,0 4-2 0,-1 6-11 0,-3 0-2 15,-1 4-3-15,-8 5 2 0,0 5 5 0,-2 6 4 16,-1 4 1-16,-4 2 0 0,4 2 0 0,3-1 0 16,-1-1-1-16,3-2 2 0,9-1-6 15,2-4 3-15,2-4-1 0,9 0 0 0,3-9 3 16,2 1 0-16,5-4 3 0,6-3 0 0,1-3 0 15,6-6 0-15,-1-2-3 0,2-2 0 16,-1-3-3-16,2 0 2 0,-1-1 0 0,-5-3 1 16,-3-3 4-16,-1 3-2 0,-11 0-1 0,-3 2-2 15,-10-1-2-15,-2-2-1 0,-4-1-1 0,-8 1 3 16,-1 3-5-16,-7-1 0 0,-2 7 0 16,-5 3-3-16,-1 2 5 0,-7 4 0 0,7 3 3 15,-4 1 1-15,1 4-3 0,3 0 2 0,-1-2 0 16,6 0 1-16,3 1-1 0,2-1 0 0,10 0 1 15,3-4-3-15,5-1-3 0,1-1-4 0,7 0 2 16,-2-1 4-16,6-1 7 0,2-4 3 0,9 0-3 16,4-3 0-16,0-5-1 0,5 2 0 15,0 2 0-15,-1-4-2 0,5 1 2 0,2-2-1 16,1 2 0-16,-2-2 1 0,-1 3-3 0,-1-1 1 16,3-2 0-16,-7 3 0 0,3-3 0 15,-5 5 1-15,-1 3 0 0,4 3-2 0,-8 3 1 16,6 1-1-16,-8 1 0 0,0 4 1 0,2 5-4 15,-7 2 2-15,5 3 0 0,-6 0-2 0,-3 3 6 16,-2 2-2-16,-6 0 0 0,1 3 2 16,-6 0-2-16,-3-1 2 0,-2-2 3 0,-1 1 1 15,-6-3 2-15,-2 1 1 0,-8-2 0 0,2-4-1 16,-4-3 1-16,0 1-3 0,-3-3 0 0,-1 0-1 16,2 3-4-16,2-7-1 0,3-1-6 0,5-3-14 15,1-1-31-15,1 1-44 0,2-3-64 0,-1-3-89 16,4 1-138-16,5-1-270 0,1-3-514 15</inkml:trace>
          <inkml:trace contextRef="#ctx0" brushRef="#br0" timeOffset="3.2087">9900 9055 2266 0,'0'-15'219'0,"0"-4"-181"0,11-3-34 15,13 6-4-15,8-2 25 0,15-3 28 0,2 0 4 16,10 0-10-16,5 3-17 0,3 2-12 15,1 2-8-15,-1 3-17 0,-1 0-47 0,-6 4-75 16,-6-4-149-16,-6 5-317 0,-1 1-910 0</inkml:trace>
          <inkml:trace contextRef="#ctx0" brushRef="#br0" timeOffset="2.2436">10111 8412 1698 0,'0'-13'359'16,"3"-8"-219"-16,3 3-37 0,-2 6-29 0,3 7 3 15,0 5-1-15,-5 3-14 0,5 6-21 0,-6 8-4 16,1 10 3-16,-4 14 7 0,-4 9 0 16,2 7-3-16,-3 6-4 0,0 1-2 0,3 0 0 15,-4-2 2-15,7 1-4 0,-2 1-5 0,2-1-8 16,1 0-9-16,0-6-3 0,2-5-4 0,1-8 1 16,5-5-2-16,-4 1-15 0,6-8-23 15,-6 0-57-15,4-9-96 0,-4-1-170 0,-2-2-343 16,6-8-874-16</inkml:trace>
        </inkml:traceGroup>
      </inkml:traceGroup>
    </inkml:traceGroup>
    <inkml:traceGroup>
      <inkml:annotationXML>
        <emma:emma xmlns:emma="http://www.w3.org/2003/04/emma" version="1.0">
          <emma:interpretation id="{7F931B96-BEF5-415A-9FA6-CB7301E3C0E1}" emma:medium="tactile" emma:mode="ink">
            <msink:context xmlns:msink="http://schemas.microsoft.com/ink/2010/main" type="paragraph" rotatedBoundingBox="8778,13988 13761,13697 13864,15458 8881,15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8F97FA-0E2F-4A6B-9F88-C45A3415A8A9}" emma:medium="tactile" emma:mode="ink">
              <msink:context xmlns:msink="http://schemas.microsoft.com/ink/2010/main" type="line" rotatedBoundingBox="8778,13988 13761,13697 13864,15458 8881,15750"/>
            </emma:interpretation>
          </emma:emma>
        </inkml:annotationXML>
        <inkml:traceGroup>
          <inkml:annotationXML>
            <emma:emma xmlns:emma="http://www.w3.org/2003/04/emma" version="1.0">
              <emma:interpretation id="{C87E505D-A50C-4BF3-8C6D-F75F45602C46}" emma:medium="tactile" emma:mode="ink">
                <msink:context xmlns:msink="http://schemas.microsoft.com/ink/2010/main" type="inkWord" rotatedBoundingBox="8778,13988 13761,13697 13864,15458 8881,15750"/>
              </emma:interpretation>
              <emma:one-of disjunction-type="recognition" id="oneOf1">
                <emma:interpretation id="interp5" emma:lang="en-IN" emma:confidence="0">
                  <emma:literal>Difference</emma:literal>
                </emma:interpretation>
                <emma:interpretation id="interp6" emma:lang="en-IN" emma:confidence="0">
                  <emma:literal>Differing</emma:literal>
                </emma:interpretation>
                <emma:interpretation id="interp7" emma:lang="en-IN" emma:confidence="0">
                  <emma:literal>Differenci</emma:literal>
                </emma:interpretation>
                <emma:interpretation id="interp8" emma:lang="en-IN" emma:confidence="0">
                  <emma:literal>Diffend</emma:literal>
                </emma:interpretation>
                <emma:interpretation id="interp9" emma:lang="en-IN" emma:confidence="0">
                  <emma:literal>Diffma</emma:literal>
                </emma:interpretation>
              </emma:one-of>
            </emma:emma>
          </inkml:annotationXML>
          <inkml:trace contextRef="#ctx0" brushRef="#br0" timeOffset="274.4426">8951 10095 1687 0,'-3'-7'183'15,"-5"-5"-29"-15,3 1 3 0,1 5 9 16,1 5-2-16,2 1-46 0,0 2-61 0,1 4-37 15,0 7-15-15,-4 5-3 0,-5 10 6 0,1 7 3 16,-4 5 2-16,3 2 4 0,-3-1-3 0,1 1-1 16,-1 3 0-16,-1-4-3 0,-1 6 0 15,0-4 0-15,-3 1 1 0,-7-1-3 0,4-2-1 16,-3-1-1-16,-1-3 1 0,-1-3 0 0,1-5-3 16,2-6 2-16,1-3-5 0,2-6 2 0,0-2 0 15,6-6 4-15,2-3 3 0,4-5 0 0,1-2 2 16,2-5-7-16,0-1-8 0,2-8-3 15,4-6-6-15,3-5 3 0,2-6 3 0,1-2-1 16,4 2 5-16,1 3-1 0,2 2 0 0,1 4-2 16,-1 4-2-16,1 7-4 0,-3 6 1 0,-2 7 4 15,-2 6 2-15,3 5 5 0,-1 1 2 16,-1 4-1-16,-1 3 3 0,0 3-1 0,2 0 2 16,2 4-3-16,0-4 1 0,0 1-2 0,0 0 0 15,7-3 1-15,-1-3-2 0,1-6 3 0,2-1-1 16,2-4-2-16,3-3 6 0,0-2-1 15,1-5 2-15,4-3 1 0,0-3-3 0,4-4 0 16,-4-2-2-16,3-5 3 0,-5 0-2 0,-3 0 3 16,-2-3-1-16,-5-2-4 0,-6-2-4 0,-8-3-11 15,-4 0-10-15,-5-5-5 0,-9 1-6 16,-3-3 5-16,-9 2 7 0,-3 2 8 0,-2 2 7 16,-9 7 4-16,1 2 1 0,-2 10-1 0,-1 7 2 15,-1 7 3-15,1 4 5 0,0 6 4 0,0 2 0 16,2 3 1-16,7 4-2 0,3 0-2 0,5 4 0 15,6 0-1-15,6 1-1 0,2-1-1 16,9-1-1-16,7-2-1 0,6-3 2 0,6-1 1 16,9-6-1-16,8-4 1 0,6-2-1 0,9-5-2 15,1-1 1-15,1-3-1 0,2-6 1 0,4 0-3 16,-1-2 2-16,-4-1-2 0,-2 1-2 16,-9 3 4-16,-4 0-4 0,-4 1 2 0,-6 1-1 15,-6 3-2-15,-7 2 1 0,-3 3-1 0,-6 2 0 16,-3 1-1-16,-2 2 1 0,-2 6 3 15,-2 5 4-15,2 4 4 0,-1 2 3 0,-3 2-1 16,0 2-1-16,1 0-3 0,-2-1 1 0,-2 0-3 16,6 0 0-16,-5-3 1 0,4-5-7 0,2 1 2 15,2-7-4-15,2-3-3 0,-1 2-6 16,8-6-13-16,-6 0-33 0,6-6-67 0,-2 0-120 16,3-4-281-16,-1-2-545 0,5 0 78 0</inkml:trace>
          <inkml:trace contextRef="#ctx0" brushRef="#br0" timeOffset="2051.995">9360 10313 1763 0,'1'-4'54'0,"9"-2"-92"16,6-7-16-16,9 3 32 0,11-3 61 16,3-3 18-16,6-2 8 0,3 0 1 0,4-7-1 15,4 2-4-15,2-4-9 0,4 0-10 0,-3-3-8 16,-3-3-7-16,-4-1-2 0,-6-3-1 0,0 1-2 15,-9 0-1-15,-3 3 2 0,-8 0-3 16,-1 2 4-16,-11 5 4 0,-2 0 0 0,-8 7 8 16,-2 8 3-16,-5 2 10 0,0 2 2 0,-6 4-3 15,4-1-8-15,-6 3-16 0,0 6-8 16,-1 2-7-16,-4 7 2 0,0 4 3 0,-4 8 0 16,1 9 6-16,-4 6 2 0,6 7 8 0,-7 12 6 15,6 4 1-15,-3 8-1 0,1 0-5 0,0 1-1 16,-6 6-4-16,1 5-3 0,-2 3-3 15,0 1-9-15,-4 8-1 0,2-2-3 0,-3 0-1 16,5 0-2-16,1-3 1 0,1-5-1 0,3-3-6 16,4-6 6-16,4-11-9 0,3-16 2 0,6-10 1 15,5-16-9-15,3-8 2 0,-1-6-8 0,8-6-1 16,-1-2 3-16,5-5 8 0,2-4 6 16,1-9-4-16,5-8 4 0,-1-6-9 0,-1-6-1 15,0-4 2-15,-2-1-16 0,-13 1-6 0,-2-4-14 16,-7 0-3-16,-2-5 12 0,-6 0 10 0,-3-2 14 15,-1 3 8-15,-2 2 4 0,0 6 2 16,-3-1-1-16,3 8 3 0,1-3-6 0,3 7 8 16,5 0 0-16,1 1-4 0,7 6 7 0,1-4-11 15,5 3 2-15,3-1-2 0,8 1-3 0,7-3 0 16,4 0 0-16,9-3-1 0,0 3-2 16,8-4 6-16,1-2 1 0,4 1-1 0,2-5 6 15,0 2-4-15,-1-2 2 0,-2-4 2 0,3 0-2 16,-3-2 1-16,-3-4 1 0,-7-4 0 15,-1 0-1-15,-8-3-1 0,-6 6-1 0,-6 6-2 0,-3 8 5 16,-6 8 0-16,-7 4 5 0,-2 6 4 16,-7 6-5-16,0 4 2 0,0 5-4 0,-4 3-3 15,-2 8 3-15,-1 8 0 0,2 6 1 0,-4 8 1 16,-1 7 2-16,3 9 0 0,-5 6 7 16,3 4 4-16,1 2-1 0,-2 9 4 0,0-3-6 15,2 3-1-15,1 8 0 0,-1-1-5 0,-2 3 0 16,5 2-3-16,-2 1 4 0,0-3-6 0,2-2-1 15,-2 1 1-15,-4-4-11 0,2-5 9 0,4-1-3 16,-2-11-1-16,1-8 7 0,5-6-8 16,4-6 2-16,3-10-6 0,4-8-3 0,0-6-3 15,9-6-1-15,1-7 7 0,4-4-2 0,10-6 7 16,1-8-1-16,7-3-6 0,0-8 2 16,3-2-17-16,-7-1-4 0,2-6-6 0,-13 4-4 15,-2-4 10-15,-7-3 3 0,-4-8 11 0,-6-2-2 16,-6 0 4-16,-6-1 1 0,-2 5-1 0,-2 0 9 15,-8 5-4-15,4 5 5 0,-4 8 3 0,-2 4-4 16,1 6 8-16,-1 2 1 0,2 6 4 16,4 1 1-16,-1 4-1 0,3 4-1 0,-1 1-4 15,6 1 1-15,5 2-2 0,0-1-1 0,7-1-5 16,3-1-14-16,5 0 3 0,0-1 0 16,5-4 7-16,9 1 10 0,5-4 2 0,6-2-3 15,7-5-2-15,8-1 3 0,0-3-5 0,4-2 4 16,1 0 1-16,-3-1-7 0,-6-4 4 0,-1 0-1 15,-5-1-4-15,-7 0 5 0,-7 1-3 0,-7-2 2 16,-4 3 0-16,-5 1 4 0,-7 8-1 0,-7 1-4 16,0 5-1-16,-3 5-12 0,-3 2 4 15,-1 3-1-15,-6 3 0 0,3 2 7 0,-5 6-1 16,-2 6 3-16,-1 3 2 0,-1 1 1 0,1 4-3 16,1-1 0-16,3 2 3 0,3 0-8 15,1 3 9-15,4 1-2 0,3-3-3 0,6-3 5 16,6-2-5-16,2-6-2 0,8 2 2 0,2-4-2 15,2-2 2-15,7-4 3 0,3-4 1 16,1-4 1-16,5 0 0 0,1-3-2 0,3-3 0 16,2-3 0-16,-4-2 1 0,2-4 0 0,-4-1 1 15,1 0 0-15,-3-5 2 0,-2-1-1 0,3-3 1 16,-10 0-1-16,4-2 2 0,-3-2 1 16,-6 1-3-16,-2 1 5 0,-1 4-8 0,-2 3-1 15,-3 4 2-15,0 6-11 0,-5 4 7 0,2 1-2 16,-2 4 0-16,-3 1 1 0,-3 3-2 0,2 6 3 15,-6 1 2-15,3 9 9 0,-4 2-3 0,1 4-2 16,-1-1 0-16,-3 2-10 0,6-2 7 0,-3-4-2 16,7-1-2-16,-2-4 3 0,4 3-5 15,2-6 2-15,5 0-2 0,-3-2-3 0,6-6-1 16,1-1 3-16,0-1 1 0,4-2 3 0,5 0-1 16,-3-5 3-16,6 1-2 0,-1-6 5 15,0-2-3-15,0-3-7 0,4-4 2 0,-3 2-4 16,-1-6 2-16,-3-2 1 0,-2-4 2 0,-3-1-3 15,-7-2 6-15,2 1 2 0,-6-1-1 0,-4 4 8 16,-2 5-3-16,-2 4-1 0,-6 4 0 16,3 7-6-16,-4 2 0 0,0 3-3 0,-2 3 1 15,-3 3-1-15,-4 7 3 0,2 5 3 0,-6 4-2 16,5 5 5-16,-3 2-5 0,4 5 1 16,-1-2-1-16,6 3-5 0,1-1 5 0,8-2-3 0,0-1 1 15,4-3 1-15,4-1-1 0,1-3-2 16,10-3-4-16,-4-6-1 0,6-2 5 0,1-2-1 15,0-4 7-15,7-1-1 0,1-4-2 0,1-1 1 16,5-7 2-16,-2-1 5 0,1-1-2 0,4-2 1 16,-6-2-5-16,3 0 0 0,-4-3 1 15,-1-1-1-15,-3 1 2 0,-1-4-4 0,0-1 3 16,0 0 3-16,-6 1-2 0,-3-5 3 0,-1 4-1 16,-2 2-3-16,-1 4-1 0,-3 4-1 0,1 3-2 15,-5 2 1-15,-2 5 0 0,-1 3-6 16,0 0-5-16,-1 3-1 0,1 3 0 0,-3 1 8 15,-1 10 4-15,-1 1 2 0,4 4-1 0,-2 2-3 16,-4 1 3-16,4-5-2 0,2 2 2 0,0-4-1 16,1 0-1-16,0-1 1 0,1-5-3 15,0-2 5-15,2 0-2 0,5-4 0 0,-4-3 2 16,4 0 0-16,-2-4 2 0,4-4 2 0,-2-1 2 16,0-7 0-16,3 1 1 0,-1-3-1 0,-5 0-2 15,3-3 3-15,-5 1-3 0,5-4-1 16,-4 2 1-16,0 0-8 0,4-2 2 0,-3 3 0 15,3 1-3-15,-4 1 2 0,7 6-3 0,-2 3-3 16,-2 2-2-16,4 5 1 0,-1 2 2 16,0 2 4-16,-3 5 6 0,5 7-2 0,-3 1 3 0,3 5 1 15,-5 2-1-15,3 0 3 0,-1 3-4 16,-4-2 0-16,-1-1-3 0,3 0-2 0,-3-2 1 16,2-4-2-16,0 0-6 0,-2-3-17 0,2-2-37 15,-2-4-66-15,6-3-128 0,-1-3-226 0,-1 0-429 16,6-4-399-16</inkml:trace>
          <inkml:trace contextRef="#ctx0" brushRef="#br0" timeOffset="2492.1799">12302 10154 1387 0,'-4'-8'329'15,"-6"0"-185"-15,-3-1-30 0,0 6 5 16,-6 3 18-16,-4 2 6 0,-5 4-16 0,-6 4-18 15,1 6-15-15,-3 5-10 0,-3-1-8 0,1 6-9 16,7 5-3-16,-5 3-7 0,8 4-10 0,0 3-7 16,4-1-10-16,6-3-3 0,10-2-9 0,10-4-5 15,8-2-6-15,14-2-8 0,5-8 7 16,8-6 0-16,7-1 4 0,10-9 4 0,8-3-7 16,3-3-3-16,0-6-2 0,0-2-1 0,1-3 2 15,-2-4 2-15,-3-1-1 0,2 0-2 0,-8-7 0 16,-2-2 0-16,-2 0 3 0,-1-6 3 0,-8 4-3 15,-6-4 0-15,-7 0 0 0,-6 1 2 16,-6 4 1-16,-6 0 1 0,-8 6-1 0,-3 9-7 16,-4-1-1-16,-8 5-3 0,-2 3 0 0,-4-2-1 15,-7 9 0-15,-7 5 1 0,-4 7 1 16,-7 3 4-16,2 5 4 0,-1 5 5 0,2 2 3 16,4 2 0-16,6 3 6 0,6-3-2 0,5 4 1 15,7-8 1-15,9 1-7 0,9 0-2 16,9-1-3-16,7-3-2 0,8-2 4 0,10-2 1 15,8-6-1-15,10-2-4 0,8-4 0 0,9-3-4 16,4-3 3-16,-1-2 5 0,3 1-8 0,-4-2-1 16,-5-4-19-16,-5-1-47 0,-5-4-65 0,-8-6-150 15,-9 0-408-15,-6-5-1021 0</inkml:trace>
        </inkml:traceGroup>
      </inkml:traceGroup>
    </inkml:traceGroup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38.0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2E1123-2AC5-4E81-BC5E-5BC1A59C602F}" emma:medium="tactile" emma:mode="ink">
          <msink:context xmlns:msink="http://schemas.microsoft.com/ink/2010/main" type="inkDrawing" rotatedBoundingBox="14510,19039 15165,13609 15519,13652 14864,19082" semanticType="callout" shapeName="Other">
            <msink:sourceLink direction="with" ref="{76D83820-3244-4856-BC7F-15B1459127C2}"/>
            <msink:sourceLink direction="with" ref="{6D7BC0FF-F2ED-4A0B-8FEE-7D32AD605B24}"/>
            <msink:sourceLink direction="with" ref="{244B5B11-2D51-4A2A-A0A7-44A99613CC58}"/>
            <msink:sourceLink direction="with" ref="{C42C6CDA-97F9-4FED-B582-5D0B90195C0B}"/>
          </msink:context>
        </emma:interpretation>
      </emma:emma>
    </inkml:annotationXML>
    <inkml:trace contextRef="#ctx0" brushRef="#br0">727 346 1 0,'-11'-17'0'0,"1"-4"256"0,0-10 179 15,2 2-48-15,6 2-31 0,0-4-38 0,4 1-52 16,0-1-51-16,4 0-46 0,0 3-37 0,4 0-34 16,-4 9-16-16,4 5-18 0,-5 8-19 15,-3 3-21-15,-1 4-23 0,3 4-9 0,-3 13 1 16,1 19 8-16,-2 18 9 0,-2 24 5 0,-3 21 0 15,0 15-3-15,-1 13 2 0,-1 8 1 0,3 10 2 16,3 6 3-16,0 8-1 0,-2 13 0 0,2 10-4 16,-3 8 0-16,-4 6-5 0,1 7 2 15,-5 2-2-15,0 1-4 0,-6 5 7 0,-3 1-10 16,2 7 1-16,-4 5-6 0,-3 1-6 0,-7-7-1 16,-4-8-7-16,-2-15 0 0,-5-11-1 0,1-12 5 15,0-16 3-15,-1-17-4 0,6-15 5 16,1-17 1-16,0-21 6 0,8-15 4 0,2-16-8 15,3-14 5-15,1-11-6 0,7-12 0 0,1-10-2 16,3-7-23-16,2-2-23 0,4-4-32 16,-2-6-38-16,8-6-64 0,-3-5-103 0,3-3-170 15,2-2-266-15,0-7-249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39.4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987DFBB-47CA-4BAE-A862-76536AF4BA79}" emma:medium="tactile" emma:mode="ink">
          <msink:context xmlns:msink="http://schemas.microsoft.com/ink/2010/main" type="inkDrawing" rotatedBoundingBox="-224,10962 16125,12264 16036,13389 -314,12086" shapeName="Other"/>
        </emma:interpretation>
      </emma:emma>
    </inkml:annotationXML>
    <inkml:trace contextRef="#ctx0" brushRef="#br0">96 292 1892 0,'-14'-18'97'0,"-9"-6"-60"0,-3 1-17 16,9 12-11-16,5 8-8 0,9 1-25 0,2 1-59 15,4 1-10-15,1 0-5 0,6 0 20 0,4 1 56 16,9-1 9-16,-5 2 6 0,6-2 9 0,6 0 0 16,5 1 3-16,5 1 8 0,6-1 3 15,1 1 4-15,5 1 6 0,4-2 1 0,6 1 3 16,8 0 2-16,7 1-3 0,6-1-1 0,7 2-2 15,10-4-4-15,3 2-1 0,9-4-3 16,13-2 0-16,8-1-4 0,16-2 0 0,9 0-2 16,12-4-3-16,11 1 2 0,10-2-3 0,14 0 0 15,11 2 0-15,8 1-6 0,8-1-2 0,-1 3-1 16,5 1-3-16,2 0-1 0,-2 1 1 16,0-1 0-16,-3 3-2 0,-4 0 4 0,3 0 1 15,-6 0 1-15,-4 0 0 0,-2 0 0 0,-3 0-1 16,-5 3-1-16,-1 0 0 0,-8 0 2 0,1 3 1 15,-4 0 0-15,-12 0-2 0,-3 3-1 16,-7-1 2-16,-10 1-1 0,-7 0 1 0,-15-2-2 16,-9 2-1-16,-18 2 0 0,-12 1-1 0,-9-2 4 15,-14 3-2-15,-6-1 2 0,-12 0 2 0,-11 2-4 16,-8 1 4-16,-7-1-1 0,-5-1 4 0,1 2 4 16,-6 0 4-16,3-2 5 0,-2 4 0 0,-3 2 1 15,3-2-4-15,-2 2 0 0,0-1-4 16,-1-3 0-16,0 1-2 0,-3 0-1 0,1-2 3 15,-3 1-5-15,-5-4 3 0,5 1 1 0,-7 0-1 16,2-3 4-16,-2 0 2 0,-5-3 1 16,-3 0 2-16,2 0 2 0,-3-2 2 0,1 1 2 15,0-2 6-15,-4 0-1 0,2-2 1 0,0-1 2 16,-3 2-5-16,5-1 3 0,-5-1-4 16,3 2-5-16,0-1-2 0,-4-2-6 0,5 2-4 15,-3 1-3-15,-3-1-1 0,2 2-4 0,-1-1 1 16,2 1 0-16,-4 0-3 0,2 0 2 0,-2 0-1 15,2 0-2-15,-2 0 0 0,1-3-1 16,2 6-2-16,3-2 2 0,1 2 2 0,5 2-3 16,10-1 6-16,-2 2 0 0,12 0-3 0,4 4 6 15,10-1-3-15,6 1-1 0,6 3 3 0,15-4-5 16,5 9 3-16,5-2-1 0,10 5-1 0,10 3 0 16,6-1 1-16,13 4 0 0,5 2-1 0,10 2 4 15,4 2-5-15,5 3 1 0,7 4 0 16,5-3-3-16,3 3 3 0,9-3-1 0,3 2 3 15,5-2 0-15,-1 1 0 0,7-2 3 0,2-1-5 16,6-1 4-16,-3 1-4 0,-3-1-3 16,-2-1 3-16,1 0-4 0,-1-4 2 0,-3 2 0 15,-8-2-1-15,-6 0 2 0,-3 1-2 0,-4-1-2 16,-2 3-5-16,-3-1-9 0,-8 2-10 0,-5-4-11 16,-7 5-8-16,5-3-11 0,-5-1-6 15,-2 3-18-15,-3-1-27 0,-6 0-33 0,-2 2-53 16,-9 0-95-16,0-1-190 0,-6-1-319 0,-5-3 565 15</inkml:trace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40.3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6D83820-3244-4856-BC7F-15B1459127C2}" emma:medium="tactile" emma:mode="ink">
          <msink:context xmlns:msink="http://schemas.microsoft.com/ink/2010/main" type="inkDrawing" rotatedBoundingBox="15357,13620 18423,14002 18414,14071 15348,13689" semanticType="underline" shapeName="Other">
            <msink:sourceLink direction="with" ref="{5949537C-C59C-4174-A17E-A1C50B0459D2}"/>
            <msink:destinationLink direction="with" ref="{642E1123-2AC5-4E81-BC5E-5BC1A59C602F}"/>
          </msink:context>
        </emma:interpretation>
      </emma:emma>
    </inkml:annotationXML>
    <inkml:trace contextRef="#ctx0" brushRef="#br0">0-1 259 0,'9'0'139'0,"0"-1"-141"16,8 2-15-16,10 2 9 0,4 6 13 16,10-1 7-16,7-1 11 0,7 6 10 0,8 0 17 15,8 0 22-15,10 4 23 0,5-2 16 0,10 3 5 16,5-2-1-16,7 2-1 0,8 1 0 15,4-2 1-15,9 1-7 0,9-5-20 0,7 2-20 16,3-3-23-16,7 0-16 0,2 3-10 0,-4-1-18 16,5 0-37-16,2 0-74 0,3-1-98 0,2 1-136 15,-3-2-226-15,-6 1 135 0</inkml:trace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40.9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C46F14F-3CAB-4CA8-A946-A3BC7942457F}" emma:medium="tactile" emma:mode="ink">
          <msink:context xmlns:msink="http://schemas.microsoft.com/ink/2010/main" type="inkDrawing" rotatedBoundingBox="19119,13906 34806,14391 34798,14671 19110,14185" shapeName="Other">
            <msink:destinationLink direction="with" ref="{EF58EC2D-F34A-4A84-8CB8-EB815F4E73BB}"/>
          </msink:context>
        </emma:interpretation>
      </emma:emma>
    </inkml:annotationXML>
    <inkml:trace contextRef="#ctx0" brushRef="#br0">0 106 1387 0,'53'-9'68'0,"27"-5"-36"0,27 0-11 16,11 6-14-16,5 2 1 0,15 0 1 0,14 0-7 15,11 2 2-15,2 2-8 0,15-2-2 0,6 2 0 16,13 0 0-16,14-4 5 0,11 2-2 0,12-2 5 16,17 0 1-16,17-2 5 0,11 2 13 0,22 3 11 15,12 0 24-15,14 1 17 0,16 5 13 16,10 1 6-16,18 3 1 0,18 4-5 0,18-2-11 15,23 1-7-15,13 0-17 0,16 3-11 0,17 4-9 16,14 2-10-16,12 6-4 0,13 0-3 16,5 4-6-16,5 1-11 0,-10-1-39 0,-10 5-61 15,-28-2-40-15,-18 0-14 0,-26-2 25 0,-24-4 49 16,-7 0 45-16,-22-4 7 0,-4 0 11 0,-8 1 9 16,-194-12-18-16,44 5-6 0,-6 1-24 15,-90-4-87-15,16 2-225 0,-9 3-465 0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35.8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C4AD6B-9917-4820-88BE-158888D0F3C0}" emma:medium="tactile" emma:mode="ink">
          <msink:context xmlns:msink="http://schemas.microsoft.com/ink/2010/main" type="writingRegion" rotatedBoundingBox="8310,16652 14142,16279 14320,19054 8487,19427"/>
        </emma:interpretation>
      </emma:emma>
    </inkml:annotationXML>
    <inkml:traceGroup>
      <inkml:annotationXML>
        <emma:emma xmlns:emma="http://www.w3.org/2003/04/emma" version="1.0">
          <emma:interpretation id="{0C90F357-964A-4CC3-A994-F808ADD80300}" emma:medium="tactile" emma:mode="ink">
            <msink:context xmlns:msink="http://schemas.microsoft.com/ink/2010/main" type="paragraph" rotatedBoundingBox="8960,16433 13314,16681 13214,18438 8860,181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FC7728-6947-462C-9871-764B2BC6A933}" emma:medium="tactile" emma:mode="ink">
              <msink:context xmlns:msink="http://schemas.microsoft.com/ink/2010/main" type="line" rotatedBoundingBox="8960,16433 13314,16681 13214,18438 8860,18190"/>
            </emma:interpretation>
          </emma:emma>
        </inkml:annotationXML>
        <inkml:traceGroup>
          <inkml:annotationXML>
            <emma:emma xmlns:emma="http://www.w3.org/2003/04/emma" version="1.0">
              <emma:interpretation id="{C1BBD09E-7E2A-4BC1-BE65-649C7E6E1088}" emma:medium="tactile" emma:mode="ink">
                <msink:context xmlns:msink="http://schemas.microsoft.com/ink/2010/main" type="inkWord" rotatedBoundingBox="8960,16433 13314,16681 13214,18438 8860,18190"/>
              </emma:interpretation>
              <emma:one-of disjunction-type="recognition" id="oneOf0">
                <emma:interpretation id="interp0" emma:lang="en-IN" emma:confidence="0">
                  <emma:literal>clothing</emma:literal>
                </emma:interpretation>
                <emma:interpretation id="interp1" emma:lang="en-IN" emma:confidence="0">
                  <emma:literal>Clothing</emma:literal>
                </emma:interpretation>
                <emma:interpretation id="interp2" emma:lang="en-IN" emma:confidence="0">
                  <emma:literal>clothiers</emma:literal>
                </emma:interpretation>
                <emma:interpretation id="interp3" emma:lang="en-IN" emma:confidence="0">
                  <emma:literal>clotting</emma:literal>
                </emma:interpretation>
                <emma:interpretation id="interp4" emma:lang="en-IN" emma:confidence="0">
                  <emma:literal>clothier</emma:literal>
                </emma:interpretation>
              </emma:one-of>
            </emma:emma>
          </inkml:annotationXML>
          <inkml:trace contextRef="#ctx0" brushRef="#br0">9304 12649 484 0,'-8'-19'261'16,"2"-4"-133"-16,-3-9 1 0,-1 6 25 0,5 5 44 15,-7-2 32-15,0 5-14 0,0 2-52 0,-3 3-48 16,0 3-41-16,1 2-24 0,-6 3-14 16,2 1-13-16,-5 5 1 0,-2 5-6 0,1 3 4 15,-7 6 5-15,1 3-2 0,-7 7 4 0,1 5-7 16,2 4-2-16,-5 7 2 0,2 4 1 0,-2 3 6 15,1 3-1-15,3 5 7 0,3-1-7 16,4 2 2-16,3 1 1 0,6-1-9 0,5-2-2 16,8-5-7-16,4-3-5 0,5-8-3 0,9-5-4 15,3-4 1-15,9-8-2 0,4-4 5 0,10-6-2 16,3-5 2-16,9-6 3 0,1-4-7 16,4-3 8-16,-2-3-5 0,6-8-1 0,2 0 5 15,0-7-4-15,-3-5-1 0,4-2-2 0,-6-5-2 16,2-7-5-16,1-4 1 0,-6-6 0 15,1-6-7-15,-3 0 6 0,-7-3-3 0,-1-3 3 16,-1-1 6-16,-10 2-2 0,-1 0 4 0,-10 7 0 16,1 3-2-16,-12 13 3 0,-2 6-1 0,-4 10 7 15,-4 8 0-15,-4 7 2 0,-1 4-6 0,-4 4-7 16,-6 4 0-16,-7 5-5 0,2 8 6 16,-12 4 4-16,1 6-1 0,-4 4 1 0,5 7-1 15,0 3 2-15,-2 6 2 0,8 5-1 0,-3 4 1 16,5 8-3-16,-2 3 2 0,4 4-3 0,1 1 3 15,3 2-1-15,3-4-7 0,2 0 4 0,1-10-3 16,6-4 2-16,2-8-1 0,5-7-2 16,4-6 2-16,2-5-5 0,8-4 7 0,3-10-4 15,6-1 2-15,1-9 6 0,2-2-5 0,7-6 6 16,1-8-3-16,3-3 0 0,3-6 2 16,2-5-4-16,1 1-1 0,-4-2-4 0,-2-4 6 15,-3-4-6-15,-7 1 5 0,-3-2 3 0,-5-4-7 16,-5-3 10-16,-4 1-3 0,-2-2-2 0,-6 6 7 15,-1 6-4-15,-4 8 1 0,0 8-1 16,-1 7 0-16,-5 6-5 0,4 3-11 0,-1 3-2 16,-2 5-10-16,-2 9 12 0,-5 7 9 0,-3 12 3 15,-1 3 8-15,-3 4-8 0,2 1 1 16,2-3 1-16,-2 4-3 0,1-6 1 0,7-2 0 16,0-3-1-16,5-2-4 0,4-5 3 0,4-6-3 0,3-5-2 15,2-2 6-15,9-6-3 0,0-2 5 16,2-2 2-16,5-3-5 0,1-6 5 0,7-1-2 15,-3-2 1-15,7-7-2 0,-5 3-1 0,1-3-2 16,-3 2-3-16,-5-2 4 0,1 3-4 0,-10-3 5 16,-4 2 0-16,0 4-2 0,-1 0 4 15,-7 0-4-15,4-2 2 0,-5-1 0 0,-2 1-3 16,-2-1-3-16,-1 0-6 0,0 1 3 0,-4 0-11 16,3-1 3-16,1 2-1 0,-5-1-5 15,3 1 10-15,1 1-1 0,-5 2 2 0,6-4 2 16,-5 5-5-16,0 2-3 0,-2-1-9 0,-3 2-3 15,-3 0-5-15,0-3 4 0,-1 3 6 16,-7-1 8-16,5 0 9 0,-5 3 1 0,0-2 4 16,3-2 2-16,-3 1 1 0,0-2 2 0,5 2-1 15,-4 2-1-15,6-3 0 0,1 0 0 0,1-1 2 16,0-2 0-16,3 5 0 0,1 0-4 16,6 2-6-16,-3-2-3 0,6 3-29 0,1 0-48 15,0 1-52-15,4 5-64 0,0 3-100 0,-2 1-159 16,8 2-289-16,-5-3 123 0</inkml:trace>
          <inkml:trace contextRef="#ctx0" brushRef="#br0" timeOffset="261.5773">10599 12530 1941 0,'0'-11'210'0,"3"-1"-136"0,6-2-26 0,0 7 18 16,-2 6 21-16,4 2 24 0,-2 3 6 16,-3 11-5-16,3 8-14 0,-5 8-19 0,-1 9-19 15,-3 12-25-15,-2 5-7 0,0 3-2 0,-2 1-1 16,-3-1 2-16,0 1-8 0,-2 3-2 0,-3 0-5 16,-2 1-10-16,1-4-4 0,-2-9-20 15,0-3-43-15,-2-3-77 0,-2-3-126 0,-4-5-205 16,5-5-362-16,-7-6-551 0</inkml:trace>
          <inkml:trace contextRef="#ctx0" brushRef="#br0" timeOffset="1252.5289">10111 13322 1081 0,'0'-20'561'0,"11"-8"-547"0,5-8-40 0,12 5 14 16,8 4 38-16,7-1 31 0,8 0 15 15,4-3-9-15,9 0-19 0,3-2-11 0,7 5-11 16,4-3-2-16,-2 1-1 0,-1-1 2 0,0-5 4 15,-6 1 0-15,-8-8 2 0,-6-2-6 0,-4-1-8 16,-9 1-2-16,-6-2-4 0,-9 3 3 0,-8 4 3 16,-7 4 7-16,-10 8 14 0,-3 5 14 15,-2 3 18-15,-9 9 11 0,-1 1 6 0,-10 4-5 16,3 6-13-16,-5 2-14 0,-1 8-14 0,1 1-8 16,-1 8-10-16,-1 7 2 0,2 8-6 15,-1 8-3-15,6 4 3 0,0 8-5 0,3 5 1 16,3 2-3-16,1 1 0 0,1 2 0 0,0 1-3 15,0-1 3-15,1-1-1 0,4-3-3 16,-1-4-1-16,6-8-2 0,-1-11-1 0,-3-4 1 16,6-6 2-16,2-7-1 0,2-5-5 0,-3-8 2 15,2-3-1-15,-2-4 7 0,-1-4 11 0,3 1 6 16,5-4 2-16,-3-7-5 0,6-3-6 0,5-5-6 16,2-4 1-16,-2-2-2 0,1 1-2 0,3 2-1 15,-1 0-4-15,2 2 0 0,-3 7 1 16,3 3-3-16,-2 5 0 0,1 3-3 0,-4 5-1 15,-1 5 4-15,-3 1 2 0,0 3 5 0,-5 6-1 16,4-2 1-16,1 5-3 0,-2 0 0 0,4-4 4 16,-1 2-4-16,3 0 4 0,4-2-4 15,-1-1-5-15,8-6 7 0,0-3 0 0,6-2 1 16,-2-4 2-16,4 0-2 0,-3-4-4 0,-2-1 1 16,3-5 3-16,-7 0 0 0,-6-3 3 0,1 3-1 15,-6-2-1-15,-4-2 5 0,-1 1 2 16,-6-4 4-16,-2-5 0 0,-2-2-3 0,-2 2-5 15,1 0-1-15,-3 2-1 0,-3 9 1 0,2 1 2 16,-2 6-3-16,6 6-8 0,-2-2-3 0,1 2-12 16,0 2 2-16,-2 2 7 0,2 8 1 0,-1 3 6 15,-4 5 0-15,3 0-1 0,3 3-1 16,0-4 5-16,3 1-2 0,1-2-1 0,6-5 0 16,-1 1-3-16,2-4 4 0,3-1 4 0,6-3-2 15,-2 0 1-15,6-1-4 0,1-4-5 0,4 1 8 16,1-4 1-16,0-1-1 0,-1 0 3 15,6-3-4-15,-5 0-3 0,5 0 2 0,-2-4 4 16,-3 2-5-16,6-1 1 0,-7 2-3 0,2-1-4 16,-3 3 7-16,-2-4 2 0,-1 1 1 0,2 1 2 15,-5-2-4-15,-2-2-3 0,-3 2 2 16,2 1 2-16,-5 4-2 0,-4-2 1 0,3 4-4 16,-1 2-6-16,-3 0 4 0,-2 0 0 0,6 2 6 15,0 2 5-15,4 1-5 0,4 1-3 16,-1-2 0-16,6 3-1 0,1-1 3 0,2 1 3 15,7-1-5-15,-4 0-3 0,3-4 7 0,-1-1-5 16,5-1 6-16,1-1 4 0,0-2-9 0,0-2 2 16,-1-2-2-16,-8-4-2 0,5 2 8 0,-5-2-1 15,-3 2-1-15,-3-3-2 0,-4-1-1 16,-1-2 4-16,-6 3 1 0,-2-4 6 0,-6 0-10 16,-5-4-3-16,-4-4-4 0,-7-1-9 0,-2 0 10 15,-2-2-1-15,-6 4 1 0,2-1 5 0,-4 6 0 16,2 5 0-16,2 5 8 0,0 6 4 15,-1 3-4-15,4 6 0 0,1 11-3 0,-6 5-3 16,6 8 9-16,-2 11 4 0,-3 6 2 0,6 7 0 16,1 10-7-16,2 0-2 0,4 5 1 0,-2 0 2 15,6 1-3-15,-2 2-2 0,1 1-7 16,3-2 2-16,-1 4 2 0,1-6-2 0,-1-1 1 16,2-3-8-16,-5-5-12 0,2-3-12 0,-2-6-24 15,-3 1-24-15,-4-9-51 0,0-3-95 0,-2-9-227 16,0-7-493-16,-2-9-327 0</inkml:trace>
          <inkml:trace contextRef="#ctx0" brushRef="#br0" timeOffset="1435.8633">11669 12688 2450 0,'-22'-23'430'0,"-7"-3"-368"0,2 1-27 16,12 13-32-16,14 8-25 0,2 2-9 0,6 2-3 16,-2 0-10-16,5 3-98 0,2 3-214 0,4 5-550 15,8 3-538-15</inkml:trace>
        </inkml:traceGroup>
      </inkml:traceGroup>
    </inkml:traceGroup>
    <inkml:traceGroup>
      <inkml:annotationXML>
        <emma:emma xmlns:emma="http://www.w3.org/2003/04/emma" version="1.0">
          <emma:interpretation id="{79701205-50C4-4547-B08D-F78944ACC20B}" emma:medium="tactile" emma:mode="ink">
            <msink:context xmlns:msink="http://schemas.microsoft.com/ink/2010/main" type="paragraph" rotatedBoundingBox="8408,18180 14240,17806 14320,19054 8487,194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41CE23-BC75-4811-8B1E-0E9B22494594}" emma:medium="tactile" emma:mode="ink">
              <msink:context xmlns:msink="http://schemas.microsoft.com/ink/2010/main" type="line" rotatedBoundingBox="8408,18180 14240,17806 14320,19054 8487,19427">
                <msink:destinationLink direction="with" ref="{EF7AE801-5F67-4328-87D1-25D8A741248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44B5B11-2D51-4A2A-A0A7-44A99613CC58}" emma:medium="tactile" emma:mode="ink">
                <msink:context xmlns:msink="http://schemas.microsoft.com/ink/2010/main" type="inkWord" rotatedBoundingBox="8416,18189 11339,18031 11392,19015 8470,19173">
                  <msink:destinationLink direction="with" ref="{642E1123-2AC5-4E81-BC5E-5BC1A59C602F}"/>
                </msink:context>
              </emma:interpretation>
              <emma:one-of disjunction-type="recognition" id="oneOf1">
                <emma:interpretation id="interp5" emma:lang="en-IN" emma:confidence="0">
                  <emma:literal>Mobile</emma:literal>
                </emma:interpretation>
                <emma:interpretation id="interp6" emma:lang="en-IN" emma:confidence="0">
                  <emma:literal>mobile</emma:literal>
                </emma:interpretation>
                <emma:interpretation id="interp7" emma:lang="en-IN" emma:confidence="0">
                  <emma:literal>Motile</emma:literal>
                </emma:interpretation>
                <emma:interpretation id="interp8" emma:lang="en-IN" emma:confidence="0">
                  <emma:literal>motile</emma:literal>
                </emma:interpretation>
                <emma:interpretation id="interp9" emma:lang="en-IN" emma:confidence="0">
                  <emma:literal>mobiles</emma:literal>
                </emma:interpretation>
              </emma:one-of>
            </emma:emma>
          </inkml:annotationXML>
          <inkml:trace contextRef="#ctx0" brushRef="#br0" timeOffset="23432.2596">8384 14503 122 0,'-4'-12'314'0,"1"-1"-99"16,-5-3 0-16,5 4 8 0,3 1 8 0,0 3-4 0,0 2-20 15,2 3-33-15,-2 2-46 0,0 1-48 16,0 1-49-16,0 1-28 0,-2 2-6 0,2 4-1 15,-2 7 8-15,-6 4 4 0,0 7 3 0,-6 5 3 16,2 4 1-16,-7 3 0 0,2-1-1 16,0 1-5-16,-2-2-4 0,3-3 2 0,-2-3 1 15,5-2-1-15,-1-4 3 0,1-8-3 0,4-3 4 16,1-8 19-16,5-5 20 0,3 0 11 0,-3-2-3 16,1-4-15-16,0-5-23 0,0-7-13 15,6-4-3-15,0-7-2 0,0 1 3 0,5-5-8 16,0-3-3-16,5-2 5 0,-1-3-1 0,2 1 7 15,1 2 1-15,4 3-5 0,-1 2-6 16,6 1-3-16,-4 4-4 0,0 5-1 0,-1 9 2 16,-1 3-6-16,-4 8-10 0,5 2 2 0,-3 5 0 15,-3 5 5-15,0 7 13 0,-2 5 1 0,0 3 0 16,-5 1 2-16,0 2 1 0,-4 2 3 0,1 1 1 16,0-2 0-16,-4 0-3 0,0-1 1 0,0-2-1 15,-4-7 9-15,1 2 0 0,2-7 0 16,-1-2 0-16,2-6-2 0,0-5 17 0,0-2 6 15,0-2 3-15,6-7-12 0,0-4-16 0,5-6-4 16,2-4-4-16,2-4 9 0,0 2 8 0,0-1-8 16,-1 0 1-16,2-2-2 0,3-1-10 15,-4 0 6-15,-2 3 3 0,3 4-3 0,2 8-1 16,-5 6-5-16,1 4-7 0,-2 1-1 0,1 5 0 16,-5 1-3-16,3 5 3 0,-3 5 1 15,-3 4 2-15,2 9 7 0,-3 4 6 0,-3 4 4 16,-5 4 1-16,-1 1-1 0,0 0-4 0,-6-1-1 15,0 0 4-15,2-2-1 0,-5-1 0 0,4-3-8 16,0 0-6-16,0-5-18 0,3 0-48 16,0-4-78-16,5-3-115 0,-2-2-146 0,4-5-238 15,5-2-186-15</inkml:trace>
          <inkml:trace contextRef="#ctx0" brushRef="#br0" timeOffset="24248.4921">9054 14564 626 0,'-2'3'346'0,"-5"-1"-211"0,-1 1-42 16,-3 6 16-16,3 3 27 0,-7 4 3 16,6 7-9-16,-4-1-32 0,-1 5-28 0,-1 0-24 0,-1 1-11 15,3-1-11-15,1-3-2 0,5-2 4 16,-2-4-11-16,7-3 9 0,2-2 7 0,3-7 11 16,8 2 8-16,1-5 5 0,3-2-4 0,7-4-12 15,1-3-3-15,4 0-15 0,7-10 0 16,2 1-3-16,-4-4-5 0,5-1 0 0,1 0-7 15,-10-1-1-15,0 1 3 0,-4 1-4 0,-10 3 3 16,-2-1-3-16,-12-1-14 0,-3 4-4 16,-9 3-11-16,-5 1-2 0,-6 2 2 0,-11 6 10 15,1 2 4-15,-6 2 2 0,-1 4 9 0,1-1-2 16,3 1 6-16,6 0 0 0,5-3-4 0,3 0 3 16,10-1 4-16,8-2 4 0,4 0-10 15,3-5-6-15,6-1-7 0,6-11-4 0,8 0 13 16,1-4 2-16,8-2 6 0,2-1 4 0,1-2-3 15,3-2 0-15,5-5-1 0,-2-2 3 16,3-2 1-16,-3 3 1 0,2 3-1 0,-4 2-3 16,-1 4 1-16,-1 4-1 0,-9 0 6 0,5 6 3 15,-7 2 2-15,0 2-2 0,-6 4-2 0,-5 1-4 16,-2 4-2-16,-2 4-1 0,-7 5-2 0,0 3-1 16,0 5 5-16,-5 8 2 0,-5 7 4 0,1 7 3 15,-7 7-2-15,-2 0-2 0,0 4-6 0,-4 0-1 16,-2 1 1-16,4-1 0 0,-4 1 3 15,4-4-4-15,2-1-6 0,2-7 1 0,8-3-1 16,0-4 6-16,7-5 0 0,1-3-1 0,3-8-2 16,2-4 0-16,8 2 13 0,2-7 0 15,1-2 5-15,3-3-4 0,3-6-11 0,4-2 3 16,0-4-2-16,-1 3 3 0,-2-3-5 0,-3-2-6 16,-7 0-10-16,-4-2-10 0,-2-1-12 15,-9-2-11-15,-6-3-7 0,-6 1-7 0,-7 2 5 16,-9-4 7-16,-8 3 7 0,-5 1 17 0,-4 6 10 15,-2-1 9-15,-3 7 8 0,-2 1-1 0,8 3 7 16,1 0 0-16,5 3 9 0,7 3 10 16,7-6 8-16,8 1 14 0,10 1 2 0,4-2-14 0,4-2-18 15,10-1-15-15,6 0-9 0,9-5 0 16,2 0 7-16,12-2-4 0,4-2-1 0,5 3 3 16,7-2-7-16,0 3 4 0,4 0-2 0,-5 0 3 15,2 4 2-15,-3 1-2 0,-5 3 2 0,-3 3-4 16,-6 3-1-16,-8 4-2 0,-5 4-2 15,-12 4 4-15,1 0 1 0,-12 6 2 0,1 1 1 16,-7-1 2-16,-3 6 7 0,-8-2 6 0,2 3 3 16,-4 0-2-16,1-1-2 0,-2-2-8 0,0-1 0 15,-4 1 0-15,4-1-8 0,4-2 4 16,-1-4-7-16,1-2 1 0,5-5-1 0,-3-2-15 16,5 0-24-16,2-3-54 0,2-5-60 0,4 1-64 15,-2-5-83-15,6-2-108 0,2-5-200 16,2-2-206-16,1-9 701 0</inkml:trace>
          <inkml:trace contextRef="#ctx0" brushRef="#br0" timeOffset="24833.0233">10126 14256 1994 0,'-18'-10'184'0,"2"2"-188"0,1-1-42 0,18 7-10 15,13-4 4-15,18 3 26 0,7 0 5 16,10-2-133-16,5 5-344 0,5 0-822 0</inkml:trace>
          <inkml:trace contextRef="#ctx0" brushRef="#br0" timeOffset="24689.8354">10395 14045 1 0,'5'-30'255'16,"5"-8"208"-16,-1 0-26 0,-5 12-74 0,-2 13-39 16,-1 4-57-16,2 2-63 0,-3 5-67 0,2 0-62 15,-2 4-45-15,2 4-25 0,-1 1-5 0,0 10 9 16,1 10 5-16,-4 10 7 0,1 11-4 0,-4 6-1 15,-2 4 3-15,-2-2-5 0,1 2 1 16,-3 0-5-16,-4-3-3 0,-1-2-4 0,3 1 0 16,2-3 1-16,-1 0-4 0,2-5 4 0,4-4-4 15,3-6 2-15,3-9 1 0,3-3-7 16,2-5 1-16,-1-7-8 0,5-5-3 0,-5-1-3 16,7-4-1-16,0-4 8 0,1-1-2 0,1-5 14 15,3 0-2-15,-1-5-2 0,5-1 8 0,0 1-8 16,3-4 6-16,1 4-3 0,2-5 2 15,1 0-9-15,-1-5-2 0,-3 3 1 0,-1 0-6 16,-2 0 12-16,-7-1 1 0,2-2 0 0,-8 1 7 16,2-2-2-16,-6 3 2 0,-2 5 4 15,-1-1-3-15,-1 8 3 0,-1 3-3 0,-2 1-5 16,-5 7-4-16,1 1-3 0,-9 6-2 0,-1 5 1 16,-5 3 10-16,-6 9 0 0,1 2 7 0,-6 4 7 15,6-3-2-15,4 3 10 0,5-4-6 0,2-4-2 16,9-3-2-16,6-4-8 0,5-4-2 15,9-1-3-15,7-6 13 0,12-3-9 0,6-5 9 16,10-2 0-16,5-2-17 0,10-4 3 0,-2-1-19 16,5-3-29-16,-1 4-41 0,-9-2-82 0,-1-2-126 15,-7 1-294-15,-7-3-923 0</inkml:trace>
        </inkml:traceGroup>
        <inkml:traceGroup>
          <inkml:annotationXML>
            <emma:emma xmlns:emma="http://www.w3.org/2003/04/emma" version="1.0">
              <emma:interpretation id="{C42C6CDA-97F9-4FED-B582-5D0B90195C0B}" emma:medium="tactile" emma:mode="ink">
                <msink:context xmlns:msink="http://schemas.microsoft.com/ink/2010/main" type="inkWord" rotatedBoundingBox="11421,17984 14241,17811 14318,19061 11497,19234">
                  <msink:destinationLink direction="with" ref="{642E1123-2AC5-4E81-BC5E-5BC1A59C602F}"/>
                </msink:context>
              </emma:interpretation>
              <emma:one-of disjunction-type="recognition" id="oneOf2">
                <emma:interpretation id="interp10" emma:lang="en-IN" emma:confidence="0">
                  <emma:literal>phones</emma:literal>
                </emma:interpretation>
                <emma:interpretation id="interp11" emma:lang="en-IN" emma:confidence="0">
                  <emma:literal>phone</emma:literal>
                </emma:interpretation>
                <emma:interpretation id="interp12" emma:lang="en-IN" emma:confidence="0">
                  <emma:literal>Phones</emma:literal>
                </emma:interpretation>
                <emma:interpretation id="interp13" emma:lang="en-IN" emma:confidence="0">
                  <emma:literal>phoned</emma:literal>
                </emma:interpretation>
                <emma:interpretation id="interp14" emma:lang="en-IN" emma:confidence="0">
                  <emma:literal>phoney</emma:literal>
                </emma:interpretation>
              </emma:one-of>
            </emma:emma>
          </inkml:annotationXML>
          <inkml:trace contextRef="#ctx0" brushRef="#br0" timeOffset="26044.5942">11369 14172 2436 0,'-8'-3'171'0,"1"3"-171"0,-4 6-18 16,2 8 3-16,7 6 17 0,1 5 15 15,0 4 10-15,-1 4 4 0,1 9-6 0,-6 5-3 16,6 4-11-16,-8 6-5 0,5 1-2 0,-6 0 1 15,3 4 4-15,-3-1-6 0,-2-5-1 16,-2-2-8-16,2-3 0 0,7-6 2 0,-3-6-19 16,5-8-16-16,2-8-38 0,2-12-50 0,0-5-38 15,1-6-27-15,-1-3-18 0,0-1-33 16,3-6-53-16,-2-7-100 0,-2-5-68 0,0-8 44 16,-6-1 351-16,1-7 69 0,-6 0 0 0,-2-5 0 15,0 0 0-15,0-3 0 0,3-2 258 0,4 2 14 16,2-4-29-16,4 0-35 0,4 1-27 0,6-1-21 15,-1 7-26-15,9 1-25 0,-1 6-13 16,0 8-14-16,6 1 3 0,4 6-10 0,0 3-2 16,-2 4 0-16,2 5-15 0,0 1 1 0,1 4-10 15,8 2-9-15,1 2-1 0,-7 5-14 0,7 4-4 16,-8 3-13-16,-2 4-4 0,-7 4-6 16,-3 3 0-16,-6 1 4 0,-7 3-2 0,-2 1 6 15,-4-1 2-15,-9 0 2 0,-5-2 7 0,-1-5-3 16,-6 1-2-16,-5 0-10 0,0-7-11 0,-6 3-17 15,5-2-23-15,1-2-32 0,1-1-51 0,4-4-31 16,7-1-35-16,3-4-15 0,3-3 22 16,7-3 1-16,2-4 29 0,2-1 35 0,9-7 27 15,5-4 45-15,2-4 30 0,9-4 22 0,2 1 13 16,5-8 4-16,-2-1 3 0,4-2-6 16,-3-4 3-16,7 0-3 0,-1-2 9 0,-2-1 16 15,-1-2 21-15,2-2 27 0,1-1 17 0,-2 3 11 16,-1 3 1-16,0 3 10 0,-7 4 11 0,-1 6 10 15,-3 2 8-15,-10 7-12 0,0 6-12 16,-5 3-17-16,-5 4-21 0,-1 7-7 0,-3-1-22 16,-1 2-22-16,1 2-21 0,-2 1-17 0,-2 3-5 15,-4 9 0-15,0 5 10 0,-3 8-5 16,-3 8 2-16,-5 4 2 0,3 3-8 0,1 5 7 0,0 0-4 16,-5 6 0-16,5-2 4 0,-1 1-4 15,-6-3 3-15,7-2-3 0,-1-2 0 0,1-3-3 16,4 0 3-16,2-5 0 0,6-5-5 0,-1-3 4 15,4-5-4-15,0-11-2 0,0-3 10 0,0-6-6 16,0-2 10-16,0-3 10 0,0-3 3 16,2-4 0-16,0-7-4 0,1-4-7 0,8-6-7 15,-2-1 3-15,4-3 2 0,1-1-5 0,1-2 6 16,-1 1-7-16,2 1 0 0,-2 7-1 0,3 3-3 16,-3 4 1-16,0 3-4 0,-2 3 3 15,-2 3-5-15,-1 2 1 0,3 4 1 0,-2 4-4 16,-5-1 8-16,3 3-3 0,-3 0 5 0,2 6 2 15,-1 3-6-15,-4-2 6 0,4 5-4 16,-4-4 1-16,1 5 1 0,0 0-1 0,3-2 0 16,-2 0-1-16,0-6 3 0,4 0-5 0,0-1 4 15,-1-3 0-15,8-1-5 0,-2-2 4 0,2-3-3 16,5-2 0-16,-2-3 3 0,2 2-4 0,-3-2-4 16,-1 2-7-16,2-3 0 0,-9 1-4 15,2-2 5-15,-2 1 7 0,-5 2-3 0,-1-2 10 16,4-2-1-16,-6 1 1 0,0-1 6 0,2 1-4 15,2 1 0-15,-2 2-4 0,1-4-7 0,5-2-5 16,-3 1-1-16,4 2 2 0,3 8-4 0,-9-1 7 16,5 1-8-16,-6-2 3 0,2-5-2 15,-4 4-3-15,-1 7 9 0,0 1-4 0,0 5 7 16,0-1 2-16,0-5 1 0,2 4 5 0,-1-1 0 16,0 0 1-16,7 2-3 0,-1-4 0 15,4-2 3-15,0-1-2 0,-1 2 5 0,0-2-2 16,2 3-1-16,0-6 5 0,0-1-1 0,0-1 3 15,-1-6 1-15,1 5 1 0,-6-3 1 0,3-1-1 16,-5 0 3-16,4-1 0 0,-4-4 3 16,-3 3 1-16,3 1-4 0,-1-3 1 0,-3-4-5 15,-7-1 0-15,4-3-3 0,-9 0-6 0,0 2-5 16,-7-2-6-16,-5 2-1 0,-4-4 0 16,-4 3 4-16,1 3 6 0,-5 5-2 0,4 0 4 15,-6 3-1-15,2 3 3 0,4 0 3 0,4 4-2 16,-2 3-2-16,10 2-3 0,0 0-2 0,10-2-4 15,2 1-8-15,7 1-6 0,1 1-12 0,4 4-20 16,5-4-91-16,5 5-150 0,3-3-284 0,7 0-763 16</inkml:trace>
          <inkml:trace contextRef="#ctx0" brushRef="#br0" timeOffset="26935.5846">12567 14236 410 0,'4'-6'363'0,"7"-3"-202"0,2 0 6 16,4 3 37-16,4 4 21 0,-2 4-24 0,1 1-60 16,-5 1-59-16,-1 4-36 0,-3 3-22 0,-4 2-11 15,4 5-7-15,-6-2-3 0,0 4-1 16,-2-1 3-16,-2 2 2 0,-2 3-2 0,-2-2-1 15,-2 1-2-15,0-4 1 0,-5-2 1 0,3-1-1 16,-2-1 5-16,-3-3-1 0,0-3 2 0,5-3 9 16,-2-5 6-16,-2-1 13 0,6 0 8 0,-2-4 1 15,4 1-7-15,2-6-13 0,0-1-7 16,3-3-13-16,1 2-3 0,6-5-5 0,3 3-2 16,1-3 1-16,3 1 0 0,-3-3 3 0,7 7 0 15,-1 0 1-15,0 0-1 0,1 7 0 16,-1-6 3-16,-1 9 1 0,-2 0 0 0,-3 3-5 15,0 3-6-15,-5 2 2 0,-3 6 0 0,-2-5 2 16,2 6 7-16,-5-2-1 0,0 0-1 0,-2 1-1 16,-2-3-2-16,1 1 2 0,0 0 3 15,-2-2-1-15,4-2-3 0,1-3 0 0,0 1-4 16,5-2 4-16,-2 0 3 0,-1-3 0 0,4 2 0 16,2-2-4-16,4-5-1 0,3 3-2 15,5 0-1-15,0-2-10 0,5 2-24 0,-1-2-34 16,3 2-34-16,-4-3-21 0,-2 2-5 0,4-1 12 15,-5-1 18-15,-2 2 16 0,-1 0 14 0,0-3 18 16,-1 0 12-16,-3 0 18 0,0-1 14 0,-4 1 9 16,0-2 3-16,3-1 3 0,-1-7 3 0,-1 2 0 15,-2-1 8-15,2 2 0 0,-2 1 4 0,0-1 13 16,0-2 12-16,-4 1 18 0,3 1 17 16,-4-3 9-16,-1 4 6 0,-2-3 1 0,0 4-1 15,0 3-10-15,0 2-10 0,-1 2-21 0,-2 0-24 16,-5 3-14-16,3-1-14 0,-6 4-2 15,-5 1 1-15,-4 3 0 0,3 8 1 0,-9 0 1 16,2 4 4-16,-3 3 4 0,0-1 8 0,2 4 6 16,-2 5-1-16,6-1 4 0,2 2-3 15,3-1-2-15,4-3 2 0,4-5-5 0,12 0 2 16,0-6 0-16,8 0 0 0,3-3 2 0,1-3-1 16,9-2 0-16,2-2-2 0,8-4-5 0,-3-2-5 15,6-1 0-15,0-4 4 0,-1-3-5 16,-2 2 2-16,-1-4-5 0,1-2-4 0,-3 0 6 15,5-4 2-15,-7 1 2 0,8-7 1 0,-4 2 1 16,-2-7-3-16,-1-2 2 0,-2 0 0 0,-2-7-1 16,0 4 1-16,-1 0-5 0,0 4-2 15,1 4-2-15,-7 3 4 0,4 6 5 0,3 2 8 16,-6 3 2-16,-3 4-5 0,-4 4-2 0,-1 6-1 16,-5 6-3-16,-3 1 3 0,3 4 0 0,-3 5-8 15,-1 4 5-15,-1 3 2 0,-6 0 1 0,-1 4 5 16,2-2-6-16,-9 4-5 0,-1-1 0 0,-2 0 1 15,-3 0 3-15,-10-7 2 0,0 1-1 16,-7-4-5-16,-3-5-4 0,1-1-16 0,-11-5-40 16,3-4-94-16,-7-4-295 0,-1-2-1200 0</inkml:trace>
        </inkml:traceGroup>
      </inkml:traceGroup>
    </inkml:traceGroup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2:54.9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58EC2D-F34A-4A84-8CB8-EB815F4E73BB}" emma:medium="tactile" emma:mode="ink">
          <msink:context xmlns:msink="http://schemas.microsoft.com/ink/2010/main" type="inkDrawing" rotatedBoundingBox="25402,19786 25681,13867 25884,13876 25605,19795" semanticType="callout" shapeName="Other">
            <msink:sourceLink direction="with" ref="{3C46F14F-3CAB-4CA8-A946-A3BC7942457F}"/>
            <msink:sourceLink direction="with" ref="{BEF0E1F2-A529-413F-BA4E-C7C7A10B1407}"/>
          </msink:context>
        </emma:interpretation>
      </emma:emma>
    </inkml:annotationXML>
    <inkml:trace contextRef="#ctx0" brushRef="#br0">189 96 1658 0,'8'-21'212'0,"3"-3"-75"0,-2-5-26 0,3 15-22 15,0 6-25-15,0 5-25 0,3 6-17 0,-2 7-12 16,2 14-4-16,1 10 5 0,2 20 3 0,-5 14 4 16,-2 18 1-16,-5 16 3 0,0 14 8 15,-6 16 9-15,-6 18 5 0,-2 19 2 16,-6 25-7-16,-8 8-6 0,-5 13-6 0,-2 12-4 0,-6 12-2 15,0 4-5-15,6-1-8 0,1-3-6 0,11-11 2 16,7-8-4-16,7-9 7 0,4-10-4 16,3-11-6-16,-1-4-4 0,2-1-20 0,-2-9-29 15,-3-2-34-15,-3-6-43 0,-5-11-41 0,-4-9-12 16,0-13 5-16,-1-9 6 0,-1-10 23 16,0-4 9-16,-2-9-14 0,2-4-84 0,5-11-42 15,3-9-292-15,5-10 385 0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06.4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7AE801-5F67-4328-87D1-25D8A7412487}" emma:medium="tactile" emma:mode="ink">
          <msink:context xmlns:msink="http://schemas.microsoft.com/ink/2010/main" type="inkDrawing" rotatedBoundingBox="9455,19394 11820,19297 11822,19340 9457,19437" semanticType="underline" shapeName="Other">
            <msink:sourceLink direction="with" ref="{CA41CE23-BC75-4811-8B1E-0E9B22494594}"/>
          </msink:context>
        </emma:interpretation>
      </emma:emma>
    </inkml:annotationXML>
    <inkml:trace contextRef="#ctx0" brushRef="#br0">0 127 374 0,'8'-12'-42'0,"8"0"-35"0,7 0-5 0,9 6 20 0,9 9 35 16,14 3 29-16,22 0 11 0,15-1 1 15,17-4 1-15,29-2-9 0,11-4-11 0,20-1-21 16,15-6-20-16,9 0-10 0,14-4 56 0,11 4 0 16,-2-3 0-16,6 0 0 0,-7 3 0 15</inkml:trace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35.8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86EB4E6-5B8D-449F-99A0-DF2FECE524EB}" emma:medium="tactile" emma:mode="ink">
          <msink:context xmlns:msink="http://schemas.microsoft.com/ink/2010/main" type="inkDrawing" rotatedBoundingBox="1814,10069 28075,9417 28084,9758 1822,10411" shapeName="Other">
            <msink:destinationLink direction="with" ref="{1541F120-36D9-4D53-A2C0-3974BA8DBCC0}"/>
          </msink:context>
        </emma:interpretation>
      </emma:emma>
    </inkml:annotationXML>
    <inkml:trace contextRef="#ctx0" brushRef="#br0">0 733 730 0,'2'-3'35'0,"-2"-1"-115"0,1-1-15 0,3 5-3 0,8 1 39 16,6-1 81-16,7 0 28 0,11-1 23 0,4-2 7 15,7 0-6-15,8-3-21 0,8 0-13 16,4-1-13-16,5-1-8 0,7 2-6 0,6-2-3 16,1 2 0-16,5-4-6 0,3 3 0 0,8 1-2 15,3-2-2-15,1-1 4 0,8-1 1 16,1 2-3-16,8-4 0 0,-1 3-2 0,0 1 1 16,6-4 1-16,2 1 5 0,4 2 0 0,5-5 4 15,6 3 7-15,5-1 7 0,-1 0 14 0,8-2 8 16,3 0 6-16,9-2 4 0,5-1-5 15,10 2-3-15,3-3-2 0,6 3-6 0,8-2-3 16,5 2-5-16,4 1-6 0,5-1-6 0,1 1-1 16,5 2-4-16,3 1-4 0,1 2-2 15,4-2-4-15,6 2-2 0,6 1 1 0,1 1-2 16,3-1 2-16,3-1-1 0,8 2-2 0,-1 1-1 16,9 0-1-16,4 0 1 0,3-3 1 0,5 2 3 15,3-4-1-15,5 1 0 0,-1 1 2 16,6 0 0-16,-2 0 0 0,-5-1 0 0,7 2-4 0,0 2 2 15,2 0 0-15,3 0 2 0,4 2 1 0,-6 1 2 16,4-1 1-16,-1 4 2 0,3-1 3 16,0 1-3-16,5-2 7 0,5 1 0 0,0-1 1 15,11 1 7-15,7-1 1 0,1 1-1 0,5-1 1 16,3-1-6-16,0-2-9 0,0 5-3 16,7 0 0-16,-8 0-5 0,4 2 5 0,-2 1-3 15,-3-1-6-15,-8 1-1 0,0 0-5 0,-8 1 0 16,-6-1 3-16,-3 2 3 0,-6-2-3 0,-3 0 4 15,-4 0-2-15,-4 0 0 0,-3-1 0 16,-2-2 2-16,-6-2 1 0,-5-2 0 0,-6-1 2 16,4 2 0-16,-11-3 1 0,-4 0 0 0,-3-2 0 15,-7-1-2-15,-6 1-2 0,-6-1 2 16,-5-2 1-16,-13 2-2 0,-7 2-2 0,-7 1-1 16,-21-2-7-16,-11 4-9 0,-14 1-21 0,-18-2-49 15,-10 2-70-15,-15 0-100 0,-12 2-155 16,-13 2-307-16,-19 1 405 0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36.9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3DF98C6-EA96-4558-B5AE-F00146EB5219}" emma:medium="tactile" emma:mode="ink">
          <msink:context xmlns:msink="http://schemas.microsoft.com/ink/2010/main" type="inkDrawing" rotatedBoundingBox="6876,3059 7382,19005 7134,19013 6628,3067" shapeName="Other"/>
        </emma:interpretation>
      </emma:emma>
    </inkml:annotationXML>
    <inkml:trace contextRef="#ctx0" brushRef="#br0">118 165 1110 0,'-2'-29'697'0,"-8"-10"-667"0,4-4-26 16,3 11-14-16,2 11-8 0,1 10-12 0,1 6-17 16,-1 4-21-16,0 1-42 0,0 3 6 15,1 3 24-15,-1 10 34 0,0 6 51 0,-2 13 11 16,-5 8 0-16,-5 6 1 0,0 10-6 0,-2 11 2 15,2 3-5-15,-1 7-2 0,5 4-1 16,1 8 1-16,3 5 4 0,4 5 2 0,0 7 4 16,3 4 4-16,1 7 1 0,2 7 10 0,-2 4 6 15,5 10 8-15,-5 3 6 0,-2 13 9 0,2 5 14 16,-4 3 12-16,0 9 13 0,-1 3 7 0,1 13-4 16,0 10-10-16,0 14-13 0,1 8-17 15,1 14-11-15,-2 9-10 0,1 6-7 0,-1 7-6 16,0 6-6-16,0 8-7 0,-1 10-3 0,2 11-3 15,3 12-3-15,4 10 0 0,3 5-2 0,-1 5 4 16,8 3 2-16,1 1 2 0,6 7 8 0,-2 6-2 16,8 1 0-16,-4 10 1 0,6 1 0 15,-2 0 2-15,-3 0 2 0,-2-4 0 16,-4-7-5-16,-4-10-4 0,-5-6 1 0,-1-14-1 0,-2-4 1 16,-5-6 1-16,2-6-5 0,-2-1-1 15,0-5-3-15,2-4 3 0,0-8-5 0,1-9 2 16,1-9-3-16,1-17-9 0,-4-14 5 0,6-18-9 15,-3-12-2-15,0-19-7 0,2-12-32 0,1-18-39 16,-2-23-71-16,2-18-112 0,5-17-195 16,-3-18-454-16,1-17-75 0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38.2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5B394B5-2E2B-4150-81CC-AA42DE31C391}" emma:medium="tactile" emma:mode="ink">
          <msink:context xmlns:msink="http://schemas.microsoft.com/ink/2010/main" type="inkDrawing" rotatedBoundingBox="1071,6469 30550,6143 30553,6359 1074,6685" shapeName="Other">
            <msink:destinationLink direction="with" ref="{1541F120-36D9-4D53-A2C0-3974BA8DBCC0}"/>
            <msink:destinationLink direction="from" ref="{6BF743CD-0A07-460E-9B78-46EDE269EC63}"/>
          </msink:context>
        </emma:interpretation>
      </emma:emma>
    </inkml:annotationXML>
    <inkml:trace contextRef="#ctx0" brushRef="#br0">-1 439 234 0,'0'-10'70'0,"0"-4"-62"0,0 1-35 0,3 0-14 15,2 7-1-15,4-2 18 0,1 2 17 0,2 0 7 16,1-2 5-16,6 4 7 0,4-1 8 0,5 2 6 16,3 0 2-16,8 0-7 0,8 0-5 15,2 0-5-15,2 2-5 0,7-4 4 0,5 4-5 16,2 1-2-16,5 0 5 0,1 1 15 0,6 1 24 15,3 1 26-15,9-2 16 0,3 2 9 0,3-1-1 16,10-1-10-16,1 2-7 0,8-3-13 0,-3 3-6 16,7-1-5-16,7-1 0 0,-1 2-4 15,13-4-4-15,3 1-2 0,7-3-7 0,9 0-4 16,2-3 2-16,8 0-5 0,7-2-2 0,4 0-6 16,10 0-9-16,6-3-4 0,2 4-3 15,7 0-2-15,7-1 2 0,3-4-2 0,7 3-1 16,1 2 2-16,4-1-1 0,8 1 1 0,-3 0-4 15,6-1 0-15,4 1-2 0,4-1-1 16,2 1 1-16,4 2-2 0,5-1 3 0,3-3-3 16,3 3-1-16,8-2 0 0,-1 2-4 0,5 0 5 15,1-2 2-15,4 2 0 0,6 0 5 0,-1 1-3 16,5 1 0-16,0 2-1 0,-6-4 2 0,6 3 2 16,-1 2 2-16,-2-2 1 0,6 1-2 0,5 1-1 15,-2-2 2-15,1 0-1 0,5 0 1 16,1 0 0-16,-2-1-2 0,6 1 1 0,1 0 3 15,-2 0-3-15,1-1-1 0,6 0 1 0,-5 2-3 16,2 1 1-16,6 1 2 0,-7 1-1 0,3 1-1 16,1 0 2-16,2-1-2 0,-6 2-1 15,7 0 2-15,-4-1-2 0,4-1-1 16,-6 1 3-16,7 2-2 0,-3-1-2 0,-3-1 0 16,8-1-3-16,-4-1 3 0,-5-1 3 0,4-2 3 0,-7 1 0 15,-6 1-2-15,5-2 1 0,-3 1 1 16,0-1-2-16,2 2 4 0,-3-3-1 0,-1 3 0 15,-6 0 4-15,6-3 0 0,-7 3-1 0,-3 1 2 16,-2 0 2-16,-4 0-2 0,-3 1 3 16,-9-1 0-16,-1 2-3 0,-4 0 2 0,-8-1-9 15,-4 2-2-15,-6 0-5 0,-7-1 2 0,-3-1 3 16,-7 1-1-16,-10 1 0 0,-9-3-8 16,-5 0-10-16,-9-3-20 0,-14 1-17 0,-2-2-10 0,-13-2-10 15,-3-2-6-15,-5-1-31 0,-16-3-83 16,-4 0-130-16,-16-2-292 0,-11-1 114 0</inkml:trace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39.8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D8BE9A1-661C-4B11-B1A9-62EEE71E5C6C}" emma:medium="tactile" emma:mode="ink">
          <msink:context xmlns:msink="http://schemas.microsoft.com/ink/2010/main" type="inkDrawing" rotatedBoundingBox="2190,14739 29695,12938 29732,13493 2226,15295" shapeName="Other">
            <msink:destinationLink direction="to" ref="{DD819D88-ACE3-4186-92B5-60C8C170A933}"/>
          </msink:context>
        </emma:interpretation>
      </emma:emma>
    </inkml:annotationXML>
    <inkml:trace contextRef="#ctx0" brushRef="#br0">172 1899 1569 0,'-26'-8'84'0,"-9"-6"-64"0,-1 1-25 15,3 8-2-15,15 4-2 0,-1 1 4 16,15 0-22-16,3 0-62 0,2-2-14 0,13 2-3 15,-1-1 25-15,11-3 62 0,4 0 21 0,9-6 5 16,3 3 5-16,3-2 6 0,9-5 2 0,0 2 5 16,10-1 8-16,-3 0 13 0,5 1 8 15,1-2 4-15,2 2-1 0,0-2-11 0,8 4-8 16,-3 1-8-16,7-3-1 0,9 3-1 0,-5-1-3 16,12-4 2-16,3 4-5 0,-2-2 2 15,13-2 6-15,5-2 2 0,7-2 0 0,10 1 0 16,7-1-6-16,7-1-2 0,5 0-3 0,7-2-3 15,4-1-4-15,12-1 2 0,8-1-4 0,8-1-1 16,5 1 2-16,7-2-7 0,11 0 3 0,7-3 0 16,7 0-6-16,9-3 2 0,5 4-1 0,11-2 1 15,8 0-1-15,3 2-1 0,7 0-1 16,8-1-2-16,10 4 5 0,5-2-2 0,5 1 2 16,6 1 3-16,8 0-8 0,7-3 3 0,9 1-1 15,4-1-2-15,11-2 6 0,2 1-3 0,10 2 0 16,6 2-2-16,2-4-2 0,5 2 3 15,-1 1-1-15,7-2 5 0,2 1-5 0,5-1-3 16,3 0 1-16,2 3-5 0,5-2 8 0,10 0 1 16,-5 0 1-16,9-1 3 0,-2 3-4 15,7 4 1-15,2-1-2 0,0 1 1 0,5 5 1 16,2 0-2-16,-1 3 0 0,0 0-6 0,-1 4 5 16,-3 2 0-16,-7 1-5 0,-4-1 2 0,2 4-4 15,-7 0 2-15,0 1 7 0,-8 1 5 16,-10-1-5-16,-8 1-3 0,-14 2 0 0,0 1-4 15,-13-1 10-15,-10 0 3 0,-4-1 0 0,-18 0 2 16,-11-1-4-16,-5-2 2 0,-16-3 1 16,-10-1 3-16,-15-5 1 0,-11 2 4 0,-15 0-1 15,-15-5-3-15,-7 4 3 0,-21-6-4 0,-11 3 2 16,-9-4 4-16,-16 3-8 0,-8 1-1 0,-21 0-8 16,-17 2-3-16,-12 2-1 0,-13 2-6 0,-12-1-32 15,-10 3-109-15,-10 0-258 0,-8 1-532 0,-1 2 41 16</inkml:trace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7.6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72914E-BDE7-4D09-A108-42D8EB8FC908}" emma:medium="tactile" emma:mode="ink">
          <msink:context xmlns:msink="http://schemas.microsoft.com/ink/2010/main" type="writingRegion" rotatedBoundingBox="-758,12680 3527,10728 4733,13376 447,15328"/>
        </emma:interpretation>
      </emma:emma>
    </inkml:annotationXML>
    <inkml:traceGroup>
      <inkml:annotationXML>
        <emma:emma xmlns:emma="http://www.w3.org/2003/04/emma" version="1.0">
          <emma:interpretation id="{148A9A22-55B6-4501-9EFA-0C7ABB824879}" emma:medium="tactile" emma:mode="ink">
            <msink:context xmlns:msink="http://schemas.microsoft.com/ink/2010/main" type="paragraph" rotatedBoundingBox="144,12077 2767,11406 3044,12490 421,131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57FC05-4F8F-4726-B710-B5FD8AB0237E}" emma:medium="tactile" emma:mode="ink">
              <msink:context xmlns:msink="http://schemas.microsoft.com/ink/2010/main" type="line" rotatedBoundingBox="144,12077 2767,11406 3044,12490 421,13162"/>
            </emma:interpretation>
          </emma:emma>
        </inkml:annotationXML>
        <inkml:traceGroup>
          <inkml:annotationXML>
            <emma:emma xmlns:emma="http://www.w3.org/2003/04/emma" version="1.0">
              <emma:interpretation id="{FEE96B1E-882E-4675-A559-52A821539A8D}" emma:medium="tactile" emma:mode="ink">
                <msink:context xmlns:msink="http://schemas.microsoft.com/ink/2010/main" type="inkWord" rotatedBoundingBox="144,12077 2767,11406 3044,12490 421,13162"/>
              </emma:interpretation>
              <emma:one-of disjunction-type="recognition" id="oneOf0">
                <emma:interpretation id="interp0" emma:lang="en-IN" emma:confidence="0">
                  <emma:literal>More</emma:literal>
                </emma:interpretation>
                <emma:interpretation id="interp1" emma:lang="en-IN" emma:confidence="0">
                  <emma:literal>more</emma:literal>
                </emma:interpretation>
                <emma:interpretation id="interp2" emma:lang="en-IN" emma:confidence="0">
                  <emma:literal>Move</emma:literal>
                </emma:interpretation>
                <emma:interpretation id="interp3" emma:lang="en-IN" emma:confidence="0">
                  <emma:literal>move</emma:literal>
                </emma:interpretation>
                <emma:interpretation id="interp4" emma:lang="en-IN" emma:confidence="0">
                  <emma:literal>Mae</emma:literal>
                </emma:interpretation>
              </emma:one-of>
            </emma:emma>
          </inkml:annotationXML>
          <inkml:trace contextRef="#ctx0" brushRef="#br0">51 650 1259 0,'-4'-16'198'0,"-5"-3"-53"0,0 0-10 16,6 6-23-16,2 7-46 0,1 1-27 15,1 1-18-15,-1 4-21 0,0 0-23 0,1 0-17 16,-1 4 4-16,2 2 12 0,3 7 23 0,-1 11 23 16,-3 11 5-16,-1 9 4 0,-1 7-3 0,0 8-4 15,-5 2-5-15,1 2-6 0,4-4-4 0,-2-2 1 16,2 0 0-16,1-6-3 0,-3-7 2 16,3-2-1-16,0-8-2 0,0-8 3 0,0-8 0 15,0-7 6-15,-3-8 21 0,3-3 38 0,0 0 30 16,0-6 4-16,-1-2-18 0,-2-8-39 15,0-10-33-15,-1-5-12 0,2-7-2 0,0-5 0 16,2-2-1-16,2-8 3 0,-2-1-2 0,2-3 1 16,2-1-3-16,-1-4 2 0,0 1 0 0,4-3-2 15,-3 3 1-15,0 2-3 0,5 3-4 16,3 4 3-16,1 4-3 0,4 0 1 0,3 8 1 16,-3 5-4-16,1 9-2 0,3 5-2 0,-5 7-4 15,4 4-4-15,-5 5-2 0,-2 5-1 0,2 3 0 16,-3 11 8-16,0 4 6 0,-2 6 7 0,-2 8 3 15,2 3-3-15,0 2-1 0,-6 4-1 16,0-4 0-16,3 0 1 0,-3-3 1 0,-3-1 0 16,6-3-1-16,-5-3-1 0,1-4 0 0,5-9 0 15,-1-2 4-15,3-7-2 0,1-5 4 16,1-6 0-16,4-8 1 0,4-3 2 0,3-11-1 16,7-5-3-16,-3-1 0 0,2-5 1 0,-6 3-1 15,-2-4 4-15,-1 3 3 0,-6-5-4 0,-5 5 2 16,2-2-1-16,-2 2-5 0,-5 1 4 0,4-2-2 15,-4 3-1-15,6-1-2 0,-5 4-1 16,5 3-3-16,0 8-5 0,-4 9-5 0,2 3-15 16,-4 7-4-16,1 8 1 0,3 8 9 0,0 10 18 15,-2 14 10-15,3 10 4 0,-5 12 0 16,-1 6-4-16,2 5-3 0,-5 4 1 0,0-3 2 16,-5-2-2-16,2-4 3 0,0 2-4 0,-5-6-2 15,4-1 1-15,0-9-2 0,-1-4 1 16,3-9-6-16,2-10-10 0,6-3-23 0,-1-8-52 15,3-3-60-15,-2-7-61 0,6-6-55 0,1-6-58 16,0-10-104-16,5-5-140 0,1-8 174 0,-2-4 394 16</inkml:trace>
          <inkml:trace contextRef="#ctx0" brushRef="#br0" timeOffset="734.3151">926 518 1 0,'8'-28'0'16,"-4"-11"0"-16,5-5 0 0,2 6 155 0,-6 11 89 15,5 6-3-15,-6 9-28 0,1 5-52 0,-4 3-69 16,1 6-53-16,-2 6-13 0,1 5 18 15,-1 13 33-15,-1 9 18 0,-6 9 5 0,3 6-3 16,-5 0-14-16,0 0-17 0,-3 0-12 0,2 2-9 16,-2-4-10-16,1-3-2 0,6-4-5 0,-2-5-7 15,4-5-3-15,3-8-4 0,1-5 2 0,8-4 1 16,-4-5 8-16,6-3 11 0,2-5 7 16,0-2 7-16,4-5 1 0,5-7-6 0,4-6-10 15,-1-7-8-15,2-1-7 0,-3-5-3 0,-5 1 2 16,1-1 2-16,-8 3 1 0,-6-3-2 15,-6-1-3-15,-3 2-3 0,-5 1-3 0,0 3-1 0,-4 5-1 16,-3-1-3-16,-2 5-3 0,2 7-3 16,-1 2-2-16,0 0-3 0,-5 6 1 0,5 1-3 15,-1 4-2-15,-2 2 1 0,3 4-3 0,0-1 0 16,3 2 0-16,-1 1-4 0,5-1-3 0,-1 0-6 16,8 0-6-16,2 2-3 0,6-5 2 15,1-2 9-15,5-2 11 0,6-4 15 0,6-4 8 16,8-6 3-16,1-6 2 0,6-4-8 0,7-2-1 15,0 0-1-15,3-5-1 0,1-3 1 0,-3-3 3 16,0 3-1-16,-4 0-2 0,-3 4 0 16,-3 4-6-16,-6 6 0 0,1 6-2 0,-10 6-5 15,-1 7 0-15,-6 6-1 0,-2 6 4 0,-2 10 10 16,-4 5 4-16,1 8 6 0,-7 4-1 16,1 4-1-16,-4 0-2 0,-1 0-4 0,1-3 1 15,-6-2-4-15,4 1-1 0,-2-3-3 0,2-6 0 16,4-4-1-16,0-6 1 0,0-7 0 0,2-3-2 15,-1-7-3-15,6-1 2 0,-3-3 3 16,4-1 6-16,-1-5 3 0,6-7 0 0,7-7-2 16,0-5-4-16,6-7-2 0,6 0-3 0,-3-2 0 15,3-1 1-15,5-1-1 0,-2-1 1 16,-3-4-3-16,1 0 2 0,-2-3-1 0,-4-4 2 16,0 1 0-16,-3 2-2 0,-5 0 4 0,-2 0-1 15,-4 2 1-15,-4 1 2 0,1 5-1 0,-10 6 3 16,0 5 0-16,-4 9 4 0,-5 8-1 0,-2 3-9 15,3 6-8-15,-9 8-9 0,-1 6 2 0,-7 16 3 16,-6 5 4-16,-4 10 5 0,-4 3-1 0,2 2 0 16,7-1 0-16,-1-2-1 0,8-3 0 15,9 0 2-15,2-8 1 0,9-6-2 0,4-4 5 16,5-9 2-16,8-2 6 0,7-5 7 0,4-4 0 16,5-5 1-16,6-6-3 0,3-3-5 15,4-6-2-15,7-4-3 0,3-6-3 0,2-4-5 16,1 1-9-16,4-2-23 0,-5 1-63 0,-2 3-92 15,-4 1-130-15,-6 1-176 0,-3 3-310 16,-11 5 162-16</inkml:trace>
        </inkml:traceGroup>
      </inkml:traceGroup>
    </inkml:traceGroup>
    <inkml:traceGroup>
      <inkml:annotationXML>
        <emma:emma xmlns:emma="http://www.w3.org/2003/04/emma" version="1.0">
          <emma:interpretation id="{1E299A51-739B-421D-9252-843BA2B75023}" emma:medium="tactile" emma:mode="ink">
            <msink:context xmlns:msink="http://schemas.microsoft.com/ink/2010/main" type="paragraph" rotatedBoundingBox="-57,14220 4228,12268 4733,13376 447,153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567C5C-E4D9-40DE-9E09-2BCE5A6DC045}" emma:medium="tactile" emma:mode="ink">
              <msink:context xmlns:msink="http://schemas.microsoft.com/ink/2010/main" type="line" rotatedBoundingBox="-57,14220 4228,12268 4733,13376 447,15328"/>
            </emma:interpretation>
          </emma:emma>
        </inkml:annotationXML>
        <inkml:traceGroup>
          <inkml:annotationXML>
            <emma:emma xmlns:emma="http://www.w3.org/2003/04/emma" version="1.0">
              <emma:interpretation id="{211B682F-DD9D-42D3-9D3F-2F666D15F375}" emma:medium="tactile" emma:mode="ink">
                <msink:context xmlns:msink="http://schemas.microsoft.com/ink/2010/main" type="inkWord" rotatedBoundingBox="-57,14220 4228,12268 4733,13376 447,15328"/>
              </emma:interpretation>
              <emma:one-of disjunction-type="recognition" id="oneOf1">
                <emma:interpretation id="interp5" emma:lang="en-IN" emma:confidence="0">
                  <emma:literal>Sensitive</emma:literal>
                </emma:interpretation>
                <emma:interpretation id="interp6" emma:lang="en-IN" emma:confidence="0">
                  <emma:literal>sensitive</emma:literal>
                </emma:interpretation>
                <emma:interpretation id="interp7" emma:lang="en-IN" emma:confidence="0">
                  <emma:literal>Sensitne</emma:literal>
                </emma:interpretation>
                <emma:interpretation id="interp8" emma:lang="en-IN" emma:confidence="0">
                  <emma:literal>Sensitiue</emma:literal>
                </emma:interpretation>
                <emma:interpretation id="interp9" emma:lang="en-IN" emma:confidence="0">
                  <emma:literal>Sensitire</emma:literal>
                </emma:interpretation>
              </emma:one-of>
            </emma:emma>
          </inkml:annotationXML>
          <inkml:trace contextRef="#ctx0" brushRef="#br0" timeOffset="1268.693">864 2060 1762 0,'-9'-23'89'0,"-4"-6"-57"16,-4-1-17-16,-2 8-14 0,3 10-10 16,-1-1-4-16,-5 3 3 0,-2 4 7 0,-3 0 3 15,1 4 6-15,-5 2 7 0,-4 7 11 0,5-1 17 16,-3 3 16-16,2 8 12 0,1-1 5 0,2 7-7 16,0 4-5-16,4 5-10 0,0 3-9 0,0 5-7 15,5 3-10-15,-2 1-7 0,7 4-4 16,2-4-6-16,7 4-4 0,5-2-2 0,5-5-2 15,7-1 0-15,7-5 2 0,4-4 1 16,1 2 1-16,4-1 0 0,6 2-1 0,-2-1-3 0,3 2 2 16,-3 2-2-16,0 1 0 0,-4 0-1 0,-8 1 0 15,2-4 0-15,-12 2 0 0,-7 0 8 16,-6 0-5-16,-9 2 3 0,-12 0 0 0,-3 1-7 16,-12 1 9-16,-3-4 1 0,-7-1 2 0,1-2 3 15,-4-4-6-15,-3-1-2 0,1-7 0 16,5-2-4-16,2-7-1 0,5-2-9 0,4-4-19 15,9-7-30-15,3-7-35 0,9-5-56 0,8-3-58 16,2-8-52-16,14-6-39 0,5-3-6 0,8-4 6 16,8-3 9-16,8 4-54 0,2-1 65 15,3 3 277-15,2 4 0 0</inkml:trace>
          <inkml:trace contextRef="#ctx0" brushRef="#br0" timeOffset="1899.744">539 2903 1 0,'30'-14'0'15,"8"-7"0"-15,10-1 0 0,-7-6 295 0,-4 3 1 16,-4-2-36-16,6-1-44 0,1-5-32 0,0-2-25 15,7-1-19-15,-4-6-22 0,3-1-23 0,-1 0-19 16,-3-3-20-16,4 0-13 0,-5 2-12 0,-3 2-5 16,-9 7-2-16,-5 3 2 0,-10 2 6 0,-10 7 0 15,-6 1-4-15,-8 3-12 0,-6 4-20 16,-7 8-10-16,-5 4-9 0,-10 8 1 0,-3 10 8 16,-4 5 2-16,-4 9 5 0,-1 5 3 0,-1 9 4 15,-3 5-2-15,2 7 2 0,5 1 0 0,0 3 1 16,8-5 5-16,10 4 4 0,-1-2-2 15,8 2 2-15,4-3-8 0,7-5-2 0,5 0-1 16,11-10-2-16,3-5-2 0,12-7 0 0,3-7 3 16,7-11 3-16,2-5 14 0,12-11 4 15,3-8 1-15,9-10-1 0,5-4-7 0,0-6-4 16,-3-3-3-16,2-4-3 0,-3-1 2 0,-6 2 1 16,-9 3 0-16,-3-2-2 0,-9 5 2 0,-6 3-1 15,-8 0 1-15,-4 3 6 0,-1 1-5 16,0 3 0-16,-6 3 0 0,2 3-3 0,-5 1 4 15,0 6-1-15,-1 2-2 0,-1 5-7 0,1 2-10 16,-1 4-15-16,0-1 0 0,4 5 11 16,-2 4 6-16,-1 5 17 0,0 6-1 0,-2 5-3 0,0 0 2 15,-6 3 0-15,4-2-2 0,-1 2 0 16,-4 0-2-16,4-1-1 0,-5-1 3 0,5-2 1 16,-3-5 0-16,4-5 3 0,-1-4 0 0,-1-1 5 15,4-7 18-15,-1-2 19 0,4-4 11 16,-1-1-5-16,-1-7-22 0,5-5-23 0,-1-9-12 15,6-10 2-15,6-2 2 0,-1-7 1 0,6 1-2 16,5 0-7-16,-5 0 6 0,10 1 1 0,-3 0 4 16,2 3 6-16,-4 4-6 0,3 6 0 0,-3 4-1 15,0 7-3-15,-2 3-1 0,-1 7-3 16,-6 5-2-16,-3 6-5 0,-1 3 8 0,0 5 2 16,1 4 6-16,-2 3 9 0,-3 4-6 0,-5 5 1 15,0 0 0-15,3 2-5 0,-6 2 3 16,-1-4-1-16,0 1-2 0,-1-6-4 0,-2 1-2 15,3-4-7-15,-4-1-14 0,4 0-22 0,-1-5-44 16,2-1-49-16,-1-5-54 0,7-1-49 0,-4-3-41 16,5-3-51-16,-2-6-116 0,8-4-147 15,1-8 500-15</inkml:trace>
          <inkml:trace contextRef="#ctx0" brushRef="#br0" timeOffset="2378.6966">2161 1976 353 0,'0'-7'330'15,"-2"-3"-96"-15,-6 1-86 0,3 3-47 0,-3 3-23 16,1 3-3-16,-4 5-5 0,-2-1-4 0,-3 5-4 16,-6 4-6-16,5 3-4 0,-6 3 2 0,-1 2-1 15,4 3 0-15,-2-2 4 0,8-1-3 16,-1 0-5-16,6-3-5 0,7-5-17 0,4 1-2 16,6-1 1-16,5-4 0 0,3 2 3 0,6-2-4 15,4-3-5-15,3-1-7 0,1 1-2 0,7-1-5 16,-5-1-1-16,4 3 1 0,-7 0-4 15,2 1-1-15,-9 2-2 0,1 1-1 0,-9 2 3 16,-2 0 1-16,0 7 2 0,-8 1 2 0,-1 4 2 16,-6 0 6-16,-2-2 7 0,-6-5 7 15,-2-1-2-15,-4 0-1 0,-10 3-2 0,0-2-5 16,-7-2 2-16,-3 0-3 0,6-1-5 0,-5 2-1 16,8-5-4-16,-1 0-2 0,5-4 0 0,6-2 2 15,0-3-7-15,10-3-9 0,0-3-27 0,5-1-48 16,2-4-41-16,2-3-33 0,3-6-6 15,7-4 23-15,3-5 30 0,8-4 26 0,2-2 22 16,3 0 18-16,3-5 7 0,-1 2 5 0,5-6-10 16,-2 5-6-16,-3-2 10 0,5 2 11 0,-6-2 20 15,-1 3 15-15,-2 2 19 0,-2 3 30 0,-5 6 30 16,-5 3 25-16,2 4 10 0,-3 6-8 16,-3 4-18-16,-2 4-29 0,1 1-21 0,-4 5-15 15,7 2-2-15,-3 4 8 0,-3 3 4 0,5 4 2 16,-5 4-1-16,3 0-7 0,-4 2-5 15,1 2-6-15,-2 2-9 0,0-6-7 0,-3 4-4 16,1-1-15-16,-1-1-30 0,0-2-67 0,-1-2-121 16,1-5-257-16,-6 1-875 0</inkml:trace>
          <inkml:trace contextRef="#ctx0" brushRef="#br0" timeOffset="2498.7708">2320 1833 1733 0,'-7'-6'96'0,"-3"0"-109"16,-1-3-143-16,12 7-133 0,9-1-371 0,4-1-50 16</inkml:trace>
          <inkml:trace contextRef="#ctx0" brushRef="#br0" timeOffset="2728.4435">2493 1214 2343 0,'-3'-6'101'0,"-5"2"-64"0,3-4-55 16,6 10-17-16,10 4 0 0,0 3 13 0,4 7 15 15,1 10 5-15,6 7 7 0,-6 11 11 0,6 3 3 16,-6 5 8-16,-3 3 2 0,0-1-3 16,-5 4 2-16,-2 3-3 0,2 0-5 0,-4 0-5 15,-1 0-4-15,-2-2-5 0,5-2 0 0,-4-3-3 16,1-5-17-16,1-3-39 0,4-6-82 15,-5-1-118-15,4-7-167 0,-5-4-344 0,0-2-194 16</inkml:trace>
          <inkml:trace contextRef="#ctx0" brushRef="#br0" timeOffset="2976.0809">2397 2090 1385 0,'1'-21'405'0,"7"-11"-347"0,5-11-40 15,15 5-17-15,7 2 1 0,12-8 3 0,4 2 2 16,2 0 3-16,-1 1-1 0,-1 7 4 16,-4 8 5-16,0 5 9 0,-4 4 11 0,-6 5-2 15,-6 6 0-15,0 3-6 0,-4 11-2 0,-9 0 8 16,2 5 8-16,-6 5 10 0,-3 2 0 16,-3 0-5-16,0 3-11 0,-4 2-8 0,-2 0-7 15,5-1-7-15,-7-1-4 0,1 0-7 0,-2-2-11 16,-6-1-23-16,6 0-50 0,-2-5-83 15,-2 0-146-15,0-2-329 0,-1 0-628 0</inkml:trace>
          <inkml:trace contextRef="#ctx0" brushRef="#br0" timeOffset="3112.7522">2819 1379 995 0,'-9'-5'520'0,"3"-1"-587"15,-2 0-273-15,11 6-351 0,2 3 275 0</inkml:trace>
          <inkml:trace contextRef="#ctx0" brushRef="#br0" timeOffset="3389.7117">3078 1568 2143 0,'2'14'11'0,"1"4"-29"0,8 7 16 0,-1 3 2 16,4-2-2-16,-2-3 0 0,-1-5-1 0,2 2 2 15,-4 0 3-15,2-3-1 0,-4 0 4 0,1-2 0 16,-1-3 5-16,-1-1 10 0,1-7 12 16,-3-1 20-16,-1-2 17 0,3-2 15 0,-1-1 4 0,-3-5-8 15,8-5-16-15,0-6-21 0,1-7-16 16,-2-4-11-16,3-4-6 0,1-3-1 0,-5-3 1 15,-3-3-3-15,4-3-4 0,-5-1-5 0,-2 7-10 16,-1-1-20-16,2 3-35 0,1 0-50 16,-3 6-76-16,2 2-114 0,2 9-276 0,-1 5-854 15</inkml:trace>
          <inkml:trace contextRef="#ctx0" brushRef="#br0" timeOffset="3741.0023">3488 1664 2262 0,'4'-16'68'0,"9"-5"-53"0,13-10-16 0,9-5 1 15,1 0 1-15,4-5 2 0,-1-2 4 0,-3-2 0 16,-1-1 2-16,-7 1 3 0,-2-2 0 0,-10 4 4 16,-3 3 9-16,-2-2 5 0,-8 5 11 0,-3 4 3 15,-2 5 0-15,1 7-3 0,-8 6-7 16,2 6-10-16,-5 3-16 0,-7 4-9 0,-1 10-10 15,-6 4-1-15,-6 12 4 0,-1 5 3 0,-5 5 3 16,-1 6 2-16,0 6 2 0,7 5 5 0,-4 5 6 16,5 6 8-16,6 0 6 0,2-3 4 0,3-2 0 15,9-8-4-15,3-1-2 0,8-10-7 16,5-4 1-16,6-10 6 0,11-6 6 0,2-8 10 16,7-6 3-16,9-10-1 0,7-11-5 0,5-6-9 15,3-9-7-15,3-7-9 0,6 2-2 16,6-2-5-16,-3-2-1 0,-3 4-12 0,-5 0-31 15,-12 4-36-15,-9 4-52 0,-10 0-78 0,-11 3-151 16,-3 2-512-16,-10 1-653 0</inkml:trace>
        </inkml:traceGroup>
      </inkml:traceGroup>
    </inkml:traceGroup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52.9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61E32CA-4E5A-4A91-888A-CCBC7D258806}" emma:medium="tactile" emma:mode="ink">
          <msink:context xmlns:msink="http://schemas.microsoft.com/ink/2010/main" type="writingRegion" rotatedBoundingBox="196,16764 3653,15038 4919,17575 1462,19301"/>
        </emma:interpretation>
      </emma:emma>
    </inkml:annotationXML>
    <inkml:traceGroup>
      <inkml:annotationXML>
        <emma:emma xmlns:emma="http://www.w3.org/2003/04/emma" version="1.0">
          <emma:interpretation id="{55FE0B1E-3362-42A2-8AD8-1896064CB235}" emma:medium="tactile" emma:mode="ink">
            <msink:context xmlns:msink="http://schemas.microsoft.com/ink/2010/main" type="paragraph" rotatedBoundingBox="240,16686 2266,15811 2804,17056 779,179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206FB-464E-40BE-B4E9-F2AA28ED6191}" emma:medium="tactile" emma:mode="ink">
              <msink:context xmlns:msink="http://schemas.microsoft.com/ink/2010/main" type="line" rotatedBoundingBox="240,16686 2266,15811 2804,17056 779,17931"/>
            </emma:interpretation>
          </emma:emma>
        </inkml:annotationXML>
        <inkml:traceGroup>
          <inkml:annotationXML>
            <emma:emma xmlns:emma="http://www.w3.org/2003/04/emma" version="1.0">
              <emma:interpretation id="{ECF471D0-7347-46CF-B31A-4772A5CEAA12}" emma:medium="tactile" emma:mode="ink">
                <msink:context xmlns:msink="http://schemas.microsoft.com/ink/2010/main" type="inkWord" rotatedBoundingBox="240,16686 2266,15811 2804,17056 779,17931"/>
              </emma:interpretation>
              <emma:one-of disjunction-type="recognition" id="oneOf0">
                <emma:interpretation id="interp0" emma:lang="en-IN" emma:confidence="0">
                  <emma:literal>Less</emma:literal>
                </emma:interpretation>
                <emma:interpretation id="interp1" emma:lang="en-IN" emma:confidence="0">
                  <emma:literal>less</emma:literal>
                </emma:interpretation>
                <emma:interpretation id="interp2" emma:lang="en-IN" emma:confidence="0">
                  <emma:literal>hers</emma:literal>
                </emma:interpretation>
                <emma:interpretation id="interp3" emma:lang="en-IN" emma:confidence="0">
                  <emma:literal>has</emma:literal>
                </emma:interpretation>
                <emma:interpretation id="interp4" emma:lang="en-IN" emma:confidence="0">
                  <emma:literal>fess</emma:literal>
                </emma:interpretation>
              </emma:one-of>
            </emma:emma>
          </inkml:annotationXML>
          <inkml:trace contextRef="#ctx0" brushRef="#br0">675 4666 723 0,'-8'-23'140'0,"-2"-6"-15"0,1-7 5 0,9 8 5 15,7 6-36-15,-5 6-21 0,7 4-14 0,-7 6-29 16,0 6-8-16,-2 3 7 0,0 7 17 0,-3 12 26 16,-4 14 14-16,2 13-3 0,-6 16-12 0,-2 9-12 15,-2 8-12-15,1 7-7 0,2-3-8 16,0 2-7-16,7-4-3 0,-6 4-2 0,1 3-2 16,-3 0-3-16,0-1-3 0,0-5-2 0,-2-6-6 15,-1-2 2-15,-3-4-4 0,2-9 0 16,2-8 1-16,0-11-4 0,2-10 5 0,1-14-1 0,2-8 9 15,6-7 8-15,-2-5-9 0,4-7-14 16,2-5-17-16,0-9-11 0,3-7 0 0,4-6 10 16,1-7 8-16,1 1-1 0,4 3 2 0,1 1-4 15,1 3-3-15,5 3 0 0,-3 5 1 16,5 2-3-16,-2 3 1 0,2 1 3 0,4 4-2 16,-3 1 5-16,-3 3 3 0,7 2-2 0,-2 1 4 15,2-2-3-15,4 3 2 0,-3 0 3 0,0 0 2 16,0-3 3-16,-1 0-1 0,0-3 0 15,-2-3-1-15,4-3 1 0,-1-2 4 0,7-6-1 16,-2-7 3-16,3-4-2 0,5-8-3 0,-3 1 3 16,0 5-2-16,-3 2 3 0,-14 3 4 0,2 6-4 15,-10-1 3-15,-6 1-3 0,-3 3-1 16,-5 2-1-16,-6 5 0 0,3 0-2 0,-8 5-4 16,0 1 3-16,-3 6-6 0,-1 4 1 0,-4 7-4 15,1 5-3-15,-5 7 1 0,-3 6-1 16,2 3 5-16,-2 6 1 0,2 5 1 0,3 2-1 0,-1 2 0 15,0 6 3-15,5 1-3 0,-2 4 3 16,6 2 2-16,1-5-4 0,1-3 2 0,8-7-1 16,1-5-2-16,4-4 2 0,2-9 3 0,2-3 1 15,9-8 6-15,-1-4 10 0,6-3 7 0,0-7 7 16,6-4 4-16,6-9-6 0,3-4-5 16,6-9-5-16,1-7-6 0,10-3-2 0,-4-3-1 15,6-9-3-15,-1-3-2 0,-4-4-1 0,3 1-1 16,-3 5 2-16,-7-1 2 0,-8 3-2 15,2 3 0-15,-6 2-4 0,-2 6-2 0,-1 5 4 16,-5 7-2-16,-5 5 2 0,-2 6-1 0,0-2-4 16,-1 7 0-16,-1 2-1 0,-3 1 0 0,-4 3-3 15,5 3-2-15,-6 2-7 0,4 1-3 16,-4 4 7-16,5 4 0 0,-5 7 6 0,4 4 3 16,-4 6-4-16,-2 6 0 0,0 3 0 0,-2 5 1 15,0 2-2-15,-4 2 1 0,-1-2-3 0,-4 2-3 16,-5-1 1-16,-2 1-1 0,-5-2 3 15,-2-2 0-15,3-2 1 0,-2-6 4 0,7-4-2 0,-2-9 5 16,5-6 0-16,1-5 4 0,2-1 2 16,6-4-1-16,0-2-5 0,3-5-13 0,2-2-8 15,1-3-8-15,7-10 1 0,2-2 10 16,3-8 6-16,7-5 5 0,-1-1 5 0,10-2 0 0,-2-1 0 16,2 0 4-16,4-4-2 0,-5 1 0 15,4-3 2-15,-3 3 0 0,-3 4 0 0,-1 0 3 16,0 3-3-16,-4 1 2 0,-2 5 3 0,-6-1 0 15,-3 5 0-15,-4-2-1 0,1 3-1 16,-4 4-3-16,3 4 2 0,-6 0 0 0,0 5-3 16,3 4 2-16,-4 2-1 0,-1 1-1 0,0 5-1 15,-1 2-8-15,1 2-3 0,-4 2 1 16,3 4 0-16,1 7 2 0,0 2 4 0,0 3 0 16,1 0-1-16,6 4 3 0,-2 0-3 0,7-1-1 15,3-1 4-15,6 0 0 0,-2 0 3 0,7-2 0 16,-2-2-1-16,0 2-1 0,0-4-1 15,-7-1 3-15,2-2-1 0,-4-2 6 0,-8 0 10 16,-6-3 16-16,-2 2 20 0,-6 2 5 0,-8 4 1 16,-5 0-11-16,-4 2-13 0,-3 0-5 0,-4-1-9 15,-5 1-5-15,-4 2-4 0,2-4-4 0,1 2-4 16,3-3-5-16,2-1-7 0,3-2-57 0,3 0-116 16,1 1-235-16,6 2-586 0,-3 1 77 15</inkml:trace>
        </inkml:traceGroup>
      </inkml:traceGroup>
    </inkml:traceGroup>
    <inkml:traceGroup>
      <inkml:annotationXML>
        <emma:emma xmlns:emma="http://www.w3.org/2003/04/emma" version="1.0">
          <emma:interpretation id="{366EEF0A-E24E-4F8D-8BA2-20CED1BB5774}" emma:medium="tactile" emma:mode="ink">
            <msink:context xmlns:msink="http://schemas.microsoft.com/ink/2010/main" type="paragraph" rotatedBoundingBox="1320,18309 4494,16724 4919,17575 1744,191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7AC48C-D67A-4366-BC77-2FF62B3D9AC5}" emma:medium="tactile" emma:mode="ink">
              <msink:context xmlns:msink="http://schemas.microsoft.com/ink/2010/main" type="line" rotatedBoundingBox="1320,18309 4494,16724 4919,17575 1744,19160"/>
            </emma:interpretation>
          </emma:emma>
        </inkml:annotationXML>
        <inkml:traceGroup>
          <inkml:annotationXML>
            <emma:emma xmlns:emma="http://www.w3.org/2003/04/emma" version="1.0">
              <emma:interpretation id="{EC942090-E51E-4C13-94F2-9B179F59EDCC}" emma:medium="tactile" emma:mode="ink">
                <msink:context xmlns:msink="http://schemas.microsoft.com/ink/2010/main" type="inkWord" rotatedBoundingBox="1320,18309 4494,16724 4919,17575 1744,19160"/>
              </emma:interpretation>
              <emma:one-of disjunction-type="recognition" id="oneOf1">
                <emma:interpretation id="interp5" emma:lang="en-IN" emma:confidence="0">
                  <emma:literal>Sensitive</emma:literal>
                </emma:interpretation>
                <emma:interpretation id="interp6" emma:lang="en-IN" emma:confidence="0">
                  <emma:literal>sensitive</emma:literal>
                </emma:interpretation>
                <emma:interpretation id="interp7" emma:lang="en-IN" emma:confidence="0">
                  <emma:literal>Sensitise</emma:literal>
                </emma:interpretation>
                <emma:interpretation id="interp8" emma:lang="en-IN" emma:confidence="0">
                  <emma:literal>Sensitize</emma:literal>
                </emma:interpretation>
                <emma:interpretation id="interp9" emma:lang="en-IN" emma:confidence="0">
                  <emma:literal>Senntnuc</emma:literal>
                </emma:interpretation>
              </emma:one-of>
            </emma:emma>
          </inkml:annotationXML>
          <inkml:trace contextRef="#ctx0" brushRef="#br0" timeOffset="491.6348">1753 6178 1136 0,'-3'-23'868'0,"-1"-2"-826"0,-2-3-38 0,4 13-15 15,4 6-3-15,-2 3 17 0,-2 3 8 16,-2 3 5-16,-7 5-4 0,-5 2-10 0,-5 6-4 15,3 4-2-15,-4 5 1 0,-1 4 6 0,3 2 5 16,-3 1 3-16,4-2 3 0,-1 5 6 16,3 2-2-16,-2 2 2 0,5 6 2 0,6 4-8 15,2-1 4-15,4 0-3 0,2-8-2 0,8-1 5 16,0-5-5-16,11 1 4 0,0-4-3 0,6-2 3 16,4-2-1-16,8-8-2 0,-2 2 6 15,5-2-11-15,-1 2 2 0,-8 0-5 0,-3 0-5 16,-6-3 4-16,-6 4 0 0,-8 2 8 0,-7-3 9 15,-9 6 9-15,-5 2 6 0,-7-1 0 16,-14 0-3-16,-5 2-7 0,-6-1-4 0,-8 2-8 16,1-3-3-16,0-7 1 0,2-3-6 0,2 0 5 15,6-5-6-15,9-3-16 0,-1-4-30 16,9-6-62-16,6-5-91 0,5-4-138 0,5-1-191 16,8-6-273-16,3 1 98 0</inkml:trace>
          <inkml:trace contextRef="#ctx0" brushRef="#br0" timeOffset="1531.0344">2056 6728 1521 0,'9'-15'238'16,"-2"-3"-129"-16,10-9-42 0,2 1 0 0,3-1 3 16,-4 0-12-16,5 3-8 0,-8 5-16 0,-4 1-2 15,-7 3 10-15,-3 1 1 0,-2 5 1 0,-1 0-9 16,-3 1-9-16,-4 2-12 0,-5 1-10 0,-6 7-7 15,3 7-6-15,-6 5 2 0,1 4-1 0,-2 5 1 16,-1 2 7-16,1 5-3 0,0 3 3 16,3 4-1-16,1 1-7 0,4-1 3 0,3-1 0 15,1-2 3-15,6 2 1 0,0-3-2 0,6-2 0 16,6-5-3-16,1-2 2 0,7-8 1 16,4-9 4-16,1-1 2 0,5-7-1 0,4-11 1 15,3-7-1-15,5-5 3 0,3-11 3 0,2-3-1 16,-1 0-1-16,-1-5-7 0,-2-4 1 0,-7 2-5 15,-3 1-2-15,-3 3-1 0,-3 4-5 0,-7 4 2 16,-4 0 2-16,-2 0 4 0,-1 0 8 16,-3 8 0-16,-1 4 2 0,-2 6-2 0,0 2-1 15,5 5 3-15,-6 2-3 0,1 5-6 0,-1 2-19 16,0 1-5-16,1 2 2 0,1 2 9 0,-1 2 20 16,6 8 5-16,-3 3-1 0,-2 4-4 0,5 7-2 15,-3 1-1-15,-2-2 1 0,-1-2 2 16,-1-2-3-16,0 2 1 0,-1-2-2 0,-1-4 1 15,-2 0 5-15,-3-2-1 0,3-5 3 0,-4-3 0 16,6-3 3-16,-1-1 11 0,-4-7 9 16,7 0 7-16,0 2-8 0,0-10-12 0,0 0-15 15,0-4-9-15,7-12 4 0,-4 3 2 0,5-6 4 16,-2-3-1-16,7-1-3 0,1-5 0 0,5-3-1 16,-1 0 2-16,-2 2 1 0,5 7 0 15,-5 5-3-15,-1 7-5 0,-3 6 1 0,0 6-9 16,-8 3 2-16,4 6-1 0,-4 3 2 0,3 2 11 15,-3 5 2-15,-3 0 6 0,5 5 1 0,-2 0-3 16,0 1-2-16,2 2-5 0,-2-1 2 16,-1 0-3-16,4-5 4 0,-3 2 3 0,-2-6-5 0,5-1 2 15,-2-4-3-15,-2-3-1 0,5-3 3 16,-4-1 1-16,6-3 0 0,-5-1-2 0,6-6-3 16,-2-4-2-16,2-5-3 0,0-3 1 0,-1 0-9 15,1 0-5-15,1-3-9 0,-5-1-5 16,-1 1 9-16,3-1 4 0,-3 1 12 0,1 0 3 15,-3 1 2-15,-3 0 4 0,2 1 0 0,0 6 3 16,-1-3 0-16,1 5-1 0,-2 3-7 0,1 1-3 16,3-4-3-16,0 8-7 0,-1-1-2 15,4 1-2-15,-1 5-2 0,4 0 7 0,0 1 7 16,-1 2 7-16,2 2 3 0,3 2 3 0,0 6-3 16,0-3 0-16,-1 2 2 0,1 5-3 15,4-2 4-15,-3 2-1 0,0 1-4 0,2-1 4 16,-5 2-2-16,-2-1 4 0,1 0 4 0,-1 0 0 15,-9 3 5-15,4 0 3 0,-12 1 3 0,2 2-1 16,-8 2-2-16,-8 2-9 0,-1 3-8 0,-10 2-4 16,1 0-6-16,1-2 3 0,-1-3 8 0,-1-5-3 15,6-3 3-15,2-7-4 0,2-5-7 0,6-4-3 16,1-5-7-16,4-5-12 0,7-5-14 16,2-4-8-16,3-7-3 0,4-2 7 0,5-1 13 15,9-1 8-15,-4 1 9 0,9 1 4 0,-2-2 3 16,0 2 8-16,1-2 4 0,0 1 7 15,2-3 12-15,-4 5 8 0,4-1 13 0,-7 3 6 16,3 2-3-16,-3 5-11 0,0 3-8 0,-6 8-14 16,-1 4-12-16,-4 2 2 0,2 2 3 15,-6 3 12-15,4 2 12 0,-5 7 0 0,2 0-4 16,-1 4-6-16,0-2-4 0,-3 3 0 0,5 1 0 16,-1-1-1-16,-4 4-3 0,3-3 1 0,0-2-4 15,-1 1-2-15,-3-5-16 0,1 1-47 16,-1-3-91-16,0-1-179 0,0-1-382 0,-1-6 29 15</inkml:trace>
          <inkml:trace contextRef="#ctx0" brushRef="#br0" timeOffset="1670.3303">3117 5859 1884 0,'-10'-4'175'0,"-1"-2"-139"0,-1 0-72 0,11 4-34 16,2 4-11-16,6-2-14 0,-3 2-24 15,-1 0-96-15,5 2-237 0,-3 0-556 0</inkml:trace>
          <inkml:trace contextRef="#ctx0" brushRef="#br0" timeOffset="2151.3553">3154 6144 1459 0,'-3'-17'432'0,"6"-7"-401"0,4-7-41 16,9-2 2-16,9 0 15 0,4-7 9 15,3-2 12-15,-1 2 11 0,1 1 12 0,1-3 17 16,2 7 10-16,-1 3-5 0,0 5-16 0,-3 8-16 16,3 2-19-16,-6 10-8 0,-7 5-2 0,1 5-5 15,-5 8-1-15,1 7 4 0,-5 5 2 16,-1 6 9-16,-6 3 3 0,0 0-2 0,-3 3-4 16,0-1-8-16,-2-1-2 0,0 1-3 0,-1 0-1 15,-1-1-9-15,1 0-39 0,-3-3-99 0,-1-3-171 16,-2-2-397-16,0-5-628 0</inkml:trace>
          <inkml:trace contextRef="#ctx0" brushRef="#br0" timeOffset="1910.3961">3279 5465 1684 0,'-3'-3'133'16,"-1"-3"-45"-16,0 3-38 0,4 3-20 0,0 1-10 16,1 2 2-16,5 8 17 0,-4 4 24 15,2 9 20-15,-2 5 4 0,3 8-7 0,1 1-19 0,2 6-14 16,0 0-12-16,2 2-10 0,0 3-6 16,-1 0-1-16,-1 0-4 0,4-2-2 0,-1 3-4 15,0-6-8-15,-5 3-16 0,5-7-29 0,-4-1-81 16,1-4-132-16,0-1-209 0,-4-3-494 0,-3-4 217 15</inkml:trace>
          <inkml:trace contextRef="#ctx0" brushRef="#br0" timeOffset="2269.358">3399 5539 1448 0,'-4'-2'-299'0,"0"1"-642"16</inkml:trace>
          <inkml:trace contextRef="#ctx0" brushRef="#br0" timeOffset="2546.8661">3571 5648 1068 0,'0'1'769'0,"0"5"-697"0,4 3-60 16,6 5 4-16,2 5 15 0,1-1 13 15,0 1 15-15,1 2 6 0,-1 2 7 0,-2-3 0 16,-2 4-9-16,-1 1-3 0,4 0-15 0,5 3-12 16,-3-2-8-16,4-6 0 0,-2-2-3 0,-4-9 8 15,-1-3 9-15,-3-1-2 0,1-5 10 16,-1-3 3-16,1-3-2 0,-1-3 1 0,2-8-10 16,-3 0-7-16,1-7-7 0,-2-3-9 0,0-3-4 15,-2-3-4-15,-3-2-4 0,2-2-6 0,-6-3-8 16,2 4-31-16,-2 1-52 0,0 4-69 0,1 6-124 15,2 7-219-15,-2 5-451 0,2 2 23 16</inkml:trace>
          <inkml:trace contextRef="#ctx0" brushRef="#br0" timeOffset="2898.8178">4000 5782 1811 0,'2'-8'87'0,"2"-1"-57"0,5-7-23 0,6-5 0 15,-1-1 19-15,3-2 17 0,3 0 18 0,-6-1 17 16,1 0 13-16,-3-2 0 0,2-2-11 16,-4-2-17-16,-4 1-20 0,2-1-9 0,-6-2-9 15,-2-1-5-15,-4 2 2 0,-4 3-2 16,-4 6 1-16,-1 8-1 0,-1 6-9 0,0 6-7 16,-2 4-7-16,-6 8-2 0,5 8-1 0,-6 8 3 0,0 7-1 15,2 5 5-15,-2 6 6 0,5 0 7 16,2 4 9-16,0-1 5 0,10 4-1 0,-2 0 1 15,6-2-3-15,4 0 0 0,4-6-2 0,1-6-2 16,6-7-3-16,3-6-3 0,3-5 9 16,3-5 7-16,0-6 12 0,3-7 3 0,3-4-6 15,3-10-5-15,3-2-10 0,5-8-5 0,2-4 0 16,-4-5-7-16,-1-3-5 0,-5 0-2 16,0 3-4-16,-3 1-4 0,-8 2-8 0,-6 5-20 15,-4-2-45-15,-6 4-63 0,3 3-113 0,-6 7-128 16,1 5-336-16,-2 6-836 0</inkml:trace>
        </inkml:traceGroup>
      </inkml:traceGroup>
    </inkml:traceGroup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3.0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DCED172-5A78-4413-AEFD-724E4C78C13E}" emma:medium="tactile" emma:mode="ink">
          <msink:context xmlns:msink="http://schemas.microsoft.com/ink/2010/main" type="inkDrawing" rotatedBoundingBox="9271,9356 9289,7488 11309,7508 11291,9376" semanticType="verticalRange" shapeName="Other">
            <msink:destinationLink direction="to" ref="{31FD2502-2141-4A17-A651-20C447270243}"/>
          </msink:context>
        </emma:interpretation>
      </emma:emma>
    </inkml:annotationXML>
    <inkml:trace contextRef="#ctx0" brushRef="#br0">155 328 1 0,'-6'-19'218'0,"0"-8"-77"0,-3-3-16 0,1 8-20 16,3 1-10-16,1 5-6 0,-6 2 11 16,1-1 5-16,2 6 4 0,-2 1-1 0,-2 0-3 15,3 1-10-15,-7 5-18 0,-1 5-13 0,-3 9-24 16,-11 7-11-16,-7 18-2 0,-11 13-5 0,-7 15 3 16,-11 17 2-16,2 11 0 0,-3 11 2 15,0 4 1-15,3 3-2 0,-1 1-5 0,10 2 3 16,10-6 4-16,4 2-1 0,9-8 7 0,9-5-5 15,17-9 0-15,8-8 4 0,13-8 7 0,16-10 10 16,9-7 5-16,17-6 1 0,12-8-4 0,13-7-8 16,16-8-8-16,12-8-11 0,11-7-5 0,19-6-6 15,7-5-7-15,8-3-3 0,3 0-30 16,2-6-79-16,-1 2-122 0,1-2-184 0,-2-4-381 16,-4 1-147-16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00.0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1FD2502-2141-4A17-A651-20C447270243}" emma:medium="tactile" emma:mode="ink">
          <msink:context xmlns:msink="http://schemas.microsoft.com/ink/2010/main" type="inkDrawing" rotatedBoundingBox="10024,7374 10552,7359 10558,7597 10030,7612" semanticType="callout" shapeName="Other">
            <msink:sourceLink direction="to" ref="{7DCED172-5A78-4413-AEFD-724E4C78C13E}"/>
          </msink:context>
        </emma:interpretation>
      </emma:emma>
    </inkml:annotationXML>
    <inkml:trace contextRef="#ctx0" brushRef="#br0">25 144 1 0,'-6'-6'0'0,"2"-2"0"0,-3 0 0 0,2 4 0 16,2 1 68-16,3-2 78 0,-1 2 3 16,1-1 3-16,0 1-1 0,1 0 5 0,0-2-9 15,3 1-14-15,3-2-18 0,-2 0-23 0,7-3-15 16,3 0-9-16,9 2-3 0,-1-5-7 0,4 4-6 16,0 1-7-16,1-1-11 0,0 1-7 15,6 3-6-15,-5 1-8 0,1 1-4 0,0 2 2 16,1 0-2-16,-3 3 1 0,-1 0-1 0,-1 1-4 15,-2 4-1-15,-7-2 0 0,3 1 1 0,-6 1-1 16,-7-1 0-16,-1-1 8 0,-4 0 16 0,-4 1 16 16,-3 5 8-16,-1-1-2 0,-6 2-13 15,-4 4-11-15,-4-2-12 0,4 3-13 0,-1-1-34 16,-1 0-75-16,5 1-151 0,6-3-367 0,-2 3-455 16</inkml:trace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14.5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E4A76A-E992-451A-8E06-F91AB408C13C}" emma:medium="tactile" emma:mode="ink">
          <msink:context xmlns:msink="http://schemas.microsoft.com/ink/2010/main" type="inkDrawing" rotatedBoundingBox="12800,19372 13047,6448 13418,6455 13172,19379" shapeName="Other"/>
        </emma:interpretation>
      </emma:emma>
    </inkml:annotationXML>
    <inkml:trace contextRef="#ctx0" brushRef="#br0">400 84 1578 0,'-6'-12'175'0,"3"-9"-30"16,-1 2-27-16,-1 7-19 0,3 5-6 0,2 1-2 15,2 3-10-15,0 0-14 0,1 1-10 16,-3 2-5-16,0 0-7 0,-3 2 2 0,1-2-1 16,0 1-3-16,1 1-2 0,1-1-6 0,-1 1-9 15,1-1-5-15,0-1-8 0,0 2-10 0,0-2-2 16,0 0-2-16,0 0-4 0,0 1 2 0,1-1 1 15,-1 3 1-15,1 2 3 0,3 1 1 16,0 2-2-16,-1 0 1 0,0 1-1 0,1 0-1 16,1 4 1-16,-2-4-1 0,3 0 0 0,-3 2 3 15,0-1-1-15,-2-1 2 0,1 0 0 0,-1-3-1 16,3-3 0-16,-3 0 3 0,-1-2-1 0,2-1 0 16,-2 2 6-16,0-2 6 0,1 0 1 15,-1-2 12-15,1 1-3 0,1 1-2 0,-2 0 2 16,0 0-9-16,1-2 1 0,-1 2 1 0,3-1-4 15,-1 1 0-15,-2 0-2 0,0 0-2 16,0 0 0-16,-2 0 3 0,-1 0-2 0,3 0-1 16,-1 1-1-16,1-1-4 0,0 2-2 0,-2-2-1 15,1 0-1-15,1-2-2 0,0 4 1 0,0-2-1 16,0 0-1-16,0 0 4 0,0-2-3 16,0 4 0-16,0-2 1 0,0 0-6 0,0 0 2 15,0 0 1-15,0 0-3 0,-1 0 4 0,1 0-3 16,0 0-5-16,0 1-1 0,0-1-1 0,0 2-3 15,-2 1 4-15,4 2 3 0,-2 4 0 16,1 3 5-16,-1 2 1 0,1 4-1 0,-1 6 4 16,2 7-2-16,-2 5-2 0,4 4 1 0,-2 9-4 15,1 1 2-15,-2 4 3 0,-1 6 0 0,-2 5-1 16,-5 1 1-16,3 0-2 0,-7-2-1 0,4 0 6 16,-3 0-2-16,0 5-2 0,0 1 3 15,6 6-7-15,-3 0 5 0,3 6 0 0,1 7 0 16,1 5 4-16,-5 3-6 0,3 4 0 0,-4 1 1 15,2-2 1-15,-3 0 3 0,0 0 1 0,-1 4 0 16,-1 1-1-16,1-3-2 0,-1-1 1 16,6 1-1-16,-3-7 6 0,5 1-5 0,3-2-1 15,0-4-2-15,0 0-2 0,3 2 4 0,2-1 3 16,-2 0 1-16,-1 0-4 0,-2-4 0 16,2 7-2-16,-1-3-1 0,3 0 4 0,-3-3-1 15,1 0-2-15,0 2 0 0,0 1-3 0,-1 2 4 16,6-3-1-16,-3 0 4 0,5 0 0 0,-3-1-2 15,4 0 1-15,0-3-2 0,-4 0 2 16,6-2-1-16,-2 0 0 0,-2-3 0 0,0 2 0 16,-3 1 1-16,1-3 0 0,-4-2 1 0,1 1-2 15,0 4 2-15,-3 1-4 0,-3-2 1 0,2 1 3 16,-1-2-8-16,2-1 7 0,-2-3 0 0,0-2-3 16,1-4 10-16,-2-4-6 0,3 1 0 15,0-5-1-15,0 4-4 0,3-6 2 0,-3-1 0 16,1 1 1-16,1-7-1 0,-1 1 1 0,-1-2 1 15,-1 2-3-15,-1-4 5 0,1 6-3 0,-4 0 0 16,2 1 0-16,0 3-4 0,-5 2 3 16,4 5-3-16,-7 5 0 0,5-5 6 0,-4-2-3 15,0-1 1-15,2-2-1 0,-3-1-3 0,-3 0 3 16,-3-1 1-16,4 0 3 0,-1 3-1 0,-1 3 0 16,3-3 1-16,2 1-4 0,-5-1 2 15,6-4-3-15,-4-3 0 0,4-6 0 0,0-5-5 16,5-3 7-16,-6-1-2 0,5 2 2 0,-4 4 7 15,5 0-11-15,-6 3 2 0,6 1-3 16,-5 4 1-16,-2 1 1 0,0 7 2 0,-2 3-1 16,2 2-3-16,-1-2 3 0,3 2-2 0,-1-3 4 15,5-2 1-15,0 0-5 0,-1-7 1 0,2-1-2 16,0 3-1-16,0 4 4 0,3 3 2 16,-2 0-1-16,2-3-2 0,-1-4 2 0,0 2-2 15,2 0 1-15,2 4-2 0,2 8-2 0,0 4 0 16,7 6-4-16,-1 4 3 0,2 0 1 0,-4-3-1 15,9 4 2-15,-1 1-3 0,2-1 1 0,2-3-5 16,-5-1 3-16,-3-5 5 0,-3-2-8 0,0-6 10 16,2 1-3-16,-4-1-7 0,0-2 4 15,-6-3-5-15,6-1 2 0,-6-2-2 0,0-4 8 16,1 0-8-16,-1-5 2 0,0 0 6 0,6 0-9 16,-3-6 8-16,3 3-13 0,1-8-7 0,-3 4 5 15,3-3 3-15,2 1 8 0,-4 0-2 16,5 1-3-16,1-1-3 0,-3-1 2 0,-3-2-2 15,2 2-4-15,-4-8 5 0,-1-3-2 0,2-1 8 16,-5-2 10-16,0-2-39 0,0 1-4 16,-3 0-4-16,-1 1-7 0,3-5 28 0,-1-9-1 15,-4-5-14-15,2-3-31 0,0-4-31 0,-4-2-48 16,4-3-55-16,-6-5-56 0,5 2-72 0,-4 0-51 16,5 5-65-16,-6 4-79 0,5 1 293 15,-3 7 235-15</inkml:trace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4.92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541F120-36D9-4D53-A2C0-3974BA8DBCC0}" emma:medium="tactile" emma:mode="ink">
          <msink:context xmlns:msink="http://schemas.microsoft.com/ink/2010/main" type="inkDrawing" rotatedBoundingBox="24270,8786 24771,6845 26143,7199 25642,9141" semanticType="callout" shapeName="Other">
            <msink:sourceLink direction="with" ref="{986EB4E6-5B8D-449F-99A0-DF2FECE524EB}"/>
            <msink:sourceLink direction="with" ref="{D5B394B5-2E2B-4150-81CC-AA42DE31C391}"/>
          </msink:context>
        </emma:interpretation>
      </emma:emma>
    </inkml:annotationXML>
    <inkml:trace contextRef="#ctx0" brushRef="#br0">1367 241 481 0,'1'-22'136'0,"-1"-6"-53"16,-1-5-18-16,-5 8-9 0,0 5-1 16,-8 1-4-16,1 1-3 0,-6 0-6 0,-2 0-7 15,-5 4 1-15,-6 2-1 0,-4 4 25 0,-6 5 45 16,-4 2 17-16,-2 5 8 0,-4 10-15 15,-7 4-37-15,-5 16-21 0,-3 7-12 0,-6 8-7 0,1 13-10 16,-2 10 2-16,-5 11-2 0,-2 9 0 16,2 7-2-16,4 6-5 0,8-2-3 0,4-2-2 15,11 0 0-15,12-10-5 0,9-11-3 0,12-10-3 16,10-10-4-16,6-6 5 0,10-10 9 0,3-3 11 16,9-8 7-16,7-2 5 0,7-5-3 15,3-9-5-15,10 0-5 0,6-11-8 0,5-6-4 16,7-6-6-16,6-9-2 0,1-2 1 0,-4-5 0 15,-3-5 4-15,-5-1 1 0,-4-2-2 0,-3-2 0 16,-3-2 1-16,-4 0 3 0,-2 1 0 16,-8-4-2-16,-1 4-2 0,-8 2-7 0,3 5 0 15,-5 4 2-15,-4 7-2 0,-6 3-4 0,-1 6-13 16,-7 3-13-16,0 6-6 0,-1 4 5 0,-1 8 11 16,0 11 13-16,1 5 7 0,-2 8 2 15,-3 9 1-15,0 1 1 0,0 4 2 0,-1 3-2 16,1-2-3-16,0 1-2 0,1 2-2 0,3-1 1 15,1 1 0-15,1-5-2 0,-1 3-11 16,2-6-30-16,0-5-37 0,1-2-50 0,0-4-65 16,1-3-65-16,2-5-97 0,2-1-209 0,2-6-166 15</inkml:trace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16.9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8B0E0C2-5423-4816-A03B-BA556C97BB26}" emma:medium="tactile" emma:mode="ink">
          <msink:context xmlns:msink="http://schemas.microsoft.com/ink/2010/main" type="inkDrawing" rotatedBoundingBox="21714,6466 22175,19351 21846,19363 21385,6478" semanticType="callout" shapeName="Other">
            <msink:sourceLink direction="with" ref="{0EF97253-A124-4A1D-A650-72C8F46DF01A}"/>
          </msink:context>
        </emma:interpretation>
      </emma:emma>
    </inkml:annotationXML>
    <inkml:trace contextRef="#ctx0" brushRef="#br0">170 258 1 0,'-4'-13'89'15,"-4"-9"-45"-15,3-1-25 0,-3 4-6 0,5 1 6 16,-1 2 18-16,-1-4 25 0,2 2 40 15,3 1 19-15,-2 0 16 0,1 1 14 0,1 1 0 16,-1 1 12-16,1 6 2 0,0-1-11 0,-6 1-12 16,6 4-15-16,0 2-30 0,-1 0-30 15,2 4-34-15,-1 0-40 0,0-1-17 0,0 4-4 0,-1 5 7 16,0 4 19-16,-1 10 7 0,-2 8 2 16,-4 5-2-16,2 11 2 0,-5 3-1 0,0 10-3 15,-1 8 0-15,1 2-4 0,6 12 2 0,-4 5 2 16,2 8 0-16,-1 3 2 0,4 4-1 15,-3 5 1-15,4 4 0 0,1 4 3 0,-1 4 0 16,-1-2-3-16,3 0 1 0,1-3-3 0,0-1 1 16,-2 2 2-16,2-6-1 0,0 2 0 0,0-3-1 15,0 2-1-15,3-3 0 0,1 6 5 0,-3 1 1 16,2 0 2-16,0 3 4 0,4 5-1 16,-5 4 3-16,2 5 0 0,-2 4 0 0,3 2 2 15,-1 5 1-15,-1-1 2 0,-3 0 1 0,0 3-3 16,-2 3-6-16,0 2-5 0,-5 6-2 0,4-3-5 15,1 2 1-15,-1-2-3 0,4-2 2 16,2-4 4-16,5 1-1 0,0-1 4 0,5-7 1 16,8-1 0-16,-5-6 0 0,-2-6-2 0,2-2 1 15,6-2-4-15,-7-2-1 0,1 0 1 16,4-2-1-16,-5 0 4 0,-2-3-2 0,2-3 1 16,-2 2-4-16,1-2-2 0,-1-2 2 0,0-1-3 15,-1-5 5-15,-1-7-3 0,-5-2-1 0,2-6 1 16,-6 0-1-16,5-2-2 0,-4-2 0 15,-2-4 2-15,0-3-3 0,-1 0 4 0,-1-4-1 16,1 2-15-16,0 0-19 0,1-2 0 0,2-5 2 16,4-3 16-16,-3-7 19 0,-2-1 2 0,5 0-1 15,-4 0-3-15,-1 7-7 0,1 3-10 0,4 2 3 16,-4 1-3-16,-3-5 15 0,0-5 10 0,0-3-4 16,-2-3 10-16,0-1-12 0,-5 1-1 15,4 1-1-15,-1-3-15 0,-1-2 0 0,3 2 2 16,2-2 2-16,2-4 11 0,-2-1 5 0,-2-9 2 15,1-2-4-15,0-3 0 0,-1 2-2 16,2-3-1-16,0 3 2 0,0 2-4 0,3 2 2 16,4-1-2-16,-3 6-1 0,1-2-1 0,2 5 1 15,-3 1 4-15,4 6 0 0,-4-1 9 0,3-1-4 16,-3 0 4-16,-2-3-7 0,1 0-7 16,5 1 6-16,-5 3-2 0,5-2 7 0,-4 0 11 15,0-3-7-15,3 0-3 0,-5 1-2 0,2-2-12 16,4 5 5-16,-4-3 1 0,4 1 2 15,-4 2 1-15,6-1-6 0,-1 5 0 0,-2 2-2 16,5 1 7-16,-3 2 7 0,-3 0 0 0,3-3-2 16,-5-3-9-16,1-2-1 0,-2-3-2 0,-1-2 1 15,-4 0-3-15,1-4 1 0,-6 2-7 0,6-4-2 16,-3-3 3-16,-3-6-3 0,4 0 4 16,1 0-7-16,-5-4-8 0,4-2-9 0,1-4-17 15,-6 0-12-15,5-4-15 0,-1-1-26 0,-4-2-20 16,5-4-24-16,-1 3-15 0,-3-5-14 0,5 1-18 15,-1 4-19-15,-4 1-48 0,5 3-59 0,-1 1 28 16,-4-2 292-16,6 6 0 0,-2-4 0 16,3 0 0-16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18.5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2AFB9C-7807-429E-970C-8D56BF2027DA}" emma:medium="tactile" emma:mode="ink">
          <msink:context xmlns:msink="http://schemas.microsoft.com/ink/2010/main" type="inkDrawing" rotatedBoundingBox="26516,19838 27554,6432 27951,6463 26913,19869" semanticType="verticalRange" shapeName="Other">
            <msink:sourceLink direction="with" ref="{00D7A3D3-A494-4700-81A4-6A41AF400A15}"/>
          </msink:context>
        </emma:interpretation>
      </emma:emma>
    </inkml:annotationXML>
    <inkml:trace contextRef="#ctx0" brushRef="#br0">1159 0 1 0,'0'-2'39'0,"0"1"-55"0,0-1-7 15,0 4 23-15,1 2 0 0,3 3 0 0,-3 2 0 16,2-1 0-16,-1-4 0 0,-2 5 0 0,0 1 0 16,-2-1 0-16,-2-1 24 0,-1 0 36 15,2 3 9-15,-1-2 6 0,0-2 2 0,1 5-2 16,3-3-3-16,0 0 2 0,0 1-4 0,0 2-3 16,2 1-7-16,2 4-13 0,-3 2 1 0,0 1-5 15,-1 3-3-15,0 3-5 0,-1 6-3 16,-3 0-4-16,1 7-2 0,-3 6 4 0,-1 2-4 15,-6 5 6-15,-1 6 2 0,-5 7-2 0,-2 7 2 16,-7 7-1-16,-3 3-1 0,-3 6 2 0,-3 5-1 16,2 4-2-16,-3 6-1 0,4 1-6 15,0-2 2-15,1 6 6 0,2-4 8 0,0 1 5 16,8-3 0-16,-1-3-5 0,5 3-6 0,3 3 0 16,3 2-3-16,1 2 0 0,1 3-4 0,4 2-9 15,3-2-4-15,0 0-7 0,1 0 1 0,1 0 1 16,-5 1-2-16,4 3 1 0,-2 6-2 15,-2 2 0-15,1 0 1 0,-2-2 1 0,-4-1-4 16,-1-1-1-16,5-7-6 0,0 1-1 0,3-4 1 16,1-7 0-16,3-2 5 0,2-2 1 15,2-2 0-15,1-2-1 0,0-2 2 0,1 1 5 16,2 1-6-16,-3-2 3 0,7 1-2 0,-6-2-4 16,2-1 3-16,-5-1-1 0,4 2 2 0,-2-4-2 15,-3 0 3-15,-1-1-2 0,-4-3 1 16,1 2-1-16,-1-3-5 0,2 0 4 0,-2 1 1 15,-2-7 3-15,4 2 5 0,0-1-5 0,1 0 2 16,-3-4-2-16,4 1-3 0,-4-8 2 16,2-1-4-16,1 1 3 0,0 1-4 0,-5 1 2 15,0 0 1-15,0 0-3 0,0 0 7 0,-1 4-4 0,-1-1 3 16,3 1-1-16,-4 5-1 0,-1 0 2 16,2 1 1-16,-4-1 2 0,0-2 1 0,-3-2-1 15,1 1 2-15,2-3-3 0,0-4-4 0,-1 1 2 16,2 3-1-16,-1-2 3 0,3 1 0 15,1 6-2-15,0-1-1 0,1 3-1 0,2-3 2 16,2 3-2-16,-3 3 2 0,5 2-2 0,-3 5-4 16,3-1 3-16,1 1-1 0,-4-3 2 0,2-2 4 15,1 1-4-15,1-2 1 0,-1-5-1 16,1 4 0-16,0-6 0 0,0 3 2 0,-3-4-5 16,0 4-5-16,-1-6 2 0,-2-1-5 0,-1-2 5 15,-1-5 4-15,1-2-4 0,0-1 2 16,1-2-1-16,-1 5 2 0,-1-2 0 0,1-2 2 15,-2 0-3-15,2-3-4 0,-1 1 5 0,3 2-4 16,-3-2 6-16,2 2-4 0,1 1-3 0,2-3 2 16,3 0-3-16,0-1 7 0,0 2-2 0,0-2 0 15,0 3-6-15,2 3-1 0,-1 5 4 16,2 3-2-16,-1 4 6 0,-2 1 1 0,-1-1-10 16,0 2-1-16,-5-6-3 0,6-1-5 0,-1 2 5 15,-3-6 4-15,3 1 2 0,-6-4-2 16,3-5 4-16,1-3-7 0,-3-3 1 0,2-4 5 0,0 1-9 15,-2-3 5-15,2-1-5 0,1-4-5 16,-1-5 1-16,3-1-10 0,0-4-8 0,-1-4-6 16,-2-7-15-16,-1 6-18 0,2-5-46 0,-3 2-44 15,0 3-45-15,0-3-22 0,-1 1 3 0,0-1-36 16,0-5-22-16,2 4 40 0,0 1 247 16,-2 0 0-16,0-3 0 0</inkml:trace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5.5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C1DEE2A-DF2C-4B4F-8347-D40CE16EA879}" emma:medium="tactile" emma:mode="ink">
          <msink:context xmlns:msink="http://schemas.microsoft.com/ink/2010/main" type="inkDrawing" rotatedBoundingBox="29822,8582 31100,6444 32060,7018 30783,9156" semanticType="callout" shapeName="Other">
            <msink:sourceLink direction="with" ref="{255BDCE9-AEE4-45F5-A009-7ACBA92B1611}"/>
            <msink:sourceLink direction="with" ref="{4A5BEE06-1090-45F3-88E2-22DFA9707ABE}"/>
          </msink:context>
        </emma:interpretation>
      </emma:emma>
    </inkml:annotationXML>
    <inkml:trace contextRef="#ctx0" brushRef="#br0">7348 17 568 0,'-3'-28'155'0,"-3"-8"-38"0,0-5-12 15,-2 11-12-15,3 5-10 0,-3 4-4 16,1-2 0-16,-1 4-12 0,-3-2-15 0,-2 1-11 15,-2 1 1-15,-1 1 2 0,-7 3 6 0,5 2-3 16,-8 1-6-16,-5 1-7 0,2 5-10 0,-1 1-5 16,-6 3-7-16,4 2 2 0,-4 3-3 15,-2 3 0-15,1 3-1 0,-4 4-5 0,1 2 2 16,-4 3-1-16,-3 3-3 0,3 4 1 0,-6 5-3 16,6 0-4-16,-4 6 0 0,3 4 0 0,-3 4-1 15,-2 6-1-15,5 3 3 0,-5 3 1 16,5 4 3-16,-2 3 4 0,1 5-1 0,-1 10 3 15,3-1 0-15,-3 8 0 0,3 1 2 0,1 2 1 16,0 2 2-16,7-1 2 0,0-2 4 16,1-3 1-16,8-4 6 0,3-11-1 0,8-2 2 15,4-6 0-15,6 1-2 0,1-4 2 0,10 0 2 16,1-7 5-16,3 0 2 0,6-6 1 0,2-8-2 16,7-4-3-16,3-6 7 0,1-7-4 15,6-3-1-15,1-5 1 0,8-4-13 0,4-6-1 16,12-9-5-16,5 0-5 0,4-9-9 0,2-5-7 15,5-4-29-15,-3-2-57 0,1-1-78 0,-7-3-108 16,-3-1-129-16,-6 0-259 0,-2 1-190 16</inkml:trace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5.7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55BDCE9-AEE4-45F5-A009-7ACBA92B1611}" emma:medium="tactile" emma:mode="ink">
          <msink:context xmlns:msink="http://schemas.microsoft.com/ink/2010/main" type="inkDrawing" rotatedBoundingBox="30152,7975 31573,7776 31583,7848 30163,8047" shapeName="Other">
            <msink:destinationLink direction="with" ref="{AC1DEE2A-DF2C-4B4F-8347-D40CE16EA879}"/>
          </msink:context>
        </emma:interpretation>
      </emma:emma>
    </inkml:annotationXML>
    <inkml:trace contextRef="#ctx0" brushRef="#br0">5771 996 1437 0,'12'-15'438'16,"10"-6"-406"-16,9-5-43 0,16 10-15 0,14 2 6 15,26-2 12-15,11 1 6 0,20 1 0 0,10-2 2 16,0 5-7-16,5-1-11 0,-10 1-70 0,2-1-129 16,-14 0-233-16,-7 2-339 0,-16 0 521 15</inkml:trace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19.6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0FCB5B5-FD2C-40CC-992E-ECD5A196233C}" emma:medium="tactile" emma:mode="ink">
          <msink:context xmlns:msink="http://schemas.microsoft.com/ink/2010/main" type="inkDrawing" rotatedBoundingBox="27837,9456 34185,9280 34190,9460 27842,9635" shapeName="Other"/>
        </emma:interpretation>
      </emma:emma>
    </inkml:annotationXML>
    <inkml:trace contextRef="#ctx0" brushRef="#br0">0 230 1 0,'-3'-2'0'0,"-2"-2"0"16,-1 1 0-16,6 1 0 0,0 1 0 0,3-1 0 15,5-1 0-15,1 3 0 0,9 0 0 0,2 0 0 16,7 0 0-16,5-2 0 0,4 2 0 16,6-1 36-16,3-1 38 0,6-1-20 0,6 2-9 15,-2-1 0-15,4 1 3 0,5-1 6 0,3-1-1 16,7-1-2-16,5-2-9 0,11-3-10 0,7 0-3 15,11-3-3-15,11-3 2 0,13-3-7 16,12-1 5-16,17-2 11 0,16 0 26 0,12 2 34 16,10 0 26-16,7 4 14 0,3 7-9 0,5-1-17 15,-4 8-23-15,-1 2-24 0,-5 7-19 0,-6-2-19 16,-3 2-11-16,-11 1-6 0,-10 2-6 0,-16-2 2 16,-5 0-1-16,-8-2-1 0,-7-1 0 15,3-2-4-15,-7 0-1 0,-3-2 0 0,-9-2-3 16,-2-1-5-16,-7-2-8 0,-4-1-21 0,-6-4-23 15,-9 4-18-15,0-2-8 0,-9 1 2 0,-10 2-3 16,-4 2-23-16,-14 4-56 0,-7 0-94 0,-13 3-163 16,-6 4 249-16,-9 1 176 0</inkml:trace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20.5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BC5864D-C1EE-4052-ACA3-5CC0BA250162}" emma:medium="tactile" emma:mode="ink">
          <msink:context xmlns:msink="http://schemas.microsoft.com/ink/2010/main" type="inkDrawing" rotatedBoundingBox="29374,13424 34533,13210 34542,13430 29384,13645" semanticType="underline" shapeName="Other">
            <msink:sourceLink direction="with" ref="{59753816-F73D-4832-BF44-1C0BA723B774}"/>
          </msink:context>
        </emma:interpretation>
      </emma:emma>
    </inkml:annotationXML>
    <inkml:trace contextRef="#ctx0" brushRef="#br0">-2 328 462 0,'0'-6'189'0,"2"-3"-133"16,-1 1-87-16,3 1-25 0,3 3-9 0,3-1 12 16,5 1 39-16,4-2 40 0,4 1 32 15,5-4 22-15,4 3 4 0,2 0-1 0,8-1-4 16,4-1-6-16,5 1 4 0,4 1 5 0,8-1 6 15,3 1 9-15,2 0-3 0,2 2-7 0,8 0-12 16,5 0-17-16,5 1-10 0,11-2-10 0,3-1-9 16,12-3-6-16,12 0-3 0,3-2-4 15,12-6-1-15,2 0 2 0,10-5-4 0,7 0 0 16,3-1 0-16,8 2-3 0,-2 3 11 0,-9 5 5 16,-1 3 9-16,-4 7 6 0,-1 3-6 0,-7 3-6 15,-5 9-9-15,-7-2-3 0,-12 2-4 16,-3 3-2-16,-6-3-1 0,-10 1-4 0,-6 1 1 15,-5-5-1-15,-2 1 4 0,-4-3 2 0,-5-1 2 16,-6-4 3-16,-5-1-3 0,-4-1 3 0,2-1-2 16,-8-4 18-16,-31 4-2 0,6-4-3 15,-8 1 1-15,11-2-21 0,-12-2 2 0,9 0-2 16,-9-1-16-16,0-2-42 0,-8 2-75 0,-3-1-98 16,-10-2-157-16,-6 1-327 0,-5-2-206 0</inkml:trace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4:06.8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9DDA6C9-5C10-4CC5-A722-6BEBDF55A736}" emma:medium="tactile" emma:mode="ink">
          <msink:context xmlns:msink="http://schemas.microsoft.com/ink/2010/main" type="writingRegion" rotatedBoundingBox="6408,10487 10868,10099 11615,18677 7155,19065"/>
        </emma:interpretation>
      </emma:emma>
    </inkml:annotationXML>
    <inkml:traceGroup>
      <inkml:annotationXML>
        <emma:emma xmlns:emma="http://www.w3.org/2003/04/emma" version="1.0">
          <emma:interpretation id="{C6FF9F61-8ED6-4516-B04B-A7FA54DC9CE5}" emma:medium="tactile" emma:mode="ink">
            <msink:context xmlns:msink="http://schemas.microsoft.com/ink/2010/main" type="paragraph" rotatedBoundingBox="7381,10490 9842,10056 10122,11648 7661,120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E6A26A-051D-45CF-B555-A65F647D76B4}" emma:medium="tactile" emma:mode="ink">
              <msink:context xmlns:msink="http://schemas.microsoft.com/ink/2010/main" type="line" rotatedBoundingBox="7381,10490 9842,10056 10122,11648 7661,12081"/>
            </emma:interpretation>
          </emma:emma>
        </inkml:annotationXML>
        <inkml:traceGroup>
          <inkml:annotationXML>
            <emma:emma xmlns:emma="http://www.w3.org/2003/04/emma" version="1.0">
              <emma:interpretation id="{AFDE3BF3-ECCB-421F-9587-52B31530111E}" emma:medium="tactile" emma:mode="ink">
                <msink:context xmlns:msink="http://schemas.microsoft.com/ink/2010/main" type="inkWord" rotatedBoundingBox="7381,10490 9842,10056 10122,11648 7661,12081"/>
              </emma:interpretation>
              <emma:one-of disjunction-type="recognition" id="oneOf0">
                <emma:interpretation id="interp0" emma:lang="en-IN" emma:confidence="0">
                  <emma:literal>food</emma:literal>
                </emma:interpretation>
                <emma:interpretation id="interp1" emma:lang="en-IN" emma:confidence="0">
                  <emma:literal>-food</emma:literal>
                </emma:interpretation>
                <emma:interpretation id="interp2" emma:lang="en-IN" emma:confidence="0">
                  <emma:literal>foal</emma:literal>
                </emma:interpretation>
                <emma:interpretation id="interp3" emma:lang="en-IN" emma:confidence="0">
                  <emma:literal>ford</emma:literal>
                </emma:interpretation>
                <emma:interpretation id="interp4" emma:lang="en-IN" emma:confidence="0">
                  <emma:literal>fond</emma:literal>
                </emma:interpretation>
              </emma:one-of>
            </emma:emma>
          </inkml:annotationXML>
          <inkml:trace contextRef="#ctx0" brushRef="#br0">1279-4312 1 0,'6'-17'185'0,"-5"-5"44"0,3 1-41 0,3 1-54 16,-6 6-23-16,0-1-7 0,-2 1-12 0,0 0-11 15,-6 2 3-15,3-4 0 0,-7 3 3 0,3-2-2 16,-7 3-10-16,2 1-5 0,-3 1-7 0,0 3 1 16,-4-1 4-16,1 4 3 0,-7 1 0 0,5 1-5 15,-1 2-6-15,-2 2-7 0,2 1-8 16,0 3-10-16,1 3-9 0,2 2-13 0,-3 4-4 15,4 4-1-15,-1 1-1 0,3 6 4 0,-2 8 0 16,4 3 2-16,-4 8 4 0,9 4 2 16,1 8 4-16,-2 6 0 0,8 7-2 0,-2 5-2 15,2 5-5-15,2 4 1 0,0-2-2 0,-2 0-2 16,2-7 5-16,0-4-5 0,-2 0 0 0,0-6-2 16,-2-1-3-16,-4-5 4 0,2-2 0 15,-3-8 1-15,-2-3-2 0,2-3 0 0,-5 0-3 16,-3-3-2-16,1-5-5 0,-7-2-35 0,1-3-67 15,-2-5-101-15,0-3-146 0,0-3-257 16,-3-7-682-16</inkml:trace>
          <inkml:trace contextRef="#ctx0" brushRef="#br0" timeOffset="787.4553">261-3399 934 0,'10'-13'167'0,"3"-6"-139"15,6-8-22-15,9 6-11 0,4-1 14 0,9-2 32 16,3 0 41-16,3 3 39 0,4-3 22 0,-3 0-3 16,2 1-12-16,5 1-23 0,0 0-20 15,2 1-12-15,5-3-22 0,-3 3-12 0,3-2-6 16,-7 2-12-16,-3 1 1 0,-1 4-4 0,-10 0-3 16,-3 3-4-16,-9 4-1 0,-3 3-7 15,-6 2 3-15,-3 2-2 0,-9 4-10 0,-1-1-5 16,-6 4-2-16,-1 1 4 0,0 2 14 0,-1 4 10 15,-6 5 6-15,-1 2-4 0,-2 6-1 0,-5 4-5 16,2 1 0-16,-5-2 0 0,1 1-3 16,2-4-2-16,3 0-4 0,2 0-5 0,4-8 6 15,3-1-2-15,3-5 5 0,1-2-1 0,2-3-1 16,6-1 5-16,0-1 2 0,1-2 8 0,6-2 1 16,4-3-1-16,2-2-3 0,2-3-6 15,-4-1 1-15,0 0 1 0,0-1 0 0,-5-3 5 16,0 1-1-16,-4 0 3 0,1 0 4 0,-10 0-4 15,0-3-1-15,-2 2-5 0,-3-4-9 16,-1 1-4-16,-7-1-2 0,1 1-8 0,-4-2-1 0,-1 2 1 16,-3-1-9-16,-4 6 3 0,-1 2-1 15,-5 1 1-15,0 3 9 0,1 4 1 0,2-1 3 16,1 2 0-16,8 0 2 0,2 0 1 0,2 0 5 16,11-1 4-16,1-1-16 0,1-2-8 0,7-2-11 15,4 0-2-15,6-3 11 0,3-3 8 16,10-2 4-16,0 1-1 0,6 1 3 0,-1 2-1 15,-3 1 2-15,3 3 4 0,-5 0-5 0,5 4 0 16,-3 2 1-16,0 5-2 0,-5 4 3 16,-1 0-1-16,-3 3 0 0,-10 4 0 0,1 2-1 15,-5 5 1-15,-6 0 3 0,-2 4 3 0,-2 2 0 16,-2-2-1-16,-1-1-1 0,2-2-3 0,-5 2 3 16,1-4-2-16,1-4 3 0,2 0 1 15,0-6-2-15,2-1 2 0,2-2 1 0,3-5 3 16,-3 1 3-16,6-2 4 0,-4-3 2 0,6 0 1 15,-2-2 4-15,2 0-3 0,9-3-1 16,-3-2-3-16,2-1-6 0,4-5 0 0,1 3-1 0,-4-4 0 16,5 2 2-16,-4-1 2 0,0-2 1 0,-5 0 2 15,-3-1 7-15,-1 4 4 0,-7-5 7 16,-3 3 2-16,-1-6-5 0,-4 0-4 16,-5 2-11-16,-4 0-5 0,-4 1-5 0,-5 1-5 0,2 0 2 15,-7 1-4-15,-1 5 0 0,-3 3 3 16,4-1-2-16,-3 5 1 0,5 2-3 0,-2 1-1 15,2 3-3-15,-2 4 1 0,5-2-5 0,1 2-14 16,-3 0-21-16,8-1-41 0,-4 3-63 0,10-4-81 16,3 1-113-16,6-1-111 0,2-1-163 15,12 4-206-15,1-6 769 0</inkml:trace>
          <inkml:trace contextRef="#ctx0" brushRef="#br0" timeOffset="1413.5232">2472-3917 788 0,'11'-7'247'0,"1"-4"-144"0,3-2-38 0,-2 4-17 16,-5 0 23-16,-1 2 48 0,-3-4 46 0,-1 3 16 16,-7 1-18-16,0 1-42 0,-6-2-50 0,-3 3-29 15,-2-1-11-15,-5 3-4 0,-3 3 4 16,-2 0 6-16,-6 5 10 0,4 2 6 0,-5 4-1 15,4 1-3-15,-7 7-9 0,4 0-9 0,-5 5-7 16,4 3-6-16,-2 4-2 0,5 0-4 0,-1 4-2 16,2-2 0-16,7 4-1 0,2-2 0 15,8-4-1-15,2-5-2 0,9-2-6 0,3-4-1 16,6-7-2-16,4-2 7 0,5-4 5 0,5-6 2 16,5-2 3-16,4-4-4 0,5-6 0 0,0 1-1 15,3-9-1-15,-1 1 1 0,1-4-2 16,0-3 2-16,-2-2-1 0,1-4-1 0,-1-1 4 15,-3-3-2-15,-5 0 1 0,-3-1 4 0,-3-4-2 16,-5 1 5-16,-5-5-2 0,1-1-3 16,-7-3-3-16,-5-2-2 0,-1 4-2 0,-6-4-1 15,2 6 2-15,-8-1-3 0,1 2-1 0,0 3 0 16,-3 3-4-16,-2 5 4 0,-3 2 1 0,-1 4 1 16,2 4-2-16,1 1-3 0,-3 7-1 0,0 0-1 15,3 7 1-15,-1 1 0 0,2 1-3 0,3 2 0 16,0 3-7-16,3 6 1 0,1 0 2 15,1 4 2-15,2 7 8 0,2 5 1 0,1 8 2 16,2 9 1-16,5 5 1 0,2 9 2 0,4 4-1 16,0-1 1-16,3 3-1 0,-1 4 0 0,5-2 1 15,-1 1-1-15,-5 0-1 0,2-1-1 16,-2-2-1-16,1-2-2 0,-2-1 2 0,1-9-1 16,-1-3 1-16,-1-9 0 0,-4-5 0 0,2-3 1 15,-6-2-1-15,-1-2-1 0,1 1 3 16,-7-2-2-16,1-2 0 0,-3-2 4 0,-1-6 0 15,3-2 3-15,-4-3 0 0,2-2-3 0,-2-2-6 16,6-3 0-16,-4 0-8 0,2 0-16 0,3-2-24 16,1 1-46-16,0-2-58 0,0 0-93 0,1 1-186 15,-1-1-416-15,0 0-406 0</inkml:trace>
        </inkml:traceGroup>
      </inkml:traceGroup>
    </inkml:traceGroup>
    <inkml:traceGroup>
      <inkml:annotationXML>
        <emma:emma xmlns:emma="http://www.w3.org/2003/04/emma" version="1.0">
          <emma:interpretation id="{0871A086-CE90-46E5-BDCC-FE02E1E5F481}" emma:medium="tactile" emma:mode="ink">
            <msink:context xmlns:msink="http://schemas.microsoft.com/ink/2010/main" type="paragraph" rotatedBoundingBox="6988,12155 11066,12032 11100,13150 7021,132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B4B73A-ECF2-41EF-BAA3-835E5718FC27}" emma:medium="tactile" emma:mode="ink">
              <msink:context xmlns:msink="http://schemas.microsoft.com/ink/2010/main" type="line" rotatedBoundingBox="6988,12155 11066,12032 11100,13150 7021,13273"/>
            </emma:interpretation>
          </emma:emma>
        </inkml:annotationXML>
        <inkml:traceGroup>
          <inkml:annotationXML>
            <emma:emma xmlns:emma="http://www.w3.org/2003/04/emma" version="1.0">
              <emma:interpretation id="{59777512-7A80-405D-9220-31B788F98B82}" emma:medium="tactile" emma:mode="ink">
                <msink:context xmlns:msink="http://schemas.microsoft.com/ink/2010/main" type="inkWord" rotatedBoundingBox="6988,12155 11066,12032 11100,13150 7021,13273"/>
              </emma:interpretation>
              <emma:one-of disjunction-type="recognition" id="oneOf1">
                <emma:interpretation id="interp5" emma:lang="en-IN" emma:confidence="0">
                  <emma:literal>Tobacco</emma:literal>
                </emma:interpretation>
                <emma:interpretation id="interp6" emma:lang="en-IN" emma:confidence="0">
                  <emma:literal>Tobaccos</emma:literal>
                </emma:interpretation>
                <emma:interpretation id="interp7" emma:lang="en-IN" emma:confidence="0">
                  <emma:literal>Taff acco</emma:literal>
                </emma:interpretation>
                <emma:interpretation id="interp8" emma:lang="en-IN" emma:confidence="0">
                  <emma:literal>Taob acco</emma:literal>
                </emma:interpretation>
                <emma:interpretation id="interp9" emma:lang="en-IN" emma:confidence="0">
                  <emma:literal>Taot acco</emma:literal>
                </emma:interpretation>
              </emma:one-of>
            </emma:emma>
          </inkml:annotationXML>
          <inkml:trace contextRef="#ctx0" brushRef="#br0" timeOffset="38557.9392">-99-2391 9 0,'-19'0'223'0,"-5"0"-65"0,-3 2-35 0,4 2-36 16,4 0-6-16,1 1 26 0,4-2 31 0,1 0 26 15,2 0 11-15,3-2-13 0,1-1-24 0,2 1-29 16,2-1-23-16,-1 2-17 0,4-2-12 0,-1 1-8 15,2-1-2-15,-1 0-5 0,0 2-5 16,2-2-5-16,-2 1-7 0,2-1-2 0,-2 0-8 16,2-1 0-16,-1 1 5 0,6 0 9 0,1-2 12 15,3 1 4-15,6-2 1 0,3-3-4 0,7-1-9 16,8-3-1-16,4-4-6 0,6 2-5 16,3-2-2-16,2-2-5 0,4 3-1 0,-2-2-5 15,0 1 2-15,1 1-2 0,-5 0-1 0,-3 1 0 16,-3 3-3-16,1 0 3 0,-7 1-4 15,0 0 0-15,-5 2 1 0,-3 0-3 0,-5 6 0 16,-4-3-3-16,-2 3-2 0,-9 3-4 0,-1-1-3 16,-4-1-5-16,-1-1-10 0,-2 1-15 0,-2-1-30 15,0 0-28-15,1 2-38 0,-6 1-61 16,-1 4-91-16,-8 2-173 0,0 0-281 0,-3 1 236 16</inkml:trace>
          <inkml:trace contextRef="#ctx0" brushRef="#br0" timeOffset="38858.5986">154-2482 979 0,'-1'-6'260'0,"-3"-2"-58"0,0 1-82 0,1 5-57 16,3 2-22-16,0 2-7 0,0-2 7 0,3 0 2 15,-3 0-2-15,0 1-8 0,1 1-14 0,-1-1-8 16,1 4 1-16,3 2 7 0,-1 3 13 0,5 4 14 15,-2 4 13-15,0 6 10 0,-2 3-2 16,0 1-4-16,-1 5-14 0,0 0-12 0,-3 1-7 16,0 2-6-16,-2 1-4 0,-2 1-4 0,2 0-2 15,-4 0-1-15,-2-2-1 0,2 0-3 16,-5-4 1-16,1 1 0 0,2-3-3 0,-1-3 4 16,4-1-6-16,1-3-4 0,0-3-3 0,2-1-19 15,-2-1-29-15,2-3-54 0,2 0-69 0,0-6-86 16,5 0-103-16,-2-5-108 0,2 1-188 0,3-1 236 15</inkml:trace>
          <inkml:trace contextRef="#ctx0" brushRef="#br0" timeOffset="39358.1205">996-2138 630 0,'-1'-10'226'15,"0"-5"-132"-15,-3-1-28 0,4 2-25 0,0 5-22 16,-2 0 7-16,2-2 44 0,-3 2 45 16,1 0 32-16,-4-2 14 0,0 4-21 0,0 1-32 15,0 0-20-15,-1 3-10 0,-2 1-15 0,-1 2-5 16,1 2-10-16,-3 1-7 0,-3 4-9 15,-2 4-12-15,-4 4-3 0,0 1-6 0,-4 6-4 16,3 2-1-16,1 2-2 0,-4 0 2 0,5-3-3 16,0 1 3-16,3 0-3 0,3 0-2 0,2-5 1 15,4 1-5-15,3-3-1 0,2-3-5 16,5-5-5-16,2-6 3 0,0 0 3 0,5-3 10 16,-1 0 8-16,0-3 4 0,6-2 1 0,3-2-4 15,-1-4 0-15,3 1-4 0,4-4-1 0,-6 0 0 16,6-1-1-16,-4-3 3 0,1 4-3 0,-6 0 1 15,1 8-3-15,-4 1-3 0,-6 1 0 0,-1 2-6 16,-1 2-9-16,-3 0-8 0,-3 3 2 16,2 2 6-16,-2 2 8 0,3 0 11 0,-1 8-2 15,0 0 0-15,-1 2 1 0,1-1-3 0,-2 1 1 16,6-3-2-16,-2-2 1 0,2-3 0 16,5-1 0-16,-3-1 0 0,7-3 2 0,3-3 2 15,3-2-2-15,0-4-16 0,8-3-48 0,-3 2-80 16,5-4-112-16,-4-2-155 0,3 1-255 0,-2-3-119 15</inkml:trace>
          <inkml:trace contextRef="#ctx0" brushRef="#br0" timeOffset="39802.5771">1431-2642 1 0,'0'-14'62'15,"-3"0"101"-15,-1-7-10 0,1 9-14 0,1 0 17 16,2 1 48-16,0 1 33 0,2 1-1 0,-2 2-22 16,0 1-46-16,0 4-51 0,0-1-48 15,0 3-39-15,0 2-35 0,-2 1-14 0,0 3 4 16,1 3 14-16,-3 5 18 0,-1 4 7 0,-2 8-1 16,-1 2-2-16,-3 0 0 0,6 2-8 15,-5-2 1-15,4-3 0 0,0-1 0 0,1-5 4 16,-2 3 5-16,3 1 5 0,-3-4 0 0,2 2 5 15,4 0-6-15,-3-1-3 0,2-2-4 0,1 3-5 16,1-5 0-16,1-3-2 0,1-1 2 16,0-5 1-16,1 1 1 0,-3 1-1 0,0-5-4 15,0 1 2-15,0-2-4 0,1 0-1 0,-1-2 1 16,2 1-4-16,-2-2 3 0,-2 0 1 0,2 0 4 16,0-3 4-16,0 3 1 0,0 0 3 0,-1 0 0 15,1 1 1-15,1-1 2 0,-1 0 0 16,0 0 2-16,0 2-2 0,0-2 1 0,0 0-2 15,0-2 0-15,0 0 0 0,0 2-1 0,0-2-2 16,-1 2-6-16,2 0-4 0,-1 0-2 0,0-2-6 16,0 1-8-16,-1-4-19 0,1 2-32 15,0-4-51-15,0 2-78 0,0-1-117 0,0 1-182 16,3 0-340-16,-1 1-46 0</inkml:trace>
          <inkml:trace contextRef="#ctx0" brushRef="#br0" timeOffset="41328.5079">818-2089 1 0,'-7'-5'0'0,"3"1"0"0,-3-3 0 0,5 1 0 15,-4 2 68-15,2-2 180 0,2 0-2 0,-1 1-29 16,-1-1-21-16,3 1-24 0,-3-1-26 0,2 0-5 16,1 2-16-16,0 2-10 0,-2-1 0 15,3 0-8-15,-1 1-2 0,-1 1-12 0,-3 1-20 16,4-2-20-16,-3 2-18 0,-2 0-12 0,-1 2-9 16,-1 1-4-16,0 0-1 0,-4 3-2 0,-1 1 3 15,-1 1 1-15,1-1 4 0,-3 0 5 0,1 5-5 16,2-4 1-16,-1 3-4 0,1 2-3 15,0 1 4-15,-1 3 0 0,2 2 2 0,0 3-2 16,1 0 0-16,-1-1-4 0,0 3 2 0,3 2 4 16,-3-2-6-16,1 1 0 0,4-1-2 15,2-1-7-15,2 0 11 0,3-1 2 0,0-4 0 16,2 1 3-16,3-2-5 0,0 1-2 0,5-4-1 16,-4 1 1-16,5-3-1 0,1 1 1 0,-1-4 2 15,5-2-5-15,-1-2 11 0,4-2-1 16,1-5 1-16,4-2 5 0,-1-4-9 0,3-2 0 15,4-3-2-15,-2 1 0 0,4-3-3 0,-4 3 0 16,1-2-1-16,-1-3-3 0,-1-1 3 0,-6 3 0 16,-1-2 3-16,-1 0 3 0,-4-1-4 15,-2 1 2-15,-4 0 1 0,1 1 2 0,-3-4 1 16,-3 0 0-16,-4 3-4 0,-3-1-5 0,-3 4 1 16,1-1-4-16,-6 1 0 0,1 2 1 0,-4-2-11 15,0 4-2-15,-5-2-4 0,-3 3 0 0,-6 3 4 16,1 0 3-16,-6 1 0 0,5 2 0 15,-1 1 2-15,4 4 1 0,-2-1 2 0,3 1 2 16,3 3-3-16,-1-2 0 0,3 0 0 16,1 0-4-16,4 1 4 0,3-1 1 0,3 0-3 0,3-1-7 15,2 1-2-15,2 3-5 0,1 0 1 16,0 0 3-16,1 0-3 0,1 1 1 0,4 1 3 16,1-2 1-16,4-1 9 0,1 1 4 0,3-1 2 15,3-2 4-15,3 1-4 0,1-4 0 16,2 0 1-16,7-4 3 0,-3-1 0 0,5-3 2 15,0-2-4-15,2-3-2 0,0-2 1 0,-2-1-1 16,-2-1 3-16,-4 0 0 0,3-1-1 0,-6-2 1 16,1 0-1-16,-2 0 3 0,-2-3-1 0,-2-1 1 15,-4 1 0-15,0-1-5 0,-2-2 5 16,-2 0-2-16,-4 0 1 0,-1 0 3 0,0-2-6 16,-1 4-4-16,-4-2 1 0,2 5-4 0,-3-2 3 15,1 2 3-15,-2-2-4 0,1 2-1 0,-1 0 2 16,1 1-1-16,0-1 2 0,-2 2 7 15,2-4-7-15,0 2-1 0,0 5 0 0,0 0-2 16,0 2 3-16,0 2 0 0,0 2-1 0,2 2-2 16,-1 0 1-16,-1 0 1 0,1 4 2 0,2-1 5 15,-3 2-5-15,0 0-1 0,0 2-2 16,4 1-5-16,-4 0 2 0,0 1-5 0,0 1-7 16,0-2-3-16,1 3 0 0,1 0 4 0,-2 3 8 15,4 4 9-15,0 5-2 0,0 5 2 0,-3 3-2 16,2 4-2-16,0 4 6 0,-2 1-1 15,-1 0 1-15,-4 3 1 0,2 4-3 0,0-2-2 16,-4 3 2-16,0 5 4 0,-1-1-4 0,-1 3 0 16,-3 1-2-16,1 3-4 0,-1-2 5 15,-1 2-1-15,-4 0 3 0,1-5 0 0,3 0-3 16,1-6 1-16,-1-2-2 0,4-4 3 0,-1-4-2 16,5-3 1-16,0-5-1 0,4-4-2 0,2-3 3 15,2-2-2-15,3-4 2 0,0-1 3 0,5-4 0 16,0-1 0-16,1-3 1 0,2-1 2 15,8-1-2-15,-4-4 1 0,3-4-1 0,2 1-3 16,-1 2 1-16,0-2-1 0,0-2 1 0,1 2 1 16,-5-1-2-16,-2-3 3 0,-1 3-1 0,-2-1 0 15,-5-4 3-15,3 5 2 0,-4-4 1 0,3-1-1 16,-3-1 4-16,-1-2-4 0,-5-4 1 16,4 1 1-16,-4-1-3 0,0-3-2 0,-2-1 0 15,0 1-3-15,-2 1 0 0,-2 3 3 0,-1 2 0 16,1-2-3-16,-7 7 2 0,5 1-3 0,-5 1 0 15,0 3 2-15,0 2-6 0,-2-2 0 16,-2 4-4-16,-2 3-1 0,-3 0 1 0,-3 2 1 16,3 3 1-16,-3 2-2 0,2-1-3 0,2 5-9 15,-1-4-12-15,2 3-20 0,3-2-27 16,2 4-36-16,1-4-50 0,4 2-57 0,3 1-64 16,3 2-77-16,4-2-76 0,3-1-120 0,2 1-126 15,6-3 667-15</inkml:trace>
          <inkml:trace contextRef="#ctx0" brushRef="#br0" timeOffset="41790.4273">2047-2194 331 0,'-4'-7'323'0,"-2"-3"-192"0,-1-1-27 0,0 2 8 15,1 3 26-15,0 0 28 0,0 0 5 16,-1 2-33-16,-5 2-42 0,-2 0-34 0,0 4-21 16,-5 2-7-16,-1 4 1 0,-4 2 8 0,1 1 13 15,-5 3 7-15,3 1-1 0,-1 3-3 0,4 2-14 16,-2 0-8-16,4 2-10 0,1 2-8 16,3-3-7-16,0 5-5 0,5-3 2 0,1-4-5 15,0-3-1-15,8-4-4 0,-1-3-4 0,3-1-2 16,3-4-2-16,2-1 6 0,0 0 4 0,1-4 8 15,3 1 4-15,4-2-1 0,1-2 2 16,1-1-4-16,3-2-2 0,0-4 1 0,-1 1 0 16,1 0 2-16,-1-2 1 0,-2-2 0 0,0 0 2 15,-2-2-2-15,-1-1 3 0,1 6-3 0,-2-2 1 16,-5 2-2-16,3 3-2 0,-5 2-2 16,0 0-3-16,0 3 0 0,-3 3-5 0,-1 5-1 0,0-1 3 15,2-2 0-15,0 5 5 0,2 1 2 16,2 3 0-16,-1-1-1 0,2 1 0 0,-3 0 0 15,5 1-3-15,-1-1 2 0,0 2-1 0,7-2 0 16,-2-1 1-16,6-1-8 0,-3-3-12 16,4 0-40-16,1-4-70 0,3 3-92 0,-2-3-133 15,7-2-159-15,-3-3-264 0,3-3 220 0</inkml:trace>
          <inkml:trace contextRef="#ctx0" brushRef="#br0" timeOffset="42073.8617">2570-2350 331 0,'0'-9'620'0,"0"-2"-374"0,-2-1-76 0,2 6-76 15,-2 1-27-15,1 2 6 0,0 0 18 0,-2-1 3 16,-4 4-4-16,2 0-19 0,-6 4-22 0,0 2-9 16,-5 2 0-16,0 5 8 0,-7 6 12 0,-2 2 7 15,1 5 3-15,1-1-5 0,3 5-11 16,3 2-11-16,-4 2-8 0,7 3-11 0,0-4-7 15,5-1-5-15,5-4-7 0,1-6 1 0,6-1-3 16,6-4-3-16,-2-6-1 0,5-2 4 0,1 0 6 16,9-6-1-16,-3-3 6 0,11-1-6 15,3-5-6-15,3-1-4 0,-4 1-31 0,6-2-46 16,-1-1-67-16,-6-1-87 0,5-1-91 0,-6-2-99 16,-1-1-170-16,-2-1-148 0,-4 1 688 15</inkml:trace>
          <inkml:trace contextRef="#ctx0" brushRef="#br0" timeOffset="42366.6486">3021-2376 1 0,'0'-5'175'0,"1"-2"65"0,-1-2-53 0,2 1-14 16,-2 4 23-16,1 1 18 0,-1 0-15 0,0 3-26 16,0 0-39-16,-1 0-42 0,-1 0-37 0,-2 0-26 15,-1 3-7-15,-5 0 4 0,0 4 18 16,-4 4 19-16,-3 1 12 0,1 4 4 0,-6 0-5 15,5 6-7-15,-7 3-10 0,2 0-8 0,0 3-5 16,-1 0-9-16,7-3-4 0,-2 0-8 0,9-4-4 16,1-5-3-16,5-1-3 0,4-3 3 15,2-1 0-15,5 0-3 0,0-4 4 0,7-2-2 16,1-2 3-16,1-3-3 0,8 0 6 0,1-5-10 16,3 1-4-16,3-4 0 0,-3 1-12 0,-1-1-2 15,-1 0-14-15,-1-1-33 0,-1-1-39 16,-2 2-63-16,1 1-78 0,-2 0-104 0,3-3-127 15,2 0-217-15,-3 1-23 0</inkml:trace>
          <inkml:trace contextRef="#ctx0" brushRef="#br0" timeOffset="42672.5913">3506-2429 1 0,'-2'-4'368'0,"0"0"-5"0,1 3-107 0,0 0-65 16,-1 1-39-16,1 2-34 0,0 0-31 0,-6 4-4 15,3 2 5-15,-6 2 10 0,-2 5 4 0,-1 2-3 16,0 3-5-16,-1 4-10 0,2-2-10 0,5 2-10 16,-2 2-10-16,8-2-8 0,1 1-6 0,4-5-7 15,4 1-6-15,2-5-5 0,1-1-3 16,3-2-1-16,6-7 1 0,-3 0 1 0,7-6 1 16,4-6-2-16,3 0-2 0,0-4-2 0,0 0-2 15,1-4 1-15,-2-1-1 0,-4-3 9 16,-1 0 4-16,-9 1 5 0,-3-3 9 0,-1 2-3 15,-3-3 6-15,-6-1-5 0,-6-3-10 0,-9 0-6 16,-2 2-9-16,-9 0-8 0,-8 8-6 0,-11 7-2 16,-3 8-5-16,-13 6-3 0,-6 5-4 15,-2 7-29-15,-1 2-60 0,1 3-136 0,3 3-326 16,0 1-1020-16</inkml:trace>
        </inkml:traceGroup>
      </inkml:traceGroup>
    </inkml:traceGroup>
    <inkml:traceGroup>
      <inkml:annotationXML>
        <emma:emma xmlns:emma="http://www.w3.org/2003/04/emma" version="1.0">
          <emma:interpretation id="{E5345403-8C51-4858-A0F1-8DCB2E3E7CA7}" emma:medium="tactile" emma:mode="ink">
            <msink:context xmlns:msink="http://schemas.microsoft.com/ink/2010/main" type="paragraph" rotatedBoundingBox="7039,13511 11076,13160 11176,14304 7139,146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E77A85-34F1-40FA-AE53-1D53D5F68863}" emma:medium="tactile" emma:mode="ink">
              <msink:context xmlns:msink="http://schemas.microsoft.com/ink/2010/main" type="line" rotatedBoundingBox="7039,13511 11076,13160 11176,14304 7139,14655"/>
            </emma:interpretation>
          </emma:emma>
        </inkml:annotationXML>
        <inkml:traceGroup>
          <inkml:annotationXML>
            <emma:emma xmlns:emma="http://www.w3.org/2003/04/emma" version="1.0">
              <emma:interpretation id="{CD5607BE-41F9-4569-81A0-46739470CEAF}" emma:medium="tactile" emma:mode="ink">
                <msink:context xmlns:msink="http://schemas.microsoft.com/ink/2010/main" type="inkWord" rotatedBoundingBox="7039,13511 11076,13160 11176,14304 7139,14655"/>
              </emma:interpretation>
              <emma:one-of disjunction-type="recognition" id="oneOf2">
                <emma:interpretation id="interp10" emma:lang="en-IN" emma:confidence="0">
                  <emma:literal>Publishing</emma:literal>
                </emma:interpretation>
                <emma:interpretation id="interp11" emma:lang="en-IN" emma:confidence="0">
                  <emma:literal>Publishers</emma:literal>
                </emma:interpretation>
                <emma:interpretation id="interp12" emma:lang="en-IN" emma:confidence="0">
                  <emma:literal>publishing</emma:literal>
                </emma:interpretation>
                <emma:interpretation id="interp13" emma:lang="en-IN" emma:confidence="0">
                  <emma:literal>Publish's</emma:literal>
                </emma:interpretation>
                <emma:interpretation id="interp14" emma:lang="en-IN" emma:confidence="0">
                  <emma:literal>Publish</emma:literal>
                </emma:interpretation>
              </emma:one-of>
            </emma:emma>
          </inkml:annotationXML>
          <inkml:trace contextRef="#ctx0" brushRef="#br0" timeOffset="58791.5641">-46-901 229 0,'-1'-13'154'0,"-4"-5"-7"0,-1-4 31 16,6 5 1-16,3 0 4 0,1 2 12 0,0 0-13 15,-3 4-12-15,2 2-14 0,-2 0-33 16,3 3-26-16,-2 1-22 0,2 1-17 0,-3 1-17 16,3 1-14-16,0 2-10 0,0 2-11 0,-1 1-1 15,4 3 0-15,2 6 0 0,-2 7 8 0,-3 5 4 16,1 6 2-16,-1 3 0 0,-3 4-1 16,1 0-3-16,-2 4 0 0,-2-1 1 0,1 1-5 15,1-1 0-15,-3 3-1 0,1-3-3 0,0 0 1 16,0 0 1-16,0-7-2 0,1-1-1 15,-3-2 1-15,1-3-3 0,-2-5-1 0,4 2-5 16,-7-3-19-16,2-2-30 0,2-5-52 0,0-3-69 16,0-1-64-16,3-7-75 0,1-1-63 0,0-2-70 15,0-5-122-15,1-2 400 0</inkml:trace>
          <inkml:trace contextRef="#ctx0" brushRef="#br0" timeOffset="59120.7554">-178-789 1 0,'-8'-25'0'0,"-2"-8"0"16,-2-9 44-16,4 6 210 0,7 4 21 0,-2-4 16 15,3 2-38-15,3 0-48 0,-2 1-39 0,7 1-35 16,3-1-26-16,8 0-12 0,5 0-19 16,5 1-11-16,7 3-9 0,2 3-15 0,-3 3-9 15,2 1-11-15,2 5-6 0,0 1-7 0,-3 7-4 16,1 6-1-16,-4 1-1 0,2 5 0 0,-3 2-3 15,-4 6 0-15,-1 4 0 0,-4 4-2 16,-4 1 4-16,-3 4 3 0,-8 1 1 0,1 3 3 16,-7-1 0-16,-4 2 2 0,-2 0 4 0,-4 3 3 15,-7-2 4-15,-7 1 3 0,-4 2-1 16,-7 3-1-16,-5-1 0 0,-1 0-3 0,-4-1 1 16,0-2-3-16,2-2-2 0,3 0-3 0,1-2-4 15,2-2-1-15,4-2-3 0,3-2-6 0,5-3-25 16,2-4-52-16,6 0-78 0,5-6-105 0,6-3-137 15,4 0-169-15,4-6-261 0,6 0 827 16</inkml:trace>
          <inkml:trace contextRef="#ctx0" brushRef="#br0" timeOffset="60407.4229">366-817 837 0,'0'-2'233'0,"-1"-2"-69"16,-1-1-15-16,2 5-12 0,0 2-10 0,0 2-9 16,-1 1-37-16,-3 3-25 0,-1 4-6 0,1 8-9 15,-2 4-4-15,0 2-8 0,2 2-2 0,1 0-3 16,-1 2 0-16,2 0-2 0,2-2-2 16,0 0 1-16,2-6-6 0,2-1 3 0,3-6-1 15,-1-1 0-15,2-3 3 0,3-2 1 0,-2-5 1 16,5 0 2-16,-1-6 3 0,5-4-2 15,-1-3-2-15,5-6-4 0,-5 1-6 0,6-3 0 16,-6-1-1-16,2-5-3 0,-2 0 4 0,-3-2-3 16,-2-2 2-16,0-1-1 0,-4-2-1 0,1 3-1 15,-1 1-3-15,-2 1 0 0,2 6-3 0,-4 2 1 16,1 8-2-16,-1 2-1 0,-2 3 1 16,-2 2-5-16,0 2-1 0,0 5 0 0,0-2-1 0,0 4 4 15,-2 3 4-15,-2 5 2 0,3 2-1 16,-3 3 1-16,2 0-1 0,1-2-3 0,2 0 5 15,1-1-7-15,2-1 2 0,3-1 3 0,-3-2-4 16,6-2 6-16,1-2-1 0,0-5 3 16,4 2 3-16,-2-7 2 0,3-4 2 0,3-2-4 15,0-4 4-15,2-2-6 0,0-2 0 0,4-1 2 16,0-1-4-16,1-4 2 0,-8 0-1 0,5-2-1 16,-4-2 0-16,-3-4 0 0,1-3 2 15,-2-2-2-15,-1-1 3 0,-2-5-4 0,-2 2-2 16,-2 1 2-16,-2 2-5 0,-4 0 5 0,-2 2-1 15,-1 1-3-15,-4 2 4 0,-1 2-1 0,2 5 4 16,-5 2 1-16,2 3 0 0,1 2-2 16,2 4-3-16,-2 3 0 0,2 1-2 0,3 4 1 15,1 1-2-15,-3 2-4 0,3 1-4 0,0 1-7 16,0 1-2-16,0 2 1 0,-4 3 3 0,0 6 7 16,1 9 2-16,-3 4 2 0,-1 4-2 0,3 5 3 15,-3 1 0-15,5 1 1 0,-4 1 5 16,2 5-5-16,2-2 2 0,2 2 1 0,-2 0-3 15,2-3 4-15,0-3-4 0,2-1 1 0,-2-1-2 16,2-5 2-16,4-2 1 0,-1-4-3 0,3-3 5 16,0-5-5-16,4-1 1 0,4-5 2 15,-1-2-2-15,4-2 2 0,-2-5 2 0,3-4-2 16,-2-3 0-16,4 0 1 0,-5-3-1 0,1 0 0 16,0-3 4-16,-5 2-4 0,-3-2 1 15,-2 2 1-15,0-2-8 0,-4-2 8 0,-2 0-3 16,-2-1-1-16,-2 0 2 0,-1-4-6 0,-8 4 1 15,-1-1-2-15,-3 0 1 0,-1 1-2 0,-4 1-2 16,1 1 2-16,-3 2-9 0,2 4 5 16,-2 0-1-16,2 1 0 0,1 1 5 0,3 3-1 15,4 0-1-15,1 2-1 0,5 0-3 0,2 0-3 16,1 0-10-16,3 0-9 0,1 0-6 16,3 0 6-16,3 0 12 0,2-2 11 0,6-2 11 15,3 0-3-15,4-6 2 0,4 3 0 0,1-2-4 0,2-1 4 16,5-1-2-16,1 1 1 0,3-5 2 15,3 2-2-15,2-2 2 0,-1-1-2 0,-4-2 4 16,-3 3-3-16,1-3 1 0,-8 2 4 0,-1-3-4 16,-6 1 3-16,-4-3 1 0,-4-4 0 15,-8 2 2-15,-1 0 3 0,-6-4-1 0,-4 2 1 16,2-2 0-16,-6 3 0 0,-4 4 0 0,-1 2 1 16,-2 3-5-16,-2 2 2 0,2 4-3 0,-3 4-2 15,2 2 0-15,1 2-1 0,3 1 1 16,4 1-2-16,-2 2 5 0,1 1-8 0,3 3 0 15,0 7 1-15,-3 1-7 0,4 6 8 0,1 4 0 16,-2 7 0-16,4 3 6 0,2 5-3 16,1 2 2-16,0 6 0 0,1-3-1 0,1 3 1 15,0-1-2-15,1 0 3 0,3-3-3 0,2-1 1 16,1-4 1-16,0-4-2 0,2-4 5 0,3-3-5 16,1-3 0-16,0-2 3 0,0-6-4 15,7-1 1-15,-5-6 3 0,1-4-1 0,1-5-4 16,0-2 7-16,1-5-1 0,0-5-1 0,-2-4 8 15,1 2-7-15,-1-6 0 0,-1 1 1 16,-2-4-5-16,-1-2 4 0,-1-2-3 0,-1-3 0 16,-2 0 2-16,-3-1-2 0,2 0 0 0,-3 5-2 15,-1 1 1-15,3 6 0 0,-5 5-1 0,1 1 1 16,-2 6-4-16,2 4-1 0,-3 0-2 0,0 2-4 16,0 0-1-16,0 4 2 0,1 2 2 0,-1 6 4 15,4 3 4-15,-2 2-2 0,-1 1-1 16,3 5 1-16,-2-1-4 0,2-1 1 0,-2-3 1 15,0 2-1-15,3-6 3 0,0 2-2 0,-1-2-2 16,3 0-15-16,-4-2-39 0,1-3-64 0,0-3-114 16,0 0-149-16,-3-4-235 0,0-4-362 15,5-4 347-15</inkml:trace>
          <inkml:trace contextRef="#ctx0" brushRef="#br0" timeOffset="61695.6775">1799-1085 782 0,'-1'-6'202'0,"0"-1"-62"15,1-5-22-15,2 6-8 0,1 2-10 0,5 1-30 16,-3 1-38-16,5 2-24 0,-5 2-10 0,6 1 0 16,1 1-5-16,1 2-12 0,-2 0-16 0,1 4-23 15,-1-4-9-15,-2 1-3 0,3 1 9 16,-1-2 15-16,1-1 14 0,-1-2 13 16,-2-3 11-16,5 0 6 0,-4-3 4 0,3 0 13 0,-1-2 11 15,1-2 11-15,-1 1 21 0,0-2 26 0,-5 4 22 16,0-2 29-16,-3 0 16 0,1 3 1 15,-4 3-7-15,-1 0-18 0,0 0-30 0,0 2-28 16,-1-1-22-16,-4 2-18 0,1 4-5 0,-9 2 2 16,0 3 6-16,-3 2 9 0,-3 1 5 15,2 3 3-15,1-5-2 0,1 6-9 0,4-9-8 16,2 5-11-16,6-6-6 0,2-2-4 0,2 0-2 16,0 2 0-16,8 0-1 0,-4-1 3 0,6 1 1 15,2-3 1-15,0 1 0 0,2 2-4 16,3 0 1-16,2-2-3 0,-7 2 0 0,3-1 1 15,2 2-4-15,-5-1 0 0,0 2-2 0,-3-1 2 16,-2 0 0-16,-4-2 0 0,0 4 3 0,-8 0 1 16,1-2 1-16,-3 0 2 0,-3 2 1 0,-3-3-1 15,0 0-4-15,-2 1 0 0,0-3-4 16,1-1-3-16,1 0-3 0,-2-1-6 0,1-4-8 16,1-1-10-16,1-1-10 0,6-4-16 0,1-4-13 15,4-1-8-15,1-3 0 0,4-1 11 16,6-5 14-16,1 3 15 0,2-8 11 0,2 5 6 0,1-5 5 15,5 0 2-15,2-1 2 0,0 0 4 16,4 0 2-16,0-2 4 0,0-1 2 0,2 0 2 16,5 1 0-16,-7 3 2 0,-1-1 2 0,-2 2 0 15,-2-3 2-15,-4-1-4 0,2 0 3 16,-6 1 3-16,0 2 1 0,-5-4 7 0,2 2 0 16,-6 2 3-16,3 0 4 0,-6 4 2 0,0-1 6 15,-1 2 4-15,-2 6 3 0,-2-3-2 16,0 7-1-16,1-1-2 0,0 2-3 0,-2 2 0 15,-1 2-9-15,0 3-11 0,2 1-8 0,2 1-13 16,-2 3-4-16,-2 2 0 0,-3 5 2 0,3 2 5 16,-5 7 5-16,2 3 0 0,0 2 0 15,1 5 3-15,-1 5-1 0,-3 3 1 0,5 0 2 16,-4 6-2-16,3-1 0 0,-3-2-1 0,2-2 0 16,2-1 1-16,2-2-4 0,-2-1 2 0,1-6-2 15,4 0-2-15,-2-5 5 0,4-7-1 0,-1-1 2 16,2-3-2-16,0-4-2 0,-2-3 0 0,2-3 0 15,-3-5 6-15,0 2 3 0,1-1 8 16,0-4 0-16,3 1-2 0,2-4-1 0,-2-4-6 16,5-4-3-16,-1 1 1 0,-1-3-4 0,6 0 0 15,-2 3-1-15,1-3 0 0,-3 7-3 0,5 3-1 16,-5 2-4-16,1 2-4 0,-4 4 2 16,2 0 2-16,-2 6 3 0,0-2 4 0,5 1 0 15,-6 2 0-15,6-2 1 0,-1 3 1 0,-1 0 1 16,0-1 1-16,6 1 0 0,-3 1-3 15,3-4 2-15,-2-1 1 0,7-2 1 0,-3-4 5 16,4 0-6-16,-1 0-1 0,4-3 0 0,4-4-4 16,3 0 6-16,3 0 0 0,-5-4-2 15,3 5-1-15,-3-4 0 0,-5-3-1 0,-6 3 3 16,4-5 6-16,-9 6-5 0,-1 1 3 0,-8-1-3 16,3 2-4-16,-3 3 8 0,-3 3-1 0,1-2 1 15,-4 5-1-15,2 0-2 0,0 0-4 0,0 3-2 16,0-6 1-16,0 3-8 0,0 0-1 15,2 3-1-15,-1-1-4 0,3 1 12 0,2-2 3 16,-2 2 2-16,5 0 4 0,2 0-5 0,-3-1 0 16,11 1-1-16,-3-5 2 0,0 2 0 0,8 0 2 15,3 0-1-15,5 2-4 0,1-4 5 0,5 1-1 16,1-2 6-16,-2 0 3 0,5 0-5 16,-3-2-1-16,2-1-3 0,-3-2 1 0,-5 2 0 15,4-1 2-15,-8 0-1 0,-2-2-2 0,-3 0 2 16,-2-1 0-16,-5-2 3 0,-2 0 0 0,-2-2-3 15,-2 3 0-15,2-3-3 0,-2-2 1 16,-2 3 1-16,-3-2-2 0,3 3 0 0,-5-1-1 16,4 1-1-16,-5 2 0 0,0-2 2 0,-3 2 0 15,1 3-1-15,-1 1-1 0,0 2 0 16,0 0-2-16,0 4 4 0,0-2-1 0,0 2-1 16,-1 3-6-16,1-3-3 0,0 3-4 0,-2 3 1 15,1-1 7-15,-2 7-1 0,-2 7 4 0,2 0-1 16,3 5-2-16,0 1 3 0,0 7 0 0,3-1 1 15,3 2 2-15,-1 1-4 0,-3 1 0 16,8 0 1-16,-4 2 0 0,2 0 0 0,2-1 0 16,-5 1 0-16,6-3-5 0,-3-1 5 0,-3-2-2 15,5-3-2-15,-6 0-16 0,-3-2-36 16,-1-3-31-16,-1-1-32 0,-9-1-38 0,5-3-60 0,-7-4-118 16,-2-1-247-16,1-6-578 0</inkml:trace>
          <inkml:trace contextRef="#ctx0" brushRef="#br0" timeOffset="61894.3327">2667-1365 2314 0,'-26'-20'345'0,"-4"1"-275"15,0-2-22-15,15 11-37 0,14 8-23 16,2 0-19-16,3 0-39 0,4 2-112 0,0 4-292 16,3 1-1064-16</inkml:trace>
          <inkml:trace contextRef="#ctx0" brushRef="#br0" timeOffset="62844.4892">2725-1251 1695 0,'-15'-22'303'0,"-9"-5"-117"0,1-1-1 16,9 9-44-16,9 10-43 0,13 0-25 16,8 1-24-16,12-2-31 0,22-1-6 0,9 1-6 15,15 4-26-15,5 3-203 0,3 12-774 0,-2 4-528 16</inkml:trace>
        </inkml:traceGroup>
      </inkml:traceGroup>
    </inkml:traceGroup>
    <inkml:traceGroup>
      <inkml:annotationXML>
        <emma:emma xmlns:emma="http://www.w3.org/2003/04/emma" version="1.0">
          <emma:interpretation id="{DBF7C478-949D-45BA-8732-4177F1ED07F7}" emma:medium="tactile" emma:mode="ink">
            <msink:context xmlns:msink="http://schemas.microsoft.com/ink/2010/main" type="paragraph" rotatedBoundingBox="6996,14461 10971,14069 11166,16049 7191,164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86CDD9-937C-436D-B726-C43C81317585}" emma:medium="tactile" emma:mode="ink">
              <msink:context xmlns:msink="http://schemas.microsoft.com/ink/2010/main" type="line" rotatedBoundingBox="6996,14461 10971,14069 11166,16049 7191,16441"/>
            </emma:interpretation>
          </emma:emma>
        </inkml:annotationXML>
        <inkml:traceGroup>
          <inkml:annotationXML>
            <emma:emma xmlns:emma="http://www.w3.org/2003/04/emma" version="1.0">
              <emma:interpretation id="{68ACE799-46C9-46E7-8679-BD6669D3B610}" emma:medium="tactile" emma:mode="ink">
                <msink:context xmlns:msink="http://schemas.microsoft.com/ink/2010/main" type="inkWord" rotatedBoundingBox="6996,14461 10971,14069 11166,16049 7191,16441"/>
              </emma:interpretation>
              <emma:one-of disjunction-type="recognition" id="oneOf3">
                <emma:interpretation id="interp15" emma:lang="en-IN" emma:confidence="0">
                  <emma:literal>photography</emma:literal>
                </emma:interpretation>
                <emma:interpretation id="interp16" emma:lang="en-IN" emma:confidence="0">
                  <emma:literal>photograph</emma:literal>
                </emma:interpretation>
                <emma:interpretation id="interp17" emma:lang="en-IN" emma:confidence="0">
                  <emma:literal>photographs</emma:literal>
                </emma:interpretation>
                <emma:interpretation id="interp18" emma:lang="en-IN" emma:confidence="0">
                  <emma:literal>photograph'</emma:literal>
                </emma:interpretation>
                <emma:interpretation id="interp19" emma:lang="en-IN" emma:confidence="0">
                  <emma:literal>photographi</emma:literal>
                </emma:interpretation>
              </emma:one-of>
            </emma:emma>
          </inkml:annotationXML>
          <inkml:trace contextRef="#ctx0" brushRef="#br0" timeOffset="16581.3103">-138 748 1 0,'-14'-39'0'0,"1"-16"0"16,-8-14 55-16,6 8 178 0,7 5-56 15,1 1-36-15,6-1-13 0,1 2-15 0,2 4-8 16,6 7-9-16,5 2-8 0,4 3-7 0,4 3-9 15,4 3-4-15,1 2-7 0,1 3-6 0,5 5-6 16,1 2-9-16,1 6 1 0,5 4-3 16,0 3-3-16,1 6-5 0,2 2-10 0,4 5-7 15,-4 9-7-15,-4 1 1 0,-2 8-6 0,-6 4 1 16,-2 4 2-16,-11 3-2 0,-2 4 7 16,-6-2-1-16,-10 3-1 0,-8-2 2 0,-6 1-5 15,-4 1 0-15,-6 0 0 0,-3 0-3 0,-7-2-8 16,-4-3-4-16,-5-4-7 0,-1-6-5 0,2-1 7 15,2-2 3-15,2-9 6 0,0-1 9 16,3-7 0-16,9-1 2 0,2-6 3 0,9-4-1 16,3-5-6-16,7 1-9 0,4-8-13 0,8-1-8 15,2-5 13-15,7-1 17 0,6-4 14 0,7-3 12 16,6-1-4-16,-1-1-4 0,7-3-3 0,5 3-4 16,-1-1 3-16,6 3 0 0,-4-1-4 0,0-1-1 15,0-1-3-15,-5-1-2 0,-2 1 2 16,-5-3 1-16,2 1-3 0,-8-2 2 0,0 0-1 15,-4-4 1-15,-2 1 4 0,-5 2-3 0,-5 0 3 16,-6 3 0-16,-2-1 4 0,-4 5 2 0,-2 3 5 16,-4 3 5-16,-1 7 0 0,-1 2 2 15,-4 6-4-15,0 0-7 0,-2 4-2 0,1 5-8 16,-1 1-4-16,2 4-7 0,-1 3-6 0,1 2-1 16,1 5 1-16,0 5 5 0,-1 6 3 15,-1 7 3-15,1 9 1 0,3 7 1 0,-2 7 7 16,4 3 0-16,-1 4 1 0,4 2 2 0,-1 0-3 15,1 1-1-15,0-1 0 0,-2-1 1 0,1-2-2 16,-3-3 2-16,0-2-3 0,0-4-4 16,0-5 7-16,1-7-2 0,2-8 2 0,-2-6 4 15,2-8-7-15,1-4 0 0,1-7 8 0,4-2 14 16,-1-3 16-16,0-2 9 0,0-1-11 0,4-7-18 16,-1-5-13-16,1-8-11 0,3 0 4 0,-1-8 9 15,1-4-8-15,1 1 0 0,4-1 0 16,-4 2-3-16,4 4 0 0,0 0-2 0,2 4-2 15,-1 7-4-15,1 3 1 0,-2 5-3 0,-3 3 0 16,2 4-1-16,-5 5-5 0,1 1 0 0,0 3 1 16,0 2 2-16,1 4 8 0,-3 2 4 15,3 2 1-15,-3 1-2 0,2 2 0 0,-2 3 0 16,-3-3 2-16,0 0 3 0,2-4-3 0,1 1-1 16,-4-4-4-16,3-5-2 0,1 2 6 0,-1-7 0 15,0 1 4-15,6-3 2 0,-5-1-3 16,2-2 1-16,1-3-1 0,1-4-2 0,2 0-3 15,1-4-1-15,1 2-3 0,-1-2-5 0,2 1 3 16,-1 1-1-16,1-1 1 0,-1 1 5 16,0 1-5-16,1 1 2 0,-3 2 1 0,-7 4 3 15,1 1-3-15,-5 3 0 0,0 0-5 0,0 0-6 16,-1 3 7-16,1 3 2 0,-3 1 6 0,0 7 6 16,3-1-5-16,-2 4-1 0,2-4 0 15,0 3-2-15,1-4 1 0,0-1 3 0,2 0-1 16,2-4 1-16,1-1 6 0,0-3 1 0,2 0 7 15,3-3 7-15,4-3 0 0,0-1 0 0,2-5-2 16,3-1-6-16,-4-5-2 0,2 3 0 0,-1-1-2 16,-5 1 1-16,-4 0 6 0,-2 0 0 15,-5 0 4-15,-2-3-2 0,-5 2-10 0,0-1-5 16,-6-2-9-16,-7 1-5 0,-1 3 0 0,-4 1 0 16,-3 1 1-16,-3 3 1 0,3 0 2 0,1 5 1 15,1 1 1-15,7 1 2 0,-1-3-2 0,5 1 2 16,8-2 0-16,-1 0-1 0,4 1-5 15,3 0-11-15,3-6-4 0,4-1-3 0,3-7 5 16,5 0 8-16,4-2 4 0,1-3 5 0,2 0-1 16,2 0 4-16,1-4-2 0,2 1 0 15,-2-2 5-15,2-3-2 0,-7 2 4 0,1-2 0 16,-5 1-3-16,0 4-1 0,-2 1 0 0,3 0 0 16,-7 4 1-16,1 1 2 0,-3 3 0 15,0 5-3-15,0 2 6 0,-1 4 0 0,-4 2 0 16,-1 1 1-16,0 2-11 0,2 3-1 0,-2 4 0 15,1 7 3-15,-2 8 8 0,3 10 2 0,-2 7 0 16,-2 4-6-16,0 6 3 0,-4 3-1 0,1-3 0 16,-2 3 4-16,-2-2-5 0,0-2 0 15,-2 2-1-15,-1-6 1 0,2 0-2 0,2-5-2 16,-1-1-8-16,0-4-23 0,2 0-40 0,-2-5-84 16,3-3-109-16,0-3-146 0,0-11-198 0,1 0-226 15,2-6 533-15</inkml:trace>
          <inkml:trace contextRef="#ctx0" brushRef="#br0" timeOffset="15391.3373">0 137 1 0,'-3'-14'0'0,"6"-2"0"16,-2-4 0-16,5 6 270 0,-4 0 51 15,4 4 7-15,-1-2-41 0,-4 3-49 0,1 1-45 16,-1-1-39-16,-1 4-32 0,4 2-27 0,-3 0-25 15,2 4-25-15,-1-1-20 0,-1 2-19 0,2-1-7 16,1 2 0-16,1 10 0 0,2 10 9 16,-2 7 5-16,-4 11 2 0,2 9 6 0,0 9-2 15,-6 1 1-15,2 10-3 0,-1-4-2 0,1 0-1 16,-3-1 0-16,1-2 3 0,-1-1-3 16,3-3 1-16,0-4-3 0,-2-3-5 0,3 0 1 15,-1-5-2-15,-1-4 1 0,0-1-2 0,0-5-3 16,2-2-14-16,-1-7-7 0,0-5-20 0,1-7-56 15,0-9-66-15,0-3-58 0,0-4-51 16,-2-4-54-16,-2-3-124 0,0-8-133 0,0-3 349 16,-1-5 232-16</inkml:trace>
          <inkml:trace contextRef="#ctx0" brushRef="#br0" timeOffset="16946.5423">897 277 147 0,'-7'-14'527'0,"-5"-5"-273"0,0-4-67 0,9 6-32 15,3 1-8-15,7 0-6 0,3 2-26 16,0-1-35-16,4-2-27 0,0 2-17 0,9 0-9 16,-1 3 5-16,5 1 4 0,-1-1 4 0,5 4-3 15,-3 2-8-15,0 4-8 0,-2 2-9 16,-1 5-3-16,0 3-6 0,-8 4 0 0,0 4-1 15,-3 3 1-15,-5 5 7 0,1-1 3 0,-8 2 7 16,0 2 2-16,-2 0-2 0,-3-3-2 0,3 1-3 16,-3-2 1-16,-1-4-3 0,3-4-1 0,1-5-1 15,0 0-1-15,1-4 7 0,1-3 6 16,0-2 16-16,0 1 15 0,-1-5 8 0,4 0 5 16,2-3-10-16,1-4-14 0,1-2-13 0,2-1-11 15,1-3-3-15,2-1-6 0,-4-1 1 0,-4 0 0 16,0 2 2-16,-3-2 2 0,-4 2-4 0,-3-4-1 15,-3 3-3-15,0 0-1 0,-6 1-2 16,0 3-1-16,-5 1-1 0,2 2-3 0,-4 4-1 16,1 1-3-16,-1 2-3 0,1 3 0 0,6 0-8 15,-2 0-7-15,2 2-24 0,1-2-36 16,5 1-64-16,2 1-99 0,3-1-95 0,5 4-104 16,5-1-133-16,-1 5-167 0,9 0 635 0</inkml:trace>
          <inkml:trace contextRef="#ctx0" brushRef="#br0" timeOffset="17933.0027">1563 65 1 0,'19'-9'0'0,"5"-4"279"0,6-7 126 15,-5 3-89-15,-7 4-94 0,-5-4-70 0,-3 6-36 16,-5 1-14-16,-4-1 1 0,-2 3-3 0,-4 2-11 16,-5 1-21-16,-2 1-24 0,-3-2-11 0,-6 6-6 15,-2 6 4-15,-1-2 5 0,-3 1-4 0,4-1 2 16,-2 2-7-16,2-1-4 0,3 5-6 0,-2-3-4 15,8-1-3-15,-1 0-4 0,2 0 1 16,3-1-4-16,7-4 0 0,1 2-3 0,2-3-4 16,2 0 2-16,1 2 3 0,3 0 8 0,0-1 6 15,8 0-1-15,-2-1 0 0,1 0-7 0,1 2-3 16,0 2-5-16,-2 2-1 0,-1 7 1 16,-4 4-2-16,2 5 4 0,-5 8-1 0,6 4 0 15,-9 9 4-15,3 1 1 0,-3 5 3 0,-1 5 4 16,-1 2 5-16,-3 3 4 0,3-1 5 15,-5 2 1-15,0 1-5 0,3 3-1 0,-5-2-6 16,4 0-4-16,-7 0 1 0,2-3-5 0,-3 0 2 16,-6-5-1-16,2-1-2 0,-4-2-1 0,-2-5-9 15,0-1 2-15,-2-7-3 0,1-11 7 16,0-10 7-16,-1-8 1 0,4-9 6 0,-2-1-5 16,4-8 4-16,0-5-4 0,3-9-5 0,2-8-5 15,4-6-4-15,5-6 1 0,-1-5 0 16,8-5 1-16,1 0-2 0,7-5-2 0,1-2 3 0,4-1-3 15,4-1 3-15,2 1 0 0,7 0-4 16,-1 2 4-16,3-1-3 0,3 1 3 0,-2 1-2 16,3 3 2-16,0 1 1 0,3 3-2 0,1 7 2 15,0 2-3-15,-1 4 0 0,-1 7 2 0,-5 3-5 16,2 5 3-16,-3 7-2 0,-3 5-4 0,-3 6-6 16,-2 6-4-16,-8 9 2 0,-2 5 1 15,-2 6 12-15,-7 8 3 0,2 3 5 0,-6 6 4 16,-4 2-5-16,-1 2 5 0,3-3-3 0,-5-4 0 15,4 4 3-15,1-7-4 0,-4-2 0 16,6-5-3-16,4-5-1 0,-1-6-10 0,0-2-26 16,5-3-59-16,-3-3-56 0,6-6-22 0,1-3-10 15,4-4 7-15,3-5-7 0,0-3-29 16,5-4 2-16,-3-4 39 0,3-4 35 0,2-1 32 16,-2-1 19-16,-1-2 6 0,-6 1 25 0,6 0 28 15,-7 1 14-15,3 0 7 0,-2 3 12 0,-2 2 18 16,-3 4 70-16,-3 2 81 0,-2 5 57 15,-1 1 41-15,-2 3-26 0,-4 3-44 0,-3 1-38 16,-1 0-40-16,0 3-37 0,-6-4-34 0,4 4-20 16,-6 2-21-16,-6 3-4 0,1 4-4 0,1 1-7 15,-7 3 7-15,5 4-1 0,-4-1 2 0,3 6 5 16,-1-2-2-16,2 2 4 0,0-3-2 0,0-2 4 16,5 2-2-16,5-5-3 0,1-3-2 15,6 0-6-15,1-4 4 0,1-2 1 0,3 0 1 16,4 0 4-16,-3-3 0 0,6 0 1 0,3-3-4 15,3-1 5-15,2-3-10 0,-3 0 0 0,7-3 0 16,-6 3-9-16,5-1 8 0,-6 1-5 16,-3 1-1-16,-1 1 2 0,-4 4-6 0,-2-1 0 15,-5 4-2-15,-1-2 1 0,0 0 4 0,-1 3 4 16,-1 0 8-16,1 3-7 0,-3 1 7 16,1-2-4-16,0 1-3 0,3-3 7 0,0 0-7 15,2-1 3-15,2-2 3 0,1 0-1 0,1-2 4 16,6-1-4-16,0-3-2 0,1 0-8 15,0-3 4-15,6 0-4 0,-1-2-6 0,-2-2 8 16,5 0-15-16,-5-3-6 0,0 0-22 0,5 1-30 16,-7 3-28-16,2 0-31 0,-2 0-12 0,1 1-24 15,-3-1-41-15,1 1-48 0,-1 0-86 0,-1-3-90 16,-3 0 41-16,0-2 394 0,-3-1 0 0</inkml:trace>
          <inkml:trace contextRef="#ctx0" brushRef="#br0" timeOffset="19104.4897">2525-369 1 0,'-2'-17'0'15,"-7"-6"144"-15,4-2 264 0,-5 8-41 0,4 3-38 16,-1 5-46-16,4 2-55 0,-5 1-50 16,5 3-47-16,2 1-40 0,0 2-39 0,1 2-27 15,0 2-14-15,0 10-7 0,1 3 11 0,0 9 8 16,2 8 8-16,1 8 8 0,0 6 3 16,-2 9 2-16,-1 2-7 0,-1 5-3 0,-1 5-5 15,-2 3-1-15,-4 2 2 0,4 2-6 0,-3 1 2 16,-1 0-7-16,0-2-3 0,1-6 1 0,-4-5-9 15,5-7 2-15,-4-3-2 0,0-5-5 16,0-6-3-16,-2-4-13 0,1-4-14 0,-2-9-29 16,1-4-28-16,-1-8-45 0,4-2-59 0,-4-9-69 15,1-3-98-15,-4-4-137 0,-1-8-107 0,-3-5 65 16,1-6 534-16,0-6 0 0,-2-3 0 16,4-5 0-16,-4 0 0 0,2-5 0 0,4 0 0 15,2-4 0-15,8 1 0 0,0-6 0 0,5 2 238 16,4-1 35-16,9 0-44 0,-1 5-35 0,2 7-45 15,9-3-37-15,1 8-31 0,5 3-19 0,5-1-8 16,0 7 2-16,2 0 8 0,2 3 0 0,7 5-2 16,-3 2-13-16,-1 4-9 0,1 6-16 15,-5 2-11-15,-2 4-4 0,-6 2-10 0,-5 7-4 16,-3 3-8-16,-9 1-7 0,-10 5-8 0,-3-1-6 16,-6 3 3-16,-10 5-3 0,-4-2 6 15,-8-3 2-15,-6 2 0 0,1-3 7 0,-5 0 6 16,1-4 6-16,-2-1 5 0,8-4 2 0,4-4 2 15,2 0 3-15,3-7 5 0,8-2 7 0,1-4 6 16,5 2-2-16,6-3-16 0,4-2-11 16,5-2-9-16,5-5 5 0,3 1 14 0,9-1 7 15,4-3 4-15,2-5 1 0,7 1-2 0,2-1 0 16,1-2-4-16,2 1-3 0,5-3-1 0,-3-1 0 16,6-2-1-16,-6-1 2 0,2 0 1 15,-8-3-2-15,-3-2-1 0,2-6-1 0,-9 0-4 16,-1-3-3-16,-5 0 1 0,-7 3 5 0,-3 0 7 15,0 6 9-15,-9 6 2 0,-2 2 3 0,-3 6 4 16,-2 3 2-16,-6 0 7 0,-2 6 2 0,1 1 1 16,-2 1 2-16,2 3-7 0,-5 3-5 15,3 2-10-15,-1 3-7 0,1 3-7 16,-2 3-4-16,2 6 1 0,-1 6-5 0,1 5 8 16,1 5 4-16,1 5 2 0,4 4 7 0,-2 9-2 0,2 5-1 15,1 3-1-15,3 5-2 0,-6-7-2 16,7 4 0-16,1-2 1 0,-2-3-3 0,3-4 0 15,-2-2-3-15,2-6-2 0,2-7 2 0,1-3 0 16,-2-6 0-16,2-5 0 0,-2-3-4 16,6-8 1-16,-6-3-2 0,1-1 4 0,-2-3 8 15,1-1 9-15,3-2 8 0,0-4 1 0,0-7-5 16,1-2-8-16,3-4-4 0,0-1-3 0,-1 1-4 16,4-3 1-16,-4-1-4 0,-1 5-1 15,4-1 0-15,-5 7-6 0,3 4-4 0,-4 4-8 0,-1 4-4 16,4 2 0-16,-3 2 3 0,-3 2 9 15,3 5 5-15,1-1 4 0,-1 3 1 0,4 2 3 16,-2-4 0-16,4 3 2 0,0-1 0 0,5-6 1 16,-1 4 1-16,2-4 2 0,7-3 1 15,0-2 0-15,1-2-2 0,3-4-3 0,4-1-2 16,-3 0-2-16,1-5 3 0,4 2-1 0,-7-3 0 16,0 2-2-16,-6 1-5 0,0-3 5 0,-5 0-1 15,-3 1 3-15,-5 1 1 0,1 3-1 0,-6-1 3 16,1 1 7-16,0 3 5 0,-6 2 0 15,3 1-1-15,-1 1-10 0,-1 3-9 0,2-3-2 16,0 0-8-16,0 0-2 0,0 0 1 0,2 0-9 16,-1 0 3-16,2 0 3 0,1 1 5 15,0 1 10-15,1-2 4 0,5-2-1 0,2 2-3 16,4-4 0-16,2 1-2 0,-1-3 4 0,4-2 2 16,-2 2-4-16,6 0 1 0,-5-1-5 0,-1 1 0 15,-1-2 6-15,0-2 0 0,-3-2 3 16,1-1-1-16,-1-3 1 0,-2-2 0 0,-1 0 1 15,-2-5 4-15,-6 0-4 0,4 2 3 0,-7 4-1 16,-1 5 3-16,-4 1 3 0,-1 7-4 0,2 4-5 16,-6 6-11-16,2 6-3 0,-6 7 2 15,-7 13 7-15,-2 9 11 0,2 12 6 0,-6 6 10 16,2 6 4-16,0 10 1 0,4 3 0 0,-3 7-9 16,2 4-5-16,3-1-5 0,5 1-8 0,8 4-4 15,-5 4-11-15,9 2-44 0,2 3-109 0,2-1-239 16,8-9-649-16,1-7-215 0</inkml:trace>
        </inkml:traceGroup>
      </inkml:traceGroup>
    </inkml:traceGroup>
    <inkml:traceGroup>
      <inkml:annotationXML>
        <emma:emma xmlns:emma="http://www.w3.org/2003/04/emma" version="1.0">
          <emma:interpretation id="{1EC8A755-13F8-4FFF-BFF0-5A4158410CFD}" emma:medium="tactile" emma:mode="ink">
            <msink:context xmlns:msink="http://schemas.microsoft.com/ink/2010/main" type="paragraph" rotatedBoundingBox="7023,16646 11278,16542 11331,18747 7077,18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59050F-02E2-4160-B0D8-B2DF5152DCA1}" emma:medium="tactile" emma:mode="ink">
              <msink:context xmlns:msink="http://schemas.microsoft.com/ink/2010/main" type="line" rotatedBoundingBox="7023,16646 11278,16542 11331,18747 7077,18850"/>
            </emma:interpretation>
          </emma:emma>
        </inkml:annotationXML>
        <inkml:traceGroup>
          <inkml:annotationXML>
            <emma:emma xmlns:emma="http://www.w3.org/2003/04/emma" version="1.0">
              <emma:interpretation id="{923AC41F-2692-40A6-B86F-02C95B26CC25}" emma:medium="tactile" emma:mode="ink">
                <msink:context xmlns:msink="http://schemas.microsoft.com/ink/2010/main" type="inkWord" rotatedBoundingBox="7023,16646 11278,16542 11331,18747 7077,18850"/>
              </emma:interpretation>
              <emma:one-of disjunction-type="recognition" id="oneOf4">
                <emma:interpretation id="interp20" emma:lang="en-IN" emma:confidence="0">
                  <emma:literal>Electricity</emma:literal>
                </emma:interpretation>
                <emma:interpretation id="interp21" emma:lang="en-IN" emma:confidence="0">
                  <emma:literal>Electrically</emma:literal>
                </emma:interpretation>
                <emma:interpretation id="interp22" emma:lang="en-IN" emma:confidence="0">
                  <emma:literal>Electricality</emma:literal>
                </emma:interpretation>
                <emma:interpretation id="interp23" emma:lang="en-IN" emma:confidence="0">
                  <emma:literal>Electrical</emma:literal>
                </emma:interpretation>
                <emma:interpretation id="interp24" emma:lang="en-IN" emma:confidence="0">
                  <emma:literal>Electricals</emma:literal>
                </emma:interpretation>
              </emma:one-of>
            </emma:emma>
          </inkml:annotationXML>
          <inkml:trace contextRef="#ctx0" brushRef="#br0" timeOffset="26682.6986">335 2278 1 0,'2'-1'0'0,"2"-4"0"0,5-2 0 15,-2 2 0-15,1-1 0 0,4 0 0 16,-3 0 0-16,1 1 0 0,-2-3 0 0,-2 1 0 16,0-1 181-16,0-1 103 0,1-5-19 0,0 1-17 15,-2-4-13-15,-2 1-32 0,2-3-21 0,1 1-32 16,-4 2-38-16,0-3-23 0,2 3-17 16,-3-2-10-16,-2 2-9 0,-1-2-2 0,-2 3-6 15,2 0-1-15,-5 0-2 0,1 1-5 0,-4 5-3 16,0 0-8-16,-2 3-3 0,-1 3-11 15,-5 1-6-15,2 4 0 0,-2 2-7 0,-5 4 2 0,-3 4-2 16,-9 5-2-16,6 1 5 0,-5 5-2 16,1 3 1-16,2 4-1 0,0 0-3 0,3 1 3 15,5 2-2-15,3-2 3 0,1 3-3 0,3-2 0 16,6 1-3-16,4-4-2 0,1-1 3 0,4 1-3 16,3 0 3-16,2-2 0 0,3-1-3 15,6-6 4-15,-1-2 2 0,3-3 5 16,3-3 3-16,3-3 1 0,0-1-1 0,4-4-5 0,0-1 1 15,-2 0-3-15,-4-2 1 0,1 2-2 16,-3 0-2-16,-6-1 3 0,-2-2-3 0,-2-2 4 16,-6-1 5-16,1 3 3 0,-2 2 7 0,-3-1-2 15,-1 2-1-15,-4 0-6 0,-5 5-5 0,-6 1 1 16,-3 6-3-16,-5-1 3 0,-2 1-2 16,-5 2 0-16,2 2 2 0,-3 6 1 0,1 0-2 15,0 3-1-15,-2 1 0 0,8 3-1 0,-4 3 4 16,5-1 3-16,1 2 0 0,6-2-1 15,5 0-6-15,9-2 0 0,3-4 2 0,7-2 0 16,5-7 5-16,7 2 0 0,5-6 0 0,5-4 8 16,1-5 5-16,8-3 4 0,3-6 7 0,6-6-8 15,-1-5-8-15,8-4-5 0,-3-5-4 0,2 2-1 16,-2-4 1-16,-4-2-7 0,-2 2-2 16,-2-6 0-16,-3 0-2 0,-3-4 6 0,1-2-6 15,-6-4-1-15,-2 1-3 0,-1-2-5 0,-5-4 2 16,-2-1-2-16,-4-2 4 0,-1 0 2 0,-3-4-1 15,0-3 4-15,-7-1 0 0,1 3 5 16,-1 5 1-16,-2 6 2 0,-2 5 1 0,0 6-2 16,-4 6 5-16,1 6 2 0,-3 2 4 0,1 7 2 15,-2 2 0-15,1 3 0 0,0 2-5 0,4 2-1 16,-5-1-4-16,3 6-5 0,1 3-4 16,-3 6-5-16,-1 4 2 0,-3 9 3 0,2 6 4 15,0 7 4-15,-5 3-2 0,6 5 1 0,1 5 1 16,-1 3 0-16,1-1 4 0,1 3 0 0,0-3 2 15,1-3-5-15,0-1-3 0,1-4 4 16,-1-2-2-16,4-4 4 0,4-2 0 0,-1-3-2 16,1-5-6-16,0-2 1 0,4-6-1 0,-3-3-3 15,3-2-5-15,-1-5-16 0,1-2-46 0,3-3-89 16,-6-2-150-16,4-4-310 0,-2-3-890 0</inkml:trace>
          <inkml:trace contextRef="#ctx0" brushRef="#br0" timeOffset="27059.669">503 2865 865 0,'5'-6'134'0,"2"-5"-136"0,6-2-2 0,9-1 53 16,1-2 48-16,-1 0 24 0,4 1 1 15,-1-1-41-15,2 1-33 0,0-2-23 0,5 2-7 16,0-3-3-16,0 2-6 0,-2-2 3 0,-3 2 1 15,-3-1 1-15,-4 2 4 0,-3-1 0 0,-2 1 4 16,-7 0 3-16,-2 1 8 0,-5 1 9 0,-2 3 3 16,-6 2-4-16,-4-1-12 0,0 5-10 15,-6 2-8-15,-2 2-3 0,-2 2 5 0,-3 2-6 16,-5 6 2-16,0 1 1 0,-1 5 4 0,4 1 7 16,-1 2 15-16,1 4 12 0,1-2 3 0,6 4 10 15,0 2-6-15,3 3-4 0,3-2-2 16,1 2-8-16,5-2-6 0,3 0-8 0,8-7-7 15,1 1 4-15,8-6 2 0,-3 1 3 0,8-7 2 16,0 0-2-16,3-4-5 0,5-3-1 16,1 0 0-16,0-4-15 0,5-1-3 0,0-2-10 15,-3-2-22-15,1-3-30 0,-3 2-67 0,-3-4-95 16,0-2-129-16,1 1-211 0,-4-1-313 0,-1-3 386 16</inkml:trace>
          <inkml:trace contextRef="#ctx0" brushRef="#br0" timeOffset="27342.5842">1234 2545 187 0,'0'-5'214'0,"-2"0"-101"16,-2-1-3-16,3 3 24 0,-5 2 15 16,4-1 4-16,-9 2-21 0,-1 2-22 0,-3 2-1 0,-1 3 7 15,-5 5 5-15,-1 0-3 0,1 6-7 16,-5 3 0-16,4 1-6 0,0 4-8 0,2 1-12 15,4 3-17-15,-3 1-16 0,6-4-11 0,5 0-3 16,-2-3-16-16,9-2-4 0,4-3-4 16,6-4-3-16,0-2 11 0,9-3 2 0,-2-4-2 15,8-4-6-15,4-4-9 0,4-2-7 0,3-2-2 16,4-3-6-16,0-1-28 0,-1 0-51 0,-1-4-72 16,-6 1-73-16,4-2-58 0,-6-3-59 0,2 0-60 15,-3 1-147-15,-6-6 55 0,-1-2 501 16</inkml:trace>
          <inkml:trace contextRef="#ctx0" brushRef="#br0" timeOffset="27568.4771">1520 2067 1 0,'-8'-26'0'0,"0"-5"144"0,-1-6 119 0,-2 12 24 16,5 11 24-16,-1 1 1 0,0 3-48 0,0 4-58 16,5 1-46-16,-1 2-40 0,2 3-34 15,-2 0-36-15,3 2-24 0,3 4-16 0,-6 6-7 16,3 8 15-16,-3 6 9 0,1 7 9 0,-2 7 10 15,0 8-4-15,2 3 2 0,1 1-6 0,1 5-5 16,-1 0 0-16,1 2-3 0,1-2-5 16,-1-2-7-16,0-2 0 0,1-7-8 0,3-2 1 0,-2-3-1 15,2-7-8-15,-2-4-4 0,5-3-12 16,-2-5-29-16,6-4-70 0,-5-1-114 0,4-3-184 16,-3-3-360-16,0-7-331 0</inkml:trace>
          <inkml:trace contextRef="#ctx0" brushRef="#br0" timeOffset="27742.9335">1173 2764 1597 0,'-5'-9'73'0,"2"-2"-62"0,0-2-11 16,12-7 11-16,8 2 20 0,6-2 12 0,5-3-4 15,3 2-15-15,-2 1-10 0,9 2-10 16,1-4-27-16,1 4-68 0,1 1-106 0,0-2-147 15,-2 5-255-15,-7 0 7 0</inkml:trace>
          <inkml:trace contextRef="#ctx0" brushRef="#br0" timeOffset="28508.6531">1602 2777 439 0,'-6'4'239'0,"-1"2"-207"0,-5 2-12 16,8-2 79-16,1-3 79 0,3-2 53 0,0-1 24 15,0 0-50-15,3 0-50 0,-1-1-34 16,1-2-26-16,8-3-30 0,0-5-23 0,2-2-9 15,3-2-3-15,8-3-3 0,-2-1-3 0,3-4-2 16,-1 1-8-16,6-3-4 0,-1-1-2 0,-2 0 0 16,-3-2 0-16,-4-1 2 0,3 3-3 15,-7-2-5-15,-1 1 3 0,2 0-2 0,-5-1 1 16,-1 3 0-16,-1 0-3 0,-2 7-1 0,-3 3-1 16,-2 4 2-16,-2 2 2 0,-2 1 0 0,-1 4-4 15,0-1-12-15,-4 2-10 0,0 3-10 0,-1 0-2 16,-2 3 11-16,-4 3 4 0,-4 5 9 0,1-2 2 15,1 2 1-15,0 4 5 0,2 0-1 16,-2 4 2-16,3-2 0 0,0 2 0 0,5 0-2 16,1-3 3-16,6 2 4 0,1 0-3 0,7 0 5 15,-4 1-3-15,6-2 1 0,-4 0 4 0,5-2-4 16,1 0 2-16,1 1-1 0,-1-1-2 16,-1 0 0-16,-1 2 2 0,-2-2 3 0,2 2-1 15,-3-4 4-15,-2 2 0 0,-2-3-1 0,2 1 7 16,-3-1-3-16,1 0 3 0,-2-3 1 15,-1-2-5-15,1-1 2 0,1-1-4 0,-1-1 4 16,0-1-3-16,2 0 2 0,1 0 2 0,-3-3 2 16,1 0 11-16,-2 0 3 0,2 0 9 0,0 3 5 15,4-3-6-15,-2 2-2 0,6-4-8 16,-4-2-6-16,5 1-5 0,3-2-5 0,4 1-3 16,1-2-8-16,-1 0 0 0,4-1-2 0,-2-2-1 15,1-1 0-15,3-4-8 0,-4-1-6 0,1-3-3 16,1 0 1-16,-5-3 7 0,2-2 5 15,-4 2 3-15,-3-1-1 0,-4-5 2 0,4 3-1 16,-5 2 3-16,-1 1 4 0,-3 3 0 0,0 5 2 16,-3 0-1-16,-3 4 2 0,0 3 4 15,1-1 2-15,-5 5-1 0,3 0-4 0,1 0-2 16,-4 4-8-16,5 1-2 0,0 3 1 0,-2 3-4 16,-2 5 4-16,3 2 2 0,-2 2-1 0,1 4 3 15,1-1-2-15,0 3 3 0,3 1-4 0,0-1 1 16,3-1-1-16,0-1-1 0,5-2 0 0,-4-4-8 15,5 0-12-15,2-4-38 0,2-3-98 16,2-1-155-16,1-4-342 0,8-8-858 0</inkml:trace>
          <inkml:trace contextRef="#ctx0" brushRef="#br0" timeOffset="28663.8066">2389 2210 1721 0,'-16'-13'179'0,"-1"0"-136"15,-1-4-27-15,8 11-5 0,7 3 5 16,3 0-6-16,0 3-18 0,0 0-33 0,1 2-25 16,1 0-47-16,4 2-68 0,2 3-108 0,6 5-230 15,-2-1-236-15,4 4 732 0</inkml:trace>
          <inkml:trace contextRef="#ctx0" brushRef="#br0" timeOffset="29074.9241">2703 2362 597 0,'-7'1'239'0,"-5"1"-203"0,-2 3 8 0,2 1 79 15,-1 1 64-15,1 4 33 0,-4 5-7 0,2 3-56 16,-5 2-40-16,-1 1-15 0,-2 2-9 16,5 1-6-16,-1 1-9 0,0-2-5 0,7-1-12 15,3-3-14-15,0-4-5 0,6 1-17 0,10-2-6 16,-2 0-4-16,7-3-8 0,5-3 3 0,3 0-6 15,5-6 0-15,2-2-5 0,3-2-3 0,2-2-5 16,-1-3-8-16,2-3-1 0,2 0-14 16,-6-3-9-16,-2-1-7 0,-4-1-8 0,0-4 13 15,-8 0 15-15,0-4 13 0,0-2 9 16,-2-2 6-16,-5 1 2 0,-1-5-1 0,-4 5 9 16,-3-2-4-16,-1 2 5 0,-1 3 8 0,0 5 3 15,-1 5 15-15,-3 6 3 0,1 1 0 0,1 5-4 16,1 0-17-16,-5 6-7 0,3 2-9 15,-7 7 2-15,4 2 0 0,-2 5 2 0,0-1 3 0,5 3-5 16,-2-5 2-16,2 0-5 0,3 2-2 16,2-4 5-16,3 0-6 0,3-2-1 0,2-1-3 15,3-5-8-15,2-1-6 0,2-3-9 0,-1-4-20 16,3-1-62-16,3-3-74 0,-4-1-94 16,3-2-120-16,-2-1-153 0,-1-4-187 0,0-1 528 15</inkml:trace>
          <inkml:trace contextRef="#ctx0" brushRef="#br0" timeOffset="29760.4657">3184 1888 1 0,'-2'-26'0'0,"-8"-7"243"0,6-5 94 16,-4 9 22-16,4 9-19 0,-4 4-49 15,4 3-60-15,-2 3-40 0,-1 4-36 0,3-1-28 16,-4 4-31-16,6 3-26 0,1 0-23 0,-2 3-27 15,-2 4-6-15,2 3-6 0,1 7 1 0,-1 8 7 16,-4 6-1-16,5 6 4 0,-2 6-3 16,-2 5 3-16,4 4 0 0,-2 3-3 0,-5 2 2 15,5 4-9-15,-4 1 3 0,6-3-1 0,-2 3-5 16,-2-3 5-16,5-7-7 0,2-2 1 0,5-8-2 16,-2-8-2-16,2-4 2 0,5-6-3 15,0-7 3-15,1 2-6 0,1-7 4 0,1-3-2 16,-2-2-5-16,1-5 9 0,2-2-10 0,-2-3 4 15,2-5 2-15,1 1-3 0,-2-5 4 16,2-5-1-16,0-1 1 0,-4-4 0 0,0-4 1 16,-3 1 0-16,1-3-1 0,2-2 7 0,-1 3-5 15,-7 0 3-15,2 1 3 0,-3 8-6 0,-3 1 8 16,1 5 4-16,-2 6 8 0,1 1 4 0,-1 5 0 16,-1 0-10-16,-3 3-11 0,2 0-2 0,-1 5-8 15,-4 4 3-15,3 2 4 0,-5 3-6 16,5-3 6-16,-2 1-4 0,6-5 0 0,2-1 6 15,3 0-4-15,3-2 3 0,0-1-1 0,2-1-3 16,2-2 0-16,2-2 2 0,3-1 3 16,4-3-7-16,-2-1 6 0,6-2-2 0,-4-3-3 15,0-3 7-15,2 2-4 0,-5-7 0 0,-2 0-1 16,-2 2 2-16,-1-4-1 0,-2 1 0 0,-6 3 7 16,-3-1-5-16,0-2 4 0,-1 5-1 15,-1 1-2-15,0-2 7 0,-3 7-2 0,-3 2 2 16,4 4-3-16,1 2-4 0,-1-1-3 0,-2 2-5 15,2 1 1-15,-4 4-2 0,2 7 3 0,0 4 0 16,-5 7-1-16,-1 8 7 0,-1 5-3 16,-1 9 4-16,1 5 3 0,-2 4-3 0,1 4 6 15,-3 5 1-15,3 5 2 0,-1 3 5 0,1 5-6 16,1 3-3-16,1 6-6 0,4 8-2 16,-2 3-3-16,4 4 2 0,-4-13 2 0,7-7-5 0,-2-8 1 15,0-7-4-15,2-9 1 0,1-7 3 16,2-11-7-16,5-7-3 0,-1-11-18 0,-1-7-24 15,3-9-27-15,-4-4-32 0,-2-4-61 0,2-4-129 16,-2-7-272-16,3-5-469 0,-3-12 396 16</inkml:trace>
          <inkml:trace contextRef="#ctx0" brushRef="#br0" timeOffset="30185.5175">2324 2238 2779 0,'-10'-10'108'15,"6"2"-107"-15,-4 1-32 0,11 5-10 0,6 1 1 16,2-2-7-16,-2-2-205 0,3 0-784 0,5 3-404 16</inkml:trace>
          <inkml:trace contextRef="#ctx0" brushRef="#br0" timeOffset="30014.903">2624 2507 2260 0,'16'-11'158'0,"11"-5"-136"16,18-4-22-16,19 0 17 0,13-5 26 15,6 4 16-15,10-2 8 0,6 0-7 0,-1 4-14 16,5 0-11-16,2-1-7 0,-5 4-10 0,-3 2-9 15,-14 1-6-15,-5 3-16 0,-14-2-24 16,-11 0-62-16,-16 6-133 0,-9-2-203 0,-13 4-386 0,-7 2-366 16</inkml:trace>
        </inkml:traceGroup>
      </inkml:traceGroup>
    </inkml:traceGroup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5:43.7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9B9F91-5501-4DCF-B262-F6C596FB936F}" emma:medium="tactile" emma:mode="ink">
          <msink:context xmlns:msink="http://schemas.microsoft.com/ink/2010/main" type="writingRegion" rotatedBoundingBox="13245,10244 18823,9728 19194,13744 13617,14260"/>
        </emma:interpretation>
      </emma:emma>
    </inkml:annotationXML>
    <inkml:traceGroup>
      <inkml:annotationXML>
        <emma:emma xmlns:emma="http://www.w3.org/2003/04/emma" version="1.0">
          <emma:interpretation id="{D13C049D-928C-4D34-9871-9C948D8FFA60}" emma:medium="tactile" emma:mode="ink">
            <msink:context xmlns:msink="http://schemas.microsoft.com/ink/2010/main" type="paragraph" rotatedBoundingBox="16166,11061 14184,11320 14042,10230 16024,99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3C9AA09-E04C-4454-9E51-12A87111FFF1}" emma:medium="tactile" emma:mode="ink">
              <msink:context xmlns:msink="http://schemas.microsoft.com/ink/2010/main" type="line" rotatedBoundingBox="16166,11061 14184,11320 14042,10230 16024,9971"/>
            </emma:interpretation>
          </emma:emma>
        </inkml:annotationXML>
        <inkml:traceGroup>
          <inkml:annotationXML>
            <emma:emma xmlns:emma="http://www.w3.org/2003/04/emma" version="1.0">
              <emma:interpretation id="{D0BE8CC7-A619-4148-B85D-280EC4925961}" emma:medium="tactile" emma:mode="ink">
                <msink:context xmlns:msink="http://schemas.microsoft.com/ink/2010/main" type="inkWord" rotatedBoundingBox="16166,11061 14184,11320 14042,10230 16024,9971"/>
              </emma:interpretation>
              <emma:one-of disjunction-type="recognition" id="oneOf0">
                <emma:interpretation id="interp0" emma:lang="en-IN" emma:confidence="0">
                  <emma:literal>do</emma:literal>
                </emma:interpretation>
                <emma:interpretation id="interp1" emma:lang="en-IN" emma:confidence="0">
                  <emma:literal>fed</emma:literal>
                </emma:interpretation>
                <emma:interpretation id="interp2" emma:lang="en-IN" emma:confidence="0">
                  <emma:literal>fret</emma:literal>
                </emma:interpretation>
                <emma:interpretation id="interp3" emma:lang="en-IN" emma:confidence="0">
                  <emma:literal>ore</emma:literal>
                </emma:interpretation>
                <emma:interpretation id="interp4" emma:lang="en-IN" emma:confidence="0">
                  <emma:literal>doo</emma:literal>
                </emma:interpretation>
              </emma:one-of>
            </emma:emma>
          </inkml:annotationXML>
          <inkml:trace contextRef="#ctx0" brushRef="#br0">535-3807 1 0,'1'-10'0'0,"0"-8"0"0,2-1 0 16,0-1 0-16,2 1 0 0,-1 2 0 0,0-1 100 16,-2-1 126-16,-2-1 16 0,-4 1-13 0,1 2-17 15,-4 2-24-15,2 2-20 0,-7 0-28 0,5 4-29 16,-2-2-22-16,-3 5-23 0,0 0-16 15,-5 5-11-15,3 1-11 0,-4 3-9 0,-2 3-5 0,1 4-2 16,-2 4 1-16,-6 5 4 0,0 5-1 16,-8 4 0-16,5 3 1 0,-5 4 0 0,0 2 2 15,4 2-1-15,-3 4 0 0,2-1-3 0,4 3 0 16,3 1-4-16,-2-2-1 0,8 2-5 16,-1-6-7-16,8-3-2 0,5-5-5 0,0-3-4 15,10-6 4-15,3-3-7 0,-1-4 2 0,7-2-1 16,1-6 8-16,1-2 10 0,3-3 7 0,5-4 9 15,2-4 1-15,3-2 0 0,2-6-3 16,6 1-5-16,-4-3 4 0,2-1-5 0,-3 0 0 16,-2-1 2-16,-1-1-3 0,-2 1 0 0,-1-1-2 15,-5 5 0-15,-4-1-6 0,-3 3 2 16,-3 1-2-16,2 1-3 0,-3 5 1 0,-1 1-2 16,-3 3-3-16,-3-2 0 0,2 4-2 0,-3-2 1 15,0 3-2-15,1 4 2 0,-1 4 4 0,0 2 6 16,-1 7 5-16,-3 3 3 0,1 6 5 15,-1 2-5-15,-1 4-1 0,-2-1-1 0,2-1-9 16,-1 0 1-16,4-2 0 0,-1-1 1 0,-1-2 0 16,0-1 0-16,3-1 1 0,-2-6-2 0,-1 1 3 15,3-1-6-15,-3-6-11 0,4-2-26 0,-2-3-64 16,2-5-80-16,2 0-112 0,-1-4-128 16,2-2-224-16,1-2 38 0</inkml:trace>
          <inkml:trace contextRef="#ctx0" brushRef="#br0" timeOffset="350.4959">751-3592 1230 0,'2'-1'114'0,"-4"-1"-83"0,0 1-52 16,2 1-36-16,0 1 20 0,-1 4 33 0,0 1 37 15,-3 4 33-15,-2 2 9 0,2 1 9 0,-2 7-2 16,-1 1-1-16,-3-3-3 0,2 6-15 0,-1 1-9 15,1-1-13-15,1 3-9 0,1-3-9 16,2-2-5-16,2-3-2 0,2-5-4 0,2-2-3 16,2-6-1-16,2-2 3 0,1-2 9 0,6 0 6 15,1-7 7-15,6-1-1 0,-1-6-3 0,5-2-2 16,-1-1-4-16,1-1-2 0,-3-2-3 0,2 2 3 16,-7-2 5-16,-4 4 8 0,-4-2 12 0,-5 1 1 15,-3-1 2-15,-3 0-8 0,-4-2-15 16,-1 4-7-16,0-2-8 0,-5 2-8 0,-3 0-4 15,-2 5-1-15,0 1-8 0,-5 0 0 0,4 4 2 16,-5 1-8-16,0 3 1 0,2 1-4 16,2 1-17-16,0 2-18 0,3 2-59 0,2-3-83 15,4 1-119-15,7 1-181 0,4-2-217 0,3 0 124 16</inkml:trace>
          <inkml:trace contextRef="#ctx0" brushRef="#br0" timeOffset="666.6951">1291-4000 986 0,'-4'-10'136'0,"-1"-5"-34"0,1-1 41 0,1 5 19 0,2 1 17 15,1 7 6-15,-2 0-19 0,2 0-17 16,0 4-23-16,-2-1-37 0,0 2-42 0,2 2-24 15,-1 1-15-15,-2 5-2 0,1 10 3 0,-5 6 4 16,-1 9 6-16,-4 3-1 0,1 6 0 16,-1-2 0-16,3 3-3 0,-1 1-1 0,-2-1-3 15,5 4 1-15,-3-4-3 0,3 2 0 0,-1-5-2 16,4-1-4-16,0-5 2 0,0-5-3 0,0 0 2 16,4-4-2-16,0-3-4 0,0-5-5 15,0-2-6-15,4-5-15 0,-2-4-36 0,-2-5-57 16,2 0-82-16,-2-2-102 0,1-1-143 0,-1-1-267 15,2-2-73-15</inkml:trace>
          <inkml:trace contextRef="#ctx0" brushRef="#br0" timeOffset="1327.5456">1711-3556 223 0,'0'-3'252'0,"1"-2"-146"0,-1-1 0 15,3-1 28-15,-3 0 47 0,0-1 38 0,0-1 2 16,-3 2-18-16,0-2-17 0,-2 0-17 0,0 1-22 16,-3-1-24-16,0 1-27 0,-1 2-27 0,-1 1-27 15,0 2-16-15,-2 2-9 0,-1 1-5 16,-2 3 0-16,-2 3 0 0,-1 4-4 0,-3 2 0 15,1 3-1-15,-3 3 1 0,0 0 1 0,3 4 0 16,-3 4-1-16,4-2-1 0,-2-3-1 16,5 5-1-16,3 0 0 0,2-1-1 0,4 3-3 15,4-5-3-15,1-3-6 0,4-3-3 0,1-7 4 16,2 0-2-16,6-3 8 0,1-4 5 0,6-3 1 16,6-6 7-16,1-3-3 0,5-3 3 0,-2-5-1 15,5 0-2-15,-3-4-1 0,-5-3 1 16,-3-3 2-16,-1 5-1 0,-2-4 3 0,-1 0-4 15,0-1 0-15,-4-7 2 0,-1-1 0 0,1-2 0 16,-2-5-2-16,-2-2-6 0,4-4-1 16,3-1-2-16,1-5 3 0,-2-1 2 0,-3 1 1 0,-1 5-1 15,-4 6 0-15,-2 4 1 0,-6 7 2 16,-2 8 3-16,-3 4-1 0,-2 5-3 0,-4 5-4 16,1 2-5-16,0-1 0 0,2 4-2 15,0 4-3-15,3-1-5 0,-3 8-5 0,1 2 2 16,0 1 2-16,-3 4 10 0,3 7 6 0,-2 6 1 15,-1 9 1-15,2 5-1 0,0 8 3 0,1 2 4 16,2 1 4-16,1 2 2 0,1 2 2 0,1-4 0 16,-1 3-1-16,0 1-2 0,3-4 0 15,-2 1-5-15,2-1-1 0,0-3-4 0,0-1-2 16,0-2 1-16,0 0 0 0,0-4 2 0,-2-5-2 16,2-5 0-16,-1-8-2 0,1-2 2 0,0-7 4 15,-1-1-5-15,1-4 3 0,0-4 1 16,1-2-4-16,-1-3 15 0,0-2 4 0,1 2 6 15,-1-1 5-15,0-2-16 0,0-2-13 0,0-2-15 16,-1-4-21-16,0 2-30 0,-3-1-67 0,1 0-147 16,-4 2-384-16,3-1-944 0</inkml:trace>
        </inkml:traceGroup>
      </inkml:traceGroup>
    </inkml:traceGroup>
    <inkml:traceGroup>
      <inkml:annotationXML>
        <emma:emma xmlns:emma="http://www.w3.org/2003/04/emma" version="1.0">
          <emma:interpretation id="{71EA9940-546C-4BA5-97E2-E8534D33D458}" emma:medium="tactile" emma:mode="ink">
            <msink:context xmlns:msink="http://schemas.microsoft.com/ink/2010/main" type="paragraph" rotatedBoundingBox="13562,11377 18929,10881 19118,12917 13750,13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B69C3A-2848-4682-A3BB-A70826F19D6B}" emma:medium="tactile" emma:mode="ink">
              <msink:context xmlns:msink="http://schemas.microsoft.com/ink/2010/main" type="line" rotatedBoundingBox="13562,11377 18929,10881 19118,12917 13750,13414"/>
            </emma:interpretation>
          </emma:emma>
        </inkml:annotationXML>
        <inkml:traceGroup>
          <inkml:annotationXML>
            <emma:emma xmlns:emma="http://www.w3.org/2003/04/emma" version="1.0">
              <emma:interpretation id="{CF5A3982-CDE4-455F-803D-8A1963C41E56}" emma:medium="tactile" emma:mode="ink">
                <msink:context xmlns:msink="http://schemas.microsoft.com/ink/2010/main" type="inkWord" rotatedBoundingBox="13562,11377 18929,10881 19118,12917 13750,13414"/>
              </emma:interpretation>
              <emma:one-of disjunction-type="recognition" id="oneOf1">
                <emma:interpretation id="interp5" emma:lang="en-IN" emma:confidence="0">
                  <emma:literal>Electricity</emma:literal>
                </emma:interpretation>
                <emma:interpretation id="interp6" emma:lang="en-IN" emma:confidence="0">
                  <emma:literal>Electeicity</emma:literal>
                </emma:interpretation>
                <emma:interpretation id="interp7" emma:lang="en-IN" emma:confidence="0">
                  <emma:literal>Electacity</emma:literal>
                </emma:interpretation>
                <emma:interpretation id="interp8" emma:lang="en-IN" emma:confidence="0">
                  <emma:literal>Electeiaty</emma:literal>
                </emma:interpretation>
                <emma:interpretation id="interp9" emma:lang="en-IN" emma:confidence="0">
                  <emma:literal>Elect-acety</emma:literal>
                </emma:interpretation>
              </emma:one-of>
            </emma:emma>
          </inkml:annotationXML>
          <inkml:trace contextRef="#ctx0" brushRef="#br0" timeOffset="131169.5475">119-2374 623 0,'5'-14'149'0,"2"-6"-54"0,3-2 0 16,-2 2 30-16,1 7 34 0,-2 0 9 0,-3 1-28 15,-3 4-37-15,0 0-26 0,-2 2-23 0,1 0-13 16,-1 1-6-16,-2-3-4 0,-1 5-7 0,0 1-12 16,1 0-17-16,-3 2-23 0,-4-1-15 0,-2 1-11 15,-3 2 4-15,-5 3 8 0,-2 4 11 16,-3 2 9-16,-8-1 6 0,1 6 6 0,-3 1 8 16,-5 3 3-16,-1 3 3 0,1 4 1 0,0-1-3 15,2 2 1-15,6 0 1 0,1-1-1 16,9-3-2-16,1 0-2 0,8-5-4 0,2-1-2 15,10-6 7-15,1 1 7 0,1-4 14 0,9 0 15 16,-1 1 8-16,4-4 7 0,8 2-4 0,-3-4-2 16,8 1-14-16,-3 1-9 0,1-1-7 15,0 1-9-15,-7-2 1 0,3-1-3 0,-6 2 2 16,-6-1-1-16,3-1-5 0,-7-2-1 0,0 0-5 16,-4 1 0-16,0-1-3 0,-4 3 5 15,-3 2 4-15,-5 1 1 0,-4 7 6 0,-7 1-2 16,-4 7-1-16,-2 2 3 0,-5 3-7 0,3-2 0 15,-1 1-2-15,1 5-1 0,4-3 1 0,2 3 0 16,1-3 2-16,6 0-4 0,6-4 3 0,4-3 0 16,4-4 5-16,8-7 17 0,4 2 21 15,4-5 26-15,3-1 18 0,12-3 4 0,0-3-8 16,10-3-16-16,2-1-18 0,3-5-18 0,2 2-8 16,2-2-8-16,1 3-1 0,-2-3 3 0,-2-1-12 15,0 0-9-15,-4-1-23 0,-3-1-41 16,2 2-52-16,-2-2-78 0,-1-3-107 0,-2 2-196 15,-1-7-308-15,2-1 277 0</inkml:trace>
          <inkml:trace contextRef="#ctx0" brushRef="#br0" timeOffset="131407.5475">478-2660 888 0,'-5'-11'283'0,"0"-3"-87"0,-3 2-8 16,5 4-24-16,3 7-9 0,0 1-29 15,1 1-65-15,-1 1-73 0,-1 1-22 0,1 6 1 16,0 8 21-16,-1 10 37 0,-1 10 5 0,-2 10 2 16,0 7-7-16,0 5-3 0,0 3 3 15,0 4 0-15,-1-1 1 0,-2 0-1 0,0 0 0 16,1 0-2-16,3-9 1 0,-1-2 4 0,1-6-4 16,3-9 2-16,0 0 2 0,0-7-7 0,0-2-4 15,3-3-26-15,0-5-75 0,-2-6-117 0,0 1-180 16,3-5-398-16,-2-1-187 0</inkml:trace>
          <inkml:trace contextRef="#ctx0" brushRef="#br0" timeOffset="131785.0279">590-1993 1530 0,'2'-7'118'16,"5"-5"-91"-16,3 0-8 0,4 0 10 15,6 5 31-15,-2-2 21 0,2-1 0 0,0-1-15 16,1 2-20-16,4 0-12 0,1-4-11 0,3 1-4 16,1-4-5-16,3 2-3 0,-5 0 2 0,-1 1-2 15,-3 0 4-15,-4-4 3 0,1 2-3 16,-5-2 2-16,-4 1-2 0,-2 3 0 0,-3 1 5 16,-6 2 1-16,0 3 1 0,-3 1-7 15,-4 3-8-15,-1 0-13 0,-1 2-9 0,-5 2-1 0,-6 4-3 16,-5 2 5-16,0 8 1 0,-10 2 3 0,2 4 5 15,-4 1 0-15,-1 2 2 0,7 1-2 0,-1 3 0 16,8 3 0-16,2-5 0 0,5 3 4 16,5-8-2-16,7-1 1 0,0 0 3 0,4-5 3 15,4 0 7-15,0-3 11 0,7-2 16 0,0 0 11 16,3-4 6-16,8-2-4 0,2 0-8 16,7-2-7-16,0-2-11 0,5 0-5 0,3-2-11 15,-4-2-24-15,1 0-40 0,0 0-75 0,-5-2-93 16,6-1-159-16,0-1-334 0,-4 1-356 15</inkml:trace>
          <inkml:trace contextRef="#ctx0" brushRef="#br0" timeOffset="132050.9424">1674-2311 1365 0,'-18'-5'36'0,"-13"0"-48"15,-4 4 16-15,1 4 40 0,5 3 29 16,-1 2 20-16,2 4-6 0,-5 3-24 0,5 3-17 16,1 6-12-16,3 0-11 0,2 2-6 0,3-2-6 15,5-2-1-15,3 3-3 0,7-2 2 0,4-3 6 16,4 2 10-16,7-3 12 0,3-4 9 0,3-1 3 16,7-2-1-16,4-6-9 0,8-1-7 15,7-5-8-15,8-3-12 0,4-3-19 16,0-2-50-16,-1-2-64 0,-2-2-77 0,-3-1-75 0,0-5-73 15,-5-2-107-15,-5 0-112 0,-7-3 349 16</inkml:trace>
          <inkml:trace contextRef="#ctx0" brushRef="#br0" timeOffset="132270.9441">2171-2837 78 0,'-7'-14'342'15,"-1"-4"-40"-15,-3-2-15 0,2 7-3 0,-1 6-10 16,4 2-53-16,3 4-81 0,-1 1-67 0,4 1-63 15,-1 2-30-15,1 2-8 0,-2 9 11 0,0 6 24 16,-1 9 10-16,0 2 7 0,1 8 4 16,2 2 4-16,0 3 3 0,2 5 4 0,1 2 2 15,0 0-6-15,1 1-2 0,0 0-6 0,0-3 1 16,1 4 1-16,0-1 5 0,1-7 2 16,-2-1-2-16,1-1-6 0,0-3-17 0,2-6-57 15,-1-3-102-15,-1-5-151 0,-2 0-333 0,-2-6-706 16</inkml:trace>
          <inkml:trace contextRef="#ctx0" brushRef="#br0" timeOffset="132888.0943">1925-2176 1824 0,'7'-9'66'15,"5"-6"-38"-15,9-6 2 0,13 2 27 0,10-1 31 16,7 1 20-16,4-2-6 0,-3 2-16 0,2 2-23 15,-2-1-16-15,1 2-15 0,0 0-11 16,-4 2-3-16,0-2-4 0,-7 0-1 0,-2 1 1 16,-2 0-4-16,-6-1-2 0,-3 3-2 0,-3 0 0 15,-1 2 1-15,-9 0 1 0,-4 1 1 0,-1 1-2 16,-4 2-1-16,-5 2-4 0,-3-1-10 16,-2 3-14-16,-2-1-21 0,-6-1-12 0,2 3-5 0,-10 1 8 15,-2 4 17-15,-5 0 12 0,-3 2 10 16,1 2 2-16,-1 2 2 0,3 2-1 0,0-1-2 15,6 2-1-15,4 0 0 0,5 0 0 0,-1 3 4 16,1 0 2-16,3 2 2 0,2 3 1 16,0 1 2-16,4 2 1 0,-1 2 5 0,2 3 1 15,-1-3 0-15,2 2 3 0,0-1-3 0,3-3 4 16,0-2 2-16,-1 1 0 0,5-5 4 0,-3-1 0 16,3-1 3-16,-1-4 2 0,0 0 2 15,0-5 0-15,-3 0-1 0,3-2 2 0,-1-1-3 16,-4 0 1-16,2-1 3 0,0-2-1 0,-2 0 2 15,2 0 0-15,1-2 0 0,2-2-4 16,5-2-4-16,4 1-5 0,1-2-6 0,1-4-1 16,7 0-2-16,-3-1 0 0,0-3 1 0,4 1-3 15,1-3 4-15,-2 2-4 0,0-3-1 0,0 1-2 16,-2-7-2-16,1 3 2 0,-2-3-3 0,-3 3 3 16,-1-1-2-16,-4 0 3 0,1 3 1 0,-2-2-2 15,0 5 5-15,-4 4-1 0,-1 2 0 16,-5 5 2-16,1-2-2 0,-3 4 1 0,0 1-1 15,0 2 0-15,-3 0-9 0,2 2-9 0,0-1-9 16,-1 2-7-16,-4 4 6 0,-1 4 5 0,-5 7 9 16,2 1 7-16,1 6-2 0,1-2 2 15,3 0 3-15,-2-1 0 0,7 2 4 0,0-3 1 16,0 0 1-16,3-2-1 0,6-1-2 0,-5-5-21 16,5 0-91-16,3-1-124 0,-1-2-277 15,5-5-496-15,-2-2 329 0</inkml:trace>
          <inkml:trace contextRef="#ctx0" brushRef="#br0" timeOffset="133021.0724">3144-2680 1105 0,'-8'-11'543'0,"-3"-1"-535"0,1 0-16 0,3 7-2 0,7 4-17 15,0 1-163-15,-2 0-308 0,2 1-424 16</inkml:trace>
          <inkml:trace contextRef="#ctx0" brushRef="#br0" timeOffset="133446.4099">3481-2639 994 0,'-23'1'123'0,"-7"1"-102"15,-7 2 16-15,7 5 26 0,5 4 27 0,1-1 20 16,-2 4-8-16,-1 3-22 0,2 4-19 0,-2 1-18 16,7 2-16-16,-2 2-10 0,9-2-4 15,5 0-3-15,4-7 10 0,5-2 10 0,5-1 12 16,2-1 22-16,7 0 4 0,2-2 0 0,6 0-8 16,5-4-17-16,4-1-9 0,3-1-11 15,1-2-5-15,-1-2-8 0,4-3-8 0,0-3-5 16,-6-3-11-16,1-5 1 0,-5 1-9 0,5-5-6 15,-6-1 0-15,-3-2-3 0,-4-3 10 0,0 0 8 16,-5-3 7-16,0-2 7 0,-1 3 1 0,-4-1 1 16,-5 3 4-16,-3 1 5 0,-2 9 3 15,-2 2 4-15,0 3 3 0,-5 0-12 0,1 4-8 16,1 2-15-16,-5 2-12 0,-3 5 0 0,2 2 7 16,1 4 5-16,-3 4 7 0,1 2 4 0,3-1 2 15,3 4 1-15,3 1 4 0,4-2-1 16,2 2 5-16,4-2 5 0,0-2 0 0,0-1 4 15,4 0-8-15,3-2-22 0,2-4-62 0,2 0-84 16,1-6-142-16,4-3-232 0,0-3-248 0,3-3 477 16</inkml:trace>
          <inkml:trace contextRef="#ctx0" brushRef="#br0" timeOffset="134056.4578">4159-3156 284 0,'-5'-24'334'0,"3"-5"-107"0,-3-4-8 16,0 11 2-16,3 10 5 0,1 3-25 0,-3 4-51 16,3 3-61-16,-1 4-72 0,-2 3-34 0,2 4-16 15,-9 11 6-15,-4 10 25 0,-4 9 8 16,-1 12 3-16,1 5-1 0,3 6 3 0,2 2 2 16,0 0 0-16,1 0 6 0,5 2-2 0,0 0 5 15,6-4 4-15,2 0-1 0,2-8 3 0,8-2 0 16,1-8 1-16,5-2 0 0,-1-1-3 15,-2-10-4-15,7-7-11 0,-2-2-16 0,-2-5-25 16,7-8-31-16,-7-4-25 0,3-4-15 0,1-5 0 16,-1-4 3-16,1-7 13 0,-3-3 13 15,-1-3 19-15,-2-4 24 0,-1-4 16 0,-1 0 15 16,-3-2 2-16,2 1 3 0,-4 4 4 0,0 2 2 16,-3 3 10-16,0 7 10 0,-2 2 9 0,-4 5 8 15,0 6-7-15,-2-1-17 0,2 2-21 16,0 3-15-16,-3 0-7 0,-1 2 9 0,-2 8 7 15,2-1 5-15,-4 3 3 0,8 0 2 0,2 1 5 16,0-3 8-16,6 5 7 0,1-4 8 0,5 1 2 16,0-3-2-16,3-5-1 0,-2-1-3 15,7-2-1-15,6-4-2 0,-2-3-1 0,7-3-4 16,-6-2-2-16,2-3 1 0,-5-2-4 0,2-2-1 16,-5-2 2-16,-1 1-1 0,-3-5 4 0,-1 2-1 15,-5 1-1-15,-4-1-1 0,1 4 4 0,-2 0 3 16,-4 5 6-16,-2 4 6 0,-2 3-7 0,2 0-10 15,-1 1-21-15,2 7-23 0,-6 0-4 16,-1 7-1-16,-8 6 13 0,1 4 9 0,-4 10 2 16,2 4 3-16,-3 4 1 0,4 7 4 0,-5 9 0 15,3 5 1-15,-4 7 1 0,1 8-4 16,-2 0 3-16,2 8 1 0,3-1 3 0,5-4-1 16,5-2-1-16,2-4 7 0,2-3-5 0,4-6 4 15,0-7 0-15,3-8-10 0,0-9 3 0,-2-8-5 16,3-3-1-16,0-6-9 0,-3-10-37 15,1-4-51-15,-1-8-52 0,2-2-106 0,-2-7-282 16,3-5-870-16</inkml:trace>
          <inkml:trace contextRef="#ctx0" brushRef="#br0" timeOffset="134285.4363">3668-2753 2046 0,'26'-14'25'0,"19"-4"-37"16,25-7-1-16,13 7 11 0,12 4 18 16,5-1 12-16,-1 1 2 0,-3 4-4 0,-8 1-7 15,-4 1-9-15,-9 4-2 0,-2 0-13 0,-10 3-63 16,-10 2-138-16,-9-1-363 0,-5 0-763 15</inkml:trace>
          <inkml:trace contextRef="#ctx0" brushRef="#br0" timeOffset="134418.148">4008-3046 2565 0,'-34'-23'119'0,"-13"-1"-246"16,-11 0-203-16,7 18-545 0,10 4-476 0</inkml:trace>
        </inkml:traceGroup>
      </inkml:traceGroup>
    </inkml:traceGroup>
    <inkml:traceGroup>
      <inkml:annotationXML>
        <emma:emma xmlns:emma="http://www.w3.org/2003/04/emma" version="1.0">
          <emma:interpretation id="{59DC6AE7-8557-4464-A7AF-8070BF072C3F}" emma:medium="tactile" emma:mode="ink">
            <msink:context xmlns:msink="http://schemas.microsoft.com/ink/2010/main" type="paragraph" rotatedBoundingBox="13463,13084 18715,12394 18870,13570 13617,142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B344B4-075E-43D7-B9D3-8517E9BD3E6F}" emma:medium="tactile" emma:mode="ink">
              <msink:context xmlns:msink="http://schemas.microsoft.com/ink/2010/main" type="line" rotatedBoundingBox="13463,13084 18715,12394 18870,13570 13617,14260"/>
            </emma:interpretation>
          </emma:emma>
        </inkml:annotationXML>
        <inkml:traceGroup>
          <inkml:annotationXML>
            <emma:emma xmlns:emma="http://www.w3.org/2003/04/emma" version="1.0">
              <emma:interpretation id="{CF66F7B6-1425-4A87-A271-65EA854AD11E}" emma:medium="tactile" emma:mode="ink">
                <msink:context xmlns:msink="http://schemas.microsoft.com/ink/2010/main" type="inkWord" rotatedBoundingBox="13463,13084 18715,12394 18870,13570 13617,14260"/>
              </emma:interpretation>
              <emma:one-of disjunction-type="recognition" id="oneOf2">
                <emma:interpretation id="interp10" emma:lang="en-IN" emma:confidence="0">
                  <emma:literal>Automobile</emma:literal>
                </emma:interpretation>
                <emma:interpretation id="interp11" emma:lang="en-IN" emma:confidence="0">
                  <emma:literal>Automohk</emma:literal>
                </emma:interpretation>
                <emma:interpretation id="interp12" emma:lang="en-IN" emma:confidence="0">
                  <emma:literal>Automoh/e</emma:literal>
                </emma:interpretation>
                <emma:interpretation id="interp13" emma:lang="en-IN" emma:confidence="0">
                  <emma:literal>Aufomohk</emma:literal>
                </emma:interpretation>
                <emma:interpretation id="interp14" emma:lang="en-IN" emma:confidence="0">
                  <emma:literal>Aufomoh/e</emma:literal>
                </emma:interpretation>
              </emma:one-of>
            </emma:emma>
          </inkml:annotationXML>
          <inkml:trace contextRef="#ctx0" brushRef="#br0" timeOffset="145549.9753">-231-641 386 0,'-7'-14'555'0,"2"1"-399"0,-2-5-3 0,6 6 31 16,1 4 20-16,0 2 13 0,0-2-14 15,1 2-42-15,-1 1-43 0,3 4-39 0,-6 1-38 16,3 3-40-16,-1 0-24 0,1 3 0 0,-4 8 8 16,-4 8 17-16,1 8 11 0,-5 10 0 15,-1 2 0-15,-1 2-5 0,1 2-3 0,-2-1 4 16,-1 4-5-16,-1-4 4 0,3 5-1 0,0-5-2 16,-4-3 1-16,3-4 1 0,-1-4 1 0,2-5-4 15,1-1 3-15,0-4 1 0,5-4-1 16,-3-4 8-16,1-3-4 0,-1-1 2 0,5-3 2 15,-2-1 0-15,4-5 7 0,2-2 9 0,-1-2 4 16,0-2-6-16,3-4-12 0,-1-6-12 0,1-3-10 16,0-9 4-16,1-4-3 0,5-2 2 0,-4-5 2 15,4-4-5-15,3-8 5 0,2-3-1 16,-2-5 2-16,1-2 1 0,2-6 1 0,0 2 1 16,-1-3-2-16,2-5 4 0,0 4-4 0,3-2 0 15,2 2-1-15,5 4-6 0,1 5 1 0,1 6 1 16,1 8-2-16,1 4 2 0,-1 5 1 15,3 6 1-15,-1 3-3 0,1 6 6 0,1 6-6 16,-2 5-5-16,-3 5-4 0,-2 8-13 0,-1 2 5 16,-1 8 4-16,-2 7 7 0,2 7 10 0,-3 9 3 15,-5 9 3-15,-1 3-1 0,-2 4 3 16,-5 2-4-16,-2-3-1 0,-2-1 1 0,-1 2-8 16,-1 0 7-16,-2 0 0 0,3-7-3 0,0 0 5 15,-1-7-7-15,1-2-3 0,0-6-19 16,0 1-29-16,-2-5-41 0,0 1-51 0,-2-3-88 15,-2-6-225-15,-2 0-408 0,-1-4 88 0</inkml:trace>
          <inkml:trace contextRef="#ctx0" brushRef="#br0" timeOffset="146050.194">-315-407 733 0,'-2'-9'528'0,"1"-5"-523"0,1 0-53 0,9 2-8 16,3 0 53-16,7 0 84 0,1-3 51 0,0 3 22 16,6-1-37-16,1 1-55 0,1 2-29 0,8-4-13 15,0 3-6-15,1 2 1 0,-3-3-1 16,1 5 4-16,-4-1 0 0,-1 3-4 0,-2-1 1 16,-7 4-8-16,3 4-5 0,-9 3-5 0,-2 0-4 15,0 4 0-15,-5 1 4 0,-4 5 8 0,-3 2 2 16,0 3 6-16,-2 0 0 0,0 0-3 15,-1-1 0-15,0 2-5 0,-5-5 0 0,7 4-2 16,0-2-3-16,0-3-1 0,0-4-2 0,1 0-1 16,6-5 1-16,-3-2 1 0,1-1 9 0,3-3 10 15,2-1 9-15,2-5 5 0,3-5-1 16,1-1-1-16,1 1-9 0,5-6 0 0,-6 1-2 16,0-3 0-16,-6 2-2 0,3 2 1 0,-4-1-1 15,-2 4-3-15,-1 1 3 0,-2-1-4 0,0 4-1 16,0 2 4-16,-1 0-1 0,-2 0 6 0,1 3 4 15,0 1 3-15,-2 1-3 0,0 1-8 0,0 1-11 16,0-1-15-16,0 2-11 0,0-1-11 16,2 1 2-16,0 2 12 0,0 1 7 0,0 1 12 15,4-1 3-15,-2 2-2 0,1 1 5 0,-1 0-1 16,4-1 1-16,2-1 1 0,-2 3-2 16,5-4 4-16,1-4 0 0,0 1 2 0,4-2-6 15,2 0-20-15,1-3-37 0,5-3-54 0,-2-3-59 16,1-2-67-16,-1-4-95 0,1 2-116 0,-1-3-130 15,1-5 146-15,-2-1 426 0</inkml:trace>
          <inkml:trace contextRef="#ctx0" brushRef="#br0" timeOffset="146234.343">891-950 1 0,'2'-39'0'0,"0"-8"0"16,2-12 227-16,-4 13 69 0,0 14-27 0,-1 8-10 16,-2 5-19-16,1 7-14 0,-5 1-27 0,2 5-26 15,-2 3-39-15,2 5-52 0,2-1-47 0,-4 4-35 16,3 3-11-16,-1 10 3 0,-3 3 10 15,-2 10 6-15,4 3-1 0,-1 3 1 0,2 5-3 16,2 2-1-16,-1-1 2 0,0 3-2 0,4-6 3 16,0 1 4-16,0 2 4 0,0-3 4 0,4 2 0 15,-3 1-10-15,3-2-41 0,-2-1-72 0,-4-1-140 16,1-5-321-16,-7-3-735 0</inkml:trace>
          <inkml:trace contextRef="#ctx0" brushRef="#br0" timeOffset="147204.0269">527-609 1085 0,'17'-17'81'0,"3"-4"-97"16,12-3-9-16,3 2 3 0,10 3 69 0,0 0 52 16,2-1 46-16,4 8 17 0,-3 0-53 0,-2 3-42 15,-1 3-31-15,-3 2-12 0,-3 6-13 0,-7 3-5 16,2 2-4-16,-8 4-2 0,-1 2 0 0,-7 2 4 15,-4 4 4-15,-4 4 4 0,-4-3 4 0,-2 4 3 16,-5 2 3-16,-3-1 2 0,-2 3-1 16,-3 0-3-16,1-4-5 0,0 2-6 0,-2-4 0 15,5-9-3-15,1 0-2 0,0-6 0 0,1-2-8 16,3-1-1-16,3-2-1 0,-2-4 7 16,3 4 11-16,0-4 17 0,2 0 13 0,4 0 2 15,1-4 3-15,5-3-10 0,-1-3-7 0,4 1-3 16,-1-3-8-16,1 0 1 0,-4-2 2 0,1-2 8 15,-4-1 4-15,-6 0 1 0,-1-2-4 0,-9 4-8 16,1-1-7-16,-9-2-6 0,-1 6-1 16,-1 0-4-16,-3 4-5 0,-5 2-3 0,2 4-1 15,0-2 0-15,-1 4 2 0,1 2 2 0,5 2-1 16,-1 1-2-16,6-3 0 0,5 0-5 16,1 0-11-16,4-1-15 0,1 1-13 0,5 0 6 15,0-2 13-15,8-1 18 0,5 0 17 0,5-5-2 16,7 1-1-16,5-2-1 0,0-2-1 0,6 1-1 15,-5-2 1-15,1 2-1 0,-2-1-1 0,1 3 0 16,-3 2-1-16,-2 0-3 0,-4 3 1 16,-1 3-2-16,-1 3 0 0,-5 0-3 0,-4 6-4 15,-1 0 0-15,-1 4 1 0,-3 2 7 0,-2 0 4 16,-4 7 3-16,1-1 2 0,-6 4 1 0,-1-1 4 16,0-2 0-16,-2 4 1 0,-5-4 0 15,0 2-3-15,-1-1 0 0,0-6-2 0,-1-2 5 16,2-4 1-16,2-5 6 0,2-2 10 0,2-2 6 15,-3-2 14-15,4 0 1 0,0-3-7 0,0-2-9 16,1-2-17-16,-1-4-14 0,4-3-5 16,1-3-4-16,-2-2 3 0,8-1 2 0,-3-3 0 15,3 3-3-15,-1-1 0 0,2 3-1 0,3 0-1 16,-1 3 1-16,2 2-5 0,-2 1-1 0,3 3-4 16,1-2-2-16,2 6-1 0,2 1 2 15,-3 4-1-15,-1 1-1 0,3 2 2 0,-4 4-2 16,0 3 3-16,-1-1 6 0,-1 4-1 0,-4 1 5 15,-3-1 3-15,3 4 0 0,-10-1 7 16,3 1 2-16,-4 0 2 0,-4 0 3 0,-1-1-3 16,-2 1 0-16,-1 0-2 0,-3-4 4 0,1-1-3 15,-3-2 2-15,1-4 2 0,4 0-2 0,2-3 5 16,-1-1 1-16,3-1 3 0,3-1 1 0,1 0-2 16,1-3-7-16,3-1-4 0,3-5-6 15,2-5-7-15,4 0 3 0,4-4-2 0,1-1-1 16,0 0 7-16,2-1 1 0,-1 1 2 0,-1 0 3 15,1-1-5-15,-1 3-2 0,-1 2-1 0,0 0-1 16,-4 4 1-16,-4 1 1 0,3 2-3 0,-3 3-5 16,1 2-1-16,-4 1-5 0,-2 2-7 15,2 0-2-15,-2 1-13 0,-3 2 4 0,1 1 5 16,-1 4 12-16,2 3 15 0,-3 1 5 0,0 3 3 16,0-2-1-16,-3 3 1 0,0-1-1 15,2 3 2-15,1-4 1 0,0 0-6 0,1-2 0 16,2-1-2-16,1 2-3 0,1-5 1 0,1 0-10 15,2-1-27-15,-2-1-57 0,4-3-62 0,2-3-55 16,1-3-63-16,5-3-67 0,-4-1-108 16,4-1-88-16,-3 0 255 0,1-5 283 0</inkml:trace>
          <inkml:trace contextRef="#ctx0" brushRef="#br0" timeOffset="148132.7375">2572-797 1 0,'8'-7'0'0,"-2"1"0"0,5-2 0 16,-7 5 329-16,-1 2-43 0,-3 2-87 0,-3 1-89 15,2 1-53-15,-2 1-10 0,-2 4 11 0,-3 5 16 16,-4 3 2-16,-6 2-7 0,2-1-8 0,0 3-4 16,0-5-4-16,4 1 0 0,2-4-10 0,4-1-13 15,0-3-8-15,6-2-7 0,0-3 2 16,3 0 10-16,1-1 16 0,4 1 14 0,0-2 10 16,4-2 2-16,7-4-9 0,0-1-12 0,8-2-15 15,-1 0-12-15,2-3-1 0,2 1-3 16,-3 0 1-16,-4-2 2 0,1 0 3 0,-6-3 3 15,-3 2 11-15,-3 1 10 0,-5-3 2 0,-2 2-2 16,-5-2-10-16,-5 3-18 0,-6 0-12 16,-1 0-12-16,-3 2-5 0,-6-2-2 0,0 5 0 15,-5 2 2-15,-1 1 3 0,-2-1 7 0,1 2-3 16,1 1 3-16,-3-2-1 0,8 1-2 0,0 2 5 16,5-2 2-16,3 1 2 0,3-2 5 15,7 1-5-15,0-1-5 0,4 1-8 0,4-6-10 16,3 5-7-16,4-6 1 0,5-3 1 0,3 1 4 15,5-1 9-15,4-4 1 0,2 2 6 0,0-3 6 16,5-2-3-16,-1 2 1 0,-2-4 0 0,1 0 2 16,0 0 1-16,-1-4 1 0,0 1-1 0,-2-2-3 15,-4-1 2-15,-2 3-1 0,-2 0 2 16,2 0 2-16,-5 2-6 0,-3 3 0 0,1 2-1 16,-3 2-3-16,-1 2 5 0,-1-3 1 0,2 6 1 15,-5-4 0-15,0 2-1 0,1 1-1 0,2 0 2 16,-3 0 5-16,1 5-7 0,-4 0 0 15,-2 3-4-15,2 2-6 0,-2 0 2 0,-4 4-13 16,1-2-21-16,-2 2-2 0,2 2 5 0,-1 5 12 16,1 4 25-16,-1 7 6 0,0 10 0 15,0 2 3-15,-1 7-4 0,-2 7-6 0,-2 1 3 16,-2 4-1-16,-2 1 1 0,1 1 3 0,-6 5 1 16,2-2 2-16,-2-1 1 0,0-4-2 15,1-6-1-15,2-8-2 0,4-5-5 0,6-4-6 16,1-3 3-16,5-5 1 0,2-2 1 0,1-5 5 15,4 0-1-15,0-2 2 0,3-5 7 0,3 0 8 16,2-6 4-16,0-2 4 0,0-2-2 16,0-4-3-16,0-1 0 0,-1-3-3 0,0 1 1 15,-3-5-2-15,0 0-2 0,-5 0 0 0,-3-1-3 0,0 1-2 16,-7 1-9-16,-2 1-8 0,-5-1-12 16,-2 3-10-16,-4 1-3 0,-7 2-2 0,-1 0 4 15,-4 0 9-15,3 3 5 0,-3 1 5 0,-1 2 4 16,3 0 2-16,3 0 5 0,3 2 4 15,4-3 3-15,5 0 3 0,4 3 3 0,3-1-9 16,2-1-11-16,6-1-5 0,5-2-8 0,7-1 6 16,8-5 6-16,9 1 2 0,1-2 5 0,5-1 1 15,2 3 1-15,-4-3-2 0,1 4 2 16,-6 2-2-16,1-3 3 0,-7 8 2 0,-2-3-4 16,-10 6 1-16,-4 0-5 0,-2 0-8 0,-4 2-4 15,-6-1-4-15,-1 4 7 0,-2-1 10 16,-1 6 10-16,-2 0 8 0,0 2 0 0,2 2 0 15,-8 2-6-15,5 0 0 0,-4-2-4 0,5 4-2 16,-6-4 4-16,3 3-3 0,-1-2 5 0,0 0 0 16,-2-3-2-16,3-1-1 0,0 1-3 15,-1-4-2-15,4 2-5 0,-1-3-4 0,5-4-10 16,2 0-5-16,1 0-2 0,4-2-28 0,4 1-46 0,7-4-81 16,4-5-151-16,5-1-250 0,6-4-346 15</inkml:trace>
          <inkml:trace contextRef="#ctx0" brushRef="#br0" timeOffset="148888.7025">3568-1378 2804 0,'-32'-25'162'0,"6"8"-129"0,2 2-40 0,13 9-27 16,11 4-14-16,4 2 3 0,-2 5 8 0,0 1-169 15,8 3-774-15,-2 7-603 0</inkml:trace>
          <inkml:trace contextRef="#ctx0" brushRef="#br0" timeOffset="148358.8384">3998-1504 208 0,'0'-26'489'0,"-3"-7"-313"0,2-2-44 0,-4 8-2 16,1 7 29-16,2 9 42 0,1-1 17 0,-2 6-19 16,1 1-52-16,0 4-78 0,1-1-78 0,1 5-44 15,-3 5-11-15,1 7 17 0,-1 8 40 0,-6 12 15 16,1 5 4-16,-1 6 1 0,-4 10-3 15,1 3 3-15,-3 5-1 0,-1 2 3 0,-4 2 3 16,1 0 2-16,-2-2-4 0,2-2-2 0,-1-6-6 16,4-7-10-16,0-5-13 0,5-6-24 0,0-3-31 15,3-5-39-15,2-3-63 0,2-7-110 16,2-4-174-16,4-8-222 0,2-4 395 0</inkml:trace>
          <inkml:trace contextRef="#ctx0" brushRef="#br0" timeOffset="148752.6445">3961-870 224 0,'0'0'262'0,"-3"-1"-246"15,3-1-91-15,3 4-6 0,-2-1 58 0,-1 1 82 16,0-2 65-16,1 1 14 0,-1-2-10 16,0 1-4-16,4 0 16 0,-2-2 12 0,4-1-2 15,4-1-15-15,3-3-35 0,5-3-24 0,0 3-16 16,8-3-9-16,-1-2-6 0,1 0-8 15,-3-2 0-15,-1-1-2 0,1 1 1 0,-8-6 5 16,-2-3-2-16,1 2-3 0,-5-1-2 0,-5 3-4 16,2 4 3-16,-6-1-1 0,-2 8-3 0,-5 1-10 15,1 2-12-15,-5 4-18 0,-5 2-6 16,-3 5 1-16,-6 3 0 0,-2 6 12 0,-5 3 2 16,-2 6 4-16,1 2 5 0,-1 5 0 0,-3-4 5 15,2 4 1-15,3-3-2 0,-2-1 1 16,9 0-5-16,4-4 0 0,9-3-3 0,11-4 9 0,4 0 18 15,9 0 21-15,12-1 20 0,3-2 5 16,6-4-5-16,10 0-11 0,1-6-13 0,9-3-12 16,4-1-8-16,2-2-4 0,6-2-5 0,-9-2-5 15,3-1 1-15,-4 0-4 0,-5-4 2 0,-3 0-2 16,1-3-12-16,-7-1-46 0,-6-1-96 0,-5-1-157 16,-9-3-479-16,-10-1-763 0</inkml:trace>
        </inkml:traceGroup>
      </inkml:traceGroup>
    </inkml:traceGroup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3.8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BF743CD-0A07-460E-9B78-46EDE269EC63}" emma:medium="tactile" emma:mode="ink">
          <msink:context xmlns:msink="http://schemas.microsoft.com/ink/2010/main" type="inkDrawing" rotatedBoundingBox="17166,9007 18358,7350 19368,8076 18176,9734" semanticType="callout" shapeName="Other">
            <msink:sourceLink direction="to" ref="{87C7CEDE-988E-4751-8DAA-36946E3AC5B3}"/>
            <msink:sourceLink direction="from" ref="{D5B394B5-2E2B-4150-81CC-AA42DE31C391}"/>
          </msink:context>
        </emma:interpretation>
      </emma:emma>
    </inkml:annotationXML>
    <inkml:trace contextRef="#ctx0" brushRef="#br0">239 1273 1136 0,'0'-23'92'0,"2"-4"-46"0,-2-5 4 16,4 11 8-16,0 12 1 0,-2 5-16 16,0 2-28-16,-1 4-21 0,-1 6-6 0,-1 9 15 15,-3 8 21-15,-7 9 4 0,-7 10 0 0,-4 4-7 16,-2 4 0-16,-3 2-4 0,1-5-2 0,1 1-2 16,1-7-6-16,4-2 2 0,-2-5-2 0,7-8 4 15,7-5-2-15,2-6 0 0,4-8 6 0,2-5 14 16,0-4 43-16,0 0 50 0,2-4 19 0,0-7-13 15,8-12-37-15,0-7-48 0,6-11-23 16,10-8-3-16,1-3-5 0,1-9-6 0,4-4-2 16,7-8-5-16,3-4 1 0,6-6 2 0,4-5 1 15,0-5-2-15,2 1-2 0,-3-6 1 16,1 0-3-16,2-2 6 0,-3 1 0 0,1 12-3 16,-1 3 2-16,-7 9-2 0,1 11 2 0,-7 11 2 15,-1 9 0-15,-1 9-1 0,-4 8-2 0,-4 11 0 16,-1 3-8-16,-6 7-5 0,1 10-4 15,-5 11 0-15,1 5 4 0,-5 17 8 0,-1 12 9 16,-4 11 5-16,-2 13 5 0,-5 13-2 0,-1 6-2 16,-1 3-6-16,-2 7-2 0,2-5 1 15,1-3-1-15,1-4-1 0,6-8 2 0,-2-1-7 16,6-7 6-16,2-2 2 0,1-6-1 0,-1-7 4 16,2-2-9-16,-2-4-12 0,1-6-27 0,-4-2-54 15,0-5-66-15,-6-2-84 0,-4-3-127 0,-2-2-320 16,-8-1-146-16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3:44.06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C7CEDE-988E-4751-8DAA-36946E3AC5B3}" emma:medium="tactile" emma:mode="ink">
          <msink:context xmlns:msink="http://schemas.microsoft.com/ink/2010/main" type="inkDrawing" rotatedBoundingBox="17520,8589 19733,8075 19781,8283 17568,8797" shapeName="Other">
            <msink:destinationLink direction="to" ref="{6BF743CD-0A07-460E-9B78-46EDE269EC63}"/>
          </msink:context>
        </emma:interpretation>
      </emma:emma>
    </inkml:annotationXML>
    <inkml:trace contextRef="#ctx0" brushRef="#br0">273 1388 1306 0,'-22'-21'241'0,"-2"-1"-19"0,1-5-49 0,17 6-51 16,12 3-34-16,17-3-36 0,17-4-24 15,22-5-9-15,13-5 2 0,23 0 4 0,13-1-3 16,14 0-1-16,13 3-3 0,2 4-11 0,7 4-6 16,6 3-30-16,-3 3-75 0,8 5-79 0,3-7-76 15,-1 5-87-15,1-2-135 0,-3-1-243 16,0 4 485-16</inkml:trace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7:27.1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D819D88-ACE3-4186-92B5-60C8C170A933}" emma:medium="tactile" emma:mode="ink">
          <msink:context xmlns:msink="http://schemas.microsoft.com/ink/2010/main" type="inkDrawing" rotatedBoundingBox="18671,17148 19093,13121 20183,13235 19761,17262" semanticType="callout" shapeName="Other">
            <msink:sourceLink direction="to" ref="{9D8BE9A1-661C-4B11-B1A9-62EEE71E5C6C}"/>
            <msink:sourceLink direction="from" ref="{B5818881-2C91-48DE-9383-7EB07118113C}"/>
          </msink:context>
        </emma:interpretation>
      </emma:emma>
    </inkml:annotationXML>
    <inkml:trace contextRef="#ctx0" brushRef="#br0">281 4025 739 0,'-5'-18'304'0,"4"-6"-179"16,-1-6-38-16,4 1-16 0,10 0 12 0,0-3 16 15,4-5 4-15,3-6-11 0,-2-9-20 16,-1-11-14-16,3-7-12 0,-2-14-12 0,0-7 3 15,-5-6 2-15,0-11 11 0,-4-6 12 0,0-9 7 16,5-4-1-16,-1 1-11 0,2 0-10 16,-1 0-11-16,3 1-8 0,0-1-5 0,0-2-8 0,-1-3-6 15,-1-9-2-15,-2-4 0 0,1-8 1 16,-1 0 3-16,1-5-1 0,-2 1-5 0,-3-1 0 16,2 1 0-16,-6 10-2 0,4 12 3 15,-4 21 1-15,5 24 5 0,-5 18 8 0,2 19 13 0,-2 10 5 16,-2 7-1-16,-2 9-5 0,2 6-10 0,-2 8-2 15,0 5-3-15,0 2-4 0,0 4-2 16,0 1-11-16,0 0-10 0,-2 1-14 0,2 1-3 16,2 2 2-16,-1 4 7 0,0 2 12 0,2 9 4 15,0 0 2-15,-2 2 0 0,0 1-1 16,1-1 4-16,-2 1-2 0,1-1 2 0,-1 2-1 16,0 0-3-16,-1-2 1 0,1-3-1 0,-3 1 3 15,-1-1-2-15,0-4 2 0,1 1 1 16,2-3-3-16,-2-2 8 0,1-2-2 0,-3-3 2 15,4-4 4-15,0 1-1 0,1-1 5 0,0-1 0 16,0 0 1-16,0-1-1 0,0-1-1 0,0 2 0 16,0 0-2-16,1-1 4 0,-1 1 0 0,0 0 1 15,0 0-2-15,-1 3-4 0,1-3 0 16,0 0-4-16,0 1-3 0,-4-2-1 0,-4 4-7 16,-4 3-1-16,-3 7-4 0,-3 6 4 0,-8 10 1 15,-4 6 1-15,-2 12 2 0,-6 5-4 0,6 3 3 16,-9 8-1-16,-4 1 2 0,0 5 2 15,-6 0-1-15,1-3 1 0,3-2-1 0,2-6-2 16,6-9 3-16,8-11 0 0,4-11 3 0,4-8-1 16,9-6-1-16,2-4 0 0,6-4 2 0,1-3 7 15,5-2 3-15,0-2 6 0,1 2-2 0,3-3-11 16,2-3-3-16,-1-5-8 0,4-6 1 16,5-3 3-16,-1 1-2 0,1-3 1 0,-1 0-1 15,3 0 1-15,-5-6 3 0,2 1-1 0,1-5 0 16,2-3-4-16,3-5 2 0,-3-7 0 15,9-6 1-15,-1-3 6 0,3-5-6 0,1-2 1 16,2-1-2-16,2 0 0 0,0 5 1 0,3 2 1 16,-6 8-2-16,1 10-3 0,-2 4 2 0,2 7-2 15,-4 4 5-15,1 3 1 0,-4 2-2 16,0 9 1-16,1 2-2 0,0 3 1 0,2 5 1 16,-5 5-2-16,2 4 2 0,1 12-4 0,0 6 1 15,-3 9 0-15,1 13 1 0,3 9 4 0,-2 15-2 16,3 9 1-16,-5 10-4 0,10 13-18 0,-3 0-57 15,2 15-177-15,7 5-536 0,5 5-832 0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7:36.1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B2D18E-CD5B-4E3A-9581-397C2D424EB3}" emma:medium="tactile" emma:mode="ink">
          <msink:context xmlns:msink="http://schemas.microsoft.com/ink/2010/main" type="inkDrawing" rotatedBoundingBox="13959,15615 19806,15475 19811,15663 13964,15802" semanticType="underline" shapeName="Other">
            <msink:sourceLink direction="with" ref="{B9851B59-4FF4-4846-B81A-94EBF86D4833}"/>
          </msink:context>
        </emma:interpretation>
      </emma:emma>
    </inkml:annotationXML>
    <inkml:trace contextRef="#ctx0" brushRef="#br0">114 271 1 0,'-15'-9'0'16,"-5"-2"0"-16,-1 0 6 0,6 3 50 0,4 2 45 15,0-1 56-15,3 1 49 0,3-2 27 0,1 2-13 16,1-3-32-16,2 3-32 0,1 3-37 16,0 0-39-16,4 0-30 0,1 1-28 0,3-1-12 15,6 0-3-15,3 0 0 0,6 1 5 0,7-2 0 16,7 4 3-16,3 0-1 0,7-3 3 15,11 2 2-15,8-3 4 0,11-1 5 0,8 2 6 16,11-4 6-16,14-2 6 0,11-2 2 0,16 2 3 16,9-2-6-16,15 0-5 0,5 1-7 0,8-2-8 15,10 3-5-15,6 0-1 0,9 0-2 0,3 3-1 16,-2 1 1-16,9 0 0 0,2 0 1 0,1 3 4 16,-2-2-2-16,-6 6 0 0,-2 1-2 0,-3 0-5 15,-11 1 0-15,-9 0-4 0,-15-3-1 16,-11 1-3-16,-14 0 2 0,-11-2 2 15,-10 0-2-15,-10-2 2 0,-7 0-2 0,-15-1-1 0,-7-1-1 16,-7-2-4-16,-8 2 0 0,-7-2-1 16,-6 5 2-16,-11 1 0 0,-12-2 0 0,-5 2 2 15,-10-1-2-15,-7 1 4 0,-1 0 6 0,-5 0 10 16,0 1 8-16,-3-2-1 0,1 1-5 0,2 0-13 16,0 0-10-16,0 1-2 0,-2-1-2 15,0 2 3-15,-8 1 0 0,4 1 3 0,-5 0-3 16,0-2 1-16,3 2 3 0,1-3-6 0,1 2 2 15,0-1-3-15,4-1-2 0,-1 3 2 16,0-3-1-16,1 2 2 0,0 2-2 0,2-4 4 16,-1 2-3-16,1-1 1 0,0-1 3 0,0 1-4 15,0-1 5-15,0-1-1 0,0 0 1 0,0 0 3 16,0 0-1-16,0 0 2 0,0 0 0 0,0-1 0 16,0 1 0-16,0 0-1 0,0 0 2 15,0 0-5-15,0 0 5 0,0 0-3 0,0 0 0 16,0 0 3-16,0 0-7 0,0 0 5 0,0 0-2 15,0 0 0-15,0 0-1 0,0 0-4 0,0 0 3 16,0 0-6-16,0 0 2 0,0 0-3 0,0 0-4 16,0 0 0-16,0-2-14 0,0 2-20 15,0 0-18-15,-3-1-12 0,0 1-4 0,-5 0 9 16,2 0 13-16,-4 0 7 0,0-3 14 0,-1 1 10 16,2-2 6-16,-1 1 10 0,1 1 0 15,-2 1 6-15,7-1 4 0,-1 0-1 0,-1 1 2 16,5 1 0-16,1-2 1 0,0 2-1 0,0 0 2 15,0 0 1-15,0 0-1 0,0-2 0 0,0 2-1 16,0 0-1-16,0 0 6 0,0 2-5 16,0-2 8-16,0 0-3 0,0 0-1 0,0 0 1 15,0 0-3-15,0 0-1 0,0 0-2 0,0 0-2 16,-1 0-7-16,-1 2 3 0,-2-1 0 16,-2 1-1-16,-4 0 10 0,-1 1-3 0,3-2-2 15,-1 1 3-15,4 1-4 0,-2-2 2 0,4 1-2 16,3-2 3-16,0 0-4 0,0 0 0 0,0 0 2 15,-1 0-4-15,1 0 4 0,1 1-2 0,-1-2 0 16,0 1 3-16,0 0-3 0,0 0 0 0,0 0-2 16,0 1-6-16,0-1-3 0,0 0-1 0,0 0 4 15,0 2 1-15,0-1 6 0,0-1 1 16,0 2-1-16,0-2 3 0,2 1-5 0,-1-1 2 16,-1 2 0-16,3-1-5 0,-3 1 4 0,1-2-1 15,2 1 1-15,-2-1-2 0,0 2 4 16,1-1 1-16,-2 2-3 0,1-1 7 0,0-1-9 15,2 0-1-15,1 4-2 0,-1 0-10 0,-2-2-15 16,4 1-34-16,-1 1-49 0,-1-2-48 16,0 1-73-16,1 2-80 0,-4 1-150 0,2 2-78 15,-2-3 546-15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00:37.01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4E6469E-086F-4AE0-AFC4-8A1A95854086}" emma:medium="tactile" emma:mode="ink">
          <msink:context xmlns:msink="http://schemas.microsoft.com/ink/2010/main" type="writingRegion" rotatedBoundingBox="21760,10214 25632,9726 26193,14172 22320,14660"/>
        </emma:interpretation>
      </emma:emma>
    </inkml:annotationXML>
    <inkml:traceGroup>
      <inkml:annotationXML>
        <emma:emma xmlns:emma="http://www.w3.org/2003/04/emma" version="1.0">
          <emma:interpretation id="{A73D15BF-8A4B-42E2-9801-A22AAE4D0C57}" emma:medium="tactile" emma:mode="ink">
            <msink:context xmlns:msink="http://schemas.microsoft.com/ink/2010/main" type="paragraph" rotatedBoundingBox="22159,10166 24733,9836 24876,10954 22303,112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4B43D2-D49B-414B-8DBB-D5966FBA4EB7}" emma:medium="tactile" emma:mode="ink">
              <msink:context xmlns:msink="http://schemas.microsoft.com/ink/2010/main" type="line" rotatedBoundingBox="22159,10166 24733,9836 24876,10954 22303,11284"/>
            </emma:interpretation>
          </emma:emma>
        </inkml:annotationXML>
        <inkml:traceGroup>
          <inkml:annotationXML>
            <emma:emma xmlns:emma="http://www.w3.org/2003/04/emma" version="1.0">
              <emma:interpretation id="{30096886-9ABA-41DD-8682-F8C915C11943}" emma:medium="tactile" emma:mode="ink">
                <msink:context xmlns:msink="http://schemas.microsoft.com/ink/2010/main" type="inkWord" rotatedBoundingBox="22159,10166 24733,9836 24876,10954 22303,11284"/>
              </emma:interpretation>
              <emma:one-of disjunction-type="recognition" id="oneOf0">
                <emma:interpretation id="interp0" emma:lang="en-IN" emma:confidence="0">
                  <emma:literal>Glass</emma:literal>
                </emma:interpretation>
                <emma:interpretation id="interp1" emma:lang="en-IN" emma:confidence="0">
                  <emma:literal>A ass</emma:literal>
                </emma:interpretation>
                <emma:interpretation id="interp2" emma:lang="en-IN" emma:confidence="0">
                  <emma:literal>glass</emma:literal>
                </emma:interpretation>
                <emma:interpretation id="interp3" emma:lang="en-IN" emma:confidence="0">
                  <emma:literal>Ghass</emma:literal>
                </emma:interpretation>
                <emma:interpretation id="interp4" emma:lang="en-IN" emma:confidence="0">
                  <emma:literal>Glas</emma:literal>
                </emma:interpretation>
              </emma:one-of>
            </emma:emma>
          </inkml:annotationXML>
          <inkml:trace contextRef="#ctx0" brushRef="#br0">547 244 1 0,'-2'-12'0'0,"0"-1"136"15,1-4-24-15,1 4-5 0,-3 2 4 0,1-5 11 16,-4 4 11-16,5-1-1 0,-3-3-7 16,1 3-12-16,-4-1-15 0,3 1-12 0,-4 3-8 15,6-1-8-15,-4 1-5 0,0 2 3 0,0 1 5 16,0-2 7-16,3 3 5 0,-1 0-9 16,-1 2-13-16,2 0-17 0,0 2-19 0,0 0-9 15,-3 0-11-15,3 2-8 0,-6 0-3 0,2 2-5 16,-5 1-1-16,-3 3 3 0,-5 3 0 0,1 3 4 15,-2 1 0-15,-3 7-2 0,2 2 1 0,-2 2 2 16,-1 3-1-16,2 1 0 0,-3 2 2 16,8 3-1-16,-5 1 2 0,-1 0 2 0,2 4 1 15,-1-3-2-15,1 3-1 0,6-2 0 0,-2-2-3 16,6-1 2-16,1-2-1 0,3-2 1 0,6-6-1 16,0-2-1-16,4-4 3 0,-1-2 1 0,6-3-1 15,-2 0 2-15,6-5 0 0,1 1 0 16,3-4 3-16,1 1 4 0,5-4 0 0,3-2 2 15,-4-4 2-15,6-1-5 0,1 0 5 0,-1-5-3 16,1 2 1-16,1-3 0 0,-2-3-4 0,-1 1 2 16,-1-1-1-16,-6 2 0 0,3-4 3 15,-6 3 3-15,0-2-1 0,-2 1 1 0,1 1 1 16,-4 2 0-16,-2 0 0 0,-2-3 3 0,-1 7-4 16,-1 0-1-16,-1 0 0 0,-3 5 0 15,0 1 2-15,0 2-2 0,0 0-2 0,-1-1-7 16,1 1-5-16,0 1-6 0,0 1-8 0,0-1-5 15,0 1-1-15,0 4 0 0,-2 2 6 0,-2 2 11 16,0 9 0-16,1 1 6 0,1 5 0 16,-5 3-3-16,4 0 6 0,-1 6-5 0,-4-1 0 15,6 2 3-15,-8 4-9 0,6 0 7 0,-4-1-1 16,4-3 0-16,0 0 4 0,-4-3-3 0,5-2 1 16,-2-2-1-16,0-2 2 0,3-2-3 0,1-4-1 15,-2-2 1-15,-1-1-11 0,2-5-6 16,2-3-35-16,-2-3-58 0,2-3-64 0,-1-1-81 15,2-4-68-15,1 1-82 0,-2-7-179 0,8-1 296 16</inkml:trace>
          <inkml:trace contextRef="#ctx0" brushRef="#br0" timeOffset="824.791">1491 347 1 0,'-1'-7'0'16,"-2"-9"0"-16,-1 1 211 0,0 1 23 0,3 0-25 15,-5 4-25-15,0-5-33 0,0 6-11 0,-2-2-19 16,-4 2-13-16,2 3-8 0,-7 2-8 16,4 2-6-16,-3 1-9 0,-1 2-10 0,-4 3-17 15,3 1-11-15,-2 3-9 0,2 2-10 0,-3 2 1 16,2 3-8-16,-1 2-8 0,4 0 3 0,-3 4-5 16,1 3 1-16,5 0 2 0,2 3-1 15,1-1-2-15,-2-4 5 0,2 2 3 0,5-2-3 16,2-4 8-16,3 0-8 0,6-5-4 0,-2-1-1 15,5-1-6-15,-1-5 5 0,1-3 0 0,1 1 7 16,-2-7 7-16,0 0 2 0,5 0 5 0,5-2-2 16,-2-3 3-16,0-4-3 0,0 1 0 15,1-2 2-15,2-2-4 0,-4 0 1 0,0-3 0 16,-5 5-1-16,1-3-2 0,-4 2 1 0,2 1 1 16,-5 2-5-16,6 3 2 0,-8 1-4 0,-2 3-2 15,0 3 0-15,0 1-11 0,0 0-10 16,0 0-20-16,0 1-12 0,2 3 5 0,-2 3 9 15,2 1 17-15,1 3 10 0,-2 4 3 0,1-2 1 16,-1 3 1-16,0-2 1 0,1 2-5 16,-2-1 3-16,4 0 1 0,0-2-4 0,-2-1 4 15,1 2-8-15,4-4-16 0,-3 1-50 0,-2-3-72 16,7-2-85-16,-4-4-83 0,4-1-62 0,2-2 5 16,4-3-29-16,6-3 49 0,2-6 348 15</inkml:trace>
          <inkml:trace contextRef="#ctx0" brushRef="#br0" timeOffset="310.551">850 227 1 0,'3'-23'0'0,"-2"-8"0"0,-1-7 32 0,2 5 193 15,-2 3-27-15,0 3 7 0,0 2 8 0,1 1 6 16,0 2 6-16,-1 4-18 0,0 2-21 16,0 6-23-16,0 0-33 0,0 6-26 0,0-1-26 15,-1 4-24-15,2 2-27 0,-1-1-19 0,0 2-23 16,0 1-7-16,-1 3 1 0,0 4 6 0,-2 12 15 16,-4 7 9-16,2 8-2 0,-3 8 3 0,-1 0 0 15,-2 1-7-15,1 3 5 0,0-1-3 16,-1 1-1-16,4-3 0 0,-2 0 1 0,-2 1-3 15,7-1 2-15,-4-3-2 0,4-1-1 0,0-2 4 16,-4-2 0-16,5-4 0 0,-5-1 1 16,6-5-4-16,-1-2-3 0,0-7-4 0,1-2-17 15,-2-4-34-15,2-1-61 0,4-5-79 0,2-1-109 16,0-1-152-16,0-3-253 0,2-4 281 0</inkml:trace>
          <inkml:trace contextRef="#ctx0" brushRef="#br0" timeOffset="1627.2776">1856 278 1 0,'5'-9'0'0,"6"-6"0"0,-2 1 0 0,-3-2 0 15,1 6 166-15,-3-2 65 0,-2 2-26 0,5 1-31 16,-4-2-13-16,-2 3-11 0,2 2-9 0,-3-2-9 16,0 5-7-16,0-4-8 0,-3 2-6 0,2 2-13 15,-1 1-16-15,1-1-15 0,-4 3-26 16,3 0-18-16,1 2-16 0,-3 1-9 0,-4 2-2 15,4 1 2-15,-6 1 6 0,1 4 1 0,-3-2 1 16,4 4 0-16,-1-3-3 0,3-1 3 0,2 3-2 16,0-3 2-16,4 0-4 0,0 3 0 15,1-3 1-15,5 0-3 0,-2 0 4 0,0 0-1 16,4-2-1-16,-4 1 1 0,5 2-1 0,-1-3 3 16,0 1 0-16,3 0 0 0,1 2 0 15,-1-1 0-15,2 0-2 0,-6 0-1 0,4-2 2 16,-5-1-2-16,3 0-1 0,-4-2 0 0,-1 4-5 15,-1-5 4-15,-2 3 4 0,-2 0 3 0,-1-1 4 16,-3 4 4-16,0 0 3 0,-4 0 1 0,0 1 2 16,-2 1 0-16,-2-1-2 0,1-1 0 0,0 1-7 15,-2-2 0-15,2-1 0 0,-1 2-2 16,4-2 3-16,0 1-5 0,0-4-1 16,6 1 2-16,-1-4 3 0,-1 1 7 0,5-2 6 0,0 0 11 15,0 0 6-15,3-2 9 0,-3 2 2 0,2-1-9 16,2-2-9-16,0-2-17 0,7-4-12 15,3-2-5-15,0-1 0 0,8-3 2 0,-5-3 0 16,6 3 2-16,-6 0-4 0,5-3 2 0,-3 2 1 16,2-4-3-16,1 0 3 0,0-2-3 15,12-3-1-15,-3 1 0 0,8-4-2 0,1-2 2 16,0 6 2-16,0-1-2 0,3-1 0 0,-5 4-2 16,-2-4 1-16,-4 4-1 0,-4-2 4 0,-4 2-1 15,-2 4-1-15,-6 3 2 0,-3 4-2 16,-6 2 3-16,-3 4 3 0,-4 2-1 0,0 1-2 15,0 2-3-15,0-1-6 0,0 1-3 0,-1 0-2 16,-1 0-4-16,1 0-3 0,-4 1-3 0,1 1 0 16,-6-1 2-16,4 4 5 0,-2 2 2 0,-1-1 3 15,0 4-3-15,1 2 1 0,3-1 0 16,-3 1 3-16,4 1 3 0,1 2-3 0,2-2 2 16,-1 3-6-16,2-2 1 0,2 2 3 0,0-1 2 15,1-2 2-15,0 6-1 0,3-5 0 0,-2 2-1 16,4-1 4-16,-4-1 1 0,2-1 0 0,1 0 2 15,-1-1-5-15,1 0 0 0,-2 1 3 16,1-2-1-16,-2-2 3 0,2 3-1 0,-4-5-1 16,-1 2 1-16,-1-2 1 0,-1-1 5 0,-3 0 5 15,0-2 7-15,-4 2 3 0,0 0 5 16,-4 2 3-16,-3-3 1 0,-4 1 6 0,0-1-2 16,-2-2 4-16,-5 0 1 0,-1-2-4 0,1 1-4 15,0-1-9-15,2 1-9 0,1 2-6 16,0 1-6-16,7-4 1 0,2 2-5 0,2 0-18 15,1-2-61-15,3 1-135 0,4-2-238 0,1 0-565 16,3-2-35-16</inkml:trace>
        </inkml:traceGroup>
      </inkml:traceGroup>
    </inkml:traceGroup>
    <inkml:traceGroup>
      <inkml:annotationXML>
        <emma:emma xmlns:emma="http://www.w3.org/2003/04/emma" version="1.0">
          <emma:interpretation id="{BD10D537-5085-4F60-869E-320527E86E9C}" emma:medium="tactile" emma:mode="ink">
            <msink:context xmlns:msink="http://schemas.microsoft.com/ink/2010/main" type="paragraph" rotatedBoundingBox="22091,11359 25635,10677 25779,11423 22234,121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E890E3-3653-4DA8-B3DB-90AA4A1B599D}" emma:medium="tactile" emma:mode="ink">
              <msink:context xmlns:msink="http://schemas.microsoft.com/ink/2010/main" type="line" rotatedBoundingBox="22091,11359 25635,10677 25779,11423 22234,12105"/>
            </emma:interpretation>
          </emma:emma>
        </inkml:annotationXML>
        <inkml:traceGroup>
          <inkml:annotationXML>
            <emma:emma xmlns:emma="http://www.w3.org/2003/04/emma" version="1.0">
              <emma:interpretation id="{03CD5B0D-DB15-4AD0-A198-468A7CD78C59}" emma:medium="tactile" emma:mode="ink">
                <msink:context xmlns:msink="http://schemas.microsoft.com/ink/2010/main" type="inkWord" rotatedBoundingBox="22091,11359 25635,10677 25779,11423 22234,12105"/>
              </emma:interpretation>
              <emma:one-of disjunction-type="recognition" id="oneOf1">
                <emma:interpretation id="interp5" emma:lang="en-IN" emma:confidence="0">
                  <emma:literal>cement</emma:literal>
                </emma:interpretation>
                <emma:interpretation id="interp6" emma:lang="en-IN" emma:confidence="0">
                  <emma:literal>amen t</emma:literal>
                </emma:interpretation>
                <emma:interpretation id="interp7" emma:lang="en-IN" emma:confidence="0">
                  <emma:literal>ament</emma:literal>
                </emma:interpretation>
                <emma:interpretation id="interp8" emma:lang="en-IN" emma:confidence="0">
                  <emma:literal>Cement</emma:literal>
                </emma:interpretation>
                <emma:interpretation id="interp9" emma:lang="en-IN" emma:confidence="0">
                  <emma:literal>Amen t</emma:literal>
                </emma:interpretation>
              </emma:one-of>
            </emma:emma>
          </inkml:annotationXML>
          <inkml:trace contextRef="#ctx0" brushRef="#br0" timeOffset="5303.319">530 1225 650 0,'-4'-8'139'15,"-4"1"-44"-15,2-2-16 0,0 0-25 0,3 4-15 16,0 0 12-16,1 0 30 0,-4 1 23 16,4-1 13-16,-6-2-5 0,2 2-25 0,-2 1-18 15,-1 4-15-15,-3 0-6 0,-2 0-3 0,-6 6 3 16,3 3 6-16,-5 0-1 0,2 3-2 0,-3 5-3 16,-2 3-4-16,-2 4-6 0,-1 2-6 15,1 6-8-15,-8 4-7 0,6 3 1 0,-2 1-3 16,-4 0 5-16,4 0 7 0,-1 3-2 0,11-6-3 15,-2-3-1-15,8-1-5 0,4-6-6 16,6-2-1-16,1-2-7 0,8-2-5 0,1-2 0 16,3-2-2-16,0-4 3 0,6-3 5 0,1-4 1 15,6-1 6-15,3-4 3 0,3-5 1 0,4-2-2 16,4-5 4-16,2-3-3 0,5-3-3 0,1-1-1 16,5-2-4-16,-2-1 0 0,2 1 0 0,-8-1-3 15,-1 0 0-15,-8 2-1 0,1 1 2 16,-4 0 1-16,0-2-2 0,-4-2 2 0,2 0 1 15,-7 0 3-15,2 2 0 0,-5-1 0 0,-4 1 4 16,-6 4-3-16,2 1 6 0,-7 5-2 0,-2 2 0 16,-1 5-2-16,-4 0-9 0,2 2-5 15,-6 1-9-15,4 1-4 0,-9 5 2 0,-5 5 2 16,1 5 8-16,-5 0-1 0,1 7 5 0,-1 1-1 16,5 2 0-16,0 3 1 0,2-1 2 15,3 1-1-15,4 1 0 0,4-2-1 0,2-1-3 16,0 0-4-16,8-3-3 0,2-3-6 0,3-3 1 15,3-4 1-15,7-3 5 0,2-2 7 0,5-4-1 16,5-5 0-16,4-4-11 0,-2-6-32 16,7-3-55-16,1-4-73 0,-1-2-97 0,1-3-95 15,1-2-74-15,-5-2-89 0,-2-1-21 0,-1 2 542 16,-7-2 8-16,-2 3 0 0,-6-4 0 16,-3-3 0-16,0 4 0 0,-7 3 0 0,2 1 0 15,-5 6 0-15,-2 3 1 0,-2 3 372 0,-2 2-49 16,0 5-56-16,0-2-62 0,0 6-70 0,0 0-58 15,0 0-60-15,0 0-30 0,2 3-8 0,-1 3 8 16,-1 0 19-16,7 3 7 0,-2 3 4 0,-2 1-4 16,2 2-2-16,-2 3 2 0,-3 1-2 0,-2 0 4 15,-2 2 0-15,-1 1 0 0,-3-3 2 16,0 1 2-16,-1-4 0 0,-4 2 3 0,7-5 0 16,-5-3 0-16,2-2 5 0,3-2 1 0,2-2 16 15,0-2 28-15,4-4 31 0,2 2 24 16,0-3-12-16,1-1-30 0,-2-4-43 0,2-5-32 15,0 0-9-15,9-7-5 0,-2-1 1 0,5-2-1 16,-1-1-4-16,0 0 3 0,6 3-3 16,-3 0-1-16,5 1 2 0,0 5-3 0,2 1 3 15,1 2-1-15,-2 3 1 0,-4 3-1 0,-6 0-4 16,-1 6-7-16,-5 3-5 0,-3 3 2 0,-1 0 1 16,-2 3 11-16,5 1 9 0,-6 5 6 0,-6 0 6 15,5 1 2-15,0 3 1 0,-2-4 1 16,-3 0-2-16,1-1 2 0,1-2 0 0,-3 0 3 15,6-4 0-15,-2-2 0 0,2-4 5 0,0-1 1 16,1-1 13-16,1 0 15 0,0-1 1 0,2-1-6 16,1-4-17-16,4-5-19 0,1-4-13 0,6-4 0 15,1-3-2-15,6-1 3 0,-2-1-3 16,5-1-3-16,2 1 3 0,3 0-1 0,1 1 1 16,-2 6 3-16,-1-1-5 0,-1 5 0 0,0 2 0 15,-4 4-1-15,-7 4 1 0,0 3-2 0,-5 2-3 16,-1 2-7-16,-2 2 1 0,-4 7 1 15,-1-3 4-15,-2 5 7 0,-1-1 4 0,-1 8 1 16,-3-4 2-16,-4 6 1 0,3-1 2 0,-5-2-2 16,1-4-1-16,1 1-5 0,-3-5-17 15,2 0-47-15,5-2-104 0,0-3-168 0,1-1-258 16,6-1-328-16,1-4 583 0</inkml:trace>
          <inkml:trace contextRef="#ctx0" brushRef="#br0" timeOffset="5676.3299">2085 1368 1 0,'3'-1'125'0,"-2"-2"-83"0,3 0-52 16,0-3 24-16,4-2 79 0,-1-1 84 16,4 1 49-16,-3 0-8 0,-1-2-42 0,3 1-48 15,1-2-48-15,1-1-24 0,1 1-17 0,1 2-8 16,-1-4 0-16,-1 2 0 0,-2-2 4 15,0 1 8-15,-1 3 11 0,-5-1 14 0,-3 3 16 16,2-1 5-16,-6 1-7 0,0-1-19 0,-4 2-28 16,-1 2-24-16,-1 2-13 0,-4 1-3 0,-1 2 5 15,-1 5 9-15,-5 3 8 0,3 5 5 16,1 0 2-16,-7 7-1 0,7 2-1 0,-8 1 2 16,5 1 0-16,-2 4 0 0,5-1 0 0,2-1-10 15,3-3 0-15,6-4-4 0,0-3-8 16,5-2-1-16,8-6-7 0,-2 0 1 0,5-3 1 15,3-5 8-15,7 3 5 0,0-8 3 0,6-2 1 16,-1 1-23-16,3-5-10 0,-1-2-29 0,2 2-72 16,2-1-58-16,0-2-105 0,-4 1-108 0,1-1-87 15,-7-2-98-15,3-2 397 0,-7 1 180 16,0-3 0-16,2 0 0 0</inkml:trace>
          <inkml:trace contextRef="#ctx0" brushRef="#br0" timeOffset="5993.931">2506 1180 1 0,'4'-4'0'0,"4"-1"0"0,-4 1 0 0,-2 2 38 16,-2 2 172-16,2 2-65 0,-2-1-30 0,0 4-9 15,2-1 3-15,-1 2-4 0,0 3-20 16,1 3-20-16,-2-2-13 0,0 6-8 0,0-3-5 16,0 4-7-16,-2-2-2 0,1 3-3 0,-4-1-4 15,1 1 0-15,0-2-1 0,-3 0 3 16,3-3-1-16,0-1 2 0,0-5 6 0,3-1 7 16,1-3 24-16,-3-3 30 0,6-1 32 0,-3 1 27 15,0-3-21-15,1 0-32 0,3-5-45 0,0-4-40 16,0-1-12-16,5-5-3 0,1 3 2 15,-1-3-8-15,3 1 2 0,2 0 1 0,4 2-3 16,-2 0 4-16,2 1 1 0,2 1 0 0,-4 4 0 16,-4 1 1-16,-1 2-6 0,-4 2-5 15,-1 4-1-15,-2 4-11 0,-1-1 0 0,1 2 2 16,-3 2 1-16,2 1 14 0,-2 4 1 0,1-2 4 16,0 1 1-16,0 3 1 0,2-6 0 0,-3-1-2 15,4 2 0-15,2-2-4 0,1-4 3 0,10 0-17 16,-2-3-70-16,0-2-103 0,5 1-123 15,-3-4-149-15,3-1-194 0,-1-2 438 0</inkml:trace>
          <inkml:trace contextRef="#ctx0" brushRef="#br0" timeOffset="6293.2275">3111 665 1 0,'1'-9'218'0,"-1"-4"104"0,3-4-50 15,-6 6-20-15,2 2-13 0,1 3-7 0,-1 3-37 16,1 2-42-16,0 1-50 0,1 0-53 0,-1 1-43 16,0 0-27-16,0 3-1 0,0 6 7 0,0 4 14 15,-1 10 14-15,-2 6 3 0,-2 6 2 16,1 5 0-16,-3 6-1 0,-1 1-4 0,-2 2-4 16,-3 3 3-16,4-2-7 0,1 1 3 0,-2 0 0 15,1-4-2-15,3-4 5 0,4-8-5 0,0-6-1 16,5-5-1-16,2-5-5 0,-2-2 3 0,4-5-1 15,-2 1 3-15,2-5-7 0,0-2 0 16,-1-5-8-16,-3 1-15 0,6-6-9 0,-5 3-21 16,6-6-30-16,-3 0-59 0,5-4-106 0,-6-8-165 15,4 3-327-15,-2-5 323 0</inkml:trace>
          <inkml:trace contextRef="#ctx0" brushRef="#br0" timeOffset="6452.863">3004 964 1060 0,'5'-5'197'0,"3"-1"-119"16,7-6-93-16,8 2 0 0,3-1 19 0,5-2 4 15,6-1 2-15,1-2 0 0,3 0-2 16,0-3 0-16,2 3-5 0,-7 0 2 0,-5 4-36 16,-4 3-151-16,-7 2-212 0,-7 2-318 0,-7 4 671 15</inkml:trace>
        </inkml:traceGroup>
      </inkml:traceGroup>
    </inkml:traceGroup>
    <inkml:traceGroup>
      <inkml:annotationXML>
        <emma:emma xmlns:emma="http://www.w3.org/2003/04/emma" version="1.0">
          <emma:interpretation id="{9B8E0B33-C9D4-410F-9580-8D9C1EF99EF4}" emma:medium="tactile" emma:mode="ink">
            <msink:context xmlns:msink="http://schemas.microsoft.com/ink/2010/main" type="paragraph" rotatedBoundingBox="22014,12131 25906,11722 26166,14192 22273,146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BC5254-7FBC-41F0-AF17-40DC1D374718}" emma:medium="tactile" emma:mode="ink">
              <msink:context xmlns:msink="http://schemas.microsoft.com/ink/2010/main" type="line" rotatedBoundingBox="22003,12144 25117,11752 25260,12884 22146,13276"/>
            </emma:interpretation>
          </emma:emma>
        </inkml:annotationXML>
        <inkml:traceGroup>
          <inkml:annotationXML>
            <emma:emma xmlns:emma="http://www.w3.org/2003/04/emma" version="1.0">
              <emma:interpretation id="{8C2EDB82-093E-48F7-942E-8F0539CF473A}" emma:medium="tactile" emma:mode="ink">
                <msink:context xmlns:msink="http://schemas.microsoft.com/ink/2010/main" type="inkWord" rotatedBoundingBox="22003,12144 25117,11752 25260,12884 22146,13276"/>
              </emma:interpretation>
              <emma:one-of disjunction-type="recognition" id="oneOf2">
                <emma:interpretation id="interp10" emma:lang="en-IN" emma:confidence="0">
                  <emma:literal>sugar</emma:literal>
                </emma:interpretation>
                <emma:interpretation id="interp11" emma:lang="en-IN" emma:confidence="0">
                  <emma:literal>say as</emma:literal>
                </emma:interpretation>
                <emma:interpretation id="interp12" emma:lang="en-IN" emma:confidence="0">
                  <emma:literal>Sugar</emma:literal>
                </emma:interpretation>
                <emma:interpretation id="interp13" emma:lang="en-IN" emma:confidence="0">
                  <emma:literal>Say as</emma:literal>
                </emma:interpretation>
                <emma:interpretation id="interp14" emma:lang="en-IN" emma:confidence="0">
                  <emma:literal>say are</emma:literal>
                </emma:interpretation>
              </emma:one-of>
            </emma:emma>
          </inkml:annotationXML>
          <inkml:trace contextRef="#ctx0" brushRef="#br0" timeOffset="19301.3463">409 2202 1 0,'-7'-9'0'0,"-2"-6"0"0,-3-1 173 16,1 2 83-16,6 0 14 0,-2-1-1 0,5 0-11 16,-1-1-21-16,2 0-55 0,1-4-43 0,1 6-25 15,3-3-24-15,-1 1-18 0,3 2-20 0,-2 2-13 16,0 3 0-16,0-2 0 0,-2 5 7 0,-4 0-4 15,-4 3-9-15,3 0-12 0,-5 0-16 0,3 0-6 16,-8 3-6-16,-1 3-2 0,-9 0 3 16,3 3 2-16,-7 1 5 0,2 5 1 0,-1 0 0 15,2-2 0-15,0 2 1 0,1 0 0 0,4 0 0 16,-4 2 0-16,7-1-2 0,2 3-1 0,0-3 0 16,2 4-3-16,3-2 3 0,5 1 1 15,2-2-3-15,1 2 1 0,4-3-2 0,-1 4-2 16,9-2 0-16,3 0 0 0,2 1 2 0,8-1 4 15,1-1 4-15,2-2 2 0,1 1 3 0,-1 0-3 16,1 0-2-16,-1 1-3 0,-2 0-4 16,0 0 0-16,-7-1-2 0,-3 0 2 0,-7-3-1 15,-1 2 2-15,-7-2 4 0,-5-1 2 0,-1 4 7 16,-6-1 4-16,-8 1 1 0,-1 4 3 16,-8-3-5-16,-1 0-3 0,-3 0-2 0,-3-3-2 15,-3 0-1-15,-2-2 2 0,2 1-1 0,1-4-2 16,6-1 3-16,4-1-2 0,1 1-2 15,7-4 1-15,3 4-6 0,3-4-4 0,3-1-7 16,2 2-15-16,6-1-21 0,1-1-48 0,2 0-56 0,1 2-37 16,2-2-19-16,6 2-9 0,2-1-16 15,6-1-46-15,1-3-96 0,6-3-140 0,4-1 316 16,3-3 198-16</inkml:trace>
          <inkml:trace contextRef="#ctx0" brushRef="#br0" timeOffset="20071.46">436 2263 52 0,'12'-11'371'0,"3"-4"-79"16,4 1-69-16,2 0-43 0,-6 5-28 0,4 3-23 15,-3 2-37-15,-4 0-24 0,-7 4-15 0,2 2-20 16,-6 1-6-16,0 2-4 0,-1 1 5 0,0 3 9 16,-1 6 9-16,0-1 5 0,-6 6-3 15,3-1-1-15,-4 1-10 0,4 0-8 0,-3 1-5 16,2-1-4-16,5-1-3 0,-3-3-1 0,6-1 0 15,-2-4-2-15,7-3 1 0,-4-2 5 16,7-3 2-16,0-2 10 0,-3 1 4 0,5-4-4 0,5-2 1 16,-4-2-7-16,1 0-1 0,1-2 1 15,-2 0-1-15,-2-1 2 0,-3 0-1 0,1 2-2 16,-4-3 1-16,-2-2-1 0,3 2-4 0,-3-3-4 16,-1 4-3-16,2 2-9 0,-2 0 1 15,-1 3-2-15,-2 2-4 0,0 0 2 0,2 2-5 16,-2 0-6-16,1 2-9 0,-2-2-9 0,-1 2 1 15,2 1 6-15,0 0 11 0,2 2 5 0,3 1 6 16,-2 0 1-16,-1 4-1 0,4-2 9 0,3-1-3 16,2-1 3-16,0 2 2 0,3-6-2 15,2 1-2-15,6-1-2 0,1-4 0 0,6 1-6 16,-1-2 6-16,2-3 0 0,3 2-1 0,-4-3 6 16,-1 1-4-16,-3-2-2 0,1-3 2 15,-5 4-1-15,-1-4-3 0,-4-1-1 0,2 1 2 16,1-3-5-16,-2 0 9 0,4-3 3 0,-4 0 2 15,-5 0 10-15,-2 2 1 0,-4-1-2 0,-4 1 2 16,-2 1-15-16,-2 1 4 0,-1-1-3 16,-1 3-3-16,-4 2 0 0,3 2-6 0,-3-1-1 15,-1 3-4-15,3 3 6 0,-1 0-6 0,3 2-3 16,1 0-1-16,1 2-10 0,-2 0 2 16,0 6-1-16,2-2 2 0,-2 3 4 0,-2 3 3 0,3 3 5 15,-4 3 0-15,2 2 6 0,2 5-4 16,0 2 1-16,-2 0 1 0,4 4-6 0,1 0 7 15,0 2-2-15,0 1 2 0,0 3 4 0,0-1-5 16,0 5 0-16,0-1 0 0,-3 1-6 0,-1-3 2 16,-3 3 1-16,3-4-1 0,-5 1 3 0,0-5-1 15,-1 2 2-15,-3-4-1 0,-6 0 4 16,4-3 0-16,0-3 0 0,-3-2 1 0,-4-4-1 16,2 0 1-16,-1-4 2 0,-2-3 2 0,-1-6 2 15,2 0-1-15,1-1 5 0,-2-5 2 16,7-3 5-16,0-5 6 0,0-1 0 0,4-6-3 15,0 2-7-15,2-8-7 0,2-3-9 0,4-2-6 16,3-4-5-16,4-2-4 0,5 1-4 16,0-1-9-16,1 3-10 0,6-1-17 0,5 3-23 15,-3 2-26-15,7 2-41 0,2 2-33 0,1-1-46 16,2 1-48-16,6-2-39 0,-4 2-55 0,5 1-112 16,2 1-128-16,-7 2 604 0</inkml:trace>
          <inkml:trace contextRef="#ctx0" brushRef="#br0" timeOffset="20802.6289">1738 2188 1 0,'17'-12'0'0,"4"-6"0"15,3-4 0-15,-2-1 309 0,-1 5 1 0,-7 1-29 16,0-1-37-16,-6 3-24 0,-2 4-22 0,-4 1-27 16,-2 2-37-16,-2 2-39 0,-2 1-38 0,-4 3-25 15,3 1-19-15,-6 1-7 0,-1 1 1 0,-4 4-2 16,-5 3 5-16,-2 1 3 0,0 6 2 15,-6 0 1-15,2 3 2 0,-3 3 2 0,3-3-1 16,-2 3 4-16,2-3-3 0,2 1-3 0,2 1-2 16,8-2-7-16,2-2-3 0,2-3-5 15,7 1-1-15,1-5-5 0,5-1-2 0,0-4 1 16,4 0 3-16,3-1 13 0,4-3 7 0,1-3 4 16,3-1 1-16,6 0-6 0,3-6-3 15,-1 1-1-15,1-3-1 0,-5 1 0 0,-1 2 0 16,-4-2-1-16,-2 2 0 0,-1 3-3 0,0-3-1 15,-3 4-2-15,-2 2-1 0,-4 0-3 0,-3 2 1 16,2 1-4-16,-6 0-8 0,3 0-6 0,-1 1-4 16,0 2 4-16,-2 1 7 0,2 8 10 0,-6-2 5 15,4 2-1-15,-1 0 1 0,-3-2-3 16,7-1-1-16,0-1 0 0,2-2 0 0,6-3 5 16,-4 0 1-16,5-2 4 0,3 1 2 0,0 0 1 15,6-4 2-15,-2-2-2 0,8-2-1 0,0-7-1 16,-1 4-2-16,1-1 0 0,-2-2 2 15,-1 0 2-15,-2-2 0 0,-2-1 0 0,2 2-1 16,-2-2-5-16,5-2 0 0,-2-6 1 0,-1 0-1 16,-2-2 2-16,-1 3-1 0,-1-3-1 0,2 2 0 15,-5 0-1-15,2 5 3 0,-9 3 1 16,3 5 0-16,-5 5-1 0,-4 0-2 0,-2 0-5 16,0 4-3-16,-1-2-5 0,4 3-8 0,-2 0-4 15,-1 0-4-15,-5 4-1 0,2 2 5 16,-2 2 3-16,0 1 6 0,3-1-2 0,0 4 0 15,1 0 2-15,0 4 1 0,1-6 2 0,3 5-1 16,0-2 0-16,1-1-5 0,2 5-1 16,1-4 2-16,3 5 2 0,-1-3 6 0,1 4 1 15,0 0 0-15,2-3 2 0,-1 1 0 0,-4-2 2 16,-1 5 1-16,-3-3 2 0,-3 1 1 0,1 4 5 16,-5-7 8-16,-1 3 7 0,0-5 11 0,1 0 7 15,0-4 5-15,3-3 3 0,3-3 1 0,1-3-1 16,1 0 0-16,1 0-2 0,0-1-3 0,1 2-2 15,4-2 0-15,1-1-7 0,8-4-1 16,7-3-8-16,12-2-10 0,7-3-5 0,7-3-7 16,6-2-1-16,6-1-5 0,5-1-8 0,4-1-38 15,4 0-59-15,-3-4-104 0,-6-2-200 16,1 2-393-16,-3 5-765 0</inkml:trace>
        </inkml:traceGroup>
      </inkml:traceGroup>
      <inkml:traceGroup>
        <inkml:annotationXML>
          <emma:emma xmlns:emma="http://www.w3.org/2003/04/emma" version="1.0">
            <emma:interpretation id="{45A78F04-1061-4BD1-8012-72F516B97444}" emma:medium="tactile" emma:mode="ink">
              <msink:context xmlns:msink="http://schemas.microsoft.com/ink/2010/main" type="line" rotatedBoundingBox="22512,13020 26004,12653 26166,14192 22673,14558"/>
            </emma:interpretation>
          </emma:emma>
        </inkml:annotationXML>
        <inkml:traceGroup>
          <inkml:annotationXML>
            <emma:emma xmlns:emma="http://www.w3.org/2003/04/emma" version="1.0">
              <emma:interpretation id="{540BC370-4783-4B67-B9AB-323CA0551E7C}" emma:medium="tactile" emma:mode="ink">
                <msink:context xmlns:msink="http://schemas.microsoft.com/ink/2010/main" type="inkWord" rotatedBoundingBox="22512,13020 26004,12653 26166,14192 22673,14558"/>
              </emma:interpretation>
              <emma:one-of disjunction-type="recognition" id="oneOf3">
                <emma:interpretation id="interp15" emma:lang="en-IN" emma:confidence="0">
                  <emma:literal>Doing</emma:literal>
                </emma:interpretation>
                <emma:interpretation id="interp16" emma:lang="en-IN" emma:confidence="0">
                  <emma:literal>Dairy</emma:literal>
                </emma:interpretation>
                <emma:interpretation id="interp17" emma:lang="en-IN" emma:confidence="0">
                  <emma:literal>Daring</emma:literal>
                </emma:interpretation>
                <emma:interpretation id="interp18" emma:lang="en-IN" emma:confidence="0">
                  <emma:literal>Dain</emma:literal>
                </emma:interpretation>
                <emma:interpretation id="interp19" emma:lang="en-IN" emma:confidence="0">
                  <emma:literal>Doin</emma:literal>
                </emma:interpretation>
              </emma:one-of>
            </emma:emma>
          </inkml:annotationXML>
          <inkml:trace contextRef="#ctx0" brushRef="#br0" timeOffset="27544.363">775 3055 1 0,'4'-12'0'0,"2"-1"0"0,0-2 0 16,2 3 0-16,-1 6 0 0,0-1 8 0,-2-3 113 15,-2 5 26-15,2-1 7 0,-2 0-24 0,-2 2-42 16,2-2-35-16,-3 1-22 0,4 4-8 0,-1-2-5 16,-2 1 1-16,0 4-4 0,1-2-3 15,-2 0-4-15,0 0-4 0,0 0 4 0,0 0 1 16,-2 0 7-16,2 3 16 0,-1 0 7 0,0 1 7 16,-2 5-1-16,-1 1-8 0,-1 1-7 15,-4 4-6-15,3-2-4 0,-4 7-1 0,0 2 1 16,-2 0-2-16,-2 6 5 0,-1-2 2 0,-1 3 5 15,-5 1 4-15,-5 1 1 0,1 1-2 16,-5-2-2-16,5 1-2 0,-6-2 0 0,3 0 0 16,-6-2 2-16,8-2 0 0,-4-4 0 0,5-2 0 15,1-2-4-15,5-4 2 0,-1-3-3 0,8-1 2 16,5-3 4-16,-1-4 8 0,6-2 13 0,2 0 11 16,0-2 3-16,0-2-17 0,0-4-18 0,0-1-22 15,2-3-13-15,-2-8 0 0,7-1 1 16,-2-2 4-16,-1 1 2 0,4 0-3 15,1-1 1-15,-3 6-2 0,2-1 1 0,-3 6-1 16,0 3-3-16,1 5-2 0,-3 1-8 0,-3 3-4 0,0 0-8 16,0 0-15-16,0 3 7 0,1 0 2 15,-1 2 11-15,5 3 19 0,-2 4 0 0,1 3 2 16,5-3 2-16,-3 5-1 0,6 0-3 0,0-2 2 16,1-5 1-16,2 0 4 0,6-1 7 0,1-3 2 15,7-3 4-15,4-3-1 0,5-4 0 16,3-4 1-16,7-3-3 0,-4-3-1 0,3-2-4 15,-4-1 1-15,-1-3-1 0,-1 0 3 0,1-2 1 16,-6 2 0-16,0 0-2 0,-6 0 4 16,-4-1 0-16,0-3 7 0,-6 2 5 0,-9-4 0 15,-3 0 3-15,-7 0 0 0,3-3-1 0,-4 2-1 16,-4 1 0-16,0 5-10 0,-7-2-8 0,-5 3-6 16,-9 3-12-16,-7 1 0 0,-1 2-1 0,-5 5-1 15,-4 1 3-15,0 3-1 0,-3 2-1 16,5 2 1-16,1 1 4 0,5 1-4 0,-1 2 0 15,5 2-4-15,-1 3-5 0,7 0 0 0,-1 1-7 16,8 0-8-16,6 3-10 0,2 1-16 0,6 2-3 16,3 1 1-16,6 4 8 0,4 1 11 15,5-2 11-15,9 2 8 0,6-3 0 0,7-1 8 16,2-5 2-16,3-3 1 0,7-3 4 0,4 1-4 16,2-3-3-16,1 1 0 0,7-4-5 0,-5 1 3 15,2-2 2-15,-4-2-1 0,6-2 3 16,2-2 5-16,-3-4 3 0,-2-1 2 0,-3-2 4 15,-4-3-4-15,-4 4 1 0,-6 0-1 0,-6 0-1 16,-8 5 3-16,-10 1 2 0,-6 4 10 0,-7 0 19 16,-2 0 18-16,-6 2-3 0,-1 0-17 15,-1 0-25-15,-6 2-34 0,-4 2-3 0,-6 2 4 16,1 4 4-16,-10 8 15 0,-1-4 8 0,1 4 2 16,-5 0 2-16,4-3-2 0,-3 1-1 15,10-1 1-15,-1 0 4 0,6-3-4 0,3-3-2 16,4 1-2-16,1-6-13 0,8 0-8 0,2-3-13 15,2-1-7-15,2 0 12 0,-2 0 15 0,9 2 22 16,-1-2 14-16,2-2 0 0,5-1-2 0,2-1-5 16,-4 0-6-16,1-1-8 0,-2 3 2 0,4-1-1 15,-8 3 0-15,-1 0 4 0,-4 0-9 16,-3 0-3-16,2 0-2 0,-3 2 1 0,1-2 4 16,-1 1 3-16,3 1 1 0,-3 1 0 0,1 1 2 15,1-1-1-15,0 2 3 0,0-4 6 0,3 2-1 16,0-1 6-16,5-2 6 0,-1 0 1 15,5-2 1-15,2 1 0 0,2-4-5 0,3 1-6 16,-4-2-2-16,2 1-3 0,0 2-2 0,-5-1 3 16,2 1-5-16,-4 0 1 0,1 0-2 15,-1 0-3-15,-4 2 5 0,1-4 0 0,0 4-1 16,-2-2-2-16,1 1 1 0,2 1-1 0,-2-2 2 16,2 1 3-16,1 0-4 0,0-2 1 0,-3 3 0 15,1-2-6-15,2 1 6 0,0-1 0 16,-6 2 0-16,6-4 2 0,-6 4-5 0,2-1-1 15,-4 2 0-15,2 0 2 0,-1 0-1 0,-1 0 1 16,-2 0-2-16,-1 0-2 0,0 0 4 0,0 2 0 16,-1-2 0-16,1 0 2 0,0 0-5 15,0 0-2-15,0 1 0 0,0 1 5 0,1 1-2 16,-1-2 4-16,0 2-2 0,1 0-3 0,2 0 4 16,0 1-1-16,-1-2 3 0,0 3 3 0,0-2-4 15,0 0 1-15,4 1-1 0,-3-1-1 0,0 2 3 16,3-2 1-16,-2 1-1 0,-1-3-2 0,4 2 5 15,-2 0 0-15,3 0 3 0,-2 1 4 16,3-4-5-16,-1 0 2 0,1 0-3 0,5-4-6 16,-1 1-13-16,1 0-32 0,3-2-57 0,-2-4-103 15,0 0-166-15,-1-2-244 0,1-1-69 16</inkml:trace>
          <inkml:trace contextRef="#ctx0" brushRef="#br0" timeOffset="27678.4053">2317 2730 550 0,'-8'-10'183'0,"-1"-4"-47"16,-1 1-17-16,2 4-3 0,7 6-19 0,0-2-21 16,1 3-35-16,-2 2-36 0,4-1-28 0,-2 1-44 15,0 0-17-15,2 1-25 0,1 6-172 0,2-1-285 16,1 3 374-16</inkml:trace>
          <inkml:trace contextRef="#ctx0" brushRef="#br0" timeOffset="28226.734">2316 3159 928 0,'-3'-6'112'0,"6"-2"-92"15,1-4-14-15,5 1 42 0,2-1 35 0,8 0 40 16,-3-2 9-16,-3 0-31 0,3 2-22 16,-1 0-21-16,-3 4-20 0,-2 2-13 0,2 0-7 15,-2 1-3-15,1-1 0 0,-4 3 1 0,4 0 0 16,-5 0 0-16,2 2-1 0,-2-1-4 15,2 2-5-15,-4 0-6 0,2 2-4 0,-3-1-5 16,1 4 3-16,0 1 3 0,-1 1 1 0,-1 1 4 16,1-1 1-16,-1 0-1 0,2 5 3 0,0-6 0 15,1 2 2-15,6-2 4 0,-2 0 4 0,6-4 5 16,6-4 6-16,6-4 4 0,3-2-4 16,4-4-3-16,-1-3-6 0,0 0-4 0,-1-2-1 15,-2 2-4-15,-2-2-3 0,-1 3-3 0,-2-1-4 16,-1 1-3-16,-2 2-2 0,-3 2 1 15,-1 2 0-15,-2 0 2 0,-1 2-1 0,-4 1-1 0,0 2 3 16,-3 2-1-16,0-1-4 0,-6 1-1 16,2 1-5-16,-4 0-3 0,0 1-2 0,0-1-3 15,0 2 5-15,0-1 9 0,0 4 7 0,0-1 5 16,0 4 2-16,3 0-5 0,-2-2 1 16,2 0-2-16,1 1-1 0,3-3 7 0,1-2 8 15,4-1 11-15,4-2 9 0,7-5 1 0,4-5-1 16,9-1-9-16,4-3-2 0,3-1-3 0,7-4 0 15,-1-3 1-15,5 2-2 0,0-4-2 16,2 1-1-16,-4-1-1 0,-4 3-1 0,-3 1-1 16,-12 1-4-16,-11 9-4 0,-9 5-2 0,-6 4-8 15,-7 5-6-15,-8 6 7 0,-4 13 9 0,-11 16 22 16,-17 18 20-16,-11 14 2 0,-8 14-3 16,-6 6-14-16,8 3-11 0,3 5-10 0,3 4 1 15,8 6-1-15,-1 12-2 0,8 10-67 0,1 9-215 16,5 17-627-16,6 9-424 0</inkml:trace>
        </inkml:traceGroup>
      </inkml:traceGroup>
    </inkml:traceGroup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5:57.3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8AF19F6-59AF-430D-BF44-1B7FF43F75C4}" emma:medium="tactile" emma:mode="ink">
          <msink:context xmlns:msink="http://schemas.microsoft.com/ink/2010/main" type="writingRegion" rotatedBoundingBox="13182,14289 19945,14019 20093,17712 13329,17982"/>
        </emma:interpretation>
      </emma:emma>
    </inkml:annotationXML>
    <inkml:traceGroup>
      <inkml:annotationXML>
        <emma:emma xmlns:emma="http://www.w3.org/2003/04/emma" version="1.0">
          <emma:interpretation id="{55EE9BE4-586A-4324-BB83-CFED3823791C}" emma:medium="tactile" emma:mode="ink">
            <msink:context xmlns:msink="http://schemas.microsoft.com/ink/2010/main" type="paragraph" rotatedBoundingBox="13835,14278 19296,13961 19374,15310 13913,15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851B59-4FF4-4846-B81A-94EBF86D4833}" emma:medium="tactile" emma:mode="ink">
              <msink:context xmlns:msink="http://schemas.microsoft.com/ink/2010/main" type="line" rotatedBoundingBox="13835,14278 19296,13961 19374,15310 13913,15626">
                <msink:destinationLink direction="with" ref="{03B2D18E-CD5B-4E3A-9581-397C2D424EB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B832B98-BACF-4CBE-BFC2-6FAEC2891173}" emma:medium="tactile" emma:mode="ink">
                <msink:context xmlns:msink="http://schemas.microsoft.com/ink/2010/main" type="inkWord" rotatedBoundingBox="13835,14278 19296,13961 19374,15310 13913,15626"/>
              </emma:interpretation>
              <emma:one-of disjunction-type="recognition" id="oneOf0">
                <emma:interpretation id="interp0" emma:lang="en-IN" emma:confidence="0">
                  <emma:literal>footwear</emma:literal>
                </emma:interpretation>
                <emma:interpretation id="interp1" emma:lang="en-IN" emma:confidence="0">
                  <emma:literal>foo tweak</emma:literal>
                </emma:interpretation>
                <emma:interpretation id="interp2" emma:lang="en-IN" emma:confidence="0">
                  <emma:literal>foo tweal</emma:literal>
                </emma:interpretation>
                <emma:interpretation id="interp3" emma:lang="en-IN" emma:confidence="0">
                  <emma:literal>for tweak</emma:literal>
                </emma:interpretation>
                <emma:interpretation id="interp4" emma:lang="en-IN" emma:confidence="0">
                  <emma:literal>for tweal</emma:literal>
                </emma:interpretation>
              </emma:one-of>
            </emma:emma>
          </inkml:annotationXML>
          <inkml:trace contextRef="#ctx0" brushRef="#br0">583 190 1 0,'-1'-13'0'0,"-2"-2"0"0,0-5 0 15,-3 0 226-15,0 4 203 0,-2-6-51 16,0 4-67-16,-1 4-69 0,-3 0-50 0,2 1-52 15,2 5-46-15,-1 1-38 0,0 1-21 0,0 4-17 16,-1 1-8-16,-1 1-5 0,0 3 0 0,-1 3 2 16,-1 6-2-16,-5 7 1 0,5 5 1 0,-3 9 3 15,-7 5 6-15,6 3 3 0,-6 8 4 16,1 5 0-16,4 6-2 0,-4 6-1 0,5 4-2 16,1-2-1-16,0 6-5 0,-5 0-1 0,8-2-5 15,0-3-4-15,-1-1 3 0,2 1-2 16,-1-6-3-16,1-3-7 0,1-7-32 0,-5-5-50 15,2-4-69-15,1-3-89 0,-3-3-117 0,0-6-195 16,-4 0-350-16</inkml:trace>
          <inkml:trace contextRef="#ctx0" brushRef="#br0" timeOffset="757.8868">-279 1011 1 0,'15'-17'0'0,"11"-1"0"0,12-7 0 0,1 2 0 16,2 3 109-16,0 1 115 0,2 4-31 0,-1-4-42 15,1 3-45-15,0 1-24 0,4 0-13 16,-1 2-10-16,5-1 3 0,0 0 5 0,-4 1 0 16,0-1-3-16,-6 4-6 0,1 3-16 0,-1-2-7 15,-2 4-9-15,-5 2-7 0,-6 0-5 0,-4 3-1 16,-8 3 2-16,-4 2 8 0,-7 2 10 15,-2 1 13-15,-7 2 12 0,-3 6 13 0,-5 2-2 16,-5 5-7-16,-3-1-15 0,-4 4-15 0,2-4-7 16,-1-1-4-16,2 0-3 0,4-5-3 15,3-1-3-15,3-4-5 0,7-4-10 0,3-3-10 16,2-1-11-16,3-3 2 0,6 0 15 0,-2-1 17 16,4-2 17-16,5-3 5 0,2-3-7 0,7-4-5 15,4-1-4-15,1-2-3 0,0 2-4 16,0-2 3-16,1 3-2 0,-2-2 2 0,-1 0 6 15,-2 1-4-15,-4 0 2 0,-2 2-1 0,-5-1 7 16,-6 1 11-16,-6-4 2 0,-6 5-4 16,-4-2-16-16,-4 0-14 0,-7 0-10 0,-1 1-4 15,-3 5 5-15,-5 1-3 0,2 3 4 0,-5 2-1 16,3 1 0-16,-2 0 7 0,3 1 0 0,-1 1 3 16,6-1-1-16,1-1 1 0,9 0 3 0,2 0-3 15,8-1-20-15,1-1-17 0,8-1-4 16,3-3-2-16,4-2 17 0,6 1 13 0,5-3 0 15,1 1 3-15,5 0 4 0,4 0 1 0,2 2-1 16,3-1 0-16,0 5 5 0,-3 0-4 0,0 3 2 16,-4 1 0-16,-7 4 0 0,0 3 3 0,-8 1 1 15,-7 3-4-15,-2 5-1 0,-8-1-2 16,-4 6 2-16,-8 0 6 0,0 4 5 0,-2-1 2 16,-3-3 1-16,-1 0-2 0,1-4 1 0,2-2 2 15,6-6-1-15,2 1 1 0,0-5-8 0,5-2-9 16,3 0-7-16,-1-2-1 0,3 0 7 15,2-2 13-15,2 0 12 0,3-2 3 0,2-4-1 16,1 0-3-16,6-1-5 0,-2-2-1 0,2 0 0 16,1-1-4-16,-3-2-1 0,3 1 0 15,-1 1-1-15,-4-4 0 0,1 0 4 0,-3 1 4 0,-2 1 4 16,-6 0 9-16,0-1 9 0,-6 2 8 16,-3 0 5-16,-4 0-8 0,-3 0-13 0,-4 1-17 15,-2 0-12-15,-1 1-7 0,-2 1-1 0,-3 1-3 16,2-1-2-16,-2 2-4 0,4 0-14 0,2 0-32 15,-1 3-53-15,3 0-92 0,1 0-140 16,7 1-219-16,-1 0-264 0,3 1 458 0</inkml:trace>
          <inkml:trace contextRef="#ctx0" brushRef="#br0" timeOffset="1003.2523">1660 96 1549 0,'-3'-6'241'0,"-2"-6"-103"0,2-1-42 0,0 9-20 16,3 3-1-16,0 1 1 0,0 3-23 0,0 0-23 15,-1 6-8-15,0 6-7 0,-2 5 7 0,-1 9 9 16,3 8-1-16,-6 1 3 0,6 7-2 16,-3 1-2-16,2 3 4 0,2-2-2 0,0 2-3 15,-2-2-8-15,0 0-7 0,1-4-5 0,-2 1-2 16,-1-2-3-16,0-3-10 0,-3-1-32 0,-1-4-66 15,-2-2-109-15,-1 0-190 0,0-5-346 16,-2-5-419-16</inkml:trace>
          <inkml:trace contextRef="#ctx0" brushRef="#br0" timeOffset="1589.6861">1180 746 1476 0,'-3'-8'83'0,"3"-2"-116"15,7-6-15-15,7 0 26 0,13-1 59 0,8 0 56 16,3-1 14-16,3 1-10 0,5 0-18 0,1 2-27 16,4 1-16-16,4-1-13 0,-2 3-6 0,0-1 1 15,-1 0-7-15,-5 4-1 0,0 0-2 16,-4 2-4-16,-6 1 4 0,-9 1-3 0,-1 4 1 16,-12-2-3-16,0 3 0 0,-5 1-2 0,-3 1 1 15,-6 1 1-15,-1-2-2 0,-5 4 7 0,1 2 9 16,-5 2 3-16,2 4 4 0,-2 4-7 0,-5-3-7 15,2 7-4-15,-3-2 0 0,1 2-5 16,-1 2 3-16,0 1 0 0,0-2-5 0,3 0 4 16,4-3-3-16,3-1-1 0,4-3 1 0,1-3-5 15,1 0-3-15,4-4-1 0,2-2 0 0,1-3 3 16,4 1 5-16,2-2 8 0,-1-4 2 0,0 0 4 16,1-2-1-16,0-3-1 0,3-1 3 15,-3-4-4-15,2 0 1 0,1 0-2 0,-3-5-1 16,4 3-3-16,0-3-1 0,-3 3 2 0,1 0-4 15,2 2 1-15,-5 0 1 0,-3 4-3 16,0 2 2-16,-4 2-4 0,-5 4 2 0,-1 0 0 16,0 0-6-16,-4 4 2 0,3 0 2 0,-1 3 4 15,2 5 5-15,0 0 0 0,0-1-3 16,0 5-7-16,2-4 1 0,3 0-3 0,3-2 2 16,0-3 2-16,3 1-1 0,1-4 6 0,1-1 0 15,2-1 6-15,2-1 2 0,-2-2 4 0,5-4 0 16,-1-2-2-16,0 1 3 0,1-3 0 0,-1-1 3 15,-3-2 3-15,1-2-4 0,-3-2 3 16,-5 2-1-16,3-3 4 0,-4 2 4 0,0-2 3 16,-2 1 3-16,-4-1-2 0,-4 0 1 0,-1 1-8 15,-4-2-2-15,0 0-7 0,-3 1-9 0,0 0-7 16,0 2-11-16,-4 3-11 0,5 2-14 0,-3 0-25 16,-2 2-49-16,2 4-76 0,0-1-105 15,0 5-128-15,3 5-171 0,-1 1-207 0,0 4 497 16</inkml:trace>
          <inkml:trace contextRef="#ctx0" brushRef="#br0" timeOffset="2633.5891">2738 612 1 0,'10'-5'421'0,"4"-1"-297"0,6-5-61 0,-1 4-19 16,1 0 25-16,1-3 23 0,-2-2 23 0,0 2 9 15,-3-2-26-15,-3 0-18 0,-1-1-11 16,1 0-3-16,-4 1 5 0,2 1 11 0,-9-1 12 16,2 5 9-16,-4-1 5 0,-4-1-8 0,2 4-14 15,-9-1-25-15,4 2-23 0,-2 2-15 0,-5 0-14 16,1 4-1-16,-4 1-4 0,0 1 1 0,-1 4-1 16,-5 2 1-16,1 0 3 0,1 3-3 0,1 4 2 15,1 0-3-15,0 0-1 0,6 4 0 16,1-5-2-16,4 0-2 0,2-3-5 0,5 0-4 15,2-2-9-15,3 0-2 0,5-2 6 0,1 0 6 16,5-3 16-16,5-3 7 0,0-2 2 16,7-1 4-16,4-1-7 0,2-2 1 0,1 0-5 15,5-2-1-15,0 1-3 0,1-1-4 0,-1-1 2 16,2 2-3-16,5-1 4 0,1-1-1 0,4 2 1 16,-6-1 4-16,2-4-3 0,4 2 5 15,-4-2 1-15,2-4-3 0,1 0 2 0,-4 1-1 16,-4-4-2-16,-2 3 1 0,-5-5 0 0,0-1-1 15,-6 3 0-15,2-1 4 0,-8 0 0 16,0-1 6-16,-9 3 7 0,-2 0 5 0,-9 5 9 16,-3 0-1-16,-3 1-9 0,-6 3-13 0,-2-1-15 15,-8 4-6-15,1 0-3 0,-9 3 5 16,0 0 1-16,-5 3 1 0,0 2 6 0,-3 3-3 16,1 1 3-16,1 3 2 0,-6 0-1 0,7 8-1 15,-3-2 1-15,0 5-1 0,5 0 0 0,4 1 0 16,2 2-4-16,2-6-1 0,5 4 0 0,3-2-5 15,2-6 5-15,8-1-7 0,-1-3-4 0,9-3 2 16,-2 0-5-16,7-3 7 0,3 0 8 0,-3-4 8 16,6-1 1-16,5-1-2 0,-3-3 3 15,10-1-12-15,3-4 9 0,0-1-3 0,-1 0-2 16,3-2 8-16,-4-1-7 0,3 2 3 0,-8 0 0 16,1-1-5-16,-6 3 3 0,-3-1-2 15,-1 6-1-15,-4-3-1 0,-6 2 0 0,2 4-1 16,-2-2-3-16,-3 2 3 0,-2 2-6 0,-2-1 0 15,0 4 1-15,-1-1-1 0,3 4 7 0,-4 0 0 16,-1 4 4-16,4-2-4 0,-4-1 2 16,4-2-2-16,-1-1-7 0,6-1 6 0,-1-2-6 15,5-2 5-15,2 1 8 0,1-1-1 0,4-1 8 16,9-3-6-16,4-1-1 0,7-3 0 0,0-2-4 16,8 3 3-16,-4-3-5 0,-1-3 5 0,2 4-3 15,-3-3 1-15,0-1 4 0,-5 0-7 16,4-1 4-16,-7-2 1 0,2 0-1 0,-1-3 3 15,1 2-1-15,-6-4 3 0,1-2-5 0,-5 0 3 16,-1 1-2-16,0-1-1 0,-4-1 6 0,-2 3-8 16,1 3 7-16,-4 2-1 0,-4 1 1 0,-2 5 9 15,-4 2-5-15,-4-1-5 0,0 4-12 16,-6 1-13-16,1 0-10 0,-3 2 1 0,-2 2 5 16,1 3 6-16,-4 2 6 0,0 3 3 0,3 2 1 15,-6-1 1-15,2 5-4 0,3-1 0 16,5 2-3-16,6-1-1 0,0 1 1 0,4 0-6 15,4-1 5-15,1-3-6 0,6 4 8 0,4-4 5 16,1 3 1-16,4-3 8 0,-4 1-7 16,1 2 1-16,1 1 3 0,-8 2-4 0,2 2 7 15,-5-3-1-15,-7 4 5 0,-1 1 12 0,-6-2 13 16,-1 3 16-16,-3-2 12 0,1-3 11 0,0 1 1 16,5-6 1-16,4-1-10 0,1-1-19 15,1-5-8-15,6 0-9 0,9 1 4 0,1-4 0 16,15-1-2-16,7-2-2 0,9-5-9 0,14-2-2 15,5-2-3-15,11-3-12 0,6-3-32 0,12 0-81 16,4-5-184-16,7-3-564 0,5 0-804 0</inkml:trace>
        </inkml:traceGroup>
      </inkml:traceGroup>
    </inkml:traceGroup>
    <inkml:traceGroup>
      <inkml:annotationXML>
        <emma:emma xmlns:emma="http://www.w3.org/2003/04/emma" version="1.0">
          <emma:interpretation id="{E5DF90BE-4D32-4EB7-8F78-F81B484FA264}" emma:medium="tactile" emma:mode="ink">
            <msink:context xmlns:msink="http://schemas.microsoft.com/ink/2010/main" type="paragraph" rotatedBoundingBox="13616,15628 20010,15628 20010,15897 13616,15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5E0A9D-EC63-48CF-BCE6-E4B1BEBD8209}" emma:medium="tactile" emma:mode="ink">
              <msink:context xmlns:msink="http://schemas.microsoft.com/ink/2010/main" type="inkBullet" rotatedBoundingBox="13612,15773 20008,15582 20012,15718 13616,15909"/>
            </emma:interpretation>
            <emma:one-of disjunction-type="recognition" id="oneOf1">
              <emma:interpretation id="interp5" emma:lang="en-IN" emma:confidence="0">
                <emma:literal>p</emma:literal>
              </emma:interpretation>
              <emma:interpretation id="interp6" emma:lang="en-IN" emma:confidence="0">
                <emma:literal>_</emma:literal>
              </emma:interpretation>
              <emma:interpretation id="interp7" emma:lang="en-IN" emma:confidence="0">
                <emma:literal>-</emma:literal>
              </emma:interpretation>
              <emma:interpretation id="interp8" emma:lang="en-IN" emma:confidence="0">
                <emma:literal>B</emma:literal>
              </emma:interpretation>
              <emma:interpretation id="interp9" emma:lang="en-IN" emma:confidence="0">
                <emma:literal>P</emma:literal>
              </emma:interpretation>
            </emma:one-of>
          </emma:emma>
        </inkml:annotationXML>
        <inkml:trace contextRef="#ctx0" brushRef="#br0" timeOffset="101187.9562">-542 1666 1 0,'-3'-5'0'0,"-2"1"0"0,1-2 0 0,11 3 0 15,1 1 0-15,12-5 0 0,8 1 0 16,3-3 211-16,13-3 37 0,6 3-19 0,9-2-50 16,12-1-41-16,13 2-22 0,11 0-11 0,11-2-4 15,12 0 1-15,8 3-4 0,13-1-9 0,5 2-6 16,9 4-10-16,9 1-4 0,1 3-16 15,2 1-9-15,-3 1-11 0,3 1-9 0,4 1 4 0,4 2 3 16,5 2 3-16,6-2 7 0,5-2 2 16,12-2 1-16,8 0 0 0,8-2 1 0,7 0-11 15,0-2-1-15,4-1-5 0,-1 0-9 0,-5-2 4 16,-10 1-4-16,-11-2-1 0,-13 3 0 16,-14 0-2-16,-20 0-4 0,-21 0 3 0,-15-2 9 15,-21-1 1-15,-14 0 7 0,-16-1 1 0,-9-1-6 16,-14 1 2-16,-7-3-2 0,-9 4 0 0,-6-1-1 15,-6 0 0-15,-9 2 2 0,-1-1 0 16,-3 2 3-16,-2-1-7 0,-1 2-5 0,0 0-6 16,0 2-8-16,0-1 3 0,0-1-3 0,0 3 1 15,0-1 0-15,0-1-6 0,0 2-2 16,0 0-3-16,0 0 1 0,0 2 0 0,0-2 1 16,0 1 0-16,0-1-6 0,0 0 5 0,0 0-1 15,0 0 1-15,0 0 2 0,-1 0-4 0,1 0 1 16,1 0-2-16,-1 0 1 0,0 2 4 15,0-2 2-15,0 0 0 0,0 0 1 0,0 0 0 0,0 0 1 16,0 0 3-16,0 0 5 0,0-2-5 16,0 2 0-16,0 0 0 0,0 0-3 0,0 0 4 15,0 0 1-15,0 0-2 0,0 0-4 0,0 0 3 16,0 0-3-16,0 0 2 0,0 0 7 0,0 0-8 16,0 0 1-16,0 0-4 0,0 0-1 15,0 0 3-15,0 0-1 0,0 0 0 0,0 0 1 16,0 0-3-16,0 0 1 0,0 0 0 0,0 0 1 15,0 0 2-15,0 2 0 0,0-2-2 0,0 0-6 16,0 0 6-16,0-2 0 0,0 2 2 16,0 0 4-16,0 0-5 0,0 0-1 0,0 0-1 15,0 0 2-15,0 0 0 0,0 0 2 0,0 0-1 16,0 0-10-16,0 0 9 0,0 0-2 16,0 0 3-16,0 0 6 0,0 0-7 0,0 0-1 15,0 0 0-15,0 0-3 0,0 0 4 0,0 0 0 16,0 0-1-16,0 0-1 0,0 0 0 0,0 0 1 15,0 0 0-15,0 0 7 0,0 0-9 16,0 0 2-16,0 0-3 0,0 2-3 0,0-2 4 16,0 0 2-16,0 0-2 0,0 0 0 0,0-2 1 15,0 2 1-15,0 0 0 0,0 2 9 0,0-4-9 16,0 2 0-16,0 0-1 0,0 0-6 16,0 2 7-16,0-2 2 0,0 0 0 0,0-2-2 15,0 2 0-15,0 0-2 0,0 0 2 0,0 0 2 16,0 0-4-16,0 2 3 0,0-2-2 0,0 0-6 15,0 0 7-15,0 0 0 0,0 0 2 0,0-2 3 16,0 1-6-16,0 2-1 0,0-1-1 16,0 0 2-16,0 2-3 0,0-2 2 0,0 0-3 15,0 0-5-15,0 0 4 0,0 0 1 0,0 0 2 16,0 0 4-16,0-2-3 0,0 2-1 0,0 0 0 16,0 2 3-16,0-2 1 0,0 0 1 15,0 0 0-15,0-2-6 0,0 4 6 0,0-2-2 16,0 0 1-16,0 0 8 0,0 0-9 0,0 0-1 15,0 0 0-15,0 0-4 0,-1 0 5 16,1 0 1-16,0 0-1 0,0 0-2 0,0 0 2 16,0 0-2-16,0 0 2 0,0 0 3 0,0 0-4 15,0 0 1-15,0 0-1 0,0 0-5 0,0 0 7 16,0 0 1-16,0 0-1 0,0 0 0 16,0 0 0-16,0 0-2 0,0-2 1 0,0 4 4 0,0-2-4 15,0 0 1-15,0 0-1 0,0 0-3 16,0 0 5-16,0 0-2 0,0 0 3 0,0-2 1 15,0 2-4-15,0 0-2 0,1 0 1 16,-1 2 3-16,0-4-3 0,0 2 3 0,0 0-2 0,0 0-4 16,0 2 6-16,0-2 0 0,0 0-2 15,0 0 3-15,0-2-5 0,0 2-1 0,0 0 1 16,0 2 3-16,0-2-2 0,0 0 3 0,0 0-2 16,0 0-5-16,0 0 7 0,0 0-2 15,0 0 1-15,0 0 3 0,0-2-5 0,0 2 0 16,0 0 0-16,0 2 0 0,0-2 2 0,0 0 1 15,0 0 0-15,0-2-4 0,0 2 5 0,0 0-3 16,0 0 0-16,0 2 4 0,0-4-3 16,0 2 1-16,0 0 0 0,0 0-1 0,0 2 0 15,0-2 1-15,0 0 1 0,0-2-3 0,0 2 2 16,0 0-2-16,0-1 3 0,0 2 3 0,0-1-5 16,0 0 3-16,0 0-3 0,0 0-1 15,0 0 4-15,0 0-1 0,0 2 0 0,0-4 0 16,0 2-1-16,0 0-1 0,0-1-1 0,0 2 4 15,0-1-5-15,0 0 3 0,0 0-3 0,0-1-2 16,0 2 4-16,0-1-2 0,0 2 3 16,0-4-2-16,0 1-2 0,0 1-2 0,-1-2-5 15,1 4-15-15,-3-4-18 0,-3 2-21 0,-4-1-43 16,-6-2-58-16,-5 3-89 0,-6 3-130 0,-7-3-221 16,0 0-603-16</inkml:trace>
      </inkml:traceGroup>
    </inkml:traceGroup>
    <inkml:traceGroup>
      <inkml:annotationXML>
        <emma:emma xmlns:emma="http://www.w3.org/2003/04/emma" version="1.0">
          <emma:interpretation id="{E978525D-143C-4295-BBAB-780B9A53CD03}" emma:medium="tactile" emma:mode="ink">
            <msink:context xmlns:msink="http://schemas.microsoft.com/ink/2010/main" type="paragraph" rotatedBoundingBox="13246,15909 18613,15695 18678,17332 13312,17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AF4BB3-0054-490F-A53F-91550F789E7E}" emma:medium="tactile" emma:mode="ink">
              <msink:context xmlns:msink="http://schemas.microsoft.com/ink/2010/main" type="line" rotatedBoundingBox="13246,15909 18613,15695 18678,17332 13312,17546"/>
            </emma:interpretation>
          </emma:emma>
        </inkml:annotationXML>
        <inkml:traceGroup>
          <inkml:annotationXML>
            <emma:emma xmlns:emma="http://www.w3.org/2003/04/emma" version="1.0">
              <emma:interpretation id="{5D7AB45A-9A7E-4FE9-91D1-E417FAB1801F}" emma:medium="tactile" emma:mode="ink">
                <msink:context xmlns:msink="http://schemas.microsoft.com/ink/2010/main" type="inkWord" rotatedBoundingBox="13246,15909 18613,15695 18678,17332 13312,17546"/>
              </emma:interpretation>
              <emma:one-of disjunction-type="recognition" id="oneOf2">
                <emma:interpretation id="interp10" emma:lang="en-IN" emma:confidence="0">
                  <emma:literal>furniture</emma:literal>
                </emma:interpretation>
                <emma:interpretation id="interp11" emma:lang="en-IN" emma:confidence="0">
                  <emma:literal>furniture e</emma:literal>
                </emma:interpretation>
                <emma:interpretation id="interp12" emma:lang="en-IN" emma:confidence="0">
                  <emma:literal>furnitur e</emma:literal>
                </emma:interpretation>
                <emma:interpretation id="interp13" emma:lang="en-IN" emma:confidence="0">
                  <emma:literal>founitur e</emma:literal>
                </emma:interpretation>
                <emma:interpretation id="interp14" emma:lang="en-IN" emma:confidence="0">
                  <emma:literal>founitin e</emma:literal>
                </emma:interpretation>
              </emma:one-of>
            </emma:emma>
          </inkml:annotationXML>
          <inkml:trace contextRef="#ctx0" brushRef="#br0" timeOffset="60369.0244">161 2088 1 0,'6'-9'0'0,"2"-7"0"0,4-7 0 0,5 1 0 16,-1-2 0-16,0-1 107 0,1 0 156 16,5-3-57-16,-4 6-52 0,4-5-42 0,-7 3-24 15,1 2-18-15,-6 3-5 0,3-2 1 0,-4 0 3 16,-2 2 9-16,-2-1 6 0,-2 4 7 16,-2 3 4-16,-2 1 9 0,-2-1 8 0,-2 1-6 15,-1 3-12-15,-2 2-26 0,0 1-24 0,-1 1-28 16,-3 5-18-16,-3 2-9 0,-9 5-9 0,-2 5 10 15,-2 5 3-15,-1 3 3 0,-8 6 6 16,5 6-5-16,-4 2 0 0,0 6 1 0,2 8 2 16,0 2 2-16,0 9 4 0,3 4 5 0,-1 2-3 15,0 2 5-15,2-2-2 0,3 0-1 16,1 1 3-16,2 4-4 0,5-4-3 0,-1 2-3 16,6-1-5-16,1-6 0 0,-1 0 0 0,4-5 1 15,2 3-1-15,-3-4 1 0,-1-4-4 16,-2-1-8-16,0-6-22 0,-8-2-26 0,2 2-38 0,-8-5-106 15,-3 1-188-15,-1-8-337 0,-6 0 157 0</inkml:trace>
          <inkml:trace contextRef="#ctx0" brushRef="#br0" timeOffset="61264.0324">-874 2910 1 0,'16'-9'0'15,"8"-5"0"-15,5-2 0 0,7 3 0 16,-5-4 0-16,8 2 0 0,0-2 0 0,1 0 17 16,3-4 171-16,5 0-51 0,6 0-23 0,5-6-2 15,-1-1 2-15,1 0 3 0,4-2-13 0,1 1-17 16,-4 2-26-16,-5 0-21 0,-8 7-10 16,-4-3-12-16,-4 5-2 0,-7 3-4 0,-5 2-7 15,-1 3 3-15,-9 2-4 0,-4 2 2 0,-4 5 2 16,-7 1 16-16,4 0 37 0,-12 0 33 0,6 1 23 15,-1-1-12-15,0 2-37 0,-6 2-37 16,0 6-27-16,-5 2-3 0,0 3-2 0,-4 6 3 16,0 2 0-16,-4 6-8 0,1 2 3 0,-3 3-1 15,5 2 2-15,-6-2 6 0,6 1 1 0,-5 0 0 16,5-4-4-16,2-3 0 0,3-7-1 0,3-4-1 16,5-3-1-16,-3-4-8 0,7-4-3 15,3-1 2-15,3-2 8 0,1-3 16 0,2 1 11 16,5-4 4-16,5-1 0 0,1-2-6 0,5-5-4 15,2-2-3-15,-1-1-1 0,0-3-2 0,1 2 3 16,0-5-1-16,-2-1 0 0,2-4 2 16,-1 1-1-16,-1-2 0 0,-1 0-3 0,-6 2-3 15,2-1-1-15,-4 2 0 0,-1 2 3 0,0 4-3 16,-2-1 1-16,-2 8-5 0,-2 0 2 16,-5 4 5-16,-3 2 0 0,1 3 6 0,-2 2-1 15,-2 4-1-15,2 0 4 0,-2 4 2 0,-5 2 2 16,0 7-2-16,-3 4-7 0,-2 1-8 0,-3 2-4 15,4 3-2-15,4-3 1 0,-1-4 2 16,3 1-4-16,-2-2 0 0,6-6-7 0,0-2-7 16,2-3-3-16,0-4 0 0,7-2 4 0,-4 0 9 15,4-3 9-15,-1-2 4 0,6-2 6 0,8-2 0 16,-3-3-2-16,5 1-5 0,3 0-1 0,-1-4-2 16,1 1 2-16,-1-1 6 0,2-6-3 0,0 3 1 15,-1-4-3-15,-3 0-3 0,3-2 7 16,-5-4 6-16,1 0 3 0,-4 0 0 0,1-2-3 15,-3 1-7-15,-1 0 1 0,-3 1 1 0,-4 1-2 16,0 5 3-16,-2 3-2 0,-2 7 6 16,-4-2 7-16,0 7 3 0,-4-1 0 0,0 2-8 15,1-1-8-15,-3 3-15 0,2 1-11 0,0-2-8 16,2 2-10-16,-5 3 2 0,4 4-1 0,-1 0 6 16,-5 4 9-16,2 0 2 0,2 1 3 15,1 4-3-15,-1 4 0 0,2-2-1 0,1 4 0 16,2-1 5-16,0 2 0 0,2 0 4 0,-2 0-1 15,4 1-1-15,0-3 3 0,-3-2 3 0,2-1 4 16,-2 0 3-16,-1 1 0 0,0-2-1 16,0-1-1-16,-1-2 0 0,0 1 3 0,-2-5 2 15,-1 0 3-15,3 1-2 0,-2-4-2 0,3-1-2 16,0-3 0-16,3-1 6 0,-3-1 0 0,2 1 8 16,2-1 4-16,0-1 2 0,7 0 2 0,1-1 0 15,4-4-3-15,6-1-5 0,4-1-5 16,3-5-5-16,0 1-1 0,5 0-3 0,-4-2-16 15,3 3-28-15,-4 1-46 0,-2-3-66 0,-4 3-100 16,-2 0-144-16,1 0-190 0,-8-2-180 0,0 2 613 16</inkml:trace>
          <inkml:trace contextRef="#ctx0" brushRef="#br0" timeOffset="61720.7173">1170 2454 1 0,'-1'-10'404'0,"0"2"-281"0,1-5-78 0,2 3-8 0,4 2 52 15,3 1 56-15,4 1 26 0,1 1-15 0,-1 1-53 16,5 0-35-16,1 6-19 0,-3 4-10 16,-3 0-8-16,3 8-8 0,-7 1 5 0,0 4 5 15,-4 3 13-15,-1 2 6 0,0 3-7 0,-4 1-4 16,-4-2-7-16,0 1-8 0,-1-2 1 0,-1 1 1 16,-2 0-2-16,-1 0-2 0,-3-6-2 0,-3 1-3 15,2-6 7-15,0-3 11 0,4-6 6 0,1-3 6 16,1-1 0-16,6-4-11 0,0 1-3 15,1-4-9-15,1-2-13 0,0-5-2 0,6-3-7 16,1-6 1-16,5-3 1 0,1-1 2 0,2-5 0 16,0 0-2-16,4-1-2 0,3-4-8 0,2 4 2 15,6 1-1-15,-1 2 1 0,3 3 3 16,-1 4-6-16,1 4 1 0,-3 1 0 0,-3 3 1 16,-1 4 2-16,-3 3-4 0,-6 1-4 0,-1 5-4 15,-2 4 2-15,-4 0 3 0,0 6 8 16,-5-2 8-16,-1 6-2 0,-1 2 7 0,-2 3-2 15,-1 2 1-15,0 1 0 0,-3 2-3 0,2-3-2 16,-3 1-4-16,1 0 4 0,-2-1-4 16,0-2 1-16,2-3 4 0,-2 1-7 0,1 2 1 15,2-6-2-15,-1 3-3 0,3-2 2 0,-2-1-9 16,0 0-13-16,1-1-26 0,1-1-27 0,0-3-20 16,1-3-19-16,1-2-9 0,0-1-14 0,3-4-31 15,4-2-68-15,0-4-96 0,6-5-111 16,1-3-73-16,7-4 517 0</inkml:trace>
          <inkml:trace contextRef="#ctx0" brushRef="#br0" timeOffset="61958.7173">2176 2278 1 0,'-3'-1'257'15,"-1"1"-131"-15,0 1-72 0,2 2 11 0,-2 3 45 0,0 7 40 16,-5 2 25-16,1 8-14 0,-1 2-33 15,-4 5-28-15,-1 2-18 0,-2 0-13 0,3 3-4 16,-2-3-4-16,2-2-12 0,2-2-7 0,1-2-12 16,4-5-9-16,-1-1-8 0,3-7-6 15,7 0-5-15,-1-4-5 0,5-1 4 0,1-2 4 16,4-2 6-16,3-4 5 0,4-4-3 0,2-5-4 16,3 0-13-16,4-5-26 0,2-2-93 15,-1-3-186-15,2-2-312 0,-5-4-111 0</inkml:trace>
          <inkml:trace contextRef="#ctx0" brushRef="#br0" timeOffset="62105.9619">2322 1810 151 0,'-8'-13'192'0,"-3"-2"-8"0,-1-2 16 16,3 6-17-16,8 7-25 0,1-1-70 0,0 4-82 15,2-1-33-15,4 1-7 0,2 1 9 0,5 0-46 16,4 0-186-16,6 1-291 0,4 1 349 15</inkml:trace>
          <inkml:trace contextRef="#ctx0" brushRef="#br0" timeOffset="62336.9161">2715 1609 150 0,'-4'-3'500'15,"1"-1"-393"-15,-1 1-116 0,4 3-40 0,2 4 41 16,2 2 88-16,-2 6 87 0,2 4 24 15,-1 7-29-15,1 3-32 0,1 8-25 0,-2 6-15 16,1 6-11-16,-3 3-5 0,1 6-8 16,-4 4-16-16,-3 2-4 0,-2 2-10 0,-1-2-7 0,-5 0 4 15,-5 1-10-15,-3-4-4 0,0-1-9 16,-2-4-12-16,-4 0-13 0,4-7-16 0,-2-5-15 16,2-6-20-16,3-3-18 0,5-7-49 0,2-4-119 15,5-7-219-15,-3-4-266 0,3-3 494 0</inkml:trace>
          <inkml:trace contextRef="#ctx0" brushRef="#br0" timeOffset="63052.5242">2077 2535 496 0,'6'-14'146'0,"5"-8"-151"15,5-6-33-15,12 2-2 0,5 6 53 0,7-3 56 16,4 2 45-16,2 4 19 0,1 1-38 15,0 1-40-15,3 3-21 0,0 2-9 0,0 2-11 16,-2 1-3-16,-4-2-8 0,-4 6-4 0,-1 2 2 16,-2-1-1-16,-8 5 2 0,-2 0-2 0,-6 3-1 15,-3 1-2-15,-5 1 6 0,-5 2 9 16,-2 4 6-16,-5-2 13 0,-1 5 1 0,-1-1 1 16,-6 5 2-16,0 3-4 0,-5-2-3 0,-3 3-2 15,2-1-6-15,-3-2-3 0,0-1-4 0,0 0-3 16,5-4-7-16,4-6-5 0,2-3-12 0,3-4-6 15,4 0 3-15,3 0 4 0,-2-1 18 16,4-1 12-16,3-2 5 0,4 0 3 0,0-2-4 16,4-3-2-16,-1-1-4 0,2 0 0 0,0 0-4 15,2-3-1-15,-1-3 4 0,2-1-4 0,-2-2 2 16,0-1 2-16,-4-3-3 0,4-1 2 16,-4-4 0-16,-1 1-2 0,-1 0-3 0,-2 2-1 15,-3 3-2-15,0 7-3 0,-2-1 0 0,-4 6 3 16,1 3 7-16,-4 3 7 0,0-2 2 15,-3 4 5-15,3 0-7 0,-1-1-9 0,-1 4-5 16,-3 3-7-16,-2 2 0 0,-1 5 1 0,0 3 0 16,-4 2-2-16,2-1-1 0,3 2 1 0,0-2-1 15,4 1 3-15,-2-1-3 0,1 2-1 16,1 0 1-16,3-4-5 0,2-5 0 0,2-1-4 16,-2-2 5-16,4-3 5 0,2-2 10 0,0 0 12 15,4-4 2-15,0 0 8 0,3-5-2 0,2-1 0 16,3-4-1-16,2-3-4 0,2-1 0 0,-1-4-3 15,-1-5-3-15,1 4-1 0,-5-3 0 16,-4-1 1-16,1 4-2 0,-3-5-1 0,2 0-1 16,-1 0-3-16,0 4 2 0,0 2-2 0,-1-1-2 15,-2 6 1-15,0 1-3 0,2 2 0 0,-4 2-2 16,3 4-1-16,-7 2-1 0,4 0-1 16,-6 4-2-16,0 0-1 0,2 1 6 0,-2 4 4 15,2 5 7-15,-2 1 4 0,-2 7-2 0,-2 3 2 16,1 2-4-16,-3 2 0 0,0 1-1 0,1-3-2 15,-2 2 0-15,-2-4-3 0,5-3-6 16,-2 1-4-16,1-3 0 0,3-4 0 0,1-3-2 16,2 1 2-16,2-3-3 0,5-3-5 0,-2 0-12 15,5-2-39-15,2-3-82 0,4-1-118 16,5-5-192-16,-1-1-263 0,3-1 184 0</inkml:trace>
          <inkml:trace contextRef="#ctx0" brushRef="#br0" timeOffset="63457.6227">3792 2471 164 0,'-2'0'193'16,"1"0"-147"-16,1-2-16 0,1 1 23 0,3 1 22 15,-1-2 27-15,4-1-2 0,2-1-3 0,3-1 6 16,7-4 2-16,0 3 4 0,1-2-12 16,1-1-17-16,3-2-14 0,1-1-19 0,-3 1-6 15,1-2-10-15,1 1-3 0,0 1-4 0,-2 1-1 16,-3-3 1-16,-3 1-3 0,-3 0 3 0,-2 3 4 15,-4-1 8-15,-2 4 11 0,-4 0 7 0,-2 1 0 16,0 0-6-16,-5-1-21 0,0 4-17 16,-7 0-17-16,-1 2-12 0,-5 0 2 0,-3 2 5 15,-7 2 4-15,1 5 4 0,-4 2 4 0,-2 0-4 16,2 4 7-16,-3 5-2 0,2 0 2 16,-5 5 7-16,0 0 0 0,5 2 4 0,1 1 0 15,6-1 3-15,5-4-4 0,6-1-3 0,4-3 1 16,6-4-3-16,8 1 10 0,3-7 14 15,8 2 13-15,2-1 14 0,11-2 6 0,9-3 2 0,5-4-7 16,9-1-5-16,4-3-9 0,-1 0-6 16,6-3-2-16,0 0-10 0,2 0 2 0,-4 0-7 15,-3-1-3-15,-4 0 3 0,-8-2-8 0,-4 1 0 16,-4 3 1-16,-4-1-6 0,-7 3-4 16,-1-3-17-16,-8 3-49 0,-2 0-98 0,-1 2-159 15,-9-1-348-15,0 1-832 0</inkml:trace>
        </inkml:traceGroup>
      </inkml:traceGroup>
    </inkml:traceGroup>
    <inkml:traceGroup>
      <inkml:annotationXML>
        <emma:emma xmlns:emma="http://www.w3.org/2003/04/emma" version="1.0">
          <emma:interpretation id="{42D5DDF5-47F4-4999-83AF-798B4795AA70}" emma:medium="tactile" emma:mode="ink">
            <msink:context xmlns:msink="http://schemas.microsoft.com/ink/2010/main" type="paragraph" rotatedBoundingBox="13333,17829 19397,17566 19404,17739 13340,180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0B0932-BB5F-45B1-8209-0FFCE1E1ABED}" emma:medium="tactile" emma:mode="ink">
              <msink:context xmlns:msink="http://schemas.microsoft.com/ink/2010/main" type="line" rotatedBoundingBox="13333,17829 19397,17566 19404,17739 13340,18002"/>
            </emma:interpretation>
          </emma:emma>
        </inkml:annotationXML>
        <inkml:traceGroup>
          <inkml:annotationXML>
            <emma:emma xmlns:emma="http://www.w3.org/2003/04/emma" version="1.0">
              <emma:interpretation id="{B5818881-2C91-48DE-9383-7EB07118113C}" emma:medium="tactile" emma:mode="ink">
                <msink:context xmlns:msink="http://schemas.microsoft.com/ink/2010/main" type="inkWord" rotatedBoundingBox="13333,17829 19397,17566 19404,17739 13340,18002">
                  <msink:destinationLink direction="from" ref="{DD819D88-ACE3-4186-92B5-60C8C170A933}"/>
                </msink:context>
              </emma:interpretation>
              <emma:one-of disjunction-type="recognition" id="oneOf3">
                <emma:interpretation id="interp15" emma:lang="en-IN" emma:confidence="0">
                  <emma:literal>or</emma:literal>
                </emma:interpretation>
                <emma:interpretation id="interp16" emma:lang="en-IN" emma:confidence="0">
                  <emma:literal>not</emma:literal>
                </emma:interpretation>
                <emma:interpretation id="interp17" emma:lang="en-IN" emma:confidence="0">
                  <emma:literal>no</emma:literal>
                </emma:interpretation>
                <emma:interpretation id="interp18" emma:lang="en-IN" emma:confidence="0">
                  <emma:literal>*not</emma:literal>
                </emma:interpretation>
                <emma:interpretation id="interp19" emma:lang="en-IN" emma:confidence="0">
                  <emma:literal>ono</emma:literal>
                </emma:interpretation>
              </emma:one-of>
            </emma:emma>
          </inkml:annotationXML>
          <inkml:trace contextRef="#ctx0" brushRef="#br0" timeOffset="105717.9989">-673 3677 1 0,'-16'0'0'0,"-9"-1"0"0,-4-1 0 0,5 4 0 16,6-1 0-16,2 1 0 0,7 0 38 15,1-1 115-15,3-1 21 0,-2 0-15 0,5 3-32 16,1-3-42-16,1 0-24 0,0 3-16 16,0-3 2-16,1 0 4 0,-1 2 22 0,2-4 23 15,5 6 21-15,-1-3 17 0,10 0 3 0,7-2-1 16,13-2-5-16,6-2-2 0,13-6-7 0,17 2-8 16,13-6 1-16,19 0-8 0,20-2-2 0,15-1-9 15,17 0-14-15,15 4-14 0,13-1-23 16,16 2-9-16,8 1-13 0,11 2-4 0,12 1-4 15,5 4-7-15,3 0 1 0,2 1-5 0,-6 4 0 16,-6 0 4-16,-4 4-2 0,-2 0 2 16,-9 0-7-16,-7-1 1 0,-5 0-3 0,-10-3 2 0,-4 0 7 15,-6 1-7-15,-13-1 4 0,-11 2-2 0,-13-2 1 16,-9 0 3-16,-16 0-1 0,-11 2 3 16,-17-4-2-16,-18 2 1 0,-11-3 1 0,-19 0 4 15,-10 0 10-15,-17 0 5 0,-6 0 14 0,-10 1-1 16,-1-4-5-16,-1-1-5 0,-2 1-16 0,-5-2-4 15,0 0-8-15,-1 4-4 0,-6-3-1 16,-1 3 0-16,-1-1 4 0,-5 2-4 0,1 2 4 16,-5-1-4-16,1 2 0 0,3-4 4 0,-2 4-2 15,4 0 3-15,3 0-4 0,1 4 0 16,2-2-2-16,5-1 0 0,-1-1 6 0,2 2-4 16,3-1 4-16,2 1-3 0,2-2-2 0,-2 0 4 15,2 0-4-15,-2 0 5 0,1 1-2 16,2 2-1-16,0-3 1 0,0-1-2 0,0 1 3 15,0-3 1-15,1 4 1 0,-1-1-3 0,0 0 0 16,0 0 2-16,-1 0-3 0,2-1 3 0,-1 2 1 16,0 1-5-16,0-2 1 0,0 0 0 15,0 0 0-15,0-3 2 0,0 3 0 0,-1 1 1 0,1-1-4 16,0 0 1-16,0 0 0 0,0 0-1 16,0 0 3-16,0 2-2 0,0-2 2 0,0 0-3 15,1 0 1-15,-1-3 3 0,0 3-3 0,0 0 2 16,0 0-1-16,0 1-3 0,0-1 2 0,0 0 0 15,0 0 2-15,0 0-3 0,0 0 3 16,0 0-2-16,0 0-2 0,0-3 5 0,0 3-4 16,0 0 2-16,0 0-1 0,0 2-3 0,0-2 3 15,0 0 0-15,0 0 3 0,0 1-1 0,0-1 0 16,0 0-3-16,0 0-1 0,0-1 3 16,0 1-2-16,1 0 3 0,-2 0 0 0,1 3-5 15,0-3 3-15,0 0-3 0,0-2 5 0,0 1 2 16,0 1-2-16,0 0-2 0,0 0-2 15,0 0 0-15,0 0 0 0,0 0 4 0,0 0-1 16,0 3-3-16,0-3 3 0,0 0-1 0,0 0 0 16,0-3 2-16,0 3-1 0,-1 0-1 15,1 0 1-15,1 0-2 0,-1 0 1 0,0 0 1 0,0 0-1 16,0 1-1-16,0-1 3 0,-1 0-4 16,2 0 2-16,-1-1 4 0,0 1-4 0,0 0 4 15,0-2-6-15,0 2-1 0,-1 0 1 0,1 0 2 16,0 2 2-16,0-2 0 0,0 0 1 15,0 0-6-15,0 0 0 0,0-2 6 0,0 2-4 16,0 0 3-16,0 0-2 0,0 2-3 0,0-2 2 16,0 0 2-16,0 0 2 0,0-2 0 0,0 2-2 15,0 0-2-15,0 0 0 0,0-1 2 0,0 1 1 16,0 0 0-16,0 0-3 0,0 1-2 16,0-1 3-16,0 0-1 0,0-1 5 0,0 2 0 15,-2-1-1-15,2 0-3 0,0-1-4 0,0-1 3 16,0 2-1-16,0-1 4 0,-1 1 0 0,1 1-5 15,0-2 2-15,-1 1 1 0,1 0 0 16,0-2 3-16,0 2-1 0,-3 0-2 0,3 0-2 16,0 0 1-16,3 0 1 0,-3-3 1 0,-3 3 1 15,3 0-4-15,0 0 1 0,-1 0-1 16,1-1 5-16,0 1 4 0,0-2-6 0,-3 1 1 16,3 1-4-16,0-2-2 0,0 2 4 0,-2-1 1 15,2 1 2-15,0 0-2 0,-1 0 0 0,1 0-5 16,0-2 2-16,0 2 5 0,0-1-2 0,0 1 1 15,0 0-4-15,-1 0-3 0,1-2 2 16,0 2 3-16,0 0 3 0,0 0 1 0,0 0-1 16,0 0-5-16,0-1 2 0,-2 1 1 0,2 0 0 15,0 0 0-15,0 0-3 0,0 0-5 0,0 0 6 16,0 0 0-16,0 0 3 0,0 0 4 16,-1-2-5-16,1 2-2 0,0 0 1 0,-3-1-1 15,3-1 0-15,-1 1 3 0,-2 1-4 0,3 0-2 16,-1-2 5-16,1 1-3 0,0 1 4 0,-1-2 5 15,1 2-5-15,0 0-2 0,0 0-2 16,0 0-1-16,0 0 1 0,0 0 3 0,0 0 1 16,0 0-4-16,0 0 1 0,0 0 0 0,0 0 2 15,0 2 8-15,0-4-9 0,0 4 1 0,0-2-3 16,0-2-6-16,0 2 7 0,0 0 1 16,0 0 1-16,0 0 1 0,0 2-1 0,0-2-3 15,0-2 2-15,0 2 4 0,0-1-4 0,0 2 2 16,-2-1-6-16,4 0-3 0,-2 0 8 15,0 0-1-15,0 0 2 0,-2-1 1 0,2 1-6 16,0 1 0-16,2-2 2 0,-2 2 1 0,0-1 1 16,0 0 1-16,0 0-4 0,0 0-4 0,0 0 3 15,0 0 1-15,0 0 5 0,0 0 4 0,0 0-6 16,0 0-2-16,0 0 0 0,0 0-1 16,0 0 0-16,0 0 3 0,0 0-2 0,0 0-3 15,0 2 5-15,0-4-3 0,0 2 3 0,0 2 5 16,0-4-9-16,0 2 1 0,0 0-3 0,0 2 1 15,0-2 4-15,0 0 1 0,0 0 0 0,0-2-5 16,0 4 3-16,0-2 0 0,0 0 0 16,0 0 7-16,0-2-5 0,0 2 1 0,0 0-3 15,0 0-6-15,0 0 6 0,0 0 3 0,0 0 0 16,0 0-1-16,0 0 0 0,0 0-3 16,0 0 2-16,0 0 4 0,0 0-4 0,0 2 1 15,0-2-2-15,0 0-6 0,0-2 7 0,0 2 0 16,0 0 1-16,0-1 4 0,0 1-4 0,0 1-3 15,0-2 2-15,0 2 3 0,0-1-3 0,0 0 2 16,0 0-2-16,0 0-5 0,0 0 4 16,0 0 1-16,0 0 3 0,0 0 2 0,0 2-7 15,0-4 0-15,0 2 1 0,0 2 1 16,0-4 1-16,0 4 3 0,0-2-5 0,0-2-5 16,0 2 8-16,0 0-4 0,0 0 3 0,0 0 5 15,0 0-4-15,0 2-3 0,0-4 0 0,0 4-3 16,0-2 2-16,0 0 4 0,0 0-1 0,0-2-3 15,0 2 2-15,0-1-2 0,0 1 4 0,0 1 3 16,0-1-6-16,0 0 0 0,0 0-2 0,0 0-1 16,0 0 6-16,0 0-1 0,0 0 1 15,0-1-3-15,0 1-1 0,0 0 0 0,0 0 2 16,0 1 5-16,0-1-6 0,0 0 2 0,0 0-5 16,0 2-1-16,0-4 8 0,0 2-2 15,0 0-1-15,0 0 0 0,0 0-2 0,0 0-1 16,0 0 2-16,0 2 3 0,0-2 0 0,0 0-1 15,0 0-2-15,-2-2-3 0,2 2 4 16,0 0 2-16,0 0 1 0,0 0-2 0,0 0-2 16,0 2 0-16,0-2-1 0,0 1 5 0,0-2 1 15,0 1-2-15,0 0 0 0,0-2-7 0,2 2 5 16,-2 0 2-16,0 0 0 0,0 0 3 0,0 0-3 16,0 0-2-16,0 0 1 0,0 0 2 0,0 0-3 15,-2 0 1-15,2 0 0 0,0-1-2 16,0 1 5-16,0 0-3 0,0 0 1 0,0 1 2 15,0-2-5-15,0 1-1 0,0 0-1 0,0 1 2 16,0-1 0-16,0 0 2 0,0 0-2 0,0 0-3 16,2-1 2-16,-2 1-1 0,0 0 4 15,0 1-2-15,-2-1-2 0,2 0 2 0,0 0-3 16,0 0 5-16,0 2 2 0,0-4-2 0,0 4 1 16,0-4-3-16,0 2 2 0,2 0-4 0,-2 0 3 15,0 2 1-15,0-4-4 0,0 4 4 16,0-4-4-16,0 2 0 0,0 0 6 0,0 0-3 15,0 0 3-15,0 0-4 0,0 0 1 0,0 0-2 16,0 0 2-16,0 0 3 0,0 0-5 16,0 0 4-16,0 0-3 0,0 0-3 0,0 0 4 15,0 0 0-15,0 0 3 0,0 0-1 0,0-1-3 16,0 1-1-16,0 0 0 0,0 1 4 0,0-1-3 16,0-1 3-16,0 1-3 0,0 0-2 15,0 1 4-15,0-1 0 0,0 0 0 0,0 0 4 16,0-1-5-16,0 2-1 0,0-2 0 0,0 2 1 15,0-1 1-15,0 0 1 0,0 0 0 0,0 0-5 16,0 0 5-16,0 0-2 0,0-1 2 0,0 2 1 16,0-1-4-16,0 0 1 0,0-1-2 0,0 1 3 15,0 0 0-15,0 0 0 0,0 1 0 16,0-2-1-16,0 1 1 0,0 0 1 0,0 0 0 16,0 1 0-16,0-2-4 0,0 1 3 0,0 0-4 15,0 0 1-15,0 1 4 0,0-1-2 16,0 0 2-16,0 0-2 0,0-1 0 0,0 1-1 15,0 0 2-15,0 0 2 0,0 0-6 0,0 0 4 16,0 1-4-16,0-2 1 0,0 1 2 0,0 0 0 16,0 0 2-16,0 0-2 0,0 0-1 15,0 0 0-15,0 0 1 0,0 1 4 0,0-1-6 16,0 0 4-16,0 0-4 0,0 0-3 0,0 0 7 16,0 0-2-16,0 0 2 0,0 0 0 15,0-1-1-15,0 1-3 0,0 0 1 0,0 1 2 16,0-1-3-16,0 0 5 0,0 0-4 0,0-1-1 15,0 1 4-15,0 0-3 0,0 0 4 0,0 1-3 16,0-2 0-16,0 1-2 0,0 0 1 0,0 1 4 16,0-1-3-16,0 0 2 0,0 0-2 0,0-1-4 15,0 1 4-15,0 0-3 0,0 0 4 16,0 1 2-16,0-2-5 0,0 2 3 0,0-1-4 16,0-1 4-16,0 2 0 0,0-1 0 0,0 0-1 15,0-1-3-15,0 1 4 0,0 0-1 0,0 0 2 16,0 1 2-16,0-2-4 0,0 1 0 15,0 0-3-15,0 0 0 0,1 0 3 0,-2 0 2 16,2 0 0-16,-1 0-3 0,-1 0 2 0,2 0-3 16,-1 0 2-16,0 0 2 0,-1 0-3 15,1 0 1-15,0 0-2 0,0 0 1 0,0 1 1 16,0-1 1-16,0 0 0 0,0-1-1 0,0 1 2 16,0 0-4-16,0 0 2 0,1 1 2 0,-1-1-4 15,0 0 2-15,0 0-2 0,0-1-1 16,0 1 2-16,0 0 0 0,0 0 3 0,0 1-1 15,0-2 0-15,0 1-1 0,0 0-1 0,0 0 3 16,0 0-3-16,0 0 2 0,0 1-1 16,0-2-3-16,0 1 3 0,0 0 0 0,0 0 2 0,0 0-1 15,0 0-2-15,0 0 1 0,0 0-2 0,0 0 4 16,0 1-2-16,0-1 1 0,0 0 0 16,0-1-3-16,1 1 5 0,-1 0-5 0,0 0 5 15,0 0 1-15,-1 0-3 0,1 0-1 0,0 0-1 16,1-1 1-16,-1 2 0 0,0-1 5 15,0 0-4-15,0 0 1 0,0-1 2 0,0 1-4 16,0 0 2-16,0 0-2 0,0-2-1 0,0-1 0 16,3 0-1-16,-3 2 3 0,1-1-1 0,-1-1 1 15,3 2 1-15,-3-1-5 0,0 0 5 16,0 2-3-16,1-1 1 0,-2 0 3 0,1 1-6 16,0-2 5-16,0 2-3 0,1-2-2 0,-1 2 5 15,0 0-2-15,0 0 1 0,0 0 0 16,0-1-3-16,0 1-1 0,0 0 2 0,0 0 3 15,0 0-2-15,0 0 2 0,0 1-4 0,0-2-1 16,0 1 3-16,0 0-3 0,0 1 4 0,0-1-3 16,0-1 0-16,0 1 0 0,-1 0-2 0,1 0 4 15,0 1-2-15,0-1 4 0,0 0-2 16,0 0-3-16,1 0 4 0,-1 0-5 0,0 0 4 16,0 0 0-16,-1-1-3 0,1 2 2 0,0-1-2 15,0 0 3-15,0 0-3 0,1 0 4 0,-1 2-1 16,0-2-2-16,0-2 3 0,0 2-4 0,0 0 2 15,-1 0 2-15,2 0-4 0,-1 0 2 16,-1 0-2-16,1 0 2 0,0 0 0 0,0 0 1 16,0 0 0-16,0 0-3 0,0 0 4 0,0 0-4 15,0 0 1-15,0 0 0 0,0 0-6 0,0 0 7 16,0 0 0-16,0 0-2 0,0 0 5 16,0 0-2-16,0 0-3 0,0 2 1 0,0-4 5 15,0 2-5-15,0 0 1 0,-3 0 4 0,6 0-8 16,-3 0 5-16,0 2 0 0,0-4-1 15,-3 2 3-15,3 0-2 0,0 0 2 0,0 2-2 16,0-4 2-16,0 2-4 0,0 0 0 0,3 0 6 16,-3 0-8-16,0 0 8 0,0 0-3 0,0 0 1 15,0-1 3-15,0 1-5 0,0 0 2 16,0 0-3-16,-3 0 0 0,6 0 1 0,-3 0-1 16,0 0 2-16,0 0-3 0,0 0 5 0,0 1-1 15,0-1-4-15,0-1 10 0,0 1-10 16,0 0 6-16,0 0-4 0,0 0-2 0,0 0 2 0,0 0-2 15,0 0 3-15,0 0-5 0,0 0 7 16,0 0-1-16,0 0-5 0,0 1 3 0,0-1-1 16,0 0 1-16,0 0 2 0,0 0-2 0,0 0 1 15,-3 0-4-15,6 0 3 0,-3-1 2 0,0 1-4 16,0 0 4-16,0 0-4 0,0 0 3 16,0 0-4-16,0 0 1 0,0 0 2 0,0 1-5 15,0-1 5-15,0 0-2 0,0 0-2 0,-3-1 4 16,3 1 1-16,0 0-1 0,0 0-1 0,0 0 3 15,0 0-5-15,0 0 2 0,0 0 5 16,0 0-13-16,0 1 11 0,0-1-2 0,0 0-3 16,0-1 9-16,0 1-6 0,0 0 2 0,0 0-1 15,0 0 2-15,0 0-4 0,0 0 0 0,0 0 4 16,0 1-9-16,0-1 8 0,0 0-3 16,0 0-2-16,0-1 10 0,0 1-8 0,0 0 3 15,0 0 0-15,0 1-4 0,0-1 2 0,0 0-2 16,0 0 3-16,0 0-3 0,0 0 2 0,0 0 0 15,0-1-3-15,0 1 7 0,0 0-5 16,0 0 3-16,0 0-1 0,0 1-6 0,0-1 6 16,-1 0-3-16,1 0 3 0,0-1-2 15,0 1 3-15,0 0-1 0,0 0-2 0,0 0 6 0,0 1-6 16,0-1 2-16,0 0 1 0,0 0-8 16,0 0 8-16,0 0-4 0,0 0-1 0,0-1 6 15,0 1-2-15,0 0 1 0,0 0-2 0,0 0 2 16,0 0-5-16,0 0 4 0,0 0 2 0,0 1-6 15,0-1 4-15,0 0-3 0,0-1 0 16,0 1 6-16,0 0-4 0,0 0 4 0,0 0-5 16,0 1 2-16,0-1-1 0,0 0-1 0,0 0 4 15,0 0-8-15,0 0 8 0,-3 0-5 0,6 0 0 16,-3-1 9-16,0 1-9 0,0 0 4 16,-3 0-1-16,3 1-4 0,0-1 1 0,3 0 1 15,-3 0 4-15,0-1-5 0,0 2 4 0,-3-1-2 16,3 0-4-16,0-1 7 0,0 1-4 0,0 0 3 15,0 0-2-15,0 1-2 0,0-1 1 0,0 0-1 16,0 0 3-16,0-1-3 0,0 1 3 16,0 0-1-16,0 0-2 0,0 0 6 0,0 0-6 15,0 0 4-15,0 0 0 0,0 1-6 0,0-1 5 16,0 0-2-16,0 0 0 0,0-1 2 0,0 1 1 16,0 0-2-16,0 0-2 0,0 0 5 15,0 0-7-15,0-1 5 0,0 1 2 0,0 2-6 16,0-2 5-16,0 0-4 0,0 0 0 0,0-2 4 15,3 2-2-15,-3 0 2 0,0 0-4 0,1 0 0 16,-1 0-5-16,0 0-4 0,0 0-7 16,0 0-17-16,0-2-3 0,0 2-9 0,3-3 3 15,-3 0 10-15,0 0-4 0,1 3 4 0,-1-1-7 16,0 1-5-16,0-2 2 0,0-1-4 16,0 2-11-16,2 1-41 0,-1 0-62 0,-1 0-55 15,3 1-56-15,5 4-56 0,0 5-108 0,3-1-287 16,6 3 302-16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9:11.50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D688578-0322-4EF6-8F10-928AD76B52CE}" emma:medium="tactile" emma:mode="ink">
          <msink:context xmlns:msink="http://schemas.microsoft.com/ink/2010/main" type="writingRegion" rotatedBoundingBox="22485,14349 25262,14242 25317,15664 22540,15771"/>
        </emma:interpretation>
      </emma:emma>
    </inkml:annotationXML>
    <inkml:traceGroup>
      <inkml:annotationXML>
        <emma:emma xmlns:emma="http://www.w3.org/2003/04/emma" version="1.0">
          <emma:interpretation id="{8595E8DA-4C11-4568-99EA-B6254DD31938}" emma:medium="tactile" emma:mode="ink">
            <msink:context xmlns:msink="http://schemas.microsoft.com/ink/2010/main" type="paragraph" rotatedBoundingBox="22485,14349 25262,14242 25317,15664 22540,157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33EEAB-71B0-4349-804A-0F355F27C8C2}" emma:medium="tactile" emma:mode="ink">
              <msink:context xmlns:msink="http://schemas.microsoft.com/ink/2010/main" type="line" rotatedBoundingBox="22485,14349 25262,14242 25317,15664 22540,15771"/>
            </emma:interpretation>
          </emma:emma>
        </inkml:annotationXML>
        <inkml:traceGroup>
          <inkml:annotationXML>
            <emma:emma xmlns:emma="http://www.w3.org/2003/04/emma" version="1.0">
              <emma:interpretation id="{21C79C50-E253-4A80-A619-21FE29C50526}" emma:medium="tactile" emma:mode="ink">
                <msink:context xmlns:msink="http://schemas.microsoft.com/ink/2010/main" type="inkWord" rotatedBoundingBox="22485,14349 25262,14242 25317,15664 22540,15771"/>
              </emma:interpretation>
              <emma:one-of disjunction-type="recognition" id="oneOf0">
                <emma:interpretation id="interp0" emma:lang="en-IN" emma:confidence="0">
                  <emma:literal>Gold</emma:literal>
                </emma:interpretation>
                <emma:interpretation id="interp1" emma:lang="en-IN" emma:confidence="0">
                  <emma:literal>Go Id</emma:literal>
                </emma:interpretation>
                <emma:interpretation id="interp2" emma:lang="en-IN" emma:confidence="0">
                  <emma:literal>Go lad</emma:literal>
                </emma:interpretation>
                <emma:interpretation id="interp3" emma:lang="en-IN" emma:confidence="0">
                  <emma:literal>Go d</emma:literal>
                </emma:interpretation>
                <emma:interpretation id="interp4" emma:lang="en-IN" emma:confidence="0">
                  <emma:literal>Go lol</emma:literal>
                </emma:interpretation>
              </emma:one-of>
            </emma:emma>
          </inkml:annotationXML>
          <inkml:trace contextRef="#ctx0" brushRef="#br0">473 311 1220 0,'0'-20'160'15,"0"-6"-125"-15,4-1 13 0,4 8 86 0,-5-3 20 16,6 0 11-16,-5-2-5 0,4 3-73 0,-4 0-5 16,3 5-9-16,-3-1-11 0,-2 4-7 0,0-3 2 15,2 4 1-15,-4 0 2 0,0 4 2 16,-6 1-10-16,5 2-9 0,-3 3-16 0,-5-2-15 16,1 4-7-16,-2 4-12 0,-7 0-3 0,-1 6 1 15,-7 8-2-15,-5 6 7 0,-7 8 2 0,-2 10 3 16,-4 6 3-16,0 8 1 0,-1 5 1 15,4 1-6-15,1 4 1 0,7 1 0 0,5 2-1 16,3-3 3-16,8-6-1 0,5-2-4 0,3-3 0 16,8 1 2-16,7-1-6 0,-1-11 3 15,9-5-5-15,5-9-2 0,4-8 7 0,4-1-2 16,2-6 7-16,6-8 0 0,0-4-4 0,-1-4-1 16,4-5-5-16,5-6-1 0,-5 0 0 0,-1-7 3 15,-2-2 2-15,-3-2-2 0,-4-6 8 16,-5-3-4-16,-4 0 3 0,0-5 2 0,-5 0-3 15,-1 3 6-15,-1 5 0 0,-4 4 3 0,-4 6 2 16,1 4 2-16,-2 8 2 0,-2 2-2 16,-2 4 0-16,2 1-15 0,-4 3-4 0,1 2 4 0,1 8 0 15,-1 7 17-15,-1 11 2 0,0 5 0 0,-1 6-3 16,2 4-5-16,-1-3-3 0,0 1-4 16,2-2 2-16,0 0-6 0,0 2-2 0,0 2-5 15,0-2-22-15,0-1-15 0,1-5-31 0,-1-6-38 16,0 0-45-16,0-3-89 0,-1-8-146 15,1-4-277-15,0-8-411 0</inkml:trace>
          <inkml:trace contextRef="#ctx0" brushRef="#br0" timeOffset="333.3345">988 718 2201 0,'-2'0'111'0,"2"-2"-85"15,0 1-39-15,0 2 11 0,2 6 26 0,0 3 40 16,-4 7 9-16,0 7-4 0,-2 2-9 0,-4 7-21 16,3 3-9-16,-3-1-8 0,5 0-3 0,0-3-1 15,3-4-2-15,2-4-2 0,2-5-8 16,4-2 3-16,1-4-8 0,1-3 3 0,6-1 4 16,1-4-3-16,3-2 14 0,4-5 1 0,3-2-2 15,4-5 3-15,1-4-8 0,-2-2 0 0,6-5-3 16,-2 1 1-16,-2-1-4 0,-3-3 1 15,-2-3 4-15,-3 1-4 0,-9-1 9 0,-3-2 1 16,-9 4-3-16,-5-2 2 0,-4 4-9 0,-11 2-1 16,-3-1-4-16,-5 3-4 0,-3 3-3 0,-6 2-5 15,3 2 0-15,-1 1-6 0,1 4 1 16,5 0-15-16,0 2-27 0,7 0-37 0,5 2-82 16,3-2-164-16,5 4-319 0,9-2-356 0,4 2 382 15</inkml:trace>
          <inkml:trace contextRef="#ctx0" brushRef="#br0" timeOffset="579.9823">1822 145 2192 0,'-2'0'153'0,"0"-2"-81"16,-1 0-43-16,3 7 17 15,1 6 40-15,1 2 39 0,0 9 11 0,2 8-8 0,-1 6-20 16,0 8-28-16,-2 3-14 0,3 7-18 15,0 0-9-15,-3 3-4 0,1 2-7 0,-4-1-5 16,2-2-7-16,-1-1-3 0,0-3-6 0,-2 1-2 16,3-3 3-16,3-5-13 0,-1-2 6 0,1-4-6 15,-2-6-21-15,6-5-4 0,-3-4-43 0,-2-4-43 16,4-3-53-16,-2-6-75 0,2-5-101 16,2-3-256-16,1-5-396 0,0-5 165 0</inkml:trace>
          <inkml:trace contextRef="#ctx0" brushRef="#br0" timeOffset="1049.7303">2503 756 1541 0,'12'-6'298'0,"1"-6"-185"0,5 1-65 16,-1 2 26-16,-1 1 23 0,-1 0 14 0,-4 1 5 15,-6 1-16-15,-2 4 7 0,-5-2-1 16,1 4-7-16,-4-3-15 0,-3 3-28 0,-6-3-18 0,-6 6-20 15,-4 0-8-15,-8 3-1 0,-2 3 0 16,-6 1 7-16,-5 3-4 0,-2 2 3 0,2 2 0 16,1 4-4-16,4-2 6 0,5 5-10 0,4 0 2 15,6-4-5-15,7 6-4 0,6-6 0 0,4 0-3 16,5-7-3-16,10-2-5 0,0 0 5 16,6-2 4-16,5-5 6 0,7-1 12 0,7-4-1 15,6-5 2-15,7-3-2 0,10-5-7 0,-1-2-1 16,2-3-4-16,-6-3 3 0,-2-3-2 0,-1 3 0 15,-11-3 1-15,-1 0-2 0,-8-2 2 16,-3-5-1-16,-8-4-1 0,2-6-1 0,-8-4-6 16,-4-7 3-16,-5-5-3 0,-5-5 2 0,1-9-2 15,-3 6 3-15,-4 2 2 0,1 2 1 16,0 11 8-16,-3 7-2 0,-2 9 3 0,-2 10 6 16,3 8-3-16,-1 5 3 0,1 6-2 0,-1 3-7 15,2 5-6-15,2 5-2 0,-4 9-1 0,-3 11 2 16,3 10 8-16,-2 10-1 0,7 9 3 0,2 7 4 15,5 8 0-15,7 4 1 0,6 3-3 16,2 8-3-16,6-5 0 0,6 5-6 0,2-2-3 16,4-1-16-16,-2 6-14 0,1-10-33 0,-2-1-73 15,-1-5-118-15,-3-8-308 0,-3-5-1119 0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01:32.3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0D7A3D3-A494-4700-81A4-6A41AF400A15}" emma:medium="tactile" emma:mode="ink">
          <msink:context xmlns:msink="http://schemas.microsoft.com/ink/2010/main" type="writingRegion" rotatedBoundingBox="25624,10015 34483,8771 35691,17375 26833,18620">
            <msink:destinationLink direction="with" ref="{2F2AFB9C-7807-429E-970C-8D56BF2027DA}"/>
          </msink:context>
        </emma:interpretation>
      </emma:emma>
    </inkml:annotationXML>
    <inkml:traceGroup>
      <inkml:annotationXML>
        <emma:emma xmlns:emma="http://www.w3.org/2003/04/emma" version="1.0">
          <emma:interpretation id="{32B072F0-4D1E-41CD-B8C2-B969A9CD2654}" emma:medium="tactile" emma:mode="ink">
            <msink:context xmlns:msink="http://schemas.microsoft.com/ink/2010/main" type="paragraph" rotatedBoundingBox="27967,9821 30414,9021 30802,10204 28354,110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7ACA0D7-FCE7-4A00-8889-9512ADA8C135}" emma:medium="tactile" emma:mode="ink">
              <msink:context xmlns:msink="http://schemas.microsoft.com/ink/2010/main" type="line" rotatedBoundingBox="27967,9821 30414,9021 30802,10204 28354,11005"/>
            </emma:interpretation>
          </emma:emma>
        </inkml:annotationXML>
        <inkml:traceGroup>
          <inkml:annotationXML>
            <emma:emma xmlns:emma="http://www.w3.org/2003/04/emma" version="1.0">
              <emma:interpretation id="{4A5BEE06-1090-45F3-88E2-22DFA9707ABE}" emma:medium="tactile" emma:mode="ink">
                <msink:context xmlns:msink="http://schemas.microsoft.com/ink/2010/main" type="inkWord" rotatedBoundingBox="27967,9821 30414,9021 30802,10204 28354,11005">
                  <msink:destinationLink direction="with" ref="{AC1DEE2A-DF2C-4B4F-8347-D40CE16EA879}"/>
                </msink:context>
              </emma:interpretation>
              <emma:one-of disjunction-type="recognition" id="oneOf0">
                <emma:interpretation id="interp0" emma:lang="en-IN" emma:confidence="0">
                  <emma:literal>Gold</emma:literal>
                </emma:interpretation>
                <emma:interpretation id="interp1" emma:lang="en-IN" emma:confidence="0">
                  <emma:literal>Gold,</emma:literal>
                </emma:interpretation>
                <emma:interpretation id="interp2" emma:lang="en-IN" emma:confidence="0">
                  <emma:literal>Golds</emma:literal>
                </emma:interpretation>
                <emma:interpretation id="interp3" emma:lang="en-IN" emma:confidence="0">
                  <emma:literal>Gold/</emma:literal>
                </emma:interpretation>
                <emma:interpretation id="interp4" emma:lang="en-IN" emma:confidence="0">
                  <emma:literal>Gild,</emma:literal>
                </emma:interpretation>
              </emma:one-of>
            </emma:emma>
          </inkml:annotationXML>
          <inkml:trace contextRef="#ctx0" brushRef="#br0">695 188 1 0,'0'-20'0'0,"-2"-6"0"16,0-5 3-16,-6 9 114 0,4 2-19 15,-6 5-20-15,5 0-21 0,-6 5-19 0,-1-1-18 16,-1 5-11-16,-2 0-2 0,-3 3 7 0,1 2 10 16,1-1 12-16,3 2 9 0,-2 3 1 15,-3-1-4-15,4 2-9 0,-4 4-10 0,1 1-10 16,-3 4-4-16,2 3-5 0,-5 3 0 0,2 3-1 15,-6 5 3-15,0 3-3 0,-4 4 2 0,5 2 2 16,-2 4-3-16,-1 7 2 0,-1 2-2 0,4 3 2 16,2 2 2-16,0 3 4 0,-2-2-4 15,4 1-4-15,3-2 3 0,0-4-3 0,6-10 3 16,5-4 3-16,1-5-4 0,7-4 3 0,7-6 7 16,-3-3 4-16,8-3 6 0,0-5 6 15,2-3 4-15,3 1 2 0,5-5 8 0,0-2-2 0,-1-4-1 16,5-6 1-16,-2-2-11 0,4 1 0 15,-1-7-5-15,-2-1-2 0,-1 3 0 0,-3-4 0 16,-1 1-2-16,2-5-1 0,-4 1 0 0,1 0 0 16,-1-4-2-16,-3 2 3 0,0-1-11 15,-2 0-3-15,1 3-3 0,-4 3-4 0,4 0 3 16,-7 7-1-16,-1 3-1 0,1 3-3 0,-2 0 0 16,-3 5 1-16,-1-1-5 0,0 0-2 0,-1 4-12 15,0-2-16-15,0 0-12 0,-1 3-3 16,0 0 15-16,1 7 18 0,-3 4 19 0,-2 5 7 15,-1 6 0-15,-2 5-1 0,0 2 0 0,-4 5-1 16,1-1-4-16,-1 0-1 0,4 0-2 16,-1-2-3-16,-2 4 3 0,3-6 2 0,0 3-1 15,-1-4 5-15,5 0-4 0,-3-1 1 0,4-2 0 16,2-2-1-16,1-6-3 0,1 1-7 0,-1-5-14 16,6-1-31-16,-2-4-45 0,-2-2-61 0,1-3-60 15,2-1-62-15,1-5-67 0,-4-1 70 16,4-3 276-16,-1 0 0 0</inkml:trace>
          <inkml:trace contextRef="#ctx0" brushRef="#br0" timeOffset="639.5871">837 687 1 0,'8'-12'0'0,"0"-4"0"0,5-2 0 15,-2 5 0-15,-7 5 141 0,4 1 4 16,-5 1-9-16,-2 1-9 0,0 4-7 0,-1 2-13 15,-1 1-26-15,0 1-34 0,1 0-42 0,0-2-28 16,-2 2-4-16,1 5 8 0,-3 5 25 0,-3 6 17 16,1 7 1-16,-5 1-1 0,0 3-6 15,-1 1-3-15,0-2-4 0,1-4-4 0,7 0-1 16,-2-4-2-16,2-4-1 0,4-4 1 0,4-4 4 16,1-3 6-16,0 0 10 0,5-1 9 15,0-5 9-15,1 0 6 0,4-5 3 0,2-3-3 16,2 1-8-16,3-4-10 0,-1-2-4 0,-3 1-3 15,2-3 1-15,-3 3 0 0,-4-3 0 0,0 0 8 16,-1 2 5-16,-7-4 9 0,0 3 2 0,-2-3-1 16,-3 0-6-16,-3 1-9 0,-2 0-5 0,2 1-4 15,-3-2-3-15,-1 5-2 0,-1 2-7 16,2-1-5-16,-3 4-7 0,1 4-4 0,1-3-2 16,-1 3-2-16,2 2-1 0,-1-2-1 0,2 3 2 15,2-2 3-15,1 2-2 0,0 0-4 0,2-1-24 16,2-2-37-16,1 0-30 0,-1 0-17 15,8-3 3-15,4-3 21 0,0-4 23 0,4-3 21 16,5 0 19-16,1-2 16 0,-3-2 9 0,-1-1 6 16,-1 2 3-16,1-3 2 0,0-2-1 15,2-3 1-15,3 2 4 0,-2-5 1 0,0 0 2 16,-3-3 0-16,3 0-1 0,-3 3 3 0,3 1 1 16,-3 2 12-16,0 3 3 0,-5 1 8 0,-2 6 7 15,-1 3-3-15,-3 5 9 0,-5 3 2 16,3 3-5-16,-5 0-10 0,-1 0-18 0,-1 6-18 15,0-3-21-15,0 1-11 0,1 1-5 0,-1 1 3 16,2 3 13-16,-2 2 14 0,0 7 12 16,0 4 9-16,-2 8 3 0,0 4 4 0,-8 5-4 15,3 4-1-15,-2 3-4 0,-4 6 1 0,1-3 1 16,-3 1-2-16,-3 2 0 0,1-3-3 0,2-1 1 16,2 1 2-16,-1-6 1 0,2-1 2 0,4-5-5 15,3-5-2-15,1-1-5 0,0-4-5 0,1-2-23 16,3-4-69-16,3-3-128 0,1-5-238 15,0-2-180-15,3-5 641 0</inkml:trace>
          <inkml:trace contextRef="#ctx0" brushRef="#br0" timeOffset="1220.048">1934 508 1 0,'8'-8'0'0,"-3"-1"41"0,4-2 91 16,-3 2 0-16,0 1 9 0,-1 2 8 0,-3-3-10 15,4 4-14-15,-5-1-14 0,-1-1-9 16,1 1-11-16,-1 0-6 0,0 0-6 0,0 2-9 16,-1 1-10-16,-3 2-11 0,1-1-12 0,1 2-17 15,0 0-15-15,-2 0-16 0,-4 0-11 0,-3 0-5 16,2 3 5-16,-4 3 7 0,-5 3 11 0,-5 3 3 15,1 3 1-15,-5 3 2 0,1 4-2 16,-1 0 0-16,3 3 2 0,0 0-2 0,1-1-2 16,7 4 2-16,2-3-1 0,1-2 1 0,8-1 1 15,-3-6-1-15,7-2-1 0,1-4-2 0,1-4 1 16,2 2 6-16,6-5 9 0,-2-1 10 16,6-4 4-16,1-1 4 0,3-6-4 0,1 1-7 15,6-5-5-15,0-3-4 0,1-1-3 0,-2-4-4 16,4-1 0-16,1-2-2 0,0 0 0 15,-1-4 1-15,1-2-2 0,-2 0 2 0,0-3 1 16,-1 0 1-16,-8-4 5 0,4-3 0 0,-6-3 3 16,0-5-1-16,0 3 0 0,-1-3 5 15,0 1-1-15,-2-4 3 0,1-2 1 0,-2 5-6 16,-2 4 2-16,-3 3 0 0,-1 10 7 0,-2 4 5 16,-2 10 0-16,-1 1 0 0,-4 6-8 0,2 2-7 15,-1 6-22-15,3 2-28 0,-2 1-21 0,1 5-5 16,-4 4 11-16,-3 12 20 0,-3 7 21 0,-4 12 6 15,1 9 6-15,-1 7 5 0,-1 11-4 16,1 6 1-16,7 6-6 0,0 3-55 0,-4 2-150 16,8 1-367-16,-7 4-310 0</inkml:trace>
          <inkml:trace contextRef="#ctx0" brushRef="#br0" timeOffset="2224.2775">2423 6 1 0,'-1'-4'0'0,"-1"-3"0"0,-2-4 0 0,-2 3 0 16,4 2 0-16,1 0 0 0,-2-1 0 0,1 1 53 15,-4 2 131-15,5-1-15 0,1 2-33 16,0 2-33-16,0-1-29 0,0 2-33 0,0 2-39 0,0-2-39 16,0 1-13-16,0 2-4 0,0 5 11 15,1 8 23-15,-1 7 11 0,-1 14 7 0,-4 11 13 16,-6 16 6-16,-5 13 14 0,-8 15-1 0,-5 12-49 16,-5 10-160-16,1 5-259 0,-3-1 438 15</inkml:trace>
        </inkml:traceGroup>
      </inkml:traceGroup>
    </inkml:traceGroup>
    <inkml:traceGroup>
      <inkml:annotationXML>
        <emma:emma xmlns:emma="http://www.w3.org/2003/04/emma" version="1.0">
          <emma:interpretation id="{43D2BB89-8231-4E04-8E35-C78DB080AC26}" emma:medium="tactile" emma:mode="ink">
            <msink:context xmlns:msink="http://schemas.microsoft.com/ink/2010/main" type="paragraph" rotatedBoundingBox="27619,11105 32455,10425 32676,11992 27839,126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A12553E-DC3A-4340-9C45-8FEAB523CEEC}" emma:medium="tactile" emma:mode="ink">
              <msink:context xmlns:msink="http://schemas.microsoft.com/ink/2010/main" type="line" rotatedBoundingBox="27619,11105 32455,10425 32676,11992 27839,12672"/>
            </emma:interpretation>
          </emma:emma>
        </inkml:annotationXML>
        <inkml:traceGroup>
          <inkml:annotationXML>
            <emma:emma xmlns:emma="http://www.w3.org/2003/04/emma" version="1.0">
              <emma:interpretation id="{B03CE527-EE56-4522-AE77-E12B445E0C9C}" emma:medium="tactile" emma:mode="ink">
                <msink:context xmlns:msink="http://schemas.microsoft.com/ink/2010/main" type="inkWord" rotatedBoundingBox="27619,11105 29979,10773 30199,12340 27839,12672"/>
              </emma:interpretation>
              <emma:one-of disjunction-type="recognition" id="oneOf1">
                <emma:interpretation id="interp5" emma:lang="en-IN" emma:confidence="0">
                  <emma:literal>High</emma:literal>
                </emma:interpretation>
                <emma:interpretation id="interp6" emma:lang="en-IN" emma:confidence="0">
                  <emma:literal>thigh</emma:literal>
                </emma:interpretation>
                <emma:interpretation id="interp7" emma:lang="en-IN" emma:confidence="0">
                  <emma:literal>Thigh</emma:literal>
                </emma:interpretation>
                <emma:interpretation id="interp8" emma:lang="en-IN" emma:confidence="0">
                  <emma:literal>high</emma:literal>
                </emma:interpretation>
                <emma:interpretation id="interp9" emma:lang="en-IN" emma:confidence="0">
                  <emma:literal>Hinge</emma:literal>
                </emma:interpretation>
              </emma:one-of>
            </emma:emma>
          </inkml:annotationXML>
          <inkml:trace contextRef="#ctx0" brushRef="#br0" timeOffset="26091.9001">-454 2036 1 0,'-11'-9'20'0,"3"0"200"0,-3-3 5 16,4 1-7-16,6 2-28 0,1-1-16 0,1-2-15 16,1 0-27-16,3-1-20 0,2-1-24 0,4-2-14 15,2-3 1-15,6-4 0 0,1 2 10 0,7-2 2 16,-1-3-9-16,1 2-7 0,-1-2-15 0,1 4-15 16,-7 0-10-16,0 1-8 0,-1 2-7 15,-5-2-4-15,0-1 4 0,-1 4 0 0,-5 1 5 16,2 2 5-16,-8 2-6 0,6 0 1 0,-5 0-5 15,0 1-5-15,1 2 0 0,0-2-2 16,-2 3-3-16,0 4-4 0,-1 1 2 0,2 2-4 16,-3 1-4-16,1-2-8 0,-1 3-26 0,1 0-14 15,-1 3-6-15,0 0 1 0,0 0 15 0,4 4 15 16,-2 2 14-16,-2 6 9 0,1 1 10 16,0 5 2-16,3 3 0 0,-2 4 0 0,2 1-6 15,-3 1-1-15,-1-2 0 0,0 5-2 0,0 0 4 16,0 1 2-16,0 2-1 0,0 5 0 0,0 2 0 15,-1 0-2-15,-3 0 3 0,1 3 4 0,-1-3-4 16,-3 1 1-16,1-3 0 0,2-3-4 16,-7 3 7-16,2-4 0 0,2-2-1 0,-3-4-3 15,-2-4-10-15,3-5-14 0,-2-1-26 0,2-5-45 16,-3-2-116-16,1-5-178 0,2 0-234 16,2-5-206-16,-2-2 762 0</inkml:trace>
          <inkml:trace contextRef="#ctx0" brushRef="#br0" timeOffset="26686.5038">-224 2127 73 0,'6'-6'49'16,"-2"-3"-46"-16,6-1 6 0,0-2 36 0,3 3 60 15,2-3 37-15,-2 0 4 0,1 2-12 0,2-3-24 16,4-2-20-16,1 0-9 0,6-3 1 0,0-1-3 15,4 0-3-15,-2-2-8 0,1-2-8 16,-2 3-3-16,-1-4-8 0,-3-1-8 0,0 0-8 16,-4 2-11-16,2-3-4 0,-4 1-2 0,0 1 4 15,-5 1 4-15,-2 3 0 0,-4 0 4 0,1 1-2 16,-6-2 9-16,0 6 6 0,-2 1 10 0,0 4 8 16,0-1-1-16,0 2-1 0,0 3-5 0,1 2-6 15,-1-2-10-15,0 4-8 0,0 2-10 16,-1 2-17-16,1 1-12 0,-2-2-28 0,1 2-9 15,-3 3 4-15,0 5 7 0,1 5 26 0,1 11 9 16,-6 3 6-16,-2 5 1 0,4 0 2 16,-5 1-1-16,3 1-3 0,1 3 3 0,-4 0 1 15,7-1 1-15,-5-5 7 0,6 3-6 0,2-4-2 16,1-2-2-16,-1-3-6 0,2-3 5 0,0-4-2 16,6-6-1-16,1-2-5 0,3-4 0 15,-1-5 0-15,1 0 8 0,3-3 12 0,3-2 1 16,-2-1 2-16,1-4-5 0,7-2-8 0,-5-4-2 15,4-1-4-15,2-3-2 0,-4-1-2 16,0-1 3-16,-5 2 2 0,-2-4 5 0,-1-1 7 16,2 2-5-16,-2-2 1 0,-1-1 0 0,-6 3-4 15,4-3 8-15,-6 5 1 0,2 0 8 0,1 3 6 16,-6 4 4-16,0 4 5 0,0 4-7 0,-4-1-12 16,4 6-32-16,0-3-23 0,0 3-5 15,-2 3 4-15,2 3 23 0,2 4 19 0,2 2 3 16,-3 3 3-16,0 2-4 0,1 0 0 0,-1 1-1 15,3-2 1-15,0-4-3 0,-1 1-3 0,4-2-5 16,-1 0-18-16,6-5-14 0,-1 0-26 0,2-2-28 16,2-1-36-16,0-2-84 0,6-4-190 15,-2-4-299-15,3-3 64 0</inkml:trace>
          <inkml:trace contextRef="#ctx0" brushRef="#br0" timeOffset="27670.9415">1202 1829 1 0,'-2'-6'263'0,"2"-5"-72"0,0 0-12 0,-2 3 21 16,-1-3 25-16,-4 2 10 0,0 0-29 15,-5 1-45-15,0 1-43 0,0 1-40 0,-3 2-29 16,6 1-13-16,-3 0-6 0,-5 1-4 0,2 2-2 16,-3 2-1-16,1 1-1 0,-2-2-3 0,7 2-7 15,0 0-4-15,7-3-8 0,-3 2-3 16,6 0-11-16,2 0-19 0,0-1-8 0,2-1-7 15,2 0 4-15,1 3 14 0,-1-3 14 0,4 0 16 16,-4 0 17-16,6 0 9 0,-2 0 0 16,-2 0-4-16,-2 0-5 0,0 0-5 0,0 2-5 15,-2-2-7-15,-1 1-4 0,-1 2-2 0,-1 3 6 16,1 2 10-16,-2 6 7 0,2-1 5 0,-1 6-3 16,-2 3-1-16,2 9 0 0,1 1 2 15,-3 9 7-15,6 0 3 0,-2 9 1 0,5-1-1 16,-5 8-3-16,4 2-5 0,-3 2-4 0,0 1-1 15,-4 1-4-15,0-1 4 0,-3 4-2 0,-3-2-3 16,-4-2 0-16,-4-3-6 0,1-8-2 0,-2-8 0 16,-7-8 0-16,1-1 3 0,-4-9 3 15,3-5 5-15,-6-7 3 0,2-5 7 0,1-6 2 16,-1-7-1-16,0-4-4 0,2-5-10 0,0-7-11 16,3-3-8-16,5-5-8 0,-2 0-2 0,7-5-2 15,5-4-4-15,4-1-2 0,7-10 2 0,3 5 0 16,2-4 2-16,7 1 5 0,2 3-1 15,4-2-1-15,1 0 0 0,7 1 0 0,4-2 3 16,1 2 6-16,6 4 6 0,5-4 4 0,5 2-1 16,2-3-2-16,3 4 0 0,-2 0 1 15,-2 0 1-15,-6 5 1 0,5-3 1 0,-3-1-2 16,-2 0 2-16,-5 1 2 0,-3-5-2 0,-8-1 0 16,-2-3-3-16,-3 1 1 0,-6 2 3 15,-5 4 4-15,-1 2 5 0,-3 3 2 0,-6 3 2 16,0 6 1-16,-3 7 2 0,-2 2 1 0,0 5-3 15,-2 2 0-15,-3 5-6 0,4 2-11 0,-3 4-24 16,0 2-21-16,2 4-12 0,-5 6 4 0,-2 5 16 16,-1 5 19-16,-1 8 11 0,-1 9 6 15,1 0 3-15,3 6 3 0,1 2-2 0,-2 2-1 0,2 5 1 16,4-3-1-16,-3-2 3 0,5-5-1 16,2-6 0-16,1-5-2 0,1-3-2 0,0-5 2 15,6-1 0-15,-4-3 2 0,-1-7 0 0,4-3 1 16,-1-5 0-16,-4-2 1 0,2-1 12 15,4-2 11-15,-6-2 13 0,2 0 10 0,-2-2-4 16,7-2-12-16,-3-5-12 0,6 0-9 0,0-3-5 16,-4 2 0-16,3 3 1 0,-2-2-3 0,-4 5 1 15,2 2-3-15,-5 2-4 0,2 2-9 16,-3 0-13-16,-3 0-3 0,3 3-1 0,0 3 12 16,4 2 9-16,-1 1 6 0,4 0 5 0,1 2-3 15,4 2 2-15,1-1 2 0,0 1-1 16,5-3 0-16,3-3-4 0,1 2-3 0,2-3-5 15,-1 0-7-15,1-2-15 0,3-1-29 0,1-3-43 16,5-1-61-16,0-2-118 0,1-3-226 0,3 0-303 16,-5-6 200-16</inkml:trace>
          <inkml:trace contextRef="#ctx0" brushRef="#br0" timeOffset="26807.8848">815 1655 61 0,'-5'-22'549'0,"-7"-6"-312"15,0-4-64-15,2 11-55 0,8 9-32 0,0 3-22 16,1 3-24-16,0 4-66 0,1 0-117 16,1 4-46-16,2 1-49 0,5 3-87 0,-1 6-81 15,3 1 406-15</inkml:trace>
        </inkml:traceGroup>
        <inkml:traceGroup>
          <inkml:annotationXML>
            <emma:emma xmlns:emma="http://www.w3.org/2003/04/emma" version="1.0">
              <emma:interpretation id="{1951CB10-2572-41BF-8760-8A3AE4B07170}" emma:medium="tactile" emma:mode="ink">
                <msink:context xmlns:msink="http://schemas.microsoft.com/ink/2010/main" type="inkWord" rotatedBoundingBox="30207,10785 32461,10468 32579,11307 30325,11623"/>
              </emma:interpretation>
              <emma:one-of disjunction-type="recognition" id="oneOf2">
                <emma:interpretation id="interp10" emma:lang="en-IN" emma:confidence="0">
                  <emma:literal>tech</emma:literal>
                </emma:interpretation>
                <emma:interpretation id="interp11" emma:lang="en-IN" emma:confidence="0">
                  <emma:literal>Tech</emma:literal>
                </emma:interpretation>
                <emma:interpretation id="interp12" emma:lang="en-IN" emma:confidence="0">
                  <emma:literal>Heck</emma:literal>
                </emma:interpretation>
                <emma:interpretation id="interp13" emma:lang="en-IN" emma:confidence="0">
                  <emma:literal>teach</emma:literal>
                </emma:interpretation>
                <emma:interpretation id="interp14" emma:lang="en-IN" emma:confidence="0">
                  <emma:literal>Lech</emma:literal>
                </emma:interpretation>
              </emma:one-of>
            </emma:emma>
          </inkml:annotationXML>
          <inkml:trace contextRef="#ctx0" brushRef="#br0" timeOffset="27897.1747">2222 1274 567 0,'-4'-19'366'0,"-3"3"-44"0,4-8-41 15,2 10-27-15,1 5-32 0,1 2-41 16,1 4-45-16,-2 1-52 0,0 2-44 0,1 2-34 16,-2 1-16-16,1 1 4 0,0 5 9 0,0 6 20 15,1 11 10-15,1 8 2 0,-2 9 0 16,-3 8-7-16,1 1-9 0,-2 5-3 0,-4-1-5 16,4 3 0-16,-4-2 1 0,2-5 0 0,-1-3-2 15,3-5-2-15,3-4-5 0,1 0-10 0,1-4-14 16,3-6-26-16,3-3-30 0,-1-5-53 15,4-4-97-15,-5-6-176 0,6-3-427 0,-2-2-129 16</inkml:trace>
          <inkml:trace contextRef="#ctx0" brushRef="#br0" timeOffset="28061.4053">2093 1637 1786 0,'-1'-12'131'16,"-2"-2"-65"-16,5-3-38 0,6 3-13 15,6 3-6-15,5-5 5 0,7 3 4 0,2 1-5 16,7 2-13-16,2 1-34 0,3 1-58 0,1 2-70 16,0 2-143-16,1 2-284 0,-1 2-308 0</inkml:trace>
          <inkml:trace contextRef="#ctx0" brushRef="#br0" timeOffset="28479.3131">2546 1715 711 0,'-6'0'222'0,"2"-3"-93"0,1-2-12 16,6 1 5-16,2 4-14 0,6-3-11 0,-1-3-21 16,7-1 7-16,1-3 7 0,6 0-1 0,9-2-11 15,-1 0-11-15,5-1-10 0,4-4-14 0,-1 0-8 16,1 0-7-16,0-1-4 0,3 3-3 0,-4-3-2 15,-1 0 1-15,-7-1-6 0,0-2 2 0,-12 3-4 16,2 3 0-16,-9 2 4 0,-1 1 0 16,-6 2 5-16,-4 1 1 0,-2 3-5 0,-2 2-10 15,-2-1-20-15,-6 2-16 0,0 3-10 0,-4-2 0 16,-1 2 9-16,-3 2 8 0,-9 2 9 16,-5 4 3-16,0-2 7 0,-3 3 1 0,2 1 3 15,-1 2 5-15,5 0-1 0,0 0 3 0,3 4-2 16,2 2 0-16,0 0 0 0,8 3-3 0,0 2 4 15,5-2-1-15,2 4 7 0,8-2 8 16,1-2-1-16,2-3 8 0,9-2-4 0,1-2 2 16,3-1 4-16,6-2 0 0,-1-2 1 0,9 1 3 15,1-2-1-15,3-2-5 0,4-3-3 16,-2-1-9-16,-2-1-14 0,5 1-18 0,-7 0-42 16,2-4-64-16,-3 0-101 0,2 2-214 0,-4-3-381 15,4 0-111-15</inkml:trace>
          <inkml:trace contextRef="#ctx0" brushRef="#br0" timeOffset="29099.7125">3619 1415 433 0,'-19'0'314'15,"-6"0"-301"-15,-9 3-25 0,6 3 55 0,0 4 53 16,0 4 38-16,-6 2 23 0,5 3-13 0,-6 2-14 15,5 1-16-15,4 5-21 0,1 0-12 0,8-2-15 16,5-4-14-16,3 1-11 0,7-6-11 16,4-1-5-16,6-1-9 0,2-4 4 0,4 0 5 15,5 1 8-15,7-7 8 0,8 1-7 0,-2-4-12 16,8-2-12-16,2 1-14 0,5-6-16 16,-2-3-24-16,2-2-17 0,-4-3-21 0,-1-5-5 15,-6 2 2-15,-7-4 1 0,-2-7 16 0,-3 0 10 16,1-3 13-16,-9-3 17 0,2-2 5 15,-4-3 13-15,-1 0 11 0,-6-3 2 0,4-3 6 16,-3-1-1-16,-3 0 2 0,-1 1 7 0,1 3 12 16,-2 3 11-16,-2 7 13 0,1 5 17 0,-4 5 15 15,1 3 16-15,-2 6 13 0,-3 4 1 0,3 3-14 16,-1 3-29-16,-3 2-33 0,6 1-38 16,-2 3-14-16,-5 4-6 0,3 8 5 0,-7 4 12 15,0 10 1-15,0 1 3 0,-2 5 2 0,2 5 0 16,2-2 4-16,1 6 2 0,0 2-1 0,0-2-2 15,2 4-1-15,-1-1 0 0,4-3-1 0,-5-2 3 16,7-5-4-16,2-4-2 0,0-4 1 16,0-8-3-16,0-5 4 0,2-5-2 0,3-4-1 15,-2-4-1-15,-1 0 11 0,0-4 21 0,0-1 16 16,2-2 12-16,-1-2-10 0,1-3-17 0,3-7-15 16,-1 0-7-16,4-5 1 0,-3 2-2 15,2 1-1-15,2 1-4 0,-6 4-5 0,4 1-1 16,-1 3-5-16,-1 5-2 0,0 1-4 0,-3 1 0 15,0 2 1-15,4 2 2 0,-4 2 8 0,5 1 4 16,2 1 7-16,4 3 6 0,2 0 0 16,6-2 7-16,4-1-4 0,2 3 1 0,9-5 1 15,1 1-6-15,0 1-2 0,0-2-13 0,1 0-22 16,-4 2-33-16,-3-2-54 0,1-1-77 16,-9 1-121-16,-7 0-250 0,-6 0-318 0,-9 2 232 15</inkml:trace>
        </inkml:traceGroup>
      </inkml:traceGroup>
    </inkml:traceGroup>
    <inkml:traceGroup>
      <inkml:annotationXML>
        <emma:emma xmlns:emma="http://www.w3.org/2003/04/emma" version="1.0">
          <emma:interpretation id="{379AC929-75AF-4326-AC30-5D6E72E9E86E}" emma:medium="tactile" emma:mode="ink">
            <msink:context xmlns:msink="http://schemas.microsoft.com/ink/2010/main" type="paragraph" rotatedBoundingBox="29950,11572 34757,10770 34911,11699 30104,1250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F54A9FD-A48E-4CD5-B511-A26554EF9E61}" emma:medium="tactile" emma:mode="ink">
              <msink:context xmlns:msink="http://schemas.microsoft.com/ink/2010/main" type="line" rotatedBoundingBox="29950,11572 34757,10770 34911,11699 30104,12500"/>
            </emma:interpretation>
          </emma:emma>
        </inkml:annotationXML>
        <inkml:traceGroup>
          <inkml:annotationXML>
            <emma:emma xmlns:emma="http://www.w3.org/2003/04/emma" version="1.0">
              <emma:interpretation id="{B0B5A637-6DAD-44EF-A41E-D40364C04995}" emma:medium="tactile" emma:mode="ink">
                <msink:context xmlns:msink="http://schemas.microsoft.com/ink/2010/main" type="inkWord" rotatedBoundingBox="29950,11572 34757,10770 34911,11699 30104,12500"/>
              </emma:interpretation>
              <emma:one-of disjunction-type="recognition" id="oneOf3">
                <emma:interpretation id="interp15" emma:lang="en-IN" emma:confidence="0">
                  <emma:literal>equipment</emma:literal>
                </emma:interpretation>
                <emma:interpretation id="interp16" emma:lang="en-IN" emma:confidence="0">
                  <emma:literal>equipment -</emma:literal>
                </emma:interpretation>
                <emma:interpretation id="interp17" emma:lang="en-IN" emma:confidence="0">
                  <emma:literal>equipment _</emma:literal>
                </emma:interpretation>
                <emma:interpretation id="interp18" emma:lang="en-IN" emma:confidence="0">
                  <emma:literal>equip meat</emma:literal>
                </emma:interpretation>
                <emma:interpretation id="interp19" emma:lang="en-IN" emma:confidence="0">
                  <emma:literal>equipment ~</emma:literal>
                </emma:interpretation>
              </emma:one-of>
            </emma:emma>
          </inkml:annotationXML>
          <inkml:trace contextRef="#ctx0" brushRef="#br0" timeOffset="30519.3645">1877 2509 152 0,'-8'0'188'0,"4"0"-88"16,-1-2 24-16,8 0 68 0,1 1 25 0,0-2-24 15,5 0-61-15,0-4-56 0,6 0-25 0,3-4-2 16,6-2-8-16,3 1-2 0,-2-2-5 0,3-1-1 16,-1-1 4-16,1-2-10 0,-2-2-1 0,-1-2-1 15,-1-1 0-15,-1 0 6 0,-3-3 3 16,2 4 4-16,-6-2 1 0,-4 2 11 0,-3 1 2 16,-5 6-4-16,-3-1-1 0,-2 4-21 0,-4 3-16 15,-3 1-27-15,-4 3-37 0,-3 4-7 16,0 1-2-16,-6 1 8 0,1 7 27 0,-2 0 13 15,-3 2 5-15,5 4 14 0,-5 1 4 0,-1 4-6 16,1 0 0-16,0 7-2 0,1 1-3 16,0 1 5-16,6 4-1 0,2-1 0 0,1-1-3 15,6-3-3-15,5-1-3 0,4-6-3 0,4-2 5 16,5-7 8-16,6 0 13 0,3-4 18 0,4-2 5 16,7-3 6-16,4-4-4 0,2-3-12 15,4-2-7-15,2-1-6 0,4-1-7 0,-1-2 1 16,-1-3 2-16,0 1-7 0,-2-4 1 0,-6 1 0 15,1-6-5-15,2 2 6 0,-9-1 0 0,2-2 3 16,-7 0 2-16,2 2-4 0,-3-2 1 0,-7 2-1 16,2 4 6-16,-9 2 5 0,-1 4 6 0,-7 3 3 15,-2 2-4-15,-2 3-8 0,-4 1-23 16,-4 1-20-16,-2 1-9 0,-2 1-10 0,-1 2 11 16,-8 3 11-16,4 4 7 0,-5 2 9 0,0 5 3 15,1-3 0-15,-1 3-2 0,7-2 2 0,-3 1-2 16,7 0-4-16,1-1-2 0,2-2-10 15,7 1-2-15,0-3-7 0,4-2-5 0,2-3-3 16,0-1 3-16,1-2 15 0,5-5 16 0,-3 1 20 16,7-4 8-16,1-1 0 0,1 0-3 15,2-3-9-15,4-2 0 0,-2 2-6 0,1 1-2 16,-5 1 1-16,-1 1-4 0,-5 3-3 0,2 1-4 16,-3 1-7-16,-4 2-20 0,-3 1-3 15,-2 1 11-15,-3 3 11 0,1 1 29 0,-5 5 8 16,1 4-5-16,-5 3 0 0,0 3-4 0,-6 2-2 15,3 2 3-15,0 3-1 0,0 0-4 0,-3 0 2 16,4 6-3-16,2-3-2 0,0 1 1 0,-1-2-3 16,4-3-2-16,5-6 0 0,1-2-4 0,0-6-3 15,8-3-4-15,0-4-5 0,-1-2 4 0,7-2 9 16,0-2 19-16,1-2 8 0,6-5 7 16,2-3-5-16,7-7-14 0,2 1 0 0,5-7-4 15,0-2 2-15,1 0 3 0,0-5-2 0,-3-2-2 16,0-1-3-16,-6-1-2 0,-1 1 1 15,-6 5-1-15,4-5 0 0,-4-1-1 0,1 5-1 16,-2-1-3-16,-2 4 2 0,-2 2 0 0,1 1-2 16,0 6 1-16,-2 0-1 0,-1 3-2 0,-1 4 3 15,-6 2-4-15,-3 4-12 0,0 1-31 16,-2 4-27-16,0 1 0 0,-2 3 18 0,-5 3 37 16,4 1 33-16,-6 5 4 0,4 1-4 0,-6 3-7 15,2 2-2-15,0-2-2 0,4-1-2 16,0-5-3-16,4 2-2 0,2-4-5 0,2-4-1 15,3 1 1-15,-1-1 2 0,3-4 5 0,-1-1 8 16,4 0 4-16,3-2 3 0,2-2 2 16,1-1-3-16,9-5-1 0,0-1-4 0,1-1-1 0,0-2-4 15,-1 0-1-15,-5-2-1 0,2 0 1 16,-5 0 2-16,-5-1 3 0,0 2 8 0,-2 3 5 16,-6-2 9-16,-1 1 4 0,2-1-1 0,-4 5 1 15,-2-1-6-15,-4 3-5 0,2 2-9 0,2 3-12 16,-2-1-17-16,0 1-25 0,-2 1-10 0,3 2-4 15,0 0 12-15,0 3 15 0,-4 0 12 16,3 2 5-16,0 4 3 0,1-4-2 0,0 0-3 16,2 2-4-16,2-4-10 0,0 0-4 0,1 1 2 15,6-3 7-15,-5 1 15 0,6-2 14 16,-3-2 3-16,5-2 1 0,6-1-2 0,0-2-4 16,3 1-2-16,-2-3-2 0,2-2-5 0,-2-3-5 15,3-1 5-15,-5 2 1 0,-2-3 4 0,0 1 4 16,2-2 0-16,-4 1-1 0,-3 2 1 15,1 0 2-15,-3 5 8 0,-4 0 12 0,-3 3 15 16,-1 1 9-16,1 1 4 0,-2 2-20 0,0 1-26 16,1 2-16-16,-3-1-3 0,-4 5 19 15,5 1 21-15,-4 5 8 0,0 4-2 0,2 0-13 0,-1 4-7 16,-1-4-5-16,3 1-4 0,0 2-3 16,3-3-1-16,0-1-1 0,2-2-4 0,-1-3-3 15,2 0-6-15,3-1-8 0,-1-4-11 0,-3 0-18 16,6-2-23-16,-2 1-41 0,2-2-120 0,-3-1-247 15,4-1-261-15,2-5 497 0</inkml:trace>
          <inkml:trace contextRef="#ctx0" brushRef="#br0" timeOffset="30889.1509">3577 2163 439 0,'-2'-6'304'0,"-4"-3"-119"16,5 0-20-16,1 5 37 0,0 0 26 15,1 1 1-15,1 3-18 0,2 0-40 0,-4 0-46 16,1 0-50-16,2 0-31 0,0-1-17 0,-1 1-6 16,5 0 1-16,-3 3 0 0,5 0 2 0,-3 1 4 15,2 2 1-15,-6 2-2 0,0 4-4 16,3 0-6-16,-5 2-3 0,-4-2-5 0,3 2 2 16,-1-1-2-16,0 0 0 0,-1 2 1 0,-2-6-3 15,2 5 1-15,-1-4-5 0,-3 1 1 0,5 3-3 16,0-2 0-16,1 0 2 0,0 1-4 0,-5-1 1 15,5 0-2-15,0 0-2 0,-1 1 0 16,-1-2 1-16,1 1-1 0,-4 1-2 0,4-3 3 16,-2 4-4-16,-3 1 1 0,3-1 0 0,-4 1-2 15,5 0-1-15,-2 1-2 0,-3-3-5 0,4 3-3 16,-4-2-12-16,2 1-16 0,0-3-18 0,2 3-17 16,-6-5-14-16,6-1-9 0,-4-3-1 15,6 1-12-15,-1-4-7 0,0-1-20 0,3 1-29 16,-1-2-35-16,2 1-81 0,-1-2-145 0,2 0-134 15,-1-3 569-15</inkml:trace>
          <inkml:trace contextRef="#ctx0" brushRef="#br0" timeOffset="31308.666">3472 2090 1 0,'2'-12'110'0,"6"-4"-84"0,0-3-38 16,15 1 39-16,0 4 65 0,6-2 69 0,0 3 43 15,5 0 11-15,-3 1-16 0,-1 3-36 0,6 0-31 16,-2 3-24-16,-1 0-21 0,-3 4-16 16,3 1-19-16,-3 1-19 0,-6 3-8 0,-7 3-5 15,3 4 0-15,-6 1 3 0,-2 1 2 0,-6 5 5 16,4 3 5-16,-6-1 8 0,1 6 8 16,-5-3 7-16,-1 3 6 0,-3-5 2 0,0 2-1 15,0-1-5-15,-3-2-7 0,0 3-8 0,-2-2-6 16,-2-2-5-16,-1-2-4 0,0-3 2 0,3 1-6 15,-3-4 0-15,0 1-4 0,-3-3-7 0,-3 1-7 16,5-3-19-16,-3 0-29 0,1-2-55 16,-1-1-77-16,-4-3-146 0,1-1-273 0,-2-5-324 15,3 0 474-15</inkml:trace>
          <inkml:trace contextRef="#ctx0" brushRef="#br0" timeOffset="31492.7184">3303 1895 1368 0,'-4'-5'171'0,"-3"-3"-111"0,6-2-136 16,2 7-23-16,7 4-16 0,-4-1 0 15,3 2 44-15,-1 1-40 0,4 4-180 0,6-1-400 16</inkml:trace>
          <inkml:trace contextRef="#ctx0" brushRef="#br0" timeOffset="32233.4295">4146 2067 1171 0,'1'-10'270'0,"7"3"-222"0,4 0-57 15,2 3 11-15,2 1 31 0,1 3 9 0,-2-2-2 16,-3 4-14-16,-1 1-5 0,-3 1-3 0,-3 0-1 15,3 2 3-15,-4 3-3 0,-2 0 7 0,-2 4 0 16,-4 0 4-16,-4 1 12 0,-3 3-1 16,3 0-2-16,-5 1-4 0,-4 3-9 0,0-4-2 15,0 1-1-15,2-4-1 0,0-2 1 0,6-5 6 16,1-2 7-16,6-4 10 0,2-1 9 0,2 0 2 16,3-1-10-16,-2-4-20 0,-1 1-15 0,6-8-13 15,-1-2-2-15,5-2 6 0,-1-3 2 16,1-2 2-16,1 0 3 0,1-2-2 0,-1 3 2 15,1-3-5-15,-1-1-3 0,2 2-1 0,-1 1-3 16,0 0 1-16,7 4-5 0,-5 1 0 0,1 6-2 16,4 1 2-16,-5 3-1 0,-1 3-1 15,1 0 3-15,0 3-6 0,-3 4 7 0,-1 1 2 16,-5 1 0-16,7 1 11 0,-5 4 1 0,-4 2 2 16,3 2-1-16,-4 3-4 0,-4 0 1 0,0 2 0 15,-1 3 4-15,-3-5-6 0,-3 2 0 16,5-4 0-16,-4-1-2 0,0-3 6 0,0 0-1 15,0-6 1-15,4-2 4 0,2-1 7 0,0-3 19 16,0 0 20-16,2-1 16 0,-1-2-9 16,4-3-19-16,-1 0-21 0,-1-6-22 0,5-2 8 15,-4-5-1-15,5 3-1 0,-1-6 2 0,0 1-12 16,3 2 1-16,3-3-2 0,-2 1-2 0,1 1 0 16,2 1 0-16,1 0-1 0,3 5-3 0,-5-1 5 15,3 4-7-15,-4 3 1 0,-1 2 1 16,-3 2-7-16,-2 2 3 0,4 2 0 0,-2 2 2 15,-2 2 6-15,1 4 5 0,-4 0 6 0,-3 8 2 16,3 0 5-16,-1 5-4 0,-3 2-1 0,-3 0 2 16,1 1-8-16,0-1 2 0,1-2-2 0,0-2-5 15,1-1-5-15,-2-2-15 0,2 0-25 16,2-2-36-16,-1 2-68 0,0-4-103 0,3-3-266 16,2 1-888-16</inkml:trace>
          <inkml:trace contextRef="#ctx0" brushRef="#br0" timeOffset="32863.049">5054 2028 85 0,'1'-3'135'0,"2"-1"-69"0,5-2 17 16,-4-2 68-16,7-1 46 0,-7 2 10 0,6-1-33 15,1 1-48-15,-3-2-36 0,3 2-21 0,2-2-5 16,3 0-7-16,-6-2-3 0,2 1 0 0,-2 0-4 16,-3-1 2-16,0 2 7 0,-4 3 9 0,1 2 12 15,-7 1-1-15,2 0-12 0,-3 3-23 16,-2 3-31-16,1-2-24 0,-3 2-9 0,0 2 1 16,-7 1 15-16,-5 1 12 0,4 6 7 0,-7 1 2 15,3 4-3-15,-2 0 0 0,-3 1-2 0,8 2-4 16,-1-2-4-16,9 2-7 0,-2-2-4 15,8-3-9-15,2-3-3 0,2-1 4 0,5-1 3 16,3-4 13-16,2-1 12 0,1 0 6 0,4-6 4 16,1 0-3-16,5-3-4 0,-3-2-1 15,5-3-6-15,0 2-3 0,1-3-3 0,-1-2 1 16,1 1 2-16,-4-3-1 0,-1-2 1 0,-1 5-5 16,-4-5 1-16,2 4 0 0,-1-2 5 0,-6 0 3 15,-1 4 5-15,-2 3 2 0,-5 1 3 16,-2 3 3-16,0 2-8 0,-1 0-21 0,1 2-31 15,0 1-14-15,-7 0 4 0,6 3 20 0,-3 3 25 16,-1 2 10-16,1-1 0 0,2 1-1 16,2 1-6-16,-1-1 1 0,0-2 0 0,1 0 0 0,1-3 1 15,0 1-2-15,1-4 0 0,-2-2-2 16,1 2 1-16,2-4 3 0,1 1 7 0,0-2 8 16,4-1 3-16,-2-2-1 0,8-2-6 0,-1-4-4 15,3 2-5-15,3-4-1 0,-1 0-1 0,-1 1 1 16,-1-2-1-16,-3 1 2 0,0 4-1 0,-7-1 1 15,1 4 2-15,-4 6 3 0,-3-3 7 16,0 3-4-16,-2 1-16 0,2-1-20 0,-1 5-9 16,-2-1 3-16,1 3 13 0,0 2 17 0,2 2 3 15,0 1-3-15,2-2 0 0,3 2-3 16,-1-1 0-16,3-3-6 0,2 1-6 0,4-3-11 16,4 0-28-16,1-3-55 0,1-3-120 0,4-1-207 15,1-3-415-15,-3-4 284 0</inkml:trace>
          <inkml:trace contextRef="#ctx0" brushRef="#br0" timeOffset="33104.4518">5826 1391 543 0,'-7'-14'380'0,"-1"-2"-69"0,0-4-33 0,2 10-43 0,8 4-51 15,-4 4-59-15,0 1-59 0,2 2-51 0,0 2-31 16,2 4 1-16,-2 3 17 0,-2 8 35 0,2 6 20 15,-2 10 14-15,3 3 5 0,0 5-4 16,1 6-4-16,4 0-4 0,-2 1-8 0,0 1-2 16,3-4-8-16,-3 2-11 0,5-2-10 15,-5 3-6-15,0-4-6 0,5-1-2 0,4-3-4 0,0-4-6 16,-1-2-6-16,-1-4-18 0,-7-4-37 16,6-2-69-16,-8-1-122 0,2-6-210 0,-6-2-512 15,-2-6 56-15</inkml:trace>
          <inkml:trace contextRef="#ctx0" brushRef="#br0" timeOffset="33276.1161">5650 1648 1508 0,'8'-15'946'0,"10"-9"-895"15,19 0-47-15,22 0 5 0,21 4 32 0,15 0 10 16,-42 14 16-16,16-5-14 0,3 4-22 0,18-2-18 15,7 0-57-15,17-1-108 0,2 0-298 16,-49 4-1020-16</inkml:trace>
        </inkml:traceGroup>
      </inkml:traceGroup>
    </inkml:traceGroup>
    <inkml:traceGroup>
      <inkml:annotationXML>
        <emma:emma xmlns:emma="http://www.w3.org/2003/04/emma" version="1.0">
          <emma:interpretation id="{7CEFE2E1-6EC8-4A9B-BBF9-AC5EAAEB5BDC}" emma:medium="tactile" emma:mode="ink">
            <msink:context xmlns:msink="http://schemas.microsoft.com/ink/2010/main" type="paragraph" rotatedBoundingBox="27476,12434 32883,11947 33037,13661 27631,141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753816-F73D-4832-BF44-1C0BA723B774}" emma:medium="tactile" emma:mode="ink">
              <msink:context xmlns:msink="http://schemas.microsoft.com/ink/2010/main" type="line" rotatedBoundingBox="27476,12434 32883,11947 33037,13661 27630,14149">
                <msink:destinationLink direction="with" ref="{7BC5864D-C1EE-4052-ACA3-5CC0BA25016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2018DEE-E277-44A9-9F9F-103D8F3486F4}" emma:medium="tactile" emma:mode="ink">
                <msink:context xmlns:msink="http://schemas.microsoft.com/ink/2010/main" type="inkWord" rotatedBoundingBox="27476,12434 32883,11947 33037,13661 27630,14149"/>
              </emma:interpretation>
              <emma:one-of disjunction-type="recognition" id="oneOf4">
                <emma:interpretation id="interp20" emma:lang="en-IN" emma:confidence="0">
                  <emma:literal>fertilizers</emma:literal>
                </emma:interpretation>
                <emma:interpretation id="interp21" emma:lang="en-IN" emma:confidence="0">
                  <emma:literal>fertile's as</emma:literal>
                </emma:interpretation>
                <emma:interpretation id="interp22" emma:lang="en-IN" emma:confidence="0">
                  <emma:literal>fertilise as</emma:literal>
                </emma:interpretation>
                <emma:interpretation id="interp23" emma:lang="en-IN" emma:confidence="0">
                  <emma:literal>fertilize as</emma:literal>
                </emma:interpretation>
                <emma:interpretation id="interp24" emma:lang="en-IN" emma:confidence="0">
                  <emma:literal>fertilizes</emma:literal>
                </emma:interpretation>
              </emma:one-of>
            </emma:emma>
          </inkml:annotationXML>
          <inkml:trace contextRef="#ctx0" brushRef="#br0" timeOffset="43451.6119">193 2987 494 0,'-7'-16'166'0,"-1"-9"-2"16,-3-1 5-16,9 5-6 0,-2 1-1 15,0 4 9-15,1 1-16 0,1 3-27 0,-3-1-19 0,-2 3-17 16,2-1 1-16,-3 3 4 0,0 3 8 16,1 1 0-16,-3 2-12 0,3 2-15 0,0 2-30 15,4-1-33-15,-2 1-25 0,-2 4-21 0,-2 5-3 16,0 5 9-16,-5 10 9 0,-1 5 13 0,-2 6 5 16,1 6 1-16,0 5-3 0,0 8 5 15,0 5-4-15,2 7 3 0,1 6 6 0,-2 6-7 16,2 7 7-16,-2 4-3 0,-3 1-1 0,-2-2 3 15,0-5 0-15,-1-5 0 0,-1-4-3 0,0 0 1 16,-5-3-5-16,0-1-2 0,-4-7-4 16,4-4-17-16,0-3-23 0,1-5-41 0,-1-7-58 15,3-6-70-15,2-7-89 0,2-10-149 0,1-6-253 16,-1-11 91-16</inkml:trace>
          <inkml:trace contextRef="#ctx0" brushRef="#br0" timeOffset="44140.2226">-506 3877 996 0,'11'-10'86'0,"2"0"-44"0,10-5 5 0,4 3 47 16,5 0 42-16,2-1 28 0,6-3-17 15,4 2-34-15,2-2-31 0,1 0-23 0,-1-4-16 16,1 1-9-16,4-4-7 0,-1-2-6 0,-4-1-4 15,3 1-1-15,-6 1-1 0,-4-1 1 0,-1 1-3 16,-2-1-2-16,-9 4-2 0,1 0 1 16,-8 2-1-16,0 4 1 0,-5-3 0 0,-3 5 1 15,-7 4 7-15,-1 0 12 0,-4 4 3 0,-3 2-5 16,-3 0-21-16,-1 0-25 0,-2 2-19 0,-9 2-5 16,-1 0 8-16,2 4 11 0,-6 2 12 15,-1 3 9-15,7 2 6 0,-7 4 2 0,-1 5 3 16,3 4 2-16,-1 2 0 0,-3 3 2 0,4 4 0 15,4 3-1-15,-2 1 4 0,7 4 0 16,3-4 4-16,3-3 3 0,6-6-2 0,2 0 0 16,6-6 0-16,1-2-3 0,6-2-4 0,4-6 2 15,3-1-2-15,4-5 5 0,5-3 3 0,3-5-2 16,-2-2-1-16,6-4-2 0,1-5-6 16,-2-1-1-16,2 0-1 0,-2-2 0 0,0-5 0 0,-2-1 0 15,-4-3 0-15,-1-3-1 0,-4 1 1 16,1-6 2-16,-8 1 1 0,5-4 1 0,-8 1-2 15,2 1-2-15,-3 2-3 0,-1 4 0 0,-3 1-1 16,0 8 2-16,-6 2 1 0,3 4 1 0,-7 5 5 16,-3 0-2-16,2 4-2 0,-3 0-7 15,3 2-10-15,-1 2-8 0,1 0-10 0,1 1-8 16,-1 0-9-16,1-2-2 0,1 2 5 0,2 2 9 16,-2 8 15-16,7 2 6 0,-4 3 6 15,4 4 3-15,-1 2-2 0,2 2 4 0,-5 3-3 16,4 1 0-16,-5 3 1 0,0 0 0 0,-1 0 1 15,-2-1 0-15,-2-3 1 0,0-2 0 0,1 0 0 16,-3-4 3-16,0-5-1 0,0-2 3 0,2-2 2 16,2-6 1-16,2 0 1 0,-1-4 0 15,6-1 4-15,-3-1 2 0,3-1 6 0,1 0 3 16,6-3-1-16,6 0-1 0,-2-4-10 0,7-5-2 16,-2 2-6-16,-1-5-6 0,0 3 2 15,1-4-10-15,-1-2-7 0,-2 0-15 0,-4-4-29 16,5 0-41-16,-6 1-64 0,4-5-86 0,2 1-144 15,-2-1-263-15,1 2-412 0</inkml:trace>
          <inkml:trace contextRef="#ctx0" brushRef="#br0" timeOffset="44830.5811">1041 3533 550 0,'-4'-7'414'0,"3"0"-210"0,1-4-54 16,3 4-20-16,5 1-1 0,-3-2-22 0,9-2 7 15,3 1 12-15,4-4 1 0,13 1-20 0,-2-2-25 16,11-3-9-16,4 2-13 0,7 0-13 0,-1 2-10 16,2 1-13-16,-2 3-10 0,-3 0-4 0,-1 3 1 15,-6-1-7-15,-4 4 0 0,-2 1-1 16,-7 2-3-16,-5-2 1 0,-6 4-1 0,-2-2-1 16,-10 2 3-16,2 1-2 0,-6-2-2 0,-2 2-3 15,2-1-3-15,-3-1-6 0,-3 4 0 0,1 1 2 16,-1 3 2-16,-6 5 12 0,3-2 6 15,-4 6 3-15,-3 2 7 0,1 0-7 0,0 0-2 16,0 1 0-16,-1 0-6 0,2 0 4 0,3-2-3 16,-3 2 0-16,7 0-4 0,-2-2 0 0,3 2-12 15,-1 1-44-15,1-6-73 0,3 1-105 16,0-3-143-16,4-2-319 0,0-4-349 0</inkml:trace>
          <inkml:trace contextRef="#ctx0" brushRef="#br0" timeOffset="44460.7013">1530 3001 1088 0,'-6'-14'264'0,"2"1"-62"0,-3-6-8 0,6 7 13 15,5 3-3-15,0 1-22 0,-3 1-54 0,1 2-35 16,-4 2-28-16,1 3-26 0,1 2-20 0,-4-1-25 16,1 2-23-16,1-1-15 0,-1 2 1 0,-5 6 17 15,3 3 23-15,-5 10 26 0,-3 6 7 16,1 3 0-16,-3 7-5 0,2 1-8 0,-1 6-1 15,1 1-1-15,-2 1-1 0,2 1 1 0,1-3-2 16,0-3-3-16,1 1-3 0,4-5 0 0,2-3-7 16,3-4 1-16,4 3-8 0,0-1-21 15,1-2-34-15,-2-2-57 0,-1-5-77 0,-1-3-84 16,-2-2-117-16,-2-3-207 0,1 0-287 0,-5-5 719 16</inkml:trace>
          <inkml:trace contextRef="#ctx0" brushRef="#br0" timeOffset="44974.3095">1999 3139 2156 0,'-12'-7'30'0,"2"-2"-62"0,1-3-22 16,4 7-18-16,5 2-45 0,4 0-90 0,-3 3-253 16,0 0-349-16,2 2 375 0</inkml:trace>
          <inkml:trace contextRef="#ctx0" brushRef="#br0" timeOffset="45412.0495">2452 2884 1924 0,'-4'-2'129'0,"3"1"-91"15,-2-1-30-15,2 4-4 0,1 1-3 0,-2 3 12 16,-6 7 11-16,3 5 17 0,-6 10 10 15,-1 7 3-15,-1 5 0 0,-3 7-1 0,-3 3 6 16,1 5-7-16,-6 0-5 0,5 6-5 0,-2 0-12 16,-2-2 0-16,7 0-7 0,4-5-5 15,7-8-5-15,-3-5-6 0,8-6-1 0,8-9-8 16,-4-4 2-16,5-6-2 0,-2-6-1 0,4-6 4 16,1 0-4-16,2-5 1 0,1-4 1 0,5-5-2 15,0-7 3-15,3-1-4 0,0-7 0 0,0-4-1 16,-2 0-1-16,1-3 2 0,-5 1 0 15,3-2 2-15,-1 0-1 0,-6 2 1 0,2-1 4 16,0 3-2-16,4 0 6 0,-7 5-4 0,-6 5 2 16,4 3 2-16,-8 5 0 0,1 4 7 0,0 1 5 15,-3 5 5-15,-3 1-7 0,0 0-7 0,3 1-13 16,-4 2-13-16,-2 3 6 0,2 0 3 16,-7 7 10-16,4 3 7 0,-2 4-1 0,0 2-1 15,4-1 0-15,4 1-1 0,2-4-3 0,2 2 0 16,0-2-2-16,6-2-4 0,1-4-3 15,-2 2-10-15,2-6-10 0,5-1-19 0,4-3-31 16,0-4-66-16,2-1-135 0,5-5-321 0,-5-3-887 16</inkml:trace>
          <inkml:trace contextRef="#ctx0" brushRef="#br0" timeOffset="45544.2435">2868 3158 1801 0,'-11'-8'189'0,"4"-4"-175"0,-2 1-59 0,8 5-48 16,3 5-64-16,0-1-134 0,4-1-112 0,0 3-305 16,2 0 402-16</inkml:trace>
          <inkml:trace contextRef="#ctx0" brushRef="#br0" timeOffset="45990.1965">3055 3160 1032 0,'2'-3'337'0,"3"-2"-247"0,-1-3-70 0,4 1-4 16,0 2 10-16,6 2 30 0,-4 0 25 0,4 3 13 16,-2 0-13-16,0 3-21 0,0 1-23 0,-7 4-18 15,5 1-2-15,-8 1 4 0,0 5 7 16,-2-2 5-16,-3 7 3 0,-1 0-2 0,-5 3-3 16,-5 0 0-16,2-2 1 0,-1 1 0 0,-3-1 3 15,0-2-2-15,-3 1-3 0,5-6-2 0,2 0-3 16,3-7 0-16,2 0-5 0,3 2-4 0,3-6-6 15,2 1-8-15,2-2 3 0,0-1 2 16,5 1 4-16,-2 1 6 0,5 0-3 0,1 1-2 0,2 1-3 16,-1 0-2-16,3 4-1 0,1 0 0 15,-2 2-2-15,0 5-2 0,-2-1 1 0,-2 1 0 16,2 5 1-16,1 0 1 0,-7 3-2 0,3 1 0 16,-2 3-1-16,-5-5 5 0,-3 3 4 15,-3-1 4-15,-5 3 3 0,-2 5-1 0,-5-1 3 16,-1-3 3-16,-8-1 5 0,-3-5 3 0,-4 1-3 15,-7-1-5-15,0-5-1 0,0-2 0 0,-2-2 0 16,1 0-1-16,3-2-4 0,5-2-5 16,-4-6-2-16,7 1-3 0,0-5-1 0,5-8-7 15,4 2-22-15,4-3-29 0,3-5-50 0,4-1-70 16,7-5-79-16,5-1-139 0,4-6-250 16,5-4-408-16</inkml:trace>
          <inkml:trace contextRef="#ctx0" brushRef="#br0" timeOffset="46752.1985">3564 3321 1172 0,'4'-8'61'0,"2"-2"-52"0,1-6-4 0,4 4 20 15,-1-1 25-15,-3 1 17 0,4 0 9 16,0-3-7-16,-1 0-10 0,-2 0-9 0,3 1-6 15,-2 2 4-15,-3-1 5 0,2 4 10 0,-4-3 11 16,3 5 3-16,-3 1 7 0,-3 1 6 16,0 1-4-16,-3 4-17 0,-1 0-25 0,-5 3-35 15,5 0-35-15,-6 0-5 0,1 3 5 0,-10 5 14 16,0 0 22-16,-7 4 2 0,0 3 6 0,-2 2 5 16,2 2-2-16,6 2 1 0,-3 0-3 15,5 1-8-15,4 3 1 0,2-2-7 0,3-2-4 16,5-1-2-16,5-9-4 0,6 0 2 0,-3-4 3 15,6-4 8-15,1-1 4 0,2-2 2 0,3-3 1 16,5-2-4-16,2-4 4 0,2 0 0 0,1-3-2 16,1-5 0-16,0 1-4 0,0-5 0 15,4 2-3-15,-6-5 1 0,-1 3-2 0,-3-1-2 16,3 1-1-16,1 2-8 0,1-4 4 0,-2-2-2 16,2 5-1-16,-3-2 5 0,-5 3-6 15,2 1 3-15,-6 5 1 0,-6 1 1 0,-3 2 6 16,-1 4 7-16,-4 1-2 0,-2 4-12 0,-3 0-11 15,1 0-20-15,1 3 1 0,-2 1 15 16,-3 2 6-16,-2 7 11 0,3 0 2 0,-3 1-4 0,4 2 4 16,-2-2 0-16,5-1-2 0,2 0-4 15,2-6 0-15,3 1-1 0,1-1 3 0,3-3 8 16,-2-2 0-16,5-1 6 0,6-3 2 0,1 0-4 16,4-3 8-16,3-1-4 0,-2-5-1 15,2 2-3-15,-7-4-4 0,4-2-2 0,-4-1 0 16,4-4 3-16,1 1-4 0,1-3-2 0,-5-3-1 15,4 1-4-15,-1-2 6 0,-3-3 1 0,2-1 2 16,-5-3-4-16,6 0-2 0,-7 5-1 16,3 3 2-16,-4 4 3 0,-5 4 1 0,-4 5 1 15,-2 1 0-15,1 4-2 0,-2-1 3 0,-2 2-3 16,0 4-1-16,-1-2-5 0,2 2-7 0,-2 2 0 16,5 1 0-16,-1 1 6 0,0 4 5 15,7 1 2-15,1 6 0 0,3 1-1 0,0 4 5 16,9 2 1-16,-2 3 7 0,3 1 8 0,-1-1 3 15,0 0 4-15,0 1 0 0,-3-3 1 0,-4-2-2 16,-4 3-1-16,-1-4 0 0,-8 0-4 0,1-3 9 16,-9-3 1-16,-2-4 9 0,-9 1 7 15,-7-2-8-15,-6-3-4 0,-9-3-29 0,-2-5-41 16,-1-2-56-16,-3-2-82 0,1-5-172 0,-3-2-421 16,4-1-816-16</inkml:trace>
        </inkml:traceGroup>
      </inkml:traceGroup>
    </inkml:traceGroup>
    <inkml:traceGroup>
      <inkml:annotationXML>
        <emma:emma xmlns:emma="http://www.w3.org/2003/04/emma" version="1.0">
          <emma:interpretation id="{AE0DF46A-4930-49A9-8B95-4773A8F7F0C6}" emma:medium="tactile" emma:mode="ink">
            <msink:context xmlns:msink="http://schemas.microsoft.com/ink/2010/main" type="paragraph" rotatedBoundingBox="27768,14589 33584,14075 33696,15337 27880,158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2973831-9DC5-490A-90FD-AE74F0F12D05}" emma:medium="tactile" emma:mode="ink">
              <msink:context xmlns:msink="http://schemas.microsoft.com/ink/2010/main" type="line" rotatedBoundingBox="27768,14589 33584,14075 33696,15337 27880,15851"/>
            </emma:interpretation>
          </emma:emma>
        </inkml:annotationXML>
        <inkml:traceGroup>
          <inkml:annotationXML>
            <emma:emma xmlns:emma="http://www.w3.org/2003/04/emma" version="1.0">
              <emma:interpretation id="{B87D9698-39F6-422C-B3CC-A9A781F7F66E}" emma:medium="tactile" emma:mode="ink">
                <msink:context xmlns:msink="http://schemas.microsoft.com/ink/2010/main" type="inkWord" rotatedBoundingBox="27768,14589 31408,14267 31516,15483 27876,15805"/>
              </emma:interpretation>
              <emma:one-of disjunction-type="recognition" id="oneOf5">
                <emma:interpretation id="interp25" emma:lang="en-IN" emma:confidence="0">
                  <emma:literal>Edible</emma:literal>
                </emma:interpretation>
                <emma:interpretation id="interp26" emma:lang="en-IN" emma:confidence="0">
                  <emma:literal>Editha</emma:literal>
                </emma:interpretation>
                <emma:interpretation id="interp27" emma:lang="en-IN" emma:confidence="0">
                  <emma:literal>Edythe</emma:literal>
                </emma:interpretation>
                <emma:interpretation id="interp28" emma:lang="en-IN" emma:confidence="0">
                  <emma:literal>Edit</emma:literal>
                </emma:interpretation>
                <emma:interpretation id="interp29" emma:lang="en-IN" emma:confidence="0">
                  <emma:literal>Edith</emma:literal>
                </emma:interpretation>
              </emma:one-of>
            </emma:emma>
          </inkml:annotationXML>
          <inkml:trace contextRef="#ctx0" brushRef="#br0" timeOffset="64771.9729">529 5205 745 0,'3'-8'167'16,"-3"-9"-159"-16,0 1-39 0,1 0-9 0,1 4 14 15,-1 0 31-15,-1-2 27 0,0 2 5 0,0-2-4 16,0 1-8-16,1-3-7 0,1 3 18 16,2-2 32-16,1 1 32 0,-4 3 24 0,5-4 2 15,-6 5-6-15,-3 1-12 0,0 0-24 0,-7 0-40 16,-1 2-42-16,-8 1-32 0,-5 2-13 0,-5 4 16 16,-8 5 13-16,-2 3 16 0,-2 1 14 0,1 4 5 15,-2 3 13-15,-1 3-1 0,3 1 1 16,1 5-1-16,-1 2-7 0,4 2-2 0,-1 3-4 15,5-1-7-15,3 0-3 0,7 1-5 0,1 1-6 16,6-1-1-16,4-5-3 0,7 2-2 0,6-4 4 16,0-1 4-16,9-3 5 0,5-1 7 15,6-1 4-15,4-3 4 0,3 1-2 0,8-2-1 16,-2 2-7-16,5-2-6 0,3 6-1 0,-4-1-6 16,-7 2 0-16,4 0 0 0,-9-4 0 0,3 1 1 15,-6-1-2-15,0-3 0 0,-8 2 0 16,2-5 2-16,-5-1-1 0,-4-1-1 0,-1-3 3 15,-5-2-2-15,-2-2 6 0,1 0 12 0,-4-5 14 16,1 2 13-16,0-1 3 0,-9-1-6 16,-2 1-11-16,-4-4-10 0,-1 0-5 0,-6-4-2 15,-3 1-1-15,0-1-2 0,-3 2 2 0,3-1 3 16,-4 2 0-16,2 5 3 0,-3-1-4 0,2 4 1 16,-2 2-1-16,-1 4-1 0,3 2 1 0,-3 4-5 15,1 2-1-15,1 2 0 0,-5 2 2 0,5 5 2 16,-2-2-1-16,4 1-1 0,-2 4-3 15,5-1-3-15,2 2 3 0,4-1-3 0,5-1-1 16,3-1-3-16,4 0 0 0,7-2 0 0,6 1 1 16,2 0 6-16,6-3 3 0,2-4 5 15,9-1 5-15,0-7-2 0,5 0 5 0,-1-5-1 16,7-5 2-16,4-2 1 0,-1-5-5 0,4 1-6 16,4-4-4-16,-3-2-4 0,5-2-4 0,-9 0-4 15,-1-1-7-15,-4 3-16 0,-4-1-22 0,-2-2-38 16,-2 3-52-16,0 0-62 0,-2-4-67 15,2 3-99-15,-2-3-199 0,2 0-268 0,-1 3 689 16</inkml:trace>
          <inkml:trace contextRef="#ctx0" brushRef="#br0" timeOffset="65563.0925">1285 5479 323 0,'-4'-14'530'0,"-7"-3"-447"0,-1-2-40 16,0 9-23-16,5 6 2 0,-4 2 8 0,-2-1 8 16,-10 6 9-16,-2 5 5 0,-6 4 4 0,-4 3 8 15,1 4 11-15,0 2 10 0,-1 5 12 0,1 3 8 16,2 3-5-16,1 5-12 0,4 2-22 15,2-1-16-15,3 3-17 0,1-2-13 0,4 0-4 16,6-5-7-16,1-3-4 0,6-4-2 0,4-4-2 16,4-4 4-16,3 0 3 0,5-9 7 0,2-2 4 15,6-3 5-15,0-5-3 0,5-3-1 16,5-3-2-16,2-4-7 0,4-5-3 0,3-2-4 16,0-3-12-16,-4 2-5 0,0-3-12 0,-3-2-6 15,-3 0 2-15,-6-2 2 0,-3-5 8 16,-5-2 5-16,-2-8 6 0,5-2 1 0,-7-5 3 15,-1 0 5-15,2-3-5 0,-2-3 4 0,-3 0 0 16,2-2-2-16,-5 1 3 0,3 5 1 0,-5-1 3 16,0 6-2-16,-2 0 6 0,-3 7 0 0,-1 4 5 15,-1 4 6-15,-1 6 3 0,-3 3 4 16,1 4 1-16,1 2-1 0,-1 6 3 0,5 3-2 16,2 2-8-16,1 3-15 0,0 0-20 0,0 5-8 15,-1 5 3-15,-2 5 13 0,-4 11 13 0,2 7 4 16,-4 8-2-16,-4 5-3 0,8 1 6 0,-3 2-5 15,5 1 5-15,1 2-1 0,-5 0-2 16,4-2 0-16,2 2-4 0,0-3 4 0,-1-3-9 16,2 0 6-16,2-3-2 0,0-2-2 15,1-7 4-15,0-2-7 0,3-7 6 0,-3 0-3 16,2-4-2-16,2-3-1 0,-2-3-5 0,5-3 1 16,-1-2-9-16,2-3 3 0,0-4-4 0,1-3-1 15,7-5 7-15,-3-3-2 0,5-5 1 0,-1-1 0 16,3-5-6-16,-3 0 1 0,0-5-5 15,0-3 5-15,0-3 2 0,-3-5 7 0,-5 0 7 16,0-3 1-16,0 4 9 0,-7 4-4 0,0 7 6 16,-2 0 6-16,-2 5 7 0,4 6 11 0,-3 3 5 15,0 5-4-15,-2 2-14 0,0 2-11 16,1 2-18-16,-1 0-5 0,1 1 9 0,1 5 4 16,-2 6 11-16,2 5 7 0,1 5-6 0,-3 3 4 15,0 3-4-15,0 1-1 0,-3 0-3 0,3 2-2 16,-1-4 0-16,2-3-4 0,-1-2 1 0,6-3-3 15,-1 0-3-15,0-6-1 0,6-3-13 16,0-2-1-16,1-4-22 0,0-3-36 0,3-3-43 16,-2-1-68-16,2-4-71 0,2-2-114 0,3-5-221 15,-4 0-185-15,3-6 775 0</inkml:trace>
          <inkml:trace contextRef="#ctx0" brushRef="#br0" timeOffset="65992.017">1999 5063 1 0,'2'-11'0'0,"4"-2"21"0,-3-6 384 0,-1 8-43 16,-2 2-44-16,2 2-43 0,-2 4-39 0,1 0-47 15,-1 3-55-15,3 0-53 0,-3 0-41 0,2 3-21 16,-2 0 0-16,2 10 13 0,-2 3 14 0,-4 11 15 15,-2 9 0-15,-5 9-4 0,-3 2-7 16,-1 8-9-16,0 0-5 0,-4 1-6 0,1 2 4 16,3-3-8-16,-1 3-4 0,-3-2 0 0,6 1-12 15,5-5 1-15,0-5-4 0,5-9-2 0,4-5 4 16,1-6-5-16,7-3 2 0,0-5-1 0,2-5 2 16,9 0 0-16,-4-7 0 0,7-3 3 15,4-2-6-15,1-4 1 0,0-1-2 0,2-2 0 16,3-7 3-16,-6 0-3 0,0-5 3 0,-3 0 0 15,-7-2-3-15,4-5 4 0,-12 0-2 16,2-2 3-16,1-3-2 0,-7-1 3 0,0-2-1 16,-3-2-4-16,-5 2 4 0,-5 3-8 0,-4 2 1 15,0 4-3-15,-4 2-6 0,-3 6-4 16,-8 2-7-16,-6 4-5 0,2 3-1 0,-4 3-1 16,6 0-7-16,-1 3-24 0,7 0-40 0,4-2-78 15,11 2-152-15,6-1-224 0,4 1-350 0,6-3 358 16</inkml:trace>
          <inkml:trace contextRef="#ctx0" brushRef="#br0" timeOffset="66239.8494">2667 4868 1271 0,'-6'-10'187'0,"5"0"-57"0,0-2-12 0,1 4 14 16,0 5 17-16,1 2-1 0,0 1-42 0,-1 0-39 15,0 1-38-15,0 4-17 0,-2 6-6 0,-3 8 9 16,-4 10 18-16,-4 12 4 0,-1 10 3 16,-3 5-2-16,-2 4-8 0,3 1-2 0,-1 2-5 15,-5-2-2-15,7 0-2 0,-1-3-4 0,0-1-2 16,1-2-6-16,5-5 3 0,-2-1-3 16,1-2-3-16,3-6-2 0,5-3-12 0,2-7-34 15,2-5-93-15,2-3-157 0,6-5-320 0,5-5-895 16</inkml:trace>
          <inkml:trace contextRef="#ctx0" brushRef="#br0" timeOffset="66636.4681">2776 5576 270 0,'2'-3'491'15,"5"-3"-377"-15,1 0-62 0,10-3 13 0,5 3 37 16,1-1 17-16,8-2-2 0,-2-2-32 16,-1 1-30-16,4-2-19 0,-1-1-10 0,1 0-1 15,-3-2-2-15,-2 0 5 0,-5 1 2 0,-6 0 0 16,-3 2 2-16,-2 0 2 0,-10 2 9 0,0 0 15 16,-4 1 6-16,0 1 0 0,-4 3-12 15,-11 4-17-15,2 1-16 0,-10 5-6 0,-5 2-4 16,-5 7 1-16,-1 0 6 0,-7 6 3 0,2-1 13 15,0 3 12-15,1-1 13 0,0 5 11 16,-2 0 2-16,4 3-2 0,0 1-5 0,6 0-9 16,8-2-6-16,9 0-10 0,7-5-8 0,7 0-6 15,5-5-2-15,8-2 3 0,6-1 4 0,5-2 5 16,11-1 0-16,3-2-3 0,5 0-6 16,1-6-6-16,9-1-4 0,0-3-5 0,2 0-2 0,0 0-4 15,-1-1-8-15,-5-2-14 0,-6-2-32 16,-2-3-52-16,-5 2-99 0,-4 2-160 0,-6-2-339 15,1 2-825-15</inkml:trace>
        </inkml:traceGroup>
        <inkml:traceGroup>
          <inkml:annotationXML>
            <emma:emma xmlns:emma="http://www.w3.org/2003/04/emma" version="1.0">
              <emma:interpretation id="{8828B1FC-0733-4363-BD10-B512114347F6}" emma:medium="tactile" emma:mode="ink">
                <msink:context xmlns:msink="http://schemas.microsoft.com/ink/2010/main" type="inkWord" rotatedBoundingBox="31974,14370 33598,14226 33696,15337 32073,15480"/>
              </emma:interpretation>
              <emma:one-of disjunction-type="recognition" id="oneOf6">
                <emma:interpretation id="interp30" emma:lang="en-IN" emma:confidence="0">
                  <emma:literal>oil</emma:literal>
                </emma:interpretation>
                <emma:interpretation id="interp31" emma:lang="en-IN" emma:confidence="0">
                  <emma:literal>Oil</emma:literal>
                </emma:interpretation>
                <emma:interpretation id="interp32" emma:lang="en-IN" emma:confidence="0">
                  <emma:literal>oi'</emma:literal>
                </emma:interpretation>
                <emma:interpretation id="interp33" emma:lang="en-IN" emma:confidence="0">
                  <emma:literal>o''</emma:literal>
                </emma:interpretation>
                <emma:interpretation id="interp34" emma:lang="en-IN" emma:confidence="0">
                  <emma:literal>out</emma:literal>
                </emma:interpretation>
              </emma:one-of>
            </emma:emma>
          </inkml:annotationXML>
          <inkml:trace contextRef="#ctx0" brushRef="#br0" timeOffset="67299.2583">4328 5072 1565 0,'-7'-7'145'0,"2"-4"-61"16,-5 0-38-16,4 7 6 0,-1 1 6 0,0 6-2 16,-5 0-4-16,-7 4-22 0,-2 7-7 0,-3 2 3 15,-4 9 0-15,-6 5 10 0,2 4 12 0,-6 3 11 16,2 5 14-16,-1 1-4 0,6 0-9 15,1 0-13-15,4 0-19 0,4 0-9 0,7-2-8 16,5-5-1-16,8 0-1 0,4-5 3 0,6-3 0 16,4 0-3-16,4-10 9 0,8-1 3 15,3-3 5-15,5-4 4 0,7-4-8 0,2-1-6 16,5-4-5-16,-2-4-3 0,3-1-2 0,-1-2-1 16,-6-5 0-16,6 1-4 0,-12-5 5 0,0-4-2 15,-6-3 4-15,-8-5 5 0,-1-2-9 16,-8-6 0-16,-6 0-4 0,-4-4-6 0,-1 0 4 15,-2 0 1-15,-8-1-3 0,-3 4-4 0,-2 2 2 16,-4 1-3-16,-7 2 2 0,-1 3 7 16,-7 4-5-16,3 7 1 0,-6 2 1 0,1 3 2 15,5 4 7-15,1 1-1 0,5 3 0 0,-1 3-7 16,5 0 0-16,6 1-2 0,3 0-9 0,9-2-12 16,5 4-6-16,2 0 3 0,7 3 4 0,5 3 15 15,9-4 10-15,7 1 0 0,7-2 4 0,5 1-1 16,5-1-4-16,6-1-2 0,0-1 0 15,0-2 4-15,-2 1-4 0,0-2 3 0,0 2-2 16,-3 0-6-16,-9 0 7 0,-2 2-2 0,-12 1 1 16,-1 0 3-16,-6 4-8 0,-6 0 0 0,0 2 0 15,-3 3 2-15,-5 3 2 0,2 4 4 16,-2-2 0-16,-5 6-1 0,-1 2 7 0,-4-1 1 16,-5 1 2-16,6 2 5 0,-7-2-8 0,5 2-1 15,-6-5-2-15,1 3-3 0,4-1 2 16,-2-2-3-16,6-1 1 0,0-3-6 0,2 0 3 15,3-2 0-15,-2-1-3 0,6-3-4 0,-3 0-23 16,-1-3-44-16,3-2-83 0,-2 2-102 0,-1-3-135 16,6-2-244-16,1 0-532 0</inkml:trace>
          <inkml:trace contextRef="#ctx0" brushRef="#br0" timeOffset="67580.8522">5386 4760 371 0,'1'-22'182'0,"3"-2"21"0,3-1 46 15,0 5 27-15,-1 12-10 0,-3 0-25 0,2 4-71 16,-3 2-61-16,-1 4-45 0,-1-1-44 0,1 4-11 16,-3 5 8-16,-2 7 23 0,-2 12 21 0,-7 7 9 15,-1 7-4-15,-3 8-14 0,-4 0-7 16,-1 4-8-16,3 3 2 0,-1-2-2 0,3-1-2 15,2 3-1-15,2 0-6 0,-1 0-3 0,7-2-6 16,2 1-3-16,4-4-6 0,2 0-2 0,0-3-1 16,3-5-4-16,2-4 0 0,-1-6-2 0,2-6-17 15,-2-6-29-15,-2-4-68 0,-3-6-112 16,0-1-176-16,-4-6-450 0,-7-5-310 0</inkml:trace>
          <inkml:trace contextRef="#ctx0" brushRef="#br0" timeOffset="67773.8152">4922 4918 1860 0,'-15'-15'355'0,"-5"-2"-227"0,5-1-59 0,9 11-33 16,6 6-26-16,4-1-40 0,0 4-188 15,5 0-477-15,0 3-790 0</inkml:trace>
        </inkml:traceGroup>
      </inkml:traceGroup>
    </inkml:traceGroup>
    <inkml:traceGroup>
      <inkml:annotationXML>
        <emma:emma xmlns:emma="http://www.w3.org/2003/04/emma" version="1.0">
          <emma:interpretation id="{544CA446-C517-4228-A14C-B3B70CDA2A6E}" emma:medium="tactile" emma:mode="ink">
            <msink:context xmlns:msink="http://schemas.microsoft.com/ink/2010/main" type="paragraph" rotatedBoundingBox="26482,17140 32169,15780 32562,17425 26875,187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4E3F36-1E67-4F63-B61C-CCE6C1D9E408}" emma:medium="tactile" emma:mode="ink">
              <msink:context xmlns:msink="http://schemas.microsoft.com/ink/2010/main" type="line" rotatedBoundingBox="26482,17140 32169,15780 32562,17425 26875,18786"/>
            </emma:interpretation>
          </emma:emma>
        </inkml:annotationXML>
        <inkml:traceGroup>
          <inkml:annotationXML>
            <emma:emma xmlns:emma="http://www.w3.org/2003/04/emma" version="1.0">
              <emma:interpretation id="{A3BECA8E-8F59-45E9-B3C3-F5A654546AE0}" emma:medium="tactile" emma:mode="ink">
                <msink:context xmlns:msink="http://schemas.microsoft.com/ink/2010/main" type="inkWord" rotatedBoundingBox="26769,18341 27632,18135 27714,18478 26851,18685"/>
              </emma:interpretation>
              <emma:one-of disjunction-type="recognition" id="oneOf7">
                <emma:interpretation id="interp35" emma:lang="en-IN" emma:confidence="0">
                  <emma:literal>as</emma:literal>
                </emma:interpretation>
                <emma:interpretation id="interp36" emma:lang="en-IN" emma:confidence="0">
                  <emma:literal>is</emma:literal>
                </emma:interpretation>
                <emma:interpretation id="interp37" emma:lang="en-IN" emma:confidence="0">
                  <emma:literal>a</emma:literal>
                </emma:interpretation>
                <emma:interpretation id="interp38" emma:lang="en-IN" emma:confidence="0">
                  <emma:literal>Is</emma:literal>
                </emma:interpretation>
                <emma:interpretation id="interp39" emma:lang="en-IN" emma:confidence="0">
                  <emma:literal>es</emma:literal>
                </emma:interpretation>
              </emma:one-of>
            </emma:emma>
          </inkml:annotationXML>
          <inkml:trace contextRef="#ctx0" brushRef="#br0" timeOffset="-70737.711">-1212 8909 277 0,'-4'-3'594'0,"3"-1"-530"0,1-1-53 0,2 2 43 16,9-1 40-16,-3-1 56 0,4 2 6 0,0-3-42 15,2 0-31-15,-1-1-19 0,2-2-13 0,4 0-8 16,-3-1-4-16,5-2-8 0,-1 1-1 16,0-1-3-16,0-4-4 0,2 1-3 0,-2-5-7 15,-1 1-3-15,-3 2-3 0,-1 1 1 0,-6 1 2 16,-1 2 1-16,-4 4 7 0,-3 3 4 0,-2 0 4 15,-3 4-4-15,-3 1-28 0,-1 2-10 0,-4 1-15 16,-4 4-2-16,-4 6 20 0,-5 4 5 16,-8 5 8-16,0 4 5 0,-3 2 5 0,1 1-7 15,0-2 3-15,-3 2 1 0,5 3-4 0,1-3 4 16,4-1-5-16,7-7-4 0,4-1-2 16,8-2-9-16,3 0-6 0,8-3 2 0,4-3 8 15,5-5 19-15,1-2 17 0,4-4 15 0,8 0 2 16,4-4-1-16,7-2-7 0,4-7-9 0,5-1 2 15,2-2-10-15,2 1-2 0,3 0-2 0,-5 2-10 16,1-4 1-16,-7 2-3 0,3-6 1 16,-6 4 2-16,0-6 3 0,-2 2 1 0,-3 1-3 15,-4-1 3-15,-1-2-2 0,-7 0 3 0,1 4 4 16,-5 1 0-16,-4 3 2 0,-2 0 5 16,-3 5 10-16,-3 1 6 0,-3-1 4 0,-2 4-3 15,-1-2-6-15,0 3-3 0,0 3-9 0,1-2-4 16,-1 4-7-16,-2 0-15 0,0 2-9 0,3 0-17 15,0-1-15-15,1 2 7 0,0 3 6 0,1 3 16 16,0 3 13-16,3 4 2 0,2 4 1 16,-3 1 2-16,5 2 2 0,-4 1 0 0,6-1 4 15,-3-3-2-15,1-2-1 0,-1 2 5 0,-1-5-3 16,-4 0 3-16,2-6 2 0,-3 1 0 0,-2-2 12 16,-5-1 10-16,-4-1 8 0,-5 0-4 15,-8-1-11-15,-8-2-22 0,-9-2-26 0,-4 2-25 16,-6-3-53-16,-2-3-88 0,1 3-174 0,0-3-390 15,4 0-480-15</inkml:trace>
        </inkml:traceGroup>
        <inkml:traceGroup>
          <inkml:annotationXML>
            <emma:emma xmlns:emma="http://www.w3.org/2003/04/emma" version="1.0">
              <emma:interpretation id="{C7AABD17-93FE-4EB0-9E03-D1438985A28F}" emma:medium="tactile" emma:mode="ink">
                <msink:context xmlns:msink="http://schemas.microsoft.com/ink/2010/main" type="inkWord" rotatedBoundingBox="27934,16793 32169,15780 32562,17425 28327,18438"/>
              </emma:interpretation>
              <emma:one-of disjunction-type="recognition" id="oneOf8">
                <emma:interpretation id="interp40" emma:lang="en-IN" emma:confidence="0">
                  <emma:literal>cereals</emma:literal>
                </emma:interpretation>
                <emma:interpretation id="interp41" emma:lang="en-IN" emma:confidence="0">
                  <emma:literal>Cereals</emma:literal>
                </emma:interpretation>
                <emma:interpretation id="interp42" emma:lang="en-IN" emma:confidence="0">
                  <emma:literal>canals</emma:literal>
                </emma:interpretation>
                <emma:interpretation id="interp43" emma:lang="en-IN" emma:confidence="0">
                  <emma:literal>Canals</emma:literal>
                </emma:interpretation>
                <emma:interpretation id="interp44" emma:lang="en-IN" emma:confidence="0">
                  <emma:literal>lands</emma:literal>
                </emma:interpretation>
              </emma:one-of>
            </emma:emma>
          </inkml:annotationXML>
          <inkml:trace contextRef="#ctx0" brushRef="#br0" timeOffset="76744.0151">486 7263 1 0,'0'-13'0'0,"0"-4"0"16,4-8 0-16,2 4 163 0,-1 2 25 0,3 0 18 15,3 1-11-15,-6 0-39 0,5 4-31 16,-6 0-31-16,2 5-27 0,-2-2-11 0,-2 2-8 16,-1 2 2-16,2-1 7 0,-3 2 9 0,0 1 9 15,0 3-3-15,-3-2-10 0,2 4-38 16,-2 2-39-16,-2 0-24 0,-3 4-13 0,-4 4 14 15,-9 4 14-15,-4 8 10 0,-9 3 9 0,-3 9 1 16,-5 4 2-16,-5 6 1 0,2 3 5 0,-2 2 8 16,1 2 11-16,2 3 5 0,-2 1 1 0,5-2-1 15,3-2-5-15,10 0-8 0,0-2-2 16,5-3-8-16,10-6-7 0,3-4-8 0,8-7-14 16,10-3-2-16,1-4 5 0,9-3 12 0,3-5 14 15,10-3 13-15,4-7 5 0,6-4 3 0,9-4 0 16,1-4-5-16,8-3-1 0,-1-3-3 0,6-1-2 15,-1-5 1-15,-5 1-1 0,2-2-1 16,-4 0-1-16,-2-6-4 0,0-1-2 0,-4-3-1 16,0-1-2-16,-8 1 1 0,-3-1 2 0,-5 4 1 15,-3 1-2-15,-3 2 3 0,-2 0-1 0,-5 1 6 16,-3-1 4-16,-8 8-1 0,-4-1 2 16,-2 4-7-16,-4 4-10 0,-5 2-16 0,-4 4-18 15,-3 1-14-15,-1 5-4 0,-6 0 10 0,-1 4 9 16,-4 6 12-16,-4-1 11 0,0 4 0 15,-3 5 2-15,3 2-1 0,-2 0-4 0,-3 4 4 16,3 3 1-16,-5 4 0 0,6 7 3 0,-3 1 0 16,1 2 0-16,7 1 1 0,4-6 2 0,-3-2-1 15,8-3 0-15,3-1-8 0,8-6-10 16,4-2-4-16,3-7-2 0,6-2 6 0,4-4 16 16,3 0 16-16,9-5 13 0,1-5 8 0,8-5 2 15,6-4-5-15,4-2-5 0,5-2-7 0,-2-3-9 16,2 0 4-16,-1-3 1 0,2-1 1 0,1-4 4 15,-1 1-2-15,-6-2-5 0,-5 1 2 16,-2-3 2-16,0-3-3 0,-8 0 3 0,-1 0-3 16,-2 2-5-16,-2 0 4 0,-7 5-2 0,-1 3 5 15,-5 1 10-15,0 3 0 0,-3 0 4 0,-4 4 2 16,-4 2 1-16,0 2-2 0,-3 3-11 16,-1 2-23-16,-1 2-22 0,-1-1-13 0,0 2-14 15,3-1 0-15,-2 3 5 0,-2 6-3 0,4 0 6 16,-2 3 7-16,1 3 2 0,3-2 8 0,2 4 3 15,0-1 2-15,6 0 10 0,-2 1-1 16,3 1 3-16,-1-1 5 0,2 5-1 0,2-1 4 16,-4 1 4-16,1-1 1 0,-3 1-1 0,1-1 5 15,-4 0 0-15,-2 1 2 0,0 1 0 16,-1-3-3-16,-6-2-1 0,5 0 1 0,-1-1 2 16,-5-2-3-16,5-2-2 0,0-4-7 0,3-1-12 15,0-4 1-15,3-2-1 0,5-1 8 0,-2 1 12 16,6-4 4-16,1 1 4 0,3-5-2 15,6-2-1-15,2-1-2 0,1 1-2 0,5-3-1 16,-2 2-3-16,7-3 6 0,-3-3 0 0,7 1 3 16,-2-4 4-16,0-1-4 0,-4-2-2 0,3-2-1 15,-5 0-1-15,4-4 2 0,-7-2 1 0,6-5 0 16,-8-2-4-16,-1 4 2 0,-4-1 0 0,0 2 1 16,-4 2 4-16,-5 3-2 0,-2 5 1 15,-4 3 10-15,-6 4 7 0,-2 5 3 0,-4 3-14 16,-1 3-21-16,-5 3-23 0,-1 1-6 0,-4 4 7 15,-4 7 10-15,1 2 9 0,-4 5 1 16,-2 4 2-16,1-3-2 0,1 7-1 0,5 3 1 16,-3 0 1-16,5 5 1 0,2-1-3 0,2 0-5 15,3-4-8-15,8-5-5 0,3-1 2 0,4-5 3 16,6-1 8-16,4-1 9 0,6-3 6 16,5-3 12-16,3-5 3 0,10-3 3 0,3-2-2 15,5-1-2-15,1-1-8 0,3-4-2 0,3 3 2 16,-1-5 0-16,6 0 4 0,-5-3 0 0,-2-2-4 15,-1 1 2-15,-7-2-4 0,3-2 2 0,-2 0-1 16,-5-3-3-16,0-1 2 0,-1-3 1 16,-7-4 0-16,0-1 2 0,-5-1-2 0,0 4-4 15,-6 3-3-15,-3 3 7 0,-6 5 11 0,-8 1 18 16,-3 6 12-16,-2 1-14 0,-3 1-23 16,-6 1-26-16,-3 1-17 0,0 2 0 0,-9 3 9 15,-6 6 6-15,-2 0 2 0,-6 8 8 0,-4 0 0 16,0 6 2-16,-2 0 4 0,3 1-4 0,2 3-2 15,6-2-5-15,3 0-3 0,4-1 0 0,6-2-4 16,1-3-6-16,10-1-9 0,0-1-7 16,11-5-8-16,0-2 0 0,7-4 11 0,1-4 7 15,2 0 15-15,2-2 8 0,1-3 4 0,7-2 9 16,0-3-1-16,3-2 1 0,0-5 0 16,-1 3 0-16,-1-2-1 0,-6 4 1 0,1 3 3 15,-8-1-2-15,-7 4 6 0,-2 2 7 0,-3 2 5 16,-1 0 1-16,-1 0-17 0,1 3-10 0,-2 3-8 15,-5 1-3-15,3 4 10 0,-4 4 3 16,-2 0-1-16,3 0-5 0,1-3-7 0,6-2-11 16,2-2-11-16,6-1 4 0,2-3 7 0,9-1 14 15,-1-1 12-15,7-4 4 0,4-1 1 0,7-1-2 16,0-2 3-16,9-3-5 0,-1-4 2 0,0-1-1 16,3-2 1-16,-10 0 7 0,7-1 0 0,-10-4 3 15,1-1-1-15,-3-3-2 0,-3-7 1 16,0-4 0-16,4 0-1 0,-2-3 2 0,-1-1-3 15,-1-4-2-15,5-6-3 0,-4-4 2 0,-1-4-1 16,-2-3 8-16,0-2 4 0,-3-1-6 0,-5 3 1 16,0-1-5-16,-9 6-3 0,-3 5 13 15,-6 8 4-15,-5 6 3 0,2 5 0 0,-4 6 2 16,-3 5-1-16,-1 7-3 0,0 6-4 0,1-2-25 16,2 8-24-16,-3 5-19 0,-3 6-5 15,-2 7 10-15,-4 9 14 0,-7 8 13 0,1 5 2 16,-4 12 4-16,-3 3 0 0,2 3 3 0,0 6 4 15,-1 1-9-15,6 3 3 0,5-2-1 0,-1 0-3 16,1-3 9-16,6-3-5 0,8-5-5 16,6-5-7-16,6-8 2 0,7-3-1 0,2-6 6 15,2-2 8-15,4-5 3 0,-1-4 9 0,8-7 3 16,1-3 6-16,8-1 6 0,0-4-1 0,2-4 3 16,3-2-3-16,4-4-2 0,3-4-4 0,3-1 0 15,2-2 2-15,2-6-4 0,0-4 2 16,-1-1-1-16,-2-3-1 0,-1-2 7 0,-9 0 0 15,3-2 1-15,-8 0 0 0,-1-2-5 0,-7 1-2 16,1 3-1-16,-10 1 2 0,-5 6 2 0,-3 2 9 16,-4 6 11-16,-6 1 6 0,-3 2 9 15,-2 6-6-15,-3-2-6 0,2 0-15 0,-6 3-21 16,5 2-12-16,-4 1-14 0,-3 4-2 0,-3 5 2 16,-1 0 5-16,-3 5 6 0,1 3 4 0,1 4 7 15,4 2-4-15,-1 0-1 0,5 5-1 16,5-4-5-16,4 1 2 0,7-3 3 0,3 3 8 15,6 1 8-15,8-1 6 0,6-1 2 0,6 1-2 16,0-4-2-16,5 2-4 0,0-5 0 16,1 1 1-16,-2-4-4 0,-4 3 1 0,-10-6-3 15,-9 2 2-15,-6-5 11 0,-10-1 16 0,-9 1 12 16,-11-3 2-16,-10 0-5 0,-17 0-16 16,-5-1-8-16,-9 2-5 0,-8-4-10 0,-12 2-10 15,-4-1-41-15,0-3-80 0,-5 4-173 0,5-1-437 16,-2 2-707-16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5:59:31.8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20E98C2-5C1B-47C3-92D0-CDDA57A15CC5}" emma:medium="tactile" emma:mode="ink">
          <msink:context xmlns:msink="http://schemas.microsoft.com/ink/2010/main" type="writingRegion" rotatedBoundingBox="22674,16140 26893,16239 26826,19097 22607,18997"/>
        </emma:interpretation>
      </emma:emma>
    </inkml:annotationXML>
    <inkml:traceGroup>
      <inkml:annotationXML>
        <emma:emma xmlns:emma="http://www.w3.org/2003/04/emma" version="1.0">
          <emma:interpretation id="{7E82F099-CB7E-491E-81E0-774A1964BF4B}" emma:medium="tactile" emma:mode="ink">
            <msink:context xmlns:msink="http://schemas.microsoft.com/ink/2010/main" type="paragraph" rotatedBoundingBox="22856,16024 26243,16413 26068,17941 22680,175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890702-C1B2-453B-A2B7-23D5D1ED3646}" emma:medium="tactile" emma:mode="ink">
              <msink:context xmlns:msink="http://schemas.microsoft.com/ink/2010/main" type="line" rotatedBoundingBox="22856,16024 26243,16413 26068,17941 22680,17552"/>
            </emma:interpretation>
          </emma:emma>
        </inkml:annotationXML>
        <inkml:traceGroup>
          <inkml:annotationXML>
            <emma:emma xmlns:emma="http://www.w3.org/2003/04/emma" version="1.0">
              <emma:interpretation id="{C566B379-8B92-43BE-83E0-83E24EA6A156}" emma:medium="tactile" emma:mode="ink">
                <msink:context xmlns:msink="http://schemas.microsoft.com/ink/2010/main" type="inkWord" rotatedBoundingBox="22856,16024 26243,16413 26068,17941 22680,17552"/>
              </emma:interpretation>
              <emma:one-of disjunction-type="recognition" id="oneOf0">
                <emma:interpretation id="interp0" emma:lang="en-IN" emma:confidence="0">
                  <emma:literal>coffee</emma:literal>
                </emma:interpretation>
                <emma:interpretation id="interp1" emma:lang="en-IN" emma:confidence="0">
                  <emma:literal>Coffee</emma:literal>
                </emma:interpretation>
                <emma:interpretation id="interp2" emma:lang="en-IN" emma:confidence="0">
                  <emma:literal>toffee</emma:literal>
                </emma:interpretation>
                <emma:interpretation id="interp3" emma:lang="en-IN" emma:confidence="0">
                  <emma:literal>Coffer</emma:literal>
                </emma:interpretation>
                <emma:interpretation id="interp4" emma:lang="en-IN" emma:confidence="0">
                  <emma:literal>Coffees</emma:literal>
                </emma:interpretation>
              </emma:one-of>
            </emma:emma>
          </inkml:annotationXML>
          <inkml:trace contextRef="#ctx0" brushRef="#br0">816 2047 1 0,'-1'-11'287'0,"-2"-4"-235"0,2-4-36 15,1 4 42-15,1 0 53 0,0 2 41 16,1-1 29-16,-1 1-24 0,0 1-43 0,6 2-23 16,-7 1-25-16,3 0-18 0,-2 2-5 0,-1-2-4 15,1 3 8-15,2 3 13 0,-3 1 3 16,0 1-3-16,-4 1-23 0,3 1-25 0,-2 1-21 15,-6 1-4-15,-3 3 4 0,-3 3 8 0,-9 1 10 16,1 2 1-16,-4 3 5 0,-2 1 1 16,2 4 1-16,-3 2 3 0,1 2 3 0,-5 3 3 15,5 1-1-15,-3 2-2 0,1 0-3 0,5 4-6 16,0-1-1-16,3 7-3 0,0 0 0 0,-1 6 1 16,0 0-3-16,-2 2 1 0,9-2-4 0,-3-3-2 15,5-1 1-15,4-6-3 0,7-2 2 16,1-4-4-16,6-3 3 0,0-2-4 0,9-7 4 15,1 0 2-15,5-4 0 0,2-4 3 0,3-4 4 16,-1-4 4-16,7-4 2 0,-3-2 1 0,4-4 0 16,-2-2-2-16,4-3 2 0,0-2-4 0,5-5 0 15,-3 0 2-15,4-4-6 0,1-2 5 16,1-3-5-16,-2 0-2 0,-3 2 5 0,-3-1-3 16,-4 1 1-16,-1 2-2 0,-3 1-3 0,1 4-3 15,-9 3 1-15,-2 5 2 0,-2 2-1 16,-4 4 1-16,-5 3 1 0,-2 0 5 0,-1 3 6 15,0 1-6-15,-1 1-8 0,-2-1-11 0,-4 4-10 16,3 1 3-16,-8 5 5 0,-1 5 7 0,-3 3 1 16,1 2 2-16,-1 3 0 0,-2 1-3 15,5 2 6-15,0 0-4 0,0-2-1 0,8-1 1 16,-2-3-8-16,5 0 5 0,2-5-2 0,0-2 0 16,1-2 1-16,7-5 5 0,-4 3 2 15,8-5 1-15,2-4 8 0,2 0-3 0,4-3 4 16,-1-2 0-16,5-4-3 0,-2 2-2 0,-3 0-3 15,1-1 5-15,-5 1-7 0,-1-3 8 0,-1 1 0 16,-8 1-1-16,2-3 12 0,-4-1-4 0,-2 1 2 16,-2-4 0-16,-2-1-10 0,-5 0 2 0,1 1-6 15,-5-1-4-15,0 4 1 0,-1-1-5 16,-1 1-1-16,1 2-3 0,1 3 2 0,1 0 0 16,-1-2 3-16,8 6 5 0,-1 0-8 0,2-2 1 15,3 3-9-15,5-4-5 0,2-2 4 0,5-5 2 16,3-2 6-16,8-2 0 0,1-1 2 15,5 0-2-15,-1-1 2 0,6-3 5 0,-3 2-3 16,1-2 3-16,0-2-2 0,-2 0-1 0,-2-2 3 16,1 3 0-16,-3-3 4 0,-2-1-2 0,-1-2-1 15,-2-2 0-15,-2 2-2 0,-4-3 4 16,2 0-3-16,-1 0 5 0,-2 6-1 0,-1 2 4 16,0 2 10-16,0 4-3 0,-3 3 3 0,0 4-5 15,2-1-7-15,-4 7-5 0,-3 2-3 16,-1 2 0-16,0 3-2 0,-3 0 5 0,1 5 2 15,-1 2 0-15,-2 10 8 0,-1 5-3 0,-3 10 1 16,0 7-2-16,-6 2-3 0,0 8 0 16,-1 0-1-16,-1 8 4 0,-3 7 0 0,-2 4-1 15,0 3 5-15,-1 3-6 0,-3-2 5 0,4 2-6 0,0-5 0 16,-3 5 3-16,3-1-8 0,-3 1 5 16,3-6-3-16,1-10 1 0,6-7-3 0,0-10 3 15,3-3-2-15,7-4-2 0,5-4 4 0,1-10-5 16,6-3 2-16,-3-5 3 0,7-6-5 15,2-4 11-15,2-5 0 0,4-3 4 0,1-6 4 16,-1-5-4-16,0-1-3 0,2-6-4 0,-1-1 1 16,-1 0-6-16,-7-3 2 0,-2-1 0 0,-4-3-8 15,-4-1 9-15,-2-4-4 0,-7 2-2 16,2-6 6-16,-11 1-7 0,2 1 3 0,-3 4-3 16,-5 3 0-16,-2 5-2 0,-3 2 0 0,-1 0 4 15,-1 6-6-15,-2 1 6 0,2 3-3 0,-2 1 0 16,4 0 4-16,4 4-1 0,4 1 2 15,6-2-1-15,5 4-6 0,4-2-2 0,4-2-5 16,8-6 2-16,4-1 2 0,8-7 5 0,13-2 0 16,1-2-1-16,7-3 9 0,4-5-6 0,4 1 3 15,0 0 1-15,2-1-7 0,-2-2 5 16,-3 0-1-16,-8-1 2 0,-3-3 0 0,-11 0 2 16,0 2 1-16,-4-1 0 0,-6-3 6 0,-1 5-8 15,-6 0 4-15,-4 2 1 0,-1 4-4 16,-6 1 5-16,-2 3-2 0,-2 3 3 0,-2 8 4 0,-2 1 4 15,0 4 3-15,3 1-2 0,-5 4 3 16,4 3-7-16,-1 3-5 0,0 2-1 0,1 1-12 16,-2 6 3-16,-2 2-3 0,-3 10 1 0,1 7 3 15,0 8 0-15,1 8 3 0,-1 8-2 0,1 3 3 16,-1 5-1-16,-4 10 0 0,-1 5 3 16,3 4-7-16,-1 3 7 0,2 2-3 0,-2-2-2 15,2-3 7-15,1-1-4 0,0-5 2 0,2-2-2 16,2-5-1-16,0-6-1 0,7-10-1 15,0-8 3-15,2-7-4 0,2-5 5 0,3-8-5 16,2-3-2-16,2-6 6 0,0-2-3 0,1-5 4 16,0-3 3-16,4 0-2 0,-2-4 4 0,0-4 0 15,1-2-1-15,-1-5-2 0,1 1-1 16,-2 1-4-16,-6-5-6 0,5-1 5 0,0-2-6 16,-6 5 2-16,9-7 5 0,-2 2-6 0,0-3 1 15,1-2-2-15,-2-3 1 0,0-3-4 0,-6 1-1 16,-1-3 0-16,-4-2-4 0,-3-1 10 0,-2 0-4 15,-6 3 5-15,-1 3 2 0,-3 6-5 16,1 5 6-16,2 1 0 0,1 5 2 0,2 2 1 16,3 4-1-16,2 0-1 0,1 4-5 0,3 1 1 15,0 0-6-15,3-2 1 0,-2 2 2 0,3-1-3 16,-2-2 2-16,7 0-1 0,-1-3 2 16,4-2 2-16,7 1 4 0,5 1 2 0,3 0-6 15,3-1 2-15,-1 0-2 0,9-5 2 0,2 4 5 16,0-6-2-16,4 0 2 0,5 2-2 0,-3-6-2 15,3 1 4-15,-1 0-3 0,2-1 4 16,-6 2-3-16,0-2-3 0,-1 0 4 0,-7-4 1 16,-2-1 5-16,-5 4-6 0,-6-4 6 0,-4 5-4 15,-7 2 0-15,-5 3 12 0,-5 3-10 16,-2 2 3-16,-2 2-2 0,-4 0-8 0,-2 0-2 16,-4 3-7-16,-1-2 3 0,-2 4-5 0,-6 1 4 15,0 1 2-15,0 2-5 0,-3 2 7 0,1 2-4 16,-4 4 1-16,2 1 1 0,1 5-5 0,-7 0 7 15,3 4-1-15,1 0 0 0,-1 0 3 0,3 2-3 16,7 2 1-16,-1 0-3 0,7-1 2 16,5 0-1-16,4-1 4 0,5 1 0 0,2-1-4 15,4-3 5-15,1 0-4 0,7-2 4 0,2-3 4 16,5-1-1-16,2-1 2 0,3-3-2 0,2-2-1 16,1-4 3-16,5-2 1 0,0-2 2 15,2 0-1-15,-2-2-2 0,3-1-3 0,1-1 1 16,-3-4 3-16,1 1-1 0,-2-3-2 0,-4 1-3 15,2-2-2-15,-5-4 3 0,2-1 2 0,1-5 3 16,2 1 0-16,-1-2-1 0,0-2-3 16,0-3-1-16,-2-1 3 0,-4 3 0 0,-4 4 0 15,-2 0 3-15,-6 6-3 0,-6 1 3 0,1 3 2 16,-9 1 2-16,-1 1 2 0,-1 3-4 16,-4 2-5-16,0-1-4 0,-3-1-5 0,0 3-3 15,-5 5-1-15,-3 1-3 0,-2 9-3 0,-6 2 5 16,-4 4-1-16,-4 7 6 0,-3-1 2 0,-1 7-1 15,1 6 2-15,0-3-1 0,4 2 1 16,11-1 2-16,1-4 0 0,12-1 4 0,1-5-7 16,7-5 0-16,7-2 1 0,3-2 0 0,5-4 11 15,9 0-2-15,8-2 6 0,9-4-3 16,5-3 0-16,7-4 0 0,4-4-1 0,2 1 3 0,3-5-5 16,0 2 0-16,-3-2-2 0,1-5-1 0,-9 2 3 15,-1-4-23-15,-5 4-46 0,-8-2-110 16,-5 1-237-16,-5 0-659 0,-9-3-486 0</inkml:trace>
        </inkml:traceGroup>
      </inkml:traceGroup>
    </inkml:traceGroup>
    <inkml:traceGroup>
      <inkml:annotationXML>
        <emma:emma xmlns:emma="http://www.w3.org/2003/04/emma" version="1.0">
          <emma:interpretation id="{BFC7ABCA-604F-47AB-8F9D-75E7F26B22AB}" emma:medium="tactile" emma:mode="ink">
            <msink:context xmlns:msink="http://schemas.microsoft.com/ink/2010/main" type="paragraph" rotatedBoundingBox="22639,17636 26858,17736 26826,19097 22607,189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CC3EFA-F02B-41E5-A7A9-6AD7D5BB6A37}" emma:medium="tactile" emma:mode="ink">
              <msink:context xmlns:msink="http://schemas.microsoft.com/ink/2010/main" type="line" rotatedBoundingBox="22639,17636 26858,17736 26826,19097 22607,18997"/>
            </emma:interpretation>
          </emma:emma>
        </inkml:annotationXML>
        <inkml:traceGroup>
          <inkml:annotationXML>
            <emma:emma xmlns:emma="http://www.w3.org/2003/04/emma" version="1.0">
              <emma:interpretation id="{0715FF29-4BC7-429C-A37A-D0A35A58A2C6}" emma:medium="tactile" emma:mode="ink">
                <msink:context xmlns:msink="http://schemas.microsoft.com/ink/2010/main" type="inkWord" rotatedBoundingBox="22639,17636 26858,17736 26826,19097 22607,18997"/>
              </emma:interpretation>
              <emma:one-of disjunction-type="recognition" id="oneOf1">
                <emma:interpretation id="interp5" emma:lang="en-IN" emma:confidence="0">
                  <emma:literal>Metaphors</emma:literal>
                </emma:interpretation>
                <emma:interpretation id="interp6" emma:lang="en-IN" emma:confidence="0">
                  <emma:literal>moortops on</emma:literal>
                </emma:interpretation>
                <emma:interpretation id="interp7" emma:lang="en-IN" emma:confidence="0">
                  <emma:literal>Mohteph on</emma:literal>
                </emma:interpretation>
                <emma:interpretation id="interp8" emma:lang="en-IN" emma:confidence="0">
                  <emma:literal>moortop on</emma:literal>
                </emma:interpretation>
                <emma:interpretation id="interp9" emma:lang="en-IN" emma:confidence="0">
                  <emma:literal>Motsepe on</emma:literal>
                </emma:interpretation>
              </emma:one-of>
            </emma:emma>
          </inkml:annotationXML>
          <inkml:trace contextRef="#ctx0" brushRef="#br0" timeOffset="45957.0266">304 3890 1 0,'-1'-12'0'0,"-1"-7"0"0,2-1 0 15,0 2 36-15,0 2 207 0,3 1 4 0,2 3-11 16,-2-2-38-16,0 6-29 0,3-2-30 0,-3 5-25 16,0-3-23-16,-1 5-18 0,4 2-21 0,-5 1-22 15,-1 0-21-15,1 1-20 0,-2 2 0 16,1 5 7-16,0 2 14 0,-1 9 15 0,-6 5-1 16,0 6-3-16,-6 7-7 0,-5 2-2 0,2 3-2 15,-1 3 2-15,-5-1 0 0,2-6-5 0,-2 0 4 16,0-3-3-16,6-5 1 0,-1-3 2 15,3-5-4-15,3-5-1 0,2-7-2 0,6-2 3 16,2-1 13-16,1-7 17 0,0 0 25 0,1-4 10 16,-1-3-14-16,2 0-18 0,-2-3-23 15,0-7-15-15,0-5 3 0,2-2-1 0,4-3-4 16,-2-2 2-16,-2-2-2 0,8-3 1 0,-5-3 1 16,5-1-2-16,2-2-3 0,-2 3 0 0,2 4-1 15,-1 3 1-15,0 4 3 0,6 3-1 16,-3 0-3-16,1 2-1 0,-2 5 1 0,3 0 2 15,-3 2 3-15,2 5 0 0,0 3-6 0,1 2 1 16,0 4-5-16,0 0 3 0,0 6 0 16,-1 1 3-16,1 4 1 0,3 4-2 0,-6 1 4 0,1 3-4 15,-1 1 5-15,-1 1 0 0,-1 2-1 16,-4-2 0-16,1-1-2 0,-4 1 2 0,4-3 2 16,-4-2 0-16,-2-1 0 0,5-4-4 0,-3-4 3 15,-3-1 0-15,1-6 9 0,1 2 15 0,-3-2 9 16,2-2 17-16,-2-1-6 0,2-3-10 15,-1-3-15-15,3-7-16 0,3-2-5 0,-1-3-1 16,4-1-2-16,2 0 2 0,1-1 3 0,2 0 2 16,-2 1-1-16,3 1-4 0,-1-1-3 0,4 2-3 15,-3 4 2-15,0 1 1 0,2 6 0 16,-2 0-2-16,-2 3-1 0,0 1-4 0,-2 4-3 16,-3 6 0-16,1-1-5 0,-1 5 6 0,-5 2 3 15,3 5 6-15,-5 6 7 0,0 2 2 0,-2 5 5 16,-3-1-3-16,-4 3 1 0,2 1-1 15,-4-1 1-15,-1 2 2 0,0-2-2 0,-1 1 3 16,-1-1-5-16,-2-2-2 0,2-5 4 0,0 1-4 16,0-4 2-16,3-2-6 0,-1 0-15 15,2-4-19-15,4-3-36 0,2-2-53 0,-2-2-121 0,8-2-198 16,-3 0-219-16,3-3 7 0,1 0 655 0</inkml:trace>
          <inkml:trace contextRef="#ctx0" brushRef="#br0" timeOffset="46863.5769">1169 3912 696 0,'-4'-1'206'0,"-3"-1"-115"0,0 1-46 16,1 2-5-16,4 4 6 0,0 1 7 0,-8 6-6 16,2 1-2-16,-1 7 5 0,-5 3 1 0,-6 1 4 15,5 3 0-15,1-6 3 0,-1 2-5 0,-1-2-2 16,4 1-4-16,1 0-10 0,2-4-7 15,6-1-9-15,0-4-6 0,5-1 0 0,0-5 1 16,8-1 11-16,0 0 8 0,5-4 15 0,4-2 7 16,4-2-3-16,4-2-2 0,-1-2-15 0,4-3-6 15,5-3-12-15,-4 0-7 0,2-1 1 16,-2-2-6-16,-6 1 2 0,1-2-3 0,-10 3 2 16,-3-3 5-16,-2 3 9 0,-10-2 5 0,-2 1-1 15,-10 0-1-15,-2-1-8 0,-3-3-10 0,-8 4 2 16,1 0-7-16,-5 3 0 0,0 3-2 0,1 0-4 15,-4 3 1-15,-3 2-2 0,6 0 4 16,-1 3-3-16,2-1 4 0,3 1 0 0,6 0 2 16,5-2 5-16,6-1-3 0,5 0-18 0,2 0-16 15,4-6-15-15,8-1 2 0,5-5 16 0,7-4 17 16,8-2 9-16,1-2 1 0,6 0-1 16,1-3-3-16,0-1 3 0,7 1-5 0,-3 0 3 15,3 3 1-15,-7 1-6 0,-1 1 6 0,-5 3-2 16,-1 1 3-16,-5 4 5 0,-5-2-1 15,-3 5 5-15,-2 2-8 0,-3-1 5 0,-7 5-2 16,1 1-2-16,-4 3 1 0,1 0-13 0,-6 3 1 16,1 1 5-16,-2 4 9 0,-1 4 12 0,-2 8 4 15,-2 3-1-15,-4 12-4 0,-3-1-5 16,-1 6-5-16,-2 1-2 0,-2 4 2 0,0-2-1 16,-1 1 4-16,-1 1-3 0,5-2-4 0,-1-1 5 15,-2-6-4-15,6-3 0 0,3-3 1 0,0-6-3 16,5 0-1-16,1-5-1 0,-3-1 2 15,6 0-4-15,6-2 2 0,-2-5-5 0,2-1-5 0,3-6 7 16,2-1-5-16,2 0 7 0,3-1-5 16,0-2-4-16,-1-3-1 0,4-2-3 0,-6-4 8 15,1-1 1-15,-1 0 6 0,-2-1-2 0,-3 4-2 16,-1-3 9-16,-5 2-4 0,-2-4 7 0,0 3 3 16,-4-1-10-16,-5-2 1 0,-3 3-7 15,-3-5-2-15,-1 7 2 0,-5-2 0 0,5 0 3 16,-1 2-1-16,-3-1 8 0,6 2-4 0,2 0 7 15,6 2 5-15,-2-4-7 0,8 4-1 16,0-3-12-16,0 0-5 0,7-2 0 0,-2 1 4 16,7-3 7-16,2 2-1 0,2-5 3 0,7 2-3 15,-1-4 2-15,5 2 2 0,0 1-3 0,4 0 6 16,0-1-5-16,1 2 0 0,-1 2 5 16,1-2-2-16,-1 3 2 0,-5 2-6 0,-1-1 3 15,-5 1-5-15,-3 2-1 0,-1 2 5 0,-4 3-3 16,-5 2 4-16,-2-2-2 0,-3 1-2 0,-1 2 4 15,0 2-1-15,-1 2 9 0,2 2 4 0,-4 3 6 16,1 3-3-16,-2 1-2 0,-2 5 2 16,-2 1-9-16,-2 3 5 0,2-5-5 0,-2 3-1 15,-2-4 3-15,7-3-5 0,-4 3-3 0,5-5-2 16,2 3-8-16,0-5-10 0,2 0-14 0,-1-2-25 16,3-2-38-16,-3-2-57 0,4-2-96 15,1-1-150-15,-1-6-175 0,10 0-125 0,-4-3 699 16</inkml:trace>
          <inkml:trace contextRef="#ctx0" brushRef="#br0" timeOffset="47561.8012">1917 3945 2067 0,'-24'-7'117'0,"-2"-2"-54"15,-1-2-31-15,17 8-1 0,10 2-23 0,1-2-7 16,10 1-15-16,2 1-13 0,9-1 1 16,6 1-36-16,9-2-53 0,6 3-68 0,8 0-218 15,2 3-364-15,3-2 40 0</inkml:trace>
          <inkml:trace contextRef="#ctx0" brushRef="#br0" timeOffset="47398.8071">2256 3620 1 0,'3'-16'99'0,"-3"-1"124"0,0-6-20 16,1 5 12-16,0 6 17 0,3 2 0 0,1-1-24 15,-1 5-47-15,-2 2-47 0,1 4-37 0,-3 0-26 16,3 0-21-16,-3 2-8 0,0 0-3 0,0 3 3 15,0 2 4-15,0 6 4 0,0 4 3 16,-3 9-6-16,-1 2 2 0,-3 6-4 0,-1 7-5 16,-3-2 7-16,1 2-9 0,-5 3 0 0,3-2-1 15,-2 0-3-15,0 1 0 0,-1-2-2 0,2-2 4 16,-1 0-8-16,2-6 3 0,0-3-3 0,1-3-6 16,6-2 5-16,-3-3-4 0,1-1 0 15,0-1-1-15,5 1-5 0,-1-3 1 0,0-4-5 16,1-3 3-16,2-2-3 0,2-1-3 0,1-2-3 15,1-2-9-15,0-2 0 0,3-1-7 0,0-1 6 16,2 0 9-16,2 1 2 0,2-3 12 16,2-3-1-16,0-2 4 0,7-4 5 0,0-3-1 15,-1 1 3-15,3-4-3 0,1 0 0 0,0-3-3 16,0-1 2-16,0 4 1 0,-1-1-3 0,-1-5 5 16,1 3-2-16,-4-5 1 0,1 0 0 15,-6 2-3-15,1 4 3 0,-5 1-1 0,0 3 4 16,-7 5 7-16,-2 4 13 0,-3 5 11 0,-3 3-12 15,-4 3-7-15,1 2-23 0,-5-1-12 16,-3 3 6-16,-6 9 1 0,-1 2 8 0,-3 3 0 16,-6 4-1-16,0 2 1 0,-1-2 1 0,0 1 5 15,5-5-3-15,0 3 3 0,11 0-3 0,1-6-5 16,6 0 7-16,1-6-9 0,8-5 4 16,7-1-1-16,-1 0 1 0,6-5 9 0,3 0 3 15,7-3 7-15,4-3-5 0,8-1-2 0,2-4-8 16,4-3-13-16,3 1-12 0,-2-5-31 0,-3 3-36 15,1-5-53-15,-4 0-120 0,-3-1-250 0,-3 0-334 16,-7 1 241-16</inkml:trace>
          <inkml:trace contextRef="#ctx0" brushRef="#br0" timeOffset="47826.6827">2878 3779 1945 0,'-2'-4'103'16,"2"-1"-83"-16,2-1-36 0,1 5 13 0,4 2 15 16,2 4 25-16,-4 2-2 0,3 2-16 0,-4 8 1 15,0 2-6-15,-2 8 6 0,-4 8 2 16,-3 6-1-16,-2 5-3 0,-5 4-5 0,0-2-1 15,-2 4-7-15,-1-3 2 0,-3 3 2 0,4 0-5 16,0-2 4-16,-1 1-2 0,1-10-5 16,2 1 5-16,1-2-13 0,-1-2-5 0,2 1-14 15,-2-8-21-15,4-4-21 0,3-3-49 0,0-3-255 16,2 0-267-16,-1-5-148 0,0-3 525 0</inkml:trace>
          <inkml:trace contextRef="#ctx0" brushRef="#br0" timeOffset="48119.3839">2800 4085 292 0,'-5'-22'656'0,"1"-9"-551"16,0-5-33-16,7 3 20 0,6 8 34 0,1-1 25 16,3 0 9-16,7 3-30 0,-1-3-27 0,6 8-25 15,2 1-17-15,4 3-11 0,1 4-7 0,0 4-7 16,2 3-3-16,-2 4-4 0,-1 4-6 15,-3 4-4-15,-3 4-8 0,-2 5-4 0,-4 0 0 16,-6 5-2-16,-3 4 3 0,-3 1-4 0,-7 6-2 16,-7-3 1-16,0 2 3 0,-6-1 4 15,-1-2 0-15,-8-5 2 0,1 2-4 0,-1-5-2 16,-5-2 2-16,-3-1-8 0,1-4-6 0,-1 0-16 16,1-3-29-16,2-3-37 0,-1-3-59 15,4-2-74-15,2-2-88 0,2-4-110 0,7 2-120 16,2-3-24-16,4-4 563 0</inkml:trace>
          <inkml:trace contextRef="#ctx0" brushRef="#br0" timeOffset="48580.7849">3541 3426 552 0,'-2'-8'370'0,"-3"-2"-146"0,2-2-45 16,1 4 6-16,0 6 6 0,2 1-20 15,0 2-48-15,0 2-59 0,-1 0-47 0,1 3-15 16,-1 2-4-16,-3 5 8 0,-1 10 10 0,-3 8 5 16,0 8 0-16,-5 7-1 0,0 2 0 0,-5 5 2 15,-1 0-5-15,1 4 0 0,-1-4-5 16,-5 5-6-16,2-3 2 0,2-2-1 0,-3-4 0 16,5-6-1-16,0-7-4 0,3-5-6 0,3-3-1 15,3-10 1-15,2-1-5 0,5-7-2 0,2 0-10 16,0-4-18-16,0-4-14 0,1-4-12 15,0-4 5-15,2 3 12 0,-2 0 12 0,2-3 11 16,1-2 1-16,4-6 3 0,1-1 9 0,1-3 9 16,2-1 3-16,1-5 2 0,1 0 2 15,-2-3-4-15,4 1 4 0,1 4 3 0,-1-3-2 16,2 1-1-16,1 5-3 0,-2 1 0 0,0 3 3 16,4 3 5-16,-4 3 5 0,-2 4-2 0,2 0 1 15,-7 3-3-15,2 4 1 0,-6 2 6 0,0-1 0 16,-4 6 4-16,2 1 2 0,-2 4-5 15,0 2 2-15,-4 2-2 0,2 1-4 0,-2 7 2 16,-2-3-3-16,2-2-5 0,-1-1 0 0,-1-2-1 16,-1-1-6-16,1 0-6 0,1 1-17 0,-1-4-26 15,3-1-35-15,1-3-46 0,1-2-89 16,4-2-140-16,1-1-183 0,2 1-161 0,2-6 663 16</inkml:trace>
          <inkml:trace contextRef="#ctx0" brushRef="#br0" timeOffset="49164.1954">3856 4028 1 0,'-2'-5'343'16,"-2"-1"-35"-16,3-2-53 0,0 5-9 0,-2 5-17 15,3-1-53-15,-1 2-79 0,1 2-59 16,-2-1-29-16,1 4-6 0,-3 2 8 0,1 2 1 16,-6 1 0-16,5 4-1 0,-3-1 2 0,2 0-7 15,5-3-1-15,0 3-6 0,0-5-3 0,1-1 2 16,-1-1-2-16,1-3 1 0,5-1 1 0,-2-3 0 15,-1 0 0-15,5-2 4 0,-3 0 1 16,3 0 6-16,-3-3 9 0,-1 2 2 0,-1-4 1 16,-2-1 2-16,-2-3-5 0,0 2-4 0,-5-4-6 15,1-2-4-15,-3 1-5 0,1-4 1 0,-1 2 1 16,4-5-2-16,0 0 0 0,1-1-1 16,3-4-2-16,0-2 2 0,3 4 6 0,0 1 1 15,2 3 3-15,3 5-7 0,-1 1-10 0,1 3-1 16,3 3 2-16,-2 0 3 0,3 2 8 15,6 2-1-15,-4 2-4 0,1 3 4 0,1 3 0 16,-1 2 3-16,2 2 8 0,-2 5-4 0,0 3-4 16,-3 1 0-16,-4 5-3 0,0 0 1 0,-3 1 5 15,-2-3-4-15,-3 1-1 0,-4 1 0 16,3-1 0-16,-5-3 2 0,1 1 1 0,-2-4-3 16,1-3-1-16,0-5 0 0,0 1 7 0,1-6 15 15,1-2 16-15,4-2 5 0,0-5-11 0,0-2-22 16,2 0-29-16,2-3-12 0,3-5 2 0,-1-3 2 15,6-1 15-15,2-3 2 0,-1-2 1 0,6-1 4 16,-3-1 0-16,1-1 3 0,4-2-1 16,-1 4-3-16,-2 0 1 0,3 4 4 0,-3 6 6 15,4 5 0-15,-8 1 4 0,5 3-3 0,-4 2 1 16,2 2 7-16,-3 6-1 0,-5 0 5 0,-2 2 3 16,0 4-1-16,-2 3 1 0,-4 3 2 15,2 7-3-15,-6 3-3 0,1 1 1 0,-4-1-9 16,1 0-5-16,2-5 5 0,-2 2-3 0,0-5 2 15,2 0-3-15,-3 3-14 0,4-6-27 16,-1 0-55-16,2-3-94 0,2-4-211 0,3-1-325 16,-1-1-141-16</inkml:trace>
        </inkml:traceGroup>
      </inkml:traceGroup>
    </inkml:traceGroup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9:59.09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007F7A5-F201-48E6-A316-E68A45598E8D}" emma:medium="tactile" emma:mode="ink">
          <msink:context xmlns:msink="http://schemas.microsoft.com/ink/2010/main" type="inkDrawing" rotatedBoundingBox="1126,2485 12104,2148 12108,2267 1130,2604" semanticType="underline" shapeName="Other">
            <msink:sourceLink direction="with" ref="{340CEB04-A107-4DB7-8E62-5AAA9009C529}"/>
            <msink:sourceLink direction="with" ref="{642EA79F-FBA5-47B1-B4D3-71D47AB26155}"/>
          </msink:context>
        </emma:interpretation>
      </emma:emma>
    </inkml:annotationXML>
    <inkml:trace contextRef="#ctx0" brushRef="#br0">238 330 2599 0,'-59'-3'84'15,"-10"1"-63"-15,-2 4-35 0,33 5-37 0,27-1-20 16,20 3 0-16,13-6 16 0,23 4 34 15,14-1 24-15,19-6 9 0,23 0 0 0,11 0 2 16,25-6 3-16,13-2 6 0,30 0 2 0,10-8 2 16,22 5-3-16,19-2-4 0,11-3 0 15,17 2 6-15,11-2-1 0,15-3 4 0,10 4 2 16,14-3-4-16,8 3 0 0,13-1-5 0,7 1-6 16,13-3-3-16,10 4-4 0,5 0-4 0,9-1 1 15,8 0-6-15,1 1 0 0,0-3 2 16,-1 6-4-16,0 3 2 0,-6 2-2 0,-12 3-2 0,-11 0 2 15,-14 3 0-15,-29 5 3 0,-15-2 0 16,-31 1 2-16,-25-2 0 0,-29 0-1 0,-33-2 1 16,-26 3-1-16,-32-2 1 0,-31-1 2 0,-17 0 1 15,-26-1 3-15,-16 0 6 0,-13-1 0 0,-14 2 5 16,-9 0-14-16,2-3-20 0,-8-2-43 16,0-6-95-16,-7 4-190 0,-2-1-473 0,-11 2-742 15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0:32.84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7C720F7-D85E-40B3-B8B4-3511FC62CC8A}" emma:medium="tactile" emma:mode="ink">
          <msink:context xmlns:msink="http://schemas.microsoft.com/ink/2010/main" type="inkDrawing" rotatedBoundingBox="2926,13528 7331,13282 7338,13419 2933,13666" semanticType="underline" shapeName="Other">
            <msink:sourceLink direction="with" ref="{D9434384-B15C-4F7D-B0E0-050E46B1E4A8}"/>
          </msink:context>
        </emma:interpretation>
      </emma:emma>
    </inkml:annotationXML>
    <inkml:trace contextRef="#ctx0" brushRef="#br0">0 308 2202 0,'12'-2'58'0,"17"-4"-81"15,25-5-22-15,33-3 59 0,24-6 19 16,22-4 22-16,24-1 24 0,12-3 10 0,13 4-8 15,17 2-17-15,10 1-24 0,7 2-15 16,16-1-10-16,6 5-8 0,9 2-1 0,4 3-1 16,2 4-2-16,-2 1 0 0,-6 4-4 0,-10-1-22 0,-22 1-28 15,-28 1-20-15,-25-2-13 0,-30 2 17 16,-32 2 22-16,-33-1 16 0,-32 1-10 0,-24 2-21 16,-28 1 0-16,-21 5-88 0,-22 3-213 0,-17 3-1036 15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17.83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D029B0D-107C-4626-864E-B73F603156E6}" emma:medium="tactile" emma:mode="ink">
          <msink:context xmlns:msink="http://schemas.microsoft.com/ink/2010/main" type="inkDrawing" rotatedBoundingBox="2830,8971 6413,8459 6435,8610 2852,9123" semanticType="underline" shapeName="Other">
            <msink:sourceLink direction="with" ref="{C77EF02E-849E-41BD-8CA7-5534BBCA7AAC}"/>
          </msink:context>
        </emma:interpretation>
      </emma:emma>
    </inkml:annotationXML>
    <inkml:trace contextRef="#ctx0" brushRef="#br0">-1 525 584 0,'0'-6'133'0,"0"-1"-88"0,0 0-61 16,3 3-34-16,7 3-11 0,4-1 18 0,3-1 23 15,10 2 11-15,7-2 4 0,3-2 3 0,6 3 2 16,3-4 7-16,11 1 13 0,6-4 14 0,11 2 18 16,8-2 22-16,8-2 17 0,12-5 9 15,6 1-1-15,10-4-7 0,11-6-12 0,6 2-10 16,12-1-8-16,7-3-9 0,3-3-7 0,1 0-7 15,3-1-9-15,2 0-5 0,2 2-8 16,-7 3 1-16,-5-2 0 0,-13 6-3 0,-9 1-1 16,-13 5-4-16,-13 4-2 0,-13 4-2 0,-9 4 0 15,-14 5-4-15,-6 4-3 0,-14 1-4 0,-10 4-14 16,-7-2-15-16,-7 4-66 0,-5-1-164 0,-8 3-147 16,-4-2-183-16,-5 1 379 0</inkml:trace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18.28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70E710C-20F9-472C-BCF3-64F0F3E888ED}" emma:medium="tactile" emma:mode="ink">
          <msink:context xmlns:msink="http://schemas.microsoft.com/ink/2010/main" type="inkDrawing" rotatedBoundingBox="3614,11074 8359,10584 8364,10626 3619,11116" semanticType="underline" shapeName="Other">
            <msink:sourceLink direction="with" ref="{11F35CEA-1639-4943-AF42-A0F317DBA9F4}"/>
          </msink:context>
        </emma:interpretation>
      </emma:emma>
    </inkml:annotationXML>
    <inkml:trace contextRef="#ctx0" brushRef="#br0">0 496 2258 0,'8'-7'-2'15,"11"-3"-48"-15,10 2-15 0,13 3 11 0,13 2 8 16,13 0 11-16,11-3 16 0,18-5 8 0,18-3 13 16,10-2 11-16,19-4 18 0,13 0 14 15,10-1 12-15,10-2 5 0,12 1-9 0,4 1-4 16,5-2-8-16,5 3-8 0,-1 2 1 0,1-2-7 16,-5 2-4-16,-4 2-6 0,-6-2-5 0,-11 2-2 15,-4-4-5-15,-9 5 4 0,-11-2-7 16,-5 3 2-16,-14-1-1 0,-6 3-3 0,-13-1 2 15,-12 6-4-15,-6 1-6 0,-15 0-11 0,-14 1-27 16,-12-1-97-16,-13 4-147 0,-10 4-199 0,-19-1-266 16,-7 4-2-16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32.53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3CF814F-6FCC-463C-93F1-916DC78BC576}" emma:medium="tactile" emma:mode="ink">
          <msink:context xmlns:msink="http://schemas.microsoft.com/ink/2010/main" type="inkDrawing" rotatedBoundingBox="2445,9129 6074,7075 6164,7233 2535,9287" semanticType="strikethrough" shapeName="Other">
            <msink:sourceLink direction="with" ref="{C77EF02E-849E-41BD-8CA7-5534BBCA7AAC}"/>
          </msink:context>
        </emma:interpretation>
      </emma:emma>
    </inkml:annotationXML>
    <inkml:trace contextRef="#ctx0" brushRef="#br0">-2 2061 1584 0,'-3'-5'108'0,"-2"2"-60"0,-2-4-42 0,17 4-19 16,3-4-8-16,12-5 16 0,13-8 6 0,10-9 10 15,14-9 11-15,13-9 9 0,11-6 11 0,14-8 3 16,16-9-2-16,8-5-5 0,17-7-6 15,8-5-7-15,8-7-7 0,11-6-3 0,6-1-5 16,7-10 1-16,-3-2 4 0,2-6-2 0,-6 0 1 16,-2 7 2-16,-3 6-1 0,-8 9 4 15,-14 7 0-15,-7 13-10 0,-18 14-4 0,-10 15-3 16,-15 9-2-16,-17 11 3 0,-9 5-1 0,-16 10 0 16,-17 4-5-16,-6 5-1 0,-13 4-5 0,-7 1-8 15,-4 2-1-15,-7 0-8 0,-2 3 3 0,-6 3 6 16,0-1 5-16,-3 2 5 0,-6 6-3 0,-7 1-16 15,0 2-27-15,-2 5-43 0,-6-1-70 16,0-2-99-16,-1 1-156 0,-3-1-257 0,-1 0 345 16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39.7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C0119E3-B5AC-46E2-9775-8DA02DB23DCA}" emma:medium="tactile" emma:mode="ink">
          <msink:context xmlns:msink="http://schemas.microsoft.com/ink/2010/main" type="inkDrawing" rotatedBoundingBox="3499,9104 7629,10781 7540,11000 3410,9324" semanticType="strikethrough" shapeName="Other">
            <msink:sourceLink direction="with" ref="{11F35CEA-1639-4943-AF42-A0F317DBA9F4}"/>
          </msink:context>
        </emma:interpretation>
      </emma:emma>
    </inkml:annotationXML>
    <inkml:trace contextRef="#ctx0" brushRef="#br0">50 145 1 0,'-7'-5'0'0,"-3"-2"84"15,-1-3 20-15,5 6-22 0,4-1-21 0,-5 0-5 16,6 1 9-16,-2-1 28 0,2-1 37 16,-1 0 21-16,2 1 0 0,0 1-23 0,0-2-35 15,3 3-31-15,0-4-20 0,7-1-11 0,3 2 0 16,1-3 3-16,4 0 4 0,6 2 1 15,1-1-1-15,5 2-4 0,3 2-8 0,2 4-5 16,7 3-8-16,-1 6-3 0,4 3 2 0,7 4 1 16,11 6 5-16,7 3 2 0,7 5 2 0,16 8 0 15,3 4 0-15,10 9-5 0,8 2-4 0,4 9-3 16,6 3-5-16,11 12 1 0,2 6-4 0,13 5-4 16,4 9-6-16,0-1-7 0,-1-7-6 15,0-9-9-15,-5-9-4 0,-2-5-3 0,0-5 1 16,-4-6-3-16,-4-1-5 0,-9-6-2 0,0-4 2 15,-10-7 5-15,-5-5 12 0,-5-6 5 0,-13-5 5 16,-7-5 6-16,-10-1 2 0,-12-3 3 16,-12 0 2-16,-7-1 1 0,-12-3-2 0,-6 0 4 15,-9 1-7-15,-2-1 1 0,-10-2 2 0,-3-3-2 16,-4 0 12-16,-2-2 11 0,0-1 12 16,-1 4 14-16,1-4 3 0,-1 1-1 0,-3-1-8 15,0 1-5-15,-2-1-8 0,-3 0-6 0,3-1-2 16,-6 1-9-16,3-5 1 0,1 4-4 15,0-2-8-15,1 1-33 0,2-1-73 0,2-1-116 16,-4-1-179-16,3 2-230 0,3-2 469 0</inkml:trace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53.3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0793981-B02E-4155-B76F-D04A344764E8}" emma:medium="tactile" emma:mode="ink">
          <msink:context xmlns:msink="http://schemas.microsoft.com/ink/2010/main" type="inkDrawing" rotatedBoundingBox="1669,6934 5865,6791 5868,6873 1671,7015" semanticType="underline" shapeName="Other">
            <msink:sourceLink direction="with" ref="{4AA4F80D-BEBB-42AB-9224-2EBE593BB52B}"/>
            <msink:sourceLink direction="with" ref="{F5374C01-1ADF-4C5C-BC14-25E8E7922B8B}"/>
            <msink:destinationLink direction="with" ref="{DF33A607-08A2-41B9-AC8B-A490F9D5357D}"/>
          </msink:context>
        </emma:interpretation>
      </emma:emma>
    </inkml:annotationXML>
    <inkml:trace contextRef="#ctx0" brushRef="#br0">62 172 1 0,'-8'-8'0'16,"-4"-6"56"-16,-2-1 50 0,4 6-44 15,4 6-34-15,-2 0-15 0,6 2-1 0,0-1 1 16,2 2-1-16,2 0-11 0,-2 0-39 0,2 3-7 16,5-1 6-16,1-1 25 0,4 4 49 0,8-1 25 15,4 1 17-15,3-1 23 0,8 1 13 16,12-1 15-16,8-1 2 0,12 0-14 0,13 3-14 15,14-4-22-15,9-1-18 0,13-1-16 16,4 1-11-16,12-3-5 0,1 0-3 0,11-4-1 0,3 0 1 16,8-3 0-16,1-4 1 0,2 2-2 15,-7-2-1-15,4 1-2 0,-1 0-2 0,-4 0-1 16,3 0-5-16,-6 0 2 0,-3 2-1 0,-5 2 0 16,-5 0-1-16,-6 3-5 0,2-1 1 0,-14 1-2 15,-10 4-1-15,-11 1-4 0,-6 0-3 0,-11 1-1 16,-9 1-5-16,-11 1-2 0,-10 0-1 15,-9 0-3-15,-7 0-1 0,-11 2-4 0,-8-4 1 16,-8 1 6-16,-5 0 7 0,-2-2 21 0,2 0 8 16,-7 0-6-16,2-4-21 0,-1 0-59 15,-5 1-94-15,-2-2-135 0,0-1-207 0,-10 4-145 16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53.8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E79689F-6A3C-4BB8-B862-D3A99D9CC853}" emma:medium="tactile" emma:mode="ink">
          <msink:context xmlns:msink="http://schemas.microsoft.com/ink/2010/main" type="inkDrawing" rotatedBoundingBox="3334,4281 6129,5025 5504,7374 2709,6629" semanticType="callout" shapeName="Other">
            <msink:sourceLink direction="with" ref="{36694BE2-92F7-4E84-8BEA-743C350A5C05}"/>
          </msink:context>
        </emma:interpretation>
      </emma:emma>
    </inkml:annotationXML>
    <inkml:trace contextRef="#ctx0" brushRef="#br0">0 303 161 0,'23'-13'14'0,"10"-8"-38"0,18-2-6 15,4 7-8-15,5 1-18 0,7 3 30 0,5-3 26 16,11-3 0-16,7-1 0 0,10-1 0 0,5-1 0 16,3 0 0-16,12 4 0 0,2-1 38 15,4 3 16-15,4 1-11 0,-3 3-6 0,5 4 2 16,-1 3 10-16,-4 4 0 0,1 3-8 0,-9 3-26 16,-9 3-42-16,-3 3-39 0,-13 0-33 0,-5 0-7 15,-10 3 39-15,-6-1 67 0,-11 3 0 0,-3-3 0 16,-8 5 0-16,-9-1 0 0,-9 1 0 0,-6 0 0 15,-6 3 0-15,-7 0 0 0,-2 2 0 16,-8 1 0-16,-4-3 0 0,-1 5 0 0,-6 0 0 16,-7 6 0-16,-3 4 0 0,-2 8 0 0,-9 10 0 15,-4 11 0-15,-11 13 0 0,-3 15 0 16,-10 17 0-16,0 11 0 0,-6 8 0 0,2 7 32 16,-3-2 50-16,1 0 8 0,6-4 2 0,2-3-4 15,6-4-3-15,4-6-14 0,1-6-70 0,2-6-150 16,5-10-196-16,-1-11 298 0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54.39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F33A607-08A2-41B9-AC8B-A490F9D5357D}" emma:medium="tactile" emma:mode="ink">
          <msink:context xmlns:msink="http://schemas.microsoft.com/ink/2010/main" type="inkDrawing" rotatedBoundingBox="1396,7338 2172,5109 2986,5392 2209,7621" semanticType="callout" shapeName="Other">
            <msink:sourceLink direction="with" ref="{50793981-B02E-4155-B76F-D04A344764E8}"/>
            <msink:sourceLink direction="with" ref="{36694BE2-92F7-4E84-8BEA-743C350A5C05}"/>
          </msink:context>
        </emma:interpretation>
      </emma:emma>
    </inkml:annotationXML>
    <inkml:trace contextRef="#ctx0" brushRef="#br0">964 0 1430 0,'-1'-2'18'0,"-3"2"-70"0,-4 3-23 15,-2 8-21-15,3 9-6 0,-3 6 6 0,-5 6-6 16,0 3-4-16,-4 8 17 0,-1 7 2 0,-7 11 12 15,-6 10 26-15,-5 15 24 0,-4 10 24 16,-4 11 8-16,-8 13 11 0,-6 3 2 0,-3 0-3 16,4 0 2-16,-3-1-1 0,5-4 5 0,-1-4 0 15,2-6 0-15,5-8-5 0,6-6-12 0,7-8-11 16,8-12-18-16,9-10-19 0,9-16-25 0,9-12-2 16,4-7 32-16,10-6 50 0,2-5 51 15,6-4 44-15,7-4 5 0,11-1-11 0,3-6-16 16,13-5-19-16,3-7-19 0,14-2-21 15,2-4-47-15,17-6-79 0,4-4-101 0,13 1-148 16,8-7-54-16,4 1 402 0</inkml:trace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29:53.5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11F2459-EB52-4BE5-B5B6-24A567A0EBF1}" emma:medium="tactile" emma:mode="ink">
          <msink:context xmlns:msink="http://schemas.microsoft.com/ink/2010/main" type="writingRegion" rotatedBoundingBox="775,815 11551,-253 12160,5890 1385,6959"/>
        </emma:interpretation>
      </emma:emma>
    </inkml:annotationXML>
    <inkml:traceGroup>
      <inkml:annotationXML>
        <emma:emma xmlns:emma="http://www.w3.org/2003/04/emma" version="1.0">
          <emma:interpretation id="{9B8FCE5A-48C3-4A8F-8B0B-416C95FCE660}" emma:medium="tactile" emma:mode="ink">
            <msink:context xmlns:msink="http://schemas.microsoft.com/ink/2010/main" type="paragraph" rotatedBoundingBox="775,815 11551,-253 11710,1347 934,2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2EA79F-FBA5-47B1-B4D3-71D47AB26155}" emma:medium="tactile" emma:mode="ink">
              <msink:context xmlns:msink="http://schemas.microsoft.com/ink/2010/main" type="line" rotatedBoundingBox="775,815 11551,-253 11710,1347 934,2416">
                <msink:destinationLink direction="with" ref="{D007F7A5-F201-48E6-A316-E68A45598E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8297ADD-0168-4CF0-A6B8-AC2ABF1C45DC}" emma:medium="tactile" emma:mode="ink">
                <msink:context xmlns:msink="http://schemas.microsoft.com/ink/2010/main" type="inkWord" rotatedBoundingBox="775,815 4174,478 4333,2078 934,2416"/>
              </emma:interpretation>
              <emma:one-of disjunction-type="recognition" id="oneOf0">
                <emma:interpretation id="interp0" emma:lang="en-IN" emma:confidence="0">
                  <emma:literal>where</emma:literal>
                </emma:interpretation>
                <emma:interpretation id="interp1" emma:lang="en-IN" emma:confidence="0">
                  <emma:literal>Where</emma:literal>
                </emma:interpretation>
                <emma:interpretation id="interp2" emma:lang="en-IN" emma:confidence="0">
                  <emma:literal>were</emma:literal>
                </emma:interpretation>
                <emma:interpretation id="interp3" emma:lang="en-IN" emma:confidence="0">
                  <emma:literal>whee</emma:literal>
                </emma:interpretation>
                <emma:interpretation id="interp4" emma:lang="en-IN" emma:confidence="0">
                  <emma:literal>Were</emma:literal>
                </emma:interpretation>
              </emma:one-of>
            </emma:emma>
          </inkml:annotationXML>
          <inkml:trace contextRef="#ctx0" brushRef="#br0">109 601 368 0,'0'-17'399'0,"0"-6"-214"0,1-2-27 0,3 6-9 15,0 1-2-15,-1-1 9 0,-2 2 4 0,1 2-5 16,-1 5-6-16,-1 4-11 0,0 3-18 16,-1 2-20-16,-1 1-29 0,1 1-29 0,1 2-31 15,0 0-28-15,-1 0-12 0,1 3 5 0,-2 9 8 16,2 9 17-16,-1 10 11 0,-2 10 0 0,-1 8 2 15,2 7-3-15,-5 5-3 0,2 6-3 16,-1 2-4-16,-2 1 0 0,4 2-1 0,-5 0 1 16,3-2 1-16,-3-1 2 0,0 1 0 0,2-2-3 15,-1-1-1-15,0-6 1 0,2-6 0 0,1-9 3 16,-2-11 0-16,6-7-3 0,1-4 0 0,0-11-1 16,1-4-2-16,6-8-4 0,-3-4 7 15,3-6 9-15,2-5 4 0,10-7 9 0,-2-10-7 16,6-5-7-16,1-10-4 0,0 3-3 0,2-3 0 15,-2-3 2-15,2-2-1 0,-5 0 3 0,-2 0 0 16,4 1-4-16,-6 1-1 0,3-1 2 16,-2 2-2-16,-5-1 3 0,0 4 2 0,2 2-4 15,-3 7-1-15,-1 6-1 0,-4 4-2 0,2 5 2 16,-2 7-2-16,-3 5-3 0,-3 6-10 0,-1 0-11 16,0 3-5-16,0 3 4 0,1 3 9 15,6 10 16-15,-3 6 4 0,-1 9 1 0,5 3 1 16,-4 3 2-16,-3 6 0 0,2-3-1 0,4 1-2 15,-5-4-1-15,2-5 1 0,6-2 1 16,2-8 2-16,0-2 1 0,3-6 2 0,2-5 5 16,6-2 2-16,0-5 5 0,3-7 2 0,1-4-5 15,1-7-4-15,1-2-8 0,3-6-3 0,-3-2 1 16,-3-5 6-16,-8 2-2 0,4-6 0 16,-10-3 0-16,-5-2-6 0,1-3 0 0,-7-6-2 15,-4-2-9-15,-3-5-5 0,-1-4-5 0,-4 6-2 16,-2-1 4-16,-2 6 2 0,-5 9 3 0,-1 6 0 15,-5 4 0-15,-5 8 0 0,3 1-3 0,0 4 2 16,0 7 0-16,2-2-2 0,2 6 1 0,8 2-7 16,1 2-9-16,6-1-16 0,8 3-30 15,1-3-2-15,4 2 18 0,5 3 32 0,4-2 47 16,9-1 23-16,5-2 0 0,6-5-6 0,15-3-15 16,6-4-9-16,4-5-6 0,6-2-3 15,3-1-2-15,7-4 1 0,-6-3 0 0,-1 2 1 16,-1-5 0-16,-3-1 1 0,-9 0 2 0,-5-1 2 15,-8 1 1-15,-11-4 1 0,-3 3 1 0,-3-4 0 16,-8 0 0-16,-2 0 1 0,-5 4 3 16,-1 3 4-16,-6 3 1 0,-4 8 2 0,-6 2-2 15,3 3 0-15,-5 4 1 0,0 0-5 0,0 7-7 16,4 1-17-16,-6 1-15 0,0 6-6 0,-1 3-3 16,0 12 7-16,0 8 6 0,-2 9 6 0,1 10 3 15,0 4 3-15,0 8 5 0,2 7 3 16,2 5-1-16,-1 1 0 0,4 3 1 0,-4-4-1 15,-1-4 2-15,3 2 3 0,1-5-2 0,-2-1 1 16,-2-6 1-16,2-7 1 0,3-5 0 0,-2-6-2 16,3-6 0-16,-2-8-4 0,5-6 3 0,1-7 4 15,-4-6 10-15,6-4 22 0,0-4 19 16,2-2 7-16,2-6-15 0,-3-7-20 0,0-4-24 16,1-8-9-16,1-5 5 0,3-1-4 0,0-5 1 15,4 1-1-15,5 1-5 0,-2 0 5 16,4 4-7-16,4 3-3 0,-5 4-1 0,0 7-3 15,-2 6 2-15,-1 4-4 0,-2 1-5 0,-1 6-6 16,1 2 2-16,-4 2 2 0,5 6 8 16,0 1 7-16,0 4 0 0,0 5 3 0,0 3-1 15,2 2-1-15,-2 2 4 0,0 0 3 0,0 1 3 16,3-6 3-16,-1 1 3 0,2-4 3 0,6-4 3 16,-2-3 7-16,4-1 2 0,3-7 1 15,1-2-1-15,7-2-6 0,-3-7 2 0,3-3-2 16,1-7-3-16,-5 1 1 0,5-6-4 0,-6 1 3 15,-6 0 4-15,-7-1 2 0,-2 1 1 0,-4-4 0 16,-3 2-5-16,-5-2-10 0,-2-1 5 0,-1 0-2 16,-1-2-1-16,-2 5 6 0,-4 0-7 15,2 2-3-15,-5 6 1 0,2 2 3 0,-1 7-1 16,-2 2-4-16,-1 3-4 0,-1 2-12 0,-1 2-1 16,1 5-3-16,-2 2-2 0,0 7 3 0,-5 5 1 15,6 4 4-15,-1 6 7 0,0 1-1 0,3 3 3 16,0 4 0-16,3 0-2 0,5 2 0 15,4-3 5-15,0 0 3 0,4-5 0 0,5 0 9 16,3-5-8-16,-1-5-2 0,5-2-1 0,-1-6-9 16,6-4 4-16,0-1 2 0,4-6 0 15,1-3 3-15,1-4 5 0,5-5 0 0,-3-2 0 16,1-2 3-16,3-7-4 0,-3-1-1 0,1-4 1 16,3 1-3-16,-5-6 2 0,1 0 4 15,1-1 0-15,-10 0 0 0,5-1 0 0,-4 0-3 16,-6 0-2-16,6 4 3 0,-7 1-3 0,-1 4-2 15,0 5 1-15,-1 4-5 0,-3 2 4 0,-4 1 1 16,2 7-6-16,-5 1-1 0,-3 4-8 0,1 5-2 16,5 3 4-16,-4 5 6 0,2 2 4 0,0 5 3 15,2 1 0-15,-3 5-5 0,-1 3 7 16,4-1 1-16,-1-2-2 0,0-1 3 0,2 0-4 16,2-4 2-16,-2-1-1 0,6-3 3 0,4-3-1 15,-1-4 3-15,2-4 4 0,4 1-2 0,-2-5 5 16,10-3 0-16,-1-4-3 0,2-5 4 15,1 0-8-15,-1-1-5 0,-2-5 2 0,-2 1-2 16,0-5 0-16,0 1 1 0,0-4-1 0,-2-5-3 16,2 2 3-16,-2-4 1 0,1-3 1 0,-3 3 6 15,-6-1 0-15,-3 2 3 0,-4 4 0 16,-3-1-3-16,-2 3 0 0,-2 2-4 0,-3 1-1 16,0 4 3-16,-3 3-4 0,1 6-2 0,-5 2-5 15,2 0-6-15,-5 2-12 0,-2 4-7 16,0 4-3-16,-3 7 3 0,-3 8 11 0,-4 4 10 15,-3 6 3-15,0 4 2 0,5 2 2 0,-1 1 0 16,5 0 1-16,2 2 6 0,5-6-5 0,6 0 0 16,5-4 4-16,6-3-4 0,0-3 10 15,5-4 6-15,6-3 3 0,0-5 5 0,5-2-4 16,3-2 0-16,1-5-5 0,3-3 3 0,1-5-5 16,4-4-4-16,-2 0 0 0,2-1-8 0,1-4-2 15,-2 3-8-15,-1-3-20 0,-6 1-33 0,-5 3-76 16,-7-1-123-16,-8 2-173 0,-6 4-311 15,-4-2-744-15</inkml:trace>
        </inkml:traceGroup>
        <inkml:traceGroup>
          <inkml:annotationXML>
            <emma:emma xmlns:emma="http://www.w3.org/2003/04/emma" version="1.0">
              <emma:interpretation id="{29597ABC-244F-4771-8125-33D8D4F68098}" emma:medium="tactile" emma:mode="ink">
                <msink:context xmlns:msink="http://schemas.microsoft.com/ink/2010/main" type="inkWord" rotatedBoundingBox="4411,481 5696,353 5792,1322 4507,1450"/>
              </emma:interpretation>
              <emma:one-of disjunction-type="recognition" id="oneOf1">
                <emma:interpretation id="interp5" emma:lang="en-IN" emma:confidence="0">
                  <emma:literal>To</emma:literal>
                </emma:interpretation>
                <emma:interpretation id="interp6" emma:lang="en-IN" emma:confidence="0">
                  <emma:literal>to</emma:literal>
                </emma:interpretation>
                <emma:interpretation id="interp7" emma:lang="en-IN" emma:confidence="0">
                  <emma:literal>Too</emma:literal>
                </emma:interpretation>
                <emma:interpretation id="interp8" emma:lang="en-IN" emma:confidence="0">
                  <emma:literal>Two</emma:literal>
                </emma:interpretation>
                <emma:interpretation id="interp9" emma:lang="en-IN" emma:confidence="0">
                  <emma:literal>Tho</emma:literal>
                </emma:interpretation>
              </emma:one-of>
            </emma:emma>
          </inkml:annotationXML>
          <inkml:trace contextRef="#ctx0" brushRef="#br0" timeOffset="559.1515">4119-195 828 0,'2'-11'737'0,"0"-1"-647"0,1-2-61 15,2 8-31-15,1 4-9 0,-1 4 6 0,1 2 7 16,-1 8 9-16,-4 4 4 0,-1 9 5 0,-2 12 9 15,-8 9 1-15,1 9-3 0,-3 3 7 16,-3 9-8-16,-1-1-8 0,0 2 3 0,1-2-6 16,-4-2-1-16,2 2 4 0,3-3-1 0,1-4-19 15,1-7-70-15,4-6-144 0,4-4-233 16,3-8-501-16</inkml:trace>
          <inkml:trace contextRef="#ctx0" brushRef="#br0" timeOffset="908.5294">4426 278 1922 0,'-4'0'104'0,"0"3"-153"0,2 3-30 0,-1 4-1 16,-4 4 41-16,3 7 39 0,-5 2 24 0,2 8 6 15,-3 0 4-15,0 2-5 0,2 1-1 0,1-3 5 16,-1-1 0-16,4-3-1 0,2 0 1 0,2-4-1 15,2-3 4-15,2-3 12 0,6-2 9 16,2-2 11-16,3-4 8 0,6-1-3 0,0-4-5 16,6-4-7-16,-1-3-9 0,5-6-6 0,-3 0-6 15,0-4-3-15,-1-2-3 0,-3-2 0 16,-4-2 3-16,-3 3-1 0,-2-7 3 0,-7 0-4 16,-1 0-6-16,-4 0-7 0,-3-1-7 0,0-2-3 15,-4 1-7-15,-6-1-5 0,-3 4-7 0,-3 2-10 16,-4 0-5-16,-5 5-4 0,3 3 2 0,-5-1-3 15,-5 3-6-15,2-1-11 0,-1 2-27 0,-4 3-36 16,3 0-55-16,-3 2-91 0,1 0-144 16,1 2-237-16,-3 1-588 0</inkml:trace>
          <inkml:trace contextRef="#ctx0" brushRef="#br0" timeOffset="1200.8626">3529-8 1701 0,'-10'-4'178'0,"-2"-3"-60"0,1 1-26 0,11 4-26 16,9-1-9-16,3 2-11 0,6-1-3 15,9 0 17-15,10-2 8 0,13-3 14 0,7 0-2 16,15-2-5-16,9 0-9 0,8-3-14 0,10 1-10 15,6 0-6-15,2 0-10 0,-4-1-5 0,-6 0-7 16,-9 2-6-16,-18 0-1 0,-10 3-1 16,-17-1-1-16,-15 2 1 0,-10 1-2 0,-9 3-3 15,-6 1-10-15,-6 2-20 0,0-1-39 0,-5-1-50 16,-5-2-90-16,-3 0-145 0,-3 3-268 0,-12 3-872 16</inkml:trace>
        </inkml:traceGroup>
        <inkml:traceGroup>
          <inkml:annotationXML>
            <emma:emma xmlns:emma="http://www.w3.org/2003/04/emma" version="1.0">
              <emma:interpretation id="{73787FFB-A476-4272-B256-DD5C57D01AB4}" emma:medium="tactile" emma:mode="ink">
                <msink:context xmlns:msink="http://schemas.microsoft.com/ink/2010/main" type="inkWord" rotatedBoundingBox="6726,466 11575,-14 11706,1303 6857,1784"/>
              </emma:interpretation>
              <emma:one-of disjunction-type="recognition" id="oneOf2">
                <emma:interpretation id="interp10" emma:lang="en-IN" emma:confidence="0">
                  <emma:literal>expand?</emma:literal>
                </emma:interpretation>
                <emma:interpretation id="interp11" emma:lang="en-IN" emma:confidence="0">
                  <emma:literal>expanid?</emma:literal>
                </emma:interpretation>
                <emma:interpretation id="interp12" emma:lang="en-IN" emma:confidence="0">
                  <emma:literal>exparid?</emma:literal>
                </emma:interpretation>
                <emma:interpretation id="interp13" emma:lang="en-IN" emma:confidence="0">
                  <emma:literal>expand).</emma:literal>
                </emma:interpretation>
                <emma:interpretation id="interp14" emma:lang="en-IN" emma:confidence="0">
                  <emma:literal>expavid?</emma:literal>
                </emma:interpretation>
              </emma:one-of>
            </emma:emma>
          </inkml:annotationXML>
          <inkml:trace contextRef="#ctx0" brushRef="#br0" timeOffset="1807.174">5891 540 1357 0,'-7'-4'495'0,"-1"2"-412"16,0-3-48-16,8 2-1 0,5 0 2 15,6-3-2-15,1-5 6 0,4-4-13 0,11-7 1 16,4-6 3-16,5-5-3 0,6-3 2 0,-1 1-3 15,1-2-2-15,2-1 1 0,0 2-2 0,-4-3 4 16,-6 0 6-16,-6-2 3 0,-4 0-5 0,-5 5-3 16,-10 2-2-16,-3 8-7 0,-6 7-2 15,-7 4-12-15,-4 2-12 0,-5 5-13 0,-1 1-10 16,-6 6-4-16,-2 4 1 0,-9 5 8 0,0 7 12 16,-4 5 8-16,-5 5 4 0,6 8-1 0,-1 1 3 15,1 7 0-15,9-1 1 0,3 2 5 16,9 0-4-16,4-4 3 0,10-2-1 0,6-3-1 15,8-4 5-15,11 2 6 0,1-3 2 0,7-3 0 16,7-5 1-16,5-2-7 0,6-8-7 16,6-2-6-16,3-1-30 0,1-3-44 0,-4-2-98 15,1-2-146-15,-2-5-200 0,-2-1-414 0,-5-5 419 16</inkml:trace>
          <inkml:trace contextRef="#ctx0" brushRef="#br0" timeOffset="2222.5159">7100-100 2239 0,'-8'-5'73'15,"-1"0"-47"-15,-5 1-35 0,8 4-9 0,6 3 8 16,-3 3 9-16,0 5 4 0,-4 9 7 0,-5 4 2 16,-2 8-1-16,-6 9 4 0,-3 5 0 15,-3 7 3-15,2 5 4 0,-5 1 0 0,0 6-1 16,0 2-5-16,0-3 0 0,0 0-1 0,8-4 0 16,-1-6-4-16,6-7-32 0,4-3-109 0,6-9-180 15,4-3-308-15,4-9-824 0</inkml:trace>
          <inkml:trace contextRef="#ctx0" brushRef="#br0" timeOffset="2008.9521">6691-22 2416 0,'-1'0'97'0,"-1"-3"-84"0,2 1-52 15,7 4-8-15,3 3 11 0,2 3 31 0,1 3 15 16,7 4 3-16,-1 3 7 0,8 5-2 0,4 4 7 16,1 4 4-16,3 1-3 0,3 3 6 0,1 2-8 15,-2-1-6-15,1-1-2 0,0 2-7 16,0-2-4-16,-4 0-15 0,-1-4-63 0,-7-4-141 15,-4-5-196-15,-6-6-377 0,-8-4-362 0</inkml:trace>
          <inkml:trace contextRef="#ctx0" brushRef="#br0" timeOffset="2486.4285">7500-324 1661 0,'-6'-10'717'0,"4"1"-648"0,-4 0-35 0,6 4-26 15,0 7-21-15,3-2-23 0,-3 6 12 0,-3 3 6 16,3 7 18-16,-1 14 31 0,-2 10-5 16,1 10 4-16,-1 6-2 0,-7 10-3 0,2 2 2 0,-5 6-5 15,1-2 1-15,-3 2-2 0,-4 1-3 16,1-1 2-16,-4 3-4 0,-2-4 2 0,1-4-4 16,-2-4-3-16,5-3-4 0,0-3-9 0,1-6-36 15,7-3-94-15,2-6-128 0,4-9-199 16,-4 0-354-16,2-8-217 0</inkml:trace>
          <inkml:trace contextRef="#ctx0" brushRef="#br0" timeOffset="2771.5989">7242 122 1792 0,'12'-23'145'0,"3"-6"-157"15,12-3-34-15,6 5 0 0,6 8 22 0,4-3 24 16,1 3 16-16,1 7 3 0,0 3-3 0,0 5-10 16,-4 5-2-16,-2 4 1 0,-6 5 3 15,-3 5 7-15,-5 4 3 0,-4 7 1 0,-5 1 3 16,-12 4 2-16,-4 0 8 0,-7 6 7 0,-10 0 5 16,-2-3-1-16,-8 2-5 0,-5-9-1 0,-3 4-6 15,-5-4-1-15,-7-1-1 0,4-6-4 0,0-2 1 16,-1-1-3-16,2-6-2 0,5 0-6 0,3-5-19 15,3-5-67-15,4-1-111 0,7-6-158 16,3-1-283-16,7-2-570 0</inkml:trace>
          <inkml:trace contextRef="#ctx0" brushRef="#br0" timeOffset="3420.9616">8571 70 2358 0,'-9'-9'95'0,"-3"-3"-71"0,-2-2-20 0,5 3-2 15,-1 2 1-15,-3 5-3 0,-4-2 1 16,-4 3-1-16,-4 3 7 0,-1 3 8 0,-2 3-4 16,0 7 0-16,-5 3-3 0,3 5-6 0,1 4 2 15,-1 2 1-15,-1-3-2 0,6 7 3 0,5-6-3 16,0 0-2-16,10-2 1 0,5-7 3 0,5 3 1 15,5-4 5-15,3 2 9 0,6-5 1 16,8 0 10-16,1-4-3 0,7-5-5 0,-2 0-5 16,1-6-7-16,2-3 0 0,0-2 2 0,-4-7 5 15,0 0-1-15,-6-3-2 0,1-1 0 16,-1 1-8-16,-4-2 3 0,4 1 0 0,-5-2-1 16,-3 2 5-16,-2 4-5 0,-4-1-3 0,2 6 0 15,-6 2-3-15,-2 5-2 0,2 3-11 0,-6 3-25 16,2 0-34-16,1 2 14 0,-2 5 10 0,1 4 25 15,1 6 36-15,-3 2-11 0,-1 2-2 16,0 0 0-16,3-3-3 0,1 2 3 0,-1 0 1 16,1-5-3-16,0 1 0 0,1-6 0 0,4 0 1 15,2-6 3-15,0-1 6 0,-1-3-1 0,5-3 3 16,-2-1 1-16,4-4 2 0,1-1 5 16,2-5-2-16,0-4-4 0,5 1-1 0,-4-7-4 15,-1-3 1-15,0-1 0 0,3 1 4 0,-2-2-3 16,2-2 0-16,0-2-2 0,-3 1-8 15,5 1 3-15,-4 4-3 0,-3 6 0 0,0 3 0 16,-1 5-2-16,-2 4 0 0,-7 3-3 0,4 2-2 16,-5 4-6-16,-1 1-4 0,2 5 1 15,3 4-1-15,-4 5 14 0,5 6 5 0,-6 3 2 0,1 5 2 16,0-1-5-16,-1-1-2 0,-2 0 0 16,0-4 2-16,-2-2-2 0,-1 0-1 0,2-4 0 15,-1-7-4-15,2-1 6 0,0-7 5 0,0-2 1 16,2-3 9-16,-1-2 2 0,4 1 0 0,-2-3-1 15,0-2-13-15,6 0-13 0,1-6-22 16,3-4-26-16,7-1-33 0,-1-5-53 0,1 2-88 16,4 0-96-16,-6-2-113 0,6-1-126 0,-7 4-227 15,3 0 476-15</inkml:trace>
          <inkml:trace contextRef="#ctx0" brushRef="#br0" timeOffset="3714.9476">9614 45 1 0,'3'0'0'0,"4"1"0"0,-2-1 0 0,3 0 0 16,-4-1 0-16,-3 1 0 0,1 0 108 0,-2 0 201 15,0 1-55-15,-2 2-60 0,2-3-63 16,0 2-58-16,0-2-39 0,0 1-20 0,0-1-11 15,0 0-8-15,0 2 1 0,0-2 0 0,2 1-3 16,-2-1 5-16,0 0 1 0,2 0 8 16,-2 2 12-16,0-2 12 0,0 0 18 0,3 0 15 15,-3 0 11-15,1-2 0 0,-1 2-4 0,0 0-8 16,0-1-8-16,0 1-11 0,-1-2-55 16,-2 2-108-16,1-1-160 0,-1-1-222 0,-5-1-239 15</inkml:trace>
          <inkml:trace contextRef="#ctx0" brushRef="#br0" timeOffset="4057.925">9146-99 1340 0,'6'-3'196'15,"-5"-6"-182"-15,8 1-54 0,-2 4-7 0,4 0 32 16,1 3 33-16,0 1 12 0,0 0-1 0,-3 3 2 16,-1 3 11-16,3 3 11 0,-2 3 16 15,-2 6 5-15,4 3-9 0,-2 3-7 0,-2 3-14 16,2-1-5-16,-2-1-3 0,0 4-1 0,-6-2-2 15,4-4-2-15,-2 3-6 0,-1-5-6 16,-2 0-4-16,-2-1-2 0,-1-4 1 0,1-1-1 16,-1-3-7-16,3-3-40 0,-1 1-90 0,-1-6-109 15,1-1-145-15,2-1-187 0,-1-4-340 0</inkml:trace>
          <inkml:trace contextRef="#ctx0" brushRef="#br0" timeOffset="4590.6802">9894-25 1164 0,'6'-9'188'0,"-4"-6"-66"0,1 0-14 0,0 2 9 16,-3 0 32-16,0 4 18 0,-4 0-20 0,-2 0-25 15,-3 3-36-15,-3-2-33 0,-1 3-19 0,-4-1-20 16,-3 6-8-16,0 4 1 0,-4 3-6 16,-4 2 4-16,2 3 0 0,-4 4-1 0,1 4 4 15,0 1-2-15,2 4 2 0,-1-1-1 0,4 3 2 16,6-4-4-16,4 1-1 0,4 0 0 0,5 0-2 16,5-5 1-16,4 0 4 0,0-4 3 0,7-3 6 15,2-2 9-15,2-3 6 0,0-1 6 16,9-6 1-16,0-1-4 0,3-7-2 0,0-1-3 15,-3-2-4-15,2-7-4 0,-5-4-1 0,3 1-9 16,-1-5-2-16,-7-1-2 0,0-3-2 0,-4-1 0 16,-2 1 1-16,-1-6-5 0,-4-2-2 15,0-3 1-15,2-2-2 0,-3-3 4 0,3-2 2 16,-3 0-2-16,4 3 0 0,-4 5 1 0,0 4-1 16,1 6 3-16,-3 8 3 0,-2 1-1 0,-2 5 2 15,1 4 3-15,-5 8 1 0,5 2 0 16,0 2-7-16,1 1-14 0,-3-1-22 0,2 1-34 15,-1 3 0-15,-4 5 20 0,3 14 24 0,-6 7 34 16,-1 9 5-16,4 4-8 0,-1 1-9 16,3 1 3-16,2 2-1 0,0-1 1 0,0 0 3 15,2 1-2-15,-1-4 1 0,2-1-1 0,-1 0-1 16,0-2-4-16,-1-1 0 0,1-1-5 0,-5-7-40 16,2-1-133-16,2-7-213 0,-7 0-425 15,4-2-627-15</inkml:trace>
          <inkml:trace contextRef="#ctx0" brushRef="#br0" timeOffset="4885.1938">10523-550 1647 0,'10'-4'141'0,"-5"-1"-68"16,7-1-44-16,1 6-14 0,1 4 13 15,2 1 12-15,3 1 6 0,-6 6-1 0,1 2 1 16,-2 7 2-16,-6 1 2 0,4 7 4 0,-8 4 0 16,-2 4-6-16,-1 0-6 0,-10 2-7 0,3-1-5 15,-12-1-6-15,4-1-5 0,-8-2-2 16,0-3-4-16,4 0-2 0,-4-2-3 0,1-2-38 15,4-3-137-15,-2 0-156 0,2-2-249 0,-1 2-600 16</inkml:trace>
          <inkml:trace contextRef="#ctx0" brushRef="#br0" timeOffset="5031.3593">10415 534 2715 0,'-3'1'147'0,"-4"-2"-108"0,3 1-22 16,3 0-6-16,2 0 3 0,1 0 3 0,-1 0 3 15,0 0-1-15,-1-1-10 0,3-1-26 16,2-1-49-16,1-2-84 0,2-4-161 0,-3-4-322 16,4-1-931-16</inkml:trace>
        </inkml:traceGroup>
      </inkml:traceGroup>
    </inkml:traceGroup>
    <inkml:traceGroup>
      <inkml:annotationXML>
        <emma:emma xmlns:emma="http://www.w3.org/2003/04/emma" version="1.0">
          <emma:interpretation id="{AD7871DB-5481-4ED7-AB6E-9F83C4367D55}" emma:medium="tactile" emma:mode="ink">
            <msink:context xmlns:msink="http://schemas.microsoft.com/ink/2010/main" type="paragraph" rotatedBoundingBox="2145,3656 9633,2151 10010,4029 2523,55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12DC79-F531-48D6-918F-C250FCF74CBB}" emma:medium="tactile" emma:mode="ink">
              <msink:context xmlns:msink="http://schemas.microsoft.com/ink/2010/main" type="inkBullet" rotatedBoundingBox="2296,4408 2551,4356 2585,4524 2330,4575"/>
            </emma:interpretation>
            <emma:one-of disjunction-type="recognition" id="oneOf3">
              <emma:interpretation id="interp15" emma:lang="en-IN" emma:confidence="0">
                <emma:literal>•</emma:literal>
              </emma:interpretation>
            </emma:one-of>
          </emma:emma>
        </inkml:annotationXML>
        <inkml:trace contextRef="#ctx0" brushRef="#br0" timeOffset="7814.9719">1554 3736 1483 0,'-6'0'44'0,"0"3"-41"16,-4 3-16-16,-2 3 11 0,6 7 16 16,-5-1 8-16,1 1 5 0,-2 0 11 0,1 1 6 15,2 0 6-15,1-3 2 0,2-2-3 0,1 0-6 16,3-5 0-16,5-4 17 0,4 0 26 0,-3 0 33 16,7-3 15-16,3-1-7 0,0-4-19 15,7-3-33-15,-1-3-22 0,4-2-15 0,2-1-11 16,-9-2-4-16,2 2 3 0,-11 2 5 0,2-1 4 15,-10 3 12-15,-2-4-3 0,-7 3-8 0,1-2-5 16,-10 5-20-16,2-1-7 0,-8 6-4 0,3 0-7 16,-6 3 2-16,1 4 0 0,1-2-4 15,2 4-8-15,7-2-25 0,-4 3-81 0,6 4-174 16,6-1-271-16,0 2-1000 0</inkml:trace>
      </inkml:traceGroup>
      <inkml:traceGroup>
        <inkml:annotationXML>
          <emma:emma xmlns:emma="http://www.w3.org/2003/04/emma" version="1.0">
            <emma:interpretation id="{5E886DD4-D0B3-419E-A943-1BE6F0F902DD}" emma:medium="tactile" emma:mode="ink">
              <msink:context xmlns:msink="http://schemas.microsoft.com/ink/2010/main" type="line" rotatedBoundingBox="3105,3463 9633,2151 10010,4029 3482,5341"/>
            </emma:interpretation>
          </emma:emma>
        </inkml:annotationXML>
        <inkml:traceGroup>
          <inkml:annotationXML>
            <emma:emma xmlns:emma="http://www.w3.org/2003/04/emma" version="1.0">
              <emma:interpretation id="{36694BE2-92F7-4E84-8BEA-743C350A5C05}" emma:medium="tactile" emma:mode="ink">
                <msink:context xmlns:msink="http://schemas.microsoft.com/ink/2010/main" type="inkWord" rotatedBoundingBox="3211,3993 5820,3469 6011,4416 3402,4941">
                  <msink:destinationLink direction="with" ref="{CE79689F-6A3C-4BB8-B862-D3A99D9CC853}"/>
                  <msink:destinationLink direction="with" ref="{DF33A607-08A2-41B9-AC8B-A490F9D5357D}"/>
                </msink:context>
              </emma:interpretation>
              <emma:one-of disjunction-type="recognition" id="oneOf4">
                <emma:interpretation id="interp16" emma:lang="en-IN" emma:confidence="0">
                  <emma:literal>USA</emma:literal>
                </emma:interpretation>
                <emma:interpretation id="interp17" emma:lang="en-IN" emma:confidence="0">
                  <emma:literal>us*</emma:literal>
                </emma:interpretation>
                <emma:interpretation id="interp18" emma:lang="en-IN" emma:confidence="0">
                  <emma:literal>us</emma:literal>
                </emma:interpretation>
                <emma:interpretation id="interp19" emma:lang="en-IN" emma:confidence="0">
                  <emma:literal>use*</emma:literal>
                </emma:interpretation>
                <emma:interpretation id="interp20" emma:lang="en-IN" emma:confidence="0">
                  <emma:literal>using</emma:literal>
                </emma:interpretation>
              </emma:one-of>
            </emma:emma>
          </inkml:annotationXML>
          <inkml:trace contextRef="#ctx0" brushRef="#br0" timeOffset="8386.2262">2315 3497 1219 0,'-6'-25'469'0,"4"-1"-325"0,-1-3-23 0,7 10-11 0,3 4-30 16,2 2 0-16,3-4 11 0,2 2-2 15,-1 5 13-15,-2 1 5 0,-1 9 9 0,0 3-19 16,3 6-24-16,-2 4-22 0,6 7-33 0,-2 8-4 16,0 9 2-16,-4 12-1 0,-5 2 2 15,1 3-6-15,-4 0-3 0,-3-4-1 0,0 8-1 16,-3 2 1-16,-2 0 0 0,2 1 1 0,2-2 1 16,1-5 2-16,1-8-3 0,2-9 1 0,7-7-3 15,1-7-1-15,5-7 1 0,2-6 1 16,3-4 4-16,6-4 4 0,9-7 3 0,2-3-3 15,5-7-2-15,2-5-3 0,2-6-2 0,-5-5 1 16,-1 0-3-16,1-3-1 0,-7-4 1 16,-5-2 2-16,-3-1 3 0,-5-3 1 0,-9 0-3 15,-1 3 0-15,-2-7-2 0,-8 0-1 0,0-1 0 0,-5 0-4 16,0 1 0-16,-5 2-2 0,-3 3-2 16,2 9 0-16,-4 4-4 0,-5 7-2 0,2 3-6 15,-3 5-10-15,1 5-7 0,-4 2-6 16,2 5-6-16,0 1-8 0,2 4-10 0,4 6-33 15,-1-1-118-15,2 5-145 0,3 5-282 0,7-2-919 16</inkml:trace>
          <inkml:trace contextRef="#ctx0" brushRef="#br0" timeOffset="8775.0746">3916 3285 1612 0,'-7'-9'221'16,"-2"-4"-152"-16,-2-2-47 0,0 6-10 0,2 2 2 16,2-3 17-16,-4 1 14 0,-3 0 12 0,-3 0 4 15,-4 4-2-15,-7 4-8 0,-2 4-5 16,-9 1 1-16,-3 8-3 0,1 2-1 0,-2 2-6 16,5 3-7-16,7 0-5 0,3-1-7 0,5-1-5 15,3 3-4-15,9-1-4 0,3 2 1 0,8 0 0 16,4 0 2-16,5 3 5 0,11 1 0 0,0-3 3 15,11 3-3-15,3-5-2 0,6 1 2 16,4 0-2-16,5-1 1 0,0 2-3 0,1 0 1 16,-5-1-2-16,2 1-2 0,-13 1 0 0,-5-3-6 15,-9 2 0-15,-9 0-1 0,-11-2 4 0,-8 1 6 16,-5-1 4-16,-9 0 5 0,-9 1 3 16,-1 1-1-16,-8-4-1 0,-7 1 0 0,-3-2 1 15,-6-5 2-15,4-3-1 0,-2 1 0 0,2-6-5 16,8-2-1-16,1-2-1 0,9-3-2 15,7-2 2-15,5-1-11 0,12-3-59 0,5-3-91 16,6-5-120-16,10 0-144 0,8-5-200 0,12 0-737 16</inkml:trace>
          <inkml:trace contextRef="#ctx0" brushRef="#br0" timeOffset="9404.9204">4343 3550 1883 0,'-9'-4'190'16,"-7"-1"-67"-16,4-3-45 0,9 7-23 0,8-1-16 15,1 0 4-15,10-2-6 0,5-1 3 0,10-5 14 16,5-2 0-16,15 2-7 0,4-8-10 0,7 3-9 15,5-1-16-15,-1 3-6 0,-3 1-15 16,-6 4-36-16,-7 4-83 0,-7 2-145 0,-11 4-232 16,-10 2-988-16</inkml:trace>
          <inkml:trace contextRef="#ctx0" brushRef="#br0" timeOffset="9221.3583">4628 3529 2451 0,'-4'0'128'0,"-3"1"-137"0,-1 7-28 16,1 9 0-16,-2 5 26 0,1 3 6 0,-4 0 5 15,-2 3 2-15,-3 0 2 0,-1 2-2 0,4 0-2 16,-4 0 2-16,1-2-3 0,1-1 4 16,2-5 2-16,5-4 3 0,1-4 5 0,2-7 6 15,2-3 12-15,4-3 12 0,0-2 18 0,0 1 12 16,0-4 10-16,3 0-14 0,0-5-27 0,1-6-23 15,0-8-22-15,4-3-3 0,-3-4 6 16,5-3 4-16,-4-1 3 0,2-4 1 0,-1-2 2 16,1-5-4-16,2-3-2 0,-4-5 1 0,4-6-6 15,2-5 2-15,1-3-2 0,6-1-1 16,4 0-2-16,3 4-3 0,1 4-2 0,7 12-5 16,-5 4-1-16,3 15 4 0,-6 8 2 0,-2 5 8 15,-1 8 3-15,-4 5 7 0,-1 5 4 0,0 4 0 16,-2 6 1-16,0 5-6 0,0 5-3 15,-5 6-2-15,1 5 2 0,-1 8-3 0,-9 7-2 16,1 4 1-16,-3 2-3 0,-5 1 6 0,-2 1 1 16,-1-1 1-16,-3 1 5 0,0-2-5 0,2-1-1 15,-2-10 0-15,-1-4-3 0,7-8 1 0,-2-4-1 16,5-3-2-16,0-5-16 0,2-5-34 16,0-3-95-16,2-4-113 0,0-5-104 0,-2-2-155 15,0-3-413-15,0-6 167 0</inkml:trace>
        </inkml:traceGroup>
        <inkml:traceGroup>
          <inkml:annotationXML>
            <emma:emma xmlns:emma="http://www.w3.org/2003/04/emma" version="1.0">
              <emma:interpretation id="{E4B699C4-3935-4A98-9D14-B3C74457E367}" emma:medium="tactile" emma:mode="ink">
                <msink:context xmlns:msink="http://schemas.microsoft.com/ink/2010/main" type="inkWord" rotatedBoundingBox="7704,2539 9633,2151 10010,4029 8082,4416"/>
              </emma:interpretation>
              <emma:one-of disjunction-type="recognition" id="oneOf5">
                <emma:interpretation id="interp21" emma:lang="en-IN" emma:confidence="0">
                  <emma:literal>20</emma:literal>
                </emma:interpretation>
                <emma:interpretation id="interp22" emma:lang="en-IN" emma:confidence="0">
                  <emma:literal>0</emma:literal>
                </emma:interpretation>
                <emma:interpretation id="interp23" emma:lang="en-IN" emma:confidence="0">
                  <emma:literal>o</emma:literal>
                </emma:interpretation>
                <emma:interpretation id="interp24" emma:lang="en-IN" emma:confidence="0">
                  <emma:literal>@</emma:literal>
                </emma:interpretation>
                <emma:interpretation id="interp25" emma:lang="en-IN" emma:confidence="0">
                  <emma:literal>00</emma:literal>
                </emma:interpretation>
              </emma:one-of>
            </emma:emma>
          </inkml:annotationXML>
          <inkml:trace contextRef="#ctx0" brushRef="#br0" timeOffset="82599.7304">8218 2051 1 0,'-13'-33'0'0,"-7"-9"0"0,-7-9 11 0,4 15 85 15,-1 5 34-15,4 2 24 0,0 3 17 16,-4 6-16-16,2-2-23 0,1 5-22 0,-3 2-38 15,-3 1-8-15,1 2-13 0,0 1-11 0,-1 2-9 16,0 6-3-16,-4 2-4 0,0 2 2 16,3 8-5-16,-1 0-2 0,-2 4-3 0,-3 8-4 15,-3 1-4-15,-4 8-2 0,0 6-3 0,-9 7-4 16,3 7 3-16,-2 7-2 0,0 6-2 0,3 5 4 16,-3 6-6-16,5 7 1 0,2 8 2 15,5 5 1-15,5 0 1 0,6 1 0 0,5-3 3 16,6-1-2-16,7-1 1 0,3-4 1 0,5-2 2 15,6-3-1-15,9-6 0 0,9-5 5 0,6-8 3 16,14-7 7-16,8-4 4 0,9-9 0 0,10-6 1 16,8-11 3-16,7-2 1 0,6-9 1 0,2-5 2 15,7-7-2-15,-4-8-3 0,5-9-3 16,-2-7-4-16,-3-7-4 0,-9-9-4 0,-5-6-2 16,-14-5 2-16,-4-6 4 0,-12-2 2 0,0-6 4 15,-6-3 3-15,-6-7 1 0,-9-6 5 0,2-8 2 16,-10-5 0-16,2-7 2 0,-6-6-2 15,-4-3 2-15,-3-5 3 0,-5 3 2 0,-13 4 3 16,-11 11 5-16,-4 7-3 0,-15 13 5 0,-5 6-5 16,-13 11-8-16,-10 9-10 0,-8 7-21 15,-9 9-7-15,-10 8-10 0,-12 10-5 0,1 10-2 16,-10 16-6-16,-7 9-4 0,4 17-14 0,-5 18-20 16,1 13-29-16,-1 17-63 0,-5 20-113 15,2 11-170-15,0 18-240 0,3 12 29 0</inkml:trace>
          <inkml:trace contextRef="#ctx0" brushRef="#br0" timeOffset="82023.1628">7956 2720 1 0,'-4'-12'329'0,"-7"-5"-89"0,4-5-34 0,2 6-18 16,3-2-26-16,2 2-7 0,0-2-26 0,3-1-32 16,1 1-22-16,1 3-17 0,4-2-17 15,0 2-7-15,2 1-5 0,2-2-8 0,2 1 1 16,6-1-2-16,-3-1-3 0,4 2-4 0,3 4-6 15,-5 5-3-15,2 1-7 0,1 4 1 16,-4 5-12-16,5 4-7 0,-1 8-6 0,-4 3-3 16,0 7 12-16,-2 3 8 0,-2 3 15 0,-5 3 8 15,-6 2 3-15,0 4 4 0,-8 0 2 0,-1-3 4 16,-11 3-1-16,-4-3-1 0,-6 0-2 0,-7-1-5 16,-3-1-2-16,-7-2-2 0,-1-1 0 0,2-5-3 15,-2 2 1-15,-1-2 0 0,5-5-2 16,1 0 0-16,5-8 0 0,5 0 2 0,3-5 2 15,7-1-1-15,5-3 3 0,5-3-1 0,6-2-4 16,2-4-3-16,2 3-15 0,1-1-8 16,3 1-3-16,2 1 3 0,6-1 10 0,10 2 6 15,5-1 1-15,6 1 0 0,2 0 0 0,11 0 3 16,1 0 0-16,4-4 1 0,6 2 2 0,0 0-2 16,5-2 2-16,0 2-5 0,-4-2 3 15,-3 0 1-15,-1-1 1 0,-10 0 3 0,-2-1-1 16,-6 2-2-16,-11 1-5 0,-1-2-5 0,-9 0-20 15,-6 2-49-15,0-1-97 0,-8 2-106 0,-3-3-154 16,-2 0-151-16,-5-1 19 0</inkml:trace>
        </inkml:traceGroup>
      </inkml:traceGroup>
    </inkml:traceGroup>
    <inkml:traceGroup>
      <inkml:annotationXML>
        <emma:emma xmlns:emma="http://www.w3.org/2003/04/emma" version="1.0">
          <emma:interpretation id="{0D2AA39C-288E-414A-BDC4-07531DA5ABC0}" emma:medium="tactile" emma:mode="ink">
            <msink:context xmlns:msink="http://schemas.microsoft.com/ink/2010/main" type="paragraph" rotatedBoundingBox="2085,5575 5213,5281 5334,6579 2207,68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374C01-1ADF-4C5C-BC14-25E8E7922B8B}" emma:medium="tactile" emma:mode="ink">
              <msink:context xmlns:msink="http://schemas.microsoft.com/ink/2010/main" type="line" rotatedBoundingBox="2085,5575 5213,5281 5334,6579 2207,6873">
                <msink:destinationLink direction="with" ref="{50793981-B02E-4155-B76F-D04A344764E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E31749C-221C-44C7-B48F-E569717EA5DD}" emma:medium="tactile" emma:mode="ink">
                <msink:context xmlns:msink="http://schemas.microsoft.com/ink/2010/main" type="inkWord" rotatedBoundingBox="2132,6074 2486,6041 2504,6230 2150,6263"/>
              </emma:interpretation>
              <emma:one-of disjunction-type="recognition" id="oneOf6">
                <emma:interpretation id="interp26" emma:lang="en-IN" emma:confidence="0">
                  <emma:literal>@</emma:literal>
                </emma:interpretation>
                <emma:interpretation id="interp27" emma:lang="en-IN" emma:confidence="0">
                  <emma:literal>o</emma:literal>
                </emma:interpretation>
                <emma:interpretation id="interp28" emma:lang="en-IN" emma:confidence="0">
                  <emma:literal>O</emma:literal>
                </emma:interpretation>
                <emma:interpretation id="interp29" emma:lang="en-IN" emma:confidence="0">
                  <emma:literal>D</emma:literal>
                </emma:interpretation>
                <emma:interpretation id="interp30" emma:lang="en-IN" emma:confidence="0">
                  <emma:literal>°</emma:literal>
                </emma:interpretation>
              </emma:one-of>
            </emma:emma>
          </inkml:annotationXML>
          <inkml:trace contextRef="#ctx0" brushRef="#br0" timeOffset="10049.3347">1410 5450 1573 0,'-10'-6'227'0,"1"-1"-36"0,2 1-13 0,0 5-24 15,5 1-32-15,0 0-29 0,1 1-22 0,0 1-14 16,-1 0-15-16,-3 2-10 0,1 1-10 16,-1 4-6-16,-3 4-1 0,-3 0 0 0,5 5-2 15,-2 0-4-15,6-2 2 0,2-2-3 0,1 1 2 16,3-4 3-16,7-4 3 0,1 2 5 0,9-6 8 16,-3-1 6-16,7-4 2 0,2-2 4 15,3-5-6-15,-4-2-5 0,1-2-2 0,-5-4-6 16,-9 3 4-16,-8-3 1 0,-1-3 0 0,-9 1-1 15,-2 0-5-15,-3 1-9 0,-5 4-9 0,-5 1-8 16,1 7-15-16,-6 4-14 0,-5 5-11 0,-5 6-30 16,-2 12-69-16,-4 6-114 0,1 9-163 15,3 3-408-15,9 3-647 0</inkml:trace>
        </inkml:traceGroup>
        <inkml:traceGroup>
          <inkml:annotationXML>
            <emma:emma xmlns:emma="http://www.w3.org/2003/04/emma" version="1.0">
              <emma:interpretation id="{B8B92DB1-4767-4016-A409-48D276E4B23D}" emma:medium="tactile" emma:mode="ink">
                <msink:context xmlns:msink="http://schemas.microsoft.com/ink/2010/main" type="inkWord" rotatedBoundingBox="3023,5487 4070,5388 4192,6686 3145,6784"/>
              </emma:interpretation>
              <emma:one-of disjunction-type="recognition" id="oneOf7">
                <emma:interpretation id="interp31" emma:lang="en-IN" emma:confidence="0">
                  <emma:literal>Ro</emma:literal>
                </emma:interpretation>
                <emma:interpretation id="interp32" emma:lang="en-IN" emma:confidence="0">
                  <emma:literal>Rob</emma:literal>
                </emma:interpretation>
                <emma:interpretation id="interp33" emma:lang="en-IN" emma:confidence="0">
                  <emma:literal>Row</emma:literal>
                </emma:interpretation>
                <emma:interpretation id="interp34" emma:lang="en-IN" emma:confidence="0">
                  <emma:literal>Rod</emma:literal>
                </emma:interpretation>
                <emma:interpretation id="interp35" emma:lang="en-IN" emma:confidence="0">
                  <emma:literal>Roy</emma:literal>
                </emma:interpretation>
              </emma:one-of>
            </emma:emma>
          </inkml:annotationXML>
          <inkml:trace contextRef="#ctx0" brushRef="#br0" timeOffset="11729.5496">2468 5248 1 0,'1'-3'0'0,"3"-2"106"0,-1 1 67 16,-3 0-6-16,0 2-11 0,0 1-2 0,-3-2-7 15,0 0 2-15,1 0 16 0,2 0 18 0,-2-2 8 16,1 2-2-16,-1-5-11 0,1 4-21 15,-2-2-16-15,1-3-14 0,2 2-15 0,0 2-16 16,0 1-16-16,0 1-7 0,-2 1-10 0,2 2-7 16,0 0-8-16,2 2-11 0,-2-1-9 0,0-1-2 15,0 0-6-15,-2-1 1 0,2 1-1 0,0 0-3 16,0 1 1-16,0-1-3 0,2 0-1 16,-2 0-1-16,0 0-3 0,0 0-2 0,0 2-5 15,0-2-3-15,0 0-5 0,0 0-2 0,0 0-5 16,0 4 3-16,-2 8 5 0,1 6 3 15,-2 6 10-15,-5 6-4 0,4 5 2 0,-5 3-1 16,2 9-2-16,-3 6 0 0,-4 1-1 0,1 3 0 16,-3 1 0-16,-3 0 1 0,0 0 0 15,-4 2-1-15,5-5 0 0,-3-1 0 0,8-2 1 16,0-6 2-16,2-2-3 0,7-10-1 0,0-4-1 16,0-12-4-16,4-4 5 0,4-9-6 0,-4-1-20 15,0-4-26-15,0-2-37 0,0-4-53 16,-4-3-80-16,1-7-73 0,0-2-39 0,1-8 12 0,-5 0 79 15,4-3 89-15,1-3 74 0,-2-3 47 16,1-4 23-16,2-3 10 0,1-4 8 0,1-4 5 16,4-5 8-16,1-3 9 0,0-6 7 0,1-4 7 15,5-6 6-15,2-2 3 0,0 2 7 0,6 3 3 16,1 4-1-16,3 8-1 0,1 6-4 16,1 5-3-16,-2 8-6 0,3 4-4 0,1 6-7 15,0 4-5-15,5 4-4 0,-2 3-4 0,3 2-5 16,-1 7-6-16,4 4-3 0,-5 6-5 0,3 3-1 15,-6 6-3-15,-3 3-2 0,-4 4 2 16,-7 10 1-16,-7 3 1 0,-3 8 1 0,-5 3-1 16,-2 3 7-16,-9 0 6 0,-4 3 6 0,-7 0 4 15,-7-3-5-15,-5 2-3 0,-1-5-3 16,-4-2 0-16,-5-3 1 0,1 1 0 0,-4-6 1 16,1-3 0-16,2-5 3 0,-4-4 5 0,3-9 4 15,1-5 8-15,12-5 2 0,-2-5 3 0,14-2 0 16,0-2 3-16,8 3-1 0,8 2-6 0,3 2-15 15,1 4-29-15,1 1-16 0,3 1-4 0,7 3 4 16,10 9 21-16,-1 4 9 0,13 8 3 16,-3 2 1-16,9 2-2 0,0 3 1 0,0-1 0 15,0 5-1-15,0-3 0 0,-2 2-3 0,-4 0 2 16,0-3 2-16,-6 0 3 0,-7-2-5 0,1-4-2 16,-7-3-2-16,-2-2-8 0,-5-6-11 15,3-5-119-15,1-1-191 0,-7-7-308 0,6 0-950 16</inkml:trace>
          <inkml:trace contextRef="#ctx0" brushRef="#br0" timeOffset="12049.0265">3075 5554 1892 0,'-1'-1'243'15,"-3"-2"-201"-15,-3 0-61 0,4 7-23 0,0 4 11 16,-5 2 31-16,-1 7 19 0,0 0 12 0,-5 4 9 15,-3 3 8-15,1 2-7 0,2-3-4 16,5 5-8-16,1-4-9 0,-1-2-3 0,7-4-6 16,5-3-2-16,6-3 0 0,1-1 7 0,0-2 11 15,6-3 9-15,3-1 13 0,7-4-5 0,1-4-1 16,-2-3-8-16,3-3-7 0,-2-2 4 0,-5-3-4 16,-2-2 3-16,-3-1-1 0,-5-3 2 15,1-3 0-15,-8 2-2 0,1-3 0 0,-6-1-8 16,-7-1-4-16,-2 1-3 0,-2 1-5 0,-2 1 2 15,-4 2-1-15,1 4-4 0,-5 3-1 0,5 1-4 16,-3 2-3-16,5 2 1 0,0 3 1 16,4 0-8-16,9 2-53 0,2-3-152 0,2 1-228 15,11-4-391-15,7-2-640 0</inkml:trace>
        </inkml:traceGroup>
        <inkml:traceGroup>
          <inkml:annotationXML>
            <emma:emma xmlns:emma="http://www.w3.org/2003/04/emma" version="1.0">
              <emma:interpretation id="{EA9A0395-EB77-4B07-A725-6A54C3A5CA8B}" emma:medium="tactile" emma:mode="ink">
                <msink:context xmlns:msink="http://schemas.microsoft.com/ink/2010/main" type="inkWord" rotatedBoundingBox="4604,5383 5217,5325 5316,6382 4703,6440"/>
              </emma:interpretation>
              <emma:one-of disjunction-type="recognition" id="oneOf8">
                <emma:interpretation id="interp36" emma:lang="en-IN" emma:confidence="0">
                  <emma:literal>A</emma:literal>
                </emma:interpretation>
                <emma:interpretation id="interp37" emma:lang="en-IN" emma:confidence="0">
                  <emma:literal>a</emma:literal>
                </emma:interpretation>
                <emma:interpretation id="interp38" emma:lang="en-IN" emma:confidence="0">
                  <emma:literal>AT</emma:literal>
                </emma:interpretation>
                <emma:interpretation id="interp39" emma:lang="en-IN" emma:confidence="0">
                  <emma:literal>At</emma:literal>
                </emma:interpretation>
                <emma:interpretation id="interp40" emma:lang="en-IN" emma:confidence="0">
                  <emma:literal>AS</emma:literal>
                </emma:interpretation>
              </emma:one-of>
            </emma:emma>
          </inkml:annotationXML>
          <inkml:trace contextRef="#ctx0" brushRef="#br0" timeOffset="12479.2119">3965 5377 1828 0,'-4'7'326'0,"-1"12"-291"0,-6 9-30 15,2 10 6-15,1 2 1 0,-3-5 1 0,-1-2 0 16,0-4 4-16,-3 1 7 0,-1-1 13 0,-3-1 13 16,0-3 7-16,7-3 3 0,0-7-8 15,8-2-3-15,-1-6 5 0,1-1 9 0,3-4 17 16,-1-2 8-16,2 0 1 0,-1-5-18 0,0 1-17 15,-3-7-20-15,-2 0-16 0,3-8-2 0,1-5-11 16,-1-3-3-16,6-4-1 0,-1-2-2 16,1-7 4-16,7-4 1 0,-6-8-2 0,6-5-2 15,1-3 0-15,4-6 0 0,5 3 1 0,3-1 6 16,2 1-4-16,2 0 0 0,4 2 0 0,0 3-5 16,1 5 4-16,-3 4-2 0,3 9 0 15,-5 6-3-15,-1 8-2 0,-5 6 0 0,1 6-3 16,-8 7 1-16,0 1-10 0,-2 6 1 0,1 6-1 15,-1 3-1-15,2 9 15 0,1 8 4 16,2 9 6-16,-4 9 6 0,-2 7-5 0,-3 5-2 16,-5 2 1-16,0 0-3 0,-3 0 2 0,-3 1 0 15,-1-4 0-15,-2-3-1 0,1-3 1 0,1-2 1 16,-1-4 2-16,2-4 2 0,0-7-4 16,3-3-1-16,0-6-9 0,2-6-43 0,-1-4-77 0,-1-3-158 15,0-3-220-15,-3-4-285 0,-5-1-678 16</inkml:trace>
          <inkml:trace contextRef="#ctx0" brushRef="#br0" timeOffset="12663.1189">3818 5442 1437 0,'-6'-7'667'16,"1"-1"-502"-16,-3-1-97 0,8 6-50 15,0 3-11-15,5 0-4 0,9-6 15 0,7-1 17 16,10-5 13-16,8 2 13 0,8-4-2 0,2 1-7 15,1-1-8-15,1 2-11 0,-4 1-6 0,-5 4-7 16,-6 5-2-16,-8-4-5 0,-5 4-17 16,-9-2-204-16,-4 4-353 0,-3 3-1004 0</inkml:trace>
        </inkml:traceGroup>
      </inkml:traceGroup>
    </inkml:traceGroup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14.1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DA26E93-C0A4-4226-8B4A-2F5D1FB07F57}" emma:medium="tactile" emma:mode="ink">
          <msink:context xmlns:msink="http://schemas.microsoft.com/ink/2010/main" type="inkDrawing" rotatedBoundingBox="14114,9783 20849,9499 20856,9646 14120,9930" semanticType="underline" shapeName="Other">
            <msink:sourceLink direction="with" ref="{E7362B63-2B2B-4095-9128-A5BF0F78931E}"/>
          </msink:context>
        </emma:interpretation>
      </emma:emma>
    </inkml:annotationXML>
    <inkml:trace contextRef="#ctx0" brushRef="#br0">442 380 2949 0,'-117'-12'75'0,"7"4"-39"0,-7 1-14 0,45 7-23 16,46 0-33-16,29 0-5 0,21-6-3 0,31 0 10 16,31-2 28-16,27-2 2 0,36-3 2 0,26-1-1 15,28 1 0-15,27 0 4 0,22 3-2 16,22 1 0-16,20 5 2 0,13 4-6 0,17 6 4 16,9 2 3-16,4-2 0 0,7-4 3 0,-4-7 0 15,-6-6-6-15,-5-2-3 0,-16-10 4 0,-16-1-2 16,-18-1 6-16,-21-1-1 0,-31 4-5 15,-29 3 1-15,-27 5-3 0,-30 4 1 0,-31-2-10 16,-19 4-43-16,-26 0-66 0,-22 1-89 0,-17-2-126 16,-17 3-198-16,-20-4-333 0,-13-7 31 0</inkml:trace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14.63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1598929-66AE-4465-98B4-7E1D3E3D4019}" emma:medium="tactile" emma:mode="ink">
          <msink:context xmlns:msink="http://schemas.microsoft.com/ink/2010/main" type="inkDrawing" rotatedBoundingBox="14939,3991 19851,4099 19838,4688 14926,4580" semanticType="callout" shapeName="Other">
            <msink:sourceLink direction="with" ref="{98DAABAC-99AB-4C8F-BB03-DD4CAD9E3986}"/>
          </msink:context>
        </emma:interpretation>
      </emma:emma>
    </inkml:annotationXML>
    <inkml:trace contextRef="#ctx0" brushRef="#br0">28 274 1524 0,'-8'-30'708'0,"-4"-1"-686"0,1-3-27 15,14 14-29-15,7 13-18 0,15 1-4 0,16 0 8 16,20 1 21-16,19-4 12 0,19 1 4 16,16-3 5-16,20-2 0 0,17 3 3 0,20-2 5 15,13-4 0-15,18 4 8 0,8-3 1 0,8 2 1 16,9 1-1-16,-1 2-2 0,0 5-1 15,-1 3-3-15,-6 4 0 0,-6 3 1 0,-7 3-2 16,-10 6 6-16,-15-1 0 0,-10 3 0 0,-14-2 0 16,-13-1-3-16,-13-1-2 0,-8-2-3 0,-14-1 0 15,-14-2-2-15,-7-1 0 0,-17-1-2 0,-9 6-2 16,-13-2 2-16,-18 3-1 0,-9 3 1 16,-14-1-3-16,-11 2-18 0,-7 2-19 0,-12 4-16 15,-7 3-10-15,-7-1-7 0,-3 1-13 0,-7 4-43 16,2 6-84-16,0 6-124 0,4 10-123 15,0 17-150-15,2 11 612 0</inkml:trace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55.17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59BA511-1475-421E-B143-AE98263944F7}" emma:medium="tactile" emma:mode="ink">
          <msink:context xmlns:msink="http://schemas.microsoft.com/ink/2010/main" type="writingRegion" rotatedBoundingBox="6209,5139 31579,3928 31848,9564 6479,10776"/>
        </emma:interpretation>
      </emma:emma>
    </inkml:annotationXML>
    <inkml:traceGroup>
      <inkml:annotationXML>
        <emma:emma xmlns:emma="http://www.w3.org/2003/04/emma" version="1.0">
          <emma:interpretation id="{0CD1C5D7-18D7-45EB-BFFE-F1E5AA52A782}" emma:medium="tactile" emma:mode="ink">
            <msink:context xmlns:msink="http://schemas.microsoft.com/ink/2010/main" type="paragraph" rotatedBoundingBox="6247,4975 19709,5024 19698,8063 6236,80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5911F6-37E5-4F08-84E6-A463611AD623}" emma:medium="tactile" emma:mode="ink">
              <msink:context xmlns:msink="http://schemas.microsoft.com/ink/2010/main" type="inkBullet" rotatedBoundingBox="6244,5663 7494,5668 7493,5866 6243,5861"/>
            </emma:interpretation>
            <emma:one-of disjunction-type="recognition" id="oneOf0">
              <emma:interpretation id="interp0" emma:lang="en-IN" emma:confidence="0">
                <emma:literal>-</emma:literal>
              </emma:interpretation>
            </emma:one-of>
          </emma:emma>
        </inkml:annotationXML>
        <inkml:trace contextRef="#ctx0" brushRef="#br0">-20101-1305 1086 0,'-1'-3'173'0,"1"0"-78"0,-3 0-49 15,6 3-77-15,-1-3-57 0,9 0-6 0,3-1 6 0,12-2 47 16,11-5 40-16,11 0 1 0,11-6-2 15,9 2-4-15,10-3-3 0,8 1 0 0,6 0 6 16,6 3 3-16,3-4 6 0,2 6 4 16,-4 2-40-16,-4 4-103 0,-5 3-173 0,-16 6-268 15,-8 6 574-15</inkml:trace>
      </inkml:traceGroup>
      <inkml:traceGroup>
        <inkml:annotationXML>
          <emma:emma xmlns:emma="http://www.w3.org/2003/04/emma" version="1.0">
            <emma:interpretation id="{DE119F04-834D-40CF-B36A-3A40293D6918}" emma:medium="tactile" emma:mode="ink">
              <msink:context xmlns:msink="http://schemas.microsoft.com/ink/2010/main" type="line" rotatedBoundingBox="7901,4981 19709,5024 19698,8063 7890,8020"/>
            </emma:interpretation>
          </emma:emma>
        </inkml:annotationXML>
        <inkml:traceGroup>
          <inkml:annotationXML>
            <emma:emma xmlns:emma="http://www.w3.org/2003/04/emma" version="1.0">
              <emma:interpretation id="{91C7398B-D0D6-432D-80E6-3457E20C5596}" emma:medium="tactile" emma:mode="ink">
                <msink:context xmlns:msink="http://schemas.microsoft.com/ink/2010/main" type="inkWord" rotatedBoundingBox="7901,4981 9642,4987 9636,6768 7894,6761"/>
              </emma:interpretation>
              <emma:one-of disjunction-type="recognition" id="oneOf1">
                <emma:interpretation id="interp1" emma:lang="en-IN" emma:confidence="0">
                  <emma:literal>:</emma:literal>
                </emma:interpretation>
                <emma:interpretation id="interp2" emma:lang="en-IN" emma:confidence="0">
                  <emma:literal>p</emma:literal>
                </emma:interpretation>
                <emma:interpretation id="interp3" emma:lang="en-IN" emma:confidence="0">
                  <emma:literal>f</emma:literal>
                </emma:interpretation>
                <emma:interpretation id="interp4" emma:lang="en-IN" emma:confidence="0">
                  <emma:literal>X</emma:literal>
                </emma:interpretation>
                <emma:interpretation id="interp5" emma:lang="en-IN" emma:confidence="0">
                  <emma:literal>x</emma:literal>
                </emma:interpretation>
              </emma:one-of>
            </emma:emma>
          </inkml:annotationXML>
          <inkml:trace contextRef="#ctx0" brushRef="#br0" timeOffset="279.0214">-18261-1774 391 0,'6'-26'533'0,"5"-9"-454"16,7-6-31-16,4 9-28 0,4 8-15 0,2 3 0 15,6 5 13-15,-4 1 16 0,5 3 14 16,0 4-5-16,1 4-15 0,-2 2-20 0,-1 7-13 15,4 2-3-15,-7 5 0 0,3 5 0 0,-1 2 1 16,0 0 4-16,-1 5 1 0,-4 1 6 0,-1 3 2 16,-4-1 7-16,-1 2 6 0,-2 1 12 15,-8-1 9-15,-4 3-9 0,-9 3-23 0,-7 0-96 16,-6 3-120-16,-8 1-153 0,-6 3-216 0,-10 1 441 16</inkml:trace>
          <inkml:trace contextRef="#ctx0" brushRef="#br0" timeOffset="535.4619">-18454-506 35 0,'2'8'342'15,"4"-2"-83"-15,0 3-117 0,1 0-51 0,-2 1-19 16,4 0-10-16,-3-2-4 0,5-2-1 0,2 3 6 16,-3-6 11-16,6-2 7 0,-1-1-3 15,3-3-1-15,2-1-12 0,5-7-9 0,-4 2-7 16,2-4-9-16,2-5-1 0,-1 0-4 0,-2-2 5 15,-5 2 8-15,-7 1 17 0,-5 0 16 16,-5 4 2-16,-8 1-13 0,-7 3-30 0,-2 2-30 16,-10 2-20-16,-4 0-4 0,-2 7-2 0,-1 4 6 15,1-1 3-15,5 2 2 0,3-1 0 0,7 0-7 16,8 0-41-16,2-2-73 0,7 1-132 0,8-2-177 16,3 1-211-16,12-4 32 0</inkml:trace>
          <inkml:trace contextRef="#ctx0" brushRef="#br0" timeOffset="1033.7766">-17626-449 275 0,'2'3'332'16,"2"1"-180"-16,4 4-74 0,-6 2-21 0,8-2-15 16,-2-2 5-16,1 1 16 0,3-6 30 0,0-1 25 15,2-2 18-15,-1-6-1 0,6-1-28 16,-2-3-21-16,-1-4-20 0,1 1-1 0,-4-4 11 15,-2 0 15-15,-3 3 10 0,-3 1 3 0,-5 6-8 16,-3 3-21-16,-1 1-26 0,-1 2-26 0,2 1-24 16,2 1-13-16,-6 1-9 0,5 1-5 15,-1 1 2-15,-5 1-2 0,4 0-4 0,-3 0-55 0,3 0-85 16,1 0-124-16,3 0-179 0,0 0-212 16,0 0 90-16</inkml:trace>
          <inkml:trace contextRef="#ctx0" brushRef="#br0" timeOffset="783.987">-17085-2063 1626 0,'9'-24'55'0,"3"-4"-59"15,6-3-39-15,-1 15-23 0,7 6 4 0,3 5 10 16,9 2 4-16,0 5 2 0,-2 2 1 0,3 8-1 16,-6 4 10-16,-4 8 6 0,-1 4 12 0,-5 3 19 15,-8 5 15-15,-5 1 11 0,-6 7 1 16,-9 0-49-16,-5 2-129 0,-4 2-177 0,-10 2-294 16,-2 1 484-16</inkml:trace>
        </inkml:traceGroup>
        <inkml:traceGroup>
          <inkml:annotationXML>
            <emma:emma xmlns:emma="http://www.w3.org/2003/04/emma" version="1.0">
              <emma:interpretation id="{98DAABAC-99AB-4C8F-BB03-DD4CAD9E3986}" emma:medium="tactile" emma:mode="ink">
                <msink:context xmlns:msink="http://schemas.microsoft.com/ink/2010/main" type="inkWord" rotatedBoundingBox="14853,5190 19708,5207 19698,8063 14843,8045">
                  <msink:destinationLink direction="with" ref="{F1598929-66AE-4465-98B4-7E1D3E3D4019}"/>
                </msink:context>
              </emma:interpretation>
              <emma:one-of disjunction-type="recognition" id="oneOf2">
                <emma:interpretation id="interp6" emma:lang="en-IN" emma:confidence="0">
                  <emma:literal>Lipton</emma:literal>
                </emma:interpretation>
                <emma:interpretation id="interp7" emma:lang="en-IN" emma:confidence="0">
                  <emma:literal>lepton</emma:literal>
                </emma:interpretation>
                <emma:interpretation id="interp8" emma:lang="en-IN" emma:confidence="0">
                  <emma:literal>Lepton</emma:literal>
                </emma:interpretation>
                <emma:interpretation id="interp9" emma:lang="en-IN" emma:confidence="0">
                  <emma:literal>Lipson</emma:literal>
                </emma:interpretation>
                <emma:interpretation id="interp10" emma:lang="en-IN" emma:confidence="0">
                  <emma:literal>Dipton</emma:literal>
                </emma:interpretation>
              </emma:one-of>
            </emma:emma>
          </inkml:annotationXML>
          <inkml:trace contextRef="#ctx0" brushRef="#br0" timeOffset="14694.8942">-9717-1729 1612 0,'-2'-7'115'0,"1"1"-76"16,-2 0-83-16,3 4-113 0,4 5-8 0,2 5 12 15,-1 7 46-15,3 8 85 0,-1 11 7 16,-2 10 28-16,-4 13 11 0,-6 13 17 0,-3 17 13 16,-9 11 3-16,-6 16 8 0,-4 8-2 0,-4 7-2 15,-2 6-8-15,-6 3-7 0,-2 0-6 0,1 2-9 16,0-6-3-16,-2 0-6 0,6-7-6 0,3-5-8 16,1-8-12-16,5-4-23 0,3-9-67 15,2-6-134-15,2-8-117 0,3-12-95 0,2-10-46 16,3-14 386-16,2-12 100 0,0-15 0 0</inkml:trace>
          <inkml:trace contextRef="#ctx0" brushRef="#br0" timeOffset="14278.7466">-10761-1790 1 0,'0'-20'0'0,"0"-8"86"0,2-5 59 0,-2 8-53 16,1 5-19-16,-1 2 0 0,1 4 11 0,-1 2 25 16,0 3 28-16,0 6-5 0,0 1-45 0,0 2-74 15,0 3-74-15,0 0 0 0,-2 9 27 16,-1 9 59-16,-6 10 41 0,-3 10-6 0,-2 10-8 16,-6 8-19-16,-4 10-2 0,-7 7 0 0,-6 6-7 15,-5 7-3-15,-2 1-2 0,-3 4-7 0,-1 2 3 16,-3-2 1-16,0-3-1 0,0-4 1 0,5-8-4 15,-1-9-4-15,7-3-1 0,5-10 0 0,7-4-2 16,6-12-2-16,5-8-3 0,5-8-6 16,5-10 6-16,5-4 17 0,0-8 19 0,2-3 17 15,2-2 6-15,-1 2-17 0,0-1-30 0,2-1-12 16,1-1-10-16,5 2 2 0,7-2 8 0,3 0-4 16,5 1 3-16,0-1-2 0,7 2 1 15,0-1 8-15,7 1-2 0,1-1-1 0,-1-1 3 16,5-1-2-16,6-5 1 0,3 0 4 0,3-5 1 15,3-2-3-15,3-5 3 0,2 0 0 16,2-7 1-16,0 0 6 0,-3 0 2 0,-3 2-2 16,-7-1-6-16,-6 5-9 0,-9-2-11 0,-4 2-15 15,-8 3-10-15,-3 0-8 0,-5 2 2 16,-5 4 9-16,-3-2 7 0,-1 5 15 0,-5-2 4 16,0-2 4-16,0 2 8 0,-3-3-5 0,0 4 5 15,0-3 5-15,-3 0-3 0,1 4 8 0,2 0 1 16,-2 3 4-16,0 6 4 0,-2 0-10 0,3 1-28 15,1 1-48-15,0 0-67 0,0 3 2 16,0 3 22-16,0 5 45 0,-3 8 61 0,2 1 10 16,-3 7 4-16,0 0 2 0,0 3 5 0,-3 3 5 15,3-4-4-15,-1 4-3 0,1-3-11 0,3-3-22 16,1-4-32-16,1-3-175 0,6-8-205 16,-1-5-166-16</inkml:trace>
          <inkml:trace contextRef="#ctx0" brushRef="#br0" timeOffset="14422.1047">-10114-1408 1308 0,'-4'-5'18'0,"0"-1"-109"0,0 4-179 0,-2 4-212 15,5 4 0-15</inkml:trace>
          <inkml:trace contextRef="#ctx0" brushRef="#br0" timeOffset="14940.6572">-10140-434 1 0,'15'-72'125'0,"8"-21"68"0,6-17-61 0,3 16-50 15,3 19-23-15,7 9-17 0,3 9-11 0,2 4-1 16,10 7 4-16,6 7-9 0,2 8-7 0,2 6-10 15,7 13-12-15,-4 6-1 0,-2 7-3 0,-1 9-5 16,-5 7-1-16,-8 8-3 0,-13 6-11 16,-3 5-4-16,-14 7 1 0,-9-2 7 0,-11 1 22 15,-8 0 17-15,-10-2 14 0,-9 0 9 0,-6 2 4 16,-9-1 3-16,-5-5 2 0,-9 1 1 0,-5-3-2 16,-2-5 0-16,1-2 2 0,6-7 2 15,2-7-5-15,10-3-41 0,2-10-129 0,10-6-119 16,3-7-164-16,7-6 81 0</inkml:trace>
          <inkml:trace contextRef="#ctx0" brushRef="#br0" timeOffset="15160.2618">-8495-1868 273 0,'6'-8'267'0,"-4"2"-105"0,6-4-111 0,-3 5-76 0,-1 6-47 15,4 4-29-15,-2 4 20 0,1 10 32 0,-4 9 42 16,-3 12 53-16,-3 10 15 0,-8 12 16 0,-3 7 8 16,-5 9 3-16,-1 4 4 0,-5 2-5 0,3 2 1 15,-5 1-10-15,0 1-6 0,-5-2 0 16,1-2-12-16,-2-2-19 0,0-3-75 0,1-5-257 16,3-6-283-16,6-7 109 0</inkml:trace>
          <inkml:trace contextRef="#ctx0" brushRef="#br0" timeOffset="15883.4257">-9042-989 1544 0,'8'-25'63'0,"6"-8"-59"0,13-10-30 16,7 7-8-16,11 4 0 0,8 2 7 15,5 2 0-15,2 6-1 0,5 3 2 0,-6 5-3 16,-3 3 0-16,-1 6 2 0,-3 4-1 0,-5 2-1 15,-4 4-12-15,-5 3-14 0,-10 6-22 16,-4 2-20-16,-12 9 9 0,-5 1 21 0,-10 6 36 16,-1 6 37-16,-9 5 14 0,-6 1 1 0,-1 4 2 15,-6-4-1-15,-2 3-4 0,1-7 1 0,2-1-5 16,5-7-5-16,6-8-6 0,6-4-9 0,6-10 10 16,6-4 37-16,2-6 41 0,5 0 32 0,6-4 11 15,12-5-26-15,3-6-31 0,8-3-24 0,8-9-16 16,-1 0-5-16,0-1 0 0,-5 0 2 15,-2-3 8-15,-5-2 3 0,-11-4 9 0,-7-1-2 16,-6-2-9-16,-8 2-8 0,-9 3-17 0,-3 1-9 16,-4 6-1-16,-9 4-5 0,-1-1-5 15,-2 7-8-15,-3 2-14 0,-3 5-8 0,-1 3 0 16,-3 7 3-16,-1 2 6 0,-1 3 6 0,5 2 8 16,3-2 11-16,6-1 12 0,11-3 5 15,8 0-2-15,4 0-8 0,8-3-8 0,7-1-4 16,9-4 4-16,11-4 6 0,10 0 1 0,8-6 1 15,6 4-3-15,6-4 0 0,2 1 0 0,2 0-3 16,2 4 0-16,-2 4-4 0,-7 1-8 16,-4 8-5-16,-5 6-10 0,-12 5-6 0,-5 4-7 0,-13 6-4 15,-5 6 1-15,-4 3 2 0,-9 1 11 16,-3 3 15-16,-4 0 16 0,-3 1 10 0,-7 1 9 16,0 4 1-16,-2 0-1 0,0-2 3 0,-5 2-2 15,1-8-2-15,4-1-3 0,0-6-2 0,9-8-3 16,-2-8 1-16,6-6 21 0,2-3 40 15,6-2 32-15,0-4 14 0,9-4-9 0,4-8-33 16,8-6-24-16,4-6-17 0,6-3-10 0,-1-7-6 16,5-2-1-16,-1-3 0 0,2 0-1 0,-4 3-3 15,-4 2-7-15,1 5-5 0,0 6-5 16,-6 4-1-16,3 4-4 0,-3 8-6 0,-3 5-14 16,-2 7-25-16,-3 5-16 0,-5 7 1 0,-4 8 19 15,-2 8 29-15,-7 4 23 0,-2 5 13 16,-2 4 6-16,0-1 7 0,0 3 7 0,1 1 4 15,7-5 1-15,-4-3-12 0,5-4-7 0,3-5 1 16,3-2 1-16,4-1 11 0,4-4 15 16,9-6 6-16,1-2-4 0,9-4-68 0,8-4-250 15,-3-3-381-15,-3-6-383 0</inkml:trace>
        </inkml:traceGroup>
      </inkml:traceGroup>
    </inkml:traceGroup>
    <inkml:traceGroup>
      <inkml:annotationXML>
        <emma:emma xmlns:emma="http://www.w3.org/2003/04/emma" version="1.0">
          <emma:interpretation id="{A0A12EB3-6D73-4980-B1B0-22A1C895D1BC}" emma:medium="tactile" emma:mode="ink">
            <msink:context xmlns:msink="http://schemas.microsoft.com/ink/2010/main" type="paragraph" rotatedBoundingBox="14560,7407 31706,6588 31848,9564 14702,103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58697E8-482F-48D1-B424-497969720053}" emma:medium="tactile" emma:mode="ink">
              <msink:context xmlns:msink="http://schemas.microsoft.com/ink/2010/main" type="line" rotatedBoundingBox="14560,7407 31706,6588 31848,9564 14702,10383"/>
            </emma:interpretation>
          </emma:emma>
        </inkml:annotationXML>
        <inkml:traceGroup>
          <inkml:annotationXML>
            <emma:emma xmlns:emma="http://www.w3.org/2003/04/emma" version="1.0">
              <emma:interpretation id="{E7362B63-2B2B-4095-9128-A5BF0F78931E}" emma:medium="tactile" emma:mode="ink">
                <msink:context xmlns:msink="http://schemas.microsoft.com/ink/2010/main" type="inkWord" rotatedBoundingBox="14566,7541 19906,7286 19991,9054 14651,9310">
                  <msink:destinationLink direction="with" ref="{8DA26E93-C0A4-4226-8B4A-2F5D1FB07F57}"/>
                </msink:context>
              </emma:interpretation>
              <emma:one-of disjunction-type="recognition" id="oneOf3">
                <emma:interpretation id="interp11" emma:lang="en-IN" emma:confidence="0">
                  <emma:literal>Nestea</emma:literal>
                </emma:interpretation>
                <emma:interpretation id="interp12" emma:lang="en-IN" emma:confidence="0">
                  <emma:literal>Nester</emma:literal>
                </emma:interpretation>
                <emma:interpretation id="interp13" emma:lang="en-IN" emma:confidence="0">
                  <emma:literal>Neste</emma:literal>
                </emma:interpretation>
                <emma:interpretation id="interp14" emma:lang="en-IN" emma:confidence="0">
                  <emma:literal>Neser</emma:literal>
                </emma:interpretation>
                <emma:interpretation id="interp15" emma:lang="en-IN" emma:confidence="0">
                  <emma:literal>Nested</emma:literal>
                </emma:interpretation>
              </emma:one-of>
            </emma:emma>
          </inkml:annotationXML>
          <inkml:trace contextRef="#ctx0" brushRef="#br0" timeOffset="16847.1385">-11155 914 1637 0,'-19'27'0'0,"-9"19"-40"0,-11 23 32 16,-5 16 3-16,1 4-1 0,0 6-6 0,2-1-13 15,2-3-10-15,4-3-7 0,0-7 1 0,6-2 11 16,-1-6 4-16,1-2 11 0,2-7 7 15,5-6-5-15,2-8-63 0,7-14-149 0,9-13-144 16,1-13-131-16,4-14 340 0</inkml:trace>
          <inkml:trace contextRef="#ctx0" brushRef="#br0" timeOffset="17132.8382">-11576 1006 997 0,'7'-28'141'0,"2"-3"-49"16,5-2-69-16,3 15-48 0,1 8-26 0,-1 7-21 15,12 7-3-15,2 8 10 0,5 8 23 16,7 11 36-16,-1 11 24 0,-2 5 23 0,0 12 10 16,-3 5 2-16,-5 8-1 0,3 3-8 0,-7-1-13 15,3 3-8-15,1-3-3 0,-3 2-4 0,4-7 0 16,0-6-2-16,1-10 0 0,0-11-4 16,3-12 9-16,0-8 11 0,-1-11 19 0,2-11 29 15,2-9 13-15,-1-11 1 0,0-8-10 0,0-9-15 16,-2-8-9-16,-6-9-3 0,-1-6-2 0,-9-7-9 15,-2-6-8-15,-4-2-8 0,-5-5-11 16,-2 1-2-16,-1-2-11 0,0 6-8 0,-2 8-12 16,-1 9-21-16,-2 12-77 0,-2 13-178 0,-4 9-185 15,-6 9-306-15,-1 6 369 0</inkml:trace>
          <inkml:trace contextRef="#ctx0" brushRef="#br0" timeOffset="17694.5617">-10270 1794 1310 0,'19'-18'134'0,"10"-9"-79"0,12-8-24 0,2 3-16 15,1-3-1-15,7-5-1 0,2-3-3 0,1-1 3 16,-6 4-1-16,-5 0 2 0,-8 4 5 0,-8 0 4 16,-3 3 6-16,-8 0 4 0,-4 4 2 15,-5 2 3-15,-3 1 2 0,-7 8-2 0,-4 2-8 16,-1 4-11-16,0 4-21 0,-4 4-26 0,-1 6-10 15,-6 5-5-15,-1 8 10 0,-7 9 20 16,-5 11 8-16,-4 6 6 0,-7 8 4 0,3 4 0 16,-1-1-3-16,4 3 1 0,5-1-1 0,4 3-2 15,6-5 4-15,9-2-8 0,1-8 0 0,10-7-4 16,8-8-2-16,4-8 11 0,8-9 14 16,2-4 21-16,8-7 12 0,6-5 6 0,5-6-7 15,5-9-10-15,4-4-8 0,3-5-12 0,3-3-2 16,2-2-2-16,-1-3-2 0,3-1 5 15,-2-4-1-15,-1-1 0 0,-7-1 1 0,-4 2-2 16,-3 1-1-16,-8 1-2 0,-6 4 5 0,-6 4 1 16,-7 2 3-16,-3 8 1 0,-9 3 0 0,1 6 5 15,-2 4 0-15,-2 6 0 0,-2 1-21 0,2 3-36 16,1 1-36-16,-1 4-10 0,1 4 8 0,-2 7 25 16,-2 7 33-16,3 6 8 0,-1 6 3 15,2 2 2-15,5-1-2 0,0 0-2 0,6-2 2 16,2 0-6-16,2-2 3 0,5-3-1 0,4 0 4 15,-1-2 1-15,2 0 3 0,1-1 2 16,-5-6-4-16,-3 0 4 0,-5-3 2 0,-8-3 17 16,-3-3 26-16,-9-1 18 0,-5-2 9 0,-8 1-5 15,-8-3-15-15,-14 1-14 0,-5-3-9 0,-12-4-5 16,0 0-10-16,-4-4-3 0,4-3-5 16,3 1-2-16,6-3-1 0,7 0-8 0,9-5-7 15,5 2-20-15,11-2-58 0,4-3-101 0,14-3-140 16,8 1-191-16,11-8-192 0,8 0-45 0</inkml:trace>
          <inkml:trace contextRef="#ctx0" brushRef="#br0" timeOffset="17919.4034">-8617 296 1348 0,'0'-18'392'0,"-1"-3"-91"0,0-1-102 15,-1 13-91-15,0 7-55 0,2 2-51 16,0 3-39-16,2 3-11 0,0 11 10 0,-2 8 27 15,-2 17 27-15,0 13 9 0,-4 11 7 0,2 10-1 16,-1 9 2-16,-3 5-1 0,-4 6-4 0,-2 2 1 16,-6 6-2-16,0-2-1 0,-8 1 0 15,-1-3-5-15,-2-2-3 0,4-5-5 0,4-9-6 16,3-10-6-16,8-8-13 0,4-9-32 0,4-11-116 16,9-9-202-16,5-8-338 0,2-9-655 15</inkml:trace>
          <inkml:trace contextRef="#ctx0" brushRef="#br0" timeOffset="18065.0315">-8917 1210 2438 0,'3'-27'68'0,"3"-3"-62"0,13-6-21 0,9 8-9 15,19 1-14-15,18-3-36 0,12 1-209 0,11 1-300 16,-3 8-619-16</inkml:trace>
          <inkml:trace contextRef="#ctx0" brushRef="#br0" timeOffset="18674.0221">-8310 1504 2034 0,'-1'-4'188'0,"1"-6"-109"0,5-6-71 16,9-1-26-16,5-8 0 0,14-5 5 0,3-1 6 15,9-3 2-15,-2 3 1 0,2-1 6 0,-1 2 1 16,-3-3-1-16,-3 5 7 0,-5 1-2 16,-9 0 3-16,-3-1 8 0,-9 3 1 0,-5 1 3 15,1 1 5-15,-8 4-2 0,-1 5-8 0,-9 4-12 16,0 4-16-16,-4 4-13 0,-5 7-5 0,-10 8 4 16,-6 7 10-16,-7 5 12 0,-6 6 8 15,0 7 6-15,0 4 2 0,-2 2 2 0,8 6-7 16,2 2 0-16,3-3-4 0,11 0-5 0,5-1 4 15,10-3-8-15,14-6-1 0,10-6 2 16,11-5 1-16,8-10 13 0,13-6 5 0,3-8 5 16,11-5-3-16,7-5-4 0,6-9-3 0,5-1-4 15,0-5-1-15,4-4-3 0,-2-1-4 0,4-3-4 16,-3 0-3-16,4-6 0 0,-11 1-7 0,-2-5-1 16,-12-1-5-16,-14-2-1 0,-9-3 9 0,-7 0 7 15,-7 1 12-15,-10 5 3 0,-8 6 4 16,-1 7 3-16,-7 11-8 0,-2 3-5 0,-5 5-14 15,-5 6-15-15,-6 6 0 0,-5 8 1 0,-9 6 13 16,-6 8 12-16,-8 8 5 0,1-1 3 0,-5 6-2 16,3-1-2-16,4-1-3 0,7 2 3 15,2-3-2-15,10-1-2 0,4-5-8 0,12-4-13 16,9-8-6-16,6-3 7 0,11-7 19 0,10-8 21 16,13-2 10-16,6-8 0 0,15-10-10 15,11-6-6-15,1-5-2 0,5-3-6 0,-6 2 3 16,-6 3-8-16,-11 6-1 0,-10 6-2 0,-12 10-9 15,-7 1-2-15,-9 8-5 0,-5 2 1 0,-5 4 7 16,1 6 9-16,2 2 9 0,-6 4 4 0,5 1 1 16,-1 0-7-16,-2 2-2 0,8-2-2 0,-1-2-1 15,4-8 9-15,3-3 4 0,9-3 5 16,7-3 5-16,13-8-3 0,7-4-3 0,12-4-4 16,2-2-5-16,-2 2-32 0,-8-1-212 0,-8 1-340 15,-14 7-872-15</inkml:trace>
        </inkml:traceGroup>
        <inkml:traceGroup>
          <inkml:annotationXML>
            <emma:emma xmlns:emma="http://www.w3.org/2003/04/emma" version="1.0">
              <emma:interpretation id="{1F40C45D-9926-4E10-9509-2AB8E1362FE9}" emma:medium="tactile" emma:mode="ink">
                <msink:context xmlns:msink="http://schemas.microsoft.com/ink/2010/main" type="inkWord" rotatedBoundingBox="24438,6935 31706,6588 31848,9564 24580,9911">
                  <msink:destinationLink direction="with" ref="{78844F73-96A7-40A8-A0D9-44FD6D8898BC}"/>
                </msink:context>
              </emma:interpretation>
              <emma:one-of disjunction-type="recognition" id="oneOf4">
                <emma:interpretation id="interp16" emma:lang="en-IN" emma:confidence="0">
                  <emma:literal>capital</emma:literal>
                </emma:interpretation>
                <emma:interpretation id="interp17" emma:lang="en-IN" emma:confidence="0">
                  <emma:literal>Capital</emma:literal>
                </emma:interpretation>
                <emma:interpretation id="interp18" emma:lang="en-IN" emma:confidence="0">
                  <emma:literal>hospital</emma:literal>
                </emma:interpretation>
                <emma:interpretation id="interp19" emma:lang="en-IN" emma:confidence="0">
                  <emma:literal>capitol</emma:literal>
                </emma:interpretation>
                <emma:interpretation id="interp20" emma:lang="en-IN" emma:confidence="0">
                  <emma:literal>capita</emma:literal>
                </emma:interpretation>
              </emma:one-of>
            </emma:emma>
          </inkml:annotationXML>
          <inkml:trace contextRef="#ctx0" brushRef="#br0" timeOffset="22507.5022">993 262 520 0,'-7'-27'377'0,"-5"-7"-274"0,2-7-17 16,-4 7 22-16,4 7 18 0,-9 0 14 0,3 3-3 15,-4 6-21-15,-5 2-18 0,0 7-26 16,-3 4-11-16,-8 8-2 0,-6 6 9 0,-4 12 8 15,-7 7 1-15,-5 10-4 0,-4 9-5 0,-2 12 0 16,-2 6-10-16,6 11-9 0,4-2-7 0,2 5-15 16,6 0-2-16,1 2-5 0,7 3-4 15,5-4-1-15,12-1-7 0,10-6-7 0,9-6-7 16,8-4 0-16,10-10-4 0,12-6-2 0,13-4 4 16,12-3 0-16,4-3 6 0,10-6 6 15,6-7 4-15,10-8 0 0,3-5-6 0,5-8-7 16,3-4-13-16,1-6-12 0,-2-1-23 0,2-6-41 15,-8-2-33-15,1-5-29 0,-8-1-17 0,-6-3 3 16,-11 0 7-16,-9-2 24 0,-5-6 38 16,-7 2 46-16,-4 1 45 0,-10-4 35 0,-9 3 22 15,-6 1 16-15,-4 1 10 0,-6 1 4 0,-6 1-1 16,-1 2 3-16,-4 5 3 0,-7-1 3 0,-4 6-3 16,-2 5-9-16,-9 4-16 0,-4 5-14 15,-2 3-7-15,-6 6-6 0,-3 5-1 0,-5 4-5 16,-2 8 0-16,-2 2 3 0,4 1-2 0,5 3 1 15,1 0-5-15,10-1-7 0,0-2-4 0,6 2-4 16,7-7-7-16,9 0-6 0,6-5-6 0,10-8-1 16,9 0 8-16,4-4 10 0,13-6 12 15,4-6 5-15,11-4-7 0,4-5-3 0,4-2-5 16,3-4-4-16,-1 3 2 0,-6-2-4 0,-8 7-1 16,-6 1-3-16,-11 10-1 0,-5 2 3 0,-9 2 1 15,-1 10 5-15,-2 1 1 0,-5 7 3 16,2 2 2-16,-4 5 0 0,2 3 1 0,2-1-4 15,2 3-2-15,1-3-6 0,2-1-4 0,2-3-2 16,5-3-2-16,6-3 4 0,7-6 6 16,3-7 5-16,12-6 4 0,6-8-5 0,6-8 0 15,4-5-6-15,6-6-12 0,3-4-35 0,-4-5-55 16,-9 0-45-16,-3-3-31 0,-11 0 4 0,-3-4 13 16,-7-3 9-16,-2-8 14 0,-5-7 25 15,-3-3 38-15,-5-2 43 0,-1-1 29 0,0 1 12 16,1-5 3-16,-1 1 1 0,0 1 15 0,0 0 23 15,5 3 32-15,-1 5 29 0,-4 9 20 0,0 4 8 16,-2 12 6-16,-5 9 2 0,-2 10-7 0,-2 5-4 16,-3 4-22-16,0 3-26 0,-3 7-37 15,-1 1-48-15,0 5-15 0,1 8 2 0,-1 9 18 16,-4 17 25-16,-5 15-2 0,-1 13-7 0,1 10-7 16,-4 7 0-16,-6 10-1 0,3 3 3 0,-6 12 4 15,-1 3 0-15,-5 6 0 0,-1 5-8 0,-4 4-6 16,0 4-9-16,-2-1-6 0,0 0-7 15,0-9-18-15,2-7-23 0,5-7-22 0,-2-8-14 16,10-4 1-16,0-9-1 0,4-8-12 0,5-17-38 16,-3-15-89-16,8-16-123 0,-1-13-118 15,-1-14-140-15,5-9 92 0,0-14 518 0</inkml:trace>
          <inkml:trace contextRef="#ctx0" brushRef="#br0" timeOffset="22899.1569">1737 1915 1 0,'12'-71'0'0,"3"-21"0"16,4-21 289-16,-3 16 99 0,4 13-28 0,-2 6-52 15,4 7-74-15,4 6-65 0,1 2-45 0,2 8-36 16,9 3-26-16,2 7-23 0,8 3-17 0,8 2-6 16,2 7-8-16,5 6-5 0,3 10-1 15,-3 6-8-15,-5 10-3 0,-1 8 1 0,-6 5-4 16,-9 9 11-16,-10 1 8 0,-5 6 6 0,-13 2-17 16,-6 2-8-16,-10 0-4 0,-9 2 7 0,-12 0 32 15,-4-1 9-15,-11-2 6 0,-3 0-7 0,-2-6 0 16,-5-2-1-16,3-2-1 0,3-6 0 15,7-2-2-15,-1-5 3 0,9-3-2 0,8-7-1 16,9-2-18-16,2-5-61 0,12-5-29 0,5-2-21 16,10-8 2-16,12-6 48 0,9-3 18 0,11 0 10 15,5-4 8-15,8 0 1 0,1 2 5 16,-1 3 4-16,-5-2 2 0,2 3 3 0,-8 1 6 16,-2 2 8-16,-8 4 9 0,-5 4 16 0,-12 4 9 15,-8 7 3-15,-2 3-5 0,-8 3-14 16,-7 4-7-16,1 2 7 0,0 3 13 0,1 10 10 15,-2 3 13-15,1 9-2 0,-4 7-6 0,1 4-3 16,-4-2-18-16,2 1-12 0,2-2-8 0,-3-1-9 16,-3 1-2-16,6-5-8 0,-1-3-11 15,2-2-23-15,0-6-38 0,2-9-60 0,6-4-112 0,-3-7-264 16,8-4-393-16,6-8 141 0</inkml:trace>
          <inkml:trace contextRef="#ctx0" brushRef="#br0" timeOffset="23017.4363">3349 578 2524 0,'-5'-5'86'15,"2"-1"-202"-15,6-2-96 0,5 5-148 0,6 2-384 16,11-4-433-16</inkml:trace>
          <inkml:trace contextRef="#ctx0" brushRef="#br0" timeOffset="23402.4315">3357 809 2495 0,'7'-15'186'0,"5"-7"-169"0,9-6-51 16,15 6 0-16,14 2 6 0,9 4 11 0,7 1 5 16,-1 3-24-16,5 6-114 0,-4 5-239 0,-10 1-329 15,-1 1-561-15</inkml:trace>
          <inkml:trace contextRef="#ctx0" brushRef="#br0" timeOffset="23231.0216">3757-59 1803 0,'-7'-12'932'0,"4"1"-856"15,-1 3-63-15,6 5-46 0,0 6-14 0,1 2 5 16,5 5 10-16,-4 11 36 0,7 11 16 0,-2 10 1 16,-2 11 1-16,-1 10 1 0,-3 9 3 0,-4 11 1 15,-7 10 3-15,-4 7-9 0,-4 1-6 0,-6 4-4 16,-9 1-6-16,2-4-3 0,-7-7-12 15,5-6-18-15,3-13-22 0,1-12-20 0,7-9-49 16,6-11-112-16,9-7-273 0,-3-13-484 0,7-7 92 16</inkml:trace>
          <inkml:trace contextRef="#ctx0" brushRef="#br0" timeOffset="24437.6594">-1870 614 2139 0,'3'-12'95'0,"1"-2"-80"0,0 0-41 0,2 7-8 16,0 4-6-16,5 3 4 0,1 0 18 16,4 6 19-16,0 5 17 0,3 9 16 0,2 5 8 0,1 5-4 15,-1 1-5-15,2 0-6 0,0 1-7 16,1-2 6-16,-1-4 17 0,8-1 24 0,1-8 24 15,15-1 17-15,5-9 7 0,11-13-7 0,16-12-14 16,14-17-19-16,18-15-22 0,20-14-14 16,16-10-15-16,14-11-3 0,7-6-6 0,7-7-3 15,-10-7 1-15,-11-3-9 0,-7 1-8 0,-19 2-5 16,-17 15-5-16,-24 15-5 0,-24 23-2 0,-21 21-10 16,-22 14-25-16,-13 8-63 0,-6 7-97 15,-4 7-58-15,-5 7-94 0,-3 8-124 0,-3 9-189 16,-5 12-230-16</inkml:trace>
          <inkml:trace contextRef="#ctx0" brushRef="#br0" timeOffset="23958.9473">4424 618 808 0,'3'-7'757'0,"-8"0"-546"0,2-1-90 0,2 5-20 16,-6 3-23-16,-1 1-22 0,-7 1-19 0,-5 3-21 15,-5 2 14-15,-5 7 11 0,-7 2 0 16,-2 3 5-16,-2 4-3 0,1-1-6 0,-1 2 2 16,2 1-9-16,0 1-4 0,7-1-5 0,8-1-5 15,3-2-4-15,15 0-9 0,-1-5-4 0,10 0-6 16,5-2 4-16,5-2 5 0,9-4 6 0,8-3 8 15,11-3-3-15,6-5-4 0,0-2 3 16,2-2-3-16,-6-3-2 0,1-3 4 0,-12 0 3 16,-2 2-1-16,-7-2 2 0,-8 6 1 0,-3 3-5 15,-7 0 8-15,-1 3 5 0,-4 0 0 16,-1 2-13-16,-2-1-33 0,-1 0-10 0,3 4-5 16,-1 1 13-16,0 3 17 0,0 1 8 0,2-1-1 15,2 0-5-15,2-3 7 0,4 0-1 0,2-1 9 16,8-3 6-16,6 0-1 0,3-5 0 0,4 0-3 15,5-7-2-15,-3-5-2 0,5 0 1 16,1-6 2-16,-2 2-5 0,-1-2 3 0,-3-5-1 16,2-3-3-16,-5-3 1 0,0-6-6 15,1-5-1-15,-6-4-3 0,-3-7-2 0,2-5 3 0,1-3 2 16,-1-4 1-16,-1-4 2 0,-3-5 1 16,3 2 1-16,-4 1-1 0,1 1 7 0,-4 5-4 15,-3 4 5-15,-2 6 3 0,-5 7-2 0,0 12 5 16,-4 5 5-16,-2 8 8 0,-7 8 1 0,4 4-1 15,-4 8-21-15,-2 2-20 0,0 4-12 16,1 8-6-16,-11 12 16 0,-5 14 13 0,-6 15 3 16,-1 13 3-16,-3 9-5 0,5 8 2 0,4 2 1 15,-1 4 5-15,10 4-2 0,0-3-2 0,4-7 2 16,11-3-6-16,6-7 1 0,11-6 0 16,7-6-4-16,5-7 8 0,8-1 1 0,6-6 1 15,8-5 3-15,3-2-5 0,1-11-3 0,-2-10-4 16,-1-6-24-16,-7-4-70 0,-5-8-115 15,-5-10-251-15,-15-2-407 0,-10-10-483 0</inkml:trace>
        </inkml:traceGroup>
      </inkml:traceGroup>
    </inkml:traceGroup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37.6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6C69586-C259-43DE-967F-173F92A4E617}" emma:medium="tactile" emma:mode="ink">
          <msink:context xmlns:msink="http://schemas.microsoft.com/ink/2010/main" type="inkDrawing" rotatedBoundingBox="1155,14042 9503,13594 9522,13945 1174,14393" semanticType="underline" shapeName="Other">
            <msink:sourceLink direction="with" ref="{E8A1B58E-3608-4010-B525-204EC3360568}"/>
            <msink:destinationLink direction="with" ref="{0D64DA1D-5C1E-4096-A217-DCC7BCE9011B}"/>
          </msink:context>
        </emma:interpretation>
      </emma:emma>
    </inkml:annotationXML>
    <inkml:trace contextRef="#ctx0" brushRef="#br0">303 676 1 0,'-38'-12'27'0,"-12"-4"185"16,-12-4 20-16,18 4-46 0,8 1-32 15,9 1-6-15,8 3-5 0,4-2 7 0,6 2-3 16,6-3-14-16,5 2-25 0,2-1-33 0,9-3-26 16,11-1-20-16,11-3-9 0,9 0-2 0,11 2 1 15,11-2 6-15,6 1-2 0,9 4 3 16,9 1-1-16,8-1 0 0,17 3 4 0,7-4 0 16,24 4 2-16,11 0-3 0,15 3-2 0,17-4-5 15,16 1-2-15,17 2 1 0,16 1-7 16,14 1-3-16,12 2-3 0,8 5-7 0,4 1 2 15,7 1 0-15,7 2 0 0,5 2 0 0,7-3 1 16,-2-2 0-16,4-2 1 0,-10-4 4 0,-2 0-1 16,-8 0 2-16,-14-1-5 0,-11-4-4 15,-10 3 4-15,-17-8-2 0,-13 3 3 0,-16-4-1 16,-16 0-1-16,-24-1-1 0,-16-1 1 0,-17-2 3 16,-20 8-3-16,-18-2 3 0,-19 6-4 0,-20 3-4 15,-11-2 5-15,-15 4-2 0,-7 1 0 0,-15 3 6 16,-1-1-10-16,-7 2-4 0,3-1-5 0,-1-1-6 15,0 1-2-15,1 0-9 0,0 0-11 16,-2 2-18-16,1 4-37 0,-4 4-61 0,-2 3-101 16,-8 6-190-16,-8 1-484 0</inkml:trace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0:06.79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A0AE9C1-46B1-4404-BE3C-A94DDC0B4C60}" emma:medium="tactile" emma:mode="ink">
          <msink:context xmlns:msink="http://schemas.microsoft.com/ink/2010/main" type="writingRegion" rotatedBoundingBox="2318,7422 10468,7618 10313,14060 2163,13864"/>
        </emma:interpretation>
      </emma:emma>
    </inkml:annotationXML>
    <inkml:traceGroup>
      <inkml:annotationXML>
        <emma:emma xmlns:emma="http://www.w3.org/2003/04/emma" version="1.0">
          <emma:interpretation id="{B8CD5001-45F8-40C6-A421-7DFE030BCA52}" emma:medium="tactile" emma:mode="ink">
            <msink:context xmlns:msink="http://schemas.microsoft.com/ink/2010/main" type="paragraph" rotatedBoundingBox="2326,7409 6024,7524 5975,9095 2277,8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7EF02E-849E-41BD-8CA7-5534BBCA7AAC}" emma:medium="tactile" emma:mode="ink">
              <msink:context xmlns:msink="http://schemas.microsoft.com/ink/2010/main" type="line" rotatedBoundingBox="2326,7409 6024,7524 5975,9095 2277,8980">
                <msink:destinationLink direction="with" ref="{6D029B0D-107C-4626-864E-B73F603156E6}"/>
                <msink:destinationLink direction="with" ref="{03CF814F-6FCC-463C-93F1-916DC78BC57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18E8418-BADE-49B4-90B2-4EAD4CF25279}" emma:medium="tactile" emma:mode="ink">
                <msink:context xmlns:msink="http://schemas.microsoft.com/ink/2010/main" type="inkWord" rotatedBoundingBox="2326,7409 6024,7524 5975,9095 2277,8980"/>
              </emma:interpretation>
              <emma:one-of disjunction-type="recognition" id="oneOf0">
                <emma:interpretation id="interp0" emma:lang="en-IN" emma:confidence="0">
                  <emma:literal>china</emma:literal>
                </emma:interpretation>
                <emma:interpretation id="interp1" emma:lang="en-IN" emma:confidence="0">
                  <emma:literal>chinar</emma:literal>
                </emma:interpretation>
                <emma:interpretation id="interp2" emma:lang="en-IN" emma:confidence="0">
                  <emma:literal>&gt; China</emma:literal>
                </emma:interpretation>
                <emma:interpretation id="interp3" emma:lang="en-IN" emma:confidence="0">
                  <emma:literal>acinar</emma:literal>
                </emma:interpretation>
                <emma:interpretation id="interp4" emma:lang="en-IN" emma:confidence="0">
                  <emma:literal>@ China</emma:literal>
                </emma:interpretation>
              </emma:one-of>
            </emma:emma>
          </inkml:annotationXML>
          <inkml:trace contextRef="#ctx0" brushRef="#br0">-23878 1113 1757 0,'-8'-8'195'0,"3"2"-49"0,-5 1-45 16,8 5-35-16,3 1-38 0,-1-1-24 15,0 2-14-15,1-1-4 0,-1 2 8 0,4 6 13 16,3 1 13-16,-3 1 14 0,7 2 9 0,-2-1 5 16,6 3 6-16,2-1 3 0,3-4 3 15,-1 2 2-15,7-3 5 0,-4-5-3 0,0 1-2 16,-2-3 0-16,-5-4-7 0,-5 2 3 0,-4-2 3 16,-5-1 4-16,-1 2 0 0,0-5-7 15,-3-3-12-15,1-4-15 0,-6-3-6 0,1-1-7 16,-6 3-5-16,-7 1-6 0,-1 2-10 0,-3 2-5 15,-4 3-3-15,-4 6-3 0,1 6 3 0,-4 5-2 16,3 2 3-16,-1 2 5 0,4 0-4 0,4 1-27 16,9 5-115-16,2 0-203 0,9 3-343 0,1 5-957 15</inkml:trace>
          <inkml:trace contextRef="#ctx0" brushRef="#br0" timeOffset="2822.4514">-22616 564 1 0,'2'-16'313'0,"-2"-2"-81"0,0-5-32 16,0 3-16-16,0 5-10 0,-2-1 7 0,-1 1 10 15,2 0 7-15,-1 3-11 0,-3 2-20 0,-3-1-28 16,-3 5-29-16,3 0-25 0,-5 3-24 0,-6 3-14 16,-1 5-11-16,-4 4-1 0,-10 5-3 15,2 9-3-15,-7 2-6 0,0 9-5 0,0 8-4 16,1 4-2-16,1 7 1 0,2 7-3 0,-1 2 0 15,-1 7-1-15,1 6-1 0,6-1 3 0,3 1-2 16,8 0 0-16,5-8-3 0,8-6-6 0,14-4 0 16,6-9 2-16,5-6 3 0,15-8 5 15,5-7 5-15,6-7 5 0,4-6 2 0,5-8 7 16,9-6-4-16,2-9 0 0,4-6-8 0,-1-5-36 16,6-5-64-16,-8-3-81 0,-6-3-92 0,0-2-59 15,-9-3-10-15,-8-5 14 0,-9 1 24 0,-3-3 32 16,-10-3 47-16,-2-2 54 0,-6-6 69 15,-5-4 51-15,0-5 27 0,0-1 15 0,-2-3 18 16,3 1 20-16,-4 1 30 0,5 3 37 0,-6 10 33 16,4 3 32-16,-4 8 19 0,-1 7 3 15,-2 4-3-15,-1 5-11 0,-4 6-5 0,3 5-12 16,-1 5-19-16,0 3-31 0,-2 4-58 0,1 4-64 16,2 5-32-16,-1 5-11 0,-2 13 21 15,-5 12 32-15,-5 12 13 0,1 6 4 0,0 6 0 16,-1 5-1-16,-2 0-1 0,3 1 0 0,1-2-2 15,-2 0-2-15,2 0-1 0,0-6-4 0,0-2 1 16,7-11 1-16,-5-3-1 0,4-5 0 0,-1-7 0 16,1-3-2-16,1-9-3 0,4-5 1 0,-1-6 0 15,2-5 7-15,-1-2 18 0,1-1 17 16,0-1 19-16,1-1 12 0,-1 1-8 0,3-7-25 16,1-6-22-16,6-7-26 0,3-7-9 0,7-3 2 15,3 0 1-15,0-1 0 0,2 1 1 16,3 3-4-16,-2 3 1 0,-1 9 0 0,-1 0-3 15,-6 8-4-15,-2 4-10 0,-5 4-10 0,-2 1-7 16,-2 5 5-16,1 4 5 0,-3 2 10 0,2 0 12 16,-2 5-1-16,2-2 7 0,-3 3 2 0,4-2-2 15,-3-2 4-15,5-1-2 0,0-2 0 16,0-2 1-16,2-3 5 0,-1 0 4 0,7-2 4 16,-2-4 5-16,2-3-4 0,6 0 1 0,0-3 1 15,3-4 0-15,-3-1 2 0,-5-1 1 16,-2-1-1-16,-3 0 1 0,-6-6 1 0,2 3-1 15,-1-7-3-15,-1 0-3 0,1-1-6 0,-4-1-2 16,2 2 1-16,-3 1-3 0,-3 10 7 16,-1 4-6-16,0 5-5 0,0 3-8 0,0 2-21 0,0 1-23 15,0 1 3-15,-1 4 7 0,0 8 19 16,-2 2 25-16,-1 5-1 0,1 0 0 0,2-1 3 16,5-2-4-16,0 0 0 0,0-4 2 0,1-1 0 15,3 0 4-15,3-3 2 0,4-5-2 0,0-2-82 16,5-5-176-16,4-5-327 0,3-7-1005 15</inkml:trace>
          <inkml:trace contextRef="#ctx0" brushRef="#br0" timeOffset="2955.9974">-21526 456 1550 0,'-4'-6'69'15,"-7"-2"-41"-15,7 1-37 0,0 5-38 0,7 2-70 16,-3 0-63-16,0 0-165 0,1 2-290 15,-1 7 322-15</inkml:trace>
          <inkml:trace contextRef="#ctx0" brushRef="#br0" timeOffset="3322.9462">-21556 788 1292 0,'0'-5'160'0,"0"-3"-149"0,0-1-53 0,6 6-12 0,0 2 2 15,1 1 48-15,2 1 23 0,-3 5 4 16,-1 2 18-16,-2 3 6 0,2 3 9 0,1 4 8 16,-4 4-6-16,-2 3-6 0,0-2-4 0,0 3-7 15,-1-1-5-15,-3-1 2 0,0 0-4 0,0-4-2 16,0-3-5-16,0-5-5 0,3 0-5 16,-2-6-5-16,3-1 6 0,0-4 10 0,0-1 27 15,0 0 38-15,3-1 31 0,-2-2 18 0,3 0-19 16,0-5-32-16,7-4-39 0,2-2-27 15,3-8-13-15,4-2-2 0,-1-1-2 0,4 1-4 16,-6-1 3-16,5 4-3 0,-2 5-5 0,-3-1 2 16,1 7 0-16,0 1 0 0,-3 4 5 0,3 3-6 15,-4 4-1-15,1 6 0 0,-1 1 1 16,-1 1 0-16,3 7 1 0,-3-1 1 0,-2 3-3 16,1 5 6-16,2-4 0 0,-5 2 1 0,-1 0 5 15,-1-3-4-15,-2-2-1 0,3-1-17 0,2 3-131 16,-1-6-221-16,0 2-368 0,5-3-827 0</inkml:trace>
          <inkml:trace contextRef="#ctx0" brushRef="#br0" timeOffset="3751.4733">-20644 832 1451 0,'0'-7'166'16,"-1"-4"-44"-16,-2-1-29 0,-1 2 1 0,1 3 25 15,-3 1 14-15,-4 1-14 0,0 0-25 16,-7 2-41-16,-1 6-25 0,-5 3-12 0,-1 5-6 16,-2 5-2-16,-1 2 1 0,1 3 9 0,-1 3 1 15,0 0 7-15,2 1 0 0,6 2-8 16,-1-1-2-16,6-1-7 0,5-5-6 0,2-5-1 16,7 0-6-16,1-2 3 0,6-6 4 0,1 1 9 15,6-6 9-15,2 2 11 0,7-6 4 0,2-1-4 16,3-3 0-16,2-3-6 0,1-5-4 0,-6-1 2 15,-1 1-2-15,-2-3-1 0,-5-4-2 16,0 3-1-16,-7 1-3 0,-2 3 2 0,-4 2 5 16,-3 6-4-16,-1 5 0 0,0 1-12 0,-1 1-14 15,0 1-21-15,-2 1-12 0,2 3 1 0,-2 7 7 16,-4 1 18-16,2 3 9 0,-2 1 5 16,4 0-1-16,3-4-1 0,3 0 4 0,2-5 3 15,3-1 7-15,5 0 13 0,0-2 6 0,7-5 5 16,2-2 3-16,7-4-9 0,2-7-5 0,5 1-4 15,-2 1-5-15,0-6-3 0,-3 4 0 16,-4-5-4-16,-4 3 1 0,-6-3-7 0,-5 5-57 16,-5 3-69-16,-4 2-138 0,-3 2-239 0,-2 2-253 15,-6 6-708-15</inkml:trace>
          <inkml:trace contextRef="#ctx0" brushRef="#br0" timeOffset="85250.0352">-23662 578 761 0,'-14'-10'266'0,"-3"-2"-166"0,-3-2-35 16,12 10-29-16,3 4-30 0,3 0-39 15,4 0-13-15,3 1 5 0,2 5 23 0,6 8 56 16,8 3 35-16,8 6 23 0,1 8 12 0,15 4-6 15,3 4-10-15,15 5-17 0,11 4-12 0,5 0-14 16,11 6-9-16,8 3-7 0,3 1-13 0,8 1 0 16,0 3-5-16,6-4-3 0,3-2 4 15,1 3-3-15,1-4-2 0,2 0 0 0,2-3-2 16,-2-5 2-16,-2-2-1 0,-5 0-4 0,-5-5-2 16,0-2-3-16,-10-3 1 0,-3-2 2 0,-7-3-2 15,-7-2-1-15,-9-4-3 0,-9-6-3 0,-11-3 1 16,-11-3-2-16,-8 1-3 0,-8-3 2 15,-11-4-10-15,-6 0 1 0,-1-5 8 0,-8-1-6 16,-2-1-4-16,-4-2-31 0,-1-3-63 0,-5-2-83 16,0-4-124-16,-2-3-168 0,-2 3-206 0,-2-3 622 15</inkml:trace>
        </inkml:traceGroup>
      </inkml:traceGroup>
    </inkml:traceGroup>
    <inkml:traceGroup>
      <inkml:annotationXML>
        <emma:emma xmlns:emma="http://www.w3.org/2003/04/emma" version="1.0">
          <emma:interpretation id="{A1E642A0-86F8-4C0D-B57A-5683F0B6C89C}" emma:medium="tactile" emma:mode="ink">
            <msink:context xmlns:msink="http://schemas.microsoft.com/ink/2010/main" type="paragraph" rotatedBoundingBox="3147,9313 7422,9494 7360,10954 3086,107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1EF6A5-0893-41B6-BE29-08316F01710F}" emma:medium="tactile" emma:mode="ink">
              <msink:context xmlns:msink="http://schemas.microsoft.com/ink/2010/main" type="line" rotatedBoundingBox="3147,9313 7422,9494 7360,10954 3086,10773"/>
            </emma:interpretation>
          </emma:emma>
        </inkml:annotationXML>
        <inkml:traceGroup>
          <inkml:annotationXML>
            <emma:emma xmlns:emma="http://www.w3.org/2003/04/emma" version="1.0">
              <emma:interpretation id="{471074EC-29A0-4785-85A1-7519369AEF1F}" emma:medium="tactile" emma:mode="ink">
                <msink:context xmlns:msink="http://schemas.microsoft.com/ink/2010/main" type="inkWord" rotatedBoundingBox="3123,9899 3368,9909 3362,10045 3117,10035"/>
              </emma:interpretation>
              <emma:one-of disjunction-type="recognition" id="oneOf1">
                <emma:interpretation id="interp5" emma:lang="en-IN" emma:confidence="0">
                  <emma:literal>O</emma:literal>
                </emma:interpretation>
                <emma:interpretation id="interp6" emma:lang="en-IN" emma:confidence="0">
                  <emma:literal>o</emma:literal>
                </emma:interpretation>
                <emma:interpretation id="interp7" emma:lang="en-IN" emma:confidence="0">
                  <emma:literal>@</emma:literal>
                </emma:interpretation>
                <emma:interpretation id="interp8" emma:lang="en-IN" emma:confidence="0">
                  <emma:literal>0</emma:literal>
                </emma:interpretation>
                <emma:interpretation id="interp9" emma:lang="en-IN" emma:confidence="0">
                  <emma:literal>E</emma:literal>
                </emma:interpretation>
              </emma:one-of>
            </emma:emma>
          </inkml:annotationXML>
          <inkml:trace contextRef="#ctx0" brushRef="#br0" timeOffset="4262.723">-23055 2793 1686 0,'-12'-9'210'15,"-5"0"-45"-15,-6 0-35 0,3 6-23 16,1 5-13-16,3-1-11 0,3 5-17 0,-2 1-13 16,3 3-16-16,0 0-7 0,4 0-14 0,2 2-7 15,4-3-3-15,2 3 0 0,2-3 13 0,4-1 12 16,2-4 19-16,4 1 10 0,1-3 6 0,10-2-2 16,-3-5-8-16,12-3-8 0,-4-2-13 0,1-2-9 15,-5-1-3-15,-6 2-6 0,-4 2 10 16,-3-1 8-16,-5 2 1 0,-4-3-1 0,-4 4-8 15,-4 0-9-15,0 0-8 0,-6 3-4 0,-5-2-8 16,-1 4-5-16,-7 4-2 0,-3 4-6 0,1 1 4 16,-3 1-4-16,8 1-22 0,-1 0-73 15,13 2-147-15,4-1-224 0,6 3-382 0,10 0-716 16</inkml:trace>
        </inkml:traceGroup>
        <inkml:traceGroup>
          <inkml:annotationXML>
            <emma:emma xmlns:emma="http://www.w3.org/2003/04/emma" version="1.0">
              <emma:interpretation id="{11F35CEA-1639-4943-AF42-A0F317DBA9F4}" emma:medium="tactile" emma:mode="ink">
                <msink:context xmlns:msink="http://schemas.microsoft.com/ink/2010/main" type="inkWord" rotatedBoundingBox="3942,9347 7422,9494 7360,10954 3880,10806">
                  <msink:destinationLink direction="with" ref="{462C17B9-266C-47AE-8472-E85390369DDB}"/>
                  <msink:destinationLink direction="with" ref="{DC0119E3-B5AC-46E2-9775-8DA02DB23DCA}"/>
                  <msink:destinationLink direction="with" ref="{570E710C-20F9-472C-BCF3-64F0F3E888ED}"/>
                </msink:context>
              </emma:interpretation>
              <emma:one-of disjunction-type="recognition" id="oneOf2">
                <emma:interpretation id="interp10" emma:lang="en-IN" emma:confidence="0">
                  <emma:literal>Japan</emma:literal>
                </emma:interpretation>
                <emma:interpretation id="interp11" emma:lang="en-IN" emma:confidence="0">
                  <emma:literal>Jap an</emma:literal>
                </emma:interpretation>
                <emma:interpretation id="interp12" emma:lang="en-IN" emma:confidence="0">
                  <emma:literal>Japa n</emma:literal>
                </emma:interpretation>
                <emma:interpretation id="interp13" emma:lang="en-IN" emma:confidence="0">
                  <emma:literal>Japs an</emma:literal>
                </emma:interpretation>
                <emma:interpretation id="interp14" emma:lang="en-IN" emma:confidence="0">
                  <emma:literal>Japan n</emma:literal>
                </emma:interpretation>
              </emma:one-of>
            </emma:emma>
          </inkml:annotationXML>
          <inkml:trace contextRef="#ctx0" brushRef="#br0" timeOffset="4582.7219">-22363 2466 2006 0,'-12'-9'159'0,"1"1"-79"0,-1 1-42 16,12 2-24-16,6 1-16 0,3-1 6 16,12-1 14-16,8-2 34 0,8-6 21 0,7 2 16 15,13-5-7-15,10 5-18 0,5-5-17 0,5 3-15 16,4 3-1-16,0-3-6 0,-2 3-4 0,-4 3-3 16,-8 0-6-16,-11 4-2 0,-5 1-1 0,-12 4-2 15,-11 1-3-15,-6 2-12 0,-10-1-69 16,-7 3-116-16,-7 1-87 0,-9 1-121 0,-7 3-101 15,-12 2-137-15,-7 0-153 0</inkml:trace>
          <inkml:trace contextRef="#ctx0" brushRef="#br0" timeOffset="4889.7745">-21861 2437 357 0,'0'-4'575'16,"-4"-2"-229"-16,2 1-73 0,4 3-60 0,2 3-61 0,-4-1-55 15,0 1-45-15,0 3-35 0,0-2-12 16,1 5 14-16,0 5 22 0,2 7 30 0,4 9 13 15,-3 8-4-15,-2 5-9 0,5 2-20 0,-4 6-6 16,-1-1-3-16,0 2-4 0,0 2 0 0,0 1-6 16,-2 4-6-16,0-2-5 0,0 0-3 0,-2-4 0 15,-2-6 0-15,0 0 5 0,-5-4-1 16,-4-3 3-16,-9 2 7 0,-1-6 3 0,-6-5 5 16,-2-7-1-16,2-7-3 0,-6-3-4 0,-3-6-4 15,-5-2 0-15,3-5 0 0,1-5 0 16,-1-4-3-16,5-7-2 0,4-2-2 0,2-2-3 15,3-4-1-15,1-4-8 0,2-5-5 0,7 2-2 16,0-1-4-16,5 2-2 0,4 3-7 0,6 1-6 16,5 5-12-16,1 5-11 0,9 0-42 15,6 6-87-15,-1 3-123 0,12 0-194 0,1 3-233 16,5 4-744-16</inkml:trace>
          <inkml:trace contextRef="#ctx0" brushRef="#br0" timeOffset="5290.6169">-21145 2950 2271 0,'-16'-12'84'0,"-7"-3"-51"0,-1 0-23 0,3 3 4 16,0 5 16-16,-3-1 27 0,-2 2 23 0,-3 3 11 15,-2 3-1-15,-6 4-21 0,-2 7-21 0,-2 4-11 16,3 1-12-16,-1 7-6 0,11-1 0 15,2 0-6-15,6 4-2 0,5-8-1 0,3 1-5 16,5-2-5-16,5-4-1 0,3 2 0 0,3-2 2 16,7-4 5-16,1-1 5 0,4-2 4 15,8-6 3-15,6 0 1 0,8-6 1 0,1-2-2 16,3-2-2-16,1-5-2 0,-7-1-1 0,-2-1 0 16,-8 0 1-16,-6 3 3 0,-5-3 1 0,-5 4 1 15,-1-4 0-15,-5 5-1 0,-4 0 1 16,-1 2-1-16,-2 3-3 0,0 1-3 0,-3 0-7 15,2 3-3-15,0 1-8 0,-2 4-6 0,4 1-7 16,-4 3-4-16,1 1 3 0,-1 2 1 0,0 3 8 16,3 0 2-16,2 0 2 0,1 0 0 15,2-3 1-15,8 2 2 0,-1 0 0 0,10-1 4 16,5-1-12-16,4-4-72 0,8-1-87 0,2-4-152 16,1-3-222-16,-2-3-333 0,-2-3-315 0</inkml:trace>
          <inkml:trace contextRef="#ctx0" brushRef="#br0" timeOffset="5541.178">-20829 2433 421 0,'-3'-30'688'0,"1"-6"-403"15,-4-3-30-15,2 12-24 0,2 11-27 16,0 1-2-16,-2 5-9 0,3 2-39 0,1 4-37 16,-3 2-46-16,3 2-56 0,0 6-37 0,3 0-6 15,-3 12 6-15,0 9 22 0,1 12 23 16,-2 10 3-16,1 9 0 0,-5 6 3 0,2 4-3 15,-4 7 1-15,2-1-1 0,-5 5-2 0,1 2-1 16,1 1-1-16,-1-5 0 0,-1 0-5 0,4-9 1 16,-4-3-4-16,5 0 0 0,-3-6 1 0,2-4-7 15,0-8 2-15,0-3-4 0,1-5-6 16,0-5-20-16,-2-4-116 0,-1-3-62 0,-2-5-147 16,-2-6-203-16,7-12-201 0,0-4-394 0</inkml:trace>
          <inkml:trace contextRef="#ctx0" brushRef="#br0" timeOffset="5799.9642">-20883 2746 1129 0,'10'-19'206'16,"-1"-5"-115"-16,10-4-46 0,0 7-22 16,5 5 0-16,4 2 12 0,4 4 30 0,-2 3 10 15,-2 7 3-15,-3 5-8 0,1 4-21 0,-3 8-6 16,-2 4 1-16,1 5-1 0,-4 1 1 15,1 4 3-15,-6-1-1 0,-3 1-1 0,-3 1 1 16,-6 0-1-16,-2 2 3 0,-7-4 4 0,-6-4 0 16,-3 0 0-16,-9-4-6 0,-1-1-5 0,-1-5-7 15,-4-2-5-15,0-3-3 0,0-4-7 16,2-1 0-16,3-4-10 0,6-2-12 0,2-3-28 16,6-3-105-16,5-2-112 0,4-3-156 0,8-3-240 15,4 0-608-15</inkml:trace>
          <inkml:trace contextRef="#ctx0" brushRef="#br0" timeOffset="6192.7496">-19924 2813 1607 0,'-4'-9'156'0,"1"1"-88"0,-2-3-35 15,-3 1-13-15,3 2-3 0,-3 1 10 0,-6-2 35 16,-1 1 31-16,-2 4 20 0,-3 1 5 0,0 4-24 15,-6 4-17-15,2 4-14 0,-4 1-9 16,-3 7-7-16,2 3-6 0,1 3-3 0,1 3-8 16,3 2-1-16,1 0-7 0,4 1-9 0,8-4 1 15,5 1-9-15,4-4-3 0,2-5 2 16,6 0-6-16,3-5 8 0,3 0 4 0,5-4 8 16,6-4 7-16,3-1 1 0,3-4 1 0,2-4-7 15,3-2 2-15,-2-3-2 0,-4-5-3 0,-1 1 4 16,-6-4-6-16,-5-3 1 0,0 0 1 15,-5-1-2-15,-3 1 2 0,-4 0-1 0,0 2 1 0,-1 2-6 16,-3 5 5-16,0 5-8 0,-4 2-2 16,4 4 1-16,-1 1-12 0,-1 0-10 0,2 1-20 15,0 1-14-15,0 2 7 0,0 7 10 16,-4 4 21-16,1 4 11 0,1 5 2 0,0 0 0 16,2 1-2-16,2-1 3 0,0-1-2 0,1-2 0 15,1 0-1-15,-2-4-61 0,0 1-147 0,2-5-203 16,2 3-313-16,-4-6-842 0</inkml:trace>
          <inkml:trace contextRef="#ctx0" brushRef="#br0" timeOffset="6620.1909">-19681 2766 1124 0,'1'-9'617'0,"0"-2"-486"15,4-1-78-15,1 8-49 0,1 1-13 0,0 6 7 16,1-3 8-16,-2 4 11 0,2 4 12 15,-1 4 8-15,1 1 10 0,2 5 3 0,-4 1 2 16,-3 7 4-16,1 3-6 0,-3 1-3 0,-1 1-5 16,-2 0-7-16,-4-1-4 0,1 2-3 15,-3-6-3-15,-3 1-5 0,4-3 1 0,-2-5-3 0,4-1-3 16,-1-6-1-16,4-3-3 0,-1-4 4 0,2-5 11 16,1 1 16-16,0-4 25 0,1 2 27 0,2-4-3 15,-3-1-20-15,2-1-26 0,4-10-32 16,0 0-7-16,4-4 4 0,6-5-2 0,3 1-1 15,1-7 1-15,3-4-6 0,2-2 2 0,3-1-1 16,2 5-1-16,3 2-3 0,-1 10-2 16,-2-1 1-16,1 8-3 0,0 2 4 0,-9 5-6 15,0 7-2-15,-5 5 0 0,-3 5-4 0,-1 5 9 16,-2 8 6-16,-5 5 5 0,-3 6 5 16,-2 4 1-16,-2 4 1 0,-2-3-1 0,-3 3 3 15,0-6-1-15,-4 0 1 0,3-5-1 0,0-2-4 16,5-2 0-16,2-7-2 0,0-1-1 0,2-5 2 15,8-2 0-15,0-4 8 0,6-4 4 16,6-3 3-16,9-7-7 0,-2-5-46 0,9-5-49 16,-3 1-119-16,-4-2-242 0,2-1-539 0,-5 3-600 15</inkml:trace>
        </inkml:traceGroup>
      </inkml:traceGroup>
    </inkml:traceGroup>
    <inkml:traceGroup>
      <inkml:annotationXML>
        <emma:emma xmlns:emma="http://www.w3.org/2003/04/emma" version="1.0">
          <emma:interpretation id="{AF0EAE35-A1DE-4EBE-80F8-976094C6DF03}" emma:medium="tactile" emma:mode="ink">
            <msink:context xmlns:msink="http://schemas.microsoft.com/ink/2010/main" type="paragraph" rotatedBoundingBox="2374,11656 10366,11849 10313,14060 2321,138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A1B58E-3608-4010-B525-204EC3360568}" emma:medium="tactile" emma:mode="ink">
              <msink:context xmlns:msink="http://schemas.microsoft.com/ink/2010/main" type="line" rotatedBoundingBox="2374,11656 10366,11849 10313,14060 2321,13867">
                <msink:destinationLink direction="with" ref="{C6C69586-C259-43DE-967F-173F92A4E61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9434384-B15C-4F7D-B0E0-050E46B1E4A8}" emma:medium="tactile" emma:mode="ink">
                <msink:context xmlns:msink="http://schemas.microsoft.com/ink/2010/main" type="inkWord" rotatedBoundingBox="2374,11656 6470,11755 6417,13966 2321,13867">
                  <msink:destinationLink direction="with" ref="{47C720F7-D85E-40B3-B8B4-3511FC62CC8A}"/>
                  <msink:destinationLink direction="with" ref="{2ABDF879-EE07-49A8-8957-2D75BFBBDF9E}"/>
                  <msink:destinationLink direction="with" ref="{0D64DA1D-5C1E-4096-A217-DCC7BCE9011B}"/>
                </msink:context>
              </emma:interpretation>
              <emma:one-of disjunction-type="recognition" id="oneOf3">
                <emma:interpretation id="interp15" emma:lang="en-IN" emma:confidence="0">
                  <emma:literal>Europe</emma:literal>
                </emma:interpretation>
                <emma:interpretation id="interp16" emma:lang="en-IN" emma:confidence="0">
                  <emma:literal>loupe</emma:literal>
                </emma:interpretation>
                <emma:interpretation id="interp17" emma:lang="en-IN" emma:confidence="0">
                  <emma:literal>euouae</emma:literal>
                </emma:interpretation>
                <emma:interpretation id="interp18" emma:lang="en-IN" emma:confidence="0">
                  <emma:literal>stay</emma:literal>
                </emma:interpretation>
                <emma:interpretation id="interp19" emma:lang="en-IN" emma:confidence="0">
                  <emma:literal>dupe</emma:literal>
                </emma:interpretation>
              </emma:one-of>
            </emma:emma>
          </inkml:annotationXML>
          <inkml:trace contextRef="#ctx0" brushRef="#br0" timeOffset="25170.5273">-22701 4951 969 0,'8'-21'184'0,"-2"-9"-42"0,3-4 4 15,-5 5 8-15,0 5 11 0,-4 4 12 0,-4-3-10 16,-1 5-15-16,-6-1-15 0,0 2-24 0,-3 2-23 16,-1 1 1-16,-8 3 6 0,2 2-12 0,-4 2-16 15,0 2-32-15,-2 4-28 0,-5 4-12 16,1 5-3-16,-4 7 2 0,0 5-3 0,-4 2 5 15,1 6 0-15,-5 3 0 0,4 1 0 0,7 1-1 16,3 2-1-16,8-3-4 0,10 3-2 16,5-3-4-16,6 1-4 0,6 1-3 0,8-8-4 0,3 1 3 15,9-6 4-15,2 1 7 0,3-2 4 16,6-2 0-16,1 1 3 0,-1 0-6 0,-6-1 7 16,4 1 1-16,-6-1-1 0,-2 1 5 0,0-3-2 15,-4 1-1-15,-6-3 0 0,1 0-3 0,-2-3 0 16,-8-3 0-16,3-2 0 0,-9-1 1 15,4-2 5-15,-6-3 12 0,0 1 12 0,-6-1 12 16,2-1-5-16,-7-2-10 0,-1-2-15 0,-4-1-13 16,-8 0-1-16,-4 4-1 0,-4 2 1 0,-7 2 1 15,-7 4 4-15,3 3 4 0,-6 3 0 16,-2 4 6-16,3 4-3 0,-3 3 1 0,4 1 1 16,5 3-6-16,1 2 5 0,3-1-3 0,7 4 2 15,4-2-1-15,3 1-2 0,10-1 0 16,3-1-6-16,8-3 2 0,6 0-8 0,6-4-5 15,6-7 1-15,4 0 1 0,6-6 13 0,10-3 6 16,-3-5 6-16,8-4 0 0,7-4-6 0,-2-1-2 16,6-5-2-16,1-1 0 0,-7-2-3 15,2 0 0-15,0-6-2 0,-5 3-7 0,-2-5 1 0,-5-3 0 16,1-2-2-16,0-1 4 0,-5-2-2 16,1 0 1-16,-6-5 2 0,-2 3 1 0,-3-5 2 15,0 5 0-15,-7 4 4 0,-2 6-6 0,-6 5 6 16,-1 9-1-16,-2 1-2 0,-2 6 0 15,-2 3-14-15,-2 1-17 0,-2 4-7 0,2 5 5 16,-5 1 14-16,3 8 18 0,-6 2 9 0,-1 6-4 16,2 1-1-16,2 1-1 0,0-2-5 0,6-2 3 15,0 3-3-15,4-5-2 0,-1 4 0 0,6-4-6 16,-1-2-2-16,8-7-4 0,1 0-2 16,3-6 2-16,0-5 7 0,1-2 7 0,2-2 5 15,3-5 4-15,0-5-1 0,-4-1 0 0,5-2 2 16,-8-4 0-16,-4-3 4 0,-2 1 3 15,0-2 4-15,-3 0-2 0,-3-1 2 0,-3 0-2 16,2 0-4-16,0 0 5 0,-4 5-4 0,0 4 0 16,0 3 0-16,0 4-6 0,0 2 4 15,0 3-6-15,-2 2-10 0,-3 2-18 0,4 0-7 16,-1 5 5-16,1 5 11 0,-2 4 24 0,-1 5 2 16,2 5-3-16,0 0-1 0,2 1-7 0,2-1 1 15,4-2 1-15,-2 0-1 0,6-3 2 0,-1 1-2 16,3-8-1-16,4 2-1 0,-2-4 1 15,-1-5 3-15,0 1 0 0,4-7 5 0,-4-1 0 16,2-2 0-16,-2-6 4 0,2-1-2 0,-2-5 2 16,5-3-2-16,-1 0 0 0,-1-2-2 0,-1-2-3 15,2-2 1-15,2 1-1 0,-3-2 3 0,-4-2-3 16,2 0 3-16,-4 0-1 0,-3 2-1 16,0 2 8-16,-4 3-7 0,3 2 2 0,-4 7 0 15,-2 3-3-15,0 4-2 0,-2 3-10 0,-3 2-16 16,4-1-13-16,1 4 4 0,-2 6 9 0,1 2 12 15,0 8 16-15,2 1-3 0,0 2 0 16,1 2 1-16,6 0-6 0,-3-2 4 0,3-4-1 16,-1 1 0-16,2-2 4 0,0 0-3 0,-3 0 0 15,5 0 0-15,-3-5-2 0,1 0 3 16,2 0-1-16,-2-7 0 0,-4 2 0 0,6-4 0 16,-1-4 0-16,-4-1 1 0,6-7 3 0,-1 1-2 15,1-3-1-15,-1-5-1 0,0 0-3 0,2-4 0 16,-4-2-1-16,3-2 0 0,1-1-5 15,-1 1 1-15,0-4-1 0,-2-1 0 0,0-4 4 0,-1 2-1 16,5 2 1-16,-4-2 0 0,0 4 1 16,-1 3 0-16,0 1 1 0,-1 2 2 0,-1 6-4 15,3 0 2-15,-6 4-1 0,4 3-1 0,-6 2 5 16,0 2-2-16,-2 2 2 0,0 0-5 0,-2 3-9 16,-2 0-3-16,0 3-1 0,-1 6 12 15,-2 4 11-15,-1 4 6 0,-3 5 2 0,2 0-3 16,0 3 0-16,-1 1-2 0,1 2 0 0,4-1-2 15,1 1-6-15,2-4 3 0,6-2-4 16,2-2 0-16,2-5 4 0,1 0-2 0,4-1 3 16,3-3-1-16,3-2 0 0,0-4 2 0,1-2 0 15,4-3 1-15,-4-2-1 0,7-4-1 0,4-4-1 16,0-1 2-16,-4-4 1 0,2-2-2 16,-6-1 0-16,-3 1 0 0,-4-1 1 0,-4-3 6 15,-6 1 2-15,2-3 3 0,-8 0-5 0,-4-5-5 16,-4-2-7-16,-6-1-4 0,-5 0-3 0,-2 2-2 15,-4 5 0-15,-8 5-3 0,2 1 0 16,-3 6 0-16,0 3 1 0,-2 3 1 0,4 5-2 16,-3 1 4-16,3 0-1 0,-1 0 2 0,7 0 4 15,0 1-2-15,9 2 4 0,3-3 0 0,5 0-1 16,8-3-6-16,5 0-11 0,4-3-1 0,4 0 1 16,4-4 7-16,11-4 11 0,10-3 2 15,5-8 2-15,10 0-2 0,0-4-1 0,5 2 1 16,-1 1-2-16,0-6 2 0,-1-1 1 0,-4-4 2 15,-4-4 0-15,-1-3 1 0,-5-5 0 0,0-4-1 16,-3-2 1-16,-4 3 1 0,-11 1 1 16,-3 6-1-16,-4 5 1 0,-7 4 2 0,-5 7 3 15,-1 5 4-15,-6 9 0 0,2 1-2 0,-3 7-2 16,-1 2-6-16,1 2-9 0,-2 2-12 16,0 5 0-16,0 3 3 0,-2 13 7 0,3 11 14 15,-3 9-2-15,-2 10 2 0,4 9 2 0,-1 10 0 16,0 9 2-16,2 5 2 0,0 4 2 0,0 7 1 15,0 3-1-15,1 1-2 0,1 7-9 16,2-3 0-16,-2 5-3 0,2 0 1 0,-3-2 2 16,1-9-4-16,-3-9-1 0,0-10-13 0,-6 0-10 15,0-1 5-15,-1-7-14 0,-2-8-13 0,-1-6-27 16,1-13-49-16,-1-3-41 0,-1-7-35 16,2-8-42-16,0-10-45 0,0-7-72 0,2-5-164 15,4-14-550-15</inkml:trace>
          <inkml:trace contextRef="#ctx0" brushRef="#br0" timeOffset="25766.6997">-21259 5548 505 0,'5'-35'351'0,"-1"-6"-73"0,7-10-60 16,2 14-45-16,5 10-34 0,4 1-30 0,5 4-31 16,4 6-11-16,0 0-7 0,0 7-6 15,4 2-8-15,-5 4-10 0,3 4-7 0,-3 5-10 16,-1 2-1-16,-4 6-5 0,-1 5 1 0,-6 2 4 15,-5 1-2-15,-1 2 1 0,-7-1-1 0,-5 2-4 16,-4 0 3-16,-9 1 5 0,-3-1 1 16,-8-4 6-16,-6 0-3 0,-5-5-1 0,5-1-1 15,-4-4-4-15,3-2-4 0,2-4-6 0,2-4-9 16,3-1-28-16,1-3-33 0,8 0-36 16,2-4-49-16,5-1-50 0,5-1-81 0,3-5-102 0,7 1-75 15,0-2-28-15,10-2 136 0,0-1 347 16,1 3 0-16,5-4 0 0,-2 3 0 0,3-2 0 15,0 4 0-15,0 0 0 0,2 3 0 0,-2 4 0 16,-1-1 0-16,-2 6 203 0,-3 2 70 16,2 1-26-16,-3 2-45 0,-1 3-32 0,6-3-18 15,-2 1-17-15,1 1-10 0,2-2-2 0,0 0-1 16,3-2-3-16,-4-1-2 0,4-1-17 0,-3-5-15 16,3-2-16-16,5-4-17 0,1-1-9 0,-3-4-11 15,0 3-5-15,-7-4-8 0,-1 2 5 16,-4-5-2-16,-1 1 1 0,-3 1 2 0,0-4-5 15,-4 2 2-15,-5 3-1 0,-2 0 2 0,-2 6 0 16,-2 2-5-16,-2 2-12 0,-5 7-11 16,-3 1 1-16,-6 4 5 0,-4 9 12 0,-9 0 19 15,-4 9 1-15,-5 5 4 0,-6 3-1 0,5 4-7 16,-2 4 0-16,5 0-8 0,-3 4-4 16,8-2-4-16,8-4-5 0,6-2-7 0,8-8-3 15,9-3-3-15,10-6 4 0,3 1 6 0,7-1 8 16,10-8 9-16,9 0 6 0,8-8 0 0,10-4-1 15,4-6-4-15,10-4-4 0,4-1-3 16,-2-4 0-16,3 2 5 0,0-5-8 0,-4-2 1 16,-5 5-5-16,-10-2-9 0,-12 3 5 0,-8 2-7 0,-15 6-20 15,-6 1-84-15,-10 7-143 0,-14 1-338 16,-7 5-1045-16</inkml:trace>
          <inkml:trace contextRef="#ctx0" brushRef="#br0" timeOffset="23395.5954">-23823 5213 863 0,'-11'-3'172'0,"-1"-1"-132"0,0 1-60 0,5 4-17 0,1 2-28 16,3 2 30-16,2 4 14 0,-3 0 2 15,-3 0 9-15,3 0 6 0,-5 2 6 0,6-2 13 16,0 0 11-16,2 0 13 0,-3-2 14 0,4-3 15 16,0 1 14-16,0-2 5 0,4 0 2 0,-3 1-6 15,1-2-7-15,0-2-8 0,2 0-9 16,3-5-9-16,-3 2-1 0,4 0 23 0,-3-1 10 16,6-4 7-16,0 0-5 0,1-4-24 0,-5 2-8 15,2-3-6-15,-6 2 2 0,-2 1 6 16,0-2 0-16,-2 4 7 0,-2 2 1 0,-6 3 4 15,1 2 12-15,-6 1-2 0,-3 0-10 0,2 1-22 16,-2 2-25-16,-1 3-17 0,-2 0-4 0,3 5-1 16,2-2-3-16,3-1-9 0,4-1-30 15,7 3-73-15,2 3-83 0,2-1-117 0,6 2-213 16,5 1-752-16</inkml:trace>
        </inkml:traceGroup>
        <inkml:traceGroup>
          <inkml:annotationXML>
            <emma:emma xmlns:emma="http://www.w3.org/2003/04/emma" version="1.0">
              <emma:interpretation id="{F6E52A89-E943-4FEC-8FBC-BF1B574F820E}" emma:medium="tactile" emma:mode="ink">
                <msink:context xmlns:msink="http://schemas.microsoft.com/ink/2010/main" type="inkWord" rotatedBoundingBox="8351,11898 10364,11947 10319,13798 8306,13749">
                  <msink:destinationLink direction="with" ref="{2ABDF879-EE07-49A8-8957-2D75BFBBDF9E}"/>
                </msink:context>
              </emma:interpretation>
              <emma:one-of disjunction-type="recognition" id="oneOf4">
                <emma:interpretation id="interp20" emma:lang="en-IN" emma:confidence="0">
                  <emma:literal>0</emma:literal>
                </emma:interpretation>
                <emma:interpretation id="interp21" emma:lang="en-IN" emma:confidence="0">
                  <emma:literal>o</emma:literal>
                </emma:interpretation>
                <emma:interpretation id="interp22" emma:lang="en-IN" emma:confidence="0">
                  <emma:literal>D</emma:literal>
                </emma:interpretation>
                <emma:interpretation id="interp23" emma:lang="en-IN" emma:confidence="0">
                  <emma:literal>O</emma:literal>
                </emma:interpretation>
                <emma:interpretation id="interp24" emma:lang="en-IN" emma:confidence="0">
                  <emma:literal>1</emma:literal>
                </emma:interpretation>
              </emma:one-of>
            </emma:emma>
          </inkml:annotationXML>
          <inkml:trace contextRef="#ctx0" brushRef="#br0" timeOffset="66441.8994">-16569 5293 184 0,'-8'-10'174'0,"-4"-2"-68"0,-4-3-13 0,8 2 17 16,-2 5 12-16,4-3 32 0,0-3 24 15,5 2 14-15,0 1 19 0,-1-1-1 0,-1 3-13 16,3 3-21-16,0 0-32 0,0 6-38 0,0 0-39 15,0 1-39-15,0 2-39 0,-1-1-21 0,2 4-1 16,-1 7 12-16,0 9 22 0,3 13 14 0,-6 9 2 16,2 8 2-16,-2 4-3 0,-1 2-1 0,2 0-2 15,-2-1-3-15,1-3-4 0,3-2 4 16,3-3-4-16,1-3 1 0,0-6 1 0,5-1-6 16,-3-7 5-16,4-5-1 0,0-3-10 0,-4-5-83 15,4-5-132-15,-6-6-180 0,5-8-168 16,-8-2-206-16,2-10 310 0</inkml:trace>
          <inkml:trace contextRef="#ctx0" brushRef="#br0" timeOffset="66919.6074">-16832 4819 1 0,'-21'-11'0'16,"-13"0"0"-16,-6-4 0 0,2 6 0 0,9 3 0 15,-2 1 0-15,0 4 0 0,3 2 45 0,0 4 162 16,-6 4 9-16,2 4-19 0,-5 6-25 16,-4 5-44-16,1 10-37 0,-1 6-22 0,-5 13-14 15,3 9-3-15,3 7 4 0,-4 8 7 0,2 8-4 0,3 6-1 16,4 8-8-16,3 1-11 0,7 3-5 16,2 0-5-16,7-3-1 0,2-5 0 0,8-3 4 15,6-9-1-15,8-8 2 0,4-9 3 0,7-7 3 16,6-5 10-16,3-7 5 0,11-4 2 15,11-8 1-15,5-6-5 0,2-2-7 0,8-6-8 16,8-4-5-16,4-6-1 0,2-10-5 0,5-7 1 16,-2-3-5-16,7-13-3 0,-9-5 1 15,2-5-1-15,-3-12 5 0,-1 0-4 0,-3-6 0 16,-7-6-2-16,1 0 1 0,-4-8-1 0,-2-5 0 16,-8-10 4-16,-2-3-5 0,-12-8 5 0,-5-3 2 15,-9 0 2-15,-8-4 7 0,-11-2 0 16,-11 4 1-16,-11 2 0 0,-19 6 2 0,-1 8 6 15,-17 3 2-15,-11 10 0 0,-5 8-10 0,0 8-6 16,-10 8-9-16,-2 8-7 0,-1 12-3 16,-10 4-7-16,-1 9-4 0,-6 11-4 0,-5 8-1 0,-3 14-3 15,-3 11 1-15,1 18 0 0,-4 13 0 0,1 12 1 16,9 13-4-16,5 9-26 0,7 8-124 16,7 11-203-16,13 3-289 0,15 2-394 0,11 2 342 15</inkml:trace>
        </inkml:traceGroup>
      </inkml:traceGroup>
    </inkml:traceGroup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1:40.4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62C17B9-266C-47AE-8472-E85390369DDB}" emma:medium="tactile" emma:mode="ink">
          <msink:context xmlns:msink="http://schemas.microsoft.com/ink/2010/main" type="inkDrawing" rotatedBoundingBox="3837,10946 7037,9001 7391,9583 4191,11528" semanticType="scratchOut" shapeName="Other">
            <msink:sourceLink direction="with" ref="{11F35CEA-1639-4943-AF42-A0F317DBA9F4}"/>
          </msink:context>
        </emma:interpretation>
      </emma:emma>
    </inkml:annotationXML>
    <inkml:trace contextRef="#ctx0" brushRef="#br0">-22292 4130 1 0,'2'6'0'0,"0"3"0"0,2-1 0 0,0-2 0 0,4-5 0 15,0-4 22-15,8-6 74 0,5-8 38 0,3-10 24 16,5-12 14-16,11-9 1 0,9-11-19 16,8-12-20-16,9-3-28 0,12-10-25 0,10-3-21 15,8-9-16-15,8-3-9 0,5-4-7 0,13-6-6 16,5-3-6-16,6-5-3 0,10 1-5 0,1 1-3 16,2 7-2-16,3 12 2 0,2 6-1 0,-6 14 1 15,-7 11 6-15,-6 14-4 0,-16 10 3 16,-4 10-1-16,-5 8-4 0,-11 7 0 0,-4 8-2 15,-9 7-3-15,-7 7-6 0,-10 6-9 0,-9 5-13 16,-7 6-24-16,-16 2-22 0,-8 1-24 0,-11 2-8 16,-8 3-8-16,-6 0-20 0,-5 3-72 15,-8 1-175-15,-8 4 67 0</inkml:trace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38.4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ABDF879-EE07-49A8-8957-2D75BFBBDF9E}" emma:medium="tactile" emma:mode="ink">
          <msink:context xmlns:msink="http://schemas.microsoft.com/ink/2010/main" type="inkDrawing" rotatedBoundingBox="1134,10861 9795,10951 9754,14919 1093,14830" semanticType="callout" shapeName="Other">
            <msink:sourceLink direction="with" ref="{F6E52A89-E943-4FEC-8FBC-BF1B574F820E}"/>
            <msink:sourceLink direction="with" ref="{D9434384-B15C-4F7D-B0E0-050E46B1E4A8}"/>
          </msink:context>
        </emma:interpretation>
      </emma:emma>
    </inkml:annotationXML>
    <inkml:trace contextRef="#ctx0" brushRef="#br0">8 954 1245 0,'-5'-16'34'0,"-5"-1"-19"16,5-1-108-16,7 11-12 0,15 2 1 0,9 2 11 15,21-6 89-15,11-4-2 0,17-3-12 0,8-3-1 16,11-3 4-16,11 1 14 0,9-1 15 0,8 2 15 15,10-2 14-15,16 1 5 0,9-3 0 0,12 2-2 16,6 0 2-16,16 1-3 0,10-2-3 16,11 0-3-16,12 2-12 0,13-2-5 0,12-3-2 15,13-1-7-15,10-1 1 0,14-3-1 0,3 2-3 16,6-2 1-16,3-3-2 0,5 4 2 16,-3 2-1-16,-3-2 3 0,-2 4-5 0,-15 2-4 15,-12 3-1-15,-11 6-7 0,-14 3 6 0,-11 3 4 16,-16 3 2-16,-18 2 6 0,-21-4-4 15,-18 2-1-15,-20 1-4 0,-16-1-2 0,-17 0-3 16,-16-2 0-16,-15 1 1 0,-12-2-2 0,-14 3 2 16,-12 0 2-16,-1 0-3 0,-10 3 3 0,-3 0-3 15,-6 3 0-15,2 0-2 0,-2 2-2 0,-2 0 0 16,-3 2-2-16,-3-2 3 0,1 4-6 16,0 0-2-16,-4 3-1 0,1 6 1 0,-5 1 11 15,4 10 6-15,-2 5 9 0,-2 8 5 0,-2 10-5 16,0 7 0-16,-1 9-5 0,-6 12-2 0,-1 15-2 15,-7 15-1-15,-6 17-1 0,0 14-2 16,-6 15 2-16,-3 4-1 0,-2 11 1 0,-8 2 0 16,-3 5-1-16,-8 7 3 0,1-1-2 0,-1 1 3 15,-1 0-4-15,0 4-21 0,-7 9-36 0,-7 6-59 16,-1-1-57-16,-1-4-48 0,9-5-109 0,1-5-195 16,0 3 377-16</inkml:trace>
  </inkml:traceGroup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39.0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D64DA1D-5C1E-4096-A217-DCC7BCE9011B}" emma:medium="tactile" emma:mode="ink">
          <msink:context xmlns:msink="http://schemas.microsoft.com/ink/2010/main" type="inkDrawing" rotatedBoundingBox="591,15775 1411,11910 1522,11933 702,15799" semanticType="callout" shapeName="Other">
            <msink:sourceLink direction="with" ref="{C6C69586-C259-43DE-967F-173F92A4E617}"/>
            <msink:sourceLink direction="with" ref="{D9434384-B15C-4F7D-B0E0-050E46B1E4A8}"/>
          </msink:context>
        </emma:interpretation>
      </emma:emma>
    </inkml:annotationXML>
    <inkml:trace contextRef="#ctx0" brushRef="#br0">709 146 1156 0,'19'-36'53'0,"6"-5"-4"0,2 0-11 0,-4 17-42 16,-17 18-29-16,2 7-23 0,-5 7-14 0,4 6 15 15,-3 9-7-15,-5 12-1 0,-3 20 7 16,-9 13 13-16,-7 14 22 0,0 19 31 0,-8 13 33 16,-3 23 25-16,0 19 22 0,-5 25 8 0,-4 11-6 15,-3 15-8-15,-7 8-5 0,-3 4-9 0,-2 11-1 16,-3-6-14-16,3-6-13 0,3-7-9 16,8-16-14-16,3-9-7 0,5-16-2 0,7-20-6 15,2-16 0-15,3-23-9 0,2-19 3 0,12-27-3 16,3-23 3-16,6-18 35 0,1-17 39 0,1-7 44 15,0 0 23-15,1-3-16 0,-2-1-38 0,1-7-38 16,4-2-29-16,-1-6-19 0,4 1-1 16,-1 0-22-16,1 4-37 0,-4 6-126 0,-4 4-154 15,3 5-195-15,2 6-645 0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42.5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8844F73-96A7-40A8-A0D9-44FD6D8898BC}" emma:medium="tactile" emma:mode="ink">
          <msink:context xmlns:msink="http://schemas.microsoft.com/ink/2010/main" type="inkDrawing" rotatedBoundingBox="26204,9294 32425,8852 32432,8953 26211,9395" semanticType="underline" shapeName="Other">
            <msink:sourceLink direction="with" ref="{1F40C45D-9926-4E10-9509-2AB8E1362FE9}"/>
          </msink:context>
        </emma:interpretation>
      </emma:emma>
    </inkml:annotationXML>
    <inkml:trace contextRef="#ctx0" brushRef="#br0">58 506 2227 0,'-18'-14'42'15,"0"-1"-12"-15,2 0-17 0,9 9-20 0,7 6-31 16,5 0-11-16,6-2-1 0,17 1 12 16,14-2 27-16,17-2 10 0,14-3 2 0,17-2 1 0,17 0 1 15,18-2-2-15,15 0 3 0,16-2 4 16,15-1 1-16,11 2 6 0,18-5-1 0,10-1-1 16,9 2 0-16,12-2 0 0,6 7 0 0,7-1 1 15,5-2-2-15,2-2-3 0,3-1 0 16,-1-2-2-16,0-3 2 0,-10 3 0 0,-6-2-4 15,-11 1-3-15,-8 3 0 0,-17-1 0 0,-13 7 5 16,-10-3 8-16,-15 5 9 0,-11 1 5 16,-19 3 4-16,-15 0-4 0,-21 4-3 0,-17 5-2 15,-14-1-9-15,-14 2-6 0,-16-1-5 0,-10 0-1 16,-14 2 2-16,-8-4 7 0,-3-1 9 0,-2 0 1 16,0-1 2-16,-1 2-3 0,0-1-10 15,-4 2-1-15,1-2-7 0,-7 0-5 0,-8 0-4 16,-2 1-3-16,-5 4 2 0,-3-1 3 0,0 4-2 15,3-3-13-15,-5 1-61 0,-1 2-196 16,-5-2-304-16,3 3-929 0</inkml:trace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2:26.01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660450C-5B60-4874-BEBC-D81AB3F1E6D2}" emma:medium="tactile" emma:mode="ink">
          <msink:context xmlns:msink="http://schemas.microsoft.com/ink/2010/main" type="writingRegion" rotatedBoundingBox="24787,10459 33629,9983 33964,16207 25122,16683"/>
        </emma:interpretation>
      </emma:emma>
    </inkml:annotationXML>
    <inkml:traceGroup>
      <inkml:annotationXML>
        <emma:emma xmlns:emma="http://www.w3.org/2003/04/emma" version="1.0">
          <emma:interpretation id="{A7674FA4-5AF6-4797-B2B0-C0B54B8B638B}" emma:medium="tactile" emma:mode="ink">
            <msink:context xmlns:msink="http://schemas.microsoft.com/ink/2010/main" type="paragraph" rotatedBoundingBox="24787,10459 31751,10084 31818,11324 24854,116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A00B1B-9F8E-477B-B9EC-9D2C35D94321}" emma:medium="tactile" emma:mode="ink">
              <msink:context xmlns:msink="http://schemas.microsoft.com/ink/2010/main" type="line" rotatedBoundingBox="24787,10459 31751,10084 31818,11324 24854,11699"/>
            </emma:interpretation>
          </emma:emma>
        </inkml:annotationXML>
        <inkml:traceGroup>
          <inkml:annotationXML>
            <emma:emma xmlns:emma="http://www.w3.org/2003/04/emma" version="1.0">
              <emma:interpretation id="{CAB79777-AC46-4A42-96B0-10B933A4907C}" emma:medium="tactile" emma:mode="ink">
                <msink:context xmlns:msink="http://schemas.microsoft.com/ink/2010/main" type="inkWord" rotatedBoundingBox="30602,10146 31751,10084 31818,11324 30669,11385"/>
              </emma:interpretation>
              <emma:one-of disjunction-type="recognition" id="oneOf0">
                <emma:interpretation id="interp0" emma:lang="en-IN" emma:confidence="0">
                  <emma:literal>wasn't</emma:literal>
                </emma:interpretation>
                <emma:interpretation id="interp1" emma:lang="en-IN" emma:confidence="0">
                  <emma:literal>ram' x</emma:literal>
                </emma:interpretation>
                <emma:interpretation id="interp2" emma:lang="en-IN" emma:confidence="0">
                  <emma:literal>seem 't</emma:literal>
                </emma:interpretation>
                <emma:interpretation id="interp3" emma:lang="en-IN" emma:confidence="0">
                  <emma:literal>can't</emma:literal>
                </emma:interpretation>
                <emma:interpretation id="interp4" emma:lang="en-IN" emma:confidence="0">
                  <emma:literal>ran' x</emma:literal>
                </emma:interpretation>
              </emma:one-of>
            </emma:emma>
          </inkml:annotationXML>
          <inkml:trace contextRef="#ctx0" brushRef="#br0">4294 5235 117 0,'6'-13'387'0,"-4"-5"-109"0,5-5-20 0,-8 6 0 16,-5 2-17-16,1 5-33 0,-4 1-43 0,-6 1-31 16,0 5-24-16,-6 2-12 0,-5 1-14 0,-2 4-15 15,-3 4-18-15,-5 3-15 0,-2 2-4 0,0 6-9 16,-1 5 2-16,5 1-3 0,-2 1-5 15,2 1 1-15,1 4-5 0,-2-1-3 0,8 0-4 16,7-2-3-16,7-5-8 0,5-3-7 0,8-4 0 16,5-8-2-16,4 3 11 0,11-4 8 0,-1-4 4 15,12-2 5-15,3-4-3 0,3-3 0 16,3-7-2-16,1-2-3 0,0-4-1 0,6-1 3 16,-5-3 2-16,-5-7 3 0,-6 0 2 0,3-7-3 15,-12-2-5-15,1-5 1 0,3-2-3 0,-5-7 2 16,-2-2 2-16,-3-4-5 0,4-7-1 0,-1 1 1 15,4-1 0-15,-6 5 0 0,3 8 5 16,-6 12-1-16,-8 7-2 0,1 14 12 0,-4 9 3 16,-3 4 1-16,-3 5-11 0,2 4-34 0,-6 4-10 15,3 6-2-15,-7 10 13 0,-2 13 26 16,-6 10 5-16,-4 9 1 0,-2 5-2 0,2 5 0 16,6-1-3-16,-5-1 1 0,6-4 1 0,1-3-5 15,2-6 1-15,1-2-5 0,8-3-6 0,2-5-13 16,2-3-27-16,4-5-47 0,3-6-86 0,1-2-156 15,6-6-216-15,-1-6-322 0,2-5 152 16</inkml:trace>
          <inkml:trace contextRef="#ctx0" brushRef="#br0" timeOffset="336.3695">5801 4365 1768 0,'-1'-9'213'16,"0"-1"-101"-16,-1 1-73 0,-2 7-30 15,4 4-33-15,-1 5 0 0,0 9 24 0,-10 8 33 16,2 13 32-16,-13 9 9 0,-3 9-8 0,-5 5-14 16,-5 6-9-16,-2-1-8 0,1 3-9 0,-1 3-4 15,-2-4-4-15,-1-1-1 0,0-2-1 0,4-6-2 16,-2-2-7-16,11-9-18 0,3-1-32 16,8-6-51-16,9-8-56 0,1-1-127 0,6-8-178 15,2-6-213-15,9-7-214 0</inkml:trace>
          <inkml:trace contextRef="#ctx0" brushRef="#br0" timeOffset="740.7746">5826 5047 1489 0,'-3'0'290'0,"-4"2"-181"16,2 0-69-16,-2 6-13 0,0 5 11 0,-3 0 18 16,-4 7 14-16,-2 2 0 0,-1 0-1 15,2 2-7-15,2-2-9 0,-1-1-3 0,9 0-7 16,-2-3 0-16,6-5-2 0,3 2 4 0,8-5 5 15,1-1 9-15,5-3 6 0,4-2 0 16,7-2-1-16,3-7-9 0,8-1-10 0,-1-3-11 16,-2-4-9-16,4-3-5 0,-3-1-1 0,-7-1 2 15,-3-5-1-15,-4-1-3 0,-9-1-8 16,-9-2-10-16,-4-1-13 0,-10 1-23 0,-7-2-27 16,-8 3-41-16,-5 0-48 0,-8 4-44 0,-11 0-51 15,1 4-24-15,-8 3-25 0,-1 0-19 0,2 4-1 16,2 3-8-16,2 5 16 0,1 1 46 15,9-1 75-15,0 6 132 0,9-3 69 0,8 0 181 0,11 0 129 16,5 0 64-16,9 0 10 0,7-3-56 16,3-1-63-16,8-2-47 0,7-2-38 0,13-4-31 15,11-1-38-15,8-3-29 0,13-4-27 0,1-4-22 16,7-4-21-16,7 4-12 0,0 0-11 0,0 1-16 16,-1 7-16-16,1 6-43 0,-1 7-74 15,-6 4-280-15,-5 5-606 0,-18 4-135 0</inkml:trace>
          <inkml:trace contextRef="#ctx0" brushRef="#br0" timeOffset="-742.9015">577 5274 1855 0,'-6'-22'115'0,"-2"-6"-78"0,-3-4-35 0,-1 13-15 15,3 6 5-15,-5 2 9 0,-1 3 17 0,-6 0 21 16,4 3 14-16,-8 4 7 0,-1 1-2 0,-1 4 0 15,-9 6-4-15,-1 0-1 0,-2 12 0 16,-5 3-7-16,1 6 1 0,4 1-6 0,1 3-8 16,4 0-8-16,7 1-8 0,7 1-5 0,8-5-10 15,1-1-2-15,9-7-2 0,3-2-6 0,4-3 6 16,5-7 0-16,6-6 8 0,9-4 6 16,9-4 5-16,6-10 3 0,8-6-4 0,5-4-3 15,-1-2 0-15,0-4-3 0,-1-1-2 0,-8 3-1 16,-3 0-1-16,-10 1-7 0,-7 8 8 15,-10 3-1-15,-4 7 3 0,-6 2 10 0,-4 5-9 16,-1 2-9-16,-3 1-17 0,4 1-12 0,-3 2 1 16,-2 2 6-16,4 1 14 0,-4 5 4 0,-1 2 3 15,5 0 1-15,-1-1-1 0,6-3 6 16,-2 1-2-16,6-3 3 0,0-2-1 0,6 1-1 16,2-6 6-16,5-3 1 0,9-3 1 0,1-8-2 15,10-1-3-15,4-5 0 0,3-4-3 0,3-5 7 16,-2-1-6-16,0-2 0 0,-3-5-4 0,-5 2-7 15,-5-4 2-15,0 0 0 0,-5-6 4 0,-3 1 1 16,1-2-1-16,-6-4 1 0,-1 1-3 16,2-2 2-16,-3 6 1 0,-5 3-1 0,0 9 3 15,-5 11-4-15,-3 2 3 0,-4 9 0 0,-3 6-5 16,-2 2-19-16,-2 2-18 0,0 6-3 16,-2 9 3-16,-5 10 25 0,-5 13 16 0,-3 15 3 15,-6 13 2-15,-1 6-6 0,-1 9 2 0,-2 4 1 16,-7 8 0-16,2 3 1 0,-1 8-2 0,-4 3 0 15,2 1-2-15,-5 6 0 0,2-8 0 16,-3-3 1-16,7-6 2 0,-2-7-2 0,8-2-2 16,3-10-6-16,5-8-1 0,9-11-5 0,8-10-16 15,7-7-28-15,2-9-7 0,7-9 1 0,2-11 23 16,-1-15 31-16,3-15 6 0,1-11-3 0,3-8-17 16,0-11-8-16,1-10-2 0,-3-9-5 15,-3-7-4-15,-6-3-1 0,-3-2-4 0,-5 2 6 16,-7-2 8-16,1 3 3 0,-6-1 11 0,-2 6 8 15,1 6 5-15,-6 11 3 0,2 7 2 0,1 6 2 16,-2 5 14-16,3 7 10 0,3 4 6 16,3 6-2-16,5-1-7 0,1 4-13 0,9 0-14 15,2-2-5-15,5 0-12 0,7-1 3 0,8 1 3 16,10-2 10-16,3-4 8 0,12-3 4 0,3-3 1 16,6-2-5-16,6-6 2 0,3-1 3 15,7-3 4-15,1-3 3 0,-1 1-2 0,-2-1 0 16,-1-3 0-16,-8 1 1 0,-6-5 2 0,-9 2 0 15,-5 0 0-15,-8 6-4 0,-7 5 0 16,-9 9 4-16,-7 4 6 0,-9 8 12 0,-5 5 7 16,-2 5 4-16,-1 3-9 0,0 2-15 0,-1 4-28 15,-2 2-13-15,-1 3-2 0,-3 9 4 0,-2 11 20 16,-7 15 5-16,-3 12 2 0,0 4 1 0,-3 10-1 16,-2 5 0-16,-5 9 1 0,2 7-3 0,-4 3-2 15,-2 4-1-15,-5 3 1 0,-4 0 3 16,2-2-2-16,1-2-1 0,-1-4-1 0,2-5-3 15,10-9 5-15,1-4-4 0,8-10-4 0,5-5-7 16,10-10-2-16,5-9-3 0,5-10 3 0,8-11 12 16,1-8 6-16,5-9 13 0,2-8 4 15,4-8-4-15,8-8-7 0,0-12-8 0,5-9-7 16,1-6-5-16,-5-5 0 0,0-6 0 0,-7-4 1 16,-3 1 4-16,-8-4-7 0,-3-2-2 15,-1 3-3-15,-5-2-11 0,-1 3 4 0,-6 1-2 16,-2 6 5-16,-6 7 9 0,3 3-3 0,-9 8 2 15,-2 8 2-15,2 4-3 0,-5 9-4 0,3 5-6 16,-2 4-6-16,1 4-2 0,-1 4 4 16,0 3-1-16,0 3-4 0,3 1-3 0,7 2-5 15,3-1-2-15,6-1-1 0,5-1 13 0,3-2 20 16,10 0 28-16,2-3 20 0,13-1 1 0,1-7-1 16,9-4-13-16,2-4-11 0,9-1-1 15,4-4-6-15,5-4 0 0,-2-2-3 0,1-1-2 16,2 0-4-16,-3 8-2 0,-6 2-2 0,-5 7-3 15,-11 1-1-15,-3 5-7 0,-12 4-5 0,-9 2-3 16,-4 5-2-16,-8 6 10 0,0 2 14 0,-5 3 13 16,-4 7 12-16,-2 2 1 0,-2 4-3 0,-2 1-3 15,-3 1-3-15,2-3-6 0,-1 2 1 16,2-4 3-16,5 0-8 0,-4-1 0 0,5-2-1 16,2-4-4-16,3-4 6 0,1 0 3 0,3-4 0 15,2-2 3-15,5-2 4 0,2-4 6 16,3 1 2-16,8-5 3 0,2-6-7 0,6-2-7 15,1-3-1-15,5-1-9 0,-1-3 8 0,-3-3 0 16,2-2 1-16,-4-3 2 0,-2-3 2 0,-3 0-1 16,-5-2 3-16,0-3 2 0,-1 0-4 15,-3-5 0-15,-6-3-2 0,-8 0-4 0,-1-3 1 16,-9 2 1-16,-7 1-4 0,-2 5-5 0,-9 4-8 16,-3 5-5-16,-6 5-3 0,-2 6 5 15,-6 8 2-15,-3 2 1 0,-1 8 0 0,3 2-4 16,3 3 1-16,4 0-8 0,13 4-19 0,1-1-45 15,11 0-60-15,7-1-69 0,3 3-138 0,4 1-159 16,7 0-271-16,8 1 194 0</inkml:trace>
          <inkml:trace contextRef="#ctx0" brushRef="#br0" timeOffset="-416.212">2925 5489 1032 0,'0'0'182'0,"2"0"-116"0,-1-3 26 16,0 2 70-16,2-2 44 0,5-2 17 15,-3-3-34-15,7-7-51 0,10-3-34 0,5-8-13 16,9-2-10-16,7-3-7 0,1-2-7 0,3-2-20 16,-3 0-10-16,-4 0-4 0,-1 2-6 15,-6 0 1-15,-1 1-3 0,-8 2-4 0,-5 6-6 16,-1 7-9-16,-7 4-6 0,-3 8-6 0,-2 1-9 15,-6 4-19-15,0 4-6 0,0 0-3 0,0 9 7 16,2 5 25-16,-4 8 10 0,-1 3 8 0,0 6-1 16,-1 3-3-16,-4 2 0 0,4-4 0 0,-1 1 2 15,-1-5-5-15,5 0-5 0,0-2-10 16,3-4-24-16,4-2-16 0,4-3-29 0,4-6-32 16,9-2-65-16,-2-3-161 0,3-4-201 0,6-4-249 15,1-4 178-15</inkml:trace>
        </inkml:traceGroup>
      </inkml:traceGroup>
    </inkml:traceGroup>
    <inkml:traceGroup>
      <inkml:annotationXML>
        <emma:emma xmlns:emma="http://www.w3.org/2003/04/emma" version="1.0">
          <emma:interpretation id="{6B425430-E72E-4FF1-9A99-34D5A2AB7B73}" emma:medium="tactile" emma:mode="ink">
            <msink:context xmlns:msink="http://schemas.microsoft.com/ink/2010/main" type="paragraph" rotatedBoundingBox="26277,12077 32813,11244 33051,13110 26514,1394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782A16F-7525-47DB-8298-1FCCA0058A27}" emma:medium="tactile" emma:mode="ink">
              <msink:context xmlns:msink="http://schemas.microsoft.com/ink/2010/main" type="line" rotatedBoundingBox="26277,12077 32813,11244 33051,13110 26514,13943"/>
            </emma:interpretation>
          </emma:emma>
        </inkml:annotationXML>
        <inkml:traceGroup>
          <inkml:annotationXML>
            <emma:emma xmlns:emma="http://www.w3.org/2003/04/emma" version="1.0">
              <emma:interpretation id="{96ED4BD1-FA1C-4AE0-91BB-E34FCD1F4269}" emma:medium="tactile" emma:mode="ink">
                <msink:context xmlns:msink="http://schemas.microsoft.com/ink/2010/main" type="inkWord" rotatedBoundingBox="26277,12077 30804,11500 31042,13366 26514,13943"/>
              </emma:interpretation>
              <emma:one-of disjunction-type="recognition" id="oneOf1">
                <emma:interpretation id="interp5" emma:lang="en-IN" emma:confidence="0">
                  <emma:literal>afford</emma:literal>
                </emma:interpretation>
                <emma:interpretation id="interp6" emma:lang="en-IN" emma:confidence="0">
                  <emma:literal>Afford</emma:literal>
                </emma:interpretation>
                <emma:interpretation id="interp7" emma:lang="en-IN" emma:confidence="0">
                  <emma:literal>aff0nd</emma:literal>
                </emma:interpretation>
                <emma:interpretation id="interp8" emma:lang="en-IN" emma:confidence="0">
                  <emma:literal>affOnd</emma:literal>
                </emma:interpretation>
                <emma:interpretation id="interp9" emma:lang="en-IN" emma:confidence="0">
                  <emma:literal>aff0nol</emma:literal>
                </emma:interpretation>
              </emma:one-of>
            </emma:emma>
          </inkml:annotationXML>
          <inkml:trace contextRef="#ctx0" brushRef="#br0" timeOffset="-5575.7258">-1471 3947 1439 0,'-7'-5'841'0,"-6"2"-788"0,1-1-68 0,1 4-22 16,8 4-4-16,0 4 16 0,2 3 23 16,1 4 9-16,-3 2 15 0,6 3 6 0,1 1 4 0,3 4 3 15,1-3 0-15,3 1 9 0,2 1 12 16,0-2 11-16,2 0 11 0,0-5 9 0,8-2 7 16,-5-7-4-16,7-5 3 0,1-6-11 0,9-9-15 15,10-9-6-15,14-16-13 0,12-15-11 0,17-14-12 16,13-13-7-16,14-1-7 0,12-12 0 15,6 2-1-15,0-1-3 0,-2 2-2 0,-7 9-10 16,-10 13-11-16,-11 19-13 0,-16 12-17 0,-15 16-15 16,-18 12-24-16,-16 2-41 0,-16 12-48 15,-6 0-53-15,-8 4-112 0,-2 6-171 0,-5 1-248 16,-2 7-228-16</inkml:trace>
          <inkml:trace contextRef="#ctx0" brushRef="#br0" timeOffset="-3708.6832">1957 3461 1326 0,'-2'-16'158'0,"-5"0"-102"0,-1-8-51 16,-6 6-8-16,0 3 4 0,-4 0 28 0,1 5 18 15,-5 1 18-15,1 0 19 0,-5 6-6 0,-2 3-8 16,-3 3-6-16,-1 7-11 0,-5 4-9 16,-2 13-7-16,1 5-10 0,-6 10-5 0,-2 9 4 15,-1 5 0-15,2 6 4 0,1 3 0 0,7 3-6 16,4-1-2-16,7 3-5 0,8-5-4 0,8-8-2 15,10-10 1-15,14-7 2 0,7-3-1 16,13-11 6-16,5-2-4 0,7-7-2 0,11-8-7 16,0-7-14-16,9-4-13 0,1-7-18 0,3-6-8 15,0-5 0-15,-2-3 11 0,-5-2 12 0,-8-3 10 16,-4-1 12-16,-11 0 9 0,-6 1 8 16,-10-4 3-16,-4 0-4 0,-9 2-4 0,-6 0 3 15,-4 8 8-15,-2 2 12 0,-6 8 3 0,-1 1-3 16,-4 5-16-16,-1 6-19 0,-6 0-9 0,-1 5-8 15,-7 2 6-15,2 8 4 0,-2 3 3 16,1 2 4-16,0 2 1 0,1 0 2 0,0 0-2 16,6 3-1-16,0-4-4 0,3 3-5 0,8-8-2 15,3 0 1-15,4-2 9 0,5-6 13 16,4 1 13-16,4-4 11 0,4-4 1 0,7-2 0 0,2-1-7 16,-1-4-9-16,4-3-8 0,0 4-8 15,-1-3-2-15,-1 1 1 0,-5 1-1 0,-1 1 0 16,-6 4-5-16,-2 1-2 0,-8 0-5 0,3 0-2 15,-5 1 1-15,1 1 0 0,-2 1 3 0,3 1 0 16,-1-1 3-16,-2-1 5 0,1-1 4 16,-1-1 10-16,3 2 2 0,3-2 3 0,-1-2-1 15,5 1-2-15,7-4-4 0,0-2-6 0,4-1-3 16,3 1-7-16,-2-4-3 0,3-1-5 16,-2 2-3-16,0-3-2 0,-8 4-4 0,1 1 0 15,-6-3 0-15,2 4-1 0,-2 1 3 0,-1 0 2 16,-5 1 2-16,3 4 3 0,-5-4 0 0,3 5 0 15,1-3 1-15,2 0 2 0,-2 1-2 16,4-2 0-16,2 2-3 0,1-1-5 0,-1 1 3 16,2 1 0-16,1 2-2 0,-1 2 0 0,-2 3-7 15,-1 4 2-15,-2 3 3 0,0 1 6 16,0 5 10-16,-6-3 4 0,-3 3 1 0,0 1 2 16,-1-2 4-16,-1 0 1 0,0-2 3 0,1-1 3 0,-2-2-6 15,1-1 0-15,2-4 3 0,-1-4 5 16,2-1 19-16,0-1 27 0,2-4 22 0,2 1 4 15,-4-5-6-15,9-2-26 0,1-5-19 0,3-4-10 16,4-2-14-16,2-3 0 0,2 1-4 0,-4-2-1 16,5 0 2-16,-1-2 1 0,-5 1-2 15,8 1-4-15,-1-1-1 0,2 3-3 0,-1 5 1 16,1-1 3-16,-3 7-2 0,2 1 1 0,-4 3-3 16,-1 1-7-16,1 7 4 0,-6 4-2 15,-3 0 2-15,-1 7 2 0,0 4 1 0,-6 0 2 16,3 6 4-16,-6 2 5 0,1 2-6 0,-1-1 3 15,-2-2-4-15,-1-2-4 0,0-1 6 16,1-6-3-16,-1 3 4 0,2-8-2 0,-2-3 1 16,1-1 5-16,3-3 7 0,0-3 20 0,-1 0 10 15,1-3 11-15,4 0-2 0,-3-3-15 0,6-1-4 16,2-3-16-16,2-5-5 0,6 3-5 0,-3-4-9 16,6-2-4-16,-1 4-2 0,-4-1-1 15,6 0-7-15,-2 3-2 0,-2 1-7 0,2 2-7 16,1 2 5-16,0 3 0 0,-2 1 1 0,-1 3 7 15,-2 1-7-15,0 4-1 0,-3 1 1 0,1-1-4 16,-1 7-5-16,-2 2-9 0,-7 1-10 0,1 3-27 16,-6-1-34-16,0 0-68 0,-2 1-88 15,0-1-131-15,-2-2-217 0,0 1-466 0</inkml:trace>
          <inkml:trace contextRef="#ctx0" brushRef="#br0" timeOffset="-2958.2629">4345 3052 1517 0,'0'-15'198'0,"-2"-2"-83"15,2-3-12-15,0 5 6 0,0 9-8 16,0 2-10-16,0 4-26 0,0 1-35 0,-2 2-50 15,1 1-23-15,-3 3-3 0,-3 5 14 0,4 6 39 16,-2 7 10-16,-4 5-4 0,-2 1-6 16,4 1-13-16,1-1-8 0,2 2-46 0,-3 0-87 0,4-1-148 15,3 2-228-15,-1 2-428 0</inkml:trace>
        </inkml:traceGroup>
        <inkml:traceGroup>
          <inkml:annotationXML>
            <emma:emma xmlns:emma="http://www.w3.org/2003/04/emma" version="1.0">
              <emma:interpretation id="{752A5755-C29C-4770-A945-BD8244B4C6CB}" emma:medium="tactile" emma:mode="ink">
                <msink:context xmlns:msink="http://schemas.microsoft.com/ink/2010/main" type="inkWord" rotatedBoundingBox="31501,11583 32835,11413 32961,12407 31628,12577"/>
              </emma:interpretation>
              <emma:one-of disjunction-type="recognition" id="oneOf2">
                <emma:interpretation id="interp10" emma:lang="en-IN" emma:confidence="0">
                  <emma:literal>to</emma:literal>
                </emma:interpretation>
                <emma:interpretation id="interp11" emma:lang="en-IN" emma:confidence="0">
                  <emma:literal>To</emma:literal>
                </emma:interpretation>
                <emma:interpretation id="interp12" emma:lang="en-IN" emma:confidence="0">
                  <emma:literal>Io</emma:literal>
                </emma:interpretation>
                <emma:interpretation id="interp13" emma:lang="en-IN" emma:confidence="0">
                  <emma:literal>so</emma:literal>
                </emma:interpretation>
                <emma:interpretation id="interp14" emma:lang="en-IN" emma:confidence="0">
                  <emma:literal>&amp;</emma:literal>
                </emma:interpretation>
              </emma:one-of>
            </emma:emma>
          </inkml:annotationXML>
          <inkml:trace contextRef="#ctx0" brushRef="#br0" timeOffset="-2683.5611">4827 3226 1743 0,'-2'-9'138'16,"0"-1"-64"-16,-4-1-5 0,5 8-4 0,0 4-20 15,1 2-30-15,0 2-19 0,-2 8 7 16,-2 9 31-16,-4 14 27 0,-4 11 7 0,-7 11-9 15,-4 5-20-15,-2 4-15 0,-6 2-8 0,-1 4-3 16,2-3 0-16,0-1-2 0,-4-2 3 0,3-5-3 16,2-1 2-16,-2-9-1 0,12-5-4 15,3-9-8-15,9-9-24 0,15-5-26 0,9-5-30 0,1-6-31 16,13-5-99-16,1-10-183 0,9-8-275 16,8-5-339-16</inkml:trace>
          <inkml:trace contextRef="#ctx0" brushRef="#br0" timeOffset="-2528.3049">4774 3761 2739 0,'2'-2'180'0,"0"-1"-143"0,8 0-57 0,4 2-9 16,19-1 5-16,8-1 15 0,14 2 5 0,11-2-16 16,2 0-43-16,1 0-76 0,0 4-71 0,-3 5-66 15,-4 3-100-15,1 6-213 0,-8 0-607 0</inkml:trace>
        </inkml:traceGroup>
      </inkml:traceGroup>
    </inkml:traceGroup>
    <inkml:traceGroup>
      <inkml:annotationXML>
        <emma:emma xmlns:emma="http://www.w3.org/2003/04/emma" version="1.0">
          <emma:interpretation id="{84437B3A-A31E-4831-933B-6232CC513CD7}" emma:medium="tactile" emma:mode="ink">
            <msink:context xmlns:msink="http://schemas.microsoft.com/ink/2010/main" type="paragraph" rotatedBoundingBox="25291,13698 33834,13462 33911,16241 25368,164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F047FA-3261-4239-A7E1-AFC9F07DDD0A}" emma:medium="tactile" emma:mode="ink">
              <msink:context xmlns:msink="http://schemas.microsoft.com/ink/2010/main" type="line" rotatedBoundingBox="25291,13698 33834,13462 33886,15344 25343,15581"/>
            </emma:interpretation>
          </emma:emma>
        </inkml:annotationXML>
        <inkml:traceGroup>
          <inkml:annotationXML>
            <emma:emma xmlns:emma="http://www.w3.org/2003/04/emma" version="1.0">
              <emma:interpretation id="{EE5B70DE-2484-45FE-B790-FE0CE4FEC535}" emma:medium="tactile" emma:mode="ink">
                <msink:context xmlns:msink="http://schemas.microsoft.com/ink/2010/main" type="inkWord" rotatedBoundingBox="25293,13785 28989,13683 29020,14796 25324,14898"/>
              </emma:interpretation>
              <emma:one-of disjunction-type="recognition" id="oneOf3">
                <emma:interpretation id="interp15" emma:lang="en-IN" emma:confidence="0">
                  <emma:literal>avoid</emma:literal>
                </emma:interpretation>
                <emma:interpretation id="interp16" emma:lang="en-IN" emma:confidence="0">
                  <emma:literal>aroid</emma:literal>
                </emma:interpretation>
                <emma:interpretation id="interp17" emma:lang="en-IN" emma:confidence="0">
                  <emma:literal>avoids</emma:literal>
                </emma:interpretation>
                <emma:interpretation id="interp18" emma:lang="en-IN" emma:confidence="0">
                  <emma:literal>ovoid</emma:literal>
                </emma:interpretation>
                <emma:interpretation id="interp19" emma:lang="en-IN" emma:confidence="0">
                  <emma:literal>Avoid</emma:literal>
                </emma:interpretation>
              </emma:one-of>
            </emma:emma>
          </inkml:annotationXML>
          <inkml:trace contextRef="#ctx0" brushRef="#br0" timeOffset="1604.4797">-192 7284 2397 0,'-8'-12'114'0,"0"-7"-86"0,-4-2-26 16,1 4-3-16,4 0 2 0,-2-1 6 0,-2-4 2 16,-4-1 12-16,-3 2 14 0,-4 4 17 15,-5 3 9-15,-2 8 0 0,-6 4-7 0,-5 2-10 16,-7 8-6-16,-5 7-8 0,-5 8-3 0,4 9-4 15,-2 4-6-15,2 3 1 0,5 1-5 16,0 4-1-16,2 0-4 0,10 3-3 0,1-4-1 16,11-6-5-16,5-3 1 0,9-9-3 0,8-4-7 15,6-2 0-15,10-3 2 0,7-10 6 16,10 1 9-16,6-11 4 0,12-5-1 0,10-6-7 0,5-8 3 16,6-4-4-16,4-5-1 0,-5-2 2 15,-3-4-3-15,-11 3 2 0,-8-3-2 0,-15 0 4 16,-5 3 1-16,-10 2 0 0,-5 5 1 0,-4 8-3 15,-2 2 1-15,-6 8 1 0,-2 3-1 0,0-1 0 16,-1 7-9-16,-2 1-7 0,-1 1-9 0,4 7-1 16,-5 1 4-16,0 7 7 0,-5 9 7 15,4 5 4-15,-5 1 1 0,3 0-1 0,2 2-1 16,4-1 2-16,3 0-2 0,1-3 2 0,4-3-3 16,1-6-4-16,3-5 1 0,7-4-1 15,3-4 5-15,2-4 7 0,6-3-5 0,4-6 1 16,12-7 0-16,2-6-3 0,1-4 1 0,2-4 2 15,-4-2-2-15,-4-3 0 0,-4-1 5 0,-3-1-1 16,-6-1 0-16,-4 1 1 0,-6 0-3 16,-2 3 2-16,-10 2-2 0,1 3 5 0,-1 9-1 15,-4 5 2-15,-2 4 0 0,0 8-6 0,1 0-9 16,0 2-18-16,1 0-4 0,-3 8 3 0,3 5 8 16,0 7 17-16,0 7 2 0,0 2 2 0,3 3-1 15,-1 3 1-15,2-1-2 0,0 1-3 16,2-3 2-16,-1-4 0 0,3-2 3 0,1-4 3 15,1-5-4-15,2-1 2 0,1-5 3 0,2-4 6 16,5-3 10-16,-2-6 6 0,4-3 1 0,3-6-2 16,5-4-3-16,0-6-5 0,7-4-1 0,-3-7-2 15,1 1-5-15,1-4 0 0,-6-4-6 16,-1 0-3-16,-1-1 0 0,-1-1-5 0,-2-1-3 16,2 2-11-16,-5 6-10 0,-2 4-18 0,-3 7-29 15,-6 5-43-15,-8 10-98 0,-3 5-141 16,-2 4-198-16,-4 6-264 0,-4 2-213 0</inkml:trace>
          <inkml:trace contextRef="#ctx0" brushRef="#br0" timeOffset="1932.6215">1267 7147 2175 0,'-6'-7'293'0,"-2"-2"-229"16,-1-1-70-16,2 7 0 0,-1 5 4 0,1 1 14 15,-5 5 15-15,-6 5 4 0,-4 4 11 0,-3 5 4 16,-1 4 6-16,-2 5-2 0,3 1-6 0,-2 3-2 16,4 0-10-16,1 2-2 0,6-2-7 0,4-5-4 15,7-6-1-15,4-3-3 0,2-3-5 16,3-5-1-16,4-2-2 0,5-3 3 16,6-4 7-16,5-4 5 0,6-4-4 0,6-8-2 0,4-1-3 15,2-3-4-15,-3-2 3 0,1-3 0 0,-5-1-2 16,-4-1-2-16,-10-2 0 0,-3 0-2 15,-5-3 0-15,-8 1 3 0,-5-2-11 0,-4 1-8 16,-5-1-13-16,-6 5-15 0,-2 4 0 0,-7 2-2 16,-1 4-2-16,1 4-4 0,-1-1-26 15,5 5-35-15,-4 1-61 0,9 2-99 0,1 2-141 16,8-1-173-16,4 2-193 0,5 0 188 0</inkml:trace>
          <inkml:trace contextRef="#ctx0" brushRef="#br0" timeOffset="2105.2317">1558 7035 405 0,'14'0'538'0,"5"0"-214"16,3 3-92-16,-2 7-34 0,-3 1-28 16,-3 7-18-16,-6 3-8 0,-3 6-6 0,-5 5-7 0,-1 1-14 15,-9 6-12-15,5-2-25 0,-6 0-19 16,-1 1-11-16,4-3-20 0,1 2-10 0,-2-3-6 16,4-1-8-16,-3-2 2 0,4-9-11 0,-2-1-16 15,2-7-36-15,4-5-69 0,5-6-101 0,0-4-198 16,-1-5-285-16,5-9-657 0</inkml:trace>
          <inkml:trace contextRef="#ctx0" brushRef="#br0" timeOffset="2234.4598">1715 6879 1873 0,'-9'-12'268'0,"1"-4"-114"0,0 4-49 0,7 5-33 16,1 7-40-16,1 1-33 0,1 2-26 0,8 6-16 15,-2-1-20-15,6 6-52 0,3 1-172 16,1 2-276-16,3 3-638 0</inkml:trace>
          <inkml:trace contextRef="#ctx0" brushRef="#br0" timeOffset="2660.3377">2329 7190 1755 0,'-4'-1'737'0,"0"-2"-662"0,-2 1-79 16,1 4-11-16,-1 1 6 0,-3 4 16 0,-8 1 19 15,-3 2 12-15,-9 5 15 0,-1 0 15 0,-4 6 5 16,1-2-3-16,-2 9-6 0,-3-1-22 0,-1 7-10 16,7 1-10-16,-1 6-9 0,4-4 0 0,4 0-3 15,5-8-5-15,9-4-5 0,6-2 0 16,9-6-4-16,4-3 3 0,5-4 7 0,6-4 0 16,5-3 4-16,4-6-2 0,6-4 0 0,6-8-1 15,4-4 2-15,3-7-2 0,-1-3-1 0,-1-3 2 16,-2-4 0-16,-5-3 1 0,1-5 4 15,-6-4-6-15,-1-5-2 0,-2-3-2 0,-2-5-4 16,-1-4 7-16,-7-7-1 0,-5-2 1 0,2-3-1 16,-3 1-3-16,-1 5-1 0,-4 7 0 0,2 8 3 15,-7 12-3-15,0 14 3 0,-4 8-2 16,-1 12-2-16,-5 7 1 0,4 3-9 0,-4 6-2 16,-3 6-1-16,-4 12 2 0,-9 13 7 0,-2 13 4 15,0 7 4-15,-6 4-1 0,8 3 2 0,-4 3-1 16,6-4-4-16,4-2 3 0,4-2-1 15,1-10 3-15,8-1 1 0,5-7-5 0,0 2 0 16,12-4-4-16,7-2-6 0,6-2-10 0,8-5-21 16,8-2-53-16,0-7-88 0,-2-3-141 0,8-2-300 15,-5-4-522-15</inkml:trace>
        </inkml:traceGroup>
        <inkml:traceGroup>
          <inkml:annotationXML>
            <emma:emma xmlns:emma="http://www.w3.org/2003/04/emma" version="1.0">
              <emma:interpretation id="{101D54F7-6563-4B6B-BDF9-8C6C10277562}" emma:medium="tactile" emma:mode="ink">
                <msink:context xmlns:msink="http://schemas.microsoft.com/ink/2010/main" type="inkWord" rotatedBoundingBox="29738,13575 33834,13462 33886,15344 29790,15457"/>
              </emma:interpretation>
              <emma:one-of disjunction-type="recognition" id="oneOf4">
                <emma:interpretation id="interp20" emma:lang="en-IN" emma:confidence="0">
                  <emma:literal>come</emma:literal>
                </emma:interpretation>
                <emma:interpretation id="interp21" emma:lang="en-IN" emma:confidence="0">
                  <emma:literal>compe-</emma:literal>
                </emma:interpretation>
                <emma:interpretation id="interp22" emma:lang="en-IN" emma:confidence="0">
                  <emma:literal>compeer</emma:literal>
                </emma:interpretation>
                <emma:interpretation id="interp23" emma:lang="en-IN" emma:confidence="0">
                  <emma:literal>come.</emma:literal>
                </emma:interpretation>
                <emma:interpretation id="interp24" emma:lang="en-IN" emma:confidence="0">
                  <emma:literal>compe</emma:literal>
                </emma:interpretation>
              </emma:one-of>
            </emma:emma>
          </inkml:annotationXML>
          <inkml:trace contextRef="#ctx0" brushRef="#br0" timeOffset="3735.509">3821 6945 901 0,'-5'-12'445'0,"2"-7"-231"0,-1 1-62 16,-3 5 11-16,5 7 3 0,-1 5-6 0,-5 1-29 16,1 3-41-16,-6 6-25 0,-6 7-23 0,-5 9-3 15,-6 6 2-15,-2 8 3 0,-4 4 3 0,-3 0 3 16,7 0-2-16,-2 0-3 0,6 0-4 16,3 0-9-16,2-1-7 0,7-2-7 0,5-2-9 15,8-2-7-15,5-5-6 0,8-5 0 0,5-6-4 16,7-2 1-16,-2-6 1 0,12-5-3 0,-1-4 2 15,6-6-5-15,5-4-4 0,6-2 1 16,4-7-5-16,3 0-2 0,-1-5-1 0,-2-4-4 16,-2-1 3-16,-4-4 6 0,2-3 6 0,-5-2 6 15,-6-3 5-15,-1 1 3 0,-3-4 6 0,-7 7 3 16,-1 1 0-16,-8 7 3 0,-1 5-1 16,-5 8 3-16,-2 7 3 0,-7 3-5 0,-2 5-12 15,-2 2-4-15,-4 4-1 0,0 6 4 0,-5 10 11 16,3-1 0-16,-5 9-2 0,-7 0-4 15,5 3-1-15,-1 0-2 0,-3 0 1 0,3-3-1 0,3-1 0 16,1-6 0-16,8-4-2 0,2 0 1 16,5-5-2-16,4-2 1 0,3-5 1 0,8-3 2 15,2-5 0-15,4-2-1 0,4-5-2 0,0-2-6 16,6-4-1-16,-7-3-4 0,0-1 1 0,-10-3 2 16,2-4 1-16,-10-1 2 0,-3-1-7 15,-12-4-2-15,-1-4-4 0,-6 1 0 0,-3 0 5 16,-4 4 5-16,2 0 6 0,-2 2 3 0,6 1 2 15,-4 5 0-15,6-2 4 0,3 3 2 16,7 2-4-16,5-1-1 0,8 0-7 0,5-3-6 16,8 2 2-16,7 3-5 0,4 4 1 0,5 4 0 15,0 5 0-15,-1 8-1 0,0 4-2 0,-6 8 1 16,-4 5 0-16,-1 4 6 0,-4 1 5 16,-5 4 2-16,2 5 6 0,-6-2-3 0,-6 0 1 15,-3 0 1-15,-5-3-3 0,-2 1 1 0,-5-3 0 16,-3 1-2-16,-2-4 0 0,-2-4 1 0,-1-1-2 15,1-2 1-15,2-8 5 0,4-2 1 16,-1-2 10-16,8-4 13 0,0-4 8 0,2-2 2 16,4-6-8-16,0 0-15 0,3-6-12 0,5-4-3 15,2-6 2-15,0-2 1 0,5-4 1 0,2 0-1 16,-4-2-2-16,6 2 1 0,1 0-6 0,-1 5 3 16,3 7-3-16,-5 1 1 0,-4 8 4 0,1-3 0 15,-7 7 2-15,4 2-5 0,-7 2-1 16,-3 7-5-16,1 1-3 0,-5 6 5 0,5 3 0 15,-6 2 5-15,1 3 0 0,4 3-2 0,-3 1 4 16,-1-1-4-16,-3-2 2 0,0 0-1 16,0-2-1-16,-2-2-1 0,1-1 1 0,-2-6 2 15,2-4-3-15,2-2 5 0,2-4 5 0,0-4 6 16,3 2 7-16,1-4-3 0,4-5 0 16,3-5-9-16,9-5-4 0,3-1-4 0,3-4-1 15,-1 1 3-15,6-3-3 0,-6-3 5 0,3 2 0 16,-6-3-1-16,2 5 5 0,-3 1-2 0,-1 6 4 15,-5 2-1-15,-4 7-2 0,0 3 2 16,-5 4-4-16,-2 4-2 0,-1 7-5 0,-1 2 1 16,1 3 2-16,-2 4 1 0,-1 7 6 0,2 2-3 15,-3 8 1-15,-4 5 1 0,-2-3-5 0,2 4-1 16,-2 0-2-16,-3-2-1 0,4 0-1 0,-2-2-4 16,-2-4-5-16,6-2-15 0,-1-6-16 0,4-5-30 15,2-3-52-15,4-6-72 0,-3-6-129 16,5-3-188-16,-1-9-259 0,3-6-406 0</inkml:trace>
          <inkml:trace contextRef="#ctx0" brushRef="#br0" timeOffset="3978.8198">5876 6428 1682 0,'4'-21'390'0,"1"-2"-219"15,3-2-63-15,-6 13-1 0,0 7-9 0,-1 2-15 16,3 5-29-16,-8-1-41 0,4 5-13 0,-1 7 6 15,1 8 23-15,-2 14 14 0,1 13 9 16,-6 7-4-16,-1 10-5 0,-4 3 2 0,-1 5-3 16,-1 6-2-16,-3 4-3 0,-3 1-4 0,-4 4-7 15,-5 2-8-15,4 1-2 0,-9 1-13 0,1 0 4 16,-5 0-5-16,5-5-6 0,-2 0 7 0,-1-6-17 16,2-4-6-16,1-4-19 0,3-4-107 0,-1-6-22 15,1-7 3-15,8-8 1 0,1-11-63 16,7-12-226-16,2-11-343 0,7-8-206 0</inkml:trace>
          <inkml:trace contextRef="#ctx0" brushRef="#br0" timeOffset="4223.3932">5588 7417 1 0,'27'-56'504'0,"5"-18"-253"16,16-14-43-16,-7 17 0 0,-5 18 13 15,-3 9 5-15,4 6-9 0,-8 7-31 0,5 4-39 16,-4 5-36-16,-3 5-36 0,5 6-21 0,-2 6-12 15,-1 5-7-15,-2 5 1 0,1 6-6 0,-2 6-2 16,-1 5-6-16,-5 5-2 0,-5 2-7 16,-8 5-1-16,0 0-1 0,-9 4-8 0,-8-3 8 15,-7 2-3-15,-5-5 1 0,-8-2 6 0,-6-4 0 16,-2-3 1-16,-2-2 0 0,1-7-1 0,7-1-8 16,0-5-11-16,9-3-15 0,2-2-39 0,5-2-47 15,4-4-83-15,4 0-109 0,5-3-191 16,4-2-425-16,1-5 213 0</inkml:trace>
          <inkml:trace contextRef="#ctx0" brushRef="#br0" timeOffset="4803.3817">6437 7260 1023 0,'9'-10'817'0,"2"-2"-702"0,4-4-100 0,2 2 0 16,9 2 23-16,1-1 19 0,-1 0 6 0,7-2-11 15,-5-2-12-15,1 0-4 0,-1 0-1 0,0-2 0 16,-2-3 4-16,1 3 4 0,-3-2 11 15,-3-1 19-15,-5 2 8 0,-5-3 3 0,-4 0-12 16,-2 4-20-16,-2 2-20 0,-4 5-15 0,-3 1-13 16,0 3-14-16,-6 1-5 0,-2 5-9 15,-5 1 0-15,-3 2 10 0,-6 7 5 0,-6 4 6 16,1 5 6-16,-5 10 0 0,2 3 2 0,1 4 2 16,1 4-1-16,-2 0 1 0,9 5-3 0,-2-3 3 15,8-2-3-15,4 0 2 0,5-1-2 16,2-3 1-16,6-6 3 0,4-4 2 0,4-1 8 15,1-2 0-15,5-3 4 0,1 0 3 0,8-5-3 16,0-2 0-16,4-4-5 0,9-4-4 0,-3-1-8 16,0-2-8-16,2-5-11 0,-5-2-18 15,0-7-18-15,-2 1-42 0,-1-5-68 0,1-1-144 16,-2-1-296-16,-4-4-481 0</inkml:trace>
          <inkml:trace contextRef="#ctx0" brushRef="#br0" timeOffset="4964.8226">7185 7036 2459 0,'1'-2'174'15,"1"-3"-138"-15,7 1-46 0,5-1-5 16,3 1 2-16,13 1 10 0,0-3-8 0,5 0-25 16,0 0-32-16,0-4-50 0,0 3-94 0,-4 1-183 15,-3 0-289-15,-11 2-419 0</inkml:trace>
        </inkml:traceGroup>
      </inkml:traceGroup>
      <inkml:traceGroup>
        <inkml:annotationXML>
          <emma:emma xmlns:emma="http://www.w3.org/2003/04/emma" version="1.0">
            <emma:interpretation id="{404AB696-A35B-466C-8D71-2CF9124DF183}" emma:medium="tactile" emma:mode="ink">
              <msink:context xmlns:msink="http://schemas.microsoft.com/ink/2010/main" type="line" rotatedBoundingBox="29515,14914 32945,15322 32803,16519 29373,16110"/>
            </emma:interpretation>
          </emma:emma>
        </inkml:annotationXML>
        <inkml:traceGroup>
          <inkml:annotationXML>
            <emma:emma xmlns:emma="http://www.w3.org/2003/04/emma" version="1.0">
              <emma:interpretation id="{088D5D04-9EB3-42D8-8F63-D23447E34232}" emma:medium="tactile" emma:mode="ink">
                <msink:context xmlns:msink="http://schemas.microsoft.com/ink/2010/main" type="inkWord" rotatedBoundingBox="29515,14914 32945,15322 32803,16519 29373,16110"/>
              </emma:interpretation>
              <emma:one-of disjunction-type="recognition" id="oneOf5">
                <emma:interpretation id="interp25" emma:lang="en-IN" emma:confidence="0">
                  <emma:literal>titian</emma:literal>
                </emma:interpretation>
                <emma:interpretation id="interp26" emma:lang="en-IN" emma:confidence="0">
                  <emma:literal>titin</emma:literal>
                </emma:interpretation>
                <emma:interpretation id="interp27" emma:lang="en-IN" emma:confidence="0">
                  <emma:literal>titim</emma:literal>
                </emma:interpretation>
                <emma:interpretation id="interp28" emma:lang="en-IN" emma:confidence="0">
                  <emma:literal>fitim</emma:literal>
                </emma:interpretation>
                <emma:interpretation id="interp29" emma:lang="en-IN" emma:confidence="0">
                  <emma:literal>tiring</emma:literal>
                </emma:interpretation>
              </emma:one-of>
            </emma:emma>
          </inkml:annotationXML>
          <inkml:trace contextRef="#ctx0" brushRef="#br0" timeOffset="5725.4702">3062 8628 2599 0,'1'-7'90'0,"7"-5"-100"16,7-3-42-16,12 5-1 0,13-1 37 0,14-1 32 15,6 0 15-15,5 2 4 0,4-4 1 16,1 2-4-16,4-4-10 0,-3 1 2 0,0 2-5 15,-1-1 1-15,-6 3 3 0,-6 0-5 0,-9 3-1 16,-7 2-3-16,-13 3-5 0,-3 6-5 0,-11-1-7 16,-6 3-8-16,-8 2-6 0,-1 4 11 0,-4 0 6 15,-5 9 13-15,-5 2 6 0,-3 3-5 0,-4 4 1 16,2-1-3-16,-1 2 1 0,4-2-6 0,1-3 1 16,1-2-5-16,0-3-5 0,4-1-6 15,1-1-30-15,6-5-56 0,3-1-92 0,3-3-208 16,6-4-291-16,5-5-842 0</inkml:trace>
          <inkml:trace contextRef="#ctx0" brushRef="#br0" timeOffset="5456.3265">3545 8071 921 0,'0'-34'714'0,"1"-7"-599"0,2-5-21 0,-2 17 25 0,3 12 34 15,0 10-3-15,-2 5-17 0,-1 4-52 16,-1 5-34-16,-1 13 4 0,1 9 6 0,-6 19 16 16,-1 10-8-16,-5 11-17 0,-1 5-10 0,-7 3-11 15,2 1-8-15,1-6-11 0,-6 2-4 0,6-4-2 16,-5-4-2-16,5-2-3 0,-1-6-24 16,2-4-40-16,3-6-81 0,4-2-180 0,1-8-304 15,-5-7-905-15</inkml:trace>
          <inkml:trace contextRef="#ctx0" brushRef="#br0" timeOffset="5838.7683">4243 8283 2032 0,'-1'-10'189'0,"-4"1"-128"16,3 2-105-16,4 2-38 0,6 4-32 0,2 1-90 15,8-4-217-15,7 0-387 0,3-1 200 0</inkml:trace>
          <inkml:trace contextRef="#ctx0" brushRef="#br0" timeOffset="6021.7493">4756 7949 1750 0,'-6'-5'749'0,"3"1"-652"16,1-1-91-16,3 11-16 0,2 6 19 16,0 10 25-16,2 4 16 0,-2 10-1 0,-5 3-7 15,-4 6-5-15,-1 7 1 0,-5 5-3 0,-8 3-2 16,2 2-3-16,-6 2-13 0,-3-1-5 0,0 1-2 15,-2-1-7-15,-1-1 1 0,-3-1-12 16,3-5-31-16,4-2-53 0,-3-4-109 0,5-4-240 16,3-8-417-16,2-8-497 0</inkml:trace>
          <inkml:trace contextRef="#ctx0" brushRef="#br0" timeOffset="6238.6533">4389 8572 2336 0,'17'-20'109'15,"8"-4"-101"-15,13-4-13 0,6 4 10 0,7 6 11 16,2 2 3-16,8-3 0 0,-4 3-6 16,4 1 0-16,-9 3 2 0,0 1 4 0,-5 3 9 15,-1 5 8-15,-1 6 6 0,-3 5 4 0,-3 6-5 16,-7 7-7-16,-10 2-13 0,-8 5-10 0,-6 4-7 16,-8 2 1-16,-9 6 4 0,-6 2-2 0,-4-1-4 15,-5 0-19-15,-4-5-27 0,3-3-34 16,-2-5-60-16,4-2-110 0,4-6-189 0,-1 0-340 15,8-1-345-15</inkml:trace>
          <inkml:trace contextRef="#ctx0" brushRef="#br0" timeOffset="6909.6558">5606 8082 3058 0,'-30'-19'376'0,"5"4"-391"16,-1 3-83-16,14 12-92 0,20 10-287 15,10 7-1232-15</inkml:trace>
          <inkml:trace contextRef="#ctx0" brushRef="#br0" timeOffset="6774.7461">5527 8552 2622 0,'2'-3'58'0,"9"0"-77"0,2 0-3 15,7 6 18-15,-1 4 25 0,5 5 2 16,-6 2-6-16,1 1-9 0,-7 1-8 0,-6 2 2 16,-3 1 3-16,1 4 7 0,-9 4 0 0,-1 2 5 15,-7-1 0-15,-2-1-6 0,-5-3 2 0,0-1-4 16,-4 0-1-16,-3-1 1 0,-1-6-3 0,-2-5 2 16,9-2-4-16,-1-6 2 0,9-2 2 15,2-2 1-15,9-5 5 0,2-2-4 0,1-7-1 16,8 1-5-16,5-7 0 0,2-5 5 0,9-2-5 15,5-3 9-15,7-3-2 0,2-2-3 0,4-1 4 16,7 0-6-16,1 6-1 0,0 4-2 0,-8 5 5 16,-2 5-2-16,-3 9 3 0,-3 2 5 15,-5 6-9-15,-3 1 2 0,-3 7-5 0,-4 0-5 16,-2 6 3-16,-5 4-5 0,-6 1 2 0,1 5-3 16,-7 0 2-16,-3 3 0 0,-6-2 2 15,0 4 3-15,-4-2-3 0,-2-2 4 0,-5-1 1 16,5-5-2-16,0-1 6 0,1-5-5 0,6-2 1 15,0-5 1-15,7-5-3 0,2-1 2 0,4-4-1 16,2-2 4-16,6-3-4 0,7-3 5 16,7-4-1-16,1-1-4 0,9-4 10 0,0 2-9 15,0-3 6-15,0-4 2 0,0 1-6 0,-3 3 2 16,2 2-1-16,1 5 2 0,-10 7 1 16,-1 2 3-16,-6 6 2 0,-7 3-6 0,-2 5 8 15,-5 7-6-15,2 5 1 0,-2 6 4 0,-1 6-4 16,-3 5 9-16,-3 0-2 0,0 2-1 0,-3 0-1 15,-6 1-7-15,2-1-1 0,-5-2-9 0,-3-4-6 16,1-3-33-16,-6-5-58 0,1-4-121 0,-1-4-343 16,-4-9-1104-16</inkml:trace>
        </inkml:traceGroup>
      </inkml:traceGroup>
    </inkml:traceGroup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24.31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175E167-613A-4D42-882C-C67DA895CF28}" emma:medium="tactile" emma:mode="ink">
          <msink:context xmlns:msink="http://schemas.microsoft.com/ink/2010/main" type="inkDrawing" rotatedBoundingBox="4719,17515 5500,2102 6127,2133 5347,17547" semanticType="callout" shapeName="Other"/>
        </emma:interpretation>
      </emma:emma>
    </inkml:annotationXML>
    <inkml:trace contextRef="#ctx0" brushRef="#br0">860 114 463 0,'-4'-20'187'0,"1"-5"-20"0,-2-2-18 0,-1 10-42 16,2 5-25-16,3 6-4 0,0 2-7 0,-1 1-16 16,2 3-21-16,0 3-42 0,0-2-17 15,2 7 4-15,-1 6 15 0,0 5 30 0,3 12 9 16,2 10 3-16,-1 2-3 0,3 11-5 0,3 4-2 16,-3 6-1-16,3 8-1 0,1 9 2 0,0 5-3 15,1 11 0-15,-1 6 2 0,0 12-2 0,0 7-2 16,-1 5-1-16,-3 9-5 0,3 7 2 0,-6 10 1 15,3 6-2-15,-1 8 1 0,-2 5-1 16,-2 2 0-16,2 7 2 0,-2 2 0 0,-3 9 0 16,-5 6 1-16,1 6-1 0,-6 8 2 0,4 3-2 15,-1 6 5-15,1 3 4 0,5 3 2 16,2 8 2-16,2 6-2 0,1 5-1 0,3 3 0 16,-2 4-2-16,3 2-1 0,-2 5 3 0,2 7-2 15,-6 5 0-15,-2 7 1 0,-2 7-5 0,-6 3-7 16,-4 7-3-16,0-2-9 0,-6 1 2 15,-6 6 3-15,-2-3 0 0,-6 5 3 0,-3-2-3 16,-2-4-2-16,-2-8 0 0,-1-10 3 0,5-6 10 16,-1-15 16-16,2-6 15 0,3-5 9 15,3-10 2-15,1-4-11 0,2-6-12 0,-5-9-4 0,0-5-5 16,3-15 4-16,0-9 1 0,5-6-3 16,1-12-5-16,0-2-13 0,2-7-4 0,1-4-6 15,0-8-8-15,2-8 9 0,1-4-2 0,-3-4 1 16,-2-11 0-16,4-6-9 0,-5-7-6 0,2-11-9 15,-4-4-9-15,4-6-18 0,-2-8-15 0,2-8-15 16,-2-6-11-16,5-12-6 0,-2-7-15 16,3-9-10-16,6-9-23 0,0-8-19 0,5-7-18 15,0-6-30-15,4-7-65 0,0-2-117 0,0-8-189 16,1-2 233-16</inkml:trace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25.1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FBFD67D-2410-4A2F-9FA9-9776D7B9EBE1}" emma:medium="tactile" emma:mode="ink">
          <msink:context xmlns:msink="http://schemas.microsoft.com/ink/2010/main" type="inkDrawing" rotatedBoundingBox="1021,14939 27436,14459 27443,14852 1028,15331" shapeName="Other"/>
        </emma:interpretation>
      </emma:emma>
    </inkml:annotationXML>
    <inkml:trace contextRef="#ctx0" brushRef="#br0">80 570 2087 0,'-23'-10'60'0,"-4"-2"-26"0,3 1-39 16,12 7-53-16,13 4-14 0,10 1 4 0,5 1 23 16,19 0 47-16,7 2 22 0,21-2 3 15,5 0 1-15,14 1-2 0,17-3-8 0,10 0-4 16,19 0-3-16,16-3-1 0,18 0-3 16,12 0 1-16,22-1 1 0,9-2-3 0,11-3 10 15,21 0 5-15,11 1 3 0,18-6 7 0,11 0-6 16,18-4-1-16,8 1 0 0,19-1 1 0,8-1-1 15,15 0-2-15,14-2-3 0,12 2-4 0,21-4 2 16,12-2 0-16,13 0 0 0,16 1 8 16,15-2-10-16,11 0-1 0,16-2 1 0,12 0-3 15,16 1 4-15,13 0 3 0,17 1 6 0,9 3-5 16,12 2 10-16,1 1 0 0,8 6-1 16,2 2 1-16,7 2-6 0,2 6-3 0,3 6-8 15,-5 0-1-15,-5 4-4 0,-3 6 1 0,-8 1-5 16,-5 3-4-16,-4 1-3 0,-12 1-7 15,0 0 7-15,-11 1-1 0,-6-2-2 0,-15-1 3 0,-7-1-5 16,-17-5 2-16,-17 0 10 0,-14-2 3 16,-30-2-1-16,-19-5-1 0,-31-1 1 0,-24-1-1 15,-27-5 9-15,-27-2 8 0,-31-1-2 0,-25-1 3 16,-31-2-3-16,-22 0-8 0,-27 2-1 0,-17-1-3 16,-23 1-1-16,-16 1 0 0,-19-3-8 15,-14 4-5-15,-8 0-7 0,-14-1-15 0,-6 3-60 16,-7 0-92-16,-5 0-150 0,-6 1-318 0,-6-1-892 15</inkml:trace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40.72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4F95C2F-AA6C-4808-8AC0-535453119D44}" emma:medium="tactile" emma:mode="ink">
          <msink:context xmlns:msink="http://schemas.microsoft.com/ink/2010/main" type="writingRegion" rotatedBoundingBox="-3476,7920 4291,-397 8979,3980 1211,12298"/>
        </emma:interpretation>
      </emma:emma>
    </inkml:annotationXML>
    <inkml:traceGroup>
      <inkml:annotationXML>
        <emma:emma xmlns:emma="http://www.w3.org/2003/04/emma" version="1.0">
          <emma:interpretation id="{4482896E-18EB-4B88-B695-223825BDAE07}" emma:medium="tactile" emma:mode="ink">
            <msink:context xmlns:msink="http://schemas.microsoft.com/ink/2010/main" type="paragraph" rotatedBoundingBox="-1002,5271 4291,-397 6177,1363 883,703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7B8B0E2-51EB-4FE0-BEBB-BAD9473214D6}" emma:medium="tactile" emma:mode="ink">
              <msink:context xmlns:msink="http://schemas.microsoft.com/ink/2010/main" type="line" rotatedBoundingBox="-1002,5271 4291,-397 6177,1363 883,7032"/>
            </emma:interpretation>
          </emma:emma>
        </inkml:annotationXML>
        <inkml:traceGroup>
          <inkml:annotationXML>
            <emma:emma xmlns:emma="http://www.w3.org/2003/04/emma" version="1.0">
              <emma:interpretation id="{C4DDE53C-7663-486D-85DA-6D62A016CD03}" emma:medium="tactile" emma:mode="ink">
                <msink:context xmlns:msink="http://schemas.microsoft.com/ink/2010/main" type="inkWord" rotatedBoundingBox="-1002,5271 2065,1985 3558,3379 490,6665"/>
              </emma:interpretation>
              <emma:one-of disjunction-type="recognition" id="oneOf0">
                <emma:interpretation id="interp0" emma:lang="en-IN" emma:confidence="0">
                  <emma:literal>Pressures</emma:literal>
                </emma:interpretation>
                <emma:interpretation id="interp1" emma:lang="en-IN" emma:confidence="0">
                  <emma:literal>Pursues</emma:literal>
                </emma:interpretation>
                <emma:interpretation id="interp2" emma:lang="en-IN" emma:confidence="0">
                  <emma:literal>Pressure,</emma:literal>
                </emma:interpretation>
                <emma:interpretation id="interp3" emma:lang="en-IN" emma:confidence="0">
                  <emma:literal>Pressure'</emma:literal>
                </emma:interpretation>
                <emma:interpretation id="interp4" emma:lang="en-IN" emma:confidence="0">
                  <emma:literal>Pursines</emma:literal>
                </emma:interpretation>
              </emma:one-of>
            </emma:emma>
          </inkml:annotationXML>
          <inkml:trace contextRef="#ctx0" brushRef="#br0">176 870 515 0,'4'-5'258'0,"1"-7"-175"15,1-8-12-15,4-7 23 0,2-4 21 0,-1-5 19 16,0-2-8-16,-3-5-7 0,1-1-3 0,2-2-5 16,-6-2-6-16,3 0-11 0,-5 1-12 15,1 1-16-15,1 3-13 0,-3 6-18 0,0 3-13 16,1 4-13-16,4 5-8 0,-3 7-6 0,5 6-3 16,-5 5-5-16,4 4-7 0,-2 2-5 0,4 2-5 15,1 4-3-15,2 3 7 0,1 4 6 16,1 3 9-16,-1 4 10 0,2 3 1 0,-1 6 3 15,3 1 3-15,-5 2-1 0,-2 2 1 0,-3 2-1 16,3-3-2-16,-7 3-1 0,4-8-1 0,-3 1 2 16,6-6-2-16,-2-4 1 0,-2-5-3 0,2-8-2 15,1-4 5-15,-5-4 3 0,4-2 9 16,1-4 10-16,-1-9 4 0,3-6-2 0,2-4-2 16,3-7-8-16,-1 0-3 0,0-5 0 0,-1 2-2 15,0-4 2-15,-2-1 2 0,-2-4-2 0,0 1-1 16,-5-5 1-16,4 3-1 0,-8 2 1 0,0 3 2 15,-2 5-3-15,-2 3 2 0,1 6 3 16,0 4 7-16,-5 6 7 0,1 5 9 0,2 7 0 16,-1 4-6-16,-2 3-15 0,1 1-21 0,-3 2-20 15,4 7-14-15,-5 1-5 0,2 8 6 16,-2 10 11-16,-2 6 7 0,6 7 8 0,-5 3 4 16,8 5 3-16,-1 0 0 0,4 2 4 0,2-2-2 15,1-4 1-15,6-6-6 0,2-4-5 16,2-8-3-16,0-5-5 0,2-6-2 0,5-4 3 15,-5-8 4-15,6-2 9 0,-3-6 8 0,3-4 7 16,-4-5 2-16,6-6 3 0,-3-4 0 0,-3-6 0 16,6-2-1-16,-7-6 1 0,5-2-1 15,-6-1-1-15,-3-8-3 0,1-1-2 0,-1 2 0 16,-1-4 3-16,-4 6-2 0,-2 1 1 0,-5 0-1 16,0 5-1-16,-1 4 3 0,-1 3 1 0,0 7 1 15,-3 2 1-15,-2 4-4 0,4 3-1 0,0 1-3 16,0 3-5-16,0 4-1 0,2 1-5 0,0 1-7 15,2 2-10-15,-1 2-5 0,0-1-6 16,3 2-4-16,6 3 7 0,2 0 2 0,1 4 7 16,2 3 7-16,5 5 3 0,0 1 6 0,3 5 4 15,-6 3 1-15,7 0 0 0,-6 1 1 0,1 4-1 16,-2 0-1-16,-5 1 2 0,-2 0-4 16,-6 0 0-16,-4 1-3 0,0-1-1 0,-6 0 1 15,-3 0 5-15,-3-2 2 0,-2-4 5 0,0-6 4 16,-1-3 4-16,1-6 5 0,0-5 3 15,2-2-1-15,2-4-2 0,1-4-8 0,5-1-12 16,1-2-8-16,3-6-5 0,2-4-3 0,0 1 5 16,8-7 5-16,-4 1 3 0,6-3 5 15,3-1 1-15,4-1-1 0,-3-1 2 0,1-3 0 16,5-3-1-16,-6 1 2 0,8-3-1 0,-2 0-2 16,-4-3 3-16,6 1-2 0,-6 2 2 0,-3 1 2 15,-2 3 1-15,-4 1 3 0,-5 1 0 0,0 6 1 16,-4 3 2-16,-4 7 6 0,2 7 2 15,-1 3-3-15,-6 4-8 0,5 1-12 0,-7 2-14 16,2 2-4-16,1 5-5 0,-2 2 4 0,-2 3 3 16,0 0 3-16,7 2 1 0,-3-2-2 0,5 2-6 15,3-2-5-15,1 0 0 0,2 2-2 0,6-1 4 16,5-2 4-16,2 2 2 0,5-1 3 16,3-2 6-16,3 1 4 0,4-1 0 0,-3 0 8 15,4 2-5-15,-5-3 1 0,-1 6 2 0,-5-6-6 16,2 3 3-16,-10 4 0 0,-2-4 2 0,-8 4 5 15,-3-3 5-15,-6 1 5 0,-6 0 3 16,-8 2 1-16,1 0-7 0,-3-1-4 0,-1-1-2 16,3-2-3-16,-2-4-1 0,2-4-2 0,0-3-11 15,4 0-15-15,3-4-36 0,3-2-43 16,6-2-50-16,3-7-49 0,3-4-37 0,2-5-27 16,10 0-25-16,7-3-23 0,-2-2-44 0,5-1 68 15,-1-1 292-15</inkml:trace>
          <inkml:trace contextRef="#ctx0" brushRef="#br0" timeOffset="883.1708">1635-654 1 0,'-10'-20'0'0,"5"-1"34"0,-5-7 310 16,6 9-17-16,-2 10-40 0,3 2-32 0,2 2-56 15,-2 1-58-15,3 4-57 0,-1 4-56 16,2-1-29-16,-1 4-11 0,1 1 2 0,2 8 15 16,-2 3 2-16,6 5 1 0,-2-1 3 0,3 3-1 15,-2 0 5-15,6 1 1 0,-3-1 2 0,-2 0 3 16,4-5 1-16,-2-1 4 0,-1-2 2 0,4-4 2 15,-1-3-2-15,1-4-2 0,-3-2 0 16,-1-5 5-16,5-1 9 0,-3-4 12 0,0-3 5 16,-2-3-3-16,2-5-6 0,4-6-14 0,1-5-7 15,-2-4-1-15,4-3-5 0,-1 0 3 0,-5-2-1 16,-3 0-2-16,2 0-1 0,-6-3 0 16,2 3-5-16,-3 4-2 0,1 2-4 0,1 2-4 15,-1 7-2-15,-1 3-2 0,4 2-2 0,-3 9-3 16,-1 2-6-16,2 4-8 0,-2 2-5 15,-1 2-2-15,2 3 4 0,6 5 8 0,0 3 4 0,0 7 4 16,-2 2 3-16,3 1 3 0,-1 5 1 16,-4-3 0-16,4 1 0 0,0 1-3 0,-5-5 2 15,6-2 0-15,-3-1 0 0,-3-6 2 16,6 0-2-16,-6-4 0 0,3-2 1 0,-4-2-3 16,4-5 4-16,-3-2 4 0,3-2 5 0,-3-5 3 15,3-2 5-15,-3-3-3 0,3-2-3 0,-4-3 3 16,0-2-4-16,3-3-1 0,-4 0 0 0,-2-4-4 15,2 0-3-15,2-6-2 0,-1-5-1 0,7 0-3 16,0-4 2-16,-6 2 0 0,4 4-1 16,-3 3 3-16,3 4-4 0,-5 9-3 0,6 2 1 15,-6 6-1-15,1 4 2 0,-2 4 0 0,-1 1-5 16,0 3-7-16,-1 1-1 0,4 1-3 16,-1 2 2-16,0 2 8 0,7 4 0 0,-1 0 3 15,2 7 5-15,-4-3-2 0,2 6 2 0,2-2 1 16,-1 3-2-16,0-2 2 0,-4-3 2 0,3 1-2 15,0-4 1-15,-4-2 4 0,4-1-6 16,-1-4 3-16,-2-2 0 0,4-2-3 0,-2-2 6 16,-2-5 2-16,3-1 2 0,4-2 1 0,-2-6 0 15,1-2-4-15,3-5-2 0,6-6 2 0,-5-4-2 16,3-3 1-16,-1 1 1 0,-3-4-5 16,2 3 6-16,-2-2 1 0,-4 0-3 0,-3 1 7 0,-1 1-5 15,-5 3 1-15,2-1 4 0,-3 2-1 16,-4 3 2-16,-4 3 0 0,3 3 1 0,-4 5-1 15,2 2 1-15,-5 3-2 0,5 5-5 0,-6 0-2 16,7 4-6-16,-4 2-6 0,3 2-5 0,-4 1-4 16,2 3-2-16,-4 2 1 0,0 4 2 15,1 6-1-15,3 0 2 0,-1 6-2 0,-1 4 1 16,5 4 8-16,-2 2 0 0,-1 5 3 0,6 4 3 16,1-1-6-16,3 0 5 0,5-1-1 15,-3-4 1-15,6-4-3 0,1-4-1 0,1-3 1 16,2-9-2-16,1 0 0 0,3-5-2 0,-2-5 1 15,-2-2 1-15,5-4 1 0,-2-4 7 16,-2-6 3-16,5-1 1 0,2-2-1 0,-1-6 1 16,3 0-1-16,0 0-3 0,-2-3 6 0,1 1-5 15,-5 2 1-15,1-2 0 0,-4 3-10 0,-2 3 6 16,-2 0 0-16,-3 2-4 0,-2 3 3 16,-3 3-14-16,4-1-27 0,-5-1-61 0,3 2-84 0,-3 3-108 15,-2 2-168-15,-1 1-219 0,-1 1-95 16</inkml:trace>
          <inkml:trace contextRef="#ctx0" brushRef="#br0" timeOffset="2934.6055">2859-1986 70 0,'5'-18'159'15,"6"-1"-104"-15,0-5-38 0,-1 4-4 0,-3 7 0 16,2 2 11-16,-5-5 14 0,4 4 28 16,-5 2 41-16,-3 4 31 0,-1 2 3 0,-1 3-26 15,-4 1-44-15,2 1-39 0,-6 4-11 0,-2 1 1 16,-2 8 7-16,-3 1 4 0,-4 4 1 15,0 4-1-15,-4 5-1 0,1-3-6 0,5 4-6 0,-1 1-4 16,7-6-9-16,2 1 2 0,9-6 2 0,2-7 4 16,5 0 8-16,6-2-1 0,9-4 0 15,-1 1-7-15,13-4-5 0,0-3-6 0,7 3-3 16,1-2-3-16,-1 4-6 0,1 2 2 0,-1 2 3 16,-1 4-3-16,-12 4 6 0,-6 2 4 15,-6 1 10-15,-10 3 15 0,-12 4 16 0,-7 2 7 16,-6 3 1-16,-10 2-5 0,-4 0-11 0,-3-1 1 15,-3-1-7-15,3-2-6 0,-3-3-3 0,3-3-22 16,1-2-53-16,2 0-140 0,4-1-319 16,3-2-566-16</inkml:trace>
          <inkml:trace contextRef="#ctx0" brushRef="#br0" timeOffset="-1338.8195">114 120 717 0,'-19'-19'503'16,"-5"-6"-292"-16,1-2-16 0,3 5-29 0,10 10-30 15,4 2-34-15,-2 5-35 0,7 5-44 0,-1 3-29 16,1 9-6-16,1 11 8 0,0 15 17 16,3 13 15-16,2 13 6 0,3 5-1 0,4 4-2 15,3 7-4-15,4 0-5 0,1 2-5 0,1 1-2 16,-3 0-2-16,-2-3-2 0,1-5 0 16,-2 0-3-16,-7-7-2 0,1-1-2 0,1-3-4 0,-5-7-5 15,-2-6-21-15,0-5-47 0,-3-8-66 16,-3-3-89-16,0-7-129 0,1-9-138 0,-4-8-140 15,1-11 223-15,1-8 412 0</inkml:trace>
          <inkml:trace contextRef="#ctx0" brushRef="#br0" timeOffset="-1103.6124">-129 683 1 0,'-25'-74'0'0,"-7"-23"0"0,-6-25 0 16,3 9 220-16,13 9 103 0,0 4-29 0,2-2-40 15,7 8-46-15,5 6-39 0,-2 9-36 16,5 3-28-16,3 5-26 0,6 5-17 0,0 3-13 15,10 6-15-15,5 1-2 0,3 6-10 0,12 1-2 16,5 4 1-16,1 1-3 0,3 7-3 0,7 6-3 16,-5 9-11-16,5 14-14 0,-2 13 5 15,-4 14 0-15,-1 9 6 0,-1 9 11 0,-7 11-3 16,-7 7 1-16,-1 8 2 0,-6 7-1 0,-8 4 3 16,-2 3 4-16,-8 3-6 0,-4-1-5 0,-10 2-13 15,0 1-49-15,-4-2-69 0,-1 1-104 16,-8-2-172-16,-1-4-243 0,-2-7 2 0</inkml:trace>
        </inkml:traceGroup>
        <inkml:traceGroup>
          <inkml:annotationXML>
            <emma:emma xmlns:emma="http://www.w3.org/2003/04/emma" version="1.0">
              <emma:interpretation id="{2DF0F1C3-1117-4B1D-88B7-E72671DC2E33}" emma:medium="tactile" emma:mode="ink">
                <msink:context xmlns:msink="http://schemas.microsoft.com/ink/2010/main" type="inkWord" rotatedBoundingBox="2816,1787 4593,-115 6177,1363 4399,3266"/>
              </emma:interpretation>
              <emma:one-of disjunction-type="recognition" id="oneOf1">
                <emma:interpretation id="interp5" emma:lang="en-IN" emma:confidence="0">
                  <emma:literal>High</emma:literal>
                </emma:interpretation>
                <emma:interpretation id="interp6" emma:lang="en-IN" emma:confidence="0">
                  <emma:literal>Big.</emma:literal>
                </emma:interpretation>
                <emma:interpretation id="interp7" emma:lang="en-IN" emma:confidence="0">
                  <emma:literal>Bit</emma:literal>
                </emma:interpretation>
                <emma:interpretation id="interp8" emma:lang="en-IN" emma:confidence="0">
                  <emma:literal>tig.</emma:literal>
                </emma:interpretation>
                <emma:interpretation id="interp9" emma:lang="en-IN" emma:confidence="0">
                  <emma:literal>Hangi.</emma:literal>
                </emma:interpretation>
              </emma:one-of>
            </emma:emma>
          </inkml:annotationXML>
          <inkml:trace contextRef="#ctx0" brushRef="#br0" timeOffset="10135.002">3390-3973 1094 0,'-11'-18'354'16,"3"-3"-64"-16,-1 0-65 0,1 9-57 15,6 9-44-15,2 2-39 0,0 1-41 0,2 1-33 16,3-1-11-16,0 11-3 0,5 8 8 0,6 14 9 16,-2 14 6-16,4 9 4 0,2 4-2 0,-7 4 1 15,1 1-6-15,-1 2-3 0,-3 2-5 0,-5-3-1 16,3-3-4-16,-4-3 0 0,4-5-3 0,-3-2-9 16,4-5-43-16,-4-7-85 0,3-5-102 15,-5-10-151-15,-2-10-213 0,-1-9-239 0,3-8 550 16</inkml:trace>
          <inkml:trace contextRef="#ctx0" brushRef="#br0" timeOffset="10427.9827">3532-3323 1 0,'-8'-25'6'0,"-3"-4"420"0,-1-5-132 16,-4 11-89-16,8 10-41 0,-1-1-25 0,-2 2-9 15,7 3-7-15,-2-2-14 0,2 4-24 0,6-3-25 16,4-4-23-16,1-1-18 0,9-7-5 16,3 0 1-16,5-4 0 0,3 0 3 0,2-3-2 15,6-1 0-15,-1 0-3 0,3-3-2 0,-2 2-1 16,-3-2-3-16,2-3-2 0,-6 2-1 0,-4-7-4 15,-5 0-3-15,-6-4 1 0,-1 2-1 16,-5 4 5-16,-3 0 7 0,-4 8 5 0,-1 7 10 16,-6 5 12-16,4 5 13 0,-3 8 4 0,0 1-1 15,5 2-11-15,-3 3-20 0,-3 3-15 0,3 2-14 16,-1 9-5-16,1 0 4 0,0 12 5 16,1 6 7-16,1 6 4 0,2 10-1 0,4 5 0 0,0 4 2 15,1 3-2-15,3 1 0 0,1-1-1 16,-2-3-1-16,5 4 0 0,0-6 0 0,-1 1-2 15,1-6-18-15,-1-2-52 0,-1-6-108 0,3 1-145 16,-4-8-228-16,0-4-465 0</inkml:trace>
          <inkml:trace contextRef="#ctx0" brushRef="#br0" timeOffset="10621.5744">4076-3771 971 0,'-1'-4'408'15,"0"1"-210"-15,-2 0-119 0,3 5-64 16,1 1-12-16,1 3 0 0,0 6 6 0,0 4 13 16,3 6-2-16,-2 5-4 0,-1 4-4 0,2-1-1 15,2 4-2-15,-2-2 3 0,0 3-2 0,1 3-4 16,-2-2 0-16,-2-3-10 0,3 2-19 0,2-4-82 16,-2-1-182-16,2-2-348 0,-2 0-120 15</inkml:trace>
          <inkml:trace contextRef="#ctx0" brushRef="#br0" timeOffset="11440.9019">4389-3819 882 0,'1'-17'359'0,"0"-4"-176"0,1-2-88 0,4 2-40 16,0 2-4-16,-1 7 4 0,0 0 2 0,-2 4 2 15,-2 3-2-15,-1 2-7 0,0 2-7 0,0-1-2 16,0 4-6-16,-1-2-2 0,1 1 1 16,-1-1-12-16,-3 3 1 0,-4-1-3 0,0-1-1 15,1 4 5-15,-4-1 0 0,2-2-1 0,2 3-4 16,0 1-5-16,1 0-4 0,0 0-7 0,1 2-1 16,4-1-7-16,-1-1 6 0,2 0-1 15,0 2-2-15,0-3 4 0,3-1-6 0,-2 1 1 16,6 1 2-16,-3 2 0 0,1 5-1 0,2 3 2 15,0 5-1-15,2 5 0 0,2 9 5 0,-2 6 4 16,-3 10 3-16,3 5 10 0,-4 2-1 0,6 3 0 16,-1 4 2-16,-4 3-7 0,4 1 1 15,-1 4 0-15,-4 2-2 0,6 0-3 0,-3 7-1 16,0 2-1-16,-2 3-2 0,-2-3 5 0,-4 2-4 16,-4 3 0-16,-3-2 2 0,-6-1-3 0,-2-2 2 15,-8-3 0-15,0-6 1 0,-2-4 1 16,-6-8 4-16,4-12 0 0,-1-8 5 0,0-14 7 15,1-13 14-15,3-10 7 0,-3-8 0 0,3-12-8 16,-2-10-19-16,0-13-12 0,4-8-6 16,2-7-5-16,7-7-1 0,2-4-1 0,8-5-1 15,4-9 0-15,8-8-3 0,4-2-1 0,6-9-1 16,8-3-1-16,3-1 0 0,5-7-3 0,1-7-13 16,5 0-21-16,-4-3-40 0,3 8-10 15,3-2 6-15,2 6 19 0,-3-1 30 0,4 5 4 16,-3-1-9-16,-3 1-2 0,-1 3 9 0,-3 3 15 15,1 9 15-15,-8 3 10 0,-2 4 1 0,-2 5 2 16,-1 5 1-16,-3 8 4 0,-1 10 8 0,-4 12 7 16,-4 10 11-16,-1 9 12 0,-9 6 11 0,1 10 4 15,-3 2-13-15,-3 4-23 0,3 0-22 16,-2 8-9-16,-5 8-1 0,0 7 8 16,-4 16 5-16,6 14 1 0,-3 7-1 0,3 10-2 0,-2 6 1 15,4 5 0-15,1 1 1 0,-6 1 5 16,5-2-3-16,-3-4 0 0,4-9-1 0,-1-10-3 15,7-11 2-15,1-10-1 0,0-8-1 0,3-7 1 16,-3-8-1-16,3-4-2 0,-4-5 4 0,4-6 9 16,-4-4 10-16,-1 0 11 0,5-7 7 15,0-3-3-15,1-6-4 0,2-6-11 0,2-2-6 16,-2 3-1-16,-2 3 2 0,0 6 1 0,0 3-2 16,-5 8-7-16,4 1-15 0,-3 4-11 0,3 4 0 15,4 4-3-15,3 4 11 0,0 6 7 0,0 1 1 16,-1 2 4-16,0 1-3 0,2-4-1 15,-1-1 2-15,3-4-1 0,5-6 2 0,-3-1-2 16,4-7-6-16,3-3-47 0,-1-7-93 0,2-2-146 16,-1-7-302-16,1 0-881 0</inkml:trace>
          <inkml:trace contextRef="#ctx0" brushRef="#br0" timeOffset="11588.2907">4348-4636 2030 0,'-24'-9'454'0,"-7"1"-340"0,-2-2-71 16,20 8-38-16,11 4-55 0,4 0-20 0,2 2-16 15,5 5-112-15,4 7-283 0,9 6-994 16</inkml:trace>
        </inkml:traceGroup>
      </inkml:traceGroup>
    </inkml:traceGroup>
    <inkml:traceGroup>
      <inkml:annotationXML>
        <emma:emma xmlns:emma="http://www.w3.org/2003/04/emma" version="1.0">
          <emma:interpretation id="{EFE1C584-0D78-4B9F-B113-3802415FDCA8}" emma:medium="tactile" emma:mode="ink">
            <msink:context xmlns:msink="http://schemas.microsoft.com/ink/2010/main" type="paragraph" rotatedBoundingBox="741,9719 1097,5591 2890,5745 2534,987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28FEBDA-E0E8-4159-99FC-F0BF3BFB79E8}" emma:medium="tactile" emma:mode="ink">
              <msink:context xmlns:msink="http://schemas.microsoft.com/ink/2010/main" type="line" rotatedBoundingBox="741,9719 1097,5591 2890,5745 2534,9874"/>
            </emma:interpretation>
          </emma:emma>
        </inkml:annotationXML>
        <inkml:traceGroup>
          <inkml:annotationXML>
            <emma:emma xmlns:emma="http://www.w3.org/2003/04/emma" version="1.0">
              <emma:interpretation id="{553CF944-2BD8-46B2-8D73-18820563F023}" emma:medium="tactile" emma:mode="ink">
                <msink:context xmlns:msink="http://schemas.microsoft.com/ink/2010/main" type="inkWord" rotatedBoundingBox="741,9719 1097,5591 2890,5745 2534,9874"/>
              </emma:interpretation>
              <emma:one-of disjunction-type="recognition" id="oneOf2">
                <emma:interpretation id="interp10" emma:lang="en-IN" emma:confidence="0">
                  <emma:literal>areas</emma:literal>
                </emma:interpretation>
                <emma:interpretation id="interp11" emma:lang="en-IN" emma:confidence="0">
                  <emma:literal>area</emma:literal>
                </emma:interpretation>
                <emma:interpretation id="interp12" emma:lang="en-IN" emma:confidence="0">
                  <emma:literal>anyone &lt;</emma:literal>
                </emma:interpretation>
                <emma:interpretation id="interp13" emma:lang="en-IN" emma:confidence="0">
                  <emma:literal>average &lt;</emma:literal>
                </emma:interpretation>
                <emma:interpretation id="interp14" emma:lang="en-IN" emma:confidence="0">
                  <emma:literal>arias &lt;</emma:literal>
                </emma:interpretation>
              </emma:one-of>
            </emma:emma>
          </inkml:annotationXML>
          <inkml:trace contextRef="#ctx0" brushRef="#br0" timeOffset="4869.4995">834 1680 1 0,'-1'1'0'0,"-1"1"71"0,0 0-91 0,2-2-31 15,1 0 51-15,0-2 0 0,2-1 0 0,4 2 89 16,-3-4 18-16,0 2 9 0,4-3 9 15,-3-3 7-15,5 0 11 0,-1-3 3 0,-2 0-7 16,3-5-13-16,1 0-12 0,3-4-15 0,-4-2-18 16,-2-1-13-16,4-1-14 0,-1-3-8 15,3 1-7-15,-1-6 2 0,0-1 2 0,1-2 1 16,-2-2-2-16,1-5-2 0,-1 0-3 0,-2-6 0 16,-5-8-2-16,-2-3-6 0,2-1-8 0,-5-4-4 15,0 1-2-15,0 1-1 0,-4 3-2 16,3 8 1-16,-1 9-4 0,1 8 6 0,0 5 6 15,-2 9 3-15,-2 6 5 0,2 3 1 0,2 6-4 16,1 3-5-16,0 3-5 0,-2 0-23 0,2 0-27 16,2 3-16-16,-2 3-4 0,0 8 14 15,0 10 22-15,2 10 13 0,4 14 5 0,-4 13-2 16,2 15 2-16,7 13-1 0,-5 15 3 0,4 13 1 16,4 6 1-16,-2 9 2 0,2 3 3 0,1 7-1 15,3 1-1-15,-4 4 0 0,2-3-3 16,2-5-1-16,3-4-1 0,4-9-2 0,-5-7-5 15,10-10 1-15,1-6 2 0,6-19 0 0,-4-12 4 16,3-17-8-16,-2-15-5 0,-11-13-2 0,3-14 3 16,-3-9 9-16,-1-8 12 0,-5-8 10 0,-1-7 7 15,3-8 3-15,-4-9-4 0,-2-4-2 0,-1-11-1 16,-8-6-7-16,-4-7 1 0,-4-5-8 16,-11-5 3-16,-5 2 0 0,-8-2-5 0,-3-1-4 15,-6 3-11-15,-4 1-5 0,-5-5-1 0,0-1 0 16,-1 3 1-16,3 7 1 0,-3 7 2 15,5 12 4-15,5 8 0 0,-1 10 3 0,6 10-1 16,-1 4 1-16,2 9 1 0,4 2 0 0,1 2 0 16,10 3-4-16,2 0 2 0,3 0-9 15,7 2-16-15,0-2-36 0,4 0-30 0,5-3 9 16,-1-1 20-16,10-5 39 0,-1 0 31 0,4-9 4 16,13-6-2-16,-2-5-1 0,3-11 1 0,8-2-1 15,1-4-1-15,0-8 2 0,7-2-1 16,-3 1-2-16,-1 5-1 0,6 1-2 0,-7 9-3 15,3 6 5-15,-13 7-2 0,-4 7-5 0,-5 10-5 16,-8 10-12-16,-2 9 1 0,0 9 6 0,-3 6 9 16,-6 7 12-16,5 7 3 0,-5 2 1 0,-2 1 0 15,-1 2-3-15,4-3-1 0,-2-2-3 16,0-3 1-16,-1-4 3 0,5-3-4 0,-3-8 1 16,3-6 1-16,-2-6 0 0,6-4 8 0,-4-4 9 15,3-5 6-15,4-6 5 0,4-4-2 16,1-6-5-16,4-8-5 0,-3-3-6 0,3-1-1 0,-8-2-3 15,-2 1-2-15,-2 1 3 0,-10 2 2 16,-1 0-2-16,-11 0 2 0,-3 0-3 0,-2-1-1 16,-9 4 0-16,-1 0 0 0,-1 7-1 0,-3 6-5 15,-2 3-5-15,4 11-7 0,-1 6-4 16,2 8 0-16,0 3 0 0,0 5 5 0,2 3 0 16,0-1-2-16,7 1-4 0,-4 3-3 0,9-2 2 15,3 1 2-15,5-1 3 0,2-6-3 0,5 1-5 16,0-8-7-16,8-1 1 0,3-8 12 15,6-6 13-15,6-7 14 0,5-3 6 0,6-10-3 16,4-9-1-16,9-7-5 0,6-6-3 0,1-8 2 16,4-5-6-16,-2-3 4 0,-3 2-2 15,-3 1 2-15,-5 9-2 0,-15 6-1 0,0 8-2 16,-14 6-5-16,-2 8 3 0,-5 9 2 0,-3 6 1 16,-7 6-1-16,-2 1-4 0,-1 2-8 0,-2 4 1 15,3 6 5-15,0 8 3 0,1 15 10 0,-2 8 0 16,1 3-1-16,0 3 3 0,1-4 3 0,1 3 5 15,3-6 6-15,7-5-5 0,0-8 3 16,3-10 1-16,2-9 6 0,7-7 15 0,4-4 3 16,2-7 3-16,9-11-6 0,9-12-10 0,0-10-10 15,5-8-7-15,0-4-6 0,-1 3-20 16,-9-1-39-16,-3 6-44 0,-10 0-42 0,-6 8-41 16,-7 8-47-16,-5 12-99 0,-10 5-243 0,-1 11-716 15</inkml:trace>
          <inkml:trace contextRef="#ctx0" brushRef="#br0" timeOffset="5929.6645">1092 3762 1744 0,'-14'-20'76'15,"-6"0"-53"-15,1-6-17 0,-2 5 4 16,6 8 8-16,-1 1 14 0,-5 3 8 0,4 4 3 16,-3 4 0-16,2 4-6 0,-4 3-1 0,5 7-6 15,-5 4 1-15,5 9-3 0,1 10-2 16,-6 9 3-16,6 7 4 0,0 10 3 0,-4 8 1 16,5 2 1-16,3 2-7 0,7 1-2 0,-2-5-4 15,7-4-8-15,3-4-2 0,3-4-8 0,4-3-2 16,1-9-2-16,3-4-2 0,5-11 1 0,0-10-3 15,2-6-2-15,5-9 2 0,-2-9 6 0,4-8 6 16,2-9 8-16,4-11 1 0,5-9-3 16,2-9-3-16,-1-9 1 0,0 1-9 0,-1-4-3 15,-10 1-2-15,0 5-5 0,-8-1 2 0,-8 4 2 16,-2 6 4-16,-7 1 0 0,-4 6 5 0,-1 5 0 16,-3 4 2-16,-6 5 8 0,0 4-2 15,-1 8 5-15,3 2 2 0,-3 3-10 0,-1 7 0 16,0 2-8-16,0 9-9 0,1 1-5 0,3 10-1 15,-4 9 3-15,1 3 1 0,2 9 6 0,5 6-3 16,-3 0 2-16,5 2 1 0,2-2-2 16,6-2 5-16,-2-5-4 0,6-6 2 0,2-3-1 15,4-7-3-15,-1-6-5 0,5-7-1 0,-2-6 3 16,4-6 0-16,-2-6 7 0,4-6 2 16,-1-5-2-16,2-7 6 0,-3-1-3 0,3-7-2 15,-2-3 2-15,-5 2-6 0,0-3-1 0,-10 1 0 16,-1 1 0-16,-6 3 2 0,-3 1 1 0,-8-1 1 15,-2 4 0-15,-4-2 2 0,-7 2-2 16,-2 6-3-16,-2-1 2 0,-1 5-3 0,0 5 1 16,-2 6 0-16,-2 6-2 0,4 6 1 0,0 5 2 15,-2 4 2-15,4 1-3 0,-1 5 4 0,5 0-5 16,5 1-1-16,3 3 4 0,6-2-7 0,7 0 3 16,2-3 0-16,10 1-2 0,4-3 1 0,1-7-2 15,8-5 1-15,3-6 2 0,1-5 6 16,10-7 0-16,-1-8 0 0,3-6 2 0,3-7-3 15,6-3 1-15,-5-1 2 0,4-6-6 0,-6 2 3 16,-3 1-1-16,-5-1-7 0,-5 4-12 16,-5 3-8-16,-6 4-4 0,-4 5 6 0,-3 3 19 15,-10 0 8-15,-2 5 13 0,-6-2 7 0,2 4-2 16,-6 1 7-16,4 2-1 0,-4 3-2 0,-2 1 0 16,0 4-4-16,-1 1-8 0,3 1-6 15,-1 2-3-15,0 5-6 0,-1 2 0 0,1 5 1 16,4 4-4-16,1-1 4 0,4 7-1 0,6 0 1 15,6 4 1-15,5-3-2 0,1 4 5 16,2 0-1-16,6 0 0 0,4 0 1 0,1-2-3 16,8-1 0-16,-7 2-2 0,6-3 3 0,-6 3-2 15,-5-1 1-15,-7-3 2 0,-4 4-4 0,-4-4 3 16,-8 1 1-16,-8-1 4 0,-1 1 4 0,-9-3 3 16,-1 0 5-16,-7 1-3 0,-2-3 4 15,-4-5-1-15,-2-3-2 0,0-2 2 0,1-4-11 16,1-5-3-16,2-5-12 0,2-7-22 0,0-5-32 15,4-5-54-15,6-3-67 0,4-4-74 0,3-5-80 16,10-2-119-16,4-4-165 0,11-2-298 0</inkml:trace>
          <inkml:trace contextRef="#ctx0" brushRef="#br0" timeOffset="6208.7306">1731 2720 1781 0,'-4'-9'278'0,"-4"-2"-144"0,4 1-85 0,3 5-37 16,2 7-20-16,0 1 4 0,6 4 4 16,-2 5 12-16,8 11 16 0,0 8 13 0,-1 12 15 15,0 8 5-15,0 6 8 0,0 5-6 0,-5 4 0 16,4 1-1-16,-6 2-9 0,3-2-1 0,-4-1-10 16,3 1-8-16,-3-3-4 0,4-1-13 15,-3-10-3-15,-1-3-5 0,6-11-2 0,0-9 2 16,0-7-4-16,-1-5-1 0,3-7-6 0,0-5-1 15,2-6 3-15,-1-6 1 0,6-5 3 0,-4-4-6 16,1-7-21-16,-2-8-31 0,0-4-43 0,-1-6-43 16,-3-2-49-16,-4-5-60 0,4 4-104 15,-8-1-190-15,4-1-358 0,-6 0 480 0</inkml:trace>
          <inkml:trace contextRef="#ctx0" brushRef="#br0" timeOffset="6375.2863">1785 3236 1799 0,'-2'-1'322'0,"1"-1"-211"0,1-5-97 16,9-5-35-16,6-2 5 0,3-8 17 0,10-7 5 15,5-4 1-15,6-4-7 0,4-3 3 0,8-3-4 16,3 3-1-16,1 1-3 0,6 1-22 0,-3 1-82 16,5 4-177-16,0 5-310 0,-7 1-603 0</inkml:trace>
        </inkml:traceGroup>
      </inkml:traceGroup>
    </inkml:traceGroup>
    <inkml:traceGroup>
      <inkml:annotationXML>
        <emma:emma xmlns:emma="http://www.w3.org/2003/04/emma" version="1.0">
          <emma:interpretation id="{6696C1AE-0C4C-49AA-94EE-41782B57B1E9}" emma:medium="tactile" emma:mode="ink">
            <msink:context xmlns:msink="http://schemas.microsoft.com/ink/2010/main" type="paragraph" rotatedBoundingBox="33,11007 3470,8300 4159,9174 722,11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463DEF-5D95-44F5-BF25-75B4AFDD4387}" emma:medium="tactile" emma:mode="ink">
              <msink:context xmlns:msink="http://schemas.microsoft.com/ink/2010/main" type="line" rotatedBoundingBox="33,11007 3470,8300 4159,9174 722,11882"/>
            </emma:interpretation>
          </emma:emma>
        </inkml:annotationXML>
        <inkml:traceGroup>
          <inkml:annotationXML>
            <emma:emma xmlns:emma="http://www.w3.org/2003/04/emma" version="1.0">
              <emma:interpretation id="{E65F09A5-F266-465A-8D34-8FCFA9240182}" emma:medium="tactile" emma:mode="ink">
                <msink:context xmlns:msink="http://schemas.microsoft.com/ink/2010/main" type="inkWord" rotatedBoundingBox="33,11007 3470,8300 4159,9174 722,11882"/>
              </emma:interpretation>
              <emma:one-of disjunction-type="recognition" id="oneOf3">
                <emma:interpretation id="interp15" emma:lang="en-IN" emma:confidence="0">
                  <emma:literal>reduction</emma:literal>
                </emma:interpretation>
                <emma:interpretation id="interp16" emma:lang="en-IN" emma:confidence="0">
                  <emma:literal>seduction</emma:literal>
                </emma:interpretation>
                <emma:interpretation id="interp17" emma:lang="en-IN" emma:confidence="0">
                  <emma:literal>redaction</emma:literal>
                </emma:interpretation>
                <emma:interpretation id="interp18" emma:lang="en-IN" emma:confidence="0">
                  <emma:literal>reductan</emma:literal>
                </emma:interpretation>
                <emma:interpretation id="interp19" emma:lang="en-IN" emma:confidence="0">
                  <emma:literal>ieduchm</emma:literal>
                </emma:interpretation>
              </emma:one-of>
            </emma:emma>
          </inkml:annotationXML>
          <inkml:trace contextRef="#ctx0" brushRef="#br0" timeOffset="7855.507">500 6566 1378 0,'-15'12'106'0,"-6"4"-84"0,4 2-29 16,7-1 7-16,8-8 14 0,2-5 22 0,1 0 19 16,2-4 23-16,6-4 30 0,-2 0 28 0,7-8 26 15,5-9 1-15,0-9-15 0,4-10-27 0,1-12-31 16,3-9-21-16,1-8-20 0,9-9-14 16,0-4-11-16,-3-5-7 0,4 3-3 0,-3 4-6 15,-6 7-2-15,-2 8-4 0,-3 12-3 16,-8 8 0-16,-2 11-4 0,-3 8 7 0,-7 7-3 15,2 7 4-15,-4 3 0 0,-2 3-6 0,0 5-2 16,-2 5-8-16,1-1 1 0,-3-1-3 0,4 2-1 16,-1 2 0-16,-2 9-1 0,3 9 8 15,-3 9 2-15,2 10 7 0,1 4 2 0,0 6-2 16,1 1 1-16,1-2-2 0,3 0 0 0,3 1 2 16,1-5 0-16,-1-4-1 0,4-7-2 0,7-4 2 15,-1-5-1-15,-1-10-1 0,6-7 0 16,-6-6-1-16,5-7 1 0,-3-5 2 0,2-10 5 15,3-2 0-15,3-10 3 0,-2-11 0 0,4-2-3 16,-4-4-3-16,1-4 0 0,-6 3-4 0,2 2 0 16,-5-1-4-16,-5 3-3 0,-2-3-2 0,-6 2-1 15,3 3-1-15,-8 6 4 0,-9 3 3 16,1 4-1-16,0 2 7 0,-8 7 4 0,4 6 0 16,-2 7 0-16,3 1-4 0,3 5-8 0,-2 5-4 15,-2 4-2-15,2 5 3 0,-1 6 4 0,1 6 0 16,4 2 2-16,-3 5 1 0,2 4-1 15,5 3 5-15,2 4 3 0,2-1-1 0,6 0 2 16,-1-4-1-16,6-2-2 0,3-4 2 0,5-5-3 16,2-3-1-16,3-12-3 0,3-4 2 0,5-9 3 15,-1-6 2-15,4-6 5 0,0-11-5 16,2-3 3-16,-2-7-2 0,7-7-2 0,-2 1-2 16,2-6-12-16,-1 3-28 0,-3 3-35 0,0 0-38 15,-4 5-32-15,-6 3-11 0,-2 1-1 16,-4 0 9-16,-3-2 1 0,-1 3-21 0,-10-3-18 15,2 3 4-15,-3 3 31 0,-6-1 57 0,-3 2 57 16,-7 3 34-16,1 3 24 0,-5 3 29 0,-3 8 47 16,-6 2 28-16,4 4 16 0,-8 5-4 0,1 4-26 15,-1 6-13-15,-2 9-8 0,0 3-10 0,0 3-6 16,2 4-10-16,-1 2-13 0,9 2-10 16,1-1-7-16,-3 3-9 0,12-1-4 0,-1-2-2 15,7-4-6-15,4-1 1 0,5-3-3 0,2-6-5 16,5-3-2-16,3-7-8 0,3-4 0 0,1-7 5 15,3-5 3-15,6-6 6 0,-3-7 2 16,2-2-1-16,-4-9-8 0,1-2-3 0,0-3-12 16,-4-3-19-16,-7 1-19 0,-3-4-13 0,-3 1-1 15,-6-5 9-15,-6 1 10 0,-2-3 11 0,-5-3 0 16,-3-6 7-16,-3-4 11 0,-2-7 7 16,-3-7 11-16,3-5 3 0,-5 2 1 0,2 0 1 15,-6 4-1-15,2 7 5 0,0 7 10 0,1 9 15 16,7 14 21-16,3 9 16 0,0 10 8 15,8 6-10-15,-4 5-16 0,6 3-28 0,0 6-22 16,-1 5-13-16,4 5-5 0,0 10 8 0,6 7 6 16,-2 10 6-16,5 5 3 0,5 5 1 15,0 4 0-15,4 3 2 0,5 0 2 0,-1 6 0 16,0 1 4-16,2-2-2 0,1 1-1 0,2-1-4 16,-1-8-3-16,0-2-2 0,1-10-1 0,1-8-2 15,-1-6-1-15,1-8-3 0,-2-8-2 0,-2-2-2 16,-1-9-1-16,-7-2 2 0,0-7 4 0,1-2 4 15,-3-6-2-15,-5-3 0 0,3-4-1 16,-1 0-1-16,-4-2 4 0,-3-2-3 0,-3 1 1 16,0-2-1-16,-1 1 2 0,-1-2 1 0,-2-2 1 15,-5-1 1-15,3-2 1 0,-7 2 1 0,0 1 2 16,-2 4 0-16,2 7 2 0,0 6 0 16,6 2 0-16,-2 8-2 0,4 3-9 0,-2 3-9 15,4 6-4-15,2 3 1 0,0 7 1 0,0 8 7 16,1 1-1-16,6 2 1 0,-2 1 3 0,7-3-2 15,-1-1 1-15,1-3-2 0,1-1-2 16,1-3 4-16,0-5-5 0,0-3 1 0,-1-6-4 16,-1-1-2-16,0-4 0 0,0-2 1 0,-5-5 3 15,5-4 1-15,0-2 3 0,-1-6-1 16,0-3-1-16,-3-4 4 0,4-11 3 0,0-4 1 16,3-4-1-16,-3 0-2 0,0 2-2 0,-3 6 1 15,-5 6 4-15,-3 5 0 0,-1 6 4 0,-1 6 6 16,1 4 6-16,-1 6 7 0,-1 3-3 0,1 0-13 15,1 1-13-15,1 1-11 0,2 4 0 0,-2 3 7 16,6 7 9-16,-1-1 0 0,2 1 0 16,-3-1-1-16,4 3-2 0,-3-3 1 0,4 1-5 15,-2-1-9-15,1-2-18 0,0-2-40 0,-5 0-73 16,5-1-108-16,-5-3-207 0,3 1-375 0,-3-5 169 16</inkml:trace>
          <inkml:trace contextRef="#ctx0" brushRef="#br0" timeOffset="8138.8331">2690 4646 982 0,'-22'15'209'15,"1"7"-86"-15,-10 10 0 0,8 1 24 0,3-2 21 16,5 3 6-16,3-4-19 0,2 5-26 0,6-5-31 15,2 1-26-15,5-3-27 0,5-3-16 0,1-2-11 16,11-7-11-16,-1-1-1 0,5-6-3 16,7-3-3-16,3-3-7 0,2-6-10 0,1-5-19 15,-2-8-46-15,2-9-58 0,-3-2-49 0,-1-5-40 16,-4-5-7-16,2 0-9 0,-10-4-12 0,2-2-39 16,-8 2-61-16,-3 0 26 0,-7-4 266 0,1 2 65 15,-4-3 0-15,-2-2 0 0,-2-3 0 16,-9 1 0-16</inkml:trace>
          <inkml:trace contextRef="#ctx0" brushRef="#br0" timeOffset="8537.2054">2868 3895 1 0,'-7'-27'127'16,"-3"-4"330"-16,-2-7-109 0,5 13-95 0,2 10-58 15,2 4-44-15,0 2-32 0,2 3-30 0,1 5-27 16,-1-1-27-16,1 2-31 0,0 3-14 16,0 5-3-16,0 6 10 0,0 5 15 0,-2 8 9 15,4 3 5-15,-2 5 7 0,2 10 5 0,2 0 10 16,6 10 7-16,0 5 2 0,2 4-4 0,-1 4-8 15,3-1-12-15,2 1-7 0,-2-4-6 16,2-3-3-16,9-8-7 0,-1-5-3 0,3-10-5 16,-5-6-8-16,1-6-1 0,1-8-10 0,-2-6-5 15,-3-4-4-15,-5-6-6 0,5-7 6 0,-3-4 7 16,0-8 10-16,-1-1 7 0,4-7-3 0,-5-2-21 16,-1 1-26-16,-5-1-66 0,0 3-14 15,-6-1 20-15,1-1 25 0,-3-3 65 0,-1 0 21 16,-1-3 0-16,1 0 4 0,-2 2 1 0,-3 3 2 15,2 2 4-15,0 5 10 0,-3 3 23 0,6 7 23 16,-2 5 18-16,-3-1 4 0,4 4-20 0,-1 4-21 16,0 4-18-16,1 1-7 0,-4 9 5 15,5 5 3-15,0 6-1 0,1 3-4 0,0 1-4 16,1 3-2-16,6-1-3 0,-3-2-1 0,2 0-5 16,3-4-2-16,0-4-4 0,3-3-4 15,-1-1 1-15,5-7-6 0,-3 0-9 0,-1-8-15 16,-4-4-40-16,4-3-62 0,0-4-81 0,2-6-135 15,-3-2-203-15,-2-8-383 0</inkml:trace>
          <inkml:trace contextRef="#ctx0" brushRef="#br0" timeOffset="9124.6529">3351 4035 59 0,'-4'2'563'0,"-3"-1"-338"15,3 2-119-15,1 3-25 0,2 4 13 16,1 4 16-16,0 4 2 0,0 1-13 0,3 5-17 15,-1 1-12-15,0 2-11 0,6-2-11 0,-4 1-6 16,5 1-9-16,-1-3-7 0,2-2-4 0,4-4-7 16,0 0-6-16,-1-6-5 0,1 0-2 15,4-3-3-15,-4-5-9 0,-2-1-13 0,-4-4-31 16,1-1-33-16,-2-2-32 0,-3-1-20 0,-1-2 11 16,-2-3 24-16,-2 1 39 0,-2-2 34 0,-4-1 20 15,3-1 10-15,-5 3-1 0,5-4-5 16,-7-1-15-16,4 0-10 0,-2-3-6 0,0 0-2 15,2-3 12-15,-1-2 4 0,0-2 7 0,3-1 3 16,1-3 2-16,0 3 5 0,4 0 3 16,2 2 13-16,2 1-1 0,0 3-3 0,7 2-6 15,-2 6-16-15,3 3 0 0,0 1-3 0,-3 5 1 16,1 3-1-16,0 2-1 0,-4 4 6 16,4 0 11-16,-5 3 15 0,3 3 18 0,0 3 12 15,-2 5 7-15,-1-2 3 0,-1 4 6 0,-1 3 2 0,-2-1 7 16,-1 0 1-16,0 1-7 0,0-3-6 15,0-2-10-15,0-1-11 0,0-2-7 0,0-6-5 16,-1-3-4-16,1-4 7 0,-2-1 30 0,4-3 17 16,-2-3 5-16,1-3-9 0,2-4-30 15,2-7-17-15,-2-3-7 0,-1-6-3 0,1-2-2 16,2-3-5-16,-1-2-1 0,-1-3-3 0,4 1 2 16,2 0 19-16,5-1 32 0,3 3 10 0,0-1 6 15,1 9-11-15,1 4-27 0,-6 4-6 16,-1 8-5-16,0-1-10 0,2 10-3 0,-5 2-2 15,2 6 2-15,2 5 4 0,1 6 6 0,-1 3 4 16,-1 2-2-16,0 3 4 0,-1 1-3 0,1 1-2 16,-4 0 1-16,0 2-8 0,1 6-3 15,-3-2-2-15,3-3-3 0,-2-5 0 0,-2-13-1 16,-2-5-9-16,-2-5-16 0,-1-2-12 0,0-3-47 16,-1-2-60-16,0-6-92 0,-1-3-160 15,1-7-192-15,-6-4-223 0</inkml:trace>
          <inkml:trace contextRef="#ctx0" brushRef="#br0" timeOffset="9463.5426">2532 4239 2250 0,'-15'8'198'0,"-7"-2"-104"0,8-3-97 0,12-4-10 16,16-10-1-16,10-12 3 0,8-9 17 0,18-16 1 16,10-7-5-16,10-8-2 0,3-3-5 0,11 1-29 15,-1-2-111-15,-3 1-276 0,1 2-1076 16</inkml:trace>
        </inkml:traceGroup>
      </inkml:traceGroup>
    </inkml:traceGroup>
  </inkml:traceGroup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38.05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32429FF-2D7B-4732-A4C3-078521C82AC6}" emma:medium="tactile" emma:mode="ink">
          <msink:context xmlns:msink="http://schemas.microsoft.com/ink/2010/main" type="inkDrawing" rotatedBoundingBox="27112,14839 31916,14857 31915,14927 27111,14908" semanticType="callout" shapeName="Other"/>
        </emma:interpretation>
      </emma:emma>
    </inkml:annotationXML>
    <inkml:trace contextRef="#ctx0" brushRef="#br0">17882-843 361 0,'-1'-4'540'0,"-3"1"-446"15,3 1-88-15,6 2 11 0,-2 0 31 0,3 2 38 16,5-2 22-16,2 0-12 0,6 0-25 0,7 1-14 15,4-1-9-15,9 0-8 0,10 0 4 0,4-1 8 16,12-2 12-16,10-3 18 0,13 1 21 16,17-1 11-16,14 0 0 0,17 1-3 0,14-1-20 15,12 0-13-15,22 3-7 0,19 1-17 0,17 1 4 16,12 4-9-16,7 1-4 0,5 5 5 0,0 0-4 16,-5 0 3-16,-3 3-5 0,-12-2-6 15,-12-2-9-15,-15 0-8 0,-14-2-6 0,-20-6-10 16,-12 0 3-16,-18 0-5 0,-22-3 0 0,-21 0 4 15,-22-1-4-15,-23 4 7 0,-24-3 10 0,-10 0 9 16,-13 3-18-16,-8-6-16 0,-5 0-30 16,-5 0-50-16,-16-3-80 0,-11 6-135 0,-11 2-291 15,-8 1-978-15</inkml:trace>
  </inkml:traceGroup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17.5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DE3D5FB-DEEA-4B63-B541-EF118917397A}" emma:medium="tactile" emma:mode="ink">
          <msink:context xmlns:msink="http://schemas.microsoft.com/ink/2010/main" type="inkDrawing" rotatedBoundingBox="7265,12167 17242,11115 17260,11288 7284,12340" semanticType="underline" shapeName="Other">
            <msink:sourceLink direction="with" ref="{17F9C7A2-58D5-4674-B305-8BE71AFCF8BF}"/>
          </msink:context>
        </emma:interpretation>
      </emma:emma>
    </inkml:annotationXML>
    <inkml:trace contextRef="#ctx0" brushRef="#br0">881 1048 1 0,'-33'0'0'0,"-12"2"0"0,-8 1 0 0,8 0 0 0,12-2 0 15,3-2 0-15,0-2 0 0,3-2 0 0,0 2 0 16,0-1 0-16,-1 1 0 0,-3 0 0 16,2-3 0-16,1 2 0 0,-1 0 0 0,-1-1 0 15,-5 2 68-15,-3-3 114 0,5 3-10 0,-2 0-4 16,-1-1-8-16,6 3-16 0,2-1-12 0,2 1-2 16,4 1-8-16,4 1-3 0,2 1-10 15,4-1-16-15,3 3-22 0,1-2-25 0,2 2-26 16,5-4-17-16,-2 3-10 0,3 2-1 0,3-1 4 15,-2 2 8-15,5 4 9 0,2-3 8 16,4 1 12-16,8-2 10 0,7 0 3 0,7-5-1 16,13-1-9-16,10-1-7 0,10-5-3 0,15-2-6 15,14-2 3-15,14-6 0 0,17 1 2 16,17-5 12-16,14-1 6 0,15-2 9 0,13-5 5 16,14 0-1-16,12-2-3 0,15 0-6 0,9 0-6 15,13 1-5-15,14-5-3 0,8 1-5 0,14-2-2 16,17-5-2-16,8-1-1 0,12 0-3 15,7-3-1-15,4 4-7 0,7-1-3 0,0 4-1 0,-8-2-3 16,-2 6 3-16,-5 2-1 0,-20 3-1 16,-11 7-3-16,-10 0 5 0,-18 4 3 0,-16 3 6 15,-12 2 3-15,-17-2-1 0,-13 4-4 0,-7-1-2 16,-17 0-3-16,-11 4-3 0,-19 0 0 0,-13-2 2 16,-19 3-2-16,-12-3 4 0,-19 2 1 15,-22-4-1-15,-16 3 5 0,-21 1 5 0,-15 1 12 16,-10 1 5-16,-8-1-7 0,-7 4-14 0,0-6-23 15,-8 1-9-15,-3-1-1 0,-1 2 1 0,-10 5 2 16,1 1-13-16,-12 0-67 0,-3 3-165 16,-4 0-286-16,-2 4-577 0,-2-2 135 0</inkml:trace>
  </inkml:traceGroup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26.9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8DFCC4C-44AF-497B-9717-CF2AE23121A7}" emma:medium="tactile" emma:mode="ink">
          <msink:context xmlns:msink="http://schemas.microsoft.com/ink/2010/main" type="writingRegion" rotatedBoundingBox="9233,15745 10315,15745 10315,17709 9233,17709"/>
        </emma:interpretation>
      </emma:emma>
    </inkml:annotationXML>
    <inkml:traceGroup>
      <inkml:annotationXML>
        <emma:emma xmlns:emma="http://www.w3.org/2003/04/emma" version="1.0">
          <emma:interpretation id="{05C3C867-CF77-4901-B85A-70A999EBBCC7}" emma:medium="tactile" emma:mode="ink">
            <msink:context xmlns:msink="http://schemas.microsoft.com/ink/2010/main" type="paragraph" rotatedBoundingBox="9233,15745 10315,15745 10315,17709 9233,17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671510-A097-48FF-9AA4-F15FFD53F9F9}" emma:medium="tactile" emma:mode="ink">
              <msink:context xmlns:msink="http://schemas.microsoft.com/ink/2010/main" type="line" rotatedBoundingBox="9233,15745 10315,15745 10315,17709 9233,17709"/>
            </emma:interpretation>
          </emma:emma>
        </inkml:annotationXML>
        <inkml:traceGroup>
          <inkml:annotationXML>
            <emma:emma xmlns:emma="http://www.w3.org/2003/04/emma" version="1.0">
              <emma:interpretation id="{F0431510-4EE9-47EB-8F89-E065EDFBA8A1}" emma:medium="tactile" emma:mode="ink">
                <msink:context xmlns:msink="http://schemas.microsoft.com/ink/2010/main" type="inkWord" rotatedBoundingBox="9030,17643 9286,15673 10369,15814 10112,17784"/>
              </emma:interpretation>
              <emma:one-of disjunction-type="recognition" id="oneOf0">
                <emma:interpretation id="interp0" emma:lang="en-IN" emma:confidence="0">
                  <emma:literal>P</emma:literal>
                </emma:interpretation>
                <emma:interpretation id="interp1" emma:lang="en-IN" emma:confidence="0">
                  <emma:literal>p</emma:literal>
                </emma:interpretation>
                <emma:interpretation id="interp2" emma:lang="en-IN" emma:confidence="0">
                  <emma:literal>f</emma:literal>
                </emma:interpretation>
                <emma:interpretation id="interp3" emma:lang="en-IN" emma:confidence="0">
                  <emma:literal>D</emma:literal>
                </emma:interpretation>
                <emma:interpretation id="interp4" emma:lang="en-IN" emma:confidence="0">
                  <emma:literal>r</emma:literal>
                </emma:interpretation>
              </emma:one-of>
            </emma:emma>
          </inkml:annotationXML>
          <inkml:trace contextRef="#ctx0" brushRef="#br0">36 491 1978 0,'-16'-33'66'0,"2"-10"-36"0,5-12-2 0,13 5 15 16,9 10 39-16,6-1 34 0,9 1 5 0,6 3-12 15,2 4-34-15,7 3-27 0,9 6-12 16,2 2-8-16,7 1-1 0,2 11-3 0,9 1-3 16,-3 6-5-16,6 6 0 0,-5 7-3 0,1 6 0 15,-3 10 0-15,-9 8-9 0,-5 6 2 0,-7 8-6 16,-15 6 0-16,-6 4 6 0,-6 4-2 16,-11 2 4-16,-6 1-1 0,-11 1 2 0,-8-6-2 15,-10 1 2-15,-10-2-1 0,-5 0-8 0,-13 1-2 16,-8-2-13-16,-4-6-18 0,-1-4-23 15,0-2-37-15,0-2-46 0,2-5-65 0,6 0-83 16,6-4-137-16,6 1-223 0,7-3-423 0</inkml:trace>
          <inkml:trace contextRef="#ctx0" brushRef="#br0" timeOffset="-300.7286">571 603 2585 0,'-14'-17'206'0,"-3"-1"-118"0,-6-1-23 16,10 10-23-16,3 4-19 0,8 5-3 0,0 0-3 15,2 3-17-15,0 2 3 0,0 4-1 0,-1 10 5 16,-2 10 10-16,-5 11 7 0,4 11 9 0,-5 11 1 15,-2 8 9-15,6 4-8 0,-6 7-3 16,-1 6-1-16,4-1-15 0,-4 1 2 0,5-5-8 16,-1 2-4-16,3-12 3 0,-3-2-4 0,1-3 0 15,-4-7-3-15,-1-3-4 0,3-4-2 16,1-7-5-16,-2-8-8 0,5-5-24 0,-3-4-33 16,5-9-52-16,-2-8-78 0,4-9-89 0,2-5-112 15,4-8-320-15,2-9-752 0</inkml:trace>
        </inkml:traceGroup>
      </inkml:traceGroup>
    </inkml:traceGroup>
  </inkml:traceGroup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36.4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CED1205-5FB2-4FE7-93F9-E9B93A676686}" emma:medium="tactile" emma:mode="ink">
          <msink:context xmlns:msink="http://schemas.microsoft.com/ink/2010/main" type="inkDrawing" rotatedBoundingBox="23869,10797 34856,10451 34862,10647 23876,10993" semanticType="underline" shapeName="Other">
            <msink:sourceLink direction="with" ref="{8D4B0BDB-F7D1-4227-996E-2DE3DDC2D1CB}"/>
          </msink:context>
        </emma:interpretation>
      </emma:emma>
    </inkml:annotationXML>
    <inkml:trace contextRef="#ctx0" brushRef="#br0">0 540 1 0,'23'-7'0'0,"14"-5"0"15,9-6 0-15,6 4 0 0,2 0 267 0,8 0 3 16,5-2-45-16,6 2-49 0,9 2-26 16,8-2-21-16,7 0-17 0,13 0-12 0,8 2-19 15,4 0-10-15,6 5-13 0,4-2-6 0,6 3-4 16,4-3-2-16,8 3 0 0,10 0-1 0,9 0-1 15,5 3-3-15,4-1-5 0,7 2-4 16,8-2-6-16,10 4 1 0,6-2-4 0,7 1 2 16,2 1 4-16,6-1-5 0,10-3 5 0,3 2-8 15,10-4-3-15,6-1 0 0,6-1-2 16,8-3 3-16,4 4-3 0,1-8-1 0,4 1-3 16,0-3-2-16,0 2 0 0,-2-2-8 0,2 4-3 15,2-3-4-15,-3 4-1 0,-6 5 6 0,-5 5 4 16,-1 4 3-16,-8 5-1 0,-9-1-3 15,-14 3-2-15,-20 0-2 0,-15-3 4 0,-10-1-4 16,-18-4 3-16,-12-1 12 0,-89 0-7 0,14-2 9 16,-9-2 0-16,9-2-12 0,-12-3 6 0,6 0 2 15,-11-1 3-15,2-5 6 0,-14 2-15 0,-14-5-51 16,-15 4-49-16,-15-2-86 0,-15 1-170 0,-14 0-215 16,-12 2-452-16</inkml:trace>
  </inkml:traceGroup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58.10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B2D191F-3007-4CDC-9E76-A6617230F399}" emma:medium="tactile" emma:mode="ink">
          <msink:context xmlns:msink="http://schemas.microsoft.com/ink/2010/main" type="inkDrawing" rotatedBoundingBox="7015,3840 18655,2663 18665,2767 7025,3945" semanticType="underline" shapeName="Other">
            <msink:sourceLink direction="with" ref="{E9BF9397-6C6D-468A-AB76-9733EBFECB35}"/>
          </msink:context>
        </emma:interpretation>
      </emma:emma>
    </inkml:annotationXML>
    <inkml:trace contextRef="#ctx0" brushRef="#br0">233 1185 1928 0,'-20'-9'47'15,"-13"-3"-33"-15,-5 2-14 0,9 5 0 0,3 3 2 16,2-1 5-16,5 2-3 0,2-1 0 0,-1 2 0 16,12 0-1-16,0 0-3 0,9 0-34 0,4 2-6 15,-1-1 6-15,9 1 10 0,4 1 41 16,8-1 12-16,5-4 12 0,8 2 8 0,10-3 7 16,13 0 4-16,11-2-9 0,11-3-3 0,15-1-7 15,10-4-7-15,14-1-4 0,17-4-9 0,21 1-9 16,13-6-1-16,15-1 0 0,16 1 6 15,9-5 5-15,21 4 2 0,9-2 5 0,18-3 10 16,17-1 5-16,13-4 0 0,11-2-8 0,23-4-11 16,4 0-7-16,11 1-4 0,12-3 4 0,3 5-1 15,8 0-4-15,5 0 0 0,-2 1-5 16,3-2 1-16,-3 2 0 0,-8 0-2 0,-5 1 1 16,-10-4-3-16,-16 5-6 0,-12-1-1 0,-15 6-1 15,-21 3 0-15,-18 2 5 0,-16 1 4 16,-19 7 1-16,-11-2 9 0,-21 2 2 0,-17 0 5 15,-19 3 7-15,-15 2 1 0,-14 2 3 0,-18 1-5 16,-17 0-7-16,-17 4-4 0,-12 2-5 0,-14 2-1 16,-8 5-2-16,-10-4-3 0,-8 2-1 15,-6 0 0-15,-6-4 1 0,-6 4-4 0,-3-2 0 0,-1 1-1 16,-4-2-3-16,-1 0 2 0,-4 0-13 16,2 0-24-16,-1 0-46 0,-2-2-76 0,-1 2-124 15,-4 0-262-15,-9 3-1031 0</inkml:trace>
  </inkml:traceGroup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33.6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E9C2A44-BE00-43A0-ACDB-C1C7F65A9372}" emma:medium="tactile" emma:mode="ink">
          <msink:context xmlns:msink="http://schemas.microsoft.com/ink/2010/main" type="writingRegion" rotatedBoundingBox="24080,9163 33134,8194 33612,12662 24558,13631">
            <msink:destinationLink direction="with" ref="{88D95D1E-10F9-4238-A3FF-0D36E4D39431}"/>
          </msink:context>
        </emma:interpretation>
      </emma:emma>
    </inkml:annotationXML>
    <inkml:traceGroup>
      <inkml:annotationXML>
        <emma:emma xmlns:emma="http://www.w3.org/2003/04/emma" version="1.0">
          <emma:interpretation id="{FD3694B3-44C3-4E59-A6AB-FDB8CB485ABA}" emma:medium="tactile" emma:mode="ink">
            <msink:context xmlns:msink="http://schemas.microsoft.com/ink/2010/main" type="paragraph" rotatedBoundingBox="24251,9145 33134,8194 33332,10043 24449,109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4B0BDB-F7D1-4227-996E-2DE3DDC2D1CB}" emma:medium="tactile" emma:mode="ink">
              <msink:context xmlns:msink="http://schemas.microsoft.com/ink/2010/main" type="line" rotatedBoundingBox="24251,9145 33134,8194 33332,10043 24449,10993">
                <msink:destinationLink direction="with" ref="{2CED1205-5FB2-4FE7-93F9-E9B93A67668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9013F28-FB65-4717-8181-8A524BD904EB}" emma:medium="tactile" emma:mode="ink">
                <msink:context xmlns:msink="http://schemas.microsoft.com/ink/2010/main" type="inkWord" rotatedBoundingBox="24251,9145 33134,8194 33332,10043 24449,10993">
                  <msink:destinationLink direction="with" ref="{EB7C3995-C820-47B1-9138-DC6BF872FCEC}"/>
                </msink:context>
              </emma:interpretation>
              <emma:one-of disjunction-type="recognition" id="oneOf0">
                <emma:interpretation id="interp0" emma:lang="en-IN" emma:confidence="0">
                  <emma:literal>Localizationist.</emma:literal>
                </emma:interpretation>
                <emma:interpretation id="interp1" emma:lang="en-IN" emma:confidence="0">
                  <emma:literal>Localization St.</emma:literal>
                </emma:interpretation>
                <emma:interpretation id="interp2" emma:lang="en-IN" emma:confidence="0">
                  <emma:literal>Localisation St.</emma:literal>
                </emma:interpretation>
                <emma:interpretation id="interp3" emma:lang="en-IN" emma:confidence="0">
                  <emma:literal>Localize action St.</emma:literal>
                </emma:interpretation>
                <emma:interpretation id="interp4" emma:lang="en-IN" emma:confidence="0">
                  <emma:literal>Localizationist</emma:literal>
                </emma:interpretation>
              </emma:one-of>
            </emma:emma>
          </inkml:annotationXML>
          <inkml:trace contextRef="#ctx0" brushRef="#br0">19834-6145 637 0,'-1'-18'310'15,"0"-6"-63"-15,1-6-39 0,0 6-11 0,1 8-9 16,-1-2 4-16,0 6-22 0,-1-1-33 0,-6 4-37 15,0 3-36-15,1 0-29 0,-5 4-23 16,-4 2-10-16,-4 3-11 0,2 2 1 0,-8 5 4 16,-2 3 3-16,0 4 1 0,1 1-1 0,2 0-1 15,4 2 1-15,5-3 0 0,3-2 7 0,7 2-2 16,5-3 1-16,5-3 2 0,2-1 3 16,5-2 19-16,2-2 8 0,-1-3 10 0,2-2 0 15,3-2-7-15,1-4-7 0,1 1-3 0,0-5-6 16,-1 0-4-16,1-2-5 0,-5 3-3 15,0-4-5-15,-2 3-1 0,1 3-1 0,-4 1-6 16,-3 3-2-16,-2 1-9 0,-3 2-13 0,0 1-6 16,1-1 0-16,1 6 3 0,-1 2 11 15,-2 4 9-15,5 2-1 0,2 3 8 0,2 0 4 16,1 0 0-16,2 3 10 0,2-4-2 0,3 1 3 16,3-3-3-16,1-3-62 0,2-2-129 0,1-4-237 15,2-5-505-15,-3-1-252 0</inkml:trace>
          <inkml:trace contextRef="#ctx0" brushRef="#br0" timeOffset="478.0609">20080-6208 330 0,'3'-28'398'0,"-1"-8"-255"0,9-7-43 0,5 10-3 0,10 5 13 16,8 2 32-16,7 3 25 0,2 5 0 0,6 1-20 16,3 3-25-16,3 3-28 0,0 1-18 15,6 4-13-15,-6 3-18 0,-6 5-14 0,-6 3-12 16,-5 3-5-16,-9 4 0 0,-2 0 5 0,-1 4 7 15,-5-2 1-15,-4 6 3 0,5-2-1 16,-6 3-2-16,-1 1 1 0,-2-3-1 0,1 4-2 16,-5-1-3-16,-5-1 0 0,-3 0 4 0,-1 0-1 15,-1-4 7-15,-4 2-7 0,-5-3-5 0,-2 2-5 16,-1-2-15-16,-1-2-35 0,0-4-149 16,-3 1-296-16,1-5-531 0,6-3 18 0</inkml:trace>
          <inkml:trace contextRef="#ctx0" brushRef="#br0" timeOffset="221.1908">20339-6891 944 0,'0'-25'374'0,"2"-6"-39"0,1-2-34 0,-2 11-41 15,6 7-54-15,-3 6-49 0,-1 3-64 0,-3 3-51 16,1 5-39-16,3 2-22 0,0 6 4 0,0 11 14 15,-1 11 20-15,5 9 11 0,-5 11-6 16,-1 4-4-16,5 7-10 0,-4 1-4 0,-2 0-1 16,4-1 0-16,1-4 5 0,-4 2 5 0,1-2 6 15,2 2 2-15,-2 2 4 0,-2 1-3 16,1 1-24-16,-4-3-93 0,1-2-238 0,-8-5-431 16,-1-8-830-16</inkml:trace>
          <inkml:trace contextRef="#ctx0" brushRef="#br0" timeOffset="1039.7094">21099-6458 303 0,'15'-10'276'0,"9"1"-151"0,7-1 2 0,3 4 50 16,1 3 31-16,-4 3 2 0,3 3-45 0,-9 3-57 15,-5 4-41-15,-4 2-22 0,2 7-9 16,-3-1-5-16,-5 8 0 0,-3 0 0 0,-4-1-1 15,-3 3 4-15,-2-1 3 0,-2-3 0 0,-5 0-1 16,0-3-1-16,-2-4 0 0,-3 0-2 16,1-5 4-16,-6 0-5 0,4-5-1 0,-2-1-1 15,-2-1 5-15,3-5 10 0,3-3 3 0,1-3 4 16,2-3-5-16,2-6-6 0,0 1-6 16,6-5-7-16,0-5-1 0,4-1-9 0,3-1-6 15,4-3-5-15,3-3-4 0,4-1 4 0,6 0-1 16,3 3 1-16,0-4-3 0,1 7-4 0,2 4 0 15,2 3-3-15,5 7-1 0,2 2-2 16,4 5-4-16,2 4 2 0,-3 0-3 0,1 4 5 16,-2 2 1-16,-5 5-4 0,-3 0-2 0,-3 4-3 15,-5 5-1-15,-6 3 2 0,3-1 7 0,-7 2 1 16,-4 1 1-16,1-3 2 0,-7 4-2 0,4-2 4 16,-6 1 1-16,0-5 4 0,-1 0 2 0,0-2-3 15,0-1 1-15,0-5-1 0,0-2 3 16,0-3 6-16,0-4 9 0,0-1 16 0,0-1 21 15,0-1 2-15,2-2-4 0,4-3-16 0,-2-5-18 16,6-5-13-16,-4 0-5 0,7-4-2 0,0 1-1 16,0-3 1-16,1 4-1 0,0-3 1 15,5 7-6-15,-4 1 3 0,-2 5-2 0,-2 4-2 16,-1 2 0-16,0 3-7 0,0 0-4 0,-1 3-7 16,-4 5-1-16,5 1 5 0,-4 5 6 15,5 3 8-15,-1 3 2 0,-5 5 4 0,6 2 2 16,-7 1 3-16,5 2 2 0,-1-3-2 0,-1 1 2 15,1 0 1-15,-3 0-1 0,-2-1-29 16,2-2-173-16,-10 0-527 0,2-5-893 0</inkml:trace>
          <inkml:trace contextRef="#ctx0" brushRef="#br0" timeOffset="1208.4246">21295-6978 2110 0,'-16'-20'151'16,"1"-5"-16"-16,-1 3-31 0,10 9-34 0,6 9-40 16,2 4-28-16,2 0-16 0,4 3-15 15,7 3-129-15,9 6-219 0,2 6-475 0,11 4-319 16</inkml:trace>
          <inkml:trace contextRef="#ctx0" brushRef="#br0" timeOffset="-2225.4061">15852-6526 1 0,'-2'-12'0'16,"0"-1"0"-16,-1-5 0 0,1 6 0 0,-1 0 121 15,2-1 79-15,-2 1 0 0,2 0-24 0,-1-2-25 16,1 5-19-16,-2-1-19 0,1 4-13 15,-2-1-11-15,4 2-8 0,-2 2-10 0,2 1-15 16,0 2-23-16,0 2-40 0,-1 0-28 0,-2 4-6 16,-5 9 7-16,-2 13 28 0,-7 7 16 0,-4 9 3 15,1 5-1-15,-4 4 1 0,-2 3 5 16,2 5 4-16,-1 7 11 0,-5 3 1 0,1 2 1 16,-3 3 3-16,1 2-3 0,-2 4 2 0,0-3-1 15,2 1-2-15,-4-6-6 0,6-4-3 0,-3-7-1 16,5-12-3-16,0-9 5 0,6-8-1 0,-2-5 7 15,5-10 11-15,2-2 12 0,1-9 23 16,6-6 24-16,0-3 18 0,2-5 2 0,3-3-17 16,3-8-28-16,1-6-31 0,1-4-18 0,8-5-11 15,-1-4-6-15,2-3-2 0,3 1-2 0,-1-2-1 16,4 3-2-16,-1 0 0 0,3 3-2 16,-5 4-3-16,0 7 0 0,1 4-3 0,-2 6-1 15,-4 4-3-15,0 1-7 0,-1 5-11 0,-2 0-14 16,-1 9-7-16,3-2 2 0,-2 6 10 15,6 0 13-15,-2 9 10 0,1 4 8 0,0 0 1 16,4 2 3-16,-1 1 2 0,5 1 0 0,0-6 5 16,5-3-1-16,0-2 5 0,8-3 6 0,1-6 2 15,5-2 3-15,4-5-1 0,-1-5-2 16,1-2-3-16,-3-6-1 0,4-3 1 0,-6-2-3 16,-1-6 3-16,-6-3-3 0,-2 0 2 0,-4-1 0 15,-4 0-2-15,-6-3 2 0,0-1-6 0,-3 0-2 16,-5 1-1-16,-2 0 0 0,-1 4-3 0,0 3 1 15,-1 3-2-15,-1 7-2 0,-1 5 0 0,-1 7-4 16,0 2-10-16,-1 2-5 0,-1 2-7 16,-3 7-2-16,-1 6 9 0,-2 7 5 0,-2 6 9 15,6 1 3-15,-2 0 1 0,4-1 1 16,3 2 0-16,1-3 2 0,2 2 0 0,4-3 4 16,2-4-1-16,3-3 2 0,1-2 2 0,2-4 1 15,6-3 5-15,-3-3 4 0,4-6 1 0,5-4-1 16,-4-3-2-16,4-3-3 0,-3-5-2 0,2 0 3 15,1-7-2-15,-1 1 1 0,-5-3 1 16,-4 1 0-16,-2 0 2 0,-5-5-1 0,-2 2-1 16,-7-4-6-16,-4-2-1 0,-3 1-1 0,-6 0-4 15,-1-1 3-15,-3 3-6 0,-6 0 0 0,1 3-1 16,-3 5-3-16,1 1 2 0,0 3-1 16,-3 4-2-16,1 4-1 0,-3 1-2 0,2 5-1 15,0 0 0-15,5 2 4 0,3 2-3 0,1-1-3 16,5 5-11-16,5 1-62 0,-2 3-154 0,8 3-208 15,3-1-282-15,9 3-690 0</inkml:trace>
          <inkml:trace contextRef="#ctx0" brushRef="#br0" timeOffset="-1243.6189">16932-6035 828 0,'-3'-13'429'0,"-1"-4"-246"0,-1 0-34 16,3 6-1-16,-2 7 3 0,-1-1-9 0,1 2-20 16,-2 2-48-16,-4 2-46 0,-2 1-28 0,-3 5-11 15,-5 4-2-15,-2 6 6 0,-2 6 6 0,-3 1 5 16,1 2 1-16,0 3 3 0,1 3 0 16,2-1-1-16,5 0 1 0,5-1-2 0,1-1 2 15,6-4 2-15,6-2 2 0,3 0 11 0,8-3 12 16,2-1 13-16,3-4 8 0,10-3 3 0,2-3-4 15,8-5-10-15,7-2-7 0,7-4-12 0,2-4-6 16,2-1-5-16,-1-4-6 0,-2 1 1 16,-2-3-2-16,1-1 1 0,-1-1-2 0,0-6 0 15,-2 2-4-15,-5-1-1 0,-3-2 2 0,-2 1-3 16,-3-4 4-16,-5 1-1 0,1-3-2 16,-7 3 2-16,-3 0 0 0,-4 6 0 0,-5-1 3 15,-5 1-4-15,-2 6-2 0,-4 2-1 0,0 2-3 16,-5 3-6-16,-2-1-3 0,-1 2-5 0,-4-1-9 15,-4 4 3-15,-1 1-3 0,-4 3 0 0,0 1 7 16,-3 4-1-16,0 4 4 0,2-2 1 16,1 8 2-16,-5-1 2 0,1 2 3 0,2 2 4 15,2 0-2-15,3-1 3 0,2-1-1 0,9-1-1 16,5-5 4-16,2-1-2 0,2-3 4 16,2-2 3-16,6-2 4 0,2 1 3 0,3-6 0 15,3-2 1-15,7-4-5 0,-4-1 2 0,4 0-3 16,-3-5-2-16,2 1 2 0,2-1-7 0,-8-1 3 15,4 2-3-15,-8 4-4 0,1 1 0 16,-3 2-5-16,-1 2-8 0,-4 2-12 0,-2 3-8 16,-4 3-2-16,5 2 5 0,-4 2 14 0,4 5 7 15,-5-3 7-15,5 4 6 0,0-3 0 0,4 2 7 16,4-4 4-16,0-1 5 0,1-4 9 0,7 0 6 16,4-4 0-16,5-4-2 0,2-4-4 15,5-1-6-15,2-4 1 0,0-5-1 0,4-2-5 16,-2-3 5-16,-2-4-5 0,-5 4-5 0,-3-6 4 15,-6 0-11-15,-2-2 3 0,-4-6 0 0,0 2 0 16,-6-6-1-16,-1 1 0 0,-5-5 0 0,-1-3-5 16,-1 0 6-16,0-2-3 0,-6 3-1 15,0-3 2-15,-3 4-5 0,-1-2 1 0,-3 1 0 16,-1 0 0-16,-2 3-1 0,-3 3 1 0,-1 7 0 16,-1 5-4-16,-1 6 2 0,2 6 1 15,-2 3-7-15,3 6 1 0,1 3-8 0,-3 3-7 16,-2 6-2-16,3 4-3 0,2 5 3 0,2 9 4 15,-4 9 6-15,2 8 2 0,1 8 3 16,5 1 0-16,0 7 1 0,4-3 8 0,2 4-2 16,1-1 3-16,4 2 1 0,2 0-3 0,5-7 9 15,3-2 2-15,4-7 3 0,1-6 0 0,4-1-3 16,-7-10 0-16,2 0 1 0,0-6 6 16,-4-5 2-16,3-4 10 0,1-3 3 0,0-5 2 15,1-3 4-15,0-3-7 0,0-3-3 0,0-3-5 16,2-1-3-16,-2-4-2 0,-3-1-3 0,-2 1 2 15,-2-4-2-15,0 3 1 0,-8-4 1 0,2 3-6 16,-6-1 1-16,4 4-3 0,-5 1-2 0,0 5-3 16,0 4-7-16,0 1-6 0,0 2-15 15,0 2-13-15,0-1-8 0,2 2 5 0,-1 3 14 16,3 5 14-16,-3-1 12 0,2 2 3 0,5 5 4 16,-4-4 4-16,7 5-2 0,0-4 5 0,3 3 1 15,2-2-3-15,5 0-83 0,3-3-236 16,-2 0-434-16,8-6-812 0</inkml:trace>
          <inkml:trace contextRef="#ctx0" brushRef="#br0" timeOffset="-1117.4421">18581-6434 113 0,'-12'-15'578'0,"-4"-5"-469"16,1 0-44-16,4 13-36 0,8 4-50 0,1 5-18 15,0 0-8-15,1 6-11 0,-2 5-160 16,3 1-292-16,4 5 510 0</inkml:trace>
          <inkml:trace contextRef="#ctx0" brushRef="#br0" timeOffset="-577.984">18696-6247 232 0,'3'-7'327'0,"-2"-5"-163"0,10-2-44 16,-3 4 17-16,3 0 31 0,2 1 20 0,0 3-9 0,1 3-39 15,-5 1-53-15,3 4-37 0,0 1-26 16,0 1-13-16,-2 5 0 0,-3 1 2 0,-1 2 6 15,0 2 6-15,-6 1 5 0,0 0 2 0,-2 4 1 16,-3 0-3-16,-2 0-7 0,5 0-3 0,-7-4-3 16,7 0-5-16,2-6 2 0,0 4 0 15,1-4 2-15,6-3 7 0,-2 0 6 0,6-4 6 16,-2 1-1-16,5 1-6 0,2 2-14 0,-1-2-12 16,-1 4-8-16,5 5-6 0,-1 2 2 15,-2 7 1-15,4-1 1 0,0 10 5 0,-4 3 1 0,5 2 3 16,-6 1 2-16,-1 3 1 0,-9 3-3 15,2 1 2-15,-7-2-2 0,-3 1 4 0,-1-4 10 16,-7-3 3-16,-2-2 9 0,-9-1 4 0,-3 0 3 16,-5-3 5-16,-6 1 1 0,-4 1 0 15,-2-6-1-15,-3 0 0 0,0-2 1 0,-1-8 1 16,1-2 4-16,5-5-1 0,7-5-3 0,2-3-3 16,9-1 4-16,8-3 5 0,5 1 5 0,4-4-2 15,2-3-9-15,6-2-16 0,4-4-14 0,2-3-10 16,9-1-7-16,0-4-3 0,7 5-6 15,-1 5 0-15,0 5-3 0,-4 2-3 16,-5 6 3-16,-3 5-7 0,-3 1-3 0,2 3-2 0,-6 3 2 16,1 4 7-16,-6 4 10 0,-4-3 6 15,-3 8 4-15,-5 0 3 0,-2-1 0 0,-4 0 0 16,-5-2 3-16,-4 0 2 0,-9-2 3 0,2-2 2 16,-5-5-4-16,-1 1 2 0,1-6-1 0,0-1 5 15,2 1-5-15,-2-5-1 0,1 0 0 16,-2 0-9-16,-1 1 9 0,3-3 1 0,-1-1-8 15,-1-1-13-15,2-1-44 0,4-3-76 0,0 1-101 16,5-1-137-16,4-2-151 0,4-1-221 0,8 2-172 16</inkml:trace>
          <inkml:trace contextRef="#ctx0" brushRef="#br0" timeOffset="1629.9513">23148-6856 1949 0,'6'-11'190'0,"-2"-1"-50"0,3-3-49 0,-6 9-21 16,-1 1-4-16,-2 0-4 0,-6-1-7 15,-4 2-22-15,-4-1-22 0,-5 2-10 0,-9 5-5 16,1 2-1-16,-1 5 2 0,1 2 1 0,-1 3-2 16,7 1 1-16,-3 4 1 0,6 1 1 0,1 3 5 15,6-1-2-15,2-1 0 0,2 3 1 16,8-5-2-16,1 2 6 0,1 1 2 0,7-4 6 16,-3-1 2-16,7 0-1 0,9-4-2 0,-4 5-3 15,2-2 0-15,6 4-4 0,-2 1-1 16,1 1-2-16,0 1-5 0,2 2 2 0,3 2 1 15,-1 1-1-15,-2-1 1 0,-3 0-4 0,-5 0-1 16,-3-2 1-16,-3-1 2 0,-4-4-1 0,-6-3 2 16,-4 0 1-16,-7-6 2 0,-6-2 12 15,-9 2 10-15,-8-7 6 0,-7-1 5 0,-1-3-11 16,-2-1-8-16,-1-2-5 0,6 0-2 0,3 0 1 16,-1 0 1-16,9 0-1 0,-1-1-10 15,7 0-38-15,-2 2-78 0,6-2-150 0,4-2-224 16,3-4-389-16,9 0-338 0</inkml:trace>
          <inkml:trace contextRef="#ctx0" brushRef="#br0" timeOffset="1994.5253">23200-6495 1452 0,'4'-15'119'0,"7"-7"-44"0,6-3-36 0,7 5-18 0,8 6-10 16,13-1-3-16,0 3 0 0,6 1-27 0,0 2-312 15,3 6-969-15</inkml:trace>
          <inkml:trace contextRef="#ctx0" brushRef="#br0" timeOffset="1859.874">23417-7074 1762 0,'3'-7'199'0,"1"-4"-34"0,0-1-50 0,-4 7-48 15,0 5-30-15,0 2-22 0,0 1-15 0,-3 6-4 16,2 5 12-16,-4 9 22 0,2 15 20 0,-3 8 4 16,0 3-9-16,3 8-14 0,3-2-9 15,1 4-5-15,2 0-1 0,4-2 10 0,-4 0 1 16,-1-2 10-16,1-3 6 0,-3-1-3 0,-3 0-2 16,-2-2-68-16,-9-6-153 0,-4-2-349 0,-1-9-633 15</inkml:trace>
          <inkml:trace contextRef="#ctx0" brushRef="#br0" timeOffset="2123.382">24011-6485 2165 0,'0'-5'281'0,"0"2"-190"0,0-1-38 16,0 4-32-16,0 1-6 0,0-1-6 0,0-1-1 16,0 1-8-16,-1 0-12 0,-2 2-2 0,-5 4-49 15,0 5-433-15,-12 2-1023 0</inkml:trace>
        </inkml:traceGroup>
      </inkml:traceGroup>
    </inkml:traceGroup>
    <inkml:traceGroup>
      <inkml:annotationXML>
        <emma:emma xmlns:emma="http://www.w3.org/2003/04/emma" version="1.0">
          <emma:interpretation id="{EB40E883-7323-4A6B-833C-10B0DEA7216D}" emma:medium="tactile" emma:mode="ink">
            <msink:context xmlns:msink="http://schemas.microsoft.com/ink/2010/main" type="paragraph" rotatedBoundingBox="24317,11425 32892,10470 33138,12683 24564,136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B02101-B6DD-4D7C-B369-249B68839D76}" emma:medium="tactile" emma:mode="ink">
              <msink:context xmlns:msink="http://schemas.microsoft.com/ink/2010/main" type="line" rotatedBoundingBox="24317,11425 32892,10470 33138,12683 24564,13638"/>
            </emma:interpretation>
          </emma:emma>
        </inkml:annotationXML>
        <inkml:traceGroup>
          <inkml:annotationXML>
            <emma:emma xmlns:emma="http://www.w3.org/2003/04/emma" version="1.0">
              <emma:interpretation id="{538D2403-F2BF-4249-9CD1-9A9FA8492556}" emma:medium="tactile" emma:mode="ink">
                <msink:context xmlns:msink="http://schemas.microsoft.com/ink/2010/main" type="inkWord" rotatedBoundingBox="24317,11425 29873,10806 30120,13019 24564,13638"/>
              </emma:interpretation>
              <emma:one-of disjunction-type="recognition" id="oneOf1">
                <emma:interpretation id="interp5" emma:lang="en-IN" emma:confidence="0">
                  <emma:literal>Geographic</emma:literal>
                </emma:interpretation>
                <emma:interpretation id="interp6" emma:lang="en-IN" emma:confidence="0">
                  <emma:literal>Geographie</emma:literal>
                </emma:interpretation>
                <emma:interpretation id="interp7" emma:lang="en-IN" emma:confidence="0">
                  <emma:literal>Geographi</emma:literal>
                </emma:interpretation>
                <emma:interpretation id="interp8" emma:lang="en-IN" emma:confidence="0">
                  <emma:literal>Geographe</emma:literal>
                </emma:interpretation>
                <emma:interpretation id="interp9" emma:lang="en-IN" emma:confidence="0">
                  <emma:literal>Geograph</emma:literal>
                </emma:interpretation>
              </emma:one-of>
            </emma:emma>
          </inkml:annotationXML>
          <inkml:trace contextRef="#ctx0" brushRef="#br0" timeOffset="5070.3544">16162-4183 154 0,'-9'-26'661'16,"-9"-4"-503"-16,0-8-48 0,-3 11-12 15,3 5 8-15,0 4 13 0,-3-1 1 0,3 5-19 16,-2 1-26-16,1 4-24 0,5 1-18 0,-2 5-17 16,1-2-13-16,-1 7-9 0,-2 2-1 0,-2 4 0 15,-5 1 3-15,-2 8 6 0,-5 0 2 0,-4 10-1 16,-2 6 6-16,-4 6-4 0,2 8 5 0,0 11 3 15,-4 6 6-15,-3 11 9 0,3 7 9 16,-5 6 7-16,4 4-1 0,3 2 1 0,6-4-7 16,2-6-6-16,10-5 0 0,7-8-9 0,5-2 3 15,9-8 1-15,9-10 1 0,8-9 8 0,4-7 1 16,0-13 7-16,12-4 5 0,3-9-2 16,5-9-1-16,5-5-8 0,5-8-7 0,0-8-6 15,1-1-5-15,-6-6-4 0,-2-2-5 0,-2-2-1 16,-7-1-5-16,-2-2 0 0,-7 1 0 15,-6-1 0-15,-5 2 1 0,-4-5-2 0,-5 1 4 16,-2 1-2-16,-1 3 1 0,0 1 3 0,0 6 0 16,-1 5 3-16,-1 3-1 0,2 9 2 15,0 3 0-15,-1 6-8 0,-2 1-9 0,3 2-14 0,-2 2-1 16,-1 4 4-16,3 12 9 0,-4 5 15 16,-1 11 1-16,1 3 3 0,1 5-5 0,0 1-1 15,-3 3 0-15,3 4-4 0,-1 2 2 16,-3-1-3-16,5 4 0 0,-5-4 5 0,1-2-3 15,-2 0 6-15,2-1-3 0,-2-7 0 0,0-3 2 16,0-2 0-16,-2-8 1 0,3-6-3 0,1-1-7 16,-1-4-27-16,0-6-69 0,3-3-137 0,-4-4-226 15,3-4-295-15,1-6-502 0</inkml:trace>
          <inkml:trace contextRef="#ctx0" brushRef="#br0" timeOffset="5747.8999">15865-3255 1106 0,'6'-11'174'0,"13"-7"-111"0,2-5-15 16,12 4 36-16,0-3 26 0,6 1 11 0,5-1-22 16,1-1-38-16,3 0-23 0,-4-3-14 0,6 1-11 15,-5-2-3-15,1 1 0 0,-1 0-3 16,-7-3-2-16,-2 2-3 0,-6-1-4 0,-6 1-3 0,-7 3 3 15,-2 2 0-15,-8 1-1 0,-6 5 5 16,-2 2 3-16,-5 2 5 0,-2-2 4 0,-4 7-6 16,-1 2-6-16,-6 4-6 0,-2 4-2 0,-4 4 2 15,-4 6 5-15,-2 2 6 0,-4 6 3 0,2 2 1 16,-2 4 2-16,0 6 0 0,4 3 4 16,-2 4 1-16,6 4 2 0,-1 2-1 0,4-3-2 15,6 0-2-15,6-4-1 0,5-1 2 0,7-8 0 16,7-1 3-16,4-5 5 0,5-6 0 0,3-5 6 15,6-2 1-15,5-5-1 0,3-3-2 16,-1-3-8-16,6-4-5 0,1-2-4 0,-2-5-3 16,5-3-3-16,-1 0-6 0,0-6-4 0,-4 0-9 15,-1-4-7-15,-3 3-10 0,-1-5-6 0,-1 0-2 16,-6 1 7-16,-5-3 13 0,2-2 11 16,-5 3 9-16,-1 1 2 0,-2-2 1 0,-2 3 3 15,-6 4 1-15,0 2 7 0,-2 4 7 0,-2 6 8 16,0 2 12-16,-2 3 3 0,-2 3-2 0,2 1-15 15,0 1-23-15,-4 1-16 0,2 4-9 0,-5 4 2 16,-5 8 10-16,-2 6 5 0,0 4 4 16,-4 2 0-16,4 0 0 0,-4 2 0 0,5-1 0 15,3-1 1-15,0-3 1 0,2-4 2 0,1 3-1 16,3-4 3-16,7-3 0 0,1 0 3 0,1-6 10 16,6-2 7-16,2-3 4 0,6-4 1 15,8 0 0-15,-1-4-4 0,8-4-3 0,5-2-1 16,-6-2-8-16,4-4-2 0,0 0-3 0,-3-1-4 15,-4-3 5-15,-3-1 1 0,-1-1 5 0,-10-2 5 16,-4 2 1-16,-5-4-1 0,-7-1-3 16,-6-3-5-16,0-2-5 0,-9 2-2 0,-4 0-4 15,-6 2-4-15,-2-1 2 0,-5 7-4 0,-5 3-1 16,1 5 0-16,-4 3-5 0,-2 1-1 16,-1 6-2-16,7 0-3 0,1 3-12 0,6 1-26 15,6 2-75-15,7 2-197 0,5-2-261 0,6 8-693 16</inkml:trace>
          <inkml:trace contextRef="#ctx0" brushRef="#br0" timeOffset="6534.9479">17593-3677 1772 0,'3'-17'218'0,"-2"-7"-115"0,4-7-30 0,1 10 14 15,-5 4 10-15,-1-1-5 0,0 3-20 0,-4 0-23 16,-3 2-9-16,0 1-8 0,-1 3-6 0,-5 3-11 16,2 6-15-16,1 0 0 0,-6 3-6 15,-1 3 2-15,-5 4 5 0,-1 5-4 0,-7 4 2 16,1 2 0-16,-6 4 0 0,0-1 1 0,4 4 1 15,3-1-1-15,11-4-3 0,3 3 3 16,4-4-2-16,8-1 4 0,2-6 4 0,10-3-14 16,2-5 1-16,5-2 0 0,10-6-2 0,5-3 11 15,4-5 3-15,2-3-2 0,-2-1 0 0,-1-5 1 16,-4 0 0-16,-2 2 2 0,-3-2 5 0,-4 2-4 16,-4 4 2-16,-5 1 1 0,-5 5-3 15,-2 2 5-15,-4 1-2 0,-2 1-3 0,0 4-8 0,-1-1-9 16,1 1-6-16,-1 2 0 0,-5 4 8 15,1 5 3-15,1 6 5 0,-5 10-2 0,1 5-5 16,0 5 8-16,-3 8 1 0,-1-1 2 0,2 6 0 16,2 6-2-16,-4 4-1 0,-1 1 3 15,-1 6-4-15,-2 1-2 0,2 1 2 0,-3-3-2 16,-4 1 1-16,0 1 5 0,-2-1-1 16,-7-1 2-16,1-1-1 0,-9-1-2 0,1-5-2 15,-5-8 0-15,-3-5 1 0,-2-9 0 0,0-10 5 16,0-6 1-16,5-10 0 0,5-5 8 0,6-7 1 15,3-4 11-15,2-6 7 0,3-7-3 0,6-5 2 16,2-7-16-16,6-6-10 0,3-4-7 16,4-3-4-16,7 1-2 0,2-8-1 0,4 1 1 15,5-1-2-15,5-2 2 0,3 2 2 0,6-5-3 16,2 0 1-16,8-2 0 0,6-1 3 0,3-2 6 16,5-4 4-16,1-1-2 0,3-2-4 0,2 2 0 15,-2 1-3-15,3 2 2 0,-2 1 5 16,2 5-7-16,-4 5-1 0,2 4-6 0,-1 8-2 15,-4 4 6-15,-6 5 2 0,-3 3 5 0,0 9 0 16,-6-1-2-16,-5 6-2 0,-3 4 2 0,-8 2-2 16,-6 5-5-16,-4 4-6 0,-7 0-7 15,-4 3-1-15,-4 3 11 0,-4 8 9 0,-5 8 8 16,-3 4 4-16,0 7-5 0,-2 1-4 0,-1-1 0 16,4 0 3-16,4-3-2 0,3-2 2 15,1-2-3-15,2-3-2 0,6-2 5 0,2-3 1 16,1-2-1-16,4-6-3 0,2-3-35 0,7-1-68 15,1-5-110-15,6-4-168 0,2-2-264 0,7-4-804 16</inkml:trace>
          <inkml:trace contextRef="#ctx0" brushRef="#br0" timeOffset="7146.2616">18743-3774 1249 0,'-5'-7'745'0,"-4"-3"-597"0,-5-3-125 0,2 9-19 15,-1 1 5-15,-5 3 2 0,-2 1 4 0,-5 4 0 16,-6 3-6-16,-5 2 3 0,2 3-5 0,-2 6 0 16,0-4 3-16,3 7 0 0,0-1 2 0,5-1-2 15,1 3-1-15,3 1-4 0,9-4-1 16,3 1 3-16,7-1-2 0,5-7 0 0,5 0-8 16,7-4-2-16,2-3 5 0,10-3 0 0,2-3 8 15,4-3 4-15,6-3-1 0,0-4 1 0,-1-3 3 16,3-1 0-16,-1-5 0 0,-9-2 3 15,3 3 1-15,-8-4-2 0,-3 8 4 0,-2-1 1 16,-8 3 3-16,-4 2 7 0,-2 4 8 0,-4 3 2 16,-4 2-4-16,1 1-15 0,0 1-23 15,-2 1-14-15,-2 2-7 0,-3 5 2 0,-1 1 10 16,1 2 4-16,4 5 5 0,0-4 1 0,5 2 0 16,2-2 1-16,5 1 1 0,0-2-2 15,7-5-3-15,5 1-2 0,0-4-2 0,7-5-5 16,1 0-12-16,-1-6-26 0,3-2-31 0,-2-1-28 15,-1-7-21-15,-3 1 4 0,-1-3 12 0,-1-1 26 16,-4-1 31-16,3-4 26 0,-4-3 21 0,1-1 7 16,-3-1 8-16,1-5 4 0,-3-1 5 0,-1-2 5 15,1-5 4-15,1 0 4 0,1-4 6 0,0 0 5 16,0-1 7-16,-1 0 8 0,1-1 14 16,-3 5 19-16,-5 3 21 0,1 9 13 0,-2 6-1 15,-3 8-5-15,-1 0-19 0,-1 10-13 0,-1 2-16 16,0 4-24-16,0 2-13 0,2 0-26 15,-2 3-20-15,0 0-6 0,1 9-1 0,-2 13 10 16,-6 9 15-16,1 14 7 0,-2 5-2 0,0 5 2 16,2 5-5-16,0 7-2 0,-2 3 2 0,-1 5 2 15,2 4 1-15,-3 6-1 0,-1 2 1 16,-1 3-2-16,-5-3 2 0,2 0 3 0,-6-3-2 16,0-3-2-16,-1-5-2 0,3-6-1 0,-3-3-1 15,3-7 2-15,1-8-10 0,0 1-26 16,0-7-19-16,0-8-87 0,1-5-172 0,1-9-303 15,1-6-913-15</inkml:trace>
          <inkml:trace contextRef="#ctx0" brushRef="#br0" timeOffset="7954.3375">18825-3699 306 0,'16'-30'658'0,"3"-11"-405"0,8-5-81 0,1 11-16 16,3 5-10-16,4 7-19 0,-2 3-25 0,2 5-35 0,3 3-15 15,0 6-5-15,0 4-1 0,-3 8 17 16,-2 6 21-16,-2 5-11 0,0 6-10 0,-7 3-26 16,-5 4-30-16,-6 1-6 0,-6 2-2 0,-11 2-3 15,-7 2-2-15,-7 0 0 0,-9-1-2 16,-5-4 4-16,-2-3 0 0,-6-8 0 0,-6-1 7 16,1-3-3-16,-2-2 4 0,6-4 1 0,4-5 2 15,5-3 7-15,8-8 5 0,7 1 9 0,4-4 2 16,6-2-12-16,6-6-18 0,4 0-20 15,7-4-9-15,11-6 4 0,5-4 10 0,8-4 8 16,9-2 4-16,1 0 2 0,10-2-1 0,2 0 1 16,3-2-5-16,0-2 3 0,0 0-3 15,-3-2-7-15,1 0-6 0,-8-3-12 0,-2-2-6 0,-7 0 3 16,-3-4 4-16,-3 1 8 0,-4 2 7 16,-5 0 7-16,-4 7 5 0,-9 3 7 0,-7 5 5 15,-1 7 8-15,-5 6 11 0,-5 2 6 0,2 6 6 16,-4 0 2-16,3 3-4 0,-5 6-9 0,6 0-14 15,-2 4-18-15,-1 2-16 0,-1 7-8 16,0 2 2-16,-1 8 6 0,-2 10 12 0,-1 8 6 16,-2 7 4-16,2 8 6 0,4 3 0 0,-1 7 3 15,-1 4-1-15,-3 0 2 0,0 1-1 0,-3 1 0 16,-1-2 1-16,0 0-3 0,6-8 2 16,-1-1-3-16,3-8 1 0,-2-4 0 0,4-7-4 15,2-7 1-15,4-8-2 0,-2-9 2 0,3-4 4 16,0-4 12-16,0-5 19 0,0 0 20 15,1-5 7-15,1 1-11 0,0-5-22 0,6-5-21 16,2-6-13-16,-1-6 0 0,3-2 2 0,3-2-1 16,5 0 1-16,-2-1-2 0,4-1-3 0,0 3-4 15,1 5-1-15,1 4-3 0,-1 6 0 0,-6 6 5 16,2 2-3-16,-7 6 1 0,-4 3-1 16,1 3-6-16,-5 3 4 0,-1 3 3 0,1 1 4 15,1 4 3-15,-3-5 2 0,7 8 0 16,-5-3 1-16,4 1 1 0,-1-1-1 0,4-3 3 15,2-2 0-15,0-1 0 0,1-4 2 0,-1-2-2 0,2-4 0 16,6-1-2-16,-4-4 0 0,4-2-2 16,-2-2-2-16,2-4 1 0,-3-2-2 0,-4-3 4 15,2 0 3-15,-5-2-1 0,-1-2 5 0,0 0-2 16,-6-4 0-16,-1 1 0 0,1-3 0 0,-1 5-1 16,-3 1 0-16,-3 5 0 0,3 8-2 15,-1 1 3-15,-2 3-3 0,2 4-11 0,-1 2-10 16,1 1-8-16,0 5-1 0,-3 1 10 0,-2 9 10 15,2 7 7-15,0 3-1 0,0 2 3 16,3 1-1-16,2-1 1 0,6-1 3 0,-2-3-2 16,3 0 7-16,-1 1-4 0,4-4-4 0,-1 0-36 15,4-8-123-15,1 3-223 0,1-8-474 16,4-6-694-16</inkml:trace>
          <inkml:trace contextRef="#ctx0" brushRef="#br0" timeOffset="8084.0308">20193-4326 1665 0,'-8'-12'248'16,"-2"-6"-98"-16,0 2-63 0,0 7-24 0,9 6-31 15,1 1-42-15,0 4-41 0,0 1-138 0,8 6-289 16,-3 2-942-16</inkml:trace>
          <inkml:trace contextRef="#ctx0" brushRef="#br0" timeOffset="8315.3295">20662-4055 2046 0,'-16'-4'147'0,"-2"-1"-94"0,-6 2-4 16,6 6 37-16,-4 5 18 0,3 2 12 0,-6 5-8 15,-2 3-24-15,-4 4-20 0,6 2-16 0,2 5-13 16,3-2-12-16,6 1 2 0,8-1-4 0,4 1 1 15,6 1 7-15,8-2-3 0,3-2 7 16,8-2-1-16,5-4-3 0,3-1-6 0,9-5-12 16,7 0-37-16,4-6-72 0,1-4-164 0,2-3-452 15,-2-2-943-15</inkml:trace>
        </inkml:traceGroup>
        <inkml:traceGroup>
          <inkml:annotationXML>
            <emma:emma xmlns:emma="http://www.w3.org/2003/04/emma" version="1.0">
              <emma:interpretation id="{6B3C3BAC-A43B-4D2B-8EA1-9551A6015C76}" emma:medium="tactile" emma:mode="ink">
                <msink:context xmlns:msink="http://schemas.microsoft.com/ink/2010/main" type="inkWord" rotatedBoundingBox="30535,11086 32930,10819 33049,11883 30653,12150"/>
              </emma:interpretation>
              <emma:one-of disjunction-type="recognition" id="oneOf2">
                <emma:interpretation id="interp10" emma:lang="en-IN" emma:confidence="0">
                  <emma:literal>Area</emma:literal>
                </emma:interpretation>
                <emma:interpretation id="interp11" emma:lang="en-IN" emma:confidence="0">
                  <emma:literal>Aiea</emma:literal>
                </emma:interpretation>
                <emma:interpretation id="interp12" emma:lang="en-IN" emma:confidence="0">
                  <emma:literal>Aka</emma:literal>
                </emma:interpretation>
                <emma:interpretation id="interp13" emma:lang="en-IN" emma:confidence="0">
                  <emma:literal>Aha</emma:literal>
                </emma:interpretation>
                <emma:interpretation id="interp14" emma:lang="en-IN" emma:confidence="0">
                  <emma:literal>Ara</emma:literal>
                </emma:interpretation>
              </emma:one-of>
            </emma:emma>
          </inkml:annotationXML>
          <inkml:trace contextRef="#ctx0" brushRef="#br0" timeOffset="8728.4781">21418-3787 1878 0,'-5'4'172'0,"-3"5"-131"0,2 4-34 0,8 1 17 0,3-2 27 16,7 0 25-16,3-4 22 0,-2-4 10 15,6-1-8-15,1 0-16 0,0-3-30 0,2-1-20 16,5-2-9-16,-2-5-6 0,1-2 3 0,-2-8 0 15,-1-2-1-15,-5-5-2 0,5-5-4 16,-4-3-3-16,1-5-4 0,-4-3 1 0,0-3-5 16,4-5-1-16,-4 0 5 0,3-5-7 0,1-1 4 15,-2-3 0-15,4-3-5 0,-1 2 4 0,-1 1-3 16,1 3 3-16,-2 4-3 0,1 0 4 0,-1 7-3 16,-4 4-1-16,-1 8 3 0,-3 11-4 15,-2 4 5-15,-5 10 3 0,2 3 0 0,-5 2 2 16,1 2-9-16,-2 3-10 0,0 2-1 0,1 6 6 15,-1 14 5-15,0 9 9 0,-1 11 4 0,-2 2-11 16,-3 7 5-16,4 0 1 0,-2 1-4 16,-3 0 6-16,4 5-3 0,-1-2 1 0,-1 1-4 15,4 0 0-15,1-1 0 0,0-1 1 0,2 2 5 16,4-5-1-16,-2-3-8 0,-2-2-48 0,5-5-130 16,-4-2-368-16,-2-2-1103 0</inkml:trace>
          <inkml:trace contextRef="#ctx0" brushRef="#br0" timeOffset="9747.0411">21630-3953 1686 0,'-4'-10'531'0,"1"-2"-398"0,-1-2-59 0,15 5-1 0,9 0-2 15,2-3-7-15,13 2 2 0,-5 1-4 0,9-3-10 16,4 1-14-16,4 3-11 0,1-6-10 15,-1 2-6-15,4-1-2 0,-1 0 2 0,-5-3 0 16,1 0-3-16,-4-5-1 0,-6-2-3 0,-4 3 0 16,1-1-2-16,-7 4 0 0,-9 1 1 15,-5 4-6-15,-6 0 8 0,-1 2 0 0,-5-2-3 16,-4 0 5-16,0 4-5 0,-5 0-2 0,3-3 0 16,-3 4-3-16,2 2 1 0,-1 2-2 0,6 0 2 15,-1 2-3-15,3 1-4 0,-1 0-9 16,1 0-15-16,0 1 7 0,0 4-1 0,0 3 11 15,0 6 13-15,1 4 0 0,2 3 1 0,-1 2 0 16,5 3 2-16,-2 2-4 0,-1 0 5 16,6 1 0-16,-2 0-2 0,-3-1 3 0,5-1-2 15,-6 0 1-15,2-1 0 0,-2 0-2 0,-2-4 1 16,-1-2-2-16,-1-4 2 0,-1-4 2 0,-1 0-1 16,1-4 1-16,-2 0 0 0,3-3 2 15,0-4 2-15,0 1 6 0,2-1 5 0,-1 1 6 16,3-2 1-16,4 0-1 0,0 0-3 0,9-3-3 15,0 0-4-15,0-4-1 0,8-1-4 0,-2 1-5 16,5-5 4-16,-1-3-3 0,1-3 2 0,5 2 1 16,-4-8-1-16,1-2-1 0,-4-1 1 0,0-4 1 15,-3 1 0-15,-6-1 0 0,-3 0-3 16,-4 4 0-16,0-2 1 0,-6 6-2 16,-4 3 2-16,0 5-2 0,-4 3-1 0,-3 0-1 15,0 6-3-15,-2-2 1 0,-2 4-5 0,0 1-4 16,3 3 0-16,-4 5-4 0,-1 1 5 0,-2 2 0 15,-5 9 4-15,3 1 0 0,-5 2 1 0,5 6 1 16,-3 1 1-16,3-1 4 0,4 9-1 0,0-2 1 16,2 0-2-16,8-1-2 0,3 0 3 15,2-2 0-15,8-3 3 0,1-3 4 0,5-2-3 16,2-1 3-16,6-6-3 0,5-3-1 0,6-3 4 16,0-2-1-16,0-1 0 0,4 2-4 15,-2-7 0-15,3-1-1 0,1-1 1 0,4-5 3 16,-2 1-3-16,0-2 0 0,-1-1-2 15,-5-2-3-15,-3-2 4 0,-6-2 0 0,-4-3 2 0,1-3 0 16,-4 0 0-16,-5-3 0 0,1-3 0 0,-3-4 4 16,-8 1-4-16,4 0 0 0,-6 2 1 0,1 5-1 15,-5 1 2-15,0 1-1 0,-4 5-1 16,1 5-6-16,-1 0-1 0,-5 3-2 0,-2 2-4 16,0 0 4-16,-6 4-3 0,0 4-1 15,-6 5 0-15,-3 2-1 0,1 6 3 0,-3 0 1 0,2 6 4 16,-2 0 1-16,3 2-3 0,0 0 3 15,8 1-2-15,4 0 2 0,0 1 3 0,9-4 0 16,3-4 0-16,4 0-5 0,1-4 6 0,7-2-2 16,-1-3 3-16,5-3 3 0,1-2-5 0,6-2 0 15,-4-1 0-15,5-5 1 0,-5 1 1 16,0-3 0-16,-2-2-1 0,-2 1-3 0,-1-6 4 16,2 2 0-16,0-2 1 0,-2 2 5 0,-2-3-6 15,-2 2 1-15,-2 2-1 0,-4-2-2 16,3 3 3-16,-3 4 0 0,-2 2-1 0,-2 4-4 15,1 1-2-15,-3-2-9 0,3 2 0 0,-1-1 7 16,1 2-3-16,1 2 9 0,2 1 4 16,0 3-1-16,6-2 12 0,3 1 8 0,4-2 7 15,10 1 2-15,1-2-2 0,10-5-5 0,3 0-8 0,2-3 0 16,-1 0-11-16,4-3-2 0,-6 3-6 16,-6 0-15-16,1 2-18 0,-6 1-41 0,-3 1-66 15,-7 4-136-15,2 2-295 0,-7 1-649 0</inkml:trace>
        </inkml:traceGroup>
      </inkml:traceGroup>
    </inkml:traceGroup>
  </inkml:traceGroup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29.1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9A08093-F7EF-4F7E-AB3B-0608F9DF14C6}" emma:medium="tactile" emma:mode="ink">
          <msink:context xmlns:msink="http://schemas.microsoft.com/ink/2010/main" type="writingRegion" rotatedBoundingBox="24808,1303 32620,229 32939,2553 25127,3627">
            <msink:destinationLink direction="with" ref="{2F54A209-EB55-45DE-B0C2-3352AD92468C}"/>
          </msink:context>
        </emma:interpretation>
      </emma:emma>
    </inkml:annotationXML>
    <inkml:traceGroup>
      <inkml:annotationXML>
        <emma:emma xmlns:emma="http://www.w3.org/2003/04/emma" version="1.0">
          <emma:interpretation id="{01E1C8BA-E43A-4E1E-9439-432D8EF1087E}" emma:medium="tactile" emma:mode="ink">
            <msink:context xmlns:msink="http://schemas.microsoft.com/ink/2010/main" type="paragraph" rotatedBoundingBox="24808,1303 32620,229 32939,2553 25127,36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51DE71-B518-4CFB-A003-3D6C12566809}" emma:medium="tactile" emma:mode="ink">
              <msink:context xmlns:msink="http://schemas.microsoft.com/ink/2010/main" type="line" rotatedBoundingBox="24808,1303 32620,229 32811,1617 24999,2691"/>
            </emma:interpretation>
          </emma:emma>
        </inkml:annotationXML>
        <inkml:traceGroup>
          <inkml:annotationXML>
            <emma:emma xmlns:emma="http://www.w3.org/2003/04/emma" version="1.0">
              <emma:interpretation id="{78F18286-D71B-4265-8AAE-34AC5E9BC89F}" emma:medium="tactile" emma:mode="ink">
                <msink:context xmlns:msink="http://schemas.microsoft.com/ink/2010/main" type="inkWord" rotatedBoundingBox="24808,1303 32620,229 32811,1617 24999,2691"/>
              </emma:interpretation>
              <emma:one-of disjunction-type="recognition" id="oneOf0">
                <emma:interpretation id="interp0" emma:lang="en-IN" emma:confidence="0">
                  <emma:literal>Transnational</emma:literal>
                </emma:interpretation>
                <emma:interpretation id="interp1" emma:lang="en-IN" emma:confidence="0">
                  <emma:literal>Trans national</emma:literal>
                </emma:interpretation>
                <emma:interpretation id="interp2" emma:lang="en-IN" emma:confidence="0">
                  <emma:literal>Teams national</emma:literal>
                </emma:interpretation>
                <emma:interpretation id="interp3" emma:lang="en-IN" emma:confidence="0">
                  <emma:literal>Trans nah mal</emma:literal>
                </emma:interpretation>
                <emma:interpretation id="interp4" emma:lang="en-IN" emma:confidence="0">
                  <emma:literal>Than national</emma:literal>
                </emma:interpretation>
              </emma:one-of>
            </emma:emma>
          </inkml:annotationXML>
          <inkml:trace contextRef="#ctx0" brushRef="#br0">3623 198 1063 0,'4'-16'182'0,"2"-3"-80"0,-1-5-34 15,7 6-5-15,1 5 0 0,1 0-2 0,5 1-15 16,-2 3-13-16,0-1-11 0,4 5-7 0,-4-2-7 15,3 6-5-15,-5 1 1 0,0 3-1 16,-3 2-3-16,0 6 4 0,-6 4 6 0,4 8 14 16,-8 1 27-16,-2 5 1 0,-4 4-5 0,-5 4-7 15,-4 2-23-15,-2 2-2 0,-5-1 1 16,-2 0-6-16,-2-4 0 0,0-3-2 0,7-5-3 16,-2-3-7-16,7-8-5 0,5-6-2 0,6-7 1 15,1-4 9-15,1-2 7 0,0 1 13 0,7-2 23 16,-2-5 30-16,3 1 25 0,3-4-4 0,2-5-19 15,3-5-31-15,6-7-23 0,4-5-9 0,1-4-4 16,0-1 1-16,3-1-5 0,2 2-6 16,2 3 3-16,1 2-5 0,-2 6 2 0,0 3 4 15,-2 4-2-15,-4 7 1 0,-4 3-4 0,-4 2-2 16,-2 5-1-16,-5 1-4 0,0 5-1 0,-3 5 6 16,-1 5 8-16,2 5 10 0,-4 8 10 15,-2 1 4-15,-5 3-3 0,-1 1-3 0,-5 0-3 16,2 1-5-16,-5 0-1 0,-1 0 5 0,-2-1-5 15,-1-3-7-15,2-2-3 0,0-5-12 16,7-1 2-16,-4 1-34 0,6-5-68 0,-1 0-80 16,2-1-102-16,1-2-86 0,2-7-110 0,1-1-198 15,8-6 168-15</inkml:trace>
          <inkml:trace contextRef="#ctx0" brushRef="#br0" timeOffset="394.8931">4794 170 213 0,'2'-10'444'16,"5"-1"-130"-16,-4-1-62 0,-3 4-17 0,0 0-22 16,-3 4-36-16,-4-1-45 0,2 3-26 0,-6 0-24 15,-2 2-25-15,-3-2-17 0,-7 4-38 0,-1-1-15 16,-2 4-2-16,0 2-5 0,-1 2 4 0,-1 4 3 16,-2 2 6-16,-3 5 2 0,3 4 7 15,-2-2-2-15,1 5-4 0,7-2 2 0,0 0-3 16,6-2 0-16,8-2 3 0,2-4-10 0,6-3 3 15,4 0-6-15,6-5-6 0,2-5 8 0,4 1-1 16,6-2 20-16,3-3 15 0,3-5 13 16,7-1 5-16,-1-3-9 0,3-6-5 0,1 0-10 15,-5-2 6-15,-2-1 3 0,-5-1 3 0,-1 3 8 16,-7 0 0-16,-4 5 8 0,-6 2 11 16,-2 5 11-16,-3 2 3 0,-2 4-13 0,-1-1-30 15,-4 2-35-15,3 0-34 0,-4 5 1 0,3-1 12 16,3 3 24-16,0 5 22 0,2 0 1 0,0 0-7 15,2 1-2-15,4-3-6 0,1-1-3 16,4-2-6-16,-2-1-17 0,7-4-11 0,0-2-11 16,2-3-28-16,4-2-44 0,3-4-69 0,3-4-78 15,3-5-51-15,0-3-45 0,4-4-66 0,-4-6-26 16,2 0 169-16,-5-2 285 0</inkml:trace>
          <inkml:trace contextRef="#ctx0" brushRef="#br0" timeOffset="884.5433">4979 59 919 0,'9'-7'210'0,"2"-5"-151"0,9-1-36 15,7 1 8-15,4-3 21 0,2 3 14 0,5 0 0 16,-3 2-10-16,2 1-14 0,-2-2 1 0,-3 5 1 16,3 2 4-16,-4 4 4 0,-6 0 2 15,-2 1 3-15,-1 4-5 0,-8-1 1 0,0 5-2 16,-1 3 10-16,-6 5 26 0,0 5 16 0,-6 5 17 15,-4 2-6-15,-2 3-29 0,-3 0-21 0,-6 2-27 16,2 0-14-16,-2-4-6 0,-1 0-5 0,0-4-8 16,2-5-20-16,1-3-45 0,2 1-75 15,-1-6-111-15,5-3-144 0,2-2-258 0,4-2-555 16</inkml:trace>
          <inkml:trace contextRef="#ctx0" brushRef="#br0" timeOffset="624.144">5254-179 1 0,'8'-42'0'0,"2"-13"0"0,5-13 236 15,3 10 103-15,-8 11-43 0,1 3-20 0,-2 8-21 16,-1 8-28-16,-4 6-27 0,2 6-28 16,-5 6-14-16,-1 3-17 0,0 5-24 0,-1 2-27 15,-1 1-41-15,-3 2-31 0,0 5-15 0,-1 2-2 16,-2 11 1-16,2 13 3 0,-2 9-2 0,-4 10-3 16,-3 5 2-16,1 4 1 0,0-1 1 15,-1 3 6-15,-3 3-1 0,0-1 0 0,-1 0-2 16,-4-2-3-16,8-2 1 0,2-3-7 0,0-5-39 15,2-2-63-15,7-8-89 0,-3-6-147 16,2-3-200-16,-3-5-431 0,0-4 521 0</inkml:trace>
          <inkml:trace contextRef="#ctx0" brushRef="#br0" timeOffset="1486.2116">5634-193 1478 0,'7'-1'4'0,"4"-1"-26"0,8-1 6 16,10 0 12-16,-1 3 8 0,2 0-1 0,-2 5 0 16,-4-1-5-16,-3 2 3 0,-3 3 3 0,-2 3-4 15,-8-3 8-15,-1 6 18 0,-3 3 28 16,-4 2 55-16,-3 4 33 0,0 2-1 0,-3 1-23 15,-4 3-48-15,2-3-39 0,-4 2-12 0,3-3-2 16,-2-2-1-16,-1-1 1 0,1-1-2 16,-1-1 1-16,0-2-3 0,0-4-2 0,4-3-3 15,-3-2-1-15,6-2 2 0,0-5 14 0,2-2 19 16,6-4 20-16,2-1 5 0,-1-2-21 0,0-3-21 16,-1-3-16-16,2-6-5 0,0 0 10 0,3-6 4 15,3-2-7-15,4-2-5 0,1-6-7 16,5-2-2-16,4-1 0 0,0-2-5 0,2 10 0 15,-3 5-1-15,-4 6 1 0,0 3 4 0,-2 4 1 16,-4 3-1-16,1 4-2 0,-3 7-10 0,-1 1 0 16,-3 7 3-16,0 2 8 0,0 6 12 15,-2 2 1-15,-2 5-1 0,-4 3-13 0,-3-1-4 16,0 0 2-16,-2-1 1 0,-3 0 10 0,1-1 5 16,-1-2-3-16,-1-5-1 0,1-1-1 0,2-5 0 15,0-2 0-15,4-4 2 0,-2-3 6 16,4-2 7-16,4-2 14 0,-1-4 10 0,6 2 2 15,-2-4-1-15,1-1-9 0,4-4-10 0,3-4-6 16,2-3-8-16,3-2-2 0,2-2-2 0,2-2 0 16,3 1-2-16,-6-4 1 0,3-3-1 15,-1 2 0-15,-4 2-3 0,1 4-1 0,-1 10-3 16,-6 3-2-16,-5 5 0 0,-1 0-5 0,-2 9-1 16,1 0 4-16,0 7 2 0,1 4 8 15,-4 2 4-15,1 3 1 0,-3 1-4 0,-1-1-6 16,-1 1-23-16,-1-2-44 0,2-4-43 0,-2 2-58 15,2-5-71-15,0 2-75 0,2-1-127 0,2-5-243 16,0 1-84-16</inkml:trace>
          <inkml:trace contextRef="#ctx0" brushRef="#br0" timeOffset="2296.914">6959-225 533 0,'7'-6'489'0,"1"-5"-181"15,3 2-93-15,-9 6-21 0,0 0-11 0,-2 3-14 16,-2 0-29-16,1 3-31 0,-4-3-7 0,-3 3-37 16,-5 0-22-16,0-1-30 0,-2-1-36 0,-3 4 5 15,-3 2-3-15,-3 2 9 0,-1 3 4 16,-2 3-1-16,0 3 3 0,0 1-5 0,5 2-6 16,0-3 3-16,6 2 2 0,4-4 8 0,4 6 3 15,7-2-3-15,2-7-9 0,7 2-4 0,3-5-2 16,-1-2-2-16,7 2-4 0,-5-5-1 15,1-2 2-15,0-3 4 0,2-2 15 0,0-1 8 16,2 0 3-16,-3-4 5 0,5 1-3 0,-6 0 1 16,0-2 3-16,1 0 2 0,0 2-1 0,-1-2-3 15,-4 1 0-15,2-2 0 0,-2 3-1 16,-2 0 1-16,2 0-2 0,-2 0-3 0,0-3-3 16,1 5-1-16,-2 1 0 0,2-2 0 0,3 1 0 15,-4-1 0-15,1 1-1 0,0-1 0 0,1 0 2 16,-5 3-1-16,4-1 1 0,-4-1 3 0,2 3 4 15,-5 0 11-15,2-1 11 0,-3 0 9 16,1 1 3-16,-1-4-4 0,0-2-7 0,1 1-7 16,-1-3-4-16,-1 2-5 0,1-4-4 0,0 2-1 15,-1 0-3-15,1 0 1 0,-3 2 0 16,2 1 1-16,1 4 2 0,-2 1-2 0,2 0-1 16,0 1-3-16,0 0-4 0,-1 0 0 0,1 0 0 15,-3 0-1-15,3 2 1 0,-1-2 3 0,-2 2 0 16,1-2-2-16,-1 3-2 0,0-2-15 15,1 4 5-15,0 4 2 0,1 1 2 0,-3 5 12 16,3 3-4-16,-2 0 0 0,2 0-3 0,1-1 2 16,4-4 0-16,-2-2-3 0,2 2 2 15,4-4-3-15,3-3-5 0,0-3 0 0,1-2 3 16,3-1 9-16,2-1 9 0,2-4 7 0,2-1-2 16,3-4-9-16,-1-6-4 0,4 1-2 0,0-5 2 15,4-1 0-15,-2 1-2 0,1-5 0 0,-2 0-5 16,3-2 5-16,-5-4 1 0,4-3 1 0,-6 1 0 15,3-8 0-15,-2-5-1 0,1-2 2 16,-3-6 2-16,2 0-2 0,-1 2-2 0,0-5-2 16,2 1-4-16,-7 1 3 0,3 1 3 0,-7 3 0 15,-3 5 3-15,-4 3 0 0,-2 3-1 0,0 6 0 16,-6 7-1-16,-1 8 2 0,-4 9 3 16,-3 4 2-16,1 6-17 0,-2 3-21 0,2 2-14 15,-7 9-7-15,-10 16 16 0,-9 16 16 0,-7 8 5 16,-3 15 2-16,-3 1 2 0,0 3 0 15,8 2 5-15,3-4 1 0,5-3-3 0,10-6 3 16,11-5 2-16,5-7 1 0,8-4 1 0,4-6 3 16,5-1 2-16,7-5 4 0,4-3-5 0,5-1 0 15,1-6-6-15,4-3-1 0,1 0 1 16,-2-6 3-16,6 1-1 0,0-4-31 0,-1-3-52 16,-4-3-101-16,-1-3-149 0,-5-3-202 0,-4-1-489 15,-5-2 298-15</inkml:trace>
          <inkml:trace contextRef="#ctx0" brushRef="#br0" timeOffset="-2338.2922">154 362 1461 0,'-24'-17'507'0,"-4"-2"-423"0,-9-3-25 0,12 10-5 16,11 5-8-16,2 4 1 0,6-3 4 0,0 2 3 15,4 2-3-15,2 2-6 0,2 0-13 0,3 0-18 16,-2-1-16-16,2-2 2 0,10-2 5 16,6-1 16-16,9-1 18 0,14-2 0 0,8-5-2 15,7-1 0-15,12 1-8 0,6-1-7 0,11-2-4 16,2 4-12-16,5-1-2 0,6 0-7 0,-5 1 2 15,-2 0 5-15,0-1-2 0,-4-2 3 0,-8 3 2 16,-3-4-3-16,-5 5 0 0,-9 3 1 16,-8 0-15-16,-7 5-13 0,-11 1-22 0,-10 3-36 15,-8 1-38-15,-8 1-52 0,-9 2-25 0,-2 2 10 16,-4 2 13-16,-8-1-20 0,-4 5-100 0,-6 4-170 16,-7-1-201-16,-9 5 495 0</inkml:trace>
          <inkml:trace contextRef="#ctx0" brushRef="#br0" timeOffset="-2098.0913">1050 137 278 0,'-3'-8'569'0,"-3"-3"-258"0,3 2-82 16,0-1-41-16,2 5-19 0,1 2-10 16,-4 0-8-16,4 2-13 0,-1 2-13 0,1 0-20 15,-2 3-33-15,1-2-39 0,0 0-46 0,-1 1-17 16,1 6-5-16,0 8 10 0,-6 11 23 0,3 12 2 15,-6 9 4-15,4 9 5 0,-5 3-4 0,-2 4 6 16,-2 4-3-16,-5 1 5 0,4 6 5 16,-8-4-2-16,-1 1 7 0,0-4-9 0,-3-4-1 15,4-2-5-15,4-8-13 0,3-7-28 0,7-5-76 16,0-7-110-16,8-5-148 0,0-2-222 0,1-9-579 16</inkml:trace>
          <inkml:trace contextRef="#ctx0" brushRef="#br0" timeOffset="-1039.4565">923 1050 388 0,'0'-16'488'0,"1"-4"-287"0,4-7-65 0,2 0-11 16,7 0 4-16,7-3 3 0,2-1-11 0,6-2-32 16,2-2-14-16,8 0-18 0,0-1-18 15,-2 0-7-15,1-1-12 0,-6 1 0 0,-5 1 3 16,-3 0 2-16,-4-1 1 0,-6 5-3 0,-5 4-1 15,3 4-3-15,-3 10 12 0,-7 7 13 0,-1-1 7 16,-1 7 2-16,0 1-20 0,-1 2-25 16,-1 0-22-16,0 3 6 0,0 3 4 0,2 5 6 15,2 3 13-15,0 7-14 0,2 4 2 0,3 4 2 16,-3 1 0-16,4 3 3 0,-2-2-4 0,4-4-2 16,2 0 0-16,-1-2-4 0,3-2 6 15,-1-3-3-15,2-4-2 0,-1-2-7 0,1-3-3 16,3-2-11-16,3-5-34 0,-3-2-44 0,4-4-45 15,0-2-41-15,-3-5-27 0,7-2-21 0,0-7-28 16,1-1-11-16,2-2-24 0,7-5-13 0,5-2 23 16,-3 0 259-16,5-4 28 0,3 1 0 15,-3 1 0-15,4-3 0 0,-6-1 0 0,1 4 0 16,-3-2 0-16,-8 6 0 0,1 3 0 0,-11 1 0 16,2 3 94-16,-10 0 163 0,-3 3 0 0,-5 1-43 15,-5 5-38-15,-4-1-21 0,-5 4 11 16,2 1-36-16,-6 0-33 0,-7 1-37 0,-3 7-59 15,-5-1 1-15,-1 4 0 0,-7 5 4 0,4 4 6 16,-4 0-2-16,2 7 6 0,1 3 3 16,-5 4-3-16,6 6-4 0,-4 3 0 0,0 0-9 15,6-4 2-15,2 0 5 0,4-4-6 0,5-2 5 16,8-5-5-16,5-6-11 0,10-6-5 16,2-2-13-16,8-4-2 0,6-2 25 0,0-5 19 0,8-5 23 15,6-4 14-15,2-3-5 0,3-8-10 16,-3 2 1-16,8-5-3 0,-2-3-5 0,-2-2 3 15,-4 1-11-15,-4 2-2 0,-5-2 1 0,0 3 1 16,-7-1 2-16,-4 7 2 0,-4 1 3 0,-6 4-1 16,2 2-2-16,-7 7-2 0,0 2-11 15,-2 4-11-15,0 1-21 0,-2 0-28 0,-4 2 8 16,6 5 18-16,-2 2 25 0,1 6 23 0,-4 0-2 16,5 3-14-16,-2 0-7 0,1-2-1 0,-6 2-2 15,5 0 1-15,-4-2 0 0,5-3-5 16,0-4-5-16,2-4-10 0,2-2-9 0,0-4-8 15,5-2-1-15,-3-4 6 0,7 0 11 0,-2-2 13 16,3-3 4-16,2-1 4 0,2-7 2 0,-2-2-1 16,1-2 4-16,5-2 1 0,0 0-1 15,-2-3 6-15,1 4 2 0,-2-6 2 0,3-3-1 16,-4 3-3-16,0 0 0 0,-1 2-2 0,-2 7 0 16,6 1-2-16,-5 2-3 0,0 4-4 0,-2 4-3 15,0 3-2-15,-5 5-3 0,3 0 0 16,-1 1 2-16,-4 5 2 0,1 4 1 0,0 5 10 15,-4 2 8-15,0 4 8 0,1 4 5 0,-6 2-7 16,1 2-5-16,-4 3-9 0,-3 1-6 0,-2-2 0 16,-2-2-1-16,-1-6-2 0,1 0 0 0,1-4 1 15,5-5 1-15,-1-4 2 0,6-4 5 16,0-5 5-16,4-1 10 0,0-2 12 0,1-3 4 16,6 1-1-16,1-5-11 0,2-5-10 0,4-8-9 15,1-2-5-15,6-4 0 0,1-6 0 0,2 4 1 16,0-7-2-16,1 3-2 0,3 2-2 15,1 1-2-15,3 3 0 0,0 1-1 0,-3 4 2 16,-4 3-2-16,-3 3 0 0,-5 5-3 0,-5 5-6 16,-2 5-2-16,-4 7-4 0,-4 1 4 15,-2 4 10-15,2 7 7 0,-4 1 13 0,2 3 2 16,-4 6-4-16,-1 1-2 0,2-3-7 0,-5 8-1 16,-2-2 0-16,2 1-1 0,-4-2 0 0,-2-6-2 15,1 3 0-15,5-5-4 0,-4-7-9 0,4 0-58 16,2-5-89-16,2-2-106 0,4-2-114 15,-1-3-113-15,7-2-193 0,-3-2-27 0</inkml:trace>
          <inkml:trace contextRef="#ctx0" brushRef="#br0" timeOffset="-704.0872">3332 298 1 0,'11'-15'182'0,"0"-1"164"0,2-5-103 0,-2 6-41 0,-2 2-15 16,1 3-6-16,-4 0-13 0,0 2-12 15,-4 2-4-15,0 3-6 0,-2 0-13 0,-2 1-17 16,0 2-14-16,-4 2 0 0,0 1-23 0,-5 1-25 16,3 1-32-16,-3 1-38 0,-1 1-7 0,-3 5 2 15,-1 3 9-15,-1 3 7 0,3 3 5 16,1-2 1-16,1 2-1 0,2 0 0 0,4-4-4 16,2-1-3-16,1-1-3 0,7 1-1 0,1-4-4 15,5 2-6-15,-2-4-3 0,3 1 4 16,1 1 2-16,4-2 9 0,2 0 9 0,-3 2 0 15,0 0 1-15,-2 1 6 0,-2-1-1 0,-4 1 0 16,-4 0 4-16,-3-3 4 0,-7 3 12 0,-3-1 4 16,-6 1 5-16,-4 3-1 0,-9-1-3 0,-3 0-3 15,-7-2-2-15,-3-1-4 0,-6-2-5 16,6-3-2-16,1-1 0 0,3-2-4 0,10-1-2 0,4-3-22 16,10-1-94-16,9-1-163 0,5-5-392 15,4 1-882-15</inkml:trace>
        </inkml:traceGroup>
      </inkml:traceGroup>
      <inkml:traceGroup>
        <inkml:annotationXML>
          <emma:emma xmlns:emma="http://www.w3.org/2003/04/emma" version="1.0">
            <emma:interpretation id="{6063B49E-9A67-49F4-B26A-E9100BFB271B}" emma:medium="tactile" emma:mode="ink">
              <msink:context xmlns:msink="http://schemas.microsoft.com/ink/2010/main" type="line" rotatedBoundingBox="31008,1999 32561,1485 32861,2395 31309,2908"/>
            </emma:interpretation>
          </emma:emma>
        </inkml:annotationXML>
        <inkml:traceGroup>
          <inkml:annotationXML>
            <emma:emma xmlns:emma="http://www.w3.org/2003/04/emma" version="1.0">
              <emma:interpretation id="{4D392866-A3B7-4507-899A-3450AC577C9B}" emma:medium="tactile" emma:mode="ink">
                <msink:context xmlns:msink="http://schemas.microsoft.com/ink/2010/main" type="inkWord" rotatedBoundingBox="31008,1999 32561,1485 32861,2395 31309,2908"/>
              </emma:interpretation>
              <emma:one-of disjunction-type="recognition" id="oneOf1">
                <emma:interpretation id="interp5" emma:lang="en-IN" emma:confidence="0">
                  <emma:literal>St.</emma:literal>
                </emma:interpretation>
                <emma:interpretation id="interp6" emma:lang="en-IN" emma:confidence="0">
                  <emma:literal>St</emma:literal>
                </emma:interpretation>
                <emma:interpretation id="interp7" emma:lang="en-IN" emma:confidence="0">
                  <emma:literal>sf.</emma:literal>
                </emma:interpretation>
                <emma:interpretation id="interp8" emma:lang="en-IN" emma:confidence="0">
                  <emma:literal>set.</emma:literal>
                </emma:interpretation>
                <emma:interpretation id="interp9" emma:lang="en-IN" emma:confidence="0">
                  <emma:literal>sit.</emma:literal>
                </emma:interpretation>
              </emma:one-of>
            </emma:emma>
          </inkml:annotationXML>
          <inkml:trace contextRef="#ctx0" brushRef="#br0" timeOffset="2851.8663">6892 726 1472 0,'-13'-18'163'16,"-5"-8"-35"-16,-2-5-26 0,1 7 11 0,7 5 8 15,2-3 6-15,-1 7-6 0,-3-4-19 0,0 6 7 16,-4 1-17-16,-3 4-22 0,-3 4-22 0,-2 2-39 16,-1 2-12-16,1 5-8 0,-3 5-4 15,3 9-1-15,-7 3-2 0,7 5 5 0,-1 3 5 16,3-1 2-16,4 3 1 0,6-1-8 0,9-3-5 15,9 1-5-15,4-1-9 0,9 1-5 0,6-2 3 16,4 1 7-16,6-1 6 0,5 3 16 16,1-1 3-16,6 0 2 0,1-3 4 0,-4-1 6 15,-4 0-2-15,-5-4 1 0,-12-5 1 0,-6 1-5 16,-10-5 6-16,-10 1 17 0,-3-4 6 16,-8 3 8-16,-7 0-4 0,-9 0-16 0,-7-1-5 15,-5 1-4-15,-7-3-3 0,4-3-1 0,1 0-1 16,2-1-4-16,8-4-2 0,1-1-4 15,8 0-21-15,10-3-49 0,3 0-68 0,5-3-84 16,6 0-128-16,0-5-212 0,6-4-234 0,6-3 220 16</inkml:trace>
          <inkml:trace contextRef="#ctx0" brushRef="#br0" timeOffset="3093.9459">7210 313 2013 0,'1'-9'158'0,"-2"0"-56"16,2 0-38-16,-1 8-24 0,2 4-21 0,-2 0-30 15,0 0-6-15,2 4 10 0,-4 9 28 0,4 9 57 16,-2 11 15-16,0 8-5 0,-2 10-22 0,0 5-36 16,2 6-13-16,-5 1-5 0,-1 1 0 15,2-4 0-15,-8 0-4 0,2-4 4 0,-4-2-1 16,1-4 0-16,3-1 0 0,4-5-5 0,-4-5-35 15,9-3-50-15,1-3-98 0,1-6-169 16,3-5-274-16,2-4-893 0</inkml:trace>
          <inkml:trace contextRef="#ctx0" brushRef="#br0" timeOffset="3234.9579">7105 866 2360 0,'0'-7'95'0,"3"-4"-71"15,5-4-52-15,8 3-13 0,10-2 12 0,12-1 8 16,11-3-30-16,8-1-141 0,5 0-318 0,6 1-550 16</inkml:trace>
          <inkml:trace contextRef="#ctx0" brushRef="#br0" timeOffset="3366.1267">7908 728 2009 0,'-5'3'654'15,"0"0"-366"-15,2 0-145 0,2-1-58 0,2-2-23 16,-1 0-7-16,0 0-23 0,-1 0-14 0,-1 0-5 15,2 0-7-15,-2 0-4 0,2 0-16 0,-2-2-29 16,2 2-40-16,-4-1-124 0,2-4-161 16,-9 2-272-16,-1 1-433 0,-2 3 135 0</inkml:trace>
        </inkml:traceGroup>
      </inkml:traceGroup>
    </inkml:traceGroup>
  </inkml:traceGroup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33.09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472B66-12B9-4503-B06E-BBB467086691}" emma:medium="tactile" emma:mode="ink">
          <msink:context xmlns:msink="http://schemas.microsoft.com/ink/2010/main" type="inkDrawing" rotatedBoundingBox="24195,3656 34303,3154 34314,3379 24206,3881" shapeName="Other"/>
        </emma:interpretation>
      </emma:emma>
    </inkml:annotationXML>
    <inkml:trace contextRef="#ctx0" brushRef="#br0">4 645 1867 0,'-12'-18'68'0,"-2"-9"-62"0,8-2-38 16,6 7-10-16,10 6 2 0,13-2 15 15,15 2 23-15,11-3 5 0,16 1 5 0,6 2 3 0,16 4 0 16,8-2 1-16,11 6 2 0,8-1 2 15,8-2-1-15,8 2 0 0,7 2-2 0,14 0-1 16,9-1 5-16,9 2 6 0,6-2 12 0,12 1 7 16,6 1 5-16,12 2 5 0,12 1-4 0,8-3-2 15,11 0-9-15,13-5-4 0,5 1 6 16,12-1-1-16,15-3 10 0,6 1-2 0,8-3-6 16,12-1 0-16,3-5-7 0,9-2-7 0,6 2-6 15,2-2-6-15,-1 0-2 0,-3 3 2 0,-5 2 1 16,-10 3-8-16,-12 7 1 0,-9 3-1 15,-23 1 1-15,-13 4 3 0,-19-1-4 0,-20-1 0 16,-15 3-5-16,-19-1-3 0,-19-2 0 0,-25 1-6 16,-18-1-3-16,-20 2 1 0,-15-3-3 15,-20 3-1-15,-17-2 0 0,-20 1-3 0,-12 1-5 16,-11 1-11-16,-3 1-41 0,-9-1-55 0,-2-1-60 16,-3-1-75-16,-7-1-207 0,-5 3-947 0</inkml:trace>
  </inkml:traceGroup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34.62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C230937-913D-4624-BF02-1722B848E223}" emma:medium="tactile" emma:mode="ink">
          <msink:context xmlns:msink="http://schemas.microsoft.com/ink/2010/main" type="writingRegion" rotatedBoundingBox="26768,3680 30834,3292 30956,4576 26891,4963">
            <msink:destinationLink direction="with" ref="{2F54A209-EB55-45DE-B0C2-3352AD92468C}"/>
          </msink:context>
        </emma:interpretation>
      </emma:emma>
    </inkml:annotationXML>
    <inkml:traceGroup>
      <inkml:annotationXML>
        <emma:emma xmlns:emma="http://www.w3.org/2003/04/emma" version="1.0">
          <emma:interpretation id="{75957E64-38BF-4110-BE3D-79F05C65CBFE}" emma:medium="tactile" emma:mode="ink">
            <msink:context xmlns:msink="http://schemas.microsoft.com/ink/2010/main" type="paragraph" rotatedBoundingBox="26768,3680 30834,3292 30956,4576 26891,49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4EEB88-DD5B-4F45-A4F8-C99E98CE1594}" emma:medium="tactile" emma:mode="ink">
              <msink:context xmlns:msink="http://schemas.microsoft.com/ink/2010/main" type="line" rotatedBoundingBox="26768,3680 30834,3292 30956,4576 26891,4963"/>
            </emma:interpretation>
          </emma:emma>
        </inkml:annotationXML>
        <inkml:traceGroup>
          <inkml:annotationXML>
            <emma:emma xmlns:emma="http://www.w3.org/2003/04/emma" version="1.0">
              <emma:interpretation id="{A2B33A61-D894-401F-8507-2BEA2B15E3F3}" emma:medium="tactile" emma:mode="ink">
                <msink:context xmlns:msink="http://schemas.microsoft.com/ink/2010/main" type="inkWord" rotatedBoundingBox="26768,3680 30834,3292 30956,4576 26891,4963"/>
              </emma:interpretation>
              <emma:one-of disjunction-type="recognition" id="oneOf0">
                <emma:interpretation id="interp0" emma:lang="en-IN" emma:confidence="0">
                  <emma:literal>Matrix</emma:literal>
                </emma:interpretation>
                <emma:interpretation id="interp1" emma:lang="en-IN" emma:confidence="0">
                  <emma:literal>M atwix</emma:literal>
                </emma:interpretation>
                <emma:interpretation id="interp2" emma:lang="en-IN" emma:confidence="0">
                  <emma:literal>m atwix</emma:literal>
                </emma:interpretation>
                <emma:interpretation id="interp3" emma:lang="en-IN" emma:confidence="0">
                  <emma:literal>M alit</emma:literal>
                </emma:interpretation>
                <emma:interpretation id="interp4" emma:lang="en-IN" emma:confidence="0">
                  <emma:literal>matrix</emma:literal>
                </emma:interpretation>
              </emma:one-of>
            </emma:emma>
          </inkml:annotationXML>
          <inkml:trace contextRef="#ctx0" brushRef="#br0">2514 2802 1 0,'-1'-6'0'0,"0"-6"0"0,1-1 0 15,1 1 0-15,2 2 0 0,-1 0 0 0,5-1 0 16,-3 2 68-16,-3 2 158 0,6-2 0 0,-6 0-22 16,2 1-4-16,-3 2-6 0,1-3-11 15,-1 2-15-15,0 1-19 0,0 0-15 0,-1 2-15 16,0-2-15-16,-1-2-17 0,0 2-16 0,-2-1-18 16,1 1-8-16,3 0-8 0,-3-2-5 0,2 0-4 15,-3 2 1-15,0 1-3 0,1-1 6 0,1 2 6 16,-5-1 4-16,4 1 3 0,2-1 0 15,-2 2-6-15,2 0-3 0,-3 0-6 0,4-2-4 16,-3 4-4-16,6-1-6 0,-3 2-5 0,0 0-1 16,4 0-4-16,-4-3 1 0,0 0-1 15,0 0 1-15,0 0 3 0,-4 0 3 0,1 0 3 16,3 1 3-16,-3 1 7 0,1-2 0 0,0 1 1 16,-3 0 2-16,4 4-4 0,-1-2 0 15,1 2-4-15,0 0-5 0,-2-2-7 0,-1 1-9 16,4-1-10-16,-1 1-17 0,1-1-19 0,-2 5 1 15,1 6 8-15,-2 7 13 0,-5 13 19 0,4 4 4 16,-7 8 1-16,-1 6 0 0,-2-1 3 0,-2 5-2 16,-7 5 0-16,-3 3 2 0,1 4-3 15,-1 0 2-15,-3 2 1 0,-1-5-1 0,-6 1 2 16,5-4-3-16,-4-6 0 0,9-4 2 0,0-11 3 16,7-9-3-16,-1-5 3 0,14-14 8 0,0-4 0 15,6-6 10-15,6-6 2 0,-2-2-26 16,1-6-17-16,4-9-14 0,5-9-4 0,-1-8 17 15,2-8 16-15,8-5 5 0,1-4 0 0,1 0-2 16,2-1-2-16,4-6 0 0,-4-1 3 0,6-3 0 16,0-2-1-16,5-2-1 0,5-1-3 15,6 0-5-15,-1 3-1 0,-3 9-1 0,0 17-4 16,-1 11 2-16,-5 8 0 0,-7 5-3 0,3 8-2 16,-7 7-12-16,-3 4-2 0,-4 8 1 0,-1 9 7 15,-6 5 17-15,0 8 6 0,-1 9 4 16,-3 8 1-16,-6 6-2 0,-3 2-4 0,-2 0-1 15,-2-4 2-15,-6-1 3 0,2-3-1 0,-2-4 2 16,-4-5-2-16,3-4 0 0,4-9 4 0,-3-7 0 16,8-8 6-16,1-7 9 0,1-4 7 0,8-1 3 15,-5-3 1-15,6-3-6 0,-1-1-6 16,5-6-4-16,3-7-9 0,3-7-2 0,4-2-3 16,4-3 1-16,-1-3 0 0,4 0 1 0,-3-2-1 15,0-4-2-15,3-3 0 0,0 3-2 0,0 1 0 16,-3 10-3-16,2 8-2 0,-9 7-1 15,2 4-1-15,-7 5-2 0,-3 5-8 0,1 4-9 16,-1 9 4-16,-2 7 4 0,-2 8 13 0,-2 10 14 16,-3 7 1-16,-1 7 6 0,-3 4-3 0,-3-1-2 15,-2 1-2-15,-1-2-3 0,-3 2 0 16,-2-5 1-16,-2 2 0 0,1-2-3 0,-2 1-1 16,1-5-6-16,-1-1-7 0,1-6-18 0,4-4-31 15,1-1-46-15,1-7-63 0,7-2-104 16,5-4-140-16,1-6-281 0,7-2-428 0</inkml:trace>
          <inkml:trace contextRef="#ctx0" brushRef="#br0" timeOffset="593.273">3989 2820 2069 0,'-5'-9'152'0,"-5"0"-66"0,1-5-49 16,-2 8-8-16,6 1-3 0,-6 4 11 0,-1 2-14 15,-5 1-18-15,-5 3-8 0,-5 1-15 16,-1 6 4-16,-8 3 1 0,3 10 6 0,-6 3 1 16,-2 3 0-16,3 4 8 0,3 0 0 0,3 2 1 15,2-1 3-15,3-4-4 0,8-2-2 0,6-6-3 16,2-3-7-16,11-6-13 0,8-6-8 16,2-5-7-16,3-1 13 0,6-3 31 0,5-3 17 15,3-4 17-15,4-8-1 0,9 0-15 0,-1-8-5 16,2 1-2-16,1-2-3 0,-6-2 6 15,-2 2 0-15,-7-2 3 0,-9 4-2 0,0 5 4 16,-9 4 4-16,2 5 7 0,-10 5 11 0,1 2-5 16,-4 1-8-16,2 1-21 0,-1 2-37 0,-3 2-5 15,-3 5 0-15,4 1 13 0,1 8 25 16,-4 0 8-16,4 3-1 0,0-2-4 0,2 0 1 16,0-1-11-16,4-4-6 0,3-3-6 0,1-3-14 15,4-3-5-15,2-3 5 0,2-2 6 0,0-1 11 16,5-4 10-16,5-2 3 0,5-6 1 0,3-7 4 15,1-5-5-15,3-2-2 0,-5-3-1 16,1-4-5-16,-6 1 4 0,-3-4 0 0,-2-4 1 16,1-2 3-16,-3-7-4 0,0-3 0 0,-4-8 0 15,1-5 4-15,1-2-3 0,-3 0 2 0,-2 0 1 16,1 5-4-16,0 2 11 0,-3 4 3 16,-3 7 7-16,-1 10 6 0,-4 9 2 0,-1 9 6 15,0 12 3-15,-6 4-3 0,3 5-15 0,-1 4-33 16,-3 2-25-16,-4 7-1 0,2 7 21 0,-2 17 31 15,-2 10 16-15,-1 10 0 0,-3 6-14 16,1 4-7-16,0 2-4 0,-5 4-3 0,2-1 2 16,-4 0 0-16,-1-4-1 0,-1-6-3 0,6-7 3 15,0-3-3-15,5-4-1 0,2-8-5 16,7-3-31-16,2-3-45 0,2-7-77 0,5-5-111 16,-2-6-159-16,4-5-314 0,1-7-527 0</inkml:trace>
          <inkml:trace contextRef="#ctx0" brushRef="#br0" timeOffset="1238.8083">4308 2771 2033 0,'0'-4'166'0,"0"1"-135"0,0-5-79 0,11 4-23 16,4-3 7-16,8-1 53 0,6-4 6 15,7 0 4-15,-1-2-3 0,4-2 4 0,-1-2 0 16,-4 2 2-16,0-2 4 0,-3 2-4 0,-2 0 3 15,-2 1 0-15,0 0 1 0,-3 1 10 16,-4-1 7-16,-5 3 10 0,-3-3 7 0,-3 2 5 16,2-1-3-16,-2-1-5 0,-2 2-2 0,0-2-7 15,-3 3-2-15,0 0-2 0,-1 2-2 0,1 1 4 16,-2-2 1-16,0 4 2 0,-2 0-3 16,2 1 0-16,-2 2-5 0,2 1-5 0,-2 1 0 15,0 0-6-15,-2 2-5 0,0 2-5 0,0 1-14 16,-2 0-3-16,-1 0 11 0,0 6 13 0,-5 2 12 15,-1 9 7-15,-2 6-10 0,-3 4-7 16,1 3-2-16,0 1-2 0,-1 1-2 0,4-3-1 16,3 0-6-16,4-4 1 0,2-1 0 0,3-3-1 15,3-2 3-15,-1-2 1 0,0-1 0 0,0-2 1 16,-2 0 1-16,3-2-1 0,-2 4 2 16,-2-1 3-16,-2-2-2 0,2 0 3 0,-2-4 0 0,1 0-1 15,-2-1 1-15,1-4-1 0,3-1-2 16,0-3-6-16,3 0-3 0,2-1-8 0,0-4-4 15,3 1-1-15,4-2 7 0,2 0 13 0,2-2 10 16,0-1 7-16,7-6-1 0,1 0-4 16,4-6-4-16,2 1-1 0,0-4-1 0,1 1-1 15,0-2 2-15,-4-2 1 0,2-3-3 0,-2 0 4 16,-4-1 2-16,1-2-2 0,-4-3 6 16,-2 0-2-16,-5 1-1 0,-4 1 2 0,0 8-2 15,-1 6-1-15,-6 5 4 0,-2 3 0 0,-1 5-1 16,0 4-4-16,-5 3-13 0,2 0-19 0,0 4-2 15,-4 2 3-15,3 6 16 0,-3 7 18 16,-2 9 1-16,1 2-1 0,-3 2-7 0,1 1-2 16,0 0-2-16,2-4 0 0,2 3 0 0,-1-3-1 15,2-3 1-15,2-2-3 0,1-2 0 0,3-2-1 16,1-1-5-16,3-5-10 0,-1-3-18 0,2-2-30 16,1-3-43-16,-1-4-66 0,3-5-85 15,1-3-48-15,5-5-185 0,6-5-381 0,0-5 207 16</inkml:trace>
          <inkml:trace contextRef="#ctx0" brushRef="#br0" timeOffset="1466.4815">5465 2418 2284 0,'-5'-3'228'0,"0"-2"-99"0,1 1-82 16,4 4-33-16,1 0-29 0,0 1-7 15,1 2 3-15,0 2 5 0,-2 4 14 0,3-2 4 16,2 3-2-16,2 5 1 0,3 2 0 0,-1 4-1 15,2 2 2-15,-2 1 2 0,3 1-2 16,2 2 2-16,-4-2 0 0,5-1-2 0,-2-2 0 16,3 0-2-16,3 1-1 0,0-2-10 0,-2-1-35 15,0 0-58-15,1-3-71 0,-4-2-78 0,-1-6-64 16,-1-1-74-16,-2 0-125 0,0-5-186 0,-3 0 515 16</inkml:trace>
          <inkml:trace contextRef="#ctx0" brushRef="#br0" timeOffset="1707.2633">6019 2332 1786 0,'-13'2'169'0,"-3"1"-131"0,-3 6-74 0,-7 8 12 16,1 11 13-16,-10 11 17 0,-9 7 10 0,-10 9 8 15,-3 4 5-15,-8 5 9 0,2-3 5 16,-1-2 3-16,2 3 6 0,0-1-7 0,2-2-6 15,8 0-4-15,6-7-12 0,10-4-7 0,8-6-17 16,5-7-87-16,10 0-119 0,5-7-135 16,2-5-172-16,8-5-176 0,3-12 199 0</inkml:trace>
          <inkml:trace contextRef="#ctx0" brushRef="#br0" timeOffset="1861.95">5512 2056 2566 0,'-10'-1'174'0,"-10"-7"-38"0,3 4-74 15,3 2-43-15,7 2-8 0,2 3 1 16,-1-1-1-16,4-2-5 0,-1 0-3 0,2 1-6 16,1-1-7-16,0 3-35 0,-2 6-71 0,0-2-142 15,-4 5-288-15,2 3-908 0</inkml:trace>
        </inkml:traceGroup>
      </inkml:traceGroup>
    </inkml:traceGroup>
  </inkml:traceGroup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37.39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B7C3995-C820-47B1-9138-DC6BF872FCEC}" emma:medium="tactile" emma:mode="ink">
          <msink:context xmlns:msink="http://schemas.microsoft.com/ink/2010/main" type="inkDrawing" rotatedBoundingBox="27589,6852 30430,7563 30407,7656 27566,6945" semanticType="callout" shapeName="Other">
            <msink:sourceLink direction="with" ref="{89013F28-FB65-4717-8181-8A524BD904EB}"/>
            <msink:sourceLink direction="with" ref="{2F54A209-EB55-45DE-B0C2-3352AD92468C}"/>
          </msink:context>
        </emma:interpretation>
      </emma:emma>
    </inkml:annotationXML>
    <inkml:trace contextRef="#ctx0" brushRef="#br0">2839 716 1 0,'-82'-45'0'0,"-38"-10"0"0,-32-8 0 0,3 12 0 16,5 13 0-16,0-3 0 0,-4 4 0 0,1-1 0 15,8 2 0-15,-1 2 0 0,7-1 0 0,-5 2 0 16,4 2 0-16,5-1 0 0,-4 3 0 15,9 1 0-15,-5 4 0 0,-3 4 0 0,0 2 0 16,-12 3 0-16,-2 2 0 0</inkml:trace>
  </inkml:traceGroup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49.14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7F4CDDF-D2C6-4B99-9A09-083ECDF30958}" emma:medium="tactile" emma:mode="ink">
          <msink:context xmlns:msink="http://schemas.microsoft.com/ink/2010/main" type="writingRegion" rotatedBoundingBox="6623,2169 17945,711 18400,4249 7078,5707">
            <msink:destinationLink direction="with" ref="{5FBAB57B-EE5D-4068-B6C2-D379F8702B12}"/>
          </msink:context>
        </emma:interpretation>
      </emma:emma>
    </inkml:annotationXML>
    <inkml:traceGroup>
      <inkml:annotationXML>
        <emma:emma xmlns:emma="http://www.w3.org/2003/04/emma" version="1.0">
          <emma:interpretation id="{300A5AEB-E7E8-4282-B3A7-4EDEF64CB19F}" emma:medium="tactile" emma:mode="ink">
            <msink:context xmlns:msink="http://schemas.microsoft.com/ink/2010/main" type="paragraph" rotatedBoundingBox="6616,2379 17734,649 18060,2746 6942,44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BF9397-6C6D-468A-AB76-9733EBFECB35}" emma:medium="tactile" emma:mode="ink">
              <msink:context xmlns:msink="http://schemas.microsoft.com/ink/2010/main" type="line" rotatedBoundingBox="6616,2379 17734,649 18060,2746 6942,4476">
                <msink:destinationLink direction="with" ref="{FB2D191F-3007-4CDC-9E76-A6617230F39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DC2888C-AE6A-418D-B32B-3659B4C9E2DA}" emma:medium="tactile" emma:mode="ink">
                <msink:context xmlns:msink="http://schemas.microsoft.com/ink/2010/main" type="inkWord" rotatedBoundingBox="6616,2379 9835,1878 10161,3975 6942,4476"/>
              </emma:interpretation>
              <emma:one-of disjunction-type="recognition" id="oneOf0">
                <emma:interpretation id="interp0" emma:lang="en-IN" emma:confidence="0">
                  <emma:literal>Global</emma:literal>
                </emma:interpretation>
                <emma:interpretation id="interp1" emma:lang="en-IN" emma:confidence="0">
                  <emma:literal>global</emma:literal>
                </emma:interpretation>
                <emma:interpretation id="interp2" emma:lang="en-IN" emma:confidence="0">
                  <emma:literal>Gobat</emma:literal>
                </emma:interpretation>
                <emma:interpretation id="interp3" emma:lang="en-IN" emma:confidence="0">
                  <emma:literal>Globate</emma:literal>
                </emma:interpretation>
                <emma:interpretation id="interp4" emma:lang="en-IN" emma:confidence="0">
                  <emma:literal>lobal</emma:literal>
                </emma:interpretation>
              </emma:one-of>
            </emma:emma>
          </inkml:annotationXML>
          <inkml:trace contextRef="#ctx0" brushRef="#br0">-1494-13241 462 0,'0'-34'602'0,"0"-10"-390"0,0-3-13 0,1 13-27 16,1 13-27-16,0 2 3 0,0 7 5 16,-2 6-15-16,0 5-35 0,0 2-52 0,0 2-50 15,0 5-20-15,-2 7 1 0,-2 11 15 0,3 14 17 16,-6 9 2-16,1 13 0 0,-1 4-5 0,0 9 2 16,2-2-2-16,0 3-1 0,2 0 2 15,-7 1 1-15,6 0-1 0,-2-1 2 0,0-5 0 16,4-3-8-16,-2-6-13 0,2-6-48 0,0-4-67 15,0-4-83-15,1-4-114 0,2-8-183 0,-1-7-323 16,4-10 353-16</inkml:trace>
          <inkml:trace contextRef="#ctx0" brushRef="#br0" timeOffset="336.5713">-1218-12824 843 0,'-1'-5'671'0,"-2"1"-549"0,2 1-96 0,2 7-59 0,3 4 7 16,-4 6 33-16,2 7 42 0,-1 6 11 16,-2 4 1-16,-1 6-2 0,-2 3-1 0,-1 0-13 15,1 0-6-15,0-2-7 0,1-4-12 0,0-2-4 16,6-6-6-16,3-3-2 0,-2-2 2 0,6-3 4 16,2-7 8-16,0-4 11 0,3-2 14 15,-1-5 3-15,6-5-1 0,0-3-1 0,4-7-11 16,0-1-2-16,2-7-5 0,0-3-2 0,1-1 0 15,1-7 2-15,-6-1 4 0,-1-6 2 0,-7 0 4 16,-4-5-1-16,-8 4 1 0,-5 2 0 16,-8 5-6-16,-2 5-1 0,-11 5-8 0,-3 5-10 15,-3 2-8-15,-4 7-9 0,-3 5-3 0,-3 3 0 16,-1 4-3-16,3 2-2 0,-1 4-3 0,3 2-9 16,6 3-30-16,4-1-59 0,7 1-74 15,4 3-95-15,3-1-146 0,11 4-359 0,5-1-181 16</inkml:trace>
          <inkml:trace contextRef="#ctx0" brushRef="#br0" timeOffset="773.6585">-533-13571 1203 0,'-6'-15'262'15,"-1"-4"-32"-15,-2-3-7 0,6 12-43 0,2 6-42 16,1 1-42-16,0 4-49 0,1 1-58 16,-1 2-23-16,0 5 4 0,0 9 18 0,-1 12 31 15,-3 10 19-15,-3 10 2 0,0 10-4 0,-2 4-1 16,-3 3-6-16,0 3 0 0,0-1 3 0,-2 4-6 16,1-3 2-16,-2 1-7 0,0 0-5 15,2-3-3-15,1 1-2 0,2-7-2 0,6-3-5 16,0-5 1-16,4-13-8 0,3-4 5 0,0-7-1 15,3-10-1-15,1-5 4 0,1-5 0 0,0-6 3 16,3-2 8-16,1-4 4 0,7-6 1 0,0-5-1 16,-1-2-4-16,6-7-2 0,2-4-1 15,-1-1-2-15,-3-3 1 0,2-3 3 0,-5 1-4 16,-4-3 4-16,-3 3 3 0,-7 2-3 0,2 1 8 16,-6 4 4-16,-2 4-2 0,-3-3-2 0,-3 5 1 15,-4 1-5-15,2 1-4 0,-9 2-4 0,4 0-11 16,-9 4-8-16,4 0-5 0,-5 5-6 15,0 0 1-15,-2 5-4 0,5 2 0 0,-3 4-4 16,0 4-17-16,-1 1-60 0,5 2-68 0,6 4-101 16,4-2-186-16,2 4-451 0,8-2-51 15</inkml:trace>
          <inkml:trace contextRef="#ctx0" brushRef="#br0" timeOffset="1468.8104">44-13004 1681 0,'1'-16'169'0,"-2"-4"-60"15,-2 0-26-15,1 5-1 0,0 4 22 16,0 4 14-16,-5 1-11 0,-1 1-27 0,-4 5-34 16,-7 2-22-16,-1 2-5 0,-3 5 2 0,-4 4 0 15,0 3 0-15,-1 3-3 0,2 5-5 0,-1 1-3 16,3 3-2-16,2 3-5 0,2-3-1 15,7 2-4-15,-1 0 0 0,7-5-1 0,3 0-5 16,6-2-5-16,4-3-10 0,0-6-12 0,7 2-13 16,5-8-2-16,0-3 9 0,7-5 11 0,-4-5 16 15,6-3 11-15,-3-4 3 0,6-1 5 16,-5-4 2-16,2-2 2 0,-7-2 3 0,0 1-1 16,-1 2 2-16,-4-3 1 0,-2 1 0 0,-2 5 4 15,-7-1 3-15,4 7 4 0,-8 5 5 16,0 1-2-16,0 3-8 0,0 3-14 0,-2-2-19 15,2 1-20-15,0 1 1 0,0 3 6 0,-4 6 11 16,4-1 15-16,0 4 1 0,0 0-2 0,6-1-1 16,-4 1 1-16,9-1 0 0,-1-1 0 0,3-5 1 15,7-2 2-15,4-3-1 0,3-3-2 16,7-4 0-16,4-3-2 0,8-5 1 0,-3-2 2 16,8-1 1-16,-3-6 2 0,-5 0-1 0,-3-2 4 15,-8-7 1-15,-7 2 2 0,-3-3 2 0,-6-4-1 16,-2-1 2-16,-3-5-2 0,-2-3 3 0,-6-4-2 15,-1-2-2-15,0-5-1 0,-2 0-1 16,0-4-2-16,-2 3 2 0,0 0-1 0,-1-1-1 16,-5 1 3-16,4 4 1 0,-5 6 4 0,0 7 8 15,-1 9 4-15,0 11 3 0,0 2 1 16,4 9-9-16,-3 4-12 0,5 2-14 0,-4 4-19 16,0 4-9-16,0 7-3 0,-4 13 5 0,-6 10 14 15,-5 13 11-15,-1 9 1 0,2 7 5 0,0 5 3 16,-1 3 0-16,3 3 4 0,0 4 3 15,5-3 1-15,2-2-1 0,2-7-2 0,10-8-3 16,5-7-1-16,5-1-1 0,5-11 6 0,4-2 0 16,1-8 2-16,3-4 4 0,-1-6 0 15,6-2 3-15,1-4 3 0,2-7 1 0,-4-2-3 16,3-4-1-16,-9-2-2 0,1 0-4 0,-5-6 4 16,-2 2-1-16,-2-8-5 0,-3 2-18 0,-4-3-59 15,3-2-84-15,-4-3-149 0,-2 0-234 0,-1-1-487 16,2-2 136-16</inkml:trace>
          <inkml:trace contextRef="#ctx0" brushRef="#br0" timeOffset="-277.6305">-1810-12958 1 0,'1'-12'55'15,"4"-5"253"-15,1-6-54 0,-4 7-62 0,4-1-33 16,-4 4-22-16,1-2-6 0,-2 2 5 0,1-1 8 16,-2 2-1-16,-2 1-18 0,1-3-13 15,-4 1-16-15,-2-3-11 0,2 4-6 0,-3-4-9 16,-4 5-5-16,2-2-13 0,-2 1-7 0,-1 3-9 15,-3 5-10-15,0 1-11 0,-3 1-13 16,-5 4-8-16,-1 4-6 0,-5 4 4 0,1 10 4 16,-3 6 3-16,-1 5 5 0,-1 6-1 0,-2 6-1 15,4 8 0-15,-2 7 1 0,5 5 1 16,-3 6 2-16,-1 6 1 0,7 4 1 0,-1 1 0 16,4 0-4-16,7-2-2 0,3-4-3 0,6 0-3 15,1-4 3-15,8-4-1 0,3-5-8 0,6-8-7 16,2-9-8-16,5-10-4 0,6-11 9 0,4-8 10 15,2-3 10-15,3-10 6 0,1-6 3 0,3-8 2 16,-1-4 1-16,2-8 1 0,-2-6 1 16,2-4-3-16,-1-5 3 0,2-1 1 0,-11-2-1 15,0 0 5-15,-3 1-2 0,-11 1 4 0,1 2 3 16,-6 0-3-16,-2 6 0 0,-2 5 0 0,-3 3 3 16,-2 7 6-16,-2 6 5 0,-2 2 2 15,3 1-4-15,-2 4-5 0,3 4-10 0,-1 0-12 16,1 0-13-16,0 0-19 0,0 3-7 0,1 4 2 15,-1 5 9-15,3 10 16 0,-3 12 8 0,1 4 4 16,-1 12-1-16,4 2 0 0,-2 6-2 16,-1 4 1-16,3 4-1 0,-4 3-1 0,0 1 3 15,0-1-2-15,-3 1-1 0,3 0 4 0,0-3-2 16,0-4 0-16,0-5 2 0,-1-10-3 16,1-8 0-16,-1-7-5 0,1-9-15 0,-4-1-41 15,-3-5-45-15,3-6-56 0,-4-5-76 0,4-5-98 16,-3-2-262-16,3-2-688 0</inkml:trace>
        </inkml:traceGroup>
        <inkml:traceGroup>
          <inkml:annotationXML>
            <emma:emma xmlns:emma="http://www.w3.org/2003/04/emma" version="1.0">
              <emma:interpretation id="{DF0F4C96-0C42-4DF2-B097-395F68460412}" emma:medium="tactile" emma:mode="ink">
                <msink:context xmlns:msink="http://schemas.microsoft.com/ink/2010/main" type="inkWord" rotatedBoundingBox="10166,1661 16616,908 16842,2842 10392,3596"/>
              </emma:interpretation>
              <emma:one-of disjunction-type="recognition" id="oneOf1">
                <emma:interpretation id="interp5" emma:lang="en-IN" emma:confidence="0">
                  <emma:literal>Standardization</emma:literal>
                </emma:interpretation>
                <emma:interpretation id="interp6" emma:lang="en-IN" emma:confidence="0">
                  <emma:literal>standardization</emma:literal>
                </emma:interpretation>
                <emma:interpretation id="interp7" emma:lang="en-IN" emma:confidence="0">
                  <emma:literal>Standardizations</emma:literal>
                </emma:interpretation>
                <emma:interpretation id="interp8" emma:lang="en-IN" emma:confidence="0">
                  <emma:literal>standardizations</emma:literal>
                </emma:interpretation>
                <emma:interpretation id="interp9" emma:lang="en-IN" emma:confidence="0">
                  <emma:literal>Standardisation</emma:literal>
                </emma:interpretation>
              </emma:one-of>
            </emma:emma>
          </inkml:annotationXML>
          <inkml:trace contextRef="#ctx0" brushRef="#br0" timeOffset="2341.4977">2105-13928 631 0,'8'-22'394'0,"-4"-8"-143"0,4-1 16 16,-3 10-38-16,-3 9-34 0,-1 0-15 0,0 4-22 15,-1 4-18-15,0 3-28 0,-1 2-29 16,1 1-38-16,0 1-45 0,-1 2-22 0,-1 6-4 16,-3 8 5-16,-4 15 18 0,-3 14 10 0,-3 8-1 15,-1 2 3-15,2 7 1 0,1 0-2 0,-6 1 6 16,6 1-3-16,-2-5 0 0,0-1 4 0,0-1-2 16,2-3-5-16,0 1-33 0,-1-7-58 0,1-1-82 15,1-3-109-15,0-5-199 0,0-5-474 16,-2-6 190-16</inkml:trace>
          <inkml:trace contextRef="#ctx0" brushRef="#br0" timeOffset="2530.3864">1673-13375 1897 0,'-4'-15'141'0,"1"-1"-58"0,3-1-48 16,6 0-40-16,13 2-18 0,9-3 3 0,4-1-1 15,12-2 3-15,3 0 7 0,8 2 2 16,7 0 5-16,3 1 3 0,1 3 2 0,-2 2 0 16,-6 4-24-16,4 6-137 0,-6 3-199 0,2 6-369 15,-11 2-47-15</inkml:trace>
          <inkml:trace contextRef="#ctx0" brushRef="#br0" timeOffset="3274.1964">2620-13468 997 0,'6'-12'223'0,"0"-3"-101"16,5-7-57-16,-6 1-31 0,4 4 5 0,-1-3 7 15,-4 0 11-15,-4 3 9 0,-1 2 12 0,-6 5 12 16,2 0 0-16,-7 1-1 0,-4 3-17 0,-6 3-14 16,4 4-8-16,-8 5-11 0,1 7-3 15,-2 2-12-15,-3 1-10 0,-3 8-4 0,-5 2-8 16,5 6-1-16,-3 1 0 0,-1 2 2 0,9 0-4 15,0-3 2-15,4 0-2 0,8-2-8 16,2-1 3-16,6-7-2 0,8 0 0 0,6-6 6 16,2-4 2-16,4-3 5 0,3-4 4 0,7-1 4 15,4-5 0-15,1-7 2 0,1 1 0 0,0-5-4 16,5-5 6-16,-4 1 2 0,-3-3 0 16,-1-2 8-16,-7 1-9 0,2-2 3 0,-5 0-1 15,-1 3 0-15,-2-2 0 0,-2-1-1 0,-3 7-1 16,0 0 0-16,-3 6 0 0,-3 3 0 15,1 3-7-15,0 2-8 0,-2 1-20 0,0 0-26 16,0 1-3-16,0 5 7 0,0 1 17 0,0 7 24 0,-2 1 5 16,0 4-5-16,1-2 1 0,-3 4-2 15,-2-3-2-15,5 2 6 0,0-4-7 0,-1-4-2 16,2-3 2-16,-1 0-7 0,2-3 2 0,-1-4 2 16,0-1 0-16,2-2 3 0,-1 1 8 0,0-2 6 15,7-2 4-15,3-6 0 0,3-3 0 16,3-5-6-16,-1 0-3 0,8-5 0 0,-2 1-1 15,-1 0 2-15,2-2-1 0,-6 0 1 0,6-1-3 16,-7 0-2-16,4 3-2 0,-4 3-2 16,-1 4-5-16,0 3-2 0,2 2-3 0,-9 6-9 15,3 1-6-15,-1 4-1 0,-6 5 2 0,5 0 10 16,-5 6 8-16,0 4 5 0,1 5 3 0,-3 2 2 16,-4 0-1-16,1 2-1 0,-7-1-3 0,5-2-3 15,-6 1-1-15,5 0 2 0,-5-1-1 16,2-5-1-16,-3-3 2 0,2-3 3 0,4-5 1 15,3-2 4-15,0-2 8 0,2-2 15 0,0-2 20 16,1 1 22-16,4-2-7 0,-2-5-15 16,0-4-21-16,9-5-23 0,-1-4 1 0,4-1 3 0,2-1 1 15,-1-1-1-15,5-2-1 0,-2 0-3 16,5 2-3-16,0-2-2 0,-6 6-3 0,4 5-1 16,-3 0-3-16,-5 6-1 0,-2 2-5 0,-1 4-9 15,-7 3 0-15,5 4 2 0,-4 6 7 16,4 1 10-16,-2 4 4 0,-3-1 2 0,-2 7 2 15,-3 5 1-15,-3-1 0 0,1 0 2 0,-5 1-3 16,4-1-12-16,-2 0-29 0,-2-2-80 0,4-2-98 16,1 0-165-16,0-3-359 0,2 0-381 15</inkml:trace>
          <inkml:trace contextRef="#ctx0" brushRef="#br0" timeOffset="3734.365">3654-13674 1210 0,'2'-12'283'0,"1"-2"-74"16,-2-2-86-16,1 9-41 0,-2 2-2 0,-2-1 7 15,1 3-3-15,-3-1-12 0,-4 2-17 0,-3-1-20 16,-4 6-12-16,-2 2-8 0,-6 4-6 0,-5 5-4 16,2 9-4-16,-3 5-3 0,-2 3 1 0,-1 3 0 15,0-1 3-15,-2 4 0 0,5 2 0 0,1 1 1 16,3-5-3-16,5 2-1 0,12-4-2 15,0-5-3-15,8-4-3 0,7-3-6 0,0-9-8 16,5 1-1-16,1-7 3 0,9-5 9 0,-2-4 17 16,8-6 9-16,4-3 5 0,2-5 2 15,-1-2-2-15,-3-4-1 0,-2-1 1 0,-4-3-2 16,3 1 2-16,-2-4 2 0,1-1 0 0,-2-3 3 16,-7-3 0-16,-1-3 0 0,3-6 0 0,-6-7-1 15,0-4-5-15,-7-1-2 0,5-1-2 16,-3 1-3-16,-3 0-2 0,-2 2-1 0,4 1-1 15,-5 2 1-15,0 10 3 0,-2 5 6 0,-3 9 3 16,0 8 5-16,-3 6 4 0,3 5-1 16,-1 5-4-16,-1 5-20 0,3 2-32 0,1 1-19 15,-4 7-7-15,-3 6 9 0,-7 9 25 0,-4 9 12 0,0 4 3 16,2 8 4-16,-2 2 2 0,3 6-1 16,3 3 4-16,-1-1-2 0,2 2 0 0,7 1 2 15,-3-1 2-15,4-2 0 0,2-5-8 16,1-4-40-16,-3-3-91 0,1-6-128 0,2-1-248 0,0-4-539 15</inkml:trace>
          <inkml:trace contextRef="#ctx0" brushRef="#br0" timeOffset="4981.4458">4109-13731 1426 0,'6'-10'245'0,"-4"-3"-65"15,2-3-71-15,-4 4-26 0,0 4 4 0,0-1 5 16,-5-2 2-16,-3 5-9 0,-3-1-14 0,1-2-14 16,-6 5-21-16,1 1-12 0,-1 6-8 0,0 1-6 15,-6 6-7-15,-2 5-4 0,3 4-5 16,-5 7 3-16,1 5 0 0,-2 5 4 0,1 1 0 16,-1 5-1-16,6-4 0 0,-3-1 0 0,8-1-2 15,2-4 1-15,2 0-7 0,7-9-14 0,4-3-9 16,5-6-5-16,-2-8-1 0,6 4 13 15,-1-7 21-15,4-1 19 0,1-4 18 0,3-4 12 16,-1-4-3-16,8-3-4 0,-1-8-4 0,-1 2-8 16,-2-6-1-16,3-1-4 0,-6-2-6 0,4 1-1 15,1-2-1-15,-5 0-3 0,-1-1 2 0,0-2-1 16,-2 3-3-16,-1 3-1 0,-3 7-2 16,-3 6-3-16,-4 6 1 0,1 3-6 0,-2 3-10 15,0 1-21-15,0 1-34 0,1 3 12 0,3 4 12 16,-3 6 24-16,1 8 30 0,-2 2-4 15,-2 3-3-15,1-1-1 0,-3-1 1 0,1-3-1 16,3-2 0-16,0-1 1 0,0-2-3 0,0-1 0 16,2-6-1-16,3-1-2 0,-1-5 1 15,0-1 3-15,7-1 3 0,1-4 2 0,3-3 4 16,1-6 0-16,8-2-1 0,-3-5 3 0,-1 0-2 16,5-3 1-16,-5-1 0 0,-2-4 1 0,4-1-2 15,-5-4-2-15,-1-4-1 0,5 3-3 0,-5 0 2 16,-2 1-2-16,1 2-1 0,-1 7 2 15,-1 1-5-15,-1 6-1 0,-3 5 0 0,-5 4-7 0,-1 4-6 16,-3 2-25-16,0 2-5 0,0 5 3 16,3 7 13-16,-3 5 27 0,0 8 7 0,-3 3 4 15,-1 4-3-15,1 2-2 0,-2 1-3 0,1-1-4 16,3-4 0-16,2-3 0 0,3-3-1 16,1-4-1-16,-1-1 4 0,6-1 1 0,1-7 1 15,-2-2 5-15,4-2-4 0,-2-4 2 0,9-2-1 16,4-1-3-16,6-4 4 0,7-2-3 0,5-2-6 15,-2-4-9-15,0-2-7 0,-1-4-8 16,-1-1 1-16,-1-2 1 0,0-1 4 0,-1-2 6 16,3 0 7-16,0-6 2 0,-2-2 5 0,-3 2 3 15,-4 1-2-15,-3 2 5 0,-3 3-1 0,-8 1 1 16,-2 3 6-16,-3 1 6 0,-6 2 9 16,-1 2 10-16,-4 3 6 0,-4-1-3 0,-1 2-3 15,-3 1-16-15,-3 1-14 0,4 2-9 0,-5 3-14 16,-3 4 1-16,-2 4 2 0,-2 3 2 15,-5 6 5-15,-3 5 2 0,-1 6 2 0,-2 5-2 0,-4 3 3 16,7 3-3-16,0 6 1 0,2 0 7 16,6-1-4-16,-1-4 1 0,8-4-2 0,6-4-6 15,2-4 1-15,4-4 1 0,4-4 3 0,-1-6 0 16,4 0 9-16,1-5 6 0,4-3 4 0,1-2 8 16,5-5-3-16,2-2-1 0,5-4-1 15,1-7-4-15,3 0 1 0,-2-7 1 0,0-2 0 16,-4-5 3-16,-6-2-2 0,3-4 0 0,-4-3-2 15,-2-6-1-15,-2-1-4 0,1-5-3 16,-1-2-1-16,0 1-6 0,-1-4 4 0,2-1-2 16,1-4 0-16,-5 5 5 0,5 0-4 0,-2 1 0 15,1 0 2-15,-4 2-2 0,-2 5-2 0,1 3 2 16,-5 8 0-16,-1 5 0 0,0 6 2 16,-2 5 2-16,-2 6 0 0,-2 3 5 0,3 7-1 15,-3 2-12-15,0 3-21 0,1 0-37 0,2 5-12 16,-4 5 6-16,-7 10 14 0,-6 9 28 0,-1 12 10 15,-1 5 4-15,2 5 1 0,1 2 6 16,4 3 1-16,0 2-1 0,1 0 3 0,1 0-3 16,5-5-1-16,0-2 3 0,3-3-1 0,4-5-3 15,1-1 3-15,2-5 0 0,4-5 1 0,1-6 6 16,1-2-1-16,4-4 1 0,0-6 4 16,1-4 2-16,1-5 4 0,2-3 3 0,1-4-1 0,3-5 0 15,-2-4 4-15,-2-3 1 0,3-4 1 16,-5-3 3-16,-3-4-9 0,1-2-5 0,-1-5-1 15,-1 2-6-15,1-3 2 0,-3 1 0 16,-2 1-2-16,1 3 0 0,-2 6-3 0,-3 6 0 16,-1 4 1-16,-1 6 1 0,-2 5-10 0,0 1-12 15,0 1-28-15,0 5-7 0,0 4 10 0,-2 5 15 16,2 7 24-16,-2 5 6 0,2 3 0 16,0 1-1-16,0 1 1 0,2-1 4 0,0-1 0 15,2-1 0-15,-1-1-2 0,0-3-12 0,5-1-39 16,-4-5-81-16,4-1-132 0,1-3-269 0,-2-4-633 15</inkml:trace>
          <inkml:trace contextRef="#ctx0" brushRef="#br0" timeOffset="5644.0227">5465-14171 1000 0,'0'-8'595'0,"1"2"-487"0,-1 2-77 16,4 1-64-16,4 3-12 0,4 0 18 15,7 3-18-15,-1-3-59 0,-1 3-67 0,-2 0-67 0,-3 0-20 16,1 4 2-16,-2-2 6 0,1 2 17 0,0-2 160 16,-2 3 73-16,-1 0 0 0,3-4 0 15,-1-1 0-15,-5-3 0 0,4 2 0 0,-3-2 0 16,-2 0 0-16,-1 1 0 0,0 1 0 0,-4-2 0 16,0 0 124-16,0 0 144 0,0 1-40 15,-3-1-48-15,3 2-23 0,-4 1-17 0,3 3-1 16,-4 4 0-16,-4 3-28 0,1-1-25 0,3-1-19 15,-3-1-14-15,4 3-8 0,1-4-6 0,1-3-3 16,2-2-2-16,1-1 1 0,0-1 7 16,2 1 6-16,0-2 8 0,5 1-2 0,1 1-7 15,-2 0-11-15,6 1-14 0,-1-1-10 0,2 1-7 16,-2 4-3-16,-1 4 0 0,-3 0 0 0,0 6 0 16,-3-1 6-16,0 7 5 0,-3 2 3 0,-5 5 4 15,-5 1-1-15,-5 0-2 0,-4 4-3 16,-7 0-6-16,-4 4-1 0,-4-3-4 0,0 1-4 15,-7-1 3-15,0 4 0 0,3-2 5 0,-3 2 5 16,3-1-3-16,2-6-1 0,6-9-5 0,4-4-1 16,9-8 0-16,11-3-3 0,0-5-4 15,4-3 1-15,4-1 5 0,0-1 22 0,2 0 16 16,7 0 10-16,4-1-2 0,1-2-17 0,5 1-13 16,-6 1-11-16,3 0-5 0,-4 2-6 0,-2 2-1 15,-1 4-1-15,0 5 0 0,2 0 3 16,-1 4 3-16,-2 2 2 0,-2 5 2 0,-2-1 2 15,-2 4 2-15,-6 1 1 0,-3 1-3 0,-5 5-6 16,-1 1-4-16,-3 0 0 0,-3 5-1 16,-4-4 6-16,-4 0 0 0,-3 3 0 0,-9-1 6 15,-10 2-3-15,-3-1 2 0,0-1 4 0,-3-7 0 16,-1-1 3-16,-3-6 6 0,-6-7 7 16,2-4 6-16,-2-8 16 0,6-2 4 0,5-5 1 0,7-3-2 15,6-4-12-15,3-2-6 0,7-5-6 16,6-1-10-16,6-4-2 0,3-3-7 0,3-6-13 15,6 2-9-15,2-3-27 0,2 1-18 0,3 1-17 16,8 0-23-16,3 2-58 0,9 4-117 0,3-2-164 16,8 3-384-16,1 0-200 0</inkml:trace>
          <inkml:trace contextRef="#ctx0" brushRef="#br0" timeOffset="6033.5503">5937-14009 605 0,'12'-17'598'0,"3"-3"-422"0,1-4-39 15,-3 8-65-15,-2 7-13 0,-6 2 25 0,-1 1 33 16,-6-2 17-16,-2 2-11 0,0 3-31 0,-7 0-40 16,-4 1-26-16,-5 4-7 0,0 2 1 0,-7 7 8 15,2 3 3-15,-3 4 2 0,1 3-4 16,-4 10-11-16,1 0-5 0,4 3-6 0,0 2-3 15,6-3 1-15,4-1-6 0,5-1-2 0,4-6-3 16,6-1-5-16,2-3-1 0,6-6-3 0,0-3-1 16,4-3 6-16,-1-6 11 0,6-2 13 0,-1-4 10 15,7-6 6-15,0-3-4 0,0-1-2 16,1-4-1-16,-2 0-4 0,-2-1 5 0,-3 0 1 16,0-1 0-16,-3 6-1 0,-2-1-1 0,0 3 2 15,-6 3 3-15,2 1 3 0,-6 4-6 0,1 3-10 16,-4 0-16-16,2 3-21 0,0-2-22 15,0 4 13-15,-1 2 10 0,-2 6 15 0,-3 2 21 16,3 1-9-16,0 6-1 0,2-2 1 0,-2-1-10 16,3 2-51-16,0-2-88 0,0-1-126 15,3 1-240-15,0-4-536 0</inkml:trace>
          <inkml:trace contextRef="#ctx0" brushRef="#br0" timeOffset="6272.3672">6383-14640 746 0,'2'-12'920'0,"-1"0"-644"0,0-2-48 0,2 10-95 16,-3 7-54-16,0-2-40 0,0 1-53 16,0 1-38-16,0 6 5 0,-4 6 19 0,-3 10 35 15,-3 12 36-15,-5 9-2 0,0 4-3 0,0 7-9 16,-1 2-8-16,3 6-2 0,0-1 0 15,-1-1 2-15,1-1 1 0,-1-1 9 0,1 1-3 16,0-4-7-16,-4 0-26 0,-1-2-74 0,0-3-89 16,-6-2-153-16,3-2-361 0,-2-4-682 0</inkml:trace>
          <inkml:trace contextRef="#ctx0" brushRef="#br0" timeOffset="6543.7447">6166-13992 1530 0,'10'-17'119'16,"4"-5"-37"-16,13-7-66 0,1 8-23 15,2 1 3-15,2 2 6 0,-1 1 13 0,-4 2 20 0,0 4 19 16,-2 0 25-16,-1 1 7 0,0 4-4 16,-1 3-9-16,-4 1-22 0,1 4-11 0,1 5-13 15,-2 4-6-15,-1 5-1 0,-1 5 6 0,-4 6 11 16,-1 2 10-16,-6 5 9 0,-2 2-4 0,-4 1-6 15,-3-1-6-15,-2-1-13 0,-2-1-10 16,-1-4-7-16,-5 1-5 0,-2-3-2 0,2-1 1 16,-1 0-2-16,-1-3-11 0,-1-2-25 0,3-6-53 15,-1-2-66-15,4-5-108 0,-1-2-226 16,3 0-534-16</inkml:trace>
          <inkml:trace contextRef="#ctx0" brushRef="#br0" timeOffset="2064.5777">1822-13662 797 0,'3'-26'258'0,"-2"-8"-35"16,0-8-29-16,2 7-62 0,4 2-37 0,-5 2-26 15,0 0-13-15,-1 3-4 0,-1 3 6 0,-1 2 7 16,-5 5 7-16,-2 3 7 0,-4 5-1 16,-1 4-6-16,-2 0-15 0,-5 5-17 0,-4 7-12 15,-7 1-5-15,-3 5-8 0,-6 9-3 0,-8 4-1 16,5 4-7-16,-7 8 0 0,1 0-4 0,5 2-3 15,2 4 2-15,6-4-4 0,9 0-3 16,6-3-5-16,13-7-3 0,2 0-3 0,13-3 5 16,5-1 6-16,4-1 2 0,8-2 3 0,4 0-3 15,9-1-5-15,3 3 0 0,3-3 1 16,1 2 1-16,4 5 5 0,-2-3 4 0,-2 6-2 16,-9-3 4-16,-4-2-1 0,-14 4 0 0,-5-3 0 15,-10-2-1-15,-5 1-4 0,-9-3 5 0,-3-1-1 16,-9 2 5-16,-6 1 7 0,-7-1-1 15,-5-2 0-15,-6 1 0 0,-3-3 1 0,-3-2-4 16,-1-1 7-16,0-6 2 0,2-2 3 0,5-6 6 16,6-2-2-16,8-4 1 0,6 0-1 0,7-6-7 15,2 2-3-15,11-5-28 0,0-1-37 0,7 0-42 16,2-7-45-16,7-6-133 0,7-3-206 0,10 0-398 16,6-1 196-16</inkml:trace>
          <inkml:trace contextRef="#ctx0" brushRef="#br0" timeOffset="7099.1087">6969-14140 1159 0,'4'0'133'0,"6"0"-66"16,3 1-66-16,1 5-11 0,0 2 7 0,4 5 4 16,-5 2 7-16,-3 4 22 0,0 1 30 0,-3 3 20 15,0-1 19-15,-7 3 9 0,0-1-12 0,-11 4-3 16,2-1-17-16,-7 0-24 0,-2-2-16 0,-6-2-11 15,-2-5-4-15,-2 0 0 0,2-3 1 16,-5-2-1-16,7-2 0 0,2-4 5 0,6-3 4 16,4-3 15-16,5-1 20 0,3-1 11 0,3-3-1 15,1-3-17-15,1-4-25 0,5-4-19 0,2-1-6 16,1-6-3-16,6-3 1 0,4-1 3 16,-1-4-2-16,6-4-1 0,6 1-3 0,-1-5-6 15,4 4-1-15,-1 1-2 0,-3 7-4 0,-1 3 0 16,-2 8-2-16,-5 4-2 0,-2 5-1 15,-5 3-6-15,-2 2-6 0,-3 4-2 0,2 3 4 16,-7 3 9-16,1 4 12 0,-1 4 7 0,-3 3 3 16,-1 1 1-16,-1 4-2 0,-4-3-1 0,-2 0-4 15,2 1 1-15,-2-4-2 0,-1-2 0 16,3-5 3-16,3 1-4 0,-2-6 2 0,4-2 0 16,0-4 3-16,2-1 12 0,0-1 16 0,-2 1 20 15,3-3 13-15,4 0-6 0,3-5-17 0,5-4-19 16,3-1-14-16,2-3-2 0,-2 0 1 15,0-1 1-15,5-1-1 0,-2-1 2 0,1-5-4 16,2 5 0-16,0 1-4 0,-7 5-4 0,-3 1 1 16,-5 8-5-16,-5 1-1 0,1 3-7 0,-1 3-2 15,-1 6 6-15,1 3 3 0,-1 7 9 0,1 0 4 16,-4 7 2-16,-3 2 0 0,1 1 0 16,-1 1 0-16,-1-2 1 0,0-1-1 0,2-3 2 15,0 1-19-15,-2 1-46 0,1-2-111 0,-8-1-201 16,5-2-621-16,-4 0-259 0</inkml:trace>
          <inkml:trace contextRef="#ctx0" brushRef="#br0" timeOffset="7242.4318">6870-14448 2154 0,'2'-9'39'0,"2"4"-62"0,6-1-34 15,10 4-87-15,11 2-270 0,1 2-675 0</inkml:trace>
        </inkml:traceGroup>
        <inkml:traceGroup>
          <inkml:annotationXML>
            <emma:emma xmlns:emma="http://www.w3.org/2003/04/emma" version="1.0">
              <emma:interpretation id="{3A5CB678-D9D5-4D12-A120-2FBB1A88D5F4}" emma:medium="tactile" emma:mode="ink">
                <msink:context xmlns:msink="http://schemas.microsoft.com/ink/2010/main" type="inkWord" rotatedBoundingBox="16850,1770 17544,1058 17936,1441 17242,2153"/>
              </emma:interpretation>
              <emma:one-of disjunction-type="recognition" id="oneOf2">
                <emma:interpretation id="interp10" emma:lang="en-IN" emma:confidence="0">
                  <emma:literal>St</emma:literal>
                </emma:interpretation>
                <emma:interpretation id="interp11" emma:lang="en-IN" emma:confidence="0">
                  <emma:literal>St.</emma:literal>
                </emma:interpretation>
                <emma:interpretation id="interp12" emma:lang="en-IN" emma:confidence="0">
                  <emma:literal>st</emma:literal>
                </emma:interpretation>
                <emma:interpretation id="interp13" emma:lang="en-IN" emma:confidence="0">
                  <emma:literal>5t</emma:literal>
                </emma:interpretation>
                <emma:interpretation id="interp14" emma:lang="en-IN" emma:confidence="0">
                  <emma:literal>ft</emma:literal>
                </emma:interpretation>
              </emma:one-of>
            </emma:emma>
          </inkml:annotationXML>
          <inkml:trace contextRef="#ctx0" brushRef="#br0" timeOffset="7924.9623">8330-14594 1370 0,'11'-8'331'16,"-4"-2"-94"-16,5 1-101 0,-5 8-82 0,-3 1-37 16,0 1-25-16,-3 1 6 0,2 4 12 0,-2 7 27 15,3 5 30-15,4 8 3 0,-7 4 1 0,1 5-10 16,-4 7-7-16,1 1-6 0,-7 6-5 15,4 0-7-15,-5-2-3 0,1-4-5 0,-2 1-3 16,-3-3 2-16,-1-1-4 0,-2-3-2 0,3 0-2 16,-2-4-2-16,2 0-4 0,1-2-12 15,0-4-38-15,2-3-63 0,1-5-99 0,3 1-135 16,1-7-338-16,-2-4-819 0</inkml:trace>
          <inkml:trace contextRef="#ctx0" brushRef="#br0" timeOffset="8078.6762">8123-14253 1944 0,'5'0'111'0,"3"0"-60"0,8-2-59 16,9 2-12-16,10-1 7 0,10-2-89 0,-1 3-131 16,-4-2-203-16,2 2-250 0,-5 0 79 15</inkml:trace>
          <inkml:trace contextRef="#ctx0" brushRef="#br0" timeOffset="8218.6696">8620-14246 1408 0,'5'3'560'0,"-1"-1"-222"0,-2 2-118 0,-1-2-58 0,-1-2-21 15,0 1-23-15,0 0-21 0,0-1-20 16,-1 0-24-16,1-1-17 0,-2 1-19 0,0 0-22 16,0 0-25-16,-4 0-35 0,3 0-38 0,-6-1-65 15,-4 2-95-15,-3 2-161 0,-10 4-430 16,-3 4-460-16</inkml:trace>
          <inkml:trace contextRef="#ctx0" brushRef="#br0" timeOffset="7684.0597">8188-14343 1643 0,'4'-5'232'0,"0"-1"-52"15,3-1-62-15,-2-1-30 0,-5 5 7 0,0 1 12 16,0 1 4-16,-4 1-17 0,2 0-35 16,-5 0-36-16,-5 0-26 0,-6 0-8 0,-3 1 10 15,-6 4 7-15,-1 0 4 0,-8 5 4 0,4 1 1 16,-2 4-2-16,5 2-2 0,3 0-5 0,3 0-6 15,7 2-8-15,6-1-5 0,7 3-1 0,3-2 2 16,3-2 4-16,6-1 6 0,4-1 4 16,2 1 1-16,2 1 2 0,4 0-1 0,0-1-2 15,-1 1 1-15,6-4-2 0,-8 5-1 0,3 0 0 16,-5-4 0-16,0 4 0 0,-2 0 0 0,-4-1 1 16,2-2-1-16,-5 1 3 0,-3-3 0 0,-3 1-1 15,-2-3-2-15,-6-1-2 0,-1 1 0 16,-7-2 3-16,0 0 5 0,-5 2 3 0,-4-2 2 15,1-1-1-15,-5-1 1 0,-1 1-1 0,1-2-1 16,-1-2-1-16,1-1 1 0,5-2 2 16,5 1 0-16,0-2 0 0,7-2-2 0,2 1-7 15,1-2-24-15,1-3-36 0,2 0-53 0,2-1-78 16,3-2-108-16,0-3-177 0,2-1-329 0,6-3-148 16</inkml:trace>
        </inkml:traceGroup>
      </inkml:traceGroup>
    </inkml:traceGroup>
    <inkml:traceGroup>
      <inkml:annotationXML>
        <emma:emma xmlns:emma="http://www.w3.org/2003/04/emma" version="1.0">
          <emma:interpretation id="{AC41E406-5691-4661-B501-E0A4B8B7E8A0}" emma:medium="tactile" emma:mode="ink">
            <msink:context xmlns:msink="http://schemas.microsoft.com/ink/2010/main" type="paragraph" rotatedBoundingBox="6968,4105 18196,2659 18400,4249 7173,56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595D4B-6554-48A4-B2F7-79D56C29D5CC}" emma:medium="tactile" emma:mode="ink">
              <msink:context xmlns:msink="http://schemas.microsoft.com/ink/2010/main" type="line" rotatedBoundingBox="6968,4105 18196,2659 18400,4249 7173,5695"/>
            </emma:interpretation>
          </emma:emma>
        </inkml:annotationXML>
        <inkml:traceGroup>
          <inkml:annotationXML>
            <emma:emma xmlns:emma="http://www.w3.org/2003/04/emma" version="1.0">
              <emma:interpretation id="{3E33B4B1-8D97-4269-A56A-CC2EA584AF5D}" emma:medium="tactile" emma:mode="ink">
                <msink:context xmlns:msink="http://schemas.microsoft.com/ink/2010/main" type="inkWord" rotatedBoundingBox="6968,4105 10027,3711 10231,5301 7173,5695"/>
              </emma:interpretation>
              <emma:one-of disjunction-type="recognition" id="oneOf3">
                <emma:interpretation id="interp15" emma:lang="en-IN" emma:confidence="0">
                  <emma:literal>Global</emma:literal>
                </emma:interpretation>
                <emma:interpretation id="interp16" emma:lang="en-IN" emma:confidence="0">
                  <emma:literal>global</emma:literal>
                </emma:interpretation>
                <emma:interpretation id="interp17" emma:lang="en-IN" emma:confidence="0">
                  <emma:literal>Globed</emma:literal>
                </emma:interpretation>
                <emma:interpretation id="interp18" emma:lang="en-IN" emma:confidence="0">
                  <emma:literal>9lobal</emma:literal>
                </emma:interpretation>
                <emma:interpretation id="interp19" emma:lang="en-IN" emma:confidence="0">
                  <emma:literal>GIobal</emma:literal>
                </emma:interpretation>
              </emma:one-of>
            </emma:emma>
          </inkml:annotationXML>
          <inkml:trace contextRef="#ctx0" brushRef="#br0" timeOffset="10805.9143">-1501-11495 1289 0,'-8'-7'156'0,"-4"-6"-37"0,-1-2-36 16,-1 6-22-16,4 2-3 0,0 1 1 0,1 2-5 15,0 4-9-15,-5 2-8 0,1 4-11 16,-2 5-9-16,-8 4 1 0,2 9 1 0,-6 4 4 16,-5 8 7-16,0 7 6 0,-3 7 12 0,-4 8 5 15,-1 6 4-15,-1 7-3 0,-2 4-14 16,2 1-8-16,3 1-13 0,7-3-7 0,5-2-6 16,8-4-4-16,8-6-3 0,8-9-7 0,2-11-3 15,8-9-10-15,4-6 3 0,3-8 8 0,6-6 10 16,2-7 14-16,5-6 5 0,6-6 0 15,4-7 0-15,0-5-2 0,3-3-2 0,-1-4-2 16,-3-3 3-16,-3-5-2 0,-2-3 0 0,-2-2 1 16,-5 1-2-16,-3 0 2 0,0 0 3 0,-2 1-2 15,-1 2 2-15,-5 0-1 0,-2 7-1 16,-3 4 5-16,-4 8 8 0,-2 7 4 0,-2 5 3 16,-1 2-4-16,0 2-14 0,0 1-9 0,0 2-9 15,-2 7-1-15,-1 10 6 0,-5 8 2 0,3 6 1 16,-6 5-1-16,4 5-3 0,-1 0-2 0,-3 6 0 15,5-2 0-15,-2 3-5 0,-2 0 6 16,5-6 0-16,-4-2-1 0,2 0 7 0,-1-4-8 16,0 2-1-16,2-5-2 0,-2-2-11 0,2-3-11 15,-4-2-28-15,4-5-41 0,-4-5-68 0,3-3-84 16,1-7-136-16,2-3-258 0,1-5-651 16</inkml:trace>
          <inkml:trace contextRef="#ctx0" brushRef="#br0" timeOffset="14203.9603">-1349-11560 1 0,'7'-10'0'0,"-1"-6"0"0,5-3 0 0,-7 3 0 15,3 1 0-15,-3-1 53 0,-4 2 256 0,0-1-28 16,-2 2-45-16,0-2-26 0,0 2-4 16,-3 3-3-16,4 0-14 0,-1 1-18 0,2 5-18 0,0-1-11 15,-1 4-23-15,2 1-32 0,-1 0-41 16,0 1-49-16,0 4-12 0,0 7 0 0,2 12 10 15,-2 11 18-15,-2 13 1 0,-2 2 0 0,-1 8-4 16,1-5-1-16,-7 3-1 0,5-2-2 16,-3-1 1-16,-1-1-1 0,3 1-2 0,-1-4 3 15,5-2-1-15,-2 2-1 0,0-3 1 0,3-1-4 16,-3 2 4-16,0-8-10 0,2-1-21 0,-4-6-64 16,0-1-95-16,-3-2-144 0,2-5-220 15,-4-3-333-15,-2-5 450 0</inkml:trace>
          <inkml:trace contextRef="#ctx0" brushRef="#br0" timeOffset="14566.3937">-960-11284 1151 0,'1'-2'162'0,"-1"0"-127"16,0 2-55-16,0 0-12 0,0 4 16 0,0 2 25 15,-3 5 28-15,-2 4 16 0,0 7 8 0,-5 4 5 16,-2 5-1-16,-1 2 4 0,2 3-2 0,2-2-8 16,-2-1-6-16,3-2-14 0,1-2-8 15,5-6-4-15,4-3-4 0,5-3 2 0,4-4 9 16,-2-2 11-16,4-3 9 0,6-3 10 0,5-5 1 16,0-4-8-16,6-3-2 0,-2-6-9 15,2 0-4-15,-1-4-4 0,-2-1-2 0,-4-2-1 16,0 0-1-16,-9-4 8 0,-2 1 2 0,-1 0 4 15,-8-3-2-15,-5-1-4 0,-3-2 0 0,-4 0-6 16,-7-1-4-16,-3 5-7 0,-4 1-11 16,-2 6-7-16,-5 4-5 0,1 3-4 0,-4 6-5 15,0 4-3-15,1 1-4 0,1 3-12 0,7 0-19 16,4 0-40-16,3 1-72 0,8 0-113 0,5-2-137 16,4 3-241-16,5 0-629 0</inkml:trace>
          <inkml:trace contextRef="#ctx0" brushRef="#br0" timeOffset="14920.2216">-389-11725 1515 0,'-1'-6'632'0,"-2"-3"-525"0,2 1-81 0,1 8-57 16,1 2-27-16,2 1 14 0,-2 4 27 0,-1 5 30 15,1 6 34-15,-1 7 3 0,0 8 4 16,-1 7-1-16,-4 4-8 0,-1 5 1 0,-5-1-3 15,3 5-3-15,-1 5-4 0,-3-3-9 0,0 0-6 16,1 0-6-16,0-2 4 0,3-9-8 16,4-3-3-16,3-7-2 0,6-4-5 0,1-8 7 15,4-1 2-15,3-8 1 0,1 0 1 0,1-7 1 16,4-3 3-16,5-6 3 0,-3 0-2 0,5-6-1 16,-1-5-4-16,1-1 1 0,-1-6-2 0,-6 0 5 15,3 0 1-15,-8-3 3 0,-3 1 3 16,-7-1 1-16,0 0-1 0,-7-1-2 0,1 0-2 15,-5 1-6-15,-2 4-4 0,-3 0-1 0,-7 2-10 16,0 3 1-16,0 1-6 0,-2 4-6 0,-3-1-1 16,-2 5-14-16,5-2-17 0,-1 7-34 0,2 1-62 15,7 0-99-15,2 3-151 0,6 3-246 16,3 0-780-16</inkml:trace>
          <inkml:trace contextRef="#ctx0" brushRef="#br0" timeOffset="15548.261">271-11315 1747 0,'-2'-7'302'0,"-2"-6"-225"0,0 5-47 0,3 1-16 16,0 1-2-16,-5 0 4 0,-2-2 5 0,-3 4 5 16,-1 0 1-16,-4 4 0 0,-1 4 1 0,-7 0-2 15,0 7 1-15,-3 1-2 0,-5 5 2 0,-1 1-2 16,5 5-1-16,-1 2-2 0,1 3-7 15,3 5 0-15,3 0-6 0,4-1-3 0,2 0-2 16,7-5-5-16,2-4-2 0,10-4-3 0,2-3 0 16,4-5 2-16,8-4 7 0,-1-4 5 0,8-5 4 15,3-2 4-15,2-5-2 0,9-4-2 16,-2-2-1-16,-5-2-2 0,1-2 0 0,-9 0 2 16,-1 2 4-16,-5 0 2 0,-5-3 2 0,-2 5 3 15,-3-2 0-15,-6 6 4 0,2 3 3 0,-3 4 3 16,0-1 1-16,-3 4-10 0,3 2-14 15,-1 2-12-15,-2 3-7 0,-1 5 0 0,-2 6 5 16,-1 4 4-16,-2 1-2 0,3-1 2 0,-2 1-1 16,5-1 0-16,1 0 2 0,2-5-2 0,0 1-2 15,2-3-1-15,2-2 0 0,6-4 1 16,3-2 2-16,3-4-1 0,7-2-2 0,3-5 0 16,4-3-1-16,7-5 3 0,3-1 3 0,8-7-1 15,-5 1 0-15,3-4 2 0,-9-2-1 16,-1-3 2-16,-3-2 2 0,-4-2 0 0,-1-4 1 15,-4 0 1-15,-2-5-3 0,1-2 1 0,-7 0 0 16,4-4-2-16,-8-4 1 0,-4-4-1 0,1-2-2 16,-6 3 2-16,1 0 1 0,-4 4 0 0,-3 8 4 15,1 5 4-15,-2 9 3 0,-6 4 8 16,5 11 0-16,-5 5-3 0,0 6-5 0,-2 3-9 16,1 4-7-16,-4 11-3 0,-2 8 0 0,-3 10-1 15,0 10 4-15,-6 8 1 0,3 10 1 16,5 8 1-16,-5 3 2 0,7-2 0 0,2 1 1 15,-1-5-1-15,6-3-3 0,2-4 2 0,2-8-2 16,6-4 0-16,3-6-2 0,3-8 0 0,4-3-2 16,4-5-3-16,2-2-2 0,8-6-8 0,5-3-12 15,2-7-32-15,2-2-83 0,3-4-134 16,5-2-267-16,-2-4-1003 0</inkml:trace>
        </inkml:traceGroup>
        <inkml:traceGroup>
          <inkml:annotationXML>
            <emma:emma xmlns:emma="http://www.w3.org/2003/04/emma" version="1.0">
              <emma:interpretation id="{722340AD-1078-45E6-B3EC-26E0F1FED8C6}" emma:medium="tactile" emma:mode="ink">
                <msink:context xmlns:msink="http://schemas.microsoft.com/ink/2010/main" type="inkWord" rotatedBoundingBox="10647,3752 14365,3273 14552,4725 10834,5204"/>
              </emma:interpretation>
              <emma:one-of disjunction-type="recognition" id="oneOf4">
                <emma:interpretation id="interp20" emma:lang="en-IN" emma:confidence="0">
                  <emma:literal>product</emma:literal>
                </emma:interpretation>
                <emma:interpretation id="interp21" emma:lang="en-IN" emma:confidence="0">
                  <emma:literal>peoduct</emma:literal>
                </emma:interpretation>
                <emma:interpretation id="interp22" emma:lang="en-IN" emma:confidence="0">
                  <emma:literal>pooched</emma:literal>
                </emma:interpretation>
                <emma:interpretation id="interp23" emma:lang="en-IN" emma:confidence="0">
                  <emma:literal>palud</emma:literal>
                </emma:interpretation>
                <emma:interpretation id="interp24" emma:lang="en-IN" emma:confidence="0">
                  <emma:literal>peodud</emma:literal>
                </emma:interpretation>
              </emma:one-of>
            </emma:emma>
          </inkml:annotationXML>
          <inkml:trace contextRef="#ctx0" brushRef="#br0" timeOffset="15968.4705">1825-11489 1456 0,'-3'-9'301'0,"-4"0"-87"0,6 1-41 15,-2 5-33-15,2 3-30 0,1 2-32 0,0-1-40 16,0 6-21-16,-1 4 2 0,-5 10 11 15,3 10 11-15,-2 6 3 0,-2 9-2 0,2 1-5 16,-3 5-6-16,4-1-5 0,-5 1 0 0,-1 0-5 16,4 0-2-16,-7 0-2 0,1 0-6 0,0-2-3 15,-2 0-5-15,0-1-3 0,-1-2-18 16,2-1-41-16,0-5-69 0,1-1-123 0,-1-5-163 16,3-5-342-16,3-7-519 0</inkml:trace>
          <inkml:trace contextRef="#ctx0" brushRef="#br0" timeOffset="16800.868">1602-11353 1398 0,'-1'-41'332'0,"1"-10"-211"0,2-6-32 16,12 14-31-16,2 8-11 0,8 1 3 0,4 3 8 16,7 0 4-16,-3 5 0 0,4 3 2 0,3 0-9 15,-2 7-15-15,1-1-11 0,3 9-10 0,-1 3-9 16,-3 7-6-16,-4 5 0 0,-1 6 1 0,-11 10 6 15,-1 7 6-15,-8 7 3 0,-9 8 1 16,-6-2-4-16,-7 5-3 0,-10-3-3 0,-2-4-2 16,-10 2-3-16,-2-4 0 0,-3-2-2 0,-2-3-3 15,1-1 2-15,6-2-2 0,-1-3-2 16,7-3-5-16,6-4-11 0,0-2-11 0,8-7-11 0,1-2-15 16,9-5-23-16,3-4 11 0,6-2 15 15,6-4 19-15,3-5 33 0,7-4-1 0,6-3-2 16,6-4 0-16,1-2 0 0,11-3 2 0,0-2 2 15,2-3 1-15,3-3 0 0,-1-2 1 16,-2-1 1-16,-4 2 2 0,-2-3 4 0,-1 3 1 16,-8-3 0-16,0 0 1 0,-6-2-4 0,-8 3 2 15,0 1 3-15,-5 6 1 0,-6 4 4 16,-5 0 0-16,-1 9 1 0,-5 2 4 0,1 5 1 0,1 4-16 16,-5 2-9-16,-2 2-15 0,0 4-10 15,-6 2 4-15,2 2 4 0,-2 2 2 0,1 4 3 16,0 3-1-16,-2 2 0 0,3 6 3 0,-1 2 4 15,8 2 2-15,-4 5 0 0,7-1 1 16,2 0-3-16,6-2 3 0,-3-1 1 0,5-2 0 16,-3 1 2-16,3-1-1 0,-3 0 1 0,3-2 1 15,-6-4 2-15,2 5-2 0,-4-3 2 0,-2 0 2 16,-3-2-2-16,1-1 7 0,-2-4 3 16,-2 1-2-16,3-5 5 0,2-1-9 0,-4-5-2 15,6-4 0-15,0-1 0 0,4 0 8 0,-1-3 8 16,2 0 1-16,9-4-3 0,6-4-5 0,0-2-6 15,11-6-4-15,-2-4 5 0,2-1-4 16,7 1-3-16,-5-6 3 0,-1 0-3 0,-2-4 2 16,2 2 0-16,-5-1 0 0,-2 0-1 0,-6 3 1 15,2 1 0-15,-6 0 1 0,-3 6 5 0,-5 4 1 16,1 2 4-16,-4 9 8 0,-3 3 4 0,-1 1 8 16,-1 3 0-16,1 1-10 0,-1 1-14 15,-2 2-10-15,-4 2-6 0,1 9 1 0,-6 5 5 16,-2 3-1-16,-1 6 0 0,2 1 1 0,1 0-5 15,1-2 3-15,0 0-1 0,7-2 0 0,0-2 2 16,0-2 0-16,8-3-2 0,0-2 3 16,0 0 1-16,7-7-2 0,-1-1 1 0,2-1 1 15,1-4-6-15,4-3 9 0,1-2 0 0,7-3-2 16,6-4 6-16,-1-1-5 0,1-1 0 16,5-5 3-16,-8 1 1 0,0-4 3 0,-5 2 6 15,-8-2 4-15,-3-2 0 0,-8 2 3 0,0-5 0 16,-10-3 2-16,1-1 2 0,-8 1-4 0,-6-2 1 15,1 3-7-15,-8 3-4 0,-3 2-4 0,-4 7-3 16,3 5-4-16,1 5-9 0,1 3 0 16,-4 3-5-16,6 3-13 0,3 2-15 0,2-1-43 15,5 4-59-15,4 1-88 0,2 2-113 0,10 0-190 16,0 2-439-16,10-2 283 0</inkml:trace>
          <inkml:trace contextRef="#ctx0" brushRef="#br0" timeOffset="17609.8398">3377-11737 1704 0,'0'-2'240'0,"2"-2"-139"0,-1 1-59 16,-1 3-23-16,0 0-2 0,-3 3 10 0,-5 3 14 16,-1 7 13-16,-7 5 13 0,-3 7 9 15,-5 5 1-15,-6 0-5 0,4 3-11 0,-7-1-12 16,9 2-13-16,4-4-13 0,5-4-10 0,5-2-6 15,3-1 0-15,7-6-6 0,7 0 2 16,-3-3-1-16,8-2-4 0,1-6 6 0,7-2-6 16,-1-2 0-16,7-5 2 0,0-3 1 0,1-6 2 15,3-2 1-15,-4-4 3 0,7 1-5 0,-8-6 5 16,2-3 1-16,-8-2 0 0,2-3 6 0,-7-4-5 16,-4-3 2-16,-3-2-1 0,1-8-3 0,-3 2 1 15,5-5-3-15,-6-2-1 0,5 1-1 0,-3-2 0 16,2 2 0-16,-3 2-1 0,3 5 6 15,-5-1-4-15,5 7 1 0,-7 5 4 0,0 8-4 16,-2 8 9-16,0 6 6 0,-1 8-1 0,-2 1-6 16,4 3-13-16,-2 5-13 0,-2 6-5 15,-6 4 6-15,-2 11 2 0,-3 8 5 0,2 5 3 16,0 9-5-16,1 3 4 0,1 1 2 0,3 4-2 16,-4-3 4-16,2 2-1 0,1-4-2 0,5-1 1 15,3-1 1-15,1-5-2 0,2-6-3 16,8-6 0-16,0-6-5 0,4-3-1 0,-1-5 2 15,1-4-2-15,2-6 2 0,1-2 0 0,5-3-2 16,0-3 0-16,-1-3 2 0,3-5-1 16,2-2 4-16,-3-5 2 0,0-1-1 0,-3-2 4 15,-4-4 1-15,6 4 1 0,-6-6 3 0,-3-2 1 16,1-1 2-16,-1-2 2 0,-4 3 2 0,-3 0 1 16,0 1 2-16,-3 4 3 0,-1 5 4 15,-2 6 6-15,0 7-2 0,0 0-8 0,0 3-11 16,0 3-19-16,0 0-2 0,-2 9 0 0,-1 5 4 15,-2 4 11-15,2 7 2 0,1-2-2 0,2 2 1 16,0-1-1-16,2 1-1 0,0-3 2 0,4-3 0 16,-1-4 0-16,0-2 0 0,3-1 0 0,1 0-3 15,-3-6 1-15,3 1-2 0,2-5-3 16,1-4 0-16,3 1-2 0,1-5 1 0,0-4-1 16,4-2 3-16,-3-3 1 0,-2-3 2 0,0-2 2 15,2-2 1-15,-7-6 0 0,2 3 3 16,0-8 0-16,0-2 0 0,-1 0 1 0,-1 2 1 15,-3-1 1-15,2 5 2 0,-5-1 4 0,4 5 4 16,-4 6 4-16,-2 6 1 0,0 4-1 0,1 3-3 16,-6 3-9-16,3 0-9 0,0 0-11 15,0 4-2-15,0 6 2 0,-4 2 7 0,4 9 8 16,-4-2-1-16,3 4 0 0,0 3-2 0,1 1-1 16,-4-2 0-16,4 0-2 0,4 2 2 15,-4-2 1-15,1-1-2 0,0-5 1 0,3 2-8 16,-4-4-20-16,4-3-51 0,-1-1-109 0,0 0-150 15,0-5-255-15,-2-2-902 0</inkml:trace>
          <inkml:trace contextRef="#ctx0" brushRef="#br0" timeOffset="18109.5135">4656-11988 1006 0,'3'-6'173'0,"0"-2"-73"0,1 1-42 15,-1 4-19-15,-1 5 6 0,-4-1 7 0,-5 1 4 16,1 6-1-16,-7 4 10 0,-8 8 6 0,-5 5 14 16,-3 6 8-16,-8 2 2 0,7 3 3 15,-1 0-11-15,1 1-16 0,9 4-20 0,1-4-19 16,5-3-13-16,6-3-9 0,9-5 0 0,6-3-4 16,1-6-2-16,6 0-6 0,5-5-3 0,-1-5 1 15,1-4 3-15,6-3 0 0,0-1 5 16,4-5-3-16,-1-2 2 0,6-1 0 0,-3-6 1 15,-3 4-1-15,1-7 1 0,-3-1-1 0,1-2-3 16,-6-4 2-16,0-3-3 0,-1-3-1 0,-2-4-1 16,-1-1-6-16,0 0-3 0,1-9-2 15,0-2 0-15,-1-3 6 0,1-3 5 0,4 0 1 16,-4 1 4-16,6 0 1 0,-6 2 3 0,-2 5 3 16,0 5 4-16,-6 5 6 0,-1 8 6 0,-4 3 8 15,-2 8 11-15,-1 4 10 0,-1 3 5 0,0 6 3 16,0 3-7-16,-1-2-16 0,1 4-18 15,0-2-21-15,0 1-8 0,-4 7-6 0,-6 7 2 16,1 7 8-16,-7 7 1 0,1 9 1 0,0 4 2 16,0 3-1-16,-2 8-1 0,4-3 1 0,2 2 1 15,-1 2 0-15,0-3 2 0,2-1-2 16,5-2-2-16,1-5 2 0,1-2-4 0,3-4 1 16,4-1-1-16,-1-2-3 0,1-4-3 0,-1-5-5 15,5-2-5-15,2-9-4 0,-3 1-9 16,7-6-19-16,-2-3-47 0,2-3-179 0,6 0-75 15,-2-1-212-15,1-5-691 0</inkml:trace>
          <inkml:trace contextRef="#ctx0" brushRef="#br0" timeOffset="18272.0509">4801-11955 2068 0,'-2'-3'208'0,"0"-1"-111"16,2-1-69-16,6 0-35 0,6 1-8 0,6-4 7 0,8-1 3 15,7-2-5-15,0 0 1 0,4-1-7 16,-6-1-21-16,4-1-52 0,-4 2-74 0,5-2-186 16,4 5-575-16,2-4 156 0</inkml:trace>
        </inkml:traceGroup>
        <inkml:traceGroup>
          <inkml:annotationXML>
            <emma:emma xmlns:emma="http://www.w3.org/2003/04/emma" version="1.0">
              <emma:interpretation id="{AE53D6CA-7FCE-4D1E-897F-0C789C595758}" emma:medium="tactile" emma:mode="ink">
                <msink:context xmlns:msink="http://schemas.microsoft.com/ink/2010/main" type="inkWord" rotatedBoundingBox="14951,3310 18225,2889 18333,3725 15059,4146"/>
              </emma:interpretation>
              <emma:one-of disjunction-type="recognition" id="oneOf5">
                <emma:interpretation id="interp25" emma:lang="en-IN" emma:confidence="0">
                  <emma:literal>division</emma:literal>
                </emma:interpretation>
                <emma:interpretation id="interp26" emma:lang="en-IN" emma:confidence="0">
                  <emma:literal>divisi on</emma:literal>
                </emma:interpretation>
                <emma:interpretation id="interp27" emma:lang="en-IN" emma:confidence="0">
                  <emma:literal>divisi, on</emma:literal>
                </emma:interpretation>
                <emma:interpretation id="interp28" emma:lang="en-IN" emma:confidence="0">
                  <emma:literal>divisi one</emma:literal>
                </emma:interpretation>
                <emma:interpretation id="interp29" emma:lang="en-IN" emma:confidence="0">
                  <emma:literal>divisi, one</emma:literal>
                </emma:interpretation>
              </emma:one-of>
            </emma:emma>
          </inkml:annotationXML>
          <inkml:trace contextRef="#ctx0" brushRef="#br0" timeOffset="18888.8763">6291-11865 544 0,'-9'-14'444'0,"-4"-6"-191"0,-3-1-56 0,6 2-34 16,2 3-6-16,1 1 3 0,-1-2-10 0,0 0-11 16,-3 2-8-16,0-2-15 0,3 0-7 0,-1 4-11 15,0-1-9-15,-1 5-10 0,1 2-16 0,-1 3-16 16,0 1-14-16,-1 3-11 0,-5 6-12 16,-6 5-6-16,-2 7 0 0,-9 6-4 0,-2 4 4 15,1 3 1-15,-2 0-1 0,4 3 4 0,2-5-4 16,10 1-1-16,4-4-2 0,7 2-2 0,5-4-3 15,4 1-3-15,4-3-2 0,7-2-6 16,3-3 4-16,6-5 2 0,6-3 1 0,7-1 6 16,5-7-5-16,2-2-3 0,-1-9 0 0,1 0 2 15,-1-6 4-15,-4-2 4 0,0-4 2 16,0-6-2-16,-6 2 4 0,-1-4-1 0,-1-2 1 16,-1-3 4-16,-7-1-2 0,-2-3-1 0,-2-4 0 15,-3-1 0-15,-1 3 1 0,-3-6 0 16,1 3-1-16,0-2-8 0,1-3 5 0,-1 3 1 15,-2 3-1-15,-2 4 7 0,-2 3-7 0,-2 8 7 16,1 8 1-16,-2 4 2 0,0 7 4 0,0 5-3 16,0 1-6-16,-2 5-10 0,2-2-5 0,0 1-9 15,-1 0-12-15,1 3 10 0,0 7-1 0,-7 10 8 16,-1 11 18-16,-3 6-9 0,-1 7 5 0,3 3-3 16,-2 2 0-16,3 3-3 0,-3-1 4 15,2 0-1-15,1-1 0 0,5-3 6 0,2 0-5 16,1-4-2-16,3-2 1 0,2-6-9 0,4-3-3 15,3-4-14-15,1-9-31 0,1 0-63 16,2-8-100-16,-1-1-117 0,4-7-182 0,1-4-310 16,3-4 1-16</inkml:trace>
          <inkml:trace contextRef="#ctx0" brushRef="#br0" timeOffset="19077.3727">6772-12082 348 0,'6'-14'519'0,"-2"-5"-176"0,1-1-77 16,-1 8-36-16,-1 8-22 0,-2 1-26 15,0 1-44-15,-1 2-43 0,0 2-41 0,0-2-31 16,0 1-25-16,0 2-3 0,0 5 7 0,-1 5 8 16,0 5 10-16,-2 5-3 0,-1 0-5 0,3 2-2 15,-3 0 1-15,2 2-3 0,1-1 0 0,2-1-3 16,1-3-4-16,-1-3-6 0,2 1-22 0,-2-5-76 16,3-2-138-16,-3-3-196 0,2-4-390 0,-2 0-35 15</inkml:trace>
          <inkml:trace contextRef="#ctx0" brushRef="#br0" timeOffset="19305.6594">6795-12475 1792 0,'-7'-13'190'16,"1"-3"-47"-16,-4-2-32 0,5 10-28 0,4 4-6 16,-3 2-17-16,4 0-28 0,-2 2-26 0,4 0-34 15,-2 0-46-15,0 2-14 0,2 1-14 0,1 2-52 16,0 1-113-16,2 5-265 0,3-1-716 0</inkml:trace>
          <inkml:trace contextRef="#ctx0" brushRef="#br0" timeOffset="19646.6905">6992-12286 1070 0,'2'-7'447'0,"0"-1"-245"0,1 3-45 15,1 4-35-15,-3 1-29 0,1 1-24 0,-2 1-21 16,1 0-12-16,2 5 12 0,-2 5 16 0,3 4 4 15,0 5-7-15,0 3-13 0,-4 2-13 16,0 1-9-16,1 2-5 0,-1 0-5 0,2-1-1 16,0-1-1-16,0-5-4 0,3 3 0 0,-4-6-1 15,5 1-2-15,-2-6 2 0,1-3 0 0,1-3 2 16,-1-4 5-16,0-1 12 0,-1-3 12 0,0-2 10 16,4-3 2-16,0-3-8 0,3-5-11 15,3-4-14-15,-1-2-8 0,4-3-2 0,-2-2-2 16,1 1-1-16,0-2-2 0,-2-2-3 0,-1 0-8 15,1 0-7-15,-1 0-13 0,2 0-18 0,-2 2-27 16,2 1-45-16,2 6-75 0,-2 2-102 0,2 2-183 16,-2 2-410-16,4 5-25 0</inkml:trace>
          <inkml:trace contextRef="#ctx0" brushRef="#br0" timeOffset="19812.8921">7582-12427 1568 0,'0'0'263'0,"0"0"-174"15,0 1-92-15,-4 5-28 0,4 5 11 0,-1 4 49 16,-5 4 17-16,0 2 11 0,-1 4 10 16,-1 2 0-16,-3 1-1 0,3 1-13 0,-3-2-13 15,3 1-13-15,3-1-6 0,1-2-8 0,0 1-4 16,3 0-10-16,1-2-54 0,-4 1-153 0,1-6-289 16,-1-1-952-16</inkml:trace>
          <inkml:trace contextRef="#ctx0" brushRef="#br0" timeOffset="19968.0501">7685-12467 1889 0,'-1'-8'159'16,"0"-1"-57"-16,1 2-59 0,0 3-36 0,0 3-22 16,0-1-20-16,0 2-24 0,1 0-39 15,0-3-60-15,7 3-86 0,-4 3-134 0,6-3-276 16,-2 3 96-16</inkml:trace>
          <inkml:trace contextRef="#ctx0" brushRef="#br0" timeOffset="20287.3754">7952-12438 753 0,'-1'-3'658'0,"-3"0"-450"0,1 0-128 16,-4 6-66-16,1 2-15 0,-6 2 5 15,-6 2 18-15,0 4 17 0,0-3 22 0,-3 2 25 16,1-1 15-16,2 0 3 0,1-1-16 0,3 1-22 15,6-2-28-15,1 0-21 0,3 3-9 0,4-1-3 16,2 0-1-16,2 2 4 0,3-1-1 0,-1 1-1 16,6-1-1-16,2 0-3 0,0 2 0 15,1-2-3-15,3 5 1 0,0-5-2 0,-1 4-1 16,1-3-2-16,0 2 2 0,-4 0 1 0,0 0 1 16,-3-1 3-16,-7 0 0 0,1-2 3 0,-5 0 4 15,-5-2 9-15,-2 0 7 0,-6-1 6 0,-5 0 1 16,-6-1-8-16,-2-2-2 0,-2 2-7 15,3-2-3-15,-2 3 1 0,7-3-7 0,0-1-2 16,4 1-1-16,5-3-6 0,4-2-19 0,3 1-37 16,3-2-65-16,1 0-83 0,1-2-77 15,3 0-129-15,0-6-260 0,7-4-132 0</inkml:trace>
          <inkml:trace contextRef="#ctx0" brushRef="#br0" timeOffset="20510.4074">8090-12368 585 0,'0'-4'680'0,"2"-1"-355"0,-1 3-143 16,-1 2-130-16,0 2-51 0,0 6 3 16,0 1 30-16,0 9 38 0,0 3 16 0,-1-1 5 15,1 7-8-15,0-2-9 0,0 0-14 0,1-1-9 16,3 2-9-16,-1-3-12 0,1-1-6 0,-2-2-5 16,4 0-1-16,-1-2-7 0,1-1-20 0,-4 0-75 15,2-4-174-15,-2-4-303 0,-2-1-940 0</inkml:trace>
          <inkml:trace contextRef="#ctx0" brushRef="#br0" timeOffset="20599.2547">8243-12464 1846 0,'-2'-8'204'16,"-3"-2"-96"-16,4 4-65 0,1 4-56 0,6 2-32 15,-2-1-26-15,5 1-31 0,2-3-66 0,5 3-137 16,4 0-239-16,-4 0-392 0</inkml:trace>
          <inkml:trace contextRef="#ctx0" brushRef="#br0" timeOffset="21091.7382">8576-12354 1 0,'9'10'103'0,"6"2"266"0,2 7-46 16,2-2-53-16,-4 2-65 0,-2 0-47 15,-1 0-35-15,-2 2-26 0,-4 0-15 0,-2-2-7 0,-5 2-1 16,-3-4 0-16,-4 3-6 0,-5-2-6 0,-5-1-12 15,-3-1-12-15,-3-3-6 0,-3 1-8 16,-1-6-3-16,1-1-1 0,1-2-5 0,1-2-4 16,5-3 2-16,6-2 6 0,5-1 9 0,1-3 5 15,5-1 1-15,-1-6-8 0,7 0-4 16,-2-5-5-16,-1-1-4 0,6-4 5 0,2-2-9 16,4-3-3-16,8-2 0 0,0-1-2 0,1-3 3 15,5 1-2-15,-1 2-3 0,1 2-9 0,-3 6-1 16,1 7-4-16,-6 2-4 0,-1 7 1 15,-5 2-7-15,0 4-2 0,-4 2-3 0,0 5 0 16,-2 3 6-16,4 2 9 0,-6 2 4 0,1 3 1 16,1-1 5-16,-6 3-1 0,1-1 1 0,-1 0 5 15,-1-3-6-15,1 1 1 0,0-3 0 16,0-1-4-16,0-5 6 0,0-3 4 0,0-2 12 16,2-1 18-16,6 0 9 0,3-1 7 0,5-4-8 15,6-2-8-15,0-6-13 0,4 4-4 0,-1-7 0 16,1 3-3-16,1-4 3 0,-2 2-1 15,2-2 1-15,-7 3 2 0,0 1 10 0,-5 5 7 16,-4 3 6-16,-5 3 5 0,-4 2-16 0,-2 0-17 16,0 3-6-16,2 6-4 0,-2 7 13 0,0 8 12 15,-2 4 1-15,-4 2 0 0,4 2-9 0,-5-3-7 16,2-2-2-16,3 2-5 0,2-4 0 16,0-1 0-16,3-2-3 0,1-2-4 0,3-3-3 15,-5-2-18-15,6-2-70 0,-4-4-169 0,3-2-416 16,0-2-956-16</inkml:trace>
        </inkml:traceGroup>
      </inkml:traceGroup>
    </inkml:traceGroup>
  </inkml:traceGroup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37.70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8D95D1E-10F9-4238-A3FF-0D36E4D39431}" emma:medium="tactile" emma:mode="ink">
          <msink:context xmlns:msink="http://schemas.microsoft.com/ink/2010/main" type="inkDrawing" rotatedBoundingBox="26455,6846 28147,13630 24513,14536 22821,7752" semanticType="verticalRange" shapeName="Other">
            <msink:sourceLink direction="with" ref="{BE9C2A44-BE00-43A0-ACDB-C1C7F65A9372}"/>
          </msink:context>
        </emma:interpretation>
      </emma:emma>
    </inkml:annotationXML>
    <inkml:trace contextRef="#ctx0" brushRef="#br0">2683 0 1 0,'-94'16'0'0,"-36"6"0"0,-31 11 0 16,17 4 0-16,14 5 0 0,6 2 0 0,0 8 0 15,3 6 0-15,6 8 0 0,2 4 0 16,-1 9 0-16,8 8 0 0,-1 6 0 0,3 9 0 0,11 9 0 15,-3 5 0-15,4 10 0 0,2 9 0 0,-1 8 0 16,0 14 0-16,4 11 0 0,2 4 0 16,7 3 0-16,11 1 0 0,15-4 0 0,12 3 0 15,14-1 0-15,18-7 0 0,12-4 0 0,12-6 0 16,11-5 0-16,12 2 0 0,7 1 0 16,9-4 0-16,10-3 0 0,6-4 0 0,3-6 0 15,4 0 0-15,1-3 0 0,5 0 0 0,0 2 0 16,5-4 0-16,4-1 0 0,2 1 0 0,11-9 0 15,12-3 0-15,11-8 0 0,13-8 0 16,5-6 0-16,10-3 0 0,6-6 0 0,7-5 0 16,10-9 0-16,-2-6 0 0,11-6 0 0,4-4 0 15,13-7 0-15,9-3 0 0,8-8 0 16,3-3 0-16,10-5 0 0,7-4 0 0,1-4 0 16,5-1 0-16</inkml:trace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40.4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1DBAB77-872D-4992-8E98-971F8266A1E7}" emma:medium="tactile" emma:mode="ink">
          <msink:context xmlns:msink="http://schemas.microsoft.com/ink/2010/main" type="inkDrawing" rotatedBoundingBox="26311,-138 30961,162 30931,638 26280,336" shapeName="Other"/>
        </emma:interpretation>
      </emma:emma>
    </inkml:annotationXML>
    <inkml:trace contextRef="#ctx0" brushRef="#br0">4642 619 1 0,'-40'-42'0'0,"-13"-8"0"0,-15-11 0 0,5 12 0 15,3 12 0-15,-3 1 0 0,-2 3 0 0,0 2 0 16,-3 1 0-16,-1 3 0 0,-5 2 0 0,-2 2 0 16,-6 2 0-16,-1 1 0 0,-10 0 0 0,-5 3 0 15,-2-1 0-15,-6 6 0 0,-7-1 0 16,-2 3 0-16,1 1 0 0,-5 0 0 0,-6 1 0 15,4 1 0-15,-10 4 0 0,-1-2 0 0,1 4 0 16,-2 1 0-16,2 0 0 0,-1 3 0 0,8 0 0 16,-5 0 0-16,-2 4 0 0,1 1 0 15,-2 4 0-15,9-3 0 0,1 4 0 0,1-1 0 16,10 0 0-16,-5 1 0 0,9 0 0 0,3 2 0 16,2-2 0-16,7 0 0 0,9 4 0 0,0 1 0 15</inkml:trace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41.87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F54A209-EB55-45DE-B0C2-3352AD92468C}" emma:medium="tactile" emma:mode="ink">
          <msink:context xmlns:msink="http://schemas.microsoft.com/ink/2010/main" type="inkDrawing" rotatedBoundingBox="24269,162 33747,416 33602,5817 24125,5563" semanticType="enclosure" shapeName="Other">
            <msink:sourceLink direction="with" ref="{AC230937-913D-4624-BF02-1722B848E223}"/>
            <msink:sourceLink direction="with" ref="{F9A08093-F7EF-4F7E-AB3B-0608F9DF14C6}"/>
            <msink:destinationLink direction="with" ref="{EB7C3995-C820-47B1-9138-DC6BF872FCEC}"/>
          </msink:context>
        </emma:interpretation>
      </emma:emma>
    </inkml:annotationXML>
    <inkml:trace contextRef="#ctx0" brushRef="#br0">955 240 1 0,'-20'6'0'0,"-16"7"0"15,-4 5 0-15,-2 9 0 0,6 6 0 16,2 1 0-16,2 5 0 0,5 3 0 0,1 3 0 16,3 4 0-16,3 0 0 0,-3 6 0 0,-1-1 0 15,1 5 0-15,-8 3 0 0,3 6 0 16,-8 5 0-16,2 5 0 0,-3 5 0 0,-2 5 0 16,0 3 0-16,0 3 0 0,0 3 0 0,3-1 0 15,6-4 0-15,1 1 0 0,6-2 0 0,-1 1 0 16,7 4 0-16,0 3 0 0,1 1 0 15,4 3 0-15,4 5 0 0,-1 2 0 0,6-2 0 16,0-2 0-16,6-1 0 0,-1-2 0 0,8 5 0 16,5-2 0-16,6 3 0 0,9 3 0 15,6 0 0-15,7-3 0 0,8 0 0 0,3-3 0 0,3 1 0 16,12 1 0-16,2-1 0 0,8-3 0 16,0-3 0-16,3-1 0 0,6-4 0 0,3-6 0 15,7-6 0-15,10-6 0 0,8-5 0 0,12-6 23 16,7-7 40-16,7-8-18 0,6-7-10 0,7-10-7 15,5-6-2-15,9-6-2 0,4-4-7 0,1-4-3 16,-1-1-4-16,4-4-1 0,1-3 2 16,6-1 0-16,5-3-1 0,-1-1-3 0,-3-4-2 15,0 0-4-15,-2-2 2 0,-3-2-2 0,1-3-3 16,-9-1 3-16,2-5-2 0,-1-1-1 16,4-4-1-16,-3-3-2 0,7 0 0 0,-6-4 3 15,-4-1 4-15,8-4 0 0,-4-3 2 0,4-6-4 16,-4 0-4-16,-3-2 0 0,-2-4 1 15,-4-1 0-15,3-3 2 0,-9-5-6 0,-3-2-13 16,-11-4-20-16,-9-3-16 0,-7 3-11 0,-3 1-1 16,-7 0 17-16,-9 1 43 0,-8-1 8 0,-6-2 0 15,-12-1 0-15,-4-2 0 0,-5-3 0 0,-9 1 0 16,0-2 0-16,-5-1 0 0,-8 1 0 16,-3-6 35-16,-8-3 8 0,5-3 0 0,-7-3-5 15,0 1-11-15,-8-4 22 0,-3-3 4 0,-10-3 5 16,-3 0 14-16,-10-3-6 0,-6 0 5 0,-6-5 5 15,-11-2 11-15,-4-9-4 0,-6 3 14 16,-3-2 2-16,-9 3-18 0,2 1 12 0,-2 4-6 16,0 2-7-16,0 3-10 0,-6 1-25 0,-1 4-26 15,-8 0-12-15,-9 4-6 0,-2 4-8 0,-9 4-7 16,-6 1-1-16,-11 1-5 0,-9 4 1 0,-4-1-5 16,-7 4-12-16,1-6-15 0,-9 0-34 15,7-5-38-15,-4-3-75 0,-9 4-85 0,-2-3-63 16,-17 7 87-16,-1-1 259 0,-7 3 0 0</inkml:trace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54.83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3B56CF8-85FA-4B9E-BA0A-660D030EF42C}" emma:medium="tactile" emma:mode="ink">
          <msink:context xmlns:msink="http://schemas.microsoft.com/ink/2010/main" type="writingRegion" rotatedBoundingBox="2776,14367 5467,13751 6074,16405 3384,17021"/>
        </emma:interpretation>
      </emma:emma>
    </inkml:annotationXML>
    <inkml:traceGroup>
      <inkml:annotationXML>
        <emma:emma xmlns:emma="http://www.w3.org/2003/04/emma" version="1.0">
          <emma:interpretation id="{A356910A-F811-4507-8F9E-99223FA36B1F}" emma:medium="tactile" emma:mode="ink">
            <msink:context xmlns:msink="http://schemas.microsoft.com/ink/2010/main" type="paragraph" rotatedBoundingBox="2652,14521 4251,13895 4651,14915 3052,155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6D7490-B51C-496C-8970-3BF23B2C48A8}" emma:medium="tactile" emma:mode="ink">
              <msink:context xmlns:msink="http://schemas.microsoft.com/ink/2010/main" type="line" rotatedBoundingBox="2652,14521 4251,13895 4651,14915 3052,15542"/>
            </emma:interpretation>
          </emma:emma>
        </inkml:annotationXML>
        <inkml:traceGroup>
          <inkml:annotationXML>
            <emma:emma xmlns:emma="http://www.w3.org/2003/04/emma" version="1.0">
              <emma:interpretation id="{FE8915F9-2D4F-4D64-AF5F-00A21E50612E}" emma:medium="tactile" emma:mode="ink">
                <msink:context xmlns:msink="http://schemas.microsoft.com/ink/2010/main" type="inkWord" rotatedBoundingBox="2652,14521 4251,13895 4651,14915 3052,15542"/>
              </emma:interpretation>
              <emma:one-of disjunction-type="recognition" id="oneOf0">
                <emma:interpretation id="interp0" emma:lang="en-IN" emma:confidence="0">
                  <emma:literal>Low</emma:literal>
                </emma:interpretation>
                <emma:interpretation id="interp1" emma:lang="en-IN" emma:confidence="0">
                  <emma:literal>how</emma:literal>
                </emma:interpretation>
                <emma:interpretation id="interp2" emma:lang="en-IN" emma:confidence="0">
                  <emma:literal>Loo</emma:literal>
                </emma:interpretation>
                <emma:interpretation id="interp3" emma:lang="en-IN" emma:confidence="0">
                  <emma:literal>too</emma:literal>
                </emma:interpretation>
                <emma:interpretation id="interp4" emma:lang="en-IN" emma:confidence="0">
                  <emma:literal>Look</emma:literal>
                </emma:interpretation>
              </emma:one-of>
            </emma:emma>
          </inkml:annotationXML>
          <inkml:trace contextRef="#ctx0" brushRef="#br0">3981 11012 1740 0,'4'-14'223'0,"7"1"-147"15,0 0-72-15,-1 10-18 0,1 4 2 16,-2 6 6-16,5 3 9 0,-2 4 10 0,-3 7 5 16,-1 7 2-16,0 8 5 0,-2 3-3 0,-1 10 2 15,-2-5-3-15,-2 2-4 0,-2 0-2 0,-3 2-2 16,-4 2 4-16,2-2 2 0,-4 2 0 15,-3-4-2-15,0-4-2 0,-4 0 0 0,-2-8-3 16,4-4 1-16,-1-3 1 0,3-9-2 0,2-3 6 16,3-8 8-16,2-4 8 0,2-1 6 0,0-6-2 15,-1 0-12-15,5-5-21 0,0-4-11 16,8-4-9-16,-1-3-1 0,6-5 10 0,9 4 1 16,2 0 7-16,-1-1 3 0,3 4 4 0,-3 2 4 15,4 1-2-15,-1 3 0 0,0 3-4 16,1 5-2-16,5 0-2 0,-5 6-1 0,3 1 2 15,-2 0-1-15,3 1 1 0,-3 0-2 0,3-1 0 16,-2-3 2-16,5-5 2 0,-3-3 1 16,2-6-1-16,5-7-1 0,-4-4-1 0,5-5 0 0,0-4 0 15,-7 0-7-15,1 0 0 0,-8-2-5 16,-6 5-3-16,-7 6 2 0,-4-1 1 0,-5 5 3 16,-3 4 2-16,-2 2 4 0,-3 4 0 0,1 2 1 15,-1 6 1-15,-4 0-7 0,1 4-1 0,0 1-3 16,-1 2-3-16,1 8 2 0,1-2 1 0,-1 4 3 15,2 3 0-15,-1 2 0 0,3 2 1 16,4 3 1-16,-2 1 5 0,4 2-3 0,2-2 4 16,3 1 0-16,-1-6-3 0,5-2 6 15,1-4-1-15,5-2 1 0,2-6 1 0,-3-3-2 16,7-2-2-16,-3-3 1 0,2-3 0 0,2-1-1 16,-3-3 1-16,2 0-4 0,-2-2-4 0,-3 2 3 15,1-2-5-15,-7 2 4 0,-6 0 0 0,-4 1-9 16,-6 1-6-16,-6-1-12 0,-3-2-11 15,-7 0-6-15,-3-1 0 0,-8-1 5 0,-1-3 9 16,-7 2 16-16,-2 0 8 0,-5-1 10 0,3 2 7 16,2 2-1-16,2-3 9 0,5 4 6 0,3 1 9 15,11-2 5-15,4 1 4 0,8 0-11 0,3-1-15 16,6 0-11-16,6-2-10 0,5-3-2 16,7 0 7-16,3-3-3 0,12 2 6 0,-2-1-3 15,7 4-2-15,1 3 6 0,0 4-1 16,3 3 1-16,2 3-1 0,-4 6-1 0,2 7-3 0,-5 6 2 15,-2 8 2-15,-5 3-3 0,-7 3 4 16,-8-1-1-16,4-3-2 0,-7 1 4 0,-2-2 1 16,0-1 0-16,-2-1-1 0,1-4 2 0,-5-3-2 15,2-1-1-15,-3-7 2 0,-2-3-2 0,2-2 0 16,-1-6 0-16,-2 0 0 0,2 0 6 16,-2 0 1-16,7-6 5 0,-2 3-1 0,3-4-6 15,1-3-3-15,0-2-3 0,4 3 0 0,3 0-2 16,-2-3 2-16,2 2 0 0,-3-1-4 15,6-1 4-15,-7 2-2 0,2-1 2 0,0 1 1 16,-2-1-5-16,1 3 2 0,-2 0-2 0,-2 4 1 16,0 2-1-16,-1 1 1 0,-3 2-2 0,2 1-1 15,-3 2 3-15,2 2-1 0,-2-1 4 0,4 2 3 16,1 0-1-16,-2-1 3 0,0 0-1 16,5-3 4-16,1-1 4 0,3-4 2 0,3-4 4 15,4-6-3-15,2-4 1 0,2-5-2 16,0-3-1-16,2-2 3 0,-2-3-4 0,-1-4-3 0,-3 0-2 15,-4 0 1-15,-4 4 4 0,-7 0 3 0,-6 0 5 16,-6 5 2-16,-5-2 2 0,-8 0-3 16,-5 1-5-16,-9 1-3 0,-6 3-10 0,-8 4-1 15,-3 6-4-15,0 7-5 0,1 8-1 0,1 5-14 16,-2 6-20-16,4 0-61 0,1 3-120 16,9 1-259-16,3 2-1083 0</inkml:trace>
        </inkml:traceGroup>
      </inkml:traceGroup>
    </inkml:traceGroup>
    <inkml:traceGroup>
      <inkml:annotationXML>
        <emma:emma xmlns:emma="http://www.w3.org/2003/04/emma" version="1.0">
          <emma:interpretation id="{3815DA21-689E-4104-A42A-EDACD3A758C4}" emma:medium="tactile" emma:mode="ink">
            <msink:context xmlns:msink="http://schemas.microsoft.com/ink/2010/main" type="paragraph" rotatedBoundingBox="3928,16111 5904,15659 6074,16405 4099,168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0E90724-DAB1-4230-9FD6-A8FB013ED4A5}" emma:medium="tactile" emma:mode="ink">
              <msink:context xmlns:msink="http://schemas.microsoft.com/ink/2010/main" type="line" rotatedBoundingBox="3928,16111 5904,15659 6074,16405 4099,16857"/>
            </emma:interpretation>
          </emma:emma>
        </inkml:annotationXML>
        <inkml:traceGroup>
          <inkml:annotationXML>
            <emma:emma xmlns:emma="http://www.w3.org/2003/04/emma" version="1.0">
              <emma:interpretation id="{674F4B44-42C2-432E-A8F3-C9057B3D9A77}" emma:medium="tactile" emma:mode="ink">
                <msink:context xmlns:msink="http://schemas.microsoft.com/ink/2010/main" type="inkWord" rotatedBoundingBox="3928,16111 5904,15659 6074,16405 4099,16857"/>
              </emma:interpretation>
              <emma:one-of disjunction-type="recognition" id="oneOf1">
                <emma:interpretation id="interp5" emma:lang="en-IN" emma:confidence="0">
                  <emma:literal>Low</emma:literal>
                </emma:interpretation>
                <emma:interpretation id="interp6" emma:lang="en-IN" emma:confidence="0">
                  <emma:literal>how</emma:literal>
                </emma:interpretation>
                <emma:interpretation id="interp7" emma:lang="en-IN" emma:confidence="0">
                  <emma:literal>now</emma:literal>
                </emma:interpretation>
                <emma:interpretation id="interp8" emma:lang="en-IN" emma:confidence="0">
                  <emma:literal>row</emma:literal>
                </emma:interpretation>
                <emma:interpretation id="interp9" emma:lang="en-IN" emma:confidence="0">
                  <emma:literal>bow</emma:literal>
                </emma:interpretation>
              </emma:one-of>
            </emma:emma>
          </inkml:annotationXML>
          <inkml:trace contextRef="#ctx0" brushRef="#br0" timeOffset="-1102.5238">3303 9203 2534 0,'-10'-19'93'15,"-2"1"-40"-15,0-5-31 0,7 16-22 0,2 5-19 16,3 4-21-16,3 5-5 0,-3 8 4 0,2 14 19 15,-4 11 16-15,-1 14 6 0,-1 13 5 0,-8 7-4 16,0 9 3-16,-4 2 1 0,-2 0-1 16,-2 0 4-16,-5 1-3 0,1-2 2 0,-3-6 0 15,-1 4-3-15,-1-7 4 0,3-7-3 0,-2-7 1 16,5-11 1-16,1-8 2 0,2-10 3 16,5-9 10-16,5-12 13 0,-1-7 0 0,4-13-6 15,-1-4-15-15,0-10-19 0,1-9-5 0,-2-9-2 16,6-3 2-16,-1-2 4 0,4 2-1 0,2 3 2 15,0 7-4-15,0 4 1 0,4 7-5 16,0 5-5-16,2 5-8 0,-3 9-8 0,6 1 2 16,1 6 4-16,0 4 12 0,3 3 9 0,1 5 7 15,7 3 1-15,-3 7 1 0,4-1-1 0,1-2 1 16,5-1 2-16,2-8 3 0,-1-2 0 0,-4-5 1 16,8-6 2-16,-6-5 1 0,3-9 2 15,2 1-2-15,-2-8 1 0,3-2-4 0,1-3-2 16,-6-2-1-16,0-1-4 0,-5-4 0 0,-3 5-1 15,-7 1 1-15,-3 5 1 0,-4 4 1 0,-5 0 3 16,-3 5-2-16,0 2 5 0,-1 3 1 16,-4 7 0-16,5 1 0 0,-2 0-7 0,0 1-7 15,2-1-8-15,0 7-3 0,-1 2 0 0,1 6 5 16,0 2 5-16,0 1 1 0,1-3 3 0,6 2-1 16,-1-5-4-16,3-3 2 0,0-3 1 15,1-3 3-15,3-3 8 0,3-3-1 0,4-2 2 16,0-4-3-16,2 2-1 0,2-3-2 0,-7 2-3 15,0-1-1-15,-4 6-5 0,-6 0 2 0,-6 1-1 16,-1 2 5-16,-3-4 0 0,-2 2-6 16,0-2-7-16,-9 0-8 0,1-1-2 0,-1-1 5 15,-3-3 6-15,-5 0 8 0,4-4 2 0,-4-3 1 16,5-1 2-16,-5-1 2 0,5-6 1 0,-3 1 1 16,6 1 1-16,5 1-3 0,2 2-3 0,6 0 2 15,2 3-6-15,9-1 0 0,-1 2-1 16,9-4-1-16,-1 7 4 0,4-3 1 0,0 2 4 15,4 7-3-15,0 6 0 0,6 5-2 0,-1 7-3 16,-2 6 4-16,-1 2-2 0,0 5 3 0,-6 2 0 16,1 5-2-16,-2 3 2 0,-6 2-2 15,0-5 4-15,-2 0-2 0,-1-2 3 0,-3-2-1 16,2-7-5-16,-3-3 5 0,0-6-2 16,-1-3 3-16,1-6 7 0,-6-1 0 0,5-5 9 0,-1-3 3 15,-1-5-2-15,4-2-2 0,-2-7-5 16,3 0-5-16,-2-1-3 0,1-4 1 0,-6 4-3 15,4 0 2-15,-5 2 2 0,1 3-7 0,-1 2 1 16,0 4-4-16,-1 0-4 0,0 7-1 16,0 3-11-16,0 1-7 0,0 4 0 0,2 2 5 15,2 3 11-15,2 4 9 0,-3 1 4 0,6 1-3 16,-1 3 1-16,4-5-2 0,-1 3-3 0,5-5 4 16,-2-2 2-16,3-2 0 0,-2-4 5 15,1-4-3-15,1-3 5 0,2-3 2 0,-1-6 4 16,6-1 2-16,0-7 0 0,1 0 0 0,1-5-4 15,1-5 3-15,-6 1-2 0,-1-1 3 0,-5 2 1 16,-4 1 0-16,-9-1 2 0,-2 1 1 16,-1 2 3-16,-10-3-3 0,-3 3-1 0,-7-1-7 15,-5 5-6-15,-4 2 0 0,-1 1-4 0,-4 6 1 16,3 0-3-16,-3 7-3 0,0 2-5 0,3 5-8 16,1 4-10-16,1 8-27 0,1 4-59 0,7 7-98 15,2 6-157-15,5 4-310 0,1 6-746 16</inkml:trace>
        </inkml:traceGroup>
      </inkml:traceGroup>
    </inkml:traceGroup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45.32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FCD0B37-A8A8-4661-9307-F1253B38F31D}" emma:medium="tactile" emma:mode="ink">
          <msink:context xmlns:msink="http://schemas.microsoft.com/ink/2010/main" type="inkDrawing" rotatedBoundingBox="6221,8443 19662,8738 19524,15006 6083,14711" semanticType="enclosure" shapeName="Other">
            <msink:sourceLink direction="with" ref="{FCD49027-D549-4CF0-9D61-A447D52EF23A}"/>
          </msink:context>
        </emma:interpretation>
      </emma:emma>
    </inkml:annotationXML>
    <inkml:trace contextRef="#ctx0" brushRef="#br0">4017 0 1 0,'-215'36'0'16,"5"-2"0"-16,30-4 0 0,39-5 0 0,27-7 0 15,4 5 0-15,-1 3 0 0,-4 0 0 0,-3 7 0 16,-7 7 0-16,2 4 0 0,-1 1 0 15,1-2 0-15,0 2 0 0,3-4 0 0,4 3 0 16,7-1 0-16,3-1 0 0,3 3 0 0,9-3 0 16,1 1 0-16,4 1 0 0,9-1 0 0,3 1 0 15,8 4 0-15,4 3 0 0,-2 4 0 16,-1 5 0-16,1 4 0 0,3 7 0 0,2 5 0 16,6-2 0-16,2 0 0 0,2-1 0 0,1-3 0 15,10-3 0-15,3 0 0 0,3-3 0 16,8-1 0-16,-2-1 0 0,5 0 0 0,-2 1 0 15,9 3 0-15,-2-2 0 0,2 3 0 0,5 0 0 16,4 0 0-16,-2-3 0 0,1-1 0 0,3-1 0 16,-2 0 0-16,3 2 0 0,-3 1 0 15,4 2 0-15,1 0 0 0,-3 1 0 0,3 2 0 16,3 2 0-16,-3-2 0 0,-3 4 0 0,1 5 0 16,1 0 0-16,-5 1 0 0,0 0 0 0,2-3 0 15,-4 4 0-15,1-3 0 0,4-4 0 0,-1-5 0 16,5-4 0-16,4-6 0 0,5-3 0 0,0-6 0 15,4 1 0-15,-2 0 0 0,2 0 0 16,-3 0 0-16,2 1 0 0,5-6 0 0,0 0 0 16,4-4 0-16,1 0 0 0,4 1 0 0,3-3 0 15,1 2 0-15,8 2 0 0,0-2 0 16,-1 1 0-16,8 2 0 0,-1 2 0 0,1 2 0 16,5 7 0-16,-1 3 0 0,4 2 0 0,1 4 0 15,0 2 0-15,2-1 0 0,6-4 0 0,-2-7 0 16,4-3 0-16,-3-9 0 0,5-3 0 15,3-4 0-15,0-2 0 0,4-8 0 0,-1 1 0 16,1-4 0-16,5-3 0 0,10-6 0 0,-1-4 0 16,10-3 10-16,7-2 31 0,1-4-2 0,4 2 2 15,-1 0-2-15,5 2-4 0,2 2-7 0,-2 4-6 16,1 5-7-16,-5 5-4 0,-1 4-4 16,0 4-1-16,-3 2 0 0,3 0-3 0,-1 2 3 15,2-1 3-15,5-1 1 0,0-1 4 0,7 1-4 16,2-4 5-16,-2-5 6 0,4-1 0 0,-3-5 6 15,6-9-4-15,7-7-6 0,10-7 0 16,9-10-8-16,2-1 0 0,4 0-6 0,-1-3 1 16,1 4 1-16,-1-1-2 0,0 6 2 0,-3-1-2 15,-4 4 1-15,-5 3 1 0,-7 0 4 0,-1 0 1 16,-4 2-3-16,2-1 0 0,2-1-5 16,0-1 2-16,-3 0-2 0,-3-2-2 0,2 1 1 15,-3-1-2-15,8 1 1 0,0-2 0 0,2 1 1 16,-1-3 0-16,4 2 0 0,0-2 0 15,1-1 2-15,5 1 1 0,-1-1 2 0,2-2-3 16,-4 0-3-16,-8-2-2 0,2-6-3 0,-9 1-6 16,0-3 3-16,-7-2-2 0,-5 0 3 0,-2-1 4 15,-9 0 1-15,2 1 2 0,-4-2 4 0,-1 1-1 16,1 4 2-16,2-3-2 0,2 0-1 16,4 2 0-16,2-2-1 0,-8 0 1 0,1-2 3 15,1-5-2-15,-3-5 2 0,2-3 0 0,-2-5 0 16,-1 5-2-16,0-3 1 0,-3 2 0 0,-8-2-3 15,-5 3 3-15,-7 0 1 0,-5 2 1 0,-4 1 4 16,-5 1-1-16,-4-3 0 0,-6-3 1 16,0 0-2-16,-3-7-1 0,4 0-1 0,-3 2-3 15,-4-2-3-15,2 2-1 0,0-2-2 0,-1 1 0 16,1-2 3-16,-8-1-6 0,1-1 0 16,-5 3-2-16,-4 1 0 0,1-1 6 0,-2 3 3 15,-6-2 1-15,1-3 2 0,-6 4 3 0,0-2 1 16,-4-3 3-16,-6 1 3 0,-3-5 0 0,-2 2-5 15,-3 1 12-15,-6 3-10 0,-2 0 1 16,-2 1 4-16,-3-3-11 0,-4 1 2 0,-4-2-6 16,2 1-7-16,-7 5-9 0,-1-6 0 0,-3 1-1 15,-6-1 7-15,2 1 10 0,-2-3 5 16,0-2 6-16,0-3 1 0,0-2 1 0,1 0 1 16,0-1 2-16,-1-3 3 0,0 0 4 0,-1-5 5 15,-7-1 0-15,5 1-2 0,-8 3-7 0,-1 1-11 16,-2-1-2-16,-9 1-2 0,0 0 1 0,-7-1-1 15,-9-3-6-15,-5 0-2 0,-14-2-4 0,-3-1 2 16,-10-5-1-16,-12-1 1 0,-16-3-1 16,-11-3 1-16,-17 3 1 0,-19 3 0 0,-15-2 4 15,-15 0 1-15,-13-4-30 0,-12-1-38 0,-18 2-106 16,-7 3-204-16,-19 15 74 0</inkml:trace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4:06.92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FCD49027-D549-4CF0-9D61-A447D52EF23A}" emma:medium="tactile" emma:mode="ink">
          <msink:context xmlns:msink="http://schemas.microsoft.com/ink/2010/main" type="writingRegion" rotatedBoundingBox="7049,8821 18566,7619 19089,12632 7573,13835">
            <msink:destinationLink direction="with" ref="{EFCD0B37-A8A8-4661-9307-F1253B38F31D}"/>
          </msink:context>
        </emma:interpretation>
      </emma:emma>
    </inkml:annotationXML>
    <inkml:traceGroup>
      <inkml:annotationXML>
        <emma:emma xmlns:emma="http://www.w3.org/2003/04/emma" version="1.0">
          <emma:interpretation id="{28700DA4-DF9A-43CF-BD33-A98AF0A66622}" emma:medium="tactile" emma:mode="ink">
            <msink:context xmlns:msink="http://schemas.microsoft.com/ink/2010/main" type="paragraph" rotatedBoundingBox="7210,10752 17023,9214 17482,12144 7669,136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F9C7A2-58D5-4674-B305-8BE71AFCF8BF}" emma:medium="tactile" emma:mode="ink">
              <msink:context xmlns:msink="http://schemas.microsoft.com/ink/2010/main" type="line" rotatedBoundingBox="7210,10752 17023,9214 17482,12144 7669,13682">
                <msink:destinationLink direction="with" ref="{FDE3D5FB-DEEA-4B63-B541-EF118917397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E1D2487-895C-43E9-A111-72B6CD620832}" emma:medium="tactile" emma:mode="ink">
                <msink:context xmlns:msink="http://schemas.microsoft.com/ink/2010/main" type="inkWord" rotatedBoundingBox="6596,12209 8908,9771 10791,11557 8479,13995"/>
              </emma:interpretation>
              <emma:one-of disjunction-type="recognition" id="oneOf0">
                <emma:interpretation id="interp0" emma:lang="en-IN" emma:confidence="0">
                  <emma:literal>Home</emma:literal>
                </emma:interpretation>
                <emma:interpretation id="interp1" emma:lang="en-IN" emma:confidence="0">
                  <emma:literal>home</emma:literal>
                </emma:interpretation>
                <emma:interpretation id="interp2" emma:lang="en-IN" emma:confidence="0">
                  <emma:literal>Horne</emma:literal>
                </emma:interpretation>
                <emma:interpretation id="interp3" emma:lang="en-IN" emma:confidence="0">
                  <emma:literal>tome</emma:literal>
                </emma:interpretation>
                <emma:interpretation id="interp4" emma:lang="en-IN" emma:confidence="0">
                  <emma:literal>ttome</emma:literal>
                </emma:interpretation>
              </emma:one-of>
            </emma:emma>
          </inkml:annotationXML>
          <inkml:trace contextRef="#ctx0" brushRef="#br0">-1223-4923 1 0,'0'-20'117'0,"0"-5"68"0,2-2-10 0,8 3-48 15,-2 6-21-15,3 2-4 0,3-2-5 0,-3 4-1 16,1-2-5-16,-1 7-7 0,-2 0-3 16,-2 1-1-16,0 2 10 0,-5 4 11 0,-2 2 2 15,0 0-7-15,-2 1-36 0,0 2-47 0,-3 1-17 16,2 7-6-16,-6 3 22 0,-1 12 29 0,-4 12 6 16,-6 8 4-16,-5 7-1 0,0 8 0 15,-3 8-2-15,-3 3-1 0,-1 5-4 0,-2 1-1 16,-1 1-3-16,2-1-8 0,-1-3-2 0,5 2-6 15,1-3-1-15,6 0-1 0,2-4-9 0,1-3-11 16,-1-5-21-16,1-5-38 0,1-10-41 0,2-8-93 16,0-8-129-16,-1-3-176 0,4-10-322 0,0-4 426 15</inkml:trace>
          <inkml:trace contextRef="#ctx0" brushRef="#br0" timeOffset="424.6086">-1902-4203 1 0,'15'-14'407'0,"5"-7"-195"0,12-5-24 0,3 5-16 16,8-1 7-16,4 0-5 0,4-2-25 0,-3 0-44 16,4 0-31-16,3 0-24 0,2 1-15 0,7-5-8 15,-1 1-4-15,1-4-1 0,2-4-3 16,1-1-1-16,-2-4-1 0,-5 2-4 0,-2-1 0 15,-7 2-6-15,-3 1-1 0,-8 2-1 0,-1 0-2 16,-8 3 5-16,-3 3 0 0,-5-1 3 0,-2 1 2 16,-5 3 2-16,-2 2 5 0,-6 4 5 15,-3 3 8-15,-5 4 4 0,0 1 3 0,0 1 0 0,-3 6-5 16,-1 1-9-16,-1 3-18 0,1 0-19 16,-4 3-12-16,0 1-1 0,-3 6 7 0,-5 5 10 15,-4 8 13-15,1 7 6 0,-2 5 6 0,-3 7 7 16,3 6 3-16,0 6 2 0,-3 4-2 15,2 4-1-15,-4 5-2 0,3 0-2 0,-5 3 0 16,0-2-1-16,-3 1-1 0,3-3-3 0,-6-2-3 16,3-4 0-16,4-7-4 0,6-3-3 15,1-10-1-15,6-4-5 0,2-7-2 0,4-6-7 16,2-5-10-16,-2-3-18 0,5-3-29 0,1-6-45 16,1 0-108-16,1-5-114 0,0-1-127 0,0-1-113 15,1-4-139-15</inkml:trace>
          <inkml:trace contextRef="#ctx0" brushRef="#br0" timeOffset="771.8118">-769-4523 750 0,'3'-9'331'0,"1"-6"-74"0,-3 3-73 16,1 8-35-16,-4 5-29 0,1 0-41 0,1 4-52 15,-4-2-25-15,-1 7 1 0,1 5 19 0,-6 6 28 16,1 7 10-16,-5 5 6 0,2 3 1 0,0 3-9 15,3-1-4-15,-1-3-9 0,6 1-11 16,0-2-1-16,7-3-5 0,0-2 1 0,5-3-3 16,3-5-3-16,2-5 0 0,4-4 5 0,5-5 7 15,-1-2 4-15,6-5 0 0,0-3-7 16,5-3-8-16,0-5-2 0,-2-2-6 0,-5-4-2 16,2-3 0-16,-4-4-6 0,-2-2 2 0,-3-2-1 15,-5-2 2-15,-5 2-4 0,-4-2-1 16,-6 0-6-16,-5 0-7 0,-5 1 4 0,-4 2-6 15,-8 1 0-15,-2 3-1 0,-3 8-10 0,-4 3-1 16,-6 7-2-16,-2 3 4 0,-2 5 2 0,3 1 4 16,1 4-5-16,4 2-21 0,2-1-35 0,4 5-53 15,4-1-95-15,-1 3-98 0,9-2-107 0,4 2-126 16,5 0-192-16,6 0 588 0</inkml:trace>
          <inkml:trace contextRef="#ctx0" brushRef="#br0" timeOffset="1396.0366">-549-4507 1 0,'14'-12'451'0,"4"-7"-76"16,4 0-77-16,2 2-56 0,0 4-29 0,-1 2-44 15,-2 4-52-15,1 2-53 0,-8 5-39 0,3 5-14 16,-4 2-14-16,-2 4-2 0,2 5 8 16,-4 5 10-16,1 6 7 0,-3 2 11 0,-6 4 0 15,0 1-3-15,-2 4 5 0,-3 1-2 0,-5 1 1 16,-4 0-2-16,0 1-8 0,-2-3-3 15,2 0-6-15,-1-6-1 0,1-4-1 0,1-3 1 16,4-9-1-16,3-1-2 0,-5-7 12 0,8-4 14 16,0-2 27-16,2-2 31 0,2-3 5 0,-2-3-12 15,1-5-26-15,4-4-29 0,-1-5-15 16,0-9-3-16,6-4-2 0,-2-2-5 0,4-5 2 16,1 2-3-16,5-4 0 0,-2 2 4 0,4 0-10 15,1 0-3-15,3 5 0 0,5 3-6 0,-3 3 6 16,5 6 1-16,0 1-3 0,-3 2 1 0,0 7 0 15,1 3-4-15,-7 5-2 0,2 5-1 0,-7 5-15 16,-3 6 2-16,4 4 2 0,-8 5 7 16,1 8 15-16,0 3 5 0,-4 4 2 0,-1 0-1 15,-3 2 0-15,-3 3 0 0,-1-4 1 0,-3 1 6 16,-6-2-3-16,0-3 1 0,0 0 0 16,1-4-5-16,-7-4 7 0,5-6 2 0,-1-2 3 15,1-5 2-15,3-2 6 0,3-7 6 0,-1 1 13 16,5-3 14-16,2-1-2 0,-1-3-7 0,4-5-17 15,-2 0-23-15,0-9-2 0,8 0-6 16,2-9 2-16,0-5 4 0,3-1-5 0,-1-2 0 16,5-2-3-16,0-1 4 0,0 0-3 0,2 0-2 15,3 0-1-15,-1 0-5 0,4 4 5 16,-2 4-1-16,0 8 2 0,1-2 4 0,-2 6-10 16,1 4 0-16,-8 3-2 0,2 7-1 0,-4 2 2 15,-3 5 2-15,-7 4-1 0,4 0-2 0,-5 7 9 16,4 2 2-16,-2 4 7 0,-2 2 5 0,1 6-6 15,-5 0 1-15,0 2-5 0,-1 0-1 16,-3-1 3-16,0-2-1 0,-2-2-2 0,0-1-1 16,2 1 2-16,-3-1 1 0,0 0-1 0,-3-2-3 15,2 0-19-15,-2 0-38 0,1-1-88 0,1-2-173 16,1 0-313-16,0-4-943 0</inkml:trace>
          <inkml:trace contextRef="#ctx0" brushRef="#br0" timeOffset="1753.99">592-4366 1316 0,'7'-9'194'0,"5"-5"-38"0,7-3-5 16,2 2 12-16,3 5 13 0,0-5-23 16,-6 2-46-16,5 1-40 0,1-5-31 0,-1 4-13 15,6-3-10-15,-1-1-2 0,2-2 1 0,-3 1-3 16,-2-1-2-16,-2-4 0 0,-7-1-3 0,-5 1 1 15,-6 1-2-15,2 3-1 0,-7 5-2 0,-3 2-2 16,-4 4-7-16,1 3-9 0,-8 1-3 16,-3 2-4-16,-5 7 9 0,-10 3 11 0,1 10 12 15,-8 4 10-15,-1 8 7 0,0 3 6 0,-2 7 4 16,5 0 7-16,-2-1 2 0,3 5 2 0,6-2-2 16,5-3-8-16,5-3-8 0,13-3-2 0,8-8 1 15,7-3 5-15,10-4 8 0,3-3 2 16,10-2-2-16,1-6-4 0,8-3-5 0,10-4-7 15,2-2-5-15,5-6-9 0,3-1-3 0,-5 0-9 16,0-2-10-16,-5-1-10 0,-7 2-18 16,-5-3-24-16,0 1-48 0,-3 0-92 0,-7-3-211 15,-7 3-421-15,-3-5-633 0</inkml:trace>
          <inkml:trace contextRef="#ctx0" brushRef="#br0" timeOffset="13178.9921">-1144-2129 1109 0,'-10'-4'549'0,"1"-1"-428"0,1-1-62 15,4 4-5-15,8-1 34 0,0-4 33 0,7 1 23 16,7-4 3-16,9 1-27 0,5-6-30 16,10 2-19-16,5-1-15 0,4 0-12 0,7 0-4 15,-2 0-8-15,7 4-5 0,3-1-6 0,-5 0-6 16,4 1-2-16,-6 1-3 0,0 1 2 0,-2 1-8 16,-4 1 0-16,-10-2-51 0,-5 3-96 15,-4 2-186-15,-7-1-325 0,-4 1-818 0</inkml:trace>
          <inkml:trace contextRef="#ctx0" brushRef="#br0" timeOffset="12662.7751">-1111-2903 1 0,'-10'0'75'0,"-5"0"27"0,0-2 0 15,4 2 57-15,5 0 50 0,3-1 32 0,-2 1-5 16,-2-2-40-16,7 2-31 0,-1 0-28 16,1 0-24-16,0 0-27 0,0 0-23 0,1 0-19 15,-1 0-15-15,3 0 0 0,1 0 3 0,1 0 9 16,3-1 7-16,4-2 2 0,4 0 2 0,8 0 0 16,3-3 2-16,5-2 1 0,2 1 5 15,7-4 1-15,4-2 0 0,8-3 2 0,9-2-5 16,4 0-2-16,5-3-8 0,6-1-10 0,5 3-7 15,4-2-9-15,-3 4-2 0,-4 2-4 16,-2 3-2-16,-9 0-4 0,-4 1-3 0,-10 5 0 16,-8-1-4-16,-11 4 2 0,-7 3 3 0,-7 0-5 15,-7 2 0-15,-6 1-5 0,-3 0-10 0,-4 3-25 16,-1-1-73-16,0 1-90 0,-1 0-159 16,-4 5-200-16,-3-1-213 0,-4 1-141 0</inkml:trace>
        </inkml:traceGroup>
        <inkml:traceGroup>
          <inkml:annotationXML>
            <emma:emma xmlns:emma="http://www.w3.org/2003/04/emma" version="1.0">
              <emma:interpretation id="{3A32B304-D5B1-4CE0-9167-6E7F43466726}" emma:medium="tactile" emma:mode="ink">
                <msink:context xmlns:msink="http://schemas.microsoft.com/ink/2010/main" type="inkWord" rotatedBoundingBox="10873,10225 15452,9816 15650,12029 11071,12439"/>
              </emma:interpretation>
              <emma:one-of disjunction-type="recognition" id="oneOf1">
                <emma:interpretation id="interp5" emma:lang="en-IN" emma:confidence="0">
                  <emma:literal>Replication</emma:literal>
                </emma:interpretation>
                <emma:interpretation id="interp6" emma:lang="en-IN" emma:confidence="0">
                  <emma:literal>Replications</emma:literal>
                </emma:interpretation>
                <emma:interpretation id="interp7" emma:lang="en-IN" emma:confidence="0">
                  <emma:literal>Realisation</emma:literal>
                </emma:interpretation>
                <emma:interpretation id="interp8" emma:lang="en-IN" emma:confidence="0">
                  <emma:literal>Replicon</emma:literal>
                </emma:interpretation>
                <emma:interpretation id="interp9" emma:lang="en-IN" emma:confidence="0">
                  <emma:literal>Reliction</emma:literal>
                </emma:interpretation>
              </emma:one-of>
            </emma:emma>
          </inkml:annotationXML>
          <inkml:trace contextRef="#ctx0" brushRef="#br0" timeOffset="2143.7504">2047-5037 2031 0,'0'-9'114'0,"-3"0"-73"16,1-1-55-16,0 11-39 0,-2 5 11 0,2 3 30 16,-11 8 41-16,0 10 30 0,-4 5 12 15,-3 10 5-15,2 3-3 0,1 6-2 0,-1-2-1 16,3 4-5-16,1 3-6 0,2-2-11 0,-2-5-8 15,4 0-9-15,1-4-9 0,-3 2-3 0,2-6-7 16,0 1-4-16,4-3-11 0,-4-7-20 16,2-3-27-16,0-8-36 0,0-7-38 0,4-8-57 15,0-4-49-15,-1-4-65 0,2-4-114 0,2-3-183 16,-2-10-232-16</inkml:trace>
          <inkml:trace contextRef="#ctx0" brushRef="#br0" timeOffset="2515.9798">1728-4630 1 0,'1'-47'0'16,"-1"-20"0"-16,3-17 0 0,4 11 312 0,-2 6 22 15,7-1-45-15,4 2-40 0,8 2-39 0,4 2-23 16,9 4-19-16,3 3-15 0,0 6-15 0,8 6-17 16,-3 6-21-16,4 6-22 0,-6 5-22 15,-1 8-17-15,2 4-12 0,-4 6-3 0,-5 3-5 16,1 7-4-16,-2 4-3 0,-7 6-9 0,-1 2-2 16,-4 6-3-16,3 4-2 0,-3 5 3 0,-9 2 2 15,-1 6 6-15,-9-1-1 0,-6 4 4 16,-8 4 6-16,-3 0-1 0,-9 0 5 0,-4-1-4 15,-5-2 1-15,-6 2 0 0,-9 0 0 0,2-3 3 16,-9-3 0-16,1-4-1 0,2-5-1 16,1-4 1-16,7-7 0 0,3-5 1 0,4-6 3 15,5-4 1-15,4-2 5 0,6-5 6 0,4-1 3 16,7 0 1-16,2-3-4 0,5 1-4 0,4 2-12 16,5 3-8-16,-4 1-10 0,4 2-6 15,5 2 2-15,3 3 1 0,8 4 4 0,2 6 2 16,0 5 1-16,4 8 0 0,-5 2 0 0,5 4 0 15,-4 2-3-15,2-1 3 0,-2 0-2 0,3-1-2 16,-2-1 4-16,-1-3-4 0,0-3 0 0,-3 0 1 16,4-6-5-16,-1-1-4 0,-1-3-24 0,2-3-54 15,-3-2-100-15,2-2-218 0,-3-2-389 16,-2-4-776-16</inkml:trace>
          <inkml:trace contextRef="#ctx0" brushRef="#br0" timeOffset="2861.7136">2390-4598 1416 0,'-1'-7'214'0,"1"-2"-98"0,1-3-31 15,9 2-9-15,3-2 13 0,3 0 33 0,8-4 16 16,0 0-2-16,3 1-30 0,0-2-38 0,3 3-27 16,-4-4-21-16,4 3-6 0,-5-1-2 0,1-1-2 15,-3-1 0-15,-6-1 0 0,3-6 0 16,-6 1-5-16,-2-5 3 0,-7 3-6 0,2 3-1 15,-5 5-1-15,-3 1-7 0,-4 7-2 0,1 2-7 16,0 4-8-16,-7 4-1 0,-1 0 2 0,-4 4 10 16,-3 6 8-16,1 4 11 0,-7 4 6 0,1 6 4 15,-2 4 6-15,5 2-6 0,0 1 5 16,3 4-1-16,-1-1-4 0,11 1 1 0,0 0-4 16,6 0-1-16,2-3 0 0,4-2 1 0,6-1-1 15,4-5-1-15,3-6 4 0,7-6-2 0,3 1 2 16,5-7-2-16,0-1-11 0,-2-4-6 15,6-2-13-15,-6-2-13 0,4-2-20 0,-5-5-25 16,0 2-55-16,1-5-103 0,-9-2-150 0,1-1-222 16,-4-8-731-16</inkml:trace>
          <inkml:trace contextRef="#ctx0" brushRef="#br0" timeOffset="3149.8893">3230-5611 1599 0,'-10'-12'256'0,"6"2"-69"16,-5 0-55-16,9 7-47 0,0 4-41 0,0 2-37 16,-2 5-7-16,0 5 17 0,-5 11 35 0,2 14 29 15,-6 11 1-15,-1 9-5 0,-2 7-12 16,4 7-2-16,2 8 0 0,-2 4 7 0,0 5 0 16,3 8-6-16,-5-1-3 0,1 8-14 0,-1-2-6 15,3-2-10-15,1-2-9 0,-3-7-2 0,0 0-6 16,6-2-1-16,-3-3-4 0,-3 2 0 15,6-6-2-15,-6-3-5 0,0-3-1 0,3-4-9 16,-4-3-12-16,0-7-14 0,-1-5-21 0,-1-12-21 16,2-10-30-16,1-12-37 0,6-11-26 0,-2-4-31 15,7-11-44-15,-1-6-94 0,0-9-152 16,-3-11-181-16,0-8-65 0,2-11 736 0</inkml:trace>
          <inkml:trace contextRef="#ctx0" brushRef="#br0" timeOffset="3791.7459">2861-3780 1 0,'-11'-118'0'0,"0"-3"0"0,6 5 0 16,-3 20 84-16,8 13 125 0,5 1-14 0,1 7 14 15,2-1 10-15,5 12 6 0,2 3-10 0,2 8-18 16,5 7-27-16,-1 9-33 0,11 4-28 0,1 2-27 16,6 3-16-16,9 5-13 0,1 3-14 15,4 8-9-15,-4 5-12 0,1 5-7 0,-3 7-12 0,-8 5-17 16,-7 9-9-16,-5 4-10 0,-6 5 5 16,-9 2 12-16,-8 5 12 0,-8 2 17 0,-8 2 9 15,-12 2 6-15,-3 1-1 0,-9-4 0 0,-3-5-4 16,-1-2-3-16,-6-6 0 0,-1-4-7 15,3-2 4-15,-1 0-1 0,6-8-1 0,6-3 1 16,7-2 1-16,3-4 5 0,8-4 10 0,6-2 11 16,7-3-11-16,8-3-21 0,0-4-20 0,9-4-19 15,9-4 6-15,6-3 12 0,7-7 5 16,5-3 9-16,8-3-2 0,-1-4 0 0,1 0-11 16,-5 2-15-16,-2-4-16 0,2 0-12 0,-5-2-9 15,-4-2-10-15,-1-2-1 0,0 2 10 0,-9-2 11 16,-1 2 26-16,-7 2 18 0,-2 2 11 15,-3 0 9-15,-1 3 3 0,-6 4 8 0,-4 1 14 16,-1 5 19-16,-2 2 6 0,-5 2 2 0,5 0-7 16,0 3-11-16,-2 3 3 0,0 6 0 15,-2 0 1-15,4 4 10 0,-1 5-7 0,2 3-10 16,-1 2-20-16,0 2-36 0,-1 2-19 0,1 7 5 16,-2 4 16-16,-2 9 26 0,-1 8 18 0,-2 10 1 15,-2 2-4-15,2 9-2 0,0-1-4 0,-2 4-2 16,8 2 1-16,-1 1-4 0,0-2-1 0,4 0 2 15,1-2-2-15,1 1 1 0,6-3 1 0,-2-5-2 16,5-3-2-16,-2-5 2 0,4-3-6 16,-5-6 2-16,-2-8-3 0,4-5-1 0,-2-6 1 15,-5-5 1-15,5-3 1 0,-3-2 3 0,2-2 4 16,-4-4 0-16,5-2-1 0,-1-4-1 16,2-4-6-16,0-3-2 0,1-3 0 0,-4-3-1 15,1-4 1-15,1-1 1 0,-5 0 0 0,0-2-1 16,2 4 0-16,-4-1 3 0,1 7 1 15,-3 5 5-15,3 7 0 0,-1 5-4 0,-2 1-6 16,0 6-16-16,-2-3-7 0,2 4 1 0,0 5 10 16,0 3 8-16,0 9 9 0,0 3 2 0,2 2-3 15,1 2-1-15,0-4 0 0,-1 0-4 16,4-2 0-16,1 0-4 0,2-6-5 0,-2 4-23 16,5-5-72-16,2 0-147 0,7-2-322 0,-5-8-1025 15</inkml:trace>
          <inkml:trace contextRef="#ctx0" brushRef="#br0" timeOffset="3927.2447">3853-5370 853 0,'-13'-12'653'16,"-3"-2"-502"-16,-3-2-59 0,12 12-99 0,6 4-58 16,-1 0-3-16,2 6 0 0,0 5-66 0,0 3-174 15,3 7-416-15,1 2 350 0</inkml:trace>
          <inkml:trace contextRef="#ctx0" brushRef="#br0" timeOffset="4527.0771">4261-4983 965 0,'-6'-12'490'0,"-2"-4"-300"15,0-1-34-15,0 5-36 0,-1 6 5 0,-5 2 7 16,-2 2-9-16,-2 4-12 0,-3 4-15 0,-3 2-13 15,-1 7-12-15,-1 2-7 0,5 2-7 0,-5 5-8 16,2 4-5-16,1 4-11 0,-1-2-9 16,7 6-4-16,1-1-6 0,5 0-4 0,3-1-3 15,8-1-1-15,7-5-2 0,1-3 2 0,9-3 2 16,1-4 0-16,8-3 0 0,5-5-1 16,6-3-3-16,5-3 3 0,4-6-3 0,4-3 0 15,-5-3-5-15,3 0-2 0,-6-4-3 0,-3-1-2 16,0-6 1-16,-2 1-7 0,2 0-3 0,-3-5-9 15,-1 3-10-15,3-3-1 0,-9-3-3 0,5-1 3 16,-7 2 8-16,-5-3 4 0,-3 0 7 16,-4 3 4-16,-4 0 5 0,-9 4-1 0,-3 6-1 15,-6-1-8-15,-5 5-1 0,-5 1 8 0,-6-2 9 16,-4 4 13-16,-4 4 7 0,-6 2-3 16,-2 4 1-16,1 6-4 0,-3 0 0 0,6 7-2 15,-1 2 3-15,4 3-4 0,1 4-2 0,4 0 5 16,0-2-3-16,7-1 1 0,3 1 1 15,11-6-5-15,2-2 1 0,7 1 0 0,2-5 3 16,9 2 7-16,-1-5 6 0,7-2 2 0,2-2-2 16,4-6-4-16,9-3-5 0,-5-2-3 0,7-4 0 15,-7 0-5-15,2 0-1 0,-9-2 1 0,0 0-1 16,-3-1 4-16,-4 2 0 0,-3 0 1 16,-2 5-5-16,-6 2 1 0,-3 1-2 0,0 4-2 15,-2-1-3-15,0 2-16 0,-2 2-6 0,2 1 1 16,-2 3 3-16,4 2 16 0,-2 4 9 0,5 2 3 15,-2 3 1-15,-1-4-3 0,6 3-2 0,-1 0 2 16,5-3 1-16,2-1-2 0,-1 0-1 16,7-2-9-16,-1-2-14 0,5-3-13 0,4-2-28 15,0-3-42-15,7-1-74 0,-5-3-123 0,-3-5-120 16,-2-2-139-16,-6-5-198 0,-2-2 204 0</inkml:trace>
          <inkml:trace contextRef="#ctx0" brushRef="#br0" timeOffset="5023.0106">4694-4957 988 0,'-3'-16'432'16,"-1"0"-148"-16,1-6-55 0,10 6-68 0,2 5-34 15,8-3-25-15,0 1-19 0,8-1-4 0,4 0-3 16,5 2-8-16,3 3-6 0,4-4-10 0,2 5-12 16,-1 2-4-16,-3 1-10 0,-2 4-9 15,-6 2-11-15,0 2-3 0,-6 1-8 0,-3 5-5 16,-5 4 2-16,1 1-6 0,-6 5 6 0,-3 3 5 15,-1 3 2-15,-5 2 7 0,1 3 2 0,-4-2 1 16,0-1-3-16,-4 0 0 0,2-2-1 0,-2-4 1 16,-4 3 5-16,3-4-7 0,-6 2-7 0,1-3-27 15,-5 1-58-15,1-6-81 0,2 0-148 16,0-4-209-16,-1-5-312 0,8-2-73 0</inkml:trace>
          <inkml:trace contextRef="#ctx0" brushRef="#br0" timeOffset="4750.2568">5128-5710 140 0,'-1'-20'757'0,"-3"-7"-298"0,0-2-83 15,2 9-101-15,1 8-44 0,1 4-31 0,-1 5-32 16,-1 2-39-16,1 1-49 0,-3 3-47 0,1-2-29 16,2 10-10-16,-4 10 8 0,-6 11 13 0,-2 14 5 15,1 7 4-15,-1 5-1 0,3 0-2 16,6 3-5-16,-2-2-1 0,2 3-3 0,3 1 1 15,0 2 1-15,-1 0-5 0,0 2-1 0,-2 1-6 16,0-1-8-16,-2 2-10 0,-3-5-32 0,-2-4-64 16,-5-1-118-16,0-4-225 0,-6-6-355 15,-2-8-552-15</inkml:trace>
          <inkml:trace contextRef="#ctx0" brushRef="#br0" timeOffset="5623.6211">5273-5147 789 0,'3'-11'449'0,"1"2"-289"0,4-3-46 0,7 5-55 0,-2 2 0 16,8-1 23-16,2 3 7 0,-1 0 0 0,3 3-14 16,2 2-8-16,2 4-10 0,4 3-3 0,-3 5 6 15,1 3-13-15,0 7-8 0,-5 2-9 16,-4 6-9-16,-3 3 4 0,-4-1-4 0,-2 5-4 15,-2-4-4-15,-7 0-4 0,3-3 1 0,-7-1-2 16,0-3 4-16,-3-1-3 0,-1-2 2 0,-3-1 2 16,-5-2 1-16,-1 1 8 0,-5-3 4 0,-3-4 4 15,-4-2-2-15,-8-1-6 0,2-7-9 16,-2-5-6-16,2-4 0 0,4-4-1 0,2-7 3 16,5-3-1-16,0-3-4 0,6-5 5 0,5-1-3 15,1-2 4-15,2-4 0 0,4-2-3 0,2-1 2 16,4-1-3-16,2-4-2 0,8-1-3 15,1 1-6-15,6 1-2 0,6 0-5 0,2 7-1 16,6 4-1-16,1 4-1 0,1 5 0 0,4 7-3 16,-1 4 5-16,-1 7 1 0,-2 2 2 15,3 2 5-15,-3 6-1 0,-5 5 2 0,2 5-2 16,-7 5-2-16,-4 2 1 0,-6-2 4 0,-5 7 6 16,-3-1-1-16,-3-1 5 0,-2 3-3 15,0-3 2-15,-4 2 1 0,-3-3-1 0,-2-3 3 16,1-2-3-16,-4-5 3 0,5-4 2 0,-1-4 3 15,0-6 14-15,1-2 16 0,3-2 15 0,0-4 2 16,-1 0-7-16,1-4-18 0,1-5-17 16,3-2-8-16,3-8-7 0,2-1 1 0,5-2 0 15,-1-4-2-15,5 0 2 0,1-3-4 0,2 2-5 0,3-2 3 16,2 5-2-16,-5 6 3 16,3 2-3-16,-2 6-1 0,-4 4-2 0,0 7 1 0,-3 3 3 15,-3 3 0-15,-3 5 0 0,3 0 0 16,-3 6 4-16,1 4 2 0,-2 5 5 0,1 5 4 15,1 1-1-15,-2 3-1 0,0-2-4 0,-7 1-2 16,3 0 0-16,-4-1-3 0,-4-1-4 0,1-1-33 16,-5 1-90-16,-4-1-229 0,-2-4-656 0,-7-5-491 15</inkml:trace>
          <inkml:trace contextRef="#ctx0" brushRef="#br0" timeOffset="5765.0134">5416-5529 2150 0,'-9'-15'129'0,"0"-3"-119"0,2 1-65 0,10 14-125 15,5 3-298-15,-2 4-485 0,2 1 351 16</inkml:trace>
        </inkml:traceGroup>
        <inkml:traceGroup>
          <inkml:annotationXML>
            <emma:emma xmlns:emma="http://www.w3.org/2003/04/emma" version="1.0">
              <emma:interpretation id="{81E348A0-DF3E-4775-8A65-383FEA21FFF5}" emma:medium="tactile" emma:mode="ink">
                <msink:context xmlns:msink="http://schemas.microsoft.com/ink/2010/main" type="inkWord" rotatedBoundingBox="15685,10423 16848,9724 17375,10602 16212,11301"/>
              </emma:interpretation>
              <emma:one-of disjunction-type="recognition" id="oneOf2">
                <emma:interpretation id="interp10" emma:lang="en-IN" emma:confidence="0">
                  <emma:literal>St.</emma:literal>
                </emma:interpretation>
                <emma:interpretation id="interp11" emma:lang="en-IN" emma:confidence="0">
                  <emma:literal>St</emma:literal>
                </emma:interpretation>
                <emma:interpretation id="interp12" emma:lang="en-IN" emma:confidence="0">
                  <emma:literal>St,</emma:literal>
                </emma:interpretation>
                <emma:interpretation id="interp13" emma:lang="en-IN" emma:confidence="0">
                  <emma:literal>set.</emma:literal>
                </emma:interpretation>
                <emma:interpretation id="interp14" emma:lang="en-IN" emma:confidence="0">
                  <emma:literal>sat.</emma:literal>
                </emma:interpretation>
              </emma:one-of>
            </emma:emma>
          </inkml:annotationXML>
          <inkml:trace contextRef="#ctx0" brushRef="#br0" timeOffset="6889.139">7295-5261 2104 0,'0'-19'353'0,"3"-4"-189"0,6-3-40 0,11 6-52 16,15 4-20-16,15-4-3 0,6 1-2 0,7 5-9 16,-1 4-12-16,-2 1-16 0,-1 6-31 0,-3 0-37 15,-1 6-81-15,-4 0-156 0,-4 4-321 16,-7 2-951-16</inkml:trace>
          <inkml:trace contextRef="#ctx0" brushRef="#br0" timeOffset="6726.6708">7637-5730 932 0,'7'-24'384'0,"-1"-5"-38"0,6-5-79 0,-2 10-24 16,-2 11-23-16,1 0-28 0,-5 5-33 0,0 5-49 16,-4 2-44-16,0 2-47 0,-1 2-27 15,1 8-6-15,-3 5 12 0,1 13 21 0,0 10 10 16,-7 7 3-16,2 7-2 0,-1 4-5 0,-4 0-3 16,3 0-5-16,1-2-3 0,-5-3-2 0,4 0-3 15,1 2 1-15,1 0 1 0,5-5 0 0,-2-1 1 16,4-5-2-16,0-2-2 0,4-3-6 0,-3 0-4 15,0-4-22-15,1-4-40 0,2-2-94 16,-3-5-190-16,3-4-380 0,-4-4-875 0</inkml:trace>
          <inkml:trace contextRef="#ctx0" brushRef="#br0" timeOffset="7029.3173">7894-4995 2178 0,'-8'-10'379'0,"-4"-2"-203"0,4-3-24 0,4 10-48 15,4 2-32-15,-1 0-30 0,1 0-44 0,-6 0-45 16,-2 0-110-16,-4 2-354 0,-8 4-1121 0</inkml:trace>
          <inkml:trace contextRef="#ctx0" brushRef="#br0" timeOffset="6511.747">7426-5527 1806 0,'8'-20'192'0,"-1"-8"-62"15,4-3-46-15,-4 7-38 0,-3 3-11 0,-2 3-7 16,-2-1-5-16,-2 4-13 0,-8 0 1 15,-3 3 0-15,-2 0 10 0,-5 3 18 0,-4 3 4 16,-3 0 7-16,-4 2-1 0,2 4-3 0,-8 4-3 16,-1 3-7-16,-4 6-6 0,-4 5-5 0,-2 7-3 15,-1 2-3-15,2 7-2 0,4-3-2 16,5 1-3-16,5-6-3 0,11-2-3 0,3 1-2 16,13-3-2-16,3-2 2 0,12-1 6 0,5 0 5 15,5 0 4-15,7 1 1 0,8-1-4 0,6-1-4 16,2 0-6-16,5 3-1 0,1-1-1 15,-1 1-3-15,-2 1-1 0,-3 2-5 0,-10 3 3 16,-5-1-1-16,-7 1 0 0,-5-1-2 0,-4-2 1 16,-6 3-4-16,-8-2-1 0,-5 1 7 0,-7-3-1 15,-5 1 7-15,-9-5 6 0,-6 3 0 16,-9-8 5-16,-2 0 3 0,-6-5 0 0,0-4 4 16,-2-5-2-16,0-2 3 0,2-4-1 0,2-2 2 15,5-2-4-15,5-2-1 0,5-2 0 0,11-1-4 16,6 2 3-16,6 0-9 0,5-1-14 0,6-1-22 15,2-1-29-15,7-1-27 0,5 1-26 16,7 0-13-16,8 2-16 0,7-1-17 0,9 5-28 16,3 0-64-16,5-1-90 0,2 2-104 0,-1 0-140 15,5-3-152-15</inkml:trace>
        </inkml:traceGroup>
      </inkml:traceGroup>
    </inkml:traceGroup>
    <inkml:traceGroup>
      <inkml:annotationXML>
        <emma:emma xmlns:emma="http://www.w3.org/2003/04/emma" version="1.0">
          <emma:interpretation id="{6D6A81C3-C10E-45A8-A9C4-CF52FFC31991}" emma:medium="tactile" emma:mode="ink">
            <msink:context xmlns:msink="http://schemas.microsoft.com/ink/2010/main" type="paragraph" rotatedBoundingBox="8041,8718 18566,7619 19089,12632 8565,13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90D2BA-48E3-4157-A21A-7D925C5D870C}" emma:medium="tactile" emma:mode="ink">
              <msink:context xmlns:msink="http://schemas.microsoft.com/ink/2010/main" type="line" rotatedBoundingBox="8041,8718 18566,7619 19089,12632 8565,13731"/>
            </emma:interpretation>
          </emma:emma>
        </inkml:annotationXML>
        <inkml:traceGroup>
          <inkml:annotationXML>
            <emma:emma xmlns:emma="http://www.w3.org/2003/04/emma" version="1.0">
              <emma:interpretation id="{384E9D25-C49D-4F8D-803C-FE527A164DAA}" emma:medium="tactile" emma:mode="ink">
                <msink:context xmlns:msink="http://schemas.microsoft.com/ink/2010/main" type="inkWord" rotatedBoundingBox="7920,8813 13920,8024 14560,12890 8561,13679"/>
              </emma:interpretation>
              <emma:one-of disjunction-type="recognition" id="oneOf3">
                <emma:interpretation id="interp15" emma:lang="en-IN" emma:confidence="0">
                  <emma:literal>international</emma:literal>
                </emma:interpretation>
                <emma:interpretation id="interp16" emma:lang="en-IN" emma:confidence="0">
                  <emma:literal>International</emma:literal>
                </emma:interpretation>
                <emma:interpretation id="interp17" emma:lang="en-IN" emma:confidence="0">
                  <emma:literal>intranational</emma:literal>
                </emma:interpretation>
                <emma:interpretation id="interp18" emma:lang="en-IN" emma:confidence="0">
                  <emma:literal>Intranational</emma:literal>
                </emma:interpretation>
                <emma:interpretation id="interp19" emma:lang="en-IN" emma:confidence="0">
                  <emma:literal>antinational</emma:literal>
                </emma:interpretation>
              </emma:one-of>
            </emma:emma>
          </inkml:annotationXML>
          <inkml:trace contextRef="#ctx0" brushRef="#br0" timeOffset="12962.9934">-385-2932 470 0,'-10'-9'462'0,"-2"-3"-330"0,-3-5-6 0,5 6 51 16,4 4 46-16,1-2 35 0,2 3-14 0,2 0-54 15,-3 3-49-15,3 1-51 0,-2 4-38 0,2-1-33 16,1 2-12-16,-2 6-1 0,0 8 8 16,-9 4 13-16,0 10 2 0,-1 5 2 0,-1 2-6 15,-1 5-5-15,0 1-4 0,1-1-4 0,3 4 1 16,3-3-2-16,-4 0 0 0,5 2-1 16,-2-6 1-16,-2-1 0 0,5 1 2 0,-6 0 3 15,0-2-1-15,-2 3 4 0,4-6-3 0,-1 0-6 16,-1-7-8-16,5-3-60 0,0-6-79 0,5-1-164 15,1-9-271-15,0-3-392 0,0-3 68 0</inkml:trace>
          <inkml:trace contextRef="#ctx0" brushRef="#br0" timeOffset="13582.7946">-157-2660 1278 0,'1'-5'129'0,"0"-3"-84"0,6-1-17 0,1 3 11 15,4 3 16-15,-1 1 3 0,-3 4-14 16,-1 4-19-16,-1 6-4 0,1 3 8 0,4 8 6 15,-7 3 5-15,4 3 6 0,-6 5-5 16,1-3 3-16,-1 0 0 0,-4-2 0 0,1-1 7 0,-1 0-1 16,-3-2-3-16,-2 1-6 0,-5-2-5 15,4-2-7-15,0-7-7 0,-1 0 0 0,5-5-8 16,-2-5 4-16,2 0 14 0,4-6 16 0,0-2 32 16,0 1 3-16,4-7-10 0,2-3-21 0,2-6-26 15,5-5-16-15,5-5-4 0,-4-2 0 16,4 0-6-16,3-3 3 0,-3-1 1 0,3-2-2 15,1 2 7-15,-2 0-6 0,3 3-2 0,-1 2-2 16,3 3-3-16,4 3-1 0,1 6-1 16,-1 1-1-16,-1 6-2 0,3 4-1 0,-8 5-1 15,2 3-1-15,-2 6 7 0,-7 6 1 0,-2 5 3 16,-2 3 4-16,-7 6-2 0,0 0 3 16,-3 2 0-16,-2-3 1 0,-2-3-3 0,1-1 3 0,-2 0 1 15,-1 0-1-15,4-4 8 0,-2 1-6 16,2-1 1-16,0-3 0 0,0 1-69 0,0-3-197 15,2-5-353-15,-2-2-967 0</inkml:trace>
          <inkml:trace contextRef="#ctx0" brushRef="#br0" timeOffset="14009.5137">349-2633 1716 0,'-4'-8'164'15,"0"-7"-95"-15,-1-2-28 0,14 0-4 0,8-1 8 16,0-3 13-16,4 1-4 0,6 4-13 0,4-1-15 16,5 5-11-16,7-1-16 0,3 1-146 15,-5 1-223-15,6-3-347 0,-4 5-313 0</inkml:trace>
          <inkml:trace contextRef="#ctx0" brushRef="#br0" timeOffset="13833.5691">691-3323 1669 0,'0'-3'151'0,"0"-1"-131"0,-1 4-66 16,1 5-23-16,0 4 38 0,0 6 66 0,-1 11 41 16,-3 5 25-16,-4 13 1 0,4 2-6 15,-6 7-3-15,5 5-2 0,-5-2 1 0,1 1-6 16,-2 1-7-16,-2-1-13 0,-2 1-12 0,4-1-12 16,-5-2-13-16,8-1-3 0,-1-4-5 0,2-6-2 15,2-4-1-15,5-6-3 0,0-2-2 0,1-5-4 16,3-2-24-16,2-7-100 0,-4 0-231 15,1-4-392-15,0-6-836 0</inkml:trace>
          <inkml:trace contextRef="#ctx0" brushRef="#br0" timeOffset="14918.2335">661-2374 1318 0,'-9'-3'282'0,"5"0"-142"15,2-3-36-15,4-4 4 0,8-5 5 16,1-4 16-16,5-3 8 0,1-4-24 0,6 1-35 16,4 0-26-16,1-1-17 0,5-3-9 0,2 2-1 15,4-2-2-15,-1 3-1 0,-7 0-1 0,-2 2-3 16,-6 3 1-16,0-2 0 0,-6 0-2 15,-4-1 1-15,-2 5-3 0,-3 0 0 0,-5 7-2 16,-3 5-5-16,-3 1-7 0,-3 1-12 0,-4 5-11 16,-1 5-6-16,-9 5 0 0,-5 2 8 0,-3 10 7 15,-5 1 6-15,-3 8 3 0,-3 3 2 16,1 1 1-16,1 9 0 0,8-2 1 0,3-3 0 16,8-1 1-16,1-5 0 0,9-3 0 0,3-3-1 15,6-4 0-15,5-2 4 0,4-5 2 16,4-1 4-16,5-5 4 0,3-2 1 0,5-5 1 15,3-3-1-15,7-4 2 0,1-1-1 0,2-7-2 16,0-3-1-16,1-1-4 0,-5-5 1 0,1 1 0 16,-2-4-2-16,0 1 2 0,-4 0-4 15,0-6 2-15,-3-3-1 0,-3-4 2 0,2-2 1 16,-7 1-4-16,4 2 1 0,-3 3-1 0,-5 5-2 16,-2 7 1-16,-2 4-1 0,-1 7-5 0,-7 6-4 15,-1 0-4-15,-2 3-10 0,-1 3 2 0,-1 2 7 16,-2 5 4-16,0 7 9 0,-5 6 1 15,3 4-2-15,-3 2 0 0,3 0 0 0,-2 1 0 16,6-2-2-16,-1 0 0 0,4-5-2 0,4-3 1 16,-2-5 5-16,7 0-3 0,-4-2 4 0,3-4-1 15,3 0 1-15,0-6 4 0,3-1 1 0,3-4 2 16,-3-3 2-16,1-2-3 0,3-2 0 16,-5-4 0-16,1-1 0 0,-4-2 0 0,2-3-2 15,-3-2-3-15,-5-1-4 0,5-3 2 0,-2-2 0 16,-1 0 0-16,0-2 0 0,3 1-3 15,0-1 0-15,2 2-2 0,-1 3 1 0,-1 6-1 16,0 1-1-16,1 9-2 0,-1 5-6 0,-3 0 0 16,-4 3-7-16,0 3 1 0,2 3 2 0,-2 5-1 15,-1 6 7-15,4 4 3 0,-6 0 2 0,-1 3 4 16,0 3 1-16,-1 0-2 0,-1 1-2 16,-2-1 0-16,2-4 0 0,0 3 3 0,2-2 5 15,-1-4-6-15,1-1 1 0,0-4-3 0,0-6 0 16,1-3 4-16,-1-3-1 0,0-3 6 0,0 3 7 15,0-6 8-15,0 1 3 0,0-4-1 0,3-4-5 16,-2-7-11-16,5 0-2 0,-4-7-2 16,0-1-4-16,6-3 5 0,-5 0-1 0,-1-3-1 15,8 1-2-15,-4-2 1 0,6 1-2 0,2 0-1 16,7 2 4-16,-2 6-5 0,4 1 1 16,2 4-4-16,-3 6-4 0,-2 4 4 0,3-1-3 15,-6 6 0-15,2 4-1 0,-4 4-6 0,-1 3 2 16,1 4 4-16,-3 5 4 0,0 2 3 0,-5 7 5 15,2 0 0-15,-1 5-4 0,-5-3 5 16,0 1 0-16,-3-1-1 0,-2-2 7 0,0 1-5 16,-6 1-1-16,5-4 1 0,-5 1 2 0,5-3-1 15,-2-4 2-15,-2-3-4 0,6-4-6 16,-2-4-26-16,3-4-65 0,0 0-87 0,2-6-129 16,0 1-163-16,8-4-194 0,3-3-290 0,3-4 552 15</inkml:trace>
          <inkml:trace contextRef="#ctx0" brushRef="#br0" timeOffset="15292.7436">2598-2908 529 0,'-1'-7'515'0,"-2"-4"-233"0,-2-2-52 0,3 2-25 16,1 4-7-16,-3-2-12 0,-4 2-45 0,-3 1-45 16,-4 2-39-16,-1 0-24 0,-8 6-15 15,-1 2-3-15,-3 4 6 0,-1 8 1 0,-4 2 10 16,2 6 9-16,-1 3 1 0,-2 2 2 0,6-1-8 15,4 1-10-15,1 2-6 0,10-5-10 16,6 4-3-16,4-2-1 0,5-2 3 0,2-3-2 16,7-1 6-16,3-7 1 0,2-3 1 0,7-6 12 15,3-4 1-15,2-4-1 0,0-4 2 0,0-5-11 16,4-4-4-16,-4-3-3 0,1-3-2 16,-5 0 0-16,-4-1 2 0,0-2-1 0,-5 2-5 15,-3 0 4-15,-1-3-1 0,-6 5 1 0,-2 0 4 16,2 1-8-16,-4 9-1 0,-1-2-1 0,0 8-4 15,0 4-1-15,0 0-10 0,0 1-8 0,0 4-6 16,-2 5 6-16,-4 2 9 0,4 5 9 16,-2 1 10-16,-2 1-8 0,6 3 1 0,4-3-2 15,0 3-2-15,0-1 6 0,7-3 1 0,0-3 1 16,5-2-3-16,-1-4-4 0,5 0-72 0,-2-5-140 16,5-4-277-16,-4-6-480 0,5-3-320 15</inkml:trace>
          <inkml:trace contextRef="#ctx0" brushRef="#br0" timeOffset="15774.87">2484-2851 1696 0,'0'-12'126'0,"7"-4"-84"0,5-7-19 15,5 5 12-15,7 0 20 0,6 1 18 0,-1-1 7 16,8 3-4-16,1-3-5 0,5 2 1 0,4 5 4 16,3 2 2-16,-2 3 2 0,2 0-4 15,-7 6-16-15,-3 2-16 0,-4 5-16 0,-8 2-13 16,-2 2-2-16,-2 6-2 0,-8 3 1 0,-4-1 1 15,-1 3 1-15,-7 4 1 0,1 0 3 16,-5-3 1-16,-7 2 0 0,3-2-2 0,-4-1-1 16,2-2-7-16,-4 1 4 0,1-3-3 0,4-4 1 15,-6-2 0-15,8-1-4 0,0-7-21 0,-1-1-89 16,4-1-172-16,4-2-308 0,2-2-656 0</inkml:trace>
          <inkml:trace contextRef="#ctx0" brushRef="#br0" timeOffset="15516.3557">2928-3478 756 0,'-3'-30'444'0,"-5"-2"-69"0,4-6-27 0,1 17-58 16,-2 7-33-16,4 6-57 0,-1 3-61 16,1 4-44-16,1 2-41 0,-1 1-30 0,1 3-17 15,-2 4-8-15,1 9 1 0,-4 8 6 0,3 9 6 16,0 5 4-16,-2 6 2 0,0 4 1 0,4 4-5 15,4 3 3-15,-4 1-2 0,2 0 0 0,-2-1 3 16,2 0-6-16,-1 0-1 0,0-1 1 16,-1 0 0-16,3-4 4 0,1-3-1 0,-1 1-18 15,-3-4-57-15,1 1-96 0,-2-6-241 0,-6-5-406 16,3-6-817-16</inkml:trace>
          <inkml:trace contextRef="#ctx0" brushRef="#br0" timeOffset="16388.6386">3246-3184 1766 0,'-2'-4'158'0,"2"-4"-112"15,2 1-37-15,8 1-18 0,5 0 7 0,0 2 6 16,5 0 1-16,-1 3 0 0,2 4 2 0,1 1-3 16,10 2 0-16,-3 6 2 0,9 3 3 15,-2 2 17-15,-4 2 18 0,4 2 19 0,-6-2 17 16,-3 2 3-16,-4 5-6 0,-6-1-10 0,-4 2-10 15,-3-3-12-15,-7-2-5 0,-2 0-6 0,-2-1-5 16,-2 0 0-16,-7 1-4 0,4-1-1 16,-6-2-3-16,-8 0-3 0,3-3-1 0,-4-1-2 15,0 2 2-15,-4-5-4 0,1-3 2 0,1-3-1 16,5-2 1-16,-6-5 8 0,8-5 0 16,-5-3 4-16,5-1 1 0,2-6-4 0,1 1-4 15,4-4-5-15,4-3-2 0,3 0-5 0,1-4 0 16,4-3-5-16,2-2-2 0,6 0 1 0,9-4-3 15,1 3 1-15,10-2 1 0,1 3-4 16,3 3-2-16,5 3-2 0,1 5-1 0,-1 2 2 0,2 5 2 16,-4 4-2-16,-1 4-2 0,-7 4 0 0,-1 5-4 15,-4 2 1-15,1 8 4 0,-10-1-2 16,1 6 3-16,-6 1-1 0,-2 6 1 0,-1 0 4 16,-5 0 1-16,-2 4 1 0,-1-4 0 0,-2 3 2 15,-4-5-1-15,1-1 1 0,-6 0 2 16,4-5-3-16,-2-3 4 0,0-5 0 0,3-4 2 15,-2 0 6-15,6-2 6 0,0-4 9 0,0-3 2 16,-2 0 1-16,4-4-8 0,0 0-9 16,4-5-5-16,0-5-7 0,5-4 2 0,2 1-3 15,2-4 0-15,4 0 1 0,0-5 0 0,3 0 0 16,0 1 0-16,1 2 0 0,-3 2-3 0,2 4 0 16,-4 8-1-16,-1 1-6 0,-2 5 0 15,2 4-4-15,0 2-4 0,2 5 6 0,-2 5 2 16,-2 0 4-16,1 7 4 0,-2-2 1 0,-4 4-2 15,2 0 3-15,0 3 2 0,-6 2-3 0,0-4 5 16,1 3-4-16,-3-4 0 0,0-1 5 0,-2 0-3 16,4-3 5-16,0 1-3 0,0-2-56 15,-1-1-136-15,8-1-316 0,-1-2-595 0,1-4-211 16</inkml:trace>
          <inkml:trace contextRef="#ctx0" brushRef="#br0" timeOffset="16996.6808">4743-3154 951 0,'0'-13'795'0,"2"-1"-626"0,-1-1-64 0,0 6-14 15,-1 2 12-15,-2 1 8 0,-8 1-8 0,-2 1-31 16,-4 4-32-16,-8 3-16 0,-3 4-3 0,-5 7 4 16,-4 1 6-16,-2 4 13 0,-1 2 2 0,9 2 1 15,-1-1-7-15,0 1-9 0,7 2-10 0,8 0-6 16,0 2-5-16,6-3-6 0,6-5 4 15,4-2-3-15,2 0 1 0,0-3 6 0,10-4 4 16,3-1 8-16,5-4 1 0,4-4 1 0,6-1-1 16,1-2-9-16,-1-3 1 0,4-6-7 15,-6-1 0-15,0-3-2 0,-2-2-2 0,-2 0 4 16,-5-2-2-16,-2-5 3 0,-2-1 0 0,-7-4 0 16,-3 3 0-16,-3 0-3 0,-2 5 1 0,-3 1-3 15,-1 5-2-15,0 4-3 0,3 5-4 0,-2 4-7 16,1 2-10-16,-4 2-9 0,3 4 1 15,-2 3 5-15,-3 3 8 0,0 2 9 0,2 4 3 16,2-1-1-16,0-1 5 0,4 3 0 0,6-2 0 16,-1 1 4-16,7-2 0 0,1 1 2 0,5-3 3 15,2-4 0-15,5-4-2 0,2 0 0 16,3-3 1-16,2-3-4 0,0-3 4 0,-4-3 0 16,2-6-4-16,-3-2 4 0,-2-3-2 0,-2 0-1 15,0-4 2-15,-6-5-3 0,5 3 0 16,-5-9-1-16,-1 0 0 0,-1-4 1 0,2-4-1 15,-3 0 1-15,-2-6-4 0,-3 0 2 0,1-3 0 16,2 0-3-16,-4-3 2 0,-3 0-3 0,-4 3 2 16,-1 1-1-16,-1 5-1 0,-3 11 3 0,-5 6-4 15,1 8-4-15,-1 7-10 0,0 7-15 0,-4 4-10 16,-1 7-2-16,-7 9 8 0,-1 5 12 16,-4 8 13-16,0 7 4 0,1 8 5 0,2 0 4 15,7 4 3-15,4-2 4 0,0 1 2 0,10-4 0 16,4-1-1-16,7 0-1 0,3-3 2 0,3-1-1 15,4-4 2-15,3 1 1 0,4-8 2 16,2-1 2-16,-1-5 0 0,5-1 1 0,-4-7-7 16,2-3-47-16,-5-1-135 0,-1-3-458 0,-5-4-1050 15</inkml:trace>
          <inkml:trace contextRef="#ctx0" brushRef="#br0" timeOffset="97253.0846">1785-7338 1 0,'-117'14'0'0,"-41"9"0"0</inkml:trace>
        </inkml:traceGroup>
        <inkml:traceGroup>
          <inkml:annotationXML>
            <emma:emma xmlns:emma="http://www.w3.org/2003/04/emma" version="1.0">
              <emma:interpretation id="{439F96D3-C0F9-4EBC-A117-922D45828945}" emma:medium="tactile" emma:mode="ink">
                <msink:context xmlns:msink="http://schemas.microsoft.com/ink/2010/main" type="inkWord" rotatedBoundingBox="15359,8318 19436,8679 19050,13044 14973,12683"/>
              </emma:interpretation>
              <emma:one-of disjunction-type="recognition" id="oneOf4">
                <emma:interpretation id="interp20" emma:lang="en-IN" emma:confidence="0">
                  <emma:literal>Divisions</emma:literal>
                </emma:interpretation>
                <emma:interpretation id="interp21" emma:lang="en-IN" emma:confidence="0">
                  <emma:literal>Division's</emma:literal>
                </emma:interpretation>
                <emma:interpretation id="interp22" emma:lang="en-IN" emma:confidence="0">
                  <emma:literal>Divisions'</emma:literal>
                </emma:interpretation>
                <emma:interpretation id="interp23" emma:lang="en-IN" emma:confidence="0">
                  <emma:literal>Dirigismes</emma:literal>
                </emma:interpretation>
                <emma:interpretation id="interp24" emma:lang="en-IN" emma:confidence="0">
                  <emma:literal>Divisi-ms</emma:literal>
                </emma:interpretation>
              </emma:one-of>
            </emma:emma>
          </inkml:annotationXML>
          <inkml:trace contextRef="#ctx0" brushRef="#br0" timeOffset="18125.6203">6794-3696 1084 0,'-7'-15'670'16,"0"2"-495"-16,2-4-87 0,6 11-68 16,3 4-29-16,7 0-8 0,-2 6-21 0,3-2-311 15,-1 4-915-15</inkml:trace>
          <inkml:trace contextRef="#ctx0" brushRef="#br0" timeOffset="18432.0924">7011-3547 1935 0,'-2'0'177'15,"2"-1"-102"-15,2 1-35 0,2 4 0 0,0 0 29 16,2 5 16-16,0 1 5 0,-3 8-15 16,3 3-11-16,0 1-12 0,0 7-13 0,1 0-8 15,1 4-7-15,-1 1-3 0,2 0-2 0,-1 1-2 16,3-4 1-16,2-1-3 0,1-4 2 0,0-3 1 15,3-5 2-15,1-5 7 0,0-5 2 0,1 0 6 16,-3-5 3-16,1-5-2 0,-2-5 5 0,-3-3-3 16,0-7-7-16,-3-4-4 0,2-6-9 15,-2-1-7-15,1-4-2 0,-1 0 0 0,-1-2-3 16,2 1 1-16,-2 1-3 0,1 4-4 0,3 1-1 16,0 3-25-16,0 6-44 0,-4 0-74 15,4 6-157-15,-4 3-271 0,-1 4-449 0,4 4-150 16</inkml:trace>
          <inkml:trace contextRef="#ctx0" brushRef="#br0" timeOffset="18657.7519">7593-3494 683 0,'5'-9'569'15,"2"-3"-334"-15,5-1-4 0,-1 4 6 16,1 3 6-16,-2 2-15 0,0 3-59 0,-1 5-55 15,-1 0-30-15,-1 5-17 0,-2 3-11 0,-2 7-10 16,1 2-9-16,-4 1-9 0,0 5-8 0,-3-2-3 16,2 2-4-16,0-2 1 0,-1 1-2 0,0-3 1 15,-1 2-2-15,1-1 0 0,2-4 0 16,-2-2-33-16,4-1-82 0,-2-5-172 0,2-3-377 16,1-4-975-16</inkml:trace>
          <inkml:trace contextRef="#ctx0" brushRef="#br0" timeOffset="18802.0979">7649-3848 1610 0,'-9'-11'212'0,"2"1"-112"0,-3 1-52 0,8 6-49 16,4 3-22-16,0 3-15 0,3 0-126 0,3 3-250 15,4 3-507-15</inkml:trace>
          <inkml:trace contextRef="#ctx0" brushRef="#br0" timeOffset="19304.9905">8059-3632 1055 0,'-10'-7'188'16,"-4"1"-98"-16,-2 0 9 0,1 4 25 0,-6 4 26 15,1-2-1-15,-7 6-13 0,1 3-20 0,2 0-19 16,-1-1-22-16,7 6-27 0,5-4-18 15,0 4-15-15,6 2-6 0,4-2-4 0,5 3-1 16,-1-2 5-16,10 4 4 0,2-4 9 0,4 2 3 16,6 0-1-16,7-1 1 0,6 2-5 15,-3-1-2-15,4 2-4 0,0 0-3 0,-1 2-5 16,-2 0-5-16,-6-4 2 0,-5 4-1 0,-6-5 0 16,-9-1 4-16,-2-3-5 0,-8 0 3 0,-3-2 5 15,-4 0 3-15,-7-2 11 0,-6 0 3 16,-5-2 1-16,-5-3-4 0,1-2-2 0,-2 1-5 15,5-4 0-15,1 1 0 0,0-1-10 0,4-1-4 16,7-1-25-16,4-2-39 0,3-2-40 0,3-2-53 16,6-1-49-16,2-4-32 0,10 2-16 0,1-5-5 15,7 1 3-15,4-4-19 0,0 1-33 0,7-3-1 16,-3-2 32-16,3-2 189 0,-3 2 86 16,5-2 0-16,-7 2 0 0,1-1 0 0,-3 5 0 15,-2 3 240-15,-2 6 99 0,-4 2 41 0,-1-1-32 16,-7 5-55-16,-1 0-50 0,-1 6-50 15,1 0-30-15,-2 3-21 0,1 2-18 0,-5 4-15 16,2 1-17-16,1 5-19 0,-3 4-14 0,2 4-9 16,-6 0-15-16,3 2-8 0,0 0-7 0,0 1-9 15,4-2 3-15,-1 2-1 0,1-3 2 16,2 0 6-16,-3-2-6 0,3-2 1 0,-1-1 3 16,-2-5-3-16,2 0-23 0,0-3-86 0,-2-6-195 15,1-1-406-15,0-4-930 0</inkml:trace>
          <inkml:trace contextRef="#ctx0" brushRef="#br0" timeOffset="19436.1331">8352-3657 1057 0,'0'-9'167'0,"5"-2"-160"16,3-1-26-16,9 6-9 0,2 4 15 0,1-3 5 15,0 8-52-15,-4 1-189 0,1 4-221 0,3 4 87 16</inkml:trace>
          <inkml:trace contextRef="#ctx0" brushRef="#br0" timeOffset="19988.1814">8692-3436 1 0,'6'6'0'15,"0"1"11"-15,6 4 328 0,-8-2-17 0,2-1-31 16,-2 4-41-16,-4 0-45 0,-2 2-42 0,-3 0-31 16,0 2-25-16,-6-2-12 0,-4 4-10 0,2-2-6 15,-9 2-3-15,-2-4-17 0,-1 3-11 0,-3-4-10 16,-3 1-7-16,1-1-1 0,-5-4-4 15,7-1 1-15,0-4-5 0,5-2 8 0,6-3 4 16,5 0 10-16,1-6 8 0,8-1-10 0,1-2-8 16,3-7-14-16,0 1-11 0,10-8-3 15,4-1-1-15,6-6-2 0,6 1-4 0,4-4 2 16,4 0-1-16,0 0 1 0,2 0 4 0,2 1-7 16,-1 2-2-16,0 3-4 0,3 6-7 0,-2 5 4 15,-5 4-2-15,0 6 2 0,-2 2-1 0,0 4-4 16,-4 4-3-16,-2 3-2 0,-5 5 0 15,0 4 1-15,-3 2 5 0,0 5 2 0,-5 0 1 16,-3 6 6-16,-5 0 3 0,-2 0 1 0,-5-1 2 16,1 1-1-16,-6 1 0 0,-1-4 3 0,-4 0 4 15,-1-2-2-15,-1-6 2 0,2-2 1 0,1-5-3 16,1-3 8-16,3-2 4 0,-2-1 9 16,5-4 8-16,-4-4 4 0,4 1-2 0,1-4-3 15,-1 1-6-15,0-8-8 0,4 1-3 0,0-6-6 16,4 0-6-16,3-3 2 0,-3-2-2 15,8 1 2-15,0 0 0 0,5-2-4 0,3-1 0 16,-4 1-1-16,8 2 1 0,-2 3-2 0,-1 1-2 16,2 6-3-16,-3 4-6 0,0 3 1 0,3 3-1 15,-5 4 0-15,4 1 5 0,-6 5-1 16,-1 3 1-16,-1 3 8 0,-4 4 6 0,1 6 5 16,-6 0 6-16,6 3 0 0,-5 2-5 0,-1 1 5 15,-4 1-2-15,-1 1 2 0,-1-1 2 0,-3-1-7 16,0-2 1-16,1-2 0 0,2 0 3 0,-3-1 2 15,1-2 1-15,0-1-7 0,3-4-11 16,3 0-51-16,-2-6-71 0,4 1-148 0,-1-6-241 16,6-4-350-16,4 0-316 0</inkml:trace>
          <inkml:trace contextRef="#ctx0" brushRef="#br0" timeOffset="20274.3169">9708-3415 880 0,'9'-15'280'0,"-3"-2"-74"15,6-6-29-15,-1 6 1 0,1 4 4 16,-9 0-18-16,-2-1-38 0,-1 4-30 0,-3-1-28 16,2 3-19-16,-4 3-19 0,-3 1-20 0,-3 3-13 15,0 1-8-15,-2 3 1 0,-2 3 6 16,-1 1 6-16,-3 3 2 0,0 2-1 0,2 7 2 16,0-1-3-16,1 2 2 0,3 3 2 0,9-2-1 15,3 3 1-15,2 1 2 0,10 2 4 0,4-2 4 16,2-2 4-16,7 2 0 0,3-2-3 0,9-1 1 15,-5-1-6-15,4 0-1 0,-7-3-2 16,-4-2-6-16,-7-4 0 0,-7-3-2 0,-7-2 6 0,-4-1 14 16,-11 0 15-16,-13 2 10 0,-13-3 0 15,-12-3-8-15,-9-3-11 0,-7-4-14 16,1-2-63-16,-4-2-234 0,-5 0-505 0,5-3-799 0</inkml:trace>
          <inkml:trace contextRef="#ctx0" brushRef="#br0" timeOffset="20392.3107">8350-3862 2380 0,'27'-1'-336'0,"16"-2"-1140"16</inkml:trace>
          <inkml:trace contextRef="#ctx0" brushRef="#br0" timeOffset="97087.5101">7361-7316 1 0,'-48'-5'0'0,"-14"-1"0"0,-23 0 0 15,1 4 0-15,-4 2 0 0,-7 0 0 0</inkml:trace>
          <inkml:trace contextRef="#ctx0" brushRef="#br0" timeOffset="17512.6063">5998-3811 1424 0,'-2'-15'348'0,"-2"-2"-146"16,2 0-50-16,2 8-43 0,4 6-17 0,-1 0-20 15,-2 3-22-15,2 0-21 0,-3 6-7 0,3 6 9 16,1 8 14-16,-2 9 5 0,0 5-4 0,-2 8-8 15,0 6-13-15,-2 0-6 0,1-2-4 0,-3-3-5 16,3-1 2-16,-2-5 1 0,3 4 1 16,-3 0 6-16,-1 0 7 0,-2-3 3 0,2 0-4 15,-6-2-69-15,5-6-159 0,-6-3-361 0,2-7-968 16</inkml:trace>
          <inkml:trace contextRef="#ctx0" brushRef="#br0" timeOffset="18000.8698">5829-3820 1717 0,'-5'-19'214'0,"-3"-2"-106"0,4-3-30 16,4 6-41-16,3 5-4 0,2 2 6 0,3 2-3 16,-3 5-2-16,4-1-11 0,3 5-10 0,1 2-7 15,4 2 3-15,8 4 4 0,4 6 2 0,5 1 12 16,-1 8-4-16,7 4 3 0,5 1 2 0,-3 5-8 15,7 4 0-15,-6 2-4 0,-4 4-4 0,-2 1-2 16,-5 0 0-16,-4 2 1 0,-1-5-1 16,-1 1 4-16,-6 3-3 0,-5-2 0 0,-6 0 1 15,-6-1-3-15,-6-2 1 0,-9-2-1 0,-6-2-2 16,-6-4 2-16,-9-3-1 0,-2-6 2 16,-5-5-1-16,-2-1-1 0,-2-6 2 0,-2-7-1 15,6-1 2-15,5-3 0 0,4-4 4 0,9-1 3 16,4-2 5-16,6-5 3 0,5-1-5 0,5-3-7 15,4-1-7-15,8-6-4 0,7-4-5 0,6-4-4 16,7-2 2-16,6 0-9 0,7-1 7 16,2-1 1-16,2 2-4 0,4 1 7 0,0 6-4 15,-1 2 1-15,3 3 1 0,-2 6-2 0,0 1 2 16,-9 3-1-16,-2 2 3 0,-2 3-4 16,-5 0 4-16,-3 2-1 0,-2 4-4 0,-1-1-1 15,-11 4-9-15,-3 3-2 0,-4 2 3 0,1 4 1 16,-6 3 10-16,-3 3 9 0,-2 5 5 0,-2 2 4 15,-5 2 2-15,0 2 1 0,-4 0-4 16,0-5 5-16,-2 3-5 0,1-3 1 0,4-4-1 16,-2 1-13-16,4-3-107 0,1-3-261 0,2-4-391 15,2-7-813-15</inkml:trace>
        </inkml:traceGroup>
      </inkml:traceGroup>
    </inkml:traceGroup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3:28.0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CB7CA528-CDFE-46EA-98D2-C55F1311E743}" emma:medium="tactile" emma:mode="ink">
          <msink:context xmlns:msink="http://schemas.microsoft.com/ink/2010/main" type="writingRegion" rotatedBoundingBox="9224,16470 33715,14546 33995,18108 9504,20033"/>
        </emma:interpretation>
      </emma:emma>
    </inkml:annotationXML>
    <inkml:traceGroup>
      <inkml:annotationXML>
        <emma:emma xmlns:emma="http://www.w3.org/2003/04/emma" version="1.0">
          <emma:interpretation id="{9A7AD150-F568-483E-ADEE-CC48A418052D}" emma:medium="tactile" emma:mode="ink">
            <msink:context xmlns:msink="http://schemas.microsoft.com/ink/2010/main" type="paragraph" rotatedBoundingBox="9224,16470 33715,14546 33995,18108 9504,200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3BB3FB-6486-4761-A9BF-9D929A17099A}" emma:medium="tactile" emma:mode="ink">
              <msink:context xmlns:msink="http://schemas.microsoft.com/ink/2010/main" type="line" rotatedBoundingBox="9224,16470 33715,14546 33995,18108 9504,20033"/>
            </emma:interpretation>
          </emma:emma>
        </inkml:annotationXML>
        <inkml:traceGroup>
          <inkml:annotationXML>
            <emma:emma xmlns:emma="http://www.w3.org/2003/04/emma" version="1.0">
              <emma:interpretation id="{E59B4FAD-418C-4352-A794-84094EA2F514}" emma:medium="tactile" emma:mode="ink">
                <msink:context xmlns:msink="http://schemas.microsoft.com/ink/2010/main" type="inkWord" rotatedBoundingBox="9266,17008 14304,16612 14436,18292 9398,18687"/>
              </emma:interpretation>
              <emma:one-of disjunction-type="recognition" id="oneOf0">
                <emma:interpretation id="interp0" emma:lang="en-IN" emma:confidence="0">
                  <emma:literal>issues</emma:literal>
                </emma:interpretation>
                <emma:interpretation id="interp1" emma:lang="en-IN" emma:confidence="0">
                  <emma:literal>issue,</emma:literal>
                </emma:interpretation>
                <emma:interpretation id="interp2" emma:lang="en-IN" emma:confidence="0">
                  <emma:literal>assures</emma:literal>
                </emma:interpretation>
                <emma:interpretation id="interp3" emma:lang="en-IN" emma:confidence="0">
                  <emma:literal>assure</emma:literal>
                </emma:interpretation>
                <emma:interpretation id="interp4" emma:lang="en-IN" emma:confidence="0">
                  <emma:literal>resumes</emma:literal>
                </emma:interpretation>
              </emma:one-of>
            </emma:emma>
          </inkml:annotationXML>
          <inkml:trace contextRef="#ctx0" brushRef="#br0">97 1996 547 0,'-2'4'873'0,"-1"-2"-603"0,0 2-115 0,9-4-45 15,6-5 10-15,3-2 21 0,7-7 18 16,5-8-27-16,5-6-39 0,7-7-28 0,5-6-22 16,2-5-12-16,4 0-7 0,-3-2-5 0,2-4-4 15,1 1 0-15,-7-1 1 0,2 0-5 0,-3 1-1 16,-5 5-6-16,0-3-2 0,1 12 0 16,1 4 3-16,-1 7 1 0,-2 5-1 0,-5 1-1 15,-3 4-4-15,-1 5-1 0,-4 4 4 0,-7 4-3 16,0 5 3-16,-7 4-3 0,1 5-5 0,-8 7 5 15,1 5 3-15,0 8 1 0,-7 7 5 16,1 4-5-16,-4 11-2 0,1-3 0 0,-5-1 0 16,1 2-2-16,2-7 2 0,-2 1-1 0,3-5-5 15,0-3 3-15,5-5-2 0,0-5 2 16,4-9 1-16,0-4-3 0,8-3 0 0,-4-5 3 16,8-5 6-16,5-4 4 0,-2-3 5 0,8-7-1 15,4-3-5-15,3-4 0 0,1-5-3 0,6-1 0 16,-1 0 5-16,-6 0-6 0,1-1-3 0,-6-4-2 15,0-2-5-15,-8-2 5 0,4-3 2 16,-2-1 0-16,-3-4-2 0,-2-1 1 0,-3 3 1 16,-2 2 2-16,0 0 5 0,-7 9-5 0,0 8 1 15,-2 5-1-15,-2 9 0 0,-5 6-2 0,2-1-9 16,-8 6-9-16,3 6-10 0,-10 7 7 0,-2 8 4 16,-5 12 9-16,-3 3 7 0,1 6-1 15,-2 9 0-15,-1-3-2 0,2 2-6 0,1 1 7 16,1-2 0-16,3-3 3 0,5 0 1 0,4-5-3 15,3-4-4-15,6-3-1 0,5-8 5 16,2-5-8-16,6-8 5 0,8-2 3 0,2-7 2 16,9-6 12-16,2-7 1 0,7-8 2 0,3-4-1 15,1-7-10-15,9-3-2 0,-2-4-2 0,2 0 4 16,2-4-3-16,-5 1 3 0,3-6-3 16,-2 1-5-16,-4 0 7 0,-1-2-1 0,-3 0 0 15,-2 3 8-15,-7-3-8 0,-2 3-2 0,-4 6 0 16,-3 4-3-16,-4 3 6 0,-7 8 1 0,-4 4 0 15,-4 3-2-15,2 7 5 0,-4-2 3 0,-4 4 1 16,2 2-6-16,0 0-15 0,0 5-13 16,0-2-8-16,-3 3 2 0,2 3 9 0,2 5 7 15,1 3 3-15,0 7-2 0,4 0 3 0,4 4 0 16,-3 3 5-16,7 3 6 0,-1 2-6 0,3-2 1 16,-1 0-1-16,3-1-2 0,-3-2 4 0,-2 3 3 15,0-4 0-15,-7 2 0 0,0-1-1 16,-9 2-3-16,-3 0 2 0,-9 5 5 0,-1-6-5 15,-8-2 2-15,-3-10-2 0,-5-2-5 0,2-7 8 16,-4 0-1-16,2-7 2 0,2-1 1 16,7-3-1-16,1-3 1 0,6-1 1 0,5-4 5 15,5 0-5-15,5-3-4 0,6-6-5 0,6 1-9 16,6-8 9-16,10 1 0 0,5-1 3 0,6 1 4 16,5-4-9-16,5 0 2 0,2-1 2 15,9-1 1-15,-1-1-1 0,7 0 5 0,-4-2-3 16,3-1-2-16,-5 2 5 0,-3-2-2 0,-2-3 0 15,-2 2 3-15,-11-3-3 0,-4 4-1 16,-14 4 0-16,-1 3 6 0,-14 2 1 0,-5 5 4 16,-4 6-4-16,-2-1-8 0,-13 5-2 0,2 2-3 15,-1 2-2-15,-6 5 6 0,0 2-9 0,6 2 4 16,-7 4-3-16,6 2-3 0,-4 5 6 16,7 2-4-16,1 2-1 0,4 4-3 0,7 2 0 15,3-4 3-15,4 7 5 0,8 0 4 0,9 0 0 16,4 1 0-16,3-3-3 0,4 1 1 0,6 0 2 15,-2-1 5-15,-3 1-2 0,-1 0-2 0,-6 0 0 16,-7-2-2-16,-5 2 5 0,-4 3 3 0,-10 0-2 16,-10-3 3-16,-6 1-1 0,-8-4 2 15,-4-4 6-15,-10-4-3 0,-3 2 0 0,-2-6-1 16,-7-1-3-16,6-3 1 0,-1-4-1 0,3 0 0 16,4-3-7-16,9-1 1 0,3-3-3 15,8 1-5-15,0-2-1 0,13-3-33 0,4-3-27 16,3-4-37-16,12-1-66 0,8-3-58 0,7-2-88 15,1 1-153-15,15-6-223 0,0 0-256 16</inkml:trace>
          <inkml:trace contextRef="#ctx0" brushRef="#br0" timeOffset="846.8431">2937 1290 1623 0,'-6'-6'397'0,"2"-3"-189"0,-4 0-68 15,5 6-36-15,4 5-21 0,1 1-18 0,-1 2-25 0,-2 6-15 16,-1 8-1-16,-1 8 0 0,-1 11 3 15,-2 8-5-15,-1 2 1 0,0 4-1 0,-3 1-4 16,4-3 0-16,-2-1-1 0,4 2 0 0,3-3 0 16,1-6-2-16,3-2-5 0,7-10-5 15,2-1 3-15,2-5-4 0,0-8 4 0,1-1 1 16,1-11 1-16,4-2 8 0,-2-8 1 0,6-9 2 16,0-1-2-16,3-10-4 0,0-4-4 0,1-2-3 15,-3-6 0-15,1 0-3 0,-7-4 2 16,2 2 3-16,-3-3-5 0,-4 0 2 0,4 3-4 15,-5-2-2-15,-1 7 2 0,-4 3-2 0,3 5 0 16,1 9-6-16,-3 5-1 0,-2 7-3 16,0 5 2-16,-4 4 5 0,-1 6-1 0,0 5 4 15,-1 8-1-15,-2 7 0 0,-1 5 2 0,1 4 0 16,-2-2 2-16,-1 3-4 0,0 0-1 0,3-1 0 16,-3 0 1-16,-2-2 2 0,5-3-2 15,1-2 0-15,5-1-3 0,1-7 0 0,-4-1 2 16,8-8-3-16,1-2 5 0,1-4 1 0,2-5 0 15,4-5 1-15,2-2 0 0,-1-4 4 16,6-6-3-16,1-4 3 0,0-3-3 0,1-5-4 0,0-2 6 16,-1 0-4-16,-1-5 3 0,-2 0-1 0,-2-4-4 15,2 1 1-15,-4 0 0 0,1 2 1 16,-3 3 1-16,4 1 0 0,-4 5-4 0,0 0-2 16,-1 5 2-16,-2 6-3 0,-7 5 3 0,2 6-1 15,-6 0-5-15,-3 3 1 0,1 1 1 16,-1 4 4-16,-1 9 1 0,-1 1 4 0,0 11 0 15,-6 1-6-15,4 5 4 0,-7 3-4 0,3 6 4 16,0-3 1-16,-3 3-4 0,3-3 2 0,0 1-4 16,-1-4 2-16,6-1 1 0,3-7 1 15,3 0-4-15,7-9 0 0,4-1 3 0,0-6-4 16,11-3 6-16,0-2 4 0,5-8-6 0,6-5 5 16,3-4-2-16,2-6-2 0,-1 0 3 0,2-7-1 15,-2 3-1-15,3-2-3 0,-5-5 1 16,1 3-3-16,-2-4 2 0,-1-1 3 0,-1 1-2 15,1-1 2-15,-1-2-4 0,-5-2 0 0,-2 0 4 16,0-3-2-16,-5-1 3 0,0-1-2 0,-7 4 1 16,-6 3 0-16,-6 6 1 0,0 9 6 15,-5 2-3-15,-4 5-1 0,-7 3-5 0,-2 3-7 16,-11 8 1-16,-2 4-3 0,-5 7 7 0,-7 8 1 16,-4 6 2-16,-1 9 7 0,4 2 2 0,1 5 7 15,0 4 0-15,7-3 3 0,-1 3-3 0,9-2-2 16,7-1 2-16,6-5-4 0,10-2 2 15,10-3 1-15,7-2 0 0,11-6 3 0,9-3 0 16,7-5 3-16,16-5-4 0,2-5 1 0,14-7-4 16,1-3-9-16,-1-1 5 0,8-4-9 15,-6-4 2-15,-2-3 1 0,-5-4-5 0,-10 0 6 16,-7-4-4-16,-8 2 3 0,-10 2-3 0,-6 2-11 16,-9-1-23-16,-6 3-35 0,-13-3-44 0,-5 3-63 15,-8 2-90-15,-7-1-134 0,-1 8-232 16,-10 2-941-16</inkml:trace>
          <inkml:trace contextRef="#ctx0" brushRef="#br0" timeOffset="36248.302">4965 1909 509 0,'8'-19'441'0,"0"-1"-338"0,4-8-48 0,-4 9-42 16,4 4-2-16,4 0 25 0,-5 3 42 16,1 2 38-16,-3-1 26 0,-5 7 12 0,-4 1-1 15,0 3-9-15,-1 1-40 0,-2 2-53 0,-5 0-40 16,-1 3-26-16,-5 7 15 0,-6 6 25 16,-5 6 16-16,-6 7 0 0,-3 1-4 0,0 5-5 15,1-2-6-15,7-2-2 0,0 0-9 0,7-2-3 16,6-3-9-16,3-4-8 0,8-6 5 15,2 1-9-15,4-3 6 0,5-2 5 0,5 3-2 16,2 0 8-16,2 0-2 0,5-1 1 0,3 2 0 16,1 0 1-16,-2 0 1 0,-1-1-2 0,-6-1 6 15,0 1-3-15,-11-3 12 0,-6 0 8 0,-2 1 5 16,-12 1 6-16,-9 1-3 0,-5 1 2 16,-7-1 2-16,-8 1 0 0,-5 0-1 0,-5-4-8 15,-1-3 0-15,0 1-15 0,1-3-5 0,3-1-6 16,4 0-23-16,3-1-28 0,3-2-70 15,3-2-194-15,5-1-408 0,4 0-830 0</inkml:trace>
        </inkml:traceGroup>
        <inkml:traceGroup>
          <inkml:annotationXML>
            <emma:emma xmlns:emma="http://www.w3.org/2003/04/emma" version="1.0">
              <emma:interpretation id="{C4D180B5-39D5-40E5-AC81-69D40298BA08}" emma:medium="tactile" emma:mode="ink">
                <msink:context xmlns:msink="http://schemas.microsoft.com/ink/2010/main" type="inkWord" rotatedBoundingBox="15101,16008 17283,15837 17472,18244 15290,18416"/>
              </emma:interpretation>
              <emma:one-of disjunction-type="recognition" id="oneOf1">
                <emma:interpretation id="interp5" emma:lang="en-IN" emma:confidence="0">
                  <emma:literal>for.</emma:literal>
                </emma:interpretation>
                <emma:interpretation id="interp6" emma:lang="en-IN" emma:confidence="0">
                  <emma:literal>for,</emma:literal>
                </emma:interpretation>
                <emma:interpretation id="interp7" emma:lang="en-IN" emma:confidence="0">
                  <emma:literal>for</emma:literal>
                </emma:interpretation>
                <emma:interpretation id="interp8" emma:lang="en-IN" emma:confidence="0">
                  <emma:literal>fol.</emma:literal>
                </emma:interpretation>
                <emma:interpretation id="interp9" emma:lang="en-IN" emma:confidence="0">
                  <emma:literal>fon.</emma:literal>
                </emma:interpretation>
              </emma:one-of>
            </emma:emma>
          </inkml:annotationXML>
          <inkml:trace contextRef="#ctx0" brushRef="#br0" timeOffset="2612.1792">6208 1007 1668 0,'-4'-22'101'0,"2"-9"-76"16,6-11-8-16,10 0 12 0,4 4 22 0,5-6 24 15,4-1 3-15,4-1-14 0,2-2-6 0,-2 1-13 16,7-5-11-16,-5-1 0 0,-1-1-7 0,-3 2 6 16,-1 2 12-16,-9 12 13 0,-2 6 1 15,-4 7 1-15,-2 7-7 0,-6 5-21 0,0 7 3 16,-5 2-9-16,0 4-19 0,-2 4-4 0,-1 5-7 15,-2 11 0-15,-6 13 10 0,-2 16 8 16,-7 17-1-16,0 10-2 0,-4 11 3 0,-1 9-8 16,0 6 5-16,-2 14-2 0,0 6-3 0,-2 6 7 15,1 12-8-15,-6-3 4 0,5 0-4 0,-1-1-4 16,2-7 0-16,1-6 0 0,-2-3 1 16,6-9 0-16,1-13 1 0,9-7-5 0,4-9-3 15,7-10 1-15,5-14-3 0,5-12 1 0,10-14-5 16,3-10-11-16,4-11-2 0,2-10 1 0,5-11 13 15,3-13 14-15,4-10 4 0,1-10 0 16,2-14-3-16,-6-10 1 0,-5-7-3 0,-6-4 5 16,-10-4-2-16,-5 2-5 0,-8-6 2 0,-7 1-6 15,-8 2 1-15,-4 0 2 0,-7 10 0 0,-3 6 2 16,-6 8-4-16,-1 7 2 0,-4 3-3 16,-3 8 1-16,1 4 2 0,-3 13-4 0,0 3 3 15,-1 8-3-15,4 1-1 0,2 6 6 0,5 3-4 16,9 3 2-16,8 3-2 0,3-3-12 0,11 2-32 15,4-2 1-15,8-2 3 0,7-1 13 0,6-3 32 16,11-4 1-16,7-4-2 0,6-3 4 16,7-1-3-16,6-5 0 0,3 0-1 0,1 7-4 15,3-5 2-15,-1 6 0 0,-7 2 2 0,-2 5-2 16,-7 7 1-16,-3 4-3 0,-6 6-2 16,-12 7 6-16,-2 8-3 0,-11 3 6 0,-4 9 0 15,-1 4-3-15,-11 2 3 0,-3 6-4 0,-6-1 4 16,1 2 0-16,-6-2 0 0,1 0-1 0,-5-7-4 15,4-1 3-15,0-5-3 0,2-5 1 16,4-9-4-16,3 0-6 0,6-7 1 0,6-5-1 16,1-4 6-16,8-4 8 0,1-3 5 0,6-4-1 15,4-7-2-15,5-4 0 0,0-1-2 0,2-6 2 16,1 0 0-16,-4 0-2 0,-5-5 2 0,-4-1 1 16,-2-2 1-16,-7-4 4 0,-2-2 2 15,-4 3 1-15,-4-1-2 0,-6 4 2 0,-7 3-2 16,0 5 1-16,-9 2 0 0,-4 9-7 0,-4 3-4 15,-3 5-10-15,-8 6-3 0,-2 2 2 0,0 5-1 16,-6 7 2-16,2 2 0 0,-2 5-1 0,6-2 2 16,1 5 0-16,9-2 1 0,6 2-7 15,10-2-4-15,0-2-16 0,12-2-2 0,4-6 7 16,12-1 10-16,0-4 17 0,12-4 7 0,9-3 2 16,9-7 2-16,6-5-3 0,6-6 1 15,3-2-3-15,0-3 0 0,1-2-4 0,-2 0-1 16,1 1 3-16,-6 3-4 0,-2-1 4 0,-4 7 0 15,-6 3-6-15,-5 5 4 0,-4 2-2 0,-3 4 2 16,-6 2 0-16,-4 4 3 0,-2 4 2 16,-3 2 5-16,-1 4 8 0,-5 6 8 0,-1 3 8 15,-2 4 0-15,1 6-2 0,-5-4-3 0,6 2-5 16,0-5 2-16,-1-5-4 0,2-1-4 0,6-5-3 16,6-2-5-16,3-3 2 0,5-4 0 0,5-4 0 15,6-3-7-15,5-3-40 0,-2-4-69 0,2-2-121 16,-4-3-218-16,-3-2-399 0,-4-2-524 15</inkml:trace>
          <inkml:trace contextRef="#ctx0" brushRef="#br0" timeOffset="35505.0494">8173 1690 1 0,'-2'-7'312'15,"-2"-7"-228"-15,1 0-51 0,-3 4-17 0,2 2 2 16,3 0 42-16,1 2 40 0,0 0 30 15,0-2 11-15,1 2-20 0,-1 2-18 0,4-2-15 16,-4 1-2-16,2-1 0 0,-2 2 4 16,0 0 13-16,0-1 7 0,0 2 4 0,-2 2-7 15,2-1-13-15,0 2-22 0,-4 0-15 0,3 2-16 0,1-1-15 16,-1-1-7-16,1 2-17 0,0-4-12 16,0 2-6-16,0 0-9 0,1 0 0 0,-1 2-3 15,1-2-12-15,3 1-10 0,-4-1 0 0,0 0 11 16,2 2 10-16,1 1 3 0,-2-2-25 15,-1 0-112-15,0 1-222 0,0 1-360 0,-4 1 214 16</inkml:trace>
        </inkml:traceGroup>
        <inkml:traceGroup>
          <inkml:annotationXML>
            <emma:emma xmlns:emma="http://www.w3.org/2003/04/emma" version="1.0">
              <emma:interpretation id="{57E0FA35-E5FC-4DB1-89D6-0A139985C860}" emma:medium="tactile" emma:mode="ink">
                <msink:context xmlns:msink="http://schemas.microsoft.com/ink/2010/main" type="inkWord" rotatedBoundingBox="18155,15878 21865,15587 21985,17110 18275,17401"/>
              </emma:interpretation>
              <emma:one-of disjunction-type="recognition" id="oneOf2">
                <emma:interpretation id="interp10" emma:lang="en-IN" emma:confidence="0">
                  <emma:literal>local</emma:literal>
                </emma:interpretation>
                <emma:interpretation id="interp11" emma:lang="en-IN" emma:confidence="0">
                  <emma:literal>toed</emma:literal>
                </emma:interpretation>
                <emma:interpretation id="interp12" emma:lang="en-IN" emma:confidence="0">
                  <emma:literal>hoed</emma:literal>
                </emma:interpretation>
                <emma:interpretation id="interp13" emma:lang="en-IN" emma:confidence="0">
                  <emma:literal>focal</emma:literal>
                </emma:interpretation>
                <emma:interpretation id="interp14" emma:lang="en-IN" emma:confidence="0">
                  <emma:literal>load</emma:literal>
                </emma:interpretation>
              </emma:one-of>
            </emma:emma>
          </inkml:annotationXML>
          <inkml:trace contextRef="#ctx0" brushRef="#br0" timeOffset="3309.3593">9027 1502 1874 0,'19'-22'124'16,"8"-13"-96"-16,12-7-17 0,1-1-3 16,0 4-2-16,0-1 1 0,1-5 9 0,-2 2 2 15,-3-7 4-15,-5 0 5 0,-3-4-4 0,0-5-3 16,-7 0-3-16,2-5 0 0,-7 1-1 0,-2 0 3 16,2 1 0-16,1 0-2 0,1-5 0 15,-4 0-2-15,5 0 2 0,-4 2 0 0,1 7-2 16,-3 8-1-16,1 2-1 0,-5 9 4 0,-2 8 3 15,-2 8 13-15,-3 10 16 0,-2 9 7 16,-4 4 2-16,2 0-19 0,1 3-29 0,0 0-16 0,-9 11-8 16,1 13 3-16,-10 15 9 0,-2 9 4 15,-5 10 0-15,1 12 1 0,-4 3 0 0,0 6-4 16,1 1 2-16,1 0-1 0,-1 2 2 0,1 2 3 16,-2-4-5-16,7 2 1 0,-1-4-4 0,7-8-4 15,8-7 4-15,4-11 1 0,8-8 3 16,6-7 3-16,7-8 3 0,3-6-2 0,4-8 3 15,3-3 6-15,3-7 0 0,6-10 1 0,-1-5-3 16,1-8-4-16,7-8 2 0,1-1-1 0,-1-6 2 16,1-2 2-16,-5-1-3 0,-4-4-1 15,-6-3 1-15,1-2 3 0,-7-5-5 0,-2 2 6 16,-6-4-6-16,-2 7-3 0,-1 5 9 0,-5 2-4 16,-2 13 6-16,-5 4 0 0,0 9 0 15,-1 6 0-15,-2 2-3 0,2-1-8 0,-2 4-9 16,1 5-5-16,-6 11-2 0,-4 7-2 0,-2 12 8 15,-3 1 1-15,2 4 4 0,0 3 6 0,2-2-7 16,1-1 0-16,9 0-4 0,3-6-2 16,3-4 1-16,10-2 4 0,1-4 1 0,6-6 1 15,8 0 2-15,3-8 0 0,1 1 3 0,7-7 7 16,1-4-9-16,3-3 0 0,-4-6-3 0,-3-5-3 16,-3-3 9-16,-4-3 1 0,-3-2 4 0,-1-6 2 15,-8-4 4-15,-5-2-1 0,-3-8 1 0,-9-3 3 16,-5-3-7-16,-6-3 0 0,-10 3-4 15,-5-1-4-15,-2 8 3 0,-11 3 3 0,-2 7 0 16,-10 3-3-16,0 5-3 0,-3 7-6 16,1 0 0-16,2 7 3 0,5 3-5 0,3 4-5 15,7 4-9-15,4 3-22 0,8 4-46 0,5 3-98 16,8 3-131-16,9 5-261 0,8 4-619 0</inkml:trace>
          <inkml:trace contextRef="#ctx0" brushRef="#br0" timeOffset="4121.2695">10974 840 1767 0,'-6'-7'98'0,"-8"0"-76"0,-6 1-25 0,5 6 5 16,-1 4 11-16,-7 5 14 0,-2 7 16 0,-10 4 10 15,-2 8 7-15,-10 5 9 0,4 5 9 0,-6-1 6 16,6 0 4-16,2 2-6 0,7-3-19 0,12-1-23 15,6-8-14-15,13 0-14 0,4-4-1 16,11-2 4-16,12-3-3 0,5-4 6 0,9-3-3 16,13-4-6-16,6-2-2 0,7-1 0 0,7-4-1 15,3-4 0-15,1 1-1 0,-3-3-7 16,6-2-1-16,-1-1 1 0,-6-4-7 0,4 1-1 16,-7-5-5-16,-4 1-5 0,-2-4 7 0,-6-2 3 15,-5-2 6-15,-8-1 3 0,-5-4 3 16,-13 0 3-16,-10-1 3 0,-3 0 6 0,-11 3 0 15,-3 5 8-15,-12 2-1 0,-6 4-8 0,0 4 3 16,-8 3-6-16,-8 3-3 0,-6 5 6 0,-6 4-6 16,-2 5-3-16,2 4-2 0,-3 8-2 15,-3 1 3-15,4 4 0 0,-1 4-1 0,6-1-4 16,10 2 2-16,5-2 0 0,8 1 0 0,9-1-2 16,2-2-7-16,11-5-3 0,9 2-3 0,4-5-1 15,4-4 1-15,10-5-2 0,8-3 2 0,6-9 2 16,5-2 3-16,2-4 1 0,3-3 5 0,-7-3 4 15,2-3-4-15,-9-2 4 0,-4-2 0 16,-8 3 1-16,-4 1 5 0,-4 2 3 0,-12 3 4 16,0 5 6-16,-6 3 5 0,-4 2 0 0,3 0-7 15,-2 3-9-15,-5 6-12 0,-1 1-5 0,-3 9-1 16,0 4 3-16,-3 6 5 0,1 0 0 16,3 0 0-16,1-2-6 0,7 0 0 0,3 0-3 15,5-3 5-15,6-4 4 0,5 0 0 0,9-7 6 16,4-4-1-16,9-4-2 0,2-6 6 15,1-4-2-15,1-5 3 0,0-5-1 0,-3-5-1 16,1-5-2-16,0-3 0 0,0-3 4 0,-1-6-2 16,1-4 1-16,-3-3-1 0,0-4-4 15,1 1 2-15,0-7-1 0,-5 2 2 0,5-3 1 16,-2-2-4-16,-3-1 0 0,2 1-1 0,-6 0 2 16,0 2 0-16,-9 4 3 0,1 3-2 0,-9 8-1 15,-6 7 9-15,-5 11 3 0,-1 5 5 0,-7 7 8 16,1 2-10-16,-6 4-6 0,1 7-7 0,-4 4-10 15,-6 8 1-15,-3 6 1 0,-2 13-1 0,-4 15-1 16,-4 6 6-16,3 9 1 0,-3 10 7 16,3 3 14-16,-2 2-5 0,4 5 6 0,4 1-5 15,3-5-6-15,10-4 1 0,9-7-1 0,8-7 0 16,8-10-1-16,11-1 6 0,4-6-1 16,5-7 3-16,7-2 4 0,4-7-4 15,6-6-1-15,2-8-1 0,3-7 0 0,-1-7-2 0,0-5-1 16,-1-8-12-16,2-7-36 0,-3-4-76 0,-10-5-155 15,-5-5-441-15,-8-6-965 0</inkml:trace>
        </inkml:traceGroup>
        <inkml:traceGroup>
          <inkml:annotationXML>
            <emma:emma xmlns:emma="http://www.w3.org/2003/04/emma" version="1.0">
              <emma:interpretation id="{FA356D5C-A61B-4E8C-81A5-621BD24FBE6D}" emma:medium="tactile" emma:mode="ink">
                <msink:context xmlns:msink="http://schemas.microsoft.com/ink/2010/main" type="inkWord" rotatedBoundingBox="23260,16914 25866,15656 26972,17949 24366,19206"/>
              </emma:interpretation>
              <emma:one-of disjunction-type="recognition" id="oneOf3">
                <emma:interpretation id="interp15" emma:lang="en-IN" emma:confidence="0">
                  <emma:literal>rest</emma:literal>
                </emma:interpretation>
                <emma:interpretation id="interp16" emma:lang="en-IN" emma:confidence="0">
                  <emma:literal>res)</emma:literal>
                </emma:interpretation>
                <emma:interpretation id="interp17" emma:lang="en-IN" emma:confidence="0">
                  <emma:literal>res,</emma:literal>
                </emma:interpretation>
                <emma:interpretation id="interp18" emma:lang="en-IN" emma:confidence="0">
                  <emma:literal>yes</emma:literal>
                </emma:interpretation>
                <emma:interpretation id="interp19" emma:lang="en-IN" emma:confidence="0">
                  <emma:literal>res</emma:literal>
                </emma:interpretation>
              </emma:one-of>
            </emma:emma>
          </inkml:annotationXML>
          <inkml:trace contextRef="#ctx0" brushRef="#br0" timeOffset="27676.9734">22040-413 2416 0,'-7'-20'88'16,"5"-4"-37"-16,-2-2-27 0,4 13 1 0,4 7 6 16,-3 2 12-16,0 3 5 0,-1 1-9 0,0 0-18 15,0 2-21-15,0 4-8 0,0 4-3 16,2 11 9-16,-2 11 6 0,-2 8 5 0,-2 12 10 15,-5 5-1-15,-2 3 5 0,-2 2-3 0,-2-5-8 16,2 3-2-16,-2 0-4 0,-2 0 1 16,-2-2-3-16,4-2 4 0,0-2-11 0,2 1-22 15,1-5-55-15,1-3-123 0,6-5-175 0,1-8-373 16,-2-10-713-16</inkml:trace>
          <inkml:trace contextRef="#ctx0" brushRef="#br0" timeOffset="28901.1286">23720-315 407 0,'0'-12'700'0,"2"-5"-268"15,-1 0-101-15,-1 5-52 0,0 6-53 0,-1 3-62 16,1 3-79-16,0 0-52 0,0 5-26 0,-2 2-15 16,-2 9 8-16,-5 5 5 0,-2 9 4 15,4 5 3-15,-1 3 1 0,4 3 3 0,-1 5-2 16,1 0 8-16,1 4 0 0,1 3-2 0,0 3 3 16,0 6-9-16,-2 0-1 0,2 4-2 0,-2 4 0 15,-5-1 1-15,-3 2-5 0,-4-1 0 16,-9-3-11-16,-7-1-12 0,-13-1-17 0,-6-2-13 15,-4-7-8-15,-4-8 5 0,-3-6 14 0,-1-7 15 16,4-11 14-16,0-10 9 0,12-7 3 0,0-9 4 16,15-9-5-16,0-9-5 0,8-5-4 15,9-8-2-15,8-4-1 0,7-5-5 0,7-4-3 16,12-4-10-16,2-3 1 0,10 2 2 0,3 1-2 16,4 3 5-16,9 2 1 0,7-1-1 0,4-3 6 15,6-3-2-15,2-3 6 0,3-1 1 16,4 5-11-16,-3-2-31 0,-7-2-45 0,-8-4-35 15,-6-1-17-15,-5-2 13 0,-5-2 37 0,-2-1 31 16,-7-3 31-16,-3 0 19 0,0 4 11 16,-4 3 9-16,-4 6 13 0,-2 7 23 0,-8 7 24 0,-2 9 30 15,-6 3 15-15,1 7 5 0,-1 7-8 16,2 7-21-16,-1 0-24 0,-2 5-27 0,0 3-38 16,0 1-20-16,2 5-6 0,-1 9 8 0,1 12 22 15,-2 13 21-15,0 13 4 0,-5 6 1 0,0 2-2 16,2 3-6-16,-1-1-1 0,0 1-3 15,-1-2 0-15,1-4-1 0,-4-2-3 0,7-2-2 16,1-6-3-16,1-5-1 0,0-8 1 0,7-7 1 16,-4-6 1-16,3-6-1 0,-3-9 3 15,-1-5 2-15,1-4 12 0,0-4 12 0,0 0 1 16,4-5-3-16,-3-4-11 0,7-3-9 0,-1-4 1 16,1 3-2-16,2-1 4 0,-1 4-3 0,2 6-3 15,-3 2 1-15,-2 5-4 0,-3 0 4 16,4 7-2-16,1 3 3 0,-1 3 1 0,2 5-3 15,2-3 4-15,4 3 1 0,6-2 3 0,7 0 0 16,3-6-2-16,11-2-12 0,3-5-54 0,8-9-130 16,4-1-390-16,1-9-1031 0</inkml:trace>
        </inkml:traceGroup>
        <inkml:traceGroup>
          <inkml:annotationXML>
            <emma:emma xmlns:emma="http://www.w3.org/2003/04/emma" version="1.0">
              <emma:interpretation id="{8AA6D723-C667-4905-AC8C-81C4F89F0A2E}" emma:medium="tactile" emma:mode="ink">
                <msink:context xmlns:msink="http://schemas.microsoft.com/ink/2010/main" type="inkWord" rotatedBoundingBox="30947,15183 33747,14963 33879,16639 31079,16859"/>
              </emma:interpretation>
              <emma:one-of disjunction-type="recognition" id="oneOf4">
                <emma:interpretation id="interp20" emma:lang="en-IN" emma:confidence="0">
                  <emma:literal>High</emma:literal>
                </emma:interpretation>
                <emma:interpretation id="interp21" emma:lang="en-IN" emma:confidence="0">
                  <emma:literal>thigh</emma:literal>
                </emma:interpretation>
                <emma:interpretation id="interp22" emma:lang="en-IN" emma:confidence="0">
                  <emma:literal>Thigh</emma:literal>
                </emma:interpretation>
                <emma:interpretation id="interp23" emma:lang="en-IN" emma:confidence="0">
                  <emma:literal>Hugh</emma:literal>
                </emma:interpretation>
                <emma:interpretation id="interp24" emma:lang="en-IN" emma:confidence="0">
                  <emma:literal>Haigh</emma:literal>
                </emma:interpretation>
              </emma:one-of>
            </emma:emma>
          </inkml:annotationXML>
          <inkml:trace contextRef="#ctx0" brushRef="#br0" timeOffset="7382.7529">19780 724 2344 0,'-3'-9'85'0,"-3"1"-133"0,6-1-30 15,7 5-6-15,4 2 1 0,4 2 3 0,-2 0-272 16,2 3-875-16</inkml:trace>
          <inkml:trace contextRef="#ctx0" brushRef="#br0" timeOffset="7706.2755">20072 888 2453 0,'7'-1'110'0,"-3"1"-95"16,5 0-19-16,0 2 17 0,5 5 19 0,-1 3 7 15,5 2-4-15,-6 4-11 0,-3 9-2 16,0 1-1-16,3 4 0 0,-2 3-3 0,-5 0 0 0,3 1-4 16,-5-1-4-16,-2 0 1 0,3-2-2 15,0-2-1-15,0-4-2 0,2-3-3 0,0-5 1 16,4-1 5-16,-5-7 8 0,5 0 6 0,-6-4 15 15,5-5 6-15,-5-2 6 0,4-4 7 0,-1-3-9 16,3-3-7-16,3-7-8 0,0-3-12 0,0-4-6 16,1-1-4-16,-1-2-5 0,2-3 0 15,0-1-1-15,7 0-3 0,-3-6-4 0,4 3-10 16,2 2-32-16,6 0-45 0,-4 7-75 0,4 3-109 16,-6 7-174-16,-2 7-273 0,-1 4-807 15</inkml:trace>
          <inkml:trace contextRef="#ctx0" brushRef="#br0" timeOffset="8380.815">21387 1073 1 0,'6'-23'236'0,"2"-9"95"0,1-6-37 0,-5 6-5 16,4 8-5-16,-4 3-12 0,-1 5-35 15,5-1-43-15,-6 5-37 0,7 5-33 0,-4-1-25 16,-2 2-24-16,5 3-28 0,-6 2-24 0,8 4-16 15,0 4-6-15,0 5 5 0,9 3-5 0,-3 6 3 16,-2 6 0-16,2 1-1 0,-3 8 8 0,-1-1 0 16,0 1 2-16,-4 2-3 0,-4-3 1 15,0-1-2-15,0-1 0 0,-4-2 4 0,-4-2-5 16,1-4 1-16,0-4-3 0,1-2-5 0,-4-4 5 16,5-4-3-16,0-5 5 0,1-4 8 0,0-2 13 15,-2-1 12-15,2-2-2 0,0-4-4 0,0-5-20 16,2-5-6-16,3-7-5 0,0-1-4 15,5-5 6-15,-2 0-5 0,4-3 3 0,3-1 1 16,7-2-3-16,1 2 1 0,3 0-2 0,2 0 4 16,3 4-3-16,-2 1 3 0,6 2 4 15,-4 8-6-15,4 5 4 0,-4 4-5 0,-1 5-3 16,-8 7-2-16,1-1-2 0,-9 7 3 0,0 0-8 16,-1 3 4-16,-1 7 4 0,-5 3 0 0,-3 7 7 15,-4 1-1-15,-3 2 6 0,-2-1-5 16,2 0 4-16,-1-2 1 0,-1-1-9 0,4 0 1 15,1-3-35-15,1-5-84 0,3 1-165 0,-3-4-393 16,2-1-942-16</inkml:trace>
          <inkml:trace contextRef="#ctx0" brushRef="#br0" timeOffset="9390.8302">22294 1172 988 0,'6'-6'213'0,"13"-3"-187"0,7-5-5 16,2 5 49-16,8 2 39 0,-3-2 29 0,4-2-9 16,-5 3-14-16,1-4-5 0,-3 0 3 0,-1 0-3 15,2-1-5-15,-1-2-9 0,-4-3-15 16,1-1-11-16,-1-2-19 0,-3-1-8 0,-3 4-8 16,1-3-6-16,-7 5 8 0,-2 1-4 0,-7 5 3 15,-2-1 4-15,-3 4-4 0,-2 2-3 16,0 2-7-16,-8 0-13 0,1 3-13 0,-9 2-5 15,1 1-3-15,-8 6 0 0,-5 4 0 0,-6 2-2 16,-2 7 4-16,3 1 4 0,-3 6 0 0,0 3 3 16,3 1-3-16,7 1-2 0,4-1 0 0,10-1-1 15,9-6 3-15,5-2-3 0,5 1 10 16,7-4-2-16,3-1 4 0,11 0 4 0,1-4-5 16,7-3 7-16,4-4-3 0,2 0 0 0,2-3 3 15,2-4-5-15,3-4 2 0,-3-4-1 16,3-6 3-16,-3 2-6 0,-3-5 2 0,-1-1 2 15,-3-4-7-15,0-1 7 0,-5-2 0 0,3-5-1 16,-6-3 6-16,-3-2-3 0,-4-1 0 0,-3 0-4 16,-1-6 2-16,-4 9-4 0,-7-3-1 0,2 7 10 15,-6 8-6-15,-2 1 2 0,-2 7-2 16,-2 2-8-16,1 2 1 0,-5 3-7 0,6 3-3 16,-1-1-11-16,1 2-15 0,1 2-4 0,-1 1 3 15,-1 6 8-15,-2 3 11 0,4 2 2 0,4 2-1 16,2 1-1-16,4 3 10 0,4 1 1 15,3 4 6-15,6-3-2 0,1 1-3 0,4 2 1 16,0-3-3-16,3-1 2 0,3 3-1 0,-3-3 3 16,-2-1 0-16,-5 0-4 0,-4-1 8 15,-8-5-6-15,-6 2 3 0,-6-1-1 0,-3 2-13 0,-8-2 2 16,-5 0-3-16,-9-2 4 0,-3 0 11 16,-7 2 2-16,5-3 1 0,-1 2 0 0,3-6 3 15,6 1-4-15,1 0 2 0,7-3 1 0,2-1-8 16,2-4 6-16,6 1-1 0,3-2-1 0,1-2-1 15,1 2-5-15,1 0-10 0,3-1-5 16,0-4 2-16,6-1-1 0,1-1 11 0,3-2 5 16,1 0-3-16,5-1 10 0,-2-2-1 0,7 0 1 15,-2-5 7-15,1 2-6 0,2-2 2 0,-1-3-1 16,-1 0 3-16,-5-1-6 0,4-1 2 16,-1 1 1-16,1-1-7 0,-4-2 7 0,3 0-3 15,-6 2 0-15,4 0 4 0,-5-1-4 0,-2 4 3 16,1-3-3-16,-1 3 1 0,3-2-2 15,-2 0 1-15,-2 2 6 0,1 2-4 0,-1 0 4 16,2 0-2-16,-3 1-6 0,-1 1 4 0,-5 0-3 16,5 3 5-16,-4 0 2 0,-1 3 0 0,-3 0 7 15,-3 1 2-15,0 0 3 0,-1 2-3 0,-2 2-3 16,0-1-7-16,-2 2-9 0,2 1-1 16,-1 2-13-16,0 0-6 0,0 2-4 0,2 1-6 15,-5 4 9-15,-1 0 3 0,-2 6 4 0,-2 0 0 16,0 6 5-16,6 3 0 0,-2 1 1 0,2 1 2 15,2 0-6-15,1 0 4 0,6 0 4 16,1 5 1-16,2-3 5 0,3 2-2 0,-1 0 2 16,3 0 2-16,-1 0 0 0,4 2 0 0,-2 0-4 15,0 0 7-15,3-1 4 0,-3 2 10 16,0 0 11-16,0 0-3 0,1-1 7 0,-2-6-6 16,-4-2-3-16,-1-7 5 0,-4-5 5 0,-2-4 20 15,-8-3 4-15,-6 0 4 0,-4-3-12 0,-16-1-18 16,-6-4-11-16,-4-1-16 0,-9-8-4 0,-2-1-17 15,-4-5-31-15,-2 1-52 0,-1 1-96 16,-2 3-186-16,1-1-444 0,-3 4-763 0</inkml:trace>
        </inkml:traceGroup>
      </inkml:traceGroup>
      <inkml:traceGroup>
        <inkml:annotationXML>
          <emma:emma xmlns:emma="http://www.w3.org/2003/04/emma" version="1.0">
            <emma:interpretation id="{6CCFBC3F-4C10-4073-A0EE-5F5CDBD21E9F}" emma:medium="tactile" emma:mode="ink">
              <msink:context xmlns:msink="http://schemas.microsoft.com/ink/2010/main" type="line" rotatedBoundingBox="25630,16436 33242,16437 33241,17189 25629,17188"/>
            </emma:interpretation>
          </emma:emma>
        </inkml:annotationXML>
        <inkml:traceGroup>
          <inkml:annotationXML>
            <emma:emma xmlns:emma="http://www.w3.org/2003/04/emma" version="1.0">
              <emma:interpretation id="{55537415-7821-4A72-A8D4-CECD8BEEEC32}" emma:medium="tactile" emma:mode="ink">
                <msink:context xmlns:msink="http://schemas.microsoft.com/ink/2010/main" type="inkWord" rotatedBoundingBox="28250,16436 33242,16437 33241,17167 28249,17166"/>
              </emma:interpretation>
              <emma:one-of disjunction-type="recognition" id="oneOf5">
                <emma:interpretation id="interp25" emma:lang="en-IN" emma:confidence="0">
                  <emma:literal>boniness</emma:literal>
                </emma:interpretation>
                <emma:interpretation id="interp26" emma:lang="en-IN" emma:confidence="0">
                  <emma:literal>son Liveness</emma:literal>
                </emma:interpretation>
                <emma:interpretation id="interp27" emma:lang="en-IN" emma:confidence="0">
                  <emma:literal>son liveness</emma:literal>
                </emma:interpretation>
                <emma:interpretation id="interp28" emma:lang="en-IN" emma:confidence="0">
                  <emma:literal>on Liveness</emma:literal>
                </emma:interpretation>
                <emma:interpretation id="interp29" emma:lang="en-IN" emma:confidence="0">
                  <emma:literal>on liveness</emma:literal>
                </emma:interpretation>
              </emma:one-of>
            </emma:emma>
          </inkml:annotationXML>
          <inkml:trace contextRef="#ctx0" brushRef="#br0" timeOffset="5219.8723">14212 1545 2031 0,'-10'-15'206'0,"-4"-7"-131"0,2-5-38 16,16-4 4-16,8-2 22 0,10-8 10 15,3-4 1-15,5 2-16 0,6-6-20 0,5 2-12 16,1-6-9-16,8 1-1 0,-1 3-5 0,0 1 3 15,0 6-5-15,-1 3-1 0,-5 5 4 0,0 4-5 16,-7 5 2-16,-1 5-1 0,-4 7-6 16,-5 4 1-16,-2 5-3 0,-8 3-2 0,-3 4 2 15,-2 3 0-15,-6 0 3 0,-1 3 1 0,-6 5 4 16,-2 6-3-16,-6 4 3 0,1 6-1 16,-3 1-5-16,0 4 2 0,-3 0-3 0,2 3 1 15,0 1 0-15,1-2 0 0,3-3-2 0,5-4-4 16,1-3 5-16,6-8-8 0,1-2 2 0,7-3 5 15,1-4-4-15,4-2 9 0,7-5 0 0,1-5 2 16,7-2 4-16,0-5 0 0,5-7 1 16,4 1-5-16,-3-4 2 0,4-6-6 0,-2-1 2 15,1 0 2-15,-1-6-1 0,1 1 3 0,-1-2-2 16,-4-3 3-16,-3-1 3 0,-1-4 2 16,-4-3-1-16,-2 1-2 0,-4-2-3 0,-3 8-5 0,-5 5 1 15,-3 5 4-15,-4 12 1 0,-4 1 5 16,-6 10-6-16,-4-2-9 0,-3 5-9 0,-4 4-6 15,-5 1 0-15,-7 10 3 0,-1 4 5 0,-5 5 1 16,-5 8 1-16,0 2 3 0,0 5-3 16,0 5 1-16,6 2-2 0,-2 1-2 0,8 0 5 15,7 1 0-15,3-4 1 0,9-4-1 0,0-5-4 16,10-2-3-16,2-9 1 0,3-3 1 0,7-5-2 16,5-6 13-16,4-3 2 0,15-6 3 15,1-3 10-15,7-6-11 0,3-3 1 0,5-3-2 16,1-3-4-16,-1-6 2 0,6-1-2 0,-6 1 3 15,-3-3-2-15,-7-3 4 0,-7-1-1 16,1-3-1-16,-10-3 7 0,0 0-5 0,-5 5 3 16,-8 0 0-16,1 1-7 0,-5 6 4 0,-4 4-2 15,-1 2-1-15,-2 9-1 0,-3-1 0 0,-1 7-2 16,2 0-2-16,-2 2-8 0,-1 2-10 0,1 1-1 16,5 2 4-16,0 3 2 0,3 6 12 15,0 3-1-15,4 6 2 0,5 7 6 0,1 1-3 16,-1 6 0-16,2 2-7 0,-3 1 2 0,-1 2-3 15,0-1 4-15,1 1 6 0,-3-3-8 0,-4-1 9 16,-4-4-1-16,-4-6 0 0,-7-1 1 0,-3-2-4 16,-8-5 2-16,-6-2 0 0,0-2 6 15,-12-4-1-15,6-3-2 0,-7-3 2 0,6-3-6 16,0-1 2-16,5-3-3 0,5 0-3 0,3-4-4 16,7-5-36-16,2 0-49 0,7-2-72 15,2-3-120-15,10-4-141 0,4 0-218 0,9-6-432 16</inkml:trace>
          <inkml:trace contextRef="#ctx0" brushRef="#br0" timeOffset="5721.1991">16755 309 407 0,'-6'-16'481'16,"1"-6"-247"-16,-2-3-15 0,4 6 26 0,3 2 22 15,0 4-16-15,2-1-48 0,2 5-52 0,-1 0-41 16,1 4-26-16,-4 0-25 0,0 3-13 0,0 2-19 16,0 1-5-16,0-1-7 0,0 1-11 15,0-1-1-15,0 0-6 0,0 2-2 0,0 0 5 16,0-1 1-16,0 4 3 0,1-2-1 0,-1-1 3 16,0 1-2-16,0 0 1 0,0 0 6 0,0-2-3 15,0 1 7-15,-1-1 1 0,1-1 0 16,0 2 6-16,0-2-4 0,0 0-1 0,0 0-4 15,0-2-4-15,0 2-3 0,0 0-1 0,0 0-1 16,0 0-6-16,0 0 6 0,0 0-3 16,0 0-2-16,0 0 6 0,0 0-7 0,0 0 4 15,1 0 0-15,-2 0-2 0,1 0-2 0,0 2 0 16,0 1 3-16,0 4-4 0,-3-1 5 0,2 4-1 16,-2 3-2-16,-1 3 6 0,0 3-6 15,1 5 2-15,-4 7 0 0,2 9-6 0,-2 7 4 16,-1 10 0-16,0 8 2 0,-5 12 1 0,-3 8 2 15,0 12-3-15,-4 6-4 0,-2 10 7 16,-2 4-7-16,-2 4 4 0,1 4 5 0,-3 0-5 0,1-2 5 16,-4 0-1-16,3-2-4 0,-7 1 4 0,4 2-8 15,-2 0-4-15,2-7-2 0,0-6-8 16,0-12-10-16,-1-8-29 0,0-15-48 0,1-2-39 16,2-7-33-16,0-6-137 0,1-8-52 0,5-12-33 15,-5-13-156-15,10-15-232 0,0-15 707 0</inkml:trace>
          <inkml:trace contextRef="#ctx0" brushRef="#br0" timeOffset="6078.5055">16525 855 1900 0,'16'-18'113'0,"7"-4"-79"0,11-4-40 0,7 10-12 16,6 5 12-16,4 6 6 0,1 4 10 0,1 3 2 16,-2 10-3-16,-7 7-1 0,-2 9-3 0,-4 6 6 15,-4 4-7-15,-6 6 4 0,-4 5 7 0,-8 2-1 16,-6 0 12-16,-10-2-2 0,-12-3-3 15,-9-4 2-15,-4-1-2 0,-10-6 0 0,-10-3-4 16,-8-3-4-16,-8-6-3 0,-2-4-2 0,-2-3-2 16,2-7-1-16,2-3-3 0,2-4-1 0,5-7-7 15,12-2-19-15,6-4-39 0,13-6-54 16,11 0-63-16,7-1-68 0,16-5-84 0,7-3-85 16,13-4-65-16,9-2 50 0,11-3 433 0,7 2 0 15</inkml:trace>
          <inkml:trace contextRef="#ctx0" brushRef="#br0" timeOffset="6743.951">17558 858 1 0,'1'0'539'0,"-1"3"-171"0,-3 0-100 15,-7 3-31-15,0 6-46 0,-8 3-23 16,-7 6-34-16,-3 6-37 0,-8 2-31 0,1 3-7 16,-4 3 0-16,4-3 5 0,3 1 8 0,-1-2-3 15,7-5-7-15,6-2-13 0,7-7-13 0,6-3-10 16,6-2-7-16,5 0 1 0,2 2 1 15,8-4 3-15,9 1 3 0,3-4 1 0,9-4-2 16,8 0-7-16,0-5-2 0,9-2-8 0,5-3 0 16,-1-7 5-16,-2 2-6 0,-3-4 1 0,-7-1-5 15,-9 0-4-15,-8-6 3 0,-5 0 4 16,-8-2 2-16,-8 0-6 0,-10-5-3 0,-4 2-11 16,-12-1-3-16,-3 2 0 0,-5 7 1 0,-5 0 7 15,-7 3 4-15,1 5 4 0,-2 2 1 0,3 0 2 16,3 2-1-16,7 1-2 0,7-1 3 15,7 2 0-15,7-1-2 0,7 1 0 0,4 1-9 16,4-2-2-16,11-4-2 0,2 1 1 0,17-6 2 16,3 2 1-16,12 0 4 0,2 1-2 15,2 5 4-15,1 3-2 0,1 1-2 0,-3-2 3 0,1 6-4 16,-9 6-1-16,-4 5-1 0,-2 7-3 16,-3 2 3-16,-3 5 4 0,-9 3 6 0,-6 2-4 15,-4 3 2-15,-7 3-1 0,-5 1-2 0,-3-1 5 16,-4 6 1-16,-4-5 3 0,-5-1 1 0,-4 1-2 15,-2-4-1-15,-1 0-1 0,-5-6 3 0,2-3 4 16,-1-5-1-16,-2-5 3 0,11-7 2 16,0 1 0-16,2-8 6 0,7-2 2 0,-2-4-6 15,2 0-6-15,3-3-2 0,5-7-7 0,-1-4 0 16,2-8 7-16,9-2-5 0,-1 0 1 16,6-6-1-16,3-1-4 0,3-2 2 0,3-1 3 15,1 0-1-15,5 4 2 0,-2 0 0 0,3 5-4 16,-2 4 1-16,0 1-5 0,-1 9 0 15,-4 5 0-15,1 1-3 0,-2 8 0 0,-1 2 1 16,-4 2 0-16,0 4 4 0,-1 5-2 0,-5 2 4 16,-1 7-2-16,-3 5 2 0,2 2-2 0,-5 9 1 15,-5 3 4-15,1 4-4 0,-3 4-1 16,0-3 7-16,-4-1-3 0,0 1 6 0,-3-8 5 16,2 1-9-16,-6-4 2 0,5-1-3 0,-4-4 0 15,4-3-7-15,-3 0-33 0,2-7-58 0,0-3-106 16,2-6-146-16,-1-5-246 0,2-1-383 15,2-6 209-15</inkml:trace>
          <inkml:trace contextRef="#ctx0" brushRef="#br0" timeOffset="7261.7994">19290 854 1371 0,'4'-11'351'0,"4"-3"-227"0,0-1-74 0,-2 4 11 0,-5 3 30 15,-1 4 29-15,-3 0 8 0,-7-1-33 16,-3-1-46-16,-5 6-29 0,-5 2-9 0,-4 5 1 16,-8 2 5-16,4 2 6 0,-5 5 1 0,8-1-1 15,3 3-1-15,4-2-7 0,4 2-9 16,8-4-12-16,2 0-3 0,7 0 2 0,4 1 8 16,7 1 9-16,3-2 0 0,4 1-4 0,3 1-6 15,5 1 2-15,2 2 2 0,8 3 0 0,-2-1 2 16,-1 3-7-16,-2 3 3 0,-3-2-1 0,-2 1 2 15,-8-4 3-15,-4 0-3 0,-6 0 3 0,-4-4-4 16,-8-1 5-16,-6-2 0 0,-7 3 3 16,-6-6 5-16,-8 2-8 0,-2-3 0 0,-3 0-1 15,-3-5-5-15,4 0 5 0,4-5 4 0,4-2-1 16,11-4-3-16,3-1 1 0,1-1-7 0,9-2-13 16,3-1-11-16,3-5-16 0,5 1-2 15,0-4 5-15,5 0 10 0,9-2 9 0,0-3 2 16,11 2 4-16,0-1 0 0,9-1-1 0,1 2-2 15,0 4 4-15,5-3 9 0,3 2-4 0,1 2 3 16,2 1-1-16,-1 0-6 0,-2 3 5 16,-2 0 7-16,-8 1 0 0,-3 3 5 0,-5-3 2 15,-6 3-5-15,-4 2 5 0,-10 3 4 0,-7 1 1 16,-1 2 8-16,-5 2-3 0,-1-2-1 16,-3 6 13-16,1 3 5 0,-7 8 7 0,1 1 0 15,0 6-11-15,-6 0-9 0,3 0-7 0,1-3-1 16,-1 1-3-16,4-1-2 0,1-3-4 15,-3-1-4-15,7-5-11 0,2 0-36 0,1-3-88 16,0-4-154-16,2-2-329 0,4-3-930 0</inkml:trace>
          <inkml:trace contextRef="#ctx0" brushRef="#br0" timeOffset="8001.15">20650 1134 1788 0,'9'-2'100'0,"7"-3"-92"16,11-4-12-16,9 2 15 0,2 1 7 0,3 0 9 16,1-2-2-16,-6-1-2 0,-2-1-2 15,0-1 2-15,-7 0 1 0,-1-3 1 0,-7-1 9 16,1-3 1-16,-4-3-1 0,-3 0 2 0,-1-1-4 15,-8 1 9-15,2 3 11 0,-9 1 1 0,-2 3 3 16,-3 3-13-16,-2 4-11 0,-7 2-13 0,1 5-10 16,-2 2-8-16,-6 2-4 0,-3 8 3 0,-6 3-2 15,1 3 1-15,-5 6 4 0,8 1-1 16,-2 6 2-16,4-1 1 0,6 4-3 0,6-2 0 16,6-2 1-16,7 1-1 0,9-4-1 0,4 1 5 15,6-5-4-15,6 1 0 0,8-1-2 16,6-5-15-16,3-5-24 0,3-3-85 0,-1-1-121 15,4-4-169-15,-5-5-204 0,1-2-246 0,-3-5 590 16</inkml:trace>
          <inkml:trace contextRef="#ctx0" brushRef="#br0" timeOffset="28168.4196">21768 153 988 0,'-1'-11'653'16,"1"-3"-518"-16,2 1-80 0,10 3 10 0,4 1 22 16,10 0 30-16,2 1 7 0,10-4-26 0,2 4-23 15,7-1-27-15,4 0-18 0,4 0-8 0,0 0-10 16,1 1 2-16,-2-4-7 0,-3-2 6 16,-3 0-6-16,-7 0 0 0,-3-4 4 0,-6-1-9 0,0-5 7 15,-4-4-4-15,-9-1-1 0,1-3 1 16,-6 1 2-16,-3-2 0 0,-5 4 1 0,4-1 1 15,-6 4-1-15,2 6 0 0,-3 3 1 0,-2 6-6 16,1 5 4-16,-2 2-8 0,0 2-8 0,-2 5-10 16,2 0-11-16,0 3 4 0,2 4 9 15,-4 8 19-15,2 7 9 0,-2 9 2 0,-4 3 1 16,4 4-7-16,-1-1 3 0,0 4-7 0,-2-3-1 16,2-2 4-16,1-1-6 0,0-3 5 15,2-2-3-15,3-3-1 0,0-2 1 0,3-5 0 16,1-2 1-16,4-4-4 0,1-6 3 0,1-4-3 15,2-2-2-15,1-4 2 0,4-2-15 0,3-7-13 16,0-2-18-16,4-6-15 0,5-2-1 16,-7-5 6-16,1-1 18 0,-8 1 16 0,3-2 14 15,-8-3 11-15,-4-1 2 0,3 0 9 0,-2 2 2 16,-1 3 4-16,-3 6 5 0,-4 3 2 0,5 4 7 16,-3 3 1-16,-4 2 2 0,1 4-10 15,1 3-10-15,-4 0-15 0,2 5-10 0,0-1 9 16,-1 3-4-16,1 4 12 0,-1 6 3 0,-2 3-5 15,0 1 4-15,-1-2-5 0,3 0 1 0,2-1-1 16,3-3 1-16,2 2 1 0,3-3-7 16,-1-3-10-16,9 0-55 0,-6-6-102 0,4-1-182 15,2-5-453-15,1-6-395 0</inkml:trace>
          <inkml:trace contextRef="#ctx0" brushRef="#br0" timeOffset="28303.5173">23325-444 1119 0,'-3'-3'251'0,"-5"-3"-201"16,7-2-87-16,-1 7-20 0,4 4 1 16,-1 2 12-16,6 1 34 0,-3 3 14 0,4 1-11 15,4 5-80-15,1 1-155 0,7 5-202 0,3-2 5 16,4-2 439-16</inkml:trace>
        </inkml:traceGroup>
      </inkml:traceGroup>
    </inkml:traceGroup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05-28T16:35:52.3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FBAB57B-EE5D-4068-B6C2-D379F8702B12}" emma:medium="tactile" emma:mode="ink">
          <msink:context xmlns:msink="http://schemas.microsoft.com/ink/2010/main" type="inkDrawing" rotatedBoundingBox="5624,71 20637,-2 20666,5928 5654,6002" semanticType="enclosure" shapeName="Other">
            <msink:sourceLink direction="with" ref="{C7F4CDDF-D2C6-4B99-9A09-083ECDF30958}"/>
          </msink:context>
        </emma:interpretation>
      </emma:emma>
    </inkml:annotationXML>
    <inkml:trace contextRef="#ctx0" brushRef="#br0">1032 6030 139 0,'-13'-21'113'16,"-3"-2"17"-16,-6-3-2 0,6 9-27 0,6 8-39 15,3-2-16-15,0 6-8 0,3 1 1 0,4 1-3 16,0 2-16-16,2-1-25 0,4 2-27 0,0 0-2 16,7 0 8-16,4 2 16 0,13-1 15 15,5 2 1-15,10 1-5 0,2 0-1 0,7-2-3 16,6 2-14-16,5 0-3 0,2-1 1 0,4-1 10 15,7-2 11-15,2 0 2 0,10-3 0 16,1-5-2-16,6 2 2 0,4-3 2 0,5 0 1 16,12-4-4-16,8 2 3 0,-1-3 2 0,7 2 1 15,-1 0 5-15,2 0-3 0,6 1 5 16,-1-2 1-16,8 3 2 0,7-2 4 0,5-2 2 16,1 2 0-16,6-3-2 0,10 1-5 0,1-5-2 15,12 1-2-15,5-1-1 0,2 1-1 0,12-4-2 16,5 1-2-16,8-3 0 0,4 2 5 0,6 0-1 15,8-3-1-15,6 3 2 0,0-1-8 0,2 1-4 16,2-2-1-16,2 3-11 0,-5-1-2 16,5-2 0-16,-6 2-3 0,4-1 7 0,-7 0 3 15,6-2-2-15,-7 1 3 0,6 2 4 0,-4-3-1 16,2 1 5-16,-4-1 1 0,0 2 0 0,-2 1 1 16,-2-1-1-16,-1 1 3 0,-6 1-2 15,5 0 2-15,-9-1-1 0,-5-2 1 0,-7 1-1 16,-10-3-2-16,-4-1-1 0,-10 5 0 0,-9-1 0 15,-8 4 1-15,-10-3 0 0,-12 2-2 0,-9 2-1 16,-15 0 1-16,-11 1 0 0,-6 1 0 16,-7 1-7-16,-3-1-21 0,-7 1-10 0,-7-3-7 15,-6 2-4-15,-8 1 7 0,-3 0 3 0,-9-4 4 16,-6 4 12-16,-4-6 13 0,-7 2 11 16,-2 0 12-16,-8-1 3 0,1 0 4 0,-7 2 8 15,0-3 4-15,-6-1 11 0,0 4 9 0,-7-4-9 16,0 1-6-16,-7 2-8 0,2-2-9 0,-4 2 0 15,-1-2-2-15,0 0-10 0,-2-1-3 0,-1-1-3 16,0-4 1-16,0 0 1 0,1-3 0 16,5-1-1-16,-1-3-1 0,2-3 7 0,1-6 1 15,0 1 10-15,0-3-1 0,1 0 3 0,-2 2-4 16,-4-3-4-16,1-3-2 0,-4-3-10 0,-4-3 2 16,-2-3-7-16,-2-4-2 0,0 1-2 0,-4-4-7 15,-1-2 1-15,-3-3-6 0,-2-1-3 16,1-1 7-16,-1-2 0 0,-2-3 6 0,1-1 5 15,-1-2 0-15,2 4 0 0,2-2-1 0,-5 2 1 16,7-3-4-16,-1 0-3 0,0 0 11 16,0-2-16-16,3 2 4 0,3-2 2 0,0-4-9 15,3-2 15-15,1 1-1 0,-1 0 3 0,4 3 3 16,-4 4 2-16,4 3 5 0,-4 7-6 0,0 2-3 16,-1 6 0-16,-4 1-2 0,-1 5 5 15,-7 4-1-15,-2 2 0 0,-5 4-1 0,0 0-3 16,-5 2 1-16,-1-2-4 0,-2 2-4 0,-1 5-1 15,-2 4-6-15,-6 0 0 0,-5 1-1 0,-5 0 4 16,-3 0-1-16,-2 2 0 0,-3-2 0 16,-4 3-3-16,2-1 1 0,-8-1 4 0,-1 5 1 15,-2-1 1-15,-5 4-1 0,-6 1-1 16,-3-2-1-16,-9 3 2 0,-2 5 2 0,-4-3 0 16,-6 5 3-16,-6-2 0 0,-2 5 5 0,-6 1 7 15,-11 0 1-15,-15 4 1 0,-10 1-1 0,-5-2-3 16,-8 2-4-16,-10 0-2 0,-4-3-2 0,-12-3-1 15,-4 2 2-15,-4 0-3 0,-4-2-1 0,-1 1 0 16,-5 0 0-16,-6-1 4 0,1 3 0 16,1 1 1-16,-6 0 1 0,-1 1 2 0,-6 2 0 15,2 2 0-15,-5 0 1 0,-8 2-2 0,3 1-3 16,-6 1 0-16,0 1-2 0,1 1-1 0,-2 0 3 16,-3 3-2-16,4-2 2 0,2 4 3 15,1 0 0-15,1-2-1 0,4 2 0 0,2 3-1 16,-2 0-4-16,2 2 1 0,0 3-3 0,-2-2 0 15,3 5 1-15,3-1 1 0,6-4 1 0,5 3 2 16,3-2 0-16,10 0 2 0,8 0-1 16,12-2 0-16,4 3 0 0,10-2-1 0,10 0-2 15,15-1 0-15,5 2 1 0,9-3-2 0,8 2 1 16,4-1-5-16,12 2-2 0,1-3-1 0,12 1 0 16,5 2 0-16,3 0 0 0,2 3-1 0,6 1-1 15,4 2 2-15,1-3-3 0,2 1 2 16,5 1-1-16,1 0 1 0,10 0 5 0,5 0 3 15,5-1 4-15,3-4 5 0,8-3 1 0,8 1 2 16,6-4-1-16,6-4 1 0,0 1 4 0,10-5 14 16,4-1 8-16,3 0 9 0,1 2 3 15,2-2-11-15,-1 0-13 0,0 0-17 0,0 0-23 16,2 1-18-16,-1-1-18 0,0 0-24 0,5 0 16 16,-2 2 29-16,0 2 26 0,8 2 29 0,0 2-3 15,3 3-14-15,3 3-1 0,0 5-3 16,-2 6-2-16,7 6 4 0,0 7-4 0,-2 9-1 15,4 11-16-15,0 7-1 0,1 16 4 0,1 15 15 16,7 15 31-16,-3 11 7 0,3 12 7 16,-1 11 1-16,-4 5 0 0,3 9 8 0,-8 7 10 15,-5 11 11-15,-5 20-3 0,-14 16-22 0,-8 16-33 16,-11 16-53-16,-8 11-49 0,1 8-10 0,10 10 5 16,7 5 17-16,17 11 31 0,18 11 14 15,14 11-71-15,5 15-237 0,5 12 41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761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62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30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72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59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20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75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73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327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94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68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295D1-C627-42AC-B830-8757161CB24E}" type="datetimeFigureOut">
              <a:rPr lang="en-IN" smtClean="0"/>
              <a:t>28-05-2023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99B3-99AA-4596-97D6-824F64169FF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844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24" Type="http://schemas.openxmlformats.org/officeDocument/2006/relationships/customXml" Target="../ink/ink12.xml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19.emf"/><Relationship Id="rId18" Type="http://schemas.openxmlformats.org/officeDocument/2006/relationships/customXml" Target="../ink/ink22.xml"/><Relationship Id="rId26" Type="http://schemas.openxmlformats.org/officeDocument/2006/relationships/customXml" Target="../ink/ink26.xml"/><Relationship Id="rId3" Type="http://schemas.openxmlformats.org/officeDocument/2006/relationships/image" Target="../media/image14.emf"/><Relationship Id="rId21" Type="http://schemas.openxmlformats.org/officeDocument/2006/relationships/image" Target="../media/image23.emf"/><Relationship Id="rId7" Type="http://schemas.openxmlformats.org/officeDocument/2006/relationships/image" Target="../media/image16.emf"/><Relationship Id="rId12" Type="http://schemas.openxmlformats.org/officeDocument/2006/relationships/customXml" Target="../ink/ink19.xml"/><Relationship Id="rId17" Type="http://schemas.openxmlformats.org/officeDocument/2006/relationships/image" Target="../media/image21.emf"/><Relationship Id="rId25" Type="http://schemas.openxmlformats.org/officeDocument/2006/relationships/image" Target="../media/image25.emf"/><Relationship Id="rId2" Type="http://schemas.openxmlformats.org/officeDocument/2006/relationships/customXml" Target="../ink/ink14.xml"/><Relationship Id="rId16" Type="http://schemas.openxmlformats.org/officeDocument/2006/relationships/customXml" Target="../ink/ink21.xml"/><Relationship Id="rId20" Type="http://schemas.openxmlformats.org/officeDocument/2006/relationships/customXml" Target="../ink/ink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.xml"/><Relationship Id="rId11" Type="http://schemas.openxmlformats.org/officeDocument/2006/relationships/image" Target="../media/image18.emf"/><Relationship Id="rId24" Type="http://schemas.openxmlformats.org/officeDocument/2006/relationships/customXml" Target="../ink/ink25.xml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23" Type="http://schemas.openxmlformats.org/officeDocument/2006/relationships/image" Target="../media/image24.emf"/><Relationship Id="rId10" Type="http://schemas.openxmlformats.org/officeDocument/2006/relationships/customXml" Target="../ink/ink18.xml"/><Relationship Id="rId19" Type="http://schemas.openxmlformats.org/officeDocument/2006/relationships/image" Target="../media/image22.emf"/><Relationship Id="rId4" Type="http://schemas.openxmlformats.org/officeDocument/2006/relationships/customXml" Target="../ink/ink15.xml"/><Relationship Id="rId9" Type="http://schemas.openxmlformats.org/officeDocument/2006/relationships/image" Target="../media/image17.emf"/><Relationship Id="rId14" Type="http://schemas.openxmlformats.org/officeDocument/2006/relationships/customXml" Target="../ink/ink20.xml"/><Relationship Id="rId22" Type="http://schemas.openxmlformats.org/officeDocument/2006/relationships/customXml" Target="../ink/ink24.xml"/><Relationship Id="rId27" Type="http://schemas.openxmlformats.org/officeDocument/2006/relationships/image" Target="../media/image2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13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12" Type="http://schemas.openxmlformats.org/officeDocument/2006/relationships/customXml" Target="../ink/ink32.xml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9.xml"/><Relationship Id="rId11" Type="http://schemas.openxmlformats.org/officeDocument/2006/relationships/image" Target="../media/image31.emf"/><Relationship Id="rId5" Type="http://schemas.openxmlformats.org/officeDocument/2006/relationships/image" Target="../media/image28.emf"/><Relationship Id="rId15" Type="http://schemas.openxmlformats.org/officeDocument/2006/relationships/image" Target="../media/image33.emf"/><Relationship Id="rId10" Type="http://schemas.openxmlformats.org/officeDocument/2006/relationships/customXml" Target="../ink/ink31.xml"/><Relationship Id="rId4" Type="http://schemas.openxmlformats.org/officeDocument/2006/relationships/customXml" Target="../ink/ink28.xml"/><Relationship Id="rId9" Type="http://schemas.openxmlformats.org/officeDocument/2006/relationships/image" Target="../media/image30.emf"/><Relationship Id="rId14" Type="http://schemas.openxmlformats.org/officeDocument/2006/relationships/customXml" Target="../ink/ink3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9.emf"/><Relationship Id="rId3" Type="http://schemas.openxmlformats.org/officeDocument/2006/relationships/image" Target="../media/image34.emf"/><Relationship Id="rId7" Type="http://schemas.openxmlformats.org/officeDocument/2006/relationships/image" Target="../media/image36.emf"/><Relationship Id="rId12" Type="http://schemas.openxmlformats.org/officeDocument/2006/relationships/customXml" Target="../ink/ink39.xml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6.xml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5" Type="http://schemas.openxmlformats.org/officeDocument/2006/relationships/image" Target="../media/image40.emf"/><Relationship Id="rId10" Type="http://schemas.openxmlformats.org/officeDocument/2006/relationships/customXml" Target="../ink/ink38.xml"/><Relationship Id="rId4" Type="http://schemas.openxmlformats.org/officeDocument/2006/relationships/customXml" Target="../ink/ink35.xml"/><Relationship Id="rId9" Type="http://schemas.openxmlformats.org/officeDocument/2006/relationships/image" Target="../media/image37.emf"/><Relationship Id="rId14" Type="http://schemas.openxmlformats.org/officeDocument/2006/relationships/customXml" Target="../ink/ink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.xml"/><Relationship Id="rId13" Type="http://schemas.openxmlformats.org/officeDocument/2006/relationships/image" Target="../media/image46.emf"/><Relationship Id="rId18" Type="http://schemas.openxmlformats.org/officeDocument/2006/relationships/customXml" Target="../ink/ink49.xml"/><Relationship Id="rId26" Type="http://schemas.openxmlformats.org/officeDocument/2006/relationships/customXml" Target="../ink/ink53.xml"/><Relationship Id="rId3" Type="http://schemas.openxmlformats.org/officeDocument/2006/relationships/image" Target="../media/image41.emf"/><Relationship Id="rId21" Type="http://schemas.openxmlformats.org/officeDocument/2006/relationships/image" Target="../media/image50.emf"/><Relationship Id="rId7" Type="http://schemas.openxmlformats.org/officeDocument/2006/relationships/image" Target="../media/image43.emf"/><Relationship Id="rId12" Type="http://schemas.openxmlformats.org/officeDocument/2006/relationships/customXml" Target="../ink/ink46.xml"/><Relationship Id="rId17" Type="http://schemas.openxmlformats.org/officeDocument/2006/relationships/image" Target="../media/image48.emf"/><Relationship Id="rId25" Type="http://schemas.openxmlformats.org/officeDocument/2006/relationships/image" Target="../media/image52.emf"/><Relationship Id="rId2" Type="http://schemas.openxmlformats.org/officeDocument/2006/relationships/customXml" Target="../ink/ink41.xml"/><Relationship Id="rId16" Type="http://schemas.openxmlformats.org/officeDocument/2006/relationships/customXml" Target="../ink/ink48.xml"/><Relationship Id="rId20" Type="http://schemas.openxmlformats.org/officeDocument/2006/relationships/customXml" Target="../ink/ink50.xml"/><Relationship Id="rId29" Type="http://schemas.openxmlformats.org/officeDocument/2006/relationships/image" Target="../media/image54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3.xml"/><Relationship Id="rId11" Type="http://schemas.openxmlformats.org/officeDocument/2006/relationships/image" Target="../media/image45.emf"/><Relationship Id="rId24" Type="http://schemas.openxmlformats.org/officeDocument/2006/relationships/customXml" Target="../ink/ink52.xml"/><Relationship Id="rId5" Type="http://schemas.openxmlformats.org/officeDocument/2006/relationships/image" Target="../media/image42.emf"/><Relationship Id="rId15" Type="http://schemas.openxmlformats.org/officeDocument/2006/relationships/image" Target="../media/image47.emf"/><Relationship Id="rId23" Type="http://schemas.openxmlformats.org/officeDocument/2006/relationships/image" Target="../media/image51.emf"/><Relationship Id="rId28" Type="http://schemas.openxmlformats.org/officeDocument/2006/relationships/customXml" Target="../ink/ink54.xml"/><Relationship Id="rId10" Type="http://schemas.openxmlformats.org/officeDocument/2006/relationships/customXml" Target="../ink/ink45.xml"/><Relationship Id="rId19" Type="http://schemas.openxmlformats.org/officeDocument/2006/relationships/image" Target="../media/image49.emf"/><Relationship Id="rId31" Type="http://schemas.openxmlformats.org/officeDocument/2006/relationships/image" Target="../media/image55.emf"/><Relationship Id="rId4" Type="http://schemas.openxmlformats.org/officeDocument/2006/relationships/customXml" Target="../ink/ink42.xml"/><Relationship Id="rId9" Type="http://schemas.openxmlformats.org/officeDocument/2006/relationships/image" Target="../media/image44.emf"/><Relationship Id="rId14" Type="http://schemas.openxmlformats.org/officeDocument/2006/relationships/customXml" Target="../ink/ink47.xml"/><Relationship Id="rId22" Type="http://schemas.openxmlformats.org/officeDocument/2006/relationships/customXml" Target="../ink/ink51.xml"/><Relationship Id="rId27" Type="http://schemas.openxmlformats.org/officeDocument/2006/relationships/image" Target="../media/image53.emf"/><Relationship Id="rId30" Type="http://schemas.openxmlformats.org/officeDocument/2006/relationships/customXml" Target="../ink/ink5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image" Target="../media/image61.emf"/><Relationship Id="rId18" Type="http://schemas.openxmlformats.org/officeDocument/2006/relationships/customXml" Target="../ink/ink64.xml"/><Relationship Id="rId26" Type="http://schemas.openxmlformats.org/officeDocument/2006/relationships/customXml" Target="../ink/ink68.xml"/><Relationship Id="rId3" Type="http://schemas.openxmlformats.org/officeDocument/2006/relationships/image" Target="../media/image56.emf"/><Relationship Id="rId21" Type="http://schemas.openxmlformats.org/officeDocument/2006/relationships/image" Target="../media/image65.emf"/><Relationship Id="rId7" Type="http://schemas.openxmlformats.org/officeDocument/2006/relationships/image" Target="../media/image58.emf"/><Relationship Id="rId12" Type="http://schemas.openxmlformats.org/officeDocument/2006/relationships/customXml" Target="../ink/ink61.xml"/><Relationship Id="rId17" Type="http://schemas.openxmlformats.org/officeDocument/2006/relationships/image" Target="../media/image63.emf"/><Relationship Id="rId25" Type="http://schemas.openxmlformats.org/officeDocument/2006/relationships/image" Target="../media/image67.emf"/><Relationship Id="rId33" Type="http://schemas.openxmlformats.org/officeDocument/2006/relationships/image" Target="../media/image71.emf"/><Relationship Id="rId2" Type="http://schemas.openxmlformats.org/officeDocument/2006/relationships/customXml" Target="../ink/ink56.xml"/><Relationship Id="rId16" Type="http://schemas.openxmlformats.org/officeDocument/2006/relationships/customXml" Target="../ink/ink63.xml"/><Relationship Id="rId20" Type="http://schemas.openxmlformats.org/officeDocument/2006/relationships/customXml" Target="../ink/ink65.xml"/><Relationship Id="rId29" Type="http://schemas.openxmlformats.org/officeDocument/2006/relationships/image" Target="../media/image69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8.xml"/><Relationship Id="rId11" Type="http://schemas.openxmlformats.org/officeDocument/2006/relationships/image" Target="../media/image60.emf"/><Relationship Id="rId24" Type="http://schemas.openxmlformats.org/officeDocument/2006/relationships/customXml" Target="../ink/ink67.xml"/><Relationship Id="rId32" Type="http://schemas.openxmlformats.org/officeDocument/2006/relationships/customXml" Target="../ink/ink71.xml"/><Relationship Id="rId5" Type="http://schemas.openxmlformats.org/officeDocument/2006/relationships/image" Target="../media/image57.emf"/><Relationship Id="rId15" Type="http://schemas.openxmlformats.org/officeDocument/2006/relationships/image" Target="../media/image62.emf"/><Relationship Id="rId23" Type="http://schemas.openxmlformats.org/officeDocument/2006/relationships/image" Target="../media/image66.emf"/><Relationship Id="rId28" Type="http://schemas.openxmlformats.org/officeDocument/2006/relationships/customXml" Target="../ink/ink69.xml"/><Relationship Id="rId10" Type="http://schemas.openxmlformats.org/officeDocument/2006/relationships/customXml" Target="../ink/ink60.xml"/><Relationship Id="rId19" Type="http://schemas.openxmlformats.org/officeDocument/2006/relationships/image" Target="../media/image64.emf"/><Relationship Id="rId31" Type="http://schemas.openxmlformats.org/officeDocument/2006/relationships/image" Target="../media/image70.emf"/><Relationship Id="rId4" Type="http://schemas.openxmlformats.org/officeDocument/2006/relationships/customXml" Target="../ink/ink57.xml"/><Relationship Id="rId9" Type="http://schemas.openxmlformats.org/officeDocument/2006/relationships/image" Target="../media/image59.emf"/><Relationship Id="rId14" Type="http://schemas.openxmlformats.org/officeDocument/2006/relationships/customXml" Target="../ink/ink62.xml"/><Relationship Id="rId22" Type="http://schemas.openxmlformats.org/officeDocument/2006/relationships/customXml" Target="../ink/ink66.xml"/><Relationship Id="rId27" Type="http://schemas.openxmlformats.org/officeDocument/2006/relationships/image" Target="../media/image68.emf"/><Relationship Id="rId30" Type="http://schemas.openxmlformats.org/officeDocument/2006/relationships/customXml" Target="../ink/ink7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5.xml"/><Relationship Id="rId13" Type="http://schemas.openxmlformats.org/officeDocument/2006/relationships/image" Target="../media/image77.emf"/><Relationship Id="rId18" Type="http://schemas.openxmlformats.org/officeDocument/2006/relationships/customXml" Target="../ink/ink80.xml"/><Relationship Id="rId26" Type="http://schemas.openxmlformats.org/officeDocument/2006/relationships/customXml" Target="../ink/ink84.xml"/><Relationship Id="rId3" Type="http://schemas.openxmlformats.org/officeDocument/2006/relationships/image" Target="../media/image72.emf"/><Relationship Id="rId21" Type="http://schemas.openxmlformats.org/officeDocument/2006/relationships/image" Target="../media/image81.emf"/><Relationship Id="rId7" Type="http://schemas.openxmlformats.org/officeDocument/2006/relationships/image" Target="../media/image74.emf"/><Relationship Id="rId12" Type="http://schemas.openxmlformats.org/officeDocument/2006/relationships/customXml" Target="../ink/ink77.xml"/><Relationship Id="rId17" Type="http://schemas.openxmlformats.org/officeDocument/2006/relationships/image" Target="../media/image79.emf"/><Relationship Id="rId25" Type="http://schemas.openxmlformats.org/officeDocument/2006/relationships/image" Target="../media/image83.emf"/><Relationship Id="rId2" Type="http://schemas.openxmlformats.org/officeDocument/2006/relationships/customXml" Target="../ink/ink72.xml"/><Relationship Id="rId16" Type="http://schemas.openxmlformats.org/officeDocument/2006/relationships/customXml" Target="../ink/ink79.xml"/><Relationship Id="rId20" Type="http://schemas.openxmlformats.org/officeDocument/2006/relationships/customXml" Target="../ink/ink81.xml"/><Relationship Id="rId29" Type="http://schemas.openxmlformats.org/officeDocument/2006/relationships/image" Target="../media/image8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4.xml"/><Relationship Id="rId11" Type="http://schemas.openxmlformats.org/officeDocument/2006/relationships/image" Target="../media/image76.emf"/><Relationship Id="rId24" Type="http://schemas.openxmlformats.org/officeDocument/2006/relationships/customXml" Target="../ink/ink83.xml"/><Relationship Id="rId5" Type="http://schemas.openxmlformats.org/officeDocument/2006/relationships/image" Target="../media/image73.emf"/><Relationship Id="rId15" Type="http://schemas.openxmlformats.org/officeDocument/2006/relationships/image" Target="../media/image78.emf"/><Relationship Id="rId23" Type="http://schemas.openxmlformats.org/officeDocument/2006/relationships/image" Target="../media/image82.emf"/><Relationship Id="rId28" Type="http://schemas.openxmlformats.org/officeDocument/2006/relationships/customXml" Target="../ink/ink85.xml"/><Relationship Id="rId10" Type="http://schemas.openxmlformats.org/officeDocument/2006/relationships/customXml" Target="../ink/ink76.xml"/><Relationship Id="rId19" Type="http://schemas.openxmlformats.org/officeDocument/2006/relationships/image" Target="../media/image80.emf"/><Relationship Id="rId4" Type="http://schemas.openxmlformats.org/officeDocument/2006/relationships/customXml" Target="../ink/ink73.xml"/><Relationship Id="rId9" Type="http://schemas.openxmlformats.org/officeDocument/2006/relationships/image" Target="../media/image75.emf"/><Relationship Id="rId14" Type="http://schemas.openxmlformats.org/officeDocument/2006/relationships/customXml" Target="../ink/ink78.xml"/><Relationship Id="rId22" Type="http://schemas.openxmlformats.org/officeDocument/2006/relationships/customXml" Target="../ink/ink82.xml"/><Relationship Id="rId27" Type="http://schemas.openxmlformats.org/officeDocument/2006/relationships/image" Target="../media/image8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9.xml"/><Relationship Id="rId13" Type="http://schemas.openxmlformats.org/officeDocument/2006/relationships/image" Target="../media/image91.emf"/><Relationship Id="rId18" Type="http://schemas.openxmlformats.org/officeDocument/2006/relationships/customXml" Target="../ink/ink94.xml"/><Relationship Id="rId26" Type="http://schemas.openxmlformats.org/officeDocument/2006/relationships/customXml" Target="../ink/ink98.xml"/><Relationship Id="rId39" Type="http://schemas.openxmlformats.org/officeDocument/2006/relationships/image" Target="../media/image104.emf"/><Relationship Id="rId3" Type="http://schemas.openxmlformats.org/officeDocument/2006/relationships/image" Target="../media/image86.emf"/><Relationship Id="rId21" Type="http://schemas.openxmlformats.org/officeDocument/2006/relationships/image" Target="../media/image95.emf"/><Relationship Id="rId34" Type="http://schemas.openxmlformats.org/officeDocument/2006/relationships/customXml" Target="../ink/ink102.xml"/><Relationship Id="rId42" Type="http://schemas.openxmlformats.org/officeDocument/2006/relationships/customXml" Target="../ink/ink106.xml"/><Relationship Id="rId47" Type="http://schemas.openxmlformats.org/officeDocument/2006/relationships/image" Target="../media/image108.emf"/><Relationship Id="rId7" Type="http://schemas.openxmlformats.org/officeDocument/2006/relationships/image" Target="../media/image88.emf"/><Relationship Id="rId12" Type="http://schemas.openxmlformats.org/officeDocument/2006/relationships/customXml" Target="../ink/ink91.xml"/><Relationship Id="rId17" Type="http://schemas.openxmlformats.org/officeDocument/2006/relationships/image" Target="../media/image93.emf"/><Relationship Id="rId25" Type="http://schemas.openxmlformats.org/officeDocument/2006/relationships/image" Target="../media/image97.emf"/><Relationship Id="rId33" Type="http://schemas.openxmlformats.org/officeDocument/2006/relationships/image" Target="../media/image101.emf"/><Relationship Id="rId38" Type="http://schemas.openxmlformats.org/officeDocument/2006/relationships/customXml" Target="../ink/ink104.xml"/><Relationship Id="rId46" Type="http://schemas.openxmlformats.org/officeDocument/2006/relationships/customXml" Target="../ink/ink108.xml"/><Relationship Id="rId2" Type="http://schemas.openxmlformats.org/officeDocument/2006/relationships/customXml" Target="../ink/ink86.xml"/><Relationship Id="rId16" Type="http://schemas.openxmlformats.org/officeDocument/2006/relationships/customXml" Target="../ink/ink93.xml"/><Relationship Id="rId20" Type="http://schemas.openxmlformats.org/officeDocument/2006/relationships/customXml" Target="../ink/ink95.xml"/><Relationship Id="rId29" Type="http://schemas.openxmlformats.org/officeDocument/2006/relationships/image" Target="../media/image99.emf"/><Relationship Id="rId41" Type="http://schemas.openxmlformats.org/officeDocument/2006/relationships/image" Target="../media/image10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8.xml"/><Relationship Id="rId11" Type="http://schemas.openxmlformats.org/officeDocument/2006/relationships/image" Target="../media/image90.emf"/><Relationship Id="rId24" Type="http://schemas.openxmlformats.org/officeDocument/2006/relationships/customXml" Target="../ink/ink97.xml"/><Relationship Id="rId32" Type="http://schemas.openxmlformats.org/officeDocument/2006/relationships/customXml" Target="../ink/ink101.xml"/><Relationship Id="rId37" Type="http://schemas.openxmlformats.org/officeDocument/2006/relationships/image" Target="../media/image103.emf"/><Relationship Id="rId40" Type="http://schemas.openxmlformats.org/officeDocument/2006/relationships/customXml" Target="../ink/ink105.xml"/><Relationship Id="rId45" Type="http://schemas.openxmlformats.org/officeDocument/2006/relationships/image" Target="../media/image107.emf"/><Relationship Id="rId5" Type="http://schemas.openxmlformats.org/officeDocument/2006/relationships/image" Target="../media/image87.emf"/><Relationship Id="rId15" Type="http://schemas.openxmlformats.org/officeDocument/2006/relationships/image" Target="../media/image92.emf"/><Relationship Id="rId23" Type="http://schemas.openxmlformats.org/officeDocument/2006/relationships/image" Target="../media/image96.emf"/><Relationship Id="rId28" Type="http://schemas.openxmlformats.org/officeDocument/2006/relationships/customXml" Target="../ink/ink99.xml"/><Relationship Id="rId36" Type="http://schemas.openxmlformats.org/officeDocument/2006/relationships/customXml" Target="../ink/ink103.xml"/><Relationship Id="rId10" Type="http://schemas.openxmlformats.org/officeDocument/2006/relationships/customXml" Target="../ink/ink90.xml"/><Relationship Id="rId19" Type="http://schemas.openxmlformats.org/officeDocument/2006/relationships/image" Target="../media/image94.emf"/><Relationship Id="rId31" Type="http://schemas.openxmlformats.org/officeDocument/2006/relationships/image" Target="../media/image100.emf"/><Relationship Id="rId44" Type="http://schemas.openxmlformats.org/officeDocument/2006/relationships/customXml" Target="../ink/ink107.xml"/><Relationship Id="rId4" Type="http://schemas.openxmlformats.org/officeDocument/2006/relationships/customXml" Target="../ink/ink87.xml"/><Relationship Id="rId9" Type="http://schemas.openxmlformats.org/officeDocument/2006/relationships/image" Target="../media/image89.emf"/><Relationship Id="rId14" Type="http://schemas.openxmlformats.org/officeDocument/2006/relationships/customXml" Target="../ink/ink92.xml"/><Relationship Id="rId22" Type="http://schemas.openxmlformats.org/officeDocument/2006/relationships/customXml" Target="../ink/ink96.xml"/><Relationship Id="rId27" Type="http://schemas.openxmlformats.org/officeDocument/2006/relationships/image" Target="../media/image98.emf"/><Relationship Id="rId30" Type="http://schemas.openxmlformats.org/officeDocument/2006/relationships/customXml" Target="../ink/ink100.xml"/><Relationship Id="rId35" Type="http://schemas.openxmlformats.org/officeDocument/2006/relationships/image" Target="../media/image102.emf"/><Relationship Id="rId43" Type="http://schemas.openxmlformats.org/officeDocument/2006/relationships/image" Target="../media/image10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2.xml"/><Relationship Id="rId13" Type="http://schemas.openxmlformats.org/officeDocument/2006/relationships/image" Target="../media/image114.emf"/><Relationship Id="rId3" Type="http://schemas.openxmlformats.org/officeDocument/2006/relationships/image" Target="../media/image109.emf"/><Relationship Id="rId7" Type="http://schemas.openxmlformats.org/officeDocument/2006/relationships/image" Target="../media/image111.emf"/><Relationship Id="rId12" Type="http://schemas.openxmlformats.org/officeDocument/2006/relationships/customXml" Target="../ink/ink114.xml"/><Relationship Id="rId2" Type="http://schemas.openxmlformats.org/officeDocument/2006/relationships/customXml" Target="../ink/ink10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1.xml"/><Relationship Id="rId11" Type="http://schemas.openxmlformats.org/officeDocument/2006/relationships/image" Target="../media/image113.emf"/><Relationship Id="rId5" Type="http://schemas.openxmlformats.org/officeDocument/2006/relationships/image" Target="../media/image110.emf"/><Relationship Id="rId10" Type="http://schemas.openxmlformats.org/officeDocument/2006/relationships/customXml" Target="../ink/ink113.xml"/><Relationship Id="rId4" Type="http://schemas.openxmlformats.org/officeDocument/2006/relationships/customXml" Target="../ink/ink110.xml"/><Relationship Id="rId9" Type="http://schemas.openxmlformats.org/officeDocument/2006/relationships/image" Target="../media/image1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8.xml"/><Relationship Id="rId13" Type="http://schemas.openxmlformats.org/officeDocument/2006/relationships/image" Target="../media/image120.emf"/><Relationship Id="rId18" Type="http://schemas.openxmlformats.org/officeDocument/2006/relationships/customXml" Target="../ink/ink123.xml"/><Relationship Id="rId26" Type="http://schemas.openxmlformats.org/officeDocument/2006/relationships/customXml" Target="../ink/ink127.xml"/><Relationship Id="rId3" Type="http://schemas.openxmlformats.org/officeDocument/2006/relationships/image" Target="../media/image115.emf"/><Relationship Id="rId21" Type="http://schemas.openxmlformats.org/officeDocument/2006/relationships/image" Target="../media/image124.emf"/><Relationship Id="rId7" Type="http://schemas.openxmlformats.org/officeDocument/2006/relationships/image" Target="../media/image117.emf"/><Relationship Id="rId12" Type="http://schemas.openxmlformats.org/officeDocument/2006/relationships/customXml" Target="../ink/ink120.xml"/><Relationship Id="rId17" Type="http://schemas.openxmlformats.org/officeDocument/2006/relationships/image" Target="../media/image122.emf"/><Relationship Id="rId25" Type="http://schemas.openxmlformats.org/officeDocument/2006/relationships/image" Target="../media/image126.emf"/><Relationship Id="rId33" Type="http://schemas.openxmlformats.org/officeDocument/2006/relationships/image" Target="../media/image130.emf"/><Relationship Id="rId2" Type="http://schemas.openxmlformats.org/officeDocument/2006/relationships/customXml" Target="../ink/ink115.xml"/><Relationship Id="rId16" Type="http://schemas.openxmlformats.org/officeDocument/2006/relationships/customXml" Target="../ink/ink122.xml"/><Relationship Id="rId20" Type="http://schemas.openxmlformats.org/officeDocument/2006/relationships/customXml" Target="../ink/ink124.xml"/><Relationship Id="rId29" Type="http://schemas.openxmlformats.org/officeDocument/2006/relationships/image" Target="../media/image128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7.xml"/><Relationship Id="rId11" Type="http://schemas.openxmlformats.org/officeDocument/2006/relationships/image" Target="../media/image119.emf"/><Relationship Id="rId24" Type="http://schemas.openxmlformats.org/officeDocument/2006/relationships/customXml" Target="../ink/ink126.xml"/><Relationship Id="rId32" Type="http://schemas.openxmlformats.org/officeDocument/2006/relationships/customXml" Target="../ink/ink130.xml"/><Relationship Id="rId5" Type="http://schemas.openxmlformats.org/officeDocument/2006/relationships/image" Target="../media/image116.emf"/><Relationship Id="rId15" Type="http://schemas.openxmlformats.org/officeDocument/2006/relationships/image" Target="../media/image121.emf"/><Relationship Id="rId23" Type="http://schemas.openxmlformats.org/officeDocument/2006/relationships/image" Target="../media/image125.emf"/><Relationship Id="rId28" Type="http://schemas.openxmlformats.org/officeDocument/2006/relationships/customXml" Target="../ink/ink128.xml"/><Relationship Id="rId10" Type="http://schemas.openxmlformats.org/officeDocument/2006/relationships/customXml" Target="../ink/ink119.xml"/><Relationship Id="rId19" Type="http://schemas.openxmlformats.org/officeDocument/2006/relationships/image" Target="../media/image123.emf"/><Relationship Id="rId31" Type="http://schemas.openxmlformats.org/officeDocument/2006/relationships/image" Target="../media/image129.emf"/><Relationship Id="rId4" Type="http://schemas.openxmlformats.org/officeDocument/2006/relationships/customXml" Target="../ink/ink116.xml"/><Relationship Id="rId9" Type="http://schemas.openxmlformats.org/officeDocument/2006/relationships/image" Target="../media/image118.emf"/><Relationship Id="rId14" Type="http://schemas.openxmlformats.org/officeDocument/2006/relationships/customXml" Target="../ink/ink121.xml"/><Relationship Id="rId22" Type="http://schemas.openxmlformats.org/officeDocument/2006/relationships/customXml" Target="../ink/ink125.xml"/><Relationship Id="rId27" Type="http://schemas.openxmlformats.org/officeDocument/2006/relationships/image" Target="../media/image127.emf"/><Relationship Id="rId30" Type="http://schemas.openxmlformats.org/officeDocument/2006/relationships/customXml" Target="../ink/ink1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7" Type="http://schemas.openxmlformats.org/officeDocument/2006/relationships/image" Target="../media/image133.emf"/><Relationship Id="rId2" Type="http://schemas.openxmlformats.org/officeDocument/2006/relationships/customXml" Target="../ink/ink13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3.xml"/><Relationship Id="rId5" Type="http://schemas.openxmlformats.org/officeDocument/2006/relationships/image" Target="../media/image132.emf"/><Relationship Id="rId4" Type="http://schemas.openxmlformats.org/officeDocument/2006/relationships/customXml" Target="../ink/ink1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7.xml"/><Relationship Id="rId13" Type="http://schemas.openxmlformats.org/officeDocument/2006/relationships/image" Target="../media/image139.emf"/><Relationship Id="rId3" Type="http://schemas.openxmlformats.org/officeDocument/2006/relationships/image" Target="../media/image134.emf"/><Relationship Id="rId7" Type="http://schemas.openxmlformats.org/officeDocument/2006/relationships/image" Target="../media/image136.emf"/><Relationship Id="rId12" Type="http://schemas.openxmlformats.org/officeDocument/2006/relationships/customXml" Target="../ink/ink139.xml"/><Relationship Id="rId17" Type="http://schemas.openxmlformats.org/officeDocument/2006/relationships/image" Target="../media/image141.emf"/><Relationship Id="rId2" Type="http://schemas.openxmlformats.org/officeDocument/2006/relationships/customXml" Target="../ink/ink134.xml"/><Relationship Id="rId16" Type="http://schemas.openxmlformats.org/officeDocument/2006/relationships/customXml" Target="../ink/ink14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6.xml"/><Relationship Id="rId11" Type="http://schemas.openxmlformats.org/officeDocument/2006/relationships/image" Target="../media/image138.emf"/><Relationship Id="rId5" Type="http://schemas.openxmlformats.org/officeDocument/2006/relationships/image" Target="../media/image135.emf"/><Relationship Id="rId15" Type="http://schemas.openxmlformats.org/officeDocument/2006/relationships/image" Target="../media/image140.emf"/><Relationship Id="rId10" Type="http://schemas.openxmlformats.org/officeDocument/2006/relationships/customXml" Target="../ink/ink138.xml"/><Relationship Id="rId4" Type="http://schemas.openxmlformats.org/officeDocument/2006/relationships/customXml" Target="../ink/ink135.xml"/><Relationship Id="rId9" Type="http://schemas.openxmlformats.org/officeDocument/2006/relationships/image" Target="../media/image137.emf"/><Relationship Id="rId14" Type="http://schemas.openxmlformats.org/officeDocument/2006/relationships/customXml" Target="../ink/ink14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5.xml"/><Relationship Id="rId13" Type="http://schemas.openxmlformats.org/officeDocument/2006/relationships/image" Target="../media/image147.emf"/><Relationship Id="rId3" Type="http://schemas.openxmlformats.org/officeDocument/2006/relationships/image" Target="../media/image142.emf"/><Relationship Id="rId7" Type="http://schemas.openxmlformats.org/officeDocument/2006/relationships/image" Target="../media/image144.emf"/><Relationship Id="rId12" Type="http://schemas.openxmlformats.org/officeDocument/2006/relationships/customXml" Target="../ink/ink147.xml"/><Relationship Id="rId17" Type="http://schemas.openxmlformats.org/officeDocument/2006/relationships/image" Target="../media/image149.emf"/><Relationship Id="rId2" Type="http://schemas.openxmlformats.org/officeDocument/2006/relationships/customXml" Target="../ink/ink142.xml"/><Relationship Id="rId16" Type="http://schemas.openxmlformats.org/officeDocument/2006/relationships/customXml" Target="../ink/ink14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4.xml"/><Relationship Id="rId11" Type="http://schemas.openxmlformats.org/officeDocument/2006/relationships/image" Target="../media/image146.emf"/><Relationship Id="rId5" Type="http://schemas.openxmlformats.org/officeDocument/2006/relationships/image" Target="../media/image143.emf"/><Relationship Id="rId15" Type="http://schemas.openxmlformats.org/officeDocument/2006/relationships/image" Target="../media/image148.emf"/><Relationship Id="rId10" Type="http://schemas.openxmlformats.org/officeDocument/2006/relationships/customXml" Target="../ink/ink146.xml"/><Relationship Id="rId4" Type="http://schemas.openxmlformats.org/officeDocument/2006/relationships/customXml" Target="../ink/ink143.xml"/><Relationship Id="rId9" Type="http://schemas.openxmlformats.org/officeDocument/2006/relationships/image" Target="../media/image145.emf"/><Relationship Id="rId14" Type="http://schemas.openxmlformats.org/officeDocument/2006/relationships/customXml" Target="../ink/ink14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3.xml"/><Relationship Id="rId3" Type="http://schemas.openxmlformats.org/officeDocument/2006/relationships/image" Target="../media/image150.emf"/><Relationship Id="rId7" Type="http://schemas.openxmlformats.org/officeDocument/2006/relationships/image" Target="../media/image152.emf"/><Relationship Id="rId2" Type="http://schemas.openxmlformats.org/officeDocument/2006/relationships/customXml" Target="../ink/ink15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2.xml"/><Relationship Id="rId5" Type="http://schemas.openxmlformats.org/officeDocument/2006/relationships/image" Target="../media/image151.emf"/><Relationship Id="rId4" Type="http://schemas.openxmlformats.org/officeDocument/2006/relationships/customXml" Target="../ink/ink151.xml"/><Relationship Id="rId9" Type="http://schemas.openxmlformats.org/officeDocument/2006/relationships/image" Target="../media/image15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7.xml"/><Relationship Id="rId13" Type="http://schemas.openxmlformats.org/officeDocument/2006/relationships/image" Target="../media/image159.emf"/><Relationship Id="rId18" Type="http://schemas.openxmlformats.org/officeDocument/2006/relationships/customXml" Target="../ink/ink162.xml"/><Relationship Id="rId26" Type="http://schemas.openxmlformats.org/officeDocument/2006/relationships/customXml" Target="../ink/ink166.xml"/><Relationship Id="rId39" Type="http://schemas.openxmlformats.org/officeDocument/2006/relationships/image" Target="../media/image172.emf"/><Relationship Id="rId3" Type="http://schemas.openxmlformats.org/officeDocument/2006/relationships/image" Target="../media/image154.emf"/><Relationship Id="rId21" Type="http://schemas.openxmlformats.org/officeDocument/2006/relationships/image" Target="../media/image163.emf"/><Relationship Id="rId34" Type="http://schemas.openxmlformats.org/officeDocument/2006/relationships/customXml" Target="../ink/ink170.xml"/><Relationship Id="rId42" Type="http://schemas.openxmlformats.org/officeDocument/2006/relationships/customXml" Target="../ink/ink174.xml"/><Relationship Id="rId7" Type="http://schemas.openxmlformats.org/officeDocument/2006/relationships/image" Target="../media/image156.emf"/><Relationship Id="rId12" Type="http://schemas.openxmlformats.org/officeDocument/2006/relationships/customXml" Target="../ink/ink159.xml"/><Relationship Id="rId17" Type="http://schemas.openxmlformats.org/officeDocument/2006/relationships/image" Target="../media/image161.emf"/><Relationship Id="rId25" Type="http://schemas.openxmlformats.org/officeDocument/2006/relationships/image" Target="../media/image165.emf"/><Relationship Id="rId33" Type="http://schemas.openxmlformats.org/officeDocument/2006/relationships/image" Target="../media/image169.emf"/><Relationship Id="rId38" Type="http://schemas.openxmlformats.org/officeDocument/2006/relationships/customXml" Target="../ink/ink172.xml"/><Relationship Id="rId2" Type="http://schemas.openxmlformats.org/officeDocument/2006/relationships/customXml" Target="../ink/ink154.xml"/><Relationship Id="rId16" Type="http://schemas.openxmlformats.org/officeDocument/2006/relationships/customXml" Target="../ink/ink161.xml"/><Relationship Id="rId20" Type="http://schemas.openxmlformats.org/officeDocument/2006/relationships/customXml" Target="../ink/ink163.xml"/><Relationship Id="rId29" Type="http://schemas.openxmlformats.org/officeDocument/2006/relationships/image" Target="../media/image167.emf"/><Relationship Id="rId41" Type="http://schemas.openxmlformats.org/officeDocument/2006/relationships/image" Target="../media/image173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6.xml"/><Relationship Id="rId11" Type="http://schemas.openxmlformats.org/officeDocument/2006/relationships/image" Target="../media/image158.emf"/><Relationship Id="rId24" Type="http://schemas.openxmlformats.org/officeDocument/2006/relationships/customXml" Target="../ink/ink165.xml"/><Relationship Id="rId32" Type="http://schemas.openxmlformats.org/officeDocument/2006/relationships/customXml" Target="../ink/ink169.xml"/><Relationship Id="rId37" Type="http://schemas.openxmlformats.org/officeDocument/2006/relationships/image" Target="../media/image171.emf"/><Relationship Id="rId40" Type="http://schemas.openxmlformats.org/officeDocument/2006/relationships/customXml" Target="../ink/ink173.xml"/><Relationship Id="rId5" Type="http://schemas.openxmlformats.org/officeDocument/2006/relationships/image" Target="../media/image155.emf"/><Relationship Id="rId15" Type="http://schemas.openxmlformats.org/officeDocument/2006/relationships/image" Target="../media/image160.emf"/><Relationship Id="rId23" Type="http://schemas.openxmlformats.org/officeDocument/2006/relationships/image" Target="../media/image164.emf"/><Relationship Id="rId28" Type="http://schemas.openxmlformats.org/officeDocument/2006/relationships/customXml" Target="../ink/ink167.xml"/><Relationship Id="rId36" Type="http://schemas.openxmlformats.org/officeDocument/2006/relationships/customXml" Target="../ink/ink171.xml"/><Relationship Id="rId10" Type="http://schemas.openxmlformats.org/officeDocument/2006/relationships/customXml" Target="../ink/ink158.xml"/><Relationship Id="rId19" Type="http://schemas.openxmlformats.org/officeDocument/2006/relationships/image" Target="../media/image162.emf"/><Relationship Id="rId31" Type="http://schemas.openxmlformats.org/officeDocument/2006/relationships/image" Target="../media/image168.emf"/><Relationship Id="rId4" Type="http://schemas.openxmlformats.org/officeDocument/2006/relationships/customXml" Target="../ink/ink155.xml"/><Relationship Id="rId9" Type="http://schemas.openxmlformats.org/officeDocument/2006/relationships/image" Target="../media/image157.emf"/><Relationship Id="rId14" Type="http://schemas.openxmlformats.org/officeDocument/2006/relationships/customXml" Target="../ink/ink160.xml"/><Relationship Id="rId22" Type="http://schemas.openxmlformats.org/officeDocument/2006/relationships/customXml" Target="../ink/ink164.xml"/><Relationship Id="rId27" Type="http://schemas.openxmlformats.org/officeDocument/2006/relationships/image" Target="../media/image166.emf"/><Relationship Id="rId30" Type="http://schemas.openxmlformats.org/officeDocument/2006/relationships/customXml" Target="../ink/ink168.xml"/><Relationship Id="rId35" Type="http://schemas.openxmlformats.org/officeDocument/2006/relationships/image" Target="../media/image170.emf"/><Relationship Id="rId43" Type="http://schemas.openxmlformats.org/officeDocument/2006/relationships/image" Target="../media/image17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8.xml"/><Relationship Id="rId13" Type="http://schemas.openxmlformats.org/officeDocument/2006/relationships/image" Target="../media/image180.emf"/><Relationship Id="rId18" Type="http://schemas.openxmlformats.org/officeDocument/2006/relationships/customXml" Target="../ink/ink183.xml"/><Relationship Id="rId26" Type="http://schemas.openxmlformats.org/officeDocument/2006/relationships/customXml" Target="../ink/ink187.xml"/><Relationship Id="rId3" Type="http://schemas.openxmlformats.org/officeDocument/2006/relationships/image" Target="../media/image175.emf"/><Relationship Id="rId21" Type="http://schemas.openxmlformats.org/officeDocument/2006/relationships/image" Target="../media/image184.emf"/><Relationship Id="rId7" Type="http://schemas.openxmlformats.org/officeDocument/2006/relationships/image" Target="../media/image177.emf"/><Relationship Id="rId12" Type="http://schemas.openxmlformats.org/officeDocument/2006/relationships/customXml" Target="../ink/ink180.xml"/><Relationship Id="rId17" Type="http://schemas.openxmlformats.org/officeDocument/2006/relationships/image" Target="../media/image182.emf"/><Relationship Id="rId25" Type="http://schemas.openxmlformats.org/officeDocument/2006/relationships/image" Target="../media/image186.emf"/><Relationship Id="rId2" Type="http://schemas.openxmlformats.org/officeDocument/2006/relationships/customXml" Target="../ink/ink175.xml"/><Relationship Id="rId16" Type="http://schemas.openxmlformats.org/officeDocument/2006/relationships/customXml" Target="../ink/ink182.xml"/><Relationship Id="rId20" Type="http://schemas.openxmlformats.org/officeDocument/2006/relationships/customXml" Target="../ink/ink184.xml"/><Relationship Id="rId29" Type="http://schemas.openxmlformats.org/officeDocument/2006/relationships/image" Target="../media/image188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77.xml"/><Relationship Id="rId11" Type="http://schemas.openxmlformats.org/officeDocument/2006/relationships/image" Target="../media/image179.emf"/><Relationship Id="rId24" Type="http://schemas.openxmlformats.org/officeDocument/2006/relationships/customXml" Target="../ink/ink186.xml"/><Relationship Id="rId5" Type="http://schemas.openxmlformats.org/officeDocument/2006/relationships/image" Target="../media/image176.emf"/><Relationship Id="rId15" Type="http://schemas.openxmlformats.org/officeDocument/2006/relationships/image" Target="../media/image181.emf"/><Relationship Id="rId23" Type="http://schemas.openxmlformats.org/officeDocument/2006/relationships/image" Target="../media/image185.emf"/><Relationship Id="rId28" Type="http://schemas.openxmlformats.org/officeDocument/2006/relationships/customXml" Target="../ink/ink188.xml"/><Relationship Id="rId10" Type="http://schemas.openxmlformats.org/officeDocument/2006/relationships/customXml" Target="../ink/ink179.xml"/><Relationship Id="rId19" Type="http://schemas.openxmlformats.org/officeDocument/2006/relationships/image" Target="../media/image183.emf"/><Relationship Id="rId4" Type="http://schemas.openxmlformats.org/officeDocument/2006/relationships/customXml" Target="../ink/ink176.xml"/><Relationship Id="rId9" Type="http://schemas.openxmlformats.org/officeDocument/2006/relationships/image" Target="../media/image178.emf"/><Relationship Id="rId14" Type="http://schemas.openxmlformats.org/officeDocument/2006/relationships/customXml" Target="../ink/ink181.xml"/><Relationship Id="rId22" Type="http://schemas.openxmlformats.org/officeDocument/2006/relationships/customXml" Target="../ink/ink185.xml"/><Relationship Id="rId27" Type="http://schemas.openxmlformats.org/officeDocument/2006/relationships/image" Target="../media/image187.e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4.emf"/><Relationship Id="rId18" Type="http://schemas.openxmlformats.org/officeDocument/2006/relationships/customXml" Target="../ink/ink197.xml"/><Relationship Id="rId26" Type="http://schemas.openxmlformats.org/officeDocument/2006/relationships/customXml" Target="../ink/ink201.xml"/><Relationship Id="rId39" Type="http://schemas.openxmlformats.org/officeDocument/2006/relationships/image" Target="../media/image207.emf"/><Relationship Id="rId21" Type="http://schemas.openxmlformats.org/officeDocument/2006/relationships/image" Target="../media/image198.emf"/><Relationship Id="rId34" Type="http://schemas.openxmlformats.org/officeDocument/2006/relationships/customXml" Target="../ink/ink205.xml"/><Relationship Id="rId42" Type="http://schemas.openxmlformats.org/officeDocument/2006/relationships/customXml" Target="../ink/ink209.xml"/><Relationship Id="rId47" Type="http://schemas.openxmlformats.org/officeDocument/2006/relationships/image" Target="../media/image211.emf"/><Relationship Id="rId50" Type="http://schemas.openxmlformats.org/officeDocument/2006/relationships/customXml" Target="../ink/ink213.xml"/><Relationship Id="rId55" Type="http://schemas.openxmlformats.org/officeDocument/2006/relationships/image" Target="../media/image215.emf"/><Relationship Id="rId7" Type="http://schemas.openxmlformats.org/officeDocument/2006/relationships/image" Target="../media/image191.emf"/><Relationship Id="rId12" Type="http://schemas.openxmlformats.org/officeDocument/2006/relationships/customXml" Target="../ink/ink194.xml"/><Relationship Id="rId17" Type="http://schemas.openxmlformats.org/officeDocument/2006/relationships/image" Target="../media/image196.emf"/><Relationship Id="rId25" Type="http://schemas.openxmlformats.org/officeDocument/2006/relationships/image" Target="../media/image200.emf"/><Relationship Id="rId33" Type="http://schemas.openxmlformats.org/officeDocument/2006/relationships/image" Target="../media/image204.emf"/><Relationship Id="rId38" Type="http://schemas.openxmlformats.org/officeDocument/2006/relationships/customXml" Target="../ink/ink207.xml"/><Relationship Id="rId46" Type="http://schemas.openxmlformats.org/officeDocument/2006/relationships/customXml" Target="../ink/ink211.xml"/><Relationship Id="rId2" Type="http://schemas.openxmlformats.org/officeDocument/2006/relationships/customXml" Target="../ink/ink189.xml"/><Relationship Id="rId16" Type="http://schemas.openxmlformats.org/officeDocument/2006/relationships/customXml" Target="../ink/ink196.xml"/><Relationship Id="rId20" Type="http://schemas.openxmlformats.org/officeDocument/2006/relationships/customXml" Target="../ink/ink198.xml"/><Relationship Id="rId29" Type="http://schemas.openxmlformats.org/officeDocument/2006/relationships/image" Target="../media/image202.emf"/><Relationship Id="rId41" Type="http://schemas.openxmlformats.org/officeDocument/2006/relationships/image" Target="../media/image208.emf"/><Relationship Id="rId54" Type="http://schemas.openxmlformats.org/officeDocument/2006/relationships/customXml" Target="../ink/ink2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1.xml"/><Relationship Id="rId11" Type="http://schemas.openxmlformats.org/officeDocument/2006/relationships/image" Target="../media/image193.emf"/><Relationship Id="rId24" Type="http://schemas.openxmlformats.org/officeDocument/2006/relationships/customXml" Target="../ink/ink200.xml"/><Relationship Id="rId32" Type="http://schemas.openxmlformats.org/officeDocument/2006/relationships/customXml" Target="../ink/ink204.xml"/><Relationship Id="rId37" Type="http://schemas.openxmlformats.org/officeDocument/2006/relationships/image" Target="../media/image206.emf"/><Relationship Id="rId40" Type="http://schemas.openxmlformats.org/officeDocument/2006/relationships/customXml" Target="../ink/ink208.xml"/><Relationship Id="rId45" Type="http://schemas.openxmlformats.org/officeDocument/2006/relationships/image" Target="../media/image210.emf"/><Relationship Id="rId53" Type="http://schemas.openxmlformats.org/officeDocument/2006/relationships/image" Target="../media/image214.emf"/><Relationship Id="rId5" Type="http://schemas.openxmlformats.org/officeDocument/2006/relationships/image" Target="../media/image190.emf"/><Relationship Id="rId15" Type="http://schemas.openxmlformats.org/officeDocument/2006/relationships/image" Target="../media/image195.emf"/><Relationship Id="rId23" Type="http://schemas.openxmlformats.org/officeDocument/2006/relationships/image" Target="../media/image199.emf"/><Relationship Id="rId28" Type="http://schemas.openxmlformats.org/officeDocument/2006/relationships/customXml" Target="../ink/ink202.xml"/><Relationship Id="rId36" Type="http://schemas.openxmlformats.org/officeDocument/2006/relationships/customXml" Target="../ink/ink206.xml"/><Relationship Id="rId49" Type="http://schemas.openxmlformats.org/officeDocument/2006/relationships/image" Target="../media/image212.emf"/><Relationship Id="rId10" Type="http://schemas.openxmlformats.org/officeDocument/2006/relationships/customXml" Target="../ink/ink193.xml"/><Relationship Id="rId19" Type="http://schemas.openxmlformats.org/officeDocument/2006/relationships/image" Target="../media/image197.emf"/><Relationship Id="rId31" Type="http://schemas.openxmlformats.org/officeDocument/2006/relationships/image" Target="../media/image203.emf"/><Relationship Id="rId44" Type="http://schemas.openxmlformats.org/officeDocument/2006/relationships/customXml" Target="../ink/ink210.xml"/><Relationship Id="rId52" Type="http://schemas.openxmlformats.org/officeDocument/2006/relationships/customXml" Target="../ink/ink214.xml"/><Relationship Id="rId4" Type="http://schemas.openxmlformats.org/officeDocument/2006/relationships/customXml" Target="../ink/ink190.xml"/><Relationship Id="rId9" Type="http://schemas.openxmlformats.org/officeDocument/2006/relationships/image" Target="../media/image192.emf"/><Relationship Id="rId14" Type="http://schemas.openxmlformats.org/officeDocument/2006/relationships/customXml" Target="../ink/ink195.xml"/><Relationship Id="rId22" Type="http://schemas.openxmlformats.org/officeDocument/2006/relationships/customXml" Target="../ink/ink199.xml"/><Relationship Id="rId27" Type="http://schemas.openxmlformats.org/officeDocument/2006/relationships/image" Target="../media/image201.emf"/><Relationship Id="rId30" Type="http://schemas.openxmlformats.org/officeDocument/2006/relationships/customXml" Target="../ink/ink203.xml"/><Relationship Id="rId35" Type="http://schemas.openxmlformats.org/officeDocument/2006/relationships/image" Target="../media/image205.emf"/><Relationship Id="rId43" Type="http://schemas.openxmlformats.org/officeDocument/2006/relationships/image" Target="../media/image209.emf"/><Relationship Id="rId48" Type="http://schemas.openxmlformats.org/officeDocument/2006/relationships/customXml" Target="../ink/ink212.xml"/><Relationship Id="rId8" Type="http://schemas.openxmlformats.org/officeDocument/2006/relationships/customXml" Target="../ink/ink192.xml"/><Relationship Id="rId51" Type="http://schemas.openxmlformats.org/officeDocument/2006/relationships/image" Target="../media/image213.emf"/><Relationship Id="rId3" Type="http://schemas.openxmlformats.org/officeDocument/2006/relationships/image" Target="../media/image18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9.xml"/><Relationship Id="rId13" Type="http://schemas.openxmlformats.org/officeDocument/2006/relationships/image" Target="../media/image221.emf"/><Relationship Id="rId18" Type="http://schemas.openxmlformats.org/officeDocument/2006/relationships/customXml" Target="../ink/ink224.xml"/><Relationship Id="rId26" Type="http://schemas.openxmlformats.org/officeDocument/2006/relationships/customXml" Target="../ink/ink228.xml"/><Relationship Id="rId39" Type="http://schemas.openxmlformats.org/officeDocument/2006/relationships/image" Target="../media/image234.emf"/><Relationship Id="rId3" Type="http://schemas.openxmlformats.org/officeDocument/2006/relationships/image" Target="../media/image216.emf"/><Relationship Id="rId21" Type="http://schemas.openxmlformats.org/officeDocument/2006/relationships/image" Target="../media/image225.emf"/><Relationship Id="rId34" Type="http://schemas.openxmlformats.org/officeDocument/2006/relationships/customXml" Target="../ink/ink232.xml"/><Relationship Id="rId7" Type="http://schemas.openxmlformats.org/officeDocument/2006/relationships/image" Target="../media/image218.emf"/><Relationship Id="rId12" Type="http://schemas.openxmlformats.org/officeDocument/2006/relationships/customXml" Target="../ink/ink221.xml"/><Relationship Id="rId17" Type="http://schemas.openxmlformats.org/officeDocument/2006/relationships/image" Target="../media/image223.emf"/><Relationship Id="rId25" Type="http://schemas.openxmlformats.org/officeDocument/2006/relationships/image" Target="../media/image227.emf"/><Relationship Id="rId33" Type="http://schemas.openxmlformats.org/officeDocument/2006/relationships/image" Target="../media/image231.emf"/><Relationship Id="rId38" Type="http://schemas.openxmlformats.org/officeDocument/2006/relationships/customXml" Target="../ink/ink234.xml"/><Relationship Id="rId2" Type="http://schemas.openxmlformats.org/officeDocument/2006/relationships/customXml" Target="../ink/ink216.xml"/><Relationship Id="rId16" Type="http://schemas.openxmlformats.org/officeDocument/2006/relationships/customXml" Target="../ink/ink223.xml"/><Relationship Id="rId20" Type="http://schemas.openxmlformats.org/officeDocument/2006/relationships/customXml" Target="../ink/ink225.xml"/><Relationship Id="rId29" Type="http://schemas.openxmlformats.org/officeDocument/2006/relationships/image" Target="../media/image229.emf"/><Relationship Id="rId41" Type="http://schemas.openxmlformats.org/officeDocument/2006/relationships/image" Target="../media/image23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18.xml"/><Relationship Id="rId11" Type="http://schemas.openxmlformats.org/officeDocument/2006/relationships/image" Target="../media/image220.emf"/><Relationship Id="rId24" Type="http://schemas.openxmlformats.org/officeDocument/2006/relationships/customXml" Target="../ink/ink227.xml"/><Relationship Id="rId32" Type="http://schemas.openxmlformats.org/officeDocument/2006/relationships/customXml" Target="../ink/ink231.xml"/><Relationship Id="rId37" Type="http://schemas.openxmlformats.org/officeDocument/2006/relationships/image" Target="../media/image233.emf"/><Relationship Id="rId40" Type="http://schemas.openxmlformats.org/officeDocument/2006/relationships/customXml" Target="../ink/ink235.xml"/><Relationship Id="rId5" Type="http://schemas.openxmlformats.org/officeDocument/2006/relationships/image" Target="../media/image217.emf"/><Relationship Id="rId15" Type="http://schemas.openxmlformats.org/officeDocument/2006/relationships/image" Target="../media/image222.emf"/><Relationship Id="rId23" Type="http://schemas.openxmlformats.org/officeDocument/2006/relationships/image" Target="../media/image226.emf"/><Relationship Id="rId28" Type="http://schemas.openxmlformats.org/officeDocument/2006/relationships/customXml" Target="../ink/ink229.xml"/><Relationship Id="rId36" Type="http://schemas.openxmlformats.org/officeDocument/2006/relationships/customXml" Target="../ink/ink233.xml"/><Relationship Id="rId10" Type="http://schemas.openxmlformats.org/officeDocument/2006/relationships/customXml" Target="../ink/ink220.xml"/><Relationship Id="rId19" Type="http://schemas.openxmlformats.org/officeDocument/2006/relationships/image" Target="../media/image224.emf"/><Relationship Id="rId31" Type="http://schemas.openxmlformats.org/officeDocument/2006/relationships/image" Target="../media/image230.emf"/><Relationship Id="rId4" Type="http://schemas.openxmlformats.org/officeDocument/2006/relationships/customXml" Target="../ink/ink217.xml"/><Relationship Id="rId9" Type="http://schemas.openxmlformats.org/officeDocument/2006/relationships/image" Target="../media/image219.emf"/><Relationship Id="rId14" Type="http://schemas.openxmlformats.org/officeDocument/2006/relationships/customXml" Target="../ink/ink222.xml"/><Relationship Id="rId22" Type="http://schemas.openxmlformats.org/officeDocument/2006/relationships/customXml" Target="../ink/ink226.xml"/><Relationship Id="rId27" Type="http://schemas.openxmlformats.org/officeDocument/2006/relationships/image" Target="../media/image228.emf"/><Relationship Id="rId30" Type="http://schemas.openxmlformats.org/officeDocument/2006/relationships/customXml" Target="../ink/ink230.xml"/><Relationship Id="rId35" Type="http://schemas.openxmlformats.org/officeDocument/2006/relationships/image" Target="../media/image23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9.xml"/><Relationship Id="rId13" Type="http://schemas.openxmlformats.org/officeDocument/2006/relationships/image" Target="../media/image241.emf"/><Relationship Id="rId18" Type="http://schemas.openxmlformats.org/officeDocument/2006/relationships/customXml" Target="../ink/ink244.xml"/><Relationship Id="rId26" Type="http://schemas.openxmlformats.org/officeDocument/2006/relationships/customXml" Target="../ink/ink248.xml"/><Relationship Id="rId39" Type="http://schemas.openxmlformats.org/officeDocument/2006/relationships/image" Target="../media/image254.emf"/><Relationship Id="rId3" Type="http://schemas.openxmlformats.org/officeDocument/2006/relationships/image" Target="../media/image236.emf"/><Relationship Id="rId21" Type="http://schemas.openxmlformats.org/officeDocument/2006/relationships/image" Target="../media/image245.emf"/><Relationship Id="rId34" Type="http://schemas.openxmlformats.org/officeDocument/2006/relationships/customXml" Target="../ink/ink252.xml"/><Relationship Id="rId42" Type="http://schemas.openxmlformats.org/officeDocument/2006/relationships/customXml" Target="../ink/ink256.xml"/><Relationship Id="rId7" Type="http://schemas.openxmlformats.org/officeDocument/2006/relationships/image" Target="../media/image238.emf"/><Relationship Id="rId12" Type="http://schemas.openxmlformats.org/officeDocument/2006/relationships/customXml" Target="../ink/ink241.xml"/><Relationship Id="rId17" Type="http://schemas.openxmlformats.org/officeDocument/2006/relationships/image" Target="../media/image243.emf"/><Relationship Id="rId25" Type="http://schemas.openxmlformats.org/officeDocument/2006/relationships/image" Target="../media/image247.emf"/><Relationship Id="rId33" Type="http://schemas.openxmlformats.org/officeDocument/2006/relationships/image" Target="../media/image251.emf"/><Relationship Id="rId38" Type="http://schemas.openxmlformats.org/officeDocument/2006/relationships/customXml" Target="../ink/ink254.xml"/><Relationship Id="rId2" Type="http://schemas.openxmlformats.org/officeDocument/2006/relationships/customXml" Target="../ink/ink236.xml"/><Relationship Id="rId16" Type="http://schemas.openxmlformats.org/officeDocument/2006/relationships/customXml" Target="../ink/ink243.xml"/><Relationship Id="rId20" Type="http://schemas.openxmlformats.org/officeDocument/2006/relationships/customXml" Target="../ink/ink245.xml"/><Relationship Id="rId29" Type="http://schemas.openxmlformats.org/officeDocument/2006/relationships/image" Target="../media/image249.emf"/><Relationship Id="rId41" Type="http://schemas.openxmlformats.org/officeDocument/2006/relationships/image" Target="../media/image255.emf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8.xml"/><Relationship Id="rId11" Type="http://schemas.openxmlformats.org/officeDocument/2006/relationships/image" Target="../media/image240.emf"/><Relationship Id="rId24" Type="http://schemas.openxmlformats.org/officeDocument/2006/relationships/customXml" Target="../ink/ink247.xml"/><Relationship Id="rId32" Type="http://schemas.openxmlformats.org/officeDocument/2006/relationships/customXml" Target="../ink/ink251.xml"/><Relationship Id="rId37" Type="http://schemas.openxmlformats.org/officeDocument/2006/relationships/image" Target="../media/image253.emf"/><Relationship Id="rId40" Type="http://schemas.openxmlformats.org/officeDocument/2006/relationships/customXml" Target="../ink/ink255.xml"/><Relationship Id="rId45" Type="http://schemas.openxmlformats.org/officeDocument/2006/relationships/image" Target="../media/image257.emf"/><Relationship Id="rId5" Type="http://schemas.openxmlformats.org/officeDocument/2006/relationships/image" Target="../media/image237.emf"/><Relationship Id="rId15" Type="http://schemas.openxmlformats.org/officeDocument/2006/relationships/image" Target="../media/image242.emf"/><Relationship Id="rId23" Type="http://schemas.openxmlformats.org/officeDocument/2006/relationships/image" Target="../media/image246.emf"/><Relationship Id="rId28" Type="http://schemas.openxmlformats.org/officeDocument/2006/relationships/customXml" Target="../ink/ink249.xml"/><Relationship Id="rId36" Type="http://schemas.openxmlformats.org/officeDocument/2006/relationships/customXml" Target="../ink/ink253.xml"/><Relationship Id="rId10" Type="http://schemas.openxmlformats.org/officeDocument/2006/relationships/customXml" Target="../ink/ink240.xml"/><Relationship Id="rId19" Type="http://schemas.openxmlformats.org/officeDocument/2006/relationships/image" Target="../media/image244.emf"/><Relationship Id="rId31" Type="http://schemas.openxmlformats.org/officeDocument/2006/relationships/image" Target="../media/image250.emf"/><Relationship Id="rId44" Type="http://schemas.openxmlformats.org/officeDocument/2006/relationships/customXml" Target="../ink/ink257.xml"/><Relationship Id="rId4" Type="http://schemas.openxmlformats.org/officeDocument/2006/relationships/customXml" Target="../ink/ink237.xml"/><Relationship Id="rId9" Type="http://schemas.openxmlformats.org/officeDocument/2006/relationships/image" Target="../media/image239.emf"/><Relationship Id="rId14" Type="http://schemas.openxmlformats.org/officeDocument/2006/relationships/customXml" Target="../ink/ink242.xml"/><Relationship Id="rId22" Type="http://schemas.openxmlformats.org/officeDocument/2006/relationships/customXml" Target="../ink/ink246.xml"/><Relationship Id="rId27" Type="http://schemas.openxmlformats.org/officeDocument/2006/relationships/image" Target="../media/image248.emf"/><Relationship Id="rId30" Type="http://schemas.openxmlformats.org/officeDocument/2006/relationships/customXml" Target="../ink/ink250.xml"/><Relationship Id="rId35" Type="http://schemas.openxmlformats.org/officeDocument/2006/relationships/image" Target="../media/image252.emf"/><Relationship Id="rId43" Type="http://schemas.openxmlformats.org/officeDocument/2006/relationships/image" Target="../media/image25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976881" y="803559"/>
              <a:ext cx="2706480" cy="1893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361" y="791319"/>
                <a:ext cx="273240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7" name="Ink 46"/>
              <p14:cNvContentPartPr/>
              <p14:nvPr/>
            </p14:nvContentPartPr>
            <p14:xfrm>
              <a:off x="283881" y="2115039"/>
              <a:ext cx="2665440" cy="22032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9561" y="2109279"/>
                <a:ext cx="267480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8" name="Ink 67"/>
              <p14:cNvContentPartPr/>
              <p14:nvPr/>
            </p14:nvContentPartPr>
            <p14:xfrm>
              <a:off x="9037281" y="3007479"/>
              <a:ext cx="3681000" cy="271440"/>
            </p14:xfrm>
          </p:contentPart>
        </mc:Choice>
        <mc:Fallback>
          <p:pic>
            <p:nvPicPr>
              <p:cNvPr id="68" name="Ink 6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30441" y="3005319"/>
                <a:ext cx="369360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0" name="Ink 109"/>
              <p14:cNvContentPartPr/>
              <p14:nvPr/>
            </p14:nvContentPartPr>
            <p14:xfrm>
              <a:off x="9512381" y="3789039"/>
              <a:ext cx="530380" cy="112320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07700" y="3781839"/>
                <a:ext cx="540462" cy="11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3" name="Ink 112"/>
              <p14:cNvContentPartPr/>
              <p14:nvPr/>
            </p14:nvContentPartPr>
            <p14:xfrm>
              <a:off x="8626781" y="2404119"/>
              <a:ext cx="3741940" cy="100080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17421" y="2395119"/>
                <a:ext cx="3753460" cy="10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0" name="Ink 119"/>
              <p14:cNvContentPartPr/>
              <p14:nvPr/>
            </p14:nvContentPartPr>
            <p14:xfrm>
              <a:off x="9801461" y="4999719"/>
              <a:ext cx="1245340" cy="386280"/>
            </p14:xfrm>
          </p:contentPart>
        </mc:Choice>
        <mc:Fallback>
          <p:pic>
            <p:nvPicPr>
              <p:cNvPr id="120" name="Ink 11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92820" y="4991079"/>
                <a:ext cx="1263701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6" name="Ink 145"/>
              <p14:cNvContentPartPr/>
              <p14:nvPr/>
            </p14:nvContentPartPr>
            <p14:xfrm>
              <a:off x="5308301" y="3790119"/>
              <a:ext cx="6930000" cy="2972393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97141" y="3778959"/>
                <a:ext cx="6944040" cy="29936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6" name="Ink 155"/>
              <p14:cNvContentPartPr/>
              <p14:nvPr/>
            </p14:nvContentPartPr>
            <p14:xfrm>
              <a:off x="3025541" y="6091472"/>
              <a:ext cx="1936440" cy="127440"/>
            </p14:xfrm>
          </p:contentPart>
        </mc:Choice>
        <mc:Fallback>
          <p:pic>
            <p:nvPicPr>
              <p:cNvPr id="156" name="Ink 1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22301" y="6089312"/>
                <a:ext cx="19418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5" name="Ink 164"/>
              <p14:cNvContentPartPr/>
              <p14:nvPr/>
            </p14:nvContentPartPr>
            <p14:xfrm>
              <a:off x="4486421" y="3476919"/>
              <a:ext cx="4350240" cy="1459800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76341" y="3467919"/>
                <a:ext cx="4370040" cy="147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9" name="Ink 178"/>
              <p14:cNvContentPartPr/>
              <p14:nvPr/>
            </p14:nvContentPartPr>
            <p14:xfrm>
              <a:off x="4977101" y="3413199"/>
              <a:ext cx="1385380" cy="675360"/>
            </p14:xfrm>
          </p:contentPart>
        </mc:Choice>
        <mc:Fallback>
          <p:pic>
            <p:nvPicPr>
              <p:cNvPr id="179" name="Ink 17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73501" y="3410319"/>
                <a:ext cx="139114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80" name="Ink 179"/>
              <p14:cNvContentPartPr/>
              <p14:nvPr/>
            </p14:nvContentPartPr>
            <p14:xfrm>
              <a:off x="191981" y="51519"/>
              <a:ext cx="7604380" cy="6826320"/>
            </p14:xfrm>
          </p:contentPart>
        </mc:Choice>
        <mc:Fallback>
          <p:pic>
            <p:nvPicPr>
              <p:cNvPr id="180" name="Ink 17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2621" y="38199"/>
                <a:ext cx="7629940" cy="68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15" name="Ink 214"/>
              <p14:cNvContentPartPr/>
              <p14:nvPr/>
            </p14:nvContentPartPr>
            <p14:xfrm>
              <a:off x="1403021" y="3333639"/>
              <a:ext cx="2738880" cy="983520"/>
            </p14:xfrm>
          </p:contentPart>
        </mc:Choice>
        <mc:Fallback>
          <p:pic>
            <p:nvPicPr>
              <p:cNvPr id="215" name="Ink 21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94741" y="3325719"/>
                <a:ext cx="2758320" cy="9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43" name="Ink 242"/>
              <p14:cNvContentPartPr/>
              <p14:nvPr/>
            </p14:nvContentPartPr>
            <p14:xfrm>
              <a:off x="2323181" y="3831032"/>
              <a:ext cx="2045520" cy="234360"/>
            </p14:xfrm>
          </p:contentPart>
        </mc:Choice>
        <mc:Fallback>
          <p:pic>
            <p:nvPicPr>
              <p:cNvPr id="243" name="Ink 24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314181" y="3818792"/>
                <a:ext cx="2066760" cy="25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588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222321" y="676479"/>
              <a:ext cx="3127320" cy="16812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001" y="668919"/>
                <a:ext cx="31338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8" name="Ink 27"/>
              <p14:cNvContentPartPr/>
              <p14:nvPr/>
            </p14:nvContentPartPr>
            <p14:xfrm>
              <a:off x="1692561" y="1531119"/>
              <a:ext cx="223200" cy="425160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90401" y="1524279"/>
                <a:ext cx="233280" cy="426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3" name="Ink 122"/>
              <p14:cNvContentPartPr/>
              <p14:nvPr/>
            </p14:nvContentPartPr>
            <p14:xfrm>
              <a:off x="7868721" y="5816919"/>
              <a:ext cx="4489920" cy="11484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66201" y="5808999"/>
                <a:ext cx="449460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7" name="Ink 186"/>
              <p14:cNvContentPartPr/>
              <p14:nvPr/>
            </p14:nvContentPartPr>
            <p14:xfrm>
              <a:off x="9658641" y="3697239"/>
              <a:ext cx="2086560" cy="1010520"/>
            </p14:xfrm>
          </p:contentPart>
        </mc:Choice>
        <mc:Fallback>
          <p:pic>
            <p:nvPicPr>
              <p:cNvPr id="187" name="Ink 18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52881" y="3689319"/>
                <a:ext cx="2094480" cy="10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89" name="Ink 188"/>
              <p14:cNvContentPartPr/>
              <p14:nvPr/>
            </p14:nvContentPartPr>
            <p14:xfrm>
              <a:off x="7633641" y="2660799"/>
              <a:ext cx="3663000" cy="339840"/>
            </p14:xfrm>
          </p:contentPart>
        </mc:Choice>
        <mc:Fallback>
          <p:pic>
            <p:nvPicPr>
              <p:cNvPr id="189" name="Ink 18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26441" y="2651799"/>
                <a:ext cx="3679560" cy="3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92" name="Ink 191"/>
              <p14:cNvContentPartPr/>
              <p14:nvPr/>
            </p14:nvContentPartPr>
            <p14:xfrm>
              <a:off x="1831521" y="4439199"/>
              <a:ext cx="6975000" cy="149760"/>
            </p14:xfrm>
          </p:contentPart>
        </mc:Choice>
        <mc:Fallback>
          <p:pic>
            <p:nvPicPr>
              <p:cNvPr id="192" name="Ink 1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25761" y="4431639"/>
                <a:ext cx="698292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95" name="Ink 194"/>
              <p14:cNvContentPartPr/>
              <p14:nvPr/>
            </p14:nvContentPartPr>
            <p14:xfrm>
              <a:off x="8091201" y="3131679"/>
              <a:ext cx="2216520" cy="1143360"/>
            </p14:xfrm>
          </p:contentPart>
        </mc:Choice>
        <mc:Fallback>
          <p:pic>
            <p:nvPicPr>
              <p:cNvPr id="195" name="Ink 19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89041" y="3123399"/>
                <a:ext cx="222696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6" name="Ink 195"/>
              <p14:cNvContentPartPr/>
              <p14:nvPr/>
            </p14:nvContentPartPr>
            <p14:xfrm>
              <a:off x="10015041" y="3734679"/>
              <a:ext cx="2338200" cy="142200"/>
            </p14:xfrm>
          </p:contentPart>
        </mc:Choice>
        <mc:Fallback>
          <p:pic>
            <p:nvPicPr>
              <p:cNvPr id="196" name="Ink 19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012881" y="3726399"/>
                <a:ext cx="234252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97" name="Ink 196"/>
              <p14:cNvContentPartPr/>
              <p14:nvPr/>
            </p14:nvContentPartPr>
            <p14:xfrm>
              <a:off x="8574681" y="3798399"/>
              <a:ext cx="1591200" cy="684720"/>
            </p14:xfrm>
          </p:contentPart>
        </mc:Choice>
        <mc:Fallback>
          <p:pic>
            <p:nvPicPr>
              <p:cNvPr id="197" name="Ink 19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572521" y="3792999"/>
                <a:ext cx="159804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14" name="Ink 213"/>
              <p14:cNvContentPartPr/>
              <p14:nvPr/>
            </p14:nvContentPartPr>
            <p14:xfrm>
              <a:off x="416721" y="71679"/>
              <a:ext cx="2542680" cy="772560"/>
            </p14:xfrm>
          </p:contentPart>
        </mc:Choice>
        <mc:Fallback>
          <p:pic>
            <p:nvPicPr>
              <p:cNvPr id="214" name="Ink 21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9161" y="62679"/>
                <a:ext cx="2552400" cy="78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16" name="Ink 215"/>
              <p14:cNvContentPartPr/>
              <p14:nvPr/>
            </p14:nvContentPartPr>
            <p14:xfrm>
              <a:off x="-1599" y="759279"/>
              <a:ext cx="3313080" cy="4789800"/>
            </p14:xfrm>
          </p:contentPart>
        </mc:Choice>
        <mc:Fallback>
          <p:pic>
            <p:nvPicPr>
              <p:cNvPr id="216" name="Ink 21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4119" y="749199"/>
                <a:ext cx="3324240" cy="48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17" name="Ink 216"/>
              <p14:cNvContentPartPr/>
              <p14:nvPr/>
            </p14:nvContentPartPr>
            <p14:xfrm>
              <a:off x="-101319" y="2208639"/>
              <a:ext cx="1910160" cy="323640"/>
            </p14:xfrm>
          </p:contentPart>
        </mc:Choice>
        <mc:Fallback>
          <p:pic>
            <p:nvPicPr>
              <p:cNvPr id="217" name="Ink 21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-103839" y="2200719"/>
                <a:ext cx="192024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19" name="Ink 218"/>
              <p14:cNvContentPartPr/>
              <p14:nvPr/>
            </p14:nvContentPartPr>
            <p14:xfrm>
              <a:off x="1692921" y="1792119"/>
              <a:ext cx="10250280" cy="4975920"/>
            </p14:xfrm>
          </p:contentPart>
        </mc:Choice>
        <mc:Fallback>
          <p:pic>
            <p:nvPicPr>
              <p:cNvPr id="219" name="Ink 21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685721" y="1784559"/>
                <a:ext cx="10267920" cy="499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6359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5" name="Ink 24"/>
              <p14:cNvContentPartPr/>
              <p14:nvPr/>
            </p14:nvContentPartPr>
            <p14:xfrm>
              <a:off x="4197081" y="3589599"/>
              <a:ext cx="2362680" cy="121104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4921" y="3580236"/>
                <a:ext cx="2370240" cy="12308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6923361" y="2310159"/>
              <a:ext cx="1321200" cy="76032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15441" y="2302599"/>
                <a:ext cx="13370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" name="Ink 26"/>
              <p14:cNvContentPartPr/>
              <p14:nvPr/>
            </p14:nvContentPartPr>
            <p14:xfrm>
              <a:off x="2464761" y="723999"/>
              <a:ext cx="1819800" cy="259416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56841" y="717519"/>
                <a:ext cx="1829880" cy="260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8" name="Ink 27"/>
              <p14:cNvContentPartPr/>
              <p14:nvPr/>
            </p14:nvContentPartPr>
            <p14:xfrm>
              <a:off x="4783881" y="2395479"/>
              <a:ext cx="1690200" cy="83088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72361" y="2384319"/>
                <a:ext cx="171288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k 28"/>
              <p14:cNvContentPartPr/>
              <p14:nvPr/>
            </p14:nvContentPartPr>
            <p14:xfrm>
              <a:off x="4450161" y="1646679"/>
              <a:ext cx="2512080" cy="202392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40441" y="1635879"/>
                <a:ext cx="2532960" cy="20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/>
              <p14:cNvContentPartPr/>
              <p14:nvPr/>
            </p14:nvContentPartPr>
            <p14:xfrm>
              <a:off x="3927441" y="1393959"/>
              <a:ext cx="742680" cy="5529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18801" y="1385679"/>
                <a:ext cx="75348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k 30"/>
              <p14:cNvContentPartPr/>
              <p14:nvPr/>
            </p14:nvContentPartPr>
            <p14:xfrm>
              <a:off x="5807361" y="279399"/>
              <a:ext cx="408240" cy="130716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00521" y="274359"/>
                <a:ext cx="417240" cy="13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2343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274161" y="636879"/>
              <a:ext cx="5187960" cy="3747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0201" y="631119"/>
                <a:ext cx="519408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7624641" y="2320239"/>
              <a:ext cx="3990240" cy="72180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4561" y="2309799"/>
                <a:ext cx="4010040" cy="74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7891761" y="2985159"/>
              <a:ext cx="4123800" cy="30384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83481" y="2975439"/>
                <a:ext cx="414216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9" name="Ink 28"/>
              <p14:cNvContentPartPr/>
              <p14:nvPr/>
            </p14:nvContentPartPr>
            <p14:xfrm>
              <a:off x="5458161" y="1025679"/>
              <a:ext cx="1919880" cy="158760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47721" y="1014879"/>
                <a:ext cx="1936080" cy="16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0" name="Ink 29"/>
              <p14:cNvContentPartPr/>
              <p14:nvPr/>
            </p14:nvContentPartPr>
            <p14:xfrm>
              <a:off x="5324241" y="844959"/>
              <a:ext cx="637560" cy="38196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15961" y="834519"/>
                <a:ext cx="64944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3" name="Ink 32"/>
              <p14:cNvContentPartPr/>
              <p14:nvPr/>
            </p14:nvContentPartPr>
            <p14:xfrm>
              <a:off x="806601" y="1024239"/>
              <a:ext cx="402480" cy="218304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4441" y="1016319"/>
                <a:ext cx="411480" cy="21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3" name="Ink 42"/>
              <p14:cNvContentPartPr/>
              <p14:nvPr/>
            </p14:nvContentPartPr>
            <p14:xfrm>
              <a:off x="279201" y="65559"/>
              <a:ext cx="4884120" cy="621648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9121" y="54399"/>
                <a:ext cx="4903560" cy="623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602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230601" y="666039"/>
              <a:ext cx="2752200" cy="11880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161" y="657039"/>
                <a:ext cx="277524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21441" y="11559"/>
              <a:ext cx="8678520" cy="603180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61" y="-2841"/>
                <a:ext cx="8700840" cy="60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9" name="Ink 48"/>
              <p14:cNvContentPartPr/>
              <p14:nvPr/>
            </p14:nvContentPartPr>
            <p14:xfrm>
              <a:off x="55641" y="3350199"/>
              <a:ext cx="3677040" cy="33732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001" y="3334719"/>
                <a:ext cx="3700800" cy="3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1" name="Ink 50"/>
              <p14:cNvContentPartPr/>
              <p14:nvPr/>
            </p14:nvContentPartPr>
            <p14:xfrm>
              <a:off x="3526761" y="236559"/>
              <a:ext cx="385200" cy="539172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12001" y="226839"/>
                <a:ext cx="411480" cy="540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5" name="Ink 54"/>
              <p14:cNvContentPartPr/>
              <p14:nvPr/>
            </p14:nvContentPartPr>
            <p14:xfrm>
              <a:off x="9428961" y="2397999"/>
              <a:ext cx="286560" cy="366408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25361" y="2390799"/>
                <a:ext cx="297000" cy="36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9" name="Ink 58"/>
              <p14:cNvContentPartPr/>
              <p14:nvPr/>
            </p14:nvContentPartPr>
            <p14:xfrm>
              <a:off x="9966801" y="2298279"/>
              <a:ext cx="2007720" cy="82764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56001" y="2287839"/>
                <a:ext cx="2021400" cy="84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1" name="Ink 70"/>
              <p14:cNvContentPartPr/>
              <p14:nvPr/>
            </p14:nvContentPartPr>
            <p14:xfrm>
              <a:off x="10004961" y="3615519"/>
              <a:ext cx="38520" cy="5688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997761" y="3605079"/>
                <a:ext cx="590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5" name="Ink 74"/>
              <p14:cNvContentPartPr/>
              <p14:nvPr/>
            </p14:nvContentPartPr>
            <p14:xfrm>
              <a:off x="3652041" y="5122119"/>
              <a:ext cx="5669640" cy="9180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49161" y="5119239"/>
                <a:ext cx="567936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3" name="Ink 162"/>
              <p14:cNvContentPartPr/>
              <p14:nvPr/>
            </p14:nvContentPartPr>
            <p14:xfrm>
              <a:off x="891561" y="4717479"/>
              <a:ext cx="222120" cy="933840"/>
            </p14:xfrm>
          </p:contentPart>
        </mc:Choice>
        <mc:Fallback>
          <p:pic>
            <p:nvPicPr>
              <p:cNvPr id="163" name="Ink 16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8321" y="4709919"/>
                <a:ext cx="234360" cy="9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90" name="Ink 189"/>
              <p14:cNvContentPartPr/>
              <p14:nvPr/>
            </p14:nvContentPartPr>
            <p14:xfrm>
              <a:off x="1504281" y="5014119"/>
              <a:ext cx="6502320" cy="1773360"/>
            </p14:xfrm>
          </p:contentPart>
        </mc:Choice>
        <mc:Fallback>
          <p:pic>
            <p:nvPicPr>
              <p:cNvPr id="190" name="Ink 18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91321" y="5004399"/>
                <a:ext cx="6530400" cy="178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02" name="Ink 201"/>
              <p14:cNvContentPartPr/>
              <p14:nvPr/>
            </p14:nvContentPartPr>
            <p14:xfrm>
              <a:off x="3959481" y="303561"/>
              <a:ext cx="1331280" cy="223560"/>
            </p14:xfrm>
          </p:contentPart>
        </mc:Choice>
        <mc:Fallback>
          <p:pic>
            <p:nvPicPr>
              <p:cNvPr id="202" name="Ink 20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48321" y="288081"/>
                <a:ext cx="135684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26" name="Ink 225"/>
              <p14:cNvContentPartPr/>
              <p14:nvPr/>
            </p14:nvContentPartPr>
            <p14:xfrm>
              <a:off x="3917721" y="863721"/>
              <a:ext cx="1930320" cy="413640"/>
            </p14:xfrm>
          </p:contentPart>
        </mc:Choice>
        <mc:Fallback>
          <p:pic>
            <p:nvPicPr>
              <p:cNvPr id="226" name="Ink 22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06201" y="848601"/>
                <a:ext cx="195624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27" name="Ink 226"/>
              <p14:cNvContentPartPr/>
              <p14:nvPr/>
            </p14:nvContentPartPr>
            <p14:xfrm>
              <a:off x="4122921" y="674721"/>
              <a:ext cx="1249200" cy="492078"/>
            </p14:xfrm>
          </p:contentPart>
        </mc:Choice>
        <mc:Fallback>
          <p:pic>
            <p:nvPicPr>
              <p:cNvPr id="227" name="Ink 22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12121" y="666442"/>
                <a:ext cx="1270440" cy="5115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39" name="Ink 238"/>
              <p14:cNvContentPartPr/>
              <p14:nvPr/>
            </p14:nvContentPartPr>
            <p14:xfrm>
              <a:off x="5859201" y="716121"/>
              <a:ext cx="1296360" cy="1011960"/>
            </p14:xfrm>
          </p:contentPart>
        </mc:Choice>
        <mc:Fallback>
          <p:pic>
            <p:nvPicPr>
              <p:cNvPr id="239" name="Ink 23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50561" y="707121"/>
                <a:ext cx="1317600" cy="10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40" name="Ink 239"/>
              <p14:cNvContentPartPr/>
              <p14:nvPr/>
            </p14:nvContentPartPr>
            <p14:xfrm>
              <a:off x="3985401" y="4192641"/>
              <a:ext cx="4399920" cy="816798"/>
            </p14:xfrm>
          </p:contentPart>
        </mc:Choice>
        <mc:Fallback>
          <p:pic>
            <p:nvPicPr>
              <p:cNvPr id="240" name="Ink 23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74241" y="4180762"/>
                <a:ext cx="4423320" cy="8322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125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274161" y="641559"/>
              <a:ext cx="1898280" cy="1317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681" y="634359"/>
                <a:ext cx="191232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4014921" y="1016679"/>
              <a:ext cx="2093760" cy="12384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6281" y="1014519"/>
                <a:ext cx="210492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/>
              <p14:cNvContentPartPr/>
              <p14:nvPr/>
            </p14:nvContentPartPr>
            <p14:xfrm>
              <a:off x="2093601" y="719679"/>
              <a:ext cx="7200" cy="864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82441" y="708519"/>
                <a:ext cx="3060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1" name="Ink 40"/>
              <p14:cNvContentPartPr/>
              <p14:nvPr/>
            </p14:nvContentPartPr>
            <p14:xfrm>
              <a:off x="734241" y="1974279"/>
              <a:ext cx="3860640" cy="25308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4881" y="1964919"/>
                <a:ext cx="388008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9" name="Ink 58"/>
              <p14:cNvContentPartPr/>
              <p14:nvPr/>
            </p14:nvContentPartPr>
            <p14:xfrm>
              <a:off x="5086281" y="2086239"/>
              <a:ext cx="1811880" cy="64620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76201" y="2077599"/>
                <a:ext cx="1832400" cy="6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0" name="Ink 59"/>
              <p14:cNvContentPartPr/>
              <p14:nvPr/>
            </p14:nvContentPartPr>
            <p14:xfrm>
              <a:off x="272361" y="2212790"/>
              <a:ext cx="2594880" cy="116964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6601" y="2207030"/>
                <a:ext cx="2609280" cy="11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1" name="Ink 130"/>
              <p14:cNvContentPartPr/>
              <p14:nvPr/>
            </p14:nvContentPartPr>
            <p14:xfrm>
              <a:off x="7009041" y="3162110"/>
              <a:ext cx="116280" cy="395316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98601" y="3154550"/>
                <a:ext cx="131760" cy="39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3" name="Ink 132"/>
              <p14:cNvContentPartPr/>
              <p14:nvPr/>
            </p14:nvContentPartPr>
            <p14:xfrm>
              <a:off x="5725281" y="1892390"/>
              <a:ext cx="1986480" cy="87336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19161" y="1886270"/>
                <a:ext cx="2002320" cy="88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6" name="Ink 135"/>
              <p14:cNvContentPartPr/>
              <p14:nvPr/>
            </p14:nvContentPartPr>
            <p14:xfrm>
              <a:off x="7673961" y="3185510"/>
              <a:ext cx="4307040" cy="2499840"/>
            </p14:xfrm>
          </p:contentPart>
        </mc:Choice>
        <mc:Fallback>
          <p:pic>
            <p:nvPicPr>
              <p:cNvPr id="136" name="Ink 13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68921" y="3176870"/>
                <a:ext cx="4321440" cy="251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84" name="Ink 183"/>
              <p14:cNvContentPartPr/>
              <p14:nvPr/>
            </p14:nvContentPartPr>
            <p14:xfrm>
              <a:off x="8680881" y="5533070"/>
              <a:ext cx="3548880" cy="1505160"/>
            </p14:xfrm>
          </p:contentPart>
        </mc:Choice>
        <mc:Fallback>
          <p:pic>
            <p:nvPicPr>
              <p:cNvPr id="184" name="Ink 18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671161" y="5522270"/>
                <a:ext cx="3560760" cy="15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92" name="Ink 191"/>
              <p14:cNvContentPartPr/>
              <p14:nvPr/>
            </p14:nvContentPartPr>
            <p14:xfrm>
              <a:off x="4464201" y="3203870"/>
              <a:ext cx="2354040" cy="1690560"/>
            </p14:xfrm>
          </p:contentPart>
        </mc:Choice>
        <mc:Fallback>
          <p:pic>
            <p:nvPicPr>
              <p:cNvPr id="192" name="Ink 19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55201" y="3195230"/>
                <a:ext cx="2374560" cy="170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3" name="Ink 192"/>
              <p14:cNvContentPartPr/>
              <p14:nvPr/>
            </p14:nvContentPartPr>
            <p14:xfrm>
              <a:off x="4586601" y="3594639"/>
              <a:ext cx="1711080" cy="853920"/>
            </p14:xfrm>
          </p:contentPart>
        </mc:Choice>
        <mc:Fallback>
          <p:pic>
            <p:nvPicPr>
              <p:cNvPr id="193" name="Ink 19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579761" y="3587079"/>
                <a:ext cx="1720080" cy="86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97" name="Ink 196"/>
              <p14:cNvContentPartPr/>
              <p14:nvPr/>
            </p14:nvContentPartPr>
            <p14:xfrm>
              <a:off x="35841" y="81759"/>
              <a:ext cx="6760440" cy="6850080"/>
            </p14:xfrm>
          </p:contentPart>
        </mc:Choice>
        <mc:Fallback>
          <p:pic>
            <p:nvPicPr>
              <p:cNvPr id="197" name="Ink 19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3961" y="73479"/>
                <a:ext cx="6784560" cy="68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8" name="Ink 197"/>
              <p14:cNvContentPartPr/>
              <p14:nvPr/>
            </p14:nvContentPartPr>
            <p14:xfrm>
              <a:off x="464241" y="3031070"/>
              <a:ext cx="2008440" cy="262800"/>
            </p14:xfrm>
          </p:contentPart>
        </mc:Choice>
        <mc:Fallback>
          <p:pic>
            <p:nvPicPr>
              <p:cNvPr id="198" name="Ink 19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55601" y="3020630"/>
                <a:ext cx="20239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99" name="Ink 198"/>
              <p14:cNvContentPartPr/>
              <p14:nvPr/>
            </p14:nvContentPartPr>
            <p14:xfrm>
              <a:off x="2379441" y="2993990"/>
              <a:ext cx="1775520" cy="829800"/>
            </p14:xfrm>
          </p:contentPart>
        </mc:Choice>
        <mc:Fallback>
          <p:pic>
            <p:nvPicPr>
              <p:cNvPr id="199" name="Ink 19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74761" y="2989310"/>
                <a:ext cx="1782360" cy="8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01" name="Ink 200"/>
              <p14:cNvContentPartPr/>
              <p14:nvPr/>
            </p14:nvContentPartPr>
            <p14:xfrm>
              <a:off x="6584601" y="2623190"/>
              <a:ext cx="332640" cy="1047240"/>
            </p14:xfrm>
          </p:contentPart>
        </mc:Choice>
        <mc:Fallback>
          <p:pic>
            <p:nvPicPr>
              <p:cNvPr id="201" name="Ink 20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74161" y="2616350"/>
                <a:ext cx="348840" cy="105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50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407721" y="673959"/>
              <a:ext cx="2878920" cy="19440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9801" y="663159"/>
                <a:ext cx="289764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/>
              <p14:cNvContentPartPr/>
              <p14:nvPr/>
            </p14:nvContentPartPr>
            <p14:xfrm>
              <a:off x="382881" y="117759"/>
              <a:ext cx="3042720" cy="234144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3521" y="108039"/>
                <a:ext cx="3062880" cy="236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4" name="Ink 33"/>
              <p14:cNvContentPartPr/>
              <p14:nvPr/>
            </p14:nvContentPartPr>
            <p14:xfrm>
              <a:off x="2737641" y="2381079"/>
              <a:ext cx="1632240" cy="8640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35121" y="2370999"/>
                <a:ext cx="164520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9" name="Ink 38"/>
              <p14:cNvContentPartPr/>
              <p14:nvPr/>
            </p14:nvContentPartPr>
            <p14:xfrm>
              <a:off x="4640241" y="1971039"/>
              <a:ext cx="4574880" cy="3317316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28721" y="1964199"/>
                <a:ext cx="4597920" cy="3335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7" name="Ink 86"/>
              <p14:cNvContentPartPr/>
              <p14:nvPr/>
            </p14:nvContentPartPr>
            <p14:xfrm>
              <a:off x="8807961" y="3946719"/>
              <a:ext cx="3041640" cy="1514436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01121" y="3934840"/>
                <a:ext cx="3058920" cy="1528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1" name="Ink 100"/>
              <p14:cNvContentPartPr/>
              <p14:nvPr/>
            </p14:nvContentPartPr>
            <p14:xfrm>
              <a:off x="9169041" y="3585195"/>
              <a:ext cx="2053440" cy="9072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58241" y="3574395"/>
                <a:ext cx="206784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2" name="Ink 101"/>
              <p14:cNvContentPartPr/>
              <p14:nvPr/>
            </p14:nvContentPartPr>
            <p14:xfrm>
              <a:off x="7766841" y="5740875"/>
              <a:ext cx="3244680" cy="33120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57841" y="5736915"/>
                <a:ext cx="3256200" cy="3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4" name="Ink 103"/>
              <p14:cNvContentPartPr/>
              <p14:nvPr/>
            </p14:nvContentPartPr>
            <p14:xfrm>
              <a:off x="4012401" y="3254715"/>
              <a:ext cx="157320" cy="33274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10241" y="3246795"/>
                <a:ext cx="167400" cy="33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6" name="Ink 105"/>
              <p14:cNvContentPartPr/>
              <p14:nvPr/>
            </p14:nvContentPartPr>
            <p14:xfrm>
              <a:off x="1157241" y="5275119"/>
              <a:ext cx="476640" cy="657360"/>
            </p14:xfrm>
          </p:contentPart>
        </mc:Choice>
        <mc:Fallback>
          <p:pic>
            <p:nvPicPr>
              <p:cNvPr id="106" name="Ink 10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45721" y="5265039"/>
                <a:ext cx="496440" cy="67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7" name="Ink 106"/>
              <p14:cNvContentPartPr/>
              <p14:nvPr/>
            </p14:nvContentPartPr>
            <p14:xfrm>
              <a:off x="1535601" y="5379159"/>
              <a:ext cx="125280" cy="83772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30921" y="5369799"/>
                <a:ext cx="13968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8" name="Ink 107"/>
              <p14:cNvContentPartPr/>
              <p14:nvPr/>
            </p14:nvContentPartPr>
            <p14:xfrm>
              <a:off x="3069561" y="6250275"/>
              <a:ext cx="3984840" cy="159840"/>
            </p14:xfrm>
          </p:contentPart>
        </mc:Choice>
        <mc:Fallback>
          <p:pic>
            <p:nvPicPr>
              <p:cNvPr id="108" name="Ink 10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62361" y="6241635"/>
                <a:ext cx="399708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10" name="Ink 109"/>
              <p14:cNvContentPartPr/>
              <p14:nvPr/>
            </p14:nvContentPartPr>
            <p14:xfrm>
              <a:off x="3985761" y="4453875"/>
              <a:ext cx="2292120" cy="194652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83601" y="4445955"/>
                <a:ext cx="2302200" cy="19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22" name="Ink 121"/>
              <p14:cNvContentPartPr/>
              <p14:nvPr/>
            </p14:nvContentPartPr>
            <p14:xfrm>
              <a:off x="-148119" y="3194319"/>
              <a:ext cx="3473280" cy="367992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-152079" y="3189999"/>
                <a:ext cx="3485520" cy="36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23" name="Ink 122"/>
              <p14:cNvContentPartPr/>
              <p14:nvPr/>
            </p14:nvContentPartPr>
            <p14:xfrm>
              <a:off x="4085841" y="5000439"/>
              <a:ext cx="2131920" cy="1341276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083321" y="4997919"/>
                <a:ext cx="2136960" cy="13459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565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5" name="Ink 24"/>
              <p14:cNvContentPartPr/>
              <p14:nvPr/>
            </p14:nvContentPartPr>
            <p14:xfrm>
              <a:off x="953121" y="-11841"/>
              <a:ext cx="349560" cy="14076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9521" y="-17241"/>
                <a:ext cx="361080" cy="14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8" name="Ink 37"/>
              <p14:cNvContentPartPr/>
              <p14:nvPr/>
            </p14:nvContentPartPr>
            <p14:xfrm>
              <a:off x="621921" y="416919"/>
              <a:ext cx="428760" cy="47772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5801" y="411159"/>
                <a:ext cx="43704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7" name="Ink 46"/>
              <p14:cNvContentPartPr/>
              <p14:nvPr/>
            </p14:nvContentPartPr>
            <p14:xfrm>
              <a:off x="1124841" y="23883"/>
              <a:ext cx="1418400" cy="37080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2681" y="17763"/>
                <a:ext cx="142812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7589001" y="5519643"/>
              <a:ext cx="1654560" cy="286200"/>
            </p14:xfrm>
          </p:contentPart>
        </mc:Choice>
        <mc:Fallback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4681" y="5517483"/>
                <a:ext cx="166104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2" name="Ink 91"/>
              <p14:cNvContentPartPr/>
              <p14:nvPr/>
            </p14:nvContentPartPr>
            <p14:xfrm>
              <a:off x="6129561" y="4678323"/>
              <a:ext cx="1445040" cy="21636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24881" y="4675803"/>
                <a:ext cx="145188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3" name="Ink 92"/>
              <p14:cNvContentPartPr/>
              <p14:nvPr/>
            </p14:nvContentPartPr>
            <p14:xfrm>
              <a:off x="10687521" y="5041563"/>
              <a:ext cx="873720" cy="108360"/>
            </p14:xfrm>
          </p:contentPart>
        </mc:Choice>
        <mc:Fallback>
          <p:pic>
            <p:nvPicPr>
              <p:cNvPr id="93" name="Ink 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80681" y="5037243"/>
                <a:ext cx="88272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5" name="Ink 104"/>
              <p14:cNvContentPartPr/>
              <p14:nvPr/>
            </p14:nvContentPartPr>
            <p14:xfrm>
              <a:off x="881841" y="5861283"/>
              <a:ext cx="1969560" cy="518400"/>
            </p14:xfrm>
          </p:contentPart>
        </mc:Choice>
        <mc:Fallback>
          <p:pic>
            <p:nvPicPr>
              <p:cNvPr id="105" name="Ink 10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921" y="5849763"/>
                <a:ext cx="198864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8" name="Ink 107"/>
              <p14:cNvContentPartPr/>
              <p14:nvPr/>
            </p14:nvContentPartPr>
            <p14:xfrm>
              <a:off x="1469001" y="4981443"/>
              <a:ext cx="164520" cy="2006280"/>
            </p14:xfrm>
          </p:contentPart>
        </mc:Choice>
        <mc:Fallback>
          <p:pic>
            <p:nvPicPr>
              <p:cNvPr id="108" name="Ink 10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62161" y="4975323"/>
                <a:ext cx="180720" cy="20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9" name="Ink 108"/>
              <p14:cNvContentPartPr/>
              <p14:nvPr/>
            </p14:nvContentPartPr>
            <p14:xfrm>
              <a:off x="1909641" y="4918443"/>
              <a:ext cx="69120" cy="1811160"/>
            </p14:xfrm>
          </p:contentPart>
        </mc:Choice>
        <mc:Fallback>
          <p:pic>
            <p:nvPicPr>
              <p:cNvPr id="109" name="Ink 10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06401" y="4913763"/>
                <a:ext cx="81720" cy="18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1" name="Ink 120"/>
              <p14:cNvContentPartPr/>
              <p14:nvPr/>
            </p14:nvContentPartPr>
            <p14:xfrm>
              <a:off x="687441" y="4059843"/>
              <a:ext cx="1351800" cy="126072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80601" y="4054443"/>
                <a:ext cx="1366560" cy="12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3" name="Ink 122"/>
              <p14:cNvContentPartPr/>
              <p14:nvPr/>
            </p14:nvContentPartPr>
            <p14:xfrm>
              <a:off x="2102601" y="120003"/>
              <a:ext cx="1694160" cy="269892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00081" y="117843"/>
                <a:ext cx="1704960" cy="270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37" name="Ink 136"/>
              <p14:cNvContentPartPr/>
              <p14:nvPr/>
            </p14:nvContentPartPr>
            <p14:xfrm>
              <a:off x="1699761" y="3512199"/>
              <a:ext cx="2811960" cy="217800"/>
            </p14:xfrm>
          </p:contentPart>
        </mc:Choice>
        <mc:Fallback>
          <p:pic>
            <p:nvPicPr>
              <p:cNvPr id="137" name="Ink 13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95441" y="3503559"/>
                <a:ext cx="28191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9" name="Ink 138"/>
              <p14:cNvContentPartPr/>
              <p14:nvPr/>
            </p14:nvContentPartPr>
            <p14:xfrm>
              <a:off x="1119441" y="5127603"/>
              <a:ext cx="447480" cy="63828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08641" y="5116443"/>
                <a:ext cx="468720" cy="6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2" name="Ink 141"/>
              <p14:cNvContentPartPr/>
              <p14:nvPr/>
            </p14:nvContentPartPr>
            <p14:xfrm>
              <a:off x="6253401" y="2207919"/>
              <a:ext cx="5146200" cy="118116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247641" y="2202519"/>
                <a:ext cx="5160240" cy="11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48" name="Ink 147"/>
              <p14:cNvContentPartPr/>
              <p14:nvPr/>
            </p14:nvContentPartPr>
            <p14:xfrm>
              <a:off x="9715521" y="3007203"/>
              <a:ext cx="430200" cy="119772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709041" y="2998203"/>
                <a:ext cx="444960" cy="12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49" name="Ink 148"/>
              <p14:cNvContentPartPr/>
              <p14:nvPr/>
            </p14:nvContentPartPr>
            <p14:xfrm>
              <a:off x="8123961" y="5059923"/>
              <a:ext cx="205200" cy="177120"/>
            </p14:xfrm>
          </p:contentPart>
        </mc:Choice>
        <mc:Fallback>
          <p:pic>
            <p:nvPicPr>
              <p:cNvPr id="149" name="Ink 14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14961" y="5057763"/>
                <a:ext cx="21636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51" name="Ink 150"/>
              <p14:cNvContentPartPr/>
              <p14:nvPr/>
            </p14:nvContentPartPr>
            <p14:xfrm>
              <a:off x="7510521" y="4398243"/>
              <a:ext cx="3589200" cy="115236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501161" y="4388523"/>
                <a:ext cx="3609360" cy="11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54" name="Ink 153"/>
              <p14:cNvContentPartPr/>
              <p14:nvPr/>
            </p14:nvContentPartPr>
            <p14:xfrm>
              <a:off x="229881" y="462999"/>
              <a:ext cx="411120" cy="1053720"/>
            </p14:xfrm>
          </p:contentPart>
        </mc:Choice>
        <mc:Fallback>
          <p:pic>
            <p:nvPicPr>
              <p:cNvPr id="154" name="Ink 15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19801" y="456519"/>
                <a:ext cx="429480" cy="10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57" name="Ink 156"/>
              <p14:cNvContentPartPr/>
              <p14:nvPr/>
            </p14:nvContentPartPr>
            <p14:xfrm>
              <a:off x="149241" y="649119"/>
              <a:ext cx="9655920" cy="3419364"/>
            </p14:xfrm>
          </p:contentPart>
        </mc:Choice>
        <mc:Fallback>
          <p:pic>
            <p:nvPicPr>
              <p:cNvPr id="157" name="Ink 15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40601" y="640479"/>
                <a:ext cx="9666720" cy="3439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65" name="Ink 164"/>
              <p14:cNvContentPartPr/>
              <p14:nvPr/>
            </p14:nvContentPartPr>
            <p14:xfrm>
              <a:off x="1095321" y="4033923"/>
              <a:ext cx="7311960" cy="3078996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88481" y="4025283"/>
                <a:ext cx="7320960" cy="30897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70" name="Ink 169"/>
              <p14:cNvContentPartPr/>
              <p14:nvPr/>
            </p14:nvContentPartPr>
            <p14:xfrm>
              <a:off x="6823641" y="3326163"/>
              <a:ext cx="547200" cy="586356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814641" y="3317524"/>
                <a:ext cx="558360" cy="6061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80" name="Ink 179"/>
              <p14:cNvContentPartPr/>
              <p14:nvPr/>
            </p14:nvContentPartPr>
            <p14:xfrm>
              <a:off x="1622361" y="5167923"/>
              <a:ext cx="449280" cy="622716"/>
            </p14:xfrm>
          </p:contentPart>
        </mc:Choice>
        <mc:Fallback>
          <p:pic>
            <p:nvPicPr>
              <p:cNvPr id="180" name="Ink 17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612281" y="5156765"/>
                <a:ext cx="468720" cy="6410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90" name="Ink 189"/>
              <p14:cNvContentPartPr/>
              <p14:nvPr/>
            </p14:nvContentPartPr>
            <p14:xfrm>
              <a:off x="8132601" y="3279723"/>
              <a:ext cx="291600" cy="1162800"/>
            </p14:xfrm>
          </p:contentPart>
        </mc:Choice>
        <mc:Fallback>
          <p:pic>
            <p:nvPicPr>
              <p:cNvPr id="190" name="Ink 18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122521" y="3269283"/>
                <a:ext cx="312120" cy="118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931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646921" y="744879"/>
              <a:ext cx="660240" cy="1108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36841" y="735519"/>
                <a:ext cx="681480" cy="11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444441" y="246639"/>
              <a:ext cx="2959200" cy="7387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961" y="235839"/>
                <a:ext cx="2967840" cy="76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1" name="Ink 30"/>
              <p14:cNvContentPartPr/>
              <p14:nvPr/>
            </p14:nvContentPartPr>
            <p14:xfrm>
              <a:off x="3042561" y="2284959"/>
              <a:ext cx="2733840" cy="20340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35721" y="2274159"/>
                <a:ext cx="27525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2" name="Ink 31"/>
              <p14:cNvContentPartPr/>
              <p14:nvPr/>
            </p14:nvContentPartPr>
            <p14:xfrm>
              <a:off x="3086481" y="2138079"/>
              <a:ext cx="2359440" cy="18936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80721" y="2129439"/>
                <a:ext cx="237708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4" name="Ink 33"/>
              <p14:cNvContentPartPr/>
              <p14:nvPr/>
            </p14:nvContentPartPr>
            <p14:xfrm>
              <a:off x="1890921" y="411519"/>
              <a:ext cx="166320" cy="109584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87321" y="400719"/>
                <a:ext cx="178920" cy="11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7" name="Ink 46"/>
              <p14:cNvContentPartPr/>
              <p14:nvPr/>
            </p14:nvContentPartPr>
            <p14:xfrm>
              <a:off x="378561" y="1684119"/>
              <a:ext cx="11289240" cy="306036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4521" y="1675479"/>
                <a:ext cx="11306160" cy="308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02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8361" y="129999"/>
              <a:ext cx="3368520" cy="686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441" y="121719"/>
                <a:ext cx="3382920" cy="6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350841" y="786639"/>
              <a:ext cx="3863160" cy="10584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441" y="779079"/>
                <a:ext cx="38779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/>
              <p14:cNvContentPartPr/>
              <p14:nvPr/>
            </p14:nvContentPartPr>
            <p14:xfrm>
              <a:off x="2304921" y="1266879"/>
              <a:ext cx="4170600" cy="268560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00601" y="1264719"/>
                <a:ext cx="4184280" cy="26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3" name="Ink 62"/>
              <p14:cNvContentPartPr/>
              <p14:nvPr/>
            </p14:nvContentPartPr>
            <p14:xfrm>
              <a:off x="5485161" y="3718479"/>
              <a:ext cx="1239840" cy="91188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76161" y="3716319"/>
                <a:ext cx="1251000" cy="9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2" name="Ink 71"/>
              <p14:cNvContentPartPr/>
              <p14:nvPr/>
            </p14:nvContentPartPr>
            <p14:xfrm>
              <a:off x="6522681" y="2872119"/>
              <a:ext cx="1554840" cy="11700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13681" y="2862399"/>
                <a:ext cx="15728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3" name="Ink 72"/>
              <p14:cNvContentPartPr/>
              <p14:nvPr/>
            </p14:nvContentPartPr>
            <p14:xfrm>
              <a:off x="6356361" y="2268399"/>
              <a:ext cx="4745520" cy="12081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48081" y="2260479"/>
                <a:ext cx="4757760" cy="12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9" name="Ink 78"/>
              <p14:cNvContentPartPr/>
              <p14:nvPr/>
            </p14:nvContentPartPr>
            <p14:xfrm>
              <a:off x="9301881" y="2999919"/>
              <a:ext cx="2004120" cy="13716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95041" y="2991999"/>
                <a:ext cx="20188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2" name="Ink 81"/>
              <p14:cNvContentPartPr/>
              <p14:nvPr/>
            </p14:nvContentPartPr>
            <p14:xfrm>
              <a:off x="4758321" y="3133479"/>
              <a:ext cx="1131480" cy="127800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48601" y="3124839"/>
                <a:ext cx="1149840" cy="12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5" name="Ink 84"/>
              <p14:cNvContentPartPr/>
              <p14:nvPr/>
            </p14:nvContentPartPr>
            <p14:xfrm>
              <a:off x="6188241" y="4723599"/>
              <a:ext cx="2151000" cy="81360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82121" y="4713159"/>
                <a:ext cx="21675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7" name="Ink 86"/>
              <p14:cNvContentPartPr/>
              <p14:nvPr/>
            </p14:nvContentPartPr>
            <p14:xfrm>
              <a:off x="8855481" y="4975239"/>
              <a:ext cx="2954160" cy="900720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47201" y="4965519"/>
                <a:ext cx="297180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4" name="Ink 93"/>
              <p14:cNvContentPartPr/>
              <p14:nvPr/>
            </p14:nvContentPartPr>
            <p14:xfrm>
              <a:off x="9575481" y="5877759"/>
              <a:ext cx="2071080" cy="90360"/>
            </p14:xfrm>
          </p:contentPart>
        </mc:Choice>
        <mc:Fallback>
          <p:pic>
            <p:nvPicPr>
              <p:cNvPr id="94" name="Ink 9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65761" y="5865879"/>
                <a:ext cx="20829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96" name="Ink 95"/>
              <p14:cNvContentPartPr/>
              <p14:nvPr/>
            </p14:nvContentPartPr>
            <p14:xfrm>
              <a:off x="3146601" y="4262799"/>
              <a:ext cx="2183760" cy="90612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35801" y="4253799"/>
                <a:ext cx="2198520" cy="9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97" name="Ink 96"/>
              <p14:cNvContentPartPr/>
              <p14:nvPr/>
            </p14:nvContentPartPr>
            <p14:xfrm>
              <a:off x="6458241" y="4070559"/>
              <a:ext cx="1700280" cy="44136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49241" y="4060479"/>
                <a:ext cx="171288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8" name="Ink 97"/>
              <p14:cNvContentPartPr/>
              <p14:nvPr/>
            </p14:nvContentPartPr>
            <p14:xfrm>
              <a:off x="2725761" y="5159559"/>
              <a:ext cx="2892600" cy="6300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22521" y="5152359"/>
                <a:ext cx="29055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00" name="Ink 99"/>
              <p14:cNvContentPartPr/>
              <p14:nvPr/>
            </p14:nvContentPartPr>
            <p14:xfrm>
              <a:off x="2844561" y="1854399"/>
              <a:ext cx="1303200" cy="1805760"/>
            </p14:xfrm>
          </p:contentPart>
        </mc:Choice>
        <mc:Fallback>
          <p:pic>
            <p:nvPicPr>
              <p:cNvPr id="100" name="Ink 9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35921" y="1845039"/>
                <a:ext cx="1321920" cy="18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01" name="Ink 100"/>
              <p14:cNvContentPartPr/>
              <p14:nvPr/>
            </p14:nvContentPartPr>
            <p14:xfrm>
              <a:off x="4275921" y="2318799"/>
              <a:ext cx="1105560" cy="236700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69801" y="2309799"/>
                <a:ext cx="1113840" cy="237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8061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331401" y="113439"/>
              <a:ext cx="6730560" cy="578556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681" y="104439"/>
                <a:ext cx="6742440" cy="58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515721" y="988599"/>
              <a:ext cx="3748320" cy="21672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2841" y="986439"/>
                <a:ext cx="375336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4963881" y="720399"/>
              <a:ext cx="2521440" cy="2034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58121" y="711759"/>
                <a:ext cx="2529360" cy="21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5316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16561" y="141159"/>
              <a:ext cx="3156840" cy="37558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6121" y="127479"/>
                <a:ext cx="3183480" cy="37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290361" y="664959"/>
              <a:ext cx="3554640" cy="22068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761" y="648759"/>
                <a:ext cx="358452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5" name="Ink 44"/>
              <p14:cNvContentPartPr/>
              <p14:nvPr/>
            </p14:nvContentPartPr>
            <p14:xfrm>
              <a:off x="172281" y="4080279"/>
              <a:ext cx="4140000" cy="20412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6521" y="4069839"/>
                <a:ext cx="415476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0" name="Ink 69"/>
              <p14:cNvContentPartPr/>
              <p14:nvPr/>
            </p14:nvContentPartPr>
            <p14:xfrm>
              <a:off x="133761" y="4441719"/>
              <a:ext cx="6439680" cy="237780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6201" y="4431999"/>
                <a:ext cx="6458400" cy="23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6" name="Ink 95"/>
              <p14:cNvContentPartPr/>
              <p14:nvPr/>
            </p14:nvContentPartPr>
            <p14:xfrm>
              <a:off x="7465521" y="4070919"/>
              <a:ext cx="3331080" cy="1719720"/>
            </p14:xfrm>
          </p:contentPart>
        </mc:Choice>
        <mc:Fallback>
          <p:pic>
            <p:nvPicPr>
              <p:cNvPr id="96" name="Ink 9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55801" y="4060479"/>
                <a:ext cx="3352320" cy="17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2" name="Ink 101"/>
              <p14:cNvContentPartPr/>
              <p14:nvPr/>
            </p14:nvContentPartPr>
            <p14:xfrm>
              <a:off x="8242761" y="4821159"/>
              <a:ext cx="2759760" cy="18540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40601" y="4810359"/>
                <a:ext cx="27680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4" name="Ink 103"/>
              <p14:cNvContentPartPr/>
              <p14:nvPr/>
            </p14:nvContentPartPr>
            <p14:xfrm>
              <a:off x="8315121" y="3867159"/>
              <a:ext cx="3080880" cy="1702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2961" y="3857439"/>
                <a:ext cx="309240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7" name="Ink 106"/>
              <p14:cNvContentPartPr/>
              <p14:nvPr/>
            </p14:nvContentPartPr>
            <p14:xfrm>
              <a:off x="10796961" y="4034919"/>
              <a:ext cx="783000" cy="1574640"/>
            </p14:xfrm>
          </p:contentPart>
        </mc:Choice>
        <mc:Fallback>
          <p:pic>
            <p:nvPicPr>
              <p:cNvPr id="107" name="Ink 10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789401" y="4032759"/>
                <a:ext cx="792720" cy="158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7595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1201" y="7959"/>
              <a:ext cx="2994480" cy="789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41" y="1119"/>
                <a:ext cx="3010680" cy="80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0" name="Ink 29"/>
              <p14:cNvContentPartPr/>
              <p14:nvPr/>
            </p14:nvContentPartPr>
            <p14:xfrm>
              <a:off x="-25359" y="906159"/>
              <a:ext cx="4010760" cy="23472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9679" y="901479"/>
                <a:ext cx="40215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5" name="Ink 34"/>
              <p14:cNvContentPartPr/>
              <p14:nvPr/>
            </p14:nvContentPartPr>
            <p14:xfrm>
              <a:off x="74001" y="978879"/>
              <a:ext cx="12086640" cy="598572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841" y="969879"/>
                <a:ext cx="12090960" cy="60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8" name="Ink 87"/>
              <p14:cNvContentPartPr/>
              <p14:nvPr/>
            </p14:nvContentPartPr>
            <p14:xfrm>
              <a:off x="193881" y="3451719"/>
              <a:ext cx="2113920" cy="183240"/>
            </p14:xfrm>
          </p:contentPart>
        </mc:Choice>
        <mc:Fallback>
          <p:pic>
            <p:nvPicPr>
              <p:cNvPr id="88" name="Ink 8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1721" y="3442719"/>
                <a:ext cx="212436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7" name="Ink 116"/>
              <p14:cNvContentPartPr/>
              <p14:nvPr/>
            </p14:nvContentPartPr>
            <p14:xfrm>
              <a:off x="398721" y="5092239"/>
              <a:ext cx="7011000" cy="203400"/>
            </p14:xfrm>
          </p:contentPart>
        </mc:Choice>
        <mc:Fallback>
          <p:pic>
            <p:nvPicPr>
              <p:cNvPr id="117" name="Ink 1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9721" y="5083599"/>
                <a:ext cx="70290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9" name="Ink 118"/>
              <p14:cNvContentPartPr/>
              <p14:nvPr/>
            </p14:nvContentPartPr>
            <p14:xfrm>
              <a:off x="7132881" y="2184879"/>
              <a:ext cx="1111320" cy="296604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30361" y="2177679"/>
                <a:ext cx="1121040" cy="29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37" name="Ink 236"/>
              <p14:cNvContentPartPr/>
              <p14:nvPr/>
            </p14:nvContentPartPr>
            <p14:xfrm>
              <a:off x="8622921" y="2185197"/>
              <a:ext cx="2761920" cy="593280"/>
            </p14:xfrm>
          </p:contentPart>
        </mc:Choice>
        <mc:Fallback>
          <p:pic>
            <p:nvPicPr>
              <p:cNvPr id="237" name="Ink 23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12121" y="2176557"/>
                <a:ext cx="27831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41" name="Ink 240"/>
              <p14:cNvContentPartPr/>
              <p14:nvPr/>
            </p14:nvContentPartPr>
            <p14:xfrm>
              <a:off x="8486841" y="2919957"/>
              <a:ext cx="3561840" cy="2318400"/>
            </p14:xfrm>
          </p:contentPart>
        </mc:Choice>
        <mc:Fallback>
          <p:pic>
            <p:nvPicPr>
              <p:cNvPr id="241" name="Ink 24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482161" y="2905557"/>
                <a:ext cx="3577320" cy="234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4426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21241" y="723279"/>
              <a:ext cx="7039440" cy="53074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001" y="710679"/>
                <a:ext cx="7068600" cy="53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1" name="Ink 70"/>
              <p14:cNvContentPartPr/>
              <p14:nvPr/>
            </p14:nvContentPartPr>
            <p14:xfrm>
              <a:off x="2473761" y="4919439"/>
              <a:ext cx="500760" cy="294480"/>
            </p14:xfrm>
          </p:contentPart>
        </mc:Choice>
        <mc:Fallback>
          <p:pic>
            <p:nvPicPr>
              <p:cNvPr id="71" name="Ink 7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6481" y="4902519"/>
                <a:ext cx="53568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2" name="Ink 71"/>
              <p14:cNvContentPartPr/>
              <p14:nvPr/>
            </p14:nvContentPartPr>
            <p14:xfrm>
              <a:off x="3007281" y="4678599"/>
              <a:ext cx="39600" cy="545040"/>
            </p14:xfrm>
          </p:contentPart>
        </mc:Choice>
        <mc:Fallback>
          <p:pic>
            <p:nvPicPr>
              <p:cNvPr id="72" name="Ink 7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88921" y="4665999"/>
                <a:ext cx="74520" cy="5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3" name="Ink 72"/>
              <p14:cNvContentPartPr/>
              <p14:nvPr/>
            </p14:nvContentPartPr>
            <p14:xfrm>
              <a:off x="2876961" y="4887759"/>
              <a:ext cx="391320" cy="11124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63281" y="4881999"/>
                <a:ext cx="4082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4013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02241" y="182199"/>
              <a:ext cx="3151440" cy="1001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9281" y="171759"/>
                <a:ext cx="3167280" cy="10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396921" y="1194879"/>
              <a:ext cx="3400920" cy="6552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681" y="1180119"/>
                <a:ext cx="342900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5" name="Ink 24"/>
              <p14:cNvContentPartPr/>
              <p14:nvPr/>
            </p14:nvContentPartPr>
            <p14:xfrm>
              <a:off x="289641" y="1506999"/>
              <a:ext cx="4697280" cy="192888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961" y="1491159"/>
                <a:ext cx="4722840" cy="19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9" name="Ink 68"/>
              <p14:cNvContentPartPr/>
              <p14:nvPr/>
            </p14:nvContentPartPr>
            <p14:xfrm>
              <a:off x="2297361" y="3418239"/>
              <a:ext cx="1038600" cy="53532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81521" y="3408519"/>
                <a:ext cx="1059840" cy="56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9" name="Ink 78"/>
              <p14:cNvContentPartPr/>
              <p14:nvPr/>
            </p14:nvContentPartPr>
            <p14:xfrm>
              <a:off x="265161" y="3670599"/>
              <a:ext cx="1337760" cy="48276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5801" y="3654399"/>
                <a:ext cx="135000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1" name="Ink 80"/>
              <p14:cNvContentPartPr/>
              <p14:nvPr/>
            </p14:nvContentPartPr>
            <p14:xfrm>
              <a:off x="4838961" y="1901559"/>
              <a:ext cx="456120" cy="509076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19881" y="1887159"/>
                <a:ext cx="489600" cy="51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8" name="Ink 97"/>
              <p14:cNvContentPartPr/>
              <p14:nvPr/>
            </p14:nvContentPartPr>
            <p14:xfrm>
              <a:off x="9623721" y="2024870"/>
              <a:ext cx="202680" cy="471564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12921" y="2014430"/>
                <a:ext cx="216360" cy="47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7" name="Ink 126"/>
              <p14:cNvContentPartPr/>
              <p14:nvPr/>
            </p14:nvContentPartPr>
            <p14:xfrm>
              <a:off x="5592801" y="2041790"/>
              <a:ext cx="3882240" cy="90180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82001" y="2026670"/>
                <a:ext cx="3909600" cy="9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9" name="Ink 138"/>
              <p14:cNvContentPartPr/>
              <p14:nvPr/>
            </p14:nvContentPartPr>
            <p14:xfrm>
              <a:off x="5429721" y="2797790"/>
              <a:ext cx="603000" cy="132948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13161" y="2784830"/>
                <a:ext cx="632520" cy="13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2" name="Ink 141"/>
              <p14:cNvContentPartPr/>
              <p14:nvPr/>
            </p14:nvContentPartPr>
            <p14:xfrm>
              <a:off x="5910321" y="2815790"/>
              <a:ext cx="1682640" cy="59940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06001" y="2802830"/>
                <a:ext cx="1703880" cy="6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6" name="Ink 155"/>
              <p14:cNvContentPartPr/>
              <p14:nvPr/>
            </p14:nvContentPartPr>
            <p14:xfrm>
              <a:off x="1779681" y="3578079"/>
              <a:ext cx="402120" cy="855000"/>
            </p14:xfrm>
          </p:contentPart>
        </mc:Choice>
        <mc:Fallback>
          <p:pic>
            <p:nvPicPr>
              <p:cNvPr id="156" name="Ink 1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62761" y="3562239"/>
                <a:ext cx="422640" cy="88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7" name="Ink 156"/>
              <p14:cNvContentPartPr/>
              <p14:nvPr/>
            </p14:nvContentPartPr>
            <p14:xfrm>
              <a:off x="578361" y="4209350"/>
              <a:ext cx="2859840" cy="299520"/>
            </p14:xfrm>
          </p:contentPart>
        </mc:Choice>
        <mc:Fallback>
          <p:pic>
            <p:nvPicPr>
              <p:cNvPr id="157" name="Ink 15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8281" y="4196750"/>
                <a:ext cx="288216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9" name="Ink 158"/>
              <p14:cNvContentPartPr/>
              <p14:nvPr/>
            </p14:nvContentPartPr>
            <p14:xfrm>
              <a:off x="3489681" y="4218350"/>
              <a:ext cx="6322680" cy="1166040"/>
            </p14:xfrm>
          </p:contentPart>
        </mc:Choice>
        <mc:Fallback>
          <p:pic>
            <p:nvPicPr>
              <p:cNvPr id="159" name="Ink 15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85001" y="4213670"/>
                <a:ext cx="6330240" cy="11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60" name="Ink 159"/>
              <p14:cNvContentPartPr/>
              <p14:nvPr/>
            </p14:nvContentPartPr>
            <p14:xfrm>
              <a:off x="5405961" y="3718310"/>
              <a:ext cx="2011680" cy="1422000"/>
            </p14:xfrm>
          </p:contentPart>
        </mc:Choice>
        <mc:Fallback>
          <p:pic>
            <p:nvPicPr>
              <p:cNvPr id="160" name="Ink 15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396961" y="3703190"/>
                <a:ext cx="2032920" cy="14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77" name="Ink 176"/>
              <p14:cNvContentPartPr/>
              <p14:nvPr/>
            </p14:nvContentPartPr>
            <p14:xfrm>
              <a:off x="9290361" y="3053750"/>
              <a:ext cx="522000" cy="64080"/>
            </p14:xfrm>
          </p:contentPart>
        </mc:Choice>
        <mc:Fallback>
          <p:pic>
            <p:nvPicPr>
              <p:cNvPr id="177" name="Ink 17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81361" y="3042230"/>
                <a:ext cx="53388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78" name="Ink 177"/>
              <p14:cNvContentPartPr/>
              <p14:nvPr/>
            </p14:nvContentPartPr>
            <p14:xfrm>
              <a:off x="9469281" y="3744590"/>
              <a:ext cx="718560" cy="71640"/>
            </p14:xfrm>
          </p:contentPart>
        </mc:Choice>
        <mc:Fallback>
          <p:pic>
            <p:nvPicPr>
              <p:cNvPr id="178" name="Ink 17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55601" y="3729830"/>
                <a:ext cx="7351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80" name="Ink 179"/>
              <p14:cNvContentPartPr/>
              <p14:nvPr/>
            </p14:nvContentPartPr>
            <p14:xfrm>
              <a:off x="9657561" y="2003630"/>
              <a:ext cx="2421000" cy="4540680"/>
            </p14:xfrm>
          </p:contentPart>
        </mc:Choice>
        <mc:Fallback>
          <p:pic>
            <p:nvPicPr>
              <p:cNvPr id="180" name="Ink 17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646043" y="1995710"/>
                <a:ext cx="2445116" cy="45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86" name="Ink 185"/>
              <p14:cNvContentPartPr/>
              <p14:nvPr/>
            </p14:nvContentPartPr>
            <p14:xfrm>
              <a:off x="338961" y="6230390"/>
              <a:ext cx="2294640" cy="225720"/>
            </p14:xfrm>
          </p:contentPart>
        </mc:Choice>
        <mc:Fallback>
          <p:pic>
            <p:nvPicPr>
              <p:cNvPr id="186" name="Ink 18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35361" y="6219950"/>
                <a:ext cx="230940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88" name="Ink 187"/>
              <p14:cNvContentPartPr/>
              <p14:nvPr/>
            </p14:nvContentPartPr>
            <p14:xfrm>
              <a:off x="2344161" y="5637470"/>
              <a:ext cx="204120" cy="1072440"/>
            </p14:xfrm>
          </p:contentPart>
        </mc:Choice>
        <mc:Fallback>
          <p:pic>
            <p:nvPicPr>
              <p:cNvPr id="188" name="Ink 18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38401" y="5627750"/>
                <a:ext cx="212760" cy="10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90" name="Ink 189"/>
              <p14:cNvContentPartPr/>
              <p14:nvPr/>
            </p14:nvContentPartPr>
            <p14:xfrm>
              <a:off x="522201" y="4636839"/>
              <a:ext cx="4754520" cy="1977671"/>
            </p14:xfrm>
          </p:contentPart>
        </mc:Choice>
        <mc:Fallback>
          <p:pic>
            <p:nvPicPr>
              <p:cNvPr id="190" name="Ink 18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07801" y="4619560"/>
                <a:ext cx="4782240" cy="19978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03" name="Ink 202"/>
              <p14:cNvContentPartPr/>
              <p14:nvPr/>
            </p14:nvContentPartPr>
            <p14:xfrm>
              <a:off x="5537721" y="5578430"/>
              <a:ext cx="3875760" cy="1212120"/>
            </p14:xfrm>
          </p:contentPart>
        </mc:Choice>
        <mc:Fallback>
          <p:pic>
            <p:nvPicPr>
              <p:cNvPr id="203" name="Ink 202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28361" y="5569070"/>
                <a:ext cx="3888000" cy="123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945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0" name="Ink 19"/>
              <p14:cNvContentPartPr/>
              <p14:nvPr/>
            </p14:nvContentPartPr>
            <p14:xfrm>
              <a:off x="63561" y="926319"/>
              <a:ext cx="3941640" cy="10080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161" y="910839"/>
                <a:ext cx="39726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2" name="Ink 21"/>
              <p14:cNvContentPartPr/>
              <p14:nvPr/>
            </p14:nvContentPartPr>
            <p14:xfrm>
              <a:off x="113241" y="72399"/>
              <a:ext cx="9787320" cy="6643991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281" y="59439"/>
                <a:ext cx="9817560" cy="66616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9" name="Ink 78"/>
              <p14:cNvContentPartPr/>
              <p14:nvPr/>
            </p14:nvContentPartPr>
            <p14:xfrm>
              <a:off x="-44079" y="5495799"/>
              <a:ext cx="12505320" cy="163440"/>
            </p14:xfrm>
          </p:contentPart>
        </mc:Choice>
        <mc:Fallback>
          <p:pic>
            <p:nvPicPr>
              <p:cNvPr id="79" name="Ink 7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48399" y="5483559"/>
                <a:ext cx="1251252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9" name="Ink 98"/>
              <p14:cNvContentPartPr/>
              <p14:nvPr/>
            </p14:nvContentPartPr>
            <p14:xfrm>
              <a:off x="-13839" y="4368279"/>
              <a:ext cx="2840400" cy="134172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8959" y="4351719"/>
                <a:ext cx="2867760" cy="13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8" name="Ink 107"/>
              <p14:cNvContentPartPr/>
              <p14:nvPr/>
            </p14:nvContentPartPr>
            <p14:xfrm>
              <a:off x="56721" y="5754999"/>
              <a:ext cx="2071080" cy="600840"/>
            </p14:xfrm>
          </p:contentPart>
        </mc:Choice>
        <mc:Fallback>
          <p:pic>
            <p:nvPicPr>
              <p:cNvPr id="108" name="Ink 10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601" y="5741679"/>
                <a:ext cx="2099160" cy="62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0" name="Ink 109"/>
              <p14:cNvContentPartPr/>
              <p14:nvPr/>
            </p14:nvContentPartPr>
            <p14:xfrm>
              <a:off x="2826921" y="4205559"/>
              <a:ext cx="239760" cy="2871360"/>
            </p14:xfrm>
          </p:contentPart>
        </mc:Choice>
        <mc:Fallback>
          <p:pic>
            <p:nvPicPr>
              <p:cNvPr id="110" name="Ink 10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21881" y="4195479"/>
                <a:ext cx="249840" cy="28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25" name="Ink 124"/>
              <p14:cNvContentPartPr/>
              <p14:nvPr/>
            </p14:nvContentPartPr>
            <p14:xfrm>
              <a:off x="3181161" y="4510119"/>
              <a:ext cx="1793520" cy="1135631"/>
            </p14:xfrm>
          </p:contentPart>
        </mc:Choice>
        <mc:Fallback>
          <p:pic>
            <p:nvPicPr>
              <p:cNvPr id="125" name="Ink 12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64961" y="4496081"/>
                <a:ext cx="1815840" cy="11662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6" name="Ink 125"/>
              <p14:cNvContentPartPr/>
              <p14:nvPr/>
            </p14:nvContentPartPr>
            <p14:xfrm>
              <a:off x="5232441" y="4904150"/>
              <a:ext cx="267120" cy="195192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18761" y="4888670"/>
                <a:ext cx="296280" cy="19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8" name="Ink 127"/>
              <p14:cNvContentPartPr/>
              <p14:nvPr/>
            </p14:nvContentPartPr>
            <p14:xfrm>
              <a:off x="-101679" y="4129070"/>
              <a:ext cx="5874840" cy="69156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13199" y="4117190"/>
                <a:ext cx="5889240" cy="70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1" name="Ink 130"/>
              <p14:cNvContentPartPr/>
              <p14:nvPr/>
            </p14:nvContentPartPr>
            <p14:xfrm>
              <a:off x="5528001" y="4909910"/>
              <a:ext cx="1104840" cy="131040"/>
            </p14:xfrm>
          </p:contentPart>
        </mc:Choice>
        <mc:Fallback>
          <p:pic>
            <p:nvPicPr>
              <p:cNvPr id="131" name="Ink 13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24041" y="4905230"/>
                <a:ext cx="111168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2" name="Ink 131"/>
              <p14:cNvContentPartPr/>
              <p14:nvPr/>
            </p14:nvContentPartPr>
            <p14:xfrm>
              <a:off x="6880161" y="5069030"/>
              <a:ext cx="5648040" cy="20304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71161" y="5058590"/>
                <a:ext cx="566100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37" name="Ink 136"/>
              <p14:cNvContentPartPr/>
              <p14:nvPr/>
            </p14:nvContentPartPr>
            <p14:xfrm>
              <a:off x="3047390" y="5953359"/>
              <a:ext cx="2092320" cy="969671"/>
            </p14:xfrm>
          </p:contentPart>
        </mc:Choice>
        <mc:Fallback>
          <p:pic>
            <p:nvPicPr>
              <p:cNvPr id="137" name="Ink 13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32990" y="5937882"/>
                <a:ext cx="2122920" cy="998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0" name="Ink 159"/>
              <p14:cNvContentPartPr/>
              <p14:nvPr/>
            </p14:nvContentPartPr>
            <p14:xfrm>
              <a:off x="9176030" y="4994510"/>
              <a:ext cx="136080" cy="2130480"/>
            </p14:xfrm>
          </p:contentPart>
        </mc:Choice>
        <mc:Fallback>
          <p:pic>
            <p:nvPicPr>
              <p:cNvPr id="160" name="Ink 15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172070" y="4981190"/>
                <a:ext cx="154080" cy="21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69" name="Ink 168"/>
              <p14:cNvContentPartPr/>
              <p14:nvPr/>
            </p14:nvContentPartPr>
            <p14:xfrm>
              <a:off x="3404870" y="6950390"/>
              <a:ext cx="851400" cy="46080"/>
            </p14:xfrm>
          </p:contentPart>
        </mc:Choice>
        <mc:Fallback>
          <p:pic>
            <p:nvPicPr>
              <p:cNvPr id="169" name="Ink 16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400190" y="6947510"/>
                <a:ext cx="858960" cy="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3026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56481" y="3484119"/>
              <a:ext cx="9453600" cy="264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0361" y="3475119"/>
                <a:ext cx="946260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435241" y="1107399"/>
              <a:ext cx="218160" cy="5735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5881" y="1096959"/>
                <a:ext cx="230400" cy="57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387201" y="2248599"/>
              <a:ext cx="10612080" cy="1584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2881" y="2245359"/>
                <a:ext cx="1061928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/>
              <p14:cNvContentPartPr/>
              <p14:nvPr/>
            </p14:nvContentPartPr>
            <p14:xfrm>
              <a:off x="800481" y="4818639"/>
              <a:ext cx="9901080" cy="6840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0761" y="4810359"/>
                <a:ext cx="991368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2" name="Ink 21"/>
              <p14:cNvContentPartPr/>
              <p14:nvPr/>
            </p14:nvContentPartPr>
            <p14:xfrm>
              <a:off x="137721" y="4233639"/>
              <a:ext cx="1520640" cy="125100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6921" y="4219239"/>
                <a:ext cx="1539720" cy="12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280281" y="5879919"/>
              <a:ext cx="1454400" cy="96768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6601" y="5870199"/>
                <a:ext cx="1482120" cy="9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5" name="Ink 44"/>
              <p14:cNvContentPartPr/>
              <p14:nvPr/>
            </p14:nvContentPartPr>
            <p14:xfrm>
              <a:off x="3338481" y="2699679"/>
              <a:ext cx="727200" cy="673200"/>
            </p14:xfrm>
          </p:contentPart>
        </mc:Choice>
        <mc:Fallback>
          <p:pic>
            <p:nvPicPr>
              <p:cNvPr id="45" name="Ink 4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26601" y="2690319"/>
                <a:ext cx="741960" cy="6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6" name="Ink 45"/>
              <p14:cNvContentPartPr/>
              <p14:nvPr/>
            </p14:nvContentPartPr>
            <p14:xfrm>
              <a:off x="3610281" y="2651799"/>
              <a:ext cx="189720" cy="85320"/>
            </p14:xfrm>
          </p:contentPart>
        </mc:Choice>
        <mc:Fallback>
          <p:pic>
            <p:nvPicPr>
              <p:cNvPr id="46" name="Ink 4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03801" y="2640999"/>
                <a:ext cx="2073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52" name="Ink 51"/>
              <p14:cNvContentPartPr/>
              <p14:nvPr/>
            </p14:nvContentPartPr>
            <p14:xfrm>
              <a:off x="4632321" y="2323119"/>
              <a:ext cx="158040" cy="465300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14321" y="2308719"/>
                <a:ext cx="193320" cy="46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55" name="Ink 54"/>
              <p14:cNvContentPartPr/>
              <p14:nvPr/>
            </p14:nvContentPartPr>
            <p14:xfrm>
              <a:off x="8781321" y="2538399"/>
              <a:ext cx="491400" cy="752760"/>
            </p14:xfrm>
          </p:contentPart>
        </mc:Choice>
        <mc:Fallback>
          <p:pic>
            <p:nvPicPr>
              <p:cNvPr id="55" name="Ink 5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69081" y="2529039"/>
                <a:ext cx="5097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56" name="Ink 55"/>
              <p14:cNvContentPartPr/>
              <p14:nvPr/>
            </p14:nvContentPartPr>
            <p14:xfrm>
              <a:off x="7759641" y="2329790"/>
              <a:ext cx="197640" cy="4639680"/>
            </p14:xfrm>
          </p:contentPart>
        </mc:Choice>
        <mc:Fallback>
          <p:pic>
            <p:nvPicPr>
              <p:cNvPr id="56" name="Ink 5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48121" y="2318630"/>
                <a:ext cx="222480" cy="46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58" name="Ink 57"/>
              <p14:cNvContentPartPr/>
              <p14:nvPr/>
            </p14:nvContentPartPr>
            <p14:xfrm>
              <a:off x="9639561" y="2328350"/>
              <a:ext cx="422640" cy="482148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636681" y="2325470"/>
                <a:ext cx="428400" cy="48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60" name="Ink 59"/>
              <p14:cNvContentPartPr/>
              <p14:nvPr/>
            </p14:nvContentPartPr>
            <p14:xfrm>
              <a:off x="10836561" y="2411679"/>
              <a:ext cx="590400" cy="78048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824321" y="2400879"/>
                <a:ext cx="608040" cy="80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61" name="Ink 60"/>
              <p14:cNvContentPartPr/>
              <p14:nvPr/>
            </p14:nvContentPartPr>
            <p14:xfrm>
              <a:off x="10858881" y="2814159"/>
              <a:ext cx="510120" cy="83160"/>
            </p14:xfrm>
          </p:contentPart>
        </mc:Choice>
        <mc:Fallback>
          <p:pic>
            <p:nvPicPr>
              <p:cNvPr id="61" name="Ink 6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849521" y="2810919"/>
                <a:ext cx="5223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62" name="Ink 61"/>
              <p14:cNvContentPartPr/>
              <p14:nvPr/>
            </p14:nvContentPartPr>
            <p14:xfrm>
              <a:off x="10028361" y="3379550"/>
              <a:ext cx="2280600" cy="8316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025481" y="3369830"/>
                <a:ext cx="22863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64" name="Ink 63"/>
              <p14:cNvContentPartPr/>
              <p14:nvPr/>
            </p14:nvContentPartPr>
            <p14:xfrm>
              <a:off x="10579161" y="4794350"/>
              <a:ext cx="1854720" cy="11844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573401" y="4782110"/>
                <a:ext cx="187056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87" name="Ink 86"/>
              <p14:cNvContentPartPr/>
              <p14:nvPr/>
            </p14:nvContentPartPr>
            <p14:xfrm>
              <a:off x="2519841" y="3690759"/>
              <a:ext cx="1545480" cy="3064871"/>
            </p14:xfrm>
          </p:contentPart>
        </mc:Choice>
        <mc:Fallback>
          <p:pic>
            <p:nvPicPr>
              <p:cNvPr id="87" name="Ink 8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08321" y="3674920"/>
                <a:ext cx="1562400" cy="30958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08" name="Ink 107"/>
              <p14:cNvContentPartPr/>
              <p14:nvPr/>
            </p14:nvContentPartPr>
            <p14:xfrm>
              <a:off x="4901961" y="3597350"/>
              <a:ext cx="1928160" cy="1536840"/>
            </p14:xfrm>
          </p:contentPart>
        </mc:Choice>
        <mc:Fallback>
          <p:pic>
            <p:nvPicPr>
              <p:cNvPr id="108" name="Ink 10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886841" y="3581870"/>
                <a:ext cx="1946160" cy="156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22" name="Ink 121"/>
              <p14:cNvContentPartPr/>
              <p14:nvPr/>
            </p14:nvContentPartPr>
            <p14:xfrm>
              <a:off x="6245121" y="2663319"/>
              <a:ext cx="461160" cy="62244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233601" y="2649639"/>
                <a:ext cx="484200" cy="6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23" name="Ink 122"/>
              <p14:cNvContentPartPr/>
              <p14:nvPr/>
            </p14:nvContentPartPr>
            <p14:xfrm>
              <a:off x="6316761" y="2962119"/>
              <a:ext cx="800640" cy="201240"/>
            </p14:xfrm>
          </p:contentPart>
        </mc:Choice>
        <mc:Fallback>
          <p:pic>
            <p:nvPicPr>
              <p:cNvPr id="123" name="Ink 122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304521" y="2959239"/>
                <a:ext cx="81576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24" name="Ink 123"/>
              <p14:cNvContentPartPr/>
              <p14:nvPr/>
            </p14:nvContentPartPr>
            <p14:xfrm>
              <a:off x="6825081" y="4746110"/>
              <a:ext cx="398160" cy="1449360"/>
            </p14:xfrm>
          </p:contentPart>
        </mc:Choice>
        <mc:Fallback>
          <p:pic>
            <p:nvPicPr>
              <p:cNvPr id="124" name="Ink 123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808881" y="4730990"/>
                <a:ext cx="418680" cy="147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26" name="Ink 125"/>
              <p14:cNvContentPartPr/>
              <p14:nvPr/>
            </p14:nvContentPartPr>
            <p14:xfrm>
              <a:off x="5026521" y="5590670"/>
              <a:ext cx="2104920" cy="9792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016801" y="5576270"/>
                <a:ext cx="212868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66" name="Ink 165"/>
              <p14:cNvContentPartPr/>
              <p14:nvPr/>
            </p14:nvContentPartPr>
            <p14:xfrm>
              <a:off x="7949001" y="3617150"/>
              <a:ext cx="1418040" cy="1522080"/>
            </p14:xfrm>
          </p:contentPart>
        </mc:Choice>
        <mc:Fallback>
          <p:pic>
            <p:nvPicPr>
              <p:cNvPr id="166" name="Ink 16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939641" y="3608150"/>
                <a:ext cx="1436760" cy="15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71" name="Ink 170"/>
              <p14:cNvContentPartPr/>
              <p14:nvPr/>
            </p14:nvContentPartPr>
            <p14:xfrm>
              <a:off x="4786761" y="5123390"/>
              <a:ext cx="2417400" cy="1329120"/>
            </p14:xfrm>
          </p:contentPart>
        </mc:Choice>
        <mc:Fallback>
          <p:pic>
            <p:nvPicPr>
              <p:cNvPr id="171" name="Ink 17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783881" y="5111150"/>
                <a:ext cx="2436840" cy="13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81" name="Ink 180"/>
              <p14:cNvContentPartPr/>
              <p14:nvPr/>
            </p14:nvContentPartPr>
            <p14:xfrm>
              <a:off x="8106321" y="5152550"/>
              <a:ext cx="1008360" cy="517680"/>
            </p14:xfrm>
          </p:contentPart>
        </mc:Choice>
        <mc:Fallback>
          <p:pic>
            <p:nvPicPr>
              <p:cNvPr id="181" name="Ink 18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95521" y="5140310"/>
                <a:ext cx="102348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83" name="Ink 182"/>
              <p14:cNvContentPartPr/>
              <p14:nvPr/>
            </p14:nvContentPartPr>
            <p14:xfrm>
              <a:off x="9657921" y="3367310"/>
              <a:ext cx="2871000" cy="3333600"/>
            </p14:xfrm>
          </p:contentPart>
        </mc:Choice>
        <mc:Fallback>
          <p:pic>
            <p:nvPicPr>
              <p:cNvPr id="183" name="Ink 182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649641" y="3359030"/>
                <a:ext cx="2883240" cy="33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222" name="Ink 221"/>
              <p14:cNvContentPartPr/>
              <p14:nvPr/>
            </p14:nvContentPartPr>
            <p14:xfrm>
              <a:off x="8142321" y="5822510"/>
              <a:ext cx="1522800" cy="1039320"/>
            </p14:xfrm>
          </p:contentPart>
        </mc:Choice>
        <mc:Fallback>
          <p:pic>
            <p:nvPicPr>
              <p:cNvPr id="222" name="Ink 22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134041" y="5812790"/>
                <a:ext cx="1540080" cy="105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7025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410241" y="801399"/>
              <a:ext cx="3948840" cy="1299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161" y="796719"/>
                <a:ext cx="397008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2" name="Ink 51"/>
              <p14:cNvContentPartPr/>
              <p14:nvPr/>
            </p14:nvContentPartPr>
            <p14:xfrm>
              <a:off x="1056441" y="4808919"/>
              <a:ext cx="1585440" cy="11124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7441" y="4799199"/>
                <a:ext cx="160344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9" name="Ink 58"/>
              <p14:cNvContentPartPr/>
              <p14:nvPr/>
            </p14:nvContentPartPr>
            <p14:xfrm>
              <a:off x="1023321" y="3066879"/>
              <a:ext cx="1293840" cy="18936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9001" y="3059679"/>
                <a:ext cx="130032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0" name="Ink 59"/>
              <p14:cNvContentPartPr/>
              <p14:nvPr/>
            </p14:nvContentPartPr>
            <p14:xfrm>
              <a:off x="1303041" y="3822879"/>
              <a:ext cx="1708560" cy="17892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94041" y="3814599"/>
                <a:ext cx="17197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4" name="Ink 63"/>
              <p14:cNvContentPartPr/>
              <p14:nvPr/>
            </p14:nvContentPartPr>
            <p14:xfrm>
              <a:off x="907401" y="2586639"/>
              <a:ext cx="1302480" cy="742320"/>
            </p14:xfrm>
          </p:contentPart>
        </mc:Choice>
        <mc:Fallback>
          <p:pic>
            <p:nvPicPr>
              <p:cNvPr id="64" name="Ink 6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9841" y="2577639"/>
                <a:ext cx="1318680" cy="75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7" name="Ink 66"/>
              <p14:cNvContentPartPr/>
              <p14:nvPr/>
            </p14:nvContentPartPr>
            <p14:xfrm>
              <a:off x="1235721" y="3310959"/>
              <a:ext cx="1498680" cy="603000"/>
            </p14:xfrm>
          </p:contentPart>
        </mc:Choice>
        <mc:Fallback>
          <p:pic>
            <p:nvPicPr>
              <p:cNvPr id="67" name="Ink 6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29961" y="3303759"/>
                <a:ext cx="1510560" cy="6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0" name="Ink 69"/>
              <p14:cNvContentPartPr/>
              <p14:nvPr/>
            </p14:nvContentPartPr>
            <p14:xfrm>
              <a:off x="601041" y="2454159"/>
              <a:ext cx="1509480" cy="6192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8161" y="2446959"/>
                <a:ext cx="151956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3" name="Ink 72"/>
              <p14:cNvContentPartPr/>
              <p14:nvPr/>
            </p14:nvContentPartPr>
            <p14:xfrm>
              <a:off x="1117641" y="1743879"/>
              <a:ext cx="1075320" cy="8787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15121" y="1740999"/>
                <a:ext cx="1080000" cy="88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4" name="Ink 73"/>
              <p14:cNvContentPartPr/>
              <p14:nvPr/>
            </p14:nvContentPartPr>
            <p14:xfrm>
              <a:off x="515721" y="1868079"/>
              <a:ext cx="347400" cy="792360"/>
            </p14:xfrm>
          </p:contentPart>
        </mc:Choice>
        <mc:Fallback>
          <p:pic>
            <p:nvPicPr>
              <p:cNvPr id="74" name="Ink 7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2121" y="1861599"/>
                <a:ext cx="357480" cy="80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3" name="Ink 82"/>
              <p14:cNvContentPartPr/>
              <p14:nvPr/>
            </p14:nvContentPartPr>
            <p14:xfrm>
              <a:off x="335001" y="32799"/>
              <a:ext cx="3841560" cy="2409840"/>
            </p14:xfrm>
          </p:contentPart>
        </mc:Choice>
        <mc:Fallback>
          <p:pic>
            <p:nvPicPr>
              <p:cNvPr id="83" name="Ink 8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5281" y="24519"/>
                <a:ext cx="3860640" cy="24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3" name="Ink 102"/>
              <p14:cNvContentPartPr/>
              <p14:nvPr/>
            </p14:nvContentPartPr>
            <p14:xfrm>
              <a:off x="5082321" y="3420399"/>
              <a:ext cx="2418120" cy="13716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70801" y="3418239"/>
                <a:ext cx="243684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4" name="Ink 103"/>
              <p14:cNvContentPartPr/>
              <p14:nvPr/>
            </p14:nvContentPartPr>
            <p14:xfrm>
              <a:off x="5377521" y="1463439"/>
              <a:ext cx="1768320" cy="22176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68521" y="1455159"/>
                <a:ext cx="17859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34" name="Ink 133"/>
              <p14:cNvContentPartPr/>
              <p14:nvPr/>
            </p14:nvContentPartPr>
            <p14:xfrm>
              <a:off x="2248761" y="1795359"/>
              <a:ext cx="9191520" cy="1713960"/>
            </p14:xfrm>
          </p:contentPart>
        </mc:Choice>
        <mc:Fallback>
          <p:pic>
            <p:nvPicPr>
              <p:cNvPr id="134" name="Ink 13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42281" y="1788879"/>
                <a:ext cx="9200880" cy="172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43" name="Ink 142"/>
              <p14:cNvContentPartPr/>
              <p14:nvPr/>
            </p14:nvContentPartPr>
            <p14:xfrm>
              <a:off x="419961" y="4932759"/>
              <a:ext cx="3002760" cy="24372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13121" y="4923399"/>
                <a:ext cx="301896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45" name="Ink 144"/>
              <p14:cNvContentPartPr/>
              <p14:nvPr/>
            </p14:nvContentPartPr>
            <p14:xfrm>
              <a:off x="827121" y="2689239"/>
              <a:ext cx="2898360" cy="2324520"/>
            </p14:xfrm>
          </p:contentPart>
        </mc:Choice>
        <mc:Fallback>
          <p:pic>
            <p:nvPicPr>
              <p:cNvPr id="145" name="Ink 14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9561" y="2679519"/>
                <a:ext cx="2916360" cy="23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46" name="Ink 145"/>
              <p14:cNvContentPartPr/>
              <p14:nvPr/>
            </p14:nvContentPartPr>
            <p14:xfrm>
              <a:off x="1460721" y="3360279"/>
              <a:ext cx="1178640" cy="71676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458561" y="3353439"/>
                <a:ext cx="118584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47" name="Ink 146"/>
              <p14:cNvContentPartPr/>
              <p14:nvPr/>
            </p14:nvContentPartPr>
            <p14:xfrm>
              <a:off x="409521" y="3929799"/>
              <a:ext cx="3132360" cy="1438200"/>
            </p14:xfrm>
          </p:contentPart>
        </mc:Choice>
        <mc:Fallback>
          <p:pic>
            <p:nvPicPr>
              <p:cNvPr id="147" name="Ink 14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03761" y="3922959"/>
                <a:ext cx="3144960" cy="14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49" name="Ink 148"/>
              <p14:cNvContentPartPr/>
              <p14:nvPr/>
            </p14:nvContentPartPr>
            <p14:xfrm>
              <a:off x="240681" y="4293759"/>
              <a:ext cx="298800" cy="1388520"/>
            </p14:xfrm>
          </p:contentPart>
        </mc:Choice>
        <mc:Fallback>
          <p:pic>
            <p:nvPicPr>
              <p:cNvPr id="149" name="Ink 14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32761" y="4287639"/>
                <a:ext cx="312120" cy="14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51" name="Ink 150"/>
              <p14:cNvContentPartPr/>
              <p14:nvPr/>
            </p14:nvContentPartPr>
            <p14:xfrm>
              <a:off x="9435441" y="3198999"/>
              <a:ext cx="2238840" cy="182520"/>
            </p14:xfrm>
          </p:contentPart>
        </mc:Choice>
        <mc:Fallback>
          <p:pic>
            <p:nvPicPr>
              <p:cNvPr id="151" name="Ink 15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426081" y="3189279"/>
                <a:ext cx="225828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52" name="Ink 151"/>
              <p14:cNvContentPartPr/>
              <p14:nvPr/>
            </p14:nvContentPartPr>
            <p14:xfrm>
              <a:off x="8938281" y="3651159"/>
              <a:ext cx="3249360" cy="220572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929281" y="3642159"/>
                <a:ext cx="3260520" cy="222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454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700121" y="757839"/>
              <a:ext cx="368640" cy="5543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3281" y="751359"/>
                <a:ext cx="384840" cy="55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72081" y="5304279"/>
              <a:ext cx="9507240" cy="205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3441" y="5293479"/>
                <a:ext cx="951840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-69999" y="120639"/>
              <a:ext cx="2049120" cy="410148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77559" y="111279"/>
                <a:ext cx="2059560" cy="41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3" name="Ink 62"/>
              <p14:cNvContentPartPr/>
              <p14:nvPr/>
            </p14:nvContentPartPr>
            <p14:xfrm>
              <a:off x="9763761" y="5347839"/>
              <a:ext cx="1722240" cy="28800"/>
            </p14:xfrm>
          </p:contentPart>
        </mc:Choice>
        <mc:Fallback>
          <p:pic>
            <p:nvPicPr>
              <p:cNvPr id="63" name="Ink 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58721" y="5337759"/>
                <a:ext cx="173880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0" name="Ink 89"/>
              <p14:cNvContentPartPr/>
              <p14:nvPr/>
            </p14:nvContentPartPr>
            <p14:xfrm>
              <a:off x="2617761" y="4032399"/>
              <a:ext cx="3594240" cy="38448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10201" y="4020879"/>
                <a:ext cx="361332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2" name="Ink 101"/>
              <p14:cNvContentPartPr/>
              <p14:nvPr/>
            </p14:nvContentPartPr>
            <p14:xfrm>
              <a:off x="3325161" y="5668239"/>
              <a:ext cx="388800" cy="70848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16521" y="5657439"/>
                <a:ext cx="408600" cy="72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2" name="Ink 131"/>
              <p14:cNvContentPartPr/>
              <p14:nvPr/>
            </p14:nvContentPartPr>
            <p14:xfrm>
              <a:off x="8595561" y="3763119"/>
              <a:ext cx="3944520" cy="19476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93401" y="3760239"/>
                <a:ext cx="395568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68" name="Ink 167"/>
              <p14:cNvContentPartPr/>
              <p14:nvPr/>
            </p14:nvContentPartPr>
            <p14:xfrm>
              <a:off x="2528228" y="985359"/>
              <a:ext cx="4190400" cy="426960"/>
            </p14:xfrm>
          </p:contentPart>
        </mc:Choice>
        <mc:Fallback>
          <p:pic>
            <p:nvPicPr>
              <p:cNvPr id="168" name="Ink 16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19948" y="973839"/>
                <a:ext cx="421020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4" name="Ink 173"/>
              <p14:cNvContentPartPr/>
              <p14:nvPr/>
            </p14:nvContentPartPr>
            <p14:xfrm>
              <a:off x="8779628" y="3108999"/>
              <a:ext cx="3189853" cy="1735920"/>
            </p14:xfrm>
          </p:contentPart>
        </mc:Choice>
        <mc:Fallback>
          <p:pic>
            <p:nvPicPr>
              <p:cNvPr id="174" name="Ink 17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69188" y="3099639"/>
                <a:ext cx="3210372" cy="17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92" name="Ink 191"/>
              <p14:cNvContentPartPr/>
              <p14:nvPr/>
            </p14:nvContentPartPr>
            <p14:xfrm>
              <a:off x="8947664" y="83835"/>
              <a:ext cx="2846880" cy="883440"/>
            </p14:xfrm>
          </p:contentPart>
        </mc:Choice>
        <mc:Fallback>
          <p:pic>
            <p:nvPicPr>
              <p:cNvPr id="192" name="Ink 19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37944" y="72675"/>
                <a:ext cx="2865240" cy="8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06" name="Ink 205"/>
              <p14:cNvContentPartPr/>
              <p14:nvPr/>
            </p14:nvContentPartPr>
            <p14:xfrm>
              <a:off x="8723384" y="1164915"/>
              <a:ext cx="3628080" cy="232560"/>
            </p14:xfrm>
          </p:contentPart>
        </mc:Choice>
        <mc:Fallback>
          <p:pic>
            <p:nvPicPr>
              <p:cNvPr id="206" name="Ink 20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15104" y="1156635"/>
                <a:ext cx="364644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11" name="Ink 210"/>
              <p14:cNvContentPartPr/>
              <p14:nvPr/>
            </p14:nvContentPartPr>
            <p14:xfrm>
              <a:off x="9678464" y="1226475"/>
              <a:ext cx="1436400" cy="533880"/>
            </p14:xfrm>
          </p:contentPart>
        </mc:Choice>
        <mc:Fallback>
          <p:pic>
            <p:nvPicPr>
              <p:cNvPr id="211" name="Ink 21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667304" y="1215315"/>
                <a:ext cx="1455120" cy="55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16" name="Ink 215"/>
              <p14:cNvContentPartPr/>
              <p14:nvPr/>
            </p14:nvContentPartPr>
            <p14:xfrm>
              <a:off x="9924704" y="2498715"/>
              <a:ext cx="1022400" cy="258120"/>
            </p14:xfrm>
          </p:contentPart>
        </mc:Choice>
        <mc:Fallback>
          <p:pic>
            <p:nvPicPr>
              <p:cNvPr id="216" name="Ink 21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922544" y="2496555"/>
                <a:ext cx="102672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17" name="Ink 216"/>
              <p14:cNvContentPartPr/>
              <p14:nvPr/>
            </p14:nvContentPartPr>
            <p14:xfrm>
              <a:off x="2451188" y="384879"/>
              <a:ext cx="4138813" cy="1649520"/>
            </p14:xfrm>
          </p:contentPart>
        </mc:Choice>
        <mc:Fallback>
          <p:pic>
            <p:nvPicPr>
              <p:cNvPr id="217" name="Ink 21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41468" y="375519"/>
                <a:ext cx="4154293" cy="166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18" name="Ink 217"/>
              <p14:cNvContentPartPr/>
              <p14:nvPr/>
            </p14:nvContentPartPr>
            <p14:xfrm>
              <a:off x="8436464" y="2504475"/>
              <a:ext cx="1697040" cy="2403360"/>
            </p14:xfrm>
          </p:contentPart>
        </mc:Choice>
        <mc:Fallback>
          <p:pic>
            <p:nvPicPr>
              <p:cNvPr id="218" name="Ink 21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34304" y="2502315"/>
                <a:ext cx="1701360" cy="24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20" name="Ink 219"/>
              <p14:cNvContentPartPr/>
              <p14:nvPr/>
            </p14:nvContentPartPr>
            <p14:xfrm>
              <a:off x="9464264" y="7155"/>
              <a:ext cx="1671480" cy="223200"/>
            </p14:xfrm>
          </p:contentPart>
        </mc:Choice>
        <mc:Fallback>
          <p:pic>
            <p:nvPicPr>
              <p:cNvPr id="220" name="Ink 21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62104" y="4995"/>
                <a:ext cx="167580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22" name="Ink 221"/>
              <p14:cNvContentPartPr/>
              <p14:nvPr/>
            </p14:nvContentPartPr>
            <p14:xfrm>
              <a:off x="8708624" y="127797"/>
              <a:ext cx="3414600" cy="1910160"/>
            </p14:xfrm>
          </p:contentPart>
        </mc:Choice>
        <mc:Fallback>
          <p:pic>
            <p:nvPicPr>
              <p:cNvPr id="222" name="Ink 22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706464" y="125637"/>
                <a:ext cx="3420720" cy="19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26" name="Ink 225"/>
              <p14:cNvContentPartPr/>
              <p14:nvPr/>
            </p14:nvContentPartPr>
            <p14:xfrm>
              <a:off x="1083441" y="5118519"/>
              <a:ext cx="1074240" cy="949320"/>
            </p14:xfrm>
          </p:contentPart>
        </mc:Choice>
        <mc:Fallback>
          <p:pic>
            <p:nvPicPr>
              <p:cNvPr id="226" name="Ink 22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73001" y="5108079"/>
                <a:ext cx="1095480" cy="9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27" name="Ink 226"/>
              <p14:cNvContentPartPr/>
              <p14:nvPr/>
            </p14:nvContentPartPr>
            <p14:xfrm>
              <a:off x="2211344" y="3071157"/>
              <a:ext cx="4842360" cy="2250720"/>
            </p14:xfrm>
          </p:contentPart>
        </mc:Choice>
        <mc:Fallback>
          <p:pic>
            <p:nvPicPr>
              <p:cNvPr id="227" name="Ink 22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209184" y="3068997"/>
                <a:ext cx="4848840" cy="22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28" name="Ink 227"/>
              <p14:cNvContentPartPr/>
              <p14:nvPr/>
            </p14:nvContentPartPr>
            <p14:xfrm>
              <a:off x="2640548" y="3026559"/>
              <a:ext cx="4231333" cy="1875240"/>
            </p14:xfrm>
          </p:contentPart>
        </mc:Choice>
        <mc:Fallback>
          <p:pic>
            <p:nvPicPr>
              <p:cNvPr id="228" name="Ink 22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38388" y="3024399"/>
                <a:ext cx="4243573" cy="18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29" name="Ink 228"/>
              <p14:cNvContentPartPr/>
              <p14:nvPr/>
            </p14:nvContentPartPr>
            <p14:xfrm>
              <a:off x="3361521" y="5401119"/>
              <a:ext cx="8811720" cy="1365840"/>
            </p14:xfrm>
          </p:contentPart>
        </mc:Choice>
        <mc:Fallback>
          <p:pic>
            <p:nvPicPr>
              <p:cNvPr id="229" name="Ink 22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353601" y="5391759"/>
                <a:ext cx="8823240" cy="13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31" name="Ink 230"/>
              <p14:cNvContentPartPr/>
              <p14:nvPr/>
            </p14:nvContentPartPr>
            <p14:xfrm>
              <a:off x="2026304" y="-11523"/>
              <a:ext cx="5409360" cy="2171160"/>
            </p14:xfrm>
          </p:contentPart>
        </mc:Choice>
        <mc:Fallback>
          <p:pic>
            <p:nvPicPr>
              <p:cNvPr id="231" name="Ink 230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021264" y="-16563"/>
                <a:ext cx="5420880" cy="21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3121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819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767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96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564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147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60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16</cp:revision>
  <dcterms:created xsi:type="dcterms:W3CDTF">2023-05-28T09:28:22Z</dcterms:created>
  <dcterms:modified xsi:type="dcterms:W3CDTF">2023-05-28T16:39:14Z</dcterms:modified>
</cp:coreProperties>
</file>