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83" r:id="rId6"/>
    <p:sldId id="284" r:id="rId7"/>
    <p:sldId id="285" r:id="rId8"/>
    <p:sldId id="286" r:id="rId9"/>
    <p:sldId id="287" r:id="rId10"/>
    <p:sldId id="295" r:id="rId11"/>
    <p:sldId id="296" r:id="rId12"/>
    <p:sldId id="297" r:id="rId13"/>
    <p:sldId id="298" r:id="rId14"/>
    <p:sldId id="257" r:id="rId15"/>
    <p:sldId id="258" r:id="rId16"/>
    <p:sldId id="259" r:id="rId17"/>
    <p:sldId id="276" r:id="rId18"/>
    <p:sldId id="288" r:id="rId19"/>
    <p:sldId id="290" r:id="rId20"/>
    <p:sldId id="292" r:id="rId21"/>
    <p:sldId id="294" r:id="rId22"/>
    <p:sldId id="262" r:id="rId23"/>
    <p:sldId id="265" r:id="rId24"/>
    <p:sldId id="27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3:51:18.9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16640 2424 0 0,'0'0'0'0,"0"0"121"0,0 0 28 0,0 0-2 16,0 0-26-16,0 0-16 0,0 0-35 0,0 0-13 16,0 0 11-16,0 0 3 0,0 0-1 0,0 0-13 15,0 0-13-15,0 0-11 0,0 0-1 16,-12-46-7-16,12 48-6 0,0 1 26 0,0 3 17 16,0 3 29-16,2 2 18 0,0 5-22 0,4 4-15 15,-3 4-17-15,3 2-5 0,-3 3 0 16,-2 3 12-16,0 3 2 0,0 5-1 0,-1 3 2 15,0 4-15-15,0 6-7 0,0 5-5 0,0 6-6 16,0 4-1-16,-2 3-5 0,2 5-6 16,0 4-7-16,0 1-2 0,1 4-2 0,7 4-3 15,1 3-1-15,2 5-3 0,1 3 3 0,1 3-1 16,3 5 4-16,0 5 0 0,1 1-1 0,2 3 3 16,-1 3-1-16,1 7-1 0,-5 2 0 0,4 5-3 15,-3 1-2-15,0 6 4 0,-3 0 2 0,0 3-2 16,0 5 6-16,-4 0-4 0,2 1 1 15,-3 4 1-15,-3 1 2 0,2 1 1 0,-4 3 5 16,0 1 2-16,3 3-1 0,-1 3 5 0,0-2-4 16,2 4-1-16,2-1-1 0,1 0 0 0,2 1-2 15,1 1 2-15,3 0-3 0,1 0-8 16,1 1 1-16,-2 1-1 0,4-1-1 0,-1 5 4 16,1 0-1-16,-2 4-3 0,-1-1 0 0,1 3-3 15,-3 1 3-15,1 2 5 0,-1 1-2 16,-2 4 3-16,1-3-5 0,-3 2-5 0,-2 0-1 15,2-4-1-15,0 1 0 0,-1-3 0 0,2-1 2 16,-1-3-1-16,0-2 3 0,2 2-1 0,0-5 0 16,3 0 2-16,-3 0-1 0,-1-3 0 15,5-1-4-15,-2 0 3 0,2-2 1 0,-2 1-1 16,4-1 2-16,-3 0-1 0,3 0-4 0,1-1 5 16,-2 0 1-16,1 2 5 0,-1 0-2 0,0 0-3 15,-3-2-4-15,-1-7-5 0,-3-3 3 0,0-3-5 16,-2-2 2-16,1-1 2 0,-3 1 1 0,-1 0 2 15,-2-2 1-15,1 0-1 0,-3 0-5 16,0-3 4-16,-1-1-3 0,0 0 2 0,0-5-1 16,0 0-9-16,-1-20 0 0,-1-17-6 15,-2-15 14-15,2-10 3 0,0 4-6 0,0-4-7 16,-1-7-38-16,2-9-2 0,-1-6-32 0,2 1-33 16,0 3-73-16,0 1-147 0,0 0-199 15,0-14-338-15,0-17 180 0</inkml:trace>
  <inkml:trace contextRef="#ctx0" brushRef="#br0" timeOffset="1149.1516">5247 2648 0 0,'0'0'0'0,"0"0"0"0,0 0 0 0,0 0 0 16,0 0 0-16,0 0 0 0,0 0 124 0,0 0 86 16,0 0 4-16,0 0 12 0,0 0-6 0,0 0-4 15,-15-113-6-15,15 110-23 0,0 2-17 0,0 0-33 16,0 1-34-16,0 0-24 0,0 0-25 16,0 0-12-16,0 0-10 0,0 0-15 0,0 0-14 15,0 2-5-15,0 3 1 0,3 2 6 0,1 4 13 16,2 3 11-16,1 5 4 0,0 5 3 15,2 5-2-15,-2 7 0 0,-1 4 1 0,3 9 4 16,-5 6 0-16,1 6-2 0,-4 6-3 0,1 5-8 16,-2 6-2-16,0 3-2 0,0 3-1 0,0 2-3 15,-1 1-2-15,0 0-4 0,-3 1-1 0,0-4-2 16,2 0-2-16,-2-5-1 0,-2-1-4 0,4-5-6 16,-2-4-8-16,0-6-14 0,3-5-19 15,0-6-24-15,-1-5-25 0,2-7-36 0,0-4-49 16,0-6-57-16,0-5-104 0,0-3-146 0,0-11-123 15,0-4 51-15</inkml:trace>
  <inkml:trace contextRef="#ctx0" brushRef="#br0" timeOffset="1669.557">4970 3005 460 0,'0'0'393'0,"0"0"-371"0,0 0 40 15,0 0 51-15,0 0 19 0,0 0-10 0,-36-128-32 16,36 109-33-16,0-2-11 0,0 0-5 16,0-2-11-16,4-3-9 0,3 0-11 0,1-2-7 15,2 0-2-15,2 2-2 0,0-2 2 0,4 2 0 16,1 1 4-16,0 1 2 0,2 1 1 0,1 0 3 16,-1 0 0-16,3 2 6 0,0 3 5 15,4-3 5-15,3 3 0 0,2 1 3 0,2 1-6 16,-1 2-6-16,3 3 0 0,1 3-3 15,-3 2 0-15,4 1 1 0,-3 4-4 0,0 1-7 16,-1 0-4-16,-9 3 1 0,2 6 2 0,-5 0 1 16,-5 5 3-16,-1 3 4 0,-5 3 6 0,-2 4 4 15,-4 4 4-15,-4 3-1 0,0 6-6 0,-6 3-8 16,-6 4-14-16,-1 5-10 0,-7 3-9 0,-3 0 5 16,-5 4 4-16,-2-2 4 0,-3-1 5 0,-5-1-2 15,-1-2 2-15,-2-2-6 0,-1 2-14 16,1-1-21-16,-1-1-22 0,1 1-23 0,-1-2-25 15,3-4-28-15,4-4-50 0,1-3-71 0,4-4-87 16,3-4-64-16,8-6 178 0,5-10 237 0</inkml:trace>
  <inkml:trace contextRef="#ctx0" brushRef="#br0" timeOffset="2452.2236">5473 3325 2090 0,'0'0'59'0,"0"0"-74"0,0 0 2 15,0 0 0-15,0 0-14 0,0 0-11 0,0 0-4 16,0 0 10-16,0 0 18 0,0 0 10 15,0 0 0-15,0 0 1 0,0 0-3 0,0 0-4 16,71-36 3-16,-55 36 0 0,0 4 9 0,3 3 5 16,-1 0 2-16,-1 2 4 0,1 1 8 0,1 2 13 15,0 1 0-15,0 2 3 0,-2-1-17 16,-2 2-19-16,0 2-1 0,-4 0-4 0,-1 3 13 16,-1 1 7-16,-3 3 2 0,-1 3 6 0,-2 3-7 15,-2 3 1-15,-1 1-2 0,-1-1-6 16,-5 0 2-16,2 0-2 0,-4-3-2 0,2-5-2 15,1-3 0-15,0-4-3 0,0-4-3 0,3-3-3 16,-3-4-11-16,4-3-6 0,0-2-6 0,1-3-13 16,0-1-4-16,0-7 4 0,2-4 3 15,4-7 6-15,-2-6 3 0,5-5-8 0,4-4 2 16,0-3 5-16,0-1 3 0,2 0 9 0,1 1 5 16,2 0 4-16,0 3 8 0,1 0 3 15,4-1 1-15,0 1-1 0,0 2-6 0,5 1-5 0,1 0-6 16,2 1 3-16,3 1-1 0,2 3 0 15,-1-1-4-15,3 5-18 0,0 1-19 0,-5 4-30 16,-2 4-19-16,-1 3-6 0,-3 1 9 0,-4 4 19 16,-4 2 13-16,-5 3 12 0,0 0 13 0,-7 3 30 15,0 4 49-15,-5 2 45 0,-1 3 43 0,-1 1 21 16,0 5-4-16,0 6-13 0,-3 2-27 16,-5 5-26-16,2 2-19 0,-2 3-8 0,0 3-10 15,-1 2-6-15,0 0-5 0,2 4-16 16,1 0 1-16,0-1-6 0,3-2-2 0,0-3 1 15,1-1-4-15,-1-2 1 0,3-4-1 0,0-3 0 16,0-5-4-16,5-6-3 0,-1-3-8 0,4-4-13 16,0-4-10-16,4-5-15 0,-1-2-8 15,5-6 5-15,0-6 3 0,4-7 6 0,1-5 4 16,2-4 2-16,0-7 7 0,-2-3 14 0,-4-2 10 16,0 1 10-16,-3 3 14 0,-4-1 14 0,-2 3 16 15,-1 3 24-15,-6 3 7 0,-1 3 5 16,0 3 4-16,-1 4-2 0,-6 4-1 0,-1 5-10 15,0 2-23-15,-6 4-32 0,0 2-26 0,-4 1-24 16,-4 4-19-16,-3 6-7 0,-1 5-15 0,-4 5-13 16,1-1-24-16,3 5-38 0,1 1-52 0,3-2-92 15,2 0-121-15,10-5-91 0,1-6 32 0</inkml:trace>
  <inkml:trace contextRef="#ctx0" brushRef="#br0" timeOffset="3913.6732">7059 3363 2001 0,'0'0'91'0,"0"0"-19"15,0 0 21-15,0 0 2 0,0 0-28 16,0 0-18-16,0 0-22 0,0 0-4 0,0 0-3 15,0 0-5-15,0 0-6 0,0 0-6 0,-129-13-6 16,114 22-3-16,-5 3 2 0,-1 3-1 0,1 2 3 16,-7 4 2-16,2 1 0 0,-4 5 4 0,0-2 0 15,-1 2 3-15,4 3 3 0,-2 3 1 16,0 0 1-16,7 3-2 0,-2-1-4 0,3 2 0 16,2 0-2-16,2-4-2 0,3 0 2 15,1-3-4-15,6-2-3 0,2-2 0 0,3-3-2 16,1-3-5-16,0-2-6 0,5-6-11 0,2-3-13 15,5-5-11-15,4-4-4 0,-1-2 6 0,4-11 3 16,4-7-4-16,3-6-11 0,2-9-15 0,2-5-8 16,3-6 8-16,-1-5 19 0,2-5 20 0,0-2 22 15,-2-4 11-15,-1-3 7 0,-1 0 3 0,-1-2 4 16,-4 1 6-16,1-2 5 0,-4-1 7 16,-2 1 7-16,1 1 1 0,-2 3-2 0,2 1-5 15,-1 5-2-15,-1 1-3 0,1 5 1 0,-1 7 4 16,-4 4-7-16,3 7 4 0,-5 4-3 15,0 9-3-15,-6 5 4 0,0 7-6 0,-5 4 6 16,-1 5 8-16,-1 0 0 0,0 0 1 0,0 4-14 16,-2 4-10-16,0 5-9 0,-5 8 8 0,1 9 6 15,-3 7 3-15,-1 7 5 0,-4 5-7 16,1 6-1-16,2 4-4 0,-2 1-2 0,-2 2 1 0,3 0-3 16,0 3 0-16,-1-3-1 0,1-1 0 15,5-2-1-15,-1-3 0 0,1-5-2 16,3-5-1-16,-1-4 0 0,4-5-1 0,1-3-1 15,0-5 0-15,1-4-2 0,5-3 1 0,-1-5 0 16,3-3-3-16,1-5-3 0,0-1-3 0,2-6-4 16,0-2 6-16,5-3 2 0,-2-10 4 0,5-8 1 15,1-7-7-15,3-10-8 0,3-6-6 0,-2-3-5 16,-3-2 4-16,1 2 10 0,-1 2 6 16,-4 5 8-16,0 3 3 0,-5 5 2 0,-1 5 5 15,-4 6 4-15,-3 8 13 0,-1 5 18 16,0 6 16-16,-3 2 1 0,0 0-14 0,0 3-26 0,0 5-21 15,-4 6-7-15,2 8 3 0,-1 6 8 16,-3 4-2-16,4 4 1 0,-1 3-2 0,-1-1-2 16,3 0 2-16,1 2-2 0,0-2-1 0,0-2-6 15,5 0-7-15,-1-7-11 0,3 0-2 16,-2-8-3-16,4-1-1 0,1-6 6 0,-1-5-6 16,2-5-2-16,1-4 4 0,3-1 7 0,0-10 12 15,3-6 7-15,3-8 3 0,1-4-7 16,4-8 1-16,-1-6 2 0,4-1 1 0,1 0 3 0,0 1 0 15,-2 4-1-15,-4 3 2 0,-1 4-2 16,0 2 0-16,-2 3 1 0,-1 4-2 0,-5 2 1 16,3 2-1-16,-5 7 1 0,2 1-3 0,-5 5 0 15,-4 4-1-15,2 2 2 0,-5 0 6 0,1 2 8 16,-2 5 6-16,-2 5 5 0,0 3 0 16,0 3-2-16,-1 5-1 0,-4 2-4 0,1 2-3 15,-4-1-1-15,5 0-6 0,-3-2-4 0,4 0 0 16,1-1-3-16,1-2 1 0,0 0 0 0,0-4-4 15,2-3-3-15,5-4-3 0,1-4-3 16,-1-3 2-16,3-2 2 0,4-1 2 16,0-2 1-16,2-7 4 0,1-4 2 0,2 0 4 0,1-5 3 15,1-2-2-15,4 1-1 0,-3-2-1 0,0-1-2 16,0 3 0-16,3 1 0 0,-5 1-2 0,0 3 0 16,-2 1-2-16,-1 2 0 0,1 2 0 15,-5 2 4-15,-2 3 1 0,0 1-1 0,-3 1 2 16,-5 1 0-16,1 1 2 0,-3 0 9 0,-1 0 7 15,0 0 6-15,0 0 6 0,0 0-6 16,0 0-5-16,0 0-7 0,0 1-13 0,0 2 0 0,-1 2-3 16,-3 1 2-16,2 2 8 0,0 4 1 15,-1 1 1-15,-3 1 1 0,3 4 1 0,-4 2 3 16,3 2 1-16,-3 2 0 0,0 1-2 0,4 3-1 16,0-1-5-16,-3 2-4 0,6-1 0 0,0 1 0 15,0-3-7-15,7-2-1 0,1-1-1 16,2-4-6-16,2-2 5 0,1-2 0 0,4-4-1 15,-2-4 2-15,5-6-5 0,-1-1 1 0,3 0 1 16,4-12 3-16,-2-3 3 0,2-7 2 16,-1-5 0-16,4-4-1 0,0-9 5 0,0-1 2 15,2-5 2-15,0-6 0 0,0-3-3 16,1-5-1-16,-1-6-2 0,2-4 2 0,1-2-1 0,-3-5 1 16,0 4-3-16,-1 2 2 0,-4 3-2 15,0 5 4-15,-6 8 3 0,-6 9 6 0,2 9 11 16,-7 7 8-16,-5 11 14 0,-2 8 14 0,0 3 6 15,-2 8-2-15,0 0-15 0,0 0-21 0,0 0-26 16,0 2-21-16,-3 4-22 0,2 3 5 16,-3 8 8-16,-3 8 12 0,-4 11 20 0,0 6 2 15,-5 5 0-15,2 6-1 0,-3 3-2 16,2 3-3-16,-2 2 1 0,-1 2 2 0,2 1 0 0,0 4 7 16,1 0-9-16,0 0-4 0,5-3-7 0,0-4-15 15,7-8-8-15,2-9-15 0,1-6-18 16,3-6-20-16,7-8-25 0,0-5-29 0,4-6-49 15,2-5-84-15,-3-7-119 0,5-2-186 0,-8-6-260 16,0 0 539-16</inkml:trace>
  <inkml:trace contextRef="#ctx0" brushRef="#br0" timeOffset="4126.2834">8815 3194 2088 0,'0'0'125'0,"0"0"3"15,0 0 1-15,0 0-14 0,0 0-40 0,0 0-41 16,0 0-33-16,0 0-23 0,0 0-6 0,0 0 13 15,0 0 14-15,0 0 12 0,0 0 6 16,15-20 1-16,12 12-3 0,9-6-2 0,2-3 2 0,7-5-8 16,2-4-4-16,4 0-6 0,1-3-9 0,-3 3 3 15,-3 1 0-15,-2 2-4 0,-5 3-3 16,-2 3-14-16,-5 5-16 0,-3 1-21 16,-5 4-26-16,-1 4-39 0,-5 0-39 0,0 3-53 0,-6 0-55 15,3 2-70-15,-7 4-84 0,-2-1-28 0,1-2 80 16</inkml:trace>
  <inkml:trace contextRef="#ctx0" brushRef="#br0" timeOffset="5501.7171">10784 2671 1860 0,'0'0'58'0,"0"0"25"0,0 0 35 0,0 0 3 16,0 0-30-16,0 0-47 0,0 0-54 16,0 0-42-16,0 0-6 0,0 0 13 0,0 0 24 15,0 0 30-15,0 0 6 0,0 0 0 0,-28 151-1 16,28-103 1-16,-2 4-2 0,-3 2-1 15,1 1-4-15,-2 0 0 0,-1 0-2 0,-1-3 2 16,0-1 2-16,0-6-2 0,-1-3-1 0,2-5-1 16,-1-5-2-16,1-4-1 0,2-6-1 0,-2-2-6 15,3-3-7-15,0-5-15 0,1-4-14 16,1-3-11-16,1-3-9 0,1-2-4 0,-1-3-50 16,-2-8-64-16,0-4-64 0,0-4-50 0,-4-7 13 15,3-3 62-15,-2-7 73 0,0-1 65 16,0-5 47-16,-2-3 15 0,1-2 13 0,2 0 16 0,0 0 38 15,1-1 45-15,1 3 49 0,0 2 43 16,2 2 31-16,1 6 9 0,0 3-12 0,5 5-27 16,1 4-42-16,0 5-39 0,2 4-30 15,2 3-25-15,0 4-13 0,3 3-11 0,3 4-7 0,1 1 1 16,4 9 0-16,3 5-2 0,0 4-1 16,0 5-4-16,2 5 0 0,-1 4-2 15,1-1 0-15,-1 4-6 0,-1-2-7 0,-2-1-11 16,1 0-13-16,-2-4-9 0,-1-1-3 0,-2-3 5 15,0-7 10-15,-3-4 6 0,-1-2 6 0,-1-5 2 16,-4-2 6-16,-1-4 7 0,-1-1 14 0,-2-1 20 16,-1-6 13-16,0-5 5 0,0-5-6 0,2-6-19 15,1-8-15-15,1-6-11 0,1-2-4 16,-1 0-2-16,1 1 2 0,-3 2-1 0,0 6 2 16,-4 7 2-16,2 6-2 0,-2 5 1 0,-1 5-3 15,-1 4-3-15,0 3-5 0,1 0-10 0,-1 0-14 16,0 0-3-16,1 4 9 0,3 2 14 15,0 5 16-15,0 0 14 0,3 7-6 0,-2 3-1 16,0 3-2-16,-1 3-4 0,-1 4 3 0,0 2-1 16,-1 3-1-16,-1 3-1 0,1 6-2 15,-2-1-3-15,2 6-13 0,1 0-23 0,0-1-41 16,4-1-41-16,0-4-40 0,4-4-40 0,2-7-6 0,4-7-3 16,1-5-5-16,4-5-44 0,3-5-63 15,1-6-42-15,4-5-31 0,-6 0 344 16,-9 0 46-16</inkml:trace>
  <inkml:trace contextRef="#ctx0" brushRef="#br0" timeOffset="6624.7221">11847 3267 0 0,'0'0'134'0,"0"0"220"15,0 0 12-15,0 0-18 0,0 0-78 0,0 0-75 16,54-121-60-16,-54 107-33 0,0-1-17 16,-1 1-8-16,-4 1-4 0,0 4 0 0,-3 2 4 15,1 2-3-15,-3 2-6 0,0 0-10 0,-2 3-13 16,0 0-10-16,0 3-13 0,-2 4-9 0,3 6-11 15,-4 5-3-15,1 4-3 0,2 4 0 16,-3 4 4-16,1 2-6 0,2 0 9 0,0 0-2 16,5-1-1-16,0-6 2 0,4-3-10 0,3-3-3 15,0-6-4-15,4-1-7 0,2-4 0 16,0-2-3-16,0-3-6 0,1-3-1 0,1 0 6 16,1-4 8-16,0-7 9 0,1-4 13 0,2-4-8 15,1-3 0-15,1-3-2 0,3 3-5 16,-2 1 2-16,0 9 1 0,-3 2 1 0,-1 8 7 15,-2 2 10-15,1 5 9 0,-1 8 10 0,-1 7 13 16,0 7-5-16,0 9-1 0,-1 5-8 0,0 8-11 16,-2 4-3-16,-1 3-4 0,0 4-4 0,-3 1-1 15,-1-1-5-15,0 0-4 0,-4-2-11 0,-3 0-9 16,-3-2-9-16,-2 0-6 0,-4-5 0 16,1-4 6-16,-3-5 14 0,-1-7 15 0,3-9 18 15,0-8 17-15,1-6 16 0,1-5 10 0,3-7 0 16,1 0-8-16,-1-11-27 0,2-5-30 0,0-10-21 15,1-7-18-15,3-11 6 0,1-8 8 16,1-9 1-16,3-5 1 0,0-4-3 0,4 0 1 16,2-1 5-16,4 1 9 0,0 6 6 0,5 3 13 15,-2 10 8-15,5 5 5 0,1 9 7 0,3 3 3 16,2 7 1-16,3 6 5 0,-2 3-1 0,5 5-4 16,-1 2-3-16,2 7 1 0,-1 2-4 15,1 2-4-15,-1 5 0 0,0 7-11 0,0 2 7 16,-3 1-2-16,-2 3-1 0,-3 0 5 0,-2 0-7 15,-2 2 2-15,-6 1-1 0,1-1 2 16,-5-1-8-16,0 1 0 0,-6-2-2 0,1 0-5 0,-2-1 10 16,1-3-1-16,-2-3-1 0,1-3 3 15,-1-1-4-15,0-5 2 0,0-1 2 16,0-1 3-16,1 0 5 0,-1 0-1 0,2-3-4 0,-1-6-14 16,2-3-9-16,0-5-11 0,-1-4-4 15,4-6 7-15,0 0 2 0,1 0 8 0,3 5 2 16,-2 1 2-16,1 4 3 0,1 5 1 0,-1 3 6 15,-1 1-2-15,1 2 2 0,2 3-3 0,1 1 0 16,0 2 5-16,1 0-2 0,-2 8 4 16,4 2 2-16,0 1 1 0,-1 3-2 0,2 3 2 15,0 2-2-15,-1-1-3 0,2 3 3 0,-2-1-1 16,3 0-1-16,-4-1 3 0,3-3-11 16,-5 2-2-16,2-4-1 0,-3 0-2 0,1-4 7 15,-2-2 1-15,-1-4 0 0,-3 0 1 0,3-3 4 16,-1-1 0-16,-1 0 5 0,0-2 6 0,4-6-3 15,2-3 1-15,2-6-2 0,0-2-7 16,3-4-1-16,3-5-2 0,1-1-1 0,1-1-5 16,-1 2 3-16,-2 0-1 0,0 4-2 0,-3 4 5 15,2 2-4-15,-2 3 2 0,1 5 1 0,-1 0-4 16,0 3 3-16,2 2-2 0,1 2 1 0,-2 1 3 16,0 2 3-16,1 0 1 0,-2 2-1 0,0 4 1 15,-1 0-3-15,-1 3-1 0,-1-1 3 16,1 0-3-16,-2 0 3 0,-1-3-1 0,2 0 1 15,-2-1 1-15,0-2-1 0,3-2 0 0,0 0 0 16,4-6 3-16,0-4 0 0,4-7 1 16,1-6-1-16,4-3-3 0,2-6 2 0,-2-1 0 15,-2-2 1-15,1-1 3 0,-6-2 4 0,-1 0 2 16,-6 1 3-16,-5 0 2 0,-2 1 3 0,-7 3 3 16,0 5 12-16,-8 5 16 0,-2 6 20 15,0 7 7-15,-1 4-8 0,-1 5-20 0,1 1-26 16,-2 7-21-16,-2 8-10 0,3 8 1 0,-5 7 0 15,4 7 6-15,-4 7 2 0,3 4-4 16,-3 4 4-16,5 3-2 0,0 1-1 0,2 2 3 0,1-3-4 16,4-1-4-16,0-2-13 0,5-4-15 15,0-3-23-15,0-5-24 0,3-3-16 16,4-3-16-16,1-8-5 0,0-5 3 0,5-5 3 0,-2-7-1 16,0-6-4-16,4-3-14 0,0-9-34 0,4-9-88 15,-1-9-163-15,4-9-148 0,-5 4-63 16,-6 9 625-16</inkml:trace>
  <inkml:trace contextRef="#ctx0" brushRef="#br0" timeOffset="6806.1175">13547 3005 660 0,'0'0'371'0,"0"0"-17"0,0 0-43 0,0 0-80 0,0 0-96 16,0 0-45-16,0 0-29 0,0 0-16 0,0 0-16 16,0 0-19-16,0 0-16 0,0 0-10 15,0 0 2-15,0 0 9 0,-30 14 10 0,60-14 3 16,5-3 1-16,7-6-6 0,6-2-14 0,2-3-31 15,2-2-46-15,1-1-66 0,5-2-82 0,-2 2-108 16,2 2-122-16,-15 4-90 0,-15 5 172 0</inkml:trace>
  <inkml:trace contextRef="#ctx0" brushRef="#br0" timeOffset="8332.631">17677 2866 2187 0,'0'0'-2'0,"0"0"34"0,0 0 17 15,0 0-4-15,0 0-34 0,0 0-37 16,0 0-42-16,0 0-1 0,0 0 24 0,0 0 26 16,0 0 36-16,0 0 10 0,0 0 5 15,0 0 4-15,-20 145 1 0,17-106 1 0,-4 4-8 0,2 2-2 16,-4 1-3-16,-2-2-2 0,1 1 0 15,0-2-4-15,0-3-6 0,2-2-4 0,0-4-1 16,3-3-3-16,-1-3 3 0,3-4-3 16,-1-5 0-16,1-3-2 0,2-3-1 0,0-5-3 0,1-4 1 15,0-1-2-15,0-3-1 0,0 0-1 16,0-4-3-16,0-4-18 0,0-5-30 0,0-6-23 16,-1-6-9-16,1-6 10 0,-1-3 30 0,-1-1 23 15,1-2 19-15,-2-1 11 0,2-1 0 16,-1-2 1-16,-2 1 7 0,3 2 6 0,-1 0 10 15,2 2 16-15,0 1-4 0,0 0 1 0,0 1-4 16,3-1-12-16,4 3-1 0,1 1-6 16,2 2-8-16,3 4-4 0,3 2-8 0,4 2-3 15,3 3-3-15,2 1 2 0,7 3-1 0,2 3 1 16,1 1 5-16,2 5-1 0,1 3 4 0,-1 2 0 16,1 0-2-16,0 4-1 0,-3 4-1 15,0 2 1-15,-4 1 0 0,-4 2 0 0,-3 0-2 0,-8 1-4 16,-2 0-5-16,-8 1-5 0,-3 1 2 0,-3 2 9 15,-10 2 10-15,-7 3 9 0,-4 5 0 16,-5 1-2-16,-4 1-2 0,-3-1 1 0,4-3 0 16,0-2 1-16,5-4 2 0,3-3-1 0,5-2 4 15,2-2-3-15,6-3-5 0,4-2-7 16,2 0-11-16,2-1-5 0,0 1 0 0,2 1 2 16,3 1 4-16,2 0 3 0,4 0 0 0,1 0 0 15,1 3 4-15,0-2 2 0,-1 0 0 0,1 2 5 16,-3-1-5-16,-3 2-1 0,0 0 2 0,-4 1 4 15,-3 1 2-15,-2 3 5 0,-7 0 1 16,-4 4-4-16,-6 3 4 0,-5 1-2 0,-1 1-2 16,-6 2 0-16,-2-1-7 0,-1-1-8 15,1-1-1-15,1-5-7 0,3-2-2 0,5-3-6 16,0-5-11-16,5-4-17 0,5-3-18 0,3-4-18 16,4-1-27-16,3-5-43 0,3-5-40 0,1-5-34 15,0-5 9-15,3-3 42 0,4-3 50 16,4-6 52-16,0 0 21 0,0 1 13 0,2-2 9 0,1 2 10 15,0 2 19-15,0 2 34 0,3 1 41 0,-1 4 43 16,-1 4 33-16,2 3 6 0,1 2-14 16,-3 6-21-16,3 0-13 0,2 3 2 0,1 0-7 15,1 4-12-15,6 0-24 0,-1 0-23 0,3 8-16 16,0-1-7-16,1 5-7 0,0 1-7 16,-2 2 0-16,-3 0-1 0,-1 2 0 0,-2 0 2 15,-4 1 0-15,-3 0 2 0,0 0-2 16,-4 1 5-16,-1-1-2 0,-2 0-1 0,-4 2 0 15,-1-4-3-15,-2 1 3 0,-1 0 0 0,0-5 1 16,-1 1-1-16,0-4-1 0,0-1-1 0,0-3 1 16,0-2 6-16,0-3 10 0,0 0 12 0,2 0 7 15,-1-3-3-15,2-3-14 0,0-7-14 16,2-5-13-16,3-5-7 0,0-5 1 0,6-3 0 16,1-1 1-16,3-3 2 0,2 2-2 0,1-1-1 15,2 4-5-15,0-1-1 0,3 4 2 0,-1 1 0 16,1 3 3-16,0 3 2 0,1 1-1 0,0 6-1 15,-3 0 0-15,-1 4-2 0,-1 2-6 16,-4 2-9-16,-2 3-18 0,-2 2-25 0,-5 0-26 16,1 0-29-16,-3 2-41 0,-1 2-46 0,1 0-65 15,-3 3-90-15,2 0-60 0,0 1-38 0,-3-2 354 16,0-1 110-16</inkml:trace>
  <inkml:trace contextRef="#ctx0" brushRef="#br0" timeOffset="9524.6895">19112 3098 1413 0,'0'0'202'0,"0"0"-40"16,0 0 6-16,0 0-34 0,0 0-54 16,0 0-17-16,0 0-14 0,0 0-6 0,0 0-6 15,0 0-13-15,-128-24-9 0,113 30-7 0,-1 3-6 16,-1 2-2-16,-1 3 3 0,-2 4-2 15,-1 0-1-15,-1 5 1 0,1 2 0 0,-2 1 0 0,-1 0 1 16,0 2 0-16,2 1 0 0,-2-1 0 16,2 0 2-16,3 0-2 0,3-2 1 0,1 0-4 15,5-3-3-15,3-1-2 0,3-4-5 0,2-2-5 16,2-2-8-16,0-4-8 0,3-1-9 0,3-3-9 16,2-3-8-16,3-3-1 0,1-1-1 15,5-8-4-15,0-3-4 0,7-6 0 0,0-4 1 16,5-2 13-16,-1-4 19 0,1 1 14 0,-2-2 13 15,-1 1 7-15,-1 1 2 0,-2 1 0 0,-1 2 8 16,0 5 10-16,-1 2 8 0,-2 3 3 16,0 2-2-16,0 3-6 0,-2 2 0 0,-1 5 3 15,-2 2 2-15,-1 0 3 0,-2 4 0 16,-2 3-4-16,1 3 0 0,-3 1-4 0,0 2-4 16,-1 0-1-16,-1 4-4 0,0-1 2 0,-1 1 0 15,-1 0-2-15,0-1-2 0,-1 1-4 0,2-3-4 16,-1 0 0-16,2-2-2 0,1-3-2 0,-2-2-1 15,1-2-2-15,-2-2 1 0,2-2 3 16,-1 1 6-16,2-2 7 0,2 0 7 0,-1-6 8 0,2-3 0 16,3-1-1-16,0-4-5 0,-1-3-6 15,4 1-5-15,-3-3-4 0,2-3-5 0,0 0-4 16,-3 0-1-16,2 1-2 0,0 2-1 0,-1 1 1 16,-2 4-2-16,-1 3 0 0,1 2 0 0,-3 2 1 15,0 4 1-15,0 2 3 0,1 1 0 16,-2 0 0-16,1 0 0 0,1 0-1 0,2 4 1 15,-2-1 1-15,1 1-2 0,0 0 3 0,2 1 0 16,-2 1 0-16,0-2 3 0,2 1-2 16,-2-1 0-16,1-1 2 0,-1-1-2 0,1-1 3 15,-1-1-1-15,2 0 1 0,1 0-2 0,-1 0 0 16,0-1 0-16,1-4-2 0,3-1-1 16,-2 1 0-16,1 1-1 0,0-1 0 0,-1 0 1 15,2 2-2-15,-3 0-2 0,2 3 0 0,-2 0-3 16,2 2 0-16,0 5 2 0,1 2 0 0,1 1 3 15,3 3 0-15,-3 1 1 0,2-1 1 16,2 3 2-16,3-4-5 0,-1 3 1 0,2-1 1 16,0-3-1-16,3-1 4 0,3 0 2 0,0-5-4 15,3-3-1-15,4-2-2 0,1 0-1 0,2-8 3 16,0-4 1-16,1-1 2 0,-3-5 2 0,0 1 1 16,-1-4 0-16,-1 0 1 0,1-2 1 15,-4-2 3-15,-3 0 5 0,-3-2 1 0,-4-1 3 16,-1-1 2-16,-2 0-1 0,-2-2 2 0,-4 0 3 15,-2 2 14-15,-2 2 11 0,-3 3 6 0,-2 2-3 16,-2 3-16-16,-2-2-15 0,-1 3-6 0,0-1 0 16,0 4 5-16,-5 0 8 0,0 3 5 15,-5 2 1-15,0 2-3 0,0 2-6 0,-3 2-8 16,-3 2-5-16,-1 2-9 0,1 0 0 16,-4 7-4-16,-2 4-2 0,-1 4-1 0,-2 6 0 15,0 2 0-15,-1 3 1 0,3 3 3 0,0 2-2 16,0 2 1-16,1 2-1 0,1 3-2 0,1 0 3 15,0 2 1-15,2 1-2 0,3-2 0 0,-1-2-4 16,3-3-4-16,5-6-2 0,3-3-9 0,4-4 0 16,1-4-1-16,0-2-3 0,6-4 3 15,2-1-2-15,4-3 0 0,1-2 0 0,2-3 2 16,3-2-3-16,5-2 1 0,0-9 0 0,4-5 2 16,3-3 3-16,1-3 2 0,0-8 3 0,0-1-1 15,-1-6 8-15,0 0-1 0,-4-3 4 16,-1-4 6-16,-3 0-3 0,-3-2 6 0,2-1 0 15,-5-2 2-15,-1 1 3 0,-5 1 0 0,1 1 4 16,-3 3 1-16,-3 3 9 0,-1 5 11 0,-2 6 19 16,-2 6 9-16,0 7 8 0,0 3-3 15,0 7-14-15,-1 3-17 0,0 3-25 0,-1 0-27 16,0 0-32-16,-1 9-3 0,-2 6 10 0,-1 8 18 16,-7 10 25-16,-3 9 8 0,-1 8-3 15,-6 5 1-15,2 6-2 0,-1 3 1 0,-3 2-3 16,1-2-11-16,4 3-27 0,3-1-63 0,3 2-86 15,7-6-166-15,2-13-268 0,4-19-718 0</inkml:trace>
  <inkml:trace contextRef="#ctx0" brushRef="#br0" timeOffset="11271.2838">21640 2712 2970 0,'0'0'-52'0,"0"0"-37"0,0 0-6 16,0 0 13-16,0 0 23 0,0 0 42 0,0 0 19 15,0 0 3-15,11 127 0 0,-9-86 0 0,1 0-8 16,-3 4-22-16,0-2-20 0,-5-1-19 0,-4-2 5 16,-2 1 14-16,-2-4 19 0,-4-4 22 15,3-4 8-15,-3-5 12 0,6-6 20 0,2-6 23 16,0-5 19-16,7-4 8 0,2-2-6 0,0-1-17 16,0 0-9-16,0-3-15 0,5-5-25 0,0-6-11 15,3-9-28-15,2-7-16 0,3-7-8 16,4-6-12-16,-2-6 1 0,4-1 3 0,-1 0 13 15,0-1 12-15,-3 3 15 0,2 4 14 0,-4 7 12 16,-2 8 8-16,1 6 0 0,-2 8-2 16,2 4-10-16,1 5-7 0,-2 4-3 0,2 2 0 0,1 5 4 15,1 8-1-15,-2 3 10 0,3 7 0 16,-4 4 4-16,-2 5 8 0,0 4-7 0,-4 3 2 16,-1 0-9-16,-4-1-13 0,0-1-10 0,-1-2-15 15,0-4-3-15,0 0 2 0,0-6 9 0,-1-3 6 16,1-5 4-16,0-3 9 0,0-5 0 15,3-3 8-15,1-4 6 0,-2-2 9 0,2 0 15 16,2-1 8-16,2-7 4 0,2-3-7 0,3-5-11 16,6-5-12-16,1-3-11 0,2-3-1 0,2-2-12 15,0 1-2-15,-1-1-6 0,0-1-5 16,1 1 2-16,-3-1 0 0,0 3 7 0,-2 2 4 0,-1 4 5 16,-3 6 1-16,-1 1 0 0,0 2 2 15,0 2-6-15,-3 3 0 0,5 1-2 16,-4 4-4-16,-1 2 4 0,0 1-1 0,-2 6 2 15,-1 4 3-15,-2 5 9 0,0 4 2 0,-3 4 3 16,2 4 4-16,-3 2-8 0,-1 4-5 16,0-3-22-16,4 1-36 0,0-2-31 0,6-5-16 15,5-2 5-15,4-7 23 0,4-4 30 0,7-5 20 16,1-6 14-16,5-1 8 0,3-7-7 0,3-7-10 16,5-5-14-16,3-4-14 0,0-3 1 15,-1-4-2-15,0-2 3 0,-4-5 9 0,0-1 7 0,-7-1 19 16,-6 2 21-16,-9 1 29 0,-6 5 27 0,-9 4 28 15,-7 5 30-15,-2 6 13 0,-10 3-1 16,-3 3-20-16,-5 6-22 0,-4 3-17 0,-4 1-18 16,2 10-10-16,-4 6-19 0,4 9-13 0,-3 4-12 15,2 7-5-15,0 2 2 0,3 4-7 16,2-2 7-16,1 1-4 0,6-4-6 0,1-3-11 16,5 0-14-16,3-6-8 0,3-1-1 0,1-2 4 15,3-2 10-15,1-4 10 0,5 0 7 0,1 0 6 16,-1 0 9-16,1 2 12 0,0 0 15 15,-1 8 8-15,-2 0 4 0,-2 4-4 0,0 8-8 16,-2 3-3-16,-3 5-7 0,0 1-1 0,-7 4-1 16,2-2 1-16,-6-1-3 0,-5 1-2 0,2-4-6 15,-6-1-10-15,0-3-5 0,-6-2-5 16,2-5 0-16,-4-2 3 0,-2-3 6 0,-1-6 4 16,1-3 7-16,0-7 12 0,5-5 7 15,0-6 15-15,5-5 11 0,5-2 2 0,0-10-17 0,4-8-29 16,7-6-28-16,3-11-20 0,1-9-13 0,7-10-8 15,10-10-20-15,4-6-13 0,8-5 4 16,3 0 18-16,4-1 34 0,-1 3 26 0,5 4 16 16,3 2 7-16,3 3-1 0,-1 4 2 0,2 6 11 15,-3 7 15-15,1 7 12 0,-4 9 4 0,1 7-5 16,-2 5-10-16,0 3-7 0,1 5-6 16,-1 4-4-16,-3 4-6 0,2 5-8 0,-3 0-5 15,-4 8-2-15,-6 2-3 0,-1 2 1 0,-3 4 1 16,-3 1 2-16,-6 0-1 0,2 1 2 15,-5 2 1-15,-5-2 1 0,1 3 3 0,-5-1 0 16,-1-1-1-16,0-1-3 0,-2 1-2 0,-4-2 0 16,-1-1 1-16,3-1 4 0,-4-4 4 0,5-2-2 15,1-4-1-15,1-2-1 0,1-3 1 16,0 0 2-16,0 0 5 0,0-2-10 0,3-7-10 16,0-3-12-16,6-8-14 0,0-4-3 0,1-5-2 15,2 0 7-15,3-2 9 0,-1 3 9 0,-2 7 13 16,-3 5 9-16,1 5 3 0,-2 2-1 0,-3 5-7 15,3 0-6-15,0 3-3 0,0 1 1 0,-1 0 2 16,3 6 0-16,0 3 4 0,0 3 3 16,-1 4 1-16,1 2 1 0,0 3-2 0,-1 2-2 15,1 0 0-15,-1 0-1 0,-1 0 0 0,-3-2-1 16,4 0-2-16,-3-3 0 0,-1-1-2 16,2-5-1-16,-2-1 2 0,3-2 0 0,-1-3 2 15,-2-2 0-15,3-2 2 0,2-1 2 0,0-1 2 16,1 0 3-16,5-5 0 0,-1-2-1 0,5-3-4 15,0-3 0-15,0-4-3 0,6-2-2 16,-1-6-3-16,2-1-4 0,-1-3-6 0,3-2 1 16,-1 0 2-16,-5 3 2 0,3 2 7 0,-4 4 0 15,-4 3 0-15,-2 6 3 0,0 1-3 0,-1 4 1 16,0 3 2-16,-2 2-3 0,2 2-2 16,-2 1 1-16,-2 1-5 0,-1 6 3 0,0 2-1 15,-2 3 3-15,-4 1 2 0,1 3 3 0,-3 0 2 16,-2 0 0-16,0 0 2 0,0-2-5 15,0 3-1-15,0-1-2 0,1-1-6 0,1-2 4 0,5-3-1 16,-2-2-2-16,5-2 3 0,5-3 3 16,-1-3 7-16,6 0 5 0,3-8 2 0,5-4-3 15,3-6-3-15,8-4-3 0,2-6-5 0,1-4-2 16,2-4-10-16,2-7-10 0,-3-5-5 0,2-4-5 16,-3-6 4-16,-7-3 10 0,1-2 4 15,-6-1 7-15,-5 2 6 0,-6 3 16 0,-1 7 26 16,-9 9 25-16,-5 10 23 0,-4 9 8 0,0 8-6 15,0 8-18-15,-2 3-25 0,0 5-34 16,-3 0-40-16,1 12-10 0,-4 8 0 0,-4 10 13 16,-5 8 23-16,-1 9 2 0,-3 4 1 0,-1 5-1 15,-2 1 2-15,-3 1 0 0,2 0 0 0,-3-1 0 16,0-1-1-16,5-3-8 0,-2-1-14 16,4-3-20-16,5-3-25 0,-1 0-15 0,7-5-11 15,0-3-7-15,7-6-1 0,3-8 1 0,0-8-1 16,8-6-10-16,3-7-39 0,3-3-88 0,0-5-262 15,-5 0-865-15</inkml:trace>
  <inkml:trace contextRef="#ctx0" brushRef="#br0" timeOffset="11439.4404">24820 2783 2833 0,'0'0'100'0,"0"0"-22"0,0 0-20 0,0 0-38 16,0 0-21-16,0 0-3 0,120-70-4 0,-67 55-6 15,5 0-25-15,5 0-49 0,1 2-65 0,3 3-84 16,-2-1-96-16,-2 5-120 0,-4-1-135 16,-3 2-63-16,-18 3 131 0,-14 2 520 0</inkml:trace>
  <inkml:trace contextRef="#ctx0" brushRef="#br0" timeOffset="11957.0616">18076 4214 1420 0,'0'0'949'0,"0"0"-987"0,0 0-23 0,0 0 0 0,0 0 7 16,0 0 43-16,0 0 18 0,0 0 7 15,157-16 11-15,-103 16 11 0,7 0 5 0,10 0 1 16,9 0-3-16,5 0-5 0,11 0 1 0,5 0 2 15,6-3 5-15,9-1 7 0,7-2 3 0,8-2 0 16,8-2 1-16,12-3-4 0,7-2 2 0,9 0-3 16,12-2-4-16,8-1-3 0,7 0-8 15,9 1 1-15,10-3-1 0,4 0-4 0,4 2-1 16,8 0-5-16,0 1 1 0,5-1-5 0,3 4 1 16,1 1 1-16,4 1-6 0,-4 4-2 15,1 1-3-15,-4 3-2 0,-9-1 2 0,-3 3-1 16,-10-2 1-16,-10 3-5 0,-14 0-5 0,-15 0-3 15,-18-1-5-15,-15 2-2 0,-18-2 0 16,-21-1-2-16,-14 2-1 0,-19-1-4 0,-17-2-11 0,-15 2-15 16,-13 0-13-16,-15 0-19 0,-9 1-28 15,-12-1-47-15,-15 0-142 0,0 0-310 0,6 2-852 16</inkml:trace>
  <inkml:trace contextRef="#ctx0" brushRef="#br0" timeOffset="12709.688">6927 5035 0 0,'0'0'0'0,"0"0"88"0,0 0 109 16,0 0-65-16,0 0-19 0,0 0-1 0,0 0 10 15,0 0 10-15,0 0 3 0,0 0-1 16,130-49-6-16,-102 45 0 0,3 1 2 0,2-1-1 16,5 0-5-16,6 1-10 0,4-1-6 0,5 0-13 15,7-1-8-15,5 0-12 0,10 0-13 16,2-3-5-16,12 2-6 0,4-1-4 0,8-1-6 0,9 1-4 15,4 0-7-15,9 0-4 0,7 0 2 0,8-1-6 16,6 1-1-16,6 0-5 0,5 1-7 16,3-1-2-16,6 0-1 0,2 0-4 0,1 0 2 15,4 1-1-15,0 0 0 0,3-2-4 0,-2 2 4 16,1-1 0-16,0 0 1 0,-4-1 5 16,-3-2-4-16,-2 0 1 0,-5-2 6 0,-1-1 7 15,-4-2 12-15,-5 0 6 0,-2-2-2 0,-6 3-3 16,-3-3-3-16,-7 3-4 0,-8-1-4 15,-5 4-1-15,-10 1-9 0,-6 2-4 0,-5 2-1 16,-11 0-4-16,-7 2 3 0,-7 3-1 0,-7 0-1 16,-11 1-2-16,-7 0-13 0,-9 0-20 0,-7 1-37 15,-5 2-63-15,-11-1-98 0,-7 2-195 16,-3-2-336-16,-5-1-662 0</inkml:trace>
  <inkml:trace contextRef="#ctx0" brushRef="#br0" timeOffset="13698.2155">1257 7331 2352 0,'0'0'-46'0,"0"0"-10"15,0 0-4-15,0 0-30 0,0 0-45 16,0 0 20-16,0 0 23 0,0 0 39 0,0 0 51 16,0 0 5-16,0 0 8 0,0 0 11 15,29 9 11-15,-9-3 5 0,7 2-10 0,3 1-11 16,0 0-10-16,0 0-6 0,-3 1 3 0,2 2 8 15,0 0 1-15,2 0-1 0,-2 1 3 0,0 0-6 16,0-1-1-16,-2 1-2 0,2-1 1 0,1-2 0 16,-1-2-1-16,-2-3 3 0,-2-2 1 0,3-3 15 15,-4-1 12-15,4-7 10 0,0-5 7 16,2-5-2-16,1-6 1 0,3-6 0 0,4-10-1 16,1-2-8-16,4-8-7 0,0-4-7 0,5-4-13 15,-2-6 0-15,3 0-4 0,1-3-2 16,4-1 0-16,2 2-6 0,0 2-1 0,1 4-4 15,-3 7 3-15,0 5-4 0,-2 9-12 0,-5 8-18 16,-1 8-25-16,-6 8-30 0,-7 8-40 16,-3 7-44-16,-7 4-59 0,-6 11-59 0,-6 11-53 15,-8 8-52-15,-3-5-43 0,0-7 60 0</inkml:trace>
  <inkml:trace contextRef="#ctx0" brushRef="#br0" timeOffset="14274.4324">1154 10676 2378 0,'0'0'-45'16,"0"0"9"-16,0 0 5 0,0 0-20 0,0 0-29 16,0 0-25-16,0 0 18 0,0 0 32 0,0 0 37 15,0 0 30-15,0 0 3 0,0 0 1 16,0 0 2-16,25-7 4 0,-14 13 3 0,1 0 3 16,0 5 2-16,4 1 3 0,-3 5 4 0,1 1-3 15,5 7-4-15,1 9-14 0,2 4-8 0,-2 0-2 16,0-5-4-16,-1-3 4 0,0-6-1 15,1-1-2-15,0-3 3 0,0-3 0 0,2-4 2 16,1-4 1-16,3-5 1 0,-2-4 15 0,4-1 9 16,3-12 9-16,1-6 6 0,6-10-8 15,-2-7-7-15,2-7-8 0,2-10-3 0,2-7-2 16,2-9-1-16,2-9-6 0,2-6-2 0,4-4-1 16,4-3-1-16,5 4 0 0,4 3-4 0,1 8-3 15,5 9-4-15,4 9-7 0,-2 8-29 0,-2 10-51 16,-3 9-73-16,-4 10-107 0,-6 9-98 0,-4 10-121 15,-16 2-79-15,-14 0-89 0</inkml:trace>
  <inkml:trace contextRef="#ctx0" brushRef="#br0" timeOffset="14969.1255">1332 15527 2279 0,'0'0'-22'0,"0"0"12"0,0 0 7 0,0 0-17 16,0 0-61-16,0 0-61 0,0 0-56 15,0 0 13-15,0 0 48 0,0 0 70 0,0 0 54 16,0 0 20-16,0 0 25 0,0 0-3 0,-18-23 24 15,21 28 2-15,4 2 5 0,0 3 3 0,0 4-4 16,3 3-10-16,2 2-13 0,2 4-9 16,-1 3-4-16,4 1 0 0,-2 2-2 0,4-1-3 15,0 0-8-15,2-2-5 0,0-2-1 16,2-4 1-16,3-1 11 0,1-3-1 0,0-4 5 0,5-4-4 16,2-3-6-16,-1-5 6 0,2 0 6 15,2-10 8-15,0-4 1 0,-1-7 5 0,3-7 0 16,5-4 2-16,1-8 11 0,4-6-6 0,2-8-3 15,3-7-5-15,6-7-7 0,1-9 1 16,4-2-4-16,3-6-5 0,5-2-7 0,4-2-2 16,0 1-5-16,2 4 0 0,5 5 0 0,1 8-16 15,0 8-25-15,4 9-49 0,-3 7-73 0,1 9-122 16,-4 7-193-16,-22 12-189 0,-21 7-218 0</inkml:trace>
  <inkml:trace contextRef="#ctx0" brushRef="#br0" timeOffset="16361.4234">17918 6657 983 0,'0'0'395'0,"0"0"-501"0,0 0-40 16,0 0-14-16,0 0-27 0,0 0 4 0,0 0 41 16,0 0 35-16,0 0 47 0,0 0 67 0,0 0 71 15,0 0 28-15,-1-12 10 0,5 16-5 0,2 0-25 16,1 2-24-16,4-1-17 0,1 1-3 15,0 1 12-15,4 0 8 0,2 2 4 0,1-2-1 16,2 4-3-16,5 0-3 0,-3 1-1 0,1 1-5 16,2 2-10-16,-1 1 0 0,2 1-4 15,2-1-4-15,-2 3-5 0,-1 0-8 0,4-3-6 16,-1 3-4-16,0-2 1 0,-1-3-1 0,-1-2 4 16,0-4 3-16,0-4 7 0,0-3 14 0,0-1 22 15,0-6 16-15,0-7 7 0,5-5-1 0,-3-3-12 16,3-4-11-16,1-5-9 0,4-6-9 0,2-5-8 15,2-6-7-15,4-3-9 0,2-7-4 16,3-1-4-16,4-5-3 0,1-1 0 0,2-1-2 16,4-1-3-16,1 1 0 0,4 2-1 0,1 7-6 15,1 5-4-15,-4 8-18 0,0 7-33 16,-3 8-38-16,-5 7-54 0,-6 8-49 0,0 8-42 16,-9 5-76-16,-5 5-74 0,-3 12-67 0,-14-2-37 15,-6-2 488-15</inkml:trace>
  <inkml:trace contextRef="#ctx0" brushRef="#br0" timeOffset="17137.3387">17917 10926 313 0,'0'0'-154'0,"0"0"27"0,0 0 95 0,0 0 32 15,0 0 0-15,-10 127 0 0,14-95 0 16,4 0 0-16,0 0 0 0,2 0 0 0,1-1 0 16,0-2 0-16,2-1 0 0,-1-1 0 0,1-2 0 15,1-2 0-15,0 1 0 0,1-4 0 16,-2 0 0-16,4-3 32 0,-4-1 28 0,2-6 10 0,0 0 11 16,0-4 22-16,0-2 6 0,0-3 11 15,1-1 13-15,2-1 1 0,2-6 11 16,2-7 3-16,2-1-3 0,4-8-7 0,3-5-27 0,3-6-23 15,3-5-19-15,5-7-10 0,4-5 0 0,5-8-9 16,3-5-7-16,7-8-11 0,7-4-8 0,0-3-7 16,6-4-3-16,2 1-2 0,2 1 0 15,2 7 3-15,-3 6-2 0,3 11 0 0,-7 10-6 16,2 11-8-16,-8 10-5 0,-2 8-9 16,-7 7-8-16,-4 8-29 0,-8 3-29 0,-2 3-29 15,-3 9-39-15,-5 3-74 0,-6 7-101 0,-4 6-74 16,-10-3-63-16,-6-6 248 0</inkml:trace>
  <inkml:trace contextRef="#ctx0" brushRef="#br0" timeOffset="17775.3829">18649 15698 212 0,'0'0'-33'0,"0"0"5"0,0 0 8 16,0 0 3-16,0 0-11 0,0 0-2 15,0 0-2-15,0 0 11 0,0 0 19 0,0 0 20 16,0 0 8-16,0 0-2 0,0 0-3 16,-46 103-6-16,46-78-4 0,0-1 7 0,0 0 19 15,0-2 27-15,1 0 21 0,3-3 11 0,1-1-2 16,3-1-5-16,1-5 2 0,0-1 2 0,3-2 3 15,1-2 2-15,3-2 5 0,0-2 16 16,4-3 12-16,1 0 11 0,5-3 1 0,1-7-8 16,2-2-13-16,6-7-16 0,2-5-6 0,5-4-20 15,4-5-12-15,5-6-15 0,2-5-20 0,3-4-2 16,4-5-9-16,4-3-1 0,3-6-1 0,3-2-5 16,4-5-1-16,6-2-5 0,5 0-3 15,3 2 0-15,4 2-5 0,4 4-3 0,3 4-1 16,-1 6-27-16,-2 8-59 0,0 4-102 0,-5 8-186 15,-24 10-232-15,-23 8-547 0</inkml:trace>
  <inkml:trace contextRef="#ctx0" brushRef="#br0" timeOffset="30758.3604">27682 9965 179 0,'0'0'237'0,"0"0"-240"16,0 0 9-16,0 0 8 0,0 0 7 16,2-134-8-16,7 115-17 0,3 1-7 0,1 0-8 15,-1-2 3-15,5 3 4 0,-3 0 1 0,4 2 6 16,-1 0 7-16,-2 2 9 0,1 2 3 0,-3 1 3 15,-3 3 1-15,0 3 1 0,-5 0 13 16,0 3 16-16,-4-1 31 0,-1 2 42 0,0 0 17 16,0 0 5-16,0 0-21 0,0 0-41 0,0 2-30 15,0 1-3-15,0 5 13 0,0 1 26 16,1 5 34-16,0 6 8 0,-1 5-5 0,0 3-23 16,0 8-24-16,-2 4-14 0,-3 6-13 0,-1 7-3 15,-4 7-5-15,1 7-6 0,-3 7-6 0,-5 7-5 16,1 10 1-16,-4 8-2 0,-1 6-2 0,-3 10-3 15,1 8-3-15,-7 6 0 0,0 4-6 16,-1 6 0-16,-1 4-1 0,0 4-5 0,3 1 4 16,-1 4-3-16,2 1-1 0,2 1 1 0,0 5 0 15,1 2-2-15,2 1 1 0,0 4-1 0,1 3 1 16,1 0 1-16,0 3 5 0,2 1-1 16,0-1 0-16,-1 1-1 0,-1-6-3 0,2 0 1 15,-1 0 0-15,3-1 1 0,1-1-3 0,-2 1-1 16,3-1 1-16,-2 2 0 0,3-1 3 0,-1 1-4 15,1 2-2-15,0 1 1 0,-2 1 1 16,-1 1 3-16,1 1-2 0,0 0-1 0,-2 3-1 16,1-1 4-16,1 1-1 0,-3-5-4 0,0-3-4 15,4-24-6-15,-1-21 2 0,5-19-6 16,2-13-6-16,1 4 6 0,1-6-13 0,1-10 4 0,4-9-22 16,0-13-27-16,1 4-30 0,1 1-54 15,0 1-46-15,3 3-97 0,2-4-92 0,2-3-135 16,0-16-149-16,-3-15 599 0</inkml:trace>
  <inkml:trace contextRef="#ctx0" brushRef="#br0" timeOffset="32476.0456">29568 9733 1482 0,'0'0'101'0,"0"0"-43"16,0 0-1-16,0 0-14 0,0 0-39 0,0 0-28 16,0 0-23-16,0 0 8 0,0 0 18 0,0 0 13 15,0 0 11-15,0 0 1 0,-63 140 3 0,56-101 1 16,3 3-2-16,-4 1 2 0,2-1-4 16,0 0 2-16,-2 0-1 0,0-4 1 0,0 0-1 15,1-4-3-15,0-5-2 0,1-3 0 16,0-7 1-16,1-2 2 0,1-7-3 0,3-4 3 15,0 0 7-15,0-5 14 0,-1-1 8 0,2 0 3 16,-2-1-32-16,1-5-42 0,0-4-27 0,0-3-25 16,-1-7 15-16,1-4 20 0,1-7 14 0,0-4 15 15,0-3 7-15,2-2 5 0,1-4 6 0,4-1 1 16,-2-2 6-16,2-3 3 0,3-3 13 0,0 1 17 16,0-1 13-16,3 1 17 0,1 5 14 15,-1 4 7-15,0 5 2 0,4 5-6 0,0 5-17 16,-1 8-19-16,3 2-15 0,1 6-14 0,1 4-6 15,-1 2-5-15,2 5 0 0,3 1 0 0,-3 4-1 16,0 6 1-16,0 2-1 0,3 4-2 16,-4 3 9-16,-1 3 21 0,0 3 2 0,-6 2-9 15,1 1-16-15,-5-2-23 0,-4 2-8 0,-1 0 12 16,-5 1 4-16,0 1-7 0,-6 2-3 16,-3-2-7-16,-3 3-7 0,-5-3-2 0,3-1 2 0,-4-4-3 15,-1-3 9-15,4-5 16 0,-2-3 8 16,4-5 20-16,-3-2 8 0,4-2 7 0,0-3 4 15,0-2-3-15,0 0-3 0,2 0-9 16,-1-5-5-16,0 1-5 0,3-1-4 0,-1-1-2 16,2-1-3-16,-1 1-1 0,3-1 0 0,-2-1-2 15,4 2 0-15,-3-2-2 0,4 1-1 16,-2-1-4-16,0 0-4 0,4-1-12 0,-1 0-6 0,1-2 0 16,0 0-1-16,1 1 5 0,6 0-3 15,-1 0-4-15,2 1-4 0,3 0-1 0,3 4 8 16,1-1 8-16,1 1 5 0,2 1 6 0,0 2 1 15,6-1 1-15,0 3 2 0,0 0 4 0,3 0-3 16,0 0-1-16,-3 3-1 0,1 2-4 16,-1 1 4-16,-4 2-6 0,-5 0-4 0,2 1-2 15,-6 2-4-15,-1 0 4 0,-1 0 5 0,-3 0 7 16,-1-2 3-16,-2 2 4 0,2-3-1 0,-3-1-2 16,0 0 5-16,5-1-1 0,-4-1 3 0,3 0 6 15,-1-3 4-15,3-1 9 0,2-1 3 16,0 0 8-16,2-3 3 0,4-4-2 0,-3-3 3 15,6-2-9-15,0-4-3 0,2-3-6 16,1-1-11-16,-1 1-7 0,-1-2-7 0,-1 4-2 0,-5 2-2 16,2 3 6-16,-4 4-5 0,-1 2-8 15,-3 1 0-15,-4 4-4 0,3 1 5 0,-5 0 9 16,2 0 8-16,-2 1 7 0,0 2 0 0,0 2 3 16,1 3 1-16,0-2-1 0,0 2 2 15,-2 1-3-15,4 1-4 0,-3 1-1 0,0 2 0 16,4-2 2-16,-3 0 1 0,0-1 4 0,3-2-6 15,-3-2-2-15,2 0-2 0,-1-1-2 0,-2-1 2 16,3-3-6-16,-2-1 3 0,0 0 2 0,3 0 10 16,-3-1 10-16,5-6 5 0,1-4 1 15,3-2-8-15,1-3-5 0,4-4-5 0,0-2-3 16,0 0 3-16,1 0-2 0,2 1 0 16,-2 0-6-16,-5 4-4 0,3 3-2 0,-5 5-1 15,-1 4 2-15,-1 2-5 0,-4 3-1 0,3 0-3 16,-4 0-3-16,3 5 7 0,0 0 4 0,-3 2 6 15,2 2 3-15,-2 0 3 0,1 1 1 0,-1 2-1 16,-1 1 3-16,3-3-4 0,-3 1-1 16,3 0 1-16,-2-2-3 0,2-1 3 0,-1-1-2 15,4-1-2-15,-1-3-2 0,1-3-3 0,2 0-1 16,0 0 4-16,1-5 1 0,4-5-2 0,-2-2-6 16,6-2-4-16,-1-3-5 0,1-4 6 0,-1 0 4 15,-1 3 3-15,-2 2 2 0,-5 2 4 0,1 3 6 16,-5 5-1-16,0 3-1 0,-5 3-7 15,0 0-8-15,3 7 4 0,0 3 10 0,1 6 15 16,-2 3 12-16,-2 5 9 0,1 10-3 0,-3 3-4 16,0 7-4-16,-6 4-5 0,-2 4 2 15,2 0-4-15,-1 1-11 0,3-1-28 0,0 0-46 16,4 0-67-16,0-1-80 0,0 0-90 0,0-1-117 16,0-13-79-16,0-13 8 0</inkml:trace>
  <inkml:trace contextRef="#ctx0" brushRef="#br0" timeOffset="32898.5161">31549 9840 54 0,'0'0'186'0,"0"0"37"0,0 0-7 15,0 0-51-15,0 0-33 0,0 0-22 0,0 0-12 16,0 0-5-16,0 0 10 0,0 0-6 0,0 0-13 16,0 0-34-16,0 0-41 0,0 0-44 0,19-77-25 15,-26 87 4-15,-3-1 15 0,0 6 29 16,-2 5 29-16,-1 2 11 0,1 1 8 0,-4 0 1 16,6 0-7-16,0 0-5 0,0-1-9 0,1-1-6 15,6-2-5-15,0-1-3 0,3-3-4 0,0-2-3 16,1-1 2-16,3-3 2 0,5-2 1 15,2-3 3-15,-1-1-2 0,1-3 0 0,5 0 4 16,-2-5-1-16,5-6-3 0,-1-1-7 0,-3-5-5 16,3-4 4-16,-5-1 11 0,1-1 18 15,-6-2 17-15,-2-1 15 0,-5 3 6 0,-1-2 13 16,-3 4 18-16,-6 3 6 0,-2 3 3 0,-1 4-24 16,-3 2-36-16,1 4-35 0,-4 2-25 0,0 3-8 15,1 0-3-15,-1 0-11 0,0 1-27 0,5 3-48 16,1-1-78-16,3 0-91 0,3-1-120 15,3-1-57-15,2-1-143 0</inkml:trace>
  <inkml:trace contextRef="#ctx0" brushRef="#br0" timeOffset="33917.5338">31841 9388 1775 0,'0'0'107'0,"0"0"-54"16,0 0-53-16,0 0-33 0,0 0-6 15,0 0 16-15,0 0 24 0,0 0 2 16,0 0 0-16,0 0-1 0,71 120 1 0,-57-86-1 0,3 4 3 16,-4 1 4-16,2 5 0 0,-4 0 3 0,-1 0-6 15,-4 4-9-15,0-4-14 0,-4-1-17 16,-2-3-8-16,0-2-2 0,-1-3 8 0,-6-5 13 16,1-2 11-16,-1-6 9 0,-3-3 6 0,1-4 9 15,0-3 12-15,2-4 16 0,-1-2 10 0,0-2 9 16,0-1 2-16,-2-3-19 0,0 0-16 0,1-6-31 15,1-2-34-15,-3-4-20 0,3-3-13 16,-1-3 2-16,0-1 15 0,1-2 22 0,4-1 12 16,-2 1 8-16,3-1 1 0,0-2 2 0,-1 3 7 15,3-1 8-15,1 0 9 0,0 0 10 16,0 0 8-16,2 2 0 0,6 1-9 0,-1-1-14 16,3 3-19-16,3-3-12 0,-1 1-2 15,6 1 0-15,0-1 6 0,2 2 5 0,-1 1 3 16,0 0 2-16,-1 1 1 0,-2 2 1 0,-2 3 8 0,-3 3 13 15,-2 1 8-15,-1 4 3 0,-5 1-3 16,-2 1-8-16,-1 0 1 0,0 1 6 0,0 5 2 16,0 3 2-16,0 1-5 0,0 5-5 15,-1 4-3-15,0 1-1 0,0 2-4 0,0 1-3 16,-2 1-4-16,3 3-1 0,0-2 0 0,0-1 2 16,0 0 0-16,3-3-1 0,0-1-2 0,3-3 0 15,-1-3-1-15,3-3 1 0,3-1-1 0,-1-2-2 16,3-3-1-16,4-1-5 0,-1-3 0 15,2-1 4-15,0 0 5 0,1-7 4 0,2-2 4 16,0-3-1-16,1-2-4 0,2-1 0 0,-1-1-3 16,-2-1 0-16,0 2-4 0,-2 3-5 0,-5 3 2 15,-1 3 3-15,-2 2 4 0,-2 3 4 0,-1 1 2 16,0 0-3-16,-1 2 0 0,0 3 2 16,-2 1-2-16,5 1-1 0,-2-1 0 0,0 4-4 15,-3-2 3-15,5 2 2 0,-2 0 4 16,1-1 1-16,1 1-4 0,-1-2-8 0,-1 0-12 0,-1-1 18 15,3-1-6-15,-3-3 4 0,-1 0 4 0,0-3-22 16,2 0 8-16,-2 0 7 0,2-4 5 16,1-2 7-16,3-1-2 0,0-3-3 0,2 1-1 15,-2-4-1-15,0 0 5 0,4-4 4 0,-5 1 10 16,0 2 13-16,-2-1 12 0,-3 3 3 16,0 0 0-16,-4 3-7 0,1 1-11 0,0 1-13 15,-3 5-23-15,0-1-31 0,0 3-37 0,0 0 5 16,0 0 12-16,-4 6 21 0,2 3 36 15,-1 0-1-15,-1 1 2 0,0 3 2 0,0 1-4 0,-1 2-2 16,2-2 2-16,1 1-3 0,-2 0 1 16,2-1 3-16,2-2-2 0,-1-2-2 0,1-1 0 15,0-1-3-15,0-2 2 0,1-1 7 16,2-2-3-16,2 0 5 0,-2-2 2 0,2 0 1 16,0-1 1-16,3 0 2 0,1 0 0 0,0-2-2 15,2-4-1-15,2-1-6 0,1-1-4 16,3-4-1-16,1-1-14 0,1 0-3 0,-2-2-1 0,2 0-2 15,0-1 13-15,-3 3 12 0,-2 1 11 16,-4 3 6-16,0 1 3 0,-2 3-10 0,-5 3-3 16,2 2 4-16,-3 0 3 0,-1 2 10 0,0 6 4 15,0-1-1-15,1 4 1 0,-1 3-5 0,1-1-5 16,-1 5-6-16,0 0-3 0,0 1-3 0,1 0-1 16,-2 0 2-16,5-1-3 0,-1-1-5 15,2-3-6-15,-1 0-14 0,5-4-8 0,1-2-15 16,4-3-17-16,2-4-27 0,1-1-38 0,6-2-64 15,3-8-100-15,1-2-112 0,-6 1-112 0,-8 3 206 16,-7 5 307-16</inkml:trace>
  <inkml:trace contextRef="#ctx0" brushRef="#br0" timeOffset="34433.6919">29822 10707 1410 0,'0'0'88'16,"0"0"-19"-16,0 0-34 0,0 0-71 16,0 0-51-16,0 0-8 0,0 0 33 0,0 0 57 15,0 0 38-15,0 0 11 0,0 0 7 0,0 0-4 16,0 0 0-16,138-26-4 0,-107 23-3 15,3 0-3-15,7-1-2 0,7 0 4 0,5-1 4 16,5-1 5-16,8-1-3 0,10 0-10 0,6 0-5 16,3-3-3-16,6 1-4 0,6 0 1 0,-1-1-1 15,5 1-1-15,6 0 2 0,1 0 0 0,9 0-3 16,1-3-1-16,2 2-2 0,2-1-6 0,2 1-9 16,-2 0-8-16,-2 2-8 0,-1-2-3 15,-5 3-3-15,-17 2-1 0,-13 1 10 0,-13 1-5 16,-10 1-2-16,2 0-1 0,3 0-14 0,-1 1 2 15,-1 1 3-15,-2 0 2 0,-5 0 5 0,-6 4 2 16,-11 2-37-16,-10 1-122 0,-9 2-204 16,-10 0-362-16,-5-4 209 0</inkml:trace>
  <inkml:trace contextRef="#ctx0" brushRef="#br0" timeOffset="81021.9266">4107 6322 636 0,'0'0'76'0,"0"0"16"16,0 0 28-16,0 0 10 0,0 0-23 0,0 0-22 15,0 0-28-15,0 0-17 0,0 0 16 0,0 0 23 16,0 0 31-16,0 0 20 0,-6-24 11 15,6 24 3-15,0 0-8 0,-1 1-7 0,1 0-21 16,0-1-15-16,0 2-19 0,0-1-22 16,0 0-11-16,0-1-12 0,0 0-8 0,0 2-6 0,0-2-6 15,0 0-3-15,0 0-2 0,0 1 1 16,0 2-1-16,0 0 1 0,0 2 5 0,0 3-1 16,0 1 4-16,0 2-2 0,0 2-1 0,0 3-2 15,0 4-1-15,0 3 0 0,0 5-2 16,0 0 8-16,0 5-5 0,0 1-3 0,0 3 0 15,0 1-7-15,-2 2 1 0,1 0 3 0,0 2-3 16,-2 1 2-16,1 0 1 0,0 1-3 0,-1 2 2 16,-3-2 3-16,3-1-4 0,-1-3 1 0,2 2-1 15,1-5 0-15,-2 1 1 0,2-1 2 16,1-1-1-16,0-2-1 0,0 0 0 0,0-2-1 16,0-1-4-16,0 0 0 0,0-4-9 0,2-2-10 15,0-3-14-15,-1-3-29 0,1-2-34 0,0-3-65 16,-2-2-127-16,1-5-196 0,-1 0-263 0,0-5-165 15</inkml:trace>
  <inkml:trace contextRef="#ctx0" brushRef="#br0" timeOffset="81460.2683">3989 6584 2226 0,'0'0'-46'0,"0"0"1"0,0 0 29 0,-29-132 17 16,29 98 2-16,7 7-5 0,3 2-13 15,5 1-7-15,2 2 0 0,0 2 3 0,2 3 3 0,3-1 3 16,2 2-2-16,2 0 1 0,1 1 0 16,3 3 3-16,1 1 0 0,2 2-10 15,-1 2-9-15,-1 5-6 0,-1 2-8 0,-4 0 13 16,2 2 10-16,-6 7 11 0,0 2 12 0,-4 3 8 16,-3 5 13-16,-5 2 14 0,-5 5 14 0,-4 5 8 15,-1 4-4-15,-10 4-9 0,-5 4-10 0,-7 5-12 16,-6 3-4-16,-4 1-12 0,-4 1-22 15,-5-1-18-15,0-1-27 0,-1-2-16 0,-1-3-11 16,1-2-17-16,0 1-11 0,2-6-6 0,2-5 5 16,2-3-1-16,4-3-10 0,2-3-34 0,5-3-60 15,4-2-44-15,3-4-38 0,2-2 81 0,6-5 221 16,4-4 0-16</inkml:trace>
  <inkml:trace contextRef="#ctx0" brushRef="#br0" timeOffset="81993.1463">4168 6854 104 0,'0'0'531'16,"0"0"-253"-16,0 0-3 0,134-66-53 0,-99 56-78 15,1 3-34-15,-2 4-36 0,1 0-25 16,-3 3-12-16,0 0-6 0,-5 5-6 0,-2 2-4 16,-3 1-9-16,-2 3-4 0,-1 2 1 0,-5 2 0 15,-1 2 1-15,0 2 4 0,-2 3 2 0,-4 0 3 16,-2 2 3-16,-1-1 0 0,-3-1-4 0,-1-2 1 15,0-1-2-15,-1-2-3 0,-3-2 2 16,1-2 0-16,-3-2-3 0,3-1 5 0,0-3 6 16,0-4 11-16,0-1 16 0,3-2 7 0,0 0-3 15,0 0-16-15,0-1-20 0,0-3-30 16,4-2-15-16,2-5-9 0,3-3-6 0,5-2 9 0,2-4 3 16,5 1 4-16,-1-1 5 0,0 2-2 15,1 1 3-15,-1 2-1 0,-1 3-5 0,-3 1 4 16,0 4 2-16,-4 4 4 0,-1 3 5 0,-2 0 4 15,-2 3 9-15,-4 5 14 0,1 3 13 16,-4 2 6-16,0 3 1 0,-1 4-6 0,-4 2-6 16,-4 1-3-16,1 3-4 0,-1 2-5 0,0-1-5 15,1 2-4-15,1-2-2 0,1-2 0 0,2-2 1 16,3-2-4-16,1-4-4 0,0-3-14 16,2-5-11-16,7-4-7 0,1-3 0 0,5-2 3 15,2-6 3-15,4-4-2 0,2-5-3 0,2-2 1 16,-1-3 10-16,3 1 8 0,-5-2 10 15,-1 2 7-15,-2-1 2 0,-3 3 9 0,-2 1 8 0,-4 1 10 16,-5 3 20-16,-1 3 22 0,-4 1 18 16,0 3 2-16,-4 1-14 0,-3 1-36 0,-6 1-30 15,-3 2-22-15,-5 0-14 0,-1 6 1 0,-4 1 2 16,-1 5 2-16,0 0 0 0,-1 2-14 0,7-3-22 16,0 1-50-16,6-4-70 0,3 1-129 0,6-2-197 15,1-4-115-15,3 1 63 0</inkml:trace>
  <inkml:trace contextRef="#ctx0" brushRef="#br0" timeOffset="83230.6787">5521 6720 1798 0,'0'0'60'0,"0"0"-94"15,0 0 5-15,0 0 10 0,0 0 3 0,0 0 21 16,0 0 2-16,0 0-9 0,0 0-7 0,0 0-14 16,0 0-18-16,0 0-8 0,0 0 8 15,0 0 39-15,32-2 38 0,-35 5 26 0,-3-1 13 16,-2 2-1-16,-3 0 10 0,0 3 8 0,-1 0 0 16,-6 2-8-16,-1 1-16 0,1 4-14 0,-2 4-10 15,0 1-6-15,-3 4-10 0,2 3-1 16,0 1-6-16,1 3-8 0,-1 0 0 0,1-2-10 15,3 2-1-15,-2-1 0 0,2 0-2 0,-1-1 0 16,5-2 0-16,-1-1 0 0,4-5-4 0,2-1 1 16,3-4-5-16,2-3-5 0,3-2-7 15,0-1-8-15,1-5-9 0,9-1-7 0,0-3 2 16,2-4 6-16,6-8 2 0,3-3 0 0,0-8-5 16,5-5-1-16,0-4 6 0,3-4 13 15,1-5 12-15,-1 0 8 0,1-6 4 0,-2-2 0 16,2-5 0-16,0-3-1 0,-3-3-2 0,1-2 1 15,-5-2 0-15,4-3 1 0,-5-1 5 16,0 2 6-16,-3 4 17 0,1 5 19 0,-5 7 23 16,-1 6 18-16,-3 10 10 0,-5 10 1 0,0 8-14 15,-4 9-21-15,0 5-30 0,-2 2-32 0,0 0-28 16,0 5-6-16,0 7 10 0,0 5 9 0,-2 11 15 16,0 6 3-16,-1 4-4 0,-4 8-1 0,1 4 3 15,-1 3 0-15,-2 4 2 0,-2 2 0 16,-2 2 0-16,-3-1 1 0,1 0 2 0,-1 0-4 15,-1-1 1-15,3-4-2 0,0-1-6 0,0-6 3 16,4-7 0-16,3-4-3 0,2-7 3 0,1-4-2 16,4-6-4-16,0-4 0 0,3-5-3 15,1-4-6-15,4-3-2 0,1-4-2 0,3-3-3 16,-1-7 7-16,6-6-4 0,-3-6-4 16,5-5-4-16,-1-2-4 0,3-4 3 0,0-2 7 0,-2-1 6 15,2 1 6-15,-1 0 6 0,-2 4 5 16,-2 4 0-16,1 5 9 0,-2 2 0 0,-1 5-3 15,-1 3 3-15,-1 1-10 0,1 5-3 0,-1 3-4 16,-2 3-4-16,-3 0 1 0,0 2 0 16,1 1 0-16,-2 6 1 0,-1 0 2 0,0 2 0 15,1 3 4-15,-2 1 4 0,0 2-2 0,-3 3 1 16,2 0 1-16,3-1-4 0,-4 1 2 0,5-2-3 16,-2-2-5-16,3-4-6 0,1-2-4 0,1-3-4 15,1-4 3-15,0 0 4 0,2-3 3 16,3-1 2-16,0-6 0 0,0-4-8 0,4-4-7 15,0-3-8-15,2-5-7 0,4-2-1 0,-3 0 4 16,0-1 9-16,0 1 9 0,-2-1 12 0,-1 3 6 16,-4 4 6-16,1 2 11 0,-5 5 9 0,0 3 9 15,-1 2 3-15,-3 2-5 0,-1 3-6 16,-4 2-5-16,-1 0-1 0,-2 0 2 0,0 3 6 16,0 2 2-16,-2 3 1 0,-3 2 0 0,-2 4-5 15,-4 2-2-15,-5 3-2 0,2 1-5 16,-5 2 0-16,-1 3 2 0,0 3 3 0,0-2 3 15,2 3 1-15,3 1-7 0,0-2-7 0,3-1-6 16,6-3-5-16,1-1-2 0,5-3-2 0,0 0-1 16,5-2-1-16,4-4-2 0,5 1-1 15,-2-3-1-15,7-3 3 0,0-1 1 0,2-3 2 16,2-3 3-16,5-2-4 0,2-2-1 0,3-9-5 16,1-6-9-16,4-2-6 0,3-3-12 0,4-5 0 15,0-5-2-15,3-2 0 0,-2-5 7 16,3-4 0-16,1-2 9 0,-2-4 7 0,-2 0 8 0,1-3 9 15,-4-2 2-15,-3-3 0 0,-3-1 1 16,-5-2-2-16,-2-2 3 0,-5-1 8 16,0 1-4-16,-10-2-1 0,1 2 2 0,-6 3-1 0,-6 7 19 15,-3 11 28-15,-1 10 25 0,-2 9 14 16,-6 8-12-16,-1 7-25 0,2 4-30 0,0 3-23 16,-1 0-16-16,1 10-9 0,-2 9 0 0,-1 7 2 15,-6 12 11-15,3 9 8 0,-5 8 4 16,0 6 4-16,0 5 0 0,1 3-2 0,-2 1-3 15,0 3 2-15,-2 0 0 0,-1 1-1 0,-2 2 2 16,0-1-3-16,2 2-3 0,0-2 1 0,3-6-4 16,1-7-4-16,7-7-5 0,3-9-7 15,5-8-9-15,3-8-14 0,0-5-11 0,8-8-18 16,0-5-22-16,0-5-25 0,4-5-48 0,3-2-96 16,-2-9-212-16,0-2-277 0,-5 2-260 0</inkml:trace>
  <inkml:trace contextRef="#ctx0" brushRef="#br0" timeOffset="83415.8122">6913 6803 2444 0,'0'0'157'0,"0"0"-24"0,0 0-27 0,0 0-35 16,0 0-35-16,0 0-20 0,0 0-16 16,0 0-5-16,0 0 6 0,0 0 7 0,0 0 1 15,0 0-9-15,125-41-19 0,-85 24-32 0,2-3-42 16,6-2-41-16,-3-2-47 0,3 1-34 15,-2-2-34-15,-3 2-47 0,-3 1-55 0,-4 3-86 16,-8 4-66-16,-10 5 56 0</inkml:trace>
  <inkml:trace contextRef="#ctx0" brushRef="#br0" timeOffset="84049.3993">8571 6077 1599 0,'0'0'330'0,"0"0"-237"0,0 0 16 16,0 0-10-16,0 0-61 0,0 0-73 15,0 0-32-15,0 0 2 0,0 0 35 0,0 0 50 16,0 0 12-16,0 0 1 0,-18 119-6 0,19-83 4 16,2 3 11-16,-2 1 8 0,-1-1 13 0,0 5 3 15,-5 0 0-15,1-1-6 0,-4 3-2 0,0 0-8 16,-1 1-8-16,2 1 0 0,-3-1-9 16,0-1-6-16,0-1-2 0,0-4-9 0,1-2-3 15,1-3-3-15,-2-5 1 0,6-5-5 0,-3-3-2 16,5-5-3-16,0-4-5 0,-1-3 1 15,3-2-9-15,0-3-22 0,0 0-27 0,0-4-61 16,4 1-81-16,0-3-118 0,5 0-223 0,-1-4-216 16,-4 2-75-16</inkml:trace>
  <inkml:trace contextRef="#ctx0" brushRef="#br0" timeOffset="84330.8619">8805 6646 1368 0,'0'0'183'16,"0"0"-30"-16,0 0-7 0,0 0-47 0,0 0-45 15,0 0-24-15,0 0-10 0,0 0-10 0,0 0 2 16,0 0 3-16,0 0 4 0,0 0 3 0,0 0 2 16,0 0 9-16,121-10 4 0,-119 22 5 15,1 1 5-15,0 2-4 0,-2 2-2 0,-1 0-5 16,0 2-7-16,0 1-5 0,0-1-3 0,0 1-2 15,0-2-2-15,-2 0 2 0,-3-1-5 16,2 2-2-16,-3-2-1 0,1 2-7 0,-2-1 2 16,3-2-10-16,-2-2-20 0,2-1-37 0,-2-2-66 15,3 0-130-15,-1-4-269 0,2-2-483 0</inkml:trace>
  <inkml:trace contextRef="#ctx0" brushRef="#br0" timeOffset="84533.3764">8735 6328 3117 0,'0'0'-52'0,"0"0"-22"0,0 0-1 16,0 0-20-16,0 0-42 0,0 0-70 15,0 0-155-15,0 0-223 0,0 0-231 0,0 0 102 0</inkml:trace>
  <inkml:trace contextRef="#ctx0" brushRef="#br0" timeOffset="85070.6938">9427 6225 2443 0,'0'0'45'0,"0"0"-11"16,0 0 4-16,0 0-25 0,0 0-6 0,0 0 1 16,-59 146-1-16,49-95 2 0,0 10-1 0,1 3-1 15,0 6 3-15,0 4-2 0,-1 3-1 0,0 4-6 16,-1 0-8-16,-3 0-10 0,0-3-5 0,-2-3-2 16,1-5 0-16,-1-3 4 0,2-7 5 0,0-5 3 15,-1-8 3-15,2-6 2 0,1-6 0 16,0-7 3-16,3-6 5 0,1-5 2 0,0-8-3 15,4-3-21-15,-3-3-41 0,-2-3-66 0,1-5-71 16,-2-7-75-16,-2-6-53 0,2-7-5 16,0-4 35-16,-1-6 87 0,1-3 91 0,0-2 100 15,-1-2 127-15,5 3 98 0,2 2 45 16,3 1 0-16,1 1-73 0,3 1-80 0,9 1-44 0,5 2-25 16,4 2-12-16,5 3-11 0,4 0-8 15,4 3-7-15,7 1 4 0,-1-1 8 0,2 3 4 16,4-1 5-16,-2-1-2 0,5 0-2 0,-1-1-1 15,0 2 2-15,2-1 0 0,-1-2 0 16,0 1 0-16,-5-3 5 0,3-1 7 0,-4-4 16 0,-1 0 11 16,-2-1 11-16,-3-1 4 0,-6 0-4 15,-5 0 12-15,-7 5 13 0,-4 3 20 0,-10 7 22 16,-1 3 9-16,-4 6-4 0,-6 3-24 0,-4 4-35 16,-4 1-38-16,-3 1-22 0,-4 5-15 15,-2 8-3-15,-3 5 3 0,-4 7-2 0,0 5 2 16,0 8 3-16,-1 2 1 0,-1 3-2 0,1 3 0 15,1 1-4-15,1-1-10 0,6-1-5 0,2-3-16 16,4-3-16-16,5-5-14 0,3-5-20 0,5-6-25 16,2-6-42-16,2-1-75 0,0-5-138 15,5-5-208-15,-3-3-495 0</inkml:trace>
  <inkml:trace contextRef="#ctx0" brushRef="#br0" timeOffset="85797.7747">10777 6302 2118 0,'0'0'91'15,"0"0"-48"-15,0 0 6 0,0 0-4 16,0 0-24-16,0 0-31 0,0 0-30 0,0 0-17 16,0 0 0-16,0 0 16 0,0 0 14 0,-117-2 19 0,90 18 20 15,-3 1 24-15,0 3 20 0,0 4 13 16,-1 2-2-16,3 4-10 0,-1 2-3 16,3 2-7-16,0 0-3 0,3 1-8 0,3 0-10 0,7 0-7 15,0-2-7-15,5-1-5 0,1-1-3 16,6-5 1-16,1-3-4 0,0-3-5 0,1-3 0 15,7-3-7-15,2-3-2 0,1 0-2 0,1-4-1 16,7-5 1-16,1-2 5 0,1-2 0 16,4-10-6-16,4-4-5 0,1-6-7 0,2-3-3 15,3-4 2-15,0-3-1 0,2-5 1 0,-5-1 2 16,1-4 3-16,-3 2 9 0,-2-1 7 0,-4 5 7 16,0 2 7-16,-3 3 6 0,-2 6 3 0,-2 6 2 15,0 2 0-15,-3 7-8 0,-1 3-7 16,-2 4-8-16,-2 3-10 0,-2 0-3 0,0 1 1 15,-3 4 4-15,-1 5 7 0,-2 2 14 0,-1 6 10 16,0 2 7-16,-4 6 4 0,-3 0-7 0,0 2-6 16,3 0-7-16,-2 1-4 0,5-2-1 15,1-4-9-15,0 0-8 0,4-6-9 0,3-1 0 16,4-7 3-16,2-1 7 0,1-3 13 16,2-4 2-16,0-1 2 0,2-4-2 0,3-8-11 15,0-4-13-15,3-4-13 0,2-5-13 0,0-2 1 0,1-5 5 16,-3 0 6-16,0-1 13 0,-3 0 10 15,-1 1 15-15,-7 7 37 0,1 8 39 0,-6 5 27 16,-3 6 11-16,-3 5-23 0,1 1-40 0,-3 1-31 16,0 7-14-16,0 6 1 0,0 7 12 15,0 6 8-15,0 11-3 0,-7 1-7 0,-1 8-4 16,-3 1-4-16,-2 4-2 0,-3 1 1 0,-2 3 0 16,-4-1-1-16,0-1-2 0,-2 3-4 15,-1-2-4-15,-1-3-8 0,2 2-10 0,-1-3-7 16,4-4-10-16,3-3-4 0,4-8 0 0,2-8-10 0,5-4-17 15,4-9-29-15,2-3-59 0,1-6-101 16,1-4-190-16,2-2-237 0,0 0-168 0</inkml:trace>
  <inkml:trace contextRef="#ctx0" brushRef="#br0" timeOffset="86598.5586">11743 6381 1813 0,'0'0'-24'0,"0"0"-4"0,0 0 9 15,0 0-4-15,0 0-5 0,0 0 4 16,0 0-1-16,0 0 12 0,0 0 35 0,0 0 28 15,0 0 22-15,0 0 39 0,0 0 37 0,0 0 28 16,28-78 12-16,-35 74-23 0,1 3-34 0,-1 0-33 16,-2 1-25-16,-2 0-22 0,-1 0-21 0,-3 2-18 15,-2 6-11-15,-2 5-4 0,-2 6-1 0,-1 2 2 16,-1 8 2-16,-2 3 2 16,0 7 3-16,2 1 2 0,-1 2 0 0,3 1-2 0,1 0 2 15,5-3-7-15,1 0 0 0,4-3 0 16,3-4-7-16,4-3 3 0,3-4-5 0,0-4-6 15,3-5 2-15,5-1-10 0,4-3 1 0,1-4 3 16,2-6 4-16,4-3 5 0,2-2-1 0,2-11-3 16,4-4-13-16,2-6-5 0,3-3-5 0,2-6-5 15,1-6 3-15,2-3-13 0,1-8-8 16,1-6-6-16,3-6-18 0,-1-6-7 0,1-6 7 16,-1-3 17-16,-4-2 29 0,-2-1 39 0,-2 2 29 15,-3 4 26-15,-2 4 31 0,-7 7 32 0,-4 14 16 16,-3 10-3-16,-4 13-19 0,-2 8-37 0,-5 9-37 15,0 6-36-15,-1 2-28 0,0 1-7 0,-1 5 0 16,-1 7 10-16,2 4 20 0,-2 6 4 16,0 6 5-16,-2 6 4 0,-7 3 0 0,-1 5-2 15,-2 1 0-15,-2 1-3 0,-1 2-2 0,-3-1 2 16,2 1-1-16,-1 0 0 0,1 0 5 16,2 0-6-16,3-2 0 0,1-2 0 0,5-3-7 15,4-5 5-15,1-4-2 0,3-4 1 0,5-3 1 16,4-2 0-16,1-4 4 0,4-1-3 15,2-3 3-15,2-6-2 0,4-2-2 0,0-6 0 16,3-2-6-16,2-10-2 0,3-8-7 0,2-3-11 16,-1-9-6-16,3-4-1 0,-3-6-3 0,0-4 1 15,-1-4 10-15,-6 1 3 0,-3 3 12 0,-6 4 13 16,-4 4 5-16,-7 6 17 0,-4 6 14 16,-3 5 7-16,0 6 4 0,-7 4-4 0,0 4-10 15,-2 5-11-15,0 2-4 0,-1 0-18 16,-3 10-9-16,-2 5-3 0,0 8-4 0,-2 4 5 15,-2 7 4-15,3 0 1 0,1 3-1 0,4 0 2 16,2-1 0-16,4-1-2 0,1-2 5 0,4-4-6 16,8-2-1-16,3-2 0 0,6-4-6 0,3-3 0 15,5-5-1-15,5-2-12 0,6-6-17 0,5-4-37 16,4-1-60-16,7-8-90 0,4-6-152 16,-13 1-284-16,-12 4-717 0</inkml:trace>
  <inkml:trace contextRef="#ctx0" brushRef="#br0" timeOffset="87214.4255">6593 7990 2285 0,'0'0'98'0,"0"0"-27"16,0 0 5-16,0 0-15 0,0 0-49 0,0 0-35 16,0 0-22-16,0 0 22 0,0 0 33 15,0 0 10-15,126-8 11 0,-70 7-7 0,13-5-3 16,10-2 1-16,6-2 2 0,8-2-1 0,9-2 0 15,6-2 3-15,7 0-3 0,10 0 5 0,3-2 2 16,11-3-2-16,5 2 1 0,8-3-5 16,8-1 3-16,5 0-4 0,7-2-1 0,2 1-1 15,9 0 0-15,0-1 0 0,7-1 0 0,-1 2 5 16,5 1 4-16,1 2-1 0,-2 2 7 16,1 2-14-16,-2-1-2 0,-2 2-2 0,-2 0-4 15,-4 0 3-15,-4 0 2 0,-7 2 0 0,-6 1-3 16,-12 0 4-16,-8 2 0 0,-12 1-3 0,-10 2 3 15,-11 1-9-15,-15 3-4 0,-13 0-4 16,-17 4-1-16,-14 0-2 0,-15 0-4 0,-15 0-8 16,-9 1-20-16,-14 2-19 0,-2-2-16 0,-18-1-24 15,-7 3-37-15,-14 2-59 0,-12 4-71 0,-10 1-116 16,-7 3-184-16,14-3-263 0,18-3-16 0</inkml:trace>
  <inkml:trace contextRef="#ctx0" brushRef="#br0" timeOffset="88749.8718">4483 10171 2289 0,'0'0'-13'0,"0"0"-52"0,0 0-36 0,0 0-17 16,0 0 36-16,0 0 54 0,0 0 50 0,0 0 37 15,0 0 7-15,24 139-9 0,-18-100-5 0,-2 2-3 16,-3 3-10-16,1 2-4 0,0 2 8 0,-2 0-9 16,0 1-1-16,0-1-2 0,-3-3-18 15,1 0 4-15,-2-2-3 0,-2-3-4 0,3-3-5 16,1-2-6-16,-2-6-18 0,2-3-10 0,-2-7-18 16,-1-4-33-16,2-4-48 0,-3-5-76 0,2-4-100 15,-1-2-175-15,2 0-233 0,0-1 254 0</inkml:trace>
  <inkml:trace contextRef="#ctx0" brushRef="#br0" timeOffset="89519.2879">4309 10096 2701 0,'0'0'56'0,"0"0"-4"16,0 0 0-16,16-129-17 0,6 98-18 15,8 2-14-15,8-2-6 0,9 0-2 0,5 4-4 16,4 2 0-16,7 5-1 0,2 1 0 0,-1 5-2 15,-3 6-6-15,-1 4-8 0,-9 4-9 0,-3 0-9 16,-6 8-7-16,-10 5-5 0,-6 3-1 16,-9 4 2-16,-9 3 7 0,-8 5 15 0,-4 3 12 15,-13 5 11-15,-8 4 6 0,-8 3-3 0,-3 3-2 16,-2 3 1-16,-2 1-3 0,-1 2-4 0,1 0-10 16,1 2-17-16,0-1-10 0,4-3-13 15,1-5-7-15,3-6 3 0,6-4-4 0,5-7 3 16,1-5-12-16,4-4-30 0,-1-1-43 0,4-6-22 15,1-4 12-15,2-3 48 0,4-5 65 0,0 0 30 16,4-7-3-16,1-3-13 0,0-4 2 0,1-1 32 16,6-2 46-16,5-1 37 0,4 0 24 15,6 1 6-15,2-1 4 0,6 2 6 0,6 3-3 16,4 1-14-16,1 3-21 0,5 2-22 0,-3 3-25 16,5 4-11-16,-5 0-7 0,2 2-8 15,-1 6 2-15,-6 1-8 0,-2 1 0 0,-3 1 0 16,-6 1-2-16,-3 1-1 0,-4 1 1 0,-5 0 3 15,-4-1 1-15,-1 1 10 0,-5 1 6 0,-2-1 5 16,-2-1 8-16,-1-2 2 0,0-2 5 16,0-2 3-16,0-3 7 0,0-2 8 0,0-2 5 15,0 0 6-15,0 0-7 0,0-1-4 0,1-5-12 16,4-3-21-16,0-2-11 0,6-6-16 0,3-5-12 16,4-3-6-16,5-3-6 0,0 1-2 0,0 2 2 15,2 2 5-15,0 4 5 0,-3 4 6 16,2 4 7-16,-2 1 0 0,-1 6 7 0,-3 0-3 15,-2 4-1-15,-5 0 2 0,-2 1-3 16,1 4 1-16,-2 3 2 0,-4 1 4 0,3 3 5 16,-5 0 5-16,2 3 2 0,1 2-2 0,-3 1 0 0,2 0-4 15,0 3-3-15,-1 0-3 0,4-1-5 16,-2 3 1-16,3-4-2 0,2-2 2 0,1-1 0 16,3-3-2-16,0-4-4 0,6-2-2 15,0-5 2-15,0-2-1 0,3-2 3 0,4-7 4 16,-3-2-4-16,3-6 5 0,-4-1 1 0,1-1 4 15,-1-4 7-15,-6 2 4 0,-1 2 5 0,-4 2 2 16,-3 2 7-16,-2 1 6 0,-6 4 10 0,-1-1 3 16,-3 4-10-16,-5 0-14 0,-2 2-20 15,-5 0-21-15,0 3-13 0,-6 2-5 0,-2 0 0 0,-3 5 3 16,1 2 6-16,1 3 2 0,5 0-1 16,4 1-5-16,3-1-18 0,5 0-16 0,3 1-15 15,4 2-19-15,3 1-32 0,5 0-52 0,7 0-79 16,7-3-103-16,6-1-112 0,-5-5-87 15,-6-3 139-15</inkml:trace>
  <inkml:trace contextRef="#ctx0" brushRef="#br0" timeOffset="91094.6366">6649 10310 521 0,'0'0'512'0,"0"0"-68"0,0 0-58 16,0 0-75-16,0 0-74 0,0 0-58 0,0 0-43 15,0 0-40-15,0 0-36 0,0 0-27 0,0 0-36 16,0 0-16-16,0 0-8 0,2-55-2 15,-25 68 12-15,-5 7 6 0,-2 6 7 0,-1 6 6 16,-2 3 2-16,-3 4 5 0,3 6-2 0,-4 2 2 16,4 5-3-16,1 2-2 0,2-2-2 0,2-1-3 15,6-9 1-15,4-5-3 0,6-7 0 16,6-6-6-16,3-7-8 0,3-3-5 0,4-6-11 16,5-3-2-16,5-4-1 0,0-1-2 0,7-9 2 15,7-8-2-15,2-7-11 0,8-9-7 16,2-7-8-16,4-7-4 0,2-9 5 0,2-5 8 0,0-5 7 15,0-6 3-15,-3-2-3 0,3-5-12 16,-5-3 6-16,0 0 11 0,-1-1 25 0,-4 2 32 16,1 4 34-16,-8 4 37 0,-1 8 36 15,-8 6 33-15,-2 12 7 0,-3 10-7 0,-5 12-35 16,-2 5-37-16,-3 8-33 0,-4 6-34 0,2 3-20 16,-2 3-19-16,-1 3-11 0,0 7 5 0,1 5 8 15,0 6 18-15,-3 8 9 0,0 5 6 16,-5 7 0-16,-3 10 1 0,-6 4 1 0,1 4-2 15,-7 6 3-15,-1 1-2 0,-4 3-2 0,2 2-1 16,-3 2-4-16,0 1-3 0,4-3-1 0,1-3-1 16,2-4 0-16,3-3-3 0,4-8-4 0,4-8-2 15,5-9-2-15,2-3 1 0,1-9-2 16,2-5-3-16,6-5-10 0,3-4-10 0,0-7-4 16,8-3 2-16,1-5 5 0,3-9 2 0,6-6-3 15,1-8-8-15,1-8-6 0,2-3 2 16,2-4 7-16,-3-3 13 0,-1 1 15 0,-2 4 8 15,-4 5 10-15,1 4 7 0,-6 7 10 0,-1 2 7 16,-5 7 3-16,-1 3-4 0,-4 6-8 0,-1 3-8 16,-4 2-11-16,1 2-6 0,-3 2-4 0,0 2 2 15,2 3 5-15,-2 3 3 0,0 1 8 16,4 3-1-16,-3 3 0 0,0 0-5 0,5 3-6 16,-2 0 4-16,0-2-4 0,3-1 4 0,2-1-1 15,0-2-6-15,4-3-4 0,-2-4-5 16,5-2-1-16,-3-3-3 0,6-2-2 0,3-2-4 15,0-6-5-15,4-3 0 0,2-4 1 0,2-4 4 16,0-2 7-16,4-3 1 0,-1 0 3 0,-3-3 1 16,3-2-1-16,-4 0 2 0,-1-1-3 0,-2 0-2 15,2-2 0-15,-1 3 4 0,-2 1 4 16,-3 4 11-16,1 5 3 0,-5 2 5 0,-4 4 9 16,-1 5 2-16,-6 2 9 0,-4 2 3 0,-4 4-1 15,0 0-1-15,-1 0-8 0,0 2-9 0,0 2-1 16,0 4 5-16,-3 5 3 0,-4 3 8 15,-2 5-1-15,-3 5-11 0,0 1-3 0,0 2 1 0,0 2-7 16,2-1 1-16,-1 0-5 0,3 0-4 16,0-1 2-16,6-2-1 0,0-4 1 15,2 0-5-15,0-4 0 0,1-1-2 0,3-3-2 16,3-1 4-16,1-1-1 0,-1-2 2 0,6-3-1 16,-1-1 2-16,2-2 3 0,6-4 2 0,0-1 5 15,3-5-8-15,6-7-4 0,3-3-4 0,5-4-8 16,2-3 2-16,2-3-2 0,0-1 4 0,0-1 6 15,1 0-2-15,-2-2 7 0,-2 2-1 0,-3 4 4 16,1 2-4-16,-6 0 0 0,-4 4-1 16,1 5-5-16,-5 0 9 0,-2 3-1 0,-4 3 2 15,-4 1-1-15,-5 3-4 0,-2 1 2 0,-4 1-2 16,-1 0 6-16,0 0 3 0,0 0-1 16,0 0 1-16,0 0-3 0,0 1-3 0,0 0-4 15,0-1-4-15,0 1-4 0,0-1-1 0,0 1 0 16,0-1 4-16,0 2 1 0,0 0 4 0,1 0-2 15,4 2-2-15,-1-1 1 0,4-2 1 16,0 1 2-16,-2 0 3 0,3-1 1 0,1-1-3 16,0 0 4-16,0 0-3 0,2 0 2 0,-2-3 3 15,2 0-4-15,1-2 1 0,-2 0-3 16,2-1 2-16,-1-1 0 0,3 0 0 0,0-1 2 16,1 0-7-16,-3-1 0 0,1 2-2 0,-1-1 4 15,-2 0 0-15,-1 0-1 0,0 1 2 0,-3-2-4 16,-1 2 7-16,1 0 1 0,-3-1 4 0,-2 1 0 15,0 0 0-15,-2 0 1 0,0 2 1 0,0 0 3 16,0 1 0-16,0 1-2 0,-2 2-4 16,1 1-9-16,0 0-5 0,1 0-3 0,-2 0-4 15,1 0 1-15,-1 1-3 0,-3 1 1 0,1 1 0 16,-5 2 3-16,-2 1 5 0,-4 2 0 16,0 2 8-16,-3 2 2 0,-2 1 7 0,-1 1 9 15,-1 4 1-15,0 1 4 0,-1 2-9 0,1 3-4 16,0 1 0-16,1 2-1 0,2-1 4 0,-1 3-4 15,6 0-1-15,-2 1-6 0,5 0 1 0,1 0 2 16,3-1 1-16,3 2 4 0,1-3-7 16,3 0-2-16,0-2-4 0,4 0-2 0,5-3 5 15,7-1 1-15,-2-4 2 0,7-2-2 0,1-2-5 16,3-1 0-16,1-5-4 0,2-2 5 0,3-5-5 16,1-1-2-16,5-3-4 0,0-6-7 15,0-7 4-15,3 0-1 0,0-7 1 0,1-5-2 16,0-3 2-16,-1-3 0 0,-1-5-1 15,-5-1-3-15,1-3-10 0,-3-4-9 0,-2-5-13 16,-1-5-9-16,-4-2 2 0,2-5 3 0,-6 1 12 0,-1-2 13 16,-7 1 13-16,-1 2 15 0,-4 2 17 15,-6 6 28-15,0 4 9 0,-2 10 11 0,0 8 9 16,0 8-10-16,0 7-1 0,0 8-13 0,2 5-29 16,-2 4-33-16,2 0-25 0,0 4-8 15,0 6 10-15,6 7 30 0,-3 3 15 0,0 9 10 16,-3 7 3-16,1 6-7 0,-1 6 9 0,-2 2-3 15,0 3 0-15,-5 1-2 0,1-1-5 0,-4 1-4 16,-1-2-2-16,4 0 2 0,-1-1-9 16,2-3-9-16,-1-2-14 0,4-3-28 0,0-6-26 15,1-3-24-15,0-6-25 0,5-4-23 0,2-6-53 16,0-3-131-16,-3-6-266 0,2-3-689 0</inkml:trace>
  <inkml:trace contextRef="#ctx0" brushRef="#br0" timeOffset="91243.0815">9435 10366 2043 0,'0'0'578'16,"0"0"-401"-16,0 0-33 0,0 0-51 0,0 0-67 15,0 0-30-15,0 0-18 0,0 0-2 16,0 0 1-16,0 0-14 0,129-92-37 0,-82 74-57 16,4-4-76-16,2 1-123 0,2-2-196 0,-13 7-182 15,-13 4-267-15</inkml:trace>
  <inkml:trace contextRef="#ctx0" brushRef="#br0" timeOffset="94462.2746">11205 9471 2166 0,'0'0'143'0,"0"0"-50"0,0 0-34 0,0 0-44 15,0 0-33-15,0 0-20 0,0 0-8 0,0 0-3 16,0 0 16-16,0 0 19 0,0 0 17 0,0 0 25 16,0 0 6-16,-30 43 5 0,14-31 6 15,1-1 6-15,-4 0 12 0,3-2 2 0,-2-1-5 16,4-1-8-16,-2-3-11 0,6 1-6 0,-2-3-6 16,3 1-1-16,-1-2-2 0,2-1-5 15,-4 0-1-15,2 0-5 0,2-5 6 0,-2-1 3 16,0-1-2-16,0 0 0 0,-1 1-11 15,2-1-2-15,0 1-3 0,2 2 1 0,-1 0-4 16,2 2-3-16,1 2-4 0,0 0-5 0,1 0 1 0,-2 0-5 16,0 6 1-16,-2 4-1 0,-2 6 2 15,-4 7 6-15,-2 4 4 0,-1 7 5 0,-1 3-1 16,0 3 1-16,-1 5 0 0,-1 1-1 0,0 2 1 16,2 0 1-16,-1 1-2 0,2-1 2 15,0-3-5-15,3-2 0 0,4-4 0 0,3-5 0 16,4-6 0-16,3-4-4 0,0-7-5 0,5 0-2 15,3-7-1-15,4-2-1 0,3-3 0 0,1-5-3 16,4 0-2-16,4-13 2 0,1-5-2 16,5-10-1-16,1-7-7 0,5-5-7 0,-2-8-6 15,-1-3-4-15,0-4 0 0,-3-5 2 0,-1-4 2 16,-2-5 0-16,-6-4 12 0,0 1 10 0,-3-2 13 16,-4 0 13-16,-2 3 12 0,-5 4 17 15,1 5 19-15,-4 6 14 0,0 10 15 0,-2 7 0 16,2 12-13-16,-4 7-10 0,0 8-30 0,1 7-25 15,0 4-34-15,1 1-18 0,1 8-3 0,1 5 5 16,3 4 23-16,0 6 9 0,0 5 8 0,-1 4 7 16,-3 4-1-16,-2 4 7 0,-1 3-5 15,0 2-2-15,-1 4 0 0,-3 0 0 16,-2 1 1-16,0 0 0 0,-1 1 0 0,1-2-4 0,1 2 2 16,2-2 0-16,1-3 0 0,2-6 1 0,2-4-4 15,5-6-2-15,3-7-2 0,2-2 2 16,2-5-1-16,1-4 0 0,1-4-1 0,2-4-6 15,-1-4-2-15,4 0 0 0,3-8-4 0,0-5 2 16,3-6-1-16,-1-4-2 0,1-4 6 16,0-5 2-16,-1-1 6 0,-6-2 2 0,0-1 4 0,-4 1-1 15,-4 3 3-15,-3 5 2 0,-3 3 7 16,-1 5 10-16,-4 3 5 0,-1 4 1 0,-2 1-3 16,-5 2-1-16,-1 3-6 0,-1 1-1 15,-2 3-3-15,1 2-4 0,-1 0-2 0,0 4-5 16,0 4-2-16,-2 4-2 0,0 4-4 0,-1 3-2 15,1 2 1-15,3 4 0 0,1-1 1 0,2 0 1 16,5 3 1-16,0-3-1 0,2-1-3 0,2-3 0 16,4-2-2-16,1-4 1 0,3-4 0 0,4-4-1 15,-2-1 3-15,5-3 0 0,-2-2 5 16,3 0 3-16,1-8 0 0,3-5-1 0,2-5-4 16,2-1-1-16,0-4 0 0,3-1 1 15,0-4 0-15,0 0-2 0,0 2 0 0,-3-3-1 0,0 3 4 16,-3 2 0-16,-4 4 0 0,-2 6-1 15,-5 5-3-15,-1 4-3 0,-2 4-3 0,-2 1-2 16,-1 4-4-16,-1 4 1 0,0 3 4 0,0 3 4 16,-2 4 8-16,-1 3 5 0,0 3 2 15,-1 2-2-15,-1 1-2 0,2 1-2 0,-1-1-2 16,1 0 1-16,0-4-1 0,1 0 0 0,3-4-1 16,-1-4-2-16,2-5 3 0,-1-1 3 15,0-3-1-15,3-3 0 0,0 0 2 0,-1-3 0 0,5 0 1 16,-3-2 2-16,1-5 1 0,4-4 0 0,-1 0-3 15,3-5 0-15,-2-4-2 0,2-2-2 16,0-4-1-16,1 0-4 0,1-1-2 0,-1-1 0 16,-1 1-2-16,-2 0 3 0,1 3 2 15,-2 1-1-15,2 3 2 0,-2 3-6 0,-1 3 0 16,0 3 1-16,-2 4 0 0,3 3 3 0,-4 2-5 16,0 2 0-16,0 0-3 0,0 0 1 0,0 4 0 15,-1-1 0-15,1 5 4 0,1-1-1 0,0 0 5 16,0 2 3-16,0 0 1 0,3 0 3 15,1-1-4-15,1 0 0 0,-1-3-2 0,5-1 2 16,-2-1 0-16,1-3 3 0,4 0 0 0,-1 0-2 16,0-6 2-16,5-2 0 0,-3-3 1 0,3 2 0 15,-4-4 0-15,0 1-3 0,-5 0 3 16,0 3 1-16,-7 2 3 0,-2-1 6 0,-6 3 9 16,0 0 5-16,-3-1 9 0,0 1-3 0,-5-1-10 15,-3 1-7-15,-2 0-7 0,0 2-4 16,0 1 0-16,2 0 1 0,2 2-3 0,-3 0-2 15,5 0-3-15,-1 0-9 0,0 5-1 0,0 3-3 16,1 2 1-16,-3 1 5 0,5 2-2 16,-2 1 0-16,2 2 1 0,1 0 2 0,1 1 2 0,0 0 2 15,1-1 1-15,3 0-5 0,1-4-1 16,4 2-1-16,0-4 0 0,1 0 2 0,1-3-1 16,0-1 2-16,1-1-2 0,5-1-2 0,-2-4 3 15,4 0-1-15,2 0 4 0,2-3 0 0,1-3-1 16,2-1 1-16,-1-2 1 0,-3 0 4 0,-1-3 1 15,-2 2 3-15,-2-1 2 0,-4-1-2 16,-1 2 5-16,-1-1-1 0,-2-2 3 0,-1 4-7 16,0-3 0-16,-3 3 0 0,1 0-3 0,-4 4 6 15,-1-1-5-15,2 1-2 0,-2-2-1 16,2 3-3-16,-2-2 3 0,0 0 2 0,-1 0 0 16,1-1 0-16,0-2 0 0,2 1-6 0,0-2 1 15,0 0 3-15,-2-3-3 0,2-1 4 0,2-3-1 16,-2-2-6-16,4-2 2 0,1-3 1 0,0-4 1 15,2-2 0-15,1-6-5 0,3-2-5 16,-1-5-5-16,5-7 3 0,0-5 3 0,0-4 1 16,0-2 5-16,-1-1 4 0,1 1 9 15,-6 4 13-15,-1 6 10 0,-1 6 8 0,-4 8-1 16,-1 9-7-16,1 5-8 0,-3 9-9 0,-3 6-10 16,1 5-13-16,-1 3-17 0,0 0-24 0,0 2-1 15,0 7 11-15,0 5 18 0,-1 6 29 0,-1 6 6 16,-4 7 0-16,0 5-1 0,-1 2 1 15,-4 7-6-15,1 1 2 0,-3 1-2 0,-1 4-5 0,2 0 2 16,-3 6 1-16,-1-2-1 0,0 2 1 16,2-4-4-16,-1-1 0 0,5-3-2 0,4-5 2 15,1-5 0-15,3-4-2 0,2-6 2 0,0-3-3 16,6-2 1-16,1-4-2 0,2-2-4 16,2-4 0-16,3-3-7 0,-1-3 2 0,4-3-1 15,-2-5 2-15,2-2 2 0,3-5 7 0,0-7 5 16,2-5-2-16,3-4 4 0,0-5-3 15,1-2-2-15,-1-5 4 0,2 1-4 0,-3-1 0 16,0 2 1-16,-3 3 0 0,-4 6 1 0,1 4 2 16,-6 3-2-16,-1 5-4 0,0 2-2 0,-4 3-3 15,-1 3-3-15,-2 0-1 0,-3 2-6 16,-1 0-3-16,1 2-1 0,-1 2 1 0,0 3 9 16,0 2 11-16,0 1 7 0,0 5 1 0,2-1-2 15,-2 4-2-15,0 0-4 0,2 2 3 0,1 0-3 16,-1-2-4-16,5 1-6 0,-2-3-8 15,3-2-4-15,3-2-2 0,0-2 3 0,1-4-1 0,2 1 4 16,-2-5-1-16,4-2 2 0,-1 0 2 16,3-4-8-16,-3-4-2 0,3-3-8 0,1-3-3 15,-2-1 3-15,-1-3 1 0,-2-1 4 0,0-2 1 16,-7 0 6-16,-2 0 8 0,-3 0 10 16,-2 2 16-16,-2-1 11 0,-6 3 14 0,-4 0 11 15,0 1 9-15,-6 3 13 0,4 0 7 0,-4 3 1 16,1-1-7-16,3 4-13 0,3 0-19 0,0 3-17 15,2 0-9-15,2 2-10 0,5 0 1 0,1 1-1 16,1-1-12-16,0 1-1 0,0 1-13 16,1 0-9-16,2-2 4 0,3 2 4 0,3-1 6 15,1 0 12-15,2 1 4 0,6 0-2 16,-1 0 4-16,2 0-2 0,2 0-2 0,1 4 2 16,-1 2 0-16,1 3 0 0,-2 4 1 0,-1 2-1 15,-2 3-1-15,0 6 3 0,-1 5 6 0,-4 4 4 16,-1 3 6-16,-1 8 1 0,-4 2 1 0,1 6 7 15,-3 3-5-15,-1 5-1 0,-3 2-4 0,0 4-6 16,-2 1-2-16,-3 3-2 0,-5 0 2 0,0 1-1 16,-2-2-4-16,1-2-3 0,-3-2-4 15,5-9 0-15,3-8 0 0,4-5-2 0,2-7 2 16,0-7-1-16,3-9 2 0,2-5-3 0,0-6-5 16,0-4-5-16,1-5-6 0,-1-2 2 15,0-10-7-15,-1-9-1 0,0-6-1 0,-2-9-4 16,2-8 11-16,-2-6 9 0,-2-8 9 0,0-5 4 15,0-5 1-15,0-3 1 0,-4-5 1 0,1 1 7 16,-2 0-4-16,1-1 6 0,-1 4-1 16,0 1-2-16,4 5 6 0,1 3-7 0,0 8 2 15,2 6 1-15,6 11-2 0,-1 10 0 0,1 10-5 16,3 6-8-16,2 5-7 0,2 6-2 16,3 1-5-16,3 4 2 0,4 6 5 0,0 3-4 15,-1 2 5-15,2 3 2 0,-3 2 1 0,0-1 4 16,-5 1 2-16,0-1-2 0,-6-1-3 0,-2 0 1 15,-3-4-5-15,-5 0 4 0,-2-2 9 0,0 0 2 16,-4 0 9-16,-7 0 1 0,-2 1-4 16,0 0 3-16,1-4-1 0,0 1 2 0,0-3 1 15,4-4 0-15,1 0 2 0,0-3-2 0,3 0 3 16,-1-3-7-16,2-4-11 0,2-3-11 16,0-2-14-16,1-5-4 0,1-2 0 0,6-5 3 15,-1-1 5-15,3-1 9 0,0-1 6 0,2 3 7 16,-1 4 10-16,-1 2 1 0,0 7 5 0,0 1 0 15,-2 6-10-15,0 1-1 0,4 3-8 0,1 0-3 16,1 3 0-16,1 5-2 0,3 2 1 16,-3 3-1-16,2 2 5 0,-3 2-4 0,-2 2 4 15,-1-1 0-15,-1 0-1 0,0 1 3 0,-5-1 0 16,2-2 1-16,-3 0 0 0,3 1-2 0,-3-3 0 16,-1-1 0-16,3-1 1 0,-2-2 1 15,3-1 0-15,-2-1 1 0,3-3-1 0,-4-2 0 16,4-1 2-16,-4 1 0 0,2-3 6 0,0 0 1 15,2 0 6-15,-3-3 1 0,0-2 1 0,1-2 3 16,-2-3-6-16,3-2 2 0,-2-1-9 0,3 1-3 16,-3-2 0-16,2 3-4 0,-3 0 1 0,3 3-4 15,-4 2-5-15,1 1-2 0,3 3-2 16,-4 1-4-16,4 1 3 0,-2 0-2 0,3 0-3 16,-2 1 5-16,5 3 0 0,-2 3 4 0,2 0 5 15,1 1-3-15,-1 2 0 0,1-1 0 16,1 2 3-16,1 0 2 0,-1 1 3 0,-1-1 0 15,0 1-5-15,-1-2 0 0,-1-1 3 0,-1-1 0 16,-2 1 3-16,3-3-2 0,0 0-3 16,-1-1 2-16,2-3 1 0,0 0 3 0,0-2 4 15,2 0-1-15,0 0 1 0,3-4 0 0,0-2 0 16,2-3-1-16,-1-2 0 0,2 0-1 0,0-3-4 16,-1-1 3-16,-1-2-5 0,2-1 3 15,-3-1 2-15,2 0-4 0,-1 1 2 0,-2 2-2 16,-2 0-2-16,0 3 2 0,1 3 0 0,-3 2-2 15,-3 3-3-15,2 2-2 0,0 2-2 0,-1 1-3 16,0 0 1-16,-2 0 2 0,2 4-1 0,-1 1 4 16,-1 1 1-16,2 1 1 0,1 2 2 15,0-2-3-15,2 2 3 0,-1-1 1 0,1-2-1 16,3-2 6-16,3-1-1 0,3-1-1 0,1-2 3 16,2-1 0-16,3-6-2 0,2-5 0 0,2-2 1 15,0-3-8-15,-2-1 4 0,1-3 1 16,0-2-3-16,1-3 4 0,-3-2-2 0,-1-1-2 15,1-3 0-15,-4 0 3 0,3-4-2 0,-3-3 4 16,-1-4-2-16,-3-2-3 0,1-2 3 0,-3-1-4 16,-2-2 1-16,-5 0 9 0,1 5 4 15,-5 1 9-15,-5 7 13 0,-1 6 6 0,0 8 3 16,-2 7-3-16,-3 6-7 0,3 5-26 0,-1 4-15 16,-2 1-24-16,3 7-12 0,-6 8 13 0,0 8 8 15,-4 9 18-15,0 6 6 0,0 8-2 16,-4 4 4-16,3 3 0 0,-1 4-1 0,-1 1 0 15,-1 1 0-15,1-1 1 0,3-3-3 0,1-3 3 16,2-2-4-16,1-5-5 0,6-4 2 16,1-5-13-16,1-2-10 0,0-8-13 0,3-1-25 0,5-7-20 15,-1-3-36-15,-2-4-47 0,5-4-78 16,1-5-156-16,-2-2-297 0,-2 0-573 0</inkml:trace>
  <inkml:trace contextRef="#ctx0" brushRef="#br0" timeOffset="94637.0564">15735 9081 2526 0,'0'0'290'0,"0"0"-97"0,0 0-40 15,0 0-64-15,0 0-62 0,0 0-32 0,0 0-13 16,0 0-2-16,0 0 11 0,0 0 2 0,132-50-11 16,-89 44-23-16,2-2-26 0,0 1-32 15,-2-2-38-15,3-2-62 0,-2 2-98 0,-3-3-191 16,-10 4-281-16,-10 1-335 0</inkml:trace>
  <inkml:trace contextRef="#ctx0" brushRef="#br0" timeOffset="113985.5797">4812 14555 447 0,'0'0'154'0,"0"0"-11"16,0 0 26-16,0 0-19 0,0 0-48 0,0 0-30 15,0 0-21-15,-32-124-7 0,30 115-4 0,0 3-1 16,-2-1 1-16,3 1-3 0,-3 0 6 16,0 2 9-16,0-1 10 0,-3 1 12 0,2 2 6 15,-1 0-3-15,-2-1-8 0,-2 2-7 0,2 0-14 16,-4 1-9-16,-1 0-12 0,0 0-14 0,-2 0-6 15,0 5-7-15,-2 1-3 0,2 2 0 16,-2 1 0-16,-1 3 0 0,-1 1 1 0,0 3-2 16,-1 4-1-16,0 0 1 0,1 5 2 15,-1 2 1-15,3-1 5 0,2 3 1 0,0 4 1 0,4 2 2 16,1 4-2-16,0 2-1 0,0 4-3 16,3 2 2-16,1 5-3 0,0 1 1 0,4 3 2 15,2 4-4-15,0-4 3 0,0 1-1 0,6-2 1 16,-1-3 2-16,3-1 2 0,1-2 3 0,4-5-3 15,-1-3 0-15,4 0-4 0,2-6-1 0,2-2 1 16,3-4-6-16,0-2 4 0,4-5-3 16,3-4 0-16,4-3 3 0,2-6 1 0,7-3-6 15,1-6-1-15,4-1 4 0,2-12-8 0,4-5-2 16,0-5-13-16,4-6-21 0,-1-3-10 0,0-5-5 16,-2-2 5-16,-1-4 6 0,-2-2 7 15,-3-2 11-15,-2-2 6 0,-4 1 10 0,-8 1 11 16,-4 7 14-16,-5 6 25 0,-8 6 24 15,-8 6 31-15,-5 6 19 0,-3 3 14 0,-2 5 1 16,0 2-11-16,-2 2-19 0,-3 1-33 0,-1 2-34 16,-5 1-31-16,-3 2-16 0,-1 8-3 0,-5 3 0 15,-1 5 10-15,1 4 2 0,-4 3 5 16,3 1 9-16,1 2 0 0,2 3 0 0,-1 2 3 0,3 1 1 16,1 1-1-16,2-1 0 0,3-3-5 15,2-3-6-15,5-3-1 0,2-4-5 0,1-4-7 16,4-2 4-16,4-2-8 0,2-4-1 0,3-2-2 15,3-3-1-15,1-4 5 0,4-1 6 0,3-9 9 16,1-2 0-16,3-9 5 0,-1-1-2 16,-1-3-4-16,2-3 8 0,-4-3-1 0,-1-3 4 15,-5-1 5-15,0-3-1 0,-3 0 2 0,-3 1 1 16,-3 2 5-16,-2 6 1 0,0 2 9 16,-4 5 2-16,1 2-3 0,0 4-2 0,1 3-16 15,1 0-5-15,3 4-4 0,-2-2-6 0,4 5 2 16,1 0-2-16,-1 5 2 0,1-2-5 0,3 3 4 15,-1 0-1-15,2 0 1 0,-1 4 8 0,3 1-4 16,-5 0 2-16,5 3 1 0,-6 1-7 16,3 1 4-16,-5 1 0 0,-1-2 2 0,-1 1 5 15,0 1 1-15,-2-1 1 0,-1 2-2 0,0 0 3 16,0-1-5-16,-4 1 2 0,3 1 1 0,-1-1-8 16,-1-2 5-16,2-2-2 0,1-1-3 0,0-1 1 15,1-2 0-15,2-1 0 0,-3-2-2 16,2 0 9-16,1-1-4 0,-1 0 6 0,0-5 5 15,1-3-3-15,3-4 7 0,1-3-3 0,3-5-4 16,-2-2-2-16,0-1-4 0,1 2-2 16,-2 3-3-16,-2 3 3 0,0 5-7 0,-3 4-5 15,-1 2 0-15,3 3-8 0,0 1 4 0,0 0 1 16,-1 6 0-16,2 1 7 0,-2 3 3 0,1 2 6 16,0 0 3-16,2 3 7 0,-1-1-7 15,2 3-1-15,0-3 1 0,1 3-8 0,0 0 6 16,-1-3-1-16,4 2-2 0,-4-1 4 0,2-1-4 15,3-1 1-15,-1-1-2 0,0-3-1 0,4-2-3 16,-1-4-2-16,3-3-1 0,4 0-7 16,-2-8 2-16,5-4-6 0,1-4-3 0,1-4 4 15,0-5-10-15,2-2-2 0,4-4-3 0,-3-3-1 16,3-2 4-16,-1-3 7 0,1 3 6 0,-4 2 0 16,1 4 9-16,-3 3 3 0,-3 4-1 0,-2 2 10 15,-5 4-3-15,-1 5 2 0,-8 2 4 0,-2 5 2 16,-4 2 14-16,-4 3 26 0,-2 0 30 15,-1 0 8-15,-7 3-7 0,-4 5-28 0,-5 1-33 16,-5 3-7-16,-1 4-2 0,-5 2 3 0,4 0 0 16,-1 1-5-16,3 0-3 0,2 2-4 15,6 0-2-15,-3-1-3 0,6 3 2 0,0-1-1 16,1-1-1-16,5-3 2 0,1-4-7 0,3-1 1 16,1-1-1-16,0-3-3 0,1 3 1 15,5-1-3-15,0 0-2 0,7 0 4 0,1 0 3 16,5 1 3-16,1 0 2 0,3 1 3 0,5 0-3 15,0-1 2-15,0 2 1 0,2-1-4 0,-1 1 3 16,-6-3-1-16,-4 0-1 0,-2 0 0 16,-7-1-2-16,-6-1 1 0,0-1 2 0,-4 2 11 15,-5-2 4-15,-5 4 6 0,-3 0 3 0,-5 0-6 16,-3-1 2-16,1-2-3 0,-1 0 2 0,1-5 4 16,6-2 2-16,-1-2 4 0,6 0-4 0,5-1-5 15,-2-4-24-15,5-2-30 0,1-2-23 16,5-2-13-16,5-4 10 0,5-4 18 0,5-3 16 15,7-2 9-15,2-1 2 0,2 0-1 0,1-1 1 16,0 1 3-16,1 0 2 0,3 1 4 0,-3-1 3 16,4 4-1-16,-5 0 2 0,-5 2 3 15,-2 3 4-15,-4 4 5 0,-4 2 2 0,-5 6 3 16,-3 1-1-16,-5 3 2 0,3 0 2 0,-5 5 6 16,-2 3 8-16,0 4 0 0,0 2 1 0,0 2-7 15,0 4-7-15,0 1-4 0,-2 1-7 16,-4 2 0-16,4-2-2 0,1 0 0 0,-1-4-1 15,0-2 0-15,-1-3 2 0,3-4-4 0,0-2 1 16,0-2-2-16,0-3-2 0,4-1 2 16,-1-1-1-16,5 0 6 0,1 0 3 0,2-7 1 15,4-3-1-15,3-5-8 0,3-5-11 0,0-2-11 16,0-3-10-16,0 0-7 0,-1-2-3 0,-2 0 8 16,2 1 5-16,-3 3 10 0,-3 3 6 0,-1 3 0 15,2 6-2-15,-3 4 0 0,-1 4 1 0,-2 3 0 16,1 0 6-16,-1 4 8 0,0 2 10 0,0 7 16 15,-3-1 11-15,3 3 12 0,-2 1-2 16,-3 3-8-16,3-1-9 0,-3 2-10 0,3 0-6 16,-3-1-3-16,4-1-2 0,-1 0-2 0,-2-2-3 15,3-2-2-15,1-1 0 0,0-1 1 16,0-3 2-16,1-2 1 0,-1-2 1 0,-2-2 2 16,4-3 3-16,-1 0 3 0,3 0 2 0,0-6-1 15,-1-2-2-15,1-2 0 0,2-5-4 0,-2-1-3 16,2-4-6-16,0-2-9 0,-3-1-4 15,2-3-4-15,0 0 1 0,-3-2 6 0,1 0 1 16,-1 3 2-16,2 1 0 0,-1 5-5 0,-1 4-2 16,0 2-6-16,0 5-3 0,0 4-3 15,1 3 2-15,-2 0 4 0,3 1 4 0,-2 0 8 16,-4 5 5-16,2 2 4 0,-1 1 4 0,0 2 5 16,-5-1 3-16,3 2 3 0,-4 0 1 0,0 2-2 15,-1 2-2-15,-1-2-2 0,1 1-3 16,-1 0-1-16,0-2-3 0,0 0 0 0,0 0-3 15,0-3-1-15,0 0 2 0,0-4 0 0,0-1-1 16,0-2-1-16,0-2 0 0,3 0 5 16,-2 0 8-16,-1 0 11 0,2-1 1 0,-1-2 1 15,3-4-4-15,3-2-7 0,1-6-1 0,2-4-7 0,1-3-1 16,-1-1-3-16,0 0-3 0,1 3-1 16,-2 5-3-16,0 2-3 0,1 5-7 0,-1 3-6 15,-2 4-4-15,3 1 1 0,5 2 11 0,-3 6 12 16,0 3 9-16,3 1 5 0,-1 5-2 15,-3 0-2-15,1 4-2 0,3-3-3 0,-4 0-5 16,0 1-3-16,-1-3-2 0,-1 0 1 0,2-1 2 16,-2-1 2-16,1-1 1 0,1-2 2 0,-1-2-3 15,1 0 1-15,1-2 0 0,-2-2 1 16,1-1 1-16,1-2 3 0,2 0-1 0,-2-2-1 16,0-2 3-16,0-5-1 0,4-2 0 0,-3-3-1 15,5-3-8-15,-5-2-3 0,4-5-6 0,-4-2-2 16,-1-3 1-16,2-1 0 0,-1-4-2 0,-2 0-2 15,0 2 4-15,1 4 0 0,-1 3 6 16,0 7 1-16,-2 3-8 0,0 4-4 0,1 3-4 16,0 2-3-16,-1 1 6 0,0 3 2 0,0 0 3 15,0 3 4-15,-4 2 9 0,3 4 11 0,-5 0 11 16,5 4 10-16,-6-1-5 0,4 4-5 16,-3 1-6-16,3-1-11 0,-2 2 1 0,4-1-1 15,0-1-3-15,0 2 1 0,4-2-2 0,0-4 0 16,1-2 3-16,5-4 4 0,0-3-1 15,3-3 4-15,3 0 0 0,4-6-1 0,3-7 1 16,1-2-4-16,5-5-7 0,-2-3-7 0,3-3-11 16,-1-1-6-16,-1-1 2 0,2-2 9 0,-4 1 3 15,1-1 8-15,-4 3 0 0,-3-1-6 16,-3 3 7-16,-4 3 4 0,-4 2 6 0,-4 5 12 16,-5 4 9-16,-4 2 10 0,-3 6 10 0,-1 3-1 15,0 0-24-15,-4 2-24 0,-4 6-23 0,-5 5-15 16,-3 5 15-16,-1 1 10 0,1 5 9 15,-3 0 10-15,2 1-4 0,2-2-4 0,0-1 1 0,2 2 0 16,3-3 1-16,0-2-1 0,3 2-3 16,3-4-7-16,1-2 3 0,3-3-5 15,0-1-2-15,3-3-1 0,5-2-1 0,4-3 4 0,0-2 7 16,7-1 9-16,1-3-2 0,6-3-2 0,-1-4-7 16,1-2-11-16,0-3 4 0,4 0-5 15,-1-1 1-15,0-1 4 0,-3 5-6 0,0-1-2 16,-4 6 3-16,-2 2 3 0,-1 4 5 15,-2 1 8-15,-2 4 4 0,3 2 2 0,-3 5 8 16,3 0 2-16,-1 3 1 0,2 1 3 0,-3 0-7 16,1 3-2-16,1-3 0 0,-4 3-4 0,5-1 3 15,-1-1-1-15,2 0 1 0,3-7-2 0,2 0 1 16,2-4-7-16,4-5-17 0,7 0-32 16,1-7-98-16,3-6-196 0,-10 2-299 0,-11 2-509 0</inkml:trace>
  <inkml:trace contextRef="#ctx0" brushRef="#br0" timeOffset="116110.2728">11346 13923 1737 0,'0'0'176'0,"0"0"-9"0,0 0-40 0,0 0-105 16,0 0-40-16,0 0-5 0,0 0 16 15,0 0 39-15,0 0 30 0,0 0 13 0,-3 135 1 16,3-91-7-16,0 5-11 0,0 1-11 0,1 3-6 15,-1 1-11-15,2 1-4 0,-2-2-5 16,0-3-8-16,1-1 0 0,2-3 0 0,1-6-4 16,0-4 1-16,2-7-6 0,1-4-3 0,-1-6 0 15,2-3 3-15,-3-4 1 0,0-4 2 16,-2-3 0-16,1-4 6 0,-3-1 20 0,-1 0 18 16,0-5 6-16,0-6-9 0,0-9-24 0,0-6-25 15,0-9-9-15,-3-5-1 0,-1-6-2 0,2-5-2 16,-2-1-3-16,2-3-6 0,-1-3 1 15,3-1-6-15,1-2-7 0,8 1-3 0,3 2-5 16,6 6 2-16,4 5 4 0,0 10 2 0,5 8-1 16,2 8-3-16,2 6-1 0,3 5-2 0,-1 8 5 15,3 2 6-15,-2 5 6 0,-4 7 10 0,0 5 2 16,-5 2 5-16,-3 4 1 0,-3 2 3 0,-6 4 8 16,-3 3 6-16,-7-1 1 0,-3 1-3 15,0 0 5-15,-6 1-2 0,-6 3 2 0,-1 0 6 16,-3 0-5-16,-4 0 0 0,1-4 2 0,-2-2 0 15,3-5 4-15,0-5 4 0,6-5-1 0,1-2-5 16,4-5-3-16,2-1-8 0,1-3-3 16,4 0 0-16,0-1-9 0,0 0-2 0,4 0-1 15,2 2 0-15,3 0 7 0,2-2 3 0,1 2 2 16,4 1 0-16,0 1-2 0,1-1-2 0,0 2-1 16,-1 1 4-16,1 3-7 0,-4 0 1 15,-1 1-3-15,-2 1-7 0,-3-2 5 0,-3 2-2 16,-3 0 2-16,-1 0 5 0,-6 2 6 15,-8 3 5-15,-3 0 6 0,-8 3 2 0,-3-1-3 16,-3 2 1-16,-1-4-1 0,-2-2 2 0,2-2 2 16,1-1-1-16,2-1-3 0,3-3-4 0,2-1-1 15,6-2-2-15,1-2 0 0,6-2-3 0,4-2-6 16,4 1-15-16,3-2-27 0,2 0-2 0,6 0 4 16,3-3 14-16,8-2 27 0,4-2 0 0,4-5 2 15,7-1-2-15,5-5 0 0,2-1 2 16,3-1-2-16,5-3 1 0,-2-2 0 0,3-1-1 15,-1 1 6-15,-2 0 0 0,0 0 3 0,-2 0 5 16,-4 0-1-16,-1 1 5 0,-4-1 5 16,-5 3 6-16,-6 2 6 0,-8 1 10 0,-4 4 6 15,-4 3 3-15,-8 1 4 0,-1 2-3 0,-1 2-8 16,-8 3-15-16,-4 0-16 0,-3 4-17 0,-4 0-7 16,-3 2-2-16,0 6 5 0,-4 1 7 0,1 6 1 15,-2 2-2-15,2 3 4 0,4 1-2 16,-1 2 2-16,5 1-1 0,2-2-3 0,2 2-1 15,2-1 1-15,1-1 0 0,3 1 0 16,1-4 0-16,5-2-3 0,2-2-1 0,2 0-1 16,6-4-1-16,5 0 1 0,4-3 1 0,3-3 1 15,3-4 2-15,6-1 0 0,4-2-4 0,5-9-9 16,1-3-12-16,2-5-16 0,1-4-13 0,3-5-1 16,1-3-9-16,0-5-2 0,0-3-1 0,-4-6-9 15,2-3 6-15,-7-4 14 0,-2-3 14 0,-2-6 22 16,-5-5 14-16,-3-2 6 0,-3-4 6 15,-3-1 7-15,-3 4 12 0,-4 5 26 0,-6 4 34 16,-1 10 30-16,-5 11 23 0,0 10 0 0,0 12-18 16,-1 7-32-16,-2 7-47 0,2 3-58 15,-1 2-34-15,0 10-1 0,0 6 13 0,-4 7 39 16,-2 7 23-16,-1 8 1 0,-2 1 3 0,-3 5-2 16,2 2-6-16,-1 2 1 0,-1 2-6 15,3-2 0-15,-1 2-1 0,1-4-3 0,2 4 1 16,-2-5-1-16,3-1 1 0,3-3-3 0,0-4 0 15,3-5-4-15,2-2-2 0,0-5 2 0,2-5-2 16,3-3 2-16,1-5-3 0,1-1-1 16,2-6-1-16,-3-2 0 0,0-5 7 0,3 0 3 15,1 0 7-15,0-8-1 0,1-6-4 0,6-4-2 16,-1-5-8-16,3-3-7 0,1 1-5 0,-4-2-1 16,1 4-1-16,-1 4 4 0,-3 2 1 15,0 5-6-15,-2 5-3 0,3 3-5 0,-3 2-1 0,4 2 7 16,-1 0 2-16,1 6 6 0,2 1 5 15,2 4 2-15,-3 0 5 0,2 2-1 0,1 1 1 16,0 1 0-16,1-2 0 0,-3 1 0 0,3-1-3 16,1-1 4-16,-2 0-1 0,1-4 3 0,-2-1 0 15,2-4 0-15,1-1-1 0,-1-2 2 16,-1 0 3-16,1-4 2 0,-1-4 0 0,-3-3-5 16,-1-2-8-16,-3-3-5 0,-3-1-6 0,-1 0 1 15,-7-1 2-15,-1 2 3 0,0 0 1 16,-9 2 1-16,-1 2 3 0,-1 2-2 0,-3 3-2 15,0 2-5-15,1 5-9 0,-1 0-1 0,-1 2-1 16,3 8 5-16,-3 3 8 0,2 2 3 16,2 2 3-16,0 1 1 0,1 1 2 0,2-1 0 15,1-2 1-15,3 1-2 0,3-4-3 0,1 1 3 16,0-3-3-16,1-1 2 0,6-1 0 0,1-2-1 16,1-2 1-16,4-3-5 0,-1-2-2 0,3 0-6 15,1-3-4-15,0-6-1 0,0-1 3 0,1-4 7 16,-1 0 5-16,-2-2 6 0,-1-1 6 0,1-2-1 15,0 1 2-15,-3-1-2 16,-1 1 2-16,0 4-1 0,-4-1 1 0,-1 6 0 0,-2 3-5 16,0 4-5-16,-1 2-9 0,-1 0-5 15,0 1 6-15,1 6 8 0,3 1 18 0,-2 4 10 16,-2 1 6-16,1 2 1 0,0 1-5 0,-1 1-7 16,2 0-9-16,-1 0-3 0,2-1-6 0,1 0 1 15,1-4 2-15,0 1-2 0,3-4 4 0,0-2 0 16,2-2 5-16,0-1 4 0,0-4 4 15,4 0 3-15,-1-2-1 0,4-5 1 0,-3-4-5 16,4-2-1-16,1-1 0 0,-2-5-6 0,2 1 0 16,0-2-4-16,-5 0-1 0,3 0 3 15,-6-1 0-15,0 1 1 0,-1-1-4 0,-3 1 1 16,-1 3-4-16,0 2 1 0,-3 5 4 0,-3 4-5 16,0 1-1-16,-1 4-8 0,1 1-10 15,-1 0-14-15,0 1-1 0,2 4 5 0,-1 1 11 0,1 3 17 16,0 1 4-16,-1 3 4 0,1 2 0 0,0 1-3 15,1 1 0-15,-1 1-3 0,0-2-2 16,4-1 0-16,-3-3-1 0,2-1 2 0,0-2-2 16,0-2 2-16,1-3 0 0,3 0 1 15,-2-2 5-15,-2-2 4 0,3 0 7 0,1-1 4 0,-2-5 0 16,2-2 1-16,-1-1-4 0,2-4-1 16,0-2-6-16,2-1-1 0,0-2-7 0,0-2 0 15,0-1 0-15,-1 0-5 0,1-2 1 16,2-1-8-16,0-2-14 0,0 2-15 0,1 0-23 15,-1 2-12-15,2 4-6 0,-3 5-6 0,-3 5-4 16,2 2-10-16,2 5-11 0,-1 1-18 0,0 0-17 16,3 0-34-16,-2 4-41 0,2 1-29 0,-2-2-21 15,-2 5 12-15,0-3 44 0,1 3 55 16,-3-2 54-16,0 3 44 0,1-2 28 0,-3-1 19 16,2-1 29-16,0-1 41 0,-2 0 62 0,0-1 75 15,0-2 58-15,-3 3 22 0,1-2-17 16,-5 2-39-16,2 1-39 0,1 3-28 0,-2 3-16 15,0 4-24-15,3 1-19 0,-3 3-20 0,0 3-22 0,0 1-11 16,-1 1-15-16,1 2-8 0,0 0-4 16,-2 1-6-16,0-1-2 0,0 0-6 15,0 1-5-15,-2-2-11 0,-1-3-14 0,1-1-29 0,0-4-35 16,1-3-43-16,1-5-84 0,0-3-128 16,0-4-187-16,0-2-169 0,0 0 130 0</inkml:trace>
  <inkml:trace contextRef="#ctx0" brushRef="#br0" timeOffset="116693.8677">14365 14013 2200 0,'0'0'167'0,"0"0"-170"16,0 0-21-16,0 0-27 0,0 0-50 0,0 0-53 16,0 0-35-16,0 0-13 0,0 0 29 0,0 0 68 15,0 0 46-15,122-15 20 0,-113 26 15 0,-4 1 6 16,1-1 8-16,2 1 8 0,1 2 1 0,1-1-20 15,0-1-86-15,1 1-159 0,0-2-111 16,-1 1-53-16,0-1 419 0,-1-2 11 0,-4 0 0 16,3-2 0-16,-1 1 0 0,-3-3 0 0,0 1 0 15,1 0 0-15,-3 1 0 0,3-1 0 16,-3 2 0-16,0 3 144 0,-1 2-24 0,0 1-21 16,1 1-10-16,-2 4-4 0,0-1 8 0,0 2-5 15,0-1-2-15,-3-1-10 0,1 0-18 16,-1-2-12-16,-2-1-11 0,4-1-3 0,-1-4-7 15,1-2-7-15,0-3-4 0,1-3 12 0,0-1 50 16,0-1 64-16,0 0 64 0,2 0 24 0,0-4-37 16,0-3-55-16,5-3-57 0,1-5-28 0,0-2-6 15,4-2-4-15,0-2-3 0,0-3-13 0,5-2-4 16,-3-3-8-16,6 0-7 0,-1 0 1 16,2 5-12-16,1 5-2 0,3 3 1 0,-1 5 0 15,-1 4 1-15,4 5 1 0,1 2 0 0,-1 0-3 16,3 6 9-16,1 5 1 0,3 3 2 15,-2 1 9-15,-1 2-7 0,-2 3 3 0,-3 1-1 16,-1-1-4-16,-4 2 3 0,-1-1-5 0,-5-1-2 0,2-1-1 16,-6-3 3-16,-1 0 3 0,0-2 3 15,-3-1 6-15,-4-1-1 0,-2-2 0 16,0-3 1-16,0 0-5 0,-1-3 5 0,3-3 15 16,-2-1 32-16,0 0 29 0,0 0 32 0,0-3-5 15,3-5-32-15,2-4-26 0,1-4-39 0,4-5-13 16,3-5-4-16,5-4-6 0,2-5 1 15,2-2-3-15,3-1-2 0,-3 0-12 0,5 2-12 16,-1 3-15-16,-2 3-15 0,-2 5-4 0,1 5-33 16,-7 8-44-16,0 5-85 0,-6 6-175 0,-2 1-285 15,-6 0-695-15</inkml:trace>
  <inkml:trace contextRef="#ctx0" brushRef="#br0" timeOffset="117450.8612">4622 16805 1824 0,'0'0'-68'15,"0"0"-5"-15,0 0 17 0,0 0 18 0,124-71 15 16,-89 59 13-16,2 2 4 0,3-1 4 15,2 0 20-15,2-2 32 0,2 2 32 0,5-1 20 16,3 2 4-16,4 0-13 0,7 0-17 0,6 1-15 16,2 1-19-16,9-1-13 0,8 1-5 0,4-3-8 15,9-1 2-15,9-3-3 0,7 1-4 0,11-4 2 16,10-2-3-16,9-2 4 0,8-2-2 0,8-4-1 16,8 1 2-16,10-2 19 0,10-1 5 0,9-5-3 15,4 2-1-15,11-1-22 0,3-2-8 16,7 6 2-16,2-4-1 0,5 3 3 0,6 0 6 15,1 0-4-15,3-1 3 0,5 0 19 0,4-1 4 16,8-1 6-16,-3 0-5 0,5-1-23 16,-6-1-10-16,1 1 5 0,0-2-1 15,-3 1 5-15,-1 1 6 0,-1 1-10 0,-4 0 3 0,-3-1 1 16,-6 1 0-16,-2 2 2 0,-8-2-1 16,-2 4-5-16,-10 2-5 0,-6 2 3 0,-10 2 0 15,-9 2 4-15,-12 2 4 0,-14 3-8 0,-13 2 0 16,-13 3 0-16,-12 1 1 0,-17 4 3 0,-11 1 0 15,-16 4-3-15,-8 1-5 0,-16 1 0 16,-16 0-2-16,-8 3 1 0,-16 3-4 0,-10 0-20 0,-10 3-18 16,-5 1-26-16,-16 4-48 0,-15 5-108 15,-12 3-266-15,3-4-552 0,12-5 101 0</inkml:trace>
  <inkml:trace contextRef="#ctx0" brushRef="#br0" timeOffset="120460.1054">8693 16938 392 0,'0'0'57'0,"0"0"28"0,0 0 28 0,0 0-1 16,0 0-5-16,0 0-9 0,0 0-4 15,0 0 9-15,0 0 1 0,0 0-21 0,0 0-45 16,0 0-69-16,0 0-63 0,0 0-3 0,-11-7 33 16,14 12 52-16,3 3 69 0,2 3 28 0,-1 2 1 15,3 3-12-15,0-1-18 0,4 4-17 0,-1 0-8 16,1 0-2-16,4 0-7 0,1 1-8 15,1-3 1-15,1 0-2 0,1-3 4 0,5-2 11 16,-3-3 9-16,4-3 17 0,1-2 12 16,5-4 12-16,2 0 0 0,1-7 2 0,8-8 4 15,0-2-14-15,4-8-10 0,2-1-16 0,1-4-16 16,0-2-5-16,6-4-2 0,0-3-2 0,1-6-2 16,4 2-2-16,1-3-3 0,1 1 0 15,2 2-3-15,-3 3-3 0,-1-1-2 0,-5 3-1 16,-1 1 1-16,-5 4 2 0,-5 4-3 0,-3 3-3 15,-6 6-1-15,-5 4-5 0,-5 1-1 0,-5 4-4 16,-4 4-8-16,-8 2-13 0,-3 2-16 16,-5 1-21-16,-3 2-30 0,0 0-43 0,-9 2-64 15,-4 6-127-15,-8 3-142 0,-9 6-73 0,3-2 57 16,10-4 491-16</inkml:trace>
  <inkml:trace contextRef="#ctx0" brushRef="#br0" timeOffset="120807.3598">9415 16815 0 0,'0'0'0'0,"0"0"0"0,0 0 0 16,0 0 0-16,0 0 233 0,-122 8 84 0,116-11-2 15,1 1-47-15,3 0-39 0,1-1-60 16,1 2-65-16,0 1-65 0,1-1-45 16,1 0-17-16,6 1 7 0,-1-1 28 0,1 1 17 0,5 0 6 15,1 0-6-15,-2 0-2 0,6 3-4 16,-1 4 2-16,0 2 3 0,3 1-6 0,-1 4 3 15,2 2-4-15,-1 1 1 0,-1 0-1 0,-1 6-3 16,-3-3 0-16,3 3-5 0,-4-1 1 0,3-2-7 16,-3 1-4-16,3-2 2 0,0 1-7 15,-3-4 3-15,4-1-3 0,-3-4 2 0,3-1 8 16,0-5 14-16,2-3 17 0,2-2 17 0,-1-3 10 16,7-7 6-16,1-4-4 0,3-5-7 0,3-6-11 15,4-2-9-15,0-6-14 0,2-2-10 16,1-4-1-16,-1-4-3 0,6 2 3 0,0-3-3 15,0 2-10-15,3 1-19 0,-1 4-28 0,-2 5-36 16,0 5-51-16,-1 2-63 0,-2 7-90 0,-3 5-158 16,-9 4-160-16,-12 5-216 0</inkml:trace>
  <inkml:trace contextRef="#ctx0" brushRef="#br0" timeOffset="122048.5962">11176 16465 198 0,'0'0'152'0,"0"0"-9"0,0 0 37 0,0 0-20 0,0 0-15 16,0 0 2-16,0 0-10 0,0 0-25 16,0 0-23-16,0 0-47 0,0 0-79 0,0 0-54 15,0 0-22-15,-16-13 14 0,15 29 50 0,-2 4 40 16,1 6 21-16,-1 4 5 0,0 3-7 0,-1 2-22 16,2 0-3-16,-1 0-4 0,-1 2 7 15,3 0 19-15,-4-2 2 0,1-1 1 0,2 0 7 16,0-2-2-16,0 1 10 0,-1-3 10 0,1-3 1 15,0-3-15-15,0 1-41 0,1-5-67 16,0 0-96-16,-2-2-95 0,-1-4-76 0,3-4 13 16,0-4 341-16</inkml:trace>
  <inkml:trace contextRef="#ctx0" brushRef="#br0" timeOffset="122394.3126">11017 16688 1691 0,'0'0'2'0,"0"0"-14"0,0 0-5 0,0 0-22 16,0 0-9-16,0 0-1 0,21-122-4 0,-5 100 18 15,3 0 18-15,-2-1 16 0,3 1 17 0,-1 2 7 16,1 3 16-16,-2 0 6 0,1 5 3 0,0 1-3 16,-1 4-11-16,1 4-10 0,1 1-4 15,0 2-2-15,2 3-3 0,2 6 3 0,2 4-1 16,-3 4-6-16,3 5 2 0,-3 5 0 0,0 5-2 15,-4 1-1-15,-2 3-2 0,-3-1 1 16,-3 2-3-16,-4 1 9 0,-4-4-3 0,-3 4-3 16,0-2 7-16,-9 1-4 0,-6 0 6 0,-2 0 4 15,-8-1-3-15,-5-2 1 0,-4-1-4 0,-1-2 0 16,-4-4-8-16,1 1-3 0,-2-4-9 16,2-1-14-16,-4-3-5 0,2-1-21 0,1-2-24 15,0-1-30-15,3-4-49 0,3-1-49 0,1-5-65 16,1 0-76-16,4-2-48 0,8-1-75 0,7-1 448 0</inkml:trace>
  <inkml:trace contextRef="#ctx0" brushRef="#br0" timeOffset="123694.8049">11573 16828 527 0,'0'0'-36'0,"0"0"-113"0,0 0 7 16,0 0 6-16,0 0 72 0,0 0 99 0,0 0 42 15,0 0 33-15,0 0 25 0,0 0 16 16,0 0-8-16,0 0-11 0,125-21-11 0,-110 12-8 0,3-1-8 15,-2-1-8-15,1-1-15 0,1-2-10 0,-2 0-9 16,1 0-9-16,-1 0-4 0,0 0-1 16,-2-1-1-16,0 1 4 0,-6 0 11 0,0 3 21 15,-4 1 25-15,-3 4 16 0,-1 3-3 0,0-1-22 16,-1 0-33-16,-6 2-29 0,1 1-33 16,-3-1-25-16,-3 2-15 0,-1 0-5 0,-1 4 11 0,-1 3 12 15,0 3 9-15,-2 4 6 0,3 2-2 16,0 1 1-16,-2 4 1 0,4 0 2 0,0 2 2 15,-2 0-2-15,3 2-2 0,0-3-3 0,2 2 4 16,0 1-4-16,0 0 3 0,2 2-1 0,0-2-3 16,3-1 3-16,3-3 0 0,1-5 3 15,0 0-3-15,4-4-1 0,3-1 0 0,1-4 1 16,0-2 6-16,1-1 5 0,0-3 6 0,2-1 5 16,-1 0 0-16,2-5 5 0,4-4-1 15,0-3 1-15,2-5-2 0,2-1-7 0,1-3-7 16,3-1-6-16,0-2 2 0,-2-2-2 0,0 0 2 15,1 2-2-15,-1 1-3 0,-2 0 1 0,0 4-3 16,-3 0 3-16,-2 6-4 0,-1 1 0 0,-3 4-3 16,1 2-5-16,-1 2 2 0,-4 3-5 0,1 0-1 15,-2 1-5-15,-1 0-5 0,1 2 4 16,-2 1-1-16,-2 0 5 0,1 2 4 0,-2 1 3 16,-1 2 2-16,0 2 2 0,0 0 1 0,-1 1 0 15,-2-1 4-15,1-1 1 0,1-1-1 16,-1 1 3-16,1-5-4 0,1 1 3 0,0-2 2 15,0-1-1-15,0-2 2 0,0 0 2 0,0 0 7 16,0 0 6-16,3 0 10 0,-2 0 1 16,3-3-5-16,1-4-2 0,0-1-8 0,4-6-3 15,3-4 0-15,2-4-2 0,2-2-4 0,-1-1-2 16,3 2-1-16,0 0-1 0,-2 7-3 0,-1-1-2 16,-1 6-6-16,0 3 0 0,1 1-3 0,0 2 0 15,-1 3 2-15,-1 2-6 0,-1 0-1 16,-2 2-6-16,-1 4 2 0,1 2 5 0,-3 1 6 15,-1 2 7-15,1 1 0 0,-4 2 0 0,2 2-1 16,-2 0 0-16,-2 2 4 0,-1 2-1 0,0 0 1 16,0 0-1-16,0-1-1 0,0-5 0 15,1 1 0-15,0-5 3 0,2-1 0 0,-1-3 0 16,1-1-2-16,-2-2 0 0,3-2 1 0,0 0 0 16,-2-1 6-16,3 0 4 0,0 0 2 15,3 0 7-15,0-7-1 0,5-1-2 0,-2-5-9 16,5 0-12-16,-2-4-17 0,3-2-12 0,-2 1-6 15,3-1 0-15,-6 3 7 0,1 2 0 0,-4 5 0 16,-2 4 3-16,-1 1-4 0,-2 2 9 16,-2 2 6-16,3 0 4 0,-2 0-2 0,-2 0-3 0,0 2 10 15,1 3 10-15,0 2 17 0,0 3 8 16,0 2-2-16,-1 2-5 0,-1 3-8 0,2 0-1 16,1 1-2-16,1-2-2 0,-1 0-3 15,5 0-3-15,-3 0-3 0,1-2-2 0,3-5 0 16,1 1-2-16,0-6 0 0,0-1 7 0,2-3 4 15,3 0 3-15,1-4 3 0,2-5-9 0,3-4-9 16,1-4-18-16,2-1-16 0,3-5-7 0,1-1-2 16,-1-3 0-16,-1-1 5 0,-1 2 10 15,-3 2 11-15,-3 2 16 0,-3 4 14 0,0 2 1 0,-3 4 0 16,-1 1-2-16,2 4-6 0,-1 2-5 16,-2 3-3-16,-3 2-5 0,-2 0-4 15,0 2 8-15,-4 3 16 0,1 2 25 0,-2 2 28 16,-1 0 9-16,0 0-2 0,0 3-9 0,-3-1-15 15,1 2-13-15,1-1-9 0,0 1-5 0,1-2-8 16,0-1 1-16,0-2-3 0,2-2-3 0,6 2 3 16,2-3-2-16,1 0 3 0,1-1 3 0,6-4-1 15,-4-3 1-15,5-4-5 0,-1-3-8 0,-1 0-2 16,0-2 0-16,-1 0 5 0,-4-1 13 16,-1 1 18-16,-6 0 23 0,-1 0 17 0,-4 1 5 15,0-2-7-15,-4-1-12 0,-5-1-11 0,-2 0-7 16,-4 2-7-16,-4 1-17 0,-4 4-29 15,-2 3-8-15,-7 4 1 0,1 1 7 0,1 3 22 16,6 2-1-16,5 1-15 0,8 2-19 0,1 0-33 16,5 4-44-16,4 0-91 0,1 3-168 0,1-3-177 15,4-5-321-15</inkml:trace>
  <inkml:trace contextRef="#ctx0" brushRef="#br0" timeOffset="126223.0209">13646 16418 0 0,'0'0'0'15,"0"0"129"-15,0 0 93 0,0 0-11 0,0 0 7 16,0 0-20-16,0 0-9 0,0 0-2 0,0 0-18 16,0 0-18-16,0 0-23 0,0 0-37 0,-117-5-28 15,104 12-27-15,-2 6-27 0,3 3-9 16,-4 2 1-16,4 2-2 0,1 2 2 0,0 2-2 16,2-3-3-16,3 0 1 0,2-3 1 0,2-3-4 15,2-1-5-15,0-5-3 0,2 0-2 0,3-2 6 16,2-2 7-16,1-2 3 0,3-1 6 15,1-2 5-15,6 0-2 0,-1-8-3 0,6-3-8 16,2-4-21-16,4-4-24 0,4-5-26 0,1-2-28 16,-1-1-12-16,-1 0 8 0,-2 4 18 15,-1 6 19-15,-4 4 15 0,-2 6-2 0,-6 7 4 16,-1 0 13-16,-4 7 24 0,0 7 35 0,-3 5 36 16,-1 6 30-16,0 3 21 0,-5 5 1 15,0 1-12-15,-1 2-16 0,0 2-24 0,-2 1-11 0,0 3-3 16,-5 0-3-16,0 1-3 0,-3 0-3 0,-1 1-9 15,-2-2-6-15,0-3-2 0,0-1-1 16,-2-5-4-16,-2-2-3 0,2-6 0 0,4-6 0 16,-1-6 7-16,0-5 17 0,4-3 19 0,-1-2 22 15,-1-3 3-15,-1-2-11 0,2-5-19 16,0-3-27-16,-1-6-16 0,-1-5-19 0,5-4-13 16,-1-7-2-16,3-2-5 0,2-5 9 0,0 0 2 15,2-2 4-15,5 0 3 0,-1 5-4 0,4 0 3 16,1 5-6-16,4 2-2 0,0 5 3 15,3 5 1-15,0 3 5 0,3 4 5 0,0 2 1 16,0 6 5-16,0 0-2 0,2 4 1 0,-1 0 4 16,0 0 3-16,0 7 8 0,0 1 6 0,0 2 3 15,-1 1-5-15,-2 2-2 0,-1 1-7 16,-1 1 1-16,-5 0 0 0,-1-1 2 0,-1 0 3 16,-3-2-2-16,-4-2 4 0,1-1-3 0,0 1 3 15,-3-3 1-15,1-1-4 0,-2-2-1 0,1-2 1 16,0-2 12-16,-1 0 24 0,2 0 30 15,-2-2 15-15,0-3-15 0,2-4-22 0,-2-2-33 0,1-5-19 16,2-5-1-16,-1-6-1 0,5-3 1 16,0-2-1-16,0-3 0 0,3 0 0 0,2 1-2 15,2 0-5-15,-2 6-6 0,6 3-8 0,0 6-3 16,4 2-1-16,1 5-6 0,6 1-15 0,-2 4-14 16,0 3-20-16,1 2-11 0,0 2 1 15,-5 3-7-15,2 3-6 0,-2 3-1 0,-3 0-5 16,2 1 21-16,-2 1 23 0,-1-1 15 0,-1 2 11 15,-2-2-1-15,-1 2-9 0,-1-2 1 16,-2-2 5-16,-2-1 4 0,0-3 6 0,-1-1 13 16,-2-2 18-16,-3-1 33 0,-2 0 49 0,-1-2 46 15,-1-4 26-15,0 0 6 0,0-2-24 16,-3 0-30-16,-5 1-26 0,0 0-20 0,-4 1-14 16,1 3-8-16,-2-1-2 0,-3 4 1 0,2 0-2 15,-1 3-11-15,0 5-9 0,-2 2-11 0,3 4-7 16,-3 3 1-16,3 0 2 0,0 3 0 0,0 0 0 15,3 1 1-15,1-2-3 0,0 0 0 16,2-1 1-16,4-2 3 0,-2-2-2 0,3-4 1 16,2-2-1-16,0-2-2 0,1-3 3 0,0 2 1 15,0-1 3-15,0-1 3 0,1-2 4 0,1-1 5 16,4-1 8-16,-2-4 5 0,5 0 2 16,4-4-4-16,2 0-9 0,0-1-12 0,3-2-7 15,-1-1-7-15,-3 1-2 0,4 1 0 0,-5 1-3 16,3 3 0-16,-3 0-3 0,-1 2 1 0,-1 1 1 15,0 3 1-15,-1 0 1 0,-1 1 0 0,-1 0 6 16,0 0 0-16,-3 3 5 0,3 2 1 16,-1 0-3-16,-2 1 4 0,4 0-2 0,-1 1 2 15,0 0 1-15,-2 1 2 0,3 0-1 0,0 1-1 16,1-1 0-16,2-1-1 0,1-2 1 16,3-2 2-16,-3 1-4 0,5-3 1 0,2-1-2 15,0 0-4-15,1-5-8 0,-1-2-9 0,2-2-6 16,-1-4 2-16,2-1 13 0,-2-4 10 0,0-1 13 15,-1-4 4-15,0-2-5 0,0-4-3 0,-5-1-4 16,3 1 3-16,-6 3 6 0,-2 3 17 0,-2 4 22 16,-5 7 24-16,-2 5 17 0,-1 3-11 15,0 4-38-15,0 0-51 0,0 2-32 0,0 6 3 16,0 3 23-16,-2 7 34 0,-2 6 16 0,-4 3 0 16,0 6-2-16,0 4-8 0,2 2-4 0,-3 3-2 15,2 0-2-15,-1 0 0 0,4 3-5 16,-2 0-2-16,1 2-4 0,-1 2 5 0,2 0 2 15,-3 0-3-15,3-1 0 0,-3-2-15 0,5-5 0 16,2-6-3-16,0-5-2 0,2-9 2 16,4-5-5-16,-2-4 9 0,2-5 0 0,-3-4 10 15,-2-1 27-15,0-2 35 0,0-3 24 0,1-6-1 16,1-8-18-16,-1-6-40 0,1-7-21 0,2-8-1 16,-2-8-9-16,3-2 5 0,-2-8-13 15,3-1-4-15,0-3 0 0,1-2-4 0,1 4 9 16,1 2 2-16,2 6 0 0,2 4-1 0,0 7-5 15,2 5-10-15,2 7-14 0,7 5-8 16,-2 6-4-16,6 3 3 0,0 6 8 0,0 4 4 0,-2 3 3 16,1 0 6-16,-1 8 2 0,-4 2 1 0,-4 1 5 15,-3 5 1-15,-2 0 2 0,-4 0 6 16,-6 2 8-16,-4 0 10 0,-1-1 17 0,-12 0 4 16,-4 2 3-16,-7-1-7 0,-6 1-11 0,-7 1-5 15,-1 0-4-15,-1-1 6 0,0-2 5 16,2 0 6-16,6-3-1 0,2-3-6 0,6-2-4 15,3-1-7-15,4-4 0 0,6-2-2 0,5-1-5 16,2-1-9-16,3 0-21 0,0-1-37 16,4-4-8-16,8-3-7 0,5-6-6 0,5-4 3 15,6-5-21-15,5-4-42 0,4-4-22 0,1-2-20 16,5-3-27-16,-2-4 1 0,1-4 3 0,-3-4 32 16,-2-3 53-16,1 0 57 0,0-5 49 15,-4 0 41-15,-3-2 88 0,-4 1 72 0,-6 3 98 16,-6 2 77-16,-1 5-4 0,-9 4-16 0,2 10-58 15,-6 5-64-15,-1 10-63 0,0 5-46 0,0 6-48 16,0 5-55-16,0 2-53 0,0 4-21 0,0 8 0 16,-1 6 21-16,0 7 35 0,-4 7 16 15,2 8 6-15,-4 5 0 0,2 6-1 0,-2 2-3 16,-2 3-2-16,4 1 0 0,-2-1 3 0,0 1-3 16,3-4 2-16,-4 2 2 0,4-5-5 0,-1-3 3 15,3-6-2-15,2-5-1 0,0-6 2 16,1-4-1-16,6-6 1 0,1-2-1 0,-2-2 1 15,3-3-1-15,0-5 3 0,2-3 6 0,0-3 2 16,3-2 10-16,0-1 0 0,-1-8 3 0,6-5-1 16,1-2-8-16,0-4-9 0,2-2-14 15,-2-3-6-15,-1-1-8 0,0-1 7 0,-5 2 7 16,2 2 3-16,-5 3 10 0,-1 6-5 0,-3 4-4 16,-2 2-6-16,3 6-9 0,0 1-3 0,1 1-3 15,-3 1 6-15,4 6 2 0,0 3 5 16,-1 4 8-16,1 0 0 0,-1 4 8 0,0-1 1 15,-4-2 0-15,3 1 2 0,-1-1-4 0,-1-1 3 16,1-2-5-16,1-2 2 0,-3 0-2 0,3-3-1 16,1-2 7-16,-1-1-1 0,0-2 9 15,-1-2 9-15,1 0 7 0,1-1 11 0,0-5 2 0,1-5-4 16,1-3-6-16,0-3-7 0,3-1-8 16,2-4-6-16,-3 0 1 0,3-4-8 0,-3-1 3 15,-2 0-2-15,1 1-3 0,1 2 2 0,-3 2-4 16,-2 6 1-16,1 2-2 0,-1 2-1 0,-1 4-2 15,-4 2-4-15,4 3 0 0,-4 1-9 16,-1 2 2-16,2 0-6 0,-2 0-5 0,0 0 8 16,-1 4-6-16,1 0 8 0,1 2 6 15,-2 2 2-15,0 3 5 0,0 1 3 0,-1 0 0 16,1 4-2-16,-1 1 2 0,2 1-2 0,3 1-2 16,-2 1 7-16,0-2-8 0,4-1 3 0,0 0 1 15,-1-3-5-15,4-3 4 0,0-2 0 0,5-1 0 16,-2-3-1-16,4-2 6 0,1-2 1 15,1-1-4-15,5 0 4 0,-2-4-12 0,1-4-2 16,4-4-2-16,-2-1-9 0,3-5 1 0,-3-3-6 16,2-2-9-16,1-2-15 0,0 0-23 0,-2-3-26 15,1 0-20-15,-3 2 3 0,-4 1 13 16,0 3 34-16,-7 4 33 0,0 3 16 0,-5 5 21 16,-2 3 4-16,-2 4 2 0,0 1 0 15,-2 2-5-15,-2 0 2 0,0 0-2 0,0 0 5 0,0 0 0 16,-2 3 17-16,-2 3 10 0,0 0 3 15,1 5 6-15,-3 0-14 0,2 3-7 0,-2 0 1 16,1 3-6-16,-2-2-1 0,-1 3-4 0,3-1-2 16,-2 1-6-16,-1-1 1 0,5 1 1 0,0-3-3 15,-1 1 9-15,3 0 0 0,0-4 3 16,1 2 7-16,0 0 0 0,0-2 5 0,1-2 1 16,4-1-4-16,-1 0 0 0,2 0-1 0,0-2 1 15,3-1-5-15,0 0 4 0,1-2-5 0,0-1-1 16,1 0 7-16,2-3-3 0,3 0 3 15,3 0-1-15,-2-4-1 0,6-3-3 0,0-2-4 16,2-2 2-16,1-1-13 0,1-2 4 0,-1-2-7 16,3-2-7-16,-2 2-3 0,0-2-19 0,1 1-14 15,0 0-22-15,-5 1-25 0,4-2-42 16,-4-2-57-16,-1 4-99 0,-1-1-169 0,-5 6-129 16,-6 3-129-16</inkml:trace>
  <inkml:trace contextRef="#ctx0" brushRef="#br0" timeOffset="126490.2252">16667 15896 2526 0,'0'0'82'0,"0"0"-12"16,0 0-17-16,0 0-46 0,0 0-49 0,0 0-26 15,0 0-4-15,0 0 1 0,0 0 20 0,0 0 1 16,0 0-21-16,0 0-55 0,0 0-95 16,-17 38-256-16,18-21-453 0,-1-2 371 0</inkml:trace>
  <inkml:trace contextRef="#ctx0" brushRef="#br0" timeOffset="127014.4378">11991 17837 0 0,'0'0'0'16,"0"0"0"-16,0 0 0 0,0 0 0 0,0 0 0 16,117-50 0-16,-91 44 116 0,2 1 146 0,1-1 25 15,3-3-17-15,5 3-25 0,3-2-52 16,3-1-42-16,7 1-23 0,4-3-25 0,7 0-22 16,8-4-10-16,8 2-13 0,8-3-9 0,8 0-8 15,8-2-4-15,8 3-5 0,6-2 3 0,6 4-7 16,6-3-8-16,5 3-2 0,4-1-9 15,5 0 9-15,2-1 9 0,3 0 12 0,4 0 9 16,2 0-1-16,2 1 0 0,-1 1-10 0,4 0-6 16,-8 1-3-16,-1 0-6 0,-5-1-4 0,-9-1-3 15,-4 2 1-15,-8-1 4 0,-11 4 0 0,-9 1 0 16,-12 1-3-16,-11-1-3 0,-13 4 3 16,-8 0-1-16,-13 1-4 0,-9 2-7 0,-13 1 0 15,-6 0-4-15,-13 0 2 0,-4 0-11 0,-5 0-20 16,-14 5-54-16,-12 2-130 0,4 1-297 0,6-2-927 0</inkml:trace>
  <inkml:trace contextRef="#ctx0" brushRef="#br0" timeOffset="128699.277">12624 16112 1160 0,'0'0'139'15,"0"0"13"-15,0 0 6 0,0 0-48 0,0 0-46 16,0 0-43-16,0 0-16 0,0 0-1 0,0 0 11 15,0 0 12-15,0 0 9 0,-130-54 5 0,110 51 2 16,-1-2 6-16,-2 0-6 0,-2 1 2 16,-1-1 0-16,-1-1-2 0,-2 1 5 0,0-1-3 15,-2 0-8-15,0 0-10 0,-1 0-8 0,-2 0-10 16,-3 0-1-16,-5-1-1 0,-2 1-5 16,-2 2 2-16,-3-1-2 0,-2 0-5 0,0 2 4 0,-4 1 1 15,-3 2-1-15,-3 0 2 0,-2 0-6 16,-5 1 0-16,-3 4 1 0,-3 2 2 15,-1 2 2-15,-1 0-2 0,0 2-2 0,2 0-6 0,5 1 3 16,4 3 3-16,1 4-2 0,4 0 2 0,3 2-3 16,4 3-1-16,1 3 1 0,3 1-2 15,-1 2-4-15,6 5 2 0,2 2-7 0,0 3 1 16,2 5 4-16,2 4 0 0,1 3 2 0,1 4 0 16,3 1-4-16,2 1-2 0,1-1 0 15,2 0 0-15,3-3 1 0,2 2-2 0,7-3-3 16,2 3-1-16,7-4-3 0,2 1 0 0,5 1 0 15,2 1-2-15,7 2 0 0,4 0-3 0,4 3 2 16,3 2 4-16,4 0-4 0,3 0 5 0,4 0-9 16,0-7 0-16,-1-5-2 0,0-8 18 0,3-2 6 15,4 1-6-15,8 5-6 0,6 0-21 16,10 3 3-16,13 1 13 0,4-2 3 0,12-3 16 16,8-4 14-16,9-6 10 0,11-5 14 0,7-4-8 15,10-6-7-15,9-3-18 0,5-4 3 16,8-4 1-16,5 0 0 0,5-3 12 0,4-1 3 15,3-2 2-15,-1-2-1 0,4-1-11 0,1 0 5 16,0 0-1-16,-2 0 19 0,0-3 0 16,1-2-13-16,0 0 7 0,0-2-21 0,0 1 10 15,-1-1-1-15,2-2-3 0,-3 2-1 0,0-2-5 16,-2-2 5-16,-3-1-4 0,-6 0 10 0,-2-2 0 16,-3-3 0-16,-10-2 1 0,-1-6-7 0,-7-2 14 15,-7-2 0-15,-4-3 9 0,-7-4 5 16,15-10-8-16,11-9 12 0,-1-6-19 0,-6-6 8 15,-32 7 13-15,-21 6-11 0,-14 1 22 0,-9-1-5 16,-6 2-7-16,-6-3 3 0,-6-2-4 0,-8-1-4 16,-6-2-8-16,-7-1 0 0,-7 0-5 15,-9-1 1-15,-8 1-1 0,-3-2-5 0,-12 1-5 16,-10-2-6-16,-7 1 1 0,-5-2 1 0,-7 1 5 16,-7-2 9-16,-4-2 10 0,-4 0 9 0,0-1 5 15,-4 3 4-15,-1 1 0 0,-2 3-12 16,-1 2-7-16,0 5-12 0,-1 2-13 0,-3 5-2 15,-2-1-4-15,-2 4-4 0,-8 2-2 0,-5 0-7 16,-8 2-6-16,-8 1-5 0,-12 5-2 0,-8 1-5 16,-8 3 0-16,-10 3 2 0,-6 0 3 0,-8 4 11 15,-3 1 9-15,-3 0 0 0,-3 5 5 16,3 0 0-16,-1 2 3 0,-2 3 3 0,0 4 2 16,-4 2-4-16,0 5-5 0,-6 2-1 0,-3 3-6 15,-7 9 6-15,-9 4-1 0,-4 6 0 0,-9 5 5 16,-13 7-5-16,-8 4 0 0,-12 7-6 15,-9 9-1-15,-7 5 0 0,-5 8-5 0,-2 5 5 16,0 5-3-16,7 3 1 0,6 4 1 0,12 1-6 16,17 5-15-16,18 1-31 0,20 2-46 15,23 1-76-15,23-4-143 0,43-20-353 0,37-24-798 0</inkml:trace>
  <inkml:trace contextRef="#ctx0" brushRef="#br0" timeOffset="131851.9771">8978 12701 2153 0,'0'0'37'0,"0"0"6"0,0 0 17 0,-134-79 3 16,102 66-8-16,-1 0-27 0,-1 2-29 15,1 1-4-15,-4 2-3 0,0 2-1 0,-3 0 2 0,-1 3-9 16,-6-1-1-16,0 2-3 0,-1 2-3 15,-3 0-3-15,-5 0-1 0,1 1-1 0,-4 3-2 16,-3-1 9-16,-5 2 4 0,-2-2 7 16,0 2 8-16,-6 0 0 0,0-2 4 0,-6 2 4 0,-2 0 6 15,-4-1 2-15,1 3 0 0,-5 0-3 16,-6 1-3-16,0 1 7 0,-2 3 7 0,-2-2 4 16,-1 2 4-16,-1 1-10 0,-1 2-5 15,-2 3-5-15,2 1-6 0,-6 3-1 0,-1 4-2 16,-2 3-2-16,2 2-7 0,-6 4 6 0,-1 4-3 15,-4 3-3-15,-4 5 0 0,-4 6-3 0,-4 7-7 16,-2 3-2-16,-5 5 0 0,1 5 0 0,-5 3 9 16,1 1 0-16,6 0 5 0,1 1 9 15,8-4 6-15,6 0 17 0,10-1 11 0,3-1-2 16,11 2-6-16,6 3-9 0,6 2-9 0,5 3-5 16,3 4-2-16,4 3-3 0,3 2-3 0,3 5 0 15,3 1-3-15,2 5 3 0,4 3 7 16,2 1 1-16,3 4 0 0,2-3-3 0,4 0-5 15,3-3-4-15,5 1 3 0,6-5-2 0,4-3-3 16,6-7 6-16,9-3-5 0,8-5 3 0,8-4 1 16,9-3-7-16,12-2 6 0,6 1 1 15,4 0-1-15,5 1 8 0,3 1-2 0,8-2 1 16,2-2-1-16,5-1 0 0,4-1 4 16,4-2-2-16,3-2 2 0,4-3-3 0,4-4-3 15,1-3-1-15,4-3 2 0,3-3 6 0,3-3-6 0,5-3 4 16,4-3-7-16,3-4-6 0,6-1 8 15,5-4 0-15,6-4 5 0,4-4 9 0,5-2 3 16,6-5-7-16,6-3 5 0,4-2-1 0,4-2-9 16,-1-5 4-16,5 0-7 0,4-2-5 15,2-3 7-15,3 0 10 0,5-6 8 0,5-4 3 16,5-1 2-16,5-7-2 0,6-2-1 0,4-2 2 16,6-2-4-16,4-3-3 0,8-4-4 0,5-3 0 15,4-3 3-15,6 0-1 0,6-1 3 16,2 0-7-16,6 0-3 0,-1 0-7 0,2 0 6 15,-3-1 4-15,0 0-4 0,1 1 5 0,2 1-12 16,-4 1 0-16,3-3 2 0,1 3 5 0,0-1 5 16,0-1 1-16,0 0 0 0,1-2-7 0,-5 1-1 15,2-1 2-15,-7 1-4 0,0-3 1 16,-6 1-1-16,-3-2-5 0,-3 0 1 0,-3 1-1 16,-5-4 2-16,-2 1-5 0,-5 0-7 15,-3-4-6-15,-6-1-10 0,-8 1-1 0,-8-2 6 16,-7 1 7-16,-11-3 7 0,-7-1 8 0,-10-1 5 15,-6-2 5-15,-9 0 5 0,-7 0 1 0,-5 2 2 16,-3 0-4-16,-11 0-2 0,-3-1 1 16,-3 4-1-16,-7-2 0 0,-4 2-3 0,-7 3-5 0,-2 2-1 15,-9 1-2-15,-8 0 3 0,-5 1-3 16,-8-2 7-16,-8 2 1 0,-5-3 1 0,-7 0 9 16,-8 0-3-16,-8-1 5 0,-4-4 1 0,-2 0-7 15,-11-2-3-15,-8-1-5 0,-6-4 0 0,-6-1-5 16,-5-1 9-16,-6-2-2 0,-6-4-1 15,-3-2 6-15,-5 1-7 0,-4-3 5 0,-6 2 0 16,-3 1-4-16,-8-2-3 0,-4 3-4 0,-4 0-1 16,-9-2-1-16,-6-1 4 0,-3-1-2 15,-9 2-4-15,-6 0 6 0,-9 2-2 0,-6 1 1 0,-12 2 3 16,-7 0-9-16,-10 5-2 0,-11 2-1 16,-10 3-1-16,-6 0 2 0,-11 4 3 0,-5 1-1 15,-3 3 0-15,-8 2 3 0,-1 1 0 16,-3 5 1-16,-1 4 4 0,-3 4 2 0,-5 5 0 15,-3 7-2-15,-9 7-5 0,-7 7 4 0,-12 5-2 16,-8 11 1-16,-7 8-1 0,-10 9-2 0,-7 10-1 16,-7 8-1-16,-5 10-4 0,-3 12-11 0,-9 8-20 15,-1 12-29-15,-2 9-37 0,0 8-40 0,4 10-52 16,5 6-86-16,8 8-183 0,80-30-260 16,76-31-512-16</inkml:trace>
  <inkml:trace contextRef="#ctx0" brushRef="#br0" timeOffset="137055.1816">17314 17140 0 0,'0'0'0'0,"0"0"0"16,0 0 151-16,0 0 9 0,0 0-4 0,0 0 7 16,0 0 4-16,0 0 12 0,0 0-7 0,0 0-16 15,0 0-27-15,0 0-47 0,1-8-27 0,1 7-20 16,-2 0-9-16,1 0 7 0,0 1 12 16,-1-2 9-16,1 2 0 0,-1 0-1 0,0 0-6 15,1 0-8-15,-1 0 2 0,0 0-9 0,0 0-4 16,0 0-8-16,0 0-12 0,1-1-3 0,5 1-4 15,-2-2 5-15,3-2-2 0,4 1 4 16,4-2-5-16,2-2-4 0,4 2 6 0,3-2-5 16,3 0 6-16,3 0-1 0,6-2-2 0,-1 0 1 15,6-2 1-15,6-1 5 0,2-1-1 0,5-1 4 16,3-2-5-16,7 1-2 0,2-1 3 0,4-1-3 16,4 1 1-16,2 0 7 0,4-1 0 15,1 2 3-15,1 1 0 0,4-1-3 0,3-1 1 16,0 2 0-16,3 1 0 0,-1-2-2 0,-1 1 5 15,-1-1-9-15,0 3 1 0,-4 0 1 0,-1 2-4 16,-1 1 11-16,0 0-1 0,-1 0 3 16,-1 1-6-16,-3 0 1 0,-2-2-4 0,-2 2-4 15,-3-1 5-15,-4 2-9 0,-2 0 3 0,-6 2 2 16,0 1-7-16,-7-2 5 0,-2 1-2 16,-5 0-2-16,-3 1 3 0,-7-1-2 0,-1 2 1 15,-7-1-4-15,-1 2 5 0,-6 0-5 0,-3 0 1 16,-2 1 3-16,-6 1-7 0,-4 0 2 15,-1 0-13-15,-4 0-20 0,0 0-29 0,0 0-42 16,0 0-55-16,0 0-91 0,-4 0-68 0,1 3-133 16,-4 0-139-16,5-1 22 0</inkml:trace>
  <inkml:trace contextRef="#ctx0" brushRef="#br0" timeOffset="137460.9938">19885 16502 1759 0,'0'0'489'0,"0"0"-489"0,0 0 0 0,0 0 2 0,0 0 0 16,0 0 1-16,0 0 3 0,0 0-4 16,0 0 2-16,0 0 5 0,0 0-8 0,0 0-7 15,0 0-3-15,0 0 0 0,-47-114 7 0,54 114 9 16,3 2 3-16,3 0 0 0,2 0 7 0,2 2 4 15,6-1 0-15,3 1 5 0,5 0-7 16,4 1-3-16,6 0-1 0,4 2-7 0,2 0-1 16,5 3-1-16,4-2 2 0,-2 0-2 0,2 2 1 15,-1 0-3-15,-3 3-3 0,-2 1 1 0,-1 2-3 16,-7 0-1-16,-1 0-1 0,-7 0-4 0,-4 0 3 16,-2-2 4-16,-8 0 2 0,-4 1 3 0,-6-1 8 15,-5-1 9-15,-5 3 7 0,-1 0 13 16,-11 3-1-16,-11 4-2 0,-8 3-8 0,-9 1-10 15,-12 3-1-15,-11 4-8 0,-10-1-5 0,-9 5-8 16,-10-2-10-16,-6 0-9 0,-1-2-8 16,-1 0 1-16,3-4-1 0,4 0 5 0,8 0-8 15,4 0-35-15,4 3-58 0,6 1-104 0,6 4-162 16,17-9-239-16,18-8-494 0</inkml:trace>
  <inkml:trace contextRef="#ctx0" brushRef="#br0" timeOffset="152661.7418">21913 16495 770 0,'0'0'36'0,"0"0"-42"0,0 0-43 0,0 0-45 16,0 0-30-16,0 0-22 0,0 0-15 15,0 0 17-15,0 0 62 0,0 0 82 0,0 0 40 16,0 0 75-16,4 5 24 0,-1 0 3 0,0 2-5 15,-1 1-2-15,0 3-2 0,-1 2-9 0,3 2-30 16,-3 1-22-16,-1 1-18 0,0 2-16 0,0 0-5 16,0 2-7-16,0 0-8 0,-1 2 0 0,-3 1-2 15,1 2 1-15,-2 2-3 0,1-2-4 16,-3 0-1-16,3 0-3 0,-1-3 5 0,1 0 1 16,2-1 4-16,-2-4 0 0,1-3 0 0,1-2 4 15,1-3-5-15,0 0 3 0,0-4-7 0,-2-1-4 16,3-2 3-16,0 0 12 0,0-3 29 15,0 0 29-15,0 0 31 0,0 0 10 0,0-4-22 16,0-1-33-16,0-5-44 0,0-3-31 0,0-3-8 16,0-5 1-16,0-4 14 0,0-1 3 0,3-1 3 15,0-3-5-15,2 1-3 0,0-2 0 16,4 0-6-16,2-1 5 0,-1 4-4 0,1 1 2 16,1 2 8-16,3 0 4 0,-2 3 9 0,-1 2 6 15,1 5 3-15,0 2-6 0,-2 3-3 16,0 4-11-16,-2 1-10 0,0 4-2 0,-1 1-10 15,0 0 3-15,0 2 0 0,-1 4 7 0,0 3 10 16,0 0 3-16,1 3 5 0,-2 1-3 16,0 3 0-16,1-1-5 0,-2 0-1 0,1 1 2 0,-3-1-2 15,3 0 3-15,-3 0-1 0,1 1-2 0,1-4 0 16,-1-1-1-16,2 0 2 0,-3-2 1 16,3-4 0-16,-3-1 0 0,2 0-1 0,0-3 5 15,-4-1 8-15,1 0 20 0,1 0 23 0,-1-1 9 16,0-6 2-16,0-3-22 0,4-4-23 0,-2-4-15 15,3-2-10-15,-3-2 1 0,3 0 0 16,-5 0 5-16,4 4-3 0,-4 2 0 0,0 4-3 16,3 3-11-16,-3 4-6 0,-1 3-13 0,3 2-10 15,1 0-3-15,-3 2 6 0,4 5 15 16,-2 5 18-16,0 1 12 0,0 3 5 0,-2 2 1 16,3 0-4-16,-2 2-5 0,-2 1 1 15,1-1-5-15,-2 1 1 0,5 1 2 0,-3 1-2 0,1 1-2 16,4 0-13-16,-2 1-22 0,3 0-36 15,1 0-65-15,1 0-96 0,2 2-144 0,0-3-188 16,-1-6-175-16,-4-8 681 0</inkml:trace>
  <inkml:trace contextRef="#ctx0" brushRef="#br0" timeOffset="152899.049">22735 16791 2422 0,'0'0'-52'0,"0"0"-115"16,0 0-24-16,0 0 14 0,0 0 49 0,0 0 104 15,0 0 21-15,0 0 7 0,0 0 3 16,0 0 1-16,25 118-3 0,-20-96 4 0,-3-3 0 16,0 1-2-16,-2-2-6 0,0-2-14 15,0 0-14-15,0-1-14 0,-1-4-23 0,-2-1-32 0,-3-2-50 16,4-2-65-16,-4-2-100 0,4-3-99 15,1 1-1-15</inkml:trace>
  <inkml:trace contextRef="#ctx0" brushRef="#br0" timeOffset="153024.8907">22653 16644 1184 0,'0'0'-96'0,"0"0"-180"0,0 0-88 0,0 0-41 15,0 0 362-15,0 0 43 0</inkml:trace>
  <inkml:trace contextRef="#ctx0" brushRef="#br0" timeOffset="153924.4429">23001 16704 1433 0,'0'0'-9'0,"0"0"12"16,0 0 2-16,0 0 4 0,0 0 12 0,0 0 24 15,0 0 16-15,0 0 18 0,0 0 5 0,0 0-15 16,0 0-18-16,0 0-23 0,0 0-12 16,0 0 4-16,-29-9 11 0,22 21 11 0,-1 4 8 15,-1 4-3-15,-1 2-8 0,1 0-6 0,-1 1-5 16,1 0-4-16,1 0 2 0,3 0-6 0,-1 0-5 15,3-1-4-15,2-3-1 0,0-1 0 0,1-2 1 16,0-2-5-16,2-1-6 0,1-1 1 0,6-3 3 16,-1 1-1-16,2-4 5 0,2 0-2 15,-1-3-5-15,1-1-5 0,5-2-8 0,-4 0-11 16,5-3-29-16,-4-3-35 0,3-1-47 0,-1-3-61 16,-2-1-59-16,-2 0-70 0,-1 0-54 15,-2-1-9-15,-1 0 20 0,-4-1 243 0,0-2 124 16,-3 0 0-16,-1 0 0 0,0 2 0 0,-2 1 0 15,-3 0 0-15,2 1 0 0,-3 0 0 16,4 3 0-16,-1 0 0 0,0 1 33 0,2 1 237 16,1 2 22-16,0 0-15 0,0 0-49 0,0-1-45 15,4 1-37-15,-1 0-31 0,0 0-15 0,3 0-4 16,1-1-8-16,0 0-10 0,2 0-17 0,1 2-14 16,0 0-10-16,1 2-7 0,3 0-3 0,-1 1-6 15,-1-1-2-15,0 1-2 0,-1 0-1 16,3 0 4-16,-3 3 0 0,0 1-1 15,-1 2 0-15,1-2-1 0,-2 3-1 0,1 0-2 0,0 1 2 16,-4 0-6-16,2 1-3 0,-1 0-3 0,-1 1-5 16,0 0 4-16,-3 1 5 0,3-1 1 15,-4-1 1-15,0 0 0 0,1-2-5 16,-2-2 3-16,0-1 2 0,-1 0-2 0,1-3 3 16,-1-1 3-16,0 0 4 0,0 0 13 0,1 0 13 15,0-3-3-15,-1-3-12 0,6-1-16 0,-2-3-22 16,3-5-9-16,2-1-1 0,-1-3-1 0,5 1 3 15,-3-1 3-15,2 1 1 0,-1 0 4 0,0 3-1 16,0-1 0-16,0 7 1 0,-1 0-2 16,2 3 0-16,-2 4 4 0,-1 1 4 0,0 1-3 15,0 0 3-15,-1 1-4 0,-4 5-1 0,4 2 7 16,-5 3 6-16,3 1 4 0,-3 1 4 0,-1-1-5 16,3 2-6-16,-3 1-2 0,5 0 0 15,-4 1 2-15,-1 0 2 0,4-1-2 0,-3 0-5 16,3-1 3-16,-2 0 1 0,4-2 0 0,-3-1 2 15,3-2-6-15,2-2-1 0,2 0-1 16,3-4-6-16,-1-1-7 0,4-2 2 0,1 0-12 16,0-2-7-16,-4-5-2 0,5-1-11 0,-3-2 4 15,-3-2 7-15,2 0 6 0,-4-1 10 0,-2-1 16 16,-2 2 16-16,-4-1 12 0,-3 0 6 0,0 0-1 16,-1 1-1-16,0 0 5 0,-3 3 4 0,-4 4 3 15,1-1-9-15,-3 2-15 0,-2 2-19 16,0-1-14-16,-4 2-10 0,3 1-7 0,-1 0-2 15,-3 0-8-15,5 4-11 0,0 0-18 0,2 1-48 16,0 1-81-16,6 0-148 0,2-1-204 0,0 1-151 16,1-2 458-16</inkml:trace>
  <inkml:trace contextRef="#ctx0" brushRef="#br0" timeOffset="154728.7086">24589 16351 1609 0,'0'0'170'16,"0"0"-37"-16,0 0 3 0,0 0-12 0,0 0-31 15,0 0-10-15,0 0-23 0,0 0-23 0,0 0-8 16,0 0 2-16,0 0 9 0,0 0 9 0,0 0 2 16,0 0-8-16,58 98-6 0,-45-59-7 15,1 6 2-15,-2 3 2 0,-2 2-2 0,-3 5-2 16,0 3-8-16,-1 7 3 0,-4 6-5 0,-2 5-3 16,0 3-6-16,-1-2-8 0,-4 1 2 15,2-3-7-15,1-4 3 0,1-3-3 0,1-3 0 16,-1-4 1-16,1-3-6 0,-2-6 9 0,2-9-9 15,-2-4 22-15,1-6 0 0,0 3-17 0,0 0 8 16,-2 4-23-16,-1 1 7 0,3 0 2 0,-2-2 0 16,1 0-1-16,-3-3-24 0,4-4-6 0,1-1-36 15,0-5-21-15,0-4-29 0,0-4-68 16,3-4-70-16,3-4-162 0,-3-4-263 16,2-2-325-16</inkml:trace>
  <inkml:trace contextRef="#ctx0" brushRef="#br0" timeOffset="155763.7385">25306 16780 1566 0,'0'0'61'0,"0"0"-16"15,0 0-17-15,0 0-38 0,0 0-19 0,0 0 27 16,0 0 23-16,0 0 27 0,0 0 34 16,0 0-12-16,0 0-10 0,0 0-19 0,-27 143-13 15,20-112 7-15,-1 1-1 0,-2 0 0 0,1 0 6 16,0-1-8-16,0-1-5 0,2-1-7 15,1-5-1-15,0-2-8 0,-1-2 0 0,3-6 2 16,2-1-11-16,0-4 6 0,-1-4 4 0,3-4 16 16,0-1 26-16,0 0 23 0,0-1 13 0,0-6-22 15,3-6-23-15,0-2-35 0,-1-7-21 16,4-5 4-16,-2-1-3 0,2-6 8 16,-2-3 1-16,-1-2 2 0,2-3 1 0,-1-3 2 0,1 1 2 15,1 1-3-15,-1 5 6 0,0 7-2 16,1 8 1-16,1 6 3 0,-3 4-11 0,5 6-6 15,-2 3-11-15,-2 4-4 0,4 0 0 0,1 5 7 16,0 6 11-16,0 2 5 0,2 2 11 0,-2 5 0 16,0 2 2-16,-1 4-2 0,-2 2-2 0,-3 1 0 15,-1 1-9-15,-2-3-1 0,1-1 2 0,-1 0-3 16,-1-3 5-16,1-1-5 0,0-4-3 16,0-3 1-16,3-2 1 0,0-2 4 0,-1-4-4 15,2-2 5-15,-2-2-5 0,-1-1 4 0,3-2 11 16,-2 0 2-16,-1-2 10 0,5-3 2 0,-1-5-6 15,1-4-9-15,3-3-7 0,0-7-6 16,1 0-9-16,-1-5 2 0,1 1 0 16,1-1-1-16,2 0 6 0,-4 4-2 0,1 5-2 15,0 4-1-15,-3 6-10 0,-1 2-9 0,0 5-12 0,2 1-3 16,-2 2-6-16,-2 3 11 0,4 4 8 16,1 3 5-16,-1 1 20 0,0 5 1 0,0 0 5 15,-1 3 2-15,-1 4-11 0,2-3 3 0,0 2-2 16,-1-2 3-16,-1-1 5 0,2 2-1 15,2-2-1-15,-1-2-7 0,4-2-5 0,0-2-12 16,4-3-9-16,1-3-19 0,4-3-25 0,5-4-23 16,-1 0-31-16,3-4-23 0,0-5-27 0,0-2-31 15,-1-2-36-15,-3 0-26 0,-2-3 7 0,-3-1 46 16,-3-1 87-16,-4 3 105 0,-4 2 112 0,-4 0 109 16,-3 6 67-16,-3 0 38 0,0 1-17 15,-7 3-60-15,0-1-61 0,-3 2-53 0,-4 1-28 16,1 1-20-16,-1 0-12 0,-1 5-10 15,-4 4-19-15,4 1-3 0,-2 0-6 0,4 1-2 0,-1 1 0 16,4 0-6-16,1 1-3 0,2 0-8 16,1-3-3-16,4-1-4 0,2-1 2 0,0-1 3 15,1-2 0-15,6-1 7 0,-2-2 3 0,1-2 5 16,3 0 5-16,2-1 1 0,-1-5 0 16,2 0-5-16,3-3 3 0,-1-3-1 0,3-2 0 15,-2 1 4-15,3-1-4 0,-2 0 0 0,1 2-5 16,-3 1-4-16,1 2-2 0,-2 5-2 0,1 1 2 15,-3 3 4-15,-1 0 5 0,0 3 4 16,-1 3 5-16,1 2 10 0,0 1 2 0,-2 3 3 16,1 0-5-16,1 1-7 0,-1 2-2 0,-1 0-4 15,1 1 1-15,0-2-4 0,1 2 0 0,-1-2 0 16,3-3 2-16,0-1 4 0,1 0-5 16,2-5-4-16,-1 0-12 0,4-4-12 0,0-1-14 15,2-1-34-15,1-5-50 0,2-1-87 0,0-2-133 16,4-2-195-16,-7 3-177 0,-7 1 284 0</inkml:trace>
  <inkml:trace contextRef="#ctx0" brushRef="#br0" timeOffset="156578.5782">27004 16825 802 0,'0'0'47'0,"0"0"7"0,0 0 58 15,0 0 56-15,0 0 37 0,0 0 29 16,0 0-33-16,0 0-49 0,0 0-43 0,0 0-36 16,0 0-17-16,0 0-10 0,0 0 1 0,0 0-4 15,-27-10 1-15,18 17 0 0,-2 4-3 0,0 1 6 16,-4 2-4-16,0 2-2 0,-1 2-4 0,1 0-7 16,-1 3-3-16,2-1-4 0,1 2 2 15,-2 0-2-15,3 2 0 0,1-1-4 0,1 2-10 16,1-3-1-16,3-3-6 0,0-2 2 0,3 0 1 15,3-2-1-15,0-3-1 0,0 2-3 16,3-4 4-16,4 0-2 0,-1-3 2 0,4-1 2 0,0 0-3 16,4-2 3-16,0-2-6 0,6-2-1 15,-1-3-2-15,3-3-11 0,0-2-7 0,2-3-9 16,-1-3-7-16,-1-3 1 0,0-1 7 0,-1-2 5 16,-1 0-1-16,-1-2 9 0,-2-1-1 15,-1-3 8-15,-2 1 12 0,0-1 3 0,-2 3 0 16,2-1-4-16,-2 4 3 0,1-1-1 0,-3 5 2 15,1 4 2-15,1 3-9 0,-2 2 0 0,0 4-4 16,1-1 1-16,0 4 4 0,-1 0 2 16,2 0 3-16,-1 7 1 0,2 3 5 0,-1-1 1 15,2 5 3-15,-1 0-4 0,0 4-4 0,-2-3-1 16,0 2-5-16,1-2-1 0,-3 3 4 0,0 0-3 16,0 0 4-16,-4 1-3 0,-1-4-5 15,0 0 2-15,-2 0 1 0,-1-2 4 0,-1-1 1 16,0-2-2-16,0-4-4 0,0-2 2 0,0-1 1 15,1-2 1-15,1-1 8 0,-1 0 7 0,3 0 3 16,2-4 6-16,1-4-3 0,6-5-5 16,0-2-8-16,5-4-10 0,-1-3-8 0,5 1-4 15,-1-3-6-15,0 1-2 0,1 2 2 16,2 2-4-16,0 2-1 0,-3 3 9 0,0 1 2 16,0 5 7-16,-2 2 5 0,0 1-3 0,-5 2-2 15,1 3-1-15,-3 0 3 0,-3 1-2 0,-1 6 6 16,-3 0 2-16,0 4-3 0,-1 1 7 0,-3 1-1 15,-1-1 2-15,0 2 6 0,0 1-8 0,0 1-4 16,0 0-4-16,-1 1 0 0,0 0 2 0,1-2 3 16,0 0-1-16,0-1-6 0,3-4 0 15,6 0-3-15,0-4 4 0,2-1 5 0,2-2-2 16,5-2-3-16,3-1-4 0,1 0-5 0,5-6 0 16,-5-2-1-16,3 0 4 0,-1-4 1 15,-3-3 10-15,-4 0 3 0,-2-2 5 0,-3-3 12 16,-1 0-2-16,-4-1 3 0,-6-2-2 0,-1 1-1 15,-1 0 1-15,-10 6 2 0,-1 2-1 16,-6 4-18-16,-3 4-11 0,-4 3-12 0,0 1 1 0,-3 2 3 16,3 4-9-16,1 3-24 0,2 5-54 15,4 1-88-15,3 3-175 0,4-1-381 0,3-7-649 16</inkml:trace>
  <inkml:trace contextRef="#ctx0" brushRef="#br0" timeOffset="157597.8283">29010 16533 2068 0,'0'0'117'0,"0"0"-91"16,0 0 7-16,0 0 5 0,0 0-13 0,0 0-21 15,0 0-26-15,0 0-6 0,0 0 9 0,0 0 29 16,0 0 22-16,0 0 12 16,0 0-3-16,31 102-5 0,-22-61-4 0,1 5 2 15,-1 5 8-15,-4 4-1 0,1 5 0 0,-4 3-9 0,0 3-16 16,-2 2-1-16,0 2-9 0,-4 4-1 16,-4 2-2-16,0 1-2 0,-4 1 0 0,1-2-4 15,1-10 1-15,-1-7-1 0,4-8-1 0,1-5 1 16,-2 4 2-16,-1 3 9 0,2 5 2 0,0 0 0 15,-1 3-6-15,-1-2-15 0,3-1 4 16,1-4-7-16,0-14 16 0,1-4 3 0,3-13-8 16,0 0 14-16,0 1-24 0,1-3 2 0,0 2-14 15,0-3-50-15,0 1-13 0,0-3-60 16,2 1-52-16,2-6-98 0,0 2-229 0,-2-9-338 16,0 1 442-16</inkml:trace>
  <inkml:trace contextRef="#ctx0" brushRef="#br0" timeOffset="158152.9139">29193 17065 1724 0,'0'0'48'0,"0"0"-151"0,0 0 17 15,0 0 36-15,50-121 39 0,-30 102 35 0,1-1 38 16,0 3 22-16,-2 2 11 0,1 3 0 0,-3 2-9 15,-1 2-7-15,2 2-8 0,0 2-6 16,-3 0 1-16,2 4-8 0,2 0-1 16,1 0-4-16,3 4-9 0,2 4-3 0,1 3-5 0,3 4-8 15,-3 3-4-15,-3 2-4 0,-2 5-9 0,-4 0-5 16,-3 1 2-16,-6 3-5 0,-4 1 6 16,-4-1 2-16,0 1-7 0,-4-2 5 0,-4-1-4 15,-2-3 3-15,-1-1 2 0,1-1-3 0,1-3 2 16,-1-1-5-16,1-2 3 0,3-2-3 0,1 0 0 15,0-3 2-15,0-2-8 0,4-2 7 0,0-3-3 16,0-3 5-16,1-1 6 0,0 0 1 16,0 0 5-16,0 0-1 0,0 0 0 15,0-1-2-15,-1-1-6 0,1-1-5 0,-2 1-3 0,0-1-3 16,1 2-4-16,0-1 6 0,1 0-5 0,0 1-1 16,0-1-2-16,0 2-7 0,0 0 3 15,0 0-5-15,0 0 4 0,0 0 5 0,0 0-4 16,0 0 8-16,0 0 2 0,0 0 3 15,0 0 5-15,0 0 3 0,0 0 1 0,0-2 2 0,0 0-2 16,0 0-2-16,0-1-1 0,0 0 1 16,0-1-2-16,-1 1 1 0,0 0-6 0,0 1-3 15,1 0-2-15,0 2-3 0,0 0-1 16,0 0-7-16,0 0-4 0,0 0-2 0,0 0-3 16,0 0 1-16,0 0-8 0,0 0 7 0,0 0-2 15,0 0-3-15,0 0-6 0,-2 0-28 0,-1 0-23 16,2 0-36-16,-1 0-48 0,-2 0-74 0,-1 1-127 15,3-1-178-15,0 0-463 0</inkml:trace>
  <inkml:trace contextRef="#ctx0" brushRef="#br0" timeOffset="158527.5022">29347 16834 1404 0,'0'0'19'0,"0"0"-54"0,0 0 18 0,0 0 43 16,0 0 62-16,0 0 59 0,0 0 3 15,0 0-18-15,0 0-19 0,0 0-16 0,5 122-13 16,-5-95-16-16,0 2-15 0,1 2-2 0,-1 1-10 15,1 3 0-15,-1 0 3 0,1 0-5 16,2 4-5-16,0-2-10 0,-1 4 0 0,-1-1-12 16,4 0 3-16,-1 2-1 0,-1-2-11 0,2-2 5 15,-1-1-7-15,-2-2 0 0,4-1 4 0,-4 0 0 16,3-1 1-16,-2-5-5 0,-2-4-1 16,-1-5 5-16,0-4 9 0,0-1-2 0,0 1-13 15,0-1-19-15,-1-1-36 0,-2-1-28 0,0-1-29 16,1-4-72-16,0-2-83 0,0-3-238 15,0-2-300-15,2 0 116 0</inkml:trace>
  <inkml:trace contextRef="#ctx0" brushRef="#br0" timeOffset="159002.9151">29670 17080 0 0,'0'0'0'16,"0"0"0"-16,0 0 0 0,0 0 0 0,0 0 0 16,0 0 198-16,0 0-4 0,0 0-24 0,0 0-37 15,0 0-36-15,0 0-2 0,0 0 1 16,0 0 8-16,28 107 21 0,-28-95 2 0,-2 2 9 15,-4-2-8-15,3 1-11 0,-4 0-16 0,1-2-19 16,0 2-8-16,-2-1-15 0,3 0-3 16,-1 0-12-16,-3-3-8 0,2 1-5 0,1 0-7 15,-3-2 0-15,-1 2-5 0,0-2 3 0,-2 0-5 16,-2 0-8-16,0-2-13 0,-3 0-34 0,0-1-31 16,-2-1-42-16,0-2-50 0,1-2-52 15,4 0-88-15,0 0-128 0,4 0-119 16,4 0 104-16</inkml:trace>
  <inkml:trace contextRef="#ctx0" brushRef="#br0" timeOffset="159389.0031">29944 17026 16 0,'0'0'302'16,"0"0"-133"-16,0 0 47 0,0 0 37 15,0 0 15-15,0 0-6 0,0 0-54 0,0 0-63 16,0 0-59-16,0 0-35 0,0 0-11 0,0 0 8 16,0 0 7-16,0 0 7 0,42 6 5 15,-37 9-6-15,-3 2-2 0,0 3-6 0,-2 1-7 16,0 0 0-16,0 2-5 0,0 1-1 0,0 2-4 15,-3 0-4-15,-3 1-5 0,2 1-8 0,-4 1 1 16,4-1-7-16,-2 0 1 0,2-2-4 16,-1-2-7-16,4-3 1 0,-1-3-4 0,2-3 3 15,0-1 1-15,0-1 0 0,2-3-3 0,1 0-2 16,3-2 3-16,1 1-1 0,-1-4-1 16,4 1-8-16,0-1-12 0,4-4-12 0,0-1-17 15,-1-1-19-15,5-6-26 0,1-1-55 0,-1-3-77 16,-2 0-126-16,2-2-174 0,-6 4-130 0,-3 1 50 0</inkml:trace>
  <inkml:trace contextRef="#ctx0" brushRef="#br0" timeOffset="159822.3321">30055 17283 975 0,'0'0'217'0,"0"0"-54"0,0 0-15 16,0 0-2-16,0 0-19 0,0 0-12 0,0 0-24 15,0 0-42-15,0 0-21 0,0 0-5 0,0 0 3 16,0 0 10-16,0 0-1 0,0 0-5 0,52-17-17 16,-33 12-4-16,2 0-5 0,1-2-2 0,3 1 0 15,-1 0-14-15,-2-1-15 0,1 1-23 16,-2 1-16-16,-4-1-4 0,-1-1 5 0,-3 1 8 16,-3-1 2-16,-1 1 1 0,-1-1-1 0,-5 0 2 15,-2-1 1-15,-1 1-11 0,0-3-22 16,-8 2-31-16,-3-2-20 0,-1 0-7 0,-8 0 15 0,0 0 29 15,-3 0 25-15,-4 1 39 0,2 0 31 16,-2 1 40-16,2 0 45 0,0 0 34 0,4 3 35 16,1-1 3-16,7 0-12 0,0 0-15 0,0 0-27 15,7 0-4-15,0 2 1 0,1-3-3 16,1 2-1-16,4-1-17 0,0 0-12 0,0-1-19 16,4-1-12-16,1 1-6 0,4-1-7 0,1-2-3 15,1 0-5-15,0 1-3 0,5 0-2 0,-2 0-4 16,5 0-2-16,-2 1-2 0,0 0 3 15,2 1-2-15,1 1-3 0,0 1-5 0,-2 2-6 16,0 0 1-16,-4 2 2 0,2 1 1 16,-3 0-6-16,-2 0-26 0,0 3-56 0,-1 0-122 15,-2 2-191-15,-3-4-216 0,1 2-204 0</inkml:trace>
  <inkml:trace contextRef="#ctx0" brushRef="#br0" timeOffset="160258.4807">30672 16881 1557 0,'0'0'40'16,"0"0"-35"-16,0 0 37 0,0 0 41 16,0 0 18-16,0 0 5 0,116-39-21 0,-101 38-25 15,-3 1-27-15,-3 0-15 0,-5 0-3 0,-2 1-1 16,1 1 7-16,-3 2 15 0,0 0 11 15,-5 2 12-15,-4 4 3 0,-3-1-5 0,-1 5-11 16,-5 1-12-16,-1 2-9 0,-2-3-7 0,-1 1 1 16,3 1-1-16,-1-1-1 0,0 0-4 0,6 0-8 15,-3-1-2-15,6 0-2 0,1 0 2 16,0 0 1-16,1 0-4 0,5 0-2 0,-2-2 0 16,5-1 1-16,1 2-3 0,0-1 4 0,0-1-2 15,3 0-2-15,5 1 3 0,2 0 0 0,1 1 3 16,0 0-1-16,4 0 2 0,-3 0-2 15,0 2-2-15,-1-1 4 0,-1-1-4 0,-1 1 3 16,-1-1-4-16,-5-3-1 0,2 1 0 0,-5-4 1 16,0 1 7-16,-3 0 8 0,-1 1 3 0,-7 0-1 15,-1 2 1-15,-4-2 1 0,-4 1 1 0,0-2 3 16,-3-3-4-16,1 0-7 0,-3-3-2 16,5-2-8-16,4-1-11 0,0-6-18 0,5-1-40 15,1-3-57-15,6-1-100 0,0-4-156 16,4-1-231-16,0 5-185 0,4 2 266 0</inkml:trace>
  <inkml:trace contextRef="#ctx0" brushRef="#br0" timeOffset="160721.5249">30937 16983 0 0,'0'0'0'0,"0"0"0"0,0 0 83 15,0 0 155-15,0 0 71 0,0 0 13 16,0 0-40-16,0 0-56 0,0 0-49 0,0 0-23 16,0 0-9-16,0 0-10 0,0 0-17 15,53-61-18-15,-42 56-28 0,-1-2-24 0,5-1-12 0,1 1-8 16,5-1-6-16,4 1-4 0,0-1-6 16,4 1-7-16,1 0-1 0,0 1 0 0,0 3-5 15,0-1-1-15,-2 2-7 0,-3 0-13 0,-3 1-8 16,-2 1-13-16,-2 0-24 0,-7 0-36 15,-2 0-47-15,-3 0-60 0,-3 0-51 0,-3 0-19 0,0 0-11 16,-8 0-35-16,-3 0-17 0,-5 1 16 16,0 1 254-16,-5-1 73 0,0 0 0 0,-4 1 0 15,4-2 0-15,1 1 0 0,0 0 0 16,4 0 66-16,1 1 178 0,1 2 11 0,2-1-17 16,-1 3-28-16,2-1-19 0,2 4-16 0,3 2-12 15,-3 0-7-15,1 4-15 0,0 0-13 0,3 3-12 16,-1 1-11-16,0 3-11 0,1 0-9 15,2 4-16-15,1 0-17 0,-2 1-11 0,3 0-11 16,-1 1-8-16,1 0-6 0,-1 0-4 0,-1 0-3 16,2-2 0-16,0-1-4 0,1 0-5 0,-2-3-15 15,-1-2-27-15,-1-1-41 0,1-4-48 0,-1-2-79 16,-2-2-125-16,0-3-199 0,4-2-185 16,0-3 156-16</inkml:trace>
  <inkml:trace contextRef="#ctx0" brushRef="#br0" timeOffset="161075.2118">31466 16998 901 0,'0'0'467'15,"0"0"-481"-15,0 0 8 0,0 0 63 0,0 0 50 16,0 0 22-16,0 0-12 0,0 0-29 0,0 0-26 15,0 0-14-15,0 0 11 0,0 0 17 16,0 0 16-16,0 0 13 0,34 37-5 0,-39-23-15 16,-3 4-23-16,-1 1-15 0,-1 0-10 0,0 2 0 15,0 1-1-15,0 0-10 0,-2 1-2 16,2 1-5-16,1 0 0 0,-1 0 2 0,2-3-7 16,3 1-5-16,-2-5-9 0,5-1-3 0,-1 1 2 15,0 0 1-15,3-1 3 0,0-2 0 0,0-2 1 16,4-2-1-16,0-1 2 0,4-2 4 15,0-2 4-15,4 0 3 0,0-3-4 0,5-2-7 16,-1 0-6-16,4-2-10 0,1-3-13 0,3-5-27 16,-1 0-35-16,0-4-53 0,3-2-72 15,-3-3-115-15,-1-1-232 0,-3 6-200 0,-9 5 30 0</inkml:trace>
  <inkml:trace contextRef="#ctx0" brushRef="#br0" timeOffset="161281.3069">31519 17222 0 0,'0'0'573'0,"0"0"-252"16,0 0-14-16,0 0-26 0,0 0-41 15,0 0-38-15,0 0-53 0,0 0-46 0,0 0-35 16,0 0-19-16,0 0-7 0,0 0-5 16,0 0-3-16,0 0-13 0,89-9-13 0,-60 5-14 15,1 1-21-15,1-2-27 0,0 1-49 0,1 0-84 16,-2-2-109-16,-2 2-128 0,-6-4-92 0,-6 2-22 15,-3 1 254-15,-8 1 284 0</inkml:trace>
  <inkml:trace contextRef="#ctx0" brushRef="#br0" timeOffset="161473.5531">31671 17016 0 0,'0'0'342'0,"0"0"-35"0,0 0-14 16,0 0-12-16,0 0-45 0,0 0-41 0,0 0-41 15,0 0-26-15,0 0-20 0,0 0-21 16,0 0-22-16,0 0-22 0,0 0-20 0,0 0-5 15,-103-71 2-15,110 66-2 0,-1-3 4 0,4 0-8 16,0 0-3-16,6-4 0 0,-2 3-10 16,4-3-1-16,1 2-5 0,2 1-6 0,1-1-12 15,-1 0-23-15,5 2-37 0,-3 1-51 0,0 0-67 16,-2 2-89-16,4-1-120 0,-2 1-91 0,-5 1-98 16,-7 3 525-16</inkml:trace>
  <inkml:trace contextRef="#ctx0" brushRef="#br0" timeOffset="161918.4177">32320 16722 1630 0,'0'0'163'16,"0"0"-123"-16,0 0 9 0,0 0 15 15,0 0 7-15,0 0-9 0,0 0-27 0,0 0-16 16,0 0-12-16,0 0 10 0,0 0 15 0,0 0 17 16,0 0 6-16,0 0 0 0,-16 105-3 15,9-78-8-15,-2-1 1 0,1 2-6 0,-1 1 0 16,-1 1-7-16,0-1-12 0,2 1 4 0,-3 2-12 16,2-2 2-16,-1 1-1 0,0 1-9 15,-3-3 4-15,3 2-7 0,1-4-1 0,2 1-1 16,1-2 1-16,0-1 1 0,1-2-1 0,0-2-1 15,2-1-3-15,0-1 2 0,2-3 2 0,1-1-2 16,0-3 2-16,0-2-4 0,0-2 2 16,3-2 6-16,-1-1 0 0,4-3 5 0,-3-1 2 15,4-1 10-15,1 0 0 0,3 0 4 0,2-3 3 16,4-2-13-16,-1-3 0 0,6-2-6 0,1 1-3 16,1-3-1-16,3-1-3 0,3-1-1 0,2-1-6 15,1-2 4-15,-3 4-14 0,-2 2 2 0,-5 2-23 16,-3 2-35-16,-1 1-29 0,1 0-48 15,-1 2-41-15,-4 0-66 0,3 3-135 0,-6 1-195 16,-4 0-135-16,-5 0 392 0</inkml:trace>
  <inkml:trace contextRef="#ctx0" brushRef="#br0" timeOffset="162590.724">29911 18095 196 0,'0'0'16'0,"0"0"-23"15,0 0 33-15,0 0 50 0,0 0 39 0,0 0 30 16,0 0 7-16,0 0-20 0,0 0-15 0,0 0-27 16,0 0-29-16,0 0-35 0,0 0-12 0,-39-4 27 15,40 4 13-15,7 0 36 0,1 0-9 0,1 0-17 16,3 1-4-16,4 0-14 0,2-1-6 15,5 0-12-15,3 0 2 0,2 0 0 0,6-2 7 16,3-2 7-16,5-2-11 0,2 1 5 16,6-3-11-16,6-1-1 0,3 1 17 0,3-2-1 0,4 1 11 15,1 0-6-15,8 0-13 0,-2 0-2 0,7-1-5 16,0 1 7-16,7 1-3 0,-2-1 2 16,5 1-7-16,0-1-12 0,2-1 15 0,4 3-7 15,-2-2 4-15,2 0-17 0,-2 2-9 16,3 1-8-16,-5-1 3 0,-4 2 16 0,-3 1-3 15,-4 2 8-15,-5 0-8 0,-8 1 10 0,-5-1 10 16,-10 2-5-16,-3 0 13 0,-10 0-13 0,-3-1-12 16,-10 1 11-16,-6 0 0 0,-4-1 23 0,-6 1 14 15,-6-1-3-15,0-1-51 0,-6-2-108 16,0-1-260-16,-2 1-655 0,-4 2-306 0</inkml:trace>
  <inkml:trace contextRef="#ctx0" brushRef="#br0" timeOffset="164353.8388">29453 16708 0 0,'0'0'0'0,"0"0"1"0,0 0 118 16,0 0 24-16,0 0 31 0,0 0 43 0,0 0-7 16,0 0-24-16,0 0-31 0,0 0-33 0,0 0-15 15,0 0-8-15,0-6 4 0,1 6 9 16,0-4-1-16,0 1-14 0,4-2-20 0,-1-5-26 15,0-2-15-15,3-4-7 0,3-1-6 0,0-4-1 16,1-1-1-16,-1-2-1 0,1-3-1 0,-1 0-3 16,1-3-3-16,4 2-2 0,-2-3 2 15,0 1 2-15,2-2 0 0,-1-1 5 0,-2-2 5 16,5 1 4-16,-4-3 8 0,4 3 3 0,-3-2-3 16,4 1-8-16,-1 2-7 0,1-1-10 15,-1 2 3-15,3 3-1 0,-1 3-1 0,-4 2 2 16,0 5-3-16,-5 1 3 0,-1 2 0 0,-5 2 2 15,3 3 2-15,-5 3 0 0,-1 2 5 16,0 1 2-16,-1 3 0 0,0-1-6 0,0 3-10 0,0 0-9 16,0 0-14-16,-1 0-13 0,1 0-23 15,0 0-17-15,-1 0-50 0,1 0-64 0,0 0-25 16,-1 4-34-16,0 2-85 0,0 0-127 0,0 1-111 16,1-2-56-16</inkml:trace>
  <inkml:trace contextRef="#ctx0" brushRef="#br0" timeOffset="168370.4379">30218 15404 0 0,'0'0'51'0,"0"0"-102"0,0 0 51 16,0 0 0-16,0 0 0 0,0 0 0 15,0 0 0-15,0 0 0 0,-35 126 0 0,35-112 0 0,0-1 0 16,0 2 17-16,0-3 16 0,0 3-5 16,0-2 1-16,0-1 4 0,0 0 12 15,0 1 17-15,1-2 17 0,-1 2 0 0,0-2 8 16,0 4-1-16,0 0-5 0,0 2 13 0,-1-1-7 15,-4 3-3-15,2-1-5 0,-3-1-15 0,4 1-7 16,-3-3-11-16,0 2-7 0,1-3-9 0,-1 0-2 16,3-2-5-16,-1 1-5 0,-1-3 0 15,2-1-7-15,2 1 1 0,0-4 1 0,0 0-2 0,0-2 5 16,0-2 2-16,0-1 13 0,0 1 19 16,0-2 28-16,0 0 24 0,0 0 17 0,0 0 9 15,0-3-15-15,0 0-31 0,0-4-40 16,0-5-36-16,0-2-20 0,1-5 1 0,2-4 9 0,-1-4 5 15,0-3 5-15,-1-3 0 0,0-3-2 16,-1-2 3-16,0-1-1 0,1-1 1 0,-1 1 1 16,0 0-2-16,0 0 4 0,1 3 0 0,3 4-1 15,-1 2-2-15,0 3-4 0,3 3-2 0,2 2-2 16,-3 4 0-16,4 3-6 0,-2 2 1 16,1 4-1-16,-2 2-10 0,3 3-1 0,0 2-5 15,1 1 0-15,0 1 2 0,0 0 4 16,2 4 2-16,-1 5-2 0,-2 0 8 0,1 3-4 0,-2 0 6 15,-4 2 2-15,1 2-1 0,-3-1 3 16,-2 0-2-16,-1 0-6 0,-6 0 0 0,-3 1 0 16,-3 2 0-16,-3-2 5 0,0 3 1 0,-3 2-1 15,-1-4 4-15,-1 5 1 0,-3-3-7 16,1 1-14-16,2 0-27 0,1-3-40 0,0-2-52 16,6-3-58-16,-1 1-70 0,5-5-60 0,4 2-34 15,0-4 3-15,5-1 256 0,1-2 104 0</inkml:trace>
  <inkml:trace contextRef="#ctx0" brushRef="#br0" timeOffset="168750.7616">30422 15561 0 0,'0'0'144'16,"0"0"-27"-16,0 0 59 0,0 0 61 15,0 0 29-15,0 0 21 0,0 0-34 0,0 0-70 0,0 0-71 16,0 0-67-16,0 0-62 0,0 0-27 15,0 0-2-15,0 0 16 0,-9 3 23 0,-1 14 15 16,-2 2 9-16,0 4-1 0,-4 0 2 0,2 3-3 16,0 0-2-16,0-1-3 0,2 1-5 0,2-3-1 15,1-3-4-15,4-3 2 0,0-3-2 0,4-1 1 16,1-3 0-16,0-1-3 0,2-3 2 16,5-1-2-16,2-2 2 0,0-2 3 0,3-1 1 15,2 0 4-15,3-1 1 0,1-6-5 0,1 0-8 16,-4-2-5-16,4 1-1 15,-6-2 4-15,4 0 10 0,-5-2 6 0,-2 0 10 0,1 0 13 16,-4-2 10-16,-4 0 14 0,-1-2 7 0,1 3 1 16,-3 0 1-16,0 2-6 0,-5 2-5 15,1 0-14-15,-3 2-12 0,-2 1-14 0,3 1-15 16,-3 1-9-16,0 0-9 0,0 2-9 0,0 1-19 16,0-2-35-16,1 2-44 0,3 0-64 0,-1-1-67 15,4 2-97-15,2-1-92 0,0 0-132 16,0 0 360-16</inkml:trace>
  <inkml:trace contextRef="#ctx0" brushRef="#br0" timeOffset="169170.1962">30847 15262 2114 0,'0'0'28'0,"0"0"-19"15,0 0-3-15,0 0-2 0,0 0-1 0,0 0 7 16,0 0-5-16,0 0-2 0,0 0-6 0,0 0-2 15,0 0 5-15,0 0 3 0,0 0 5 16,-40 90 1-16,33-65-2 0,1 0 3 0,-2 3 3 16,-1 0 5-16,0 3 2 0,3 2-3 0,-1-1-4 15,-1-2-5-15,5 2-2 0,-2-2 1 16,3-1 2-16,0 0 2 0,1-2-3 0,0-2-1 16,1 0-2-16,0-6 0 0,1 0 1 0,2-4 0 15,-1-2-4-15,4-1-12 0,-4-4-12 0,4-2-16 16,-3-3-14-16,-1-2-8 0,2-1 8 0,0-2 12 15,-1-6 4-15,4-4-3 0,1-2-18 16,-2-5-12-16,3-1-2 0,-1-1 12 0,3-3 22 16,-3 1 15-16,0 2 20 0,-3 1 10 0,4 5 6 15,-2 3 2-15,-2 1 5 0,3 3 7 0,0 1 9 16,-3 3 6-16,3 0-1 0,-2 4-4 0,-2 0-8 16,1 0-6-16,1 2 0 0,-4 4 0 15,4 3-4-15,-4-1 0 0,4 3-4 0,-3 2-4 16,2 0 1-16,-1 2-3 0,-2 2-14 0,3 0-26 15,-3-3-50-15,1 2-90 0,-2-5-142 16,4-1-191-16,-2-3-153 0,-2-3 265 0</inkml:trace>
  <inkml:trace contextRef="#ctx0" brushRef="#br0" timeOffset="169355.9669">31016 15529 1848 0,'0'0'6'0,"0"0"10"16,0 0 2-16,0 0 6 0,0 0 5 0,0 0-6 0,0 0-10 16,0 0-15-16,0 0-12 0,0 0-8 15,0 0 0-15,0 0-2 0,0 0-13 0,0 0-28 16,31-41-61-16,-28 41-85 0,0 0-119 0,4 1-92 16,-4 1-107-16,1-2 356 0</inkml:trace>
  <inkml:trace contextRef="#ctx0" brushRef="#br0" timeOffset="170396.2833">31324 15477 905 0,'0'0'-15'0,"0"0"-16"0,0 0 28 16,0 0 43-16,0 0 49 0,0 0 44 15,0 0 15-15,0 0-13 0,0 0-33 0,0 0-34 16,-122 6-26-16,111 5-13 0,-2 2 0 0,0 4 3 15,2 4-1-15,-1 2 0 0,2 2-5 0,0 0-7 16,0 1-3-16,6-2 3 0,-2 1-8 16,4-2 2-16,1 0-3 0,1-3-5 0,0-3 5 15,0-2-1-15,3-4 1 0,2-1 2 0,0-2-1 16,3-2 4-16,1-3 7 0,1-1 6 0,1-2 4 16,2 0 3-16,3-2-4 0,1-5-12 15,7-4-8-15,1-3-13 0,1-4-19 16,4-6-13-16,1-2-19 0,0-3-26 0,0-5-22 0,0-1-31 15,-1-3 0-15,-1-1 27 0,-4 0 35 0,1 0 43 16,-5 3 36-16,-2 4 32 0,-4 5 26 16,0 0 35-16,-3 5 15 0,-3 2 12 0,-3 4-3 15,0 2-12-15,-3 3-12 0,-2 3-18 0,4 2-8 16,-5 4-12-16,0 1-13 0,0 1-23 0,0 0-20 16,0 0-20-16,0 0-12 0,0 0-3 15,0 0-1-15,-1 0 6 0,-3 1 1 0,3 0 9 16,1 1 7-16,-2 1 0 0,0-1 14 0,1 1-1 15,-3-1-1-15,4 0 6 0,0-2-10 0,-1 1 0 16,1-1 2-16,0 0 1 0,0 0 7 16,0 0 1-16,0 0 4 0,0 0-3 0,0 0 4 15,0 0-1-15,0 0-3 0,0 0 0 0,0 0-9 16,0 0-4-16,0 0-3 0,0 0 0 0,0 0 1 16,0 0-1-16,-1 0-1 0,-1 1-6 0,0 0 6 15,-3 1 1-15,4-1 5 0,-2 0 5 0,-2-1-5 16,4 0-3-16,0 2-1 0,1-2-1 15,-1 0 0-15,1 1 2 0,0-1 0 0,0 0-2 16,0 0 2-16,0 0-1 0,0 0 2 0,0 0 6 16,0 0-6-16,0 0 3 0,0 0 0 15,0 0-2-15,0 0 1 0,0 0 0 0,0 0-1 16,0 0-1-16,-1 0-1 0,0 0-1 0,0 0 2 16,0-1 5-16,-2-1-6 0,2 0 2 15,0 0-2-15,-1 0-3 0,1 0 7 0,-1-1-1 16,-1 0 1-16,1-1-1 0,2 1 0 0,-2-2-1 15,1 1-1-15,0-1 3 0,-4-1-6 0,4 1 1 16,0-3 0-16,-1 1-5 0,0-2 4 16,-3-1-2-16,3 1-3 0,-1 0 0 0,-2-2 0 15,2 2 2-15,-4 0 2 0,5 1 5 0,-1 0-4 16,-2 0 0-16,4 1 0 0,-1 2-4 0,0 2 6 16,1 0 2-16,-2 1 1 0,2 2-1 0,1 0-4 15,-1 0-6-15,1 0-2 0,0 0-2 16,0 0 0-16,0 0 1 0,0 0 1 0,0 0-1 15,-1 0 6-15,1 0 1 0,-1 1 3 0,-1 1 2 16,-3 1-2-16,4 1-2 0,-2 3 2 0,1 1 2 16,-3 2 0-16,2 1 3 0,-2 3-1 0,2 1-3 15,-1 4 5-15,-2 0 0 0,2 4 3 16,-2 1 5-16,2 3-5 0,-2-1-2 0,0 0 0 16,1 2-5-16,2-1 2 0,-1-2 2 0,2 0-3 15,0 0 3-15,0 0 1 0,-2-2 0 16,2 0 1-16,2-3 1 0,-2 1-1 0,1-2-3 15,-1-1-1-15,-1-1 1 0,3-1-1 0,-1 1 1 16,1-3-2-16,0 2-2 0,0-2 2 0,0-1-2 16,0-1 2-16,0-1 0 0,1-3-4 15,3 0 1-15,0-2 1 0,1 0 3 0,0-1-2 16,4-3 2-16,0 2-2 0,0-2-5 0,0 1-7 16,2-2-13-16,0-1-14 0,1 0-17 0,1 0-19 15,2-2-21-15,-1-3-33 0,-1 0-42 0,2-2-64 16,-3-1-109-16,-1-2-111 0,-1 2-142 15,-5 3 121-15</inkml:trace>
  <inkml:trace contextRef="#ctx0" brushRef="#br0" timeOffset="170690.8426">31408 15627 0 0,'0'0'0'0,"0"0"0"0,0 0 229 16,0 0 78-16,0 0-21 0,0 0-35 16,0 0-59-16,0 0-36 0,0 0-29 15,0 0-25-15,0 0-13 0,0 0-19 0,0 0-16 16,65-41-13-16,-47 32-15 0,3-2-9 0,4 2-11 15,-2 1-3-15,4 0-6 0,-4 3-14 0,1 0-20 16,-1 1-51-16,-3 2-63 0,-5 1-88 0,0 1-119 16,-4 0-80-16,-5 0-73 0,0 0 397 0</inkml:trace>
  <inkml:trace contextRef="#ctx0" brushRef="#br0" timeOffset="170893.8545">31782 15532 1005 0,'0'0'161'16,"0"0"-95"-16,0 0-41 0,0 0 6 0,0 0 43 16,0 0 30-16,0 0 21 0,0 0-9 0,0 0-31 15,0 0-27-15,0 0-14 0,0 0-6 16,0 0-10-16,0 0-2 0,19 131-7 0,-18-116-5 16,0 0-2-16,0-2-3 0,0 0-5 0,3-1-14 15,-3-4-29-15,0 0-52 0,1-1-80 0,-1-6-98 16,4 0-121-16,-3-1-67 0,0 0-67 0,-1-1 431 15</inkml:trace>
  <inkml:trace contextRef="#ctx0" brushRef="#br0" timeOffset="171028.8849">31922 15412 329 0,'0'0'-20'0,"0"0"-41"0,0 0-3 0,0 0 20 0,0 0 3 16,0 0-43-16,0 0 69 0,0 0 15 15,0 0 0-15</inkml:trace>
  <inkml:trace contextRef="#ctx0" brushRef="#br0" timeOffset="171757.8674">32170 15415 112 0,'0'0'263'0,"0"0"-69"0,0 0-36 15,0 0-15-15,0 0-8 0,0 0-3 0,0 0-15 16,0 0-22-16,0 0-11 0,0 0-16 15,0 0-15-15,0 0-3 0,0 0-6 0,0 0-6 16,-128 101-4-16,113-85-11 0,5-1-9 0,-1 1-6 16,3 0-4-16,2-1-3 0,1 0 0 15,0-1 2-15,4 0-3 0,-1-1 4 0,2-2-4 16,0 0-2-16,5-4 3 0,-1 1-3 0,5-1 1 16,0-1-1-16,2-1 1 0,4-2-1 0,0-2 2 15,3-1-3-15,2-1-11 0,0-5-3 0,2-2-12 16,0-2-7-16,4-1-3 0,-2-2-16 0,-2-1-3 15,4-1-13-15,-3 0-4 0,-3 0 7 16,-1 0 4-16,-3 1 25 0,-3 3 18 0,-4 1 20 16,-3 3 17-16,-4 2 22 0,-1 3 33 0,-1-1 30 15,0 2 21-15,-3 0-12 0,-1 1-40 16,-3 0-44-16,-3 0-32 0,-1 1-6 0,-1 5 6 16,-4 1 14-16,2 1 2 0,-1-1-2 0,1 1 5 15,3 0-9-15,2-1-1 0,0 0-3 0,6 0-5 16,0 0 1-16,-1-1-1 0,3-1 1 15,1-1-1-15,0 1 4 0,0 0-1 0,0-3 2 16,0 0 6-16,3 1-3 0,2-2 7 0,-2-1 3 16,6 0 2-16,-1 0 9 0,3 0 2 0,1-5 2 15,3-2-7-15,-1-1-3 0,4-1-5 16,-1-2-7-16,0-1 5 0,1 1-7 0,-1-2-2 16,-1 1-1-16,2 1-6 0,-1 2-1 0,-2 1 0 15,-1 2 3-15,-2 3 1 0,-1 2 22 0,-2 0-10 16,-4 1 13-16,1 0 10 0,-2 0-21 0,0 4 19 15,-1 0-13-15,-1 1-7 0,-1 1 8 16,0 0-6-16,-1-1 1 0,0 1-4 0,0-1-2 16,1 0 0-16,3-2-4 0,-2-1 7 0,0-1-1 15,1-1 11-15,1 0 15 0,3 0 4 0,1 0 11 16,1-4-6-16,7-3-11 0,-1-2-7 0,5-3-12 16,0-3-4-16,4-3-7 0,1-5 3 15,1-2-7-15,1-1-2 0,3-4-6 0,-1-2-13 16,-1-3 0-16,-3-1 3 0,-2 0 10 0,0 1 15 15,-8 3 25-15,0 2 31 0,-7 5 16 16,-2 5 3-16,-5 4-23 0,-1 6-39 0,0 3-32 16,-2 4-21-16,-6 3-1 0,0 3 2 0,-4 6 12 15,-1 3 10-15,-2 3 0 0,-1 5 7 0,-2 4-3 16,1 3 6-16,0 2 0 0,1 4 4 16,1 0-1-16,0 3-7 0,1 1-7 0,2 1-48 15,-4 0-54-15,3 1-75 0,-2 0-115 0,2-1-157 16,3-10-192-16,1-10-123 0</inkml:trace>
  <inkml:trace contextRef="#ctx0" brushRef="#br0" timeOffset="172114.6941">30652 16067 1459 0,'0'0'432'0,"0"0"-557"16,0 0-12-16,0 0 27 0,0 0 69 0,0 0 70 15,0 0 54-15,0 0 39 0,0 0 4 0,131 33-13 16,-89-33-25-16,6-7-13 0,8-2-17 0,6-3-11 16,9-2-1-16,6-3-4 0,5-2-1 15,4-1-9-15,4 0-4 0,0-1-6 0,1-1 0 16,1 1 6-16,0 2 0 0,-1-3 8 0,-1 0 1 15,-1 1 2-15,-3 0 1 0,-3 2-1 0,-3 2-5 16,-13 3-9-16,-11 5-8 0,-7-2 6 0,-8 2-7 16,3 2-3-16,2-1-9 0,3 0-12 15,-2-1-2-15,1 1-1 0,0 2 5 0,-4 1-4 16,-5 1-3-16,-7 2-14 0,-3 2-21 0,-7 0-49 16,-5 0-72-16,-5 0-93 0,-5 0-111 0,-4 1-296 15,-2 0-459-15</inkml:trace>
  <inkml:trace contextRef="#ctx0" brushRef="#br0" timeOffset="176593.5165">30064 16931 319 0,'0'0'36'0,"0"0"-10"0,0 0 24 16,0 0 66-16,0 0 67 0,0 0 68 0,0 0 17 15,0 0-40-15,0 0-50 0,0 0-55 0,0 0-26 16,0 0-11-16,-62-68-5 0,55 57-1 0,3 2-4 15,-2-3-10-15,-1 1-4 0,1-2-9 16,-2 0-8-16,-1-2-6 0,-2-2-5 0,0-1-5 16,-1-4-1-16,-4 1 5 0,2-4 0 0,-4 1 2 15,-1-3-4-15,0-3-9 0,-2-2-1 16,-1-4-6-16,0-4-12 0,-3-2 2 0,0-3 3 16,3 1-1-16,1-1 9 0,0 2-4 0,0-1 1 15,1 0 1-15,0 0-6 0,0 1-2 0,0 0-6 16,0 0-1-16,-1 1 3 0,0-3 3 15,-3 0-5-15,1-2 0 0,1-2 4 0,-2-1 5 16,-1-1 2-16,-1 2 3 0,1-1-5 0,-1 0-4 16,2-2 6-16,1 1 6 0,2 3 10 15,0 0 0-15,4 1-3 0,3 2-7 0,2 3-6 16,4 0-2-16,2 0-3 0,0 1-2 0,3 3-2 16,2-2-3-16,1 5 1 0,0 0 0 0,4 3 2 15,2 1 0-15,1 3-1 0,-2 1 0 0,3 0-3 16,2 3 2-16,-1-1 2 0,1 1 0 0,1 5 1 15,0-2-1-15,-2 3-1 0,2 1-2 16,-2 1 3-16,0 0-4 0,-1 4 3 0,-1 1 0 16,1-1-5-16,1 1 8 0,2 3-7 0,-2 0-2 15,2 2 1-15,2 0-8 0,3 1 5 0,0 0 1 16,1 0 2-16,4 0 2 0,0 1 1 16,3 0-1-16,0 1-2 0,1 0 6 0,1 1-6 15,-4 0 2-15,4 0 2 0,-3 1-4 16,-2-1 5-16,-1 0-3 0,-2-1 2 0,-5 1 0 15,3-1 2-15,-5 1 1 0,-1-2-1 0,-5 2 6 0,2-2-4 16,-4 2 3-16,1 0 1 0,-2-1-3 16,0 2 2-16,-2-2-3 0,2 0-2 0,3 2-1 15,-4-1-1-15,0 1-1 0,0 0 1 16,0 0 0-16,0 1-4 0,0-2-1 0,1 2-7 16,0 0-10-16,-1 0-11 0,0 0-19 0,-1 0-15 15,0 0-10-15,0 0-8 0,0 0 3 0,0 0 3 16,-1 0 3-16,-4 0-3 0,3 0-12 0,-1 0-26 15,-4 0-33-15,3 0-21 0,-3 0-12 16,4 0-3-16,-2-1-3 0,4-2-34 0,-1-2-40 16,2-2-13-16,0 0 12 0,0-3 67 0,0-1 124 15,0 0 73-15,0-2 0 0,0 2 0 0,0-2 0 16,0 1 110-16,0 0 40 0,-4 0 13 0,-1 3 0 16,2-1 11-16,-4 0 8 0,1 1 7 15,0 2 1-15,-3-2-4 0,1 2-23 0,3 1-7 16,-2 0-17-16,-1-2-14 0,5 2-15 0,0 3-27 15,-1-1-18-15,3 3-26 0,1 0-25 16,0 1-23-16,0-1-18 0,0 1-4 0,6 0 2 16,-2 0 12-16,6 0 8 0,-1 1 3 0,3 4 3 15,4-1 1-15,-3 2 0 0,6 2 2 0,-1 0-2 16,-2 1 0-16,4 1 0 0,-2 1 1 16,0 1 0-16,-5 0 0 0,0 3-1 0,-2 0 3 15,-3 1 4-15,1 0 2 0,-5 0 4 0,0 2 6 16,-4 1 0-16,0 0 3 0,0 0-1 0,-4 2 1 15,-1 0-2-15,-5 2-3 0,1 2-2 16,-1-1-1-16,-1 1-1 0,-1 1 1 0,-3 1 1 16,1-4-1-16,-1 1-6 0,0-3-1 0,1 0-12 15,-3 1-21-15,5-4-26 0,-5 2-61 0,6-3-82 16,-1-1-145-16,2-2-170 0,3-5-107 0,4-3 4 16</inkml:trace>
  <inkml:trace contextRef="#ctx0" brushRef="#br0" timeOffset="179680.4836">30626 13909 0 0,'0'0'0'0,"0"0"0"0,0 0 0 16,0 0 0-16,0 0 2 0,0 0 162 0,0 0 27 15,0 0 5-15,0 0 1 0,0 0-10 0,0 0-11 16,59-116-6-16,-59 109-14 0,0 0-15 15,0 1-10-15,0 2-14 0,0-1-13 0,0 2-17 16,0-1-16-16,0 2-13 0,-2-1-13 0,0 2-6 16,-2 1-9-16,2-1-13 0,-1-1-12 0,-3 2-11 15,2 0-6-15,-6 0-2 0,-1 3 1 16,-6 4 2-16,-2 1 3 0,-4 3 4 0,-4 1 2 16,1 2 2-16,-1 1 0 0,-3 1 0 0,5 0 3 0,-3 0-2 15,0 0 3-15,4-1-5 0,-1-3-2 16,7 1 0-16,1-2 1 0,2 1-2 0,3-3 0 15,6 0-4-15,0-1-7 0,3-1-4 0,-1 1-7 16,4-3-5-16,0 0-1 0,2 0 2 16,4-1 4-16,0-1 7 0,0 1 6 0,4-2 6 15,1 0 1-15,3 0 6 0,0-1 0 16,-3 1 2-16,4 1-1 0,-8-1-4 0,1 1-2 16,-1 0-4-16,-3 2 1 0,0-1 2 0,-4 2 4 15,0 0 10-15,0 4 7 0,-3-2 7 0,-1 4 0 16,-3 1-1-16,1 3 1 0,-3 1-4 15,-3 2 1-15,-3 3-2 0,2 0-2 0,-2 1-5 16,3 1-1-16,0-2-4 0,2-1-4 0,1-2 0 16,4 0-3-16,0-3 3 0,5 0 0 0,0-2 0 15,0 0-3-15,1 0-7 0,8-3-6 16,2 0-11-16,5-2-13 0,3-1-18 0,3-2-29 16,1-3-36-16,4-2-43 0,-1-1-45 0,4 0-34 15,-1-4-13-15,1-2 10 0,-2-2 32 0,-4-1 37 16,2-2 41-16,-4 0 31 0,-1-3 72 0,-2-2 34 15,-5 0 0-15,1-3 0 0,-5 1 0 0,-3-2 23 16,0-1 149-16,2 1 56 0,-6 0 23 0,3 3 32 16,-3 2 5-16,-2 4-24 0,3 0-50 15,-3 4-54-15,0 2-50 0,1 1-36 0,-1 2-24 16,0 1-19-16,4 1-22 0,-3 0-7 0,0 0-6 16,0 0-1-16,2 0 0 0,-2 2-1 15,0 2 2-15,-1-1 0 0,-1 1 4 0,0 1 1 16,0 0 1-16,0 2 4 0,0 1-1 0,0-2 4 15,0 2-2-15,0 1-2 0,0 0 2 16,0 0-5-16,0-1 3 0,0 1-1 0,0-2-1 16,0-1 0-16,0-1 0 0,0-2 0 0,0-1-3 15,0-1 5-15,0-1 5 0,0 0 9 0,0 0 19 16,0 0 10-16,0-1 6 0,1-4-8 16,4-2-15-16,-1-5-17 0,4-1-10 0,-1-4 0 15,-2 0-2-15,3 1 1 0,1 0 0 0,-4 2-6 16,4 1 0-16,0 4-11 0,1 1-3 0,-1 4 0 15,0 0 1-15,1 3 5 0,-4 1 2 16,3 0 2-16,0 3-6 0,1 3 7 0,-2 1 2 16,-1 2 1-16,-2 0 7 0,3 1-3 0,-3 1 2 15,1 1 1-15,-4-1 0 0,3 2 0 16,-2-2 1-16,-1 0 1 0,3 0-4 0,-2-1 4 0,-1 0-4 16,0-4-1-16,3 0 5 0,-3-2-5 15,0-2 1-15,2-1-1 0,-1-1-5 0,-1 0 6 16,0 0 1-16,5-3 3 0,-3-4 0 15,3-2-3-15,0-4-1 0,-2-1-4 0,4-2 4 16,1 0-2-16,0-2 0 0,1 0 1 0,-1 0-6 16,4 0 2-16,-2 3-1 0,0-1-3 0,1 5 0 15,-3-1 2-15,0 4 4 0,0 3 0 0,-1 0 9 16,-2 3-8-16,-3 2 0 0,2 0 2 0,-2 0-8 16,-2 1 5-16,2 3-2 0,-2 0 1 15,0 1 3-15,-1 2 1 0,0 2 1 0,3-1 2 16,-2 2 2-16,-1-1-3 0,0 2-1 0,1-2 0 15,1 0-6-15,-1 0 5 0,1-2-1 16,-2 0 0-16,1-1 3 0,2-1-2 0,-2-2 1 16,0-1-2-16,3 0 3 0,-3-1-2 0,1-1 2 0,-1 0 5 15,3 0-1-15,-1 0 10 0,1-3 3 16,-1-4-1-16,4-1 3 0,0-3-7 0,-1-3-2 16,3-1-4-16,3-2 0 0,-1-3-4 0,0-1-1 15,0-2-3-15,-1 1-7 0,3 2-3 16,-1 0-9-16,-1 3-8 0,-2 3-4 0,1 3-20 15,-1 1-18-15,-2 3-17 0,0 4-29 0,-4 1-38 16,2 2-61-16,-2 0-94 0,-3 0-105 16,4 4-90-16,-4 0-122 0,0-1 623 0</inkml:trace>
  <inkml:trace contextRef="#ctx0" brushRef="#br0" timeOffset="180199.9435">31565 13898 1485 0,'0'0'81'0,"0"0"24"0,0 0 24 15,0 0-6-15,0 0-16 0,0 0-48 0,0 0-49 16,0 0-25-16,0 0-5 0,0 0 7 0,0 0 13 16,0 0 6-16,0 0 6 0,0 0 2 15,0 92 0-15,0-64 1 0,-5 2 0 0,2 0-2 16,-5 0-2-16,5-1 0 0,-3-1-2 0,2-2 6 15,-3-1 0-15,4-1 0 0,-4-4-6 16,3-1-18-16,-1-4-22 0,3-2-42 0,-1-4-55 0,-1 0-85 16,2-5-126-16,1-1-85 0,0-3-74 0,1 0-12 15</inkml:trace>
  <inkml:trace contextRef="#ctx0" brushRef="#br0" timeOffset="180333.1625">31617 13848 1539 0,'0'0'-72'16,"0"0"-114"-16,0 0-49 0,0 0-25 0,0 0-28 15,0 0-3-15,0 0 84 0</inkml:trace>
  <inkml:trace contextRef="#ctx0" brushRef="#br0" timeOffset="181145.0801">31847 13871 1782 0,'0'0'-140'0,"0"0"-20"0,0 0 9 16,0 0 73-16,0 0 74 0,0 0 31 0,0 0 1 15,0 0-5-15,0 0-8 0,0 0 1 16,119 82-5-16,-109-64-1 0,0 3-3 0,-6-1 1 15,1-2 0-15,-4 2 3 0,0-2 0 0,0 0-2 16,1-4-2-16,0 0-2 0,-1-2-1 0,0-1 0 16,0-2 3-16,-1-2 4 0,1-1 1 0,-1-2 3 15,0-2 6-15,0-2 23 0,0 0 30 16,0 0 31-16,0 0 11 0,0 0-28 0,0-5-37 16,1-3-40-16,-1-1-26 0,4-5-2 0,-2-1 0 15,2-2-3-15,3-4-5 0,-3-3 2 16,4-1-3-16,1 0 5 0,-1 1 0 0,0 0-4 15,3 2 0-15,0 3 3 0,1 2 17 0,0 3 9 16,0 2 5-16,2 3-5 0,-1 1-14 16,0 2-2-16,3 0 3 0,-2 1 2 0,2 2 4 0,-2 0 2 15,-1 3-1-15,1 0-2 0,-3 0 2 0,1 2-2 16,-2 2 2-16,-2-2 1 0,-2 0-3 16,0 1 2-16,-4-2 0 0,-1 0 2 0,1-1 2 15,-2 0-1-15,1 1-3 0,-1 0-4 0,0 0 0 16,0 3 0-16,2 0 5 0,-1 2 1 0,1 1-1 15,0 1-2-15,2 1-3 0,0-2-5 16,1 2 0-16,0 0-9 0,0 1-3 0,1-1 1 16,1-1-8-16,0-1 4 0,0 0-6 0,1-1-2 15,0-3 3-15,0-1 4 0,-1-1 8 16,3-1 9-16,-1 0 7 0,0-1 6 0,0-3 8 16,-3 0 6-16,1-1 3 0,0-4 11 0,-3 0 2 15,3 0 7-15,-4-3 2 0,3 2-7 0,-3-1 4 16,1 0 8-16,-1 1 8 0,-1 2 7 15,0 0-6-15,-1 2-21 0,-1 0-13 0,2 2-10 16,-2-1 0-16,0 2 8 0,0 0-1 0,0 0-2 16,-3 1-11-16,-1-1-12 0,-2 1-8 0,1 0-10 15,-2 2-2-15,-1 0 0 0,1 0 3 0,-2 0 4 16,2 1 2-16,-1 3 1 0,2 3-1 16,-1 1 0-16,0 3 3 0,2-1-3 0,-1 1 3 15,2 1-3-15,-2 1-1 0,4-1 4 0,1 1-5 16,0 0 3-16,1-2 0 0,0 1 3 0,0-2 8 15,3-1-2-15,0-1 1 0,3 0 1 16,0-2-4-16,1-1 4 0,3 0 3 0,1 0-3 16,1-2-5-16,2-2-7 0,0-1-8 0,3 0-1 15,-4-4 22-15,1-1-3 0,-2 0 0 0,-2 0 1 16,2-2-13-16,-2 0 17 0,0-2 13 16,1 0 4-16,-2-2-2 0,-3-1-10 0,0-1-4 15,-4 2 6-15,-2-2-1 0,0 3-23 0,-4-3-54 16,-9 1-93-16,-4 2-126 0,-4 1-131 15,3 5-129-15,7 1 552 0</inkml:trace>
  <inkml:trace contextRef="#ctx0" brushRef="#br0" timeOffset="182903.9465">30593 17717 0 0,'0'0'0'0,"0"0"0"0,0 0 0 0,0 0 0 0,0 0 0 16,0 0 0-16,0 0 140 0,0 0 105 0,0 0-16 15,0 0-44-15,0 0-42 0,0 0-17 0,0 0 4 16,0 0 4-16,11-29-6 0,-11 29-28 0,0 0-30 16,1 2-26-16,-1-2-12 0,0 1-5 0,0-1-5 15,0 1-5-15,0 0-7 0,0 2-10 16,0-1 7-16,1 3 12 0,3 2 10 0,-1 1 12 16,0 3-4-16,3 0-12 0,-3 0-5 0,4 1-3 15,-4-1 1-15,3 0 5 0,-2 1-13 16,2 1-5-16,-2 3-5 0,4-1-2 0,-3 2 10 15,2 2-9-15,0-1 1 0,-4-1-7 0,5 1 2 16,-5-2 12-16,-1 0-4 0,3-1 6 0,-3 0-6 16,-1-1-3-16,0-1-2 0,0-1 4 15,2 0 1-15,-2 1 2 0,0-1 4 0,0-1-10 16,0 0-4-16,0-1 8 0,-1-1-11 0,0-1 8 16,1 2-10-16,0-3-11 0,-1-1-8 15,4 0-16-15,-4-1-4 0,1-1-29 0,0 0-31 16,-1-1-45-16,1-2-66 0,1 2-72 0,-1-3-84 15,3 0-96-15,-2 0 273 0,-1 0 199 0</inkml:trace>
  <inkml:trace contextRef="#ctx0" brushRef="#br0" timeOffset="184027.7486">30490 18241 0 0,'0'0'0'15,"0"0"0"-15,0 0 0 0,0 0 0 0,0 0 0 16,0 0 0-16,0 0 35 0,0 0 112 0,0 0-29 15,0 0 6-15,0 0-27 0,0 0 3 0,0 0-13 16,0 0-37-16,8-10-1 0,-7 10-27 16,0 0 6-16,1 0-4 0,-2 0 11 0,2 0 1 15,3 0-9-15,-2 0 12 0,-2 0-13 0,4 3 4 16,-2-1-1-16,-1 0-12 0,3 1 8 16,-2 0-4-16,0 1 12 0,4-1-4 0,-4 1-2 15,3 1-11-15,-2 0-15 0,2-1 0 0,-1 0 3 16,4 0 9-16,-2 0 1 0,-2-1 4 0,3 0-8 15,0-2-2-15,-3 2 2 0,2-2 2 0,0 0 8 16,-2-1 3-16,3 0-7 0,-2 0 14 16,-1 0-4-16,1 0 18 0,-2-3 9 0,4-2-16 15,-3 0 0-15,3-2-13 0,-1-1 7 0,2-1-8 16,-3 0 10-16,2-3-3 0,1 0-15 16,1-2 4-16,-1 0-15 0,-1 0-9 0,2-1-12 15,-4-2-26-15,3 2-13 0,-2 1-32 16,-2 2-25-16,2-1-37 0,-4 4-88 0,1 1-104 0,-2 3-126 15,0 0 161-15,-2 3 307 0</inkml:trace>
  <inkml:trace contextRef="#ctx0" brushRef="#br0" timeOffset="185645.4275">30819 18396 0 0,'0'0'0'16,"0"0"0"-16,0 0 0 0,0 0 0 15,0 0 0-15,0 0 0 0,0 0 0 0,0 0 0 16,0 0 0-16,0 0 0 0,0 0 0 0,0 0 0 16,0 0 0-16,0 0 0 0,87-43 0 15,-83 40 0-15,-2 2 0 0,1 0 0 0,-1 0 0 16,-2 1 0-16,1-2 0 0,-1 1 0 0,0 1 127 16,0 0 67-16,0 0 2 0,0 0-16 0,0 0-18 15,0 0-17-15,0 0-18 0,0 0-2 0,-2 0-36 16,-2 0-5-16,1 0-29 0,-6 0-6 15,4 0 10-15,-4 0-5 0,-2 0 17 0,-5 0-6 16,3 1 2-16,-5 3-14 0,2 0-3 0,-2-1-9 16,1 2-22-16,2 1 3 0,-1-1-20 15,5-1-7-15,2 0 7 0,0-2-15 0,7 0 4 16,1-1 0-16,1-1-7 0,0 0 7 16,0 0 2-16,0 0-3 0,0 0 3 0,0 0-3 15,0 0-6-15,0 6-4 0,0 0 12 0,2 0 0 16,8 4 9-16,-4-6-11 0,-1 0-11 0,10 4 7 15,-9-2 3-15,10 4 18 0,-2 0-3 0,1-1-9 16,-2 0-7-16,-1 1-7 0,0-1 16 0,3 2-2 16,-3-1 21-16,-6-4 13 0,7 8-4 0,-9-6 29 15,5 6-12-15,-1 1 10 0,-6-9-11 16,-2 8-9-16,0-7-12 0,0 1-16 0,-8 8 16 16,4-10-12-16,-3 1 12 0,-4 6-6 0,2-6-18 15,-3 3 5-15,0 0-10 0,4-6 7 16,-4 3-24-16,4-4-23 0,-2 1-40 0,-1 1-47 15,4-4-6-15,3 0-23 0,-4 0 9 0,8-1-7 16,0 0-32-16,-1-3-26 0,1-6-60 16,0 1-28-16,1-8 75 0,7 8 234 0,4-7 0 15,-2 1 0-15,6 0 0 0,-4 2 0 0,2-2 0 16,3 0 0-16,0 0 0 0,-2 2 0 0,3-1 0 16,-1 2 0-16,-2 0 0 0,1 1 133 15,-2 2 73-15,-2-1-32 0,-3 6-34 0,3-3-24 16,-3 2-8-16,0 1 20 0,-1-1 8 0,-8 4 19 15,4-1-7-15,4 0-9 0,-2-1-15 0,0 1-33 16,-6 1-16-16,0 1-38 0,0 5-15 0,0 0-8 16,-1 5-3-16,-2-5 4 0,-2 0-11 0,1 8-4 15,1-6-17-15,-2 0 9 0,1 8 8 16,0-8-4-16,2 0 2 0,-2 7-24 0,4-7-5 16,-1-1 5-16,1 1 3 0,0-8 4 0,3 6-16 15,2 0-3-15,2-1-16 0,10 1 3 0,-7-6 24 16,4 0 0-16,4-1 28 0,-6-4 0 15,4 1 13-15,-4-2 30 0,2 0 20 0,-8 3 28 16,7-7-1-16,-6 4-11 0,-1 0-19 0,4-7-5 16,-6 8 5-16,-2-2-12 0,0 1 1 0,-3-2-11 15,-6 1-24-15,-4-3 3 0,-1 0 1 16,0 5-2-16,-1-1-3 0,-2-1-7 0,1 3-18 16,-2 1-10-16,2 0-11 0,-2-1-43 15,4 2-51-15,3 1-73 0,-3 1-48 0,4 0-62 16,2 0-54-16,-1 0-42 0,7 0-61 0,0 0 339 15,0 0 127-15</inkml:trace>
  <inkml:trace contextRef="#ctx0" brushRef="#br0" timeOffset="186575.4732">31263 18448 37 0,'0'0'386'0,"0"0"-112"16,0 0-32-16,0 0-18 0,0 0-5 0,0 0-34 15,0 0-76-15,0 0-52 0,0 0-44 0,0 0-9 16,0 0 2-16,0 0 19 0,0 0 8 15,-6 8-13-15,3-3 8 0,-1 3-14 0,-1-1 13 16,0-1 6-16,-1 0-13 0,-3 8-7 0,7-7-20 16,-1 0-3-16,-6 6-4 0,4-6 7 0,3 1 1 15,-3 4-8-15,1-4 8 0,3-1-15 16,0 6 8-16,1-7 5 0,0-1-6 0,0 1 4 16,0-6-18-16,1 2-2 0,7 1-1 0,-1 1 5 15,8-3 11-15,-8-1-7 0,5-2 11 16,1-3-12-16,-2-1 5 0,3 0 20 0,-2-2-4 0,1 0 8 15,-3-3-16-15,2 2 5 0,-5 4-8 0,9-8 14 16,-10 7 15-16,3 0-14 0,4-9 10 16,-5 9-10-16,-1 0 2 0,0 1 14 0,-1-1-6 15,1 1 6-15,-3 0-7 0,4 0-3 0,-8 5 4 16,0 0 14-16,0 0 7 0,7-1-6 16,-2 1 9-16,1 0-19 0,-2 0-3 0,-4 0 6 15,0 2-17-15,0 5 6 0,0 0-24 0,1 7-8 16,-1-7 1-16,0-1-3 0,1 8 23 0,2-8-13 15,-2 1 0-15,2 7-12 0,-2-6-10 16,3-1 21-16,3 7-2 0,0-8 9 0,-3-1-7 16,11 4-11-16,-9-4 14 0,10 1 5 0,-3 0 12 15,2-4-1-15,0 0-7 0,0-2-16 16,0 0-7-16,1 0 14 0,-1 0-14 0,2-2 10 16,1-1-1-16,-4-3-11 0,1 1 26 0,-1-1 7 15,-1 0 29-15,-6 3 21 0,6-4 18 0,-4 3 3 16,-2-1-6-16,1 0-2 0,-8 5-25 15,6-7 1-15,1 1-18 0,-3 0-26 0,4 0 3 0,-8 6-6 16,0 0 10-16,0 0 5 0,0 0-2 16,-2-4-6-16,-5 1-14 0,-2-1 14 0,4 1-12 15,-2 2 12-15,0 1-7 0,3 0-25 0,-4 0 3 16,8 0-15-16,0 0 13 0,0 0-4 16,-4-1-6-16,-2 1-2 0,1 0-4 0,-1 0 20 15,6 0 0-15,0 0 11 0,0 0-2 0,0 0-11 16,0 0 13-16,0 0-7 0,1-2 12 0,6 0 10 15,-2 0-6-15,3 1 2 0,-8 1-13 16,7 0 0-16,-3 0-4 0,3 0 14 0,1 0 7 16,-4 0-10-16,4 0 10 0,-4 0-16 0,3 1 12 15,-3 1 12-15,3 0-7 0,0 0 10 0,5 1-17 16,-8-1 10-16,3 0 9 0,7 2 12 16,-6-4 16-16,10 1-15 0,-5 1 4 0,5-2-14 15,-5 0-4-15,7 0 7 0,-3 0-8 0,4-3 0 16,-1 1-13-16,1-3-2 0,1 1-3 15,-1-2 9-15,1 1 16 0,-1-4-1 0,8-3 16 16,-1-1-9-16,3-4-7 0,-5-1 12 0,-10 0-12 16,-3 1 3-16,-8 1 2 0,-4 1 0 0,-1 0 4 15,-4 2 6-15,-4 2 10 0,-1-1-14 0,-1 3 3 16,0 1-8-16,-2 2-11 0,2 2 10 16,-2 1-15-16,2 3-1 0,-1 0-9 0,0 7-7 0,-2 2 7 15,7-1 7-15,0-1 13 0,-3 6 11 16,6-4-3-16,-5 8-16 0,1 0-8 15,2 3-16-15,-4 5-9 0,5-3 5 0,-3 8-17 16,2-4-7-16,2-1-20 0,0 3-19 0,0-2-15 16,-1 2-53-16,3-2-29 0,0 1-67 0,-1-2-72 15,1-7-78-15,1-5-199 0,0-7 537 0</inkml:trace>
  <inkml:trace contextRef="#ctx0" brushRef="#br0" timeOffset="186757.664">31606 18171 2340 0,'0'0'-35'0,"0"0"-46"0,0 0-19 16,0 0 2-16,0 0 36 0,0 0 34 0,0 0-52 0,0 0-109 15,0 0-242-15,0 0-270 0,0 0 166 0</inkml:trace>
  <inkml:trace contextRef="#ctx0" brushRef="#br0" timeOffset="187945.628">31271 16759 0 0,'0'0'0'15,"0"0"0"-15,0 0 0 0,0 0 0 0,0 0 0 16,0 0 0-16,0 0 170 0,0 0-12 0,0 0 13 16,0 0 18-16,0 0 19 0,0 0 17 0,0 0-4 15,0 0-20-15,-8-12-31 0,8 12-33 16,0 0-25-16,0 0-14 0,0 0-4 0,1 0-4 15,-1 0-4-15,0 0-5 0,1-2-3 0,-1 1-3 16,0-2-16-16,0-3-14 0,1-2-18 16,0-2-14-16,2-3 0 0,-2-1-1 0,0-4 1 0,0-2-3 15,-1-1-1-15,0-1 1 16,0-3 4-16,0-2 2 0,0-1 1 0,-2-4 0 0,1-3 4 16,-4-2 0-16,4 0 3 0,-1-1 0 15,0-1 0-15,-2-2 0 0,3 0-1 0,0-2-3 16,-1-2 6-16,1 0 2 0,-3-1-4 0,2 0 4 15,2-2-7-15,-4-1-6 0,2 1 7 0,-3-4-6 16,2 0 2-16,-3-2 2 0,2-1-4 0,-3 0-2 16,-2-2-2-16,4 1 3 0,-2 1 0 15,-1 0-2-15,2 0-2 0,-1 4-5 0,0-1 1 16,3 2 1-16,-3 2 1 0,3-1-3 0,2 0-3 16,-2-2-1-16,3 1 0 0,1 0 2 15,0 0-2-15,0 0 1 0,0 2-3 0,0-1 4 16,0-1-1-16,0 2 0 0,0-4 1 0,0 5-4 15,0-2 0-15,0 0 0 0,0 0 1 0,1-2 0 16,3 1 0-16,0-1 1 0,-2 3-2 0,3-1 0 16,-2 2 0-16,0 1 0 0,3 3 5 15,-2 1-6-15,4 0 6 0,-2 4-1 0,0-1-5 16,2 2 8-16,0 2-8 0,-2 2 2 16,1 2 0-16,2 0-1 0,-2 1-2 0,0-2 1 15,1 0 2-15,-1 2-8 0,-3 0 9 0,3 4-1 16,-3 0-2-16,1 3 8 0,-2 0-5 0,-1 0-2 15,3 3 2-15,-2-1-3 0,3 1 0 0,-1 1-1 16,2-1 0-16,-2 1-4 0,3 2 3 0,3-1 3 16,-2 2-2-16,0 2 8 0,0-1-4 15,0 2-1-15,-3 0 0 0,2 0-3 0,-1 1-2 16,0 0 2-16,-1 2 2 0,1-1-4 0,-4 3 4 16,2-2 2-16,-3 2-2 0,0-1 4 0,-1 0-2 15,1-2-1-15,-1 2 2 0,-1-1-1 16,3-1-1-16,-3 1-1 0,0 1 0 0,0-2-5 15,1 3 5-15,-1-3 0 0,1 1 0 0,1 0 6 16,-1 0-5-16,1 1-1 0,2 0 0 16,-2-1-7-16,-1 2 5 0,0 0 1 0,0 1 1 0,0 0-1 15,2 0 3-15,-2 0-2 0,0 2-2 16,0 0 8-16,0 1-6 0,-1 0-1 0,1 1 0 16,-1 2-4-16,0-2 3 0,0 2 0 0,2 0-2 15,-2-2-4-15,0 2 3 0,0 0-1 16,0 0 1-16,0-1 9 0,0 1-10 0,0 0-3 0,0 0-3 15,0-1-16-15,0 2-1 16,0 0-14-16,0-1-20 0,0 1-30 0,-2 0-44 0,2-1-59 16,0 1-102-16,0-1-146 0,0 1-171 0,0 0-189 15,0 0 194-15</inkml:trace>
  <inkml:trace contextRef="#ctx0" brushRef="#br0" timeOffset="188645.6624">30691 12218 218 0,'0'0'342'16,"0"0"-292"-16,0 0-6 0,0 0-5 16,0 0-20-16,0 0-6 0,0 0 2 0,0 0 19 15,0 0 17-15,0 0 36 0,0 0 38 16,0 0 35-16,0 0 22 0,0 0 1 0,15-22-22 15,-7 15-34-15,2 1-25 0,1-4-25 0,2 1-22 16,6-4-5-16,2-2-12 0,5 2-12 0,-1-1-6 16,6-1-11-16,6 0-5 0,1 0-3 15,-1 0-4-15,7-1 0 0,0 0 1 0,0 3 2 16,4-1-2-16,-6 4 0 0,1 2-2 0,-5 1-5 16,-1 1-2-16,-6 3-15 0,-2-2-9 0,-4 2-12 15,-3 1-18-15,-2 0-25 0,-2 1-58 16,-6 1-100-16,-2 0-133 0,-1 6-144 0,-7-2-106 0,2-1 631 15</inkml:trace>
  <inkml:trace contextRef="#ctx0" brushRef="#br0" timeOffset="189275.3108">31009 12177 24 0,'0'0'14'0,"0"0"-14"16,0 0 2-16,0 0 5 0,0 0 8 0,0 0 41 15,0 0 53-15,0 0 64 0,0 0 55 0,0 0 16 16,0 0-1-16,0 0-24 0,0 0-35 0,0 0-27 15,42-72-34-15,-42 72-31 0,0 0-30 16,0 0-33-16,0 3-28 0,0 0-8 0,0 5 0 16,0 3 8-16,0 6 16 0,0 6 1 0,0 1-1 15,0 7 2-15,0 1-5 0,0 3-2 16,1 0 0-16,0-1-2 0,3-1 1 0,-3 0 2 0,1-2 2 16,-2-2-2-16,1-1-2 0,-1-2-3 15,0-2-8-15,0-3-12 0,0-1-15 0,-1-4-31 16,-2-1-43-16,2-4-79 0,1-4-129 0,0-2-128 15,0-3-95-15,0 0 29 0</inkml:trace>
  <inkml:trace contextRef="#ctx0" brushRef="#br0" timeOffset="189638.7931">31277 12327 1380 0,'0'0'977'0,"0"0"-1005"0,0 0-46 0,0 0 0 15,0 0 2-15,0 0 23 0,0 0 40 16,0 0 3-16,0 0 3 0,0 0-1 0,129-47-8 16,-111 43-10-16,-3-2-13 0,0 1-2 0,-3 0 5 15,-3-2 14-15,-1 1 14 0,-3 0 12 0,1 1 12 16,-3-1 6-16,-1 1 7 0,-2 1 0 16,1 0 0-16,0 1-2 0,-1 0 2 0,0 1 4 15,0 0 4-15,0-1 4 0,0 1 4 0,-1-1-4 16,0 1-6-16,-2 1-7 0,-2-1-6 0,2 1-5 15,0 1-6-15,-3 0-9 0,3 0-10 16,-4 1-7-16,0 6-3 0,-2 2 1 0,-1 4 7 16,-3 2 2-16,1 1 5 0,1 3-1 0,-3 1 0 15,0-1 0-15,3 2 0 0,0-1 0 0,5-1-2 16,-1-1 0-16,1-1-1 0,5-1-3 16,1-1 2-16,0-1-10 0,7 0-7 0,3-1-24 0,2-1-43 15,7-2-48-15,2-1-95 0,0-4-138 16,7-3-145-16,-8 0-140 0,-7-2 343 0</inkml:trace>
  <inkml:trace contextRef="#ctx0" brushRef="#br0" timeOffset="190233.9158">31783 12323 1716 0,'0'0'247'0,"0"0"-76"0,0 0-39 16,0 0-67-16,0 0-48 0,0 0-23 15,0 0-4-15,0 0 3 0,0 0 2 0,0 0 6 16,0 0 0-16,0 0 4 0,0 0-1 0,0 0 3 15,-70 63-2-15,58-48 0 0,2-1 4 0,-1 0-6 16,1-2 0-16,1 0-1 0,1-1-5 16,5-3 3-16,1 0-2 0,1-2-4 0,1-2-11 15,0-3-5-15,0 0-8 0,4-1-2 0,3 0 1 16,2-1-10-16,3-6-10 0,2-4-22 0,5-2-28 16,2-4-23-16,6-5-36 0,-3-3-35 15,6-4-52-15,-1-2-43 0,0-4 1 0,-1 0 47 16,-3 1 92-16,-5-1 90 0,-2 3 104 0,-5 0 99 15,-2 4 118-15,-1 2 70 0,-4 3 10 0,-3 1-38 16,-1 2-84-16,1 4-54 0,-3 1-33 0,0 3-27 16,0 2-13-16,0 5-9 0,-3 2-15 15,2 1-26-15,0 2-34 0,1 0-39 0,-1 4-9 16,-2 3 6-16,-2 7 14 0,0 4 28 0,-3 4 3 16,-1 4 0-16,0 1 2 0,-1 0-7 15,-1 2 1-15,2 2-1 0,-1 0-3 16,-1 0 7-16,2-1-1 0,3 0-1 0,-1-4-1 0,0-1-4 15,5-4 0-15,2-4 1 0,0-1 2 0,0-2-4 16,0-5-2-16,0-1-5 0,1-3-1 16,5-1 6-16,-3-3 4 0,0-1 5 0,3 0 4 15,1 0 1-15,-1-7 0 0,5-1-5 0,1-5-7 16,3-3-15-16,-3-2-7 0,3-3-6 16,-2 2-4-16,-1-2 10 0,2 3 3 0,-2 2 4 15,-2 4 1-15,1 5-6 0,-5 2-2 0,3 3 0 0,1 1 5 16,0 1-3-16,0 0 4 0,1 6-1 15,-2 2 0-15,0 3 10 0,-1 1 4 0,1 3 2 16,-4 0 3-16,2 1-5 0,-3 1 0 0,2 0 2 16,-2-1 1-16,-1 1 0 0,1-2-6 15,-1-3-10-15,2 1-14 0,-2-4-19 0,1 0-32 16,1-2-43-16,-1-1-61 0,2-2-70 0,-3-1-86 16,4-2-76-16,-4-1-73 0,0 0 162 0</inkml:trace>
  <inkml:trace contextRef="#ctx0" brushRef="#br0" timeOffset="191044.1567">32379 12243 985 0,'0'0'104'0,"0"0"-27"0,0 0-10 0,0 0-28 0,0 0-18 15,0 0 5-15,0 0 8 0,0 0 1 16,0 0-11-16,0 0-11 0,0 0-10 0,0 0-6 0,0 0 10 15,0-10 11-15,0 14 9 0,0 1 7 16,0 1-3-16,0 1-7 0,0 0-3 0,1 1-6 16,0 1-8-16,0 1 3 0,1-1-1 15,2-2-2-15,-2 2 0 0,-1-2-2 0,1 1-1 16,-1-2 4-16,1 0 5 0,0 0 2 0,-2 0 4 16,1 1 5-16,-1-1 2 0,0 3 5 0,0-1-1 15,1-1-4-15,-1 1-6 0,0 0-6 16,0 0-4-16,0-1-2 0,0 0 3 0,1-3-3 15,0 1 0-15,-1-3-2 0,1 0-1 0,-1 0 2 16,0-2 7-16,0 0 16 0,0 0 18 0,0 0 19 16,0 0 16-16,0 0 11 0,0 0 4 15,0 0-17-15,0-4-23 0,0-2-28 0,0 0-25 16,0-4-6-16,0-1-1 0,1-3 2 0,1-1 0 16,0-2-2-16,-1 0-4 0,1-2-2 15,0 0 3-15,5 3-2 0,-3-1 3 0,2 4-3 0,-2 1-5 16,3 3-2-16,1 0-6 0,-2 2-5 15,5 1 2-15,0 0 4 0,2 3 4 0,0 0 6 16,-1 2 3-16,3 1 15 0,-2 0 1 0,-2 0-2 16,-1 1-5-16,-1 3-13 0,-3-1-1 15,1 2 2-15,0 0 5 0,-2-1-3 0,3 3 1 16,-1-2 0-16,-1 0 1 0,-1 1 3 0,-2 1 0 16,3-1 0-16,-3-1-2 0,0 1 3 0,1 0 0 15,-1-1 4-15,-2-1 1 0,4 1-4 16,-3-1 1-16,0-2-1 0,-1-1 2 0,3 1 2 15,-1-2 3-15,-2 0 2 0,1 0-6 0,1-2 0 16,1-3-5-16,-1-2-2 0,2-1 1 0,-1-2-3 16,3 0 2-16,-3-2-1 0,2 1 2 15,-2-1 3-15,0 2 0 0,1 0-1 0,-3 2-1 16,1 2 0-16,1 2-3 0,-3 1-6 0,0 2-11 16,0-1-20-16,-1 2 0 0,0 0 9 0,0 3 12 15,0 0 23-15,0 2 7 0,0 3 1 0,0 2-1 16,0 0 0-16,0 3-5 0,0-1 0 15,0 1 1-15,0 1-5 0,1-1 2 0,3-1-3 16,-2-1 0-16,1-2 1 0,3-1 2 0,-2 0 0 16,4-3 2-16,0-2 3 0,-1-2-2 0,3-1 1 15,-1 0-4-15,2-1-10 0,0-4-5 0,0-2-4 16,1-3 0-16,-1 0 7 0,-1-1 6 16,-3-2 6-16,0-1 6 0,-2 1 4 0,-1 0 4 15,-3 1-1-15,-1 2-3 0,0-1-12 0,-3 3-20 16,-4-1-21-16,-1 4-29 0,-1 0-11 15,-1 0-17-15,2 2-23 0,-2-2-57 0,1 1-121 16,-1 1-169-16,3 1-196 0,4 1 477 0</inkml:trace>
  <inkml:trace contextRef="#ctx0" brushRef="#br0" timeOffset="191604.3318">32969 11806 2398 0,'0'0'-3'0,"0"0"-31"0,0 0-35 16,0 0-10-16,0 0 4 0,0 0 29 0,0 0 31 16,0 0 8-16,0 0 2 0,0 0 3 0,0 0 1 15,0 0 3-15,34 133 0 0,-29-106 0 16,-3 3 0-16,0-1-4 0,-2 2 5 0,0-2 2 16,0 0 3-16,-1-2 2 0,-4 2-2 0,2-3 0 15,-2 0-2-15,-1-2 0 0,4 0 1 0,0-2 1 16,-1 0-4-16,2-3-14 0,1-1-11 15,0-4-27-15,0-1-22 0,1-2-20 0,2-3-8 16,0-4 13-16,0-1 21 0,3-3 20 16,-1 0-8-16,1-6-22 0,1-3-30 0,0-4-18 0,3-2 16 15,-2-3 31-15,2-2 34 0,1 0 39 16,-2 1 34-16,-1 0 33 0,-2 3 19 0,1 3 7 16,-1 4-19-16,-3 0-31 0,-2 5-29 0,2 1-23 15,-1 3-3-15,-1 0 8 0,0 0 19 0,-1 5 19 16,0 1 1-16,0 1 0 0,0 2-9 0,-1 1-9 15,0 2-3-15,-1-1-5 0,-1 1-1 16,3-1-3-16,0 2 1 0,0-3-2 0,2 1 1 16,2-2 4-16,2-2-3 0,2 0-3 0,1-3-10 15,2 0-9-15,2-3-4 0,1-1 1 16,0 0 7-16,2-5 7 0,-1-2 7 0,-5 2 3 16,3-2 7-16,-5 3 11 0,-1-4 19 0,-1 1 6 15,0-1 24-15,2-4-8 0,-2-1 12 0,0-5-6 16,-3 1-20-16,-3 1 0 0,0 1-29 15,-3 2-3-15,-6 2-12 0,-2 5-6 0,-2 1-9 0,-4 1-2 16,3 3 1-16,-3 1 1 0,1 0 1 16,1 1 3-16,-1 4-1 0,2 0-9 0,2 2-33 15,0 0-45-15,2 0-59 0,2-1-62 0,0 1-59 16,4-1-62-16,0-2-12 0,3 1-7 16,1-3 241-16,0 0 115 0,1-2 0 0</inkml:trace>
  <inkml:trace contextRef="#ctx0" brushRef="#br0" timeOffset="191738.7481">33293 12198 0 0,'0'0'0'0,"0"0"0"0,0 0 0 0,0 0 0 15,0 0 99-15,0 0-8 0,0 0-25 0,0 0-19 16,-57 129-9-16,44-99 1 0,-3 6-19 16,1 3-73-16,-2 5-106 0,6-10-29 0,2-12 188 0</inkml:trace>
  <inkml:trace contextRef="#ctx0" brushRef="#br0" timeOffset="193402.0916">31661 17020 909 0,'0'0'172'15,"0"0"-131"-15,0 0 23 0,0 0 75 0,0 0 55 16,0 0 36-16,0 0-16 0,0 0-57 0,0 0-57 16,0 0-31-16,0 0-11 0,0 0 0 15,0 0 6-15,-51-19-1 0,42 14-8 0,3-1-6 16,-2 0-10-16,-2-1-4 0,0-1-5 0,0-2-3 16,-3 0-4-16,-1-2-6 0,0 0 5 15,-3-2-7-15,1 0 5 0,-3-1 1 0,-5 2-6 16,0-4 8-16,-4 0-2 0,-2-1 4 0,-2-1 0 15,-1 0 0-15,-3-2 1 0,1-1-3 0,-3-1 8 16,-1 0-5-16,2-2-1 0,-1 0 1 16,-1-2-5-16,-2-3-4 0,1-1-4 0,0-1-2 15,-3-2-8-15,1 0 7 0,-4-1-3 0,1-1-3 16,-4 1 6-16,-3-2-7 0,-5 0 1 0,0 1 3 16,-3-3-1-16,-2 3 6 0,-3-3-4 0,2-1 2 15,-2 0-4-15,-2 0-2 0,1-3 0 0,-2 1-4 16,-1-3 6-16,2-2-6 0,-1-2 4 15,-1-1 1-15,0 0-5 0,5-1 6 0,-1 1-3 16,2-1 1-16,2 0 4 0,4 2-2 0,-1 1 0 16,2-2-3-16,1 1 0 0,-1 3-3 0,2-3 2 15,1 0 2-15,3-1-4 0,0-2 1 16,5-4-2-16,-3 2-1 0,3-1 7 0,0 1-1 16,3-1 4-16,1-1 0 0,2 2-6 0,3-2-3 15,0 2 0-15,4-1 2 0,0 2-3 16,2-1 4-16,0-1-3 0,0 0-1 0,1 1 4 15,3 0-3-15,1 0 3 0,5 3 0 0,0 0-2 16,3 2 1-16,2 0-2 0,0 2 0 16,2 2 0-16,2 3 3 0,0 0-2 0,3 2-2 15,2-1 3-15,0 0-2 0,1-2 1 0,3 4 6 16,-1 1-8-16,2 1 1 0,1 1 0 0,0 4-4 16,0-2 5-16,0 3 1 0,0 1-1 0,1 3 0 15,0 1 4-15,2 2-1 0,0 2 2 0,0 1 5 16,-1 2-8-16,2 1 0 0,0 0 0 15,-2 3-2-15,4 0 0 0,-3 4 2 0,4-1-2 16,-3 3-6-16,3 0 4 0,-3 0-1 0,3 3 1 16,-1 0 7-16,1 2-7 0,0-1 0 0,-2 1-1 15,1 1-7-15,1 1 9 0,-2-1 0 16,1 1 1-16,-3 0-1 0,2-1 1 0,-1 2-1 16,-2 0 0-16,2 0 7 0,1-1-7 0,-3 2 2 15,2-2-2-15,0 1-3 0,1-2 5 0,0 1-1 16,2 1 1-16,-2-2-4 0,3 1 1 15,-2 1 0-15,-1-2 1 0,3 2 4 0,-4 1-7 16,2-1 2-16,-4 1-1 0,2 0-7 0,-3 0 9 16,1 0-1-16,0 0-2 0,-2 0 2 15,0 0-7-15,0 0-6 0,0 0-2 0,0 0-1 16,0 0-6-16,0 0-6 0,0 0-7 0,0 0-19 16,-2 0-17-16,2 0-25 0,0 0-28 0,0 0-26 15,0 0-37-15,0-1-54 0,-2-1-79 0,2 2-98 16,0-1-76-16,-1-2-48 0,-1 2 25 15,2-1 519-15</inkml:trace>
  <inkml:trace contextRef="#ctx0" brushRef="#br0" timeOffset="193723.1275">28272 12797 0 0,'0'0'0'16,"0"0"159"-16,0 0 260 0,0 0-8 0,0 0-35 15,0 0-71-15,0 0-62 0,0 0-46 0,0 0-29 16,0 0-20-16,0 0-20 0,0 0-29 15,0 0-24-15,0 0-20 0,-37-69-11 0,35 68-10 16,1 0-10-16,1 1-12 0,0 0-17 0,0-1-8 16,0 1-9-16,1 0 0 0,2 0 9 0,0 0 1 15,3 0 9-15,1 1 3 0,1 1 0 16,2 2 2-16,1-2-1 0,4 0 1 0,-2 1-1 16,6-1 1-16,1 1-1 0,2 1 1 0,0-1 4 15,2 2-4-15,-3 0 0 0,-3 2-1 16,-2 0-5-16,-2 1 4 0,-4 0 1 0,-3 2 0 15,1-1-1-15,-7 1 2 0,0 0-1 0,-1 3 4 0,-1 1 6 16,-4 3 0-16,-5 3 2 0,-1 2-5 16,-4 2-4-16,1 1 1 0,-2 0-3 0,0 2-12 15,0-1-14-15,-1 1-28 0,4 0-42 0,1 0-59 16,3 0-102-16,0-1-209 0,7-6-314 16,-1-8-281-16</inkml:trace>
  <inkml:trace contextRef="#ctx0" brushRef="#br0" timeOffset="197652.5463">28791 12417 0 0,'0'0'0'16,"0"0"0"-16,0 0 0 0,0 0 51 16,0 0 25-16,0 0 19 0,0 0 18 0,0 0 23 15,0 0 20-15,0 0 4 0,0 0-2 0,0 0-3 16,50-87-4-16,-47 81-2 0,-3 1 4 0,1 0-6 15,-1 0-15-15,0-1-22 0,0 1-29 16,0-1-12-16,0 1-12 0,0 0-10 0,-1-1-8 16,-3 1-7-16,2 0-5 0,0 1-6 0,0 3 1 15,-1-1-2-15,-1-1-3 0,2 1 2 0,-5-1-4 16,3 2-5-16,-4 1-6 0,-1 0-5 0,0 0-3 16,-2 0 0-16,-1 4 0 0,1 3-1 15,-4 2 7-15,0 1-1 0,-3 3 3 0,4-1 4 16,-3 4-5-16,3 0-1 0,-3 1 0 0,5 2-3 15,-2 2 2-15,3 0 0 0,1-1-2 0,3 0-4 16,-1-2 1-16,6 0 0 0,-1-2 0 16,1 0-1-16,2-1-1 0,0-1-3 0,5 0-1 15,1-2 3-15,0-1-2 0,5 0 0 0,-1-2-2 16,2-1-6-16,2 2-8 0,-1-3-10 16,0-1-3-16,0-2 0 0,-2 0-3 0,-1 0 4 15,-4-1 4-15,1 0 2 0,-5 0 6 0,-1 0 5 16,0 0 4-16,-1 2 11 0,0 1 14 0,-2 1 9 15,-6 5 7-15,1 2 5 0,-6 2-7 16,1 4 0-16,1 0-2 0,-4 1-4 0,1 1 5 16,1 0-2-16,0-1 0 0,2-2-4 0,-2-1-6 15,4 2-2-15,1-2-2 0,1-3 0 0,0 0-3 16,6-2 0-16,-1-1-6 0,2-4-6 0,0 2 0 16,2-3-8-16,7 0-5 0,2-3-6 0,6-1-17 15,1-2-13-15,6-1-23 0,-1 0-43 16,7-6-54-16,0-1-73 0,1-2-60 0,0-1-47 15,1 1-32-15,-5 2 12 0,-11 1 378 0</inkml:trace>
  <inkml:trace contextRef="#ctx0" brushRef="#br0" timeOffset="198685.4708">28970 12552 0 0,'0'0'0'0,"0"0"0"0,0 0 0 0,0 0 113 16,0 0 142-16,0 0 36 0,0 0-9 0,0 0-19 15,0 0-18-15,0 0-41 0,0 0-32 0,0 0-24 16,0 0-39-16,10-30-33 0,-10 30-27 15,0 0-23-15,0 0-17 0,0 0-10 0,-1 0-5 16,1 3-3-16,0 1 3 0,-3 2 4 0,-2 5 6 16,2 2 7-16,-6 3 2 0,2 1 2 15,-2 3 1-15,1 3 2 0,-4 0-1 0,2 1 1 16,-1-1 0-16,3 0-5 0,0 0-3 0,1-1-4 16,3-1-3-16,-2-1 0 0,4 0 1 15,2-3 0-15,0-1-3 0,0-1 1 0,0-2-2 16,2-1-1-16,5-2-1 0,-1 0-7 0,3-4-3 15,1 0-7-15,4-3-6 0,-1-2-3 0,1-1-5 16,2 0-6-16,0-1-10 0,-1-5-8 16,2-1-6-16,-3-4 1 0,3 0 10 0,-4-3 6 15,4-1 11-15,-4-2 7 0,0-1 7 0,1 0 14 16,-4 1 6-16,-1-1 8 0,-3 5 10 0,0 0 14 16,-3 5 21-16,-3 2 20 0,0 2 12 0,0 2-3 15,0 2-15-15,0 0-22 0,0 0-20 16,0 0-17-16,0 0-10 0,0 4-3 0,-1 2 3 15,-1 1 4-15,-1 4 1 0,0 1 2 0,1 4 0 16,-2-1-2-16,0 2 1 0,3-1-1 16,-2-2 0-16,2-1 2 0,1 0-2 0,0-1-1 0,0-3 1 15,0-1 0-15,0-2-2 0,3-1 0 16,-2-3-2-16,1 1-5 0,1-3-1 0,-1 0 0 16,0 0 6-16,-1 0 12 0,1-4 6 15,3-3 2-15,-2-3-4 0,1-2-7 0,1-3-5 16,-3 0 1-16,-1-4 2 0,-1 0-1 0,0-3 4 15,0-1-3-15,0-2 1 0,0 4 6 0,-1 2 6 16,0 2 11-16,0 5 5 0,-1 1 3 0,2 4-6 16,0 3-8-16,0 1-13 0,3 1-11 15,2 1-5-15,1 1-4 0,2 0 2 0,1 0 2 16,2 0 1-16,-2 3 1 0,1 2 0 0,0 1 0 16,-2-1 1-16,-2 2 1 0,2 2 1 0,-4-2 1 15,2 1 1-15,-3 0 0 0,1 2 1 16,-1-1 1-16,-1 2 0 0,0-3 1 0,2 2 0 15,-2 1-2-15,1-4 1 0,-3 1 0 16,1-1-1-16,0-1 1 0,3-2 0 0,-3-4 1 16,0 0 0-16,-1 0 9 0,1 0 7 0,0 0 14 15,-1-2 3-15,1-3-6 0,2-5-8 0,1-3-14 16,-1-3-8-16,4-2-6 0,-1-2 1 0,0-1 1 16,-2 5-1-16,2 0 2 0,-2 3-1 0,0 2-3 15,0 4-6-15,-1 3-6 0,1 1-2 16,-2 1-5-16,0 2 0 0,2 0 2 0,-1 0 3 15,-1 2 2-15,3 1 6 0,-3-1 6 0,1 4 0 16,0-2 3-16,1 1 3 0,-2 1 0 0,0 0 2 16,2 0 3-16,-2 0-2 0,0 0 2 15,-1 1-1-15,2-2-1 0,0 0-1 0,0 1 1 16,-1-2-2-16,3 1 0 0,-2 0-1 0,-1-1-10 16,3 2-9-16,-2-1-15 0,2 1-19 0,0 0-16 15,0-1-18-15,0 1-17 0,-3-1-32 16,4 0-29-16,-3 1-32 0,-2-1-25 0,2 3-7 0,0-3 2 15,-3 2 21-15,0 0 26 0,0 1 18 16,0 0 1-16,0-1-4 0,-3 0 47 0,0 1 118 16,2-2 0-16,1-1 0 0</inkml:trace>
  <inkml:trace contextRef="#ctx0" brushRef="#br0" timeOffset="200271.3066">29590 12629 0 0,'0'0'157'0,"0"0"101"0,0 0 11 16,0 0-1-16,0 0-7 0,0 0-3 15,0 0-31-15,0 0-55 0,0 0-62 0,0 0-49 16,0 0-40-16,0 0-38 0,0 0-10 0,0 0 6 16,-15-20 8-16,14 30 22 0,-1 4 7 0,-1 0 0 15,2 3-1-15,-2 1-4 0,0-3 0 16,0 0-3-16,2 2 3 0,1-2-4 0,-1-2-2 16,0-2 0-16,1-1-5 0,0-3 3 15,0-1 1-15,0-3 0 0,0 1 3 0,0-2 5 0,0-2 7 16,0 0 6-16,0 0 14 0,0 0 0 15,0 0-2-15,1-3-4 0,0 0-13 0,3-3-9 16,0 0-6-16,0-4-4 0,3-1 2 0,-1 0-1 16,0 1-1-16,0-2-1 0,-2 0 2 0,1 3-1 15,-2 0 3-15,-2 2 4 0,0 0-3 16,-1 3 7-16,0-1-1 0,0 2 3 0,0-1 2 16,0 1 0-16,0 0 1 0,0 1-2 0,0 0 1 15,0 1-6-15,0-1-6 0,0 1-2 0,0 1-7 16,0 0 2-16,0 0 1 0,0 0-2 15,0 0 4-15,0 0 0 0,0 0 1 0,0 0 0 16,0 0 5-16,0 0 0 0,0 0 1 0,0 0 6 16,0 0-3-16,0 0 6 0,0-1-1 15,0 0-4-15,0 0 2 0,0 0-10 0,0-3-1 16,0 1-2-16,0-1-2 0,0-2 1 0,0 0-1 16,1-1 4-16,4-1-5 0,-3 5 8 0,0-2 1 15,-1 1-1-15,0 1 4 0,3 0-9 0,-1 2-4 16,-1 0-2-16,4 0 0 0,-3 1-2 15,5 0 0-15,-4 0 2 0,4 0-8 0,-1 1 9 0,-2 3-1 16,4 0 0-16,-3 0 7 0,-1 1-3 16,3-2-1-16,-2 4 2 0,-1 0 0 0,-2-1 0 15,3-1-1-15,-5 1 2 0,3-2-6 0,-2 1 5 16,0 0 1-16,-1-2 0 0,-1 1 6 16,0-2-3-16,0 0-1 0,0-1 0 0,0 1-1 15,0-2 3-15,0 0 3 0,0 0 1 0,0 0-3 16,0 0 1-16,0 0-1 0,1-3-8 0,-1-3-1 15,1-1-10-15,2-4-4 0,2-1 3 16,-2-4 3-16,2 1 6 0,-1 1 1 0,-2 2 4 16,2 3-2-16,-1 3 1 0,-2 1-2 0,0 2-3 15,0 2 2-15,2 0-5 0,-3 1-1 16,2 0-1-16,-1 0-7 0,1 0 6 0,-1 1 2 16,4 2 4-16,-2 2 5 0,-1 0-1 0,1 0 5 15,1 3-2-15,-2-2 2 0,5 2 0 0,-4 1-2 16,0 0 0-16,3-2-3 0,-3 0 4 0,3 0 0 15,-3-1 1-15,3-2 1 0,-3-1 0 16,-1-2 1-16,0 1-1 0,1-2 3 0,-1 0 0 16,0 0 2-16,-1 0 3 0,5-2 0 0,-3-2 1 15,5-3-4-15,-3-4-4 0,3 1-2 16,-1-1-5-16,-2 0 0 0,3 0-2 0,-5 0 2 0,4 2 0 16,-5 1 1-16,4 1-1 0,-4 2-5 15,0 1 0-15,3 1-3 0,-4 1 0 0,1 1 5 16,-2 1-1-16,1 0 0 0,-1 0-1 0,0 0 0 15,0 0-5-15,0 0-1 0,0 0 4 16,0 1-1-16,0 1 8 0,1 1 2 0,2 0-1 16,-1 2-1-16,0-1 1 0,0 2 1 0,0 0 2 15,3 0-1-15,-2-2 0 0,2 1 1 0,-1-1 3 16,-2-2-6-16,3 1 4 0,-2-1-1 16,-1-2-1-16,3 0 5 0,-3 0 0 0,0 0 2 15,-1 0 4-15,2 0 0 0,-1 0 5 0,0 0 3 16,0-3-1-16,-1-1-3 0,0-1-3 15,0 0-3-15,3-2-5 0,-2 0 1 0,0-3-4 16,0 3-2-16,3-2 1 0,-2 0-6 0,3 0 1 16,-2-1-2-16,3 1-2 0,-3 1 1 0,4 0 0 15,-3 2 3-15,2 1-1 0,-1 0 6 0,-2 1-7 16,2 2-1-16,-3 0-2 0,-2 1-7 0,1 1 4 16,2 0-1-16,-2 0 0 0,-1 0-1 15,0 0 4-15,-1 2 3 0,0 4 4 0,0 0 5 16,0 1 0-16,0 5-1 0,0-1 1 0,0 4 0 15,0-1 0-15,0 1-1 0,0-1-1 0,0 0 1 16,1-1 0-16,1-1 0 0,2-2 2 16,-3-2 0-16,1-1 0 0,-2-2 1 0,1 0 1 15,-1-4 2-15,1-1 8 0,-1 0 10 0,0 0 12 16,2 0 9-16,-2-1-10 0,2-5-15 16,-1-2-20-16,1 0-14 0,-1-4-3 0,5-1 3 15,-2-2 4-15,2-2-1 0,-1 0 0 0,2-1-1 16,-2 2-2-16,4-1 4 0,-1 3 1 0,0 1 1 15,-3 1 1-15,4 1 1 0,0 0 1 16,-2 3 1-16,-1-1 5 0,2 2-3 0,0 2 5 16,-5-1 2-16,3 1-1 0,-3 2 4 0,2-1-2 15,-2 2-1-15,0-1-1 0,-2 2-2 0,3 0-1 16,-4-1-2-16,1 2 3 0,-1 0-3 0,0 0 5 16,0 0 2-16,0 0-1 0,0 0 6 0,0 0-4 15,-1 0-4-15,-2 0-9 0,2 0-11 16,0 4-5-16,-2 0 0 0,-3 3 8 0,1 1 2 15,-2 3 9-15,-3 2 6 0,1 0 0 0,0 2 6 16,3 1-5-16,-1 2 0 0,-2-2 1 0,4 3-4 16,-1 1 4-16,2-3-3 0,-1-1 1 15,4 0 1-15,1-2-2 0,0-2 2 0,0-1-2 16,0-2 2-16,0 0-1 0,2-2 3 0,4-1 1 16,0-3 1-16,0 1 3 0,5-3-4 15,1-1-3-15,3 0-10 0,-1-4-17 0,5-2-18 16,-1-2-34-16,3-5-46 0,-2 0-86 0,2-2-152 15,-6 5-222-15,-6 1-432 0</inkml:trace>
  <inkml:trace contextRef="#ctx0" brushRef="#br0" timeOffset="200508.1788">30036 12069 2530 0,'0'0'3'0,"0"0"8"16,0 0-19-16,0 0-26 0,0 0-14 15,0 0 3-15,0 0 14 0,0 0 5 0,0 0-3 16,0 0-18-16,128-87-20 0,-114 87-15 0,1 7-22 16,-3 3-32-16,-3 5-51 0,-4 1-57 15,1 5-71-15,-6 5-84 0,0-6-82 0,0-5 220 0</inkml:trace>
  <inkml:trace contextRef="#ctx0" brushRef="#br0" timeOffset="200849.479">28695 13559 188 0,'0'0'205'15,"0"0"-85"-15,0 0 27 0,0 0 8 0,0 0 6 16,0 0-9-16,0 0-43 0,0 0-55 0,0 0-20 16,0 0 22-16,0 0 58 0,0 0 55 15,0 0 15-15,0 0-7 0,-6-12-28 0,31-2-20 16,6-1-22-16,7-3-16 0,2-2-16 0,4-2-15 16,7-2-10-16,2-2-18 0,6-2-10 15,1 1-6-15,2-1-6 0,1-1 4 16,3-1 0-16,-2-1-1 0,-1 4-1 0,2 1-6 0,-3 2 0 15,-4 4-4-15,-1 1 0 0,-2 4-1 0,-3 2-1 16,-3 2 0-16,-3 3-7 0,-2 2 3 16,-5 2-6-16,-2 3-10 0,-8 1-15 0,-5 0-24 0,-3 1-35 15,-9 6-40-15,-3 0-42 0,-5 3-45 16,-8 4-49-16,-10 1-89 0,-10 4-96 0,2-2-164 16,8-6 246-16</inkml:trace>
  <inkml:trace contextRef="#ctx0" brushRef="#br0" timeOffset="201059.9133">28957 13610 693 0,'0'0'452'0,"0"0"-436"16,0 0-3-16,0 0-3 0,0 0-20 0,0 0 0 15,0 0 32-15,0 0 45 0,0 0 67 16,0 0 41-16,0 0 0 0,0 0-13 0,0 0-35 16,102 45-23-16,-50-59-19 0,8-4-19 15,4-3-11-15,6-5-13 0,2 0-6 0,6-3-8 0,3 1-8 16,2-1-5-16,0 1-5 0,2 1-3 15,-5 1-4-15,-3 1-1 0,-6 1-14 0,-3 4-22 16,-10 3-36-16,-6 3-48 0,-8 4-54 0,-7 8-94 16,-10 2-160-16,-9 0-201 0,-6 0-147 0</inkml:trace>
  <inkml:trace contextRef="#ctx0" brushRef="#br0" timeOffset="203295.667">32424 17074 0 0,'0'0'0'0,"0"0"149"0,0 0 48 0,0 0 6 15,0 0 16-15,0 0-11 0,0 0-39 0,0 0-63 16,0 0-45-16,0 0-17 0,0 0 6 0,0 0 18 16,9-15 11-16,2 10 3 0,4-1-11 0,-3-1-9 15,2 1-7-15,-2-3 10 0,1 2-2 16,-2 0-8-16,-1 1 1 0,2-1-20 0,-1 1-2 15,1-2 6-15,5-2-4 0,-4 2 1 0,6-1 0 16,-5-2-5-16,3 1-5 0,0 0-3 16,-3-1 0-16,4-1-2 0,-3-1 5 0,3 1-4 15,-1 0-5-15,0-3-1 0,0 3-5 0,3-3 1 16,0 2-2-16,-2-1-4 0,1 2-1 0,-5 0-2 16,3 0-4-16,-4 4 5 0,-2-1-5 15,-1 1-2-15,-3 2-9 0,-4 2-6 0,3 0-8 16,-3 3-7-16,-1-1-12 0,-2 1-23 0,0 1-34 15,0 0-45-15,0 0-71 0,0 0-101 0,0 0-120 16,0 0-147-16,0 0 34 0,0 0 551 0</inkml:trace>
  <inkml:trace contextRef="#ctx0" brushRef="#br0" timeOffset="206406.9456">32657 16686 0 0,'0'0'0'16,"0"0"0"-16,0 0 0 0,0 0 0 0,0 0 0 15,0 0 0-15,0 0 0 0,0 0 0 16,0 0 0-16,0 0 0 0,0 0 0 0,0 0 0 16,0 0 10-16,0 0 35 0,32 51-10 0,-23-47 0 15,0 0-9-15,1-1-2 0,1-1-4 16,0 0-2-16,4 0 6 0,-2-2-2 0,-1 0 4 16,3 0-6-16,-2 0-2 0,0-2 0 0,-3 0-1 15,2-1 12-15,-1-1 8 0,-2 1 8 0,-1-2 10 16,-1 0 0-16,-3-1 7 0,2 1 2 0,-4-1 4 15,0 0 5-15,0 1 7 0,-2 0 11 0,0-1 4 16,0 2 3-16,0-1-11 0,0 0-9 0,-4 2-11 16,-2-2-7-16,1 2 2 0,-4 0-10 15,0 1-9-15,-1 1-14 0,-1 1-18 0,-1 0-4 16,0 0-2-16,-2 2 6 0,1 3 3 16,-1 1 2-16,-1 1-1 0,1 1-2 0,-2 2 5 15,2 3 3-15,0-1 1 0,-1 3 2 0,2 3 0 16,-1-1 3-16,2 3 0 0,1 0 1 0,0 1-5 15,2 1-5-15,2-1-7 0,2 1-5 16,-1 2 1-16,4-4-3 0,1 1 2 0,1-1-4 16,1-2-2-16,6 0 1 0,-1-1-1 0,1-3 5 15,3 0-2-15,4-2-5 0,-1-3-4 0,2-2-7 16,3-3-2-16,2-2-7 0,2-2-2 16,1 0-16-16,3-2-31 0,3-7-37 0,1-1-52 15,0-3-50-15,1-2-28 0,0-2-21 0,0-1-5 16,-1-3-11-16,-3-1-2 0,0-1 204 0,-3 0 73 15,-4-1 0-15,0 1 0 0,-4 0 0 0,-5 2 0 16,-2 1 0-16,-5 2 0 0,0 2 0 0,-4 1 230 16,0 4 77-16,-2 0-21 0,-4 3-39 15,0 3-55-15,0 1-50 0,-2 1-36 0,-1 3-32 16,1 0-27-16,-1 0-15 0,-2 4-6 0,2 2-2 16,-2 2 0-16,0 1-2 0,-1 2 0 0,2 3-3 15,-1 1 0-15,1 0-1 0,1 1-5 16,1 2-1-16,2-3-7 0,1 0-3 15,2-3-3-15,0 0-4 0,2-4-1 0,-1 1-2 0,2-2-6 16,0-2-4-16,0-3-3 0,0-1 7 16,0-1 10-16,3 0 12 0,0 0 3 0,0-4-4 15,2-1-6-15,0-1-13 0,2 0-4 16,0 2-11-16,-2-1-5 0,1 3 7 0,-1 2 10 16,2 0 20-16,-2 4 20 0,1 7 22 0,0 3 8 15,-2 4 8-15,2 5 4 0,-1 4-10 0,-1 7 2 16,0 3-8-16,-1 5-13 0,-3 2-7 0,2 5-3 15,-1 0-4-15,-1 0 3 0,0 1-4 0,-1-1-7 16,-4-1 0-16,-2-3-2 0,-2-2-5 0,0-3 1 16,1-4-6-16,-4-2-6 0,4-5 5 0,0-6 3 15,1-2 10-15,1-4 7 0,0-6-4 16,0-3-9-16,1-2-12 0,-3-3-16 0,1-3-7 16,0 0-8-16,-2-7-3 0,-3-2 4 0,-1-3 9 15,2-3 14-15,-2-3 8 0,1-2 4 16,1 1-9-16,-1-5-9 0,3-1-7 0,2-1-3 15,1 1 5-15,5-2 2 0,1 1 0 16,1-2-2-16,9-1-1 0,3-2-3 0,2 0 2 0,5-3 3 16,5 2-6-16,0 0-3 0,4 2-2 15,1-2-1-15,2 4 4 0,-8 7 8 0,3 2 4 16,-10 6 4-16,0 0 9 0,0 0 2 0,1 2 6 16,0-2 12-16,-1 2-1 0,-1-1 13 15,-1 2 6-15,0-1 9 0,-2 1 9 0,-1 0 2 16,-6 5 1-16,6-8-13 0,-6 6-5 0,-1 0-14 15,2-6-12-15,-5 6-5 0,-2-3-2 0,0-4 2 16,-9 6-2-16,-3-3-1 0,-5 4-9 16,-1 1-1-16,1 3-4 0,0 2-8 0,2 1-1 15,2 3-7-15,0 2 2 0,5 2 4 0,1 0-1 0,-1 1-4 16,2-1-4-16,1 1-8 0,1-2 1 16,2 1-4-16,2-1-7 0,0-2-3 15,0-1 0-15,2 1 9 0,3-3 20 0,3-1 9 0,2 0-2 16,0 0-8-16,-3 0-16 0,-1-2 0 15,-3 2 3-15,5-3 11 0,-1-1 7 0,-1 1 0 16,8-2-9-16,-9 2-9 0,1 1 2 0,6-2 4 16,-6 2 9-16,0-1 11 0,0 2 0 15,0 0 6-15,1 0 5 0,1-1 9 0,-2 2 3 16,1 0-4-16,0 0 1 0,0 3-10 0,0 0-3 16,0 2 5-16,1 0 1 0,-3 0 14 0,13 3 1 15,-9-5-1-15,7 2-7 0,1-2-18 16,1-3-15-16,0 0-43 0,4 0-53 0,4-6-60 15,-3-4-69-15,7-4-42 0,-4-1-3 0,-1-5-29 16,-1-4 286-16,-1-3 34 0,1-2 0 16,-4-5 0-16,-1 1 0 0,-3-4 35 0,-4 0 548 0,-4 0-5 15,-3 2-137-15,-1-1-167 0,-4 4-108 0,0 0-61 16,-5 4-32-16,-1 8-23 0,-6 0-7 16,5 6-11-16,-8 4 3 0,2 1 7 0,-4 9-11 15,3 3-6-15,-2 13-13 0,0 6-12 0,4 6-4 16,-2 9-22-16,6 0-50 0,0 3-103 15,2 6-180-15,4-11-349 0,0-10-465 0</inkml:trace>
  <inkml:trace contextRef="#ctx0" brushRef="#br0" timeOffset="208112.9904">22451 17266 917 0,'0'0'-244'0,"0"0"-127"16,0 0 69-16,0 0 302 0</inkml:trace>
  <inkml:trace contextRef="#ctx0" brushRef="#br0" timeOffset="208197.5095">22113 17246 0 0,'0'0'0'0,"0"0"0"0,0 0 0 0,0 0 0 16,0 0 0-16,-122 0 0 0,107 1 0 15,3 0 0-15,4-1 0 0</inkml:trace>
  <inkml:trace contextRef="#ctx0" brushRef="#br0" timeOffset="208585.6207">21838 17240 0 0,'0'0'0'16,"0"0"205"-16,0 0 119 0,0 0-33 0,0 0-32 15,0 0-25-15,0 0-19 0,0 0-30 16,0 0-34-16,0 0-29 0,0 0-31 0,0 0-22 16,0 0-22-16,0 0-22 0,-22-11-22 0,29 11-6 15,-1-2 1-15,1 0 4 0,5 1 14 0,3-1-4 16,-1-1 1-16,5 1 5 0,2 2 4 16,2 0-1-16,2-2-1 0,3 2-1 0,2-1-2 15,2 1 2-15,3 0 2 0,5 0-3 0,2 0 2 16,4 0 1-16,3 0-2 15,3 0 2-15,1 1-3 0,7 1 0 0,1 0-5 0,0-2-4 16,2 0 8-16,5 1-2 0,-2-1 5 0,3 0-3 16,2 0-8-16,1 0 0 0,-2 0-2 15,-1 0 6-15,-4 0 0 0,1 0-3 0,-4 0-1 16,-7 2-3-16,-1 0 2 0,-8 1 0 0,0 0 1 0,-9 0-1 16,0 1-2-16,-6-1 2 0,-3-1-1 15,-5 1 6-15,-4-1-3 0,-6 2-1 0,-1-3-2 16,-3 1-5-16,-2-1-2 0,-5 0 4 0,-1-1 8 15,-1 0 3-15,0 0 3 0,0 0-3 16,0 0-11-16,-1 0-6 0,1 0-20 0,-1 2-19 16,0-2-28-16,0 0-33 0,0 0-37 0,0 0-29 15,1 3-43-15,0 3-91 0,0 1-148 0,0-1-266 16,0-1 57-16</inkml:trace>
  <inkml:trace contextRef="#ctx0" brushRef="#br0" timeOffset="209459.0496">21443 16440 1366 0,'0'0'-16'15,"0"0"-12"-15,0 0 6 0,0 0 10 0,0 0 10 16,0 0 22-16,0 0 18 0,0 0 30 16,0 0 22-16,0 0 1 0,0 0-18 0,0 0-35 15,0 0-32-15,0 0-1 0,-11-68 19 0,11 77 30 16,0 3 37-16,0 3 5 0,0 2-10 0,0 5-19 16,0 1-26-16,0 4-10 0,-2 4-14 0,2 2-4 15,0 4-4-15,0 0-6 0,0 1 5 16,7 1-5-16,-1 0 0 0,4 1-1 0,0 0-4 15,2-1 2-15,-1 1-4 0,0-2 2 16,-2-3-5-16,1-3 1 0,-5-2-1 0,3-5-4 0,-1 0 3 16,-4-2-9-16,3-1-6 0,-1-3-9 15,-3-3-29-15,4 0-58 0,-3-3-100 0,4-2-130 16,-4-3-188-16,3-2-322 0</inkml:trace>
  <inkml:trace contextRef="#ctx0" brushRef="#br0" timeOffset="210136.5454">21948 16219 1156 0,'0'0'157'0,"0"0"-66"0,0 0 6 16,0 0 33-16,0 0-6 0,-123-77-18 15,113 71-30-15,5 2-24 0,-1 1-11 0,4 0-6 16,1 2-4-16,1 1-18 0,0 0-18 0,0 0-15 16,0 0-11-16,0 0-1 0,0 0 8 0,2 0 19 15,0 0 14-15,5 0 19 0,2 0 9 16,4 0-3-16,5 0 2 0,5 0-6 0,7 0-5 15,9-1-6-15,4-4-3 0,7-1-7 0,5-1 0 16,9 0 1-16,5-2-5 0,6 1 4 0,4-1 1 16,3 1-5-16,1 0 4 0,0 1-5 15,4 2 0-15,-5 2-1 0,0 0-2 0,-2 3 2 16,-3 0-4-16,0 3 0 0,-3 2-4 0,-5 2 3 16,-4 1-2-16,-1-1 4 0,-8 0 3 0,-3 1-3 15,-3 1 1-15,-1 0-1 0,-7 0-3 0,0 0 2 16,-4 1-2-16,-5-2 1 0,0 2 0 15,-7-1 0-15,-1-1 1 0,-5-1-4 0,-4 0 7 16,1 0-6-16,-5-2 1 0,-3 1 0 16,-1-1-6-16,-2 2 4 0,0 0-2 0,-4 0 5 15,0 1 0-15,2 1 5 0,-3 0 4 0,0 0 1 16,0 2 6-16,0 1-3 0,-1 2 0 0,2 2-1 16,3 2-5-16,-1 3 2 0,2 1-1 0,-1 5-1 15,4 3 2-15,1 3-4 0,0 3-2 16,0 0-4-16,1 0 4 0,-1 0-3 0,1 0-1 15,0 1 3-15,-2-1-6 0,0 3 5 0,-1-2-1 16,0 3 2-16,-4 1 2 0,-2 2-2 0,-1-2-1 16,-1-2-4-16,0 1 2 0,-4-3 2 0,-4 1 5 15,-4 0 3-15,0 1-4 0,-4-2 3 16,3-1-9-16,-2-2-1 0,1-1 1 0,1 0-6 16,1 0-2-16,-2-2-12 0,2-1-7 0,2-1-9 15,1-3-32-15,0-1-57 0,5-3-95 16,1-3-127-16,-2-6-206 0,5-3-334 0</inkml:trace>
  <inkml:trace contextRef="#ctx0" brushRef="#br0" timeOffset="211761.1272">25183 16447 0 0,'0'0'0'0,"0"0"0"0,0 0 0 16,0 0 0-16,0 0 0 0,0 0 0 15,0 0 17-15,0 0 28 0,0 0-28 0,0 0-33 16,0 0-17-16,0 0 3 0,0 0 30 0,0 0 0 16,-2-30 26-16,-1 32 61 0,1 3 38 0,-1 2 26 15,-3 2 3-15,3 0-15 0,-3 3-20 0,2 2-12 16,-3 2-9-16,0 1-6 0,1 3-6 16,-1 0-10-16,0 1-11 0,0 1-13 0,0 1-13 15,-2 1 8-15,4 4 8 0,-5 0-7 0,2 1 4 16,-1 0-24-16,2 1-21 0,0-1-7 0,1 0-7 15,1 0 4-15,-2-2 1 0,-1 2 2 16,-2 0 0-16,3-3 0 0,0 2 5 0,-3-3 1 16,2 0 3-16,-1 0 0 0,5-2-2 0,-2-2-3 15,1-1-6-15,0-3-3 0,3-2 6 0,1-2 3 16,0 0 3-16,1-1 1 0,0-3-2 16,0 2-2-16,0-3 1 0,1-1 4 0,1 2-4 15,1-2 2-15,0 0-3 0,1-3-3 0,-2 2 5 16,4-3 8-16,-3 1-2 0,4-1 6 0,-4 0 3 15,6-1 4-15,-2-1 7 0,0 0 5 16,3 1-3-16,3-2-5 0,0 0-11 0,5 0-6 16,2-2 0-16,4 0-3 0,3 0 0 15,3-1-5-15,2 2-2 0,2 0-2 0,3 0 1 16,3 1 2-16,1 0-2 0,1 0 1 0,2 3-4 0,3 1-1 16,0 1-1-16,0 0 2 0,3 2 4 15,1 1 1-15,0 1 1 0,3-2-1 0,4-2 0 16,-1 2 2-16,2-1 1 0,2-1 0 0,3 2-1 15,0-1-6-15,3 1-1 0,0 1 1 0,0-1 5 16,2 1 1-16,-2 1-2 0,0 0-5 16,-2 1-3-16,-2 0 2 0,-3-1-2 0,-3-1 2 15,-3-2-1-15,-3 0-6 0,-1-2 16 0,-3-1 4 16,-2-1 6-16,-3 1 6 0,-1-3-9 16,-3 0 2-16,-5 0 1 0,0-2 5 0,-3-1 4 15,-1-2 4-15,-1 0-2 0,0 1-1 0,-2-1-2 16,0 2-7-16,-3-1 2 0,1 2-5 15,-1-2-2-15,-1 1-6 0,-1 0-5 0,0-2 3 16,-2 2-4-16,1 0 6 0,-3 1-1 0,-2 1-1 16,1-4 2-16,-3 2 1 0,-4 0 8 0,-1 0 11 15,-3 1 9-15,1-2 8 0,-2 1-2 0,2-3-8 16,-1 0-7-16,5-2-11 0,0-2-7 16,1 0-4-16,6-3-3 0,-4 1 0 0,5-4 4 0,-3 1 0 15,2-1 1-15,0 0-3 0,0 0-1 16,0 0 0-16,-1 1 4 0,-1 0 0 0,2 1 1 15,-2 0-3-15,1 0-3 0,0 1 2 0,0 0 5 16,0-1 0-16,-1 0-1 0,4 0-3 16,-3-1-1-16,2-1 5 0,2 0 5 0,0 1 11 15,1-3 1-15,1 1 0 0,0-1 0 16,2-2-8-16,1-2 1 0,1 0 6 0,-1-2-7 0,-1 2-1 16,0 1-6-16,1 0-10 0,0 2 2 15,3 1 0-15,-1-1 1 0,-2 2 0 0,-2 1-2 16,1 1-1-16,-1 0 2 0,-6 0 4 0,0 4-1 15,-1-1-1-15,-3 3 1 0,-3-1 1 16,-2 0 10-16,-1 3 7 0,-2-2 8 0,-3 0 1 16,1 0-5-16,-3-2-4 0,0 1-6 0,0 0 1 15,-3-2-5-15,1 2-2 0,-5-3-5 0,2 2-10 16,-2 0 4-16,0-1 3 0,1-2 2 0,-3 0 2 16,0-1-5-16,0 3-5 0,-2-2-1 15,0 1 3-15,0-1-2 0,-4 0 0 0,0 1-2 16,-1-1-3-16,0 2 0 0,-3-1 2 0,-2 2 1 15,-3 0 5-15,0 2-4 0,2 0-2 0,-3 0 1 16,0 2 1-16,0 0 0 0,-2 0 3 0,-3 1-2 16,1 1-2-16,-2 0 2 0,0 0 2 15,-1 2 1-15,-2-1-1 0,-2 2 2 0,-4-2-2 16,-1 2 0-16,-4 0 5 0,-6 0-3 0,-5 0 1 16,-4-1-4-16,-4 2-3 0,-6-2 3 15,-2 0 2-15,0 1 4 0,-3 0 3 0,-1-1-3 16,-2 2-2-16,-2 0-2 0,-4 1-2 0,2 0-1 15,-5 0 5-15,0 0-2 0,-4 0-3 0,-1 2 6 16,-1 1-5-16,-2 0 5 0,-3 1 4 16,-4-1-7-16,-2 0-1 0,-4 0 0 0,-4 0 2 15,-3-1 1-15,-4 2 2 0,1-1-4 0,1 0-2 16,2 0 1-16,6 0-2 0,9 0 7 0,9 2 2 16,10-1-7-16,9 1-3 0,9 5-15 15,5 0-28-15,8 2-37 0,8 1-57 0,8 1-70 16,7-1-104-16,14-1-212 0,5-5-955 0</inkml:trace>
  <inkml:trace contextRef="#ctx0" brushRef="#br0" timeOffset="213461.1658">20036 18001 0 0,'0'0'0'0,"0"0"0"0,0 0 0 0,0 0 0 15,0 0 0-15,0 0 164 0,0 0 38 0,0 0-21 16,0 0 12-16,0 0-22 0,0 0-29 0,0 0-37 15,-9-10-32-15,9 10-24 0,0 0 4 0,0 0-16 16,0 0-10-16,0 0 7 0,0 0-8 16,0 0 13-16,0 0-8 0,1 0 0 0,1 0-9 15,0 0 11-15,2 0 15 0,-2 0 2 0,2 0 14 16,1 0-16-16,4 0-15 0,1-3-1 16,0 2-17-16,1-2 0 0,6 0 10 0,0-1-7 15,2-1-2-15,4 0 3 0,0 0-4 16,0-1-3-16,3 1 3 0,0 0-5 0,3-1-6 0,-3 1-1 15,1-1-7-15,0 1 12 0,-2 0-3 16,0 1-5-16,-3-1-7 0,-2 1-16 0,-3 1 3 16,-2-1-13-16,-3 2-7 0,-1-1-26 0,-5 1-35 15,0 0-5-15,-3-1-33 0,-3 2-35 0,0 0-34 16,-2-1-32-16,-5-1 14 0,-1 0 38 0,1-1 55 16,-3 0 52-16,-3-1 42 0,2 0 32 0,-2 0 10 15,0 0 11-15,-2-1 7 0,3 1 24 16,-1 0 42-16,0 1 22 0,-1-2 32 0,-2-1 5 15,2 0-11-15,-1 0 14 0,6 1 2 0,3 2-6 16,2 2-6-16,3-1-30 0,0 2-41 16,1 0-37-16,0 0-40 0,0 1-43 0,1 0-24 15,3 0 7-15,1 0 23 0,2 0 32 0,1 0 24 16,2 1 1-16,-3 1 17 0,1 1 0 0,3-1-12 16,0 3 5-16,2 0-16 0,0 1-5 15,1-1 7-15,1 2-8 0,-1 2 2 0,-1 0 5 16,-3 1 6-16,-2 0 6 0,-2 2-9 15,2 1 12-15,-6-2 1 0,-2 1 7 0,0 0 14 16,0 2-9-16,-4 1-7 0,-3 0-13 0,-2 2-12 16,-2 3-4-16,-3 1-8 0,0-1-11 0,-2 2-58 15,1 0-62-15,-1 2-94 0,1-3-104 0,0 1-129 16,5-6-60-16,4-6 528 0</inkml:trace>
  <inkml:trace contextRef="#ctx0" brushRef="#br0" timeOffset="222334.336">20990 17838 0 0,'0'0'0'0,"0"0"0"0,0 0 0 16,0 0 0-16,0 0 0 0,0 0 0 15,0 0 0-15,0 0 81 0,0 0 112 0,0 0 1 16,0 0-8-16,0 0-23 0,-21 0-22 0,20 0-26 15,-1 0-15-15,1 0-19 0,-1 0-17 0,1 0 8 16,0 0-18-16,-1 2 0 0,-3-1-11 16,1 1-12-16,-1 1 7 0,0 0-1 0,-3 2 12 15,0 0 1-15,-1 2-7 0,2-1-10 16,-2 1-18-16,-1 0-11 0,1 1-9 0,3 2 9 0,0-3-3 16,-2 2-9-16,4 1 8 0,-1-2-8 15,2 2 13-15,-1 0 4 0,1-2 2 0,1 0-6 16,1 1-9-16,1-2 2 0,0 1-4 0,0-1 10 15,1-1 3-15,3 2-3 0,2-1 1 0,3 1-6 16,2 1 8-16,0 2 1 0,3-2-2 16,1 2-4-16,0-2-14 0,1 1 8 0,-1 1-5 15,0 0 5-15,-4 0 8 0,2 0-10 0,-2 0 8 16,-4 1-6-16,2 0 7 0,-4 0 14 16,-1 1 1-16,-3-2 7 0,-1 2-8 0,0-1 6 15,0-1 4-15,-7-1 14 0,1 2 3 0,-2-2-14 16,-2-1 0-16,-1 1-13 0,-5-2 9 0,3-2 2 15,-5 1-11-15,4-2 0 0,-4 0-23 0,1-3-24 16,2-1-15-16,-2-1-27 0,4 0-27 16,0 0-44-16,1-2-48 0,3-4-77 0,1-1-91 15,-1-1-78-15,1-1-57 0,4-1 406 16,-1 0 88-16,3 5 0 0</inkml:trace>
  <inkml:trace contextRef="#ctx0" brushRef="#br0" timeOffset="222639.8261">20955 17956 0 0,'0'0'0'16,"0"0"69"-16,0 0 67 0,0 0 27 0,0 0 19 16,0 0 48-16,0 0-17 0,0 0-9 15,0 0-11-15,0 0-43 0,0 0-25 0,0 0-42 16,0 0-25-16,0 0-16 0,-25-18-14 0,25 18 2 15,0 0-13-15,0 0 3 0,1-1 4 16,1 1-5-16,4-2 15 0,-1 2-1 0,1-3 11 16,5 1-1-16,-1-2-4 0,2 0-17 0,6-2-12 15,-3 0 5-15,3 0-10 0,1 0 10 0,0-1-4 16,2 0-11-16,-1 1 3 0,-3 1-10 16,-1 2 7-16,0-1-3 0,-4 1-8 0,-1 1-26 15,-1 2-47-15,0-2-48 0,-3 2-103 0,-3 0-124 16,2 0-141-16,-4 0-168 0,-1 2 444 0</inkml:trace>
  <inkml:trace contextRef="#ctx0" brushRef="#br0" timeOffset="223098.1295">21469 17919 0 0,'0'0'0'15,"0"0"0"-15,0 0 0 0,0 0 130 0,0 0 162 16,0 0 7-16,0 0-61 0,0 0-41 0,0 0-65 16,0 0-36-16,0 0-33 0,0 0-25 15,0 0-12-15,0 0-4 0,-33-1 19 0,24 9 0 16,-1 1 11-16,0 1-6 0,-1 3-13 0,-1 1 0 16,0 1-8-16,1 3 12 0,-2 0-6 15,2 0 3-15,0 1-11 0,1 0-17 0,2 0 13 16,1-2-17-16,0 2 5 0,1-2-2 15,3-1-18-15,-1-1 7 0,1-2 0 0,2 0-1 0,1 0 5 16,0-3-3-16,0 0-3 0,0-2-18 0,3 1 4 16,2-4-15-16,2 1 1 0,1-1-16 15,2-2-45-15,1 0-46 0,3-3-99 0,-1 0-98 16,6 0-138-16,-8-1 30 0,-2-1 448 0</inkml:trace>
  <inkml:trace contextRef="#ctx0" brushRef="#br0" timeOffset="224082.9578">21650 18026 0 0,'0'0'188'0,"0"0"61"0,0 0 24 0,0 0 7 16,0 0-15-16,0 0-35 0,0 0-53 0,0 0-44 15,0 0-36-15,0 0-18 0,0 0-24 0,0 0-14 16,0 0-11-16,-14 0 1 0,14 0 9 0,0 0 6 15,0 0-1-15,0 0-12 0,0 0-8 16,0 0 1-16,0 0 0 0,0 0 9 0,0 0-5 16,0 0-2-16,0 0-13 0,0 0-10 0,2 0 15 15,0 0-18-15,-1-2 23 0,2 0-12 16,3 0-13-16,-2-2 22 0,4-1-18 0,2 2 8 16,0-2-2-16,2-1-11 0,3-1 0 0,-2 1 3 15,0-2 7-15,3 1 3 0,-1-1 2 0,2 0-6 16,2 0-12-16,0 0 7 0,-2-2-7 15,4 1 12-15,2 0 11 0,-1 0-16 0,0-1 11 16,1-1-9-16,1 2 4 0,0-3-4 0,-2 3 1 16,3-2 0-16,1 2-13 0,4-4 8 15,0 0-6-15,0 1 5 0,-9 5 5 0,-2 0 1 16,-3 0 6-16,-3 2-1 0,-2 1 3 0,-1-1 1 16,0 2 2-16,-3-1 0 0,-3 2-5 0,0-1 5 15,-1 2-2-15,-1 0-2 0,-1 0 5 16,-1 1-5-16,2 0 5 0,-2 0-3 0,0 0 3 15,0 0-1-15,0 0 0 0,0 0-1 0,0 0-9 16,0 0 5-16,0-1-15 0,0 1-4 0,0 0-10 16,0 0-30-16,0 0-23 0,0-2-44 15,0 0-60-15,1-1-69 0,4 0-136 0,0-1-217 16,1 0-254-16,-3 2 353 0</inkml:trace>
  <inkml:trace contextRef="#ctx0" brushRef="#br0" timeOffset="229987.8309">20548 17343 744 0,'0'0'35'0,"0"0"-35"0,0 0 13 0,0 0 13 0,0 0 20 16,0 0 26-16,0 0 8 0,0 0 22 0,0 0 21 15,0 0 24-15,0 0 23 0,0 0-4 16,-3-10-12-16,7 0-18 0,-1 0-27 0,-1-2-17 15,4-3-13-15,-2-2-6 0,2-1-4 0,-1-4-5 16,3-2-10-16,0-4-9 0,0-3-10 16,2-5-4-16,1-2 3 0,0-2-2 0,1-4-4 15,0-1-6-15,-1-4-7 0,4-1-7 16,-1 0 2-16,1-1 2 0,1-1 4 0,1-2-3 16,1-2-3-16,0-5-4 0,2-4-4 0,3-3 1 15,3 0 3-15,0 0 2 0,1 1 1 0,3 0 3 16,0 0 2-16,1 1-1 0,1-1 4 0,2 0-4 15,1-2-1-15,0 1-5 0,0 0-3 16,3 1 1-16,0 2 3 0,-1 3-3 0,1 2-1 16,-1 3 0-16,-1 2-1 0,4 2 3 0,-2 1 3 15,-2 0-2-15,3 0-3 0,1 0-2 0,1-3 0 16,-1 4 0-16,1 0 3 0,-1 3 1 0,-1 1 0 16,-2 2 2-16,1 3-3 0,1 1 2 15,-2 0-3-15,-3 5-2 0,1 0 0 0,-2 5-2 16,-2 3 3-16,-2 2-2 0,-3 2 0 0,1 3 1 15,-5 2-6-15,-3 2 6 0,-1 2-2 16,-3 3 0-16,-5 0 4 0,-1 4-3 0,-2 2 1 16,-4 1-2-16,0 4 2 0,-2-1-4 0,2 2-5 15,-3 0-10-15,0 0-27 0,0 0-36 0,0 0-37 16,0 3-11-16,-4 4-11 0,1 3-25 16,0 1-54-16,-3 2-140 0,2-2-159 0,-1-1-183 15,4-5 80-15</inkml:trace>
  <inkml:trace contextRef="#ctx0" brushRef="#br0" timeOffset="230437.065">22617 13866 0 0,'0'0'0'0,"0"0"0"16,0 0 0-16,0 0 0 0,0 0 0 0,0 0 0 15,0 0 0-15,0 0 0 0,0 0 223 16,0 0 82-16,0 0 3 0,0 0-40 0,0 0-52 0,0 0-41 16,22-61-38-16,-27 61-23 0,-4 0-13 15,-1 0-23-15,0 0-14 0,-1 0-18 0,-1 3-13 16,-2 2-9-16,1 1-7 0,1 2-2 0,-5 3-6 15,4-1 2-15,-4 6 2 0,2 0-2 0,-3 4 5 16,-1-1-1-16,-1 3 2 0,4 0 3 0,-1 2-1 16,-1 1 2-16,5 0-4 0,-3 2-2 15,4-4-3-15,1 2-2 0,1-3-4 0,3 1-2 16,4-4-2-16,2 0-2 0,1-3-1 0,0-1 0 16,1-1 2-16,6-1 1 0,3 0 1 0,2-3 2 15,2 1 1-15,4-3 2 0,3-3 1 16,6-3-2-16,0-2-5 0,7 0-9 0,-1-6-11 15,0-2-12-15,3-4-22 0,-3 2-28 0,0-2-39 16,1 1-47-16,-2 0-79 0,-2-1-80 0,-4 0-99 16,2 1-74-16,-8 1 79 0,-9 5 419 15</inkml:trace>
  <inkml:trace contextRef="#ctx0" brushRef="#br0" timeOffset="231571.3921">23069 14177 1529 0,'0'0'220'16,"0"0"-52"-16,0 0-37 0,0 0-40 0,0 0-38 15,0 0-13-15,0 0-19 0,0 0-8 16,0 0-1-16,0 0-7 0,0 0 1 0,0 0-1 16,0 0-1-16,0 0 7 0,3 7 6 0,-3 10 4 15,0 4 2-15,-6 4-2 0,2 3-6 16,-4 2-1-16,-2-1-4 0,2 0-6 0,2-2 5 15,-4-1-1-15,2-2-1 0,-1-2-5 0,4-3-10 16,-2 0-10-16,-1-3-16 0,5 0-22 0,-2-5-36 16,3-2-50-16,1-2-85 0,1-1-131 0,0-3-152 15,0-3-161-15,0 0 327 0</inkml:trace>
  <inkml:trace contextRef="#ctx0" brushRef="#br0" timeOffset="233003.2857">22841 14052 0 0,'0'0'0'0,"0"0"0"15,0 0 0-15,0 0 0 0,0 0 0 16,0 0 123-16,0 0 102 0,0 0 13 0,0 0 1 16,0 0-18-16,0 0-24 0,0 0-27 0,0 0-33 15,0 0-32-15,-4-95-27 0,4 95-23 0,0 0-28 16,0 0-23-16,0 0-19 0,0 1-5 0,0 3 7 16,0 4 7-16,0 2 15 0,0 5 5 0,0 2-1 15,-2 1 3-15,-1 4 0 0,3 2-3 16,-1-2 1-16,1 1-5 0,0-3-2 0,0 0-2 15,0-4 0-15,0 0 0 0,0-3-3 16,0-1 5-16,4-4-4 0,-1-1 6 0,-1-1 1 0,0-3 4 16,3-1 5-16,-2-2 10 0,4 0 10 15,-2 0 4-15,4-4 2 0,1-4-8 0,0-2-11 16,1-1-7-16,0-2-7 0,2-1 0 16,-2-1-2-16,0-1-3 0,1-3-1 0,-1 1-1 15,0 0-1-15,1-1-2 0,-1 1 0 16,2 0-2-16,-1 1-1 0,-1 3 0 0,-2 2-3 0,1 3 0 15,-4 2-2-15,2 3-2 0,-2 2 1 0,-2 1-4 16,2 1 0-16,-2 0 2 0,-1 1 1 16,2 5 4-16,-3 1 4 0,0 0 4 0,1 3 2 15,-1 0 3-15,-1 1-2 0,-1-1-3 0,2-1 1 16,-1 1-3-16,-1-2 1 0,1-1 2 16,0-2-3-16,3 0 1 0,-2-2 1 0,0 0 2 15,-1-1-1-15,3-1 3 0,-1-1 1 0,0 0 0 0,3 0 2 16,-1 0 2-16,2-3 2 0,0-2 1 15,-1-1 2-15,3-1-3 0,1-3-2 0,-1-1 1 16,1-1-4-16,1-2-1 0,-1-1-5 16,1 1-3-16,0 1-2 0,-1 0-4 0,2 2-1 0,1 3-2 15,-1-1 0-15,0 4-3 0,-1-1-2 16,2 5-1-16,1-1-5 0,-2 2 4 16,0 0 1-16,0 3-1 0,2 4 6 0,-4 2 1 15,-4 3 6-15,2 0 7 0,-1 4 0 0,-3-4 0 16,-3 4-3-16,3-1 3 0,-4-1-3 0,1 0 4 15,-1-2-1-15,0-2-1 0,0 1 2 0,0-3-2 16,0-3 1-16,0 0 0 0,0-2-4 0,1-3 2 16,-1 0 3-16,2 0 4 0,-1-5 4 15,4-4-3-15,-1-4-7 0,5-3-8 0,-1-5-5 16,-2-3-6-16,2-2 0 0,1-3-4 0,-2-3 0 16,-2-3 1-16,2-1 2 0,-2-2 9 15,3 1 4-15,-1 2 18 0,-3 4 17 0,2 3 9 16,-3 5 9-16,3 5-6 0,-3 4-6 0,-1 3 0 15,-1 4-2-15,3 4-7 0,-4 2-12 16,0 1-22-16,0 0-23 0,0 1-5 0,0 5 1 0,0 3 10 16,0 4 17-16,0 4 4 0,0 3 2 15,0 6 3-15,0 2-1 0,0 2 2 0,-3 2-1 16,1 3-1-16,1-1-3 0,-3 1-17 0,-2 0-15 16,2 0-30-16,-2-3-33 0,4-2-33 15,-4-1-44-15,4-4-58 0,1-4-89 0,0-3-82 16,1-5-123-16,0-6 26 0</inkml:trace>
  <inkml:trace contextRef="#ctx0" brushRef="#br0" timeOffset="234051.5547">23450 13990 2015 0,'0'0'113'16,"0"0"-12"-16,0 0-36 0,0 0-39 0,0 0-14 15,0 0-10-15,0 0-2 0,0 0-4 16,0 0 0-16,101-129-3 0,-81 116-1 0,1 2-1 15,0 1-1-15,-2 2 2 0,0 2 0 0,0 0-3 16,-4 1 1-16,2 1-3 0,-5 1 4 0,-1 1 0 16,0-1 0-16,-2 2-1 0,-2 1-2 15,-3 0 0-15,3 0-5 0,-5 0 1 0,3 0-1 16,-3 2 0-16,0 2 5 0,-1-1 1 16,0 3 4-16,-1 0 4 0,0 2 3 0,0 3 4 0,0-1-1 15,0 1 0-15,-1 2 0 0,-1 0 0 0,0 0 2 16,-2-2-4-16,3 0 4 0,0-3-4 15,1 0-3-15,0-2 2 0,0-1-3 0,0 0 4 16,0-3 2-16,0 0 3 0,1-1 3 0,-1-1 9 16,1 0 11-16,-1 0 10 0,3 0 15 0,-1-2-5 15,-1-3-7-15,1-2-8 0,0-2-14 16,3-2-6-16,-2-2-5 0,2-1-6 0,-1-2 0 16,-1 1-1-16,3-1-1 0,-2 0-3 0,4 1-4 15,0 2-10-15,-3 2-1 0,3 3 1 16,2 1 0-16,0 1 10 0,0 3 1 0,-1 1 4 15,2 1 3-15,-2 1 0 0,0 0 2 0,0 0-1 16,-3 1 2-16,2 3 1 0,-1-1 2 0,-3 2 2 16,4 1-3-16,-4 1 2 0,2-1-1 15,-3 1-3-15,3 1 1 0,-3 1-1 0,2-1-1 16,0-1 1-16,-3 0 1 0,4 0-4 0,-3-2 1 16,2-1-1-16,-1 1-3 0,0-1 5 15,1-2-2-15,-3 0 1 0,3-1 5 0,-2 1-2 16,-1-2 6-16,-1 0 2 0,3 0 9 0,-3 0 4 0,1 0 7 15,-1-2 4-15,1-1-7 0,2-3-2 16,1-1-11-16,1-2-7 0,-2-2-3 0,4 2-5 16,-2-3-1-16,2 0-3 0,0 1 1 0,0 1-2 15,0 2-3-15,-2-1 2 0,2 2-6 16,-1 2 3-16,-3 0 3 0,3 0-2 0,-1 2 8 16,0-1-3-16,-2 3 2 0,1-3 0 0,-2 2-2 15,0 0 2-15,1-1-3 0,-3 3-1 0,2 0-4 16,-2-2-1-16,3 2 1 0,-1 0-6 15,-1 0 5-15,4 0-7 0,-3 0 1 0,3 0 1 16,-1 2 1-16,1 3 3 0,-1-1-1 0,3 1 3 16,0 2-3-16,1-1 7 0,-1-1 2 15,3 0-1-15,0-2 10 0,1 0-8 0,0-1 3 16,3-1 1-16,0-1-1 0,2 0 2 0,0-1 0 16,2-5 1-16,4-1-1 0,2-1 0 0,-3-1 0 15,5-1-1-15,-3-2 5 0,5-2-4 16,-1-1 0-16,-2-2-1 0,4 0-6 0,0-3 1 15,-1 1-3-15,-2-2-1 0,-4-1-2 0,-1 1 4 16,-2-1-1-16,-4 4-1 0,-2 2 6 0,-4 2-3 16,-2 5 2-16,-5 2 2 0,0 3-4 0,-1 2 0 15,-2 2-7-15,0 0-11 0,-4 0-10 16,1 0-9-16,-5 5-1 0,-1 1 11 0,-2 2 12 16,1 2 6-16,-2 1 7 0,0 1-1 0,1 2-6 15,1 0 3-15,1 0 0 0,1-1 1 0,0 1 2 16,4-1 0-16,-3-2 1 0,5 0-2 15,1-2 1-15,0-1-4 0,1-1-3 0,0-1-2 16,2-2-3-16,2 1 6 0,2-3 3 0,-1 0 1 16,2-2 6-16,3 0 1 0,1 0 3 0,5-2 0 15,1-5 4-15,2-1-3 0,4-2 1 16,1-1-2-16,1-2-5 0,1-3 2 0,-2 0-3 16,3 0-1-16,-2 0 3 0,1 0-5 0,-1 2 1 15,1 4-6-15,-4 2 2 0,4 2 2 16,-2 3 1-16,3 3 7 0,-2 0-6 0,3 0 6 15,0 4-2-15,1 3-1 0,-4 2-2 0,3 0-32 16,-4 5-59-16,-1 0-109 0,-6 1-200 0,-1-3-286 16,-9-4-207-16</inkml:trace>
  <inkml:trace contextRef="#ctx0" brushRef="#br0" timeOffset="234790.7288">21894 14305 1849 0,'0'0'99'15,"0"0"-32"-15,0 0 6 0,0 0 0 0,0 0 6 16,0 0 15-16,0 0-5 0,0 0-10 16,0 0-10-16,0 0-7 0,0 0-3 0,-124-64-6 15,107 55-2-15,-3-1-8 0,-1-1 0 0,1-2-3 16,-1 2-1-16,-1-3 2 0,-2 0-7 16,0-1-4-16,1-2-9 0,-3-2-1 0,2 0-3 15,-4-2 0-15,3-2 1 0,-2-1-4 0,1 1-1 16,0 1 0-16,-1 0 4 0,4 0 3 15,-2 1 3-15,5 1-4 0,-1 0-3 0,4 1-4 16,-1 1-4-16,4 0 1 0,-1-1-4 0,4 1-2 16,0-2-2-16,1 0-1 0,1-1-1 0,2 0 0 15,2-2 0-15,1 0-1 0,1-1-2 0,2-2-1 16,1-4 0-16,0 0 2 0,3-2 1 16,3 2-1-16,5-3 0 0,2 1-2 0,2 0 1 15,4-2 3-15,2 1-1 0,2 0 1 0,5-2-4 16,2 2 2-16,2-2-1 0,4 3 2 0,0 0-4 15,2 1 4-15,0 3-1 0,3 2-1 16,2 0 5-16,0 4-4 0,0-2-1 0,3 3 3 16,-1 1-4-16,1 1 3 0,-3 1 0 0,-2 0 1 15,-2 3-1-15,-5 0-1 0,1 3 2 16,-5 1-2-16,-5 3 3 0,-4 1-1 0,-1 2-1 16,-8 1 1-16,-3 2-5 0,0 2-1 0,-8-1-6 15,0 1-9-15,-1 0-15 0,0 0-15 0,0 0-11 16,-1 1-1-16,-3 5-8 0,-2 1-28 0,1 1-33 15,-2 2-51-15,-1-4-64 0,3-1-106 16,-2-1-149-16,4-1-227 0,0-2 88 0</inkml:trace>
  <inkml:trace contextRef="#ctx0" brushRef="#br0" timeOffset="235620.9424">22480 12489 0 0,'0'0'0'0,"0"0"40"16,0 0 47-16,0 0 37 0,0 0 10 0,0 0 18 15,0 0 21-15,0 0 2 0,0 0 24 0,0 0 10 16,0 0-3-16,0 0-12 0,0 0-31 0,0 0-16 16,-5-60-22-16,0 60-27 0,-2 0-28 15,-1 0-29-15,3 1-20 0,-3 4-13 0,-3 4-6 16,0 2 0-16,-1 5 2 0,-2 0 2 0,2 6-1 16,-2 1-1-16,-1 2 0 0,-2 1 1 15,3 3 0-15,-4 1-2 0,4-1 2 0,-3-2 0 16,5 1 0-16,0-1 1 0,2-2-2 0,2-2-1 15,5-2-3-15,-2-2 1 0,3-2-2 0,2-2-1 16,0-3-2-16,0 0-3 0,2-4 1 16,5-1-1-16,1-1 0 0,1-2 1 0,4-3-4 15,0-1-3-15,5 0 0 0,1-7 0 0,1-4-1 16,2 0 0-16,-1-4 0 0,5-2 1 0,-2 1 5 16,1-4 4-16,-1 1 5 0,-2 0 1 15,-2 2-1-15,-1 0 2 0,-5 2-2 0,3 1-1 16,-5 3-2-16,-2 5-4 0,0 2-2 0,-2 3-4 15,-4 1 1-15,2 0 3 0,-2 5 8 0,2 3 10 16,-3 4 6-16,-1 2 1 0,2 2 0 16,-2 3-6-16,0-2-2 0,0 3-2 0,2-2-1 15,-1-2-4-15,0-2 1 0,5-1-1 16,-2-3-1-16,-2 0 1 0,4-2-3 0,-2-3 0 16,2-2-2-16,1-2-2 0,0-1 7 0,2 0 3 0,-1-7 3 15,0-1 4-15,2-2 0 0,-2-3 1 16,0 1 4-16,0-3 7 0,-3-2 2 0,-4 1 4 15,-1-2-1-15,-2 0 2 0,0 1 7 0,-1 3 3 16,-4 1 2-16,-4 2-6 0,-2 3-13 0,-1 1-9 16,-4 4-13-16,-2 1-4 0,2 2-6 15,-2 0-3-15,-1 0 2 0,6 1-2 0,-3 3 4 16,5 0-5-16,1 0-21 0,2 0-30 0,4 1-48 16,-3-2-58-16,5 1-75 0,-1-2-124 0,2-1-144 15,-3 0-150-15,4-1 142 0</inkml:trace>
  <inkml:trace contextRef="#ctx0" brushRef="#br0" timeOffset="235884.243">23000 12211 2293 0,'0'0'78'0,"0"0"-24"0,0 0-14 15,0 0-40-15,0 0-17 0,0 0-14 0,0 0-3 16,0 0 5-16,0 0 15 0,0 0 11 0,0 0 10 15,0 0 4-15,0 0-2 0,26 112-2 0,-26-80-2 16,0 2 1-16,-3 0 1 0,-1 1-1 0,-2-1 1 16,1 2-1-16,-2-2-4 0,-1 0 4 0,2 0 0 15,-1-2-1-15,0 0 0 0,3-3 2 16,-1 1-3-16,4-4 1 0,1-1 1 0,0-2-12 16,0-3-11-16,0-3-28 0,2-3-47 0,4-4-46 15,1-2-67-15,-2-3-87 0,4-4-120 0,-3-1-181 16,-2 0-61-16</inkml:trace>
  <inkml:trace contextRef="#ctx0" brushRef="#br0" timeOffset="236110.6989">23305 12133 2490 0,'0'0'121'15,"0"0"-159"-15,0 0-25 0,0 0-1 0,0 0 15 16,0 0 36-16,0 0 12 0,0 0 6 0,0 0-1 15,0 0 2-15,9 144-1 0,-8-113 0 0,-1 1 0 16,0 1 1-16,0 0 1 0,-2-1-3 0,-2 1 2 16,2-3-2-16,-2 2-2 0,-2 0 3 0,1 0-7 15,-2-1-6-15,0-2-16 0,4-4-35 16,-3-1-39-16,3-2-54 0,1-3-83 0,0-2-113 16,2-3-134-16,0-4-164 0,0-4 253 0</inkml:trace>
  <inkml:trace contextRef="#ctx0" brushRef="#br0" timeOffset="238523.6232">23602 12439 1775 0,'0'0'170'0,"0"0"-39"0,0 0-43 15,0 0-37-15,0 0-31 0,0 0-16 0,0 0-23 16,0 0-8-16,0 0-4 0,0 0 2 15,0 0 12-15,0 0 6 0,0 0 4 0,-115 105 5 16,107-76 2-16,1-2 1 0,4-1 1 0,-4-5 0 16,5-1 0-16,-2-4 0 0,-1-3 0 15,3-2 0-15,1-2 1 0,0-2 3 0,1-2 1 16,0-1 1-16,0-3 3 0,0-1 5 0,0 0 8 16,0 0 8-16,3-5 5 0,5-4-4 0,0-3-6 15,1-4-11-15,3-2-5 0,0-3-2 0,-1-2 3 16,1-2 1-16,2 0-2 0,-3 0-3 15,0 3-3-15,-1 1-2 0,0 4 0 0,-1 5-3 16,-3 2-3-16,3 5-2 0,1 0 0 0,-1 3-3 16,0 2 4-16,0 0-1 0,0 1 0 0,-3 6 2 15,2 2 2-15,1 3 3 0,-4 0 0 0,3 2-1 16,-1 1 1-16,-3-1-2 0,5 2 2 16,-2 1 2-16,1-2-1 0,-3 0-4 0,6-1-8 15,-2 0-9-15,1-6-4 0,1-4 0 0,0-3 7 16,3-1 6-16,-2-5 2 0,0-6-3 15,1-6-3-15,2-2-1 0,-1-3 5 0,-2-5 3 16,4 0-3-16,-5-6 1 0,0 0-1 0,0-5-1 16,-2-2 6-16,-1-4 6 0,-4-2 0 0,2-1 4 15,-2-4 8-15,-3-1 6 0,0 2 13 0,2 0 23 16,-3 5 20-16,0 7 14 0,0 6 3 16,0 9-12-16,0 7-20 0,0 6-24 0,0 4-23 15,0 4-25-15,0 2-28 0,0 0-14 0,0 4 3 16,0 7 17-16,1 3 18 0,2 5 14 0,-1 5 1 15,3 4-3-15,-2 2 4 0,-2 4 1 0,1 2 0 16,-2 1 0-16,0-2 0 0,0 2 0 16,0-1 1-16,-2-3 3 0,-1 0-5 0,-3-4 0 15,4-1-1-15,-1-3-4 0,3-4 5 0,0-3 0 16,0-3-1-16,1-3 2 0,2-3-4 0,3-1 0 16,-1-4 0-16,5-1-2 15,0-3 2-15,3 0 1 0,3-3-5 0,2-6-9 0,3-1-9 16,1-1-14-16,1 0-4 0,2 0 5 0,-1 3 4 15,-2 3 3-15,2 4 3 0,-6 1 4 16,0 0-2-16,-2 5 5 0,-2 2 0 0,-4 0-3 16,-2 2 7-16,-2-1 8 0,-4 0 18 15,-2 2 20-15,-4-3 15 0,-3 4 8 0,-7-1 2 16,-1 1-4-16,-4 2-8 0,-4 0-5 0,-3 0-10 16,2-1-7-16,-2-1-4 0,3 0-5 0,1-3 0 15,3-1-2-15,1-2-2 0,5-2-8 0,1-1-12 16,3-2-18-16,2 0-25 0,1-2-34 15,3-4-54-15,3-2-74 0,0-2-78 0,9-3-71 16,1-1-59-16,2-2 15 0,6 1 60 0,0-2 121 16,3 1 229-16,0-1 0 0,2-2 0 0,2 3 0 15,0-4 0-15,1 2 97 0,-1 3 113 16,-2 1 25-16,0 2 2 0,-6 1 0 0,0 2-12 0,-5 2-11 16,-3 2-15-16,-2 1-27 0,-4 2-27 15,-2 1-26-15,1 1-21 0,-2 0-20 0,0 0-12 16,0 0-18-16,0 0-17 0,-2 0-14 0,1 1-15 15,-2 2-8-15,-3 2 0 0,4 1-1 16,-3 0 3-16,1 0 2 0,0 1-3 0,-2-1 1 16,4 0 2-16,0-2 1 0,1-1 1 15,-2-2 2-15,3-1-1 0,0 0 7 0,0 0 7 0,0 0 16 16,4-1 6-16,-1-5 1 0,1-2-7 16,2-5-14-16,1-1-10 0,-2-2-7 0,5 0-2 15,0 3 2-15,0 1-2 0,4 3 2 0,0 2-3 16,-1 2-4-16,6 3 3 0,1 2-2 0,-1 0 1 15,1 1-3-15,0 6 1 0,-5 1 1 16,4 2 1-16,-4 1 2 0,-1 0-2 0,-3 3 0 16,-1-1-3-16,-2-1-1 0,-4 1 0 0,1-2 0 15,-3 0 5-15,-2-1 1 0,0-1 4 16,0-2 2-16,0 1 0 0,0-2 2 0,0-3 0 0,0-2 2 16,0 1 1-16,0-2 0 0,0 0-1 0,2-2-1 15,5-5-5-15,-1-1-12 0,5-4-14 16,1-2-17-16,2-2-13 0,2-2 1 0,0 2 1 15,0-2 8-15,-1 1 4 0,2 3 0 16,-1 1 7-16,0 1 5 0,1 0 6 0,-3 2 7 16,4 1 4-16,-3 0 7 0,2-1 7 0,-5 2 6 15,3 0 4-15,-5 0 3 0,-3 1 7 16,0 1 12-16,-5 1 18 0,0 0 10 0,-2 1-1 16,0 0-12-16,-4 1-21 0,-5 0-19 0,2 2-9 15,-3 1-3-15,-3 0-1 0,1 5 2 0,0 3 1 16,-4 3-1-16,4 2-2 0,-2 6-1 0,1-2-1 15,0 1 2-15,3 2-1 0,3-2 0 0,2-1-3 16,-1-1 0-16,3-2-1 0,1-1 4 16,1-2-1-16,1-2-4 0,0 0 0 0,0-3-4 15,0-1 0-15,2-2 4 0,2-1-1 0,3-2 5 16,1 0 4-16,1 0 4 0,3-5 2 16,0-4-2-16,1-2-4 0,2-2-5 0,-3 0-4 15,5-1-1-15,-4-1 1 0,0 2 3 0,2 1-1 16,-1 3 2-16,-4 2 4 0,1 1 2 0,0 3 5 15,-2 0-3-15,0 2 0 0,0 1-1 0,-2 0 6 16,-3 1 1-16,0 3 4 0,1 0 3 16,-3 3-3-16,-1 1-1 0,3 0-3 0,-2 0-4 15,2 2 0-15,1-2 0 0,0-2-1 16,4-2-1-16,2-2 3 0,2-2 4 0,1-1 2 16,0-6 2-16,5-2-4 0,-1-5-7 0,3 0-7 0,0-4-5 15,1-1-4-15,-1-2-3 0,2-5-3 16,-1-1-9-16,-1-3-7 0,0-4-9 0,0-5-17 15,0-2-17-15,-1-4-15 0,0-1 2 0,-1-4 19 16,-2 0 32-16,-1 0 31 0,-1 2 33 16,-2 5 44-16,-3 5 41 0,-2 6 36 0,-2 9 4 15,-3 6-21-15,0 8-33 0,-2 3-37 0,-1 4-33 16,0 2-35-16,0 0-33 0,0 4-4 0,-1 8 9 16,-4 2 21-16,1 7 22 0,-5 4 1 0,-1 4 2 15,-1 4-4-15,-3 4 1 0,1 0-2 16,1 3 0-16,-1 0 1 0,0 0-3 0,-1 2 4 15,1-2-1-15,-3 1 1 0,5 0 1 0,-1-3 0 16,3-3-3-16,0-2 0 0,6-5-1 16,-1-1 0-16,2-5-1 0,2-3 0 0,2-2-5 0,3-4-3 15,2-1-5-15,1-4-7 16,2-4-3-16,3-3-2 0,-1-1-2 0,3-3-3 16,1-6-1-16,3-5-1 0,0-3 7 0,-2-4 15 15,2-3 11-15,-2-2 8 0,-1-5 0 0,-2-1-5 16,-1 2 3-16,-3 3 14 0,0 4 18 0,-1 4 6 15,-1 7-2-15,-4 4-17 0,4 2-18 0,-2 2-11 16,-1 3-10-16,-1 1-4 0,0 0-1 0,-1 6 6 16,-1 2 10-16,0 3 8 0,0 0 5 15,-1 4 0-15,-1 0-1 0,1 3-1 0,-1 2-1 16,0-4-1-16,0 2-3 0,0-1 4 0,0-2-1 16,-1 1 0-16,1-1 0 0,0-4-3 15,0 0 1-15,0-4-2 0,0 0 3 0,0-2-1 16,2-2 2-16,-1 0 5 0,5-3 2 0,-4 0 8 15,1 0 1-15,3 0 0 0,-2 0-2 16,5-6-5-16,1-2-1 0,0 1-2 0,0-3-1 0,1-3-2 16,-2 0 0-16,0-3-3 0,-3-1 0 15,1-3 3-15,-3 1 0 0,0-1 1 0,-2 1 3 0,-2 1-5 16,0 5 6-16,0 2 6 0,0 3 2 16,0 4 1-16,0 1-5 0,0 2-11 0,0 1-13 15,0 0-7-15,0 0-13 0,2 0 1 0,-1 0 8 16,1 3 3-16,0 1 12 0,-1 1 0 15,1 2 1-15,0 0-1 0,-1 0 5 0,3 3-1 16,-2-2 1-16,-1 0 3 0,0 1-5 0,2 0 0 16,0-2 1-16,-1-1-4 0,0 0 4 15,1-2 1-15,1-1 0 0,0-1 5 0,2-1 2 16,-1-1 4-16,1 0 1 0,1 0 4 0,1 0-4 16,2-2 0-16,-2-2 1 0,4-4-8 0,0 0 5 15,0-2-2-15,2-3-1 0,-1 0 6 0,2-2-2 16,-2-2 0-16,2 1-1 0,-1-5-1 15,0 2-5-15,2-1-2 0,-2 3-1 0,1 1-7 16,-2 3 4-16,1 3-1 0,-1 2-2 0,1 3 6 16,-1 1-4-16,2 3 0 0,-2 1 0 15,2 0 1-15,-1 6-2 0,-1 0-1 0,2 2 2 16,-2 0-4-16,1 2 5 0,0-2-1 0,0 1 0 16,-1-1 3-16,1 1-3 0,-1-1-5 15,-1-1-9-15,-1 0-17 0,-1 0-31 0,-1-2-46 0,-1-2-65 16,0-2-112-16,-3-1-189 0,-3 0-273 0,0 0-142 15</inkml:trace>
  <inkml:trace contextRef="#ctx0" brushRef="#br0" timeOffset="238707.1397">25214 11473 3015 0,'0'0'6'0,"0"0"-19"0,0 0-13 16,0 0-12-16,0 0-4 0,0 0-10 0,0 0-21 16,166-92-57-16,-109 82-56 0,1 3-100 15,2-1-148-15,-15 3-243 0,-15 3-387 0</inkml:trace>
  <inkml:trace contextRef="#ctx0" brushRef="#br0" timeOffset="239386.9776">21811 15094 1912 0,'0'0'-42'0,"0"0"-45"16,0 0 3-16,0 0 26 0,0 0 19 15,0 0 27-15,0 0 19 0,0 0 6 0,0 0 8 16,0 0 12-16,0 0 5 0,0 0 18 0,0 0 13 16,35-28 6-16,-29 35 0 0,-3 3-14 0,1 3-11 15,2 2-7-15,2 2-6 0,2 3-4 16,0-2-7-16,0 3-4 0,2-1-6 0,-1-1-2 16,3-2 0-16,1-1 0 0,-3-2-2 0,5-3 0 15,-3 0 3-15,5-2-1 0,-2-4 7 16,3-1 1-16,0-2-3 0,1-2 5 0,2 0 0 15,4-5 1-15,0-1 1 0,5-5-5 0,2-2-5 0,0-1-4 16,4-1-2-16,2-2-2 0,1-1 3 16,2-2-4-16,5 0-1 0,-5 1 3 15,0 0-8-15,-3 3 2 0,-2 2-1 0,-6 3-2 16,-1 1 2-16,-2 2-2 0,-1 0 0 0,-5 3-2 16,-2-1-9-16,-4 3-23 0,-2 0-42 0,-1 1-48 15,-4 2-57-15,-3 0-62 0,1 0-82 0,-1 0-84 16,-3 2-74-16,3-1-66 0,-4 1 357 0</inkml:trace>
  <inkml:trace contextRef="#ctx0" brushRef="#br0" timeOffset="242343.5155">23284 14898 0 0,'0'0'0'16,"0"0"0"-16,0 0 0 0,0 0 209 0,0 0 29 15,0 0 49-15,0 0 12 0,0 0-18 0,0 0-24 16,0 0-48-16,0 0-46 0,0 0-43 16,0 0-30-16,0 0-17 0,-37-12-10 0,28 14-9 15,2 5-13-15,-1 2-15 0,-1 1-8 0,0 3-11 16,0 1-1-16,1 4 0 0,2 2-3 0,-2-1 6 15,1 4-5-15,4-1 2 0,0 0-1 16,-1-1-2-16,2-3-1 0,2 0 1 16,-1-1 2-16,0 0 1 0,1-4 0 0,0-1-5 0,0-3-2 15,1-2-2-15,0 0-2 0,2-3 3 0,3-1 0 16,0-2 2-16,1 0 2 0,2-1 3 16,1 0 2-16,6-6-2 0,-2-5-2 0,6-2-6 15,-1-4-15-15,3 0-6 0,-1-4-10 0,-1 1 0 16,1 0 8-16,-1-2 7 0,-2 4 8 0,-4 3-2 15,0 2 1-15,-3 2-2 0,-5 4 6 16,1 3 6-16,-1 3 2 0,-3-1 7 0,-2 2-2 16,1 0 5-16,0 3 5 0,1 5 3 0,-3 1 3 15,0 2-3-15,0 1 0 0,0 2-6 16,0 0-1-16,-3 1-1 0,1-1-3 0,2-1 3 0,0 0-7 16,0 2 1-16,0-4 1 0,0-1-6 15,5-1 4-15,-3-2-3 0,0-1 1 0,-1-3 0 16,4-2 1-16,-3 0 4 0,0-1 4 0,-1 0 13 15,3-3 0-15,-1-4 0 0,0-2-2 0,4-2-14 16,-4-4 3-16,2-1-3 0,-3-1-4 16,1-3 3-16,-2-3-5 0,3-1 0 15,-1 1-3-15,-1-1 2 0,5 6-6 0,-2 2-2 0,3 4-2 16,-1 3-11-16,4 3 2 0,-1 1-1 16,1 1 4-16,2 4 8 0,3 0 3 0,-2 0 4 15,3 5-1-15,-3 2 5 0,1 3-1 0,-1 0 3 16,-3 2 1-16,0 1-8 0,-1-1 8 0,-1 2-1 15,-2 0-1-15,-2 0 7 0,2-2-5 16,-5 0 1-16,3-3 0 0,-3 1-1 0,0-3-2 16,-1-1 0-16,1-1 1 0,2-2-5 0,-2-2 7 15,-1 1 2-15,1-2 2 0,4 0 10 0,-3 0 0 16,2-3 1-16,-1-3 1 0,-1-1-3 16,4-3-4-16,-1-3-3 0,0-1-4 0,0-1-8 0,-2-4 4 15,3 0-3-15,-3 2 0 0,4 1 5 0,-2 2-9 16,-1 3 1-16,2 1-4 15,-3 2-5-15,4 3-7 0,-4 0-2 0,2 4-1 0,-3 1-4 16,3 0 9-16,-3 0 4 0,4 1 4 0,-4 4 10 16,4 1-2-16,-3 1 5 15,3 0 0-15,-3 3-2 0,4 1 0 0,-2 0-2 0,-2 0 2 16,3 1-4-16,-3-2 4 0,4 4-1 0,-4-3-3 16,2 0 8-16,-2-1-7 0,3 0 1 0,-4-3 0 15,4-2-6-15,-4 2 7 0,3-4-2 16,-4 0 2-16,2-1 1 0,-1-1 0 0,0-1 2 15,-2 1-1-15,4-1 6 0,-1 0-2 0,-1 0 2 16,4-2 4-16,0-3-7 0,-1-1 1 16,3-1-4-16,0-2-4 0,1 0 0 0,0 0-2 15,-1-1 1-15,0-1-1 0,0-2 5 0,1 3-5 16,-4-2 1-16,3 0 1 0,1 1-5 0,-2-1 5 16,-1 0-1-16,-2 2 0 0,3 2 0 0,-2 0-2 15,0 2 0-15,0 0-6 0,-2 3 4 16,2-1-5-16,-1 3 2 0,0 0 3 0,-1 1-7 15,-2 0 6-15,3 0-2 0,-2 0 2 0,-2 3 4 16,2 1 0-16,0 1 2 0,-1 1-1 16,1-1 1-16,0 4-2 0,1-1-1 0,-1-1 3 15,3 3-5-15,-1-2 6 0,3-1 0 0,3-2-1 16,-1-2 3-16,2 1-1 0,3-1 2 0,-2-2-1 16,4-1 2-16,-1 0-2 0,2-3 0 0,1-2 4 15,-1-2-5-15,-2-1 2 0,1-3-2 16,-2 2 0-16,-1-4 3 0,-1 1-2 0,-3 0 2 15,0 4-2-15,-2 0-1 0,-5 3 4 0,0 1 2 16,-1 3 2-16,-2 1-4 0,0 0-3 0,0 0-10 16,0 3-1-16,0 3 7 0,1 3 0 15,-1 5 11-15,1 2 2 0,-1 5 0 0,1 3 0 16,-1 3-3-16,1 3 0 0,0-1-3 0,-1 1 9 16,3 0 2-16,-1 0-1 0,-1-2 1 15,0-3-11-15,0 1-7 0,0-3 1 0,-1 0-3 16,0-3 2-16,0-2 1 0,0-5 2 0,0-2-1 15,0-4 5-15,0-4 2 0,-1-1 5 16,0-2 12-16,-1 0-4 0,-3-3-9 0,2-5-12 16,-4-5-19-16,-3-3-8 0,0-5-2 0,-1-4 1 15,-1-4-1-15,-3-2 2 0,0-3 0 0,-2-6-2 16,2-2 5-16,-2-3-3 0,3-3 3 0,-1-1 0 16,5 3-2-16,1 0 7 0,4 4 2 0,2 5 4 15,3 7 5-15,0 8-6 0,1 6-12 0,3 6-19 16,6 2-8-16,4 2-7 0,2 2 9 15,4 3 19-15,1 1 8 0,-1 1 15 0,2 4 5 16,-1 2 1-16,1 2 5 0,-5 0 0 0,3 3 1 16,-4-1 3-16,-2 1 2 0,-3-1 0 15,-1 2 2-15,-1-3 6 0,-4 1 3 0,-1 0 7 16,-2 1 3-16,-2-1 2 0,0 1-1 0,-1 3-4 16,-4-1-6-16,1-1-9 0,0-1-3 0,-3-1-5 15,1-2 0-15,2 1 0 0,0-1 1 16,-1-2 0-16,3-1-3 0,0-1-1 0,1-1 0 15,1-1-2-15,0 1 2 0,0-2-4 0,0 0-1 16,0 1 0-16,3-1-1 0,0 0 2 16,4-2 1-16,1 0 3 0,2-2 2 0,1-4 0 15,2-1 0-15,4-1-4 0,-2-2-3 0,4 1-4 16,0-3-6-16,-4 0-3 0,2-1-1 0,-4-1 4 16,0 1 7-16,-5 1 8 0,-1 1 5 0,-1 2 5 15,-3 2 1-15,-3 0 1 0,1 2 5 0,-1 1 5 16,0 0 4-16,0 2 2 0,-1 1-4 15,-3-1-4-15,-1 2-10 0,0 0-7 0,-3 0-5 16,0 2-2-16,-2 5 0 0,1 1 4 0,1 4 0 16,0 1 1-16,-1 2-1 0,0 1 1 15,0 0-2-15,1-2 0 0,3 3 2 0,-2 0-1 16,-2 0-1-16,5 0-1 0,-2-1 2 0,3 1-3 16,-1-3 4-16,2 2 0 0,2-3-2 0,0-2 2 15,0-2-2-15,0-1 1 0,5-2 1 16,-1-2-3-16,2-2 3 0,1 0-1 0,1-2 1 15,2 0 2-15,0-3 2 0,6-4-1 0,-2-2 1 16,4-4 1-16,1-6-3 0,2-3 2 0,1-2 0 16,1-1-5-16,4-3 0 0,0-2-8 15,-2-4-7-15,5-6-9 0,-2-2-6 0,-3-4-3 16,4-1 2-16,-3-1 9 0,-4 0 7 0,1 2 8 16,-2 2 6-16,-3 5 4 0,-3 3 5 0,-1 6 1 15,-3 1 6-15,-3 4 3 0,-3 1 3 0,-2 4 11 16,1 4 1-16,-3 3 5 0,-1 4-1 0,0 3-2 15,0 2-6-15,0 3-11 0,0 1-13 16,0 0-20-16,-1 0-14 0,-3 6-1 0,1 3 3 16,-2 5 12-16,-3 6 11 0,-2 3 4 15,0 3 1-15,-1 3 1 0,-3 2 1 0,1 2 1 0,0 4 1 16,-2 3-1-16,2 1-1 0,-1 1 1 16,1 2-3-16,-1-1 2 0,5-2 0 0,-1-1-4 15,2-1 1-15,3-5-1 0,2-3 0 16,1-5 2-16,2-2 0 0,0-4-2 0,0 0-2 15,0-4 3-15,4-3 0 0,-1-3 2 0,0 0 3 16,1-5-5-16,0-2-2 0,1-1 3 0,-1-2 2 16,2-2 6-16,-2-3 4 0,4-8-3 15,1 1-5-15,-2-5-1 0,3-2-4 0,1-4-1 16,1-2 3-16,-1 0-5 0,2 0-2 0,-3 2 0 16,1 3-3-16,-2 3 2 0,-1 6 1 0,-2 2-5 15,0 3-6-15,-1 4-1 0,0 1-2 0,-3 1 5 16,4 0 9-16,-3 1-1 0,0 4 4 0,1 1 1 15,-3 1-1-15,0 0 6 0,0 1 0 16,-1 1-1-16,0 0 1 0,0 1-2 0,0-2-2 16,0 0 1-16,-1 1 3 0,1-1-4 0,-1-2 0 15,1-1-1-15,0-1-6 0,0 0 5 0,2-2 1 16,0 0-1-16,3-2 3 0,-1 0-3 16,3 0-1-16,0-8 1 0,5 0 2 0,-1-6-7 15,4-3 1-15,1-2-5 0,1-3-6 0,2-5 5 16,0-2-10-16,4-4-14 0,1-6-14 0,-1-3-10 15,3-5-3-15,-3-4 7 0,-2-2 13 16,-1-1 12-16,-1-1 16 0,-6 0 17 0,1 4 24 16,-4 3 27-16,-3 9 20 0,-1 8 10 15,-3 7-8-15,-2 7-17 0,3 6-20 0,-2 6-23 16,-2 2-20-16,1 3-21 0,0 1-4 0,0 8 3 16,0 3 10-16,-1 6 15 0,0 2 4 0,0 6 3 15,-4 1 2-15,-3 4-4 0,0 3-1 16,-2 0 1-16,1 2 4 0,-5 0-1 0,1-1 0 0,1 0-2 15,-1 1-4-15,0-2 2 0,-1 3 0 16,0 0 1-16,2-1 2 0,0-1-4 0,2-1 0 16,1-3 0-16,3-4-3 0,3-3 1 0,2-2 1 15,0-2-3-15,2-6 0 0,3 0 1 0,2-4-3 16,0-2-2-16,0-3-1 0,3-3-12 0,1-2-2 16,1-1-2-16,3-6-2 0,0-5 1 15,1-3-5-15,1-2-2 0,-1-4-1 0,1-1 2 16,-1-2 4-16,-2 0 5 0,3 2 7 15,-5 3 5-15,0 1 6 0,-2 4-1 0,-2 2-1 16,-3 4-2-16,1 1-5 0,-4 6 1 0,0 0 0 16,-2 1 2-16,0 0 1 0,0 0-2 15,0 0 9-15,0 4 0 0,0 3 6 0,0 2 3 0,0 2-5 16,-2 0 0-16,2 2-1 0,0 1 1 16,-1-2-4-16,1 1 4 0,0-1-2 0,0 0 1 15,0 0 4-15,1-2-7 0,2-5-2 0,2 1-2 16,-1-2-6-16,2-2 7 0,3-2 2 15,0 0 5-15,1-5 5 0,2-2-4 0,1-2-2 16,3-3 0-16,-2-1 1 0,1-1-7 0,0-2 3 16,1-1-3-16,-1-3-8 0,3-1 7 0,0-1-5 15,-1 0-1-15,0 1 1 0,1 4-2 0,-3 4 4 16,2 4 2-16,-2 3 6 0,1 5 1 0,-3 1 0 16,0 0 0-16,-1 7-1 0,-1 1 4 15,-1-1 3-15,-1 4 5 0,-3 1 5 0,0 0-3 16,-1 1 1-16,-3 1 2 0,0 1-1 0,-2 0 3 15,0 0-2-15,0 0-6 0,-6-1-5 0,2 0 4 16,-1 2-2-16,0-3 3 0,1 1-2 16,0-3-5-16,2-2-1 0,1-2 0 15,1-3-1-15,0-1 2 0,0-3 8 0,0 0 9 0,0 0 12 16,0 0 14-16,0 0 7 0,0-2-4 16,0-3-10-16,2-4-16 0,2-2-13 0,-2-3-5 15,3-2 0-15,0-4 5 0,2-1 0 0,2-4-2 16,-1-1-5-16,2-2-1 0,1 2-1 0,1-1-1 15,2 1 2-15,2 4-6 0,1 4-1 16,-1 2-5-16,2 1-2 0,0 3 0 0,2 2-1 16,0 2-3-16,-3 1-4 0,2 1-3 0,-3 2-18 15,-1 1-21-15,-2 2-30 0,-2 0-43 0,-4 1-56 16,-2 0-96-16,-3 0-147 0,0 0-134 0,-2 0-506 16</inkml:trace>
  <inkml:trace contextRef="#ctx0" brushRef="#br0" timeOffset="242557.4648">25326 14408 1895 0,'0'0'610'16,"0"0"-545"-16,0 0-27 0,0 0-27 15,0 0-34-15,0 0-6 0,0 0-2 0,0 0 14 16,0 0 8-16,0 0 3 0,141-119 0 0,-102 103-9 15,5-2-21-15,-2 4-31 0,2-1-38 16,3 1-50-16,-3 2-86 0,-1 2-134 0,-12 3-205 16,-12 3-344-16</inkml:trace>
  <inkml:trace contextRef="#ctx0" brushRef="#br0" timeOffset="242731.1708">25044 14093 2866 0,'0'0'69'0,"0"0"-60"0,0 0-28 16,0 0-82-16,0 0-113 0,0 0-151 0,0 0-205 16,0 0-322-16,0 0 109 0</inkml:trace>
  <inkml:trace contextRef="#ctx0" brushRef="#br0" timeOffset="243641.9361">20755 13189 0 0,'0'0'73'0,"0"0"48"16,0 0 28-16,0 0 34 0,0 0 31 0,0 0 47 15,0 0 5-15,0 0-24 0,0 0-38 0,0 0-63 16,0 0-47-16,0 0-23 0,-71 12 6 15,78-17 12-15,3-5 5 0,4 0-3 0,-1-5-19 16,6-2-15-16,0-4-11 0,0-2-9 0,2-4-6 16,-1-1-6-16,1-3-2 0,0-3-2 0,-2-3 1 15,2-2-1-15,0-3-1 0,0-4-1 16,1-2-2-16,3-1 0 0,0-3 0 0,2-1 1 16,-2 3 3-16,4 0 1 0,2 1 0 0,3-1-1 15,3 1-5-15,3 1-3 0,3 1-5 0,5 1-1 16,-2 0-1-16,2 1 0 0,0 1-1 15,3 2-4-15,-1 2 2 0,-1 1-2 0,-1 3 1 16,-2 1 0-16,0 3 0 0,-3 0-1 0,-4 2 0 0,-3 4-3 16,-2 1 2-16,-3 4 0 0,-5 4 1 15,-4 2-2-15,-2 4-1 0,-2 2 2 0,-6 0 0 16,1 4 4-16,-4 0-6 0,-2 2 0 16,0 0-5-16,-4 1-12 0,-2 1-8 15,0 1-20-15,1-1-23 0,-2 1-27 0,0 0-37 16,0-2-54-16,0 2-87 0,0-1-146 0,0 0-217 0,0 0-428 15</inkml:trace>
  <inkml:trace contextRef="#ctx0" brushRef="#br0" timeOffset="244494.5">22698 10924 2038 0,'0'0'429'0,"0"0"-427"16,0 0 0-16,0 0 7 0,0 0-1 16,0 0 1-16,0 0-6 0,0 0-10 0,0 0-10 15,0 0-7-15,0 0-4 0,0 0 8 16,0 0 11-16,-14-20 16 0,3 42 12 0,-4 4 3 16,0 3-2-16,-2 2-4 0,-2 1-1 0,0 2 2 15,1 0-2-15,0 0 3 0,0 1-2 16,-2 2-2-16,0 1-1 0,1-1-1 0,-1-1-3 15,6-1 0-15,-4-6-3 0,8-3-3 0,0-2 0 0,4-2-1 16,2-3 0-16,3-4 0 0,1 1-1 16,0-3-1-16,8-2 0 0,3-2-4 0,1-2-1 15,9-2-1-15,-1-3-3 0,2-2-6 0,5-3-7 16,-2-5-9-16,4-5-10 0,2-3-7 16,2-3-7-16,0-1-3 0,0-2 3 0,-2-1 8 15,0-3 12-15,-3 1 5 0,-5-2-1 0,-2 0-5 16,-2-1-2-16,0 2 9 0,-6 1 12 0,1 1 12 15,-3 4 11-15,-5 3 16 0,1 4 15 16,-5 5 19-16,-1 4 11 0,-1 2-6 0,0 2-13 16,0 0-24-16,0 0-18 0,-2 6-9 0,0 1-3 15,-4 3 6-15,3 5 0 0,0-1 4 0,-2 3-3 16,4 2-2-16,0-1 1 0,0 2 0 16,1-1 3-16,0-1-3 0,0 0 0 0,1-4-2 15,1-2 0-15,3-4 0 0,-2-1 1 0,-1-3-1 16,0-3 2-16,2-1 5 0,-2 0 15 15,-1 0 11-15,1-5 6 0,4-3-4 0,-2-4-11 16,3-3-10-16,0-4-5 0,-2-1 1 0,5-2 0 0,-2-1-1 16,1-3-2-16,0 2-3 0,2 1 0 15,-1 0-6-15,0 5-5 0,2 4-5 0,-1 3 0 16,1 4 1-16,-2 3 2 0,1 3 3 0,1 1 2 16,2 0 2-16,-4 2 5 0,2 4 3 15,-3 3 6-15,0 2 2 0,1 0 3 0,-5 1 2 16,3 2-3-16,-2 1-1 0,0-1-3 0,-1 0-1 15,-2 2-4-15,0-2 1 0,3 1-1 0,-3-1-2 16,3-2 2-16,-1 1 1 0,1-4-1 16,-3-2 1-16,0 0-2 0,3-3 0 0,-4-1 1 15,3-2 4-15,-2-1 5 0,0 0 6 0,2-1 4 16,-2-4 1-16,0-2-2 0,4-2-6 16,-1-3-5-16,0-2-5 0,3-1-7 0,1-1-4 15,-1-3-5-15,2 1-5 0,-1-3-4 0,0-2-5 16,2 0 1-16,-1 1 3 0,4 1 5 15,-3 3 6-15,-1 0-2 0,2 1 1 0,2 4-5 16,-2 1-1-16,-2 3-2 0,2 2 0 0,0 1-1 16,-3 5-5-16,-4-1-6 0,3 2-10 0,-1 0-4 15,-1 3-4-15,-2 3-5 0,4 2-10 0,-1 0-31 16,1 1-37-16,-3 2-61 0,4 0-72 0,-1 0-72 16,0-1-82-16,2-3-34 0,-2-3 96 0,-3-1 355 0</inkml:trace>
  <inkml:trace contextRef="#ctx0" brushRef="#br0" timeOffset="245153.1639">23786 11011 0 0,'0'0'0'16,"0"0"85"-16,0 0 224 0,0 0-8 0,0 0 2 16,0 0-8-16,0 0-45 0,0 0-32 15,40-124-33-15,-50 116-26 0,1 0-16 0,-2 3-26 16,-1 0-21-16,-1 2-20 0,-4 2-16 0,5 1-14 16,-4 0-14-16,4 3-15 0,0 3-11 15,0 3-6-15,-2 2-3 0,3 3 3 0,0 1-1 16,2 0 1-16,-1 1-1 0,4-1 0 0,-1 2 0 15,-1-3-1-15,4 2 2 0,-4-1-2 16,6-2 1-16,-1 0-1 0,-2 0 0 0,4 0 2 16,-1-1 0-16,1-2 2 0,0-1-1 0,-2-1-1 15,3-2-1-15,0 0-1 0,0-2 1 0,0-1-4 16,0-1 0-16,3-2-1 0,0 0-1 0,1 0 2 16,4 0 1-16,2-5 6 0,1-2-2 0,5-4 0 15,-2-2-6-15,3-1-5 0,-2-4-7 16,2-2-6-16,-3-2-2 0,4-3-6 0,-2-2 2 15,-1-3 8-15,2-1 7 0,-3-2 10 0,-2 0 5 16,1-2 1-16,-2 0 3 0,-2 1 1 0,-4-3 7 16,2 6 18-16,-4 0 18 0,-2 4 10 15,-1 0 1-15,0 3-11 0,-1 2-13 16,-4 3-5-16,0 0 2 0,2 6 1 0,-3 2-2 0,4 4-1 16,-1 4-6-16,2 1-12 0,-2 2-16 0,2 0-24 15,1 0-18-15,-1 4-1 0,0 5 10 16,0 5 17-16,-4 3 16 0,2 6 2 0,2 3-2 15,-2 4 1-15,-2 2 1 0,3 1 2 16,-2 1 2-16,-1 1 0 0,3 0 0 0,-2 0-2 16,0-1 1-16,3 0-1 0,1-2-1 0,0-2 2 15,1-2-1-15,5-2 0 0,-2-2 1 0,3-3 0 16,-2-3 3-16,2-3-1 0,3 0-1 0,-2-3 4 16,1-4-2-16,0-2-1 0,-1-2 5 0,3-3-3 15,-3-1 5-15,2-1 3 0,1-6 3 16,2-3 2-16,0-5 0 0,-1-3-3 0,1-2-4 15,1-2-3-15,-3 0-2 0,-1 0 1 0,-5 2 1 16,2 3 0-16,-4 4-6 0,4 2-1 16,-5 3-5-16,0 3-2 0,3 3 0 0,-2 1-4 15,2 1-2-15,0 0-1 0,1 0 1 0,-1 4 1 16,3 3 7-16,-1 2 1 0,-3 0 2 0,4 1 1 16,0 2-3-16,-3 0 3 0,2 2 1 0,-2-1 2 15,4-1-2-15,-2 1-4 0,1 0-16 16,1-2-31-16,2 0-49 0,-1-2-76 0,0-1-92 15,1-4-181-15,-6-1-245 0,2-2-415 0</inkml:trace>
  <inkml:trace contextRef="#ctx0" brushRef="#br0" timeOffset="245325.9053">24167 10539 2395 0,'0'0'414'0,"0"0"-391"15,0 0-11-15,0 0-8 0,0 0-34 0,0 0-48 16,0 0-40-16,0 0-31 0,0 0-28 0,0 0-34 16,0 0-85-16,0 0-107 0,0 0-135 0,0 0-232 15,13-22 692-15</inkml:trace>
  <inkml:trace contextRef="#ctx0" brushRef="#br0" timeOffset="246235.7137">24487 10261 2546 0,'0'0'29'0,"0"0"-39"15,0 0-7-15,0 0-6 0,0 0 13 0,0 0 16 16,0 0 2-16,25 119 3 0,-21-81 2 0,-2 4-5 16,4 2-2-16,-3 2-2 0,3 1-5 0,-3 0 3 15,-1 2-1-15,1 0 6 0,0-2 2 16,-3 0 4-16,0 0-3 0,0-4 0 0,0 0 2 0,0-5-8 15,0-3 8-15,1-4-2 0,-1-4-6 16,0-4-5-16,0-5-22 0,0-4-32 0,0-4-39 16,-4-4-38-16,0-4-44 0,-5-2-84 0,3-4-136 15,-6-7-134-15,-2-3-35 0,1-4 133 0,-4-5 432 16,0-2 0-16,0-4 0 0,0 1 0 16,-3-1 0-16,6 1 0 0,-3-1 0 0,4 2 248 15,-1 3 191-15,2 2-65 0,3 2-53 16,3 1-45-16,-1 2-45 0,5 2-28 0,1 2-45 15,1 3-52-15,3-1-39 0,4 3-33 0,3 0-23 16,1 0-10-16,2 1-1 0,3-1-4 0,-2 3 6 16,6 0 0-16,0 1-4 0,-1 0 8 15,2 1-5-15,0 0 1 0,-1 0 0 0,1-1 0 16,-1 2 2-16,-2-2-2 0,1 1 1 0,-4 0 0 16,4-1 3-16,-1 0 0 0,-3-1 0 0,4-2 5 15,0 0-2-15,-1 0 0 0,-2-2 3 16,2 0-2-16,-5-3 2 0,2 1-1 0,-4 0 0 0,-1 2-4 15,-4 4-4-15,0 0-2 0,-5 3-5 0,3 1 3 16,-3 1-5-16,0 0 1 16,-1 0 3-16,1 3-4 0,-1 2 4 0,1 1 0 15,-1 2 0-15,0 3 2 0,1-1 2 0,-1 3 2 16,0-1-1-16,0 0 2 0,0 1-3 0,0 0-1 16,0-2 4-16,0 1-6 0,0-3 2 0,1-1-1 15,1 2 0-15,2-4 2 0,-2-2 0 0,-1 0 0 16,0-2-2-16,2 1 2 0,-1-2-3 15,-1-1 2-15,0 0 3 0,0 0 0 0,0 0 12 16,0 0 4-16,4-6 1 0,-2-2-2 0,2-5-9 16,2-2-7-16,2-2-9 0,1-3-4 0,1-2-3 15,0 1-1-15,1 0 4 0,1 1-6 16,-1 4 7-16,1 2 0 0,-2 4 1 0,4 3 8 16,-1 2-5-16,2 3 0 0,-1 2-2 0,-1 0-4 15,2 2 3-15,-4 5 1 0,4 0 7 0,-4 4 2 16,1-1 4-16,-1 3 1 0,0-1-1 0,-1 2 2 15,-3-1-1-15,-1 0-4 0,1 0 1 16,0-3-4-16,-4 2 2 0,2-2-1 0,-2-2 3 16,1 1-4-16,-2-2 3 0,0-3 2 0,0-2-2 15,-1 0 7-15,0 0-2 0,-1-2 10 0,-1 0 14 16,1 0 15-16,0 0 7 0,-1-6-7 16,3-2-10-16,1-5-21 0,-1 0-4 15,2-5-2-15,0 0-2 0,0-3-1 0,-1-2-3 0,2 0-1 16,-1 0-2-16,2 1-2 0,0 3-2 15,0 2-4-15,2 6-4 0,-1 2-2 0,3 2-3 16,-2 2 1-16,2 3-1 0,2 1 7 0,-1 1 2 16,3 0 2-16,-2 5 1 0,4 2-4 0,-3 2 1 15,4 0 1-15,-1 2 3 0,-1 2-3 0,2 1-7 16,-3-1-22-16,0 2-43 0,-2 1-57 16,0-1-84-16,0-1-129 0,-6-2-207 0,-1-5-845 0</inkml:trace>
  <inkml:trace contextRef="#ctx0" brushRef="#br0" timeOffset="246414.8161">24878 9985 2978 0,'0'0'59'0,"0"0"-61"0,0 0-13 16,0 0-39-16,0 0-64 0,0 0-53 15,0 0-54-15,0 0-78 0,0 0-143 0,0 0-253 16,0 0-305-16</inkml:trace>
  <inkml:trace contextRef="#ctx0" brushRef="#br0" timeOffset="247023.4577">20899 12750 1873 0,'0'0'111'16,"0"0"-85"-16,0 0-7 0,0 0 1 0,0 0 6 16,0 0 18-16,0 0 13 0,0 0-9 15,0 0-6-15,0 0-7 0,0 0-7 0,0 0 7 16,0 0 9-16,0 0 9 0,11-145 2 0,-6 112 0 15,-1-6-3-15,-2-1-9 0,1-3-2 16,2-6 3-16,-4-1-1 0,1-4-4 0,2-4-6 16,1-3-12-16,4-5-2 0,2-3-3 0,0-2-1 15,6-2 2-15,0 0-3 0,4-1-1 0,4 0-1 16,2 0-2-16,6 1 1 0,3 1 0 16,5 1-4-16,4 0-4 0,6 2 1 0,5 0-3 15,1 4 3-15,5 0 3 0,2 6-8 0,1 2 1 16,0 3-3-16,2 4 0 0,-4 2 4 15,1 4 1-15,-3 1-1 0,-2 2-2 0,0 1 2 16,-2 3-1-16,-3 2 1 0,-2 2 2 0,-3 3-3 16,-4 2 0-16,0 3 0 0,-4 1-2 0,-1 1 4 15,-2 2 0-15,-3 3 0 0,-4 0-4 0,-2 4 2 16,-5 3-2-16,-4 0 1 0,0 2 2 0,-2 4-10 16,-6-1-8-16,-2 1-17 0,1 3-24 15,-4 0-24-15,-3 1-37 0,1 1-44 0,-4 0-57 16,-1 0-67-16,0 0-83 0,0-2-87 0,0 2-93 15,0-1-136-15</inkml:trace>
  <inkml:trace contextRef="#ctx0" brushRef="#br0" timeOffset="249514.641">23213 9560 1715 0,'0'0'254'0,"0"0"-244"16,0 0 4-16,0 0 9 0,0 0 3 0,0 0 1 15,0 0 3-15,0 0 7 0,0 0-1 0,0 0-1 16,0 0-15-16,0 0-13 0,0 0-5 0,0 0 2 16,-29-48 2-16,19 51 9 0,1 1 6 0,-1 2 8 15,-2 0 7-15,1 0 2 0,0 2-1 16,-5 2-8-16,4 2-6 0,-7 3-7 0,4 4-2 15,-8 2-3-15,1 6-2 0,1 2-5 0,-1 3-2 16,-2 5 2-16,-2 3-1 0,6 1 4 0,-1-1 1 16,1-1-2-16,7-2 0 0,-3-3-3 15,5-1 0-15,2 0 1 0,2 1 0 0,1-4 0 16,0 1-2-16,3-3-1 0,3-3 0 0,0-3 0 16,0-1 2-16,0-3-5 0,3-3-2 15,4-2 0-15,4-2-5 0,-1-4 6 0,5 0 4 16,0-3 1-16,3-3 3 0,2-1 3 0,2-3 1 15,0-5-1-15,4-2 6 0,-1-2-8 16,4-5-2-16,-1-2-1 0,1-3-5 0,-1-4 0 0,6-2-3 16,-2-5-7-16,2-2-6 0,2-3-5 15,-1-1-1-15,1 0 5 0,-5 2 4 0,-5 3 4 16,0 7 1-16,-4 5-1 0,-4 5 2 0,-5 5-2 16,-2 5-1-16,-1 3 0 0,-2 1-6 0,-2 3-2 15,-3 0 0-15,-1 4 6 0,-1 4 13 16,0 3 7-16,-1 4 7 0,0 3-3 0,-1 0-3 15,-1 0-2-15,-1 2-3 0,-1-1 4 0,2 0-3 16,0-1 0-16,0 1 2 0,1-2-2 0,-2-1 1 16,2-2 0-16,1-1-3 0,0-4-1 15,0-3-1-15,0-2 2 0,0-3 2 0,0-1 5 16,0 0 4-16,0 0 3 0,1 0 8 0,4-4 2 16,-2-2 1-16,3-2-4 0,-1-3-8 15,5 0-3-15,-3-5-4 0,-2 1 0 0,3-2 2 16,0-2-4-16,-1-2-2 0,-2 2-7 0,3-2 0 15,1 2-3-15,0 1-1 0,-2 1-2 0,2 3-7 16,1 4-2-16,0 2-4 0,0 4 5 16,5-1 6-16,-3 4 4 0,1 1 4 0,2 0 1 15,-1 2 2-15,-2 3-2 0,4 2 5 0,-4 0 0 0,-2 4 1 16,1-1-1-16,-3 1-3 16,-2-1 2-16,1-1 3 0,1 2 0 0,-4-4 5 15,1 3-7-15,-1-2-1 0,-2 0 2 0,2-1-2 16,-2-1 5-16,0-2 0 0,0-2-1 0,3 1-3 15,-3-2 5-15,0-1 6 0,0 0 5 0,3 0 10 16,-2 0-4-16,3-5-1 0,-2 0-4 16,5-3-3-16,-1-3-1 0,1 0-2 0,0-5-1 15,2-2-9-15,-1 0 0 0,-2-2 0 0,1 2 1 16,1-1-1-16,0 4-2 0,1 1-4 0,2 2-3 16,0 1-4-16,-1 2 0 0,-1 1-2 0,5 2 1 15,-4 3-1-15,0 1 1 0,0 1 1 16,2 1 0-16,-2 0 6 0,-1 0-2 0,1 1 1 15,-2 3 0-15,0 2-1 0,0 1 5 0,-1 0 0 16,-1 0 1-16,-3 0 0 0,4 1-2 0,0-4 4 16,-3 1-1-16,-1 0 3 0,2-2 0 15,-3-1-1-15,2 1 2 0,-2-2-3 0,3-1 8 16,-3 0 4-16,5 0 1 0,0 0 5 0,0 0-7 16,0-5 1-16,3 1-1 0,-1-3 1 0,-1 0-1 15,4-2-2-15,0-2-2 0,-1 0-5 0,3-1 4 16,-2-1-1-16,0-3-1 0,3-2-1 15,-1-1-5-15,-1 1 0 0,2 0-2 0,-3 0 6 16,2 4-4-16,-3 0 0 0,-2 2-4 0,3 2-5 16,-2 2 3-16,-1 2 0 0,-1 2 3 0,-3 0 1 15,-1 3-4-15,-2-1 0 0,0 2-1 16,-2 0 2-16,-1 0 1 0,-1 0-2 0,0 0 1 16,0 0-4-16,0 0 4 0,0 0 5 0,1 0 2 15,4 3 4-15,-3-2-6 0,0 0 0 0,-1 1 0 16,4-1 0-16,-1 0 4 0,1 0-2 15,0 0 0-15,3 1-4 0,1-2 4 0,0 0 1 16,-1 2 1-16,3-1 4 0,0 0-10 0,-3 2 0 16,1-1-4-16,0 4 0 0,1 1 3 15,0 1 1-15,0 3 1 0,0 2-2 0,2 0 3 16,-2 4 4-16,2 1 1 0,-1 2 3 0,0 4-5 16,-3-1-3-16,3 4-1 0,-3 2-1 0,1 0 4 15,1 1 2-15,-1 3 0 0,-3 0-2 16,-1 1 0-16,0-2 2 0,0-1 0 0,-3-1 4 0,3-2-3 15,-2-4-5-15,-2-3 1 0,4-4-2 16,-4-5 5-16,1-4 2 0,-1-4 5 0,-1-2 10 16,0-2 19-16,0 0 24 0,0-3-2 15,0-5-13-15,-2-6-32 0,-5-6-26 0,0-3-8 16,-4-4 0-16,-2-5 9 0,0-3 1 0,-4-4 1 16,-1-4 4-16,1-3 1 0,-3-2 1 0,1 0 1 15,0-2 2-15,0 2-2 0,6-2-1 16,1 3-5-16,-1 1-1 0,4 3 2 0,3 6 3 15,-1 5 7-15,6 6-9 0,1 6-10 0,0 8-13 16,8 2-11-16,2 6 5 0,3 0 1 0,7 4 6 16,1 0 7-16,5 0 1 0,-2 5 9 0,1 2 3 15,-2 1 1-15,-2 2 1 0,-3 1-4 0,-3 0 1 16,-4 0-1-16,0 1 4 0,-4 1-1 16,-5-1 1-16,-2 1 3 0,0 1 0 0,-8 2 8 15,-4 3 3-15,-2-1 2 0,-5 2 1 0,-2-1-6 16,0 0-2-16,1-1-4 0,0-2 1 15,5-2-2-15,1-3-1 0,4-2-4 0,6-2-7 16,-2-2-8-16,5 0-18 0,0-3-28 0,1-1-34 16,0-1-17-16,0 0 13 0,5-1 17 0,5-5 20 15,4-4 5-15,0 1-21 0,6-5-7 0,-2-1 5 16,2-1 19-16,0-1 26 0,-1 1 20 16,2-3 14-16,0 0 0 0,0 0 4 15,1-1 12-15,-1 2 14 0,-1 2 20 0,0 2 10 16,-4 0 5-16,-3 5 3 0,-3 3-1 0,-5 2-1 0,-2 2-3 15,-2 2-4-15,-1 0-16 0,0 0-19 16,0 0-11-16,-6 5-8 0,0 3 2 0,-2 3 8 16,-3 1 2-16,0 2-4 0,1 3-2 0,-3-1 1 15,5 3-2-15,-1-2 0 0,1 2-2 16,-1-2-2-16,5 0-4 0,-1-1 1 0,2-1 2 16,1-1 1-16,-2-4 3 0,3-1-3 0,1-1 1 15,0-3 0-15,0-2 0 0,0 1 5 0,0-3 2 16,3-1 7-16,2 0 7 0,-1 0 6 15,3-2 2-15,2-4-2 0,1-2-2 0,1-2-7 16,1-3-5-16,1-1-1 0,2-1-4 0,-3-2 1 16,5-1-2-16,-1-3-9 0,1 1-2 15,-3 0-3-15,3 0 0 0,-3 3 0 0,2 2-4 0,-2 3-4 16,1 4-4-16,1 4 1 0,-1 1 5 16,2 3 7-16,-4 0 1 0,0 3 0 0,-1 2 1 15,-1 4-1-15,-1-1 5 0,-3 0 2 0,1 3 1 16,0-1 0-16,-4 1-1 0,0 0 0 15,1 0 0-15,-1 0-1 0,1-2 1 0,-1 1-2 0,2-2 1 16,-3-1-1-16,3-2 2 0,-2 0 5 16,1-1 2-16,-1-2 1 0,1-1 6 0,0-1 5 15,0 0 2-15,1 0 8 0,1 0 0 0,3-5-3 16,-1-2-2-16,1-2-5 0,2-2-4 16,0-2-3-16,2-2-1 0,1-2-3 0,-2-2-1 15,3-1-4-15,-4 0-3 0,1 1 0 0,-3 2 0 16,-2 1-1-16,2 4-3 0,-4 0-4 15,2 1 1-15,-1 3 0 0,1 0-2 0,-2 3 1 16,-1 0-7-16,-2 4-4 0,0 1-5 0,1 0-4 16,-2 0 3-16,-1 2 0 0,1 5 6 0,0 2 3 15,0-1 8-15,-2 5 5 0,1 0 0 16,-1 1 4-16,0 2-4 0,0-1 1 0,0 1-1 16,1-2 0-16,3-2 1 0,-2 0 0 0,3-4 1 0,0-1-3 15,0-3 4-15,2 0 4 16,-2-2 6-16,3-1 8 0,0-1 5 0,2 0 1 15,1-5-3-15,2-4-6 0,5 0-6 0,1-4-2 0,1-1-2 16,2-2-3-16,1-2-1 0,0-1-1 16,2-3 0-16,1-1 3 0,1-1-3 0,0-3-4 15,-2 3 0-15,-3 0-2 0,-1 2 2 0,-2 3 2 16,-5 5 1-16,-3 2-2 0,-3 3-1 0,-2 3 1 16,-1 3-1-16,-3 1 2 0,-2 2-4 15,1 0-8-15,-1 0-15 0,0 0-5 0,1 0 4 16,0 3 4-16,1 2 11 0,-1 2 4 0,2 1-1 15,-2 3 4-15,1 0 3 0,-2 1 2 0,1 0 1 16,-1 0-2-16,2 0 0 0,-2-1-2 0,2 0 2 16,1-3 2-16,0 2 0 0,1 0 0 15,1-3 0-15,2 0 0 0,0-1 1 0,1-1 3 16,0-1-1-16,2 0 1 0,1-3 0 16,0 1-1-16,2-2 4 0,1 0-1 0,0 0 0 15,2 0-3-15,-1-3-2 0,3-1 1 0,-2 2-3 16,-1-2 2-16,0 1-3 0,-1 1-2 0,1 0-1 15,-5 1-5-15,1 1-1 0,-1 1-1 0,-1 5-2 16,-3 2 1-16,0 5 1 0,-1 2 2 0,-1 4 5 16,-2 5 5-16,-2 4 3 0,0 3-1 15,0 5 0-15,-5 4-2 0,-2 1 5 0,-2 7 1 16,-2 3 1-16,-2 5-1 0,-1 5-3 0,-3 4-1 16,0 4 0-16,1 4 4 0,2 1-6 15,2 0-21-15,2 1-50 0,6 2-88 0,3-3-163 16,1-16-426-16,0-20-773 0</inkml:trace>
  <inkml:trace contextRef="#ctx0" brushRef="#br0" timeOffset="262102.6629">27352 16518 773 0,'0'0'92'16,"0"0"6"-16,0 0 33 0,0 0 17 0,0 0 0 15,0 0-3-15,0 0-29 0,0 0-32 16,0 0-24-16,0 0-23 0,0 0-12 0,0 0-6 16,-4-26 3-16,8 21 7 0,-2 1 6 15,2-2 3-15,0-1-1 0,3 0-3 0,-1-1-8 16,2 0-5-16,1-1-3 0,0-3-1 0,2 1-2 16,0-2-1-16,0 1 4 0,1-3 0 0,3 2 8 15,-1 0 6-15,-1-3-1 0,3 0 4 0,1 0-1 16,-1-1-4-16,4-2 1 0,0 2 3 15,1-1-2-15,2-1-2 0,-1 1 4 0,2 1-8 16,3-2 0-16,3-1 4 0,3 2-14 0,-1-1-4 16,1 1-7-16,2 1-9 0,-2 3 5 0,-2 0 1 15,-3 3-1-15,-1 1 3 0,0-1-2 0,-5 3-2 16,-1 2 2-16,-3 1 3 0,-3 1-3 16,-4 1 0-16,-2 0-2 0,-2 2-5 0,-2 0 6 15,-1 0-1-15,0 1 0 0,-2 0 0 0,2 0-3 16,-2 0-3-16,2 0 3 0,1 0 3 0,2 0 0 15,-2 0 0-15,2 0-1 0,3 0-5 16,-3 0 5-16,1 0 1 0,-2 0 2 0,2 0 1 16,-3 0-4-16,0 0-2 0,-2 0 2 0,-3 0 3 15,0 0-1-15,1 0 3 0,-1 0-2 16,0 0-7-16,0 0 6 0,1 0-2 0,2 0 2 16,1 0 5-16,1-1-6 0,2 1-1 0,2-2 1 15,2 1-1-15,6-1 3 0,0 0 1 16,4-1-3-16,4-1-3 0,-2 2 3 0,4 0-1 0,-4-1 3 15,3 1 4-15,-3 0-7 0,-3 0 1 0,1 2-2 16,-1 0 2-16,-5 0 1 0,-1 0 0 0,-4 0-1 16,-3 0-5-16,-2 0 4 0,0 0 1 15,-4 0 0-15,1 0 5 0,-2 0-4 0,0 0 2 16,0 0 0-16,0 0-2 0,0 0 4 16,0 0-1-16,0 0-3 0,0 0-3 0,0 0-2 15,0-1-6-15,0 1-3 0,0-1-1 16,0 0-15-16,0 0-11 0,0 1-14 0,0-2-18 0,0 2-14 15,0-1-11-15,-3 0-39 0,-1-2-43 16,2 2-44-16,-5-4-55 0,2 2-37 0,-4-3-22 16,-4 1 15-16,-1-1 46 0,0 0 70 0,-2-1 190 15,1-1 16-15,-1-2 0 0,3 1 0 0,-1-3 0 16,0 0 0-16,2-2 0 0,2-1 0 0,0-1 0 16,1 0 39-16,0 2 150 0,1 0 57 15,-1 3 27-15,1 0 8 0,0 3-31 0,-1 1-30 16,2 0-16-16,2 2-20 0,-2 1-18 0,5 2-18 15,1 1-27-15,1 1-33 0,0 0-28 0,0 0-31 16,0 0-23-16,0 0-9 0,1 0-11 16,1 0 4-16,6 0 4 0,3 3 6 0,3 2 9 15,6 0 4-15,6 1 4 0,4-1-2 0,4 0-1 16,6 0-2-16,4 1-4 0,3 1 0 0,2 1-3 16,0 1 0-16,-2 3-1 0,-3 2-4 0,-3 2 0 15,-4 2 1-15,-3 1 0 0,-10 0 2 16,-3 1 2-16,-4 0 2 0,-7-2 4 0,-7 0 14 15,-1 2 11-15,-2 0 11 0,-10 3 8 16,-6 2-3-16,-11 4-6 0,-6 3 0 0,-9 2-7 16,-9 3-16-16,-7 0-2 0,-2-1-13 0,-3-2-5 15,-4 1 6-15,-3-1-13 0,0 2-15 0,-2-1-29 16,6 1-49-16,5-2-78 0,9 1-167 0,12-7-439 16,19-10-740-16</inkml:trace>
  <inkml:trace contextRef="#ctx0" brushRef="#br0" timeOffset="283262.8866">25759 18005 202 0,'0'0'301'0,"0"0"-86"16,0 0-58-16,0 0-54 0,0 0-20 16,0 0 4-16,0 0 2 0,0 0-3 0,0 0 0 15,0 0-5-15,0 0-27 0,0 0-6 0,15-24-9 16,-13 22 1-16,-1 0 17 0,1 1-4 16,-1-1 13-16,1 2-7 0,-1 0-9 0,-1 0-6 15,0 0-4-15,0 0 5 0,0 0-17 0,0 2 7 16,0-1-13-16,0 1 0 0,0 0 19 0,0 2-8 15,0 1 4-15,0 0-12 0,0 3-12 16,-1-1 2-16,-2 3-8 0,1 2 13 0,0 1-12 16,0 2 6-16,-4 1-11 0,3 1-9 0,-5 3 18 15,3 1-6-15,-3 1 6 0,-1 4-10 16,-1-2-8-16,1 3-7 0,-1-2 3 0,-1 1 16 16,1-2-5-16,1-5 8 0,2 1-8 0,3-9-1 15,0 2 12-15,-1-2-13 0,1 2 10 0,-2-2-16 16,3 2-13-16,-3-2 9 0,4-5 5 15,-2 8 6-15,1-6 6 0,0 0-2 0,0 7-17 16,2-8-3-16,-2 0 11 0,2 0-10 0,1 0 25 16,-2 0-8-16,1 0-17 0,0-1 11 0,1-6-8 15,0 0 21-15,0 0 12 0,0 0 7 16,0 0-8-16,0 0-14 0,1 0 11 0,6 0-13 16,-1 0 8-16,8-5 5 0,-9 0-21 0,8-3 7 15,1 1-9-15,-1-2 2 0,11-5 17 0,2 2-8 16,4-4-7-16,-3 4-3 0,-3 2-8 15,-1 2-3-15,-4 4 19 0,-2 2-1 0,-3 0-14 16,-2 0 19-16,-1 1-18 0,0 0 14 0,0 0 14 16,-1 0-11-16,-1 0 1 0,1-2-22 0,0 1 10 15,1 0 0-15,2-2 12 0,2 0 9 0,0-1-13 16,-1 0 4-16,4-2-10 0,-2-1 9 16,2-1 8-16,-2 1-2 0,-2-2 8 0,-1 2-12 15,-3-1-2-15,-1 1-4 0,-1 1 13 0,-2 2 17 16,-3 0-13-16,0 1 17 0,-2 0-18 0,-1 1 1 15,0-1 15-15,0 2-11 0,0 0-2 16,0-1-10-16,0 2-13 0,-1-1 5 0,0 0 7 16,1-1 4-16,-2 1-9 0,1 0-1 0,1-1-15 15,-1 0 8-15,1 0 11 0,0 1 1 0,-1 0 7 16,1-1-18-16,-2 2-1 0,2 0 1 16,-1 1 2-16,1 0 18 0,-1 0-10 0,-1 0 7 15,2 0-15-15,-2 0-13 0,1 0 20 0,0 1-17 16,0 0 12-16,-1 3-8 0,0 1-7 15,0 0 6-15,1 4 3 0,-2 0 14 0,0 2-6 16,2 2 2-16,-2 2-5 0,1-4-10 0,1-2 9 16,-1 5 2-16,1-7 4 0,0 9-3 0,1-1-16 15,-4 1-4-15,3-1-7 0,0 2 16 0,-2-1-1 16,2 4 5-16,0-2-13 0,-1 1-17 0,0 1 5 16,1 1-17-16,-2-1-6 0,0 1-27 15,3 0-47-15,-2 0-32 0,0-2-57 0,0-2-50 16,1 1-78-16,0-3-118 0,-1-2-137 0,2-6 262 0</inkml:trace>
  <inkml:trace contextRef="#ctx0" brushRef="#br0" timeOffset="283827.3102">26494 18251 1551 0,'0'0'56'0,"0"0"4"0,0 0 2 16,0 0-39-16,0 0-14 0,0 0 6 0,0 0 6 16,0 0 27-16,0 0 22 0,0 0 12 15,0 0 4-15,0 0 4 0,0 0-16 0,10 53-12 16,-8-43 13-16,0 4-28 0,0 2 0 0,0 1-24 15,1 2-33-15,-1 2-1 0,0-1-3 16,-1 3 15-16,1 6-3 0,0-5 5 0,-1 5-17 16,0-5-8-16,-1-7 18 0,1 7-7 0,-1-7 24 15,0 2 0-15,0 2-24 0,0-4 22 0,0 1 6 16,0-10 28-16,0 7 14 0,0-9-2 16,0 1-20-16,0 0-25 0,0-7 7 0,0 0-18 15,0 0 18-15,0 0 1 0,-2-4-17 0,1-5 17 16,-1-14-4-16,2-13 22 0,0-7-11 0,0-14-12 15,3-1-15-15,1-2-19 0,-2 0 25 0,4 4-7 16,-1 9 11-16,1 5-8 0,1 9-21 16,0 6 5-16,3 3-14 0,0 7 11 0,4 4 10 15,-2 5 0-15,1 3-2 0,3 4-15 0,-1 1 8 16,2 0-6-16,2 5 18 0,-4 4 4 0,2 3-14 16,-2 0 9-16,1 2-8 0,-3 2 11 15,0 0 8-15,-2 0-3 0,-4 1 1 0,-2 0-9 16,-1-1-3-16,-4 2 1 0,0-1 12 0,-9 0 1 15,3-5-15-15,1-2 7 0,-6 0-19 0,4-2-4 16,-5 3 3-16,-3 1-39 0,-1-1-22 16,1-2-45-16,-1 0-52 0,-4 2-51 0,-1-3-111 15,3 0-173-15,7-4-263 0,2 1 526 0</inkml:trace>
  <inkml:trace contextRef="#ctx0" brushRef="#br0" timeOffset="284598.7516">25596 18874 0 0,'0'0'0'0,"0"0"0"0,0 0 55 0,0 0 77 16,0 0-40-16,0 0 12 0,0 0-3 16,0 0 27-16,0 0 17 0,0 0-7 0,0 0-5 15,0 0-39-15,0 0 3 0,0 0 0 0,0 0 14 16,0 0-5-16,1 0-19 0,5 0-13 0,1 0-25 16,7 0 5-16,-5 0-8 0,8 0 8 0,-2 0-1 15,2 0-11-15,-1-2 11 0,5-1-22 16,6 1 12-16,0-2 5 0,6 0-20 0,-2-1 20 15,0 0-15-15,5 1 14 0,1-1 0 0,2 0-12 16,4-1-12-16,2 1-27 0,1-2 16 0,1 1-1 16,3 1 15-16,1-2 1 0,0 2-29 15,3-2 1-15,-2 3-10 0,2-1 16 0,-2 0 17 16,1 2 0-16,0-1-6 0,-2 1-20 0,-3 0 21 16,1 1-61-16,-4-1 18 0,-2 2 5 0,0-1-33 15,-5-1 62-15,1 2-14 0,-5 0 22 0,-1-1 12 16,-3 1-2-16,-3-1-7 0,-7 1-23 15,3 0 18-15,-7 1-9 0,3-2 29 0,-3 1 0 16,-8-1-28-16,7 1 16 0,-7 0-20 0,-1 0 13 16,1 1 11-16,-8 0-15 0,0 0-13 0,6-1-42 15,-1-1-25-15,1 1-44 0,0 0-49 16,-6 1-66-16,0 0-183 0,0 0-251 0,0 0-322 0</inkml:trace>
  <inkml:trace contextRef="#ctx0" brushRef="#br0" timeOffset="287317.9519">17896 7971 67 0,'0'0'142'0,"0"0"-3"0,0 0-9 0,0 0 1 15,0 0 10-15,0 0-9 0,0 0-7 16,0 0-15-16,0 0-19 0,0 0-8 0,0 0-14 0,-30-39-10 15,30 38 1-15,0-1 1 0,0 1 10 16,1 0 17-16,1-1 13 0,-1-1 3 0,1 0-7 16,2-2-19-16,0-1-21 0,2-1-14 0,-1-2-9 15,3-3-7-15,1-1-1 0,2-4-1 16,1 1-3-16,1-3 2 0,2 1-4 0,0 1-1 16,0-2 1-16,-1 3-1 0,-2 2 1 0,-2 1-1 15,0 2-2-15,-2 2 0 0,-1 0 5 0,-2 2 5 16,0 1 5-16,-3 1 5 0,0 1 4 15,0 2 4-15,-2 0 1 0,1 0 2 0,-1 2-6 16,0-1-5-16,0 1-5 0,0 0-7 0,0 0 0 16,0 0-5-16,0 0-4 0,0 0-3 15,0 0-4-15,0 0-4 0,0 0-2 0,0 0-1 16,0 0 2-16,0 0-1 0,0 0 4 0,0 0 1 16,0 0 4-16,0 0 4 0,0 0 4 0,0 0 3 15,0 0-3-15,0 0-1 0,0 0-3 0,0 0-3 16,0 0-3-16,0-1-5 0,0 0-3 15,-1-1-2-15,1 0 3 0,0 2 0 0,0-1-1 16,0 1 1-16,0-1-3 0,0 1-2 0,0-1-1 16,0 1 1-16,0 0 0 0,0-1 0 0,0 1 2 15,0-1-4-15,0-2 4 0,0 1 1 0,0-2 2 16,1 0 1-16,-1 1-2 0,0 1 2 16,0 0-1-16,0 0 1 0,0-1 1 0,0 0-1 15,0-1 2-15,0 2-4 0,0-2 4 0,-1 1-1 16,1 1 0-16,-2 0 3 0,2 1-5 0,0 0 3 15,-2 1 0-15,2 0 1 0,0 0 1 16,-1 0 1-16,1 0-2 0,0 0-3 0,-1 1-2 16,-1 2-3-16,-1 1-2 0,0 7 1 15,-2 4-1-15,-2 8 2 0,-3 6 0 0,-2 4 2 16,-3 4 1-16,-2 0 2 0,0 1-1 0,0 3 0 16,1-4 0-16,-1 1-1 0,-2-1 1 0,3-1 2 15,-1-2 0-15,0-2-1 0,0 0-2 0,2-4-1 16,-3 0 0-16,5-2 1 0,-3-1 1 0,3-1-3 15,-1 0 2-15,1-2-2 0,0 2 0 0,2-2 4 16,2-4-6-16,-1-1 2 0,5 0-1 16,-1-3-1-16,3-1 2 0,0-3 1 0,0-2-1 15,2-2-2-15,1-3 2 0,0-1-5 0,0-2 1 16,0 0 1-16,0 0-8 0,0 0 1 16,0 0-5-16,0 0-1 0,4-2 7 0,2-1 2 15,1-1 5-15,3-1 1 0,1-2 0 0,2-2-1 16,4-2 1-16,1-1 2 0,3-1-4 0,3-2 2 15,1-1 0-15,2-2-2 0,3-1 4 16,0 1 0-16,1-2-2 0,0-1-2 0,0 1-3 16,-1-1-5-16,-1-1-4 0,-1 1 4 0,-4-2-4 15,0 0 6-15,0 2 3 0,-4-1 0 0,-1 0 2 16,-1 1-1-16,-3-3 3 0,-4 1 3 16,0 2 0-16,-4-2 1 0,-4 1 0 0,-1 2 2 15,-1 3-1-15,-1-1 3 0,0 2 2 0,-3 2-2 16,0 5 5-16,-2 1 0 0,0 3 2 0,-2 2 1 15,2 2-1-15,-2 1-2 0,-1 0-5 0,1 3-1 16,-3 5-5-16,-3 5-1 0,2 6 1 16,-1 2 0-16,1 1 1 0,-1 5 1 0,3-2-3 15,1 2 2-15,0 1-1 0,0 3 0 0,1 1 2 16,-1 3-2-16,-2-1-2 0,1 4 3 0,0-3-1 16,-1-1-2-16,1 1 7 0,0-3-4 15,0 3-1-15,1-4 1 0,1-1-8 0,4-3-10 16,-1-1-17-16,2-4-20 0,2-4-24 0,0-3-23 15,0-3-26-15,3-2-32 0,2-4-39 16,-1-3-43-16,4-3-41 0,-1 0-42 0,0-6-38 16,4-5-32-16,1-5-57 0,-3 1 5 0,-3 6 446 15</inkml:trace>
  <inkml:trace contextRef="#ctx0" brushRef="#br0" timeOffset="287809.2029">18335 8185 0 0,'0'0'0'0,"0"0"0"0,0 0 0 0,0 0 0 15,0 0 16-15,107-140 68 0,-87 113-7 16,3 1 7-16,-1 0 24 0,-1 2 27 0,-2 1 20 16,-2 3 14-16,-2 4 4 0,-1 5-3 0,-4 3-9 15,-3 3-14-15,-2 5-22 0,0 0 9 0,-3 2 19 16,0 6 14-16,-2 3 8 0,0 6-18 0,0 6-24 16,-2 8-20-16,-1 6-16 0,-3 6-12 0,1 2-14 15,0 5-16-15,-1 2-15 0,2-1-13 16,-1 1-5-16,-2-2-8 0,4 2 4 0,-1-3-7 15,1-2-4-15,1-2 1 0,0-6-4 16,-1-6 1-16,2-5 1 0,-1-8 1 0,1-4-8 16,0-5 6-16,0-6 1 0,0 0 2 0,-3-4 9 15,3-1-7-15,-1 0-5 0,-1-1-10 0,-2-8-16 16,-4-5-7-16,1-7-6 0,-3-10-2 16,3-9 2-16,-2-8 1 0,-1-9 0 0,1-6-2 15,-1-8 5-15,2-2 0 0,0 0 4 0,1-1 6 16,3 0 2-16,2 4 7 0,3 5 6 0,1 5 6 15,10 10 4-15,4 6 5 0,5 4 1 0,5 8-3 16,3 6 0-16,3 9-12 0,1 5-3 16,3 8 0-16,1 4-3 0,0 0 7 0,1 4 1 15,2 7-1-15,-6 1 0 0,-1 5 0 0,-7 0-1 16,-2 1 1-16,-4 1 4 0,-7 0 2 0,-3 2 7 16,-7 2 6-16,-2 0 1 0,-7 4 4 0,-7 1-2 15,-4 5-3-15,-6-1-1 0,-5 3-4 16,-3-1-4-16,-3 0-3 0,-2-3 0 0,-2-2-9 15,3-2-9-15,1-6-14 0,3-2-26 0,4-5-18 16,5-5-34-16,3-4-58 0,7-4-88 16,4-1-188-16,5-1-240 0,0-2-407 0</inkml:trace>
  <inkml:trace contextRef="#ctx0" brushRef="#br0" timeOffset="288253.1972">19192 7759 2082 0,'0'0'95'0,"0"0"-70"16,0 0-11-16,0 0-8 0,0 0 4 0,0 0 0 16,0 0-6-16,0 0-10 0,0 0 1 15,0 0-1-15,0 0 2 0,0 0 9 0,0 0 0 0,0 0 9 16,0 2 9-16,0-2 5 0,0 0 15 15,1 0 10-15,0 0 7 0,1 0 2 0,-1 0-3 16,1-3-1-16,2-2 3 0,1-3 7 0,4-5-8 16,1-4-11-16,6-5-15 0,0-3-13 15,5-5-5-15,3-2-3 0,3-3-2 0,3-1-3 16,5-4 0-16,2-2-1 0,3-2-2 0,5-3 0 16,-1 0-4-16,2 0 0 0,0 0 0 0,3 3-3 15,1-1 2-15,4 3 0 0,-1 2 0 16,2 2 4-16,-1 1 1 0,-1 2 1 0,0 2-1 15,-5 4 1-15,-1 3-1 0,-3 3-1 0,-4 2 1 16,-4 3-4-16,-6 0 2 0,-4 5 0 16,-3 0 0-16,-5 3 1 0,-4 2 0 0,-3 2 1 15,-3 1 1-15,-6 3 10 0,-1 1-3 0,-1 1 0 16,0-1-10-16,0-1-24 0,-2 0-26 0,-6-1-33 16,-1-1-42-16,-2 2-44 0,-1-1-56 15,0 2-75-15,-2 1-98 0,2 0-122 0,3 0-113 0,5 0 11 16</inkml:trace>
  <inkml:trace contextRef="#ctx0" brushRef="#br0" timeOffset="288830.6996">20128 6380 1964 0,'0'0'182'0,"0"0"2"16,0 0-17-16,0 0-50 0,0 0-33 0,0 0-30 16,0 0-20-16,0 0-15 0,0 0-13 15,0 0-10-15,0 0-15 0,0 0-12 0,0 0 1 0,-63-28 10 16,71 29 10-16,5 4 14 0,5 0 3 15,5-2-2-15,2 1 2 0,5-1 0 0,2-2-1 16,4-1-1-16,0 0-1 0,-1 0-4 0,1-1 2 16,0-1 1-16,1-1-1 0,-3 1 1 15,1 1-1-15,-2 1-9 0,-6 0 6 0,-3 0-4 16,-6 5-1-16,-4 2 9 0,-3 2-1 0,-2 2 7 16,-5 3 10-16,-2 4 6 0,-2 7 5 15,0 4 3-15,-6 4-3 0,-5 7-6 0,-6 0 1 16,1 4-6-16,-3 1-4 0,-5 0 1 0,0-2-9 15,2 2-2-15,-3 0-2 0,0-2-10 0,-1 2-9 16,1-4-14-16,1-1-14 0,-1-5-18 16,3-3-13-16,1-3-18 0,2-4-30 0,3-4-40 15,3-4-86-15,4-2-147 0,4-7-211 0,1-4-455 0</inkml:trace>
  <inkml:trace contextRef="#ctx0" brushRef="#br0" timeOffset="289855.8127">21381 5207 0 0,'0'0'271'0,"0"0"-2"0,0 0-39 16,0 0-46-16,0 0-19 0,0 0-6 0,0 0-4 15,0 0 8-15,0 0-4 0,0 0-7 16,0 0-8-16,0 0-11 0,0 0-15 0,0 0-16 16,-36-36-9-16,36 35-22 0,0 1-14 0,0 0-16 15,0 0-17-15,0 0-7 0,0 0-9 0,0 0-3 16,0 0-6-16,0 0 0 0,0 0-2 16,0 1-3-16,0 4 10 0,0 3 3 0,0 5 8 15,0 5 14-15,0 5-7 0,0 5 6 16,0 3-8-16,0 3-7 0,0 2-3 0,0 2-3 15,1 1 0-15,1 3-2 0,3-3 5 0,-2-1-6 16,0-1 2-16,3-3-1 0,-3-2-6 0,3 0 5 16,-3-4-1-16,1 0-4 0,1-3-3 0,-3-1-11 15,3 0-15-15,-1-4-22 0,-2 0-28 0,1-3-34 16,0-2-47-16,-2-3-58 0,-1-2-97 16,0-4-142-16,0-2-124 0,0-3-293 0</inkml:trace>
  <inkml:trace contextRef="#ctx0" brushRef="#br0" timeOffset="291002.273">21324 5221 0 0,'0'0'0'0,"0"0"0"0,0 0 0 16,0 0 0-16,0 0 0 0,0 0 0 0,0 0 120 16,0 0-5-16,0 0-2 0,0 0-15 15,0 0-8-15,0 0 4 0,0 0-1 0,0-8 10 16,0 8 13-16,0 0 2 0,0 0 2 0,0 0 3 15,0 0-9-15,0 0-7 0,0 0-5 16,0 0-11-16,0 0-6 0,0 0-8 0,1-2-12 16,-1 0-21-16,0 0-18 0,0 0-11 0,0-1-5 15,0 0 13-15,-1 1 9 0,-2 1 10 0,0 0 0 16,1-1-2-16,0 0-6 0,-1 0-11 0,-1-1-6 16,3 1-5-16,-1 0-2 0,1 1 0 15,-2-1 1-15,1 0 1 0,1 0 4 0,1 1 2 16,-2-2-3-16,2 2 0 0,0-1-1 15,0 0-2-15,0-2 1 0,-1 2 2 0,1-2-2 16,-1 2-1-16,1-2-2 0,0 2 0 0,0-3-3 16,-1 1-1-16,1 2-1 0,0 0 1 0,-2-1-2 15,2 0 2-15,0 1-1 0,-2-1 0 0,2 1-3 16,0 1-2-16,0 0-2 0,0-2 0 0,0 0 1 16,0 2-1-16,0-3 1 0,0-1-2 15,0 1 0-15,0-1 0 0,0 0 2 0,0 0 1 16,2 1 3-16,-2-1-3 0,2-1 1 0,0 2 0 15,-1-3-3-15,2 0 1 0,0 0 0 0,0-2-2 16,-1 3 1-16,2-2-1 0,0 0-2 16,-1-1 2-16,3 1-3 0,-3 0 0 0,5 0-1 15,-4 2-3-15,4-1-1 0,-1 0 1 0,-1 0-1 16,2 0 5-16,1 1 2 0,-1 1 0 16,1 1 0-16,-2-1 1 0,2 1 0 0,0-1-1 15,2 1 2-15,-2 1-2 0,0 1 0 0,0 0-1 16,-2 0-2-16,-1 2-3 0,2 0 0 0,-1 0 0 15,-1 0 2-15,2 0 4 0,0 4 1 0,0 1 3 16,-1 1 1-16,2 0 1 0,0 0 0 16,1 3 0-16,-1 0-1 0,-3 1-5 0,1 0 2 0,2 1-2 15,-4 2 4-15,2 1 5 16,-1 0 2-16,-3 0 1 0,1 0 0 0,-1 2-3 0,-1-1 1 16,-2-3-1-16,0 2 0 0,0-1 5 0,0 1-2 15,-5 0-1-15,0-1 2 0,-3 1-3 16,1-2 3-16,0 3 0 0,-4-2 0 0,1 1 0 15,-2-1 0-15,-2-1 1 0,2 0 0 0,-1-1-1 16,-3-1-2-16,2 1-1 0,-2-2-4 16,2 1-2-16,-2-2 1 0,3-1-6 0,0 0-6 15,1 1-9-15,-2-3-15 0,4 1-18 0,-1 0-15 16,1-2-12-16,2 2-17 0,1-2-18 0,0 0-34 16,0 1-54-16,5-2-63 0,0 0-86 15,1-1-40-15,1 0-21 0,0-2 128 0,1 1 285 16,1-1 0-16</inkml:trace>
  <inkml:trace contextRef="#ctx0" brushRef="#br0" timeOffset="292070.8343">21705 5187 0 0,'0'0'0'15,"0"0"50"-15,0 0 92 0,0 0-16 0,0 0-12 16,0 0-38-16,0 0-22 0,0 0-7 16,0 0 13-16,0 0 17 0,0 0 11 0,0 0 24 0,0 0 14 15,0 0 14-15,8-19 9 0,-8 19-10 16,1-1-16-16,-1 0-22 0,1-1-28 0,-1 1-27 16,2-1-18-16,1 1-12 0,-1-2-12 15,-1 1 2-15,4 0 2 0,-2-1 2 0,-1 1 7 0,0 1-2 16,2-1-2-16,-3 0 0 0,1 0-1 15,-1 0 1-15,1 0 1 0,2 0 1 0,-2-1-2 16,0 1 3-16,0 0 1 0,4-2 0 0,-4 2 2 16,1 0-6-16,2-1-4 0,-3 0 0 15,0 3-4-15,1-3 2 0,1 1 0 0,-3 1 2 16,0 0-1-16,2-1 4 0,-2 1 0 0,2 1 1 16,-3-1 4-16,1 1-3 0,-1 0 3 0,0 0 1 15,0 0 3-15,0 0 3 0,0 0-2 16,0 0-3-16,0 0-10 0,0 0-3 15,0 0-4-15,0 0-3 0,0 0 3 0,0 0-4 0,0 0 0 16,0 0 1-16,0 0-3 0,1 0 4 16,-1 0 0-16,0 0 1 0,0 0 0 0,0 0 1 15,0 0 1-15,0 0-1 0,0 0 6 0,0 0-6 16,0 0-2-16,0 0 1 0,0 0-4 0,1 0 7 16,-1 0 0-16,4 0 1 0,0-1 0 0,-1 1-3 15,3 0-1-15,-2-2-1 0,5 2 5 16,-1 0-5-16,-1 0 0 0,2 0 0 0,2 0-2 15,-1 0 4-15,0 0-1 0,3 2 1 0,-3 0 1 16,2 2-1-16,-2-1 0 0,1 2 1 0,0 1 1 16,-1 0-1-16,0 0-1 0,1 1 3 0,-2 0-4 15,1 0 2-15,-2 0 3 0,2 1-4 16,-5 0 2-16,3 0 1 0,-1 1-1 0,-2-1 1 16,1-1 3-16,-3 1-3 0,1-1 1 0,-1 2 3 15,-1-1-1-15,-1 0 6 0,-1 0 1 16,0 0-1-16,0 0 3 0,0-1-3 0,0 1-1 15,-2-1 0-15,-4 1-1 0,3 0 0 0,-4 0-1 16,3 0 0-16,-4 0-4 0,1-1 2 0,1 0 0 16,-2 0 1-16,0-3 2 0,3 2-2 15,-2-2-2-15,-1 0-1 0,2 0-1 0,-1-1-2 16,-1 1 0-16,4-1-1 0,-2-1-3 0,4 0 2 16,-2 0 1-16,0-1-1 0,3-1 1 15,1 0-3-15,0 0-2 0,0 0-4 0,0 0-7 0,0 0-4 16,0 0-5-16,1-1-1 0,1-2-1 15,2 0 7-15,-2-4 8 0,1-2 4 0,4-4 7 0,0-3-2 16,-2-3 1-16,5 0 0 0,-1-5 1 16,1 0 0-16,0-5-2 0,-1-1 0 0,1-1-4 15,2 0 2-15,-2 2 0 0,1 0-1 0,0 3 6 16,1 3-6-16,-4 2 1 0,2 1 0 16,-1 5-2-16,0 1 1 0,-2 2-2 0,0 3-2 15,0 2-5-15,0 1 2 0,-3 1-3 0,3 2-5 16,-3 1-7-16,2 0-18 0,-3 2-20 15,1 0-19-15,-1 0-17 0,-1 0-8 0,-1 0-7 16,1 0-13-16,2 0-19 0,-2 0-31 0,0 0-36 16,1 3-34-16,2-2-28 0,-2 1-39 0,3 1-28 15,-3-2 178-15,-2 0 164 0</inkml:trace>
  <inkml:trace contextRef="#ctx0" brushRef="#br0" timeOffset="292621.779">22461 4893 0 0,'0'0'241'0,"0"0"-115"16,0 0-17-16,0 0 2 0,0 0-3 0,0 0-5 16,0 0-9-16,0 0-12 0,0 0-2 15,0 0 6-15,0 0 9 0,0 0 8 0,0 0 10 16,0 0-1-16,-11 4-5 0,11-3-12 0,-4 0-23 15,3 0-21-15,-1 1-16 0,-6 1-13 16,5 0-1-16,-3 2 1 0,1 0-4 0,-2 2 0 16,-1 0-1-16,-1 2-1 0,1 2 2 0,-2-1 1 15,-4 3 0-15,2-1 1 0,0 3 0 16,-1 0 4-16,-1-1 4 0,1 0 4 0,1 0-3 16,-2-2-4-16,4 1-5 0,2 1-9 0,0-2-6 15,0 2-2-15,5 1-3 0,-2-1-2 0,4 0 2 16,0 0-2-16,1-2-2 0,0 0 2 0,4-1-3 15,1 0 0-15,2-2-1 0,0 0 0 16,1-2 0-16,2-1 1 0,1-1 3 0,-1-2 0 16,1-2 4-16,3-1 1 0,-2 0 1 0,0-1 4 15,4-5-1-15,-2-2-1 0,4-1 0 16,-4-3-2-16,5 1-1 0,-1-1 1 0,-4 0-3 0,3-2 3 16,-5 2 1-16,-1-2-2 0,0 2 1 15,-2-1 3-15,-2 0 2 0,-3 2 2 0,2-2 3 16,-3 1 1-16,-2 0 3 0,-1 1-1 0,0-2-2 15,0 1-4-15,-4 0-6 0,-4-1-2 16,0 2-4-16,-1 0-2 0,0 2-5 0,-3 2-11 16,1 3-11-16,-2 0-15 0,-3 3-8 0,1 1-2 15,-1 0 0-15,1 1 7 0,-1 4 2 0,3 0-12 16,2 1-23-16,0 1-47 0,2 0-56 16,1 3-69-16,4 0-72 0,-1 0-21 0,5 1-19 15,0-2 13-15,0 0 335 0,0-5 17 0</inkml:trace>
  <inkml:trace contextRef="#ctx0" brushRef="#br0" timeOffset="293888.8882">22815 4910 0 0,'0'0'0'16,"0"0"147"-16,0 0 111 0,0 0 34 0,0 0 41 15,0 0 6-15,0 0-34 0,0 0-108 0,0 0-83 16,0 0-63-16,0 0-43 0,0 0 4 0,0 0 1 15,0 0 1-15,-50 8-6 0,36-1-5 16,1 2 0-16,0 3 4 0,-4 1 2 0,4 1 5 16,-4-1 1-16,5 4-1 0,0 0 0 0,1-1-5 15,1 2-1-15,2-1-5 0,-1-1-1 0,7-1-4 16,0-1-3-16,-1-1-1 0,3-3-3 0,0 0 3 16,5-2-3-16,-1-1 0 0,4-1 1 15,0-2-5-15,0-3 2 0,3-1 3 0,1 0-1 16,0-4 2-16,1-1 0 0,4-5-3 0,0-1-6 15,-3-2-3-15,5-2-1 0,-1-2-2 16,-3-1 3-16,3-3-2 0,-5-1 2 0,3-3 3 16,-3-1 3-16,-2 0 6 0,1-2 2 0,1-1 0 15,-3 1 3-15,-3-3 2 0,1-1 3 16,-1 2 7-16,-4-2 4 0,-1 3 4 0,-2 1 13 0,0 2 17 16,0 5 15-16,0 4 14 0,0 3 7 15,0 4-12-15,-1 5-9 0,0 1-17 16,1 3-22-16,0 1-21 0,-1 0-26 0,1 0-30 15,0 3-5-15,-1 6 13 0,1 1 20 0,-1 6 30 16,0 4 9-16,-3 4-3 0,1 2-4 0,0 1-4 16,-2 1 1-16,0 1-2 0,0-1 1 0,3 0 0 15,0-1-1-15,0 0 0 0,-1-1-3 0,3-2 3 16,0 0-3-16,0-4 0 0,3-2 0 0,1-2 0 16,2-4 2-16,0-3 0 0,3-2 3 15,0-1-1-15,1-3-1 0,0-1 5 0,0-2 2 16,3 0 3-16,-2-6 3 0,4-2 0 0,-1-4-2 15,1 0-4-15,-2-5-3 0,-1-2-5 0,1-3-6 16,1 0-2-16,-1-1-1 0,-3 0 1 16,-1 3 3-16,0 2 6 0,-4 6 0 0,2 1 0 15,-4 2 0-15,1 4-2 0,-2 3-1 0,-2 1 0 16,1 1-7-16,-1 0-10 0,0 0-1 16,0 2 2-16,1 2 6 0,0 0 13 0,1 3 4 15,2 0-1-15,-3 2 3 0,0 1-2 0,1 1-3 16,-2-1-2-16,0 2 0 0,0-2-1 0,1 1 0 15,1-1-3-15,2-1 0 0,-1-2 0 16,0-1-2-16,3-2 2 0,-3-1-1 0,3-1-1 16,-2-2-1-16,3 0 0 0,0 0 2 0,-1-1 5 15,2-5 2-15,3-3-3 0,-1-3-8 0,2-2-9 16,2-3-10-16,-1-1-6 0,0-3 0 0,3 4 1 16,-2 0 7-16,-3 1 6 0,1 4 4 0,0-1 4 15,-5 3 0-15,2 2-1 0,1 1 0 16,-1 2 2-16,-2 2 3 0,-1 2 1 0,0-1 4 15,-3 2-1-15,1 0 2 0,-1 2 2 0,-1 1 4 16,-1 2 6-16,3 0 2 0,-2 2 0 16,0 2 0-16,-1-1-4 0,0 0-2 0,4 1-1 15,-3-1-2-15,1 1-2 0,-2-1 0 0,4 0-2 16,-1-2 0-16,1 0 1 0,-1-1 0 0,0-2-3 16,3-1 1-16,1-2-1 0,0 0 2 15,2 0 3-15,0-3 0 0,2-4-8 0,1-1-10 16,2-3-7-16,-1 0-10 0,-2-2-1 0,0 1-6 15,3-2-1-15,-4 1 6 0,1 1 4 16,-2 1 7-16,-1 2 12 0,1 0 8 0,-2 1 8 16,-4 2 9-16,3 1 4 0,-4 2-1 0,-2 1 9 15,0 2 12-15,-1 0 13 0,0 0 14 0,0 0 8 16,0 0-4-16,-2 2-13 0,0-1-16 0,-4 2-24 16,1 2-12-16,-3 1-1 0,-2 1 0 0,1 1 8 15,1 1-1-15,3 0-4 0,-3 0 0 0,5 3-9 16,-2 1-2-16,3 1 1 0,1 1 1 15,1-1 1-15,0 0 2 0,0 0-4 0,3-3-7 16,4 0 2-16,3-2 0 0,0 0-1 0,1-2 9 16,5-2-4-16,-1-2 3 0,4-2 1 15,0-1-8-15,0-1-8 0,1-7-11 0,1-2-3 16,0-3-2-16,1-5 10 0,1-1 6 0,3-5 4 16,-2-2 10-16,5-5-4 0,0-2 0 15,-1-4-11-15,-2-4-24 0,2-3-22 0,-5-2-11 16,-2-2 10-16,-2 0 23 0,-7 5 37 0,0 2 49 15,-6 8 57-15,-6 7 56 0,0 9 26 0,0 6-6 16,0 5-39-16,-1 5-59 0,-2 1-50 16,-1 0-38-16,0 9-19 0,-3 3 4 0,3 6 14 15,-3 3 12-15,2 5 0 0,-1 1 3 0,2 4-3 16,-1 1-3-16,4 2 2 0,1 1-4 0,-1-1 4 16,1-1 1-16,-1-1-2 0,1 0-4 15,-1-1-23-15,1 0-38 0,-1-5-48 0,1-2-68 0,-2-2-103 16,2-4-152-16,0-5-144 0,0-5-347 0</inkml:trace>
  <inkml:trace contextRef="#ctx0" brushRef="#br0" timeOffset="294054.544">23990 4695 2593 0,'0'0'60'16,"0"0"-43"-16,0 0-6 0,0 0-15 0,0 0 0 15,0 0 2-15,0 0 0 0,147-81-21 0,-107 69-54 16,0 1-101-16,1 2-173 0,-6 4-240 16,-7 3-200-16,-14 1 133 0</inkml:trace>
  <inkml:trace contextRef="#ctx0" brushRef="#br0" timeOffset="294800.9651">20572 7091 0 0,'0'0'12'0,"0"0"288"0,0 0-30 16,0 0-29-16,0 0-43 0,0 0-34 0,0 0-22 16,0 0-16-16,0 0-13 0,0 0-12 0,0 0-12 15,0 0-1-15,0 0 9 0,0 0 8 16,-16 7 6-16,19-7-5 0,-2 0-17 0,1-1-20 16,-1 0-12-16,1 0-7 0,5-3-1 0,1-1 0 15,5 0-10-15,-1-2-9 0,7-1-7 16,0-2-7-16,4-3-4 0,5-1-2 0,1-1-4 15,6-2 2-15,3-3-1 0,3-3 1 0,1-2 1 16,8-2-2-16,-1 0 3 0,4-1-1 0,-1 4-2 16,-2 0-1-16,1 2-2 0,-3 4 1 0,-4 0-4 15,-4 4 2-15,-2 0 0 0,-6 3-1 16,-3 1 0-16,-6 2 1 0,-2 2-1 0,-3 1-1 16,-6 0 1-16,-2 4 0 0,-2-2-1 0,-6 2 1 15,3 1 0-15,-3 0 4 0,-2 0 3 0,0 0 2 16,0 0-4-16,0-1-17 0,0 1-22 15,0 0-30-15,0-1-33 0,0 0-38 0,0-2-73 16,0 0-111-16,-2-2-174 0,-1 1-177 0,3 1-219 0</inkml:trace>
  <inkml:trace contextRef="#ctx0" brushRef="#br0" timeOffset="295508.2117">21902 6216 864 0,'0'0'481'0,"0"0"-264"0,0 0-85 0,0 0-26 16,0 0-13-16,0 0-6 0,0 0-13 0,0 0-21 15,0 0-4-15,0 0 11 0,0 0 12 16,0 0 14-16,0 0-10 0,0 0-17 0,3 105-17 0,-3-76-11 16,0 5-8-16,0 0-5 0,0 5-3 15,0-1-6-15,0 2 2 0,0 1-1 16,0-2-1-16,0-1 0 0,0-3-3 0,0-6-2 0,0-3 0 16,0-5 0-16,0-3 0 0,1-3 2 15,0-4-1-15,1-3-1 0,0-1-5 0,0-2-9 16,-2-3-16-16,1-2-17 0,-1 0-7 0,0 0 4 15,0-7-11-15,0-5-20 0,-3-4-32 16,-3-8-25-16,1-4 0 0,-1-5 17 0,-3-2 18 16,-2-4 11-16,0-3 8 0,-2-3 18 0,-1-2 24 15,2-1 30-15,0-2 30 0,0 2 19 16,-1 2 20-16,2 2 20 0,5 4 20 0,-1 4 16 16,4 7 2-16,0 6-12 0,3 5-27 0,0 4-33 15,6 3-24-15,2 0-19 0,3 2-8 0,2 1-4 16,5 1 1-16,1 1 1 0,3 1 4 0,-1 0-1 15,4 3-1-15,1-1 2 0,1 2-2 16,-3 1 1-16,-2 0-1 0,0 5 0 0,-4 1 0 16,-3-1 1-16,-5 4-1 0,-3-2 0 0,-1 2 5 15,-5 1 2-15,-1 3 3 0,0 1-3 16,-4 3-13-16,-6 3-20 0,-4 4-30 0,0-1-37 0,-5 2-29 16,-1-3-22-16,2 2-18 0,-1-2-18 15,3 1-35-15,-2-3-79 0,5 0-65 0,3-6-66 16,2-4 265-16</inkml:trace>
  <inkml:trace contextRef="#ctx0" brushRef="#br0" timeOffset="295899.6923">22024 6326 1122 0,'0'0'149'16,"0"0"-24"-16,0 0-23 0,0 0-32 15,0 0-9-15,0 0-9 0,0 0-8 0,0 0-4 16,115-28 4-16,-99 36 3 0,-2 1 1 0,-2 2-6 15,4 2-8-15,-3 1-6 0,-2 5-5 16,0 0-1-16,-2 3-1 0,0 4 4 0,-1 0 1 16,-5-2 0-16,-1 1-2 0,0-1-3 0,-2-3-8 15,0-4-3-15,0-3-2 0,-2-4-2 0,1-1-1 16,0-4 2-16,1-3 3 0,0-1 11 16,0-1 21-16,0 0 11 0,0-1 8 0,2-4-13 15,3-6-20-15,-2-3-17 0,6-7-17 0,1-5-7 16,0-5-7-16,1-2 1 0,0 1 0 15,0 1 5-15,1 5 4 0,1 4 5 0,-2 4 7 16,1 4 5-16,-1 3 3 0,0 2-1 0,1 3-2 0,2 3 0 16,1 0-1-16,-4 3 2 0,5 0-2 15,-5 6 2-15,0 0 0 0,-1 3 0 0,-1 3 0 16,-2 2 1-16,-1 2 0 0,2 1 1 0,-5 3 1 16,3-2 0-16,-3 5 1 0,-1-2-2 0,3 1-5 15,-4 0-11-15,1-1-18 0,-2 0-26 16,0-1-38-16,0-3-45 0,0-3-69 0,0-2-108 15,0-3-162-15,0-4-150 0,0-1-55 0</inkml:trace>
  <inkml:trace contextRef="#ctx0" brushRef="#br0" timeOffset="296068.789">22487 6095 2868 0,'0'0'-28'0,"0"0"-68"16,0 0-91-16,0 0-61 0,0 0-29 0,0 0-39 16,0 0 1-16,0 0-35 0,0 0-86 0,0 0-63 15,0 0 383-15</inkml:trace>
  <inkml:trace contextRef="#ctx0" brushRef="#br0" timeOffset="296621.4718">23002 6102 1846 0,'0'0'131'0,"0"0"-30"16,0 0-25-16,0 0-43 0,0 0-24 0,0 0-2 16,0 0 6-16,0 0 8 0,-124-12 1 15,114 19-3-15,-2 2-2 0,-1 3-8 0,1 5-2 16,1 2 1-16,-1 5 1 0,-4 1 4 0,3 1 3 15,-2 3 1-15,0-1 3 0,1-1-1 16,0 1-3-16,2-1-2 0,2 0 1 0,4-2-3 16,-1 2 0-16,0-3 1 0,5-1-8 0,2-2 3 15,0-3-2-15,0-2-2 0,7 0 4 0,-2-4-6 16,4-1 0-16,1-2 2 0,6 0 1 0,-2-4-1 16,6-2 4-16,2-2 0 0,4-1 0 15,-2-5 7-15,6-5-4 0,0-2-5 0,1-3-2 0,0-2-6 16,1-1-1-16,3-2 2 0,-4-1-1 15,0 1-1-15,0-1 0 0,0-4 0 0,0 1-5 16,-2 1 5-16,-1-1 0 0,-3 2 2 16,-3 0 4-16,0-1-1 0,-4 2 1 0,1-1 2 15,-7 0 0-15,0 1 1 0,-3 0 4 0,-1 1 2 16,-5 1-3-16,1 3 5 0,-4 3 5 0,0 4 4 16,-5 0 10-16,-1 2-8 0,-4 4-10 15,-5-1-11-15,0 4-12 0,-6 0-3 0,-5 2 5 16,-4 5 8-16,1 3 8 0,-1 2 12 0,3 1 6 15,-1 3-2-15,5 3 0 0,-1 1-11 0,7 4-8 16,0 1-1-16,3 0-8 0,1 2 2 16,7-2 0-16,0-2-2 0,6-1-4 0,0-4-1 15,8-1-3-15,4-4-2 0,9 0 6 0,5-4-1 16,6-2 1-16,4-4 4 0,9-3-14 0,1 0-16 16,8-7-25-16,-2-4-35 0,2-1-54 0,-1-3-96 15,3-1-239-15,-16 4-377 0,-15 3-34 0</inkml:trace>
  <inkml:trace contextRef="#ctx0" brushRef="#br0" timeOffset="297135.9776">20656 7806 1196 0,'0'0'940'0,"0"0"-960"0,0 0-8 16,0 0 5-16,0 0 19 0,0 0 27 15,0 0 6-15,0 0 5 0,0 0 1 0,116 2 5 16,-90-2-5-16,4 0 2 0,1-2-3 0,4-1-1 16,3-3 2-16,1 1-2 0,3-3-1 15,2-1-4-15,1 0 2 0,-1-3-5 0,4 0 0 0,2-2-1 16,-1-1-9-16,2-2 1 0,-3-2-2 15,-2 0 1-15,2 0 2 0,-5 1 3 0,-1 1 0 16,0 3-2-16,-4 1-2 0,-3 1-6 0,-2 4-3 16,-3 1-2-16,-5 1-4 0,1 0 4 15,-4 1-2-15,-5 2 2 0,0 1 3 0,-2-1-7 16,-2 2-2-16,-3-1-12 0,-2 1-19 0,-4 1-28 16,3 0-32-16,-4 0-36 0,-3 0-44 0,1 0-37 15,0 0-44-15,1 0-54 0,1 0-55 0,0 0-67 16,-2 0-67-16,2 0 261 0</inkml:trace>
  <inkml:trace contextRef="#ctx0" brushRef="#br0" timeOffset="297603.0717">22253 7332 1167 0,'0'0'331'15,"0"0"-81"-15,0 0-89 0,0 0-64 0,0 0-21 0,0 0-12 16,0 0-14-16,0 0 13 0,0 0 8 0,0 0 7 15,0 0 13-15,0 0-18 0,0 0-11 16,0 0-11-16,35 96-15 0,-33-70-6 0,0 2-12 16,3 0-4-16,-1 3-3 0,-1 0-4 0,3 3 0 15,-2-4-1-15,1 1 2 0,-2-2-2 16,-2-4 0-16,2-4 0 0,0-4-1 0,-2-2 3 16,-1-6-1-16,1-2 1 0,-1-4 1 0,0-1 3 15,0-2 6-15,0 0 5 0,0 0 11 16,0 0-2-16,0-5-10 0,0-4-19 0,-1-5-22 15,-3-6-11-15,-1-5-3 0,-4-6 5 0,4-4 0 16,-2-7-5-16,-1-2-6 0,0-4-2 16,3-2 3-16,1 2 5 0,2-2 10 0,2 7 9 0,4 6 6 15,2 7 10-15,4 8 4 0,4 5-3 16,1 3-2-16,3 4-10 0,3 3-1 0,1 2-4 16,-1 5 0-16,4 0 0 0,-1 5 1 0,-3 3 2 15,-3 2 2-15,-5 0 4 0,-1 3 6 0,-4 0 5 16,0 1 6-16,-5 1 4 0,-3-1 7 15,0 4 0-15,-4 0 2 0,-7 3-3 0,-4 2-4 16,-4 2-4-16,-3 3-4 0,-1-3-2 0,-5 3-4 16,1-2-6-16,1 1-7 0,-1-3-19 0,5-3-18 15,3-4-25-15,4-3-28 0,4-6-34 0,3-3-47 16,2-3-75-16,3-2-135 0,3 0-176 16,0-4-122-16,0 2 406 0</inkml:trace>
  <inkml:trace contextRef="#ctx0" brushRef="#br0" timeOffset="298644.21">22860 7059 2348 0,'0'0'186'0,"0"0"-116"0,0 0-19 16,0 0-14-16,0 0-35 0,0 0-14 15,0 0 3-15,0 0 2 0,0 0 5 0,0 0 5 16,0 0 6-16,0 0-3 0,-33 116 1 15,33-85-1-15,0 1-6 0,0 2 6 0,0 1 3 0,0 1 2 16,1 1 0-16,-1 3-1 0,0-4-3 16,0 1-1-16,0-2 5 0,0-1 0 0,0-3-2 15,0 0 1-15,0-4-7 0,0-2 1 0,2-2 0 16,3-3-1-16,1-3-2 0,3-2-3 16,1-3-4-16,6-3-4 0,-2-3-1 0,5-4-5 15,1-2-7-15,1 0-9 0,2-8-13 0,3-3-7 16,-2-3-8-16,-3-3-4 0,4-2 3 0,-4-3 4 15,-5-2 9-15,2 0 3 0,-6 2 9 16,0 1 9-16,-4-1 7 0,-1 2 14 0,-5 2 11 16,-2 1 17-16,0 3 17 0,0 1 9 0,-7 4 4 15,1 1 1-15,-4 2-1 0,0 3 3 0,-2 3-5 16,-4 0-12-16,4 7-10 0,-6 2-9 16,5 3-3-16,-4 3-1 0,4 2-3 0,1-1-5 15,2 2-3-15,3 1-4 0,0 1-3 0,5-1-2 16,2 0 0-16,0-1 0 0,0-3-1 15,0-2-2-15,6-2-5 0,-2-3-4 0,3-3-3 16,-3-1-4-16,5-3 2 0,-3-1 1 0,-1 0 4 16,4-7 7-16,-1-4 2 0,3-4-3 0,-1-3-8 15,2-5-4-15,-1-1-2 0,0 1 8 0,3-1 6 16,-4 0 8-16,0 1 3 0,1 1-3 0,0 4 0 16,-1 3 0-16,2 4 2 0,-1 3 0 15,1 5 0-15,-1 3-1 0,2 0-1 0,0 0 3 16,-3 6 1-16,1-1 3 0,1 4 5 0,-2 1 1 15,0 0 1-15,1 1 1 0,-1 1-5 16,-1 0-1-16,1-2-2 0,-1 1-2 0,0 0 2 16,2-2 0-16,-2-1-1 0,1-1-2 0,2-2 4 15,-1-2-3-15,0-1 4 0,0-2 1 0,1 0 2 16,4-2 0-16,-4-5-1 0,5-1-4 16,-3-3-4-16,3-1-6 0,-2-1-5 0,4-1-6 15,-3-3-4-15,-1 0-6 0,2-1-1 0,-3-1 0 16,3 1 0-16,0-1 8 0,-3 1 5 0,0 0 4 15,1 1 4-15,-1 2 0 0,1 1 3 16,-1 1 5-16,-3-1 2 0,5 0 2 0,-3 0 2 0,-2 1 1 16,1 1 1-16,-2 2 2 0,-1 2-2 15,0 1 0-15,-3 3-1 0,-3 1 3 0,-1 3 11 16,-2 0 16-16,0 0 14 0,0 0 11 0,0 0-3 16,-2 4-11-16,-4 2-15 0,1 3-14 0,-4 4-5 15,-1 3-2-15,0 2 4 0,-2 2-2 16,1 1-1-16,1 0-5 0,0 1 0 0,2 0-4 15,1 0 0-15,5-2-1 0,1 0-3 0,1-3 1 16,0-2 0-16,3-2-1 0,5-1-1 16,0-1-2-16,3-2-2 0,1-2 2 0,0-2 2 15,6-1 2-15,2-4 3 0,1 0 0 0,5-3-4 16,0-5-7-16,4-3-3 0,1-5-3 16,4-5-2-16,-2-3 4 0,-1-4-4 0,0 1-10 15,-1-2 0-15,-2 1-6 0,-8 3-1 0,-1 1 7 16,-3-1 1-16,-5 6 12 0,-1-1 11 0,-5 5 10 15,-2 5 12-15,-4 3 9 0,0 4 9 0,0 1 5 16,-2 2-13-16,-6 0-13 0,-1 1-7 16,-3 6-6-16,-5 0 13 0,1 6 14 0,-3 3 6 0,1 3 0 15,-3 2-3-15,7-1-12 0,-1 2-10 16,6 1-8-16,6 1-5 0,2 1 3 0,1-1-2 16,7-4-6-16,6-2-7 0,7-1 0 0,8-4-4 15,3-3-1-15,4-3-20 0,5-4-49 16,2-3-60-16,3 0-100 0,0-8-200 0,-13 1-268 15,-7 2-592-15</inkml:trace>
  <inkml:trace contextRef="#ctx0" brushRef="#br0" timeOffset="299104.4905">21259 8675 1083 0,'0'0'-105'16,"0"0"-111"-16,0 0 4 0,-121 83-7 15,106-69 43-15,5-4 101 0,7-4 50 0,3-2 71 0,0-2 71 16,3 0 74-16,4-1 59 0,1-1 33 15,4 0 0-15,1 0-9 0,-1 0-31 0,6-2-33 16,0-3-31-16,3 1-28 0,2-2-22 16,3-2-23-16,4 0-20 0,1-2-24 0,4-1-15 15,3-3-9-15,2 0-9 0,4-1-7 0,1 1-3 16,3-1-4-16,2 0-2 0,4-2 0 0,0 2-1 16,-1-1-1-16,-2 1-3 0,2 2-2 0,-1-1-2 15,2 1 1-15,-3 2-2 0,-2-1 2 16,-3 2-2-16,2 0-3 0,-7 1 2 0,-2 1 1 15,-5 3 0-15,-4 0 2 0,-3 1 0 0,-4 2-4 16,-3 2-1-16,-5 0-1 0,2 0-9 16,-6 0-13-16,-3 0-19 0,-4 1-29 0,3 2-24 0,-6-1-22 15,0-1-24-15,-1 0-13 0,1 1-22 16,0-1-28-16,2 1-53 0,-1 0-96 0,0-2-98 16,0 0-104-16,2 0 268 0</inkml:trace>
  <inkml:trace contextRef="#ctx0" brushRef="#br0" timeOffset="300042.2627">22781 8295 1089 0,'0'0'402'0,"0"0"-126"15,0 0-82-15,0 0-41 0,0 0-17 0,0 0-8 16,0 0-13-16,0 0-15 0,0 0-18 0,0 0-17 16,0 0-13-16,39 119-12 0,-39-89-14 15,1 1-8-15,3 1-8 0,-3 1-2 0,1 2 1 16,-1 2 1-16,0-2-3 0,-1 1 1 0,0-1-5 15,0-3-1-15,0-2 2 0,0-3-3 0,-2-3-2 16,0-6 1-16,-2-5-5 0,3-6 0 0,-1-4 3 16,0-1-4-16,-3-2-1 0,2-2-15 15,-5-7-18-15,4-5-14 0,-4-7-7 0,-1-5 3 16,-2-5 4-16,1-6 6 0,0-4-6 0,-2-6 3 16,1-3 8-16,-1-3 11 0,-3-2 22 15,5-2 12-15,0 2 13 0,5 3 13 0,1 6 13 0,4 8 9 16,0 8-6-16,8 5-10 0,7 5-21 0,0 2-14 15,6 3-4-15,7 2-4 0,1 2 5 16,2 4-2-16,1 6-1 0,0 1 2 0,-1 2-3 16,0 7 3-16,-2 2 1 0,-2 1-2 15,-7 2 3-15,-4 0-1 0,-2 1 3 0,-7 1 2 16,-1 0 8-16,-6 2 4 0,0 3 4 0,-7 0 0 16,-5 2-4-16,0 0-2 0,-7 2-1 15,-2 2-2-15,-2-1-5 0,-3 1-4 0,2-4-1 16,-1-3-2-16,5-6 2 0,3-1-5 0,2-3-4 15,1-2 0-15,4-2 1 0,2-1 7 0,-1-3 4 16,7-2-2-16,0 1-11 0,2-1-26 0,0 0-24 16,1 0 1-16,3 0 15 0,5 0 28 0,1 0 30 15,1 0 9-15,6 0 5 0,0-3 5 16,4-2 4-16,1 2 1 0,2-1-3 0,1 1-3 16,0 2-8-16,1 1-8 0,-1 0-2 0,-3 1-4 15,-1 6-2-15,0 1 1 0,-1-1-5 0,-1 2 1 16,0 0 2-16,-2 1 0 0,-3 1 1 0,-2 1 2 15,-1 1 1-15,-4 1 3 0,-1 1 5 16,-3 0 1-16,-2 0-1 0,-1 0-2 0,0-3 0 16,0 0-6-16,0-3 0 0,-2-2 1 15,1-4-2-15,1 0 4 0,0-2 3 0,0-1 3 0,0 0 0 16,0-1-4-16,0-5-17 0,3-3-7 16,4-4-10-16,3-5-5 0,3-6 4 15,1-1-1-15,5-1 3 0,0 1 2 0,0 1 4 16,1 3 2-16,-1 1 1 0,0 3 3 0,1 2 1 15,0 4 1-15,-4 1-1 0,2 3-1 0,-5 4 1 16,3 0-1-16,-6 3 5 0,-2 0 2 0,-4 0 1 16,3 4 4-16,-5 2 4 0,0 1 8 0,-2 1 8 15,0 2 5-15,0 4-2 0,-3 0-4 16,-5 2-2-16,1 1-7 0,3 1 0 0,-3 1-6 16,4-2-5-16,0 0-2 0,-1 0-8 0,4-3 6 15,0-2-3-15,4-3 0 0,1 0-1 16,4-3-4-16,1-1-3 0,1-3-1 0,5-2 3 0,0 0-4 15,2-5-5-15,3-4-5 0,1-1-8 0,-1-2 1 16,2-1 2-16,-5-2 1 0,0 0 3 16,0 0-4-16,-6-1 5 0,1-1 6 0,-4 0 10 15,-1-1 5-15,-6-2 2 0,3-1 2 16,-5 1-5-16,0 0 4 0,-8 3 4 0,-2 3 3 16,-2 4 2-16,-5 3-12 0,-4 3-12 0,0 4-13 15,-6 0-3-15,2 3 3 0,-3 4 1 0,4-1-1 16,3 0-16-16,3-1-38 0,1 0-87 0,7 0-179 15,4 1-201-15,1-2-160 16,3-1 175-16</inkml:trace>
  <inkml:trace contextRef="#ctx0" brushRef="#br0" timeOffset="301650.4487">23834 8326 1529 0,'0'0'312'0,"0"0"-195"0,0 0-45 16,0 0-23-16,0 0-18 0,0 0-1 0,0 0 14 15,0 0 5-15,124 44-5 0,-114-33-6 16,1 0-9-16,-2 0-6 0,-1 0-3 0,-4-3 3 16,3 2-5-16,-5 0-2 0,0-2 0 15,1-1-3-15,-3-1 6 0,1-2 1 0,-1-2-2 16,0 0-2-16,0-2-4 0,0 0 7 0,1 0 5 16,-1 0 15-16,1 0 4 0,-1 0 0 0,1-3-9 15,0-2-17-15,-1-5-8 0,0-4-10 0,1-3-3 16,0-1 3-16,3-3-1 0,-1 0 0 0,0 4 1 15,4 3 3-15,-4 4-2 0,3 3 0 0,-3 2-1 16,4 3-7-16,-3 1 2 0,4-1 0 16,-2 2 3-16,-1 0 3 0,2 2-2 0,-2 1 2 15,4 3 0-15,-3 0 3 0,-1 2 1 0,3 1 1 16,-1 2 1-16,2-2-3 0,-4 4 2 16,3 1 1-16,-1 1-1 0,0 0 4 0,1-1-7 15,1-1-2-15,0-1 0 0,1 0-1 0,0-2 2 16,1-1 0-16,1 1 0 0,-2-4-4 0,0 0 4 15,1-1 3-15,-1-3 0 0,-1-1 6 16,-1-1-2-16,-1 0 5 0,-1-1-1 0,2-5 0 16,0-1 6-16,-3-2-2 0,4-2 0 0,-1-2-3 15,1-3-7-15,-3-1-2 0,2-1-3 0,1 1 2 16,-1 1-5-16,-3 2 1 0,3 3-2 16,-2 3-4-16,-1 1 2 0,2 2-1 0,-4 1-1 15,4 1-1-15,-3 1-2 0,2 2 3 0,-2 0 0 16,3 0 5-16,-4 0-4 0,2 5 2 0,-1 0 0 15,0 0 0-15,1 2 5 0,-2-1-1 0,4 1 2 16,-4 2-1-16,3-1 0 0,-3 2 0 16,3-3 0-16,-2 2 2 0,2-2-2 0,-1 0-2 15,0-2-1-15,0 0 0 0,1 0 3 0,-2-3 1 16,4-1 2-16,-2-1-1 0,0 0 2 0,2 0 2 16,1-1 1-16,-2-5 4 0,1-2-3 15,1-3-4-15,1-2-1 0,0-3-6 0,0 0-1 16,0-1-1-16,-1-2 2 0,-1 3-2 0,-1 1 2 15,0 3 2-15,0-1 1 0,-4 4 2 0,2 0-3 16,-3 3-5-16,0 2-5 0,-1 2-5 16,-1 2 1-16,1 0 0 0,-1 0 1 0,0 0 1 15,0 0-1-15,0 1 7 0,0 1 8 16,0 2 9-16,0 0 4 0,0 1-2 0,0 2-4 16,5 0-5-16,-3 1-2 0,0 2 1 0,-1-2-1 15,4 2 1-15,-1-1-4 0,2 0 1 0,-1 2-2 16,5-3 2-16,0-2 0 0,1 0 0 0,5-1 2 15,-3-3-2-15,2-2 2 0,0 0 2 0,-2 0 1 16,1-2-2-16,-2-3-2 0,-2-1-1 16,-2 1-1-16,-3-2 1 0,1-2 2 0,-2 0 1 15,-3 0 1-15,-1-1-3 0,0-2 0 0,0 1-4 16,-8-2 1-16,0 1 1 0,-4 2-2 0,-2 0 5 16,0 2 1-16,-4 1 6 0,0-1 12 15,-1 2 2-15,4 0 5 0,-2 2-6 0,4-1-9 16,-1 0-1-16,6 1-6 0,-1 0 1 0,1 0-5 15,2 1-3-15,1-3-1 0,1 1-5 0,0-2-8 16,4-1-6-16,0-2-4 0,0-3-2 16,7-2 6-16,-1-2 5 0,2-2 5 0,2-2 5 15,0-2-4-15,3-1 1 0,2-4-3 0,-2 0-3 16,6-4 4-16,-1 2 1 0,-2-1 1 16,2 4 2-16,-3 0 2 0,-1 6 3 0,-3 4 2 15,-1 3 9-15,0 4 2 0,-4 4 1 0,-3 3-1 16,-1 3-8-16,1 0 3 0,1 3 0 0,-2 4 3 15,1 3 4-15,2 4 1 0,-2 2 2 0,2 5-1 16,-1 4 1-16,0 3-5 0,2 3-2 16,0 0-5-16,1 2-5 0,2 1 6 0,-1-2-1 15,0 1 3-15,1-3 1 0,-3 0-5 0,3 1 0 16,-2-4 0-16,2-1 1 0,-4-2-3 0,3-5-1 16,-1-3 0-16,-2-2-2 0,2-5 1 0,-4-2 0 15,4-3-2-15,-4-3-1 0,4-1-1 16,0-1 2-16,0-6 2 0,3-4 1 0,1-3-2 15,1-6-5-15,0-1-6 0,1-5-6 0,-2-1-3 16,1-2-2-16,-2 0 2 0,0 4 6 16,3 3 4-16,-5 5 7 0,2 3 3 0,0 5 3 15,-1 3 0-15,0 2-1 0,-1 1-1 0,0 2 1 16,-1 1 4-16,1 0 2 0,-1 4 1 16,-1 0 3-16,1 0-3 0,-2 2 0 0,1 1 0 15,-2 0-1-15,1 0 3 0,-3 2-1 0,4-2-1 16,-3 0-3-16,-1 2 0 0,3-3 1 0,-2 2 1 15,1 0 0-15,1 0-3 0,0-1-1 0,1 1-3 16,-1-3 2-16,1-2 2 0,1 1-1 0,-3-2 1 16,4-1-1-16,-5-1 3 0,2 1 2 15,-2-1 5-15,-2 0 5 0,2 0 2 0,0-2 4 16,0-3-1-16,1-1-1 0,1-3-4 0,-2-4-3 16,4-2-5-16,-2-1-1 0,0-2-3 0,-2 3 0 15,4 0-1-15,-3 2 0 0,-1 4-3 0,1 0-3 16,-2 4-1-16,1 0-3 0,0 2 1 15,-1 3 3-15,0-2 1 0,0 2-2 0,3 0 2 16,-2 0-1-16,0 0 2 0,2 0 2 0,0 4-1 16,0-1 1-16,0 1-2 0,2 0-1 15,0 2 2-15,-1-1 1 0,1 1 2 0,1-1 0 16,-2 2-1-16,1-1-1 0,1 0 0 0,1-2 2 16,-3 1-2-16,1-2 0 0,-2 1-1 15,1-2 0-15,1 0 2 0,-3 0 1 0,2-2 3 16,-2 0-1-16,1 0 5 0,-1 0 1 0,0 0 2 15,2-2 5-15,-1-3-2 0,1-1 0 0,1-1-3 16,3-2-7-16,-1-4 1 0,2-1-2 16,2-3-3-16,0-2-2 0,2 1-6 0,-1 0-4 15,2 1-2-15,-2 4 2 0,1 1-1 0,-2 4-4 16,-1 2-3-16,-1 2-8 0,-1 2-3 0,-1 0-8 16,-1 2-11-16,-4 0-12 0,1 0-15 0,-3 3-8 15,-2 0 1-15,0 2 7 0,-2 0 10 0,-6 0 1 16,-3 2-34-16,-2 0-97 0,-3 0-204 15,4-3-255-15,2 0-595 0</inkml:trace>
  <inkml:trace contextRef="#ctx0" brushRef="#br0" timeOffset="301827.7603">24942 7811 2447 0,'0'0'162'16,"0"0"-40"-16,0 0-38 0,0 0-59 0,0 0-36 15,0 0-15-15,0 0-6 0,0 0 6 0,0 0 12 16,72-120 4-16,-32 101 3 0,3 0-21 16,5-2-36-16,2 3-63 0,0 1-113 0,-1 3-221 15,-14 6-305-15,-9 2-262 0</inkml:trace>
  <inkml:trace contextRef="#ctx0" brushRef="#br0" timeOffset="302353.5639">22352 9495 2487 0,'0'0'30'0,"0"0"-5"0,0 0-13 15,0 0-24-15,0 0 7 0,0 0 7 0,0 0 4 16,0 0 9-16,0 0 5 0,144-46 4 0,-105 39 2 16,1-2 2-16,6-2 1 0,6 0 2 15,5-5-2-15,11 0 4 0,6-5-6 0,8-4-1 16,9-2-2-16,9-3-8 0,3-2-2 0,8-1-6 16,7-1 0-16,2 0-1 0,5 1-3 0,1 0-1 15,6 3-1-15,0 1-1 0,5 1-1 0,-1 2 1 16,1 1 1-16,-1 0 2 0,-3 0 2 15,-4 3-2-15,-3-2 2 0,-2 3-2 0,-5 0 1 16,-5 1 2-16,-5 0-7 0,-5 2 3 0,-7 1-2 16,-7 1-1-16,-9 3 5 0,-7 3-4 0,-9 3-2 15,-5 2-2-15,-9 2-8 0,-9 2-23 16,-7 1-29-16,-7 0-47 0,-10 0-85 0,-8 4-138 16,-4 1-256-16,-3-2-886 0</inkml:trace>
  <inkml:trace contextRef="#ctx0" brushRef="#br0" timeOffset="310874.4831">17910 9890 15 0,'0'0'203'0,"0"0"-93"16,0 0 29-16,0 0 7 0,0 0-10 0,0 0-15 16,0 0-17-16,0 0-14 0,0 0-3 15,0 0-1-15,0 0-6 0,0 0-7 0,-19-12-1 16,19 12 4-16,0 0-2 0,0 0-10 0,0 0-17 16,0 0-24-16,0 0-21 0,0 4-9 15,0 3 3-15,0 3 9 0,0 4 15 0,3 5 9 16,0 3-3-16,-1 3 0 0,0 2-3 0,3 0-2 15,0 3-1-15,1 0-4 0,-2 2-3 0,4-2-4 16,-1-1 1-16,1 2 2 0,0 0 3 16,1-2-1-16,2 1 2 0,-2 0 0 0,1-3-3 15,2 0 1-15,-2-2-5 0,-1-3-7 0,2-2-8 16,-2-2-21-16,-2 0-22 0,-1-3-28 16,-1-1-41-16,-1-4-60 0,-4 1-88 0,0-3-92 15,0-2-108-15,0-1-55 0,0-4 521 0</inkml:trace>
  <inkml:trace contextRef="#ctx0" brushRef="#br0" timeOffset="311190.8352">17795 10229 0 0,'0'0'84'0,"0"0"11"16,0 0 6-16,0 0-27 0,-49-130-21 0,42 104-10 16,5 0-16-16,0 1 13 0,-1 1 7 15,3 0 5-15,0 1 1 0,0 2 0 0,0-1 21 16,0 4 33-16,0 3 17 0,2 1 14 0,1 3-8 15,2 1-31-15,1 6-23 0,5-2-27 0,-1 2-21 16,7 2-11-16,-3 1-1 0,6 1-3 16,0 0 1-16,3 1 2 0,0 4-2 0,-2 1 1 15,1-1-2-15,-2 4 3 0,-2-1-1 16,-1 2-1-16,-3 1 2 0,-1-2-3 0,-4 1 6 16,-1 1 8-16,-3 2 6 0,-2-1 6 0,-2 1 3 15,-1 2-2-15,-4 2 0 0,-3 0-2 0,-3 3-4 16,-3 1-6-16,1-1-6 0,-3 0-9 0,0 0-13 15,1-2-17-15,-3-1-20 0,2-1-38 16,0-1-45-16,2-1-54 0,-2-1-68 0,3-2-47 16,0 0-49-16,1-2-68 0,3-1-10 0,4-5 416 0</inkml:trace>
  <inkml:trace contextRef="#ctx0" brushRef="#br0" timeOffset="312115.2255">17965 9944 0 0,'0'0'0'0,"0"0"148"16,0 0 126-16,0 0-21 0,0 0-61 15,0 0-67-15,0 0-75 0,0 0-40 0,0 0-8 16,0 0 13-16,0 0 31 0,0 0 12 0,0 0-4 15,0 0 1-15,30 63-7 0,-23-47-5 0,0 0-4 16,-1 2-10-16,0-1-8 0,1 1-2 16,0 0-1-16,-1-3-2 0,-1 2 3 0,0-1-3 15,-1 0-2-15,1-1 1 0,-1-1-3 0,1 0 1 16,-2-3-1-16,-1 0 0 0,3-3-2 16,-2 0-2-16,-2-5 3 0,3 1 0 0,-1-1 4 15,-2-3 6-15,0 0 11 0,1 0 17 0,-2 0 24 16,0 0 19-16,0-4-6 0,2-4-15 0,0-3-29 15,2-3-26-15,0-2-8 0,0-2-7 0,0 2-1 16,2-1-6-16,-1 2-5 0,1 4-8 0,-2 1-8 16,4 0-7-16,-1 3-9 0,1 2 4 0,-1 1-1 15,1 2 9-15,0 1 12 0,-1 1 9 16,1 0 8-16,-1 1 2 0,2 3 2 16,-2 3 1-16,0 2 1 0,3-1 1 0,-1 2 3 0,0 1 0 15,0 1 2-15,0-1-2 0,-1 2-2 16,1-1-3-16,-1 1 1 0,0-2 0 0,1-1 0 15,-3-1 2-15,1 0-5 0,0-3 4 0,0-1 2 16,-2-2 4-16,-1-2 3 0,1 0 3 16,-2-1 6-16,0 0 6 0,0 0 11 0,0-2 5 15,-1-3 2-15,3-4-5 0,-1-2-11 0,0-4-6 16,2-1-8-16,-2-4-6 0,2-1-4 0,-2 2-3 16,0 0-10-16,-2 4-1 0,-1 2 4 15,1 2-7-15,-1 6 1 0,-1 2-13 0,2 1-25 16,-2 1-10-16,1 1-8 0,-1 0 10 0,1 0 24 15,1 1 15-15,-1 2 15 0,2 2 8 0,1 1 3 16,0 1 0-16,2 0 3 0,-1 1-3 16,0-1-5-16,0 0 1 0,1 0-1 0,1 0 2 15,-1-1 2-15,1-1-1 0,-2 0-1 16,1-3 1-16,-1 0 5 0,2-1 5 0,-1-1 8 16,-2 0 6-16,2 0-1 0,-2-1 2 0,1-3 1 0,0-3 0 15,-2-3-3-15,1-3-3 0,-1-1-17 16,1-5-12-16,0-1-9 0,0-2-9 0,1 0 7 15,-3 1 4-15,-1 5 4 0,0 2 6 0,1 6-4 16,-2 2-15-16,0 4-25 0,1 1-23 0,0 1-8 16,3 0 14-16,-2 0 24 0,5 3 22 15,-1 2 18-15,3 2 5 0,-3 0 3 0,2 2 2 16,-2 2-2-16,2-1-5 0,-1 2 0 0,-3 0-4 16,4 0-2-16,-2 1 0 0,2 0-3 15,-1 2 4-15,0-1-2 0,0 1 1 0,1 1 1 16,0 1 2-16,-2 0-2 0,1 1 3 0,1 0 1 15,-3 1-5-15,0-3-2 0,-1 1-5 0,-1-2-3 16,-2-1 4-16,0-2-1 0,-1 1 0 16,0-1-1-16,-2-2 1 0,-4-1-1 0,0 0 0 0,0 0-2 15,-1-1-13-15,-1-1-6 0,2-1-9 16,-1-1-20-16,4 1-34 0,-3-2-63 0,1 1-74 16,0 1-73-16,1 0-76 0,0-1-55 15,2-2 42-15</inkml:trace>
  <inkml:trace contextRef="#ctx0" brushRef="#br0" timeOffset="312744.6237">18961 9829 609 0,'0'0'25'16,"0"0"25"-16,0 0 49 0,0 0 29 0,0 0 25 0,0 0 19 16,0 0-15-16,0 0-19 0,0 0-18 15,0 0-37-15,0 0-26 0,0 0-20 0,0 0-12 16,0 0 0-16,-74-43 7 0,60 54 3 15,-1 4 1-15,2 2 1 0,1-1-9 0,0 3-4 16,-1 1-7-16,2-2-5 0,1 1-3 0,3-3-5 16,1-3-2-16,2-2-3 0,4-3-2 15,0 1-6-15,0-4-5 0,6-1 1 0,0 1-2 16,3 0 7-16,1-2 1 0,3 1 1 0,1-2 5 16,3 0 0-16,-1 1 5 0,2-2-1 0,1 0 1 15,-2 2-1-15,-1-1-2 0,1 1 1 0,-4-1-3 16,-1 1 1-16,-2 0 1 0,-2-1-2 15,-2 2 2-15,-3-3 1 0,-1 1 0 0,-2-1 6 16,0 0 10-16,0-1 11 0,0 0 15 0,0 0 12 16,0 0-9-16,-2 0-10 0,1 0-20 15,-3-2-24-15,-1-3-12 0,2-3-16 0,-3-4-17 16,4-1-9-16,0-3-7 0,1-3 8 0,1 0 14 16,0 1 15-16,1 0 13 0,2 3 12 0,1 2 11 15,1 2 7-15,1 2 15 0,-1 2 5 0,2 0 5 16,0 2 2-16,0 2-6 0,2 1-3 15,-2 1-4-15,3 1 0 0,3 0-7 0,-3 1-1 16,2 3-1-16,-1 2-4 0,2 2 6 0,-1 0-6 16,1 3-1-16,-2 0 0 0,0 2-7 0,0 0 4 15,2 0 1-15,-3 1-1 0,-1 0 2 0,-1-2-4 16,1 1-10-16,-4-1-20 0,-1 1-20 16,-2-4-35-16,-1 0-40 0,-1-2-51 0,0-2-93 15,0-1-112-15,-1-2-163 0,0-1-207 0</inkml:trace>
  <inkml:trace contextRef="#ctx0" brushRef="#br0" timeOffset="312934.9275">19056 9705 2181 0,'0'0'85'0,"0"0"-8"16,0 0-33-16,0 0-31 0,0 0-19 0,0 0-8 15,0 0-5-15,0 0 0 0,0 0-1 16,0 0-8-16,0 0-14 0,0 0-25 0,0 0-25 15,0 0-24-15,65-54-35 0,-58 59-49 0,0 0-52 16,1-1-55-16,1 2-70 0,-4-3-58 0,0-1 180 16</inkml:trace>
  <inkml:trace contextRef="#ctx0" brushRef="#br0" timeOffset="313672.037">19426 9533 480 0,'0'0'407'16,"0"0"-21"-16,0 0-106 0,0 0-83 0,0 0-61 15,0 0-49-15,0 0-39 0,0 0-27 16,0 0-8-16,0 0 4 0,0 0 10 0,0 0 4 16,0 0 9-16,0 0 0 0,-94 114-6 0,81-90-4 15,3 1-8-15,1 1-8 0,2-1-4 16,2 2-3-16,2-4-3 0,3 1-3 0,0-5 1 16,1 3-3-16,6-3 1 0,-1-3 1 0,1-3-4 15,2-1 2-15,3-3 0 0,2-1 2 0,0-3 2 16,4-3-3-16,2-2-2 0,-1 0-5 15,4-4 5-15,-1-6-3 0,-1-1-3 0,3-4-5 16,-2-2-11-16,-1-3-5 0,-4 0-8 0,-3 0-1 16,-2-1 4-16,-5 1 7 0,-2 1 12 0,0-1 13 15,-4 3 13-15,-1 3 8 0,0 2 5 16,-2 1 4-16,-3 4-3 0,1 2 4 0,0 2-3 16,1 1-4-16,0 2-4 0,-1 0-13 0,2 0-8 15,-1 0-6-15,0 3-4 0,-2 3 1 0,2 2 3 16,0 2 4-16,-1-2 0 0,4 1 3 0,0 2-4 15,0-1-1-15,0 0 1 0,0-1-1 0,5 2 2 16,0-3-1-16,1-1 2 0,0-1 0 16,0-3 2-16,-1 1 1 0,2-3-1 15,-4-1 7-15,4 0 4 0,-2-3 8 0,1-3 6 0,-1-2-3 16,0-2-4-16,3-4-5 0,-3 1-8 16,2-2-4-16,-4 0-8 0,3 0 0 0,-3 1 0 15,2 3 2-15,-1 2-5 0,-2 3-10 0,1 4-4 16,1-1-3-16,-1 3 9 0,2 0 14 15,0 2 7-15,3 3 7 0,-2 2 4 0,1 3 0 16,1 0 0-16,2 0-1 0,-1 1-1 0,-1 0-2 16,3-1-1-16,0 0-4 0,0 0 1 0,2-3 5 15,1-3 4-15,1 1 7 0,1-5 6 16,0 0 3-16,1-7 4 0,-1-3 1 0,2-6-3 0,1-2-5 16,1-4-5-16,-2-3-8 0,-1-3-8 0,-2-2-5 15,1-2-8-15,-5-1-6 0,-2-2-7 16,-4-3-17-16,-3 1 0 0,-2-3 3 0,-3 1 12 15,-8 1 21-15,-3 1 6 0,-4 5 13 16,1 3 14-16,-1 5 11 0,5 6 15 0,-2 4 6 16,5 6-12-16,2 4-16 0,1 4-21 0,3 0-25 15,-2 7-8-15,2 6 1 0,0 4 5 0,2 5 10 16,2 3 6-16,0 3-3 0,0 3-1 16,2 0 1-16,5 3 0 0,0 0-1 0,1 1 2 15,2-2-3-15,0 0 3 0,1 0 1 0,1-2-3 16,1 1 1-16,-1-2-10 0,2-1-10 0,2-4-22 15,-2-3-29-15,2-2-43 0,0-5-50 16,0-1-80-16,1-3-157 0,-5-2-179 0,-3-5-338 0</inkml:trace>
  <inkml:trace contextRef="#ctx0" brushRef="#br0" timeOffset="314762.8631">19225 10762 0 0,'0'0'0'0,"0"0"0"0,0 0 0 15,0 0 0-15,0 0 0 0,0 0 0 0,0 0 0 16,0 0 59-16,0 0 145 0,0 0-12 0,0 0-15 15,0 0-23-15,0 0-9 0,0 0 15 0,15-47 4 16,-19 47-12-16,2 0-30 0,-2 2-23 16,1 2-16-16,0-2-8 0,2 0-4 0,0 1-16 15,1 0-19-15,0-1-19 0,0 1-12 0,0 0-1 16,0 1 3-16,1-1 4 0,3 1 1 0,1-2 0 16,-1 0 7-16,3-1 6 0,-1-1 8 15,0 0 8-15,0 0 2 0,2-3 4 0,-2 0-1 16,0-3 0-16,1-2-4 0,0-1-4 0,-1-2-6 15,0-1-6-15,1 0-4 0,-1-1-3 0,-2 0 1 16,1 1 3-16,-4 0 1 0,0 1 4 0,-1 2 1 16,0 0 4-16,0 4 1 0,-2-1 3 15,-3 2 0-15,1 3-3 0,-1-1-12 0,1 2-15 16,-3 0-12-16,-1 3-14 0,-2 4-4 16,-1 6 0-16,-1 2 3 0,-1 4 7 0,-1 4 5 0,1 0 4 15,-1 1 4-15,-1 1 0 0,3-2 1 16,2 1 0-16,-4 1 1 0,4 0 1 0,-1-2-2 15,2 0 0-15,2-4-2 0,4-1 1 0,2 0 0 16,1-4 0-16,0-1-2 0,6-3-4 0,4-1-2 16,4-2-3-16,1-4 6 0,5-3 0 15,3 0 2-15,4-4 0 0,2-6-4 0,3-2 1 16,-1-4 0-16,2 0-1 0,1-5-1 0,-1-2 1 16,1-1 0-16,-2-1 0 0,-2 0-1 15,-3 1-1-15,-7 2-1 0,-4 1 5 0,-5 3 3 16,-4 2 7-16,0 0 11 0,-6 5 10 0,-1 1 8 15,-3 2-4-15,-5 1-7 0,-2 3-14 0,-5-1-6 16,-4 4-6-16,-5 1-3 0,-2 0 3 16,-2 6 1-16,-3 2 3 0,-2 3 3 0,1 2 1 0,-3 1 4 15,2 5 2-15,1-1 4 0,1 2 4 16,2 1 1-16,2 3-1 0,2 3-1 16,1 0-4-16,3 2-1 0,1 1-1 0,5 0-4 15,2 3-1-15,3 0-2 0,2 0-1 0,2 2 5 16,6-1 3-16,0 0 2 0,9-2-2 0,1-4-5 15,8-5-6-15,1-2-4 0,5-3 5 0,1-3-2 16,3-2 0-16,3-2 2 0,3-6-6 0,1-1 2 16,4-4-1-16,-1 0 0 0,2-2 1 15,1-7-2-15,2-3-2 0,0-4-5 0,-2-3-3 16,0-3-11-16,-2-2-12 0,-3 0-10 0,-2-3-17 16,-2 0-7-16,-2 0-8 0,-2 0-8 0,-2-1-19 15,-1 1-32-15,-2 0-64 0,-4 1-101 16,-3 1-127-16,-5 7-183 0,-5 6-92 0</inkml:trace>
  <inkml:trace contextRef="#ctx0" brushRef="#br0" timeOffset="315258.6919">19842 10631 367 0,'0'0'434'0,"0"0"-4"0,0 0-100 0,0 0-81 16,0 0-77-16,0 0-64 0,0 0-43 0,0 0-38 16,0 0-24-16,0 0-8 0,0 0 0 0,0 0 4 15,0 0 11-15,0 0 9 0,20 4 7 16,-13 8 6-16,-1 3 3 0,2 2 0 0,-3 1-3 15,0 1-6-15,-3 1-4 0,5-3-5 0,-5 0 0 16,3 0 3-16,0 0 1 0,0-2-1 0,0-1 0 16,-1-1-5-16,2-1-4 0,-2-1-2 15,3-1-3-15,-3 0 2 0,1-2 1 0,0-2 0 16,-1-3 1-16,-2-1 3 0,2 0 3 0,-2-2 9 16,2 0 12-16,-3 0 10 0,2 0 6 15,2-5 1-15,0-2-6 0,1-5-14 0,3-1-8 16,-2-5-8-16,0-1-9 0,1-2 1 0,1-2-5 15,-3-2-6-15,-1-3 0 0,1-1-3 0,-2 3 1 16,1 3 4-16,-1 3 1 0,-2 4 0 0,0 2-2 16,2 3 0-16,-1 0-2 0,2 3-1 0,-1 1 1 15,-1 1-5-15,2 1 1 0,0 2-8 16,0-1-2-16,-1 3 0 0,1 0-3 0,0 1 4 16,0 0-5-16,1 0-17 0,0 0-40 0,0 1-53 15,1 2-70-15,0 1-93 0,1 1-155 0,-2-2-208 16,-4 0-377-16</inkml:trace>
  <inkml:trace contextRef="#ctx0" brushRef="#br0" timeOffset="315483.1026">20265 10528 1934 0,'0'0'134'0,"0"0"-67"15,0 0-33-15,0 0-35 0,0 0-6 16,0 0 15-16,0 0 6 0,0 0 2 0,0 0 7 15,0 0 8-15,0 0 6 0,0 0 1 0,0 0-1 16,0 0-6-16,75 123-3 0,-74-100-2 0,3-1-5 16,-2-2-5-16,1 0-1 0,-1-2-5 0,1-1-1 15,1-1-9-15,-2-2-19 0,2-3-33 0,0-1-42 16,0-3-62-16,0-5-86 0,0-2-111 16,-3 0-202-16,1 0-495 0</inkml:trace>
  <inkml:trace contextRef="#ctx0" brushRef="#br0" timeOffset="315610.6209">20304 10348 1863 0,'0'0'-52'15,"0"0"-30"-15,0 0-13 0,0 0 1 16,0 0 49-16,0 0-52 0,0 0-112 0,0 0-183 16,0 0-165-16,0 0 317 0</inkml:trace>
  <inkml:trace contextRef="#ctx0" brushRef="#br0" timeOffset="316615.4105">20695 10393 1230 0,'0'0'219'0,"0"0"0"0,0 0-54 16,0 0-35-16,0 0-2 0,0 0-22 16,0 0-28-16,0 0-27 0,0 0-21 0,-119 8-17 15,107 5 0-15,-4 4 0 0,2 3-3 0,-1 2 6 16,2 1-5-16,0 0-4 0,3 1-1 0,1 2-4 15,2-1-2-15,1 0 0 0,1-1 0 16,3-2-2-16,2-3 4 0,0-4-2 0,2-3-2 16,4-1 2-16,0-5 0 0,-1-2 1 0,4 0 4 15,-2-4 4-15,3 0 5 0,0-3 4 0,3-5 0 16,0-5-5-16,1-2-6 0,2-4-11 16,1-5-13-16,-2-4-6 0,2-4-20 0,-1-4-21 15,-2-3-28-15,-1-4-40 0,0-3-51 0,-2-4-37 16,-3-4-23-16,-1-1 9 0,-3-4 52 15,-3 0 64-15,-1 3 62 0,0 5 66 0,-3 3 120 16,0 10 85-16,-3 8 55 0,3 8 9 0,3 11-84 16,-1 4-87-16,0 6-74 0,1 1-61 0,0 3-16 15,0 6 17-15,0 5 26 0,0 4 39 16,0 5 5-16,0 4-5 0,0 1-4 0,1 3-7 0,0 1-5 16,1 1-4-16,2 0-5 0,0 2-2 0,2 0 0 15,-1 1-4-15,4-4-2 0,-2 0-2 16,2-2-2-16,2 1 2 0,2-3 2 0,-2-2-2 15,5-4 3-15,0-4-1 0,3-3-1 16,0-2 5-16,0-5 1 0,0-2 2 0,3-5 0 16,-4-1 1-16,3 0 0 0,-2-6 3 0,-1-4 5 15,0-3-1-15,-1-3 4 0,-3-4 1 0,-3-3-3 16,-1-1 1-16,-1-4-6 0,-3 0-2 16,-2 2-1-16,-3 2 3 0,-1 1-3 0,0 5-2 15,-1 0 5-15,-4 6-6 0,1 3 8 0,0 3 0 16,-1 3-7-16,2 2-5 0,1 1-15 0,-4 0-12 15,2 4-8-15,-3 5-1 0,-3 3 5 16,0 2 10-16,0 3 7 0,-1 0 0 0,2-1 4 16,2 0 0-16,1 0 2 0,-1-1 2 0,4-1 0 15,0-1-1-15,2-1 0 0,1-2-3 16,0-1 0-16,1-2-1 0,3 0 0 0,0-3 0 0,3-1 1 16,-2 0 2-16,1-3 0 0,2 0 6 15,3 0 2-15,-1 0 3 0,1-6 2 0,3-2-1 16,0 0 0-16,-2-6-3 0,2-1-1 0,-3-1 0 15,2-1-3-15,-2-3-2 0,0 0-2 0,-1-2 0 16,-1 0-2-16,0 1-1 0,0 3-1 16,-2 1-5-16,1 6-6 0,2 3-7 0,-3 2-4 15,-2 3-3-15,3 0 2 0,-1 3 7 16,-1 0-1-16,1 0 9 0,-2 4 1 0,0 1 3 0,0 1 7 16,-1 0-2-16,0 0 5 0,2 3 1 15,-4-1 2-15,3 0 0 0,0 1 0 0,-1 0 1 16,1-2-4-16,-1 4 1 0,3-4-1 0,-2 0-4 15,0 0 3-15,0-3-2 0,0 1 2 16,1-1 3-16,-2-2-1 0,-1-1 5 0,2 0 2 16,-3 0 4-16,-1-1 6 0,-1 0 5 0,0 0 13 15,0 0 10-15,1 0 2 0,0-4-6 0,2-3-12 16,1-4-15-16,0-2-8 0,2-5-1 0,-2 1-7 16,2-3 0-16,-2 1-6 0,2 1-4 15,-2 1-3-15,3 3-8 0,-4 5 3 0,3-1-8 16,-3 4 0-16,3 2-2 0,-2 0-7 0,5 3 5 15,-2 1-1-15,-1 0 6 0,1 0 5 0,3 3 2 16,-2 2 5-16,0 0 0 0,2 1 7 16,-2 0 0-16,2-1 3 0,2 2-4 0,-1 0-16 15,1-2-22-15,0 3-31 0,-1-5-35 0,4 1-29 16,-1-1-40-16,-2-3-62 0,5 0-69 16,-3-5-91-16,3-3-56 0,-4-1-23 0,4-2 289 15,-6 3 190-15,-5 1 0 0</inkml:trace>
  <inkml:trace contextRef="#ctx0" brushRef="#br0" timeOffset="317027.6053">21719 10025 0 0,'0'0'0'15,"0"0"0"-15,0 0 477 0,0 0 55 0,0 0-67 16,0 0-118-16,26-117-82 0,-26 109-66 16,-2 2-41-16,2 2-26 0,-2 0-30 0,1 2-26 15,1 0-23-15,-1 2-18 0,1 0-13 0,0 0-9 16,0 0-8-16,-2 0-7 0,2 0-5 0,-2 0-4 16,0 2 0-16,0 4 4 0,-6 1 2 15,2 4 6-15,-1 0 2 0,-1 3 1 0,-2 2 0 16,2-2-2-16,3 1 1 0,-2 1-3 0,4 1 0 15,-4-2 0-15,5 1 0 0,0-1 2 0,0-2 0 16,0 0-2-16,2-3-1 0,0 0 1 16,4-2 2-16,-1-1 1 0,5-1 3 0,-4-2-1 15,5-1 0-15,1-1 2 0,3-2 1 0,4 0 1 16,2-1-4-16,1-5-2 0,1-2-5 0,2-4-3 16,5-4-2-16,-2 1-6 0,0-2-1 15,0-2-3-15,-2 1 2 0,-3 0 5 0,-4 0 2 16,-3 2 6-16,-5 3 2 0,-4 3 4 0,0 3 4 15,-4 1 3-15,-1 3 9 0,-1 1-2 0,-8 2-3 16,0 0-7-16,-3 0-8 0,-6 3 0 0,-2 4 3 16,-1 2 6-16,0 2 2 0,1 2-2 15,3 1-2-15,2 0-5 0,4-1-2 0,2 1-1 16,0 2 3-16,6 0-5 0,2-1 1 0,1-2-2 16,1 0-4-16,5-1 0 0,5-3-2 15,3 0-1-15,4-2-6 0,3-4-5 0,2 0-12 16,6-3-23-16,2 0-43 0,1 0-69 0,5-6-109 15,-2 0-174-15,-8 1-300 0,-10 3-265 0</inkml:trace>
  <inkml:trace contextRef="#ctx0" brushRef="#br0" timeOffset="317358.9128">20207 11455 1726 0,'0'0'137'0,"0"0"-87"0,0 0-26 16,0 0-19-16,0 0 9 0,0 0 35 0,0 0 32 16,0 0 27-16,0 0 13 0,0 0-5 0,123 32 7 15,-83-46-13-15,4-4-25 0,5-6-24 16,6-4-29-16,2-4-17 0,3-4-5 0,5-5 2 15,4-4-4-15,8-6 0 0,-1-5 0 0,8-3 0 16,2-4 1-16,1-5-1 0,1-1 2 0,1-3-4 16,3 0 0-16,-3 1-1 0,-3 5 2 15,-5 6 1-15,-7 10-8 0,-8 6-3 0,-5 8-10 16,-8 7-14-16,-4 6-22 0,-4 5-43 0,-7 4-73 16,-2 7-154-16,-13 4-357 0,-8 2-829 0</inkml:trace>
  <inkml:trace contextRef="#ctx0" brushRef="#br0" timeOffset="323490.4968">17708 5358 1503 0,'0'0'121'15,"0"0"-47"-15,0 0 3 0,0 0-3 0,0 0 0 16,0 0 7-16,0 0-11 0,0 0-9 0,0 0-21 16,0 0-25-16,0 0-41 0,0 0-42 0,-43-21-7 15,45 27 13-15,4 4 28 0,-2 4 33 16,4 4 11-16,-1 7 3 0,1 2 4 0,0 6 5 15,0 2-2-15,2 3 0 0,-2 1 0 0,0 2 2 16,0 1 0-16,0 2 1 0,0 0-1 16,-2-2-6-16,1-2 1 0,0-3-4 0,-1-2-2 15,1-4-3-15,0-1-4 0,-1-6-5 0,2-3-12 16,-2-4-24-16,0-4-41 0,0-4-56 0,-2-4-74 16,0-4-79-16,-1-1-46 0,-2-5-47 0,-1-2-66 15,0 2 159-15</inkml:trace>
  <inkml:trace contextRef="#ctx0" brushRef="#br0" timeOffset="323736.2715">17576 5353 248 0,'0'0'313'15,"0"0"37"-15,0 0-16 0,0 0-58 0,0 0-96 16,0 0-74-16,-41-121-60 0,51 110-38 16,0-5-22-16,8 1-7 0,3-4-1 0,4 2-6 0,3 2-3 15,2 3-27-15,3 3-7 0,-2 5 8 16,-1 4 8-16,-2 0 29 0,-1 9 4 0,-4 3 0 15,-5 2 3-15,-2 4 11 0,-5 2 23 0,-4 3 15 16,0 3 18-16,-4 1 10 0,-3 2 3 0,0 2-3 16,-8 3-11-16,-1 1-7 0,-2 2-8 15,-2 1-2-15,1-1-6 0,-3-2-8 0,1-4-19 16,0-3-35-16,-1-6-44 0,4-2-60 0,-2-4-68 16,2-2-82-16,0-4-114 0,1-2-95 0,2-2 141 15,3-2 354-15</inkml:trace>
  <inkml:trace contextRef="#ctx0" brushRef="#br0" timeOffset="325339.5936">18021 5488 1908 0,'0'0'407'0,"0"0"-476"0,0 0-18 0,0 0 5 15,0 0 21-15,0 0 43 0,0 0 12 0,0 0 0 16,0 0 3-16,0 0-2 0,0 0-11 0,0 0-15 16,0 0-31-16,132-24-31 0,-113 8-31 15,0-1-34-15,-3-2-39 0,0 2-40 0,-4-1-44 16,-2-1-13-16,-1 2 57 0,-5 1 83 0,-3 4 118 16,-1 1 141-16,-1 2 112 0,-4 2 83 15,-4 3 29-15,0 1-33 0,-1 1-64 0,-3 2-63 16,-3 0-35-16,3 1-23 0,-2 5-19 0,1 1-20 15,1 0-20-15,2 1-19 0,-2 1-16 0,3-1-14 16,1 4-10-16,0 2-6 0,0 2 0 0,1 4 7 16,-2 4 6-16,1 2 7 0,1 3 5 15,2 2-1-15,-2-1 0 0,2-1-2 0,2 1-2 16,1-2-3-16,-2 0 0 0,5-3-2 0,0-2 0 16,0-1 0-16,2-4-1 0,3-1-1 0,0-3-1 15,3-3 2-15,1-2 1 0,1-2 2 16,2-2 4-16,0-3 3 0,1-2 2 0,2 0 1 0,1-7 6 15,-1-4 1-15,4-5 4 0,-1-4-1 16,2-2-6-16,-1-4-9 0,-1-1-10 0,-1-2-5 16,0 0-4-16,-4 1 0 0,1-2 5 15,-4 0 4-15,0-2 6 0,-3-1 2 0,0 4 1 0,-2 3 2 16,0 5 4-16,0 7 4 16,0 3 2-16,-1 6-4 0,-1 0-10 0,-1 2-4 0,-1 3-4 15,0 0-3-15,-1 0-1 0,0 0-12 16,0 3-12-16,0 2 13 0,0 1 11 0,0 4 15 15,0 2 17-15,0 4-10 0,0 4-5 0,0 1-4 16,0 0-3-16,0 1-2 0,1 1 0 0,1-3-3 16,1 0 0-16,1-4 1 0,0 0-5 15,2-4 1-15,-1 0 0 0,0-3-3 0,0-2-1 16,1-2-3-16,1-3-4 0,-1-2 2 0,2 0 7 16,-3-2 13-16,3-6 8 0,-2-1 3 0,-1-5-8 15,0-4-14-15,-2-2-13 0,-1-2-4 0,-1-3-2 16,-1 0 3-16,-1 0-5 0,-5-1-6 15,-2 0 0-15,-4 1 8 0,1 3 21 0,-3 4 50 16,2 4 34-16,2 3 12 0,-1 3-8 0,1 1-39 16,0 0-28-16,0 0-8 0,4 2 7 15,1 0 10-15,3 2 3 0,2 1-18 0,0 0-28 0,0 0-30 16,0 0-13-16,5-3 9 0,3-2 16 16,3-2 18-16,2-2 6 0,4-1 0 0,1-2-1 15,2 1-1-15,2 0 6 0,-1 1-1 16,2 0 2-16,-2 4 0 0,-2-1-3 0,1 5-5 15,-5 3-6-15,-4 1-6 0,-1 0-2 0,0 5 12 16,-4 5 14-16,0 2 15 0,-3 5 11 0,1 7 3 16,-3 4 1-16,-1 4-4 0,0 6-4 0,-3 4-2 15,1 4-3-15,-3 2-4 0,1 5-3 16,1 0-3-16,2 0-1 0,0 0-3 0,1-2 0 16,0-3 0-16,0-2 0 0,0-4 1 0,0-4-2 15,1-4 3-15,-1-4 3 0,0-3 0 16,0-6 4-16,0-3-2 0,-2-7-3 0,-1-2 2 0,2-4 8 15,0-3 3-15,1-2 9 0,-2 0 11 16,2-3-14-16,-1-8-18 0,-2-5-18 0,-3-6-23 0,4-7 0 16,-3-8 8-16,1-2 0 0,-2-5 0 15,1-3-4-15,-2-6-8 0,-1-1-1 0,1-2 7 16,-3-3 1-16,2-1 10 0,1-1 7 16,2 1 2-16,0 6 14 0,5 3 7 0,0 8 3 15,5 6-1-15,4 6-11 0,2 5-16 0,3 4-13 16,5 4-11-16,2 2-4 0,2 3 6 15,1 5 6-15,-1 2 5 0,1 4 6 0,0 2-3 16,-1 0 0-16,-4 5 0 0,0 5 0 0,-6 0 0 16,-2 2 4-16,-3 3 11 0,-4 1 11 0,-2 2 18 15,-2 4 12-15,0 2 1 0,-2 4 1 0,-4 2-8 16,-4 1-6-16,-2 1-3 0,1-1-4 16,-3 1-2-16,2-2-1 0,-2 0-1 0,2-3-1 15,3-4-1-15,-1-2-2 0,5-7-1 0,-1-2 0 16,3-4-4-16,2-2-1 0,0-4-3 15,1-1-5-15,0-1-9 0,0 0-9 0,1-1 9 0,2-2 12 16,2-2 22-16,2-4 17 0,3-3-8 16,3-5-12-16,1-5-23 0,2-3-13 0,-1-1-8 15,1-5-11-15,0 1-2 0,-4-2-3 0,1-3-8 16,0 0-11-16,-1-8-14 0,0-2-21 0,-2-5-5 16,0-2 6-16,0-3 1 0,-3-4 13 15,0 2 17-15,-4 1 25 0,0 5 45 16,-2 3 58-16,-1 9 53 0,0 9 45 0,0 11 27 15,0 7 1-15,0 7-35 0,0 4-45 0,0 1-66 16,0 0-64-16,0 2-41 0,0 5 7 0,0 6 24 16,3 2 33-16,0 7 33 0,0 6-2 0,1 3-3 15,-1 2-6-15,1 2-4 0,1 3-1 0,-1 1-2 16,1 0-1-16,0 3 1 0,-3-2-4 16,1 0-1-16,0-2-3 0,0-2-1 0,2-3-1 15,-1-3 0-15,1-4-3 0,1-5 1 0,1-5-2 16,1-4-6-16,-1-5-3 0,3-4 3 0,0-3 1 15,0-1 16-15,4-9 12 0,1-6 1 0,2-5-6 16,-2-5-13-16,4-3-13 0,-3-3-5 16,0-2 0-16,-1 1 5 0,-1-2 1 0,-2 0-2 15,1 2-3-15,-5 3 4 0,-1 3 3 16,-2 7 7-16,-3 4 13 0,-2 6 13 0,0 5 25 0,0 4 17 16,0 1 6-16,0 0-18 0,-5 1-37 15,0 4-30-15,-2 5-18 0,-6 4 3 0,0 4 16 16,-1 6 10-16,-2 4 13 0,1 2 5 0,1 2 1 15,3 0 1-15,1 1-11 0,5-4-8 16,5 1-7-16,0-3-5 0,11-3-7 0,4-3-1 16,5-5-5-16,5-5-4 0,5-6 0 0,3-5-18 15,5-4-18-15,2-8-42 0,1-4-74 0,0-4-107 16,0-3-167-16,-10 6-199 0,-10 5-224 0</inkml:trace>
  <inkml:trace contextRef="#ctx0" brushRef="#br0" timeOffset="325756.4323">17500 6678 2697 0,'0'0'11'0,"0"0"-31"0,0 0-4 0,0 0 6 16,-118 60-1-16,115-57-48 0,3-3-31 15,4-1-5-15,12-5 10 0,0-5 59 0,9-3 41 16,2-3 6-16,4-2 0 0,4-1 4 0,-2 1 6 16,5-2 2-16,-2 1 4 0,1-2 5 0,2 0-1 15,1-4 6-15,1 0-1 0,1-3-1 16,3-1 0-16,2-5 2 0,3-1-1 0,2-2 2 15,2-3-3-15,3-4-1 0,3-2-2 0,2-2-7 16,2 2-7-16,2-1-7 0,-1 3-5 16,2 3-1-16,-2 1-2 0,-2 7-1 0,0 3 0 15,-6 3-1-15,-3 4-1 0,-5 2-3 0,-2 3-2 16,-4 2-11-16,-6 3-13 0,-3 4-26 16,-3 3-35-16,-6 4-44 0,-7 3-55 0,-5 2-51 15,-7 7-37-15,-4 7-40 0,-5 5-59 0,-8 7-77 16,-4-5-220-16,5-7 606 0</inkml:trace>
  <inkml:trace contextRef="#ctx0" brushRef="#br0" timeOffset="325947.4156">18384 6462 241 0,'0'0'719'0,"0"0"-231"15,-177 109-151-15,122-74-91 0,12-7-85 0,8-6-44 16,6-3-27-16,7-4-16 0,9-6-2 0,6-5 8 16,6-3-18-16,1-1-28 0,10-7-18 0,8-5-13 15,8-10 12-15,10-8 19 0,12-12 2 16,8-8-11-16,11-7-9 0,6-9-9 0,9-3-6 15,7-3 1-15,3-3-2 0,4 0 2 0,2 3-3 16,-3 5-28-16,0 3-44 0,-4 8-58 0,-7 6-68 16,-3 7-54-16,-6 6-38 0,-4 6-75 15,-5 4-139-15,-19 9-309 0,-16 8 598 0</inkml:trace>
  <inkml:trace contextRef="#ctx0" brushRef="#br0" timeOffset="328468.5832">25066 4219 1205 0,'0'0'281'0,"0"0"-193"0,0 0 21 16,0 0-16-16,0 0-50 0,0 0-43 0,0 0-72 16,0 0-64-16,0 0-52 0,0 0 25 0,0 0 57 15,0 0 71-15,-7 6 74 0,10 10 3 16,-2 4-8-16,0 3-10 0,-1 4-2 0,1 3 0 16,-1 2 9-16,0 4 9 0,0 4-2 0,-1 1 1 15,-2 5-8-15,-3 0-1 0,-1 4 7 16,1 4-2-16,-3 0 11 0,0 3 5 0,-2 1-6 15,1 1-2-15,1 3-10 0,-1 1-8 16,3 0-6-16,2-1-1 0,0 1-3 0,2-1 2 0,1-2 3 16,0-2 2-16,2-4-1 0,0-2-3 0,0-5-11 15,3-5-17-15,1-4-33 0,1-4-58 16,-2-3-104-16,4-4-182 0,-5-7-159 0,1-9-145 0</inkml:trace>
  <inkml:trace contextRef="#ctx0" brushRef="#br0" timeOffset="329832.6556">25350 4589 578 0,'0'0'473'0,"0"0"-412"0,0 0-48 16,0 0-74-16,0 0-71 0,0 0 35 15,0 0 56-15,0 0 65 0,0 0 71 0,0 0-3 0,0 0-8 16,5 117 1-16,-5-83-1 0,0 1-12 16,0 3-17-16,0-1-11 0,-2 1-18 15,-1-1-4-15,1-1 4 0,-1-2-8 0,-2 0-1 16,3-6 4-16,-1-3 1 0,-3-3 2 0,2-4 6 15,-1-3-1-15,3-4 3 0,-1-5 5 0,0-3 10 16,1 0 26-16,2-3 34 0,0 0 27 0,-1 0-5 16,1-4-35-16,-1-3-52 0,-1-3-42 0,-2-4-17 15,0-3-1-15,2-4 11 0,-2-2 3 16,1-4 4-16,0 0 4 0,-1-4 0 0,0-1-1 16,0-2-1-16,-2-4 0 0,2-1-5 0,-1-2 2 15,4-4 1-15,-1-1 0 0,1-1 6 0,1 2 1 16,0 4 2-16,0 4 10 0,3 3 0 15,4 9-1-15,0 5-5 0,0 3-9 0,3 6-8 16,-1 3-6-16,2 3-5 0,-1 5-3 0,4 0-2 16,1 0 5-16,1 7 2 0,0 2 4 15,2 3 3-15,-2 2 1 0,1 1 1 0,-3 4 3 0,0 2 2 16,-3 0 0-16,-1-1 0 0,-1 1-3 16,-5 1-6-16,2 0-6 0,-5 0-8 15,-1 2-10-15,0 0-11 0,0-1-10 0,-7-1-5 0,3-1-4 16,-4-1 7-16,-1-4 9 0,2 0 14 15,-1-5 12-15,-1-3 12 0,1-1 9 0,0-4 13 16,3-2 13-16,-1-1 12 0,2 0 7 0,1-1-3 16,2-4-13-16,-1-4-19 0,2-1-20 0,2-2-14 15,5-4-2-15,3 0 10 0,1 0 9 0,1 1 12 16,2 1 5-16,-2 3 0 0,1 0 3 0,0 4-2 16,2 1-4-16,-2 2-2 0,1 3-3 15,-1 1-1-15,0 0 0 0,0 5 0 0,-2 2 0 16,2 5 1-16,-5 0-1 0,1 2 0 15,-2 0 0-15,1-1 1 0,-5 1-1 0,2 0 3 16,-3 2-3-16,-2-2-1 0,0 1 1 0,0 0-1 16,0 1 1-16,0-1 2 0,-2-1 2 0,-3 0-1 15,3-5 1-15,0 0-1 0,-2-2-1 16,3-5 3-16,1 0 6 0,-2-1 13 0,2-1 17 16,0 0 9-16,0 0-2 0,0-4-21 0,6-3-39 15,-2-3-26-15,3-4-14 0,2-4 1 0,2-1 15 16,1-3 4-16,2 1 0 0,2 1 4 0,-1 0 2 15,2 1 2-15,-1 4 4 0,0 1 3 16,-3 2-4-16,2 1 0 0,-3-1 3 0,1 3 1 16,-3 0 5-16,-1 3 10 0,-1 1 3 0,-4 3 6 15,-1 2 9-15,-2 0 9 0,-1 0 8 0,0 0 2 16,0 0-9-16,0 2-24 0,0 2-20 0,-3 3-1 16,-1 2 3-16,1 3 12 0,-3 6 12 15,-2 0-2-15,1 4 1 0,-3 0-1 0,1 0 0 16,1 1-3-16,1 0-3 0,2-1 0 0,-2 0-2 15,3-1 0-15,2-2 0 0,-1 1 0 16,1-2 1-16,2-1 0 0,0-1 0 0,2-2 0 16,3-2-1-16,-1-5 1 0,3 0 2 0,-2-3 4 15,2-3-1-15,0-1 4 0,1 0 2 0,3-6 4 16,-3-2 1-16,1-2-4 0,2-4-9 16,1-2-11-16,-2-1-1 0,-1-1 1 0,0-4 3 15,-2 2 6-15,0 0 2 0,-3 0 2 0,0 3 4 16,-1 2 5-16,-2 1 0 0,-1 3 5 0,0 0 1 15,0 4-2-15,-2 0 1 0,-2 1-7 0,0 2-9 16,-3 0-12-16,1 2-16 0,-2 0-14 16,0-1-6-16,-3 2-15 0,2 0-19 0,1 1-38 15,-2 0-75-15,4 0-115 0,-1 3-122 0,3 1-70 16,-1-2-5-16</inkml:trace>
  <inkml:trace contextRef="#ctx0" brushRef="#br0" timeOffset="331049.1273">26151 4653 1130 0,'0'0'499'0,"0"0"-388"0,0 0-3 15,0 0-31-15,0 0-60 0,0 0-29 16,0 0-26-16,0 0-3 0,0 0-7 15,0 0 10-15,0 0 19 0,0 0 9 0,0 0 17 0,-43 44 9 16,32-28 6-16,-1 3 5 0,0-1 6 16,-1 0 6-16,1 2-3 0,-2 1 4 0,4-1-3 15,-1 0-8-15,1 1 2 0,2 1-13 0,0 0-5 16,1-2-2-16,0 1-7 0,5-1 0 16,-1-3 0-16,3 0-3 0,0-2-3 0,0-4 3 0,4 0 1 15,3-2 0-15,0-3 3 0,-1 0-3 16,2-2 0-16,2-1 5 0,-2-1 0 0,1-2 0 15,0 0 3-15,2 0 1 0,-1-3 1 0,2-3 12 16,3-2-2-16,0-4-2 0,3-1 1 16,1-3-11-16,0-2-2 0,1 0 0 0,0 0-2 15,-3 0 3-15,-1-1 0 0,-2 2 2 0,0 0 0 16,-3-1 2-16,-1 4 0 0,0 0 0 0,-3 2 6 16,-3 3-2-16,0 3 10 0,-2 2 14 15,-2 2 8-15,0 2 7 0,0 0-3 0,0 0-8 16,0 0-12-16,0 0-11 0,-1 0-14 0,0 2-16 15,0-1-11-15,-2 2-11 0,1 0-1 0,-3 3 5 16,-3 1 4-16,1 2 8 0,1 1 3 0,-1 1 1 16,0 2 2-16,1 0 0 0,1 0 0 15,0 0-1-15,0 1 0 0,2-1-1 0,1 1-1 16,0 0 5-16,1-2-5 0,1 2 6 0,0-2 0 16,1 0-2-16,4-3 2 0,1 0-2 15,1-2 0-15,3-1 2 0,-2-1 2 0,1-2-1 16,1-2 2-16,3-1 0 0,-3 0 0 0,3 0 1 15,1-4-3-15,1-3-3 0,1-3-1 0,2-2-3 16,-1-2 1-16,3-3 1 0,1-2-4 16,-1 2 2-16,3-1 2 0,-2 0 0 0,-1 2 1 15,-2 0 4-15,0 1-1 0,-1 2 2 0,-4 1 6 16,0 2 0-16,-4 1 6 0,-3 4 3 0,-3-1 12 16,-1 2 9-16,-2 1 5 0,0-1 1 15,-1 2-10-15,-2-1-7 0,-3 0-10 0,1 2-7 16,-2-1-8-16,-4 1-6 0,1 1-3 0,-2 0 3 15,0 0 5-15,1 0 4 0,0 3 3 0,-2-2-2 16,2 2-5-16,0 0 2 0,1 1-1 16,1 0-3-16,2 1 2 0,-2 1-6 0,1-1 0 0,1 2 1 15,2 2-1-15,-1-1 1 0,3-2-4 16,2 1-3-16,1 0-1 0,0 0 2 0,0 0 5 16,4-1 7-16,3 1 4 0,1-1 0 0,2 1 1 15,3-2 1-15,0 2-2 0,4 0 2 16,-1 0-1-16,3 0-4 0,0 1 0 15,-2 1-1-15,2 1 0 0,-4 1 4 0,1 1 0 0,-2-1-1 16,-6 3-1-16,1-2-1 0,-5 0 0 0,-2 0 2 16,-2 0 2-16,0-1-1 0,-2 2 3 0,-7 0 3 15,2 2 1-15,-3-1 3 0,-3 0 1 16,1 0 0-16,-1-2 0 0,-2 2 2 16,3-5 2-16,1-1 2 0,1-4 4 0,0-3 5 15,1-1 0-15,2 0-1 0,-1-5-14 0,2-4-20 16,1-3-16-16,2-3-21 0,1-2-19 0,2-4-13 15,4-4-18-15,3 0-8 0,3-4 2 0,4-1 12 16,1-2 22-16,1 1 17 0,0 0 22 16,4 2 13-16,0 0 11 0,2 0 17 0,2 1 9 0,1 2 12 15,-5 1 9-15,2 1 6 0,-1 3 10 16,-4 2 1-16,-2 5 0 0,-7 4-2 0,-1 5-4 16,-6 2 5-16,0 3 8 0,-1 0-3 0,0 0-2 15,-1 1-20-15,-3 3-28 0,-2 2-11 0,-3 2-9 16,-3 5 3-16,-6 1 8 0,0 2-3 0,1 0 0 15,0 0-2-15,4 1-2 0,2-2-4 16,4-2-3-16,3 0-5 0,4 0-3 0,0 0 2 16,4-1 2-16,3 1 5 0,4-2 4 15,1 1 1-15,-2-1 0 0,5-1 1 0,-3 1 2 16,2-2-1-16,-3 2 1 0,-1-1 0 0,1-1-1 16,-2 1-1-16,-3 1 1 0,-1 0 0 0,0 0 3 15,-3 2 2-15,-2-3 0 0,0 5 4 0,-2 0 1 16,-7 0 0-16,1 3 0 0,-5 2-9 15,-4-1-12-15,-1 1-19 0,0-1-35 0,-5 0-54 16,1-1-80-16,-2-1-153 0,5-5-267 0,8-4-525 0</inkml:trace>
  <inkml:trace contextRef="#ctx0" brushRef="#br0" timeOffset="331355.5328">25512 5591 3134 0,'0'0'16'16,"0"0"-27"-16,0 0-35 0,0 0-37 0,0 0 1 16,0 0 18-16,0 0 26 0,0 0 36 0,0 0 0 15,0 0-2-15,131-11 4 0,-93 5 0 0,0-1 0 16,4 0 0-16,2-3-2 0,2 1 0 15,3-4 2-15,2 1 1 0,-2-4 2 0,4 4 0 16,0-5-1-16,2 1-5 0,-1 0 4 0,1 2-2 16,-2-2 0-16,-2 2 2 0,0 0 0 15,-3 1 1-15,-4 3-1 0,-1 0 0 0,-5 3-16 16,-3 0-31-16,-1 2-41 0,-4 1-70 0,-4 1-108 16,-5 2-203-16,-5 0-262 0,-7 1-327 0</inkml:trace>
  <inkml:trace contextRef="#ctx0" brushRef="#br0" timeOffset="332671.1678">22004 5732 739 0,'0'0'40'0,"0"0"-9"0,0 0 4 16,0 0 16-16,0 0 34 0,0 0 36 0,0 0 48 15,0 0 26-15,0 0-23 0,0 0-48 16,0 0-71-16,0 0-68 0,0 0-29 0,-109-21-14 16,111 21 27-16,3 0 35 0,-1 2 38 0,6-1 32 15,0 0 1-15,4-1-7 0,3 0-7 0,4 0-4 16,5-2-3-16,3-3-5 0,3-1-7 16,4-2-5-16,4 0-5 0,7-3-1 0,3 0-4 15,4-3-5-15,5-1-2 0,3-2-2 0,5-1-2 16,-1 0 0-16,4 0-4 0,2 0-2 0,-1-1-3 15,0 2-4-15,1 0 0 0,-2-1 2 0,1 1 3 16,1-2 11-16,-3 1 7 0,0 0 7 0,-3-1 1 16,0 1-3-16,-5 1-4 0,-4-1-2 15,0 4-3-15,-5 0-5 0,-4 0-1 0,-4 1-3 16,-3 2-4-16,-3 0 0 0,-6 2-4 0,-3 1 0 16,-6 1-1-16,-4 1 0 0,-7 3 1 0,-3 0-1 15,-1 2 0-15,-5 1-1 0,-3 0 1 16,0 0-3-16,0 0-7 0,0 0-20 0,0 0-31 15,-3 0-41-15,-5 5-29 0,-2 3-50 0,-5 5-100 16,-5 3-225-16,1-2-277 0,7-5 48 0</inkml:trace>
  <inkml:trace contextRef="#ctx0" brushRef="#br0" timeOffset="333047.1057">22262 5854 1046 0,'0'0'99'0,"0"0"-29"0,0 0-14 0,0 0-36 16,0 0 1-16,0 0 27 0,0 0 30 0,0 0 21 15,0 0 10-15,123-43 1 0,-93 36-12 16,7-2-15-16,1 0-15 0,3 0-16 0,0 0-1 15,3-2-13-15,3 2-11 0,-2-1-8 16,6-1-13-16,0 0 1 0,-1-2 1 0,7-1 7 16,-1-1-1-16,4 0 5 0,1-3 3 0,0 0 0 15,1 2 3-15,-2 1-1 0,1-2-2 0,-3 1-3 16,-5 2 3-16,-2 0 0 0,-1 0 0 0,-7 1 4 16,-1 1-9-16,-2 2-4 0,-3 0-3 15,-5 2-5-15,-3-1 2 0,-5 3-1 0,-2 1 1 16,-5 0-4-16,-5 3-5 0,-2 1-14 0,-3 0-35 15,-6 1-48-15,-1 0-63 0,0 0-47 16,-8 2-68-16,-3 4-176 0,1 0-140 0,5-2-100 0</inkml:trace>
  <inkml:trace contextRef="#ctx0" brushRef="#br0" timeOffset="333556.1485">22918 5536 488 0,'0'0'109'0,"0"0"-13"16,0 0-4-16,0 0-28 0,0 0 9 15,0 0 10-15,0 0 13 0,0 0-4 0,0 0-18 16,125-88-16-16,-93 69-19 0,4 2-15 0,1 0-7 15,6-1-10-15,0 4-1 0,1 1-4 0,5 1-13 16,-1 3-41-16,-3 2-121 0,4 3-183 0,-15 2-270 16,-9 2 424-16</inkml:trace>
  <inkml:trace contextRef="#ctx0" brushRef="#br0" timeOffset="337272.4461">19071 4599 1641 0,'0'0'-110'0,"0"0"19"16,0 0 11-16,0 0 23 0,0 0 16 0,0 0 18 16,0 0 15-16,0 0 8 0,0 0 15 15,0 0 56-15,0 0 18 0,0 0 19 0,81-102 20 16,-72 89-13-16,-3-2 9 0,-1 3 11 0,-2 2 10 15,-1 0 2-15,-2 3-10 0,0 0-21 0,0 2-26 16,-5-2-25-16,-5 2-17 0,0-3-11 0,-4 0-7 16,-3-1-4-16,-3-1-7 0,0 2-1 0,-5 0-3 15,-1 1-2-15,0 0-2 0,-2-2-3 16,0 4-3-16,-2-1-2 0,-1 1 0 0,-4 2-3 16,-1 1 0-16,-4 2-2 0,-1 0-4 0,-4 7 0 15,-3 4-1-15,-1 3 1 0,-7 3-1 16,-2 4 2-16,-2 2 0 0,-4 3 2 0,-2 2 1 15,-3 3 2-15,-4 1-1 0,0 3 4 0,-3 0-4 16,-1 1 1-16,2 1 2 0,1 2-1 16,3-3 8-16,5-1 0 0,-1 1-4 0,6 0-1 15,3 0-2-15,0 3-1 0,0 4 0 0,3 3 0 16,0 4-3-16,5 1 0 0,1 6 0 0,3 0-3 16,5 3 3-16,6 2 2 0,4 1-1 0,3 0 4 15,6 3-3-15,6-1-3 0,5-1-1 16,3 2-3-16,8 0 0 0,4-1 3 0,9-1-1 15,6 0 3-15,5 0-2 0,7-3 1 0,9-1-2 16,7 0 0-16,5-5 3 0,7 0 1 16,5-3 2-16,6 1 3 0,3-6 1 0,8-6 1 15,2-4-2-15,7-7-4 0,3-5-8 0,8-9-3 16,2-5 1-16,5-9 4 0,1-3 7 0,3-13 1 16,0-9 1-16,0-10 1 0,0-8-7 15,0-9 3-15,-5-4-1 0,-1-8 2 0,-5-4 3 16,-3-3 1-16,-5-5 1 0,-4-3 1 0,-3-4 2 0,-9-2 2 15,-4-3 1-15,-5-1 0 0,-10-3 2 16,-8-2 1-16,-7-1 0 0,-9-3 0 0,-8 3 1 16,-12 1 1-16,-9 5 0 0,-8 3 3 15,-12 3-5-15,-12 7-1 0,-8 5-4 0,-11 7-8 16,-10 7-4-16,-11 9-9 0,-10 8-7 0,-14 11-2 16,-12 16-2-16,-10 11-2 0,-10 14-7 0,-11 19-16 15,-3 10-32-15,-6 12-52 0,5 2-85 0,8 1-73 16,16-4-52-16,16-7-47 0,21-3-69 15,27-13-116-15,22-11 118 0</inkml:trace>
  <inkml:trace contextRef="#ctx0" brushRef="#br0" timeOffset="338157.495">26129 4187 1219 0,'0'0'555'0,"0"0"-519"16,0 0 39-16,0 0-6 0,0 0-22 0,0 0-12 15,0 0-15-15,0 0-9 0,-30-121-1 16,24 111 1-16,-3-1 2 0,2 1 4 0,-4 0 3 15,-2 1 3-15,-2-1 3 0,-1 2 11 0,-4 1 11 16,-2 0 6-16,-2 3 1 0,-4 1-11 0,-3 3-14 16,-4 0-1-16,-3 0-1 0,-6 4-2 15,-2 3-1-15,-5 4-7 0,-5 1 2 0,-2 3 2 16,-5 2 1-16,-2 4 2 0,-2 4-2 0,0 3-4 0,-1 3 4 16,1 3 3-16,3 5 0 0,6 1 0 15,3 2-6-15,6 4-12 0,6 4-3 0,3 6-4 16,7 3-1-16,1 8 3 0,3 2 0 0,3 1 2 15,6 1-6-15,4-3 2 16,5-4-2-16,5-1-1 0,6-1 2 0,0-2-7 16,8-2 4-16,4-3-5 0,7-1-1 0,2-1 4 15,3-2-4-15,4-1 2 0,7-1-7 0,2-3 3 16,8-4 4-16,5-1 1 0,6-1 10 0,5-2-3 16,8-3 0-16,4-3 0 0,9-5-3 0,5-4 6 15,5-3-3-15,2-6 2 0,4-2 0 0,0-6-5 16,3-5 0-16,1-1 0 0,-1-10 1 15,-4-5 4-15,-3-4 0 0,-5-3 0 0,-5-2 0 16,-7-5 4-16,-4-2-2 0,-7-1 1 0,-5-2 3 16,-4-3-3-16,-6-5 8 0,-2-3 5 15,-5-7 3-15,-3-6 2 0,-8-5 2 0,-2-4-2 16,-5-3 0-16,-5 0 3 0,-7-2-3 0,-5 0 6 16,-8 2-10-16,-2 4-2 0,-14 3-5 0,-10 3-12 15,-12 3 1-15,-12 7-14 0,-12 7-6 16,-16 9-8-16,-8 8-17 0,-15 11-42 0,-11 10-71 0,-11 6-126 15,-13 15-295-15,31 2-174 0,30-3-411 0</inkml:trace>
  <inkml:trace contextRef="#ctx0" brushRef="#br0" timeOffset="340033.645">19548 9138 395 0,'0'0'240'0,"0"0"-108"0,0 0 47 15,0 0 14-15,0 0-16 0,0 0-8 0,0 0-21 16,0 0-7-16,0 0-15 0,0 0-8 0,0 0-16 16,0 0-19-16,-112-89-16 0,100 83-6 0,-2 0-9 15,0-1-6-15,0 1-4 0,-2-1-3 0,-1 0-4 16,-1 1 1-16,-2 1-3 0,-2 0-8 0,-2 0 2 15,-2 2-7-15,-1 0 1 0,-3 3-3 16,-4 0-2-16,-3 0-2 0,-4 2-3 0,-3 2 1 16,-3 3-4-16,1 1 1 0,-3 2-2 0,0-2 2 15,0 2 2-15,0 1 0 0,3 1-4 0,-1 1-3 16,2 1-3-16,-2 1-1 0,2 3 0 16,-3 2 3-16,4 1-1 0,-4 1-2 0,1 4-1 15,-1 0-2-15,-1 4 1 0,-2 2-1 16,0 1 0-16,0 3 0 0,-3 1-1 0,-1 4 3 15,4-1 0-15,0 0 2 0,3 1-2 0,5-1 1 16,3 0-2-16,7 1 0 0,3 0 2 16,2 6-4-16,4 1 1 0,0 5-1 0,3 2 0 15,4 3 2-15,0 1 0 0,4-1-1 0,3 0-1 0,2 1-3 16,3-2 1-16,4-1 1 0,1 0 3 16,3 0-3-16,4-1 4 0,2 2 0 15,5-3-1-15,0 2 5 0,1 1-2 0,3-3 1 0,3 0-1 16,1 0-5-16,3-1 1 0,-2 1-3 0,5 0 4 15,-1 0-2-15,1 3 1 0,2 2 1 16,1 1 0-16,2 1 2 0,-1 0 1 0,2 0-4 16,0-1-2-16,3-1-6 0,2 0-4 0,1-2 4 15,2-5-6-15,-1-2-1 0,0-4-5 16,2-4-8-16,-1-5 7 0,3-3 1 0,-2-4 10 16,6-2 4-16,-3-2 1 0,5-2 1 15,2-5-2-15,3-2 3 0,1-3 0 0,4-3 5 0,4-4-3 16,-2-2 2-16,6-4-1 0,0-1-3 15,4-1 8-15,0-8-1 0,3-2 2 0,4-5 2 0,0-3-5 16,2-1-2-16,1-5 1 0,-1 1 2 16,2-1-1-16,-2-1 1 0,1 1 0 15,2-3-7-15,0 1 7 0,-1-3 0 0,0 1 3 0,1-1 6 16,-2-2 0-16,-2 0 8 0,1-3 6 0,-1-2 1 16,0-1 2-16,1-2-4 0,0-3-5 15,-2 1-4-15,0-3-3 0,-7 0-2 0,-1 0-1 16,-3-1 1-16,-5 0-3 0,-3 1 1 0,-2-1-1 15,-8 3 3-15,-1 0 0 0,-7 2 4 16,-2-1-4-16,-3-1 2 0,-3 0 1 0,-1-4-1 16,-3-1 2-16,-2-4-2 0,-5-3 0 0,-2 0 2 15,-4-2-1-15,-5 0 11 0,-5 2-1 0,-2-1 2 16,-5 1 1-16,-1 0-7 0,-7-2-2 16,-3-1-4-16,-4 0 0 0,-5-1-5 0,-7 2 2 15,-2-2 0-15,-6 3-2 0,-1 1 8 0,-6 1-2 16,-4 4 3-16,-1 5 2 0,-4 2-4 15,-7 3-3-15,1 4-2 0,-5-2 0 0,-5 5-7 16,-1 0 2-16,-8 1-4 0,-2 2-6 0,-6 1 6 16,-5 3-2-16,-6 1 0 0,-4 2 2 0,-6 3 0 15,-4 0 1-15,-8 4-1 0,-4 3 2 0,-8 3-2 16,-2 2 3-16,-7 3 3 0,-4 3-1 16,-3 2 7-16,-6 3-2 0,-2 8-5 0,-6 6-2 15,-5 6-6-15,0 9 0 0,-3 4 0 0,2 6 4 16,0 7-3-16,5 5-5 0,7 4-10 0,9 7-38 15,15 3-56-15,15 3-123 0,34-14-372 16,30-21-992-16</inkml:trace>
  <inkml:trace contextRef="#ctx0" brushRef="#br0" timeOffset="398334.5231">20027 8929 1701 0,'0'0'344'16,"0"0"-329"-16,0 0-5 0,0 0-3 0,-12-123 2 15,12 106 0-15,3 2-15 0,3 1-6 0,-2 1-2 16,4-1-4-16,-1 0 9 0,1 1 2 16,-2 1-1-16,3 0 6 0,-6 2-1 0,1 3 3 15,-1 2 2-15,-3-2 9 0,0 3 6 0,0-2 3 16,0 0 0-16,-3-3-7 0,-3 0-3 15,-1 0-1-15,-3-3 0 0,-3 2 2 0,-2-2 0 16,-3 0 2-16,-5 0 1 0,-2 0 11 0,-2 1 10 16,-6 0 5-16,1 0 2 0,-3 1-6 0,-2 1-5 15,-4 2-7-15,1 0-10 0,-2 2-4 0,-4 3-9 16,-1 2-5-16,-4 0-2 0,0 4 0 0,0 3 1 16,-2 2 1-16,1 0 3 0,2 1-2 0,0 1 3 15,0-3 1-15,3 3 0 0,-4-2 4 16,2 2-2-16,-2 2 1 0,-1-1-1 0,-2 3-3 15,-5 1 1-15,-2 3 1 0,-3 0-1 0,-3 3-1 16,-2 1 3-16,1 4 2 0,-2 1 2 16,-2 1 6-16,1 2-1 0,-3 3-2 0,1 2 0 15,0 2-2-15,2 0 0 0,2 1 5 0,5 2-1 16,4-2 3-16,6 1-3 0,3 1-2 16,4 1-5-16,6-1-2 0,6 3 0 15,0 4-1-15,6 3-2 0,1 4 0 0,1 4-2 0,3 5 2 16,-2 5-1-16,6 4 4 0,-2 4-5 0,2 0-5 15,4 3 3-15,1 0-3 0,3 4 4 16,0 2 9-16,0 3-1 0,3 1-1 0,2 0-1 16,0-2-3-16,3 0 1 0,3-2 0 0,1-2 0 15,0-5-1-15,2-1-4 0,5 0-2 16,0-3 1-16,3 1 1 0,4-1 7 0,0-2 0 0,4 2 3 16,-1-2 1-16,6-1 1 0,1-1 2 15,3 0 0-15,0-3-4 0,4 0-2 0,4-3 1 16,2 1 4-16,4-2 1 0,5-1 4 0,2 1-3 15,3-5 1-15,4-3-4 0,3-2-3 16,5-3 2-16,2-4-9 0,6-2 6 0,3-5-1 0,3-4-1 16,2-2 4-16,4-6-3 0,2-1-2 15,3-6-2-15,1-2 0 0,2-6-3 0,1-4-1 16,3-3 6-16,3-3 18 0,5-3-3 16,-1-5 1-16,1-4-8 0,-1-3-17 0,-1-5 3 15,1-1 4-15,-2-5 4 0,1-4-1 0,-1-3 5 16,0-3 0-16,0-5 1 0,-2-1-2 0,1-3 0 15,-6-3 2-15,-1-1-2 0,-3 0 4 0,-6 0-3 16,-1-3 2-16,-2-4 4 0,-5 0 0 16,-1-3 5-16,-2-1 0 0,-5-3 2 0,1-2 2 15,-6-3-5-15,-1-4 0 0,-1-2-6 0,-4-2 2 16,-3-1-4-16,-2 1-2 0,-6 0 1 0,1 1-3 16,-4 1 1-16,-2 1-1 0,-5 4-2 0,1 0 0 15,-4 3 0-15,-2 1 2 0,-5 0-1 16,0 1 3-16,-6-1-1 0,-3 2-1 0,-3 1 5 15,-2 2-3-15,-5 2-1 0,-1-1 1 0,-5 2-2 16,0 0 1-16,-7-4-4 0,-6 2-2 16,-3-1-8-16,-3-4-1 0,-3-2 2 0,-1 0-3 15,-5-1 7-15,-4-2-2 0,-6 0 0 0,2 3 2 16,-4 1-2-16,-3 1 8 0,-3 1 2 16,-3 3 4-16,-1 1-1 0,-3 1-2 0,-1 0 8 15,-4 2-2-15,2 1 7 0,-4 1 0 0,-2 2-11 16,-3 3 1-16,-1 1-6 0,-1 2 5 0,-2 3 3 15,-1 1-3-15,-4 2 4 0,2 2-7 0,-7 4-3 16,-1 0-3-16,-3 3 2 0,-1 2-4 16,-5 4 0-16,-1 1-1 0,-2 3-3 0,-1 3 4 15,-6 3 1-15,0 3 1 0,-2 2 0 0,-5 3-3 16,0 3 0-16,-1 1 1 0,0 1 0 16,0 7 3-16,-1 3-1 0,2 2 1 0,-2 4-2 0,1 6 3 15,2 0 2-15,0 5 3 0,1 3 2 16,1 3-6-16,1 3 0 0,-2 5-4 0,2 2-1 15,-2 4 3-15,-2 5-1 0,4 4 0 16,-2 3-3-16,-1 3 0 0,0 3 4 0,3-1 0 0,4 2 4 16,4-2-8-16,9 2-1 0,5-1-3 15,5 2 2-15,7 0 4 0,5 1-1 0,4 4 1 16,7-1-4-16,2 2 1 0,8 1 1 0,5 0-3 16,6 1 4-16,7 1-4 0,2 0-3 15,7 2 1-15,6 0 1 0,4 0 0 0,5 3 2 16,0 1 3-16,4 0-3 0,5 2 3 0,3 0 1 15,5 2-4-15,3-1 4 0,3 2-3 0,0-4 0 16,5 2 3-16,4-2 0 0,7 1 9 0,0-1-4 16,3-2-4-16,1-4-7 0,5-2-5 15,3-2 3-15,2-2 6 0,5 0 5 0,1 1-2 16,4-3 1-16,2 0-1 0,4-4 0 0,1 1 3 16,2-3-2-16,5-2 0 0,1 0 4 15,2-5-5-15,2-3 3 0,4-2 0 0,-2-4-2 16,5-3 2-16,0-6-2 0,5-2 0 0,1-3 2 15,3-6 2-15,1-1 1 0,1-3 0 0,1-6-3 16,2-2-2-16,4-5 3 0,1-4 1 0,1-5 2 16,2-2 2-16,1 0-6 0,-1-8-2 0,-2-3 0 15,3-6 0-15,0-2 3 0,-1-5 2 16,-1-3-2-16,-1-4-4 0,1-4 3 16,-6-2-2-16,4-7 4 0,-5-2 4 0,-2-6-4 0,1-2-4 15,-2-3 0-15,-2 0-5 0,-2-3 2 16,-3 2 3-16,-2 0-1 0,-3 0-2 0,-5 0 0 15,-6-2-2-15,-1-1-1 0,-7 0-2 0,-5-4-4 16,-3 2-2-16,-3 1-7 0,-7 0-4 0,-7 1-11 16,-4 0-13-16,-5-1-19 0,-5-1-34 15,-5 0-52-15,-6 1-84 0,-6 1-148 0,-5 15-278 16,-5 16-630-16</inkml:trace>
  <inkml:trace contextRef="#ctx0" brushRef="#br0" timeOffset="399102.6945">15138 11344 2363 0,'0'0'-11'0,"0"0"-12"16,0 0-10-16,0 0 4 0,0 0 14 0,0 0 10 15,0 0 2-15,0 0-2 0,0 0-5 0,0 0-4 16,0 0-11-16,96-91-3 0,-72 92 0 15,3 6 6-15,3 1 9 0,2 5 8 0,1 1 7 16,0 5 1-16,4 1 3 0,-4 4-1 0,0 1-3 16,2 0 0-16,-2 1-4 0,-2-1 1 0,1-2 4 15,2-2 3-15,-3 0 6 0,0-2 3 0,-1-4 3 16,0-3 2-16,0-3 7 0,-4-3 3 16,2-2 11-16,-5-4 16 0,2-1 12 0,-2-8 19 0,1-2 7 15,3-6 1-15,1-6-10 0,2-7-12 16,3-5-15-16,1-8-18 0,5-9-10 0,4-7-10 15,4-7-5-15,2-4-2 0,1-3-3 0,3 0-2 16,0 0-3-16,1 4-3 0,0 5-1 16,-4 6-2-16,-6 6-8 0,-3 9-13 0,-8 5-19 15,-3 8-24-15,-6 7-21 0,-8 7-19 0,-6 5-20 16,-5 7-20-16,-5 4-83 0,-9 0-182 0,-1 2-256 16,1 3-505-16</inkml:trace>
  <inkml:trace contextRef="#ctx0" brushRef="#br0" timeOffset="399468.1778">15384 11023 2270 0,'0'0'-5'16,"0"0"9"-16,0 0 14 0,0 0-2 15,0 0-23-15,0 0-39 0,0 0-10 0,0 0 7 16,0 0 32-16,0 0 35 0,0 0 4 0,0 0 2 15,0 0-3-15,0 0-5 0,135 44 1 0,-102-14-3 16,1 3 2-16,3 6-2 0,-4 4 2 0,5 2-3 16,-5 1-2-16,0 2 0 0,1 0-4 15,-3 0 3-15,-1-2 1 0,-4-2 0 0,2-5-2 16,-6-1-3-16,2-9-2 0,-2-5-2 0,-3-5 2 16,-3-4-1-16,3-5 1 0,-7-6 5 15,3-2 9-15,-3-2 21 0,-2 0 21 0,1-10 16 16,2-6 6-16,4-8-9 0,3-11-15 0,3-10-19 15,6-10-16-15,1-9-12 0,2-11-5 0,6-9 0 16,3-8-3-16,2-7 0 0,6-1-9 16,2 2-5-16,1 7 0 0,0 8-7 0,-1 10-8 15,-1 12-20-15,-4 14-37 0,-3 10-50 0,-3 10-72 16,-2 8-136-16,-11 9-239 0,-8 5-832 0</inkml:trace>
  <inkml:trace contextRef="#ctx0" brushRef="#br0" timeOffset="405420.8699">19480 4834 0 0,'0'0'0'0,"0"0"0"0,0 0 0 16,0 0 0-16,0 0 0 0,0 0 0 16,64-129 0-16,-53 115 0 0,-1 2 0 0,0-1 0 0,-1 0 0 15,1 3 0-15,-3-1 0 0,2 3 0 16,0-2 0-16,-4 2 0 0,1 0 0 0,0 0 0 16,-2 0 0-16,0-1 0 0,-1 0 43 0,-1 1 65 15,-1-1 11-15,-1-1 7 0,0 1-3 0,0-2 0 16,0 1-8-16,0 0-2 0,-1 0-3 15,-2 0 0-15,-2 1-10 0,1-1-17 0,-2 0-13 0,1 0-9 16,-2 0-13-16,1 0-2 0,-3 1-2 16,-1-1-2-16,0 0 1 0,-1 0-9 0,-4 0-2 15,1 0-8-15,-3 0-3 0,-2 0 4 0,0 0-3 16,-1-1 4-16,0 2-5 0,-1-1-5 16,0 0-1-16,0-2 2 0,0 2-3 0,-2-2 2 15,0 0-3-15,-1 1-7 0,-1 0-1 16,-2-2-5-16,-1 1-1 0,0 2 2 0,-3-1 0 15,-2 2 2-15,1-1 2 0,-4 0-1 0,-1 1 4 16,-1-1 2-16,3 1 2 0,-2 2-1 0,1-1-2 16,-3 1-3-16,-1 2-3 0,0 0 0 0,0 1-2 15,-1 3-1-15,0 1-1 0,0 0-2 16,-3 0 0-16,0 1-1 0,-3 5 2 0,-1 1 0 16,-3 1 0-16,-2 3-2 0,-4 2 0 0,-4 2 1 15,1 3 0-15,-4 1-1 0,-2 1 0 0,1 0-1 16,1 2 1-16,1 0 0 0,2 0 5 15,3 2 4-15,0 1-1 0,4 1 1 0,-2 0-3 0,4 4-1 16,3 2 0-16,0 1-1 0,-2 3-2 0,3 3 0 16,-2 1 0-16,1 3 0 0,0 2 0 15,3 1 6-15,0-2-6 0,0 2 1 0,2 1 0 16,3 0-3-16,2 3 3 0,2 0-2 0,0-1 0 16,6 1 0-16,0 0-1 0,1 0 1 15,1 2-1-15,4-1-4 0,-1-1 2 0,4 0-2 16,1-2 2-16,1 0 0 0,2-2 0 15,4-1 0-15,2 1-4 0,4-1-1 0,0 1-2 0,7 0-1 16,1-1 3-16,0 0 4 0,2 1 0 16,8 0 3-16,0-3 0 0,7 3 0 0,-2-4 3 15,5 1 1-15,6-2 0 0,-3-3 1 0,6-1 3 16,1-2 0-16,2-1 1 0,4-1 1 16,1 0-1-16,4-3 0 0,4 1-2 0,1-5-4 15,4-2 2-15,2-2 5 0,6-2 2 0,2-4 8 16,3-1 1-16,4-4 8 0,4 1 2 15,0-4-3-15,0 0-6 0,2-1-7 0,-1-1-1 16,1-1 1-16,4-3 4 0,-2 0 0 0,5-2 2 16,0 0 4-16,1 0 0 0,0-4-3 0,-3-2-5 15,2-2 5-15,-4-1-2 0,4-2 4 0,-1-3 8 16,3-2-7-16,1-1-1 0,-1-3-5 0,-1-2-1 16,-4 0-1-16,0-2 1 0,-2-2 0 0,-2-2 0 15,0-2 1-15,-1-1-1 16,-3-1 1-16,0-1 0 0,-3-3-3 0,-5-2 4 0,-4-2-1 15,-2-4 1-15,-6-1 1 0,-2-1 1 0,-6-2-1 16,0-2 1-16,-4 2 0 0,-4-3-4 16,-5 1 2-16,-3 0-1 0,-5 2 3 15,-1 0 2-15,-8 4 1 0,-1-1-1 0,-6 3-1 0,-3 0-2 16,-1-1-2-16,-1 0-2 0,-5 1-2 0,-4-2-2 16,-3 0-2-16,-3 1 1 0,1 0-3 15,-5-2 2-15,0 1-1 0,-1-1 0 0,-1-3 3 16,-2 1-5-16,1 1-1 0,-3 0 0 0,0 1-4 15,-1-2 3-15,-4 1 0 0,0 0 0 16,-3 2 1-16,-1 2-1 0,-1 4 2 0,-4 3 0 16,0 4 3-16,-2 2-5 0,-4 2-2 0,0 5-3 15,-5 2-6-15,-4 4 1 0,-1 2 0 0,-4 4 1 16,-3 2 2-16,-2 2 1 0,-4 2 0 0,2 1 1 16,-2 3 3-16,-1-1-1 0,3-1 1 15,2 2-2-15,0 0-3 0,2 0 2 0,0 0-2 0,2 3 0 16,-1 2 3-16,-1 4-3 15,1 0 1-15,-2 2 1 0,-1 1 0 0,-1 2 0 0,-2-1 0 16,3 4 0-16,-3 0-3 0,0 3 4 0,-1 0 1 16,-1 4-1-16,0 1 2 0,0 0-2 15,1 0 0-15,3-1 1 0,5-2 0 0,4 2 0 16,5-4-1-16,3 2-2 0,7-1-6 0,1 2 1 16,2 1 1-16,4 0-1 0,-1 5 4 15,0 1-1-15,2 3 1 0,-2 3 0 0,0 2 0 16,3 3 1-16,-3 4-1 0,4 1 0 0,0 2 1 15,-1 4 0-15,2 1-2 0,2 2-3 0,1-1 0 16,7 1-2-16,2 0 0 0,5-1 1 16,4-1 1-16,2-1 0 0,3 0 1 0,1 1 1 15,4-1-1-15,0 1 4 0,1 0-1 0,6-1 1 16,1 2 3-16,0-1-3 0,4-1 2 16,-1-1 0-16,2 1 0 0,2-4-3 0,1-2 3 15,4-3-2-15,1-1-6 0,-1-2 2 0,2-1-5 16,3 1 1-16,-1-1 11 0,0-3-3 0,3 0 0 15,3-2 2-15,1-2-3 0,5-2-1 0,1-5 0 16,3 0 0-16,5-4 1 0,0-3 6 16,6-1 1-16,0-3 1 0,6-3 3 0,3-4-3 15,2-3 4-15,2-1 0 0,3-3 0 0,-1 0 3 16,4-7-4-16,0-2 1 0,2-5-4 0,1-1 2 16,5-4 0-16,-1-1-2 0,1-5 4 15,1 0-4-15,-3-2 3 0,2-2-6 0,-3-2 0 16,2-3 0-16,1 0-1 0,3-3 6 0,2-1-1 15,0-3 5-15,1 0-4 0,-2 0-1 0,-2 0 1 16,-3-1-6-16,-1 1 5 0,-3-5 1 16,-1-2-1-16,-2-3 3 0,-1-2-3 0,-2-1-2 15,-5-1-2-15,-2-1-2 0,-5-2-1 0,-4-2-1 16,-3 0-2-16,-5-1-3 0,-5 0 3 0,-5-3 1 16,-8-1-2-16,-8-2 6 0,-8 3 5 15,-9 2 4-15,-8 2 6 0,-14 4-2 0,-10 2-10 16,-13 5-8-16,-11 5-13 0,-15 7-10 0,-12 7-30 15,-16 10-50-15,-11 10-91 0,-11 10-130 16,-9 11-156-16,-10 13-121 0,34-3-114 0,34-6 721 0</inkml:trace>
  <inkml:trace contextRef="#ctx0" brushRef="#br0" timeOffset="406401.4202">14849 6365 0 0,'0'0'0'0,"0"0"0"15,0 0 240-15,0 0 12 0,0 0-77 0,0 0-67 0,0 0-76 16,0 0-66-16,0 0-14 0,0 0 11 16,0 0 22-16,0 0 30 0,0 0 18 0,0 0 10 15,24-12 9-15,-12 12 11 0,6 0 11 0,1-3 16 16,2-1 10-16,1-3 2 0,5-1-7 0,3-5-13 16,2 1-12-16,2-3-14 0,5-4-10 0,1-3-3 15,3-1-5-15,2-4-4 0,0 0-6 16,2-1-6-16,0 1-5 0,2 0 0 0,0 1-3 0,0 0 0 15,-5 2-2-15,3 2-4 0,-4 2-3 16,-2 1-1-16,-1 3 0 0,-2 0 0 0,-2 2 0 16,0 1-1-16,-3 2 2 0,-2-2 3 0,-1 2 2 15,0-1 3-15,-3 0-6 0,-3 3-7 16,-1-2-14-16,-3 2-14 0,-2 1-16 0,-2 1-22 16,-5 1-24-16,-6 1-30 0,1 2-17 0,-5-2-23 15,-1 2-43-15,-1-4-39 0,-6 0-45 16,-3-1-19-16,-1 0 95 0,-3 0 211 0,-3-2 0 0,-2 3 0 15,-1-4 0-15,0 1 0 0,4-2 0 16,-1 0 0-16,4-2 0 0,-1 1 0 0,4-1 0 16,4 2 0-16,0 0 0 0,-2 2 31 15,5 1 106-15,1 2-3 0,0 1-16 0,-2 1-19 16,3 3-19-16,1 1-31 0,0 1-37 0,0 0-36 16,0 0-38-16,0 0 12 0,5 0 19 15,-1 0 22-15,4 0 26 0,2 0-5 0,1 0 0 0,2 0-1 16,3 0 5-16,4 1-1 0,0 0 4 0,3 0 6 15,4 1 2-15,-1-1 8 0,4 1 0 16,0-1-8-16,1 2-3 0,0 0-8 0,0 1-2 16,2 3 0-16,-4 0-1 0,0 1 0 15,-2 4 0-15,-6 1 7 0,-2 1 5 0,-7 2 8 0,-2 2 23 16,-7 2 25-16,-3 1 32 0,-3 6 23 16,-14 4 5-16,-7 7-13 0,-14 8-25 0,-7 9-24 15,-15 12-21-15,-11 8-12 0,-9 7-14 0,-10 8-39 16,-4 2-75-16,-6 6-148 0,-1 6-219 15,28-27-389-15,24-23 551 0</inkml:trace>
  <inkml:trace contextRef="#ctx0" brushRef="#br0" timeOffset="408960.0774">26270 3821 0 0,'0'0'0'0,"0"0"0"16,0 0 0-16,0 0 0 0,0 0 54 15,0 0 114-15,6-126-20 0,-9 113 1 0,1 0 2 16,-2 2 6-16,0-1-34 0,-1 1-36 0,0 0-26 16,-2 1-26-16,0 1 2 0,-4-1-7 0,-1 0-6 15,-2 2-12-15,-4-2-13 0,-5 2-16 16,0 0 1-16,-5 1 22 0,-2 0 9 0,-2 0 3 15,-2 1 5-15,0 1-15 0,-2 2 6 0,-1-2 12 16,0 2-1-16,0 1 2 0,-2 2-6 0,-1 0-2 16,1 0 2-16,1 5 4 0,2 0-2 0,-1 1-7 15,6 2-7-15,1 3-6 0,3-2-5 0,0 5-3 16,-1 3-1-16,-2 2-1 0,-2 4 7 16,-4 5 1-16,-4 5 5 0,-2 2-1 0,-3 5-2 15,-1 2 0-15,-2 2-3 0,1 3-1 0,0 0 2 16,3 0-1-16,-3 1 2 0,4-2 0 15,2 3-2-15,-1 0-1 0,2 3 0 0,0 2-1 16,-1 1 4-16,1 2-3 0,5 0-1 0,-2 2 3 16,6 1-3-16,1-1 5 0,3-1 2 15,3 0 0-15,1-2 1 0,4 1-2 0,0-1 0 16,7 1 1-16,0-1 1 0,3-1 2 0,2-1 4 16,6-1-1-16,1-1 0 0,1-3 2 0,7 0-1 15,2-4-11-15,3 0-2 0,4-5 2 16,2 0 1-16,2-2 13 0,0 1 3 0,2-2-2 0,5 1 2 15,-2 1 0-15,4 0 1 0,-1-1-1 0,4 0-8 16,2-1 4-16,-2-2-4 0,3-1 0 16,-1-1 1-16,4-3-4 0,0-1 3 0,2-2 1 15,2-3 2-15,4-1 3 0,0-2 4 16,1-2 4-16,3-3 1 0,0-2 5 0,2-2-1 16,1-5-2-16,0-1 3 0,-2-2-2 0,2-3 2 15,1-1 2-15,-1-3-2 0,-1-4-1 0,4-2-3 16,2-6-7-16,1-1-5 0,1-1 0 15,-1-2-4-15,-1-1 2 0,-1 1-2 0,2-2 0 16,-5 1-1-16,-1 0-1 0,-1-2 2 0,-3-2-2 16,-2 1 1-16,-1-1 1 0,-4 0-1 0,3-1 3 15,-2-1 0-15,3-4 0 0,-1 0 4 16,3-3-2-16,-5-1-1 0,-1-2 1 0,-2-2 3 16,-1 1-1-16,-1-5 1 0,-2-1 0 0,-1-5-5 15,-2-1 1-15,-4-3 2 0,-3 0 1 16,-3 0 7-16,-6 1 3 0,-2 3-2 0,-3-1 0 15,-4 2-6-15,-3 0-2 0,-2 0 9 0,-3-2-1 16,-1 2-1-16,-3-1 2 0,-5-3-12 0,-3 0-1 16,-2-4-3-16,-4-1-3 0,-1 0 2 0,1-3 1 15,-3 4 2-15,2-2 3 0,-2 3 3 16,-1 1-9-16,1-1-2 0,-2 3-5 0,-2-2-7 16,0 3 6-16,0-2 0 0,-2 2 1 15,1 2 3-15,0 1 1 0,-1 2-2 0,-4 1-1 0,0 3-4 16,-2 3-2-16,-6 1-1 0,1 3 0 15,-4 2-1-15,-5 0 2 0,0 5-3 0,-7 1-2 16,0 3-1-16,-4 2 0 0,-2 2 2 0,-1 3 2 16,-1 1 0-16,2 2-1 0,0 0 2 0,-2 2 3 15,4 2-2-15,-1 4 2 0,-2 0 2 0,2 4-3 16,0 1 3-16,0 0 1 0,-1 7 0 16,4 0 2-16,-4 4 0 0,1 3-4 0,-1 2 1 15,1 3 0-15,-3 6-2 0,-3 2 6 0,-1 7-1 16,-4 2-2-16,-3 6 0 0,4 1-4 0,1 1-1 15,0 1 4-15,5 2 0 0,5 1-1 16,3 0 1-16,6 2 0 0,3-2 1 0,3-1-1 16,2 2 0-16,4 0-1 0,2-1-2 0,4 3 0 15,4 0-1-15,0 0 2 0,4 1 0 16,1 2 0-16,2 0 0 0,1 5-1 0,3-2-1 16,0 2 2-16,5 0-1 0,-1 0-3 0,3-1-2 15,5 1 3-15,0 1-4 0,3 0 5 0,0 2-2 16,4-1-1-16,4 1 4 0,2 0-2 15,3 1 0-15,4-1-1 0,4 0-3 0,1-3 0 16,7-2-1-16,1-3-1 0,3-1-7 0,3-1-12 16,0 0-15-16,4-4-16 0,6-1-22 0,-1-3-25 15,5-2-33-15,1-3-52 0,0-6-94 0,1-6-113 16,-12-7-162-16,-11-9-196 0</inkml:trace>
  <inkml:trace contextRef="#ctx0" brushRef="#br0" timeOffset="409662.4812">26426 1900 30 0,'0'0'95'0,"0"0"-63"15,0 0 41-15,0 0 41 0,0 0 11 0,0 0 14 0,0 0-11 16,0 0-48-16,0 0-69 0,0 0-85 0,0 0-45 16,0 0 26-16,0 0 47 0,0 0 57 15,8-67 26-15,-13 86 0 0,1 2 6 0,-2 4 9 16,1 4 3-16,-4 1 8 0,2 2 1 0,-2 2 3 16,0 3 11-16,-2 5 2 0,0 1 11 0,-1 1 1 15,-2 2-14-15,-1 4-9 0,-2 0-17 16,-2 6-4-16,0 1 6 0,-3-2-5 0,-1 4-8 15,1 1-9-15,-4 0-8 0,1 2 1 0,0 1-1 16,0 1 2-16,4 0-5 0,-1-3-5 16,1-1 1-16,3-2 2 0,-1-2 1 0,2-3 2 15,0-4 5-15,0-2 2 0,2-3-1 0,-1-2-3 16,2-4-7-16,1 0-2 0,-1-3-8 16,2-2-12-16,-1 0-16 0,1-4-28 0,-1-3-23 15,5-2-27-15,0-7-30 0,1-2-31 0,0-3-36 16,2-5-23-16,0-2 15 0,2-5 23 0,-1 0 5 15,-2-1-35-15,-2-8-83 0,2 2 242 0,2 3 51 16</inkml:trace>
  <inkml:trace contextRef="#ctx0" brushRef="#br0" timeOffset="409945.9783">25671 3153 0 0,'0'0'136'0,"0"0"125"15,0 0 45-15,0 0-25 0,0 0-109 16,0 0-89-16,0 0-57 0,0 0-34 0,0 0-7 15,0 0 14-15,0 0 4 0,0 0 2 0,0 0 2 16,112 17 1-16,-99 12 1 0,-2 2 4 0,-2 1 0 16,3 0 6-16,-4 1 7 0,0 1-2 15,-1 0 2-15,0 1-6 0,0-2-6 0,-2-1 5 16,1 0 2-16,-1-3-1 0,2 0-1 0,-1-5-5 16,0-2 2-16,1-4 2 0,0-3 11 15,0-3 11-15,-1-4 7 0,1-1 19 0,-2-3 18 16,1-3 28-16,0-1 32 0,0 0 12 0,2 0-1 15,3-8-30-15,5-5-37 0,6-5-31 16,5-8-24-16,9-6-11 0,1-7-11 0,4-4-1 16,5-1-11-16,-2-4-24 0,3 1-43 0,0 3-81 15,2-2-183-15,-11 13-372 0,-13 12-751 0</inkml:trace>
  <inkml:trace contextRef="#ctx0" brushRef="#br0" timeOffset="478631.0342">24383 9566 303 0,'0'0'4'0,"0"0"-3"16,0 0 7-16,0 0 2 0,0 0 1 0,0 0 0 16,0 0 10-16,-119-126 8 0,96 115 8 15,-3 1 3-15,-1 1 8 0,-3 0 14 16,0 1 31-16,-1 0 34 0,1 1 15 0,-1-2 12 0,0 1-4 16,-4 0-25-16,2-1-26 0,-1 2-28 15,-2-1-16-15,3 3-5 0,-3-2-3 0,3 1 0 16,1 0-18-16,-1 1-12 0,-3 2-8 0,3-1-9 15,-5 3-2-15,3-1 2 0,-5 2 1 16,-3 0 0-16,-2 0 1 0,0 4 3 0,-2 1 1 16,-2 2 11-16,2 0 9 0,-3 1 7 0,0 3 9 15,1 2 1-15,-1 2 0 0,5 1 3 0,-2 1-1 16,4 3-7-16,3 0-3 0,2 0-10 16,6 2-8-16,2 2-5 0,2 3-8 0,6 0-4 15,0 5-4-15,2 2-2 0,2 4 1 0,-2 4 1 16,5 1 4-16,-3 4 0 0,0 2-1 0,5 0-1 15,-4 0-1-15,5-1 3 0,3-1-4 16,-2 0 1-16,7-2-1 0,-2-2-5 0,4-1 4 16,1 1-1-16,1-2 0 0,0-3 3 0,2 1 1 15,3 0-3-15,2-1 4 0,4-3 3 16,3 1 3-16,1 0 10 0,4-1 3 0,2 0 1 0,6-2 4 16,-1 0-2-16,9-4 1 0,-1 2-1 0,7-5-2 15,2-2-1-15,5-2 0 0,3-1-1 16,6-2 3-16,0-2-3 0,8-2-3 0,0-2-2 15,6-1 0-15,6-4 1 0,-1-2 0 0,5-1 0 16,6-3-5-16,-1 0-2 0,6-2-3 16,4 0 1-16,0-3-1 0,2-3 3 0,-1 0 2 15,4-2-1-15,1-4 4 0,0-1-1 16,1-2-2-16,2-1 6 0,-1-3-10 0,-1-1 3 0,2-4 0 16,1-1-2-16,-2-3 6 0,4-6-1 15,0 0-1-15,1-3-1 0,0-2 0 0,-3-1 0 16,2-1-3-16,-2 0 3 0,0 1-3 0,-2 1-1 15,-3-1 1-15,-2 4-1 0,-6 1 0 16,-3 2 2-16,-8 1 2 0,-7 3-4 0,-5 1 7 16,-9 2-1-16,-7 1 1 0,-5 0 7 0,-6 1-2 15,-4 0 5-15,-8-2 7 0,-6 1 4 0,-5-1 12 16,-4-3-1-16,-7-3-4 0,-3-4-9 0,-3-2-8 16,-3-2-5-16,-7-2-1 0,-4 2 3 15,-6-3-12-15,-7 1-1 0,-3-2-4 0,-7 2-8 16,-3 0 4-16,-7 3 2 0,-3 1 4 0,-5 3-4 15,-2 5 5-15,-5 0-2 0,0 5-3 16,-5 3 6-16,-1 2-7 0,-4 2-1 0,-3 4 0 16,-1 3-5-16,-4 2 5 0,-2 3-2 0,-1 3 0 15,-2 1-3-15,0 2-2 0,0 0-1 0,4 4-3 16,0 1 1-16,7 1-10 0,0 1-11 16,8 1-21-16,2 3-25 0,5 0-24 0,3 5-25 15,4-1-33-15,6 5-51 0,3 0-87 0,9 2-176 16,8-4-276-16,8-5 23 0</inkml:trace>
  <inkml:trace contextRef="#ctx0" brushRef="#br0" timeOffset="479699.59">25876 9503 445 0,'0'0'238'0,"0"0"21"15,0 0-8-15,0 0-68 0,0 0-60 0,0 0-43 16,0 0-19-16,0 0-12 0,0 0 10 0,0 0 6 15,0 0 9-15,0 0 1 0,0 0-1 0,0 0 6 16,-23-5-2-16,25 4-2 0,0 1-13 16,-1-1-7-16,-1 1-8 0,2 0-7 0,-1-1 2 15,0-1-4-15,3-2 1 0,-2-2-3 0,6-3-7 16,0-4-6-16,3-3-10 0,2-4-2 0,1-5-6 16,3-1 2-16,1-4 0 0,0-2-1 0,0-2 7 15,2-4-4-15,-1-1-1 0,2-2 2 16,0-5-5-16,-1-4 0 0,3 0 1 0,-1-3 2 15,-3 0 1-15,1-2 2 0,-3-3 1 0,-3 0-3 16,-1-3 3-16,0 0-5 0,-3-3 1 16,1-2 1-16,-1-2-3 0,-2-2-1 0,4-3-3 0,-2-2 0 15,0 0-5-15,2-4 0 0,2-1 0 16,0 0-3-16,3-3 3 0,-1 1 0 16,2-3 0-16,-1 0 1 0,-2-3-1 0,2 0 0 15,-3 0 1-15,2 2 0 0,-3-1 4 0,-2 1-1 16,1-3 2-16,-3-2-1 0,-1 0 0 0,-3 0-1 15,-1 1-2-15,-2 0 2 0,2-2-1 0,-2-1-1 16,0 0 0-16,1-3-8 0,3-2 7 0,-1-4-1 16,4 1 3-16,0-1 4 0,-1-1-5 15,3 1 2-15,-1-3-1 0,2 2 1 0,0 0 1 16,1 1 1-16,1-1-6 0,0 1-1 0,2-2-2 16,-1-2 3-16,3 2 4 0,-4-4-1 15,3 4 3-15,-3-1-5 0,2-1 0 0,-1-1 3 0,1 1-4 16,-2 1 3-16,0 0-1 0,-1 3 1 15,0 2 1-15,-1 4 1 0,-2 0-3 0,1 2-3 16,-1-2 0-16,0 0 0 0,-1 3-1 0,2 1 1 16,-4 1-1-16,1 3 4 0,1-1 0 15,-4 3 2-15,0 0 0 0,-2 3-2 0,1 3 3 16,-1 1 1-16,-1 5 7 0,2 2-3 0,1 4-2 16,-2 4-1-16,4 2-1 0,-4 4 2 15,4 2 1-15,-2 2-2 0,1 2 0 0,-1 5 0 16,0 3-5-16,-1 3 0 0,-1 1 1 0,0 3-4 15,-3 4 5-15,0 6 0 0,0 4 5 0,0 4 7 16,0-3-2-16,0 1 2 0,0-1-17 0,-4 1 0 16,0-1-3-16,1 0 2 0,-2 3 8 0,0 1-2 15,-4 1-2-15,3 3-2 0,-1 1-6 16,-1 2-1-16,-2 0-2 0,0 2 0 0,0 2 0 16,-3 0-5-16,0 0 3 0,-2 2 2 0,1 1 2 15,-3 1 6-15,0 1 8 0,0 2-9 0,-1-2 2 16,-1 2 0-16,-1 0-1 0,0 0 9 15,-1 0-3-15,-2 2-1 0,1 0-2 0,-2 1 0 16,-1 2 8-16,-1 0 0 0,1-1 0 0,-2 1 1 16,1 0-9-16,-3 1 4 0,-1 0 2 15,0 1-2-15,-2 0 1 0,0 0-1 0,-1 2-10 16,0 0 5-16,-2 1 4 0,1 0 1 0,2 0-5 16,-2-1 8-16,2 2-11 0,-1 0 3 15,2 0 14-15,0 1-12 0,1-1 6 0,-1 0-6 16,-4 3-4-16,-7 2-8 0,-2 0-1 0,2 2-1 15,6-4-6-15,4-1-1 0,6-4-15 0,0 3-22 16,4-3-26-16,2 0-31 0,5-2-24 0,3-2-28 16,1-1-22-16,3-2-31 0,3-1-32 0,3-1-68 15,2 0-191-15,0 0-329 0</inkml:trace>
  <inkml:trace contextRef="#ctx0" brushRef="#br0" timeOffset="480078.4113">26111 704 1566 0,'0'0'73'0,"0"0"33"0,0 0 41 16,0 0 0-16,0 0-20 0,0 0-32 16,0 0-45-16,0 0-35 0,0 0-54 0,0 0-22 15,0 0-5-15,0 0 13 0,0 0 32 16,-79-46 6-16,64 61 13 0,-4 3-2 0,-4 7 11 15,-3 1 15-15,-5 3-4 0,-3 2 1 0,-4 2 1 16,-3 3-1-16,-3 1 3 0,-2 0 4 0,-4 2 1 16,1 0 4-16,-17 11 5 0,-9 5-5 0,-3 5-8 15,-1 2-8-15,16-14-6 0,16-8 0 0,9-5 0 16,8-5 4-16,7-3-2 0,2 0 0 16,7-4 2-16,4-1-6 0,4-1 0 0,4-3-4 15,2 0 3-15,7 1 5 0,7-1 6 0,7 0 6 16,8 1-1-16,9-1 0 0,9-4-4 15,10-1-6-15,6-4-5 0,8-4-10 0,8-3-14 16,3-2-20-16,1-2-39 0,5-6-27 0,-3-1-30 16,-3-6-17-16,-2 2-14 0,-6-1-30 0,-4 1-46 15,-12 1-84-15,-5 1-131 0,-18 3-166 0,-14 4 527 16</inkml:trace>
  <inkml:trace contextRef="#ctx0" brushRef="#br0" timeOffset="481232.375">21455 1900 1390 0,'0'0'351'0,"0"0"-266"16,0 0 22-16,0 0 18 0,0 0-39 16,0 0-20-16,0 0-28 0,-22-120-16 0,19 111-5 15,1 0-6-15,-3 0 0 0,-1 0-5 0,-3-1-3 16,-1 1 0-16,-1-1-1 0,-4 0-4 0,-4-1 1 15,-3 0-1-15,-5-1 4 0,-3-1 15 16,-5 0 9-16,-3 0 4 0,-5 0 1 0,-5 1-12 16,-7-1 1-16,-1 0 10 0,-5-1 8 0,-3 3 4 15,-1-1-2-15,-3 1-2 0,0 1-14 16,-4 1-3-16,-1 4 1 0,-4-1-11 0,-3 2 4 16,0 2-5-16,-3 1-3 0,0 1 0 0,-2 0-2 0,0 0 5 15,0 5-3-15,-1 2 2 0,0 2 0 16,-4 5-8-16,-5 2 2 0,-3 6-10 0,-3 4 7 15,-3 4 0-15,-3 4 1 0,0 5 7 0,-2 1-6 16,-1 2 3-16,-1 1-1 0,3 1 1 16,-1 3-2-16,6-1-2 0,1 4 0 0,4 0-5 15,4 2 1-15,3 2 0 0,3 1 0 0,4 4 5 16,3 5 1-16,2 2 1 0,4 7 0 16,3 1-1-16,1 2-1 0,2-1 0 0,6 2 1 15,2 2-1-15,3 3 1 0,7 3-2 0,5 2 0 16,3-1-3-16,6 1 5 0,6-1 1 0,5-2 0 15,5 0-1-15,9-1-8 0,2-5-1 0,9 0 0 16,1-4 2-16,11-2 1 0,6-3 0 16,5-4-2-16,4-2 2 0,10-4 5 0,4-4 1 15,5-3 2-15,10-3 0 0,6-6-2 0,4-3 0 16,10-3 1-16,3-4 0 0,7-6 0 0,5-4 1 16,5-4-4-16,8-6 0 0,2-4 1 15,7-3 1-15,6-6 5 0,4 0 1 0,4-7-2 16,3-5-4-16,5-5 1 0,2-5 0 15,5-6 2-15,5-3-1 0,-2-6-2 0,3-3 1 16,1-5-1-16,-1-6 1 0,0-3-1 0,-2-3 0 0,-5-5-6 16,-4-5 0-16,-2-4 0 0,-5-3-7 15,-7-5 3-15,-6-3 0 0,-3-7 2 16,-6-3 3-16,-7-7 2 0,-8-2 2 0,-8-5 1 16,-7 0 7-16,-9-2-5 0,-5 2 0 0,-9 2 0 15,-5 5 0-15,-11 4 4 0,-8 4 8 0,-7 7 4 16,-11 2 5-16,-9 5 0 0,-3 3-4 0,-12 4 2 15,-9 2-2-15,-9 5 6 0,-10 4-12 16,-7 6-8-16,-8 5-6 0,-7 5-9 0,-6 7 5 0,-5 6-7 16,-8 6-8-16,-2 6-2 0,-7 6-4 15,-1 8 3-15,0 4-2 0,-1 5-8 0,2 12-21 16,5 5-36-16,0 5-53 0,4 7-97 0,4 4-126 16,19-8-238-16,23-10-864 0</inkml:trace>
  <inkml:trace contextRef="#ctx0" brushRef="#br0" timeOffset="481734.3179">20234 2340 2319 0,'0'0'18'0,"0"0"6"0,0 0 12 0,0 0 2 15,0 0-8-15,0 0-19 0,0 0-25 16,0 0-20-16,0 0-16 0,0 0 9 0,0 0 26 15,0 0 23-15,0 0 23 0,-35-28 1 16,65 14-9-16,7-6-5 0,7-6-7 0,3-3-2 16,8-7 0-16,4-3-2 0,3-6 3 0,5-2-1 15,4-3 2-15,5-3 0 0,5-2-2 0,1-4 3 16,7 0 5-16,2-4 7 0,1 0 2 16,2 1 5-16,4 1-6 0,-13 8 0 0,-6 5 0 15,-7 7 3-15,-9 4-6 0,7-2-7 0,5-1-5 16,6-3-14-16,4 0 6 0,1-2-3 0,1 5 2 15,-4 1 4-15,-1 6-9 0,-10 3 5 0,-2 3-1 16,-9 6-3-16,-8 2 3 0,-5 5-9 16,-8 3-5-16,-8 3-10 0,-4 2-4 0,-7 4-25 15,-8 1-38-15,-3 1-33 0,-1 0-39 0,-7 4-19 16,-2 2-7-16,0 3-38 0,-5 2-80 0,-7 5-124 16,3-4-284-16,1-2 495 0</inkml:trace>
  <inkml:trace contextRef="#ctx0" brushRef="#br0" timeOffset="482054.4067">21083 2153 2925 0,'0'0'-9'0,"0"0"2"0,0 0-4 0,0 0 2 16,0 0-9-16,0 0 3 0,0 0 6 0,0 0 0 16,149-125 3-16,-98 103 5 0,3 0-2 15,6-2 0-15,2 2 4 0,3-1-4 0,1-1-1 16,4 0 3-16,0-3-3 0,-2 1 6 0,0-3 4 16,1 1-6-16,-6-3 0 0,1 1-4 0,-6 3 0 15,0-2 2-15,-5 3 2 0,-3 3-2 16,-3-1-1-16,-5 2-2 0,-4 2-2 0,-2 2-2 15,-4 0-5-15,-3 4-18 0,-2-1-48 0,-5 4-64 16,-2 0-79-16,-2 3-95 0,-4-2-100 16,1 3-129-16,-5 2-234 0,-4 1 552 0</inkml:trace>
  <inkml:trace contextRef="#ctx0" brushRef="#br0" timeOffset="482435.5346">22290 786 2078 0,'0'0'500'0,"0"0"-457"0,0 0 18 0,0 0 11 15,0 0-10-15,0 0-30 0,0 0-49 16,0 0-64-16,0 0-7 0,0 0 14 0,0 0 29 15,0 0 52-15,0 0 1 0,0 0-4 0,-15-55 3 16,43 68-6-16,7 2 4 0,3 2 0 0,6-1 3 16,2-1 2-16,5 1-5 0,5-1-3 15,-2-1-2-15,4 0 1 0,-4-1 1 0,5 0 5 16,-1 1-2-16,-3-1-5 0,-1 1-1 0,0 1-1 16,-4 0 8-16,-4 2-1 0,-4 0 1 0,-3 3 0 15,-8 1-2-15,-2 1 6 0,-8 2 4 0,-4 1 9 16,-7 10 4-16,-10 10 2 0,-10 11-3 0,-19 9-5 15,-13 1-2-15,-16 4-4 0,-12 8 1 16,-13 6-18-16,-16 10-33 0,-13 6-86 0,-8 10-174 16,25-26-408-16,31-27-840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3:59:27.9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5355 919 2170 0,'0'0'0'15,"0"0"-2"-15,0 0 19 0,0 0 24 0,0 0-3 16,0 0-5-16,0 0-12 0,0 0-11 15,0 0-2-15,0 0-8 0,0 0 1 0,0 0-1 16,4-25 12-16,-3 28 12 0,0 3 7 0,1 1 2 16,2 1-5-16,-1 4 0 0,3 2-3 0,-1 2 4 15,0 2-1-15,-1 4-3 0,-1 2 4 0,0 3 0 16,0 2 1-16,-3 5 2 0,0 12-6 16,0 14-14-16,-3 8-4 0,-2 4-2 0,-2-5-3 15,1-4 13-15,-2-4 0 0,1-1-3 0,3-2 4 16,-4-4-4-16,1-2 0 0,1-5-1 15,-1-4-4-15,1-7 3 0,1-4-6 0,2-4 1 16,1-7-2-16,-1-3-2 0,3-5-1 0,0-6-6 16,4 1 1-16,0-6-8 0,2 0-1 0,0 0 5 15,3 0-1-15,3-8 12 0,1-2 0 0,2-6 1 16,1-3 1-16,3-6-3 0,2-6 1 0,0-3 0 16,4-4 0-16,0-2-4 0,1-4-2 15,0-1 1-15,0-1-7 0,2 1 3 16,3 3 1-16,-1 4-4 0,2 5 3 0,-2 5-3 0,0 3 1 15,0 7 1-15,-4 3 4 0,-1 6 0 16,-3 5-1-16,-2 4 7 0,0 3-6 0,0 8 13 16,-1 4 5-16,0 5-1 0,-1 3 6 0,-1 4-9 15,2 1 0-15,0 4-2 0,-2 1-1 0,-1 0 0 16,3 3-4-16,0-1 1 0,0-2-10 16,1-5 5-16,-2-5-4 0,4-3 1 0,-3-5 5 15,0-3-6-15,-2-4 2 0,1-2 1 0,-5-5 2 16,0-1 3-16,1 0 6 0,-3-6 5 0,0-5 2 15,1-5 9-15,4-5 4 0,-3-7-5 16,-1-8 5-16,5-8-14 0,-6-4-3 0,1-4-2 16,0-3-6-16,0-2 2 0,-5 8-5 0,2 5 0 15,-2 7 9-15,-3 6 1 0,4-1-3 16,-2 0-3-16,0 1-8 0,2-1-8 0,-2 6 0 0,0 0 1 16,2 5-16-16,-5 5-18 0,2 5-40 0,-3 4-45 15,-1 3-45-15,0 3-37 0,1 1-46 16,2 1-91-16,-2 7-94 0,-1-3-168 15,0-2-207-15</inkml:trace>
  <inkml:trace contextRef="#ctx0" brushRef="#br0" timeOffset="732.935">7121 846 0 0,'0'0'0'0,"0"0"0"15,0 0 0-15,0 0 0 0,0 0 0 0,0 0 0 16,0 0 0-16,0 0 0 0,0 0 0 16,0 0 0-16,0 0 0 0,0 0 0 0,0 0 0 15,0 0 0-15,-43 35 0 0,36-29 0 0,1 1 0 16,-2-1 0-16,3 0 0 0,-1-2 0 0,-2 1 0 15,3-3 0-15,-2 0 175 0,0-1 99 16,2 0 42-16,-2-1-10 0,1 0 2 0,1 0-47 0,-3 0-41 16,3 0-23-16,-3-1-28 0,0 0-9 15,0-1-25-15,3 1-19 0,-3 0-19 0,0 0-18 16,4 0-12-16,-3 0-14 0,5 1-5 0,-1-2-19 16,-1 2-9-16,4 0-12 0,0-1-21 15,0 1-1-15,0-1-14 0,0 0-11 0,2 1 0 16,2-1 10-16,0 0 12 0,3-1 12 0,4 1 15 15,1 0-11-15,4 1 0 0,3-1 3 0,3 0-8 16,1 1 8-16,3 0-4 0,0 0 0 16,4 0 2-16,1 0 1 0,4 2 3 0,0 3 0 15,4-1 4-15,-3 1-9 0,1 1 1 0,2 3 0 16,0-1-3-16,-6 2 5 0,0 0-2 0,-3 1-1 16,-3 0 1-16,-6 1 0 0,-3 1 9 15,-6 1 1-15,-3 1 7 0,-7 4 2 0,-2 2-5 16,-3 5 8-16,-14 11-13 0,-8 13 12 0,-11 9-18 15,-6 5-4-15,-1-7 5 0,2-4-10 16,1-3 13-16,-1-1-1 0,0 3-3 0,-1 0 1 16,-2 3 0-16,4-2 2 0,2 1-1 0,-1-1 1 15,0 1 0-15,1-1-3 0,0 0 2 0,5-1-6 16,1-1 1-16,3-1 0 0,5-3-2 0,1-6 4 16,7-2-2-16,0-8 0 0,8-5 0 0,3-4-5 15,5-3-3-15,1-4-5 0,9-4-2 16,6-3 5-16,5-1 7 0,4-6 7 0,10-1 5 15,5-6 0-15,6-8-3 0,7-6 0 0,6-7-3 16,4-4 1-16,6-2-1 0,2-5-4 16,6-1-3-16,-2 1 0 0,6-3 10 0,0 2 0 15,1 2 2-15,0-1-2 0,-2 3-10 0,0 1 1 16,-8 5-3-16,0-1-10 0,-8 6-14 0,-6 3-26 16,-6 3-28-16,-4 0-30 0,-8 2-36 15,-8 5-39-15,-2 0-79 0,-8 3-107 0,-6 3-195 16,-7 2-617-16</inkml:trace>
  <inkml:trace contextRef="#ctx0" brushRef="#br0" timeOffset="1300.6913">4944 3198 2874 0,'0'0'-24'0,"0"0"-39"0,0 0-16 15,0 0 1-15,0 0 24 0,0 0 37 0,0 0 22 16,0 0 18-16,0 0 9 0,0 0 5 16,0 0 2-16,0 0-4 0,144 101-8 0,-99-88 1 15,1-4-4-15,7 1-2 0,5-3-1 0,3-1-3 16,5-4-1-16,4 0 3 0,8-2 3 16,3 0 15-16,8-7-1 0,3-3-7 0,2-3-7 0,7 0-18 15,2-5 1-15,5-3 5 0,3-1 5 16,4-5 2-16,5 1 0 0,2-2 1 0,4-1-2 15,5 1 2-15,5-3 1 0,2 1 2 0,3-1 3 16,3 0 3-16,4 1 2 0,-1 0 7 0,3 0 7 16,0-1-6-16,0 0-2 0,-3 1-6 15,-3 0-9-15,-4 3 0 0,-7 0-2 0,-4 4-5 16,-15 2-7-16,-6 2 1 0,-13 4-3 0,-13 3-2 16,-10 1 6-16,-8 5-8 0,-10 2-1 15,-11 0-1-15,-8 3-7 0,-8 1 4 0,-7 0-5 16,-4 0-8-16,-6 0-6 0,-5 1-10 0,-2 0-11 15,-1 2-7-15,-2 0-11 0,0 2-12 0,0 0-17 16,0 4-13-16,-4 1-33 0,1 1-32 16,-5 4-52-16,-2 1-88 0,-1-1-121 0,4-2-205 15,2-4-548-15</inkml:trace>
  <inkml:trace contextRef="#ctx0" brushRef="#br0" timeOffset="3063.7165">9748 1788 1007 0,'0'0'46'0,"0"0"26"16,0 0 43-16,0 0 3 0,0 0-12 0,0 0-32 15,0 0-42-15,0 0-19 0,0 0-12 16,0 0-16-16,0 0 14 0,0 0-7 0,0 0 14 16,0 0 28-16,36-23-4 0,-21 21 11 0,4-1-6 15,1 1-5-15,3-1-3 0,2 1 1 0,3 0-1 16,4-1-3-16,3-1 2 0,-1-2-3 0,4 0 0 16,2-1 1-16,1-1-2 0,2-1 0 15,2 0-5-15,1-1-1 0,2 1-7 0,0-1-1 16,1-1 0-16,0 3-2 0,0-2 3 0,0 1-4 15,-2 1-1-15,-1-2-1 0,-4 3-6 16,-2 0-1-16,-6 1-5 0,-3 1-4 0,-3 2-9 0,-3 0-19 16,-2 1-28-16,-1 1-43 0,-3 1-49 15,-1 0-50-15,-3 0-70 0,0 0-91 0,-7 0-173 16,-1 0 321-16</inkml:trace>
  <inkml:trace contextRef="#ctx0" brushRef="#br0" timeOffset="3353.7566">10695 1390 2055 0,'0'0'64'0,"0"0"17"0,0 0 22 16,0 0 5-16,0 0-32 0,0 0-50 0,0 0-61 16,0 0-18-16,0 0-2 0,0 0 23 15,0 0 27-15,0 0 5 0,0 0 4 0,119-20-3 16,-82 28-1-16,4 4-1 0,0 0 4 0,1 1 1 15,-1 2-1-15,-4-1 3 0,-1 4-2 16,-2 0-6-16,-6 0 0 0,-4 1-7 0,-5 1-5 0,-7 0 4 16,-7 3 6-16,-5 4 10 0,-6 3 12 15,-12 5 1-15,-7 3 5 0,-6 4-3 0,-7 1-10 16,-6 4-17-16,-6 2-32 0,-2 2-54 16,-3 3-64-16,0-1-72 0,2-1-51 0,5-2-15 0,4-3-23 15,7-6-47-15,13-10-132 0,9-12 351 0</inkml:trace>
  <inkml:trace contextRef="#ctx0" brushRef="#br0" timeOffset="6904.5349">1915 5750 953 0,'0'0'62'0,"0"0"-108"16,0 0 23-16,0 0 34 0,0 0 36 0,0 0 19 16,0 0 4-16,0 0 6 0,0 0 10 0,0 0 2 15,0 0-11-15,0 0-13 0,4-3-19 16,-2 3-16-16,0 0 7 0,1 0-3 0,5 1 6 15,0-1 4-15,5 1-10 0,4-1-3 0,4 0-6 16,2 0-2-16,7 0-1 0,1 0 5 0,7-2 2 16,2-3 1-16,2 1 7 0,1-2-9 0,4 0-3 15,-1 0-1-15,2-1-7 0,1-1 3 16,-5 2 1-16,4-2-1 0,-5 1-2 0,-2 0 0 16,0 1-4-16,-2-1-1 0,-1 2 3 0,1-1-5 15,0 0-1-15,-1 1-4 0,3 1-14 0,-4-2-6 16,-3 2-13-16,0-1-20 0,-2 2-22 15,-7-2-30-15,-1 0-27 0,-7 0-31 0,-1 0-37 16,-8 2-57-16,-3-3-71 0,-4 3-147 16,1 0 14-16</inkml:trace>
  <inkml:trace contextRef="#ctx0" brushRef="#br0" timeOffset="7172.7017">3016 5389 0 0,'0'0'0'0,"0"0"253"0,0 0-3 0,0 0-9 15,0 0-14-15,0 0-44 0,0 0-41 0,0 0-35 16,0 0-13-16,0 0-7 0,0 0 3 15,0 0 3-15,0 0-7 0,0 0-2 0,-68-100-18 16,68 100-22-16,0 0-20 0,2 0-21 0,0-2-7 16,6 2-1-16,3-1 6 0,3 1 12 0,2 0 5 15,3 0 3-15,2 3-1 0,0 1 1 0,3 3-3 16,1 2 2-16,-2 2 2 0,1 0-2 16,-1 5 0-16,0 0-3 0,-2 3-2 0,-2 2 0 15,-1 1 1-15,-4 0-2 0,-3 1 0 0,-4 0 3 16,-4 4 2-16,-3 0 4 0,-1 4 6 0,-8 4-2 15,-3 5-3-15,-5 5-5 0,-5 3-9 16,0 3-11-16,-3 2-27 0,-1 4-48 0,-3 3-77 16,-1 0-110-16,2-1-123 0,7-12-181 0,8-16-477 15</inkml:trace>
  <inkml:trace contextRef="#ctx0" brushRef="#br0" timeOffset="8303.2239">1799 10000 1241 0,'0'0'94'0,"0"0"-24"0,0 0 21 16,0 0 13-16,0 0-19 0,0 0-14 16,0 0-24-16,0 0-13 0,0 0-8 0,0 0-8 0,0 0-6 15,0 0-2-15,0 0-5 0,0 0 4 16,-24-5-5-16,26 5 3 0,2 0 6 15,-1 0 8-15,5 0 12 0,1 0 4 0,3 0-1 16,2 0-7-16,3 0-4 0,1 0-5 0,3 0 0 16,1-1 1-16,4-3-1 0,0 0 4 0,4 0-3 15,4-3 1-15,1 0 0 0,3-3-3 0,2 2 3 16,3-4-5-16,0-1 0 0,4-1 0 16,-2 0-4-16,5-2 1 0,-1-1-2 0,2 1-3 15,0 1-2-15,-1 0-3 0,-1 0 0 0,-4 2-1 16,3 1-1-16,-5-1-7 0,-1 3-10 0,-2 2-15 15,-2 1-19-15,-6 2-19 0,-4 1-30 0,-4 1-31 16,-5 0-31-16,-2 0-31 0,-7 3-24 16,-6-1 2-16,0-1 35 0,-4 1 19 0,0-2-17 15,-5-2-32-15,-4 0-35 0,1-3 3 0,-5 0 165 16,2-1 75-16,-3-3 0 0,1 1 0 16,1-3 0-16,2-1 0 0,-1 0 0 0,2 1 9 15,1-2 116-15,-3 4 25 0,2 1 19 0,0 0 1 16,0 2-5-16,0 2-12 0,1 0-11 0,0 1-7 15,0 1-2-15,4 2 5 0,-1 1 5 0,1-1 1 16,3 2-8-16,1 0-12 0,-1 1-23 16,1 0-29-16,0 0-34 0,0-1-34 0,0 1-28 15,1 0-19-15,1 0 5 0,5 0 13 0,3 0 18 16,3 0 14-16,4 2 3 0,3 2-1 16,2 0-3-16,0 2 6 0,4 2-7 0,1 3 2 15,0 0 2-15,-3 4-1 0,1 3 6 0,-4 4 5 16,-3 1 3-16,-4 3 1 0,-4 2-1 0,-6 5 1 15,-4 2 1-15,-3 5 5 0,-9 5 0 16,-8 3-2-16,-9 6-5 0,-4 3-13 0,-12 5-12 16,-5 3-17-16,-7 4-41 0,-6 6-71 0,-7 3-136 15,18-17-225-15,15-21-730 0</inkml:trace>
  <inkml:trace contextRef="#ctx0" brushRef="#br0" timeOffset="9234.6427">1722 15524 1386 0,'0'0'-25'0,"0"0"-6"0,0 0-18 0,0 0-24 0,0 0-20 16,0 0 4-16,0 0 25 0,0 0 42 16,0 0 54-16,0 0 38 0,0 0 29 0,0 0 9 15,-3-2-5-15,3 2-5 0,0 0-19 0,0 0-14 16,0 0-22-16,0 0-10 0,2 0-1 0,1 0 4 16,5 0 9-16,3 0 0 0,0 0 0 15,3 0-7-15,1-3-11 0,2 0-4 0,2-1-5 16,2-1 3-16,1-2 7 0,2-1 5 0,5-3 2 15,1 0-6-15,1-2-3 0,5 0-9 0,-1-1-4 16,5 0 0-16,1-1-2 0,0 0 0 16,3 1-3-16,1-1-2 0,-1 1 3 0,3 1-3 15,-2-1 1-15,1 2-1 0,-1 1-1 16,1-1 0-16,-3 2-4 0,-3 0-10 0,-2 0-16 0,-4 2-21 16,-2 1-38-16,-1 0-41 0,-2 0-47 0,-2 0-64 15,-4 0-82-15,-4-1-123 0,-6 1-217 16,-4 3 503-16</inkml:trace>
  <inkml:trace contextRef="#ctx0" brushRef="#br0" timeOffset="9501.9307">2638 14926 1869 0,'0'0'121'0,"0"0"-7"15,0 0 32-15,0 0 1 0,0 0-26 0,0 0-31 16,0 0-49-16,0 0-27 0,0 0-32 0,0 0-3 15,0 0 5-15,0 0 8 0,0 0 18 16,0 0 5-16,28-34 2 0,4 34-4 0,5 1-2 16,2 3-3-16,0 1-3 0,5 2 6 0,-3 3-4 15,0 0 1-15,0 1-1 0,-5 3-5 0,-3 1 2 16,-3 4-3-16,-5 1 2 0,-5 5 1 16,-2 1 3-16,-6 4 5 0,-1 4 1 0,-7 4 6 15,-4 6-3-15,-2 6-2 0,-12 6-8 0,-5 9-33 16,-9 6-62-16,-5 8-97 0,-5 6-214 0,5-20-482 15,13-19-347-15</inkml:trace>
  <inkml:trace contextRef="#ctx0" brushRef="#br0" timeOffset="14210.9531">17420 2996 2460 0,'0'0'8'0,"0"0"-16"0,0 0-10 16,0 0-22-16,0 0-50 0,0 0-19 0,0 0 11 15,0 0 26-15,0 0 51 0,0 0 33 0,0 0 4 16,0 0-3-16,-12 124 0 0,12-77 6 15,0 7 8-15,0 7 7 0,-4 7 1 0,3 6-1 16,1 8-3-16,0 8-8 0,0 5-1 16,8 7-2-16,1 10-4 0,2 7 2 0,0 7 4 15,2 10-4-15,2 7-2 0,-1 9 0 0,2 6-3 16,-1 3-2-16,3 6 2 0,1 1-4 0,2 2-3 16,-1 5 2-16,1 0-2 0,2 5-1 0,-3 2 4 15,0 1-2-15,1 6 1 0,-4 0 2 16,0 4 0-16,-2 3-2 0,0 3 4 0,-1 5 0 15,-1 1-2-15,-3 6 8 0,2 2-4 0,0 3-1 16,0 5 4-16,1 0-6 0,-1 4 4 16,1 0 4-16,2 1-1 0,-2-2 7 0,3 1-2 0,-2-3 0 15,0 0-1-15,0-5-2 0,-1 3 0 16,0-3 1-16,0 2 0 0,-2 4 3 0,-4 3 22 16,-1 6-7-16,0-1-5 0,-4-1-7 0,-2-7-28 15,0-5 6-15,0-7 1 0,-1 2 6 16,-2 1 2-16,2 6 0 0,1 3-2 0,0 5-3 15,3-1-3-15,2 2 5 0,-2-5 0 0,3-3-2 16,-1-2-4-16,3-6-4 0,1-6-4 0,0-9 1 16,0-7 3-16,0-11-5 0,2-11-3 15,-2-8-11-15,0-12-16 0,2-11-9 0,0-8-31 16,1-12-37-16,4-9-75 0,-1-9-136 0,-2-31-270 16,-4-22-936-16</inkml:trace>
  <inkml:trace contextRef="#ctx0" brushRef="#br0" timeOffset="16206.4878">9492 3585 1142 0,'0'0'60'0,"0"0"34"0,0 0 40 16,0 0 12-16,0 0-32 0,0 0-28 0,0 0-42 0,0 0-30 15,0 0-25-15,0 0-25 0,0 0-18 16,0 0-20-16,-56-39-13 0,60 39 19 16,-1 0 33-16,0 0 39 0,3 5 38 0,-2 1 19 0,2 1 0 15,-2 4-3-15,5 1-1 0,-4 1-3 16,1 4 2-16,0 4 6 0,-2 4-2 0,0 4 3 15,1 4-5-15,-3 5-7 0,-1 3-7 0,1 3-14 16,-2 3-8-16,0 3-8 0,0-1 2 0,0 0-4 16,0 1-1-16,0-3-5 0,-3-2-16 15,2-2-14-15,0-2-26 0,-4-1-39 0,2-1-55 16,1-3-67-16,-1-4-79 0,-2-1-107 0,4-10-187 16,-1-8 72-16</inkml:trace>
  <inkml:trace contextRef="#ctx0" brushRef="#br0" timeOffset="16460.1785">9122 3868 701 0,'0'0'397'0,"0"0"-324"0,0 0 32 0,0 0 27 0,0 0-13 15,0 0-38-15,-30-117-50 0,38 107-32 16,3-2-9-16,5 1 0 0,3-2 3 0,2 1 4 15,2 0 2-15,4 0 1 0,0 0 0 0,2 1 2 16,3 0 0-16,3-1-1 0,0 1 3 0,6-1-4 16,2-1 2-16,4 0-2 0,0-2 1 0,0 1-2 15,1 3-2-15,1 1-6 0,-5 3-14 16,0 4-26-16,-7 2-31 0,0 1-50 0,-5 3-66 16,-4 5-82-16,-7 0-150 0,-9-2 6 0</inkml:trace>
  <inkml:trace contextRef="#ctx0" brushRef="#br0" timeOffset="18263.2682">9589 4023 2553 0,'0'0'-6'0,"0"0"-10"16,0 0-18-16,0 0-36 0,0 0-34 0,0 0 18 16,0 0 19-16,0 0 36 0,0 0 38 0,0 0-6 15,0 0-1-15,0 0 0 0,0 0-1 16,0 0 1-16,135 96 3 0,-109-85 1 0,-3-2-4 16,2-2 4-16,-1 1 0 0,0-2-1 0,3-3 7 15,0-2-3-15,2-1 3 0,1 0 1 0,0-4-2 16,-1-3 3-16,3-4 0 0,-4-1 5 15,0-4-1-15,1 1 4 0,-3-5 1 0,0-2-2 16,-5-1 3-16,2-4-5 0,-3 1-6 0,-3 0-6 16,-2 1-5-16,-2 0-1 0,-2 5 2 15,-5 4 7-15,-1 4 4 0,-4 3 6 0,-1 2 0 16,0 2-7-16,-6 1-5 0,-1 3-12 0,-3 1-5 16,-1 0-1-16,-5 3-4 0,2 6 4 0,-5 5 1 15,0 3 3-15,-1 5 4 0,0 6 0 16,0 3 1-16,3 2-2 0,1 2 0 0,-1 1 1 15,6-1 1-15,-1 1-1 0,2 0-1 0,1 0 2 16,3-2-2-16,3 0-3 0,1-5-1 0,2-3-8 16,4-3-3-16,3-5 2 0,3-2-1 0,4-2 8 15,0-5 2-15,-1-1 3 0,5-3 2 16,-1-2 3-16,-1-3 6 0,4 0 4 0,-1-7 7 16,2-3 2-16,0-3 2 0,-1-2 2 0,1-4-2 15,2-2-2-15,-2-4 0 0,-1-1-3 0,3-2-3 16,-1-1 0-16,-1 0-3 0,1-1-2 15,-1 1 0-15,-1 3-4 0,0 1-3 0,-1 4-1 16,-2 3-2-16,-2 2 0 0,-3 5 3 0,0 1-3 16,2 6 0-16,-5 0-1 0,0 3-2 0,-1 1-2 15,-1 0 1-15,0 6 0 0,-1 1 2 16,0 2 4-16,-2 3 0 0,-1 3 3 0,-1 0 0 16,-2 3 0-16,0 1 0 0,0-1 1 0,0 1-1 15,-4 2 0-15,1-3 1 0,0 0-2 16,-2-3 2-16,2-4 0 0,3-2-2 0,0-4 1 15,0-3 2-15,0-2 1 0,0 0 5 0,0 0 5 16,0 0 6-16,0-1 3 0,4-4 8 0,3-1 1 16,3-5-4-16,3-5-2 0,3-2-10 0,1-4-5 15,1-3-2-15,-1 1 0 0,0-1-2 0,-1 1-2 16,-1 5-4-16,-2 1-3 0,-1 5 0 0,-2 4 0 16,-1 4 0-16,1 1 2 0,-1 3-1 15,-1 1-2-15,1 0-3 0,-1 3 1 0,0 2-1 16,0 3 2-16,-1 4 3 0,-1 0-2 0,-1 5 0 15,-1-1-1-15,1 1 1 0,-3 0 0 16,0-1 2-16,0 0-1 0,-1 0 0 0,0 0-1 16,2-4 1-16,-1-2-1 0,1 0 3 0,1-3 0 15,0-1-1-15,0-3-1 0,2 1 0 16,0-1 1-16,0-3 1 0,2 0 1 0,0 0 1 16,3-4 4-16,0-2 3 0,3-6 2 0,1-1 1 15,0-3-4-15,1-1-4 0,0-2-4 0,0-1-1 16,-1 0-1-16,-1-1-2 0,0 1 1 15,0-1-1-15,-3 3-2 0,1 6 0 0,-3-1-4 16,0 6-4-16,-2 3-3 0,2 3 1 0,-3 1 2 16,0 0 3-16,2 0 4 0,2 4 1 0,-2 3 1 15,1 1 1-15,1 2-1 0,0 2 1 16,0 1-1-16,2 2 0 0,0 2 2 0,4-2-5 16,0 0-7-16,4-2-7 0,1-3-6 0,5-2-3 15,3-5-1-15,0 0-1 0,2-3 2 0,2-4 1 16,0-5 8-16,3-2 4 0,0-4 5 0,-4-2 6 15,2-1 3-15,-3-3 3 0,-4 2 2 16,-2-1 3-16,-3 1 3 0,-5 0 4 0,-3 1 4 16,-3 2 7-16,-4 2 8 0,-3 2 9 0,-4 2 5 15,0 2-4-15,-4 1-19 0,-5 2-19 0,-3 3-16 16,-2 2-13-16,-2 0 2 0,-1 5 0 16,-1 4 2-16,0 2 1 0,3 3 3 0,-3 1 5 15,5 3 0-15,0 0 5 0,0 0 0 0,2 0 0 16,4-3 0-16,0 1-1 0,2-4 0 15,2-1-2-15,1-1-4 0,2-3-6 0,0-2-3 16,0-1-4-16,2-2 1 0,2-1 6 0,1-1 8 16,2 0 11-16,1-3 12 0,1-3 3 0,-1 1 1 15,3-2-4-15,-1-1-5 0,-1 3-2 0,1 1-2 16,-1 1 1-16,0 1-2 0,-3 1 0 16,2 1-3-16,-1 0-4 0,1 4 4 0,0 4 0 15,2 3 7-15,-1 1 4 0,1 1 1 0,1 2-3 16,-1 0-1-16,1 0-2 0,1 1 0 0,0-1 3 15,1-1-3-15,1-2-2 0,1 0 1 0,4-3-3 16,0-4 4-16,3-1 5 0,0-4 5 16,5-3 12-16,2-7 2 0,4-7 6 0,0-3-3 15,3-6 0-15,1-3-3 0,1-5-6 0,-3-4-2 16,1-1-7-16,-1-4 2 0,0-4-1 16,-3 0 1-16,3-2-2 0,-3-3-6 0,-3-2-6 15,-4-3-2-15,0 1 0 0,-4-3 1 0,-4 3 3 16,0 3 2-16,-6 6 13 0,-3 6 26 0,-4 9 23 15,-3 7 21-15,-1 8 4 0,0 5-14 16,0 5-20-16,-2 4-23 0,1 2-23 0,-2 1-25 16,-1 1-18-16,1 7-8 0,-1 7 5 0,-2 5 14 15,-3 7 13-15,-2 5 7 0,0 5 1 16,-2 5-1-16,-1 0-1 0,2 3 2 0,-4 3 1 0,1 2 0 16,-3 1 1-16,2-1-2 0,-1 0-8 0,2-4 4 15,2-2-3-15,6-3-3 0,2-6 7 0,5-1-8 16,0-5-2-16,4-4 1 0,3-3 0 15,4-1 3-15,2-5 3 0,2 0 2 0,2-4-3 16,3-1 6-16,3-4-1 0,1-3 1 0,7-4 3 16,3 0-9-16,4-6-6 0,4-7-14 15,0-5-16-15,3-3-4 0,1-5-5 0,-1-5 7 16,-2-3 11-16,-3-1 13 0,-1-4 11 0,-7-1 12 16,-3 1 13-16,-3 2 10 0,-4 1 15 15,-7 5 10-15,-2 3 2 0,-4 5 4 0,-5 6-4 16,-3 3-2-16,-1 5-4 0,-1 4-14 0,-8 2-23 15,-1 3-21-15,-7 0-13 0,0 9-7 0,-5 5 11 16,-4 7 8-16,-3 6 4 0,-2 5 10 16,0 4 4-16,0 4 2 0,0 4 5 0,2 4-7 15,3 2-3-15,5-2 1 0,6 0-4 0,5-5-1 16,6-5-3-16,4-8-3 0,5-3-4 0,6-4 6 16,7-3 2-16,4-2 2 0,4-5 8 0,5-2-6 15,4-4 0-15,4-5-3 0,2-2-8 0,2-2-10 16,6-8-16-16,3-5-27 0,4-2-42 15,4-5-67-15,2-3-103 0,-15 6-250 16,-14 6-917-16</inkml:trace>
  <inkml:trace contextRef="#ctx0" brushRef="#br0" timeOffset="20217.2927">19497 3614 1167 0,'0'0'141'0,"0"0"-1"0,0 0 23 0,0 0 0 15,0 0-35-15,0 0-24 0,0 0-23 16,0 0-6-16,0 0 0 0,0 0-15 0,0 0-19 16,0 0-28-16,0 0-27 0,-19-58-18 0,18 58-7 15,1 3 3-15,0 1 16 0,0 3 19 16,0 4 16-16,0 1 9 0,-1 6 3 0,1 2 0 15,-3 5 0-15,-2 1-3 0,1 5-4 0,-2 1-2 16,0 4-2-16,-3 1-2 0,1 1 0 0,-1-1 0 16,-2 2-3-16,3-5-2 0,1-2-4 0,3-6 0 15,-1-7-2-15,2-1 1 0,0-7-1 16,3-3 3-16,-1-3 7 0,1-3 15 0,0-2 20 16,0 0 23-16,0 0 16 0,0-2-2 0,0-6-25 15,0-7-31-15,1-7-30 0,5-7-17 16,-1-8-2-16,2-6 4 0,3-6 6 0,1-2 2 15,0-3 6-15,-1 4 4 0,-1 1 3 0,0 7 3 16,-3 6 6-16,1 7 5 0,-1 8 6 0,-1 7 0 16,-4 5-7-16,1 4-12 0,0 4-19 0,-1 1-15 15,2 1-1-15,-1 5 4 0,6 3 8 16,-1 3 9-16,2 5 1 0,-1 4 1 0,1 0 1 16,1 5 4-16,-1 1 0 0,1 0 2 0,1-1 0 15,-1 2-1-15,1-2 0 0,0-2 1 0,-1 0-2 16,0-4 1-16,1-1-1 0,-1-5-2 15,0-1 0-15,2-3 1 0,-2-3 2 0,0-3 2 16,1-4 5-16,-1 0 1 0,2-5 6 0,2-5 2 16,0-4 0-16,2-4-1 0,4-3-2 0,-3-3-5 15,3-3 2-15,-1-4-5 0,-1 0-2 16,1-1 0-16,-4 1-3 0,0 3-1 0,-3 6 0 16,-2 5 0-16,-1 7-5 0,-4 3-7 0,-2 6-10 15,-2 1-16-15,-1 0 5 0,0 7 4 16,0 4 11-16,0 4 15 0,0 6 2 0,0 7-2 15,0 3 2-15,-3 4 0 0,1 2 0 0,0 3 2 16,2 0-4-16,0 3-9 0,2 0-18 0,3-1-24 16,4 0-22-16,-1-5-15 0,6 1-12 15,2-6-7-15,7-5 2 0,0-3 12 0,6-7 23 0,3-6 25 16,3-4 20-16,0-7 14 0,1 0 10 16,0-9 6-16,0-5 7 0,-2-3 9 0,-3-3 4 15,-1-3 7-15,-4-1 6 0,-2-3 2 0,-4-1 6 16,-4-2 7-16,-5 1 8 0,-5 0 23 15,-3 3 24-15,-3 3 9 0,-4 2-2 0,-6 3-21 16,-3 4-31-16,-3 2-27 0,-1 4-19 0,0 1-19 16,-3 3-8-16,0 3-3 0,0 1-2 0,-1 1 1 15,0 7 2-15,2 2-2 0,-2 4 4 16,3 1 2-16,-2 4 1 0,4 0 3 0,3 3 0 16,2 0-1-16,1-2-1 0,4 0 2 0,1-2 1 15,3-1 0-15,1-3 1 0,1-3-4 16,0 1-2-16,2-6-1 0,3-1-2 0,1-2 3 15,4-2 5-15,-1-1 7 0,3-1 7 0,5-5 8 16,0-2 2-16,3-6 0 0,1-1-1 0,-2-2-4 16,0 2-3-16,-2-2 0 0,-2 3-3 0,-4 4-1 15,-3 4-2-15,-2 2-4 0,-4 2-4 0,-1 2-9 16,0 0 2-16,-1 6 0 0,2 1 10 16,1 5 6-16,-2 4 0 0,0 2 2 0,-1 6-4 15,2 2 3-15,1 1-1 0,1 2-2 0,-2 0 1 16,6 0-2-16,-1 1 0 0,2 0-3 0,4-4-5 15,2-1-8-15,5-6-6 0,4-5 1 16,1-6 2-16,5-5 11 0,1-3 7 0,-1-7 0 16,3-7 2-16,2-4-5 0,0-6-2 0,1-3-1 15,-2-5 3-15,-2-2 0 0,-1-3 2 16,-2-5-3-16,0-4-12 0,-5-4-13 0,2-5-13 16,-5-5-11-16,-3-2 8 0,-4-2 11 0,-2 0 17 15,-3 1 20-15,-7 2 24 0,-2 6 34 0,0 6 28 16,-2 8 16-16,-6 6-2 0,0 7-18 15,2 7-18-15,-3 6-17 0,4 8-12 0,0 2-23 16,3 4-30-16,-2 1-41 0,0 4-6 0,-1 6 7 16,-2 9 18-16,-3 7 33 0,-4 4 0 15,0 6 3-15,2 3-1 0,0 6 2 0,-2 0 2 0,2 5-3 16,1 0 1-16,1 1-1 0,3-1-5 0,2-3 6 16,4-3-4-16,1-4-1 0,3-3-1 15,8-5-1-15,6-5 2 0,3-3-1 0,1-2 5 16,4-2-4-16,4-6 0 0,6-1 3 0,0-4-4 15,5-5 8-15,0-4 2 0,1 0 0 16,4-7 0-16,0-4 1 0,1-5 1 0,-1-5-2 16,0-3 4-16,0-3-6 0,-3-1 0 0,-1-2 1 15,-8-2-2-15,-4 4 5 0,-4-1 4 0,-9 4 7 16,-5 1 9-16,-4 3 0 0,-6 1 0 16,-1 3-6-16,-9 1-4 0,-2 6-5 0,-4 1-2 15,-2 5-3-15,-3 4-5 0,-1 3 3 0,-4 10-3 16,1 5 0-16,-3 8 3 0,2 5-4 15,-1 6 1-15,4 3-3 0,3 3 3 0,7 2-3 16,1 1-1-16,6-3 0 0,5-2-10 0,2-6 2 16,10-4-6-16,4-3-5 0,9-5 4 0,4-4-3 15,4-3 0-15,5-4-4 0,3-2-14 0,2-4-24 16,7-4-39-16,-1-2-44 0,1-2-53 16,-1-6-53-16,-1-5-98 0,-11 3-113 0,-14 2-604 0</inkml:trace>
  <inkml:trace contextRef="#ctx0" brushRef="#br0" timeOffset="20581.2056">19246 4610 1927 0,'0'0'21'0,"0"0"4"16,-123 40 12-16,91-26 3 0,9 2-15 0,10-5-21 16,5-2-19-16,8 0-4 0,4-2 16 0,11-3 22 15,8 1 32-15,9-3 20 0,8 0 1 0,12-2-1 16,9-6-12-16,14-5-10 0,9-3-7 0,11-3-5 16,6-3-1-16,8 0 1 0,6-4 2 15,8-1 3-15,5 0 0 0,6 0 2 0,5-3-2 16,3-1-5-16,5 1-5 0,3-2-2 0,-1-1 1 15,0 2-3-15,-3 0-1 0,-4 2-1 16,-6 2 1-16,-7 3-1 0,-12 4 2 0,-8 2-5 16,-15 4-7-16,-12 5-2 0,-13 3-5 0,-16 3-5 15,-13 1 1-15,-11 1-13 0,-14 5-31 0,-10 0-43 16,-8 4-52-16,-16 1-89 0,-2-2-218 16,3-2-1124-16</inkml:trace>
  <inkml:trace contextRef="#ctx0" brushRef="#br0" timeOffset="21911.8097">2371 6611 1912 0,'0'0'28'16,"0"0"11"-16,0 0-16 0,0 0-36 0,0 0-29 16,0 0-12-16,0 0 11 0,0 0 34 15,0 0 15-15,0 0 3 0,0 0 0 0,0 0 0 16,99 77-4-16,-74-52-2 0,3 1-1 0,2 3 1 15,-1 0 5-15,2-1 0 0,-1 0 1 0,2-2 2 16,0-2-2-16,0-4 2 0,4-4 4 16,-2-4 7-16,4-5 16 0,-1-7 19 0,0-1 15 15,3-12 13-15,0-7 5 0,2-7-4 0,-2-6-8 16,5-4-10-16,0-7-12 0,2-1-10 0,-1-7-8 16,3-1-8-16,-2-4-7 0,0-1-4 15,-1 0-5-15,-1 0-5 0,-3 6-1 0,-3 4-4 16,0 5-6-16,-4 6-1 0,-3 6-9 0,-3 6-14 15,-2 5-14-15,-5 5-32 0,-3 6-42 0,-5 5-69 16,1 4-83-16,-7 2-83 0,-6 9-104 0,-2 0-197 16,0-3 19-16</inkml:trace>
  <inkml:trace contextRef="#ctx0" brushRef="#br0" timeOffset="22239.7064">2464 6736 2289 0,'0'0'0'16,"0"0"-10"-16,0 0-5 0,0 0 1 0,0 0 7 16,0 0 6-16,0 0 7 0,122-16 1 15,-88 31 3-15,1 6-1 0,0 5-3 0,3 5-1 16,1 2 1-16,0 4-1 0,0 3-1 0,1 0 1 15,0-1 3-15,3-2 2 0,-2 1 4 0,-1-6-5 16,0-3 0-16,1-6-2 0,-2-5-4 16,1-6 4-16,-1-6 3 0,0-6 4 0,-2 0 14 0,-3-11 19 15,0-4 21-15,1-7 15 0,-1-6 5 16,4-7-15-16,2-10-19 0,2-5-17 0,3-8-17 16,1-7-11-16,2 0-24 0,-3-4-36 0,2 0-67 15,-6 4-75-15,-2 3-89 0,-6 7-126 0,-9 15-182 16,-8 15-656-16</inkml:trace>
  <inkml:trace contextRef="#ctx0" brushRef="#br0" timeOffset="40273.1589">5403 5536 1548 0,'0'0'144'0,"0"0"-132"0,0 0-23 15,0 0-4-15,0 0-2 0,0 0 0 0,0 0 6 16,0 0 3-16,0 0 8 0,0 0 8 0,0 0 11 15,11 7 7-15,-8 0 5 0,1 3 12 16,-2 3 5-16,2 5 19 0,-1 1 9 0,-2 3 9 16,-1 5 1-16,0 2-11 0,0 1-11 0,-5 4-13 15,1 0-7-15,-2 1-6 0,0 0-5 16,-2 2-7-16,2 0-6 0,0 1-2 0,-2-1-3 16,2 0-3-16,-1-3 0 0,-1 0-5 0,0 0 0 15,2-1-1-15,-1-1 0 0,0-2-3 0,3-1-4 16,-3-2-10-16,5-2-19 0,-1-2-31 15,3-1-43-15,0-2-59 0,2-2-70 0,1-3-87 0,2 2-104 16,-1-6-170-16,0-5-16 0</inkml:trace>
  <inkml:trace contextRef="#ctx0" brushRef="#br0" timeOffset="40521.0439">5909 5821 2723 0,'0'0'50'0,"0"0"-9"16,0 0-2-16,0 0-1 0,0 0-22 0,0 0-18 15,0 0-13-15,0 0-14 0,0 0-10 0,0 0-13 16,0 0-8-16,0 0-14 0,0 0-39 0,0 0-66 15,0 14-128-15,5-1-239 0,-2-4-882 0</inkml:trace>
  <inkml:trace contextRef="#ctx0" brushRef="#br0" timeOffset="41238.2418">5116 8449 677 0,'0'0'593'0,"0"0"-474"0,0 0-5 15,0 0-8-15,0 0-44 0,0 0-10 0,0 0-1 16,0 0-4-16,0 0-4 0,0 0 0 0,0 0 2 16,0 0 1-16,0 0-2 0,0 0-2 15,-8-57-6-15,8 39-6 0,0-3-8 0,0-3-4 16,7-3 0-16,-3 0 3 0,4-2 0 0,2 2 1 15,0 0 0-15,0 3-3 0,2 2 1 0,-1 3-5 16,2 6-7-16,-2 2-2 0,2 3-4 16,-1 3-1-16,2 3 1 0,2 2-3 0,-3 0 0 0,5 7 1 15,-4 4 2-15,2 4 0 0,-3 3 3 16,1 5 1-16,-4 3 2 0,-2 3 2 16,-3 4 3-16,-3 4 2 0,-2 1-1 0,0 5-3 15,-3 0-1-15,-6 4-2 0,-4-1 1 0,-2 4 0 16,-1 0-3-16,-4 2 1 0,-1 2-1 0,-4 0 4 15,2 3 0-15,-5-2 3 0,2 0 5 16,0-5 2-16,2-2 14 0,4-6-3 0,3-3-4 0,3-5-4 16,2-4-16-16,5-4-1 0,2-4-6 15,5-4-2-15,0-2-4 0,5-4-2 0,6-2-2 16,3-4-4-16,4-3 0 0,5-3-7 16,5-4-10-16,4-8-19 0,4-3-32 0,1-6-39 0,3-4-41 15,0-2-51-15,1-1-65 0,0 0-112 16,-10 9-210-16,-11 5-103 0</inkml:trace>
  <inkml:trace contextRef="#ctx0" brushRef="#br0" timeOffset="41478.5623">5993 8799 2965 0,'0'0'-12'0,"0"0"-16"0,0 0-7 16,0 0-23-16,0 0-53 0,0 0-54 0,0 0-69 16,0 0-91-16,0 0-145 0,0 0-370 0,0 0 153 0</inkml:trace>
  <inkml:trace contextRef="#ctx0" brushRef="#br0" timeOffset="42276.0416">4879 11864 1859 0,'0'0'16'0,"0"0"-2"15,0 0 13-15,0 0 0 0,0 0-8 0,0 0-9 16,0 0-7-16,0 0 2 0,0 0 13 0,0 0 16 16,0 0 16-16,0 0 8 0,0 0-4 15,-55-105-10-15,55 93-12 0,0 0-11 0,4-2-8 16,3 0-5-16,2-1-3 0,3-1-2 0,2 1-1 0,2 0-2 15,3 1-2-15,3-1-3 0,5 4 1 16,-1 1-3-16,1 1-1 0,2 4 2 0,-4 2-1 16,0 3-2-16,-2 0-8 0,-2 8-9 0,-4 3-7 15,-3 2-3-15,-5 1 5 0,-1 5 4 16,-7 2 11-16,-1 5 12 0,-2 2 9 0,-8 1 6 16,-4 5 2-16,0-2-1 0,0-2 5 15,-2 1 14-15,3-6 15 0,3-4 13 0,2-5 3 16,3-4-17-16,3-4-17 0,2-3-19 0,0 1-10 15,5-1 1-15,4 1-1 0,2-2 3 0,9 1 2 16,1-2-2-16,3 0-4 0,3 1-1 0,2 0 1 16,-1-1-6-16,1 3 3 0,-3 0-6 15,-3 3-3-15,-4 0 2 0,-1 4-1 0,-7 0 7 16,-1 3 4-16,-8 3 6 0,-2 3 7 0,-2 2 7 16,-10 5 5-16,-5-1 1 0,-4 3 3 0,-4 0 0 15,-3 2 1-15,-6 1 5 0,-1 0-4 16,-1 0-2-16,0-1-6 0,1-1-11 0,0-2-2 15,4-2-11-15,-1-3-22 0,6-4-40 0,3-3-58 16,3-5-74-16,6-5-100 0,6-3-193 0,0-5-717 0</inkml:trace>
  <inkml:trace contextRef="#ctx0" brushRef="#br0" timeOffset="42523.3797">5676 11971 3128 0,'0'0'15'0,"0"0"-20"0,0 0-14 16,0 0-20-16,0 0-6 0,0 0-7 0,0 0 4 15,0 0 9-15,0 0-4 0,0 0-20 0,0 0-31 16,0 0-61-16,0 0-72 0,0 0-83 15,113-89-144-15,-105 89-191 0,-3 0-260 0</inkml:trace>
  <inkml:trace contextRef="#ctx0" brushRef="#br0" timeOffset="43038.7826">5256 14632 0 0,'0'0'0'0,"0"0"0"16,0 0 0-16,0 0 0 0,0 0 0 0,0 0 0 16,0 0 0-16,0 0 0 0,0 0 0 15,0 0 0-15,0 0 341 0,54-121 31 0,-53 113-25 16,-1 3-19-16,1 2-48 0,-1 2-51 0,0 0-46 15,3 1-47-15,-3 0-35 0,0 0-31 16,1 0-23-16,-1 1-18 0,3 2 1 0,-2 4 10 16,2 5 17-16,3 8 17 0,-2 7 2 15,3 6-8-15,3 10-13 0,-1 8-11 0,-1 6-5 16,2 9-5-16,-1 3-7 0,-1 4-6 0,0 3-5 16,2-2-6-16,-4 1 1 0,-2-3 2 0,1-1-4 15,-1-4 1-15,-3-6-8 0,1-3-1 0,1-10 1 16,-3-10-3-16,0-6 3 0,0-5-3 15,0-6-3-15,0-4-7 0,0-3-20 0,-3-6-27 0,3-3-47 16,-1-4-46-16,0-1-40 0,0-6-55 16,0-8-123-16,-1 0-265 0,0 3-668 0</inkml:trace>
  <inkml:trace contextRef="#ctx0" brushRef="#br0" timeOffset="43332.5314">5272 14586 1728 0,'0'0'167'0,"0"0"-7"16,0 0-15-16,0 0-62 0,0 0-40 16,0 0-36-16,0 0-11 0,0 0 0 0,0 0 9 15,0 0 10-15,0 0 10 0,0 0 17 0,0 0 6 16,0 0 6-16,-22-4 3 0,12 20-11 16,-1 5-5-16,-7 5-7 0,1 4-11 0,-4 4-4 15,-2 3-2-15,0 3-6 0,2 3-2 0,-2-1-3 16,1 1-4-16,3-3 0 0,-1-1 1 0,4-1-1 15,1-6 1-15,5-2-3 0,2-5 1 16,1-5-1-16,5-2-2 0,2-4 1 0,0 0-5 16,3-1 0-16,8-2-5 0,3-3-2 0,6-1-1 15,5-4-10-15,6-3-10 0,7-1-31 16,3-8-48-16,7-3-63 0,2-6-91 0,5-2-143 0,-13 8-241 16,-13 1-346-16</inkml:trace>
  <inkml:trace contextRef="#ctx0" brushRef="#br0" timeOffset="43749.4616">6194 15334 1888 0,'0'0'194'16,"0"0"7"-16,0 0 1 0,0 0-54 16,0 0-29-16,0 0-25 0,0 0-8 0,0 0-5 15,0 0-3-15,0 0-5 0,0 0-16 16,0 0-10-16,0 0-17 0,0 0-12 0,-26-33-5 0,26 32-9 16,0 1-1-16,0-1-5 0,0 1-1 0,0 0-10 15,0 0-22-15,0 0-27 0,0 0-50 16,5 0-71-16,4 3-126 0,-4 0-300 0,1 1-973 0</inkml:trace>
  <inkml:trace contextRef="#ctx0" brushRef="#br0" timeOffset="45891.2868">18372 5797 399 0,'0'0'37'15,"0"0"-48"-15,0 0-3 0,0 0 12 0,0 0 10 16,0 0 7-16,0 0 7 0,0 0 32 0,0 0 59 16,0 0 51-16,0 0 43 0,0 0 1 0,26-108-23 15,-26 107-15-15,2-1-28 0,-2 1-13 0,0 1-17 16,0 0-21-16,0 0-16 0,2 0-18 15,-2 0-22-15,0 0-26 0,0 0-16 0,0 0-24 16,0 1-22-16,0 2-1 0,1 5 8 0,2 2 20 16,-1 4 28-16,2 8 11 0,0 5 2 15,-2 3-3-15,1 6 0 0,-2 5-7 0,2 2 6 16,-3 3-1-16,1-2 1 0,-1 3 5 0,0-2-3 16,0-1 0-16,0 0-7 0,1-5-6 0,2-2-7 15,-2-4-9-15,4-1-19 0,-2-3-44 16,-1-1-33-16,0-3-27 0,2 1-46 0,-3-4-40 15,0-2-71-15,1-4-114 0,-1-4-149 0,-1-6 495 16</inkml:trace>
  <inkml:trace contextRef="#ctx0" brushRef="#br0" timeOffset="46125.5896">18644 6139 2198 0,'0'0'314'0,"0"0"-273"0,0 0 16 16,0 0 10-16,0 0-13 0,0 0-14 0,0 0-24 15,0 0-21-15,0 0-5 0,0 0-6 16,0 0-2-16,28-116-2 0,-19 115-6 0,-3 1-6 16,2 0-18-16,1 2-34 0,-2 4-32 0,-1 2-32 15,-1 4-18-15,-1 4-13 0,-1 3-60 16,-2 5-102-16,0-5-143 0,-1-4-345 0</inkml:trace>
  <inkml:trace contextRef="#ctx0" brushRef="#br0" timeOffset="46739.6926">18455 8429 708 0,'0'0'504'0,"0"0"-361"0,0 0 21 0,0 0-7 16,0 0-36-16,0 0-30 0,0 0-27 0,-25-136-14 15,23 118 2-15,1-1 8 0,0 2 7 0,1 0 0 16,0 2-9-16,0 0-18 0,0 1-21 0,4 0-15 15,3 1-11-15,3 1 1 0,2 0 2 16,2 2-2-16,4 1 2 0,-1 2-5 0,2 2 0 16,-3 3-1-16,2 2-2 0,-1 0 3 0,-1 8-1 15,-2 3 0-15,-1 4-2 0,-4 5 4 16,-4 4 1-16,-2 5 9 0,-3 5 7 0,-4 2 2 16,-6 6 6-16,-5 3-5 0,-4 3-2 0,-2-1 0 15,-2 0-1-15,-3-1-1 0,4-2-2 0,-1-1-2 16,0-2 2-16,4-2 0 0,0-2 2 0,1-2-3 15,2-1-4-15,1-4 3 0,4-3 1 16,1-2 5-16,1-4 3 0,4-4-2 0,2-3-5 16,3-2 0-16,0-2-2 0,8-2-1 0,3 1 10 15,1-4 0-15,6 0 4 0,1-3 5 16,4-2-6-16,4 0-1 0,4-4-6 0,1-4-12 16,3-3-8-16,3-1-11 0,2-3-22 0,0 0-43 15,-1 0-59-15,0 1-92 0,-2-1-124 0,-4 2-110 16,-8 5-211-16,-11 3 214 0</inkml:trace>
  <inkml:trace contextRef="#ctx0" brushRef="#br0" timeOffset="47080.8485">18950 8700 1419 0,'0'0'136'15,"0"0"9"-15,0 0 4 0,0 0-23 16,0 0-37-16,0 0-43 0,0 0-44 0,0 0-33 16,0 0-12-16,0 0 2 0,0 0 10 0,0 0 11 15,0 0 1-15,0 0-22 0,14-17-43 16,-11 27-50-16,-1 1-78 0,-1 5-116 0,-1-4-166 16,0-2-140-16</inkml:trace>
  <inkml:trace contextRef="#ctx0" brushRef="#br0" timeOffset="47778.0477">18781 10676 2226 0,'0'0'-11'0,"0"0"-25"16,0 0-5-16,0 0 5 0,0 0 18 15,0 0 21-15,0 0 6 0,0 0 4 0,0 0 13 16,0 0 3-16,0 0 5 0,87 143-6 16,-76-109-2-16,-1 3 2 0,0 1-3 0,-1 1 5 15,-3 1-6-15,-2 2-2 0,0 1-3 0,-3-1 10 16,-1-1 5-16,0 1-2 0,0-4-2 15,0-4-16-15,0-5-8 0,0-6-4 0,0-7-4 16,5-5 2-16,-4-6-7 0,1-2-5 0,1-1-7 16,-2-2-7-16,-1-2-5 0,3-7-30 0,-2-9-45 15,1-5-59-15,2-6-47 0,-1-1-9 0,-3-3-3 16,0 1 6-16,0-3 12 0,-5 2 27 0,-2-1 53 16,1 2 68-16,-1 4 63 0,2 2 37 15,-1 2 19-15,2 3 1 0,1 4-15 0,2 2-19 16,1 4-27-16,0 4-28 0,2 2-19 0,4 5-7 15,0 0-4-15,4 0-5 0,-3 7-15 0,2 2-47 16,1 3-136-16,-3-5 46 0,-1 1 214 0</inkml:trace>
  <inkml:trace contextRef="#ctx0" brushRef="#br0" timeOffset="48394.5977">18479 10830 1827 0,'0'0'36'15,"0"0"-25"-15,0 0-17 0,0 0-4 0,0 0-5 16,0 0 10-16,0 0 2 0,0 0 2 0,0 0 3 16,118-29 5-16,-94 29 4 0,-1 4-3 15,4 2 2-15,-1 1 0 0,2 1-1 0,-2 3-1 16,-1-1-3-16,-4 3-2 0,-1 0-2 0,-2 1 3 15,-5 2 2-15,-2 1 2 0,-1 0 4 0,-2 1 0 16,-6 2 2-16,1 1 4 0,-3 1 5 16,0 1 4-16,-5 1 3 0,-3 0-2 0,-2 1-4 15,0-3 0-15,0 0-1 0,1-2-2 0,-2-1-3 16,4-2-7-16,-1-5-9 0,2 2-2 0,2-4-4 16,2-3 1-16,1 0-3 0,1-4-4 0,0-1 1 15,2 1 3-15,2-1 6 0,4 0 8 16,3 0 5-16,-1-2-1 0,5 1-1 0,-1-1-4 15,3 0-4-15,-2 1-2 0,2 1-2 0,-2 2 0 16,4 1-3-16,-3 1 1 0,1 1 1 0,1 3 1 16,-3 0 3-16,-1 0 0 0,-2 3 3 15,-4 1 2-15,-1 1 5 0,-2 0 11 0,-5 2 10 16,0 1 6-16,-6 2 5 0,-4 2-7 0,-3 1-5 16,-4 1-4-16,-3 0-4 0,-1-1-2 0,-4 0 0 15,-1 1-4-15,-2-1-4 0,-1-2-3 16,0 2-5-16,-1-1-5 0,-1-1-17 0,1-1-32 15,1-1-57-15,4-1-86 0,-2 0-116 0,2 2-177 16,6-6-216-16,8-5-49 0</inkml:trace>
  <inkml:trace contextRef="#ctx0" brushRef="#br0" timeOffset="49294.2657">18915 13779 1474 0,'0'0'209'0,"0"0"-190"16,0 0 25-16,0 0 21 0,7 134 2 15,-1-93-11-15,2 3-14 0,1 1-13 0,1 3-3 16,2 1 10-16,-2 4-4 0,2 2-2 0,-4 3 0 16,0 1-8-16,-2-1 8 0,-1-1 2 15,0-1 2-15,-1-4 2 0,-1-2 6 0,0-4-4 16,1-1 0-16,1-2 3 0,0-1-7 0,0-2-6 16,2-7-10-16,-1-2-12 0,2-6-6 0,2-3-1 15,0-4-5-15,-1-3-15 0,-2-1-20 0,0-5-23 16,0-3-17-16,-4-4-5 0,1-2 5 15,-1-3 11-15,-2-9-10 0,0-5-24 0,-1-5-28 0,0-5-5 16,0-2 26-16,-1-4 42 0,-2-2 41 16,0-1 21-16,-2-1 12 0,2 0 10 0,1 0 4 15,2 2 6-15,0-1 2 0,0 4 0 0,1 0 1 16,3 2-2-16,-1 1-2 0,4 1-5 16,-1 1-3-16,1 3 3 0,1 0 5 0,-2 4 16 15,-2 2 17-15,0 4 13 0,-2 2 7 0,-2 3-7 16,0 2-1-16,0 1-9 0,-1 1-9 15,-4 2-9-15,-4 1-20 0,0 0-12 0,-4 2-12 16,-4 0-3-16,-2 7-3 0,-6 3 3 0,-5 1 1 16,-1 4-1-16,-3 1 6 0,-3 3 2 0,-1-1 5 15,0 3 7-15,0 1 5 0,1 0 3 16,2 2 0-16,2-2-3 0,3 5-7 0,5-1-4 16,2-2-6-16,6 1-3 0,3-2-1 0,5-2-3 15,2-4-3-15,6-2-4 0,1-4-2 0,1 0-1 16,8-3 3-16,6-2 8 0,2-3 3 15,8-3 3-15,5 0 1 0,6-6-4 0,6-5-11 16,7-4-33-16,4-3-43 0,5-4-60 0,1-1-84 16,1-2-118-16,-11 6-195 0,-18 8-376 15</inkml:trace>
  <inkml:trace contextRef="#ctx0" brushRef="#br0" timeOffset="49508.4641">19525 14607 2523 0,'0'0'61'16,"0"0"-28"-16,0 0-7 0,0 0-9 0,0 0-29 16,0 0-19-16,0 0-15 0,0 0-4 0,0 0 4 15,0 0-3-15,0 0-24 0,0 0-65 0,0 0-108 16,0 0-181-16,4-104-306 15,-3 102-76-15</inkml:trace>
  <inkml:trace contextRef="#ctx0" brushRef="#br0" timeOffset="49906.7071">19615 11323 2692 0,'0'0'39'0,"0"0"13"0,0 0 6 0,0 0-8 15,0 0-12-15,0 0-21 0,0 0-17 16,0 0-11-16,0 0-3 0,0 0-5 0,0 0-7 15,0 0-21-15,0 0-44 0,-1-25-71 16,3 34-97-16,-2-1-196 0,2-2-898 0</inkml:trace>
  <inkml:trace contextRef="#ctx0" brushRef="#br0" timeOffset="58848.9845">7212 5568 499 0,'0'0'107'0,"0"0"-107"0,0 0-20 0,0 0-39 16,0 0-75-16,0 0-63 0,0 0 1 16,0 0 196-16,0 0 0 0,0 0 0 0,0 0 0 15,25-118 0-15,-22 109 0 0,-1 0 0 0,-1 4 0 16,-1 1 81-16,0 1 219 0,0-1-53 0,0 0-33 16,0 2-18-16,-2-1-12 0,1 1-14 15,0 1-28-15,0 0-29 0,0 0-30 0,-3-1-15 16,3 2-12-16,0 0-15 0,0-1-1 0,-1 0-5 15,-3 0 0-15,2 0 4 0,1 0 0 0,-3-1-1 16,2 1 0-16,1 0-2 0,-4 0 2 0,4 1 2 16,-2 0-1-16,-3 0-3 0,4 0-6 0,-3 0-6 15,0 0-5-15,1 0-1 0,-5 2-6 16,2 2 0-16,2 0-1 0,-4 2-4 0,-2 1 1 16,0 1 0-16,-1 3-2 0,2 1 1 0,-1 1 0 15,-3 1-1-15,3 1 1 0,-1-2 2 0,-2 3-6 16,3 0-1-16,0-1-3 0,1 0 0 15,0 2-1-15,1-1 0 0,1 1-2 0,0 0 0 16,-1 3-1-16,2 2 2 0,3 1 0 0,-2 2 1 16,-1 2 3-16,5-1-2 0,-2 3 1 15,0 0 4-15,2 1-1 0,-2 0 1 0,3-1 1 16,-1 2-5-16,0 1 0 0,1-3-1 0,1 0 0 16,1-1 0-16,0 0 1 0,0-2 1 0,5 2 0 15,0 0-3-15,3-1 3 0,0 1 0 16,3-2-2-16,1 0 3 0,0-3-3 0,5 1-1 15,-3-2 0-15,4-1 1 0,-3 0 1 0,2-1 1 16,3-2 0-16,-1-1-4 0,2-2 4 0,-1-1-2 16,2-4 0-16,3-2 3 0,-1-2-4 15,-1-3 1-15,5-3 1 0,-2 0-3 0,-1-6 3 16,2-5-2-16,-3-1 1 0,3-4 1 0,-4-3 1 16,1-3 4-16,3-1 0 0,-4-2 4 15,3-4-2-15,-4-2 1 0,-1-2-1 0,0-4 0 0,-2-2-1 16,0-3-1-16,-5-1-1 15,3 0-2-15,-6-2 0 0,0 0-2 0,-2-2 0 0,-7 2 5 16,-2 1-1-16,0 2 4 0,-4 2 3 0,-5 0-6 16,-3 4 6-16,-3 1 5 0,1 4 4 0,-3 5 14 15,1 4 7-15,0 3 1 0,-3 4-5 16,4 3-8-16,-2 1-14 0,-1 2-3 0,5 3-6 16,-4 3-8-16,5 0 0 0,1 3-4 0,0 0-5 15,1 0-6-15,1 6-7 0,-2 2-2 16,1 3 0-16,1 1 6 0,0 4 1 0,3 3 4 15,-1 1 2-15,-1 2-3 0,3 3 7 0,-3 1 2 16,2 2 3-16,3-2 8 0,1 1-5 0,1-1-3 16,1-2 2-16,0-2-5 0,3 0 7 0,0-1 2 15,4-2 1-15,3 1 1 0,-2-1-4 16,2 2 2-16,2 1 0 0,-1 0 3 0,0 0-1 16,5 1-2-16,-3 1 1 0,0 0-1 0,1 2 0 15,-1-1 0-15,-2 1 1 0,-2 3-2 16,1 1 4-16,-2 2 1 0,-3 1-1 0,2 0 4 15,-5 2-4-15,0-2 2 0,3 0-2 0,-4 2-1 16,1-2 0-16,-1-1 0 0,0 0-2 0,0 0 1 16,3-4 1-16,-2 0-5 0,0-3-9 15,-1-4-13-15,1-2-15 0,3-2-18 0,-3-2-14 16,0-2-18-16,3-2-16 0,-3-2-18 0,-1-2-39 16,-1-3-53-16,2-3-65 0,-1-1-70 0,2 0-116 15,-2 0-310-15</inkml:trace>
  <inkml:trace contextRef="#ctx0" brushRef="#br0" timeOffset="60629.7394">7828 6070 2224 0,'0'0'113'0,"0"0"-14"15,0 0-7-15,0 0-32 0,0 0-44 16,0 0-31-16,0 0-15 0,0 0 3 0,0 0 11 16,0 0 15-16,0 0 9 0,0 0-3 0,0 0-1 15,0 0-3-15,23 139 2 0,-16-112 0 0,-3 0-1 16,4-2 2-16,-5-1-1 0,4-2-1 16,-5-2-1-16,4-1-1 0,-3-1 2 0,-2-3 1 15,4-3-2-15,-1-1-1 0,-2-1-2 0,3-4 0 16,-2-3-2-16,-1-2 0 0,4-1 0 15,-2 0 1-15,5-7 3 0,0-7 0 0,2-3-7 16,2-6-9-16,4-6-14 0,1-3-10 0,-3-3 0 16,3-3 6-16,-2 2 11 0,-3 2 16 0,-3 3 6 15,-1 7 11-15,-3 6 15 0,0 5 11 16,-5 5 14-16,1 4 6 0,-2 4-4 0,0 0-11 16,0 0-15-16,0 4-21 0,-1 4-7 0,0 4-2 15,-2 5 2-15,-3 5 7 0,2 3 0 0,-3 1-3 16,4 2 0-16,-2 0-2 0,4-1-1 15,1-3-2-15,0 2 1 0,1-3-3 0,6 0-2 16,1-2-6-16,3-3-10 0,1 0-6 16,2-4-4-16,3-3 3 0,3-5 9 0,1-2 2 15,4-4 3-15,0-1 3 0,3-8-2 0,1-4 3 16,-2-6 2-16,4-1 4 0,2-4 3 0,-2-1 2 16,-4-1 3-16,1-1-2 0,-1 3 2 0,-6-2 0 15,0 2 2-15,-7 2 3 0,1 2 4 0,-5 3 11 16,-5 3 14-16,1 4 14 0,-5 2 13 15,-1 4 7-15,0 1-5 0,-6 2-13 0,2 1-17 16,-5 0-19-16,0 0-14 0,-1 1-10 0,0 5-4 16,-1 2-2-16,0 0 3 0,2 2 1 0,1 1-4 15,3 2-1-15,-3 0 0 0,5 1-2 0,-1-1 7 16,2-2 2-16,1 0 1 0,1 0 2 16,-1-3-4-16,1-1-4 0,0-2-1 0,0-3-1 15,0 0 2-15,0-2 5 0,0 0 4 0,0 0-4 16,1-3 1-16,-1-2-1 0,2-3 0 15,3-3 4-15,-2-1-1 0,4-2-2 0,-3 0 4 16,1 3 3-16,-2 1 1 0,-2 5 2 0,0 1 3 16,0 4-4-16,-1 0-5 0,0 0-11 0,0 0-15 15,0 4 11-15,1 3 8 0,3 3 13 16,-1 3 16-16,-1 1-6 0,5 3-2 0,-4 1-2 0,3 1-4 16,-2 1-3-16,4-2 0 0,0-1-2 15,-2-2-2-15,4-4-6 0,0-2-8 0,4-4 0 16,-1-5 3-16,1 0 9 0,3-10 9 0,1-3 2 15,3-3-1-15,-1-5 0 0,3-1-2 16,-1-5 1-16,-1-2 0 0,3-3 3 0,-3-1-2 16,-1-2 1-16,-2 1 3 0,0-6-4 0,-1-2 3 15,1-3 0-15,-5-3-4 0,-1-1 3 0,-3 0 1 16,-1 1 0-16,-4 1 3 0,0 2 2 16,-3 2-1-16,-1 1 1 0,0 5 3 0,-5 5 3 15,3 6 15-15,-2 6 17 0,-1 8 14 0,3 3 7 16,0 7-14-16,1 0-27 0,-2 2-36 15,3 2-27-15,0 6-6 0,0 4 6 0,0 8 17 0,-1 5 14 16,0 8 6-16,0 5-1 0,-2 5-3 16,-3 3-2-16,3 4 1 0,-3 2 1 0,1 1-1 15,-3 1 4-15,-1 2-3 0,4-3 0 16,-1-1-2-16,3-5-6 0,2-4 5 0,1-6-1 16,0-4-1-16,4-5 3 0,5-5-3 0,-1-3 1 15,4-6-2-15,-2-1 2 0,3-3-5 0,2-4-3 16,0-5-1-16,3-1-5 0,1 0 7 0,-2-7 2 15,2-4 2-15,0-3 11 0,0-5-7 0,0-2 2 16,-1-4 1-16,-3-2-3 0,2-3 3 16,-4-1 1-16,-1 0 1 0,0 2-3 0,-4 5 5 15,-1 3 1-15,-4 5 3 0,1 5 6 0,-2 3 2 16,-2 4 2-16,1 3-2 0,-1 1-7 16,0 0-12-16,0 1-15 0,0 3-6 0,0 4-3 15,0 2 12-15,1 5 9 0,2 3 5 0,3 4 3 16,-3 2-2-16,4 4 0 0,0 0 0 0,-1 0-6 15,4 1-3-15,-1-3-6 0,1-2-5 16,2-3-7-16,2-5 3 0,-1-3 0 0,0-3 4 16,4-5 11-16,-3-2-2 0,5-3 5 0,-1 0 2 15,3-5-2-15,0-7 7 0,1-6 3 16,4-3 1-16,-2-8 2 0,3-5-2 0,-3-7-3 16,0-6-4-16,1-3-1 0,-3-7-11 0,-1-3-6 15,-3-5-3-15,-3 0 1 0,-1 0 10 0,-5 1 8 16,-1 6 10-16,-3 5 12 0,-3 5 17 0,-2 10 17 15,0 4 10-15,0 8 1 0,0 7-10 0,0 7-13 16,0 5-12-16,0 5-15 0,-1 0-11 0,1 2-21 16,0 2-24-16,0 3-1 0,0 6 1 15,0 4 14-15,0 6 21 0,0 6 6 0,1 3 2 16,0 4 0-16,-1 3-1 0,0 3-3 0,0 2 2 16,-1 2 2-16,-1 2 1 0,-3-1 2 15,2 1-3-15,-2-3-1 0,0-2-1 0,4 0 1 16,1-7-1-16,0-4 1 0,0-3-3 0,8-4-2 15,-2-4 3-15,1-2-2 0,3-5 0 0,1-2 7 16,2-3-5-16,2-4 1 0,-2-3 0 16,5 0-3-16,-1-8 4 0,3-5 4 0,0-4 2 15,2-6-3-15,0-3 0 0,0-2-3 0,-4-1 0 16,0 0 6-16,-5 2-3 0,-3 3 1 16,0 6 2-16,-5 4-1 0,-1 6 5 0,-2 3 2 15,-2 4-2-15,1 1-9 0,-1 0-11 0,0 6-3 16,1 5 5-16,3 5 11 0,-1 7 7 0,3 3 1 15,1 5-4-15,2 3-8 0,2 0 2 0,2-1-7 16,0-1-12-16,1-3-9 0,2-2-12 16,-1-5-2-16,2-5 4 0,-1-7 9 0,1-4 10 15,1-5 10-15,-2-1 10 0,1-3 6 0,2-9 9 16,-1-5 3-16,2-5 0 0,1-7-2 0,0-3-6 16,1-2-3-16,0-3-5 0,0-2 2 0,-1 0-2 15,-3-1 0-15,-1 3 1 0,-4 3-3 16,-4 4 1-16,-4 8 1 0,-1 5 4 0,-2 8 10 15,-2 4 1-15,0 5-4 0,0 0-13 0,0 6-7 16,0 6-3-16,0 3 7 0,0 10 14 16,0 7 1-16,0 7 2 0,0 10-6 0,-3 4-1 15,-4 5 1-15,-3 5-1 0,0 4-1 0,-3 3-2 16,-3-1-5-16,2 4-6 0,-4 1-18 0,4-1-29 16,-4 2-43-16,2 0-53 0,0-3-63 15,1-7-76-15,0-4-57 0,3-12-38 0,2-12 73 16,0-11 114-16,1-9 119 0,0-9 110 0,-1-8-29 0,2 0-206 15,5-2-649-15</inkml:trace>
  <inkml:trace contextRef="#ctx0" brushRef="#br0" timeOffset="60876.7556">9534 5878 3143 0,'0'0'15'0,"0"0"-13"16,0 0-9-16,0 0-1 0,0 0-3 0,0 0 6 15,0 0 4-15,0 0-7 0,142-90-19 0,-98 73-36 16,6 1-55-16,0 0-58 0,1-2-60 0,-2 0-45 16,-1-3-39-16,-3 0-31 0,-2-2-17 15,-3 0-22-15,-4 0-47 0,-5 2 84 0,-4 0 353 0,-5 3 0 16,-7 6 0-16,-6 2 0 0,-4 4 0 15,-2 2 0-15</inkml:trace>
  <inkml:trace contextRef="#ctx0" brushRef="#br0" timeOffset="61066.3533">8976 5655 2727 0,'0'0'494'0,"0"0"-468"16,0 0-4-16,0 0-7 0,0 0-30 0,0 0-27 16,0 0-22-16,0 0-14 0,0 0-5 15,0 0-45-15,0 0-98 0,0 0-153 0,0 0-309 16,59 8-825-16</inkml:trace>
  <inkml:trace contextRef="#ctx0" brushRef="#br0" timeOffset="61635.867">7118 7332 2112 0,'0'0'110'0,"0"0"-28"0,0 0 7 0,0 0-8 15,0 0-47-15,0 0-53 0,0 0-31 0,0 0-2 16,0 0 22-16,0 0 32 0,0 0 8 0,0 0 5 16,0 0 0-16,95-30-2 0,-57 27 8 15,4-2 1-15,4 0 5 0,4-1 5 0,2 0 3 16,1-1 4-16,8-1 2 0,2 0-2 0,6 0-2 16,2-2-5-16,2 1-3 0,6 0-9 0,2 0 5 15,4 0-3-15,5 0 0 0,3 1 1 0,4-1-6 16,-1 1-2-16,4 1-3 0,0 0 3 15,0 1-6-15,1-1-1 0,1 0-1 0,-2 1-5 16,-3 0 3-16,0 1-1 0,-4 2 3 0,-6 0 3 16,-2 1-4-16,-8 2-1 0,-3 0-2 15,-9 0-4-15,-5 0 2 0,-8 2-1 0,-5 1 1 16,-7 0-1-16,-7 2 2 0,-6-1 0 0,-6 0-1 16,-8 0 3-16,-2 0-11 0,-7-1-11 0,-1-1-9 15,-3-1-7-15,0-1-1 0,0 0-2 0,0 0-13 16,-2 0-31-16,-1 0-45 0,1 0-66 15,0 0-81-15,-1-2-101 0,0 1-159 0,2 0-693 0</inkml:trace>
  <inkml:trace contextRef="#ctx0" brushRef="#br0" timeOffset="105471.937">6806 8459 0 0,'0'0'0'0,"0"0"0"0,0 0 0 15,0 0 94-15,0 0 73 0,0 0 2 16,0 0-18-16,0 0 4 0,0 0 7 0,0 0 11 16,0 0-8-16,0 0 0 0,2-26-12 15,0 26-20-15,-2 0-16 0,0 0-28 0,1 0-22 0,-1 0-19 16,0 0-11-16,0 0-3 0,0 0-3 15,0 0 3-15,1 0 3 0,-1 0 2 0,0 0-4 16,0 0 0-16,0 0-7 0,0 0-6 0,0 0-3 16,0 2-5-16,0-2-5 0,0 0-3 0,0 1-4 15,0-1-5-15,0 0-1 0,0 1-4 16,0 1 0-16,1 2 8 0,-1 0 7 0,2 3 8 16,1 3 7-16,2 0-3 0,-3 4-3 0,4-1 1 15,-3 5-2-15,0-1-2 0,2 1-1 16,-2 2-4-16,3-1-3 0,-2 2 1 0,2 0 0 15,-2 1-1-15,2 0 1 0,-3 0-1 0,2 2 0 16,1-1 2-16,-1 0-1 0,0 1 0 0,0 1 0 16,0 2-2-16,3-2 1 0,-1 3 2 0,-1-1-3 15,3 0-1-15,0-2 0 0,1-1-1 0,-1 0 0 16,0-2 4-16,-3 1-3 0,3-1-2 16,-2-1 1-16,-2-1 0 0,3-3 1 0,-1-1 2 15,-2-2-1-15,2-1-3 0,-4-1 0 0,3-2 1 16,-1 0-1-16,1 0 4 0,-3-2-3 15,2 0-2-15,-2-1 1 0,0 0-1 0,3 1 4 16,-3-1-2-16,1 0 0 0,0 1 0 0,-2-1 0 16,3-1-1-16,-2 1 1 0,-1-2 0 0,3 1-4 15,-3-2 3-15,0 1 0 0,3 0-1 16,-2-1 3-16,-1 0 0 0,-1-1-2 0,1 1 1 16,2-1-1-16,-3 0 0 0,1 0 1 0,-2-2 1 15,1 1-2-15,0 0 1 0,0-1 0 0,-1-1-1 16,0 0 5-16,2 0-2 0,-2 0 0 15,0 0 1-15,0 0-3 0,0 2 1 0,0-2 1 16,0 0 3-16,0 0-3 0,0 0 4 0,0 0-4 16,0 0 1-16,2 0 4 0,-2 0-3 15,0 0 3-15,0 0 1 0,0 0-4 0,0 0 1 0,1 0 1 16,-1 0-1-16,0 0 1 0,0-2 2 16,0 2-2-16,1 0-1 0,-1 0 2 0,0-1 1 15,0 1-1-15,0-2 3 0,0 2-4 0,0 0 3 16,0-1 0-16,0 1-1 0,1-1 3 15,-1 0-4-15,0-1-2 0,1-1 0 0,1-1-1 16,2-1-1-16,-2-2 0 0,0 1-2 0,0-1-2 16,3 0 0-16,-2-3 0 0,0 0-2 0,3-2 4 15,0-3-2-15,0 2-2 0,2-2 2 16,-2-2-2-16,0 0 0 0,4 0 4 0,-3 1 1 16,-3 0-5-16,4 1 3 0,-2-1-1 0,0 1-3 15,1-1 4-15,-3 1 0 0,4 1-2 0,0 0 3 16,-3 0-4-16,3 2 0 0,-1-2 3 15,-2-1 1-15,4 1-3 0,-1-2 2 0,0-1-3 16,-1-3 0-16,1-1 6 0,0-1-3 0,0-1 0 16,0 0 0-16,-1-1-3 0,2-1 2 0,0 0 3 15,0 1-1-15,-1 3-1 0,-2-1 0 0,2 1-2 16,2 1 1-16,-1-2 6 0,-1 3-6 16,2 2 3-16,-4-1 0 0,2 4-3 0,0 0 2 15,-1 1 0-15,-2 3 2 0,1 0-2 0,-2 2 0 16,-1 2 1-16,2-1-2 0,-2 0 7 0,-1 1-2 15,4 3 0-15,-5 0 2 0,0 0-6 16,0 1 7-16,0-1 1 0,-1 2 2 0,1 0 0 16,-1 1-2-16,0 0-1 0,0 0-2 0,0 0 4 15,0 0-5-15,0 0-1 0,0 0 0 0,0 0-9 16,0 0 4-16,0 0 0 0,0 0-3 16,0 0 4-16,0 0-2 0,0 0-3 0,0 0 0 15,0 0 3-15,0 0-1 0,0 0 1 0,0 0 1 16,0 0-3-16,0 0 1 0,0 0 1 0,0 0 0 15,0 0 1-15,0 0-1 0,0 0 0 0,0 0-1 16,0 0 1-16,0 0-1 0,0 0-1 16,0 0-1-16,0 0-8 0,0 0-3 0,0 0-4 15,0 0-11-15,0 0-3 0,0 0-19 16,0 0-24-16,0 0-32 0,0 0-39 0,0 0-36 16,0 0-46-16,0 2-57 0,3 3-94 0,-1-2-147 15,0 2-569-15</inkml:trace>
  <inkml:trace contextRef="#ctx0" brushRef="#br0" timeOffset="107206.2639">7797 8849 763 0,'0'0'168'16,"0"0"-14"-16,0 0-7 0,0 0-34 16,0 0-11-16,0 0-11 0,0 0-14 0,0 0-4 15,0 0-3-15,0 0 1 0,0 0 6 0,0 0 1 16,0 0 4-16,0 0-6 0,-5-80-10 0,3 76-15 16,1 2-12-16,-2-1-6 0,-2-1-5 15,2 1 2-15,-4 0 0 0,4 1 0 0,-4 1-5 16,2 1-2-16,-2 0-10 0,-4 0-6 0,2 0-2 15,-2 0-5-15,0 3 3 0,-2 1 5 0,-3 2 3 16,2-1 5-16,-3 1-5 0,0 0 1 16,3 3-2-16,-3 0 3 0,3 0-1 0,-2 2-3 15,2 2-4-15,0 1-7 0,-2-2-1 0,5 3 3 16,-1 1-1-16,0 1 2 0,2 2-2 16,-1 2-5-16,2 0 0 0,1 2-4 0,0-1 6 15,4 1-1-15,-2-3 1 0,5 1-3 0,0 0-2 16,1-1 3-16,0-2-1 0,1 0 2 0,1-3-2 15,6-1-5-15,0-2-3 0,-2-2-9 0,6-2 5 16,1-2-3-16,-1-2 0 0,2-1 1 0,2-3-5 16,1 0-2-16,-3-5 3 0,4-1 2 15,-5-5 0-15,5-1 1 0,-5-4 0 0,5-2 3 16,-5-2 9-16,5-2 6 0,-4-1 5 0,2-2 3 16,-3 1-2-16,2 0 0 0,-4-1 0 0,1 2 1 15,-2-1 0-15,-1 3-1 0,0 0 1 16,-3 2 4-16,2 4 2 0,-5 1 7 0,3 3 4 15,-4 3-1-15,0 3 1 0,1 3-1 0,-3 1-2 16,1 1 4-16,-1 0 3 0,0 0-3 16,0 0-4-16,0 1-9 0,0 1-3 15,0 2 4-15,-1 1 0 0,-2 2 5 0,1 4-2 0,1 2-4 16,0 1-4-16,-1 4-3 0,1 2 1 0,1 1 0 16,-3 2 0-16,3 1-4 0,0 3 2 15,0-1 0-15,0 1 2 0,0-2 3 0,5-2-6 16,-3-2-1-16,4-4-3 0,-1-3-1 0,2-4 1 15,-2-2-2-15,3-3-1 0,2-2 0 0,0-1 0 16,1-2 3-16,2 0 3 0,2-2 4 0,-1-4-2 16,4-5 0-16,0-2-1 0,0-2-5 15,0-4 2-15,2-2 0 0,-2-2-1 0,1-2 3 16,-2 0-3-16,-3-2 2 0,-1-2-1 0,2-3 4 16,-2-1 0-16,-1-3-3 0,-1-2 1 0,-1-7-5 15,1 1 7-15,-2-5 3 0,-1 1 4 16,-1-4 3-16,-3 1-1 0,3 1 8 0,-4 3 8 15,-1 4 15-15,2 6 10 0,-2 8 0 0,-1 6-4 16,0 7-12-16,-1 5-4 0,0 6-7 0,0 3-7 16,1 2-4-16,-1 0-12 0,0 0-9 15,0 0-8-15,0 2-9 0,0 2 3 0,-1 4 7 16,0 5 11-16,-1 6 12 0,0 6 5 0,-2 4 0 16,1 3-4-16,-3 3 3 0,1 0-9 0,-2 3 0 15,3 3 0-15,-3 0-2 0,0 1 0 16,1-1 1-16,-1 3 0 0,-1-4-1 0,4-1 3 15,-3-1 0-15,4-5 0 0,0-1-3 0,0-5-3 16,2-1-1-16,1-4 1 0,0 1 3 0,0-2 2 16,4 0-2-16,0-4 0 0,4-1-3 0,-3-3-1 15,3-3 2-15,1-2-4 0,0-2-1 0,-1-4-4 16,-2 0-2-16,2-2 2 0,2-2 6 16,-1-6 4-16,-1-2-1 0,3-4 3 0,-1-2-5 15,0-4 4-15,1-2 4 0,-2 1 0 0,-3-2 4 16,2 2-6-16,1 3-1 15,-5 1 0-15,2 7 1 0,-4 2 0 0,0 5 0 0,2 0-2 16,-4 3-4-16,1 0-2 0,-1 3 3 16,1 3 3-16,1 5 9 0,4 4 2 0,-2 2 0 15,1 2 0-15,-1 5-3 0,2 0-2 0,-2 1-2 16,5 0-1-16,-4 0-3 0,3-2 2 0,1-2-2 16,2-1 0-16,-2-3 3 0,1-1-3 0,1-4-1 15,-1-2-2-15,0-2 0 0,1-2-1 16,-2-1 1-16,1-4-1 0,1-1-2 0,-2 0 1 15,1-3 1-15,1-7 4 0,0-2 3 0,1-5-1 16,4-3-1-16,-4-6-5 0,0-1-4 0,-1-4 1 16,-1 0 2-16,1-1 3 0,-2 3 0 0,1 1 1 15,-1 2 0-15,0 1-1 0,1 3 1 0,0 1 0 16,-1 1-2-16,-1 4 3 0,1 3-1 16,-3 4 2-16,2 3 2 0,-4 2-2 0,3 2 0 15,-4 2-1-15,3 0-1 0,-4 0 0 0,4 6 2 16,-2 3 2-16,0 1 1 0,0 4 3 0,-1 2-2 15,4 3 1-15,-4 4 2 0,-1 1-3 16,2 2-1-16,-1 2-2 0,0 1-3 0,3 1 0 16,-2 2 2-16,5-3-2 0,1-1 0 15,0-3-1-15,5-3-2 0,-2-3 0 0,3-4-1 16,1-2 0-16,4-3 0 0,5-3-3 0,-2-5 1 16,2-2 0-16,3 0 1 0,0-6 1 0,3-6 1 15,1-4-1-15,0-4-6 0,6-3 1 0,-5-4 1 16,1-2 1-16,-5-1 5 0,-5 2 0 15,-1-2 1-15,-6 3 2 0,0-2 3 0,-7 2 4 16,-1 1 6-16,0 1 4 0,-8 2 3 0,2 1 3 16,-4 4 6-16,-2 2 7 0,-3 3 8 0,-4 5-3 15,-1 2-8-15,0 4-8 0,-4 2-9 16,-3 0-7-16,0 8 1 0,-5 7-3 0,2 2-3 16,-1 6 3-16,0 5 1 0,2 3-2 0,-1 3 2 15,6 2-2-15,1 2-4 0,3 0-2 0,3 1-3 16,2-2 2-16,3-4 1 0,2-2 0 15,4-7-4-15,2-1-1 0,9-4-3 0,0-3-3 16,4 0 1-16,5-3-4 0,2-2-9 0,3-5-11 16,2-2-18-16,1-4-19 0,5 0-22 0,-1-10-31 15,5-2-38-15,-1-4-41 0,0-3-41 16,1 1-72-16,-1-5-127 0,-11 7-222 0,-10 5 136 0</inkml:trace>
  <inkml:trace contextRef="#ctx0" brushRef="#br0" timeOffset="108520.276">10214 8482 192 0,'0'0'237'0,"0"0"22"15,0 0-29-15,0 0-46 0,0 0-30 16,40-121-10-16,-36 110-18 0,0 3-28 0,0 1-16 16,-2 3-19-16,5 2-8 0,-4 0-8 0,1 2-10 15,0 0-1-15,-1 4-3 0,2 7 9 0,-1 1 10 16,-1 8 8-16,3 5 10 0,-4 8 5 0,-2 6-3 15,0 7-7-15,0 6-11 0,0 3-10 16,-3 6-6-16,-5 4-7 0,-1 5 0 0,-1 4 0 16,-1 4-2-16,-1 3 1 0,0 1-4 0,-4-2-1 15,6-2-4-15,-1-5-3 0,7-7 1 0,-1-6-9 16,4-5-1-16,1-7-1 0,1-3-5 16,6-4 4-16,3-4-2 0,0-5-2 0,3-3-3 15,3-5-4-15,-1-5-3 0,5-5-4 0,0-6 3 16,1-3-8-16,5-5-1 0,-2-5-8 15,0-9-10-15,0-6-3 0,-3-8-9 0,-1-5-1 16,-4-5 2-16,-2-5 7 0,-5-5 9 0,-5-5 7 16,-4-6 10-16,0-3 3 0,-6-2 9 15,-4 0 9-15,-4 2 12 0,1 4 25 0,-5 6 18 16,-1 7 15-16,1 5 0 0,-3 5-9 0,1 4-15 16,-3 5-10-16,0 2-4 0,-1 5-9 0,0 1 0 15,1 3 1-15,1 2-3 0,0 4 7 0,1 0-6 16,4 1-6-16,3 3-7 0,1-1-7 0,8 2-4 15,-1 0-4-15,4 1 0 0,1-1-12 0,1 0-6 16,0-3-8-16,3-3-6 0,6-2 6 16,4-3 5-16,5-1 6 0,3-3 6 0,3 0-2 15,3-3 2-15,1 4 0 0,2-3 4 0,0 0-1 16,2 1 4-16,-2 0 0 0,-1 3-6 16,-3 1 6-16,-2 1-2 0,-2 3 0 0,-5 3 2 15,0 1-2-15,-5 3-1 0,-1 2-1 0,-4 2 0 16,-4 1-4-16,1 0 2 0,-3 0-3 0,0 2-2 15,-1 3 3-15,1 3 1 0,-1 5 2 16,0 5 6-16,0 3 0 0,0 6 2 0,-2 1-2 16,-2 4 1-16,0-1-3 0,1-2 1 0,0-5 1 15,2-3-5-15,-1-2 6 0,1-3-4 0,1-1-1 16,0-3 3-16,0-4-6 0,0-1 5 16,0-4-1-16,1-2 0 0,1-1-2 0,1 0 1 0,0 0 1 15,2-4 3-15,1-1 7 0,5-4-1 16,1-5-1-16,3-2 3 0,-2-5-5 0,5-2 1 15,-3-3 2-15,2-4-5 0,0-1 0 0,-2-2 1 16,3 2-3-16,0 3-1 0,-2 5 0 0,3 4-5 16,0 6 0-16,0 5 3 0,1 3-4 15,2 4 4-15,-1 1 0 0,2 3-2 0,1 5 4 16,-3 5-3-16,0 3 2 0,0 2-1 0,-5 3-1 16,2 1 0-16,-3 2 2 0,-1 0 3 15,-4 1-5-15,2 0 3 0,-6 0-1 0,-1 0 3 16,-1 1 7-16,-3 1-2 0,-1-3 0 0,0-1 0 15,-2-3-2-15,-2-4 0 0,0-4 3 16,0-5 4-16,2-3 3 0,2-2 6 0,-3-1 9 16,3-1 3-16,0 0 7 0,0 0-2 0,0-4-11 15,0-3-10-15,0-4-19 0,0-7-4 0,3-4 1 16,-2-6-2-16,3-5 7 0,1-2-3 0,0-2-4 16,0 1-1-16,2 1 3 0,3 3-2 15,-1 1-6-15,1 6-3 0,3 3-18 0,0 5-15 16,3 2-22-16,-1 5-41 0,2 2-60 0,0 2-78 15,3 2-83-15,0 3-123 0,-6 1-171 0,-4 0-344 0</inkml:trace>
  <inkml:trace contextRef="#ctx0" brushRef="#br0" timeOffset="110222.7754">12084 8484 2278 0,'0'0'31'0,"0"0"-35"0,0 0-13 15,0 0 12-15,0 0 11 0,0 0 5 0,0 0 2 16,0 0-4-16,0 0 6 0,0 0-2 16,0 0-2-16,85 129 6 0,-84-103-5 0,-1 2 4 15,0-1 3-15,-1 0 0 0,-4 1 4 0,0-1 3 16,-3-1-2-16,1-1 2 0,-1-3 0 0,2-4-3 15,1-2 2-15,0-4 1 0,1-4-9 0,3-3 1 16,0-3 5-16,1-2 1 0,0 0 15 0,0 0 6 16,0 0 0-16,0-4 1 0,1-2-4 15,2-4-9-15,-1-6-11 0,2-5-12 0,1-10-11 16,0-4-3-16,0-4 1 0,1-1 2 0,0 3 0 16,0 4 4-16,-1 6-3 0,0 6 1 0,0 5 1 15,2 6-6-15,-1 4-1 0,0 2-2 16,3 4-6-16,0 0 5 0,2 4 2 0,0 5 3 15,1 5 6-15,1 2-2 0,1 4 0 0,-1 1-2 16,1 1 3-16,-2 3-1 0,0 0 1 16,-4-1 2-16,2-1-4 0,-1 0 2 0,-3-1 0 15,2 0-2-15,0-4 4 0,-2 0-4 0,1-4 0 16,0-1 1-16,2-3-4 0,-2-3 1 0,1-1 3 16,1-3 0-16,2-2 1 0,-2-1-1 15,1 0-2-15,2-3 2 0,-2-4 5 0,1-3 0 16,3-3-1-16,0-1 2 0,-1-6-6 0,1-3-1 15,1-5 0-15,-3-1-3 0,3 0-1 16,-3-2 2-16,-1 6 2 0,-1 3-2 0,-2 6 4 16,-2 5-6-16,1 5-4 0,0 3-1 0,-1 3-4 0,1 0 2 15,-1 0 3-15,0 2 4 0,3 5 3 16,0 2 1-16,0 3 1 0,0 5 2 0,0 0 3 16,0 3 0-16,-2 3-2 0,3 0 3 0,-1 2-7 15,0 0 3-15,1 0 0 0,-2-1-5 16,2-5 4-16,1-1-6 0,2-1-3 0,1-5 2 15,2-2-3-15,0-1 4 0,3-4 0 0,0-3 1 16,0-2-3-16,4 0 0 0,-1-6 1 0,2-6-5 16,-2-1 2-16,3-6-7 0,0-2-11 15,-2-4-11-15,0-3-9 0,0-3-6 0,-2 1 7 16,-7 1 17-16,2-2 11 0,-4 5 17 0,-2 1 9 16,-1 3 10-16,-3 6 12 0,-1 4 4 0,-3 6-3 15,1 5-7-15,-3 1-12 0,1 0-9 16,-1 0 1-16,0 5 0 0,2 2-3 0,-1 2 6 0,0 4-1 15,3 3-1-15,-1 3 3 0,1 2-3 16,0 4-3-16,2 1-3 0,-1 1-2 16,3 0 2-16,0-2-5 0,2 2-10 0,2-4-6 0,2-3-11 15,0-2 1-15,4-3 5 0,-4-4 0 16,4-2 2-16,-4-2-3 0,2-4 0 0,-5-1-4 16,1-2 5-16,-3-2 7 0,-2-4 9 0,-3-4 13 15,0-1-1-15,-4-3 0 0,0-2-2 0,-5-3 0 16,-5-2 11-16,-2-1 9 0,-5-3 7 15,0 0 6-15,-3 0 4 0,0-1 2 0,0-2 3 16,0 3 7-16,3 0-2 0,2 5-1 16,3 1-4-16,4 7-6 0,3 1-9 0,4 6-12 15,0 1-13-15,1 3-16 0,0 0-5 0,2 1-4 16,4-2 0-16,3 2 7 0,4 0 3 0,-1 4 1 16,5 3 4-16,0 2-1 0,1 0 2 0,2 4 2 15,0 1 3-15,0 1-2 0,1 0 0 0,-1 1 2 16,1 2 0-16,-1-3 1 0,-1 3 0 15,1-1-1-15,-1-1 1 0,-4 1 0 0,3 1 1 16,-5-1 3-16,2 1 0 0,-4-1-3 0,-2 1-2 16,0-2 1-16,0-1-2 0,-1-2 7 0,0-3-4 15,2-1 0-15,-1-2 0 0,0-2-3 16,1-1 5-16,-2-4 4 0,4 0 4 0,0-2 8 16,-1-6-3-16,3-3 0 0,2-6-3 15,3-4-2-15,-3-2-2 0,1-5-4 0,1-2-6 16,-1 0-4-16,-1 1 0 0,3 1 3 0,-2 5 3 0,-3 3-1 15,2 4-3-15,-3 4 4 0,-2 6-1 16,0 0 6-16,-1 3-4 0,-1 3-2 0,2 0 1 16,-1 3-7-16,1 3 6 0,0 0 0 15,-1 3 0-15,0 2 1 0,0 1-2 0,0 4 2 16,-1-2 0-16,2 2 1 0,0 2 0 0,0-1-2 16,4-2 0-16,-2 0-4 0,2-2 2 0,0-3 4 15,4-2 0-15,-2-4 5 0,3-1-6 0,1-3-2 16,2-1 1-16,0-8-4 0,2-2 1 0,-1-3-7 15,-3-4-6-15,0 0-10 0,-1-3-5 16,-5-4 3-16,0 0 6 0,-6 0 13 0,-3 0 6 16,-3 2 7-16,-3 2 7 0,0 4 4 0,-6 2 13 15,-1 3 8-15,0 4 5 0,-4 3 1 16,1 3-2-16,-2 2-9 0,-1 0-11 0,2 3-8 16,-2 7-8-16,1 3-5 0,-4 3 1 0,5 4-5 15,1 0 4-15,-1 1 3 0,4 2-2 16,3 0 2-16,2-1-2 0,0 1-2 0,2-4 1 15,2-2 0-15,2-3-3 0,5-1-1 0,2-3 0 16,1 0-3-16,6-3 7 0,0-2 3 16,3-2 1-16,1-3 1 0,2 0-1 0,3-7-3 0,3-5-6 15,1-2-3-15,1-4-7 0,5-4-4 0,-4-2 2 16,-1-3 4-16,1-1 7 0,-5-2 9 16,1 1 2-16,-2-1 5 0,-4 2-2 0,-2 2 1 15,0 6 4-15,-3 3 4 0,-4 4 3 0,0 3-3 16,-4 3-5-16,0 1-8 0,-5 3 0 0,2 2-1 15,-5 0-2-15,1 1 1 0,1 0-5 16,-1 2-1-16,-1 1 2 0,4 3-2 0,-3 1 7 16,4 1 0-16,-2 0 2 0,3-1-2 0,1-1 0 15,-1-2 3-15,-2 0 0 0,6-4 3 0,-1 0-1 16,2 0 1-16,2-1 2 0,4-7 1 16,1-3 4-16,2-2-1 0,3-1-3 0,-3-3-3 15,-1-1-4-15,0 3 0 0,-3 1-3 0,-3 3 6 16,0 1-6-16,-3 6-5 0,-3 1 0 15,-1 3-8-15,-4 6 6 0,4 8 3 0,-4 5 10 16,2 8 7-16,-3 8 16 0,1 5 5 0,-2 7-7 16,-2 6 1-16,0 6-21 0,0 5-5 0,-2 8 1 15,-4 7-4-15,-3 3 7 0,-2 3 0 16,1 1-1-16,0 3-6 0,-1 0-24 0,0 0-45 0,0 1-69 16,-4 0-108-16,3-2-210 0,3-22-434 15,3-22-481-15</inkml:trace>
  <inkml:trace contextRef="#ctx0" brushRef="#br0" timeOffset="110775.8261">9026 10203 1421 0,'0'0'209'0,"0"0"-143"0,-121-11 2 0,84 9 0 15,13 1-7-15,7-1 7 0,6 0 6 0,7 1-2 16,3-1-21-16,1 1-30 0,4-1-19 16,7 1 0-16,7-3 17 0,5 1 31 0,11 0 5 15,3-2 1-15,11 3-5 0,3-1-5 0,9-2-4 16,8 1-4-16,6-3-6 0,7-2-9 16,4 0-2-16,9-3 0 0,9-1 1 0,6-2 1 15,12-2-2-15,7 0 1 0,8-3 7 0,9 0 3 16,7-1-2-16,9-3 0 0,12 1-9 0,5-3-8 15,8 0-1-15,6 0-4 0,9 1-2 16,1-1 2-16,5 3-4 0,1 2-2 0,4-1 0 16,0 1 3-16,-3 0 1 0,0-1 5 0,-2 1 4 15,-8-1 7-15,-2 1 8 0,-8 2 5 16,-7 1 8-16,-8 2 4 0,-11 3-4 0,-9 2 1 16,-7 2-4-16,-14 2-7 0,-10 1 0 0,-10 3-3 15,-12-1-6-15,-12 2-4 0,-14 1-8 0,-7-1-6 16,-15 2-2-16,-6 0-2 0,-14 0 3 0,-12 0-4 15,-5 0-12-15,-12 0-29 0,-4 0-47 0,-4 3-83 16,-4-2-288-16,-1 1-1228 0</inkml:trace>
  <inkml:trace contextRef="#ctx0" brushRef="#br0" timeOffset="117691.759">1285 1717 1677 0,'0'0'29'0,"0"0"-1"0,0 0 10 16,0 0 2-16,0 0-15 0,0 0-8 0,0 0-18 16,0 0-15-16,0 0-23 0,0 0-19 0,0 0 9 15,0 0 12-15,0 0 32 0,-1 6 28 0,9 10 5 16,2 4 6-16,4 13-3 0,6 13 2 16,4 11-2-16,2 8-12 0,-4 0-4 0,-1-7-4 15,-1-2-1-15,1 1 9 0,-1-3 0 16,4 0-1-16,-1-1-5 0,-1 0-2 0,-2-1 1 0,1-1-1 15,0-4 1-15,-2 0-4 0,1-5-7 16,0-3-14-16,-2-4-20 0,0-4-26 0,-2-4-31 16,1-5-32-16,-4-5-31 0,2-5-32 0,-3-5-36 15,-4-3-28-15,0-4-43 0,-2-5-92 0,-4-2 177 16,-1 1 207-16</inkml:trace>
  <inkml:trace contextRef="#ctx0" brushRef="#br0" timeOffset="118047.6818">1495 2328 795 0,'0'0'86'16,"0"0"37"-16,0 0 27 0,0 0-15 16,0 0-24-16,0 0-39 0,0 0-43 0,0 0-27 0,0 0-17 15,0 0-5-15,0 0 2 0,0 0 5 16,0 0 3-16,0 0 0 0,12-104 3 0,3 86 3 16,3 0 2-16,2-1 5 0,-1-4-2 0,1-1-4 15,1 0 0-15,-1-3-1 0,0 0 3 16,0-1 6-16,-3 0 3 0,-2-3 5 0,-3 2 8 15,-2 0 11-15,0 0 23 0,-3 3 30 0,-5 2 36 16,-1 3 22-16,-1 3 9 0,0 5-7 0,0 4-23 16,0 4-14-16,-1 2-18 0,1 3-21 15,-1 0-20-15,1 0-23 0,0 0-18 0,0 0-21 16,0 0-10-16,0 2-14 0,0 3 0 0,0 2 11 0,6 8 10 16,-2 4 14-16,6 5 6 0,0 6-2 15,0 4 4-15,2 1-3 0,1 3 2 0,0 4 1 16,1-2 1-16,-4 5 1 0,2-2-3 0,0-1-2 15,-2-2-3-15,1-2-8 0,-1-1-16 16,0-4-23-16,2-1-42 0,-4-1-54 0,2-2-76 16,-1-1-73-16,0-4-99 0,0-3-117 0,-2-6-192 15,-3-7 577-15</inkml:trace>
  <inkml:trace contextRef="#ctx0" brushRef="#br0" timeOffset="119813.5008">1937 2160 1340 0,'0'0'59'0,"0"0"-59"0,0 0-13 16,0 0 18-16,0 0 20 0,0 0 27 0,0 0 4 15,0 0-6-15,0 0-15 0,0 0-16 0,0 0-6 16,118-59-5-16,-95 43-2 0,3 0-5 16,-2-2-3-16,-2-1-4 0,1 0-8 0,-3 0 1 0,-3-1 0 15,0 0 3-15,-4 1 6 0,-3 0 6 16,-2 1 8-16,-3 2 10 0,0-1 6 0,-4 3 13 15,-1 1 19-15,0 3 24 0,-1 1 25 0,-6 2 10 16,4 2-5-16,-5 3-22 0,2 2-30 16,-1 0-28-16,-3 1-24 0,0 8-12 0,-3 3-8 15,-1 3 0-15,3 7 1 0,-2 2 6 0,3 5 3 16,1 3 1-16,0 3 2 0,1 2 0 16,5 1-3-16,-2 1-5 0,2-4-2 0,3 3-4 15,0-6-3-15,0-4-4 0,6-3-9 0,-2-5-6 16,4-6-6-16,0-3-2 0,0-3 1 0,2-4 0 15,4-3 2-15,-2-1 1 0,6-5 2 16,-2-8 0-16,5-3-5 0,0-9 4 0,2-3-5 16,0-3 5-16,2-1 11 0,0-4 12 0,-3 2 15 15,4-2 6-15,-3 0 1 0,-1-1-3 0,-2 1-4 16,0 2 2-16,-3 3 1 0,-6 4 5 16,-2 1 3-16,-2 4 2 0,0 4 6 0,-1 2 0 0,-2 3 3 15,-3 5 6-15,1 2 5 0,-2 4 10 16,0 2 10-16,0 0 1 0,0 0-14 15,-4 7-14-15,-2 4-14 0,-4 5-6 0,0 4 6 0,-2 5 1 16,0 1-3-16,2 0-6 0,0 0-5 0,3 1-1 16,2-2 2-16,0 2 1 0,2-2 3 15,1-2-1-15,1-4-4 0,1-5-7 0,0-2-5 16,1-3-7-16,2-4-4 0,3-2-10 16,-1-1-10-16,2-2-3 0,1-2 1 0,-2-6 6 15,1-2 10-15,3-5 9 0,-2-2 4 0,-2-4 2 16,0-1 6-16,3-2-2 0,-3-2 6 0,0-1 4 15,1 0 1-15,-1 2 7 0,2 3 7 16,0 4 4-16,0 3 6 0,-2 5 2 0,2 4-3 16,-1 2 1-16,-3 4 2 0,4 0 5 0,-1 3 7 15,1 4 5-15,2 4 3 0,0 3-6 0,3 1-10 16,-1 2-11-16,3 2-4 0,0-2-8 0,2 0-9 16,2-2-16-16,2-3-31 0,2-3-38 15,1-3-24-15,-3-6-1 0,2 0 19 0,-1-6 40 16,-3-8 27-16,-2-3 14 0,-1-4 10 0,-2-4 1 15,-3-5 4-15,0-4 2 0,-2-3-2 0,0-3 2 16,-1-4-3-16,-2-3 3 0,0 0 3 0,-4-3 2 16,0 1-2-16,-2 4-3 15,0 4 0-15,-2 5 12 0,-1 4 13 0,-2-1 12 0,-1-2 20 16,-1 2 23-16,0-1 33 0,1 1 13 0,-3 7-6 16,3 5-26-16,0 4-33 0,0 7-28 15,4 2-26-15,0 6-34 0,0 2-18 0,1 0 2 16,1 2 6-16,0 6 23 0,0 5 14 0,0 4 4 15,0 4 6-15,0 13 1 0,5 12-15 0,0 10-4 16,2-1-2-16,2 0-3 0,1-7 15 0,-2-3 3 16,1-1-4-16,2-2 5 0,-1-5-7 15,1-1-1-15,1-4-1 0,1-5-1 0,2-5-1 16,-2-4-4-16,4-6 1 0,-1 1-4 0,2-6 5 16,1-2 3-16,2-4-1 0,0-1 3 0,1-3-4 15,0-5-2-15,-1-5-3 0,0-3-4 16,-3-4-8-16,0-4-8 0,-4-2-4 0,1-6-4 15,-4 0 8-15,-2 0 8 0,0-4 4 16,-6 0 6-16,1-3-4 0,-2 3 2 0,-2 1 1 0,0 3 11 16,-2 1 3-16,-2-3 0 0,1-5-7 0,-4-1-13 15,0-4 6-15,1 1 19 0,-2 0 28 16,-2 3 27-16,3 5 11 0,1 7-2 16,-1 5-2-16,0 4-11 0,3 6-9 0,-1 5-17 0,3 2-22 15,0 4-17-15,1 1-18 0,1 1-15 16,0 0-6-16,0 0-7 0,0 2 11 0,0 3 13 15,0 4 11-15,1 3 13 0,2 3 6 0,2 3 7 16,-1 6-3-16,4 4 3 0,0 4-4 16,2 11 1-16,3 10 5 0,0 8-9 0,2 2-5 15,-3-10-3-15,-2-8-1 0,1-10 5 0,1-4 3 16,2-2 0-16,-2-5 0 0,0-2 0 0,3-3-1 16,-1-2 0-16,0-3 0 0,0-2 0 15,0-4 0-15,-2-2-1 0,-1-2-2 0,1-3-3 16,-3-1 9-16,0-1 5 0,0-8 7 0,-2-2 4 15,-1-5-6-15,0-5-10 0,-2-6-9 0,2-4-6 16,-5-6 0-16,-1 2 0 0,0 3 6 0,0 3 16 16,0 4 1-16,-2-2 0 0,-4-3-2 15,2 1-2-15,-1-1-5 0,0 0 6 0,-1 3 7 16,1 2-16-16,-3 3 10 0,4 3-7 0,-2 0-4 16,3 3 1-16,-2 1-4 0,1 0 5 15,-1 1-2-15,3 1-2 0,-1 1-2 0,1 0-5 16,-1 1 6-16,1 1 2 0,2-1 2 0,-3 2 0 15,2 0-6-15,0 1 1 0,-1 1 2 0,1 0 4 16,0 1 11-16,-1 2 3 0,2 0-1 0,-1 1 0 16,-1-1-4-16,1 2-1 0,-2 0 4 15,1-2-4-15,0 2-11 0,1-1 0 0,-1 1-8 16,1 0 7-16,-2-1 5 0,0 1-3 0,2 2 6 16,0-3-9-16,-1 2 3 0,0 0-1 0,1 0 4 15,1 1-2-15,0 0-3 0,0 0-1 16,0 0-9-16,0 0-2 0,0 0 2 0,0 0-6 15,0 0-2-15,0 0-7 0,0 2 1 0,0 2 15 16,0 2 7-16,0 2 12 0,3 4-4 0,0 3 1 16,1 3 0-16,2 3 1 0,2 3 7 15,-2 1-2-15,3 1 1 0,1 0-5 0,-1 0-2 16,3 0 1-16,-1-1-1 0,3-1 3 0,-1-2 0 16,4 6-1-16,1 2-4 0,3 0-17 15,2-2 5-15,-7-5-6 0,0-7 4 0,-3-3 14 16,-2-4-4-16,-1-2 2 0,-1-2-3 0,-3-3 4 15,-1 0-5-15,-3-2 10 0,-1 0 4 0,1 0 15 16,-2-5 11-16,0-3-5 0,0-3-4 0,0-1-19 16,0-3 5-16,0 0 1 0,0-3-7 0,-2-2 8 15,-1-1-17-15,1-3-12 0,-1 0 4 16,0 4-6-16,1 0 7 0,1 5 4 0,1 3-1 16,0 3-8-16,0 4-12 0,0 3-1 0,0 2 8 15,0 0 12-15,3 0 9 0,5 1 2 16,-1 2-2-16,2 3-7 0,3 1 2 0,1 1-4 0,2 3 5 15,0 1 2-15,1 3-8 0,1-1 0 16,2 2-25-16,-2 1-19 0,8 4-27 0,3 1-54 16,-1-1-38-16,-2-2-45 0,-5-7-40 0,-4-4-28 15,-5-6-69-15,-2-2-70 0,-3 0-159 16,-2 0 491-16</inkml:trace>
  <inkml:trace contextRef="#ctx0" brushRef="#br0" timeOffset="120026.8659">3364 1210 2081 0,'0'0'-10'0,"0"0"-5"0,0 0-12 15,0 0-5-15,0 0 5 0,0 0 7 0,0 0 0 16,0 0-9-16,0 0-32 0,74-126-40 15,-45 101-76-15,4 0-88 0,1 0-118 0,-7 8-231 16,-8 5 314-16</inkml:trace>
  <inkml:trace contextRef="#ctx0" brushRef="#br0" timeOffset="120815.7194">2409 3777 0 0,'0'0'0'0,"0"0"0"16,0 0 0-16,0 0 0 0,0 0 103 0,0 0 5 16,0 0 12-16,0 0 23 0,0 0 11 15,0 0-3-15,0 0-1 0,0 0-14 0,0 0-9 16,0 0-2-16,-88 29-7 0,79-29 5 0,-2 0 13 15,0-1 2-15,-1-6 0 0,-3-2-11 16,1-5-21-16,-1-3-30 0,0-5-22 0,-1-5-21 16,0-8-17-16,-2-5-7 0,4-6-2 0,-3-7-5 15,3-2-2-15,-2-4 1 0,6-2-3 0,1 1 4 16,6 3-2-16,2 5 3 0,1 7-1 16,4 4-4-16,6 7-2 0,6 7-7 0,-2 6-3 15,3 4-3-15,-4 7-4 0,3 3-4 0,-4 3-2 16,-2 4-1-16,1 0 4 0,-1 10 9 15,-1 5 9-15,0 5 9 0,-5 7 9 0,0 5 3 16,-4 9 2-16,0 2 0 0,-6 5-1 0,-5 4-5 16,-3 1-3-16,-2-1-3 0,-2 4-3 0,-2-2-2 15,-1 1-2-15,1 1-4 0,-2 1-4 0,0-3 4 16,-1-2 1-16,0-4 5 0,1-6 9 0,3-4 7 16,-1-5 14-16,5-7 12 0,0-4 9 15,5-5-5-15,2-3-14 0,3-5-13 0,3-3-23 16,2-4-18-16,0-2 0 0,4 0 3 0,9-5 10 15,3-5 17-15,5-6-1 0,6-8-9 16,4-5-13-16,3-8-19 0,6-4-23 0,7-6-26 16,-2-2-31-16,5-5-23 0,-1 3-31 0,-2 0-55 15,-1 2-107-15,-1 6-162 0,-12 14-249 16,-13 8 664-16</inkml:trace>
  <inkml:trace contextRef="#ctx0" brushRef="#br0" timeOffset="121397.3">2626 3133 1783 0,'0'0'58'0,"0"0"-13"0,0 0 0 15,0 0 1-15,0 0-10 0,0 0-7 0,0 0-11 16,0 0-2-16,0 0 12 0,0 0 6 0,0 0 3 15,15 131-7-15,-7-94-10 0,0 1-7 16,3-2-7-16,-1 1 0 0,0-3-3 0,2-2 0 16,-4-3-1-16,2-2-1 0,1-6-2 0,-1-1 0 15,-1-5 2-15,2-5-2 0,-3-2-1 0,0-3-1 16,-1-4 0-16,1-1 6 0,1-2 13 0,-1-9 7 16,1-3 3-16,2-9-2 0,-2-3-13 15,0-5-9-15,-3-3-7 0,2-5-1 0,-3 1 0 16,0-1 1-16,-1 1 0 0,-1 1 3 0,-1 4 1 15,1 4 3-15,0 4 0 0,1 5-2 16,-1 4-4-16,0 5 0 0,1 3 2 0,-2 2 1 0,2 4-1 16,-1 2 2-16,1 0-6 0,-1 0 8 15,2 6 7-15,-1 2 6 0,1 5 8 0,1 3-3 16,0 4-5-16,2 4-2 0,-4 3-7 0,4 0 4 16,0 2-2-16,0-1-5 0,0-3-2 0,0-3-5 15,1-5-2-15,0-2 3 0,-1-3 3 16,-1-5-6-16,0-1 0 0,0-1 0 0,-3-4-1 15,3-1 6-15,-4-1 4 0,4-4 5 16,-4-6 1-16,5-3 4 0,-3-3-1 0,0-4-3 16,-3-5 5-16,2-3-7 0,-1-7-3 0,-2-1 0 15,-1-4-4-15,0-3 3 0,-5 0 2 16,-1 0-2-16,-1 0-2 0,1 3 0 0,1 5 0 16,0 6 0-16,3 5 0 0,0 2-3 0,2 5-2 15,-1 2-4-15,1 2-1 0,0 3-5 0,0 4-9 16,0 2-22-16,0 3-33 0,0 2-30 0,0 0-21 15,0 1-10-15,1 5-26 0,5 2-67 0,-3 2-111 16,1-2-155-16,0-1-199 0</inkml:trace>
  <inkml:trace contextRef="#ctx0" brushRef="#br0" timeOffset="121783.2222">3219 2977 1340 0,'0'0'48'15,"0"0"-50"-15,0 0 24 0,0 0 43 16,0 0 12-16,0 0-17 0,0 0-18 0,0 0-11 0,0 0-7 16,0 0 2-16,0 0 2 0,0 0 2 0,0 0 3 15,0 0 5-15,118 39 1 0,-105-50-1 16,-2-1-2-16,-1-5-12 0,1-2-9 0,-2-2-4 16,0-2-7-16,0-2 1 0,-1 0 3 15,-3 0 3-15,0 3 4 0,-2 0 7 0,-3 4 17 16,1 4 26-16,-1 5 32 0,0 4 12 0,0 3-4 15,0 2-20-15,-1 0-35 0,-2 0-28 0,-2 4-22 16,-1 3-16-16,-2 3-3 0,-2 5 3 0,2 3 7 16,-1 4 6-16,-1 5 4 0,3 2 0 15,-1 3-1-15,0 2 0 0,4-1-2 0,-3 1 0 16,5-3 1-16,0-1-2 0,0-3 0 0,2-2-3 16,0-5-3-16,4-5-4 0,0-2-2 0,3-4-9 15,-1-2-6-15,3-3-9 0,4-4-8 0,-1 0-2 16,2-5-11-16,4-5-14 0,0-4-21 15,-1-4-24-15,3-4-26 0,-1-3-22 0,2-3-33 16,-1-3-59-16,-1 1-82 0,-1-5-125 16,-7 9 34-16,-1 8 432 0</inkml:trace>
  <inkml:trace contextRef="#ctx0" brushRef="#br0" timeOffset="122012.6363">3624 2189 888 0,'0'0'804'0,"0"0"-549"0,0 0-82 16,0 0-47-16,0 0-51 0,0 0-37 15,0 0-14-15,0 0-11 0,0 0 8 0,0 0 12 16,0 0 3-16,-10 132 4 0,11-88-13 0,4 3-9 16,0 4-4-16,1 0-6 0,-1 1 0 15,1-2-1-15,2 0-1 0,-2 0-2 0,0-3 2 16,-2 2 0-16,1-1 0 0,-1-2-2 0,2-2-6 16,-2-5-6-16,1-5-5 0,-2-8-6 0,3-6-2 15,-2-6-5-15,-1-4-10 0,3-4-16 16,-2-4-25-16,0-2-23 0,-1 0-14 0,1-6-20 15,1-7-55-15,-1-3-122 0,3-8-184 0,-4 6-234 16,1 5 415-16</inkml:trace>
  <inkml:trace contextRef="#ctx0" brushRef="#br0" timeOffset="122306.023">3829 2207 2320 0,'0'0'-34'0,"0"0"-32"0,0 0 3 16,0 0 25-16,0 0 32 0,0 0 29 0,0 0-5 16,0 0-4-16,0 0-2 0,49 141 0 0,-37-107 3 15,2 4 1-15,-3 2 0 0,-1 3 2 16,0-2-3-16,-2 0-4 0,-2 0 1 0,-1-4-3 15,0 0 2-15,-2-2-1 0,1-3-4 0,-1-1-4 16,-1-6-7-16,1-3-7 0,0-4-17 16,0-3-29-16,0-4-64 0,0-2-77 0,0-7-78 15,0-1-92-15,0-1-110 0,-1 0-304 0</inkml:trace>
  <inkml:trace contextRef="#ctx0" brushRef="#br0" timeOffset="123363.2399">3989 2530 1371 0,'0'0'122'0,"0"0"-24"0,0 0-15 15,0 0-27-15,0 0-30 0,0 0-24 16,0 0 2-16,0 0 12 0,0 0 12 0,0 0 18 16,0 0-1-16,0 0-8 0,0 0-3 0,52 80-3 15,-44-58-2-15,1 1-2 0,-4 0-3 0,2-1-2 16,-2 1-1-16,-2-1-5 0,2-3-3 15,-2 0-4-15,0-4-1 0,-1-4-1 0,-1-3 1 16,2-2-1-16,-2-4-1 0,-1-2 10 0,1 0 16 16,-1 0 18-16,0 0 13 0,1-4-3 0,-1-5-11 15,2-5-15-15,-2-6-15 0,2-5-10 16,-1-5-9-16,2-2-6 0,-1-3-3 0,0 1-2 16,2 0-2-16,1 5-2 0,0 1 1 0,2 5-4 15,-1 2 0-15,4 5 5 0,-1 2 3 0,-1 3 6 16,5 2 5-16,-2 2 1 0,0 2 0 0,1 3 3 15,0 0 0-15,3 2 2 0,-3 0-1 16,-1 0-2-16,2 4-3 0,-3 2-1 0,1 0 2 16,0 1-1-16,-3 1 0 0,0 2-3 0,0 3 1 15,-3 0 3-15,-1 2 0 0,-1 1 4 0,-1-1-1 16,0-1-1-16,2-5-2 0,-3 0-4 16,2-4-2-16,-2-2-3 0,1-2 0 0,3-1 3 15,-2 0 0-15,3 0 4 0,-1-6 5 16,4-3 3-16,2-2 2 0,0-6-7 0,4-3-5 15,-1-4-4-15,2-2-4 0,-2-2 2 0,-2 0 2 16,3 0-1-16,-4 0 2 0,0-1-1 0,-3 3 2 16,-3 0 0-16,0 2 2 0,-1 3 3 0,-4 3 3 15,0 5 7-15,0 3 7 0,0 5 11 16,0 3 6-16,0 1-4 0,-4 1-9 0,0 0-12 16,0 1-13-16,-1 5-6 0,0 3-2 0,-2 2-3 15,2 4 2-15,0 1 1 0,3 6 2 16,-1-1 1-16,2 1 1 0,1-3-2 0,0 1 1 15,4-2 1-15,0-1 0 0,3 0-2 0,0-2 1 0,1-3-3 16,-1-2 1-16,2-3 1 0,1-1 2 16,-1-2 3-16,-2-3 5 0,1-1 3 0,0 0 7 15,0-5 6-15,2-3 6 0,-2-4 3 0,1-2-2 16,0-4-6-16,0-5-7 0,0-1-5 0,0-6-6 16,1 0-3-16,-1-6-2 0,0-2-2 15,-3-3 1-15,0-1 1 0,3 3 4 16,-3 4-2-16,0 5 4 0,2 6-4 0,-2 3 2 0,2 6-3 15,1 2-7-15,1 4 3 0,1 3-3 16,2 2 5-16,2 2 5 0,-3 0-1 0,6 2 4 16,-6 3-3-16,3 2-1 0,-2 3 1 0,-2 2-5 15,-4 4 3-15,-1 1 3 0,-2 5 3 16,-4-1 4-16,0 3 1 0,-1-1 2 0,-5 2-3 16,-4 1-3-16,1 0-1 0,0 3-1 0,-1-5 2 15,3-6 3-15,1-5 8 0,3-5 4 0,2-4 5 16,1-2 4-16,0 0-4 0,0-3-13 15,1-6-7-15,2-7-10 0,4-6-5 0,-1-6 6 0,4-3-4 16,-1-1 0-16,1 0 1 0,0-1-2 0,0 2 1 16,-1 1 5-16,2 2 0 0,-4 2 2 15,-2 6 4-15,2 1-1 0,-4 6 8 0,1 3 4 16,0 5 9-16,-4 3 9 0,0 0 5 16,0 2-3-16,0 0-7 0,0 0-13 0,0 0-14 15,0 3-7-15,0 1-17 0,0-2 4 0,0 5 4 16,3 2 2-16,4 1 13 0,2 0 0 0,3 2-1 15,1-4 1-15,6 2-2 0,2-3 4 0,3-2 0 16,1 0 3-16,2-1 1 0,1-1-3 16,0 1 2-16,-1 0-5 0,-1-1 2 0,-1 3 0 15,-5 1-2-15,-6 1-1 0,-1 2-3 0,-8 4-1 16,-3 3-2-16,-2 4-1 0,-12 5-1 16,-4 5 0-16,-9 5-17 0,-7 6-19 0,-7 2-38 15,-3 4-55-15,-3 3-60 0,-4 1-90 0,1 4-151 16,10-13-245-16,13-15 32 0</inkml:trace>
  <inkml:trace contextRef="#ctx0" brushRef="#br0" timeOffset="123650.5554">3416 3763 2919 0,'0'0'24'0,"0"0"-16"0,0 0-8 0,0 0-17 15,0 0-21-15,0 0 2 0,0 0 7 0,0 0 14 16,0 0 24-16,0 0-1 0,126-96-3 16,-63 54-1-16,10-5-4 0,6-6 2 0,9-2 0 15,5-4-3-15,3-4 0 0,3 1-3 0,2 0-9 16,0 2-7-16,-3 3-17 0,-4 6-45 0,-7 6-59 15,-6 5-91-15,-9 7-91 0,-8 7-57 0,-9 8-41 16,-6 6-49-16,-13 5-211 0,-12 6 641 0</inkml:trace>
  <inkml:trace contextRef="#ctx0" brushRef="#br0" timeOffset="124786.2559">7299 11410 0 0,'0'0'282'0,"0"0"-354"15,0 0 12-15,0 0 46 0,0 0 11 0,-5-116 8 16,11 101 4-16,-3 3 2 0,3 0 7 0,-4 1 15 16,5 2 10-16,-5 0 25 0,0 3 46 0,-2 0 58 15,0 0 74-15,0 1 41 0,0-1 6 0,0 1-21 16,0-1-57-16,0 1-38 0,0 2-35 0,0-1-22 15,0 3-17-15,0 0-23 0,0 1-28 16,0 0-37-16,0 0-24 0,0 0-22 0,0 1-23 16,1 4 11-16,1 3 13 0,4 4 21 0,-3 7 27 15,4 6 0-15,-4 7-2 0,4 8-3 0,-5 5 0 16,0 4-1-16,2 3 1 0,-3 4-1 16,1 3-5-16,-1 3-1 0,1 2 0 0,2 1-1 15,-2-2 3-15,0 1-2 0,4-6-1 0,-3 0-1 16,0-6-3-16,3-4-1 0,-3-2-5 15,3-7-10-15,-2-1-15 0,5-6-29 0,-1-3-25 16,0-5-45-16,-1-4-63 0,4-4-93 0,-1-5-166 16,-2-4-432-16,0-3 421 0</inkml:trace>
  <inkml:trace contextRef="#ctx0" brushRef="#br0" timeOffset="125230.7936">7548 11936 2714 0,'0'0'11'0,"0"0"-12"16,0 0-15-16,0 0-19 0,0 0-25 0,0 0-14 15,0 0 10-15,0 0 19 0,0 0 26 0,0 0 17 16,0 0 2-16,0 0 1 0,0 0 2 16,0 0 1-16,139 23 1 0,-112-18 0 0,0-3-1 15,2-1 0-15,1-1 0 0,1-1-1 0,0-5 0 16,0-1-5-16,-1-4-2 0,-1-2-8 0,0-2-6 15,-5-1 1-15,2-3-6 0,-3-5 8 16,-3 1 3-16,0-3 1 0,-2 0 7 0,-4 0 1 16,0 2 5-16,-3 1 4 0,-5 0 0 0,0-1 5 15,-4 2 5-15,-2 0 5 0,0 0 7 16,0 3 4-16,-2-1 5 0,-4 4 10 0,2 1 15 16,-4 5 8-16,5 1 6 0,-2 3-9 0,3 4-14 15,1 1-18-15,0-1-18 0,1 2-16 0,0 0-22 16,0 0-14-16,0 5 0 0,0 6 5 15,0 5 15-15,1 6 15 0,0 6 3 0,1 5 1 0,2 2-3 16,-3 8 2-16,-1 2-1 0,0 3 4 16,0 1-2-16,0 4 1 0,-2-1-2 0,-3 1-3 15,1 1 5-15,-2-2-2 0,4-3 2 0,0-2 0 16,-1-4-9-16,3-3-8 0,0-2-15 16,0-1-25-16,0-2-30 0,5-3-39 0,-1-3-68 15,4-4-77-15,0-4-139 0,1-7-194 0,-6-6-468 0</inkml:trace>
  <inkml:trace contextRef="#ctx0" brushRef="#br0" timeOffset="125732.97">8624 12074 1653 0,'0'0'41'0,"0"0"13"0,0 0 13 15,0 0-11-15,0 0-8 0,0 0-19 0,0 0-13 16,0 0-13-16,0 0-4 0,0 0-12 16,0 0-13-16,0 0 16 0,0 0 17 0,0 0 29 0,-5 13 32 15,8 9-8-15,3 3-6 16,-2 5-15-16,5 0-15 0,-1 1-7 0,2-1-5 0,1-2-4 15,1-3-3-15,1-1 1 0,4-5 2 16,-3-3 2-16,4-3 4 0,-5-2-1 0,5-2 2 16,-3-5 3-16,0-4 4 0,-1 0 7 0,2-6 6 15,0-7 2-15,0-5-2 0,3-5-4 0,0-4-9 16,1-6-11-16,-2-5-6 0,-2-5-12 16,0 0 1-16,-3-2 0 0,-3 3 5 0,-1 8 11 15,-3 9 13-15,-3 8 7 0,-1 9-5 0,-2 5-13 16,0 3-28-16,0 0-26 0,1 8 11 0,-1 5 8 15,2 6 23-15,2 11 23 0,-2 8-1 0,0 8-1 16,0 7-4-16,3 4-4 0,-3 4-4 16,0 5-1-16,-1 4 0 0,-1 4 3 0,0 5 4 15,0 4 0-15,-5 2-2 0,-3 4-7 0,-1 0-18 16,-1-2-13-16,-2-2-16 0,2-11-6 0,2-7 3 16,2-10 0-16,1-8-3 0,3-9-18 15,0-5-42-15,-2-7-76 0,2-5-118 0,2-8-213 16,0-6-763-16</inkml:trace>
  <inkml:trace contextRef="#ctx0" brushRef="#br0" timeOffset="128679.897">9518 12017 1407 0,'0'0'78'0,"0"0"-77"16,0 0-4-16,0 0-3 0,0 0 2 15,0 0 1-15,0 0-4 0,0 0 12 0,0 0 21 16,0 0 26-16,0 0 22 0,0 0 2 0,8-62-11 16,-8 62-17-16,0 0-18 0,0 0-17 0,0 0-14 15,0 1-13-15,0 1-4 0,0 2 14 16,1 2 12-16,2 2 14 0,2 4 8 0,-3 2-5 15,4 3-4-15,-3 1-4 0,1 5-5 0,1-1-2 16,-2 1 0-16,4 1-1 0,-3 1-5 0,2-2 3 16,-3-2-1-16,4-1 1 0,-4-1 4 15,4-3-4-15,-4-3 0 0,1-1-1 0,1-3 0 16,-3-2 4-16,1-3 3 0,0-3 13 0,-2-1 24 16,0 0 38-16,-1 0 30 0,1 0 9 15,-1-7-17-15,0-2-36 0,3-5-31 0,-2-5-21 0,3-2-3 16,-3-5 1-16,0-1 1 0,-1-5 1 15,0-1-11-15,0 0-1 0,0-1-3 16,1 2-7-16,2 5 7 0,1 2-7 0,0 5-1 16,4 3-1-16,1 4-7 0,2 2 2 0,0 3-4 15,8 4-2-15,1 2 1 0,2 2 1 0,2 0-1 16,3 6 5-16,2 4 1 0,-1 3-2 0,0 3 1 16,-1 3 0-16,-2 1-2 0,-3 2 2 0,-2 1-1 15,-5 0 0-15,1 4-2 0,-5 0 2 16,-3 4-1-16,-2 1 1 0,-3-1 7 0,-3 2-5 15,0 2-1-15,-4-1-10 0,-3 3-13 0,0-1-6 16,-1 0-12-16,0-3-16 0,3-2-20 0,0-2-31 16,5-6-43-16,0 0-78 0,6-3-158 15,-1-6-291-15,0-5-92 0</inkml:trace>
  <inkml:trace contextRef="#ctx0" brushRef="#br0" timeOffset="129936.5356">10423 12121 1537 0,'0'0'96'0,"0"0"-14"0,0 0-7 0,0 0-41 16,0 0-26-16,0 0-37 0,0 0-9 0,0 0 5 15,0 0 13-15,0 0 29 0,0 0 5 16,0 0-1-16,0 0 0 0,25 11-3 0,-14-9 0 16,-2 0 6-16,1-2 6 0,0 0 9 15,-2 0 9-15,1 0 10 0,1-2 5 0,2-5 2 0,1-3-1 16,0-4-9-16,3-3-6 0,1-2-9 15,0-2-5-15,1-4-4 0,-3 0-3 0,1 0-1 16,-4-3-1-16,-1 2 0 0,-4 2 3 0,-5 2 2 16,-2 0 6-16,0 7-1 0,-6 0-6 15,-5 3-9-15,-1 3-15 0,-1 2-7 0,-5 2-2 16,0 4 0-16,1 1 2 0,-3 0 1 0,2 8-1 16,-2 6 0-16,0 4 1 0,1 3-1 0,-1 5 5 15,2 3 0-15,3 3 4 0,-3 1 3 0,7 3 0 16,0 1 1-16,0-1-2 0,3 3 0 15,4-3-1-15,2-3-2 0,2-5 1 0,2-2-2 16,5-6 1-16,5-1-2 0,3-3 0 0,3-4 1 16,1-1-1-16,4-5 2 0,2-3 2 0,3-3 4 15,2-3 1-15,7-7-2 0,-1-3-1 0,3-6-8 16,4-3 1-16,2-3-1 0,-1-5-1 16,4-5 5-16,-1-4-5 0,0-2-3 0,0-3-5 15,-4-1-3-15,-3 1 1 0,-3 0 5 0,-2 1 8 16,-6 4 3-16,-5 4 8 0,-5 7 4 15,-2 2 3-15,-6 7 8 0,-5 4 8 0,-2 4 15 16,-3 6 13-16,-1 1-1 0,-1 3-17 0,-5 1-27 16,-2 1-24-16,-6 6-13 0,1 4 2 0,-5 1 9 15,-1 3 6-15,2 2 5 0,2 1 1 16,-1 2-1-16,3 1 0 0,0 2-1 0,2 1-1 16,2 1 0-16,3-2 1 0,0 1-1 0,2-1 0 15,2-2 1-15,2 1 0 0,0 1 3 0,0 0-1 16,3 1 1-16,2 0 1 0,1-1-2 15,2-2 0-15,-2 3-1 0,2-5 0 0,0-1 0 0,1-1 1 16,0-2 2-16,-1-2-2 0,1-4 3 16,-3 0-2-16,0-3-1 0,2-3 2 0,-2 0-1 15,1-3 6-15,-1 0 6 0,0-3 4 16,1-8-3-16,3-2-4 0,1-7-11 0,4-5-10 0,2-4-5 16,1-7-11-16,2-4-16 0,4-4-18 15,4-2-17-15,5-2-5 0,2-1 10 0,5 1 21 16,-3 4 17-16,2 1 15 0,-2 3 10 0,-1 6 7 15,1 3 12-15,-3 7 12 0,-2 4 10 16,-3 7 6-16,-3 1-4 0,-7 4-8 0,-4 4-7 16,-5 2-7-16,-4 2 2 0,-5 0 14 0,-1 0 24 15,0 6 16-15,-7 2 7 0,-5 5-9 16,-7 4-18-16,-4 5-13 0,-5 1-5 0,-2 3-3 16,0 0 0-16,0-2-1 0,5 0 0 0,0-2-3 15,3 0-7-15,3 0-6 0,4-2-3 0,0 1-4 16,4-1 0-16,1-4 1 0,4-1-5 0,0-4 2 15,4-1 0-15,2-2-1 0,0-2 0 0,0 0-2 16,2 0-3-16,1-2-1 0,5 0-2 16,-1-2-3-16,3 1-4 0,2-3-16 0,2 0-35 15,4-3-49-15,0-3-85 0,4-2-178 0,-6 2-391 16,-6 2-448-16</inkml:trace>
  <inkml:trace contextRef="#ctx0" brushRef="#br0" timeOffset="130937.7418">9838 12014 0 0,'0'0'0'0,"0"0"0"15,0 0 0-15,0 0 0 0,0 0 0 0,0 0 0 16,0 0 0-16,0 0 0 0,0 0 0 16,0 0 0-16,0 0 0 0,0 0 0 0,0 0 0 0,0 0 0 15,-80 7 0-15,80-8 0 0</inkml:trace>
  <inkml:trace contextRef="#ctx0" brushRef="#br0" timeOffset="131397.2311">9865 12037 0 0,'0'0'0'0,"0"0"0"16,0 0 0-16,0 0 155 0,0 0 14 15,0 0-1-15,0 0-13 0,0 0-15 0,0 0-21 16,0 0 7-16,0 0 5 0,0 0-8 0,99 128 2 16,-89-99-10-16,0 6-18 0,1 1-9 15,-2 4-19-15,0 3-17 0,-1 1-10 0,-1 2-2 16,-2-1 2-16,-3 0-2 0,1 0-4 0,-3-4 1 16,0 0-3-16,0-2 8 0,0-5 7 15,-3 0 3-15,-3-2 4 0,0 1-4 0,-2-2-2 16,0-2-6-16,-3-2-1 0,-1-4-4 0,-2-1 0 15,-4-1 4-15,-1-1-6 0,-3-3 0 0,-4 0-3 16,0-1-3-16,-2-2 0 0,-2-1-2 16,-1 0-5-16,-1-3 0 0,-5 1 0 0,4 0 0 15,-1-1 2-15,-1-1 4 0,3 1-12 0,1 0-5 0,1-2-5 16,1 0-7-16,6-1 6 0,2-2-1 16,4-3 0-16,5-2-3 0,3 0-2 0,4 0-7 15,0-6-15-15,4-3-21 0,1-5-28 0,0-5-27 16,1-6-28-16,8-7-32 0,1-1-27 15,5-3-29-15,0-1-38 0,3 2-78 0,-5 7-133 16,-3 11-480-16</inkml:trace>
  <inkml:trace contextRef="#ctx0" brushRef="#br0" timeOffset="132022.479">9386 12350 0 0,'0'0'0'0,"0"0"106"0,0 0 6 0,0 0-9 16,0 0-14-16,0 0-8 0,0 0 5 16,0 0-1-16,0 0 17 0,0 0 0 0,0 0-15 15,0 0-15-15,0 0-17 0,56 44-8 0,-41-38-12 16,5-3 2-16,-1 0-6 0,2 0-3 16,1-1 1-16,4-2-3 0,-4 0 0 0,6 0 4 15,1-2-4-15,-1-4-1 0,0 0 0 16,2-2-10-16,-2-1-9 0,-4 2-15 0,0 0-31 15,-3 1-31-15,-3-1-36 0,-1 1-42 0,1-2-53 16,-3 1-61-16,-3 2-136 0,-6 0 173 0</inkml:trace>
  <inkml:trace contextRef="#ctx0" brushRef="#br0" timeOffset="132832.3278">10133 11893 1241 0,'0'0'143'0,"0"0"-56"0,0 0-27 15,0 0-40-15,0 0-17 0,0 0 5 0,0 0 9 16,0 0 7-16,0 0 8 0,0 0 5 15,0 0-2-15,0 0 7 0,0 0-6 0,10 127-6 0,-8-97-4 16,-1 2-8-16,0 3 2 0,2 1 2 16,-2-3 2-16,1-1-5 0,-1-2-7 0,0-2-15 15,-1-2-19-15,1-3-26 0,-1-2-44 0,0-5-49 16,1-2-82-16,-1-4-136 0,0-3-249 0,0-3 148 16</inkml:trace>
  <inkml:trace contextRef="#ctx0" brushRef="#br0" timeOffset="132986.1911">10045 11668 2274 0,'0'0'-125'0,"0"0"-72"15,0 0-98-15,0 0-119 0,0 0-210 0,0 0 5 0</inkml:trace>
  <inkml:trace contextRef="#ctx0" brushRef="#br0" timeOffset="133703.2657">11022 12032 2389 0,'0'0'8'15,"0"0"-57"-15,0 0-40 0,0 0-5 0,0 0 19 16,0 0 38-16,0 0 41 0,0 0 10 16,0 0 10-16,10 124 3 0,-6-91-6 0,0 3-4 15,0 1-2-15,0 0-1 0,-1 2-1 0,-1-2 0 16,0-2-4-16,0-2-2 0,-1-5 0 0,0-2-2 16,0-6 2-16,0-2-1 0,-1-5 2 15,2-3 0-15,-1-3 2 0,0-4 15 0,1-3 20 16,-1 0 32-16,-1 0 16 0,1 0 4 0,-1-6-17 15,1-4-30-15,2-5-20 0,-1-8-19 0,1-5-8 16,-1-5 0-16,-1-4-1 0,1-4-1 16,-2-4-3-16,0-5-3 0,1 0-5 0,2-3 1 15,-1-1 5-15,0 4 3 0,2 3 5 0,2 9-2 16,3 4-1-16,1 5-6 0,4 3-1 0,3 6 0 16,3 2-3-16,3 4 2 0,2 6-2 0,2 3-3 15,3 3 2-15,1 2-4 0,1 4 2 16,1 7 0-16,-2 4 2 0,-1 3 6 0,-4 3-1 15,-1 3 2-15,-4 2 1 0,-5 2 2 0,-1 2 3 16,-5 2 1-16,-4 1 3 0,0 3-3 0,-3-2 2 16,1 1 1-16,-3-2-3 0,0-1 1 15,1 1-10-15,1-3-21 0,2-2-41 0,1-3-63 16,3-5-83-16,2-3-138 0,-2-7-242 16,-2-5-711-16</inkml:trace>
  <inkml:trace contextRef="#ctx0" brushRef="#br0" timeOffset="134135.6589">11628 11826 2141 0,'0'0'768'15,"0"0"-861"-15,0 0-9 0,0 0 13 16,0 0 25-16,0 0 60 0,0 0 9 0,0 0-7 15,0 0 1-15,0 0 0 0,128 70-5 0,-100-68 5 16,-4-1 1-16,2-1 0 0,-3 0 5 16,2-3 1-16,-1-4 3 0,-2-2 4 0,2-2 6 15,-2-1 1-15,1-2 1 0,-3-3 2 0,3 1-8 16,0-4 4-16,-1 1-2 0,-1-1 0 0,-2 1 3 16,-5-1-2-16,-2 1 2 0,-3 1-1 15,-4 1 2-15,-1 2 1 0,-4 2 0 0,0 1 3 16,-9 5-9-16,-3 1-9 0,-5 1-15 0,-4 5-11 15,-2 0 0-15,-5 3 5 0,0 5 7 0,0 4 8 16,-1 3 4-16,1 6-1 0,0 4-2 0,2 5 0 16,0 3-6-16,5 5 6 0,-2 2 1 0,5 2-2 15,4 0 8-15,5-1-9 0,3-3 0 16,6-1 0-16,4-3 0 0,8-5 2 0,5 0 0 16,7-6 0-16,8-2-3 0,4-6 4 0,10-6 2 15,5-5-1-15,5-4 5 0,7-4-15 0,7-9-14 16,1-5-28-16,4-8-56 0,2-1-69 15,0-4-128-15,-18 5-272 0,-18 8-917 0</inkml:trace>
  <inkml:trace contextRef="#ctx0" brushRef="#br0" timeOffset="134714.6039">7274 13198 3043 0,'0'0'-4'16,"0"0"-39"-16,0 0-38 0,0 0-9 16,0 0 7-16,0 0 33 0,0 0 44 0,0 0 9 15,139 2 4-15,-79-2 7 0,9 1 1 0,7-1 9 16,12 0 4-16,5-3 2 0,9-4-1 15,2-1-8-15,9 0-5 0,5-3-7 0,4 0 0 16,10-2 1-16,1 0-4 0,10-3 0 0,9-2-2 16,4-2 0-16,10-3 4 0,7 0 3 0,8-3 3 15,6-3 1-15,6 0 0 0,6-2-1 16,5-1-1-16,5 0 4 0,2 0-1 0,1 3 0 16,1 0-1-16,-1 3-4 0,-5 1 0 0,-5 3-2 15,-6 1 0-15,-4 0 2 0,-8 0 0 0,-8 2 1 16,-10-1-1-16,-11 3 4 0,-9 1-4 15,-12 1-2-15,-13 5-3 0,-12-3-7 0,-10 5 4 0,-15 0 0 16,-10-1 3-16,-14 4-3 0,-12-1 0 16,-11 2-2-16,-14 1-2 0,-8 2 2 0,-9 0-6 15,-5 0-4-15,-2 0-14 0,-10-2-31 0,-8 0-38 16,-4-1-60-16,-12 1-69 0,-3-1-84 16,-8 2-157-16,12 0-327 0,7 1-318 0</inkml:trace>
  <inkml:trace contextRef="#ctx0" brushRef="#br0" timeOffset="135547.2185">13238 11044 1954 0,'0'0'-5'0,"0"0"-68"0,0 0-19 16,0 0 1-16,0 0 33 0,0 0 45 0,0 0 15 15,0 0 2-15,0 0 2 0,0 0 6 0,0 0-1 16,0 0 4-16,0 0-1 0,0 0-2 15,74 110 1-15,-68-95-5 0,3 2 2 0,-3-1-2 16,1-4 1-16,1-1 3 0,1-3 4 0,-2-1 10 16,0-4 21-16,1 0 28 0,3-3 29 0,-1 0 19 15,1-5 4-15,5-3-13 0,-3-4-16 0,6-4-18 16,2-3-15-16,-1-5-11 0,6-3-10 0,1-3-5 16,3-3-4-16,2-3 0 0,4-3-4 0,-2-3-7 15,5-1-4-15,0-1-10 0,-1 0-1 16,2 3-4-16,1 4-3 0,-3-1-4 0,1 9-2 15,1 4-3-15,-5 2-6 0,-1 5-7 16,-3 5-22-16,-4 5-41 0,-3 3-51 0,-5 5-70 0,-5 1-75 16,-4 7-89-16,-3 1-116 0,-5 1-222 15,-2-4 111-15</inkml:trace>
  <inkml:trace contextRef="#ctx0" brushRef="#br0" timeOffset="135848.474">13573 10883 2416 0,'0'0'455'0,"0"0"-467"16,0 0-44-16,0 0-35 0,0 0-4 0,0 0 14 16,0 0 38-16,0 0 32 0,0 0 0 0,0 0 7 15,0 0 4-15,0 0 2 0,80 140 1 0,-65-112-4 16,-1 2 2-16,-1 0-3 0,-1 1 3 0,0-2 2 15,1-1-2-15,-3-5 2 0,2-3-2 0,-1-6 0 16,-1-3 5-16,2-6 2 0,-1-3 7 0,2-2 10 16,2-2 10-16,0-6 9 0,5-5 3 15,4-3 2-15,1-5-11 0,4-7-8 16,6-3-11-16,0-3-11 0,3-2-3 0,2-5-7 0,3-2-12 16,0-4-37-16,7-2-69 0,0-4-122 0,-10 13-268 15,-14 13-1001-15</inkml:trace>
  <inkml:trace contextRef="#ctx0" brushRef="#br0" timeOffset="142875.8165">9708 11971 1188 0,'0'0'148'0,"0"0"-60"0,0 0-20 16,0 0-19-16,0 0 4 0,0 0-6 0,0 0-12 15,0 0-2-15,0 0 14 0,0 0 29 0,0 0 25 16,0 0 17-16,36-57 1 0,-36 57-13 15,0 0-10-15,0 0-13 0,0 0-12 0,0 0-18 16,0 0-18-16,-1 0-15 0,-2 0-14 0,2 1-5 16,-4-1-2-16,1 1 2 0,0 2-2 15,-3 1-2-15,-3 2-4 0,-1 2-3 0,-2 3 3 0,-3 0 0 16,1 3 4-16,-3 3 4 0,-1 3-3 16,0 0 3-16,0 4 1 0,5-1 1 0,-3 2 1 15,5 1 0-15,-1 0-4 0,2-2-2 0,-1-1 0 16,5-2 1-16,-1-1 0 0,3 0 1 0,1 1-4 15,3-2-1-15,1 1-1 0,0 2 1 16,0-1 2-16,1 3 2 0,5-1 0 0,-2 0-3 16,0 1 3-16,1-1 0 0,0-2 0 0,2-3 5 15,1-1-7-15,-1-1 0 0,-1-3-4 0,5-1-2 16,1-4 5-16,3-1 2 0,3-3 4 16,3-4 0-16,4 0 1 0,5-9 1 0,6-5 0 15,2-4 3-15,5-6-11 0,2-3-17 0,0-4-54 16,0-4-103-16,-3 0-203 0,-9 7-473 15,-13 10-209-15</inkml:trace>
  <inkml:trace contextRef="#ctx0" brushRef="#br0" timeOffset="147049.5012">15197 10694 539 0,'0'0'388'0,"0"0"-285"0,0 0 1 0,0 0-8 16,0 0-5-16,0 0-10 0,0 0-29 16,0 0-23-16,0 0-10 0,0 0-5 0,0 0-1 15,0 0 0-15,-83-108 0 0,78 103 0 0,1 2 0 16,-1 1 5-16,1 0 11 0,0 1 12 15,-2 1 7-15,4 0 6 0,-4 0-10 0,4 0-12 16,-3 3-13-16,0 4-12 0,-3 6-3 0,2 4 4 16,-4 8 12-16,0 5 13 0,0 6 9 0,-5 9 12 15,3 5-3-15,-2 8-2 0,-3 5-2 16,2 6-11-16,-1 3-8 0,-1 4-6 0,4 4-4 16,1 1-2-16,1 4 4 0,2-3-1 0,1 1 1 15,6-1-5-15,2-1-10 0,0-5 2 16,3-1-4-16,6-4 2 0,3-3 6 0,4-5-6 15,-1-2 1-15,4-3-5 0,1-6-7 0,1-4-1 16,6-4-13-16,-2-5-22 0,4-1-27 0,2-7-48 16,3-5-54-16,-2-5-67 0,0-5-92 0,-9-7-155 15,-6-4-357-15</inkml:trace>
  <inkml:trace contextRef="#ctx0" brushRef="#br0" timeOffset="147591.9058">15249 11341 1513 0,'0'0'20'15,"0"0"-18"-15,0 0-19 0,0 0-3 0,0 0 20 16,0 0 17-16,0 0 10 0,0 0 10 0,0 0 1 16,0 0 2-16,27 129-13 0,-24-98-9 15,3 4 0-15,-3 0 1 0,-2 3 3 0,2-1-1 16,-3 2 0-16,0-1-3 0,0-4 6 0,-2-4 4 16,0-3 7-16,-1-5 8 0,-2-5 2 0,3-4 3 15,0-5 5-15,1-4 17 0,-2-3 16 16,3-1 10-16,-1 0-1 0,1-3-35 0,-2-6-43 15,0-6-44-15,-3-7-36 0,1-8-7 0,3-5 2 16,-1-8 3-16,-2-3 2 0,1-5 0 0,2-1 4 16,-2 0 14-16,-2-2 18 0,0-2 18 0,-3 1 8 15,0 0 10-15,1 2-2 0,3 2 0 0,-2 5 6 16,4 7-3-16,2 6 4 0,0 6-6 16,5 6-11-16,2 7-6 0,6 3-7 0,1 3-2 15,2 3 4-15,1 3 4 0,2 2 1 0,2 0 4 16,0 6 0-16,0 3-1 0,-2 4 3 0,0 2-5 15,-3 2 0-15,-3 3 7 0,-4 2 2 16,-4 3 10-16,0 0 3 0,-5 3-2 0,0 3-1 16,-8 0-7-16,-4 3-5 0,-7 0-15 0,-2 1-4 15,-1 1-9-15,-5-3-5 0,2-1-2 0,-1-2-15 16,1-3-9-16,-1-2-16 0,5-1-30 16,0-5-46-16,2-2-62 0,5-4-91 15,4-5-158-15,2-3 59 0</inkml:trace>
  <inkml:trace contextRef="#ctx0" brushRef="#br0" timeOffset="148379.4499">15543 10946 2192 0,'0'0'97'0,"0"0"-42"15,0 0-37-15,0 0-50 0,0 0-50 16,0 0-7-16,0 0 10 0,0 0 32 0,0 0 37 16,0 0 8-16,0 126 7 0,9-91-1 0,1 4 2 15,1 1 2-15,-1 0-1 0,-1-1 6 0,0-1-8 16,-5-2 0-16,2-2-2 0,-3-3-1 16,-3-2 3-16,0-3 2 0,0-2 2 0,0-4 1 15,-1-1 0-15,-2-2-3 0,-2-2 2 0,2-1 10 16,1-4 4-16,-3-2 1 0,4-3 0 15,1-2-8-15,0-3-3 0,0 0 0 0,0 0-3 16,0-1-6-16,0-3-10 0,0-6-9 0,2-1-11 16,5-6-8-16,-3-4 3 0,4-5 3 15,1-2 8-15,2 0 3 0,-1-1 6 0,0 2 2 0,1 0 4 16,-2 5 2-16,1 5 1 0,0 5 1 0,-3 2 1 16,-2 3 1-16,3 2-2 0,-2 1-3 0,0 2-4 15,0 2-3-15,-2 0 4 0,3 0 5 16,-3 5 7-16,4 0 6 0,-5 1 1 0,3 3-1 15,-3 2 0-15,1 2-1 0,-2 2 1 0,0 2-1 16,-1 0 0-16,-1-3-5 0,0 0-1 16,1-2-1-16,0-1-2 0,5-5 1 0,-3 0-1 15,2-4 1-15,-1-1 0 0,-1-1 3 0,3 0 5 16,-2-2 9-16,3-4 4 0,-1-3-1 16,-1-2-1-16,3-4-8 0,-1-5-5 0,-1-2-4 15,1-2-4-15,-2-3-4 0,2-4-6 0,0-1-3 16,-1-1-3-16,1-2 5 0,-4 6 9 0,3 4 7 15,-4 7 12-15,0 6 2 0,1 6-4 16,-3 5-9-16,1 1-19 0,-1 0-22 0,1 2-5 16,1 2-1-16,0 4 10 0,4 1 17 0,-3 5 8 15,5 3 9-15,-3 3 10 0,3 3 5 0,0 2 6 16,0 0 0-16,-3-2-8 0,5-4-5 0,-2-2-8 16,0-1-5-16,-2-6-1 0,3-3-1 0,-1-2 4 15,-1-1 1-15,-3-4 3 0,2 0 9 16,-1 0 4-16,2-7 9 0,-3-2 2 0,4-4-7 15,1-2-5-15,1-6-8 0,0-3-5 0,-1-2-3 16,2-3 0-16,-2-2-4 0,-3 2-2 0,2 3 0 16,0 4 0-16,-1 6 0 0,-3 5-6 15,-1 7-9-15,4 4-5 0,-3 0-2 16,3 8 6-16,0 6 12 0,-2 4 13 0,3 6 8 0,0 6 3 16,-5 5-3-16,2 5-3 0,-2 5 6 15,-2 5 4-15,0 2 4 0,-1 4-5 0,0-2-20 16,1-1-31-16,0-3-55 0,2 0-84 0,-1-1-143 15,-1-13-263-15,-1-13-542 0</inkml:trace>
  <inkml:trace contextRef="#ctx0" brushRef="#br0" timeOffset="149108.8642">16600 11014 700 0,'0'0'188'0,"0"0"-11"0,0 0-25 0,0 0-16 16,0 0-11-16,0 0-18 0,0 0-14 15,0 0 7-15,0 0-3 0,0 0-17 0,0 0-25 16,0 0-31-16,0 0-13 0,0 0 4 0,-75-28 4 15,57 36 2-15,-1 5-1 0,1 3-2 16,-2 2 1-16,3 3-2 0,-2 3 3 0,1 1-6 0,1-1-5 16,4 1-1-16,3-2-6 0,0 1 2 15,3-6-2-15,3-2-5 0,4-2 0 16,0-2-1-16,0-3-3 0,7 2 2 0,-1-2 0 0,4-1 2 16,7-1 5-16,0 0 1 0,2 0-1 0,5-1 1 15,-2 0-3-15,5 0-2 0,-2 1 2 16,4 0-4-16,-6 1-1 0,-3 0 0 0,-1 2 0 15,-2-2 0-15,-5-1-3 0,-4 0 1 0,-4 2-4 16,-1-2 1-16,-3 1 3 0,0 0 1 0,-3-1 2 16,-4 2-10-16,-1-2-9 0,-7 0-8 15,3-2-3-15,-4-1 9 0,1-4 8 0,-3 0-7 16,3-3-17-16,-2-6-19 0,0-5-27 0,4-3-14 16,2-5-9-16,2-4 14 0,-1-3 22 15,7 1 25-15,-2 2 28 0,4 3 2 0,1 4 2 0,1 1 2 16,6 2-3-16,1 4 2 15,-1-1 10-15,1 3 10 0,1 4 23 0,2 1 17 0,3 4 16 16,-2 0 15-16,-1 1 3 0,1 0 1 16,0 3-8-16,2 3-9 0,-1 3-12 0,-1 2-6 0,0 1-9 15,3 3-7-15,-2 2-6 0,-1 4-5 16,-1 1 3-16,2 2-1 0,-4 1 0 0,-1 2-4 16,0-1-11-16,0-4-16 0,-5-1-29 15,4-3-44-15,-4-2-56 0,3-3-58 0,-3-2-74 0,-2-5-123 16,1-2-397-16</inkml:trace>
  <inkml:trace contextRef="#ctx0" brushRef="#br0" timeOffset="149262.1858">16651 10923 2127 0,'0'0'-128'15,"0"0"-61"-15,0 0-127 0,0 0-159 0,0 0-544 0</inkml:trace>
  <inkml:trace contextRef="#ctx0" brushRef="#br0" timeOffset="150027.4483">16971 10987 2300 0,'0'0'23'0,"0"0"-20"0,0 0-29 16,0 0-12-16,0 0-5 0,0 0 9 0,0 0 13 15,0 0 8-15,0 0 9 0,-61 127 5 16,56-99-1-16,1 3-2 0,-2 1 4 0,2-2 1 16,-2-1 0-16,4-2 5 0,1-2-5 0,1-2 0 15,0-2 2-15,0-5-3 0,2 1 4 16,4-5 1-16,1 0 3 0,1-4-3 0,2-1 2 15,4-2-1-15,0-4-6 0,1-1 3 0,3 0-7 16,3-8-6-16,2-3-2 0,-1-4-12 0,2-3-4 16,-2-4-6-16,2-3-4 0,-2-3 9 15,-2 0 6-15,-3 1 14 0,1-1 10 0,-4 1 7 16,-4-2 3-16,-3 3 6 0,-2 0 12 0,-4 4 11 16,-1 4 22-16,-5 4 14 0,-1 2 0 15,-3 4-8-15,-2 3-16 0,-1 1-19 0,-1 4-14 16,1 0-10-16,0 4-11 0,0 4-5 0,0 5-5 15,0 3-6-15,3 2 1 0,1 0 1 0,0 3 2 16,1-1 8-16,2 3 1 0,-1-3 4 0,5-3 0 16,0-3-2-16,1-3-3 0,0-2-6 0,0-3-2 15,2-3-8-15,4-1 7 0,-1-2 5 16,2 0 5-16,-1-2 9 0,1-5-2 0,4-2-4 16,-2-2-6-16,1-2-6 0,0-2-3 0,2-2 1 15,0-1 4-15,-1 1 4 0,-1 2 5 0,-1 2 2 16,-2 1 2-16,0 2 1 0,-3 5-1 15,-3 2-3-15,3 2-7 0,-3 1-8 0,0 0-6 16,1 2 0-16,-1 3 6 0,2 4 7 16,1 4 10-16,-1 3 2 0,1 2 2 0,0 1 2 15,-1 3-3-15,3-1 1 0,-3-1-2 0,4 1-2 16,0 0-1-16,0-3-4 0,2-3-5 0,2-3-3 16,3-7 1-16,0-5 4 0,2 0 4 0,1-8 5 15,3-6 0-15,2-4-1 0,3-4 1 16,-1-5-4-16,3-2 0 0,-3-6-1 0,3 0 2 15,-3-2 2-15,-1-3 0 0,0-3 2 0,-4-3-4 16,-3-3 3-16,-3-6-4 0,-5 0-1 0,-2-1 7 16,-5-3 3-16,-1 5 18 0,-7 4 22 0,-3 8 29 15,-5 10 21-15,-1 8 7 0,-2 8-12 16,2 7-31-16,-1 7-30 0,6 2-30 0,-2 9-18 16,0 10-2-16,0 9-4 0,1 9 14 0,0 11 6 15,-2 9 2-15,1 6 15 0,2 3-8 0,1 4 3 16,4 0-7-16,1 3-10 0,0-2-10 15,1 3-22-15,3 0-69 0,-2 2-35 0,-2-2-61 16,1-1-86-16,-3-3-92 0,0-18-186 0,3-17-445 0</inkml:trace>
  <inkml:trace contextRef="#ctx0" brushRef="#br0" timeOffset="151128.1613">16040 12382 311 0,'0'0'52'16,"0"0"1"-16,0 0 7 0,0 0 0 0,0 0 9 16,47-123-3-16,-36 101 15 0,-1 1 35 0,-4 1 27 15,1 3 50-15,-4 3 34 0,-2 4 15 0,-1 2 13 16,0 2-17-16,-2 2-36 0,-2 2-49 16,-2 1-51-16,3 0-45 0,-4 1-30 0,3 0-19 15,-4 0-11-15,-1 4-6 0,-1 5-4 0,0 2 2 16,-3 3 1-16,1 2 4 0,-2 2 0 15,3 4-3-15,1-1 4 0,0 1 0 0,4 0 1 16,0 0 4-16,-1-1-4 0,5-1 1 0,0-2 1 16,0-1-5-16,2-2 5 0,0-3-2 0,0-1-3 15,0-4-2-15,3 2-1 0,-1-5-1 0,4 1-1 16,-3-3 6-16,3 0-8 0,-2-1 1 0,2-1 2 16,-2 0-1-16,1 0 8 0,-4 0 4 15,0 0 5-15,-1 0 2 0,0 1 4 0,-1 2-5 16,-5 3-5-16,-4 3-2 0,-1 6-7 0,-7 4 3 15,1 5 4-15,-7 1 4 0,2 2 6 16,1 1 4-16,-1 0 0 0,1 0 1 0,1-1-2 16,1 1-4-16,2-1-2 0,5-3-1 0,2-1-3 15,1-4-3-15,7-2-1 0,1-3-5 16,1-3-3-16,1-3-3 0,8-3-5 0,2-1-4 16,0-4-9-16,8 0-25 0,1-8-20 0,1-5-37 15,2-4-35-15,3-6-17 0,-2 0-17 0,2-3 5 16,-2 1 7-16,-2-2 18 0,2 1 27 0,-7 0 26 15,2-3 35-15,-2 1 23 0,-4 1 23 16,-2 1 22-16,0 2 31 0,-3 3 31 0,-1-1 33 0,-3 4 28 16,2 3 29-16,-4 4 12 0,0 3 1 15,-1 5-13-15,-1 1-35 0,1 2-36 16,-1 0-38-16,0 0-34 0,3 0-25 0,-2 3-3 16,1 1 3-16,0 2 10 0,4 2 13 0,-2 1 3 0,2 2 1 15,-3 2 1-15,1 3-2 0,2-1 1 16,-4 3-2-16,0 2 0 0,2 0 0 0,-3-1-1 15,-1 1-2-15,0-2 0 0,0-1 3 0,0 0-1 16,0-4 5-16,0-5 1 0,0 1 1 16,-1-5 4-16,1-2 11 0,-1-1 17 15,1-1 13-15,0 0 10 0,0 0-4 0,0-1-20 0,-3-2-22 16,1-3-20-16,1-3-15 0,0-2-4 0,-1-5-5 16,1 0 0-16,1-6-4 0,0 2-1 15,0 0 4-15,1 0 2 0,2 2 2 0,3 2 0 16,-2 4-3-16,2 1-5 0,0 1-4 0,3 0 2 15,1 3 2-15,0 3 3 0,2 0 5 16,0 3 3-16,1-1 3 0,-3 2 4 0,1 0 2 16,-1 2 1-16,-1 2 0 0,-3 1-1 0,2 1 3 15,-1 2 4-15,-3 1-1 0,-2-1 2 0,3 2 0 16,-4 1-1-16,1-1 1 0,-2 1 1 0,1 0-2 16,0-2-1-16,3-1 1 0,-2 0-3 15,0-5-1-15,4 2 2 0,-3-3 0 0,0 0 1 0,3-2 1 16,-2 2 1-16,2-2 4 0,-3 0 1 15,5 0 2-15,-5-4 3 0,2 1 4 0,-1-1 0 16,1-1 1-16,-2-2-1 0,0 0-2 0,3-1-3 16,-3-2-3-16,-2 1-5 0,4-1 0 15,-4 1-3-15,1 0-2 0,-1-1 0 0,0 2-1 16,0 0-2-16,3 0-1 0,-3 0-2 16,1 1-3-16,-1-1-3 0,0 1-4 0,0 1-14 15,3 0-18-15,-3 3-24 0,-1-1-22 0,0 3-17 16,0-1-18-16,0 2-33 0,0 0-79 0,0 0-152 15,0 0-268-15,0 0-158 0</inkml:trace>
  <inkml:trace contextRef="#ctx0" brushRef="#br0" timeOffset="151630.7324">16112 12503 580 0,'0'0'25'0,"0"0"-14"16,0 0-10-16,0 0-15 0,0 0-4 0,0 0 6 16,0 0 25-16,0 0 28 0,0 0 29 15,0 0 18-15,0 0 12 0,0 0 16 0,0 0 17 16,0 0 18-16,11-49 2 0,-10 49-15 0,-1 0-24 15,0 4-16-15,1 0-10 0,2 2-8 16,-1 2-5-16,0 2-16 0,-1 2-14 0,1 4-11 16,3 2-9-16,-3 1-7 0,0 2-3 0,3 0-3 15,-2 2-5-15,1 1 2 0,2-4-2 0,-3 0-1 16,2-3 0-16,-2-3-2 0,3-2-1 0,-2-1-1 16,2-4 2-16,-3-1-2 0,0-3 5 15,2-2 10-15,-2-1 10 0,-1 0 9 0,4 0 13 16,-3-3 6-16,5-3 3 0,-3-3 0 0,3-3-11 15,1-3-9-15,2-3-9 0,0-3-11 0,0-3 0 16,1-4-4-16,0-1-4 0,-1 0 3 0,0-2-6 16,0-2 0-16,0 4-1 0,-2 0-2 15,1 4-4-15,-1 4-2 0,0 4-5 0,-4 6-7 16,3 4-6-16,-5 3-8 0,4 1-11 16,-4 2-5-16,3 1-9 0,-3 0-2 0,4 4-2 15,-2 0-5-15,4 3-16 0,-2 1-31 0,2 1-42 16,1 0-52-16,-2 4-73 0,4-3-124 0,-2-3-233 15,-5-2 57-15</inkml:trace>
  <inkml:trace contextRef="#ctx0" brushRef="#br0" timeOffset="151859.2558">16672 12389 2385 0,'0'0'52'0,"0"0"-47"0,0 0-32 16,0 0-10-16,0 0-1 0,0 0 7 16,0 0 16-16,0 0 6 0,0 0 3 0,-19 131-5 15,25-107 3-15,-3 1 0 0,2 0-3 0,-4 2-2 16,-1-2-25-16,0-2-22 0,0-3-19 0,-6-3-7 16,3-4-1-16,-4-3-13 0,4-4-22 0,-4-2-62 15,4-4-105-15,0 0-193 0,-1 0-219 0</inkml:trace>
  <inkml:trace contextRef="#ctx0" brushRef="#br0" timeOffset="152006.4764">16540 12184 1259 0,'0'0'127'16,"0"0"-112"-16,0 0-89 0,0 0-28 0,0 0-4 15,0 0 26-15,0 0 18 0,0 0-12 16,0 0-71-16,0 0-214 0,0 0-40 0</inkml:trace>
  <inkml:trace contextRef="#ctx0" brushRef="#br0" timeOffset="153201.0542">16838 12378 785 0,'0'0'321'0,"0"0"-215"0,0 0-81 15,0 0-6-15,0 0 5 0,0 0 17 0,0 0 13 0,0 0 0 16,0 0-4-16,0 0-4 0,0 0 4 15,0 0 1-15,0 0 8 0,0 0 21 0,26 7 8 16,-25-9 4-16,-1-1-11 0,1 0-17 0,3-3-21 16,-3 0-12-16,1-2-9 0,0-1-8 0,-1-1 0 15,3 0-5-15,-2-3-1 0,-1 0 1 16,0 1-1-16,0-2 4 0,0 2 0 0,1 1 2 16,-2-1 0-16,2 4-3 0,-2 0 1 0,0 2-2 15,0 2 0-15,0-1-1 0,0 3 4 0,0 1 0 16,0-1-1-16,0 1 2 0,0 1-5 15,0 0 0-15,0 0 1 0,0 0-3 0,0 0 2 16,0 0 0-16,-2 0 0 0,2 0-2 0,-2 0 0 16,2 1-2-16,-1 1-5 0,0 0-3 15,-2 1-9-15,-2 1-3 0,1 3 0 0,-3 0 3 16,-3 1 6-16,4 2 3 0,-3-1 3 0,1 1-2 16,-1 1 2-16,0 0 3 0,0-1-1 0,3 0 6 15,-1 2-5-15,-1-1-1 0,3 3 3 16,-2 0-5-16,-2 1 3 0,5 1-1 0,-2 2-3 15,2 0 0-15,1-1 0 0,0 4 1 0,2-3 0 16,0 0 4-16,1 1-3 0,0-4-1 0,0 1 0 16,0-2-2-16,2-2 1 0,1-3-1 0,2-1 1 15,-2-2 1-15,3-1 0 0,-4-1 2 0,4-4 2 16,-2 0 1-16,-1 0 4 0,2 0 0 16,-1-3 6-16,3-3 3 0,1-4 5 0,3-3 6 15,0-7 0-15,3-5 1 0,3-7-5 0,2-4-6 16,-4-6-4-16,4-3-4 0,-3-3-4 15,-1-3-3-15,-2-2-1 0,1-2-4 0,-4 0 4 16,0 4 2-16,-1 2 0 0,-4 8 8 0,2 7 2 16,-4 8 4-16,0 9 4 0,0 7 3 0,-2 5-3 15,-1 5-9-15,0 0-12 0,0 0-25 16,0 0-20-16,0 4 0 0,0 4 8 0,0 3 20 16,2 5 17-16,-1 6 3 0,0 4 1 0,1 7-2 15,-1 2 1-15,-1 6-3 0,0 3 0 16,0 0-2-16,0 1 4 0,0 1 1 0,-3-2 1 15,1-1 3-15,-1-3-5 0,2-6-1 0,1-4-3 16,0-6-4-16,0-3 3 0,1-3-1 0,3-3 2 16,-3-3 1-16,4-2-3 0,-2-1-2 0,-2-4-4 15,4-1-3-15,-1-3-2 0,0-1-2 0,1 0 4 16,1-3 2-16,0-6 7 0,2-3 4 0,1-4 0 16,1-5-2-16,-1-2-2 0,-1-1 1 15,1 0-2-15,-1-1 5 0,-1 0 0 0,-4 2 0 16,0 7 3-16,0 2-4 0,-3 5 6 15,0 3 4-15,0 4 1 0,0 2 2 0,0 0-7 16,-2 0-11-16,-2 0-15 0,-2 3-8 0,-2 3-4 16,-2 2 5-16,-1 4 11 0,-1 1 3 0,0 2 6 15,6 4 0-15,-1 1-2 0,0 1 3 16,5 1-2-16,2 1 2 0,0 0-1 0,0-1-1 16,1 0 4-16,6-1-1 0,-1-3-2 0,1-3-1 15,3-2-6-15,-1-4-5 0,1-2-1 0,-2-4 1 16,2-3 0-16,-5 0 4 0,3 0 5 0,-1-8 1 15,0-2 6-15,0-1 2 0,2-5 1 16,-1-1 2-16,2-4-3 0,-1-1-1 0,-2-2-2 16,2-1 1-16,0-1-2 0,-2-1-1 15,1 1-3-15,-3 1-1 0,3 4 3 0,-2 2 2 0,0 8 3 16,-2 2-4-16,2 6-3 0,-1 3-2 0,1 0-4 16,1 2 5-16,-1 5 1 0,1 3 3 15,0 0 4-15,-3 3 0 0,3-2 1 0,-5 5 1 16,2-1 2-16,-1 2 0 0,-3-2 4 0,0 1 1 15,0 1-2-15,0-3 0 0,0 0 1 16,-3 0 0-16,2-2 1 0,-2-2-1 0,3-2-2 16,0-3-3-16,0-3 2 0,0-2 2 0,0 0 0 15,0 0 3-15,0 0 4 0,1-4 5 0,5-1 8 16,-2-3-2-16,5-2-4 0,-1-4-8 16,1-2-8-16,1-2-3 0,0-1 0 0,-2-2 1 15,2 2 1-15,-3-1 0 0,2 3-3 0,-1 4-2 16,1 4-2-16,-4 2-4 0,4 3-1 15,0 4-4-15,1 0 0 0,-1 2 1 0,0 3 4 0,2 5 5 16,-1 1 1-16,0 3 4 0,0 3 0 0,-3 2 0 16,0 2 3-16,0-2-3 0,-2 1-9 15,2-2-24-15,-3 0-38 0,2-2-53 0,1-1-66 16,-3-2-89-16,5-3-122 0,-4-2-224 0,-1-4-122 0</inkml:trace>
  <inkml:trace contextRef="#ctx0" brushRef="#br0" timeOffset="153461.4967">17665 12205 1716 0,'0'0'484'0,"0"0"-356"0,0 0-30 0,0 0-61 16,0 0-50-16,0 0-47 0,0 0-12 15,0 0 8-15,0 0 23 0,0 0 41 0,0 0 12 16,0 0 3-16,0 0-1 0,0 0 1 0,-39 97 7 15,30-75 1-15,2 0-1 0,1 1-2 16,-2-1-1-16,5-1 0 0,1-1 0 0,-1 0-2 16,3-4-8-16,0-2-5 0,4-3-4 0,3 0 0 15,3-3 2-15,3-1-4 0,1-1-5 16,2-2-14-16,3-1-23 0,2-2-32 0,3-1-45 0,1 0-72 16,2-5-107-16,-6 0-188 0,-8 1-557 0</inkml:trace>
  <inkml:trace contextRef="#ctx0" brushRef="#br0" timeOffset="154347.1597">17171 9499 2580 0,'0'0'53'0,"0"0"-59"0,0 0-46 16,0 0-81-16,0 0-5 0,0 0 19 0,0 0 36 15,0 0 78-15,0 0 9 0,0 0 1 0,0 0 1 16,128 125 1-16,-92-87-3 0,4 3-4 0,-2 3 3 16,3 2-2-16,-3 1 3 0,1 2 10 15,1 0 5-15,-4 2 15 0,3 0 4 0,-4 3 2 16,1 4 3-16,-3 2 5 0,1 6 0 0,-3 2-4 16,-3 3-9-16,-2 5-8 0,-4 5-5 15,-3 2-1-15,-5 6-4 0,-4 0-1 0,-2 4-5 16,-3 3 2-16,-4 0 6 0,-1 4-3 0,-6-3 1 15,-2-2-1-15,-1-2-7 0,-2-2 5 0,-4 0 1 16,-3 0 18-16,-4-1 5 0,-7 1-9 16,-2-4-5-16,-2-5-16 0,-5-3-4 0,0-3 5 15,-3 0 6-15,-2 0 0 0,-5 3-1 0,0-1 5 16,-5 1-8-16,-1-4-1 0,-1-5-5 0,-1-3-18 16,5-7-28-16,2-5-51 0,4-3-100 15,1-7-191-15,10-12-574 0,14-13-326 0</inkml:trace>
  <inkml:trace contextRef="#ctx0" brushRef="#br0" timeOffset="205524.4367">10297 10746 1229 0,'0'0'-8'0,"0"0"36"0,0 0-4 16,0 0-10-16,0 0-2 0,0 0 1 0,0 0-7 16,0 0-2-16,0 0-1 0,0 0-3 0,0 0 5 15,0 0-1-15,-43-93 2 0,37 87 3 16,2-2-2-16,-4 1 3 0,-1-1 2 0,-3 0 2 15,-3-1 6-15,-2-1 4 0,-3 0 8 0,-4-1 5 16,0 0 11-16,-4 0 5 0,0-1 4 16,-3 0 2-16,-2 1-8 0,-3 0-5 0,-1-1-8 15,-2 1-6-15,1 0 2 0,-1 2 5 0,-1 0 9 16,-3 1 9-16,0 0 0 0,2-1-7 0,-1 2-8 16,-2-3-14-16,-2 3-10 0,2 0-3 0,-4-1-4 15,-1 2-4-15,1 0-2 0,-2 1-4 0,-5 3-4 16,1 2-3-16,1 0 1 0,-3 0 0 15,4 0 6-15,-1 0 5 0,2 2-2 16,-5 3 1-16,3 1-1 0,2 0 0 0,-1 1 5 16,1-1 1-16,0 1-5 0,-1 2-3 0,-4 0-3 15,2 1-5-15,-5 3 3 0,5 1 1 0,-4 0 0 16,4 2 2-16,1 0 0 0,3 0 1 16,0 2 2-16,1 0-1 0,2 3-2 0,3 0 0 15,-3 2-2-15,3 1-3 0,-4 0 0 0,4 2-2 0,-4 2 2 16,5 1 3-16,-1 1 0 0,-2 1 0 15,2 2 4-15,-2 1-1 0,2 1-2 0,0-1-1 16,-3 4-1-16,5-1-2 0,0 1 2 0,-3-1 4 16,8 3-4-16,0-1 1 0,2 2 1 15,1 0-3-15,3 2 8 0,2 1 0 0,3 1 4 16,-1 1 3-16,4 3-5 0,1 1 0 0,3 3-1 16,0 2-1-16,1 6 0 0,1 0 0 15,3 3-3-15,-2 0-1 0,3 1 2 0,1 2 0 16,3 0 0-16,3-1 1 0,2-3-6 0,3-1-1 15,1-1 2-15,3-1 0 0,6 0 1 0,3-2 3 16,4 0 0-16,5 1-1 0,0-4 2 0,7-1-7 16,2-1 4-16,3-1 3 0,7-1 3 15,1-1 5-15,1 1 0 0,7-1-2 0,0 5-1 16,3-3 3-16,7 3 1 0,2-1-3 16,2-1 5-16,7-1-3 0,3 0-1 0,6-3 4 0,4-1-1 15,5-1 0-15,3-3 0 0,3-3 0 0,2-4-6 16,5-1 3-16,7-2-2 0,-2-4-4 15,6-1 7-15,4-1-6 0,-2-3 1 0,7-2 2 16,2-3-4-16,3-3 2 0,3-5 0 0,6-2-4 16,1-4-1-16,5-3 1 0,1-3 4 0,3-1-3 15,2-10 2-15,2-2-2 0,3-7-2 16,0-4 3-16,2-6-6 0,-2-3 3 0,1-5-5 16,-4-4-2-16,-2-2 1 0,-3-4 3 0,-3-1 4 15,-4-4 0-15,-6-3 5 0,-4-1-1 16,-6-2 1-16,-6-2 3 0,-3-1-6 0,-6-3 10 15,-6-1-2-15,-4-5 2 0,-6-2 3 0,-5-2-4 16,-3-7 4-16,-3-4-3 0,-2-4 2 16,-4-5-6-16,-5-3 0 0,-2-3 2 0,-5-3-6 15,-5-3 3-15,-5-7-3 0,-7 3 1 0,-7-3 3 16,-10 3 1-16,-7-2 5 0,-10 5 6 0,-10 2 5 16,-4 5 1-16,-18 2-1 0,-13 5-8 0,-11 4-8 15,-12 7-7-15,-16 5-9 0,-13 5-6 0,-15 5-1 16,-15 8-5-16,-16 4-4 0,-13 10-2 15,-17 9-27-15,-13 11-33 0,-18 14-59 0,-10 12-127 16,44 5-197-16,51 2-931 0</inkml:trace>
  <inkml:trace contextRef="#ctx0" brushRef="#br0" timeOffset="207194.1574">14873 12256 390 0,'0'0'68'0,"0"0"54"0,0 0 16 0,0 0-10 15,0 0-26-15,0 0-51 0,0 0-3 0,0 0 37 16,0 0 26-16,0 0 4 0,0 0-20 16,0 0-46-16,-76-28-47 0,79 27-38 0,-1 1-14 15,2-3 13-15,2 0 15 0,6-3 26 0,4-1 12 16,2-2 2-16,5-2 5 0,2 0 6 0,5-2 4 15,6-1-3-15,3-1 2 0,4 1-7 16,5-4-1-16,6 0 0 0,4-3-1 0,4-1 4 16,4-4 0-16,11 1 6 0,2-1 9 0,7-3 0 15,8 0 1-15,5 0-6 0,3-5-11 0,2 4-2 16,4-2-3-16,0-2-3 0,-2 3 3 0,4 1 1 16,1-2 17-16,-3 1 2 0,1 1-2 15,-2 1-4-15,-8 2-15 0,-5 3 2 0,-9 2 2 16,-5 3 1-16,-11 3-3 0,-8 3-8 0,-8 4-6 15,-12 0-2-15,-9 2-4 0,-6 4 4 0,-9-1 0 16,-3 3-3-16,-8 1-10 0,-3 0-29 16,-3 0-29-16,0 0-40 0,-5 0-17 0,-4 1-4 15,-3 6-11-15,-8 5-19 0,-10 4-54 16,-7 5-64-16,-9 4-81 0,7-6-115 0,15-3 198 0</inkml:trace>
  <inkml:trace contextRef="#ctx0" brushRef="#br0" timeOffset="207478.9901">15079 12365 2248 0,'0'0'8'0,"0"0"9"16,0 0-55-16,0 0-82 0,0 0-20 15,0 0-1-15,0 0 52 0,0 0 83 0,130-42 19 16,-67 29 22-16,13-3-1 0,8-3-4 16,13-3-6-16,7-2-5 0,7-3 0 0,4 0-4 15,4-6-2-15,1 1-1 0,-1-3 0 0,0 0 2 16,2 0 2-16,-3-1 3 0,-4 3-2 0,-7 1-4 16,-4 0-25-16,-6 1-41 0,-8 4-88 0,-7-1-123 15,-23 10-189-15,-24 7-570 0</inkml:trace>
  <inkml:trace contextRef="#ctx0" brushRef="#br0" timeOffset="223970.4074">11957 13223 1355 0,'0'0'38'0,"0"0"26"0,0 0 29 15,0 0 9-15,0 0 4 0,0 0-8 0,0 0-5 16,0 0-1-16,0 0 7 0,0 0-3 0,0 0-16 16,0 0-13-16,-37-45-10 0,38 45-6 15,1 0-8-15,0 0-13 0,-1 0-12 0,1 0-8 16,2-1-1-16,3-1 3 0,3-1 4 0,2 1 0 15,3-2-2-15,0 3-4 0,3 0 3 16,3-1-3-16,2 2 1 0,4 0 2 0,4 0-4 16,3 3-1-16,3 2-5 0,2 0-1 0,0 2 2 15,2 0 0-15,1 1 1 0,0 0-1 0,4-1 0 16,-2 0 2-16,1-1 2 0,-2-2 2 0,1-1-4 16,1-1 3-16,-3-2-4 0,3 0 1 15,-5 0 3-15,1-4 0 0,1-1 0 0,-3-1-1 16,0-1-1-16,-5-2 1 0,0 1-1 0,-1-2 3 15,-4 2-6-15,1 1 1 0,-3 1-3 0,0 0-3 16,-5 2 2-16,-2 1 0 0,-2 0-4 16,-4 1-7-16,-3 0-12 0,-1 1-18 0,-2-1-18 15,1 0-17-15,-6 1-25 0,1 1-25 0,-2-1-33 16,-1 1-33-16,-1 0-15 0,0 0-18 0,0-2-19 16,0 2-47-16,0-1-79 0,0 1-146 15,0 0 256-15</inkml:trace>
  <inkml:trace contextRef="#ctx0" brushRef="#br0" timeOffset="225782.3946">13540 13001 1326 0,'0'0'146'0,"0"0"11"0,0 0-34 15,0 0-51-15,0 0-46 0,0 0-52 0,0 0-29 16,0 0 4-16,0 0 32 0,0 0 36 0,0 0 34 16,0 0 6-16,0 0 0 0,0 0 2 0,6 76-6 15,-6-53-2-15,0 1-9 0,0 0-8 0,-4 3-5 16,1-2-3-16,-4-1-3 0,2 0-3 15,-1 0 3-15,1-4-1 0,-1-1 2 0,-2-3 4 16,4-4-7-16,-2-1 0 0,4-4 4 0,1-3 4 16,0-1 12-16,1-3 11 0,0 0 4 15,0 0 1-15,0-2 2 0,0 0-2 0,0-3-8 16,1-2-9-16,0-3-19 0,0-6-13 0,0-3-9 16,3-6-1-16,0-1 3 0,2-4 1 0,-1 0 4 15,1-1-5-15,-1 0 1 0,2 5-3 16,-2 2-1-16,3 3 4 0,1 5-9 0,-1 5-1 15,3 2-5-15,0 2-11 0,1 3 3 0,6 3 1 16,-2 1 1-16,2 3 5 0,2 6 4 0,0 3 2 16,0 6 7-16,0 2 6 0,-3 5-1 15,-2 2 2-15,-2 2-2 0,0 1-5 0,-5 1 5 16,-1 1 0-16,-1 0 2 0,-3 1 3 0,0 0-5 16,1 1-3-16,-2-2-7 0,-2-1-6 0,0-2-7 15,0-4-1-15,0-3-5 0,0-4-3 16,0-2-3-16,0-3-10 0,0-4-6 0,0-3-8 15,-2-2 1-15,-1-3 11 0,-1-1 4 0,2-1 0 16,-5-7-9-16,0-2-5 0,-1-4 1 0,-3-2 15 16,-1-4 21-16,-2-1 10 0,2-1 17 15,-3-1 11-15,1 0 18 0,1-1 14 0,-1 3 10 16,2 1 6-16,1 2-5 0,6 2-2 0,-2 3-3 16,6 3-12-16,1 2-13 0,0 2-21 0,1 1-17 15,4 1-8-15,2 0-2 0,3 2 4 16,3-2 5-16,1 3 4 0,-1-2 0 0,6 3 4 0,-3-2 1 15,4 2-1-15,-1 0 2 0,2 0-3 16,0 0 3-16,2 0 0 0,-3 0-4 0,2 0 1 16,-1 2-3-16,-2-1 1 0,0 2-1 15,-5 1 0-15,4-1 1 0,-7 1-3 0,0 0-2 16,-1 2 1-16,-1 1-3 0,-4-2 2 0,1-1 2 16,-4 1 3-16,1-3 2 0,-2 1 1 0,1-2 6 15,-2-1 8-15,1 0 9 0,-1 0 7 0,1 0 5 16,-1 0-4-16,1-1-3 0,-1-2-5 15,1 1-6-15,2-3-4 0,0-1-5 0,0-2-4 16,3-3-3-16,-2 0-4 0,4 0-3 0,-3 2-4 16,2 2-3-16,0 2-2 0,-1 3-1 0,2 1-4 15,-1 1-5-15,2 0 0 0,0 3 1 0,1 3 4 16,0 2 5-16,0 3 5 0,0-1 4 16,-3 3 1-16,1-1 1 0,1 3 0 0,-4-1 0 15,2 2 2-15,0 0-1 0,-2 1 1 16,2-3 0-16,-3 1-1 0,3-2 2 0,-2 0-1 15,1-3 1-15,3-1 0 0,-3-1 1 0,0-1 0 16,3-3-2-16,-1-1 4 0,-1-2 0 16,0-1 3-16,1 0 4 0,1 0-1 0,-3-4 2 0,1-2-1 15,2-2 2-15,0-3 1 0,-1 0-1 0,-2-4-2 16,2 1-3-16,0-2-3 0,-2 2-3 16,-1 1 1-16,0 1-3 0,0 1-2 0,-2 2-1 15,5 2-4-15,-1 0 0 0,-3 1-2 0,5 0-4 16,-1 3-1-16,-1 1-4 0,-1 2-3 15,2 0 1-15,-4 0 0 0,4 2 1 0,-3 2 0 16,0 1 4-16,3 4 2 0,-4 0 6 0,5 2 4 16,-2 1 1-16,-2 0 1 0,3 2-1 0,2-2 2 15,0 2-1-15,-1-3 2 0,1 0-2 16,-1-2 0-16,-2-1-1 0,1-1 0 0,2-3 0 16,-1-1 1-16,0-1-6 0,2-2 2 0,-1 0-3 15,1-2 1-15,3-5 2 0,-1-3 4 16,0-4 1-16,3-4-3 0,-2-4 5 0,-1-1-4 0,3-6-3 15,-4 0 2-15,5-5-8 0,-5-1-3 16,-1-2-2-16,0-5 3 0,-1 2 6 0,-2-1 8 16,-5 3 7-16,2 3 4 0,-3 6 5 0,-2 4 8 15,1 5 11-15,-1 8 9 0,0 5-3 0,0 5-14 16,1 2-27-16,-1 0-33 0,0 0-25 16,0 5-2-16,1 2 11 0,4 4 23 0,-2 4 19 15,0 3 8-15,4 5 1 0,-5 4 1 0,3 3 1 16,-2 1 1-16,-3 2-3 0,0 1-2 0,0 0 0 15,-8 1-2-15,4 0 0 0,-3 0 2 16,-1-3-3-16,4-3 1 0,-2-4-3 0,4-6 1 16,2-4-6-16,0-5 4 0,1 0-1 0,6-4-3 15,-4-2 5-15,4-2 0 0,-3-2 7 0,4 0 7 16,3-2 6-16,-1-5 1 0,1-6-1 16,5 1-1-16,-3-6-10 0,2-2 1 0,1 1-7 15,1 1-4-15,-2 2-2 0,4 4-8 0,1 5-4 16,-1 3-4-16,3 4 0 0,-1 0 1 15,-1 9 2-15,1 1 5 0,-1 4 2 0,-2 1 6 16,-4 2 3-16,0 1 0 0,-5 0 5 0,-5 1-3 16,0 0 1-16,-4 0 4 0,0 1-2 0,-4-1 3 15,-5 1-1-15,-1 2-1 0,-3-1-1 16,2-2 1-16,1-1 0 0,0-3 1 0,2-3 2 0,1-4-2 16,5-3-2-16,0-1 1 0,1-3-7 15,1-1 1-15,0 0-3 0,0 0 0 0,0-3 2 16,0-4-6-16,2-3-6 0,0-5-8 0,5-6-1 15,1 0 2-15,-1-1 4 0,2 0 6 16,1 3-1-16,4 2 4 0,-2 0-4 0,0 3-4 16,2 2 4-16,2 0-2 0,1 4 7 0,-3 0 7 15,4 4 5-15,-5 0 2 0,0 3 3 0,1 1 5 16,-2 1 1-16,-2 5 8 0,-2 3-1 16,-1 2-3-16,1 4 2 0,-2 2-6 0,-3 4 1 15,-2 4 0-15,-1 2 1 0,0 3-4 0,0 2-3 16,-1-2-3-16,-1 1-18 0,0-4-7 15,-2 0-25-15,3-2-38 0,1-2-29 0,-1-2-46 0,1-4-53 16,0-2-85-16,0-5-153 0,0-3-275 16,0-3 54-16</inkml:trace>
  <inkml:trace contextRef="#ctx0" brushRef="#br0" timeOffset="227052.4868">15502 13355 2144 0,'0'0'377'0,"0"0"-433"16,0 0-14-16,0 0 3 0,0 0 22 16,0 0 15-16,0 0-23 0,0 0-39 0,133 7-50 15,-107 4-69-15,-2 0-65 0,-3 3-51 0,0 0-24 16,-3 0 50-16,-3 2 78 0,0 1 86 16,-3 1 72-16,-2 1 50 0,0-3 60 0,2 4 55 15,-2-2 48-15,1-4 22 0,3 2 3 0,-2-3-18 16,1-2-32-16,-1 0-23 0,5-3-29 0,-3 1 0 15,4-4 17-15,2 0 12 0,0-2 10 16,1-3-4-16,-1 0-9 0,2-5-23 0,-1-3-15 16,-2-3-21-16,0 0-20 0,-2-4-5 0,-4 0-4 15,-4-4 13-15,-5 4 17 0,0-1 20 16,-4 1 13-16,-1 1 0 0,-6 2-4 0,-3 2-15 0,-3-1-9 16,-3 4-6-16,-2 1-11 0,1 3 3 15,-6 2-8-15,1 1-3 0,1 2-2 0,-2 6-6 16,0 4 1-16,-3 0-4 0,5 4 0 0,-1 4-9 15,0 2 1-15,1 3-3 0,2 3-2 0,-1-1 4 16,4 1-3-16,1 0 2 0,1 0-1 0,4-3-2 16,4-1 1-16,0-4-4 0,5-2 1 15,1-4-3-15,0-1 0 0,3-4-1 0,4 0 1 16,3-2 6-16,0-2 4 0,1-1 7 16,6-3 7-16,-2-1 1 0,4 0 6 15,2-6-1-15,1-1-2 0,3-3-2 0,-2-2-4 0,3-1 0 16,-2-2-4-16,-1-1 2 0,3-2-6 0,-3 2-2 15,3 0 0-15,-4 3-5 0,0-1 1 16,-1 1 0-16,-2 2-5 0,-4 4 2 0,1 0-5 16,-4 2 2-16,-1 3-2 0,-2-1 2 0,1 3 0 15,-2 0 0-15,-4 0 2 0,3 0-5 0,-4 0 3 16,3 0-1-16,-3 1-1 0,-1 2 4 0,2 0-2 16,-1 1 3-16,-2-1 1 0,1 2 3 15,1-1 0-15,-1 1 1 0,-1-2 1 0,0 2-5 0,-1-2 5 16,1 0 1-16,-1-1-2 0,2-1 7 15,-2 0-3-15,1-1 1 0,2 0 7 0,-2 0 7 16,1 0 8-16,0 0 6 0,3-3 7 16,0-2-1-16,4-5 4 0,2-1-3 0,0-8-12 15,6-2-6-15,-4-4-10 0,5 0-5 0,-6-3-2 16,2 4-3-16,-2 4 0 0,-2 4-4 0,0 5-4 16,-4 5-5-16,3 4-3 0,0 2-1 15,2 1 2-15,1 6 6 0,5 3 5 0,-2 2 1 16,1 5 5-16,-3 1 6 0,3 3 4 0,-3 1-1 15,-3 0 0-15,1-3-5 0,-1 0-3 0,-1-1 1 16,-2-2-4-16,-3-1-2 0,3-1-3 16,-4-2-1-16,3-2 3 0,-2-1 0 0,3-1 0 15,-3-2 1-15,4-2 1 0,-1 0 1 0,-1-2 1 16,4-1 2-16,2-1-2 0,2 0 0 0,-1-7-2 16,5-2-5-16,1-2-5 0,3-3-10 0,0-6-1 15,-1-1 1-15,4 0 0 0,-3-2 7 16,-2 0 3-16,-1 2 5 0,-3 0 3 0,1 0 3 15,-4 2 2-15,2 0-1 0,-3 3 1 16,0 0 0-16,-2 1-1 0,-2 3 1 0,-1 2 7 0,-3 0 10 16,-3 3 9-16,-1 3 3 0,-1-1-9 15,-6 2-16-15,-4 0-19 0,1 2-14 0,-5 1 4 16,-1 0 8-16,-4 5 11 0,1 3 11 16,-1 2 1-16,0 4-1 0,4 1-3 0,-2 5-2 15,2 2-2-15,3 4-4 0,3 0 2 0,1 1-2 16,1-2 0-16,5-3-1 0,2-2-2 0,1-3 1 15,0-1-1-15,2-1 5 0,7-1-1 0,-1 0 1 16,1-2 0-16,3 0-3 0,0-2 2 0,4-3 1 16,0-1 3-16,4-3 1 0,2-1 0 15,3-2-1-15,-1 0-4 0,5-6-2 0,2-4-3 16,0-1-4-16,2-2-1 0,0 0 0 0,-1-5 1 16,0-1 2-16,-2 0 1 0,0-2 3 15,-1-3 0-15,-2 0 2 0,-1-1 0 0,-4 0 0 0,1-2-1 16,-4 3 1-16,0 1 1 0,-2 1 0 15,-4 4 3-15,-2 0 5 0,-3 4 6 0,-5 2 8 16,2 2 8-16,-5 2 1 0,0 1-2 0,-3 2-9 16,-3 1-14-16,-2 3-11 0,-3 1-5 0,-1 0-3 15,-5 3 4-15,3 4 4 0,-5 2 1 16,1 3 3-16,-3 3-1 0,1 1 1 0,0 3 2 16,0 0 0-16,0 3 4 0,5 2 2 0,-1-1 2 15,3 4 0-15,2-4-2 0,0 0 1 16,4-3-2-16,2-2 1 0,3-2-1 0,2-2-1 15,4-2 0-15,3 1-3 0,5-2 3 0,3-2 0 16,6-2 1-16,4-4-6 0,7-3-17 0,2 0-27 16,6-6-42-16,1-5-62 0,2-4-106 15,5-2-177-15,-13 3-389 0,-9 5-285 0</inkml:trace>
  <inkml:trace contextRef="#ctx0" brushRef="#br0" timeOffset="227494.2895">14352 14155 2031 0,'0'0'224'15,"0"0"-59"-15,0 0-31 0,0 0-56 0,0 0-55 16,0 0-47-16,0 0-14 0,0 0 3 0,0 0 27 16,0 0 38-16,0 0 13 0,0 0 5 0,0 0 0 15,0 0-5-15,146 50-2 0,-96-42 3 0,8 0-6 16,5 0-2-16,8 0-2 0,5-1-3 15,11 0-2-15,6-1-3 0,9-3-6 0,10 0-5 16,8-2 3-16,8 0-1 0,5-1 1 0,8 0 3 16,2-2-7-16,2-2-3 0,0-1-3 0,2 1-2 15,-4-1 1-15,-1-1 2 0,-6-1-1 16,-1-2-4-16,-7-1 2 0,-6 0-4 0,-6 2 0 16,-7-1 1-16,-8-1-6 0,-7 2-6 0,-9-1-10 15,-10 2-15-15,-9 0-20 0,-10 1-35 0,-8 0-60 16,-9 3-118-16,-15 1-279 0,-8 1-1030 0</inkml:trace>
  <inkml:trace contextRef="#ctx0" brushRef="#br0" timeOffset="229880.0331">14852 12907 0 0,'0'0'0'0,"0"0"0"16,0 0 0-16,0 0 0 0,0 0 0 0,0 0 0 15,0 0 129-15,0 0 59 0,0 0 6 16,0 0-9-16,0 0-9 0,0 0-7 0,-60-71-16 16,59 69-7-16,0 0-18 0,0 0-26 0,1 1-24 15,0 1-31-15,0 0-27 0,0 0-29 16,0 0-30-16,0 0-17 0,0 0-5 0,2 0 18 16,-1 0 22-16,0 0 17 0,3 0 13 0,-1 1-1 15,-2 3 4-15,-1-1 14 0,1 2 14 0,-1 3 5 16,0 1 14-16,0 4 15 0,0 3-10 15,-1 3 1-15,-6 3-12 0,4 2-15 0,-1 5-3 16,-3 3-3-16,0 4-5 0,2 3-2 0,-2 2-7 16,-1 2 0-16,4 2-6 0,-2-2 0 0,3 2 0 15,-4 0-2-15,4-3 4 0,2 1-7 0,-1-2-1 16,-2-2-2-16,2 1-4 0,1-2 7 0,1-4 1 16,-1 0 1-16,0-5 0 0,0 1-5 15,1-4 0-15,-1-2 1 0,1-4 1 0,0 0-4 16,0-5 0-16,0-2-6 0,0-4-5 0,0-2 0 15,2-4-3-15,0 0-1 0,-1-2 1 0,4-1-2 16,-1 0 5-16,4-3 11 0,-1-3 6 16,1-3 1-16,7-5-14 0,-2-3-18 0,-1-5-20 15,6-1-5-15,-1-3 7 0,-2 0 13 0,1-1 19 16,-1 0 5-16,2 1 0 0,-4 3-1 16,5 1 3-16,-5 3 3 0,3 4 7 0,-2 4 0 15,3 1 1-15,-2 2 2 0,4 2 2 0,0 2 5 16,3 1 1-16,-1 2-7 0,-1 1-3 0,1 0-6 15,-1 6-3-15,-2 3 2 0,1 3 0 16,-6 0 4-16,2 3-1 0,-5 2 5 0,-4 1 0 16,0 0 3-16,-4 1 8 0,-2 0 3 0,-2 2 8 15,-8 4 5-15,-7 3 2 0,-4 2 1 0,-3 1-3 16,-8 4-3-16,-5 0-6 0,-5 2-3 0,-4 1-7 16,-1 0-5-16,-3 0 0 0,-5-1-9 0,1-2-8 15,-4-2-18-15,4-5-27 0,0-3-29 16,-1-6-63-16,9-6-102 0,1-7-164 0,16-4-329 15,12-2-96-15</inkml:trace>
  <inkml:trace contextRef="#ctx0" brushRef="#br0" timeOffset="239379.8989">6917 14966 1344 0,'0'0'161'0,"0"0"-5"0,0 0-17 15,0 0-47-15,0 0-30 0,0 0-38 0,0 0-25 16,0 0-7-16,0 0 7 0,0 0 12 0,0 0 11 15,0 0 2-15,-12-21 2 0,12 21-2 16,0 0-1-16,0 0-1 0,0 0-2 0,0 1-5 16,0 0-5-16,0 0-5 0,0 2-1 0,0 0 4 15,0 2 7-15,1 2 2 0,4 6 9 16,0 1-3-16,1 7-2 0,-1 3 2 0,2 4-5 16,1 3-2-16,-2 3-2 0,2 1-1 0,2 4 0 15,-1 1-1-15,1 2 3 0,0 2-5 0,2 0-1 16,-2-3-1-16,0 1-4 0,1-2 4 15,-1-5-3-15,-1-3 1 0,1-2 1 0,-1-5-4 16,0-1 0-16,-4-3 0 0,3-3 0 0,1-1 0 16,-5-3 1-16,3-2-4 0,0-5-2 15,-4 0 2-15,1-2 2 0,0-3 1 0,-2 1 4 16,-2-3-3-16,1 0 3 0,-1 0 8 0,0 0 8 16,0 0 9-16,0 0 1 0,1-3-2 0,0 0-7 15,3-4 1-15,-2-4-6 0,1-8-3 0,5-5-6 16,1-7-7-16,1-5-1 0,2-3-3 15,2-4 1-15,1 1 1 0,-1-3-3 0,2 0-1 0,-1-2-5 16,2-3 4-16,1 0 0 0,-1-3-1 16,2-2 3-16,1-1-6 0,-1 1 1 0,1 1 2 15,0 5-3-15,-2 7 6 0,-4 6 1 0,1 8-1 16,-4 7-3-16,-2 4 1 0,-4 6-8 16,1 3-18-16,-3 6-27 0,0 2-41 0,3 1-24 15,-2 8-20-15,2 6-16 0,-3 6-18 0,2 6-41 16,-2 5-60-16,-2 6-77 0,-1 3-117 15,0-9-83-15,1-10 554 0</inkml:trace>
  <inkml:trace contextRef="#ctx0" brushRef="#br0" timeOffset="241276.2643">7813 15464 0 0,'0'0'0'0,"0"0"0"16,0 0 0-16,0 0 0 0,0 0 0 0,61-116 0 16,-54 97 0-16,-2 0 131 0,-3 3 157 0,-2 2 56 15,0 2-3-15,-7 1-25 0,-1 2-63 0,-3 0-48 16,0 3-38-16,-1-1-33 0,-2 0-22 0,-1 1-21 16,2 1-30-16,1 1-22 0,-3 0-19 15,4 1-12-15,1 2-12 0,-1 1-3 0,1 0-8 16,0 4-4-16,-1 3 4 0,0 2-1 0,-2 4 5 15,-2 6 5-15,3 5 3 0,-5 5 5 16,3 3 3-16,-3 5-2 0,5 2-3 0,-1 2 2 16,-1 2-2-16,3 0 0 0,1-2 2 0,5-3-5 15,-2-1 1-15,5-6-1 0,1-2 0 16,1-5 1-16,0-5-3 0,1-1-2 0,2-4-3 16,4-4-2-16,0-1-7 0,-2-3-2 0,5-4-2 15,0-2-1-15,0 0 3 0,2-5 5 0,3-5 5 16,-1-2 3-16,1-6 1 0,0-2-2 0,-3-4-5 15,2-6-1-15,-2 1 0 0,-1-4 5 0,1 0 6 16,-3-1 4-16,0 2 4 0,1 3 0 16,-4 5-1-16,2 2 7 0,0 6 0 0,-1 4-1 15,-2 4-2-15,1 4-7 0,-2 4-4 0,2 0 3 16,-3 4 6-16,4 5 9 0,-3 4 11 0,3 3 5 16,-4 5-3-16,4 4-1 0,-4 0-8 15,4 3-5-15,-2-2-6 0,2 2-4 0,0-3-1 16,-2-1-2-16,5-1 3 0,-2-2-2 0,1-3 1 15,1-3-3-15,2-3-2 0,-1-3 2 0,0-2-2 16,4-2 3-16,-2-4 1 0,0-1 0 16,4 0 3-16,-2-8 3 0,2-3 3 15,4-3 1-15,0-2 1 0,-2-7-2 0,2-1-1 0,1-2 2 16,-3-4-3-16,2-3 0 0,-1 1-1 16,-4-3-5-16,-2 0 5 0,-3 2 2 0,-2 2 4 15,-2 3 8-15,-4 2 6 0,-2 2 1 0,-1 5 4 16,0 3 5-16,-3 2 2 0,-5 4 2 15,-1 0-3-15,-1 5-15 0,-2 0-10 0,-1 3-6 16,-3 2-3-16,4 0 0 0,-1 0-2 0,-3 4-2 16,5 1-6-16,0 2-1 0,2 1-1 0,1 1-2 15,4-1-2-15,-1 2-6 0,4-1-1 0,1-1-3 16,0 1 1-16,0-1 3 0,7 0 2 16,0-2 2-16,-1 0 1 0,5-2 0 0,-1 0 1 15,5-3 3-15,-1 0 5 0,3-1-1 0,2 0 2 16,1 0-1-16,-3-1 0 0,3-1 2 15,1-1 0-15,-1 3 1 0,4 0-1 0,-4 0-2 0,0 5-2 16,0 3 1-16,-5 0 3 0,3 3-1 16,-6 0 2-16,-2 3 1 0,-2 1 0 0,-4 2 5 15,2 3 0-15,-4 2-1 0,1-2-1 0,2 3 0 16,-2 0-2-16,-1 1-1 0,3 0 2 0,-2 1-2 16,3-2 1-16,-2-2 1 0,4-1-4 15,-4-1 3-15,4-4-2 0,-1-1 2 0,-1-1-2 16,3-4 1-16,0-2-2 0,0-2 0 0,0-1 5 15,-1-3-3-15,-2-1 3 0,3 0 3 0,1-5 1 16,0-3 5-16,0-4-1 0,1-3 1 16,0-5-6-16,-1-2-8 0,2-4-1 0,-1 0-6 15,0-3 5-15,-3 0-2 0,1 2 5 0,-1 2 0 16,1 2-1-16,-3 6 4 0,-1 6-3 16,-2 4 0-16,3 3-2 0,-4 3-4 0,4 1 0 0,-1 1 1 15,1 5 5-15,-2 4 1 0,4-1 5 16,0 4-1-16,-2 2-4 0,2 1 4 15,1-1-5-15,1 1 2 0,-2 1 0 0,1-3-3 0,-1 0 2 16,3 0-1-16,-1-1 1 0,2-1 0 16,1-3 1-16,-1-2 0 0,6-1-3 0,-4-1 2 15,4-3-1-15,3-2 0 0,-1 0 1 0,1-3-6 16,5-6-2-16,-3 1-6 0,2-4 0 0,1-1 0 16,1 0 2-16,-3-3 4 0,-4 2 3 15,1 0 5-15,-4-1 3 0,-3 3 0 0,-3 0 4 16,0 1-5-16,-3 0 5 0,-1 0 8 0,-4 3 7 15,-3 1 10-15,0 0 5 0,0 1 0 0,0-1-6 16,-2-1-4-16,-5 1-7 0,0 0-3 16,0 1 3-16,-3 0-5 0,1 0 2 0,-1 1-2 15,-1 2-2-15,1-1 3 0,1 2-2 0,-2 1 0 16,2 1-6-16,0 0-8 0,1 0-6 0,2 2-6 16,-1 4-4-16,3 1-8 0,-2 4 6 15,2 2 2-15,-3 5 4 0,4 1 12 0,-2 4-2 16,4 0 2-16,1 1-2 0,0-1 1 15,0 1-3-15,0 0 0 0,0-2 3 0,2 1-2 16,4 0 3-16,0-4-2 0,0 0-2 0,4-2 3 0,-1-2-3 16,3-1 0-16,-1-2 0 0,4-3-3 15,-1-3 1-15,1-3 0 0,1-3 4 0,3-2-1 16,0-7 4-16,2-5 0 0,1-3-8 0,0-2 1 16,5-4-7-16,-3-2-1 0,4-3 0 15,-1-3-1-15,-2-3 0 0,2-2 1 0,-4-5 0 16,-1-1-4-16,4-5-1 0,-4-2-3 0,-1-1-4 15,0-3 9-15,-2 0 1 0,-4-1 8 0,1 0 9 16,-5 0 3-16,-2 1 10 0,-4 5 12 16,1 8 18-16,-5 8 18 0,-1 8 6 0,0 7-3 15,0 7-11-15,0 4-15 0,0 4-17 0,0 2-15 16,0 0-16-16,-1 0-16 0,0 1-4 0,0 6 2 16,-3 3 9-16,1 5 12 0,2 6 11 0,-3 4 4 15,-2 6-1-15,0 4 0 0,0 3-4 16,-3 0-1-16,3 1 3 0,0 0-5 0,-1-2 1 15,3 0 0-15,-3-2-2 0,5-1 3 0,0-3-2 16,0-1 1-16,2-7-2 0,0-2 0 16,0-1-2-16,2-5 0 0,1-1 4 0,-1-3-8 15,5-1 6-15,-4-4-2 0,0-3-1 0,0-1 4 16,0-2-2-16,-2 0 7 0,4-3 3 0,-1-3 6 16,2-4-2-16,-1-3-4 0,4-1 0 0,-1 0-9 15,1-3 2-15,1 2-4 0,0 3-5 16,-2 2 1-16,3 3-8 0,-1 3 0 0,4 4-4 15,-3 0-1-15,0 6 4 0,4 4 2 0,-1 3 9 16,0 2 2-16,1 3 4 0,-1 0 1 0,2 2-1 16,-2-1 3-16,-1-3-5 0,0 1 3 15,-1-2 1-15,0-2-7 0,0-3 5 0,0-3-4 16,1-1 3-16,-1-4-1 0,0-2 6 0,1 0 2 16,2-5 0-16,-1-4 7 0,2-3-6 0,-1-5-3 15,3-2-4-15,-2-4-9 0,0-3-1 16,0-1-1-16,-3-2-2 0,-2 0-3 0,3-2 2 15,-4 2 1-15,1 5 1 0,-4 4 10 0,0 8-3 16,-5 5-1-16,1 6-9 0,1 1-2 0,-2 5 6 16,3 6 8-16,1 7 16 0,1 7 6 15,-3 6 5-15,4 6 3 0,-2 6-6 0,0 7 4 16,-2 4-13-16,1 2-8 0,-3 2 0 0,3-2-10 16,-4 2 7-16,0-2 1 0,-1-1 0 0,0 1 5 15,-1-1-5-15,-5 0 1 0,1-2-5 0,-3-2-4 16,-1-4-15-16,0-8-12 0,-1-8-13 15,4-8-25-15,-2-6-16 0,1-10-46 0,0-5-89 16,-2-2-195-16,1-2-576 0,2-3 80 0</inkml:trace>
  <inkml:trace contextRef="#ctx0" brushRef="#br0" timeOffset="241491.9691">9412 15365 2681 0,'0'0'52'0,"0"0"-2"0,0 0-19 0,0 0-50 16,0 0-34-16,0 0-10 0,0 0 13 15,0 0 23-15,0 0 22 0,0 0 3 0,0 0-4 16,0 0 1-16,122-99-1 0,-92 88 3 0,1-2 0 16,2 0 3-16,2 0 0 0,2-2-7 15,1 0-15-15,1-2-46 0,-1 0-59 0,-1 1-91 0,1-2-149 16,-12 4-224-16,-8 6-581 0</inkml:trace>
  <inkml:trace contextRef="#ctx0" brushRef="#br0" timeOffset="241691.7323">8852 15042 2351 0,'0'0'536'0,"0"0"-531"0,-130-62-14 0,94 47 10 16,14 5 0-16,11 6-27 0,4 1-71 0,6 3-74 16,1 0-43-16,4 9-38 0,4 2-30 15,3 4-75-15,3 6-146 0,-3-4-221 0,-1-4 465 16</inkml:trace>
  <inkml:trace contextRef="#ctx0" brushRef="#br0" timeOffset="243289.6237">11159 15330 649 0,'0'0'195'0,"0"0"-8"0,0 0 2 0,0 0-14 15,0 0-15-15,0 0-27 0,0 0-10 0,0 0 18 16,0 0 21-16,0 0 9 0,0 0-15 16,0 0-44-16,0 0-42 0,-127-120-18 0,117 117-12 15,0 0-6-15,-2 3-3 0,6 0-15 0,0 0-12 16,1 0-16-16,0 5-17 0,2 2-7 0,-1 5 2 16,2 2 9-16,0 3 1 0,1 3 11 15,1 1 2-15,0-1-2 0,0 2 13 0,1-1-2 16,3-1 1-16,1-4-1 0,1-3-6 0,-1-2-5 15,-2-5-4-15,3-3-1 0,-4-1-5 16,0-2 1-16,2 0 5 0,0-3 6 0,4-5 15 16,-2-5-1-16,2-3-1 0,5-5-6 0,-2-1-10 15,3 0-1-15,-1-2 2 0,-1 5 3 0,-1 1-4 16,-1 5-2-16,-1 3-5 0,2 4-6 0,-3 5 7 16,2 1 6-16,0 9 12 0,1 5 13 15,1 6 4-15,0 8 5 0,-3 6-4 0,-2 9 1 16,0 5 2-16,-4 6 1 0,1 5 1 0,-4 2-3 15,0 3-1-15,0 1-4 0,-6 3 2 16,-2 0 1-16,1 1-1 0,-3 5 0 0,-2 1 2 0,1 6 3 16,-1 1-1-16,2-5-3 0,3-9-9 15,3-12-13-15,3-12-2 0,1-10-7 0,5-8 4 16,3-5-6-16,2-7-12 0,1-4-10 0,0-6-11 16,2-4-6-16,1-3-3 0,-2-12-17 0,6-7-23 15,-2-9-20-15,1-7-6 0,1-5 16 16,-2-6 32-16,3-2 31 0,0-1 22 0,-1-5 16 15,0 0 7-15,-2-1 1 0,-1 2 4 0,-3 3 3 16,-3 4 7-16,-5 3 16 0,-4 6 26 16,0 3 41-16,-9 6 49 0,-2 3 31 0,-7 5 10 15,0 4-15-15,-7 3-39 0,-1 5-35 0,-2 2-26 16,-1 2-22-16,1 1-12 0,1 2-4 0,2-1-10 16,3 2-5-16,2 2-6 0,7 0-4 0,3 0-5 15,4-1-3-15,4 2-12 0,2-1-26 16,0-3-19-16,4 1-5 0,5-4 3 0,5-1 7 15,4-3 2-15,5-3-26 0,3-4-28 0,5 0-36 16,3-3-47-16,2-1-48 0,6-2-74 16,2-2-119-16,-10 7-211 0,-11 6 25 0</inkml:trace>
  <inkml:trace contextRef="#ctx0" brushRef="#br0" timeOffset="243673.0503">12544 14909 1936 0,'0'0'299'0,"0"0"-251"0,0 0-8 0,0 0 10 15,0 0-15-15,0 0-6 0,0 0-15 0,0 0-14 16,0 0-3-16,0 0 4 0,0 0 9 0,-119-90 5 16,97 96 4-16,-6 5 2 0,1 3-4 0,0 2 6 15,-2 5-2-15,0 3-2 0,3 1-5 16,1 4-6-16,3 0-5 0,-1 5-2 0,6-3 2 15,-1-1-4-15,4-4 0 0,5-2-4 0,5-2-7 16,3-2 3-16,1-1-4 0,4 0 2 0,3-1 0 16,5 2-3-16,2 0 2 0,5 2 2 15,0-3 3-15,3 1 0 0,3 1 1 0,0-1 0 16,0 0 1-16,0-1 5 0,-3 1 1 0,-2-2 0 16,-4 1-1-16,-3-1-5 0,-6 0 1 15,-3 1 2-15,-4 0 2 0,-1-2 3 0,-8 3 4 0,-7 0 1 16,-2 1 1-16,-6 2 2 0,-2-3-4 15,-2 1-1-15,-2-4-5 0,2-3-7 16,4-5-11-16,4-3-24 0,0-3-45 0,3-3-81 16,4 0-107-16,4-4-203 0,4-1-298 0,1-1 82 15</inkml:trace>
  <inkml:trace contextRef="#ctx0" brushRef="#br0" timeOffset="244691.155">12505 15389 1992 0,'0'0'30'0,"0"0"-44"0,0 0 27 16,0 0-5-16,0 0-2 0,0 0-4 15,132 5-6-15,-102-9 2 0,0-2-4 0,-2-3 6 16,-2-1 1-16,2 1 1 0,-5 0 1 0,1-4 0 16,0 4 5-16,-3-4-3 0,-1 1 5 0,-4 0-2 15,-1 0 1-15,-4 1 9 0,-1 1 10 0,-2 0 18 16,-6 2 16-16,-2 0 7 0,0 1-3 15,-6 1-10-15,-3 0-10 0,-4 1-7 0,-2 2 2 16,-3 0-1-16,-3 3-1 0,-3 0-1 0,-1 0-8 16,3 6-10-16,-2 5-10 0,2 1-8 0,1 5-5 15,3 3-1-15,0 3 0 0,0 2-1 16,2 3 4-16,2 3-2 0,2-1 2 0,3 4 1 16,3-1-1-16,1 2 0 0,5-1-2 0,0-2-1 15,3-1-2-15,6-3-5 0,5-3 0 0,1-2-2 16,5-3 4-16,1-3-1 0,5-2 0 0,3-5-2 15,1-2-7-15,4-3 0 0,-2-3-3 16,3-2 1-16,0-3 0 0,-2-5 1 0,-3-4 3 16,1-5 2-16,-1-2 7 0,-4-1 8 0,-2-3 4 15,-3-3 11-15,0 0 4 0,-9-2 7 16,-2-3 5-16,-3 0-3 0,-5 0 1 0,-2 4-2 16,0 2-1-16,-3 3 6 0,-5 4 4 0,2 3-1 15,1 1-8-15,-3 4-9 0,4 0-12 16,0 3-7-16,2 1-4 0,1 1-10 0,1 1-5 15,0 1-6-15,7-1 0 0,1-1 5 0,4 2 6 16,2-2 3-16,4 0 2 0,2 1 3 0,0-1 0 16,3 0 4-16,5 1 2 0,-1 1 1 15,3-1-2-15,1 1-1 0,-1 2-1 0,0 1 0 0,-1 0-1 16,-1 0 0-16,1 6-2 0,-5 0 1 16,2 3 1-16,-4 3 5 0,-2 2 5 0,-5 1 2 15,0 3 1-15,-5 3 1 0,-1 2 0 0,-5 2 4 16,3 2 1-16,-5 1 2 0,-2 4-3 15,1 0-1-15,-1-1-2 0,0 0-2 0,1-1 0 16,4-2-6-16,-2-4 1 0,4-3-1 0,-2-1 0 16,5-4 2-16,0-1 0 0,2-2 3 0,2-3-3 15,-2-2 4-15,4-3-1 0,-1-3 2 0,1-2 2 16,-1 0-2-16,5-7 5 0,-1-4 0 16,0-3 0-16,2-4 2 0,0-3-5 0,0-4-5 15,-1-2-1-15,0-3-5 0,0-1-2 0,-3 0 0 16,-2 3 4-16,0 5-3 0,-3 6 6 15,-6 4-3-15,3 4-4 0,-1 5 6 0,-2 4-8 16,0 0 1-16,4 2 0 0,0 8 0 0,-1 3 2 16,3 3 2-16,0 6 5 0,2 1-4 15,0 3 6-15,-3 2 0 0,6 1 1 0,-4 2 7 16,6 2-7-16,-2 2 3 0,2-1-1 0,3 2 0 0,-2-2 4 16,3-1 3-16,-2-1 3 0,1-3 0 15,4 0-3-15,-3-3-2 0,4-2-8 0,-2-2 5 16,4-3-5-16,-1-4 1 0,-2-2 4 0,3-5-5 15,0-3 6-15,-1-3 1 0,-4-2 1 16,0-3 1-16,-4-7 7 0,-2-2 4 0,1-6 2 16,-2-6 7-16,-3-3-9 0,1-7-3 0,-5-8-3 15,-3-2-15-15,0-7-2 0,-6-4-8 0,-1-1-1 16,0 0 0-16,-6 2 3 0,-1 6 3 16,-2 5-1-16,0 9 9 0,0 4-8 15,2 8 3-15,2 6-1 0,2 3-10 0,-1 5 6 0,3 1-5 16,1 4-5-16,0 2-7 0,-1 1-17 0,1 0-20 15,0 0-14-15,0 3 5 0,0 3 9 16,2 3 14-16,3 3 7 0,-2 2-19 0,4 0-17 16,-3 4-31-16,3 2-34 0,-2 1-46 0,2 2-84 15,2 1-138-15,-6-5-291 0,2-7-445 0</inkml:trace>
  <inkml:trace contextRef="#ctx0" brushRef="#br0" timeOffset="244935.3268">15225 15507 3051 0,'0'0'-12'0,"0"0"-36"16,0 0-6-16,0 0-4 0,0 0 25 0,0 0 22 15,0 0 7-15,33 117 2 0,-22-87-1 0,-2 0 3 16,-2 8-2-16,-4-3 6 0,-2 5-4 15,-1 0 0-15,0-1 3 0,-4-2-8 0,0-3 5 16,2-2-1-16,1-5 1 0,1-2 2 0,0-1-2 16,0-4-23-16,0-2-61 0,0-6-84 0,0-2-142 15,1-7-199-15,-1-2-432 0,0-1 149 0</inkml:trace>
  <inkml:trace contextRef="#ctx0" brushRef="#br0" timeOffset="245089.5025">15155 15270 2744 0,'0'0'-94'0,"0"0"-17"0,0 0-66 16,0 0-156-16,0 0-379 0,0 0-605 16</inkml:trace>
  <inkml:trace contextRef="#ctx0" brushRef="#br0" timeOffset="245320.3638">15835 15320 2443 0,'0'0'130'16,"0"0"-31"-16,0 0-67 0,0 0-57 16,0 0-37-16,0 0 1 0,0 0 17 0,0 0 13 15,0 0 21-15,0 0 6 0,0 0 2 0,-98 129 4 16,75-97 2-16,-5 2 16 0,4 1 11 0,-3-1 12 15,4 0 4-15,1 0-4 0,3 1-6 16,1 0-13-16,7 0-8 0,1-3-10 0,6 1-6 16,4-8 2-16,1 0-5 0,11-3-26 0,2-5-43 15,7-2-86-15,8-7-167 0,-9-1-355 16,-2-6-793-16</inkml:trace>
  <inkml:trace contextRef="#ctx0" brushRef="#br0" timeOffset="245748.2358">16072 15611 2040 0,'0'0'66'0,"0"0"-151"0,0 0 2 16,0 0-46-16,0 0-60 0,0 0-39 0,0 0 30 15,0 0 69-15,0 0 88 0,141 102 83 16,-114-102 63-16,-2-6 41 0,5-2 11 0,1-4-13 16,-1-1-36-16,3-4-31 0,3-1-25 0,1-3-18 15,0 0-8-15,1-4-5 0,-5-2-14 0,-3-2-14 16,-2 2-12-16,-7 0-13 0,-7 1-1 16,-4 1 6-16,-4 1 15 0,-6 2 12 0,-9 1 10 15,-9 6 11-15,-4 2 3 0,-9 6 12 0,-8 5 3 16,-4 2-9-16,-6 5-2 0,-2 9 7 15,-1 4 18-15,1 7 30 0,0 3 9 0,1 6 0 16,2 3-7-16,4 5-18 0,3 3-17 0,3 2-17 16,7 2-18-16,2 2-10 0,7 1-2 0,8-2-3 15,0-3-1-15,11-5-7 0,3-7-4 0,7-5-3 16,7-5-1-16,8-6 6 0,7-1-2 0,3-5 4 16,8-4-3-16,7-4-3 0,6-4-7 15,4-1-27-15,6-9-43 0,1-3-56 0,6-5-60 16,2-4-60-16,2-2-95 0,-19 4-210 0,-21 6-220 15</inkml:trace>
  <inkml:trace contextRef="#ctx0" brushRef="#br0" timeOffset="246124.2559">17125 15370 2092 0,'0'0'-65'0,"0"0"-65"15,0 0-34-15,0 0-5 0,0 0 21 0,0 0 38 16,0 0 84-16,0 0 110 0,0 0 100 0,0 0 100 16,0 0 11-16,0 0-52 0,0 0-54 15,0 0-49-15,-95 96-51 0,78-73-28 0,1 0-18 16,3 3-16-16,4-2-7 0,1-2-9 0,7 1-4 15,1-3-4-15,0 0-1 0,5 1-1 0,3-2-3 16,6 0 2-16,0 0 2 0,6-1 2 16,1 0 3-16,2 0-2 0,2-2-3 0,-2 1 0 15,5-1-1-15,-4-2-2 0,3 0-2 0,-4 0-8 16,0-1-9-16,-6 0-7 0,-1-3-5 16,-9 1 5-16,-4-3 4 0,-3 1 7 0,-9 1 4 15,-10 1 1-15,-10 2 1 0,-6 1-4 0,-11 0-10 16,-7 0-34-16,-9 1-88 0,11-6-255 0,15-1-1133 15</inkml:trace>
  <inkml:trace contextRef="#ctx0" brushRef="#br0" timeOffset="246776.1925">7538 17074 2599 0,'0'0'-15'0,"0"0"-70"0,0 0-19 16,0 0-15-16,0 0 25 0,0 0 63 0,0 0 16 15,139-19 16-15,-90 18 7 0,5-1 7 16,7 1 13-16,9 0 10 0,4 1 4 0,14-1-4 15,4 0-7-15,10 0-4 0,10 1 5 0,10-1 4 16,9 0 1-16,10-3-3 0,11 1-7 0,8-2 1 16,8 1 2-16,14-1-11 0,5-1-1 0,13 0-10 15,6 0-3-15,10 1 4 0,8-2 7 16,7 0 9-16,8 0 9 0,7-1 8 0,6 0-3 16,6 0-3-16,4-1-8 0,5-2-5 15,5 0-1-15,2-4-2 0,-1-1 1 0,1 1-4 16,-2-1 2-16,1 2-1 0,-2 0 8 0,1-1 8 15,-7 4-1-15,-1-1 6 0,-9 3 0 0,-5 2-7 16,-10 3 3-16,-3 3-1 0,-13 1-7 0,-9 1-7 16,-10 5-2-16,-12 1-5 0,-13 0-6 15,-15-2 2-15,-14 0-6 0,-16-1 0 0,-14 0 0 16,-13-1 1-16,-16-1 2 0,-14-2-1 0,-10 0 1 16,-8 0-2-16,-12 0-1 0,-8 0 5 0,-8 0-3 15,-9 0 6-15,-4-2-5 0,-9 1 0 16,-5-1 6-16,-2 2-2 0,-3-2 2 0,-1 0-15 15,-6 0-25-15,-6-3-33 0,-9 0-63 0,-9 1-94 16,4-1-284-16,6 3-1167 0</inkml:trace>
  <inkml:trace contextRef="#ctx0" brushRef="#br0" timeOffset="273305.1818">9463 17411 0 0,'0'0'0'0,"0"0"53"0,0 0 184 0,0 0-68 16,0 0-61-16,0 0-52 0,0 0-32 0,0 0-16 15,0 0-1-15,0 0 11 0,0 0 13 0,0 0 22 16,-7-3 16-16,7 3 23 0,0 0 25 0,0 0 11 16,0 0 8-16,0 0-7 0,0 0-16 0,0 0-15 15,-1 0-32-15,-1 0-17 0,1-2-17 0,-2 1-14 16,0 0 7-16,1 0 3 0,0-1 5 15,-2 1-5-15,1-1-3 0,-1 1-6 0,-1-1-6 16,1 1 5-16,-2-1 1 0,2 1 2 0,-4 0 3 16,4-1 1-16,-2 1 4 0,0 0-6 15,1 0 2-15,-4-1-1 0,5 1-4 0,-3 0 3 16,-1 1-6-16,4-1-2 0,-4 0-1 0,2 1-4 16,0 0 1-16,-1 0-4 0,1 0-2 0,0 0-4 15,-2 0-1-15,3 0 2 0,-1 0-4 16,-3 0 2-16,4 0-4 0,-1 0 0 0,-2 1 3 15,3 1-1-15,-3 1 4 0,2 0-3 0,0 2 0 16,-2-1-5-16,2 2-3 0,-1-1 1 16,-1 2-5-16,0 1 2 0,1 3-2 0,-1 0 0 15,0 2 0-15,-1 2 4 0,1 0 1 0,1 0-3 16,0-1 3-16,-1 0-4 0,4 0 1 0,-3 0 3 16,5 0-1-16,-2-1 2 0,1 0-5 15,2 1-4-15,1 0 0 0,-1 0 0 0,1 1 3 16,0-1 2-16,0 2-3 0,1-3-2 0,5 1-2 0,-2-1 0 15,5-1-5-15,0 0-3 0,-1-1-6 16,-3-2-7-16,4-1 22 0,-4-2-12 0,1 0 2 16,3-3 0-16,0 3-16 0,0-2 7 15,1 1-3-15,1-3 16 0,0 0-9 0,0-2 19 16,3 0 8-16,3-1-14 0,4-5-7 0,-1-2-13 16,-3 1 6-16,-3-2 10 0,-3 1 18 15,0-1 7-15,1 0 4 0,-4-1 5 0,1 0 3 16,1 1 9-16,-2-1 2 0,-2-1 5 0,0-1 9 15,-1 1-5-15,0-1 5 0,-3 0-2 0,3-3-7 16,-3 1 3-16,0 1-6 0,-2-1-4 0,0 0 4 16,0 1-5-16,0 1 2 0,0 3-2 15,0 0 0-15,0 2-3 0,0 2-1 0,0 0-3 16,0 1-7-16,0 0-5 0,0 1-12 0,1 0-6 16,3 1 0-16,-2-1-5 0,0 2 3 0,2-1 0 15,2 2-3-15,-1-1 2 0,1 1 1 16,2 0 6-16,2 0 2 0,-1 0 0 0,1 0-1 15,1 3 0-15,-1-2-2 0,1 3 3 0,0-1 2 16,-2 3-10-16,0 0-2 0,-4 1-9 0,4 0-6 16,-3 2 8-16,-2 1 3 0,-1-1 9 0,1 3 9 15,-2 1 3-15,-1 0 6 0,-1-1 3 16,0 3 1-16,0 0 3 0,0-1-2 0,0-1 2 16,0-2-4-16,-1 0-3 0,0-1 2 0,0-1-2 15,0-1-1-15,-1-1-1 0,2-3 5 0,0 0-4 16,0-3 9-16,0-1 11 0,0 0 3 15,0 0 15-15,0 0-1 0,0-4 1 0,3-1-11 16,-1-2-19-16,2-3-18 0,2-4-23 16,-1-2-5-16,2-1 8 0,0-2 14 0,1 2 12 15,0 1 2-15,2-2-8 0,0 2-9 0,4 0-5 16,-1 2-6-16,4-1-7 0,-2 4-3 0,4 1-1 16,-2 4 7-16,0 1 12 0,1 2 12 0,-1 2 12 15,0 1 0-15,-1 0 7 0,0 0-5 16,-3 1-6-16,-1 2 3 0,-2 2-3 0,-1 0 4 15,-3 3 5-15,0 2 0 0,-3 0 7 0,0 2 4 16,-1 0 3-16,0 3-9 0,-2 0 0 0,2 0-9 16,1-1-6-16,-1 0 6 0,0-2-5 0,2-1 5 15,3-1 0-15,-1-2-4 0,-2-2-1 16,5 1-5-16,-2-4 1 0,3 1-2 16,-2-4 3-16,2 0-4 0,3 0-6 0,-1-3-3 0,1-1-8 15,2-3 1-15,-1-1-1 0,4-2 3 0,-2 1 1 16,0-4-1-16,2 0 4 0,-2-2 0 15,2 3 5-15,-2-4 3 0,-1 1 4 0,-2 0 12 16,0 2 2-16,-3-1 8 0,-5 2 3 0,3 2 7 16,-6 1 18-16,2 1 24 0,-2 2 23 0,-2 2 7 15,0-1-1-15,-6 1-20 0,2 1-20 16,-3 1-19-16,1 2-24 0,-1 0-15 0,-4 2-14 16,1 5-12-16,-3 2 1 0,-1 0-4 0,4 5 6 15,-2 1 6-15,3 4 4 0,0 0 3 16,-1 2-3-16,6 0 2 0,0-1 0 0,1 0 1 15,3 1 4-15,0-3-8 0,1-1 5 0,6-2-1 16,2-1 3-16,2-3 6 0,2 0-11 0,4-5-15 16,3 0-28-16,1-3-32 0,2-3-60 15,4 0-80-15,1-4-112 0,-5-1-235 0,-9 2 77 0</inkml:trace>
  <inkml:trace contextRef="#ctx0" brushRef="#br0" timeOffset="273877.4929">11246 17394 0 0,'0'0'0'0,"0"0"0"16,0 0 0-16,0 0 0 0,0 0 0 16,0 0 0-16,0 0 0 0,0 0 0 0,0 0 0 15,0 0 0-15,0 0 137 0,0 0 60 0,0 0 16 16,0 0-8-16,40-66-43 0,-46 65-44 15,-2 1-29-15,-3 0-10 0,-3 0 2 0,2 4-7 16,-7 2 7-16,3 0-10 0,-4 3-7 0,-1 1-1 16,-2 2-20-16,1 1-10 0,-1 0-13 15,5 0-2-15,-2 1-7 0,4 0-3 0,2 0-2 16,3 1-13-16,1 1 4 0,4-4-5 0,0-1-9 16,4-1 7-16,2-1-11 0,0-1 3 0,1 0 1 15,4-1 2-15,5 0 10 0,4-3-3 0,0 0 3 16,5-1-12-16,4 0-6 0,1-1-8 0,2 0-9 15,1 1 8-15,1-1-11 0,-2 2 2 16,2-1 2-16,-1 2 0 0,-4 0 11 0,1 1 4 16,-3 1 4-16,-3 1-6 0,-5 1 0 0,-4 0 1 15,-4 3 16-15,-4 1 30 0,-1 1 15 16,-2 1 17-16,-7 3 0 0,-4 0-13 0,-2-2 1 16,2-1-7-16,-2-6 24 0,4 2-7 0,-4-2-14 15,0 1-30-15,-3-2-57 0,2 0-32 0,-3 1-68 16,3-5-71-16,0 0-151 0,4-3-219 15,4-1 450-15</inkml:trace>
  <inkml:trace contextRef="#ctx0" brushRef="#br0" timeOffset="274120.364">11611 17213 1913 0,'0'0'-11'0,"0"0"-98"0,0 0 10 16,0 0 80-16,0 0 18 0,0 0 20 0,0 0-7 16,0 0-6-16,68 141 5 0,-60-113-15 0,-2 3 1 15,-1 0-2-15,-1 1-4 0,-4 1 8 0,0 1 4 16,0-2 7-16,-7 2-1 0,1-2-1 16,-1-3-7-16,1-2-4 0,0-2-1 0,1-6-16 15,2-2-17-15,0-3-43 0,0-3-89 0,0-2-84 16,1 2-117-16,2-3-200 0,-2-3 345 0</inkml:trace>
  <inkml:trace contextRef="#ctx0" brushRef="#br0" timeOffset="275018.2069">11499 17562 2364 0,'0'0'22'0,"0"0"-67"0,0 0-25 0,0 0-7 15,0 0 1-15,0 0 55 0,0 0 16 0,0 0 3 16,0 0 1-16,122-45-1 0,-97 41-1 16,-2 0-6-16,-2 0 5 0,-2 1 1 0,-2-1 8 15,0 1 5-15,-1-2-5 0,-1 1 6 0,2-3-3 16,-2-3 2-16,1 1 4 0,-1 0-5 16,2 2 2-16,-6 3-6 0,2-1 1 0,-3 1-3 15,-2 1 3-15,-3 2 3 0,0-1-2 0,-5 2 11 16,0 0 8-16,0 0 9 0,0 0 4 0,0 2-18 15,-4 2-15-15,0 2-13 0,1 5-7 16,-2 1 4-16,0 4 1 0,-2 1 6 0,4 1-4 16,-2 0 1-16,1-2-2 0,3 1-1 15,0-3 5-15,1 1-2 0,0-1 1 0,0-1-4 0,0-2-3 16,2-2 0-16,5 0 1 0,0-3 4 0,-1-1-1 16,3-2 3-16,2-1-4 0,-1-2-3 15,1 0 6-15,3-4-2 0,-2-1-2 0,2-4-1 16,1-1-6-16,0-2 5 0,-3-1 7 0,-2 0 16 15,-1-1 13-15,-3 0 11 0,-3 1 3 16,-3-1-3-16,0-1-2 0,-9 0-8 0,-2 1 4 16,-1 1-4-16,-4 0-2 0,3-1 7 0,-4 1 3 15,4 3 12-15,-3 2 6 0,2 1-3 0,0 4-11 16,2 1-14-16,0 0-6 0,3 1-13 0,4 0-1 16,0 1-6-16,2 0-17 0,3 0-11 15,0 0-18-15,0 0-9 0,0 0-1 0,3 0 12 16,2 0 19-16,0 0 14 0,3-2 17 0,3 1 1 15,3 1 4-15,2-3 0 0,4-1-3 16,0 0-1-16,4-2-1 0,1-2 1 0,5 0 1 16,-1 1-1-16,4 2-4 0,-2 2-3 0,0 1-3 15,-2 2-3-15,-2 0 1 0,-6 5 1 0,1 5-2 16,-5 2 4-16,-2 1 0 0,-2 2 5 0,-3 5 8 16,-1 2 2-16,-1 8 4 0,-2 1-4 15,-4 8-3-15,0 3-5 0,-2-3 1 0,0-1 3 0,-3-3 10 16,-3-6 1-16,4 3-11 0,-5 0-2 15,4-1-10-15,-3 2-3 0,2-1 7 16,-2-3-7-16,2 0-5 0,-1-5 7 0,1 0 0 0,0-6 18 16,-1-2 3-16,3-2 7 0,-3-4 3 15,1-3 0-15,3-3 18 0,0-3-20 0,-2-1-13 16,0-5-31-16,2-4-28 0,-1-5 1 0,-1-2 14 16,1-6 23-16,-1-2 14 0,1-7 6 15,-2-12-6-15,1-11-30 0,0-7-9 0,2-3 1 16,1 5 8-16,0 4 21 0,6 6 5 0,1 1-1 15,4 9-9-15,6 3-1 0,-1 7-1 0,4 6-5 16,2 3-4-16,1 3-10 0,3 4-4 16,0 5 7-16,0 3 14 0,-1 5 13 0,1 1 5 15,-2 6 2-15,-2 3-1 0,-1 2 2 0,-3 1 7 16,-2 2 0-16,-5 1 1 0,-5 0 0 0,-3 4 3 16,-3 0 9-16,-6 5 6 0,-9 1 2 0,-4 0-6 15,-7 3-6-15,0-2-11 0,-8 2-11 16,2-1-18-16,-6-1-33 0,2-1-38 0,-1-3-47 15,-1-4-48-15,7-3-59 0,8-5-96 0,5-4-172 16,11-5-200-16</inkml:trace>
  <inkml:trace contextRef="#ctx0" brushRef="#br0" timeOffset="276589.1102">13601 17270 0 0,'0'0'202'15,"0"0"70"-15,0 0-43 0,0 0-61 0,0 0-26 16,0 0-1-16,0 0 7 0,0 0 9 0,0 0 1 16,0 0-14-16,0 0-19 0,0 0-12 0,0 0-18 15,0 0-22-15,-26-29-16 0,19 29-28 0,-2 1-16 16,-3 4-3-16,-2 0-11 0,2 4 1 0,-2 0-4 16,-2 2-2-16,1 3 0 0,-1 3-1 15,2 0 1-15,0 0-5 0,4-1 3 0,-1-1-1 16,5 0 0-16,0-4 2 0,2-2-4 0,3-2-3 15,1-2-8-15,0 1-4 0,3 0 5 16,2 2 1-16,3-1 11 0,3 2-4 0,0-1-8 16,3-2 1-16,1 0 3 0,3-1 6 0,-1 0 5 15,4-2-1-15,-1 2-12 0,0 1-11 16,0-2-12-16,-3 3-4 0,0-2 3 0,-6 4 1 0,0-2 4 16,-5 0-4-16,-2 0 2 0,-3 1 5 15,-1-3 13-15,-1 5 25 0,-6 0 18 0,-5 2 16 16,-1-1 9-16,-6 2-5 0,-1-2 4 0,-3 0 1 15,-3-1-1-15,3-2-2 0,0-2-4 16,1-1-2-16,1-3-3 0,5-1 1 0,-1-1-13 16,5 0-26-16,1 0-31 0,2-3-46 0,4-1-37 15,1 0-43-15,3 0-64 0,1-3-35 16,4-2-20-16,6 0-5 0,4-4 14 0,1 3-5 16,5-2 193-16,3 0 83 0,-6 3 0 0,-3 2 0 0</inkml:trace>
  <inkml:trace contextRef="#ctx0" brushRef="#br0" timeOffset="276873.9113">13844 17415 0 0,'0'0'0'16,"0"0"59"-16,0 0 351 0,0 0-28 0,0 0-41 16,0 0-62-16,0 0-61 0,0 0-42 0,0 0-25 15,0 0-30-15,0 0-32 0,0 0-44 0,0 0-33 16,75-18-18-16,-82 30-2 0,-4 3 4 0,0 4 0 16,0 1 2-16,0 0-4 0,1 0-3 15,4-1-1-15,0-1 0 0,0 0 2 0,2-2 2 16,2-2 3-16,-1 2-3 0,3-4-1 0,0-1 1 15,0-2-2-15,5-2 4 0,-1-1-4 0,3-2-5 16,0-3 6-16,0-1-5 0,-1 0 13 16,4 0 15-16,-3-5 12 0,-1-3 16 0,1-2 3 15,0-1 5-15,-2-3-8 0,-2 0-6 0,-3-1-7 16,0 0-20-16,-3-2-9 0,-5 0-18 16,-1-2-12-16,-3 1-6 0,-1 1-9 0,1-1 1 15,-3 5-9-15,1 1-21 0,3 3-30 0,-1 2-46 16,3 0-60-16,2 3-84 0,5 0-168 15,0 2-398-15</inkml:trace>
  <inkml:trace contextRef="#ctx0" brushRef="#br0" timeOffset="277113.7438">14008 17163 2659 0,'0'0'100'0,"0"0"-34"16,0 0-46-16,0 0-56 0,0 0-40 0,0 0 2 15,0 0 17-15,0 0 29 0,0 0 14 0,0 0 2 16,0 0 2-16,0 0 0 0,0 0 5 16,44 110 7-16,-39-82-3 0,-2 1 5 0,-3 0-3 15,1 0-2-15,-1-1 6 0,0 0-4 0,0 0 0 16,0-1-2-16,-1-2-3 0,1 0 0 0,0-1 0 16,0-2 0-16,0 0-14 0,0-2-23 15,0-1-63-15,3-3-99 0,3 0-124 16,-2-3-156-16,2-4-244 0,-4-3 112 0</inkml:trace>
  <inkml:trace contextRef="#ctx0" brushRef="#br0" timeOffset="278536.4549">14215 17499 2312 0,'0'0'501'16,"0"0"-539"-16,0 0-55 0,0 0-7 0,0 0-6 15,0 0 38-15,0 0 42 0,0 0 7 0,0 0 8 16,0 0-4-16,0 0 9 0,0 0-3 16,0 0 2-16,0 0 7 0,69 98 3 0,-67-85 9 15,0-1 0-15,0 0 9 0,0-2-3 0,-1 2-2 16,0-3-2-16,1 2-14 0,3-1 4 0,-2-3-2 16,4 1 0-16,-2-4 10 0,3 1-3 15,-1-2 5-15,-1-1-3 0,1-2-1 0,1 0-3 16,-4 0-2-16,2-2 5 0,-3-2-1 0,4-2 8 15,-4-2 1-15,1-4-2 0,0-1 5 0,-1-1-7 16,3-2 0-16,-2-2-6 0,4 0-3 16,-2 0-5-16,-1 1 1 0,3 3 7 0,-4 1-10 15,3 2 6-15,-4 3-5 0,4 1-9 0,-4 2 4 16,4 0-10-16,0 2 1 0,-2 2 0 0,0 0-5 16,0 1 2-16,-2 0 1 0,3 1 2 0,-4 3-4 15,0 3 6-15,4 0 1 0,-5 1-2 16,0 1 12-16,0 3-3 0,-1 1 5 0,1-1 0 15,1 1-3-15,0-3 2 0,0 1-6 0,0-3 3 16,0-2-3-16,4 0 1 0,-3-3 0 16,4 1-2-16,-3-3 11 0,4-1-5 0,-1 0 9 15,-1 0 4-15,4-1-7 0,-1-5 7 0,1-3-1 16,2 1 1-16,2-3 3 0,-1-2 0 0,-2 1-1 16,1-2-3-16,1-3 10 0,-1-1-6 0,0-1 5 15,-1-2 4-15,0-5-15 0,-1-1-2 16,2-4-11-16,3-3-3 0,-3 1 4 0,0 1 6 15,-1 1 10-15,-2 0-4 0,0 6 5 0,-5 0-5 16,3 5 3-16,-6 3 6 0,1 3-11 16,-2 2 8-16,2 0-7 0,-2 1 1 0,0 2 11 15,0 2-4-15,-2 0 7 0,0 2-3 0,0 1 1 16,-5 0-7-16,5 3-1 0,-2 0-6 0,-2 1-14 16,3 0-2-16,-4 0-13 0,1 2-7 15,0 6 5-15,-2 2 1 0,-1 7 8 0,-2 2 7 16,1 4 3-16,1 3-2 0,1 5 1 0,1 0 2 0,0 2-6 15,1 1 8-15,1 1-6 0,-2 0 1 16,5-2 6-16,1-2-5 0,0-1 3 16,1-3-5-16,0-1-2 0,1-2 3 0,2-2 0 15,4-1 5-15,-2-1-1 0,1-1 2 0,2-1-3 16,2-2-6-16,-1-1 5 0,2-2-6 0,0-3 3 16,0-2 2-16,0-2-2 0,-1-2 7 15,1-4 4-15,0 0 7 0,2 0 4 0,1-7 8 16,-2-5 2-16,4-4-2 0,-1-5 3 0,-1-2-8 15,2-1-3-15,-3 0-1 0,1 1-4 0,-2 0 3 16,-1 1-2-16,-1 4 2 0,-2 1-3 0,-2 2-5 16,1 3-7-16,0 3-14 0,-3 4-2 15,0 3-14-15,0 2-1 0,-2 1 4 0,-1 5-3 16,4 3 10-16,-2 0 6 0,-2 1 9 0,1 1 7 16,2-1 1-16,-3 3 3 0,0-1-6 15,1 3 0-15,-2 0-1 0,2-2 1 0,2 0 4 0,0-2-4 16,-1-2 2-16,4 0-5 0,3-2 1 15,-1-3 3-15,0 0-2 0,2-2 4 0,1 0-1 16,-2-2 3-16,3 0 0 0,1-4-2 0,-1-1 5 16,0-3-5-16,2-1 6 0,-1-4 1 15,-2 0 2-15,3-3 5 0,-3 0-2 0,-1-2 2 16,1 1-5-16,-1-3-1 0,0 1-4 0,-2 2 2 16,-1 2 2-16,-1 6-4 0,-4 1-3 0,3 5-13 15,-3 1-13-15,-2 1-7 0,0 1-6 0,1 0 7 16,2 6 8-16,-2 1 9 0,0 2 10 15,0 3 3-15,3 0 8 0,-4 2-1 0,0-1 1 16,1 1-4-16,0-2-4 0,1 0 3 0,-1 3-7 16,0-1 5-16,-1-1-1 0,1 0-7 0,3-5 7 15,-2 1-5-15,2-3 6 0,-1-1 0 16,2-2 1-16,-3-2 2 0,-1 0 2 0,0-1 13 16,2 0 10-16,-2-1 16 0,-1-1 8 0,2-3-5 15,3-2-7-15,2-3-13 0,-2-5-8 16,4 0-3-16,0-3 1 0,4-2-3 0,-4-1-5 15,1 1 1-15,0-1-7 0,0 3 0 0,2 1-3 16,-1 3-12-16,4 4-3 0,-4 1-10 0,4 2-2 16,-3 4 6-16,-2 2 5 0,2 1 4 15,1 0 0-15,-2 4 4 0,-2 3 1 0,-1 0 4 16,-3 1 1-16,2 1-2 0,-2 1 1 0,-2 1-3 16,-3 2 3-16,3 0 6 0,-4 0-3 0,0 1 4 15,0-1-4-15,0-3-3 0,0-1-1 0,0-2 3 16,-3-1 8-16,3-2-1 0,0-1 7 15,0-3 4-15,0 0 6 0,0 0 17 0,0 0 8 16,3 0 10-16,-2-3 1 0,1-1-6 0,0-2-12 16,0-2-11-16,5-3-9 0,0-2-12 0,-2-5 0 15,3 0-5-15,1-3-2 0,-3 2 5 16,1 3-5-16,1 3-3 0,-1 5-10 0,-1 3-14 16,2 3-6-16,1 2 0 0,2 0 8 0,1 6 7 15,4 4 9-15,0 3 0 0,3 2 0 0,1 3 5 16,-2 1-2-16,-3 4 1 0,2-3-7 0,-6 1-18 15,1-3-22-15,-4 2-32 0,-1-5-36 16,-5 0-46-16,-2 1-52 0,-1-3-65 0,-8-1-85 16,1-3-144-16,3-4-342 0</inkml:trace>
  <inkml:trace contextRef="#ctx0" brushRef="#br0" timeOffset="278778.4469">14556 17331 2419 0,'0'0'36'0,"0"0"-19"15,0 0-9-15,0 0-34 0,0 0-76 0,0 0-9 16,0 0 1-16,0 0 32 0,0 0 80 16,0 0 28-16,0 0 14 0,0 0 2 0,0 0-2 15,103-66-9-15,-64 53 0 0,4 1-12 0,3-2-9 16,2 0 0-16,5 0-10 0,2 0 0 0,3 0-9 15,2 3-32-15,2-1-63 0,0 2-111 16,1 2-160-16,-15 2-340 0,-18 2-202 0</inkml:trace>
  <inkml:trace contextRef="#ctx0" brushRef="#br0" timeOffset="294038.776">13044 5542 446 0,'0'0'134'0,"0"0"-48"16,0 0 47-16,0 0 25 0,0 0-21 0,0 0-34 16,0 0-57-16,0 0-36 0,0 0-11 0,0 0 1 15,0 0 4-15,0 0-2 0,-3-29 0 16,3 29 5-16,0 0 3 0,0 0 10 0,0 0 0 15,0 0 1-15,0 0-10 0,0 0-7 16,0 0-10-16,0 0-9 0,0 0-2 0,0 0-11 16,0 0-5-16,0 2-8 0,0-1-9 0,0 1 4 15,0 0 21-15,0 2 22 0,0 1 18 0,0 2 15 16,1 3-7-16,1 1-1 0,-2 2 3 16,1 2-7-16,-1 2-4 0,1 2-6 0,-1 2-5 15,0 1 2-15,0 2 2 0,0 1 1 0,0-2 0 16,0 3 0-16,0-2 3 0,0-1 4 0,0 0 3 15,0-2-2-15,0-1-8 0,0 1-10 0,0-1-22 16,1 0-36-16,1-2-71 0,-1 0-79 16,1 1-98-16,0-6-127 0,-2-6 254 0</inkml:trace>
  <inkml:trace contextRef="#ctx0" brushRef="#br0" timeOffset="294616.7884">13009 5745 50 0,'0'0'480'0,"0"0"-358"0,0 0 37 0,0 0 15 16,0 0-30-16,0 0-37 0,0 0-35 16,0 0-22-16,0 0-5 0,-12-130 0 0,16 114-2 15,-1-1-5-15,4 1-4 0,-2-1-7 0,3 0 1 16,1 1-4-16,2-2-3 0,-1 1-2 0,2 0-1 16,5 0-4-16,-3 1-6 0,4 0-1 15,3 1-5-15,-2 1-4 0,1 5 1 0,0-1-2 16,0 2-2-16,-2 2 0 0,0 3-3 0,-2 3 0 15,0 0 0-15,-1 0-3 0,-3 8-6 0,1-1-1 16,-3 2 1-16,-3 2-2 0,0 2 6 0,-4 0 0 16,1 2 1-16,-4 0 7 0,-4 1 5 15,-6 1 6-15,-2 4 2 0,-7-1 4 0,-3 0-1 16,-5 2-3-16,-3 1 2 0,-4 0-4 0,-2-1 0 16,-1 0 2-16,0-2-1 0,5 1-1 15,1-5-1-15,3 0-1 0,5-4-3 0,3 1 2 16,0-2-4-16,2 0-1 0,5-2-3 0,4-1-6 15,0-3-4-15,7 0-6 0,2-2-4 16,0 2 1-16,1 0 7 0,7 1 6 0,-1 1 6 0,2-2 6 16,5 2-1-16,-2 0 5 0,3 0-1 15,2 0 0-15,2 0 3 0,0 0 0 0,2-1 1 16,0 0 0-16,1 1-1 0,4 0-2 0,-2 0-3 16,4 0-5-16,-1 1-11 0,0-1-15 0,1 0-18 15,2-1-30-15,-1 1-46 0,-2-2-71 16,0 1-95-16,-6-2-152 0,-8-1 70 0</inkml:trace>
  <inkml:trace contextRef="#ctx0" brushRef="#br0" timeOffset="294918.9886">13643 5492 1310 0,'0'0'53'0,"0"0"14"0,0 0-9 0,0 0-34 15,0 0-102-15,0 0-12 0,0 0-7 16,0 0 22-16,0 0 74 0,0 0-9 16,0 0 9-16,0 0-4 0,0 0 6 0,0 0 5 0,75 126 5 15,-69-97 6-15,-4 2-1 0,-1 1-4 0,-1-1-4 16,0 1-1-16,0-2-4 0,0-1-2 15,0 0 5-15,0-2 5 0,0-2 8 0,3 0 1 16,0-2-8-16,-1-2-21 0,0-3-33 16,4-1-56-16,-3-3-89 0,5-2-98 0,-5-5-176 15,0-3 238-15</inkml:trace>
  <inkml:trace contextRef="#ctx0" brushRef="#br0" timeOffset="295513.7815">13477 5081 68 0,'0'0'76'0,"0"0"51"0,0 0 24 15,0 0-26-15,-118-40-37 0,95 36-45 0,-1 2-19 16,2 1-5-16,0 1-2 0,-1 0-5 0,-4 3-6 16,0 3-4-16,-1 4 2 0,-4 1 5 0,-3 4 3 15,3 3 10-15,-3-1 6 0,-1 6 7 16,2 0 4-16,-3 3-2 0,1 2 2 16,0 1 0-16,1 2 2 0,1 1 5 0,3 1-6 15,1 2-3-15,1 1 0 0,5 1-4 0,0 0-3 16,3-1 0-16,2 2-8 0,3 1-2 0,1 0-1 15,5 3-9-15,4 0-3 0,1 0 0 0,2 0 6 16,3 2 19-16,5 1 8 0,4 0 6 16,4 3 5-16,3 0-7 0,6 0-2 0,2 0 3 0,6 0-7 15,5 0-4-15,4-1-3 0,5-2-7 0,6 0-4 16,2-4-3-16,7-2-2 0,2-4-2 16,6-4-4-16,2-5 1 0,2-4-2 0,2-2 2 15,3-7-2-15,1-3 1 0,0-6 4 0,-1-4-2 16,-1-4 8-16,-3-8 5 0,-4-8-1 0,1-6 3 15,-5-3 2-15,2-6-1 0,-5-7 4 16,-5-5 6-16,1-4 2 0,-6-7 2 0,-2-4 6 16,-7-6 1-16,-6-3 1 0,-8-2 6 0,-8-3 1 15,-9 2 16-15,-11 0 7 0,-3 3 14 16,-17 3-10-16,-11 2-24 0,-9 2-20 0,-9 1-26 16,-11 8-9-16,-9 4-4 0,-10 6-8 0,-12 7-2 15,-17 9-2-15,-6 11-2 0,-18 12 0 0,-10 8-8 16,-10 19-6-16,-2 11-19 0,0 9-41 15,6 8-74-15,10 8-128 0,38-13-265 0,35-10-940 0</inkml:trace>
  <inkml:trace contextRef="#ctx0" brushRef="#br0" timeOffset="298033.797">16195 8243 149 0,'0'0'223'0,"0"0"-86"0,0 0-55 16,0 0-20-16,0 0-14 0,0 0-18 15,0 0-2-15,0 0 14 0,0 0 25 0,0 0 9 16,0 0-5-16,0 0-8 0,-1-11-14 0,1 11 5 16,0 0 5-16,0 0-4 0,0 0-7 0,0 0-18 15,0 0-14-15,0 0-13 0,0 0-9 16,0 0-7-16,0 1-9 0,0 2-10 0,0 1 17 16,0 3 19-16,0 3 26 0,0 4 32 0,0 4 3 15,-1 2-6-15,0 3-13 0,1 3-11 0,-1 0-12 16,1-2-5-16,0-1-2 0,0-1-4 15,0-1-6-15,0-3 1 0,1 0 2 0,0-4-4 16,0 1 7-16,0-2-3 0,0 0-1 0,-1-2 3 16,3-3 3-16,-3 0 0 0,0-4 4 15,0-1 5-15,0-2 8 0,0 0 20 0,0-1 19 16,0 0 14-16,0 0 8 0,0 0-12 0,0 0-14 16,0-2-25-16,0-2-30 0,-4-3-18 0,1-5-16 15,0-1-1-15,-3-6 3 0,2-1 12 0,-1-4 7 16,3-2 4-16,0-5-1 0,2-4-10 15,0-3-8-15,0-3 0 0,3 0 0 0,3 0 6 16,-2 3 2-16,6 3 1 0,-2 3-2 0,1 1-1 16,2 6 0-16,1 4-5 0,1 3 1 0,4 4-7 15,2 2-5-15,-2 4 1 0,5 3-6 16,-4 4 1-16,3 1 8 0,2 0 3 16,-2 1 13-16,-1 5 4 0,1 1-2 0,-2 4-2 0,-4-1-3 15,1 2 1-15,-4-1 0 0,-1 1 0 16,-3 1-4-16,-4-1-2 0,1-1 4 0,-5-2 3 15,0 1 11-15,-4 0 8 0,-2 1 7 0,-4 0 2 16,-5 1 4-16,2-2-1 0,-2 1-3 0,0 0 0 16,2-3-4-16,-2-2 2 0,3-1 3 0,2-1-1 15,-1-2-2-15,1 1-3 0,0 0-3 16,0-2-2-16,2 1 0 0,3-1-2 0,-2 1-1 16,-2 0-2-16,4-1-5 0,-1 1-2 0,1-1 0 15,-1 1-1-15,-1-1 2 0,2-1-2 0,-2 3 0 16,3-1 0-16,-2 1 3 0,3-1 4 15,-3 1 1-15,3 0 2 0,0-1-6 0,-1 2-3 16,2-1-4-16,2 1-4 0,0 1 3 0,0-1 1 16,0 1 0-16,0 1 4 0,0 2 0 15,2 0 2-15,4-1 2 0,-1 3 2 0,2 0 0 16,2 0 0-16,0 1 0 0,2-1 2 0,0 0 3 16,0 0 2-16,5-1-1 0,-2 0 1 0,5-2-3 15,0 1 1-15,0-3-2 0,1-2-10 0,1-1-17 16,-1 1-22-16,2-3-21 0,1 0-19 15,-1 0-19-15,2 0-22 0,-2-4-32 0,-1 0-45 16,-5-1-45-16,0 0-58 0,-4 0-87 0,-3 1-45 16,-2 1 435-16</inkml:trace>
  <inkml:trace contextRef="#ctx0" brushRef="#br0" timeOffset="298438.3958">16670 8181 208 0,'0'0'167'0,"0"0"33"0,0 0 23 16,0 0-16-16,0 0-40 0,0 0-43 0,0 0-36 15,0 0-36-15,1-120-21 0,8 115-10 16,0 0-11-16,2 3-5 0,2 0 3 0,4 1 2 16,1 1 4-16,0 0 4 0,1 0 0 0,3 0 1 15,0 0 3-15,0 1-1 0,-1 3-2 0,0 1-4 16,-3 0-3-16,-2 1-5 0,-2 1-1 0,-4 0 0 15,-3 1 3-15,0-1 7 0,-3 1 5 16,1 1 6-16,-3-1 2 0,-2 0 7 0,0 5-1 16,0-2 3-16,0 3-1 0,-4 1-4 0,-3 4 0 15,-2 2-6-15,-3-1 0 0,0 2-5 0,-4-1-4 16,4-2-7-16,1-1-5 0,2-2-4 16,1-2-3-16,5-3 0 0,0 0 0 0,1-2-1 15,2 0 2-15,0-3-2 0,2-1 2 16,1-2 4-16,4 0 4 0,-1-2 11 0,5-1 3 15,4 0-3-15,2-3-11 0,1-5-22 0,6-3-27 0,0-2-27 16,1-4-21-16,2 1-18 0,-1-2 0 16,-2-3 6-16,-1 3 3 0,0-2-3 15,-4 1-35-15,-1-1-45 0,0 0-67 0,-1-4-93 0,-7 7-118 16,-3 5 352-16</inkml:trace>
  <inkml:trace contextRef="#ctx0" brushRef="#br0" timeOffset="298886.6001">16895 7795 0 0,'0'0'0'0,"0"0"274"0,0 0-22 0,-161-25-47 15,119 20-31-15,1 1-35 0,-3 1-9 0,-2 1-13 16,1 0-5-16,-3 1-23 0,4 1-25 16,-3 0-12-16,2 0 8 0,0 4 23 0,4 0 24 15,4 2 8-15,1 1-7 0,3 2-25 0,1 3-29 16,1 4-20-16,1 5-15 0,0 4-10 0,1 6-3 15,0 2-1-15,-1 3-2 0,5 2 4 16,0 1 3-16,2 1 2 0,2 3 5 0,4 1-7 16,2 1-1-16,1 0 0 0,2 4 0 0,4 2 5 15,4-2 0-15,-1 1 0 0,5-3-5 0,0-2 5 16,9-3 2-16,7 1 2 0,4-1 6 16,4-3-8-16,8 1-2 0,6-3-3 0,8-1-1 15,0-1 2-15,7-4-4 0,7-4-1 0,5-6-3 16,0-6-6-16,6-7 2 0,2-4-3 0,3-4-5 15,1-5 1-15,1-7-1 0,-4-2 1 0,-1-6 3 16,-4-3 5-16,1-3 1 0,-5-4 4 16,0-5 1-16,-3-2-2 0,-3-4 5 0,-6-4-1 15,-1-3 4-15,-5-3-6 0,-10-3-4 0,-6-3-1 16,-9-3-7-16,-11 1 6 0,-10-2 0 16,-7 2 3-16,-13 3 1 0,-13 2-3 0,-9 3-13 15,-11 4-16-15,-9 5-8 0,-12 9-13 0,-13 4-10 16,-10 11-19-16,-13 6-24 0,-4 9-20 0,-9 3-24 15,-3 9-66-15,27 1-224 0,36-2-909 0</inkml:trace>
  <inkml:trace contextRef="#ctx0" brushRef="#br0" timeOffset="300207.1312">3205 12296 485 0,'0'0'169'0,"0"0"-25"15,0 0-22-15,0 0-56 0,0 0-52 0,0 0-32 16,0 0-15-16,0 0-20 0,0 0-9 0,0 0 24 15,0 0 31-15,0 0 40 0,9 9 32 0,-4 1 5 16,1 2 1-16,1 2-2 0,-3 4-5 0,4 1-12 16,0 3-7-16,-4 1-17 0,4 1-10 15,-2 1-6-15,0 1-4 0,4 1-1 0,-2 0 2 16,-2 0 1-16,0-1 0 0,-2 1-1 16,2-4 2-16,-3 0 1 0,-1-3 3 0,1-3-2 0,-3 0 6 15,1-5 3-15,-1-1 3 0,0-4 10 0,0-1 7 16,0-3 19-16,0-3 23 0,0 0 24 15,0 0 23-15,0 0 7 0,0 0-7 0,0-5-39 16,0-2-44-16,-1-2-43 0,-3-6-31 16,0-5 6-16,-2-2 5 0,1-7 6 0,-3-3 7 15,1-7 2-15,-2 0 0 0,0-3 2 0,0-2 1 16,0-2-5-16,0-1 1 0,3 0 1 0,3 2 3 16,3 2 7-16,0 4-2 0,8 2-2 0,4 0-6 15,6 1-7-15,3 7-4 0,1 2-3 16,3 7-7-16,-1 6-5 0,0 4-4 0,1 5-1 15,-2 5 1-15,-2 0 4 0,0 5 4 0,-1 5 5 16,-3 3 3-16,-3 1 0 0,-2 2 1 0,-3 4 4 16,-3-2 4-16,-5 5 9 0,-1 2-2 15,-6 4 7-15,-4-1-1 0,-3 1-10 0,-3-2 4 16,1 1-4-16,-4 0 2 0,2-3 6 0,2-1-1 16,-2-1-1-16,3-2-2 0,-1-2 3 0,3-3 1 15,0-2-1-15,1 2-3 0,2-2 0 0,1-1-4 16,2 1 2-16,-1 0 0 0,4-3-3 15,2 1-3-15,1 1-6 0,0 1-2 0,4 2 1 16,4-1 1-16,2 1 4 0,2 1 1 0,5-2 4 16,0-2 0-16,3 1 3 0,2 0 2 15,3-5-6-15,0 1-12 0,2-2-24 0,2 0-40 16,1 0-49-16,0-3-65 0,-1-1-85 0,0-1-105 16,-7 0-188-16,-8-3 265 0</inkml:trace>
  <inkml:trace contextRef="#ctx0" brushRef="#br0" timeOffset="300623.3464">3622 12247 2097 0,'0'0'39'0,"0"0"6"0,0 0-12 15,0 0-30-15,0 0-29 0,0 0-17 0,0 0 4 16,0 0 13-16,0 0 13 0,0 0 7 0,0 0 2 15,124-91 2-15,-98 85-1 0,-1 0 1 0,0 4-1 16,-5 1-1-16,-5 1-2 0,0 0-7 16,-7 2-4-16,0 4-1 0,-1 0-2 15,-2 1 6-15,-1 2 5 0,-3 3 11 0,-1 3 8 0,0 4 8 16,0 3 0-16,-5 4 13 0,-1 2-1 16,1 1-5-16,1-1-8 0,2-3-21 0,-1-2-4 15,3-4-1-15,0 1 5 0,0-2 4 0,3-1-1 16,1 0-2-16,3-2 1 0,0-3-3 15,2 1 1-15,3-3 1 0,0 1 2 0,0-1 0 16,3-1 0-16,1 1 1 0,1-2-3 0,-2 2 0 16,-1-2-1-16,-1-1 0 0,-3 2 2 0,-3 0-2 15,-2-2 3-15,-2 0-1 0,-3 3 5 0,0 1 7 16,-1 2 3-16,-10 2 4 0,-2 1 0 16,-6 4-5-16,-3 1-8 0,-4 0-8 0,-5-1-11 15,1 1-24-15,-3-1-26 0,0-4-47 0,-2-2-60 16,2-5-105-16,7-3-155 0,10-4-429 15</inkml:trace>
  <inkml:trace contextRef="#ctx0" brushRef="#br0" timeOffset="301119.8828">3297 11729 2189 0,'0'0'-54'15,"0"0"3"-15,0 0 5 0,0 0 5 16,-120 51 1-16,102-32 4 0,0 3 5 0,1 1 3 16,1 2-5-16,0 0 7 0,0 3 0 0,0 3 7 15,-2 3 7-15,-2 5 0 0,-2 7 9 0,-2 4 12 16,-1 6 14-16,-1 4 39 0,0 4 6 15,0 7-7-15,3 4-7 0,3 4-30 0,2 3-11 16,5 3 2-16,3 4-2 0,6 2-7 0,3 2 3 16,1-3 0-16,9-2-3 0,6-8-2 15,6-5-2-15,6-10-3 0,6-7 2 0,5-5 5 16,6-7 0-16,6-4 0 0,5-6 0 0,7-8-16 16,5-6-14-16,4-9-14 0,3-7-25 0,3-6-17 15,0-10-14-15,2-9-19 0,2-10 2 0,-4-9-15 16,0-5-47-16,-5-7-47 0,-3-4-77 0,-7-4-93 15,-6-7 0-15,-5-4 386 0,-7-3 4 0,-5-5 0 16,-7-4 0-16,-6-1 0 0,-10-6 0 16,-7 0 0-16,-8-1 0 0,-3-1 0 0,-13 3 0 15,-10 5 248-15,-6 6 240 0,-8 8-42 0,-5 11-68 16,-6 11-104-16,-5 10-112 0,-5 11-67 0,-2 13-40 16,-3 8-28-16,0 7-31 0,-2 14-20 15,0 13-59-15,0 12-68 0,3 10-88 0,0 10-119 16,3 8-97-16,17-15-190 0,13-17 431 0</inkml:trace>
  <inkml:trace contextRef="#ctx0" brushRef="#br0" timeOffset="302989.7074">3287 16638 0 0,'0'0'207'16,"0"0"57"-16,0 0-19 0,0 0-55 15,0 0-50-15,0 0-49 0,0 0-35 0,0 0-34 16,0 0-26-16,0 0-24 0,0 0-10 0,0 0 10 16,0 0 19-16,0 0 22 0,-11 13 25 0,18-1 13 15,0 5 5-15,0 4 9 0,2 5 0 16,0 5-6-16,-1 6-13 0,0 3-5 0,0 4-9 15,0 3-10-15,-1 1-5 0,-1 1-7 0,-1-2-2 16,-2 1 0-16,3-3-5 0,-4-2 1 0,0-4-4 16,0-5-2-16,-1-2 4 0,-1-5 1 0,0-4 3 15,0-4 1-15,0-6 3 0,0-3 10 16,0-7 25-16,0-1 40 0,0-2 38 0,0 0 26 16,-3 0-24-16,1-4-39 0,-6-6-47 0,1-4-46 15,-3-5-10-15,-2-5-12 0,-1-5 3 16,-3-3 14-16,1-3 5 0,-4-1 8 0,2-4 0 15,-3-1-4-15,0-2-1 0,0 2 2 0,3-1 4 16,0 3-1-16,5 5 6 0,3 0-5 0,3 5-8 16,5 2-3-16,1 2-7 0,7 1 0 0,5 0 0 15,7 3 2-15,1 2 1 0,5-1-2 16,1 4 4-16,2 2-1 0,1 1 1 0,-1 3-2 16,2 4-3-16,0 1 1 0,-2 3 2 0,-1 2 4 15,-3 0 3-15,-5 2-3 0,-2 4-4 16,-5 2-4-16,-3 1 5 0,-5 2 6 0,-2 4 11 15,-2 2 12-15,-4 4 1 0,-7 6 3 0,-4 2-5 0,-4 2-1 16,-3 1-2-16,-1 1-4 0,-1 0-2 16,-4-2-3-16,-1-2-2 0,1-4 2 0,-1-2 2 15,1-1 1-15,-1-3-1 0,0-1-3 16,-1-1-4-16,6-2 0 0,0-2 5 0,4-2-2 16,5-1-2-16,3-4-7 0,5 0-15 0,3 0-12 15,2-2-10-15,2 3-3 0,2 1 4 0,3 3 11 16,7-1 9-16,0 2 8 0,4-2 5 15,4 2 3-15,1-2 3 0,6-1-1 0,-4-1-2 16,6-1 1-16,-3-2 2 0,3-3 4 0,-1 0 5 16,3-1 3-16,-1-1 1 0,1 0 2 15,2 0 3-15,-1 0-3 0,1-2-4 0,-3 1-1 0,-2 1-16 16,0-1-11-16,-3 0-20 0,-2 1-37 16,0-1-35-16,-2 0-34 0,0-2-34 0,-2 2-31 15,0-1-31-15,-2 1-45 0,-2 1-76 0,-5 0 161 16,-2 0 203-16</inkml:trace>
  <inkml:trace contextRef="#ctx0" brushRef="#br0" timeOffset="303577.8608">3948 17038 0 0,'0'0'0'0,"0"0"0"0,0 0 0 0,0 0 0 16,0 0 0-16,0 0 0 0,0 0 0 0,0 0 0 15,11-127 38-15,-8 117 175 0,1 2 0 0,-1 2 7 16,-2 2-7-16,0 3-26 0,1 0-37 16,-2 1-33-16,1 0-36 0,-1 0-27 0,1 0-18 15,1 4-3-15,1 1 12 0,2 4 18 0,2 3 2 16,1 6-10-16,1-2-12 0,-1 6-9 0,2-1-11 15,-1 3-4-15,1 4-4 0,0-1-3 16,-1 1-2-16,1 0-5 0,-1 0-2 0,0-4-1 16,1 0 2-16,0-4 1 0,-2-1-1 0,0-5-1 15,0 1-1-15,-2-5 0 0,-1-2 2 0,-1-2 2 16,-3-3-1-16,0 0 3 0,1-3 13 16,-2 0 17-16,0 0 24 0,0 0-1 0,-4-2-28 15,-1-2-32-15,-5-4-35 0,0-3-13 0,-3-5 6 16,-1-3 9-16,-2-3 4 0,0-5 3 15,-1-2 8-15,-2-3 8 0,1 0 11 0,0 1 9 16,-2 3 0-16,3 0-5 0,-2 3-1 0,2 1-1 16,3 5 9-16,3 4 9 0,-2 5 7 15,5 3 0-15,0 3-10 0,2 2-15 0,1 2-17 0,2 0-13 16,-1 7-17-16,0 3-3 0,-1 2 6 16,0 5 6-16,-4 3 23 0,3 3 10 0,-2 3 4 15,-1 2 2-15,0 0-8 0,0 0-1 0,3 0 2 16,1-3 3-16,-1-1-2 0,3-4 0 0,3-1-9 15,0-5-3-15,1-2 1 0,7-1 3 16,2-2 6-16,1-3 11 0,6-1 4 0,2-5 3 16,5-1 8-16,6-10-5 0,5-4-21 0,2-6-22 15,3-3-40-15,-1-5-44 0,3-3-43 0,-1-3-61 16,-1-1-60-16,-2 2-60 0,-9 7-113 16,-11 8 122-16</inkml:trace>
  <inkml:trace contextRef="#ctx0" brushRef="#br0" timeOffset="304128.7748">3330 16461 378 0,'0'0'119'0,"0"0"39"0,0 0 22 0,-118-52-19 0,95 43-39 16,5 1-36-16,1 2-33 0,3 1-19 16,-2 3-11-16,5 1-16 0,0 1-2 0,-2 0-1 15,-2 5 0-15,2 2 7 0,-3 4 6 0,0 5 8 16,-2 3 13-16,-2 6 10 0,0 6 12 0,-1 7 7 16,1 8-1-16,-1 7-5 0,1 6-6 15,0 7-11-15,1 2 2 0,1 7-2 0,3 5-5 16,3 1-9-16,3 2-14 0,2 2-10 0,7 1-8 15,0-3-2-15,6-4-8 0,5-8-4 16,6-7 1-16,2-12 3 0,0-10 6 0,1-7 6 16,0-4-1-16,7-2-8 0,3 4 4 0,7-3 0 15,5 4 12-15,5-3 19 0,9-2-2 0,3-4-2 16,6-4-7-16,2-6-14 0,7-4 7 0,0-5-4 16,3-6 11-16,3 0-7 0,1-9-3 15,0-5 16-15,3-4-16 0,14-13 24 0,11-10-9 16,4-10-9-16,-4-9 11 0,-23 2-5 0,-17 0 18 15,-15 3 3-15,-6-1 6 0,-7-2 8 0,-8-1 12 16,-4-2 14-16,-8-3 6 0,-3 0 5 0,-11-1-13 16,-7-5-13-16,-4-2-9 0,-11-3-19 15,-8-1 1-15,-11-1 3 0,-6 2-5 0,-6 4-2 16,-12 3-6-16,-8 4-4 0,-11 9-11 0,-10 9-2 16,-11 10-10-16,-10 12-12 0,-12 12 3 15,-8 10-2-15,-11 9-5 0,-8 21-9 0,-9 17-31 16,-3 14-42-16,-2 14-73 0,0 14-94 0,6 7-113 15,39-19-204-15,41-23-859 0</inkml:trace>
  <inkml:trace contextRef="#ctx0" brushRef="#br0" timeOffset="365651.5785">14248 1321 1434 0,'0'0'30'16,"0"0"-30"-16,0 0 3 0,0 0 14 0,0 0-24 15,0 0-8-15,0 0-13 0,0 0 1 16,0 0 26-16,0 0 19 0,0 0 17 0,0 0 3 16,-9-6-8-16,9 6 11 0,1 1 7 0,-1 2 19 15,1 0 19-15,0 2 6 0,-1-1 4 16,0 1-8-16,0 1-6 0,0 1-8 0,0 1-7 16,0 0-4-16,0 1-7 0,0 5-3 0,0 1-3 15,0 3-1-15,0 3 0 0,0 6-3 0,0 1-2 16,0 5-6-16,0 3-6 0,0 7-6 0,0 6-1 15,0 7-1-15,1 5-1 0,2 3-1 16,2 5-5-16,-3 4 2 0,0-1-7 0,3 3 5 16,-3 1-2-16,0-2-4 0,3-1 3 0,-2 0-6 15,0-3 2-15,2-4-1 0,-1-1 0 0,0-7-2 16,1-4-2-16,-2-4 0 0,3-6 1 16,-2-2-1-16,2-5 1 0,-2-3-4 0,2-3-2 15,-2-2-8-15,3-3 1 0,-3-4-7 0,3-2-8 16,-4-3-6-16,2-1-10 0,-2-2-14 0,1-2-13 15,0-2-19-15,-2-2-36 0,1-4-51 16,1-1-87-16,-2-3-178 0,-1 0-274 0,0 0-322 16</inkml:trace>
  <inkml:trace contextRef="#ctx0" brushRef="#br0" timeOffset="367049.7132">11477 2202 0 0,'0'0'0'0,"0"0"0"15,0 0 200-15,0 0-11 0,0 0-57 16,0 0-34-16,0 0-29 0,0 0-6 0,0 0 8 15,0 0-1-15,0 0-2 0,0 0-2 16,0 0-12-16,-38-17-8 0,38 17 13 0,0-1 13 0,0 1 24 16,0 0 22-16,0 0 7 0,0 0-2 15,0 0-10-15,0 0-14 0,0 0-13 0,0 0-15 16,0 1-14-16,0 1-18 0,0-1-17 0,0 0-17 16,0 3-17-16,0 1 2 0,0 2 6 15,0 5 8-15,0 4 12 0,1 6-3 0,2 3 0 16,-1-1-2-16,0 3-1 0,0-1-3 0,0 3 0 15,1-1-3-15,-1 3 1 0,0-1 0 0,0-2-8 16,-1 0-13-16,2-3-28 0,-1-3-50 0,0-1-68 16,0-3-102-16,3-2-134 0,-1-3-189 15,-2-5-125-15,1-3 712 0</inkml:trace>
  <inkml:trace contextRef="#ctx0" brushRef="#br0" timeOffset="367706.2086">11487 2014 225 0,'0'0'-21'16,"0"0"31"-16,0 0 15 0,0 0-3 0,0 0-13 15,0 0-24-15,0 0-5 0,0 0 1 16,0 0-3-16,0 0 19 0,0 0 5 0,0 0 18 15,0 0 38-15,0 0 58 0,-8-25 57 0,8 25 42 16,0 0 15-16,0 0-19 0,0 0-37 0,0 0-43 16,0 0-47-16,0 0-44 0,0 0-31 0,0 0-21 15,0 0-13-15,0 0-12 0,0 0-12 0,0 0-5 16,0 0-3-16,0 0 1 0,0 0 8 16,0 0 3-16,0 2 29 0,0-1 17 15,1 2 13-15,1 0 10 0,1-3-17 0,-1 1-2 0,0-1-2 16,0 0-4-16,2 0 1 0,0 0-7 15,1-1-4-15,1-5-3 0,-1-1-4 0,0-1 2 16,0-2 5-16,-1-3 7 0,2 1 6 0,-3-2 10 16,-1 1 7-16,-2-1 10 0,0 2 13 0,0 3 8 15,0-1 7-15,-4 2 8 0,-2 0-1 0,2 3 8 16,-2 1-6-16,1 3-8 0,0-1-10 16,-1 2-23-16,-1 0-20 0,1 0-23 0,2 6-10 15,-2-1-8-15,2 2 2 0,1 1 3 0,-2 0 3 16,4 4 6-16,-2 0 4 0,2 3 7 15,1 1 4-15,0 1 2 0,0-3 0 0,0 1-7 16,4-1-4-16,-1-2-5 0,5 0-1 0,-3-2-6 16,1-3-9-16,1 0-17 0,1-1-24 0,-1-2-10 15,2-3-6-15,-1-1-15 0,1 0-21 16,-1-5-45-16,0-2-51 0,-1-3-56 0,1-3 56 16,-2 3 226-16,-4 3 0 0</inkml:trace>
  <inkml:trace contextRef="#ctx0" brushRef="#br0" timeOffset="368476.0039">11906 2006 749 0,'0'0'116'0,"0"0"-102"0,0 0-21 0,0 0 16 15,0 0 6-15,0 0 29 0,0 0 25 0,0 0-10 16,0 0-14-16,0 0-11 0,0 0-7 16,0 0-14-16,32 127 0 0,-27-103 2 0,-2-3 4 15,-1 3 3-15,-1 0 2 0,-1-1 5 0,0 0-2 16,0-1 12-16,-1-3 11 0,-1 0 10 16,-1-3 12-16,1-1-1 0,-1-2-8 0,2-4-15 15,0-1-15-15,-2-3-6 0,3-3 0 0,0-1 8 16,0-1 5-16,0 0 7 0,0 0 1 0,0-2-8 15,0-3-18-15,0-2-25 0,0-3-15 16,3-7-10-16,0-3 5 0,4-5 4 0,-2-2-1 16,1-3 3-16,4 2 2 0,-3-3 7 0,1 3-1 15,1-1 4-15,0 2 5 0,1 3-1 0,3 3 4 16,1 2 1-16,-2 1 2 0,4 4 4 16,-2 2 5-16,3 4 1 0,-2 3-4 0,3 1 5 15,-3 3-3-15,0 1 1 0,-4 0 7 0,0 6-4 16,-1 1 1-16,-1 4 2 0,-3-1-1 15,0 2 3-15,-1 1 2 0,-1-1 1 0,-3 3-3 0,2 0 1 16,-3-1-4-16,1-1-10 0,-1 2 0 16,0-1-8-16,0 0 0 0,0-1 4 0,0-2-3 15,0 1 2-15,0-2-2 0,0-2-3 0,1 1-6 16,0-4-12-16,1-2-20 0,-2-1-26 16,0 0-23-16,1-2-19 0,-1 0 4 0,0 0 24 15,0-3 28-15,0-2 37 0,0-3 14 0,0-5-7 16,1-3-6-16,0-2-10 0,1-4 2 0,-1-1 11 15,-1 1 10-15,1 1 1 0,-1 2 0 0,1 4-2 16,1 2 3-16,1 6 4 0,0 3-5 16,-1 4 5-16,1 0 7 0,3 4 14 15,0 3 22-15,2 6 8 0,4 1 0 0,-1 7-10 0,3 4-18 16,0 4-9-16,1 5-10 0,0 0-11 16,-3 1-30-16,2 1-55 0,-3-1-88 0,0 0-111 15,-2-2-159-15,-3-8-172 0,-1-8 247 0</inkml:trace>
  <inkml:trace contextRef="#ctx0" brushRef="#br0" timeOffset="368682.1907">12437 1807 1448 0,'0'0'-3'0,"0"0"-58"0,0 0-1 16,0 0 40-16,0 0 7 0,0 0-26 16,0 0-71-16,0 0-88 0,0 0-133 0,0 0-145 15,0 0 357-15,0 0 121 0</inkml:trace>
  <inkml:trace contextRef="#ctx0" brushRef="#br0" timeOffset="368944.9977">12644 1539 1939 0,'0'0'97'0,"0"0"-76"16,0 0-8-16,0 0-7 0,0 0-9 0,0 0 16 15,0 0 8-15,0 0 11 0,0 0-3 16,49 118-7-16,-34-80-4 0,-3 4-1 15,4 4 2-15,-3 2-3 0,-1 3-2 0,1 2-15 0,-5 1-13 16,0-1-12-16,-1-1-21 0,-3-4-2 16,0-1 3-16,-1-5 5 0,-1-3 12 0,0-5-5 15,0-3-21-15,0-1-45 0,0-3-71 16,-1-2-104-16,0-3-157 0,-1-6-169 0,0-5 248 0</inkml:trace>
  <inkml:trace contextRef="#ctx0" brushRef="#br0" timeOffset="369336.6562">12637 2164 1718 0,'0'0'404'0,"0"0"-397"0,0 0-31 16,0 0-28-16,0 0-19 0,0 0 12 15,0 0 20-15,0 0 30 0,0 0 18 0,0 0-4 16,0 0-7-16,0 0-5 0,0 0-9 0,0 0-1 16,108-73 3-16,-93 59 5 0,3 1 5 15,-4 0 1-15,3 0 1 0,-2 1 2 0,0 1 8 16,-3 2 5-16,1 1 6 0,-1 0 4 0,-2 1 5 16,1 1 3-16,-2 2-1 0,-1 0 0 0,2 3-3 15,-2 1-5-15,2 0-1 0,-1 1-3 16,-1 5 1-16,0 1 2 0,0 3 1 0,1 1-1 15,0 5-1-15,-1 1 1 0,-2 4-1 0,1 2 3 16,1 2-9-16,-5 0-3 0,3 3-3 16,-3-2-4-16,-1 0 7 0,1 0-6 0,-3 0-5 15,0-3-16-15,0-3-19 0,0 0-17 0,0-2-25 16,-3-4-27-16,2 0-43 0,-1-3-82 0,1-1-135 16,0-3-226-16,-1-4-101 0</inkml:trace>
  <inkml:trace contextRef="#ctx0" brushRef="#br0" timeOffset="369538.2137">12985 1820 1460 0,'0'0'63'0,"0"0"-65"0,0 0-3 16,0 0 15-16,0 0-9 0,0 0-8 15,0 0-35-15,0 0-50 0,0 0-66 0,0 0-87 16,0 0-76-16,0 0-75 0,0 0 130 0,0 0 266 16,24-49 0-16</inkml:trace>
  <inkml:trace contextRef="#ctx0" brushRef="#br0" timeOffset="370442.146">13243 1753 0 0,'0'0'60'0,"0"0"182"0,0 0 66 16,0 0 30-16,0 0-47 0,0 0-37 15,0 0-58-15,0 0-74 0,0 0-63 0,0 0-49 16,0 0-33-16,0 0 7 0,0 0 16 0,-41 77 6 16,29-50 1-16,0 1 0 0,2 3-1 0,0-1 0 15,3-1 0-15,1-1-3 0,4-1-4 0,-1-5-5 16,1-3-5-16,2-1-3 0,0-4-6 15,3-4 0-15,1-1-6 0,1-3-10 0,0-3 1 16,3-2 2-16,-2-1 16 0,1 0 24 0,1-2 14 16,-2-7 14-16,0-2-1 0,4-1-10 0,-4-4 2 15,1-2-11-15,0 0-4 0,0 0 2 16,-2-1-5-16,0 1 0 0,0 0 2 0,0 2-2 16,-1 1-2-16,1 3-2 0,0-1 2 0,-2 4 1 15,2 2 8-15,-3 2 4 0,0 3 1 0,-1 0 4 16,-1 2 0-16,0 0 5 0,0 0-2 15,0 2-15-15,0 3 6 0,2 1-3 0,1 3 2 16,-1 4 7-16,2 1-10 0,1 2-2 16,-2 2-1-16,1 2 2 0,-1 0-8 0,-1 1-10 15,0 0-14-15,1-2-7 0,1-3-4 0,-2-3-11 16,6-4 1-16,-4-2 2 0,3-3 10 0,2-2 19 16,-1-2 13-16,2 0 9 0,1-2 8 15,2-7 1-15,-2-1-1 0,5-4-5 0,-2-3-11 0,4-3-3 16,-3-5-5-16,3-3-12 0,0-4-4 0,-3 0-7 15,2-5-6-15,-1-2 4 0,-2-3-1 16,-1-5 4-16,-2-1 7 0,-2-2 6 0,0 0 7 16,-2 5 9-16,-3 3 14 0,2 3 12 0,-3 6 8 15,3 2 5-15,-2 6 5 0,-1 4 8 16,2 5 5-16,-3 5 0 0,-1 4 1 0,0 4-6 16,-1 3-6-16,0 0-11 0,0 0-16 0,0 1-25 15,0 2-14-15,0 1-15 0,-1 3 10 0,0 6 16 16,0 4 10-16,-2 6 8 0,-1 3-1 15,2 5-9-15,-4-1 4 0,2 2 4 0,1 0-5 16,-3 0 3-16,3 2-3 0,-1-1-2 0,1-1 1 16,2-1 2-16,-1-4-1 0,2-1-3 15,0-4-2-15,0 0-7 0,2-4 6 0,5-1 0 16,-2 0 2-16,4-4 0 0,1 0-3 0,0-2-2 16,3-2 1-16,1-2 1 0,-2-3-3 0,4-2-6 15,-1-2-1-15,1 0-2 0,-2-6 5 0,2-4 6 16,-1-3 0-16,-2-4 4 0,0-1-3 15,0-2-3-15,-4-4 4 0,-3 0 2 0,0-4 0 0,-4 1 5 16,-1-1 1-16,-1 3-3 0,-1 4 15 16,-2 3 14-16,-3 8 16 0,3 4 18 15,-3 4-6-15,3 2-19 0,-5 0-22 0,5 5-25 0,-5 5-6 16,4 7-1-16,-3 2 2 0,-2 4 0 16,4 4 7-16,-1 1 1 0,3 0 2 0,2-1 6 15,1 0-8-15,0 0 1 0,2-3 0 0,4 0-8 16,0-6 1-16,5-1-4 0,-1-1-7 15,4-5-3-15,1-1 3 0,0-2 0 0,2-3-3 16,2-1-1-16,-2-4-14 0,-1 0-10 0,1-6-12 16,2-5-22-16,-5-2-26 0,5-3-32 0,0-4-46 15,-6-2-64-15,3-2-79 0,-5-1-91 16,-2-2-84-16,-6 6 95 0,-1 9 407 0</inkml:trace>
  <inkml:trace contextRef="#ctx0" brushRef="#br0" timeOffset="370678.2623">13786 1549 0 0,'0'0'0'0,"0"0"0"16,0 0 0-16,0 0 29 0,0 0 89 16,0 0-30-16,-122-4 5 0,109 8 5 0,1-1 23 15,0 1 12-15,3-1-4 0,1 2-10 0,-1 0 8 16,0-1 23-16,5 0 15 0,-1-1 7 16,4-2-20-16,1-1-47 0,0 0-55 0,0 0-65 15,1 0-22-15,6-1 10 0,-1-2 29 0,3-3 38 16,6-2 7-16,0-3-13 0,5-2-14 0,3-3-6 15,2-2-9-15,1-1-3 0,2-1 0 16,1 0-11-16,1 1-13 0,0 1-36 0,-1-1-69 16,-6 3-100-16,2 2-116 0,-5 4-139 0,-6 4-82 15,-6 3 460-15</inkml:trace>
  <inkml:trace contextRef="#ctx0" brushRef="#br0" timeOffset="373154.1355">15122 1653 0 0,'0'0'0'0,"0"0"0"0,0 0 0 0,0 0 0 16,0 0 0-16,0 0 0 0,0 0 0 0,0 0 0 16,0 0 0-16,0 0 0 0,0 0 0 0,0 0 0 15,-13-104 157-15,11 99 61 0,-2-1 1 16,-1 2-14-16,2 1-26 0,-3 0-32 0,2 1-18 15,-2 1-23-15,1 1-19 0,-3 0-24 0,3 0-23 16,-3 0-10-16,-2 3-3 0,0 3 4 0,-1 1-5 16,-1 2 0-16,-2 1-7 0,3 5-5 15,-3-2 2-15,-1 4-3 0,3 1-1 0,-1 1 0 16,-3 3-1-16,4 2-1 0,0 1-3 0,0 0 0 16,0 0-1-16,-1-1-2 0,3 2 1 0,1-1-1 15,1 0-3-15,-3 0 2 0,4 1 1 16,0-2-1-16,-2-2-3 0,5 2 4 0,-1-2-9 15,2-2 2-15,3-4-2 0,0 1-6 0,0-2-1 16,2-1-6-16,6-1-2 0,1-4-3 16,2 0 3-16,1-2 0 0,6-3 0 0,0-3-4 15,3-1-5-15,2 0-3 0,2-5-4 0,1-6 1 16,1-1 1-16,-1-4-2 0,2-2-2 0,-1-2 4 16,-3-1 7-16,3-2 14 0,-6 0 12 15,-1 0 7-15,-4 1 2 0,0 2 4 0,-5 2 12 16,1 3 9-16,-3 2 15 0,-2 4 5 0,-4 4-1 15,3 1 0-15,-5 3 2 0,-1 1 10 0,0 0-1 16,0 0-1-16,0 0-17 0,0 2-27 16,-1 2-20-16,-3 0-12 0,2 2-4 0,1 3 2 0,-1 2 9 15,0 2-3-15,-1 0-3 0,3 0 1 16,0-1-1-16,3 0 3 0,0 0 0 0,2 0-1 16,2 0-2-16,0-1-6 0,-2-4-3 0,3-2-3 15,0 0-1-15,-4-3 7 0,4-2 1 16,-5 0 7-16,4 0 12 0,-5 0 9 0,5-2 13 15,-4-1 13-15,-2-2 11 0,3 0 5 0,-3-1 7 16,-1-2-2-16,0 0-4 0,0-2-8 0,0 0-15 16,0-2-18-16,-1 0-16 0,-2-2-14 15,3-1-5-15,0 0-1 0,0 3-6 0,7-3-8 16,0 2-1-16,3-1 2 0,1-1 6 16,2 2 12-16,3 1 1 0,-1 1 5 0,5 1 3 15,0 2 2-15,0-1 4 0,0 4 2 0,0 1-1 0,-2 1-6 16,-1 1 1-16,0 2-5 0,0 0-5 15,-6 0 4-15,0 3-3 0,-6 3 6 16,1-1 11-16,-4 4 7 0,-1-1 13 0,-1 2 8 0,0 2 0 16,0 3 0-16,-1 1-5 0,-1 0-5 15,-1 1-5-15,-2-3-2 0,4-3-9 0,0-3-6 16,1-4 0-16,0-2-2 0,0-2 10 0,0 0 7 16,0 0 2-16,0 0 3 0,1 0 4 0,-1-2 1 15,2-2 14-15,3-3 16 0,-2-1 3 0,4-8-3 16,3-3-16-16,0-4-25 0,1-4-12 15,2 0-6-15,-1-1-6 0,3 2 3 0,-3 5 0 16,-1 3 2-16,0 1 1 0,0 6 5 0,0 3 1 16,0 2 4-16,-1 4 6 0,0 2-2 15,1 0 5-15,2 3 2 0,-3 6 3 0,2 2 5 16,-2 5 2-16,1 4 1 0,-2 3-4 0,0 3-2 16,-3 4-6-16,2 2-8 0,-5-1-18 0,2 1-35 15,-2-2-39-15,2 1-56 0,-2-4-62 16,1 0-63-16,3-2-62 0,0-3-49 0,-3-5-19 15,5-3 40-15,-2-5 335 0,0-6 24 0,1-3 0 16,1 0 0-16,-1-3 0 0,-4-1 0 0</inkml:trace>
  <inkml:trace contextRef="#ctx0" brushRef="#br0" timeOffset="373397.1244">16112 1341 854 0,'0'0'364'0,"0"0"-201"0,0 0-30 16,0 0-36-16,0 0-95 0,0 0-73 0,0 0-12 16,0 0 27-16,0 0 45 0,0 0 55 0,0 0 25 15,0 0-2-15,0 0-6 0,30 86-4 16,-28-55-14-16,2 3-5 0,-3 4-3 0,-1 1-13 16,0 0 2-16,0 2-5 0,0 2-5 0,-5-1-1 15,4 0-22-15,-2-1-28 0,1-3-37 0,-1-5-29 16,2-2-14-16,1-6 3 15,0-5 6-15,1-3-11 0,2-4-20 0,-1-5-70 0,-2-3-107 16,0-3-72-16,0-2 223 0,0 0 165 0</inkml:trace>
  <inkml:trace contextRef="#ctx0" brushRef="#br0" timeOffset="375340.5144">15949 1848 0 0,'0'0'127'0,"0"0"263"0,0 0-4 0,0 0-61 16,0 0-74-16,0 0-97 0,0 0-92 0,0 0-61 15,0 0-36-15,0 0-19 0,0 0 11 16,0 0 13-16,0 0 7 0,0 0 3 0,38-127 2 16,-16 114 3-16,1-1 5 0,-2 1 8 0,3 1-1 15,-1 2 5-15,-3 0 8 0,1 3 4 0,-2 2 20 16,-4 0 7-16,4 0 4 0,-3 2 0 16,-1-1-11-16,2 3-6 0,-3 1-5 0,2 0-1 15,-3 1 0-15,-2 5 0 0,1 0-3 16,-3 3-4-16,0 2-2 0,-2 2 1 0,-3 5 3 15,2 1 7-15,-5 2-1 0,0 1 0 0,-1 0-8 16,0-2-7-16,0 0-4 0,0-1-2 0,0-4 5 16,0 1-3-16,0-3 2 0,0-1-4 15,0-2-1-15,0-3 2 0,1 0-6 0,0-4 3 16,0 0-3-16,3-2-5 0,-2-1 1 0,-1 0-5 16,0 0 4-16,-1 0 13 0,2-5 18 0,3-2 9 15,-2-2 6-15,6-2-9 0,-5-5-14 0,4-1-6 16,-2 0-3-16,-3-2-3 0,4-1 3 0,-4 1-4 15,-2-2-4-15,3 1-3 0,-1 3 3 0,-1 1 5 16,-1 4 5-16,0 3 6 0,0 3-6 16,1 0-5-16,0 5-6 0,-1 0-6 0,-1 1-3 15,1 0-8-15,-1 0-6 0,0 0-8 16,0 0-5-16,0 0-3 0,0 0-4 0,0 0 26 16,1 2 14-16,0 3 17 0,-1 0 15 15,1 0-11-15,4 2-2 0,-4 0-3 0,1 1 0 0,0 1 0 16,-2-1-3-16,1 0 1 0,0 2-3 15,2-2-1-15,-1-1-1 0,-1 0-2 0,1 0 0 16,-1-1-2-16,4-1 3 0,-3-2-1 0,-1-1 0 16,0 1 0-16,3-2-3 0,-2-1 0 0,-1 0-3 15,0 0 9-15,-1 0 4 0,0 0 9 16,1 0 6-16,-1-1-5 0,0-2 4 0,1 0 1 16,-1-1-3-16,2-4-1 0,3-2-6 0,-2-2-7 15,1-2-6-15,1-1 0 0,-3-1-5 0,4 0 0 16,-3 0 1-16,-1-1-1 0,3 3 5 0,-3 0 0 15,-1 3 1-15,0 2 0 0,2 1 0 16,-1 4 1-16,0 0-5 0,-1 2 1 0,0 0-5 16,1 1-3-16,3 1 0 0,-3-2-6 0,0 2 2 15,0-1-2-15,2 1 0 0,-1 0 5 0,-2 0 0 16,0 0 4-16,2 0 4 0,-3 0 3 16,2 0 4-16,-2 0 5 0,0 0 5 0,0 0 3 15,0 0 4-15,0 0-4 0,0 0-4 16,0 0-7-16,0 0-11 0,0 0-7 0,0 0-6 0,0 0-6 15,0 0-3-15,1 0 12 0,0 0 8 16,1 0 5-16,4 0 7 0,-2 0-6 0,-1 3-1 16,4-1 2-16,-3 0 3 0,1 3 1 0,0-1 2 15,1 3 1-15,-1 0 4 0,0 3-2 16,1 1 1-16,-2 2-1 0,3 1 0 0,-4 3 2 16,0 0-1-16,1 4 1 0,-3-2 0 0,0 1-1 15,-1-1 1-15,0-2-3 0,0 0-1 0,0-2-3 16,-2-4 0-16,-2 0 1 0,3-1 1 0,-1-2-1 15,0 0-1-15,1-2 1 0,-3-2-3 16,3-1 3-16,1-1 1 0,-1-1 2 0,1-1 2 16,0 0 1-16,0 0 3 0,0 0 4 0,0-3 3 15,0-1-1-15,0-2-27 0,0-3-14 16,0-4-12-16,2-4-10 0,3-2 17 0,-2-5-2 0,-1 0 6 16,3 0-2-16,-1 1 2 0,1 3 2 15,0-1-2-15,4 2-1 0,-1 2-7 0,2 1-2 16,1 3 2-16,0 2 6 0,0 1 11 15,1 2 6-15,-1 2 3 0,2 0-1 0,-1 2-6 16,-2 1-2-16,1 2-3 0,-1 1 1 0,0 0 1 16,-1 0 3-16,1 0-1 0,-2 2 0 0,-1 2 5 15,2 0 3-15,-2 3 7 0,-3 0 10 0,2 1 3 16,-3 4 5-16,-2-1 0 0,2 4-1 0,-1 1 0 16,1 4-4-16,-2-2-5 0,1 1-6 15,-1-1 1-15,3-2-4 0,-1-1 0 0,0-2 0 16,3-3-3-16,-2-1-1 0,4-4-1 15,-3 2-4-15,1-4-1 0,0 0 0 0,-2-3 3 0,2 0 7 16,0 0 5-16,2-3 4 0,-1-3 8 0,0-1-1 16,1-2-1-16,1-2-3 0,1-3-5 0,-2-1 2 15,1-4-4-15,-2 0-3 16,-1-2-4-16,2-1-4 0,-4 0 1 0,2 3 3 16,-3 4 6-16,0 4 9 0,0 5 11 0,-2 3 7 0,-1 3 2 15,1 0-11-15,-1 0-20 0,0 0-21 16,0 2-29-16,0 1 10 0,0 5 13 0,0 3 18 15,0 1 24-15,0 4-6 0,0 3-4 16,0 2-4-16,0-1-1 0,0-1 2 0,0-1-3 16,1-2 0-16,0-2-2 0,0-1-4 0,4-5-1 15,-1 1-5-15,-2-3 3 0,3-2 0 0,-2-1-3 16,-1-1 1-16,3-2-4 0,-3 0 3 0,0 0 5 16,3 0 6-16,0-1 6 0,-1-3 4 15,2-3 2-15,1-2-2 0,1-2-1 0,-1-2-3 16,2-1-8-16,0-4-3 0,-1 0-7 0,1-2-4 15,-2-1 0-15,1-1-1 0,2 5-1 0,-1 2 4 16,-1 3 5-16,-3 4 3 0,1 3 7 16,-3 2 2-16,2 2 0 0,-2 0-2 0,-1 1-6 15,2 0-5-15,-1 0-1 0,-1 1 0 16,1 3 2-16,1 4 3 0,-1 0 3 0,1 2-1 0,-1 3 6 16,-1 1 0-16,0 0 0 0,1 3 4 15,1-1-7-15,-2-1 1 0,4-1 0 0,-2 0-4 16,5-1-1-16,-1-1-5 0,1-2-7 0,2-2-2 15,0-3 3-15,1 1 4 0,0-1 5 0,3-1 6 16,0-3-1-16,-2-1 0 0,3 0 4 0,-3-3-2 16,5-1 4-16,-3-5 3 0,2 1-9 15,2-4-2-15,1 0-6 0,0-4-4 0,-1 0 1 16,0-1 4-16,1-2-1 0,-3-2 3 0,1 1 4 16,-2 1-2-16,-2-1 7 0,-3 2 4 15,-1 0-1-15,-1 2 8 0,-4 3 15 0,-1 0 10 16,-3 2 16-16,-1 1 7 0,0 1-8 0,-1 2-2 15,-3 0 0-15,0 2-10 0,1 1-7 0,-4 1-17 16,5 0-17-16,-1 2-12 0,-2-1-8 16,3 1-8-16,-3 1-8 0,1 0 3 0,-5 0-2 15,4 0 5-15,-2 2 4 0,-2 4 1 0,1 1 10 16,1 3 6-16,-1 1 5 0,0 3 5 0,-2 0 0 16,4 0 2-16,0-1 3 0,-1 3 0 15,4-1-3-15,-2-2-2 0,2 3-4 0,2-1-5 16,1 1 4-16,0-2 1 0,0 0 0 0,0-1 0 15,1-2-4-15,2 1 2 0,2-3 1 16,-3 0 0-16,1-2 2 0,1 0-3 0,-1-1-1 0,3 0-4 16,-2-1 2-16,2-2 2 0,-1 2 3 15,1-1 7-15,1 0-4 0,0-1 0 0,3 1 0 16,-1-3 0-16,-1 1 2 0,2 1 2 0,-3-2-3 16,0 0-2-16,1-1 1 0,0 1-2 0,-3-1 4 15,4 0 2-15,-3 0-6 0,-1 0 1 16,3 0-3-16,-3 0 1 0,2-1 5 0,0 0 0 15,-1-1-1-15,2 0 0 0,1-1-3 0,0-1 2 16,2-1-3-16,0 1-5 0,-1-3-8 16,6 2-6-16,-3-2-2 0,1 0-3 0,-1 1-8 15,1-1-14-15,-3 2-17 0,-1-1-14 0,1 3-8 16,-1-1-17-16,-1 2-26 0,-1 0-49 0,-1-2-67 16,-1 2-84-16,0 1-105 0,-3-2 97 0,-2 3 337 15</inkml:trace>
  <inkml:trace contextRef="#ctx0" brushRef="#br0" timeOffset="375670.0152">16753 1241 517 0,'0'0'176'0,"0"0"40"16,0 0 63-16,0 0-33 0,0 0-81 0,0 0-34 0,0 0-64 15,0 0-26-15,0 0-33 0,0 0-65 16,0 0-52-16,0 0-28 0,0 0 19 0,0 0 42 15,-50-36 44-15,58 36-8 0,-3 1-56 0,1 2-67 16,3 1-87-16,1 0-76 0,-2 3-63 16,1 0 336-16,-5-2 53 0,2 0 0 0</inkml:trace>
  <inkml:trace contextRef="#ctx0" brushRef="#br0" timeOffset="377155.5278">11800 3041 615 0,'0'0'68'0,"0"0"24"15,0 0 27-15,0 0-13 0,0 0-47 0,0 0-18 16,0 0-14-16,0 0 16 0,0 0 19 0,0 0 22 15,0 0 21-15,0 0 14 0,0 0 9 0,0 0-3 16,-49-25-23-16,49 25-29 0,0 0-31 16,0 0-26-16,2 0-21 0,-1-2-24 0,1 2-18 15,2-1 21-15,2 0 19 0,3 0 27 0,5 0 20 16,3-2-8-16,6 1-5 0,3 0-5 16,5-2 2-16,3 1-3 0,3-2-2 0,6 1-4 15,4-2-2-15,4-1-1 0,3 0 2 0,4-1 0 16,3-1-1-16,6 0-2 0,0-2-2 15,4 1-1-15,1 0-1 0,3-1-1 0,-1 1 1 16,-1-1-2-16,-2 0-2 0,0 1 3 0,0-2-2 0,-5 2 1 16,-1-1-1-16,-3 1-3 0,-5 1 0 15,-3 0-2-15,-2 0 3 0,-2 0 2 0,-7 0 9 16,1 0 7-16,-4 2 5 0,-3 0 4 16,-2 0-7-16,-3 1-2 0,-6 1-6 0,-1 0-4 15,-6 3 0-15,-5-2-3 0,-2 3-3 0,-1 1-8 16,-3-2-16-16,-4 2-32 0,-1 0-42 0,-3 0-49 15,0 0-57-15,0 0-53 0,0 0-51 0,0 2-91 16,0 3-118-16,1-1 37 0,-1-2 476 0</inkml:trace>
  <inkml:trace contextRef="#ctx0" brushRef="#br0" timeOffset="377796.7754">15087 2735 2253 0,'0'0'71'0,"0"0"8"15,0 0 5-15,0 0-17 0,0 0-47 0,0 0-32 16,0 0-31-16,0 0-8 0,0 0 13 0,0 0 18 15,0 0 22-15,0 0 12 0,0 0-1 0,70-12 4 16,-44 9 2-16,-1-1 3 0,5-4 5 0,1 2 1 16,0-2 4-16,5 2 0 0,-2-2-3 15,5-2-4-15,2 0-5 0,1 1-7 0,1 1 0 0,5-3-2 16,3 0-1-16,1-2-1 16,6 1-2-16,1-2-2 0,3 1-1 0,2-1 1 0,4-2 1 15,2 1-1-15,1-1 2 0,3-1 0 16,1-1-2-16,3 0 0 0,0 0-1 0,-1-1-2 15,3 2 1-15,-2-2 0 0,-4 2 1 16,-1 1-1-16,1 1-2 0,-4 2 1 0,-2 2-1 16,-2 0 4-16,-3 2 2 0,-3 0 2 0,-2 0 2 15,-3 0 2-15,-2 1-2 0,-8-1-3 0,-1 2-1 16,-5 1-2-16,-5 0 0 0,-3 2 3 0,-2-2-2 16,-6 1 1-16,-1 2-3 0,-4-2-1 15,-3 2 2-15,-4 0-1 0,-4 1 3 0,-1 1 0 16,-4 1 1-16,-2 0-2 0,0 0 4 0,0 0-2 15,0 0-7-15,0 0-13 0,0 0-17 0,-1 0-20 16,-1 0-24-16,1 0-37 0,-2 0-55 16,0 0-128-16,0 1-192 0,-1 1-314 0,1 1-176 15</inkml:trace>
  <inkml:trace contextRef="#ctx0" brushRef="#br0" timeOffset="403896.9952">16234 1027 0 0,'0'0'0'0,"0"0"0"16,0 0 0-16,0 0 0 0,0 0 0 16,0 0 0-16,0 0 0 0,0 0 0 0,0 0 0 15,0 0 0-15,0 0 0 0,0 0 0 0,7-24 0 16,-7 22 0-16,0 0 0 0,0-1 0 16,0 1 218-16,0-1-1 0,0 1-40 0,0-1-18 15,-1 0-37-15,-3 0-12 0,2 0-9 0,0 0-5 16,-3 1 5-16,2 0-12 0,1 0-9 0,-3 0-21 15,1-1-31-15,0 2-8 0,-1-1-7 0,1 1-1 16,-2 0-1-16,2 1-10 0,-3 0 1 0,1 0-1 16,1 0 8-16,-3-1 2 0,3 1 0 15,-3 0 0-15,0-2-4 0,-1 2-2 0,0 0 2 16,-1-1-4-16,-1 0 1 0,0 0 0 0,-2 1-1 16,-3 0-1-16,1 0 2 0,-2 0 11 15,-3 0-5-15,0 0 10 0,1 0-7 0,-3 0 1 16,0 2 6-16,2 1 0 0,-2-1 8 0,-1 1-3 15,-1 1-3-15,3-2-4 0,0 0-3 16,1 1-2-16,1-2-1 0,2 2 1 0,0 0-7 16,-1-3 1-16,4 3-3 0,-4-1 0 0,0-1 5 15,3 3-9-15,-3-2-1 0,-1 1 0 0,0 1 4 16,-1-1 5-16,0 2 2 0,-1 0 4 16,0-1-4-16,1 2 2 0,-1 0 4 0,0-2-7 15,1 2 4-15,-1 1-5 0,1-1-5 0,1 1 3 16,-1 0-4-16,4-2 4 0,-3 1-2 0,1 0 3 15,1 1-2-15,3-2-3 0,0 1 3 0,-2 0-8 16,3 0 8-16,-2 1-5 0,1 0-3 0,1 0 7 16,-3 0-5-16,2-1 8 0,-2 1 1 0,1 2-2 15,-2-2-3-15,1 2 0 0,1 1-3 16,-1 0-3-16,1-1 9 0,-1 0-3 0,3 1-1 16,-2 0 6-16,-1 1-9 0,-2 2-6 0,-1 0 4 15,3-1-4-15,1-2 1 0,3-1 5 16,2-1 0-16,-1-1 0 0,1 1 3 0,-1-1-1 15,1 1-1-15,-1 0 4 0,0 0-3 0,-4 0 3 16,3 0 0-16,1 2-6 0,0-2 5 0,-2 2-1 16,-1-2 0-16,1 2 2 0,0 0-1 15,-3-1-1-15,3 2-2 0,-4-1 3 0,4 2-4 16,-4 0 0-16,4-1 2 0,-4 2-3 0,4-1 2 16,-5 2-1-16,5-2-1 0,0 1-2 15,-2 0 2-15,3 0 0 0,0-1 2 0,1 3 4 16,0 1-3-16,-3 0 0 0,3-1 2 0,-1 2-2 15,3-2 0-15,0-3 1 0,0 0 0 0,2-1-1 16,0 0-1-16,-1 0 0 0,3 1-2 0,-2-1 1 16,3 1-2-16,-2-1-3 0,3 1 2 0,-2-1-1 15,3 2 2-15,-1-1 0 0,-3 1 1 16,4 1 1-16,-1 0-1 0,-1 1 2 0,3-1-3 16,0 0 2-16,0-1-2 0,1 1 2 0,0 0 1 15,0 0-5-15,0 0 6 0,0-1-4 0,1 1 1 16,3 0 1-16,0-1 0 0,-2 0 3 15,5 1-5-15,-4-1 2 0,3 1-1 0,-2-1-1 16,2 1 6-16,-2 2 1 0,4 0 0 0,-4-1-4 16,3 2 2-16,-3-1-4 0,3-1 3 15,2 1 1-15,-3 0 0 0,0 0 4 0,2 0-4 16,1-1-1-16,-3 1 1 0,2 1-1 0,1-2 2 16,2 3 1-16,-1-1-4 0,0 0 0 0,1 2 1 15,0-1 1-15,0 1 0 0,3-1 2 16,-2-1-2-16,0 0-1 0,-1-2 1 0,1 2 1 15,3-2-2-15,-4 0 2 0,1-1-2 0,0 0-2 16,3 0 1-16,-3 0 1 0,0 0 3 0,0-2 1 16,3 1 2-16,-2 0-2 0,-1-1-2 0,1 1 1 15,3 0-2-15,-3-2 1 0,4 1 1 0,-1 0-3 16,-1 0 1-16,1-2 1 0,-1 2-1 16,1-2 3-16,-1 0-1 0,3 0 0 0,-4-1-1 15,4 1-4-15,-2-2-1 0,-1 1 1 0,2-2-1 16,-1 1 3-16,2 0 0 0,2-1 0 15,0 1 1-15,0-2 1 0,2 1-1 0,0-1 1 16,2 1 0-16,-1-1-4 0,0 0 5 0,4 0 0 16,-2-1-2-16,2-1 3 0,2 0-4 0,1-1 0 15,1 0 2-15,0-1 0 0,0-1 3 16,2 1-2-16,3-2 2 0,-3 0-2 0,0 0 1 16,4 0 1-16,-3-2-2 0,4 1 3 0,0-1-4 15,-2-1-2-15,2 1 1 0,1-1 2 16,0 0-1-16,-2 0 1 0,2-1 0 0,0-1-4 15,3 2 5-15,-2-3 0 0,1 2 0 0,2 0 2 16,0-2 0-16,-1 1-2 0,2-1 3 0,-1 1-1 16,5-1-2-16,-3-1 0 0,2 0-1 15,0 1-3-15,-1-2 3 0,2 3 1 0,-4-2-1 16,2 0 5-16,-2-1-4 0,1 0 1 0,-1 0-1 16,-1 1-1-16,0 0 0 0,1 0 1 0,-1-1-3 15,0 0 0-15,0-1 0 0,1 1 1 0,-2 0-1 16,0 1 2-16,-1-3 0 0,1 2-2 15,1-2 3-15,2 0-3 0,-3 0 4 0,0-1-1 16,0 2 1-16,1-3-1 0,0 0 0 0,-3 2 0 16,-2-2 1-16,0 0 4 0,0-1-4 0,-4 0 1 15,2-1 1-15,-3 1 0 0,-1-2 4 16,0-1 1-16,0-2-2 0,-1-1-4 0,2-1 0 16,-1-1 0-16,-1-1 0 0,0 0 3 0,-2-1-4 15,0-1-2-15,-2 0-1 0,1-1-6 0,-1 1 5 16,-4 1 0-16,-2 0 0 0,1 1 2 15,-5-1-1-15,1 0 1 0,-3 1 3 0,1-2 4 16,-3 2 1-16,-2 0-1 0,1 0-2 0,0 1-5 16,-3 0 0-16,0 1 0 0,-1 1-1 0,0 1 2 15,-2 1-2-15,0 0-3 0,0 1 2 16,-2 0 2-16,0-1-1 0,1 2-3 0,-3-3-4 0,0 2-1 16,-2-2-1-16,0 0 4 0,0-2 3 15,0 1 5-15,-2 0-1 0,-2-1-2 0,-3 0 3 16,0-2-1-16,1-2 0 0,-1 2 3 0,-3-1 0 15,3 1-6-15,0 3 7 0,-3-1 1 0,-1 1 2 16,-1 0 5-16,0 1-2 16,-1 1-5-16,0 0 1 0,-3 0-1 0,3 1 0 0,-5 3 1 15,5-1-2-15,-5 1-4 0,2 1 2 0,0 1 0 16,-2 0-4-16,3-1 2 0,-3 1-6 16,0 0-2-16,-2 1-2 0,6-1-1 0,-3 1 3 15,4 2 9-15,-2-1-1 0,1 0-1 0,-5 0 0 16,0-2-6-16,-2 0 4 0,-1-2 4 0,-1-1-3 15,-3 1-6-15,3-3 4 0,-3 2-5 16,1 1 6-16,0-1 6 0,1 0-2 0,-2 1-1 16,1 2-5-16,-1-1 4 0,1 1 3 0,1 0-3 15,-1 0 0-15,0 1-10 0,-2-1 4 16,1 1 2-16,0 0 0 0,-3-1 6 0,5 1-10 16,-5 2 2-16,1-2-2 0,-2 2-1 0,-1-1 7 15,1-2-4-15,-1 2 2 0,-2-1-1 0,1 0-7 16,-4 0 2-16,3-1 6 0,-2 0 1 15,0 0 2-15,-1 0 2 0,2 1-11 0,-1-2 5 0,-1 2 1 16,0 0-3-16,0 1 4 0,2 1 2 16,-2 0-4-16,3 2 1 0,-2 0 0 0,1 1 0 15,0 2 2-15,-3 0 0 0,4 2 0 16,-4 0-9-16,2 1 3 0,-2 0-1 0,-1 0 5 16,0 3-3-16,-1 1 1 0,1 1-3 0,-2-1 3 15,4 1 0-15,-2 3-4 0,0-1 8 0,0-1-6 16,1 2 2-16,0 0 5 0,-1 2-7 0,3-1 4 15,-3 1 2-15,2 2-4 0,-1-1 0 16,-2 3-2-16,3 0 7 0,-4 1-4 0,2 0 5 16,-2 1 2-16,1 0-11 0,-3 0 9 0,2 2-2 15,1-1 0-15,-1 0 5 0,3 1-10 0,-1-1 1 16,-1 1-1-16,0 2 2 0,4-2 12 16,-3 0 2-16,4 1-5 0,-11 3-7 0,-6 3-4 15,-2 0-12-15,0 1 8 0,6-4 1 0,7-4 0 16,7-2 7-16,-1 1-3 0,-1 0 3 0,3 0 1 15,1-1 4-15,0 1-2 0,0-1-3 16,2 1-1-16,0 1-3 0,4 1 0 0,-2-3 2 0,1 2-1 16,1-1 0-16,3 1-1 0,1 2-3 15,0 0 4-15,0 0 2 0,1 2 3 16,-1 1 0-16,1 1-5 0,2-2-2 0,-1 1 2 16,2-2 1-16,2 0 0 0,-2 0 0 0,5 1-3 15,-1 3-4-15,-2-1 3 0,4 0 1 0,0 1-1 16,2 1 1-16,2-1-1 0,2 1-2 0,-2 1 4 15,3 0 1-15,2 0 0 0,1-1-3 0,1 1-1 16,0 0-1-16,1 3 1 0,2-4 3 16,4 2 1-16,-3-2 0 0,3 1 0 0,-3-1 0 15,4 0 3-15,-1 2 1 0,-2-2-1 0,3 2 2 16,-1 0-3-16,-2-2-1 0,4-1 0 0,-1 0-3 16,0-2 2-16,-2-1 1 0,4-3 0 15,-1 3 1-15,1 1-1 0,2-2-1 0,0 1 2 16,2 0 0-16,-2-2 3 0,1 2-2 0,3-1 0 15,-3 2 1-15,5-2-3 0,-4 0 1 0,4-2 0 16,-1-1 0-16,-2-1 2 0,4 1 2 16,0-1-3-16,0-1-1 0,0 0 0 0,-1 0 0 15,1 0-1-15,0-1 0 0,4 0-2 16,1 0 4-16,-1-1 0 0,6 0 1 0,-1 0 2 0,1 0-3 16,-1-2-2-16,5 0-2 0,-1 0 5 0,2 0-4 15,3-3 2-15,-2 1 2 0,4-1-3 16,-1-3 3-16,-1 1 1 0,1-2-3 0,2 0 3 15,-1-1-2-15,2-2 1 0,0 1 2 0,0-3 1 16,3 0-1-16,2 0 0 0,-1 0-1 16,3 0-4-16,2-4 2 0,0 1-1 0,-1-2-3 15,2 1 3-15,0 0-3 0,2-2 5 0,-1 2 1 16,2-1-2-16,2-3 1 0,-2 3-2 0,4-1 4 16,0-1-3-16,-2 0 3 0,4-2-1 15,-1 2-1-15,1 0 3 0,1 0-4 0,-5-1 0 16,3 2 0-16,1-3-2 0,-2 2 3 0,-3-1-1 15,3-1-3-15,-3 2 0 0,2-2 0 16,-2-1 1-16,3-1 2 0,0-1 7 0,-2 0-6 16,2-1 1-16,-4-2 2 0,4-1-5 0,-5 0 3 15,-1-1-1-15,-2-1 0 0,1 0 0 0,-1-2-3 16,-3 0 2-16,-2-1-2 0,-2-1 0 16,1-1 2-16,-2 0 1 0,-1-2 1 0,-1 0-2 0,-1-2 1 15,-2 1 0-15,-2-1-1 0,-3 2 0 16,-2-1 0-16,-4 1 1 0,-1 0-2 0,-3-2 4 15,-1 3-5-15,-2-4 1 0,-2 3 0 0,-2 0-4 16,-3-1 6-16,0 0-1 0,-2-1 1 16,-2 1 4-16,0-1-1 0,-1 2 0 0,-3 0 1 15,3 1-4-15,-4-1 0 0,0 3 0 0,1 3 5 16,-2-2-1-16,0 2-1 0,1-3 1 0,-1 0-8 16,-1 0 3-16,-1-1-2 0,1 2 1 15,-1-2 4-15,0 0-6 0,0 1 0 0,-5-1-3 16,0-1-2-16,0 0 3 0,-1 1 5 0,-2-1-1 15,-2-1-1-15,0 1 3 0,2-2-5 0,-5 1 6 16,3 1-2-16,-2-1-1 0,0 3-2 16,-1 1-2-16,0-2 3 0,0 3-1 0,0 0 3 15,0-1-1-15,0-2 3 0,-1 1-7 0,-1-1-2 16,0 0 1-16,-1 1 1 0,-1-1 8 0,2 4-2 16,0 2 1-16,2 2-3 0,1 3 8 15,-1-2 8-15,-1-2-3 0,-2-2 0 0,-1 0-7 16,-3-1-6-16,2-1 6 0,1 0-1 0,-3 0 0 15,0 2 0-15,1 0-10 0,-1 1 2 0,0-1 0 16,-1 1 1-16,-1 1 10 0,-1 1-3 0,0 0 5 16,1 1-5-16,-2 0-2 0,-2 2-5 0,-1 1 0 15,2-1 3-15,-4 0-5 0,-1 2 4 16,0 1-8-16,0 0 5 0,-1 0 8 0,0 2-8 16,-2-1 8-16,-2 1-9 0,-1 0 0 0,0 2 14 15,0 0-12-15,-2-1 4 0,2 0-3 16,-3 0-5-16,1 1 5 0,-2 0-3 0,1 0 4 15,-2 1-3-15,1 1 8 0,0-1-3 0,-1 3-4 16,1-1 5-16,3 2-6 0,-4 0 9 16,1 0-4-16,0 0-1 0,0 2-5 0,-2 2-1 15,1 0 8-15,-2 0-2 0,0 3 2 0,2 0-6 16,-2 1-3-16,1 0 7 0,-3 1-8 0,2 1 9 16,1 1-3-16,-2 0-4 0,-1 1 7 15,2 0 1-15,0 1-1 0,-2 0-2 0,2 0 4 16,2-1-10-16,0 1 4 0,0 0 0 0,1 1-3 0,0 0 8 15,1 0-1-15,4 0-4 0,-3-1-1 16,3 3-5-16,-1-3 1 0,3 2 1 0,-4-2 6 16,5 1-2-16,-1-1-3 0,1 0 4 0,-2 1-4 15,2-1 6-15,1 0-2 0,1-1 2 16,-1 1 2-16,-3 1-8 0,-4 0 1 0,-3 0-4 16,3 0-3-16,7-1 7 0,7-1 0 0,3 0-3 15,-1 1 0-15,-1 0 4 0,6 3 0 0,-3-1-2 16,0 3 2-16,1 1-5 0,-2 2 1 15,0 1 1-15,2 1 1 0,-5 1 5 0,2 2-1 16,2 0 3-16,-2 1 1 0,0 0-2 0,2 0 2 16,-2-2-1-16,1 0 2 0,2-2-3 15,0-1-2-15,1-1 2 0,5-1-3 0,-2-1 4 16,0 3-2-16,2-3 0 0,-3 2 0 0,4 1-1 16,1 0 2-16,-1 1-2 0,1 1 2 15,-3 1-2-15,3 3 1 0,0-1-2 0,1 0 1 16,1 2-2-16,2-1 0 0,0-1 1 0,0 2-1 15,4-1 1-15,1-2 1 0,0-1-3 0,2 1 1 16,0-2-1-16,0 0-2 0,5 1 3 0,0-2-1 16,2 0 1-16,3 1 0 0,-1 0-1 0,2-1 4 15,1 0-2-15,0 2 2 0,2-3-1 0,-2-1-1 16,3 2 2-16,0-2 0 0,2 1 2 16,-2 1-2-16,3-1 0 0,-1 0 2 0,0-1-2 15,1 1 4-15,2-1-4 0,1 0 0 16,-1 0 3-16,2-1-3 0,1 1 3 0,2-1-1 15,-2-1 0-15,5 0 1 0,0 1-2 0,-2-1 1 16,3 1-1-16,1-2 0 0,0-1-2 0,1 0 2 16,0 0 0-16,5-2 0 0,-2 1 1 0,4-2-2 15,-3-2 0-15,3 2 0 0,0-2 1 16,-2 1 2-16,3-2-2 0,2 0 2 0,1-1-1 16,3 0 2-16,-2-2 1 0,0 0 0 0,5-1 0 15,-4 0-3-15,5 0-2 0,0-1 0 16,-1-1 0-16,-2 1 0 0,3-1 0 0,-1-1 1 15,-3-1-2-15,3-1 2 0,-3-1 0 0,4 0 0 16,0-1 0-16,1 0 2 0,2 0 0 0,-1-1 0 16,2-3 1-16,4-2-2 0,-3 1 1 0,5-3 0 15,-6-1 0-15,3-2-1 0,-2 1 1 0,-1-2 0 16,-2 1 1-16,0-2-1 0,0-1-3 16,-2 0-1-16,2 0-2 0,-2-1 2 0,0 1 3 15,0-1 1-15,0-1 0 0,0 0-1 16,1-3 1-16,1 1 0 0,0-1 0 0,-2-3 0 15,1 2-1-15,-4-1 0 0,2-2 2 0,0 0-2 16,-5-1 0-16,1 2-1 0,0-2-1 0,-3-1 1 16,-4 0 2-16,1 2-3 0,-2-1 2 0,-3 1 1 15,-1 0-3-15,1 0 4 0,-2 0-3 16,-3 1 1-16,1 2-1 0,-4-3 0 0,-1 1 1 16,-2-2-1-16,0 2 2 0,0-3-1 0,-4 2 2 15,2-1 1-15,-2 0-3 0,1-2 2 0,1-2-4 16,-2 0 0-16,2 1 0 0,-2-2-3 0,0 1 0 15,-2-3 0-15,0 0 0 0,-2 0 3 16,-1 0 2-16,-2-1-1 0,-1 3 2 0,-4-2 4 16,0 2-10-16,-3-1 4 0,0 2 0 0,-3 1-4 15,0 0 6-15,-3 1-1 0,-1-1 0 16,-4 2 1-16,0-3 0 0,-1 2 1 0,1-2-3 16,-2 0 7-16,-3 1-4 0,2 3 0 0,-2 0 2 15,1 1-10-15,0 0 6 0,-2 0-2 16,1 1 0-16,-1-1 4 0,1 1-4 0,-1 1 2 15,0-1-1-15,-2 1 1 0,4 1 0 0,-3 0 2 0,2 4 2 16,2 3-7-16,0 1 20 0,0 0-11 16,0 0-3-16,-3-2 5 0,0-1-18 0,-4-1 8 15,-1-2 0-15,-2 2 2 0,-2-4-2 16,-1 4-4-16,-2 0 0 0,2-2-5 0,-3 2 7 16,-1-1 4-16,1 0-6 0,-2 2 4 0,0-3-1 15,-1 3 6-15,0-3 8 0,0 1 2 0,-1 0-7 16,-1 1-10-16,0-2-2 0,0 2-11 15,-1-1 15-15,0 1 0 0,0 1-6 0,0-1 13 0,-2 4-9 16,2-1 4-16,0 2 3 0,-3 0-9 16,1 2 4-16,-1 1-5 0,1 1 1 0,-2-1-2 15,-2 3 3-15,2-2 4 0,-2 2-3 0,-1 0 8 16,0 1-9-16,0 0 2 0,0 0 2 16,0 1-5-16,-2 3 5 0,2-3-3 0,0 3 2 15,-1 0-6-15,0 0 7 0,0 0-1 16,-1 3-3-16,0 2 15 0,-3-1-17 0,3 3 4 15,0 2 1-15,-2-1-7 0,0 0 9 0,1 2-8 0,2-1 3 16,-1 3-3-16,0-2 3 0,2 2 12 16,0-2-8-16,0 1 9 0,1 1-12 0,4 0-2 15,-2-1 7-15,-1 1-7 0,2-1 9 0,-2 2-3 16,4-1-4-16,-4 1 4 0,0 1 1 0,1-2-1 16,-1 2 2-16,-2 0 2 0,2 0-5 15,-2 0 0-15,4 1 3 0,-1 0-9 0,-1 0 7 16,3 0-2-16,-2 2-2 0,4 0 6 0,0 0-5 15,1 0 8-15,-6 5-7 0,-2 4 3 16,-3 0-10-16,-1-1-6 0,11-2 6 0,3-3-6 16,5-4 13-16,0 0-2 0,4 2-1 0,-1-1 2 15,0 0-1-15,1 2 4 0,0-2-1 0,-3 0 1 16,2 1-2-16,1-2 1 0,-1-2-2 16,2 2 0-16,1-3 3 0,0 1-4 0,4 1-3 0,-3 1 3 15,0 1-4-15,4 1 3 0,-4-1 3 16,5 3-3-16,-3 0 2 0,5 0-4 15,-1 0 0-15,0-1-2 0,2 2 1 0,2 0 1 16,-1 0-1-16,1 0 4 0,4 3-3 0,-3-1 1 16,4 3 2-16,-3-2-2 0,4 1 4 15,1 0-3-15,1 2 1 0,-1 0 0 0,1 1 2 0,0 1 2 16,0 1-7-16,1-2-3 0,6 4 1 16,-3-3 2-16,0 2 5 0,1-2 2 0,0 3-2 15,0-4-1-15,1 2-1 0,-1-1 2 0,3 0-2 16,-3 1 2-16,2-1 0 0,4 1-6 0,-2-2 4 15,1 1 0-15,1-1 1 0,2-2 4 0,3 1-3 16,-4-1-1-16,5-1-2 0,-4 0 2 16,5 0 3-16,-3-1-1 0,3 0 0 0,1 1-3 15,0-2 0-15,2 0 0 0,-2 1 2 0,2-3 2 16,0 0-2-16,0 0-2 0,1 0 0 16,-2-3-4-16,1 0 4 0,4 0 3 0,-2-1-1 15,0-1 3-15,2 0-4 0,0-1-2 0,3-1 0 16,-3 0 2-16,3 0-1 0,-1-1-1 0,-1 0 2 15,2 0-5-15,2-2 5 0,1 0 3 0,1-1-1 16,5-2 4-16,-3 0-3 0,4 0 0 16,0-2 0-16,-1-1 1 0,4-1 1 0,3-2-2 15,-1-1-2-15,1-1-2 0,4 0 2 16,-3-1 2-16,4-3-2 0,-1-1 2 0,0 0-2 16,-2 0-2-16,4-1 0 0,-2 2 2 0,3-3 0 15,1 0 2-15,-1-1 0 0,2-2-3 0,3 2 3 16,-1-2-1-16,4-1 0 0,0-1 4 0,-3-3-3 15,3 2-1-15,-1 0 1 0,-2-2-2 0,3 1 1 16,-4-1 0-16,2-1-3 0,-3 1-2 16,1-3 0-16,-1 3 2 0,-2-2 5 0,0 0 2 15,0 1-2-15,-1-1-2 0,-4-1-1 0,2 1-1 16,-4-1 2-16,0-1 2 0,-2-1-2 0,-2 0-2 16,1-1 4-16,0 2-4 0,-4-2 2 15,2 1 6-15,-2-1-7 0,-3 0 2 0,3-2 0 16,-4-1-6-16,1 0 6 0,-2-1 2 15,-1-1 0-15,-1-2-1 0,1-2-1 0,-3-2 0 16,-2 0-1-16,-4-2 3 0,0 1-2 0,-6 1 0 16,1 0-1-16,-5 0-2 0,-2 4 4 0,-2-1 2 15,-2 3 0-15,-4 1 4 0,2 0-1 0,-2 3 4 16,-2-2 0-16,-1 1-1 0,0-1-3 0,0-1-6 16,0 0-3-16,0 0-4 0,0 0 3 15,-2-2 0-15,-2 0 0 0,-1-2 1 0,-1-1-2 0,0-1 0 16,-2-1 3-16,-2-1 0 0,1-1-2 15,-2-3 0-15,-2 3 0 0,-2 2-3 0,0 1 4 16,-2 2 5-16,-3 2 4 0,-2 0 10 0,-2 2 1 16,0 2-3-16,-1 0-2 0,-2 1-7 15,2 1 0-15,-1 1-3 0,2 3-6 0,1 3-6 16,2 2 8-16,2 2 3 0,-4-1 4 0,-1 0 2 16,-5-2-13-16,-2 1 0 0,-4-2-2 15,0-2 4-15,-4 1 5 0,3 1-1 0,-4-1-1 16,1 0-1-16,1 1-4 0,-3-1 2 0,3 1 3 15,-2 0 4-15,2 1 0 0,-2 1-2 0,2-2 0 16,-2 1-9-16,1 4 8 0,-2-2-2 16,1 3-2-16,1 0 3 0,-5 1-9 0,4 2 6 15,-3 2 2-15,0-1-2 0,-2 2 9 0,2 0-11 16,1-1 1-16,-2 2-1 0,0 0 2 0,2 0 0 16,1 0 2-16,-2 0 4 0,1 0-6 0,-3 1 5 15,3-1 1-15,0 1-3 0,-1 0 0 0,-3 0-5 16,2 0-6-16,-3 0 0 0,1 2 3 15,-1 2 6-15,-3 0 4 0,0 1 2 0,3 1-8 16,-3 1 3-16,2 0 1 0,-1 0-1 0,5 1 4 16,-3-1 0-16,5 1-5 0,1 1-4 15,3 0 1-15,3 2 3 0,-2 2 3 0,4 1 4 16,-1 1-4-16,-3 3-7 0,3 2 2 0,-3 2-1 16,-5 10 6-16,-9 4-8 0,-4 3-1 0,2 2-6 15,9-7 1-15,5-4 12 0,7 0 1 16,0-4 6-16,2 1-5 0,1-3 0 0,0 0 0 15,5 1-2-15,-3-4 3 0,6 3-5 0,0 0 0 16,1 0-3-16,1 2 0 0,1 2 3 16,3 0 1-16,-4 0 2 0,-1 1 0 0,2 1-2 15,0 3 3-15,2 0-1 0,-3-2 0 0,6 3-1 16,-3 0-3-16,5 0-6 0,0 0 4 0,3 0-2 16,3 1-1-16,0-1 8 0,3 2-8 15,1-2 3-15,0 1 1 0,1 2-4 0,0-2 4 0,2 1 1 16,1 1 0-16,3-1 1 0,0 2-2 0,0-2-2 15,3 1 3-15,-1-2 4 0,-1 1-1 16,1 1 0-16,1 0 0 0,0-1-3 0,0 1 1 16,1-2 2-16,-1 3 2 0,1-3-2 0,1-1 2 15,0 1-3-15,1-2-2 0,4 1 0 16,-2-2-3-16,5-2 2 0,0-1-1 0,0 2-1 16,3-2 0-16,1 0 1 0,2 0-1 0,0-1 2 15,4-1 0-15,0-1-2 0,-1-1 3 0,1-2 1 16,4-2 1-16,0 2 0 0,0-3 0 15,3 0-1-15,-2-1-4 0,4-4 4 0,-3 1 1 16,4-4 0-16,1-1 3 0,2-2-2 0,0-4-1 16,6 0 2-16,-1-3 1 0,1 0 0 15,7-2 0-15,-2-2-1 0,5-3-3 0,-1-2 2 16,3-3 1-16,2-2 0 0,0-3 0 0,2-1-3 16,-2-1-1-16,1-2 0 0,-1-2 2 0,5 0 2 15,-3-2 1-15,4 0 0 0,-2-3-2 0,3 1 0 16,0 0 1-16,-3-1-1 0,4 1 3 15,-2 0-3-15,-2 2 0 0,3 0-4 0,-1 0-2 16,0 1 3-16,0-1-1 0,1 0 5 0,0-2 0 16,1-1 1-16,-1 0-1 0,-1-3 1 0,-1 0 0 15,-2-1 0-15,3 2-4 0,-5-1-1 0,-1 1 1 16,0-2 1-16,-1 1 2 0,-1 1 1 16,-4-1-1-16,-2 2-1 0,-3 1 2 0,-6 2 0 15,1 2-2-15,-5-1 1 0,-3 2-1 0,-4-3 1 16,1 1 2-16,-2-1 2 0,-2-2-4 15,-1 2 3-15,-3-1-1 0,0 0-1 0,-1-1 1 16,-3 2 1-16,-2-1 2 0,-2-2-2 0,-2 2-1 16,-1 0-1-16,-2-2-1 0,0-1 3 0,-2 2 3 15,-1-1 4-15,-2 2-3 0,-1 0 1 16,-3 0-3-16,-1 0-7 0,-3-1 2 0,-1-2-5 16,0 0 2-16,0 1 2 0,-1-1-2 0,-2-1 1 15,-1-1-2-15,-2 1-3 0,2-1 4 16,-2-1-1-16,0-3 0 0,-1 4 5 0,-2 0-2 0,-1 2-1 15,0 0 0-15,-2 0-1 0,-1 3-2 0,-3-1 0 16,0-2 2-16,-4 1-3 0,0 0 1 16,-6 2-3-16,4 1 1 0,0 5-2 0,3 2 12 15,0 1 0-15,-2-2-2 0,-1-1 5 0,-4-1-14 16,0-3 7-16,-4-1 6 0,-1 0-8 16,-2 0 8-16,-1 1-9 0,1 0 0 0,-2 1 10 15,-1 0 0-15,-1 1 3 0,1 2-6 0,-3 0-3 16,0 2-8-16,-1 1 5 0,-1 1 4 15,1 0-1-15,-3 2 3 0,2 0-10 0,-2 2 3 16,0 1 0-16,0-1 5 0,1 3 7 0,0-1-6 16,1 1 1-16,-2 1-7 0,0 0 2 0,-1 0 1 15,0 1-3-15,-3 1 8 0,3 0-5 16,-4 1-5-16,-2-1 3 0,0 2-5 0,-1-1 5 16,-2 1 0-16,-3 2 3 0,0-2-6 0,-3 2 1 15,3 1 4-15,-2 0-4 0,-1 0 6 0,-1 0-1 16,4 0-1-16,-2 0 9 0,2 0-5 15,1 0-3-15,5 2-1 0,-1 2-13 0,2 0 6 16,2-1 1-16,-2 5 5 0,1-1 5 0,-2 1-1 16,0 1-5-16,-2 4-3 0,0-1-10 15,-1 3 7-15,-4 1 10 0,1 1-4 0,-3 3 10 16,0 0-10-16,0 1 0 0,4 1 5 0,-3-1 2 16,6 1 2-16,-2 0-6 0,2 1-3 0,2 0-1 15,1 0 0-15,1 2 6 0,-5 4 0 0,-6 5-2 16,-2 3-7-16,0 1-3 0,11-5 3 15,9-5-1-15,6 0 7 0,-1 0 0 0,4-1-2 16,-1 2 1-16,2-1-2 0,1-2 2 0,3 0-1 16,4-3-8-16,4 2 6 0,4-1-5 0,0 1 2 15,5 2-1-15,1 2 0 0,3-2 2 0,-1 1-2 16,0-1 3-16,4-1-2 0,-3 0 2 16,4-1 0-16,-3 1-3 0,-1 0 8 0,3 2-5 15,-3-1 5-15,2 1 3 0,-3 1-4 0,-1 0 3 16,4-1-8-16,-4 1 2 0,0 0 1 15,3 1-3-15,-3-1 6 0,0-2 0 0,4 2 0 16,-2-1 0-16,3-1-2 0,-1 3 4 0,-1 0-6 16,2 2 2-16,0-1 1 0,1 3-3 0,1-4 3 15,1 1-2-15,0-2 0 0,3 1 2 0,2-3-2 16,1 4-1-16,1-4-2 0,2 2 2 16,1-1-5-16,2 3 8 0,2-2-1 0,-1 1-2 15,-1-2 8-15,5 2-7 0,-4-3 2 0,5 1 0 16,-4-2-4-16,5 1 4 0,-1-2-1 0,1 1 0 15,1-2 0-15,0 1 1 0,1-1 0 0,1 2 1 16,-1 1 5-16,1-3-6 0,4 4 1 16,-2-2 0-16,3 1-3 0,-2-2 2 15,4 0 0-15,2-3 0 0,0-1-2 0,4-1-1 0,1-1 0 16,2-1-1-16,2-2 3 0,3-2-2 16,-1-2 1-16,5-1 2 0,-1-1-2 0,2-1 4 15,0-2 0-15,2 0 0 0,-4-4 2 0,5-1 1 16,0 0 0-16,3-1-2 0,-1-1 3 0,1 0-6 15,-1 0 3-15,4-4 0 0,-2 0-4 16,2-4 4-16,-2 1-2 0,2-2 0 0,-4 0 0 16,5-1-4-16,0 1 1 0,0-2-1 0,2-1 0 15,1-2 1-15,1 0 0 0,3 0 0 16,-1-2-3-16,-1 2 4 0,3-3-2 0,-4 2 0 16,0-3 3-16,-1 1-3 0,-1 1 0 0,-1-3-3 15,-4 2-5-15,0-1-8 0,-2-1-9 0,-2 1-4 16,-2 1-9-16,-3-1-7 0,1 1-12 0,-5-3-20 15,0 2-24-15,-2 0-50 0,-4-4-90 16,1 0-165-16,-10 5-275 0,-10 4-37 0</inkml:trace>
  <inkml:trace contextRef="#ctx0" brushRef="#br0" timeOffset="406988.407">17915 1892 0 0,'0'0'0'0,"0"0"0"16,0 0 0-16,0 0 0 0,0 0 0 0,0 0 0 15,0 0 0-15,0 0 0 0,0 0 0 16,0 0 0-16,0 0 0 0,0 0 0 0,54-46 0 16,-45 42 0-16,-2 1 0 0,0-1 0 0,0 2 0 15,-1 0 0-15,-1 1 56 0,-2-1 37 16,0 1 2-16,0 1-4 0,-2 0-3 0,0 0-9 16,-1 0-12-16,1 0-18 0,-1 0-5 0,1 0 17 15,4 0 3-15,0 3 15 0,3-1-1 0,0 3-24 16,1-1-11-16,2 3-9 0,0-1-5 15,1 2-3-15,0 0 1 0,3 0-4 0,0 1 0 16,1-2-1-16,-1 0 1 0,2 0 5 0,0-2-4 16,3-2 1-16,-3 1 4 0,3-3 5 15,-1-1 7-15,2 0 7 0,0-2 2 0,-1-4 1 16,4-1 2-16,0-3 3 0,-1 1 9 0,0-5 6 16,2 0 5-16,1-4 0 0,1 0-5 0,2-3-5 15,1-1-4-15,0-4-5 0,1-1-9 0,1-1-7 16,0-2-4-16,2-1-4 0,1 1-4 15,-1 0 0-15,0-1-9 0,0 3-4 0,-2-1-3 16,0 2-7-16,0-1 1 0,0 2-5 0,2 1-3 16,0 3-4-16,-5 2 3 0,-5 5 3 0,-2 3 7 15,-5 5-1-15,3-2-14 0,-3 1-24 0,1 2-33 16,-2 1-34-16,2 1-37 0,-4 2-28 16,0 1-20-16,-4 1-18 0,-4 1-16 0,-1 8-18 15,-5 3-42-15,-4 2-92 0,-8 0-60 0,1-2 318 16,1-5 111-16</inkml:trace>
  <inkml:trace contextRef="#ctx0" brushRef="#br0" timeOffset="407516.9369">18333 1502 428 0,'0'0'17'16,"0"0"-6"-16,0 0 12 0,0 0-1 0,0 0-4 15,0 0-3-15,0 0-4 0,0 0 13 0,0 0 5 16,0 0 4-16,0 0 0 0,0 0-5 0,0 0 2 16,0 0 4-16,95 22 2 0,-85-13 1 15,-2 2 2-15,1 0-2 0,-2 0 11 0,1 3 8 16,0 0 0-16,-1 1-2 0,-1 1-6 0,1 3 0 15,-2-1 3-15,0 3 5 0,0-1-1 16,0 0-8-16,0-2-9 0,2 1-10 16,0-3-6-16,-1-1 2 0,3-3-3 0,2-1 1 0,-3-3 2 15,4 0 2-15,0-4 2 0,1-1 12 0,0-2 0 16,-2-1 7-16,2 0 8 0,2-4 1 16,-1-3 9-16,2-3 4 0,-1-2-2 0,5-4-1 15,-1 0-8-15,3-5-6 0,2-3-3 0,-1-1-1 16,1-2-6-16,1-3-10 0,0-1-6 15,2 2-11-15,-1-2-4 0,3 1-1 0,-1 0-4 16,2 0-1-16,1 2-3 0,-1 3 0 0,-1 1-1 16,1 2 1-16,-2 2-2 0,0 4-4 0,-7 2-2 15,-1 5 2-15,-1-1 4 0,2 2 7 0,-1-1-2 16,3 0-3-16,0 1-6 0,2 1-5 0,0 1-6 16,1 0-17-16,-3 3-32 0,-1 1-33 0,-1 2-40 15,-4 0-36-15,-1 0-12 0,-4 0-9 16,-1 5-4-16,-5 3 9 0,-3 4-20 0,-3 4-43 15,-9 2-60-15,-6 0-42 0,-1 3 255 0,0-6 99 16,5-4 0-16</inkml:trace>
  <inkml:trace contextRef="#ctx0" brushRef="#br0" timeOffset="408526.7697">17923 1971 0 0,'0'0'233'0,"0"0"-80"0,0 0 38 0,0 0 35 15,0 0-31-15,0 0-12 0,0 0-28 0,0 0-35 16,0 0-48-16,0 0-48 0,0 0-23 0,0 0-17 16,0 0 3-16,14-29 16 0,-7 29 3 15,1 0 7-15,1 0 2 0,2 2 0 0,-2 2 6 16,0-1 2-16,0 1 3 0,0 1 5 0,-2 3-1 16,0-2-1-16,4 2-3 0,-2 0-3 0,1 0-2 15,2 2-1-15,-2 1 0 0,1 0-2 0,1 1-5 16,0-1 1-16,0 0-4 0,2 1-1 0,-1-3 0 15,3 1-7-15,0-2 4 0,0-1-3 16,2 0-1-16,0-1 8 0,0 1-2 16,0-5 4-16,1 1 5 0,1-2 1 0,0-1 8 0,1 0 3 15,2-4 3-15,-2-1-2 0,2-2-2 16,0-1-6-16,-2-1-1 0,5-2 0 0,-1 0-3 16,2-5 2-16,0 2 0 0,2-4 0 0,-2 0 3 15,-1 1 0-15,3-4-1 0,1 1-3 16,0-2-1-16,1 0-3 0,0 0-2 0,-1 0 4 15,0-1-3-15,-2 0 5 0,1-1-2 0,-2-2-2 16,1 1-1-16,0 0-3 0,1-2-1 0,1 1-3 16,0 0 1-16,0 1-5 0,-2 3-2 15,0 2 1-15,-2 1-5 0,-1 2 5 0,0 2-2 16,0 2-2-16,-5 1 2 0,1 0-1 0,1 3 1 16,-3-4-2-16,2 3 2 0,-1 0 1 0,-4 2-4 15,-1 3-1-15,-1-1-10 0,-2 1-10 16,-4 0-18-16,-2 0-23 0,0 2-23 0,-3 0-34 0,1 1-32 15,-2 1-50-15,-2 0-56 0,0 1-40 16,-2 0-124-16,-2 0-124 0,2 0 250 0</inkml:trace>
  <inkml:trace contextRef="#ctx0" brushRef="#br0" timeOffset="409225.6068">18003 1894 0 0,'0'0'0'0,"0"0"0"15,0 0 0-15,0 0 0 0,0 0 0 0,0 0 0 0,0 0 0 16,0 0 0-16,0 0 0 0,0 0 0 16,0 0 0-16,0 0 0 0,0 0 0 0,0 0 175 15,98-19 20-15,-90 19-15 0,-1 0-11 0,2 0-16 16,-2 0-8-16,1 1-23 0,-2 4-16 15,2-1-14-15,3 2-17 0,-2 1-12 0,2 0-5 16,0 2-14-16,2 0-6 0,2 3-4 0,-3-1-8 16,4 2-1-16,-2 1-3 0,1 0 0 15,0 0-5-15,0-1 2 0,0 1-9 0,0-1 0 16,0-2-1-16,0-1-4 0,1-2 6 0,0 0-4 16,0-2 3-16,2-1 2 0,-3-2 2 0,3 0 4 15,0-2 0-15,1 1 3 0,-1-2 1 0,1 0 3 16,1-2 6-16,1-3 0 0,2-2 8 15,1-2 0-15,2-2-2 0,1-1-2 0,1-2-9 16,0-1-5-16,1-2 0 0,1-1 0 0,-2-2 0 16,1 0 2-16,1-1 0 0,-4-1-6 0,1-1 6 15,0 0-1-15,0-2 1 0,-1 1 4 0,-2 0-5 16,3 0-1-16,-2 0-1 0,0-1-1 16,0-1-4-16,-3 1-6 0,2 2 0 15,-1 1-9-15,2 1 5 0,-2 2-2 0,2-1-2 16,-1 3 5-16,1 1-6 0,1 0 2 0,1 0-2 0,-1 2-3 15,3-1 1-15,-1 2 0 0,0 0 0 16,-1 3-2-16,-4 0 6 0,0 1-5 0,-4-1 1 16,-2 2 3-16,-2 1-13 0,-1 2-6 0,-4 1-11 15,-3 2-18-15,-2 0-12 0,0 1-23 0,-2 1-29 16,-2 0-42-16,-1 0-25 0,0 1-22 16,0 3-22-16,-1 4-15 0,-8 2-77 0,0 5-138 15,2-4-3-15,2-2 455 0</inkml:trace>
  <inkml:trace contextRef="#ctx0" brushRef="#br0" timeOffset="409908.0514">18218 1816 468 0,'0'0'320'16,"0"0"-290"-16,0 0-43 0,0 0-21 15,0 0-20-15,0 0 16 0,0 0 41 0,0 0 33 16,0 0 9-16,0 0 5 0,0 0-2 0,0 0-7 16,0 0-4-16,58 62 6 0,-47-49 9 0,-1 2 14 15,-1-1 9-15,2 1-3 0,-1-1-9 0,2 1-13 16,0 1-9-16,2-1-8 0,1-2-1 16,0 1 2-16,2-3-1 0,1 1 2 0,0-1-3 15,1-3-4-15,-1 1 3 0,1-4 1 0,2-1 9 16,-2-2 7-16,2-2 6 0,-1 0 0 0,3 0 1 15,0-3-2-15,1-4-7 0,1-2-3 16,-1-1-7-16,4-3-6 0,0-1 0 0,0-2-3 16,1-1 5-16,1-3 1 0,-2-1 3 0,2-2 1 15,1-1-5-15,0-2-3 0,2-3-6 0,1-1-3 16,2-3-2-16,-3 1-6 0,3-6 1 16,-1 0-5-16,3-2 1 0,-2 0-4 0,0 1-3 15,3 2 0-15,-1 0-6 0,-3 4 1 0,1 3-1 16,-1 2-1-16,-3 4 2 0,-1 4-6 15,-2 5-9-15,-3 4-26 0,-2 1-35 0,-4 5-54 16,-2 2-76-16,0 2-136 0,-3 1-218 0,-5 0-222 16,-4 0 470-16</inkml:trace>
  <inkml:trace contextRef="#ctx0" brushRef="#br0" timeOffset="438020.6603">15371 2980 1300 0,'0'0'79'0,"0"0"10"0,0 0-9 15,0 0 1-15,0 0-21 0,0 0-11 0,0 0-43 16,0 0-31-16,0 0-22 0,0 0-22 0,0 0-15 15,0 0-6-15,-24-17 22 0,28 15 34 0,6-1 39 16,0-2 34-16,8-2 8 0,0 0 5 16,4-2 3-16,2-1 0 0,5-3 0 0,2 0-2 15,6-4-7-15,4-2-6 0,3-2-4 0,6-3-7 16,4-1 3-16,4-3-3 0,3 0-3 16,1-1 2-16,5 1-5 0,-2 1-2 0,6-4 1 15,1 2 0-15,5 1 1 0,-1-2 0 0,4 0-2 16,4-3-7-16,0 1 4 0,0 0-1 15,-2 1-4-15,2 2 2 0,1-1-10 0,-4 3-1 16,-4 1-1-16,0 2 0 0,-5 2-1 0,-8 3 0 16,-3 0 2-16,-9 5-6 0,-6 1 6 0,-9 1-1 15,-7 5-1-15,-5 0 6 0,-10 3-8 0,-4 1 2 16,-5 3 5-16,-5 0 5 0,-1 0 13 0,0 0 8 16,0 0 1-16,-4 0-16 0,-4 4-44 15,-5 1-25-15,-4 2-22 0,-7 6-18 0,-8 2-7 16,-3 5-38-16,-7 2-56 0,-4 3-45 0,-5 1-38 15,-3 3-43-15,0 2-74 0,-5 1-25 16,13-7 368-16,14-8 49 0</inkml:trace>
  <inkml:trace contextRef="#ctx0" brushRef="#br0" timeOffset="438372.4382">15455 2963 831 0,'0'0'159'0,"0"0"35"16,0 0 30-16,0 0-30 0,0 0-63 0,0 0-108 15,0 0-87-15,0 0-9 0,0 0 20 16,0 0 44-16,0 0 48 0,0 0 4 0,0 0 3 0,0 0-2 16,156-65-4-16,-110 50-5 0,10-1-3 15,0-1 1-15,5-2-1 0,5-2-1 0,-2-1 0 16,5-3-3-16,1 0 1 0,1 0 2 0,1-1 6 15,2-2 4-15,2 0 0 0,0 0-2 0,1 1-5 16,-1-1-6-16,-4-1-5 0,1 2-3 0,-3 1-1 16,-1-1-6-16,0 2-1 0,-3 3-2 15,0 1-2-15,-4 2-1 0,-2 4-1 0,-6 1-2 16,-4 3-2-16,-4 3-1 0,-11 2-3 0,-5 3-7 16,-6 2-15-16,-7 1-30 0,-6 0-29 15,-4 1-30-15,-6 2-18 0,-1 4 2 0,-9 3-33 16,-7 7-72-16,-9 4-149 0,2-1-200 0,5-6 94 15</inkml:trace>
  <inkml:trace contextRef="#ctx0" brushRef="#br0" timeOffset="438605.191">15692 3182 1736 0,'0'0'274'0,"0"0"-269"0,0 0-17 16,0 0-3-16,0 0 12 0,0 0 11 0,142-120-3 16,-87 94-4-16,6 0-2 0,9-3-4 15,3 0 4-15,6-1 2 0,4-1 1 0,6 0 0 16,1 1-13-16,3-1-28 0,-1 1-38 16,0 3-56-16,-2 1-69 0,-3 1-81 0,-1 3-119 0,-4 4-79 15,-22 4 112-15,-21 5 369 0</inkml:trace>
  <inkml:trace contextRef="#ctx0" brushRef="#br0" timeOffset="439824.8013">11479 1126 0 0,'0'0'0'0,"0"0"0"15,0 0 105-15,0 0 58 0,0 0 6 16,0 0-24-16,0 0-32 0,0 0-29 0,0 0 0 16,0 0-9-16,0 0-21 0,0 0-27 0,0 0-36 15,0 0-9-15,28-109-1 0,-21 108 7 0,0 1 5 16,1 0 1-16,3 0 4 0,-1 0 2 16,0 1 4-16,1 3-2 0,1 1 1 15,1 0-1-15,-1 1 2 0,-1 2 6 0,2 1 1 0,-1 0 12 16,2 2 3-16,-2 2 2 0,0 0 5 15,3 1-5-15,-2 2 1 0,1-4 6 0,0 3-6 16,1-3 1-16,-2 1-2 0,2 0 1 0,-1-5 7 16,1 1 3-16,-1-4 8 0,-1 0 4 0,4-3 22 15,-5-2 22-15,2 0 16 0,-1-1 14 0,1-5-12 16,-1-2-16-16,0-2-24 0,0-5-17 16,0 0-17-16,2-3-7 0,-2-2-6 0,3-3-9 15,-2-2-4-15,2-1-8 0,-1-1-1 0,2-4 1 16,-2 1-8-16,4 0 0 0,-2 1-10 15,2 0 0-15,0 2 1 0,-3 1-11 0,3 3-14 16,-5 4-20-16,1 2-21 0,-2 3-18 0,-4 3-34 16,-1 4-52-16,-4 2-43 0,-2 4-36 15,-2 1-6-15,-1 3 0 0,-6 7-43 0,-8 3-67 16,-1 4 374-16,1-2 3 0,5-4 0 0</inkml:trace>
  <inkml:trace contextRef="#ctx0" brushRef="#br0" timeOffset="440146.5424">11738 1071 0 0,'0'0'0'0,"0"0"36"0,0 0 267 0,0 0-42 16,0 0-40-16,0 0-33 0,0 0-69 0,0 0-86 15,0 0-79-15,0 0-71 0,0 0 18 0,0 0 35 16,0 0 51-16,0 0 40 0,-31-9-8 16,38 14 1-16,3 2-8 0,1 3 3 0,2 1 4 15,2 2-5-15,-2 1 8 0,5 1-3 0,-3 1 1 16,2 0 6-16,0 0-4 0,-1 2-4 0,0-2-7 15,-1-1-4-15,-1-3-5 0,-1 0 5 16,0-3 11-16,-1-2 10 0,-3 0 23 0,-1-4 25 16,1 1 38-16,0-3 34 0,-3-1 23 0,0 0 3 15,2-2-25-15,-1-4-23 0,2-2-30 0,0-3-21 16,4-4-19-16,1-2-16 0,3-4-10 16,2-4-13-16,2-2-2 0,2-3-4 0,2-3-6 15,0-1-3-15,-1-3-6 0,3 1-1 0,-3 1-4 16,4 0 1-16,-5 4-5 0,0 2-15 15,-1 4-25-15,-2 5-51 0,-2 3-71 0,-1 6-107 16,-2 6-167-16,-2 3-287 0,-7 2 98 0</inkml:trace>
  <inkml:trace contextRef="#ctx0" brushRef="#br0" timeOffset="501595.1929">19610 5767 2045 0,'0'0'36'0,"0"0"27"0,0 0 19 15,0 0-2-15,0 0-21 0,0 0-40 16,0 0-50-16,0 0-41 0,0 0 5 0,0 0 21 16,0 0 32-16,0 0 37 0,30 11 4 0,-16 11-2 15,2 5-2-15,-1 3-3 0,1 5-3 16,-1 2-5-16,0 2-15 0,0 1-6 0,0 2 5 15,-2 3 7-15,5-1 13 0,-3 0 10 16,1-4-9-16,0-4-3 0,0-6-3 0,2-3-1 0,-2-4-3 16,0-4-1-16,0-2 3 0,-2-3-2 15,2-3 4-15,-3-4 3 0,0-4 2 0,-3-3 13 16,-1 0 11-16,1-6 12 0,-2-5 7 0,-1-8-5 16,3-6-10-16,1-7-14 0,1-7-6 15,-4-6-8-15,1-5-2 0,-3-2 2 0,0-3-6 16,0 0 0-16,2-1-1 0,-1-4-4 0,1 4-3 15,2 0-2-15,2 1-2 0,1 3-1 16,0 4 4-16,1 7-2 0,1 3 0 0,-3 6-3 16,4 7-8-16,-3 3 5 0,1 3-6 0,0 6-4 15,-3 3-6-15,2 6-14 0,-1 2-8 0,-1 2-7 16,4 6-10-16,-3 6-25 0,5 4-36 0,-1 6-57 16,0 1-93-16,2 6-108 0,-1 2-189 0,-3-4-97 15,-5-10 360-15</inkml:trace>
  <inkml:trace contextRef="#ctx0" brushRef="#br0" timeOffset="503053.2806">20686 5867 1766 0,'0'0'18'0,"0"0"11"0,0 0-1 16,0 0-8-16,0 0-2 0,-120-20-2 0,103 20 1 15,2 0 5-15,2 3-5 0,0 2-8 0,1 2-11 16,0 1-8-16,1 3 5 0,0 1 11 0,1 3 7 16,0 5 5-16,-2 1-2 0,2 6-2 15,0 2-1-15,-1 4-4 0,1-1-1 0,1 3-3 0,-1-1 1 16,1 0-3-16,4-4 3 0,0-2 0 15,4-6-2-15,0-2 0 0,1-4-3 0,0-2-3 16,1-4 0-16,2-2-2 0,4-1 0 16,-1-3 2-16,1-2 5 0,2-2 7 0,0 0 10 0,4-2 6 15,1-8-1-15,1-2-1 0,5-6-7 16,1-2-5-16,3-5-4 0,-1-1-2 0,0-3 0 16,2 2-1-16,-3 0 0 0,0 0-4 0,-4 4 1 15,1 1 0-15,-4 2 0 0,-2 2 6 16,1 3-3-16,-2 1 1 0,-3 5 3 0,-4 3 0 15,0 3 3-15,-2 1-5 0,-3 2-8 0,1 0-4 16,-1 2 6-16,1 3 5 0,3 2 8 0,0 3 2 16,1 2-5-16,1 3-1 0,0 1-3 15,-1 4-1-15,3-1 1 0,-2 2 0 0,2 1 0 16,0-1-1-16,0-2 0 0,0 1-2 0,1-4-1 16,-2-2 0-16,1-4-4 0,2-2 2 0,-4-3 0 15,1-2 1-15,1-3 6 0,2 0 6 16,0-3 5-16,2-5 4 0,6-7-2 0,1-1-2 15,2-7-5-15,2-2-2 0,4-2-3 0,-2-4-3 16,3-2-1-16,-4-3-5 0,1-1 2 16,-3-4-3-16,-1-1-4 0,-2-2 1 0,2 1-1 15,-3-2 4-15,-1-1 3 0,-2 2 2 0,-3 0 1 16,1 0 0-16,-2-1 2 0,-1-1-2 0,-2-1 2 16,-1 0-1-16,2 1 1 0,-5 2 1 0,3 3 0 15,-4 3 2-15,3 5 6 0,-4 5 5 0,4 5 4 16,-2 6 2-16,-2 4-5 0,1 5-11 15,0 3-14-15,-2 3-24 0,0 2-9 0,2 3 0 16,3 4 4-16,0 3 16 0,0 4 1 0,1 4 3 16,-4 5 7-16,2 3 3 0,-2 3 4 15,-1 3 1-15,-2 3 0 0,0 1 0 0,-1 1 0 16,-4 3 2-16,1-1 1 0,-2 0-1 0,1-3-1 16,0-3-2-16,0-2-4 0,5-2 0 0,-1-1 0 15,1-1-1-15,0 0 2 0,4-1-1 16,2 1 0-16,-2-1 1 0,3 0 0 0,1-1 1 15,0 0 1-15,0-3 0 0,2-1 0 0,3-2 0 16,-1-3-2-16,-1-1 1 0,1-4-3 16,-2 0-3-16,0-4-3 0,1-4-1 0,-2 0-3 0,0-3 6 15,1-1 7-15,0-8 5 0,1-2 7 16,1-5-1-16,0-5-4 0,4-6-5 0,-4-2-4 16,6-1-6-16,-6-2 1 0,-1 0 3 0,0 4 4 15,-2 3 4-15,0 7 3 0,-4 5-1 0,0 6 1 16,-3 3-3-16,-2 2-8 0,1 2-5 15,-1 0-11-15,0 0-1 0,0 3 5 0,1 3 8 16,1 3 8-16,1 2 6 0,-1 3-1 0,-1 2-1 16,3 4 2-16,1-1-3 0,0 2-1 0,2 0 2 15,2 0 0-15,1-1-1 0,1-1 1 0,1-2-2 16,4-2-1-16,-4-4 1 0,0-2 0 16,3-3-1-16,-2-3 4 0,-1-2 2 0,1-1 4 15,1 0 3-15,-2-4 0 0,-1-1-1 16,2-3 0-16,1-3-1 0,0-1-3 0,-2-5 1 15,4 0-1-15,-4-2-4 0,2-1 0 0,1-2-4 16,-3 1-1-16,0 2 1 0,0 1-1 0,-2 3 0 16,-1 1 0-16,-1 3-1 0,0 1 0 15,-2 3-2-15,0 3-1 0,-3 0-4 0,3 3-2 16,-5 1-5-16,3 0-2 0,-1 0-2 0,-1 3 3 16,-1 0 3-16,3 5 4 0,0 0 3 0,0 2 3 15,2 3 2-15,-2 2 2 0,2 1 2 0,-1-1 1 16,3 2-1-16,1-2-2 0,1 0 0 0,2-2-3 15,0-3-1-15,4-2 0 0,-2-1-2 16,5-2-1-16,-2-2 0 0,2-3 0 0,-1 0 2 16,4-2 2-16,0-4 1 0,0-5 0 0,1-2 5 15,4-2-4-15,1-2-1 0,1-4-2 16,3-2-8-16,0-6-13 0,0-1-15 0,0-2-18 16,-2 0-12-16,-1 0 5 0,-5 3 14 0,-2 3 22 15,-4 5 22-15,-1 2 14 0,-6 3 16 0,-4 4 17 16,-3 5 13-16,-4-1 17 0,0 4 1 15,0 1-11-15,-3 1-21 0,-4 1-27 0,-3 1-21 16,-2 0-10-16,-4 0 3 0,1 4 5 0,-2 2 3 16,-4 3 1-16,1 0-1 0,0 3-2 15,-2 2 1-15,0 3-1 0,1-1 2 0,-2 3 1 16,1 1 0-16,1 3 3 0,3 0 2 0,-1 2 4 16,2 0 3-16,2 2 2 0,5 0-2 0,4 0-1 15,0 0-5-15,6-3 0 0,0 0-2 0,7-2-2 16,4-1 0-16,4-2 0 0,3-3 0 0,9-1-4 15,1-4 4-15,4-1-2 0,2-4-2 16,5-4-1-16,3-1-14 0,5-1-12 0,-2-3-22 16,4-5-29-16,-1-3-50 0,-4-1-87 0,3-2-157 15,-14 3-263-15,-12 2-182 0</inkml:trace>
  <inkml:trace contextRef="#ctx0" brushRef="#br0" timeOffset="504253.3895">23692 5366 0 0,'0'0'0'15,"0"0"0"-15,0 0 0 0,0 0 0 0,0 0 0 16,0 0 0-16,0 0 0 0,0 0 42 16,0 0 235-16,0 0-28 0,0 0-23 0,48-118-2 0,-47 111-11 15,-1 1-23-15,0-1-23 0,0 1-38 16,0-1-16-16,0 1 2 0,0 1 5 0,0-1 15 15,0 4-3-15,0-1-11 0,0 3-29 16,0 0-41-16,0 0-29 0,0 0-33 0,0 0-32 16,0 6-3-16,0 4 14 0,-1 6 20 0,-3 7 31 15,1 5 12-15,-5 9-1 0,3 7-2 0,-4 4-5 16,0 5-7-16,-3 4 1 0,1 0-2 16,-3 5 1-16,2 3 2 0,1 6-2 0,-2 0 1 15,-2 4-3-15,3 1-3 0,2-3-3 0,2-4-4 16,5-6 0-16,1-8-4 0,2-5 2 15,1-7 1-15,3-7-2 0,4-1 5 0,1-3-4 16,1-5-1-16,0-2-3 0,1-5-2 0,6-5-4 16,-3-3-4-16,2-3-7 0,-2-6-4 0,4-3 1 15,-4-2 4-15,4-8 3 0,0-8 3 0,-3-4-5 16,3-6-5-16,-6-5 0 0,1-6-1 16,-5 0 10-16,-1-1 7 0,-6 0 7 0,-1-2 3 15,-4 1 2-15,-10 3 5 0,2 1 5 0,-7 5 11 16,-1 4 4-16,-2 1 6 0,-3 2 3 0,-2 4-3 15,-1 0 3-15,5 1-1 0,0 2 0 0,2 2 0 16,5 1-6-16,-1 2-11 0,6 1-10 16,5 2-10-16,-1 3-6 0,4-3-2 0,3 2-6 15,1-3-9-15,8-1-1 0,3-2-2 0,1-2-2 16,7-2-2-16,2-1 2 0,6 0-2 0,3-2 0 16,0 1 4-16,5-3-5 0,-2 2 6 0,-2-1 7 15,4 1 2-15,-2 3 7 0,-2-1 1 16,3 4 4-16,-4 2 2 0,-5 0 1 15,1 4 1-15,-6 2-1 0,-4 2 5 0,-4 3-6 0,-5 0 2 16,-3 2-1-16,0 0-8 0,-3 2 7 16,1 2 0-16,-3 4 3 0,0 2 6 0,0 4-1 15,0 0-2-15,0 5 0 0,0 1-1 0,-1 0-3 16,-1 2 1-16,0 1 0 0,1 0-4 0,-2-1 4 16,2-2-2-16,0-1 0 0,1-3 4 15,0-4-5-15,0-2 0 0,0-4 0 0,0-2 0 16,0-2 2-16,0-2 11 0,0 0 15 0,0 0 12 15,0 0 24-15,0-2-7 0,0-5-17 0,0-5-14 16,-1-4-26-16,-1-5-4 0,0-4 0 16,-2-4 0-16,3-3-1 0,1-5-1 0,0-2 2 0,2-2-1 15,6 0 1-15,2-1 1 0,1 6-3 16,5 3 2-16,4 8-9 0,0 5-4 0,2 8-1 16,1 3-8-16,5 6 3 0,0 1 3 15,-2 2 0-15,3 7 2 0,-1 2 2 0,-5 4 4 16,3 2 3-16,-3 3 5 0,-2 0-2 0,-4 4 1 15,-2-2-1-15,-5-1-3 0,-1 0 4 16,-1 0 0-16,-5-4 1 0,-2 1 2 0,0-1 2 16,1-3 1-16,-2 2 0 0,0-5 1 0,3-3 0 15,-1-3 4-15,0-1 10 0,4-2 10 0,-1-2 11 16,8-7 1-16,2-4-5 0,5-4-12 0,5-5-9 16,3-4-10-16,2-8-8 0,1-1-18 15,-1-6-39-15,1-1-45 0,-2-3-25 0,-3 0-25 16,-2 2-18-16,-2 7 0 0,-2 6-33 0,-4 9-105 15,-6 8-209-15,-4 7-455 0</inkml:trace>
  <inkml:trace contextRef="#ctx0" brushRef="#br0" timeOffset="506606.2662">25231 5359 1917 0,'0'0'-48'0,"0"0"-41"0,0 0 13 16,0 0 39-16,0 0 37 0,0 0 4 0,0 0-7 15,0 0 2-15,0 0 3 0,0 0 5 0,0 0 0 16,23 130 1-16,-23-109 0 0,0-2-1 15,-3 1 0-15,0-2 0 0,0 0-3 0,-1-4 0 16,2-2 1-16,0-2 0 0,0-2 0 16,1-3 0-16,1-1 14 0,0-3 22 0,0-1 33 15,0 0 32-15,0 0 21 0,0-3 0 0,0-2-43 16,1-3-39-16,1-4-39 0,3-1-26 0,0-5 10 16,-1-1 3-16,3 0 7 0,0-2-3 0,0 0 3 15,0 1 0-15,1 1-2 0,-3 5 3 16,2 2 1-16,0 4 0 0,-3 4-10 0,3 2-7 15,-1 2-6-15,3 3-1 0,1 4 7 0,0 3 7 16,1 2 5-16,-1 3 5 0,0 5 0 16,1-1-1-16,-2 2 3 0,-1 0 0 0,2 1 1 15,-2 0 1-15,0-2-2 0,-2-1-3 0,1-2-1 16,1-4 1-16,-2-2-2 0,1-3 2 0,-1-1 0 16,-1-4 0-16,4-1 5 0,-4-2 4 0,3 0 6 15,-1 0 3-15,3-5 0 0,1-3-4 0,0-2-1 16,5-4-7-16,-2-2-5 0,4-1-5 15,1-2-6-15,-3 0-2 0,2 1 2 0,-2 1 3 16,-1 2 4-16,-2 0 0 0,2 4 0 0,-3-1-2 16,0 4-2-16,-3 1-1 0,0 0-2 0,-1 4 0 15,-3 2-8-15,3 0-5 0,-2 1-3 16,-1 0 0-16,2 3 6 0,-2 5 6 16,2 0 4-16,-2 2 2 0,0 2 3 0,1 1 0 0,-2 2 6 15,2-1 2-15,0 3-2 0,2 1 1 16,-3-2-2-16,3 1 0 0,0 0 0 0,1-2-1 15,0-2-3-15,2-1-2 0,1-2 0 0,0-1 0 16,-1-3-2-16,2-2 3 0,-2-2-1 0,2-2 1 16,0 0 3-16,-1-2-3 0,2-5 6 0,-1 0 1 15,-1-4 1-15,0-1 3 0,2-3-3 16,0-1-1-16,1-2 1 0,-2-1 2 0,2-1 0 16,-1-1 0-16,1 1 0 0,-3 0-2 0,2 2 5 15,-2 1 3-15,-2 1 3 0,-1 0 11 0,-1 4 8 16,-4 2 15-16,-2 1 4 0,-1 2 2 0,-1 1-8 15,0 3-6-15,0 1-2 0,0 2-10 16,0 0-8-16,0 0-17 0,-1 1-20 0,-1 3-10 16,-1 3-1-16,-2 3 7 0,-4 5 12 0,1 3 11 15,-3 4-1-15,0 2 1 0,3 1-2 16,0-2-2-16,0 1 2 0,1-2-1 0,5-2 1 16,-2 0 1-16,4-1-2 0,0-3 0 15,0 1 0-15,4-2-6 0,2-2 3 0,3-1-2 0,-1-1-4 16,4-1-3-16,1-3-3 0,0-4-5 15,-1 0 5-15,-1-3 9 0,-1-1 5 0,1-8 9 16,-3-1 4-16,1-4-3 0,-2-2 1 0,1-3-3 16,-2-4-4-16,-4-1-3 0,0-3-2 15,-2 1-1-15,0-3-1 0,0 1 8 0,-6-1 2 16,-2 4 5-16,-1-1 6 0,-1 4 5 0,0 4 11 16,0 3 3-16,3 3 4 0,0 4 1 0,4 2-8 15,0 4-8-15,2 0-16 0,1 2-25 0,0 0-32 16,0 0-7-16,5 2 7 0,0 0 12 0,4 4 27 15,2 2 8-15,0 1-1 0,3 0 4 0,1 0-2 16,-3-1 0-16,4 1 1 0,-3-1-1 16,2 0-1-16,-2-1-1 0,0 1 1 0,0 1-6 15,-1 2 7-15,0-3-1 0,-2 1-1 0,-1 2 3 16,-1 0-6-16,-2 1-1 0,-2 1 1 16,-2 1-4-16,-1 0 3 0,0 3 2 0,-1-2 1 15,0 0 0-15,0 0 2 0,2-2 1 0,-1-3-2 16,2-1 7-16,0-2-5 0,0 0 3 15,3-4 4-15,-3-1 2 0,1-1 12 0,1-1 8 16,0 0 6-16,2-3 1 0,2-4-3 0,1-3-3 16,2-2-8-16,-1-3 4 0,0-3-13 0,2-1-4 15,-3-2-5-15,0-2-9 0,1-1-1 16,-1-1-1-16,1 0-3 0,0-2 3 0,-1 5 3 16,-2 5 4-16,-2 3 2 0,1 4 1 0,-3 4-4 15,-3 2-1-15,2 3-9 0,-2 1-14 0,-1 0-11 16,1 0-7-16,-1 5 4 0,0 3 12 0,1 3 13 15,-1 3 10-15,0 4 2 0,0 1 4 0,0 4-2 16,-2 0 2-16,-2 1-1 16,0 0-5-16,1 1 2 0,-1-1-5 0,3-2-5 15,1-3-1-15,1-4-2 0,6-1 2 0,1-2 3 0,1-3 3 16,1-2 1-16,-2-1-1 0,4-3 4 0,-1-2-1 16,0-1 3-16,1 0 4 0,2-6 2 15,1-5 2-15,1-1-8 0,2-3-8 0,0-3-7 16,1-3-3-16,-2-2-1 0,2-3-7 0,0-2-5 15,-1-2-5-15,-2-1 4 0,-2 0 14 16,-2 1 14-16,-4 4 15 0,-2 3 8 0,-2 7 4 16,-1 4 0-16,-3 4 0 0,0 5 2 0,0 0-6 15,0 3-17-15,0 0-30 0,0 0-35 0,0 1-16 16,-3 4 10-16,-2 3 25 0,-2 2 28 16,1 3 19-16,-3 1 1 0,-1 1 0 0,0 0 0 15,1-1-2-15,2 1 1 0,0-1 1 0,-1 2 1 16,4-3 5-16,-1 1 1 0,3-1 1 0,-1-1-3 15,2 0-3-15,1-3 0 0,0 0-1 16,0-2 1-16,0-1 1 0,0 0 0 0,0-3 1 16,2 1-3-16,0-2 0 0,-1 2-1 0,-1-2-1 15,0 0 0-15,0 0 0 0,1 1 1 0,-1 1 1 16,1 1 3-16,1-1-1 0,-1 1-1 16,1 1-1-16,1-1-1 0,-2 1 0 0,4 1 1 15,-1 0-1-15,-2 1-2 0,2-1-1 16,-2 0 0-16,1-1-4 0,1 1 3 0,-1-1 0 0,1-3 5 15,2 2 3-15,-1 0 7 0,3-1 6 0,-2-1 4 16,2 0 5-16,0-3 1 0,2 0 0 16,0 0-2-16,4 0-7 0,-2-3-1 0,3-4-2 15,0-3-5-15,1-1-1 0,-1-3-5 0,1 0-1 16,0-2 1-16,-2-3-1 0,0 0 0 16,-3 0 0-16,2-2 4 0,-4 2 0 0,-3-1 2 15,1 2 3-15,1 0 0 0,-3-2 1 0,1 1-3 16,-2 1-2-16,2 1-3 0,-4 1 3 0,2 1 8 15,-3 5 5-15,1 1 2 0,-1 4-6 0,-1 0-5 16,0 1-9-16,0 2-1 0,0 0-1 0,0 2-4 16,0 0-4-16,0 0-7 0,0 0-7 15,0 0-10-15,0 0-10 0,0 3-12 16,-1 2 10-16,-2 2 19 0,0 2 17 0,1 3 18 0,-2 4-2 16,1 0-4-16,-1-2-5 0,0 3 0 15,0-1-1-15,2 0-2 0,-1 0 1 0,1 0-1 16,1 0 0-16,-1 0 0 0,2-1 2 15,0 0-2-15,2-1 2 0,1-1-2 0,1-3 0 0,2 1 0 16,1-3-2-16,0-1 2 0,1-2 0 16,-1-2 4-16,1-3 1 0,1 0 4 0,1-1 1 15,3-6 0-15,1-5-5 0,-1-3-19 0,5-4-10 16,-2-2-14-16,0-3-9 0,0-2 8 0,2 0-7 16,-3-4 8-16,-2 2 11 0,0 2 12 0,-2 5 30 15,-4 5 24-15,0 7 7 0,-6 5-7 16,0 4-30-16,0 0-29 0,1 3-4 0,2 5 9 15,-2 5 17-15,3 5 19 0,-1 4 2 0,-3 3-1 16,-1 7-3-16,0 3-3 0,0 2-3 16,-5 6-3-16,-2 2 1 0,-2 4-2 0,-3 3-2 0,-1 2 5 15,-2 3 0-15,-5 0 1 0,1 3-3 16,-2-3-10-16,0-2-10 0,1 0-12 16,-1-7-14-16,-2-1-28 0,2-5-41 0,1-2-68 0,-1-5-102 15,-1 3-201-15,7-13-248 0,2-7-34 0</inkml:trace>
  <inkml:trace contextRef="#ctx0" brushRef="#br0" timeOffset="507245.5413">21184 6738 1157 0,'0'0'290'15,"0"0"-269"-15,0 0 27 0,0 0 18 16,-127-5 10-16,112 5 2 0,7 0-4 0,6 1-4 15,1 0-28-15,1-1-46 0,1 0-30 0,8 1 1 16,2 1 31-16,8 1 50 0,4 0 20 0,8-1 5 16,7 1-10-16,11-1-9 0,5-1-7 15,8 1-7-15,9-2-1 0,10 0 0 0,11 0-5 16,12 0-1-16,7-2-4 0,7-1-6 0,11-1-6 16,6-2 0-16,7 0-3 0,9-2 1 15,5-1 4-15,11 0 3 0,1-4 2 0,10 0-1 16,4-3-1-16,3 1-8 0,2 0 0 0,4-2 0 15,3 2-2-15,0 0 1 0,-2 3-5 16,-4 1 1-16,-4 2 1 0,-2 1 0 0,-6 2 2 0,-5 0 2 16,-5 3-3-16,-6-1-4 0,-8 1-2 0,-11 2-4 15,-11-1-1-15,-10 2 4 0,-12 0-1 16,-14 0 0-16,-11 0 0 0,-14 2-3 0,-10 0 1 16,-10 0 0-16,-14 1-5 0,-9-1-14 0,-12-1-39 15,-7 2-59-15,-7-1-42 0,-6-1-78 16,-10 1-178-16,-2 1-281 0,4-2-388 0</inkml:trace>
  <inkml:trace contextRef="#ctx0" brushRef="#br0" timeOffset="511174.6223">20103 8178 0 0,'0'0'0'0,"0"0"0"15,0 0 0-15,0 0 0 0,0 0 0 0,0 0 81 16,0 0-2-16,0 0-26 0,0 0 58 16,0 0 23-16,0 0 10 0,0 0 11 0,31-56-19 15,-29 55 7-15,-2 1 20 0,0 0 2 0,0 0-18 16,0 0-27-16,0 0-21 0,0 0-17 0,0 0-8 16,0 0-7-16,0 0-8 0,0 1-7 0,0 1-10 15,0-2-10-15,0 0-2 0,0 1-7 16,0-1-3-16,0 0-2 0,0 1-3 0,0-1-2 15,0 1-4-15,0 0-7 0,0 2-7 0,0 2 8 16,-2 6 10-16,2 3 12 0,-1 4 11 0,0 3-9 16,-1 1-10-16,1 1-7 0,1 1-9 15,-1 2 0-15,1 4 3 0,0 3 2 0,-1 5 2 16,-3-1-1-16,2 2-3 0,-1 2-1 16,1-2 4-16,-3 1 0 0,1-3-1 0,0 1 1 15,0-2-2-15,2-2 0 0,1-1 3 0,-3-3 1 16,1-2-2-16,1-2-3 0,1-5-6 0,1-1-2 15,0-2 1-15,0-5-6 0,0-1-6 0,0-2-18 16,0-4-39-16,0 0-52 0,0-3-69 16,0-3-103-16,0 0-126 0,1 0-166 0,-1 0-144 0</inkml:trace>
  <inkml:trace contextRef="#ctx0" brushRef="#br0" timeOffset="515285.2223">20099 8838 0 0,'0'0'0'16,"0"0"0"-16,0 0 0 0,0 0 0 0,0 0 0 15,0 0 0-15,0 0 0 0,0 0 33 16,0 0 82-16,0 0-4 0,0 0-13 0,0 0-3 16,0 0 5-16,0 0 0 0,18 29-2 0,-16-22-6 15,0 1-12-15,0 2-12 0,0-1-10 0,1 0-12 16,-3-1-8-16,2 1-10 0,1-1-8 0,0 0-9 16,-2-1-5-16,1 0 0 0,2-2 0 15,-1 0 4-15,-1-2 0 0,2-2 4 0,-2 0 7 16,2-1 16-16,1 0 18 0,0-1 31 0,1-5 15 15,2-2 1-15,3-2-11 0,1-4-23 16,2-3-18-16,0-2-16 0,3-1-5 0,-3 0-6 16,1 0-2-16,1-3 4 0,-1 1-3 0,2-1 1 15,2-1-6-15,-2-1-5 0,2 2-4 0,0 1-2 16,0 3-3-16,-4 1-1 0,1 6 0 16,-5 1-2-16,0 4 1 0,-1 2 1 0,-2 1 1 15,-1 2 2-15,-1 1-3 0,1 1-1 0,-4 0-2 16,2 0 3-16,-1 3 1 0,2 2 2 15,-2 1 1-15,-2 2 0 0,1 2 1 0,-1 0 0 16,0 3-1-16,-1 1 4 0,0 2-3 0,-1 0-1 16,0 1 1-16,0-2-5 0,0 1 0 0,0-5-1 15,0-1 0-15,0-2-1 0,1-2 1 0,2-3-2 16,-2 0-1-16,0-2 6 0,1-1-4 0,-1 0 5 16,-1 0 5-16,1 0 1 0,1-1 12 15,2-4 4-15,0-4-5 0,1-2-2 16,1-2-11-16,3-6-6 0,0-2-2 0,-1-1-1 15,0-1 0-15,-1-2 0 0,2 2-1 0,-1 1-2 16,-2 1 2-16,0 5 2 0,1 0 1 0,-3 5 0 16,2 2-1-16,-2 1-2 0,0 2-4 0,0 1 2 15,-2 3-3-15,0 0-3 0,4 2 0 0,-4 0-4 16,0 0 0-16,2 0 1 0,0 0 2 16,1 3-1-16,0 1 0 0,1 2 2 0,-2-1 0 15,-1 4 5-15,1-2 1 0,0 4 2 0,-2 0 1 16,3 2-2-16,-3 1 2 0,1-1 1 0,1 1 0 15,0 0 1-15,1 0-5 0,-1-3 0 16,-1 0-3-16,1-2 1 0,0-3 2 0,0 2 1 16,2-3 2-16,-3-2 0 0,2-1 2 0,-2 0 2 15,1-2 6-15,0 0 9 0,-3 0 3 0,2-5 7 16,1-2-2-16,0-2-5 0,-1-4-4 16,2-1-5-16,-3-2-5 0,2-2-2 0,-2-2-2 15,1 0-1-15,-2-3-1 0,1 0 2 0,0 0-2 16,-1 1 1-16,-1 3 3 0,0 1 3 0,0 0 6 15,0 2-1-15,0 1-1 0,-3 0-3 16,2 2-4-16,0 2 1 0,0 1-5 0,0-2-1 16,1 2-4-16,0 1-2 0,0-1-1 0,0 2-3 15,0-2 5-15,0 0 1 0,0 0 1 0,0 1 2 16,1-1-4-16,0 0 4 0,-1 0 0 16,0 1 3-16,0 1 3 0,0 1 1 0,0 2 1 15,0 1-1-15,0 1 2 0,0 1 0 0,0 0 1 16,0 1 0-16,0-1-5 0,0 2-1 0,0-1-3 15,0 1-1-15,0 0 1 0,0 0-3 16,0 0 0-16,0 0-4 0,0 0 1 0,0 0 0 16,0 0 1-16,0 0 4 0,0 0-4 0,0 0 1 15,0 0-3-15,0 0 0 0,0 0 4 0,0 0 0 16,0 0 1-16,0 0-2 0,0 0 1 16,0 0-1-16,0 0 1 0,0 0 2 0,0 0-2 15,0 0 0-15,0 0 1 0,0 0 0 0,0 0 3 16,0 0 0-16,0 0 4 0,0 0-2 0,0 0 3 15,0 0 3-15,0 0 1 0,0 0 7 16,0 0-3-16,0 0 2 0,0-1 1 0,0 1 1 16,0-3-3-16,0-1-4 0,0-2-5 0,0 0-5 15,0-2 2-15,0-1 0 0,0-2 0 16,0 1 3-16,0-3-4 0,1 1-1 0,2-1-2 16,-2 1-3-16,3-3 4 0,-2 3 1 0,0-1 2 15,3 0 0-15,-3 0-3 0,0 1 1 0,1 2 1 16,0-1 2-16,-1 3 2 0,-2 2 1 0,1 2-1 15,0 0-3-15,0 2-1 0,1-1 0 0,-2 1 0 16,1 2 1-16,-1 0-4 0,0 0-1 16,0 0-4-16,0 0-2 0,0 0-4 0,0 0-11 15,0 0-6-15,0 5 2 0,0 0 7 0,0 3 12 16,0 5 12-16,0 2 2 0,0 1 1 0,0 7 1 16,0 0-1-16,0 3 0 0,-1 2 0 15,-2 0-2-15,1 3-1 0,1-2-3 0,-2 1 1 16,0 0 1-16,1-2-1 0,1 1 5 0,0 0-6 15,-2-3 0-15,2 1-1 0,-1-2-5 0,1-3 6 16,0-1-1-16,1-2 0 0,0-2 0 16,-1 2 1-16,0-4 2 0,-1 2 0 0,0-2 6 0,1 0-6 15,-1 0-2-15,1-2 0 16,0 3-6-16,-1-3 7 0,0-1 1 0,0 0-1 0,-1-1 1 16,2-3-3-16,1 0 1 0,0-1-1 15,-1-2 2-15,1-1-1 0,-1-1 0 0,1-2 0 16,0 1-2-16,0-2 9 0,0 0 7 0,0 0 6 15,0 0 8-15,0 0-1 0,0 0 0 0,0 0-2 16,0 0 0-16,0 0-10 0,0 0-5 16,0 0-2-16,0 0-8 0,0 0 6 0,0 0-1 15,0 0-1-15,0 0 2 0,0 0-5 0,0 0 0 16,0 0 0-16,0 0 0 0,0 0 0 0,0 0 1 16,0 0-2-16,0 0-4 0,0 0 2 15,0 0 2-15,0 0-3 0,0 0 5 0,0 0-5 16,0 0-1-16,0 0 0 0,0 0 0 0,-2 0 2 15,2 0-3-15,0 0-1 0,-1 0-5 16,1 1 3-16,-2-1 2 0,1 1 1 0,-1 0 3 16,1 1-3-16,-4 1-2 0,1-1 0 0,1 2-2 15,-3 0 4-15,3 1 1 0,-4 0 1 0,2-1-2 16,-2 2 3-16,2-1 0 0,-1 2 1 0,-1-1 4 16,-1 0-7-16,3-1 2 0,-2 1-1 15,4 0-1-15,-4 0 2 0,4 0-2 0,-5 0 3 0,4 1-4 16,-4 0 1-16,1 3 2 0,2-1 0 15,-4 0 0-15,1 3 0 0,-1-2-1 0,2 1-1 16,-3 0 2-16,3 0-1 0,-2 1 1 0,-1-2 4 16,4 1-3-16,-2-1 3 0,2-1-1 15,-3 0-2-15,5-2 3 0,-4-1-4 0,3-1 1 16,0-1-2-16,0-2 1 0,0-1 4 0,1-1 1 16,0 0 2-16,1 0-5 0,-2 0-1 0,1-3-1 15,-2-2-1-15,0-1-2 0,-2-2 0 16,3-3-2-16,-1-1-2 0,-1 0-1 0,2-2 3 15,-1-1 2-15,2-1 5 0,-2 0-1 0,4-2-1 16,-2 1-2-16,-1-1-3 0,3-1 3 16,0-1-2-16,-1 1 0 0,2 0 1 0,-2 1-2 15,2-2 4-15,1 4 1 0,0 0 2 0,0 2 0 16,0 0-1-16,0 3 0 0,0 0 0 16,1 1 1-16,2-1-2 0,1 2 0 0,-2-2-1 15,4 1-5-15,-1-1 2 0,0 1 1 0,0-1 1 16,1 2 4-16,-2 0-2 0,2 1 1 0,-2 1 1 15,-3 1 0-15,1 1 4 0,-2 0-1 0,2 2 2 16,-2-1-3-16,0 2 5 0,0-1-3 0,0 2 1 16,0 0 1-16,0 1-3 0,0 0-1 15,0 0-2-15,0 0-2 0,0 0-2 0,0 0-2 16,0 0-3-16,0 0-4 0,0 0 1 0,0 0 3 16,-2 0 1-16,2 0 4 0,-1 0-2 0,1 0 1 15,0 1 0-15,0-1 3 0,0 0 4 16,-1 0-1-16,1 0 1 0,0 0-2 0,0 0 1 15,0 0 1-15,0 0-3 0,0 0 4 0,0 0-3 16,0 0-2-16,0 0 2 0,0 0 1 0,0 0 3 16,0 0 1-16,0 0 4 0,0 0-1 15,0 0 1-15,0 0 2 0,0 0 2 0,0 0 0 16,0 0-2-16,0 0 0 0,0 0-4 0,0 0-1 16,0 0-1-16,0-1-1 0,0 0-1 15,0 0-2-15,0 1 0 0,0-2-1 0,0 2 2 16,0 0 0-16,0 0-2 0,0 0-1 0,0 0-2 15,0 0 1-15,0 0 0 0,0 0 0 0,0 0 1 16,0 0-2-16,0 0 1 0,0 0 0 0,0 0-1 16,0 0 4-16,0 0-3 0,0 0-2 0,0 0 2 15,0 0-2-15,0 0 2 0,-1 0 1 16,1 0 0-16,0 0 0 0,0 0-2 0,0 0-2 16,0 0-3-16,0 0 1 0,0 0-1 0,0 0-3 15,-1 2 1-15,1-1-3 0,-1 0 4 0,-1 1 3 16,-1 2 3-16,1 1 0 0,0 0-3 15,-2 2 0-15,0 1-2 0,1 2 3 0,-4-1 0 16,2 2 3-16,-2 1 2 0,-1-1-4 0,2 1 2 16,0-1 0-16,-4 2 0 0,4-1 0 15,-2 2 0-15,2 1 0 0,-4 0-3 0,4 2 2 16,0-1 1-16,-2 0-1 0,2 1 2 0,1-1-4 16,-1-1 2-16,2-1-1 0,2-1 2 0,-2 0 2 15,0-1 0-15,2-1-2 0,-2 2-2 16,-1-3 1-16,3-1 0 0,-2 1 3 0,0-1 1 15,-1 0-4-15,0-2 3 0,-2 1-2 0,0-1 1 16,1 0 4-16,-2 0-6 0,1 0 1 0,-1 0 0 16,0-2-1-16,1 0 2 0,1 0 2 0,0 0 0 15,-3-3-2-15,3 2 2 0,0-2-3 0,-2 2 0 16,2-1 2-16,0 0-3 0,2-1 1 16,-1 1-1-16,3-1-3 0,-2 0 4 0,0 0 0 15,3-1 2-15,-2 1-2 0,1-1 2 0,1 0-2 16,0-1-2-16,1 1 4 0,-2-1-4 0,2 0 2 15,0 0 2-15,-1 0-1 0,0 0 2 16,1 0 0-16,-4 0 1 0,2 0-1 16,-1 0 1-16,2 0-2 0,-1-2-3 0,-1-1 1 0,0-1-4 15,1-2-1-15,2-2-1 0,-4-2-6 16,0-1 3-16,2-3 0 0,0-3 3 0,-1-2 3 16,-1-1 3-16,2-1-2 0,1-3-3 0,-3-1 4 15,0 1-1-15,1 0 2 0,-1 1 3 16,0 0-2-16,3 3 3 0,-3-1 1 0,0 1-1 0,3 1 0 15,-2 0-2-15,1 0-5 0,-1-1 0 16,2 1 1-16,1-2-1 0,0 0 2 0,0-1 1 16,0 0-3-16,1-1 3 0,2 1 0 15,1 0 0-15,-1-3 1 0,3 1-4 0,0-2-1 16,1 1 0-16,1 0 1 0,-2 1 2 0,0 1 0 16,2 2 3-16,-2 1-3 0,0 0 2 0,-2 4-1 15,1 0-2-15,-2 2 2 0,3 3-3 0,-3 1-2 16,1 2-2-16,-2 2-6 0,1 1-14 0,-1-1-26 15,1 1-34-15,1 0-11 0,-2 4-55 16,2-1-90-16,2 2-121 0,2 0-270 16,-5 3-288-16,2 0 581 0</inkml:trace>
  <inkml:trace contextRef="#ctx0" brushRef="#br0" timeOffset="516704.7805">21311 8545 0 0,'0'0'0'0,"0"0"0"15,0 0 0-15,0 0 0 0,0 0 0 16,0 0 109-16,0 0 24 0,0 0-10 0,0 0 6 15,0 0 1-15,0 0-7 0,0 0 2 0,0 0 8 16,0 0 1-16,-43-41-4 0,41 40-15 16,-1 1-23-16,-1 0-22 0,0 0-18 0,-1 0-18 15,0 0-16-15,0 0-10 0,-2 0-3 0,-1 1-10 16,0 3 6-16,0 1 0 0,-3 0-4 16,-1 1 7-16,1 2-3 0,-1 0-2 0,2 1 5 15,-2 2-4-15,1-1 3 0,-2 1 3 0,0 1-4 16,2 1 1-16,1 1 0 0,-1 0-3 15,2-1 1-15,1 3 3 0,2-2-3 0,-2 2 0 16,3-2 1-16,1 0-8 0,1 0 5 0,0-2 1 16,0-2 0-16,3-1 4 0,0-1-5 0,0-1-1 15,0 0-2-15,1-2 0 0,4-1-2 0,-2-1 0 16,1-1 3-16,1-1 0 0,0-1 5 16,1 0 5-16,3 0 0 0,-1-4 6 0,2-3 1 15,1-3-5-15,1 0 4 0,0-2 1 0,-1-3-1 16,2-2 5-16,0-1-1 0,-2 0-6 0,1-2 5 15,-2 1-1-15,0 0 0 0,1-1 5 16,-2 3-7-16,0 2 5 0,-1 3 5 0,-2 2 4 16,1 0 2-16,-2 4-2 0,0 1-9 0,-3 2-10 15,2 2-6-15,0-1-9 0,-2 2-1 0,0 0 3 16,1 0-1-16,0 4 3 0,-1 2 2 0,-1 1-2 16,2 1 3-16,0 1 2 0,-1 1 0 15,-2 2 0-15,0 0 2 0,1 1-2 0,-1 1 0 16,0-3 5-16,0 1-5 0,0-3 0 0,0 0 1 15,1-3-5-15,2-1 4 0,-1-2 1 0,0 0-1 16,-1 0 1-16,2-2 0 0,0 2-1 16,0-2-2-16,-1-1 6 0,2 0-1 0,0 0 3 15,-1 0 3-15,4-4-1 0,-2 0 2 0,2-2 1 16,1-3-2-16,-3-1 0 0,2 0 1 16,2-2-4-16,-2 0 1 0,-1-1 3 0,2 2-2 15,1-2 0-15,-4 2 0 0,2 1-5 0,1 1 1 16,-1-1 0-16,-1 3 1 0,2 0 2 0,-5 2-1 15,3 1-4-15,-3 2-2 0,0 1-1 16,-1 1-4-16,0 0 0 0,-1 0 1 0,-1 0-2 16,0 0 4-16,1 2 0 0,-1 1 0 0,1 1 3 15,-1 1-3-15,1 2 2 0,0 2 0 0,0 1-2 16,1 0 2-16,1 0-1 0,-2 1 1 0,0-2-4 16,0 1 2-16,1-2 0 0,2-1-1 0,-2-1 6 15,0-2-3-15,3 1-2 0,-1-2 0 16,-2 0 0-16,2-1 0 0,-1-2 4 0,-1 0 4 15,0 0 4-15,1 0 8 0,0-2 5 0,0-3 0 16,4-1 0-16,-3-2-8 0,4-3-4 16,2-3-4-16,1-2-5 0,0-2-1 0,3-4-1 15,1-2 0-15,1-2 0 0,0-2-1 0,3-2-2 16,-1-5-1-16,2 0 4 0,1 1-2 0,-4-1 2 16,1 7 1-16,-2 0-3 0,-3 5 3 15,-1-1 2-15,-1 5-1 0,-2 1 2 0,0 3 1 16,-1 2-3-16,0 2 2 0,-4 1 3 0,3 2-2 15,-4-1-2-15,3 4 0 0,-3-1-5 16,-2 3 2-16,2 0 2 0,-3 2 3 0,0-1 10 16,0 2 4-16,0 0 5 0,0 0 2 0,0 0-2 15,0 0-2-15,0 0-5 0,0 0-9 0,0 2-12 16,0-1-10-16,0-1-11 0,0 2-13 0,-2 2 4 16,1 2 6-16,0 3 9 0,0 4 15 0,-3 2 4 15,1 5 1-15,1 3 0 0,-1 4 0 0,-2 0-2 16,2 3 2-16,-2 2 0 0,1-1-1 15,0 2 2-15,-1-2-2 0,2 0-2 0,-3-2-1 16,3-3-1-16,-2-3 1 0,2-2-1 0,1-3-2 16,0-3-6-16,-1-1-11 0,1-3-18 15,0-3-24-15,1-2-29 0,-1-1-28 0,-3 0-43 16,2-3-70-16,-5-1-139 0,5-1-238 16,0 0-200-16</inkml:trace>
  <inkml:trace contextRef="#ctx0" brushRef="#br0" timeOffset="516916.0317">21527 8475 838 0,'0'0'307'0,"0"0"-60"0,0 0-66 16,0 0-105-16,0 0-62 0,0 0-16 16,0 0 9-16,0 0 30 0,0 0 15 0,0 0 4 15,0 0-9-15,0 0-13 0,0 0-10 0,0 0-8 0,138-38-2 16,-114 32-5-16,-1 0-8 0,0 0-8 15,-1-2-27-15,-1 0-36 0,-1-2-57 0,-4 0-74 16,3-1-96-16,-7 2-134 0,2 0-68 0,-6 5 207 16,-2-1 292-16</inkml:trace>
  <inkml:trace contextRef="#ctx0" brushRef="#br0" timeOffset="517106.1579">21429 8167 1993 0,'0'0'387'15,"0"0"-330"-15,0 0-3 0,0 0-19 0,0 0-38 16,0 0-62-16,0 0-43 0,0 0 1 0,0 0 7 16,0 0 13-16,0 0-35 0,0 0-114 0,0 0-187 15,0 0-156-15,16 23-117 0</inkml:trace>
  <inkml:trace contextRef="#ctx0" brushRef="#br0" timeOffset="518078.9824">22033 8420 2175 0,'0'0'0'0,"0"0"-43"15,0 0-18-15,0 0-13 0,0 0 4 0,0 0 8 16,0 0 19-16,0 0 16 0,0 0 12 0,0 0 15 16,0 0-2-16,0 0 3 0,0 0 1 0,0 0 1 15,-2 122 4-15,5-108 0 0,0 0 3 0,-1-2-3 16,1 1 4-16,0-4 3 0,0 0 0 15,-2-1 6-15,4-1-6 0,-2-1-1 0,-1-2-1 16,3 0-5-16,-2-2 4 0,-1-1 1 16,0-1 4-16,3 0 3 0,-3 0 1 0,4 0 2 15,-3 0-1-15,0-3 2 0,3-2-5 0,-2-1-1 16,2-3-3-16,-3 0-4 0,4-1 3 0,-3-1 0 16,2 1-1-16,-2 0-1 0,2-1-3 0,-3 3 1 15,-2 0 0-15,2 1 2 0,0 2-5 0,-1-1-2 16,-1 3-2-16,0-1-5 0,2 1 5 15,0-1 0-15,-1 1 1 0,0 0-1 0,2 0-3 16,0-1 1-16,-1 1 0 0,2-1 5 0,-2 1-2 16,3 0-2-16,-1-2 1 0,-2 0-5 0,3-1 6 15,-1 1 2-15,1-2-1 0,2 0 2 16,-1-1-5-16,0 1 1 0,1 0-2 0,0 1 1 16,1 2-2-16,-4-1-2 0,4 0-2 0,-2 3-3 15,-1 0 6-15,1 0 0 0,-1 2 2 16,-2 0 3-16,2 0-8 0,-2 2 1 0,3 1 1 15,-3 2-1-15,0 1 4 0,2 0-1 0,-2 1 0 16,2 2-5-16,-1 0 6 0,0 0 0 0,-2-1 2 16,2 1 4-16,-3-1-5 0,1-1-2 15,2-2 1-15,-3-2-2 0,-1 1 4 0,2-2-2 16,1-1 1-16,-3 0-2 0,0-1 1 0,0 2 2 16,-1-2 1-16,1 0 4 0,2 0-2 0,0 0-2 15,0-2-1-15,1-2-2 0,2-2 2 0,2 0 2 16,0-3-1-16,-1-2 1 0,4-1 0 0,2 1-1 15,-3-3 0-15,1 1 2 0,-2 2-4 16,-3 3-4-16,2 0-3 0,-1 3-5 0,-3 0 0 16,3 3 0-16,-3 2-2 0,4 0 1 0,0 0 2 15,-3 2 2-15,3 3 4 0,0 3 6 16,-3 0-3-16,4 1 0 0,0 1 0 0,-2 2-3 16,2 0 4-16,-3-1 0 0,2 1 1 0,2 1-1 15,1 0-1-15,-1-1 3 0,6-1-2 0,-2-3 2 16,5-2 1-16,2-4 1 0,3-2 2 15,5-1-2-15,3-6 3 0,3-4-1 0,-1-3-2 16,5 0 3-16,0-4 1 0,0 0 2 0,-3-1-6 16,3-2 2-16,-7-1-6 0,-2 1-2 0,-4 0 4 15,-3-2 3-15,-3 3 1 0,-3 1 3 0,-4-1 5 16,-4 3 7-16,-6 2 21 0,-3 4 13 0,-3 1-1 16,-8 2-3-16,-5 1-18 0,-2 2-11 15,-3 2-4-15,-1 3-7 0,-1 0-1 16,1 2-3-16,-2 6-5 0,1 3 1 0,3 2-11 0,-2 4-2 15,1 4-4-15,1 5-1 0,0 3 5 16,0 4 2-16,1 4 1 0,-1 3 1 0,4 3-1 16,-1 4 0-16,-1 3 3 0,0 0-3 0,1 3-4 15,-1 1-13-15,-1 3-21 0,-1 2-39 16,6-2-52-16,-2-6-73 0,4-4-144 0,3-7-234 16,0-14-76-16,8-10 263 0</inkml:trace>
  <inkml:trace contextRef="#ctx0" brushRef="#br0" timeOffset="518269.2435">22389 8022 3095 0,'0'0'-8'0,"0"0"5"16,0 0-20-16,0 0-48 0,0 0-57 15,0 0-72-15,0 0-68 0,0 0-121 0,0 0-240 16,0 0-664-16</inkml:trace>
  <inkml:trace contextRef="#ctx0" brushRef="#br0" timeOffset="518787.2886">19860 9602 2166 0,'0'0'32'0,"0"0"-18"16,0 0-10-16,0 0-6 0,0 0 7 16,0 0 7-16,0 0 16 0,0 0 14 0,0 0 10 15,140-53 13-15,-99 44-1 0,4-3-7 0,5 2-6 16,4-3-4-16,7 1-5 0,5-1-5 0,6-2-5 15,3 0-10-15,9 0-7 0,7-1 2 0,6 0-5 16,10 0 1-16,2 0-1 0,9-2-2 16,3 1-3-16,3-1 1 0,3 0-4 0,2 1-4 15,3 1 3-15,-1 1-4 0,-2 0 5 0,-4 2 1 16,-2 0-4-16,-3 2 4 0,-5 1-1 16,-6-1 2-16,-7 3 0 0,-8 0-1 0,-5 1-3 15,-10 2-1-15,-6 0 3 0,-10 1-4 0,-4 1 2 16,-10 0 0-16,-7 2-4 0,-5-1 4 0,-11 1-3 15,-5 0-4-15,-5 1-10 0,-8 0-25 16,-5 0-30-16,-3 0-28 0,0 0-45 0,-7 0-93 16,-5 0-197-16,3 0-259 0,0 0-492 0</inkml:trace>
  <inkml:trace contextRef="#ctx0" brushRef="#br0" timeOffset="520487.8732">24252 7804 648 0,'0'0'444'0,"0"0"-307"0,0 0-11 15,0 0-29-15,0 0-58 0,0 0-52 0,0 0-30 16,0 0 5-16,0 0 19 0,0 0 44 0,0 0 29 15,0 0 11-15,0 0 3 0,0 0-12 16,-5-21-7-16,5 22-2 0,0-1-2 0,-3 1-2 16,3-1-4-16,0 0-11 0,-1 1-19 15,1 1-8-15,0 0-2 0,-1 3 7 0,1 2 15 16,-2 4 13-16,1 3 2 0,-4 2-3 0,3 5-8 16,-1 0-9-16,-2 0 1 0,0 4-3 0,-1 0-1 15,2 1 0-15,-3 0-1 0,2 1-3 0,-2 1 4 16,3-1-2-16,-1 2-4 0,1-2-2 15,-1-1-5-15,3-1-1 0,-1-1 1 0,-1-2 2 16,3 2 4-16,-2-2-3 0,1 0 1 0,-1-1 0 16,0 1 0-16,2-4-1 0,0 0-1 0,-1-4-1 15,1-3-5-15,-2-1-4 0,2-2-10 0,0-2-13 16,0-1-18-16,0-2-24 0,-2 1-31 0,-2-2-44 16,1-1-45-16,-2 2-49 15,1-2-48-15,-3 0-70 0,0-1-31 0,-3 0 83 0,2 0 308 16,5 0 0-16</inkml:trace>
  <inkml:trace contextRef="#ctx0" brushRef="#br0" timeOffset="521602.2997">23824 8385 0 0,'0'0'0'0,"0"0"0"0,0 0 0 0,0 0 0 16,0 0 0-16,0 0 0 0,0 0 0 0,0 0 0 16,0 0 0-16,0 0 0 0,0 0 0 0,0 0 178 15,0 0 60-15,0 0 16 0,17-32-1 16,-17 32-35-16,0 0-53 0,0 0-44 0,0 0-30 16,0 0-15-16,0 0-10 0,0 0-5 0,0 0-3 15,0 0-5-15,1 0-5 0,-1 0-9 16,0 0-7-16,0 0-8 0,1 0-7 0,-1 0-4 0,0 0-3 15,1 0-3-15,-1 0-4 0,0 0-1 16,0 0 0-16,0 0 0 0,1 0 3 0,-1 0-3 16,0 0 0-16,0 0-2 0,0 0 0 0,1 0 7 15,-1 0 4-15,2 0 2 0,4 0 2 0,-3 0-3 16,3 0-2-16,-2 0-1 0,3-1 1 0,-1 0-4 16,2-1-1-16,1-1 1 0,1 1-1 15,2-2 1-15,3 2 1 0,-1-3-1 16,2 1-3-16,0 0 1 0,2-1 0 0,0-1-2 0,0 1 2 15,-1-1-2-15,3 0-1 0,-1 2-1 16,1 0-3-16,-2-1 5 0,2 2-1 0,-1-1 1 16,-5 1 1-16,4-1-3 0,-5 1 1 15,3-1-1-15,-3 0 3 0,-2 1-1 0,0 1 0 0,-2-1 0 16,-1 2-3-16,-3-1 6 0,1 1 4 0,-4 0 3 16,0 0 10-16,-2-1 4 0,2 2 8 15,-2 0 5-15,0 0 1 0,0 0-7 0,0 0-11 16,0 0-8-16,0 0-8 0,0 0 3 0,0 0 1 15,0 0-2-15,0 0 3 0,0 0-7 16,0 0 0-16,0 0-1 0,0 0 2 0,0 0 4 16,0 0-2-16,0 0 2 0,0 0-4 0,0 0 3 15,0 0 5-15,0 0 2 0,0 0 6 0,0 0-3 16,0-1-2-16,2 1-4 0,-2 0-3 0,0 0 2 16,0 0 0-16,1 0-1 0,-1 0-5 15,0 0 0-15,0 0 0 0,0 0-1 0,0 0 4 16,0 0-3-16,0 0 0 0,0 0-3 0,0 0-2 15,0 0 4-15,0 0-1 0,0 0 2 0,0 0-4 16,0 0-2-16,0 0 2 0,0 0-3 16,0 0 7-16,0 0-5 0,0 0-1 0,0 0 2 15,0 0-6-15,0 0 7 0,0 0 0 0,0 0 1 16,0 0 2-16,0 0-3 0,0 0 0 16,0 0 0-16,0 0 2 0,0 0 0 0,0 0-2 15,0 0 0-15,0 0-2 0,0 0 3 0,0 0 0 16,0 0 2-16,1 0 4 0,0 0-5 0,0-3 0 15,1 0-1-15,3 0 1 0,-2 0-1 16,3-1-2-16,-3 2-1 0,-1-3-6 0,4 0 4 16,-2 0 2-16,3 0 1 0,0 0 5 0,0-2-6 15,2 0 0-15,-2 0-1 0,2 0 0 16,-3 0 2-16,2 1-1 0,-2 2 2 0,-3 0-4 0,-1 1 5 16,2 2 1-16,-1-2 0 0,-3 3 4 0,1 0-5 15,-1 0 1-15,0 0-2 0,0 0-2 16,0 0 2-16,0 0-2 0,0 0 2 0,0 0-5 15,0 0 3-15,0 0-1 0,0 0-1 0,0 0 5 16,0 0-8-16,-1 0-4 0,1 0-1 16,0 0-6-16,0 0 5 0,0 0 0 0,-1 2 1 15,1-2 1-15,0 0 1 0,-2 1 3 0,2-1 0 16,0 0 7-16,-3 0-5 0,3 0-1 0,0 0 1 16,0 1-7-16,0-1 5 0,-1 1-3 15,1 1 4-15,0 2 1 0,-1 1 1 0,0 3 5 16,0 1-4-16,1 0 3 0,-1 0-4 0,1 3 2 15,-1-2-1-15,1 1-4 0,-2 0 7 0,0 0-2 16,2-1 2-16,-1 1 1 0,1 0-4 16,-1 0 1-16,0-2-2 0,0 1 4 0,-1 1-3 15,0-2-1-15,-1 3-4 0,3-4-11 0,-1 0-15 16,0 0-33-16,1-1-40 0,-1-2-44 0,0 0-44 16,1-1-63-16,-1-3-95 0,-1-1-94 15,-1 0-147-15,2 0 105 0</inkml:trace>
  <inkml:trace contextRef="#ctx0" brushRef="#br0" timeOffset="521828.0476">24484 7846 756 0,'0'0'136'0,"0"0"-14"15,0 0-25-15,0 0-73 0,0 0-76 0,0 0-68 16,0 0-36-16,0 0-17 0,0 0 43 16,0 0 43-16,0 0 38 0,0 0 31 0,0 0-12 15,0 0-18-15,12 15-27 0,-12-4-30 0,0 2 13 16,0 0 92-16,0-2 0 0,0-3 0 0</inkml:trace>
  <inkml:trace contextRef="#ctx0" brushRef="#br0" timeOffset="522618.1643">24558 8046 0 0,'0'0'0'0,"0"0"0"0,0 0 82 15,0 0 63-15,0 0-48 0,0 0-32 0,0 0-11 16,0 0-1-16,0 0 6 0,0 0 0 0,0 122-1 16,2-113 2-16,1 0-8 0,-1-2-1 15,-1 0-3-15,1-3-7 0,-2 0-2 0,3-1 0 16,-1-1 0-16,0 0 1 0,-1-2 2 0,1 1 5 15,-2-1 6-15,0 0 13 0,1 0 17 0,-1 0 24 16,2 0 23-16,0 0 13 0,-1-3-18 16,1-2-32-16,0-3-37 0,5-2-37 0,-4-1-7 15,4 0-5-15,-3-1-2 0,3 1-1 0,-2 0-2 16,2 1-4-16,-1 1-1 0,-1 1-4 0,3 1-2 16,0 2-2-16,-1 2-1 0,0 0-1 15,2 2-1-15,-1 1 0 0,-1 0 1 0,0 1 2 0,0 4 1 16,-1 1 2-16,1 2 1 0,-1 0 2 15,-2 2 3-15,3 0 1 0,-3 3 1 0,4 0-1 16,-3 0-5-16,0-2-5 0,-2 3-3 0,4-4 0 16,-3 0 2-16,2-3 4 0,-3-1 4 15,2-1 1-15,-1-1 5 0,1-1 4 0,-2 0 1 16,-1-2 3-16,3 0 0 0,-1 0 2 16,-2-1 2-16,1 0 5 0,1 0 5 0,-1 0 4 0,4-3 0 15,-2-3-3-15,3-3-4 0,1 0-5 16,0-4-4-16,2 1-3 0,0-2 0 0,-1-1-1 15,0 1-2-15,-1 1 2 0,0 1-3 0,-1 1-1 16,1 0-1-16,-2 1-2 0,2 0 0 0,1 2-1 16,-2 2 1-16,-2 2-3 0,2 0-1 15,0 2 0-15,-1 0-2 0,-2 2 1 0,1 0-2 16,-3 0-1-16,4 0 0 0,-2 0-3 0,2 1 2 16,-2 2 0-16,1 2 1 0,-2-1 3 15,2 3-1-15,-1 0-1 0,-1 2 4 0,-1 0 1 16,4 0 1-16,-4 0 1 0,6 0 0 0,-2 1 0 15,0-2 1-15,2 0 0 0,2 0 1 0,0-1 1 16,3-2-2-16,2 0-1 0,2 1 9 16,2-3 2-16,5-2 0 0,-2-1 1 0,1 0-11 0,2-3-6 15,-2-2 0-15,4-2-6 0,-2 0-1 0,1-3-4 16,-3 0-11-16,-1 1 2 0,-3-1 3 16,-6 0 6-16,2 1 16 0,-5-1 6 0,-2-1 6 15,-4 2 3-15,-3-2 5 0,-2 3-3 16,0 2-7-16,-5-1-5 0,-5 1-8 0,0 3-8 15,-6 0-6-15,1 3-3 0,-6 0 1 0,0 1 11 16,-5 5 10-16,4 3 3 0,-1 2 1 0,2 2-3 16,-1 4-4-16,4 1 2 0,1 3 7 15,0 0 1-15,4 1-3 0,2-2-3 0,4-1-11 16,5-3-6-16,2-2 1 0,3-1 1 0,7 0 0 16,1-2-3-16,4-3-9 0,4 0-15 0,2-3-24 15,1-2-33-15,6-1-58 0,1-2-103 16,4 0-148-16,1-6-86 0,-6 1 9 0,-9 2 481 0</inkml:trace>
  <inkml:trace contextRef="#ctx0" brushRef="#br0" timeOffset="538324.2585">24043 8117 0 0,'0'0'0'0,"0"0"0"0,0 0 0 16,0 0 0-16,0 0 0 0,0 0 0 0,0 0 0 16,0 0 0-16,0 0 0 0,0 0 0 15,122-85 0-15,-110 79 0 0,-1-1 0 0,-1 1 0 16,-1 1 0-16,-4 1 27 0,3 0 171 0,-4 0 30 15,1 1 15-15,-2 0 13 0,-3 1-15 0,0 0-29 16,0 1-42-16,0-2-48 0,0 1-35 0,-2-1-29 16,-2 0-9-16,-1-1-3 0,-1-1-8 0,1 0-2 15,-3 1-9-15,0 0-11 0,0-1-8 16,-5 0-8-16,2 1-2 0,-4-1 0 0,-3 0 1 16,0 2 0-16,-2-1-3 0,-1 1-1 15,-3 0 1-15,-4 0 1 0,-3 0 2 0,-3 1 3 16,-4-1 0-16,-3 1-2 0,-1-2 4 0,-6 1-1 15,-1 0 7-15,-2-3 9 0,-3 2 3 0,-3-1 6 16,1 0-1-16,-5 0-2 0,-6 1 1 16,2-2-2-16,-5 2 0 0,-1 0-1 0,-2 0-4 0,-1 1 1 15,1-1 0-15,0 1 4 0,0 0 0 16,2-1 4-16,-2 0 1 0,2 0-3 0,-4-1-1 16,2 2-6-16,-5-1-3 0,1 2-3 0,-3 0 0 15,0 2 0-15,-3 0-2 0,-3 0 2 16,0 0-5-16,-4 3 0 0,-3 2-3 0,0 3-2 15,-6 1 1-15,6 1-2 0,1 2 2 0,1 2 1 16,4 1 0-16,5 1 2 0,3 1 1 0,5 2 0 16,4 1-4-16,5 2-1 0,-3 0 0 15,7 4 0-15,0 3-1 0,5 1 2 0,-1 2-5 16,4 1 0-16,0 0 0 0,6 1-2 0,-1-2 0 16,5 1 1-16,3 2 0 0,3 1 0 15,3-3 0-15,3 0-2 0,4 1-1 0,3-4 1 16,0 2 0-16,4-1 1 0,3-1 1 0,1 2-3 15,2-2-3-15,3 0 3 0,3 0-2 16,3-3 0-16,2 0-1 0,0-1-3 0,3 0 3 0,0 0 0 16,0-2 1-16,0 0-5 0,3-1-1 15,3 1-5-15,4-3 0 0,3 1 8 0,5 0 0 16,6 0 9-16,2 1 6 0,6 1 3 0,6 0 5 16,5 0 0-16,7 0 0 0,3-1-2 0,8-2 0 15,7 0-3-15,2-2-5 0,5 0 8 0,5-2-11 16,6 0 5-16,8-2 2 0,2 0-7 15,8-2 9-15,3-1-1 0,5-2 0 0,2-2-1 16,5-1-1-16,4-4-2 0,8-1-1 0,-1-2 4 16,2 0-4-16,2-5 2 0,-1-3 1 15,1-2-4-15,5-1 4 0,-5-1-2 0,4-3 0 16,-4 1 1-16,1-2-7 0,3 0 0 0,-2-4-1 16,1 1-3-16,-4-3-3 0,-2-4-2 0,-5 0-4 15,-3-6-6-15,-3-1-1 0,-6-2 0 16,-6-5 3-16,-5-1 8 0,-4-4 11 0,-5-4 4 15,-2-3 1-15,-4-2 3 0,-5 0-3 0,-8-1 4 16,1 1 4-16,-5 2 2 0,-6 3 3 0,-3 0-1 16,-4 2-3-16,-6 2 4 0,-2 2 0 0,-8 5 7 15,-2 5 8-15,-8 1 5 0,-8 4 6 0,-5 1 2 16,-5 0-3-16,-5 1-2 0,-6 0-5 16,-3-1-5-16,-6 2-5 0,-9-1-7 0,-6-1-11 15,-10 0-7-15,-10-1 0 0,-8 0-5 0,-9-1 2 16,-10 4 1-16,-9 1-1 0,-12 1 3 15,-6 0-1-15,-14 3-1 0,-11 2 0 0,-7 3 1 16,-12 2-1-16,-8 4-1 0,-11 3-1 0,-9 5-5 16,-9 1 2-16,-7 13-1 0,-5 6-7 0,-11 7-24 15,-5 7-41-15,-4 10-53 0,-4 6-81 16,-2 10-134-16,55-14-375 0,54-13-761 0</inkml:trace>
  <inkml:trace contextRef="#ctx0" brushRef="#br0" timeOffset="541027.7845">24788 9208 0 0,'0'0'0'0,"0"0"0"0,0 0 0 0,0 0 0 15,0 0 0-15,0 0 0 0,0 0 16 0,0 0 55 16,0 0 33-16,0 0 38 0,0 0 29 0,0 0 17 16,-14-69-6-16,8 65-15 0,-3-1-26 0,-2 1-27 15,-4 2-21-15,-2 0-7 0,-3 2-8 0,-2 0-11 16,-3 0-11-16,1 2-13 0,-4 1-10 0,-2 3-1 16,-1 3 1-16,-3-1-3 0,-3 2 5 15,-1 1-3-15,3 2-3 0,-2 2-2 0,4 1-4 16,0 0-1-16,-1 0 0 0,7 1-1 0,0-2-3 15,5 3-4-15,5-2-7 0,3 0-10 0,5-1-3 16,1 1-9-16,6-2-3 0,2 2 1 16,0 0-3-16,9 0 4 0,1 1 5 15,4-4 0-15,4 1 2 0,4-2 8 0,5-1 4 0,4-1-2 16,2-1 2-16,4 1-2 0,2 0-2 16,3-1 5-16,-1 2 1 0,1-1-3 0,0 1-2 15,-2 0 0-15,-1 1 1 0,-4-1 0 0,2 0 1 16,-6 3-4-16,-6-2-1 0,-2-1 0 15,-7 1-1-15,-4-1 3 0,-5-2 0 0,-4 1 4 16,-3-3 15-16,0 1 21 0,-8-1 17 0,-7 2 9 16,-5 0-7-16,-4 2-9 0,-6 0-14 0,-5 3-5 15,0-4-4-15,-3 1-2 0,3 0-2 0,-2-2-8 16,2-1-2-16,0 0-4 0,3-3 1 16,2 0 2-16,5-3-1 0,1-1-3 0,5-1-7 15,3 0-9-15,4-4-9 0,2-2-17 0,2-2-37 16,5-2-55-16,3-1-65 0,0-3-77 0,9-2-62 15,4-4-53-15,3-1-68 0,5-1 7 16,3-2 305-16,1 1 140 0,-6 5 0 0,-3 5 0 0</inkml:trace>
  <inkml:trace contextRef="#ctx0" brushRef="#br0" timeOffset="542211.0411">24741 9374 0 0,'0'0'0'0,"0"0"0"0,0 0 0 16,0 0 186-16,0 0 172 0,129-121-14 15,-117 108-43-15,-2 0-45 0,-1 3-46 0,-2 1-31 16,-3 2-28-16,-2 1-24 0,3 3-17 0,-4 1-16 15,-1 2-21-15,0 0-29 0,0 0-23 0,0 0-26 16,0 0-20-16,0 0 3 0,0 5-3 16,0 5 13-16,0 1 16 0,0 5 1 0,-1 5 4 15,-2 4 4-15,0 4-1 0,-1 4 1 0,-2 5-1 16,1 2-2-16,-1 2 0 0,0-1-3 0,2 3 0 16,1-2-1-16,-2-1-1 0,4-4-1 15,1-2-1-15,0-2-2 0,0-4-1 0,0-1 5 16,0-3-1-16,5-3-1 0,-2-3-1 0,1-2-4 15,1-5 1-15,0-4-3 0,3-2-2 0,-2-3-5 16,-1-3-7-16,4 0-4 0,0-2-6 16,1-8-8-16,1-4-12 0,3-6-15 0,0-4-15 15,0-3-5-15,-2-4 0 0,-1-4 7 0,2 1 15 16,-2-3 18-16,-1 2 15 0,1-1 14 16,-1 1 10-16,0 4 10 0,1 3 8 0,0 4 6 15,1 2 4-15,1 4-4 0,-1 5-5 0,0 0-1 16,-1 4-4-16,-1 0-3 0,0 4-1 0,-2 3-1 15,-3 1 0-15,1-1 6 0,-2 2 1 0,-3 0 1 16,1 0 5-16,-2 3 7 0,0-1 12 16,-3 2 11-16,-1 2 8 0,-4 1-2 0,-2 3-8 15,-3 1-11-15,-3 0-12 0,-2 1-5 0,1 0-4 16,-1 3-4-16,0-3 0 0,4 1-7 16,0-1-2-16,1 1 2 0,4-4-5 0,4 2 4 15,-1-3-8-15,5 1-5 0,1-2-6 0,0 1-8 16,0-1 4-16,6 0 6 0,-1 0 10 0,5-1 10 15,1-1 6-15,-1 0 2 0,3-2 2 16,2-2 2-16,0-1 4 0,2 0 3 0,1-3-2 16,1-4-1-16,1-1-2 0,-2-1-2 0,4-2 0 15,-3 0-2-15,-2 1-5 0,2 1 1 0,-5 0-2 16,0 2 4-16,-3 3-3 0,-1 0-4 16,-1 3-2-16,-3-1-6 0,0 2 2 0,-2 0 0 15,1 0 0-15,-2 2 1 0,1 2-3 0,0 1 0 16,-2 0-1-16,1 3 2 0,1 2 2 0,-1-1 0 15,-2 4 1-15,2 0-2 0,1 2 3 16,-2 0 2-16,2 0 0 0,-1 0 2 0,0-2-5 0,0 0-1 16,2-1-1-16,-2-3-1 0,3-1 5 15,-2-1-3-15,2-2 2 0,-1-1-4 0,0-2 5 16,1-2 5-16,1 0 4 0,2 0 8 0,2-6-5 16,1-4-3-16,5-3-6 0,2-4-5 15,-1-3-3-15,3-5-8 0,2-4-4 0,-2-5-5 16,2-3-6-16,1-5 0 0,1-3-1 0,-3-2 7 15,-1-1 8-15,-2 0 8 0,-3 1 8 0,-3 3 4 16,-3 3 6-16,-2 2 10 0,-2 3 7 0,-4 5 5 16,2 4 4-16,-3 3-1 0,0 6-7 15,-1 4-3-15,0 5-10 0,0 3-9 0,0 4-10 16,0 2-19-16,0 0-19 0,0 0-19 0,-1 5 3 16,0 4 9-16,-4 5 19 0,1 6 20 15,-4 5 3-15,0 4 5 0,-5 3-4 0,2 5 0 16,-6 2-2-16,2 3 1 0,-4 1 4 0,0 1 2 15,2 0 0-15,2-2 1 0,1-1-8 16,3-4 1-16,6-5-3 0,2-2 1 0,3-4 4 0,0 0-2 16,1-2 0-16,5-5-2 0,1 1 2 15,2-2 3-15,2-3 2 0,0-3 0 0,-1-1-2 16,4-4 2-16,0-2 1 0,-1-3 6 0,2-2 3 16,-1 0 1-16,2-2 2 0,-1-5-4 0,2-4 4 15,0-5-2-15,0 1 0 0,2-4 0 16,-2-1-6-16,-2 1 0 0,1-4-1 0,-2-1-1 15,-1 0-3-15,-1-4-4 0,1-2 0 0,-3-2-3 16,0-3 6-16,-3-1 4 0,1-4 1 0,1 0 3 16,-1-2-5-16,0 0-1 0,-2-2-1 15,4 1-3-15,-3 3 4 0,0 1 0 0,-1 5 0 0,-1 6-1 16,-1 6 7-16,-1 6 8 0,0 5 3 16,-2 5 0-16,-1 3-22 0,0 3-26 15,0 0-31-15,0 4-2 0,0 6 10 0,0 2 20 16,-1 11 28-16,-2 4 5 0,-1 8 5 0,-2 3 1 15,0 4 0-15,0 3 0 0,0 1-6 0,0 1-1 16,-2 1 0-16,3-1-3 0,-2-1 6 0,4 0-3 16,0-2 0-16,2-3-3 0,1-3-3 0,0-2 1 15,4-2-4-15,1-4-6 0,1-2-23 16,1-1-41-16,0-4-66 0,-1 1-102 0,-1-7-178 16,-1-4-286-16,-2-6-415 0</inkml:trace>
  <inkml:trace contextRef="#ctx0" brushRef="#br0" timeOffset="542426.504">25345 9135 1256 0,'0'0'947'0,"0"0"-965"15,0 0-26-15,0 0-56 0,0 0-31 0,0 0-60 16,0 0-49-16,0 0-23 0,0 0-38 0,0 0-5 16,0 0-27-16,122-60 57 0,-109 66 276 0,-3-3 0 15</inkml:trace>
  <inkml:trace contextRef="#ctx0" brushRef="#br0" timeOffset="543247.8061">26167 9525 901 0,'0'0'607'16,"0"0"-664"-16,0 0 15 0,0 0 33 0,0 0 25 16,0 0 35-16,0 0 0 0,0 0 3 0,0 0-11 15,0 0-4-15,129 51-5 0,-106-47-6 0,1-3-3 16,0-1-3-16,-3 0-3 0,-1-1 1 15,0-4 4-15,-2-2 2 0,-1-1 7 0,-1-3 10 16,-2-1 5-16,0 1 5 0,-4-2 4 0,0 0-1 16,-2 1 1-16,-3-2 0 0,-1 0 0 0,-2 1 1 15,-2 4 0-15,0-1-5 0,0 2-8 0,-6 2-8 16,1 0-14-16,-3 3-7 0,0 1-13 16,0 0-8-16,-3 2-7 0,2 0-5 0,-2 5 3 15,-1 3-2-15,-2 3 2 0,-2 3 4 0,2 2 0 16,-2 1 2-16,3 4 1 0,1 0-1 0,0 0-3 15,4 1 0-15,2-1-2 0,2 0 0 16,2-1 2-16,2 0 0 0,0-2 4 0,1 0-1 16,4 2 2-16,5-3 1 0,3 2-2 0,2-3-5 15,4 0-6-15,2-1-6 0,3-4-9 16,3 0-11-16,1-4-7 0,0-4 0 0,3-2 9 16,2-1 10-16,2-1 11 0,0-4 4 0,1-4 2 15,1-1 7-15,-2-1 1 0,-2-4 1 16,0 0 2-16,-3 2 2 0,-3-2 10 0,-4 0 5 15,-1-1 9-15,-5-2 5 0,-2-1 7 0,-1 1 11 16,-5-1 11-16,-3 2 19 0,-2 2 9 0,-4 1 0 16,0 1-5-16,-5 4-22 0,-3 0-19 0,-3 2-16 15,-1 1-9-15,-2 2-6 0,-1 1-4 16,0 2-1-16,-5 1-5 0,2 4 0 0,-1 4-2 16,-1 3-3-16,2 2-1 0,0 3-5 0,-1 1 2 15,5 3 0-15,0-1 1 0,2 3 0 16,3-1-1-16,3-1-4 0,0 0 0 0,6-3 1 0,0 0-2 15,1-3 4-15,8 1 0 0,0-4-1 16,1-2-1-16,2-2 0 0,2-2 0 0,2-4-5 16,0-1 1-16,3 0-1 0,3-7-1 0,1-5 4 15,3-1 2-15,1-7 3 0,1-1 4 16,-4-5 4-16,3-4 3 0,-4-2 1 0,1-3-7 16,-2-7-5-16,-2-1-4 0,-2-5 8 0,-2 1 7 15,-5-4 12-15,-1 1 16 0,-4 0 15 0,-2 3 27 16,-4 7 26-16,0 5 14 0,0 5-1 15,-6 9-17-15,1 8-22 0,2 4-31 0,0 6-35 16,0 3-46-16,2 3-12 0,-3 10 0 0,-1 5 13 16,-1 5 34-16,0 7 1 0,-2 5 1 0,3 4 1 15,0 2-2-15,3 6 5 0,-2 0 0 0,0 3 2 16,2 0 2-16,-1 2-4 0,1-2-2 0,-1 1-9 16,2-4-15-16,1 2-24 0,0-5-22 15,4-1-28-15,3-6-28 0,6-1-24 16,1-6-47-16,2-3-67 0,1-4-117 0,-1-6-154 15,-4-9-175-15</inkml:trace>
  <inkml:trace contextRef="#ctx0" brushRef="#br0" timeOffset="543696.2641">27971 9300 3019 0,'0'0'-40'0,"0"0"-43"0,0 0-5 16,0 0 9-16,0 0 23 0,0 0 49 0,0 0 5 16,1 126 2-16,3-85 1 0,1 4 1 0,-3 0-2 15,0 0-1-15,0-2 5 0,-2 0-6 16,0 0 3-16,0-1 3 0,-4-3-5 0,-3-1 6 0,2-3-2 16,-1-4-2-16,4-5 2 0,0-7-3 15,0-4-2-15,2-6 1 0,0-4 3 16,0-2 9-16,0-3 23 0,0 0 22 0,0-1 6 15,0-8-10-15,0-7-34 0,0-7-34 0,0-10-20 16,0-7-10-16,0-7 6 0,0-6 5 0,-1-6 3 16,-2-3 5-16,2-1 4 0,0-3 7 0,1 2 7 15,0 0 8-15,0 4 3 0,0 5-1 16,4 6 2-16,2 8-8 0,2 5-6 0,3 6-11 16,0 9-26-16,-1 7-23 0,5 3-27 0,0 6-14 15,1 5-7-15,1 1 15 0,3 9 24 0,0 2 17 16,-1 5 27-16,-1 4 10 0,-5 2 9 0,-1 1 9 15,-3 3 3-15,-2-1 4 0,-5 2 2 16,-2 1-7-16,-2-1 7 0,-7-1 3 0,-5 1-6 16,-1-2-2-16,-6 2-18 0,0-2-30 0,-4 1-41 15,0-3-93-15,2 1-90 0,1-6-38 0,5-3-55 16,6-4 16-16,2-5 209 0</inkml:trace>
  <inkml:trace contextRef="#ctx0" brushRef="#br0" timeOffset="546626.3907">28371 9457 2359 0,'0'0'197'0,"0"0"-288"0,0 0-5 0,0 0 21 16,0 0 33-16,0 0 34 0,0 0-9 0,0 0-18 15,0 0-22-15,120 49-9 0,-94-47-9 16,-1-2 8-16,0 0 8 0,-5-3 12 0,0-4 23 15,-4-1 18-15,-4-2 23 0,-2-2 16 16,-2 0 14-16,-2-2 7 0,-2 0 3 0,-4 0 1 16,0 1-7-16,-2 2-5 0,-6 1-6 0,-1 2-5 15,-2 1-5-15,-1 2-4 0,-4 3 4 0,1 2-5 16,-3 0-8-16,-3 2 1 0,-1 6-9 16,-5 4 1-16,3 2 2 0,-4 3-2 0,0 3 2 15,4 0 3-15,-1 1-4 0,2 2-5 0,2 1-2 16,4 1-5-16,2 0-2 0,0 1 2 0,5-1-4 15,3-1-1-15,1-1-2 0,5-4-4 16,1 0 1-16,1-3 1 0,7-1-1 0,2 0 2 16,3-2 3-16,3 1 1 0,1-6 1 0,2 0 6 15,3-3-2-15,3-3 3 0,2-2 0 0,0-1-2 16,1-7 0-16,2-3-6 0,-1-5-2 16,0-2 0-16,-1-3 0 0,0-4-5 0,0-4-7 15,-2-3 1-15,-2-1 2 0,-4-2 14 16,-3 0 17-16,-4 2 7 0,-2 3 19 0,-5 1 12 0,-1 5 2 15,-1 3 0-15,-1 5-10 0,0 4-14 16,-1 4-12-16,4 2-16 0,-3 4-20 0,2 1-16 16,1 1-4-16,3 0 3 0,1 2 11 0,1 5 7 15,2 0 6-15,2 2 4 0,-3 1-1 0,5 1 3 16,-4 0-1-16,2 2 1 0,0-1 0 0,0 0 3 16,-1 0 0-16,-1 2-4 0,-3-1 0 15,0 0-3-15,0 1-1 0,-5 2 6 0,0 0-2 16,-4 0 3-16,2 2 4 0,-3 1 2 0,0 0 1 15,0 2 1-15,0-1-1 0,3 0-4 16,-1-1 2-16,1-3-1 0,6-2 0 0,-1-3 2 16,1-2 1-16,2-4 2 0,0-3 8 0,1-2 5 15,6 0 6-15,0-3 2 0,4-6-2 0,1-1-7 16,-1-3-4-16,3-5-2 0,0-2-6 16,3-3-2-16,1-4-9 0,0-4-6 0,2-2-5 15,0-2 0-15,0-2 8 0,-2 0 3 0,-3 2 10 16,-3 0 7-16,-7 6 7 0,-5 1 8 0,-2 6 2 15,-8 0 9-15,-1 5-4 0,-1 5 0 0,-6 1-3 16,0 2-14-16,-1 4-2 0,-1 1-13 16,-1 3-7-16,-1 1-4 0,0 3-8 0,-3 6 1 15,2 2-2-15,2 3 4 0,1 3-2 0,3 4 2 16,0 0 1-16,5 3 0 0,1-2 7 0,2 4 0 16,6-2 2-16,2 1 3 0,6 0-3 15,-2-1 4-15,6-1-1 0,1 0 1 0,-1 0 2 16,4-1-2-16,1 1 2 0,-2 0-5 15,-3-1-1-15,0-1 1 0,0 0 0 0,-8-1 1 16,1-2-2-16,-6 0-2 0,-1-2-3 0,-6-3-2 16,0 0 2-16,-8-1 4 0,-5 0 6 0,-4 1 2 15,-4-3 1-15,-3-1 1 0,-4-2-1 0,-1-2 6 16,-1-1 0-16,2-4 0 0,3 0 6 16,-1-4-2-16,4-4 2 0,4-2-1 0,4 0-8 15,2-3-8-15,2-1-9 0,3 0-15 0,6-1-21 16,1-3-26-16,1 0-41 0,10 0-44 0,4-2-30 15,4-3-30-15,5 2-36 0,2-1-34 0,5 0-32 16,2 1 12-16,1 1 62 0,5 1 85 16,-1 1 82-16,-2 0 51 0,3 2 23 0,2 1 15 0,-3 1 14 15,-1 3 23-15,-1-1 33 0,-5 4 37 16,-3 2 31-16,-8 5 14 0,-7 0-12 0,-4 1-29 16,-7 0-25-16,-2 1-12 0,0 3 4 15,-2 1 20-15,-7 4 5 0,-1 2-9 0,-3 2-15 16,-5 2-25-16,0 1-24 0,2 2-6 0,-2 3 5 15,0 0-2-15,-1-2 2 0,6 1-9 0,-1-5-18 16,4-3-7-16,3-1 0 0,-1-3 0 0,6-2 5 16,1-3 1-16,0 0 1 0,1-3 9 15,0 0 8-15,0 0 17 0,3 0 10 16,2-1-5-16,1-6-8 0,3-4-17 0,1-1-12 0,5-1-4 16,0-3-2-16,2-3 0 0,-3-2-2 15,5 0 0-15,-2-1 2 0,-2-2-1 0,2 4 2 16,-4-1-4-16,-1 5-8 0,3 1-1 0,-4 6-7 15,2 2-1-15,-2 5 2 0,-1 2-3 0,3 0 4 16,2 6 3-16,-2 5-2 0,3 0 6 16,-2 2 0-16,0 1 0 0,-1 2 5 0,-1 1-2 15,-3 1 0-15,-4 0-1 0,3 0-1 0,-4 0 2 16,0-2 0-16,-2-1 2 0,-2 0-1 0,0-3-2 16,0-1 0-16,0-2-1 0,0-2 4 0,0-2-1 15,0-1-2-15,1-1 3 0,0-2-3 0,1 1 7 16,0-2 11-16,-2 0 10 0,1 0 17 15,0 0 7-15,1-3-5 0,0-2-13 16,6-3-11-16,0-4-15 0,0 0-2 0,2-5-1 0,1-1-9 16,1-2 1-16,0-1-1 0,-1-2 0 15,0 2 7-15,0 4-3 0,-2 2 1 0,-1 4-4 16,-1 3-2-16,-2 4-4 0,2 1-7 0,-2 3-1 16,3 0-5-16,1 2 3 0,2 3 6 0,-1 2 0 15,0 1 5-15,0 4-3 0,-2 1 1 16,0 2 0-16,-4 1 0 0,2 0 6 0,-3 0 0 15,-1 1 3-15,-2-1 0 0,1-1-3 0,3-1 2 16,-1-2 0-16,-1 0 2 0,4-1-1 16,-2-3 0-16,3 0-2 0,-3-2 0 0,4 0 4 15,0-2 3-15,2-2 4 0,0 0 1 0,0-2 0 16,3 0 3-16,-1 0 0 0,5-4 4 16,-4-2-5-16,5-2-4 0,-4-2-2 0,4-1-8 0,-2-2 5 15,0 1 0-15,0-2 1 0,-2 1 3 0,1 0-5 16,-1 0-3-16,-2 1-1 0,3 2 0 15,-4 1-1-15,-1 1-3 0,0 3 0 0,-3 1-5 16,1 1 6-16,0-1 3 0,-1 1 0 16,-3 2 4-16,-3 0-6 0,1 0 0 0,1 1-3 15,-2 0 2-15,-1 0 4 0,1 0 1 0,-1 0 3 16,0 0 3-16,0 0-4 0,0 0 2 0,0 0-1 16,0 0 0-16,0 0-3 0,0 0-2 0,0 0-3 15,0 0-1-15,0 0 3 0,0 0-2 16,0 0 1-16,0 0-4 0,0 0 2 0,0 0 2 15,0 0 2-15,0 0 4 0,0 0-4 0,0 0 0 16,0 0-1-16,0 0 0 0,0 0 6 0,0 0 0 16,0 0 2-16,0 0-3 0,0 0 1 15,0 0 3-15,0 0 2 0,0 0 6 0,0 0-6 16,0 0-1-16,0 0-3 0,0 0-5 0,0 0 5 16,0 0-2-16,0 0 2 0,0 0-3 0,0 0-6 15,0 0 1-15,0 0-3 0,0 0 1 0,0 0-1 16,0 0-1-16,0 0 0 0,0 0 0 15,0 0 6-15,0 0 3 0,0 0 1 0,0 0 5 16,0 0-3-16,0 0 4 0,0 0 6 16,0 0 9-16,0 0 2 0,0 0 1 0,0 0-1 0,0 0-6 15,0 0 2-15,0-1-3 0,0 1-3 0,0 0-1 16,0-2-6-16,0 1-4 0,0-1-6 16,1 0 1-16,1-2-3 0,-2 1 1 0,1 0 2 15,0 1-4-15,2 0 4 0,-3 0 2 0,1 1 2 16,-1 1 0-16,1-1-5 0,-1-1-1 15,1 0-2-15,0 1 2 0,0-3 2 0,-1 2-2 16,2 0-1-16,2-1-2 0,-2 1 1 0,-1 0 0 16,0 1-2-16,-1 1-1 0,1 0-14 15,-1 0-12-15,0 0-16 0,0 0-11 0,0 1 14 16,0 6 10-16,0 2 16 0,1 2 9 0,-1 4 1 16,0 4 5-16,0 1 5 0,-1 2 6 0,-2 2-2 15,-4-1-1-15,5 2-1 0,-2-3-2 16,-1 1 4-16,1-4-2 0,-1-2 0 0,4-1-3 15,0-4-1-15,0 0 2 0,1-4 1 0,0-2 3 16,0-3-2-16,0-1 1 0,0-2 8 16,0 0 10-16,0 0 15 0,0 0 14 0,1-1 4 15,0-4-18-15,5-5-12 0,-2-5-16 0,5-2-16 16,1-3 7-16,-1-2-6 0,1-1-7 0,1-1-2 16,-1-2-3-16,0-1 3 0,0 2 5 0,-1 2 5 15,1 2 0-15,-2 1-2 0,0 7-3 0,0 1-4 16,0 4-7-16,-1 5-6 0,0-1-8 15,1 4-4-15,1 0-3 0,1 0 8 0,0 0 6 16,0 4 3-16,0 4 5 0,-2 0 0 0,-3 1 4 16,3 1 5-16,-2 1 7 0,0 0 1 0,-1 0 1 15,0 2 0-15,0-1-2 0,0-1 3 16,1 1 1-16,-1 0 2 0,4-2 2 0,-1-2-3 16,3 0 0-16,0-1-3 0,1-3 2 0,4-1-1 15,-2-3-2-15,5 0 0 0,-1 0-7 16,1-3 3-16,-2-5 2 0,2 0 0 0,0-2 2 15,-1-1 0-15,-3-2-4 0,1 0 0 0,-3-1-2 16,-2-2 1-16,-2 0 3 0,-1 0 5 0,-6 0 3 16,0 2 9-16,-2 1 19 0,0 4 16 15,-2 1 10-15,-1 2-8 0,-3 4-21 0,1 1-22 0,-2 1-22 16,-3 0-1-16,1 6 0 0,-3 2 7 16,-1 2 4-16,-2 3 3 0,3 3 2 0,0 0-3 15,1 1 5-15,0 3-6 0,1-2 1 0,1 2-1 16,1 0-1-16,4-2 2 0,0-3-5 0,4 1 1 15,0-4-3-15,1 1 4 0,6-2 3 16,0-1 3-16,2-2 3 0,2-1-2 0,2-2 1 16,1-1 1-16,4-2 0 0,4-2-3 0,5 0-10 15,2-6-17-15,3-3-21 0,0-3-13 0,4-4-9 16,-2-4-19-16,-1-3-3 0,2-5-9 16,-3-3-6-16,-2-4 10 0,-2-2 3 0,-3-5 2 15,-2 1 20-15,-3-5 20 0,-1 0 32 0,-3-1 53 16,-6 2 59-16,-4 2 44 0,0 4 62 0,-4 3 24 15,-2 5-12-15,0 6-27 0,0 6-60 16,-1 8-44-16,-1 4-37 0,0 4-33 0,-1 3-42 16,1 0-28-16,-1 7-3 0,-5 4 10 0,-3 5 34 15,-1 5 18-15,-4 2 4 0,2 1 1 16,-3 4-2-16,2 1 2 0,-3 0 2 0,0 5 1 16,3-2 3-16,0 3-7 0,4-3 0 0,3-1-4 15,6-2 1-15,2-1 3 0,0-2-3 0,2-1 2 16,6-1-7-16,3-1 3 0,-1 0 5 0,6-2 3 15,-1-1 5-15,5-3 3 0,0-3-2 0,1-3 1 16,5-4 3-16,-2-3 1 0,4-4-1 16,-4-3 3-16,4-8-8 0,0-3-8 0,-1-6-11 15,1-6-21-15,2-3-14 0,0-4-9 0,-1-4 5 16,-1-1 15-16,-3-1 17 0,-5 2 20 16,0 1 18-16,-5 5 20 0,-2 2 12 0,-5 7 9 15,-3 3-7-15,1 4-8 0,-3 5-3 0,-1 3-6 16,-2 2-6-16,0 2-14 0,0 3-20 0,0 0-19 15,0 0-18-15,0 0-14 0,0 2 7 16,0 3 10-16,0 2 16 0,-4 2 17 0,0 3 4 16,0 5 5-16,0 1-1 0,-3 3 0 0,-1 2 0 15,0 1 3-15,1 1 1 0,-2 2 1 16,1 0 1-16,-2 4-5 0,2-2-3 0,3 2-1 16,-2 4 1-16,2-1 2 0,0 4 0 0,4 0 0 15,0 1-1-15,0 1 1 0,1 1-2 16,0 1-21-16,1-2-68 0,1 0-166 0,3-10-474 0,-3-10-790 15</inkml:trace>
  <inkml:trace contextRef="#ctx0" brushRef="#br0" timeOffset="555951.8838">5388 18331 0 0,'0'0'0'0,"0"0"0"0,0 0 0 0,0 0 0 16,0 0 0-16,0 0 0 0,0 0 0 15,0 0 0-15,0 0 0 0,0 0 0 0,0 0 0 16,0 0 0-16,2-7 97 0,-2 7 0 0,0-1 8 16,0 0-6-16,0 0-12 0,0 0 13 0,0 1-27 15,0-1-4-15,-2 1-20 0,2 0-15 16,0 0-8-16,0 0-9 0,0 0 10 0,0 0-12 16,0 0 1-16,0 0-12 0,0 0-13 0,0 0 11 15,0 0-10-15,0 0 8 0,0 0-3 16,0 0-11-16,0 0 10 0,0 0-3 0,0 0 11 15,0 0 7-15,0 0 7 0,0 0-1 0,0 0-8 16,0 0 23-16,0 0-13 0,0 0 17 0,0 0 0 16,0 0-10-16,0 0 18 0,0 0-3 0,0 0 22 15,0 0 4-15,0 0 2 0,0 0-3 0,0 1-24 16,0-1-5-16,0 0-30 0,0 0 6 16,0 0-5-16,0 0-23 0,0 0 17 0,0 0-17 15,0 0 11-15,0 1 6 0,0-1-3 0,-1 0-1 16,1 1-9-16,0 0 10 0,-1 0-1 0,-2 2 6 15,1 1 13-15,-1 0-14 0,-3 2 8 16,3 1 0-16,-4 0-3 0,2-1 10 0,-1 1-4 16,1 1 0-16,0-3-10 0,4-3 0 0,0 0 8 15,1-2 6-15,0 0 5 0,-4 6-17 16,1 0-14-16,1 0-10 0,1 0-4 0,1-6 19 16,-2 6-6-16,1 0 0 0,0-1-5 0,1 0-6 15,0-5 4-15,0 6 5 0,0 1 13 16,0 0-5-16,0 0 6 0,0-7-14 0,5 6 0 15,-2 1 8-15,3 0-10 0,-3-1 14 0,6 0-15 16,-3 0-5-16,0 0 3 0,11 4 2 0,-10-5 20 16,7 4-8-16,-1-2 3 0,-1 1-8 0,1-1-15 15,0 1 18-15,-1 0-12 0,2 1 8 0,0-1-2 16,-2 2-16-16,0-2 10 0,-5-3-6 16,6 6 18-16,-5-4 0 0,-2 0 4 0,7 6 0 15,-10-6-7-15,3 0 19 0,-3 7-11 16,-2-6 14-16,-1-1-8 0,0 9-25 0,-2-8 11 0,-2 0-13 15,-10 8 17-15,7-8 12 0,-9 6 67 16,-2 0-8-16,2-4-18 0,-1 2-10 0,-3-2-74 16,2 0 9-16,0 1-30 0,-1-2-24 0,0-2-28 15,1 0-59-15,-1-3-12 0,1 1-22 16,4-3-67-16,-4 1-48 0,7-3 223 0,-4 0 92 16,9 0 0-16</inkml:trace>
  <inkml:trace contextRef="#ctx0" brushRef="#br0" timeOffset="556305.2496">5269 18405 0 0,'0'0'0'0,"0"0"0"0,0 0 0 16,0 0 0-16,0 0 0 0,0 0 0 0,0 0 0 0,0 0 0 15,0 0 0-15,0 0 0 0,0 0 0 0,0 0 131 16,0 0 110-16,0 0-25 0,21-34-18 16,-20 34-29-16,2-2-20 0,-2 2-26 0,2-1-20 15,-1 0-28-15,2 0-14 0,1-2 9 0,2 1-6 16,0-1 3-16,1-1-16 0,2-1-24 16,4 0-10-16,0-2-5 0,0 1 14 0,4-1-5 15,-1 0 5-15,3 0-14 0,-1 1-17 0,2-1 14 16,1 0-8-16,1 0 8 0,-2 0-3 0,-1 2-10 15,0 0 2-15,1 0-3 0,-1 2 6 16,-4 0-16-16,0 1-18 0,-2 1-39 0,0 0-57 16,-3 1-45-16,-1 0-83 0,0 0-59 0,-3 2-115 15,-1 3-11-15,1-1 442 0,-6-1 0 0</inkml:trace>
  <inkml:trace contextRef="#ctx0" brushRef="#br0" timeOffset="556742.8295">5768 18715 309 0,'0'0'72'15,"0"0"39"-15,0 0 25 0,0 0 1 0,0 0 29 16,0 0 22-16,0 0 46 0,0 0 8 0,0 0-11 15,0 0-26-15,0 0-53 0,0 0-27 0,0 0-36 16,0 0-13-16,0 0-7 0,2-2-28 16,4-3-21-16,-4 0-28 0,0-1-2 0,-2 6 2 15,0 0 21-15,0 0 1 0,0 0-15 16,0 0 1-16,0 0-21 0,0 0 11 0,0 0-6 16,0 0-38-16,0 0-30 0,0 0-77 0,0 0-77 15,0 0-92-15,2-6-104 0,-1 0-142 0,0 0-103 16,1 0 679-16</inkml:trace>
  <inkml:trace contextRef="#ctx0" brushRef="#br0" timeOffset="557868.0308">7249 18290 0 0,'0'0'0'16,"0"0"0"-16,0 0 0 0,0 0 0 0,0 0 0 16,0 0 0-16,0 0 0 0,0 0 142 0,0 0 52 15,0 0 27-15,0 0-18 0,0 0-32 16,0 0-53-16,0 0-16 0,0-7-25 0,0 7-25 16,0 0-7-16,0 0-31 0,0 1 3 0,0 0-13 15,0 1-6-15,0-1 9 0,0 1-8 0,0 0 18 16,1 3-4-16,-1 0 11 0,0 1 16 0,0 2-7 15,0 3 6-15,0 2-25 0,0-3-7 16,0-4-10-16,0 6 18 0,0-4 5 0,0 4-14 16,0 3 5-16,0-1-28 0,0 0-5 15,0 2 16-15,0 0-3 0,0 1 9 0,-1 1-12 16,1 1-21-16,-1-1-3 0,1 2-19 0,-1-1-6 16,1 2-32-16,-1 0-39 0,1 0-59 0,-3-2-68 15,2-1-33-15,1 0-90 0,-2-2 382 0,2 0 0 16,-1-9 0-16</inkml:trace>
  <inkml:trace contextRef="#ctx0" brushRef="#br0" timeOffset="558708.3383">7078 18456 0 0,'0'0'0'0,"0"0"0"0,0 0 0 0,0 0 0 16,0 0 0-16,0 0 0 0,0 0 0 0,0 0 0 15,0 0 0-15,0 0 197 16,0 0 24-16,0 0 1 0,0 0-32 0,0 0-24 0,-30-53-7 16,28 49-20-16,0 0 3 0,0-1-21 0,-1 2-17 15,2-3-31-15,1 1-20 0,0-2-8 16,0 1-20-16,0-1-1 0,0 1-2 0,0-1-14 15,0-2 13-15,0 1-8 0,2-1 15 0,2 0-1 16,-2 2-4-16,0-3-4 0,4 2-17 0,-3-1 12 16,2-2-9-16,0 2 11 0,4 0 2 0,-4-1-18 15,3 1 2-15,1-2-4 0,2 2 1 0,-2 0 7 16,1 0 1-16,2 1-12 0,0 0-6 0,4-1 11 16,-4 2-12-16,4 0 8 0,-2 1-6 15,1 1-17-15,0 1 7 0,2 1-4 16,-3 1 6-16,-2 1 4 0,4 1-4 0,-4 0-4 0,0 0-13 15,-1 3 7-15,-2 1-1 0,1 2 8 16,-3 0 0-16,-3 2-19 0,1 0 10 0,-4 3-5 16,-1-1 17-16,0 3 16 0,0-1-11 0,-6 2 13 15,2 1-4-15,-4 0-3 0,-2 1 3 0,0-1-2 16,0-1 15-16,0-1-14 0,1-1 4 16,2 0-13-16,0 0-1 0,-1-3 17 0,4-2-14 15,-1-1 13-15,3-1-21 0,1 0-6 0,0-1 8 16,1 0-3-16,0-3 17 0,0 3 2 15,0-1 6-15,3 0 2 0,0 1-11 0,4-1 11 16,2 2-18-16,-1 0 7 0,-3-2-2 0,1 0-8 16,-4-3 47-16,7 3-19 0,-4 1 13 0,2-1-4 15,5 4-36-15,-3-1 6 0,-2-3-16 0,5 6 10 16,-3-4-15-16,-4 1 16 0,9 7 0 16,-9-6-7-16,3 0 19 0,4 9-13 0,-5-8 12 15,2 7-1-15,-3 0 21 0,0-3-14 0,-4 1-7 16,-1 1 17-16,0 0-16 0,-1-2 16 0,0 2-1 15,-3 0-18-15,-1 0 8 0,-4-2-4 16,-1 2 22-16,-1-1 12 0,0-1-13 0,-2-1 2 16,0 1-23-16,-4-1 5 0,4 0-5 0,-5-3 48 15,5-1-27-15,-2-1-56 0,-3 0-41 0,5-1-123 16,-4-1-35-16,4-1-76 0,1-1-180 16,4-2 206-16,3 0 285 0</inkml:trace>
  <inkml:trace contextRef="#ctx0" brushRef="#br0" timeOffset="560437.103">7526 18456 713 0,'0'0'-10'0,"0"0"-46"16,0 0-36-16,0 0-1 0,0 0 14 15,0 0 86-15,0 0 71 0,0 0 29 0,0 0 19 16,0 0-26-16,0 0-11 0,0 0-20 0,0 0-4 16,0 0 2-16,30-19-22 0,-21 19-1 0,-2 0-20 15,6 0 1-15,-5 0-3 0,-3 0-25 0,10 5 4 16,-9-2-14-16,2 1 8 0,8 5 6 0,-10-3-2 16,3 0-2-16,7 6-12 0,-10-4 14 15,9 6-3-15,-4 0 19 0,-3-3 2 0,2 2-5 16,-5 1-9-16,3-1-19 0,-5 1 11 0,4-2-4 15,-5 1 12-15,1 0 14 0,1-2-24 16,-2 2 23-16,-2-8-3 0,0 8 11 0,0-6 18 16,0 0-26-16,0 1 27 0,0-2-11 0,0 0 4 15,-1 0 9-15,0-1-28 0,1-5-8 0,0 0-29 16,0 0-14-16,0 0-18 0,0 0 3 16,0 0 34-16,-4-2-14 0,2-4 24 0,1 0-14 15,1-9-13-15,0 7 23 0,1-7-13 0,6 1 4 16,0 1-9-16,-1 0-8 0,5-2 7 15,-1 1 17-15,4-2 16 0,3-4-6 0,7 1-11 0,4-8-62 16,6 3-44-16,0-1 2 0,4 4-15 16,-5 3 39-16,0 3 2 0,-4 3-48 15,-2 3-40-15,-4 4-3 0,-1 0 181 0,-1 2 0 0,2 1 0 16,-5-1 0-16,0 3 0 0,1 0 0 16,-6 0 0-16,4 0 0 0,-5 0 0 0,-1 0 0 15,3 0 0-15,-4 0 0 0,-3 0 0 0,1 2 0 16,0-1 0-16,-4-1 0 0,1 1 0 0,-3-1 0 15,-1 0 163-15,0 1 122 0,-1-1-38 0,1 0-57 16,-1 1-16-16,0-1-16 0,0 0 11 16,0 0-4-16,0 0-34 0,0 0-47 0,-2 0-53 15,0 0-17-15,-4 0-17 0,2 0 14 0,-4 0 4 16,-2 2-8-16,0 0 10 0,0 1-9 16,-2-2-1-16,3 2 2 0,1-1-3 0,6-1 9 15,-7 3-21-15,3 0 4 0,-2 0-11 0,-9 6-5 16,12-4 12-16,-3 0-22 0,-10 6 11 0,10-4-17 15,-4 5 10-15,-2 1 12 0,3 0-6 0,1-2 8 16,-4 3-19-16,3 1-7 0,1-2-5 16,-1 1 3-16,3-1 9 0,1 1-16 0,0-2 17 15,-1 1-14-15,7-7-4 0,-3 7 30 0,3-6-11 16,-3 1 17-16,4 3-2 0,0-5-2 0,0-1 20 16,0-1 7-16,0-5 29 0,6 4-12 15,-1 1 6-15,2-2-16 0,5 1-5 0,-4-4 20 16,-4 0-22-16,12-4 13 0,-8 1-11 15,-2-2-15-15,12-6 7 0,-9 5 0 0,3-5 11 0,5-1-3 16,-6 3 5-16,1-2-19 0,-6 5-16 0,6-7 2 16,-6 6-23-16,1 1 14 0,2-1-17 15,-3 0-10-15,-1 1 18 0,4-1-1 0,-2 2 34 16,-7 5 9-16,0 0-2 0,0 0-12 0,0 0-23 16,0 0 15-16,4 1-13 0,-1 5 12 0,3 0 7 15,-3 7-29-15,-3-6 18 0,0-2-7 16,4 8 15-16,-3-6 16 0,0-1-3 0,1 7 2 15,-1-7-10-15,-1-1 20 0,1 1 6 0,-1-6 27 16,0 0 22-16,4 6 9 0,-1-1 2 16,-2 1-18-16,2 0-2 0,-3-6-20 0,0 0 0 0,0 0-5 15,7 0-16-15,0-5 1 0,-3 0-10 16,6-6 4-16,-4 6 4 0,-3-2-20 16,7-5 3-16,-6 4-27 0,3 1-1 0,3-7 7 15,-1 8-10-15,-5-1 2 0,11-6-23 0,-6 7-4 16,-4 0 7-16,11-4 7 0,-11 6 15 0,4 1-3 15,3-2 0-15,-4 5-4 0,0-1 5 0,-3 1 17 16,2 0-7-16,1 2 21 0,-3 2-16 0,4 1-14 16,-3 1 6-16,-3 0-4 0,3 1 18 15,-2 0 3-15,-2 0 0 0,3 1-6 0,-3-1-6 16,0 1 18-16,-1-2-3 0,0 1 7 0,2-1-3 16,-1 1-10-16,-2-7 20 0,0 0 9 0,0 0 28 15,0 0 4-15,0 0 2 0,0 0-11 0,0 0-14 16,4 2 9-16,3 1-8 0,-3 0-2 15,4 0-13-15,-8-3-19 0,7-2 2 0,-2-5-1 16,3 0 7-16,5-6 3 0,-6 7-9 16,0 0-16-16,7-5-9 0,-6 6-1 0,4-5-8 15,1 2 16-15,0 2-3 0,-1 1-9 0,-1 1 13 16,0 1-8-16,1 1 15 0,-2 1 11 0,2 1-3 16,2 0-4-16,-2 6-21 0,1-1 4 15,-2 3-8-15,3-1 23 0,-1 2 7 0,-1 0-24 16,1 1 14-16,2 1-17 0,-1-1 15 0,3 0 28 15,-2-1-5-15,2 1 8 0,4-2-19 0,-3 0-3 16,3-2 2-16,5 1 11 0,-2-5 18 0,3 0-12 16,-3-2 2-16,-1 0-12 0,3-3 5 0,-2-2 17 15,-1-2-4-15,-5 1 4 0,4-3-14 16,-5 3-4-16,3-5 16 0,1 1 18 0,-6-2 17 16,2 1-9-16,-7-2-4 0,1 2-24 0,-2-1-10 15,-2 0 0-15,-6 0-13 0,1 0 5 16,-2 7-5-16,-2-8 11 0,-4 7 9 0,-5-3 0 15,1 0 0-15,-1 4-18 0,-2 1-10 0,-3 2-17 16,2-1-3-16,-2 3 5 0,1 0-8 0,-2 3 13 16,3 2-18-16,-3 4-14 0,3 0 8 15,-1 4-5-15,2 1 19 0,3-2-6 0,0 4-8 16,0 0-8-16,2 1-15 0,5-1 24 0,-2 2-1 16,3-2 19-16,2 0 8 0,0-3-10 15,2 2 16-15,1-8 5 0,7 6 36 0,-2-8 10 16,7 2-4-16,2 2-8 0,-3-9-24 0,4 0 17 15,1-1 0-15,-1-5 21 0,3-4-1 0,0-1-18 16,1-5 15-16,9-11-12 0,0-6 23 0,8-12-11 16,-5-4-13-16,-4-1-10 0,-7-1-27 15,-4 1 28-15,-3 1 1 0,-6 7 19 0,-6 3 9 16,0 5-12-16,-2 5 14 0,-1 3-7 0,-1 6-1 16,0 5-27-16,0 4-65 0,0 7-39 0,0 4-13 15,-1 1 32-15,-1 9 48 0,0 5 42 0,0 4 8 16,1 8-15-16,-5 1 5 0,3-4-18 15,1 3 10-15,-1-1 8 0,-1-3-14 0,2 8-12 16,0-3-22-16,-2 2-24 0,1 1 2 16,3 1-10-16,-2 0-14 0,1 3-59 0,1-2-67 15,0 3-87-15,0-1-103 0,0 1-74 0,0-8-61 16,0-11 525-16</inkml:trace>
  <inkml:trace contextRef="#ctx0" brushRef="#br0" timeOffset="561599.2934">6680 18137 0 0,'0'0'0'0,"0"0"0"0,0 0 211 16,0 0 14-16,0 0-75 0,0 0-59 0,0 0-53 16,0 0-21-16,0 0-21 0,0 0 12 15,0 0 12-15,0 0 25 0,0 0 35 0,-6 5-1 16,9 2 5-16,1 4-14 0,-2 2-21 0,4 1-10 15,-3 3-12-15,5 1 9 0,-4 4-7 0,3 1 3 16,-4-6-13-16,3 3-9 0,-4-7 18 16,0 5-14-16,4 0-1 0,-4 2-10 0,0 8-39 15,2-5 2-15,0 9-15 0,-3-4 7 0,3 3-1 16,-1-1-3-16,-1 4-30 0,1 2-58 16,4 0-12-16,-4 1-80 0,4 2-40 0,-3-1-49 15,3-8 315-15,-5-11 0 0</inkml:trace>
  <inkml:trace contextRef="#ctx0" brushRef="#br0" timeOffset="562403.8502">9977 18234 78 0,'0'0'60'16,"0"0"42"-16,0 0 23 0,0 0-18 0,0 0-8 15,0 0-21-15,0 0 5 0,0 0 6 0,0 0-10 16,0 0-19-16,0 0-29 0,0 0-11 0,0 0 7 15,0 0 15-15,-6-6 21 0,6 12-6 0,0 0 5 16,1 2-14-16,1 0-3 0,-1 3-6 0,2 1-15 16,0 0-10-16,0 1-9 0,-2 2 12 15,4 0 3-15,-3-1 20 0,1-6 2 0,-2 4 7 16,1-4-6-16,1 7-13 0,-1 0-1 0,-1 1-19 16,0 0-26-16,2 4 6 0,0 5-19 0,-1-3 6 15,0 7 15-15,0-4-12 0,1 2-3 16,-1 2-39-16,-1 1-14 0,1-1-34 0,-2 3-12 15,1-1-5-15,-1-2-34 0,2 0 30 16,-2 2-80-16,0-5-78 0,0-1-10 0,0-5 299 16,1-9 0-16</inkml:trace>
  <inkml:trace contextRef="#ctx0" brushRef="#br0" timeOffset="562884.9332">9846 18602 43 0,'0'0'149'0,"0"0"37"0,0 0 22 0,0 0-28 15,0 0-53-15,0 0-18 0,0 0-4 0,0 0-4 16,0 0 1-16,0 0-26 0,0 0-42 0,0 0-9 16,0 0 0-16,0 0 27 0,-24 0 0 15,24 0 7-15,0 0-16 0,0 0-5 0,1-1 20 16,7-1-9-16,-2 1 10 0,8 0-12 0,-6 0-7 15,6-3-2-15,3 3-2 0,0-3 6 0,7 0-11 16,-2 0-5-16,9-2-8 0,-3 2-8 0,2-2 9 16,3-1-1-16,1 2-1 0,2-1-12 15,3 1-6-15,-1-1 3 0,2-1 1 0,1 2 16 16,0 0-6-16,-1 0 3 0,-1 1-12 0,0-1-6 16,-2 1 18-16,-3 1-10 0,-2-1 11 0,-1 3-15 15,-4-2-6-15,-7 3-20 0,1-1-28 0,-6 1-36 16,0-2-76-16,2 1-61 0,-12 1-94 15,3 0-145-15,-8 0-189 0,0 0 324 0</inkml:trace>
  <inkml:trace contextRef="#ctx0" brushRef="#br0" timeOffset="563441.3671">10657 18331 357 0,'0'0'212'0,"0"0"-1"16,0 0 49-16,0 0-32 0,0 0-46 0,0 0-17 0,0 0-35 15,0 0-25-15,0 0-1 0,0 0-11 16,0 0-38-16,0 0-24 0,0 0-29 16,0 0-33-16,-26-1 13 0,27 1-6 0,1 0 22 15,0 0 13-15,3 1 2 0,-1 2-3 0,1-2-18 0,0 1 11 16,2 1-11-16,-1 1 8 0,3 0 5 16,-1 1-10-16,0-2 10 0,2 2-8 0,-1 1 10 15,-3-1 12-15,-1-1-8 0,-3-3 16 0,-2-1-24 16,7 7-1-16,0 0-1 0,0 0-6 15,3 10 12-15,-6-10-29 0,3 8-5 0,1 1-26 16,-6-2-16-16,3 1 1 0,-4 2-20 16,0 1 1-16,-1 1-40 0,-1 6-24 0,-3-8-11 15,-3 9-25-15,1-8-2 0,-6 2-54 0,2 2-95 16,4-12-6-16,0 2 344 0</inkml:trace>
  <inkml:trace contextRef="#ctx0" brushRef="#br0" timeOffset="564818.1706">11530 18296 0 0,'0'0'0'0,"0"0"0"0,0 0 0 16,0 0 0-16,0 0 0 0,0 0 0 0,0 0 0 15,0 0 0-15,0 0 20 0,0 0 177 0,0 0-10 16,0 0-5-16,0 0-11 0,0 0-21 16,0-4-17-16,0 3-17 0,0 1-3 0,0-1 3 15,0 1 0-15,0-2 0 0,0 2-7 0,0 0-7 16,0 0-7-16,0-1 16 0,0 1-9 0,0-2-22 16,0 2-9-16,0-1-23 0,0 1 2 0,0-1-4 15,0 1-9-15,0 0-12 0,0-1-18 16,0 1-3-16,0 0-8 0,0 0 8 0,0 0 2 15,0 0-11-15,0 0 12 0,0 0-15 0,0 0 7 16,0 0 8-16,0 0-17 0,0 0 2 0,0 0-21 16,0 0-17-16,0 0 5 0,0 2 5 15,0 2 22-15,0 1 8 0,-1 4-1 0,-1 0-6 16,1 0 3-16,1-2 11 0,-1 3 14 0,1-2-1 16,-1 6-20-16,-1 0-11 0,2 1-19 0,-1-1 8 15,1 2 15-15,0 1-6 0,0 1 14 16,0-1-18-16,0 1-7 0,0-1 27 0,0 1-13 15,0 0 15-15,1-3-6 0,1 3-15 0,-1-4 11 16,1 1 4-16,-2-9 30 0,2 7 3 0,-1-6 15 16,0-1 1-16,3 1-2 0,-4-7 17 15,0 0-16-15,0 0 13 0,5 0-18 0,2 0-22 16,-2-1 6-16,9-8-10 0,-9 3 16 0,5-8 4 16,0 0-5-16,1 2-13 0,-1 0-16 15,0-2 7-15,1 2-18 0,0-1 3 0,1 1-19 16,-6 6-31-16,6-7 6 0,-4 7-5 0,2-1 28 15,2-1 16-15,-4 6 8 0,-1 0-4 16,-1 1-13-16,2 1 5 0,-2 5-8 0,0 0 18 16,7 10 5-16,-8-6-21 0,3 6 19 0,0 0-18 15,-1-1 9-15,1 0 23 0,-2-1-9 0,0 0 4 16,2-1-19-16,-1 1 13 0,-4-8 7 16,5 7 33-16,-3-6 24 0,1-1-4 0,-1 2 10 0,2-5-24 15,-2 0 6-15,0 1 6 0,3-1-8 16,-8-2 4-16,7-4-19 0,-1-2 1 0,3-8-14 15,2 0 14-15,-9 0 6 0,5-4-28 0,-2-4 10 16,1-9-48-16,0-1-10 0,1-5 0 0,0 4-34 16,-2 1-4-16,0 5-47 0,1 5-50 15,1 6-45-15,1 3-66 0,-1 5-46 0,1 2-70 16,2 3-92-16,-3 0 79 0,-2 3 414 0</inkml:trace>
  <inkml:trace contextRef="#ctx0" brushRef="#br0" timeOffset="565177.4472">12350 18359 552 0,'0'0'388'0,"0"0"-103"0,0 0-38 0,0 0-93 16,0 0-104-16,0 0-54 0,0 0-9 0,0 0-13 16,0 0 28-16,0 0 13 0,0 0 18 15,0 0-6-15,0 0-19 0,0 0 9 0,-27 29-32 16,18-13 9-16,7-8 1 0,-6 8-18 0,2 0 13 15,1-2-12-15,3 1 9 0,-2 0 8 0,1 2-9 16,2 1 10-16,0-3-16 0,1 2 3 16,0 0 2-16,1-3 10 0,3 1 20 0,-2-8-4 15,9 7 22-15,-4-7-8 0,5 2 8 0,1 0 31 16,-1-7-11-16,2 0 8 0,1-2-7 0,-3 0 9 16,2-4 10-16,-2-1 21 0,-7 1 6 15,10-8-23-15,-9 4-4 0,4-7-22 0,2 0-10 16,-10 0-8-16,2 1-5 0,-4-1-6 0,-5-7-26 15,-2 6-3-15,-7-5-35 0,-5 3 26 0,7 7-9 16,-11-4-22-16,11 5 17 0,-4 3-96 16,2 2-58-16,-1 3-69 0,1 0-120 0,8 0-79 15,-8 2-126-15,9 0 150 0,-1 0 428 0</inkml:trace>
  <inkml:trace contextRef="#ctx0" brushRef="#br0" timeOffset="565754.3071">12624 18381 1374 0,'0'0'269'0,"0"0"-120"16,0 0-22-16,0 0-75 0,0 0-72 0,0 0 3 16,0 0-1-16,0 0 9 0,0 0 3 15,0 0 1-15,0 0-2 0,0 0-3 0,0 0 24 16,40-1-1-16,-40 1 14 0,0 0-9 0,3 7-28 16,-2-1 10-16,1 2-10 0,2-1 19 0,-4-2 4 15,0 3-5-15,0-2-3 0,1 1-11 16,-1-1 12-16,0-1 12 0,0 1 29 0,2 1 37 15,-2-7 5-15,0 6 15 0,0 0-8 0,0 0-14 16,0-1-3-16,0-5-17 0,0 0-16 0,0 0-25 16,0 0-1-16,2 0-9 0,3-7 11 15,2-3-13-15,2-6-19 0,1-1 8 0,-1 1-17 16,1-3 18-16,0 2 19 0,-1 3-22 0,-2 2 0 16,-1 3-27-16,3 2-22 0,-4 4-3 15,0 2 5-15,1 1 20 0,0 1-1 0,2 5 14 0,-2-1-8 16,-2 0 12-16,-2-2 37 0,4 3-8 15,-3 1 5-15,2 0-15 0,4 8-30 0,-5-7 7 16,0 6 4-16,3-1 14 0,-5-1-6 16,3 0 5-16,0-1-14 0,-1 2-6 0,-1-7 21 0,0 7-5 15,1-5 18-15,-1 0 4 0,1 8-13 0,-1-11 15 16,1 1 4-16,-2 1 27 0,-2-7-3 16,0 0-1-16,6 2-21 0,-1 0-17 0,2 1 16 15,-1-1-16-15,0-4 20 0,0-4-9 0,6-8-21 16,3-5 14-16,1-1-29 0,1-5 4 15,-1 0 6-15,0 2-8 0,-2 0 14 0,-1 5-14 16,0 2 6-16,-3 3-14 0,1 4 6 16,-2 2-9-16,0 2-22 0,0 3 2 0,-1 2-5 15,1 0 15-15,-1 2 11 0,-1 5 14 0,-1 2 1 16,-1 0-8-16,-2-4 9 0,0 4 10 0,0-4 11 16,0 1 7-16,2 7-15 0,-1-5-8 0,0 6-17 15,1 0 10-15,0-1 6 0,-1 0-18 0,1 1-27 16,1 0-91-16,-1-1-112 0,3 1-168 0,-6-7-254 15,1 0-81-15</inkml:trace>
  <inkml:trace contextRef="#ctx0" brushRef="#br0" timeOffset="567610.0257">6648 17953 0 0,'0'0'0'0,"0"0"0"0,0 0 0 16,0 0 0-16,0 0 90 0,0 0 8 0,0 0 1 15,0 0 9-15,0 0-8 0,0 0 0 0,0 0-29 16,0 0-16-16,0 0-6 0,0 0-11 0,-56-7 2 16,56 7-18-16,0 0-12 0,1 0 1 0,3 0 7 15,-2 0 20-15,0 1 1 0,6 0 10 0,-3 2-7 16,3-1-8-16,3 1 5 0,4 1-14 0,-1 0-2 16,6-1-4-16,1 2-1 0,3 0 1 15,2-1 9-15,4 1 11 0,3-1-13 0,5 0 16 16,-2 0-12-16,4-2-2 0,4 1 22 0,0-1-1 15,5-1 11-15,2-1 1 0,2 0-7 16,7 0-4-16,0 0-1 0,3-1-3 0,6-1-10 16,2-3 3-16,7 0-16 0,-2 0-10 0,6 1 10 15,4-1-17-15,-1 0 10 0,3 1-5 0,3 1-11 16,-3 1 3-16,6 1 0 0,-2 1 9 16,0 0-3-16,0 0 1 0,0 0-10 0,0 3-8 15,0 0 12-15,0 3-7 0,-1-2 10 0,0 1-7 16,-1 0-8-16,1-1 7 0,-2 1-3 0,0-1 15 15,1-1-8-15,0-1 8 0,0-1-1 16,-1 0-5-16,-2-1 14 0,2 0-10 0,-2-2 7 0,0-3 0 16,-2-1-12-16,0-1 9 0,0-2-11 15,-1 1 14-15,2-1-1 0,-2 0 2 16,1-1-3-16,1 0-12 0,-3 1 11 0,-2 0-18 0,0 1 10 16,-3 2-3-16,-2 0-7 0,-3 0 11 0,-3 2-6 15,1 1 1-15,-5 2 8 0,-1-2-3 16,-4 2-4-16,-2 0-9 0,-1 0 2 0,-2 0-5 15,-3 1 13-15,2 0 2 0,-3 0-12 0,-2-2 9 16,0 2-6-16,-2 0 5 0,0 0 8 16,0 0-6-16,-2 0 5 0,2 0-12 0,-5 0 1 15,1 0-5-15,-3 0 1 0,-2 2 13 0,-2 1-13 16,0-1 10-16,-4 2-10 0,-2-1-3 16,-4 1 11-16,-3 1-4 0,-2-1 8 0,-1 0-3 15,-3 0 5-15,1-1 0 0,-4 2 1 0,1-2 9 16,-3 1-17-16,4-1 6 0,-4 1-8 0,2-2 0 15,-1 0 13-15,4 1-6 0,-5-3 5 0,5 3-6 16,-4-1-4-16,4 0-1 0,-4 0 4 16,2 0 1-16,-1 1-6 0,0-1 9 0,-3 2-10 15,2-2-6-15,-1 0 19 0,-2 0-14 0,0 1 8 16,-1 0-6-16,-1 1-9 0,0 0 4 0,-1 1-4 16,-1-1 13-16,2 1-4 0,-3 0 0 0,-1-1-2 15,2 1-5-15,-3 0 7 0,3 1-10 16,-1 1 15-16,-1 2-5 0,0 0-13 0,1 2 13 15,2 2-15-15,-1 0 13 0,0 2 3 0,1 1-2 16,2 1-5-16,0-1-9 0,0 2 8 0,-1 1-4 16,2-1 5-16,-2 0 6 0,1 1-15 15,1 0 5-15,-2 0 0 0,-1-1 4 0,0 0 7 16,-1-4 0-16,-3-4-5 0,2 2 8 0,-4-3-2 16,5 4-6-16,-1 1 15 0,-1-2-20 15,1 1-2-15,0 2-3 0,2-1-14 0,1 2 6 16,-2 0 9-16,0 1 0 0,2 2 0 0,2 0-18 15,-1 0-9-15,0 0 8 0,3 1 2 16,-2-1 19-16,2 3-11 0,-3-5-4 0,1 3-13 16,1-1-3-16,-2-1 18 0,-1-2-6 0,2 0 17 15,-2-1-15-15,0 2 45 0,-1-4 19 0,-1 1-3 16,-2-8 32-16,2 8-50 0,-2-7-1 0,-2 1-5 16,4-2-19-16,-5 0 18 0,2 1-12 0,0-1 30 15,-1 1 16-15,-3-7 6 0,0 0 36 0,0 0-9 16,0 0 24-16,0 0-16 0,0 0-25 15,0 0-23-15,0 0-33 0,0 0 11 0,0 0-3 16,0 0 18-16,-2 3-8 0,-6 1-25 0,2-1 10 16,-10 1-5-16,10-4 19 0,-8 0 24 15,2 0-11-15,-2 0-19 0,-1 0-21 0,-4-1 11 16,-3 0-24-16,1 1 25 0,-9 0-16 0,2 0-65 16,-3 0-23-16,-2 0-91 0,-6 0-65 15,-4 0-86-15,-6 2-157 0,9 2-246 0,11-2 587 16</inkml:trace>
  <inkml:trace contextRef="#ctx0" brushRef="#br0" timeOffset="568989.2269">6500 18240 0 0,'0'0'0'15,"0"0"0"-15,0 0 0 0,0 0 0 0,0 0 0 16,0 0 0-16,0 0 0 0,0 0 0 16,0 0 0-16,0 0 0 0,0 0 108 0,0 0 100 15,-12-120 6-15,11 111 13 0,-2 2-9 0,-1-2-18 16,2 2-36-16,1 2-17 0,0-1-43 16,0 3-24-16,-1-1-45 0,0 3-72 0,2 0-42 0,0 1-29 15,0 0 18-15,0 1 28 0,0 4 31 16,0 1 22-16,0 4-6 0,2 3 7 0,0 1-6 15,-1 4-1-15,0 5 1 0,0 1-16 0,0 2 12 16,1 2-9-16,3 1 6 0,-3-7 13 16,0 0-11-16,0-5 19 0,2 2-12 0,-2-1-4 15,0 3-8-15,2 0-13 0,0 1 13 16,-1 7-15-16,3-5 19 0,-3 6 1 0,3-5-2 0,-3 1 22 16,2 1-30-16,-1 0-6 0,-1 0-15 15,4 0-18-15,-5 1 21 0,1-3 2 0,2-7 18 16,-3 5 63-16,2-7 3 0,-1 4-16 0,-1 1-15 15,1-4-23-15,3 0-22 0,-4-3 29 16,1 1 7-16,-1-8-41 0,3 6 21 0,-2-5-12 16,2 0 26-16,-3 0 20 0,7-2 7 0,-4 0 0 15,2 0-28-15,7 3 14 0,-7-5-19 0,7 0 22 16,0 0 10-16,-2-3-33 0,0 0 27 0,6-1-22 16,-5 1 18-16,6-1 26 0,0 0-27 0,2 0 5 15,7 0-31-15,-5 0-6 0,8 0 7 16,-3 0 10-16,0 0 21 0,-1 0-28 0,5 0 11 15,-1 0-34-15,2 2 0 0,0 0 32 0,2 1-25 16,1 0 17-16,3 2-40 0,2 1-21 16,-1 1 9-16,2-2 6 0,1 2 44 0,4 0-9 15,-2 0 23-15,3 1-33 0,3 2-28 0,0-1 43 16,1-3-30-16,4-6 44 0,-1 0 5 0,4 0 0 16,0 0 0-16,2 0 0 0,1 0 0 15,2 0 0-15,-1 0 0 0,4 0 0 0,1 0 0 16,-2 0 146-16,6 0-1 0,-1 0 57 0,6 0-200 15,-3 0-38-15,5 0 29 0,-3 0-23 0,5 0 40 16,0 0 17-16,1 0 11 0,4 0 34 16,-3 0-58-16,3 0 19 0,2 0-19 0,0 0-4 15,-1 0 27-15,3 0-41 0,0 0 23 0,-1 0-18 16,1 0 41-16,-1 0 30 0,0 0-2 0,2 0-12 16,0 0-25-16,-1 0 10 0,-1 0-33 0,0 0 28 15,1 0-8-15,-2 0-34 0,-3 0-172 16,1 0-25-16,-2 0 23 0,0 0 15 0,-3 0 188 15,0 0 2-15,-3 0-36 0,-1 0-2 0,-1 0-5 16,-2 0 15-16,-2 0 11 0,-3 0-37 0,1 0 22 16,-5 0-33-16,0 0 17 0,-3 0 51 0,-1 0-28 15,-2 0 23-15,-2 0-46 0,-2 0 8 16,0 0-4-16,-1 0 20 0,3 0 41 0,-6 0-41 16,1 0 35-16,-1 0-35 0,-2 0 1 0,0 0 32 15,0 0-21-15,-3 0 17 0,1 0-26 16,-2 0-5-16,0 0-9 0,0 0 13 0,-2 0 42 15,1 0-14-15,-3 0 25 0,-1 0-32 0,-1 0-24 16,-1 0 27-16,0 0-23 0,-3 0 24 16,1 0-19-16,-4 0-21 0,1 0 38 0,-1 0-22 15,-2 0 31-15,-1 0-12 0,0 0-12 0,0-2 4 16,-3 0-14-16,0-1 31 0,-6 2-26 0,1-3 18 16,-3 1-12-16,2-1-30 0,0 1 19 15,-5-1-3-15,3 1 14 0,-10 2-12 0,5-3-40 0,-5 3-117 16,-2-1-192-16,2 0-48 0</inkml:trace>
  <inkml:trace contextRef="#ctx0" brushRef="#br0" timeOffset="596223.5583">24890 10173 0 0,'0'0'0'0,"0"0"0"15,0 0 0-15,0 0 0 0,0 0 0 0,-130-36 0 16,109 34 0-16,1-2 0 0,-1 2 0 16,1-2 0-16,2 2 0 0,2-1 0 0,1 0 0 15,2-1 56-15,1 2 125 0,2-2 11 0,1 2-4 16,2 0-26-16,2 0-21 0,0 1-31 16,4 1-48-16,1 0-48 0,-1 0-53 0,1 0-46 15,0 0-22-15,0 0-6 0,0 0 12 0,0 0 22 16,0 0 16-16,2 0 20 0,-1 0 34 0,4 0 38 15,-2 1 34-15,1 2 21 0,2 0 4 0,2 0-5 16,-1-1 0-16,0 1-1 0,3 0 0 0,3 0-2 16,1 1-5-16,2-3-11 0,1 3-15 15,5 1-9-15,3-2-8 0,0 2 1 0,3-2-1 16,3 1-3-16,1-1-2 0,7 1-5 0,3-1 0 16,5-1-5-16,5 2 2 0,2-1-1 0,6 1 3 15,7 1-5-15,2-2-1 0,6 1-10 16,3 0 1-16,3-1 11 0,6-1-8 0,3 1 10 15,4-1-10-15,5-1-1 0,5 0 3 0,3-1 10 16,3 2 4-16,1-1 9 0,3-1 2 16,1 0 0-16,1 0 7 0,6 0 3 0,2 0 2 15,2 0 0-15,3 0-6 0,0 0-14 0,3-1-3 16,5-1-3-16,-1 1-5 0,3 1 4 16,-1 0-6-16,2 0-7 0,0 1 2 0,-1 3-1 15,-2 1-2-15,0 0 1 0,-2 1-6 0,-3 1 1 16,-1-2 0-16,-3-1-1 0,1 3 4 0,-6-4-1 0,-2 2-1 15,-4-2-7-15,-3 0 3 0,-3-3-1 16,-6 2 4-16,-2-2 9 0,-3 0-8 0,-6 0 1 16,-2 0 0-16,-2-2 1 0,-8 1 9 15,-1-3 2-15,-4 0 1 0,-7 1 0 0,-5-3 0 16,-2 0 0-16,-4 1 1 0,-5 0-1 0,-4-1-4 16,-1 0 3-16,-4 0-3 0,-3-1-1 0,-2 1 4 15,-4-1-4-15,2 1-2 0,-3-1-3 16,-3 1 0-16,-4 0 4 0,-2 2 2 0,-4-1 7 15,-2 2-6-15,-5 0-4 0,0 1-3 0,-4 0-3 16,-3 0 2-16,-4 1 1 0,1 1 1 0,-3 0-5 16,-2 0-2-16,0 0 1 0,0 0-5 15,0 0 1-15,0 0-9 0,0 0-8 0,-1 0-6 16,1 0-8-16,-1 0 2 0,1 4-10 0,-4 2-20 16,3 1-40-16,-1 0-71 0,-2 5-93 0,-5 0-172 15,1-1-242-15,0-4-192 0</inkml:trace>
  <inkml:trace contextRef="#ctx0" brushRef="#br0" timeOffset="596800.1275">26207 10548 95 0,'0'0'1'0,"0"0"30"0,-143-8 11 0,101 8-16 0,9 0-6 15,9 0 3-15,4 0 27 0,6 0 57 16,4 0 60-16,6 0 36 0,1 0 1 16,3 0-36-16,0 0-44 0,1 0-43 0,5 0-11 0,2 0 4 15,7 0 7-15,6 0 14 0,7-1-20 16,9-3-17-16,10-1-16 0,6 1-12 0,12-3 1 16,6 0-6-16,9-2-4 0,9 0-3 0,11-2-5 15,7 1 1-15,14-1 0 0,6-1-1 16,8 1-5-16,5 0-5 0,7 0 0 0,5-1-1 0,5 3 9 15,3-2 3-15,5 1-4 16,4 1 4-16,4 1-1 0,1 1 4 0,6 2 8 0,1-1 2 16,2 1-2-16,2 0 1 0,1 3-5 0,2-2-5 15,-3 3 0-15,-3-1-5 0,-5 2-4 16,-5 0-3-16,-4 0-2 0,-12 0-4 0,-4 0 3 16,-10 0 1-16,-2 0-3 0,-11 0 2 0,-10 0 3 15,-2 0-1-15,-13 2 5 0,-7-1-1 0,-10-1 1 16,-8 0 3-16,-11 0 2 0,-11 0 0 15,-8 0 2-15,-7-3-2 0,-12 2 2 0,-9-1 2 16,-5 1 9-16,-11 1 11 0,-5-2 9 0,0 0-13 16,-5 0-74-16,-9-2-120 0,-6 1-172 15,3-1-340-15,1 2-680 0</inkml:trace>
  <inkml:trace contextRef="#ctx0" brushRef="#br0" timeOffset="613362.5676">20501 11053 0 0,'0'0'163'0,"0"0"83"16,0 0 5-16,0 0-32 0,0 0-9 0,0 0-4 16,0 0-28-16,0 0-15 0,0 0-3 0,0 0-13 15,0 0 0-15,0 0-9 0,-18-63-14 16,18 59-6-16,0 2-11 0,-1 1-10 0,0 0-12 16,1 1-15-16,-2 0-14 0,2 0-15 0,0 0-8 15,0 0-7-15,0 0-7 0,0 0-5 16,0 0-7-16,0 0-4 0,0 0 0 0,0 0 2 15,0 0-2-15,-1 0 1 0,1 0-4 0,0 0-4 16,0 0 6-16,0 0 1 0,0 0 0 0,0 1 3 16,-1-1-5-16,1 0-1 0,0 1 1 15,0-1 1-15,0 0 4 0,-2 0 2 0,2 0 1 16,0 0-2-16,0 0 2 0,0 1-1 0,0-1 1 16,0 0 4-16,0 0-8 0,0 0-2 15,0 0-1-15,0 0-1 0,0 0 2 0,0 0 0 16,0 0-1-16,0 0-6 0,0 1 4 0,-1-1 2 0,1 0 0 15,0 0 4-15,0 1-6 0,0-1 0 16,0 0-1-16,0 0 0 0,0 0 1 16,0 0 1-16,0 0-1 0,0 0-5 0,0 0 5 0,0 0-1 15,0 0 2-15,0 0 8 0,0 0-9 16,-1 2 2-16,1 0-2 0,0 1-3 0,-2 4 7 16,-2 3 2-16,-1 3-1 0,0 0-3 0,0 3 1 15,0 2-1-15,-1 2 1 0,-2 1 7 0,2 2-7 16,1 2 1-16,-1 1-4 0,2 2 0 15,-2 6 2-15,0 6 15 0,-3 9 5 16,1 7-1-16,-1 0 1 0,1-2-16 0,2-4-3 0,1-5 5 16,1-4-8-16,3-1-1 0,0-2-4 15,1-2-6-15,-2 0 6 0,2 1 2 0,0 2 3 16,0-1-2-16,0 0-9 0,0-3-16 0,3-1-21 16,0-3-25-16,4-3-31 0,-1-3-26 15,2-3-47-15,1-5-70 0,1-1-122 0,1-5-214 16,-3-4-186-16,-2-3 38 0</inkml:trace>
  <inkml:trace contextRef="#ctx0" brushRef="#br0" timeOffset="614219.0098">20350 11396 0 0,'0'0'0'0,"0"0"0"0,0 0 0 16,0 0 0-16,0 0 0 0,0 0 0 0,0 0 0 16,0 0 0-16,0 0 0 0,0 0 20 15,0 0 207-15,0 0-15 0,0 0-25 0,0 0-17 16,-50-124-4-16,50 116-5 0,-1 0-7 0,1 0-15 15,0 0-33-15,0-2-30 0,0 0-27 0,0 0-12 16,1-3-3-16,3-2 4 0,2 1 1 0,0 0-4 16,1-3 1-16,2 1-7 0,2-1-1 0,2 0 0 15,2-2-2-15,3 0 1 0,1 1-3 16,3-1-4-16,2 0-4 0,5-1-4 0,2 0-2 16,3 0-4-16,2 1-3 0,1 1 0 0,-1 1-2 15,2 3 3-15,-2 0-5 0,0 4-1 0,1 0-3 16,-2 4 0-16,-2 2 1 0,0 0-1 15,0 4-1-15,-2 0-8 0,-4 0 1 0,-1 4-3 16,-6 1-2-16,0 4 2 0,-3 0-7 0,-4 2 1 16,-3 3 2-16,-2 1 1 0,-4 4 12 0,-3 1 10 15,-1 0 8-15,-1 3 4 0,-8 1 3 16,-1 0 1-16,-3 3 2 0,-6-1 5 0,-3 3-4 16,-4 0-3-16,-6 1-4 0,-1-2-4 0,-6 3-4 15,-1-2-1-15,-1-1-1 0,1-2 1 16,2-2 1-16,-2-3 1 0,2-1-3 0,0-2 4 15,3-2 0-15,-1-4 3 0,4-1 1 0,1-2-2 16,1-2 4-16,1-3-2 0,4-1-1 16,2-1-2-16,1 0-4 0,4-1 1 0,3-1 4 15,4 1 9-15,3-1 9 0,4 0 2 0,3 0-10 16,1 0-23-16,0 0-18 0,5 0-1 0,4 1 12 16,4-1 24-16,6 0 15 0,5 0 3 0,4 0-3 15,5 0-3-15,3 0-6 0,2 0-4 0,1 0-2 16,2 1-6-16,1 3 1 0,1 2 2 15,-1 2 1-15,2 0 1 0,-2 3-6 0,-2 1-4 16,-3 4-6-16,1 1-1 0,-4 2 1 0,0 0 1 16,-2 1 1-16,-1 1-1 0,-1 0 2 0,-3 0 1 15,0 1-4-15,1 0-9 0,-2-2-20 16,0 0-33-16,-1-2-39 0,0 1-42 0,-4-2-69 16,1-1-73-16,-2-3-120 0,-4-4-168 15,-7-3-166-15</inkml:trace>
  <inkml:trace contextRef="#ctx0" brushRef="#br0" timeOffset="614692.5115">21491 11570 2294 0,'0'0'-52'0,"0"0"-47"15,0 0-8-15,0 0-4 0,0 0 40 16,0 0 15-16,0 0-9 0,0 0 5 0,0 0 9 16,131 3 14-16,-102-9 12 0,-1-1 14 0,-3 0 6 15,3-2 3-15,-5 1 3 0,2 0 1 0,-3-2 2 16,-1 1 2-16,-5-2 4 0,0 3 4 16,-2-3 6-16,0 0 8 0,-4-1 12 0,-1 0 11 15,-2 1 11-15,0 0 5 0,-3-1 3 0,-1 1-5 16,-1 0-3-16,-2 1-2 0,0 1 3 15,0 0 8-15,-5 2-3 0,-1-2-7 0,-3 4-10 16,-2 0-17-16,-1 1-8 0,-5 4-5 0,-2 0-5 16,-1 1-1-16,-2 5 4 0,-2 3 5 15,-3 1 2-15,0 3 7 0,2-1-1 0,-2 3-2 16,4 1-3-16,1 2-7 0,3 0-7 0,-1 2-6 16,8-1-1-16,-1 2-4 0,5 0 1 0,1-1-2 15,5 0-2-15,2 1 0 0,1-2-1 0,7-2-1 16,3 0 2-16,2-1-2 0,5 1-1 0,2-3 1 15,2 0-2-15,0-4-5 0,5-1-3 16,2-2-11-16,-1-2-13 0,3-3-11 0,1-2-25 16,-1 0-27-16,2-1-28 0,-1-6-35 0,6-1-40 15,-3-3-68-15,3-2-99 0,1-1-146 0,-10 2-48 16,-11 5 334-16</inkml:trace>
  <inkml:trace contextRef="#ctx0" brushRef="#br0" timeOffset="615302.3995">22648 11343 1222 0,'0'0'695'15,"0"0"-578"-15,0 0-26 0,0 0-40 16,0 0-26-16,0 0 5 0,0 0 10 0,-126-4 15 16,107 11 4-16,-1 0 1 0,0 1-7 0,1 1-10 15,-1 2-9-15,2 1-7 0,2 3-4 0,-2 1-8 16,1 1-2-16,4 2-6 0,0-1-1 15,3 1-1-15,-1 0-3 0,2 0 4 0,2 0-1 0,-1 0 2 16,3 1 1-16,-1-1-2 0,4-2-4 0,2-2-2 16,0 1 1-16,0-1-5 0,2-1 1 15,6-3 0-15,2 0-7 0,0-2 3 16,4-1-5-16,3-3-6 0,3-1-4 0,0-4-19 0,7 0-12 16,-1-1-13-16,5-7-8 0,-1-1-2 15,1-4-1-15,-1-3 3 0,-1-4 5 0,1-2 8 16,1-3 10-16,-1-4 10 0,1-1 12 15,-1-3 12-15,-1 0 18 0,-4 2 25 0,-1 2 30 16,-8 3 32-16,1 7 20 0,-7 2 12 0,-2 8-8 16,-4 3-10-16,0 2-16 0,-3 4-17 0,-1 0-17 15,0 0-23-15,0 0-12 0,-1 5-9 0,-3 1-3 16,2 2 5-16,-4 5 4 0,3 2 1 16,-4 2-4-16,4 0 1 0,-2 1-7 0,0-1-2 15,3 1 1-15,0-1-7 0,-3-2 4 0,4-1 0 0,1-2-1 16,0-2 3-16,0-1-1 0,0-2-2 15,0 0 0-15,1-3 0 0,5 2-6 0,-2-2-5 16,4-1-1-16,1-2-7 0,0-1 6 16,4 0 2-16,0-3 1 0,5-5 8 0,-1-2-2 15,2-1-2-15,-2-2 2 0,2-1-3 0,0-3 2 16,-6-2 3-16,2 1 3 0,-4 0-1 16,-3-2 9-16,-4 0 4 0,1-1 1 0,-4 1 6 15,-1 1-6-15,0-1 1 0,-5 4 0 0,0 1-8 16,-4 4 1-16,-3 2-12 0,-3 3-9 0,0 2-9 15,-2 2-4-15,-2 1 2 0,1 1 1 16,2 0 7-16,0 2-20 0,3 3-31 0,3 0-57 16,1 2-83-16,-1 1-90 0,6 1-138 0,-2-4-231 15,5 0-235-15</inkml:trace>
  <inkml:trace contextRef="#ctx0" brushRef="#br0" timeOffset="615887.1516">23010 11271 1711 0,'0'0'84'0,"0"0"-25"0,0 0-2 16,0 0-22-16,0 0 3 0,0 0-3 15,0 0 1-15,121-28 0 0,-100 28-9 0,-2 3-1 16,-2 2-4-16,0 5-6 0,0-2 5 0,-5 5 0 16,0 1-1-16,-3 2 1 0,-2 1-1 15,-3 2 0-15,3-2 3 0,-5 2 7 0,-1-1 0 16,0-1 2-16,-1 1-5 0,0-2-7 0,0 0-1 15,0-2-7-15,-1-1-3 0,1-2-1 0,0-1-4 16,0-2 0-16,0-2 1 0,0-1 2 0,0-2-2 16,0-1 5-16,0-1 11 0,0-1 13 15,0 0 19-15,0 0 12 0,0-3 4 0,1-1-19 16,-1-5-21-16,1-2-20 0,1-6-20 0,2-1-3 16,-1-5-6-16,2-2 0 0,0-2 3 15,2 1 2-15,-2 1 9 0,3 2 1 0,0 6-1 16,1 2-2-16,0 7-11 0,1 2 0 0,1 2 0 15,1 3 4-15,0 1 5 0,1 2 3 0,2 7 4 16,-2 2-3-16,-1 3 7 0,4 1-2 0,-4 3-1 16,-1 2 4-16,2-2-4 0,1 2 3 0,-1-1 2 15,-2-1-1-15,-1 0 2 0,1-2-1 16,-2-1 0-16,0 0-2 0,1-2 0 16,-2-3-1-16,-3 0-1 0,3-3 3 0,1-1-3 15,-5-1 2-15,4-3-1 0,-2-1 2 0,-2 1 2 16,-1-2 4-16,5 0 5 0,-2 0 3 0,-2-5 3 15,5-2 0-15,0-3-4 0,0-4-2 0,0-2-7 16,-2 0-1-16,3-2-1 0,-2 0-2 16,0 1 5-16,0 3-3 0,-3 1-2 0,3 4-3 15,-1 3-7-15,-2 2-4 0,5 3-1 0,-1 1 1 16,0 1 4-16,2 6 3 0,-1 3 1 0,0 1 2 16,1 2 2-16,-1 2 0 0,-1 1 2 0,2 1 0 15,-1 0-8-15,0 1-14 0,0-1-30 16,-1-1-38-16,0 0-48 0,0-2-62 0,-2 0-75 15,1-2-92-15,1-3-141 0,-4 0-90 0,1-5 79 16</inkml:trace>
  <inkml:trace contextRef="#ctx0" brushRef="#br0" timeOffset="618132.8838">24072 11339 2404 0,'0'0'41'0,"0"0"-21"0,0 0-22 16,0 0-31-16,0 0-1 0,0 0 6 0,0 0 9 0,0 0 7 15,0 0 5-15,0 0 6 0,0 0 2 16,0 0 4-16,0 0 3 0,0 0 2 0,118 66 0 16,-110-52-3-16,-4 0-1 0,3 0-1 0,-4-1 2 15,3-2 1-15,-1 1-2 0,0-2-2 16,-1 0-2-16,0 1 1 0,2-3 2 0,-4 0 1 15,4-1 0-15,-2-1-2 0,1-3 1 0,-3-1 1 16,0-1 3-16,-1-1 8 0,3 0 7 0,-2 0 12 16,0-2 6-16,0-3 1 0,4-5-6 15,-1-1-13-15,3-3-10 0,0-4-13 0,0-3-4 0,-1-3-3 16,1 1 0-16,0-2 3 16,0 4-1-16,2 2 1 0,-4 2-2 0,2 4-2 15,1 3-1-15,0 3-2 0,0 1 0 0,-2 1-1 0,1 3 1 16,3 2 1-16,-2-2 5 0,0 2 2 15,2 0 1-15,-1 2 1 0,0 3 0 0,1 1 0 16,1 1 2-16,1 1-2 0,-2 0 1 16,-1 2 1-16,2-1-1 0,-1 1 0 0,-1-1-2 15,2-1 2-15,-1 1-1 0,1 0 2 0,2-1-2 16,-2-1-1-16,0 0 4 0,3-1 0 0,0 0 2 16,1-3 2-16,-1-2-3 0,2 0 3 0,-1-1-2 15,0 0 3-15,-1 0-3 0,1-3 0 0,-1-2-1 16,-1-2-3-16,0 0 4 0,1-1-2 15,-1 1 2-15,2-2-1 0,-2 1-2 0,-1 0-1 16,2 1-3-16,-2-1 2 0,3 1-2 0,1 0 1 16,1 1-1-16,1 0-4 0,0 2 2 15,-3 0 2-15,2 0 2 0,1 0 1 0,-2 0-4 16,-2 1 0-16,2-1-1 0,-2-1 2 0,1 3 4 16,-1-3 0-16,-2-1 0 0,-2 1-4 0,0 0 4 15,-3 1 1-15,-3-2 3 0,2 1 6 0,-3-1-5 16,1-1 2-16,-3 1 0 0,-1-1-1 15,0-1 1-15,-1 2-1 0,0 0 2 0,0 0 2 16,0 0 6-16,0 1 5 0,0 0 3 16,-2 0 3-16,0 1-4 0,-1 1-1 0,0 1-3 15,1 0-6-15,0 1 1 0,-2 0-3 0,1 0-5 0,0 1-4 16,-1-1-3-16,0 1-1 0,-2 0 0 16,1 0 6-16,0 0-6 0,0 0 0 0,0 2-5 15,1 2-7-15,0 0 6 0,-1 1 0 0,3 1 3 16,0 0 1-16,-1 0-2 0,0 0 1 15,2 0 2-15,1-1 2 0,-1 1-1 0,0 0 1 16,1 0-2-16,-1 0-3 0,1-1 5 0,0 1-2 16,0-1 3-16,0 0 2 0,0-1-5 0,0-1 2 15,0-1-1-15,0 1 3 0,0-3 0 16,0 1 0-16,0-1 0 0,0 0-2 0,1 0 9 16,-1 0 3-16,1 0 6 0,0 0 9 0,-1 0-5 15,0 0 0-15,1-1-2 0,1-2-6 16,1 0-4-16,0-1-2 0,0 2-6 0,3-1-6 15,-3-1 5-15,0-1-3 0,1 1 3 0,-1 1 3 16,2-2-6-16,-3 2 0 0,2-1 1 0,-2 2 0 16,-1-1 6-16,2 1 2 0,-1-1 2 0,-1 0-5 15,0 1 5-15,-1 0 1 0,0-2-1 0,0 1 8 16,0 1-11-16,2-1-3 0,-2 0-2 0,0 1-6 16,0 1 6-16,1-1-1 0,-1 1-1 15,0 0-3-15,2 1 2 0,-2-1-1 0,0 1 3 16,0 0 8-16,0-2-8 0,0 2 2 0,0 0-3 15,0-1-2-15,-3 1 2 0,1 0 2 16,2-1-2-16,-1 0-2 0,0-1 0 0,0 2-3 16,-1-1 3-16,0 1 7 0,1-1-5 0,-1 0-1 15,2 1-1-15,0-1-8 0,0 1 9 16,0 0 2-16,0 0-1 0,0 0 2 0,0 0-2 16,0 0-3-16,-2 0 1 0,2 0 3 0,0 0-5 15,-1 0-1-15,-1 0-4 0,-1 0-8 0,0 0 7 16,0 0-1-16,-3 0 2 0,3 1 4 15,-5 0-3-15,3 1 1 0,-3 1 2 0,1 1 3 16,-1-2-1-16,0 2 3 0,1-1-2 0,-1 0-8 16,3 1 7-16,-1-1-3 0,-1 2 0 0,3 0 4 15,-1 0-5-15,1 1 0 0,1 1 1 16,-1 0-1-16,1 1 1 0,0 1-1 0,-1-2 2 16,1 2-3-16,2 4 5 0,-1-2 2 0,1 0 0 15,1 2 5-15,0 2-5 0,0-1 0 0,0 1-2 16,0-3 0-16,2 0 2 0,0 1 1 0,3-1-1 15,0-1-2-15,-2-3 3 0,2 2-3 0,-2-2 1 16,3-1 3-16,-3 0-6 0,4-2 5 16,-2 0 0-16,3 0-5 0,-1-1 6 0,-1-1-1 15,2-2-1-15,-1 0 0 0,0 1 1 0,0-1 0 16,3-1 2-16,-1 1 4 0,-1-1-6 16,0 0 0-16,-2 0-2 0,3 0-2 0,-1 0 5 15,0 0 0-15,2 0 0 0,-2-1 0 0,1-2-1 16,0 2 0-16,-2 0 1 0,-2 0 2 15,1-1-2-15,-4 0 1 0,1 1 2 0,-1 0 0 16,-1 0 3-16,0 1 1 0,0-2-3 0,0 1 1 16,-1 0-6-16,0 0-1 0,2 1-2 0,0-1 3 15,1 1-4-15,-2-2 0 0,0 1-1 0,1 1-2 16,-2-1 4-16,3 1 1 0,0-1 2 16,-1-1 1-16,0 2-1 0,0 0 0 0,1 0 0 0,-1-1 2 15,0-1-1-15,-1 0 0 0,5 1-1 16,-3-1-1-16,-1-2 2 0,5 2 1 0,-4-3 1 15,4 1 3-15,1-1-4 0,-3-1-1 16,4 0 0-16,1-1-1 0,1-3-1 0,0 1 3 16,4 0-3-16,-1-1-1 0,1 2 1 0,1-2-1 15,2 4 0-15,-5-1 2 0,4 1-5 0,-4 2 2 16,1 1-3-16,-1 0 1 0,-1 1 1 0,0 1-1 16,-2 0 1-16,0 1-4 0,0 0 1 15,-3 1-2-15,-3 2 1 0,3 2 2 0,-4-1-3 16,-1 0 1-16,2 3-1 0,-2-1 2 0,-1 0 3 15,-1 2 1-15,1 0 2 0,-1-2-3 16,0 3 3-16,2-1-1 0,-1 0 1 0,2 0 4 16,-1-1-3-16,0-1-1 0,4 0 0 0,-2 0-1 15,2-1 2-15,-2-2 2 0,2 0-1 0,-1-1-2 16,1-1 0-16,-2-1-1 0,2 0 1 16,-2 0 3-16,-1 0 1 0,3-2 0 0,-2-2 1 0,3-4-6 15,1-1-3-15,1-1-5 0,1-4-7 16,2 0-7-16,0-2-3 0,3 1 0 0,0-1-1 15,-2 3 4-15,3 0-2 0,-4 3-2 0,5 3-1 16,-2 3-3-16,1 0 2 0,0 3 3 0,3 1 3 16,0 0 3-16,-1 0 2 0,2 6 0 15,-2 0 3-15,2 0 1 0,-1 2 3 0,0 2 2 16,2-1 2-16,0 0 1 0,-1-1 3 16,3 1-1-16,-1-2-7 0,-1-1-6 0,0-2-6 15,-2 0-3-15,-1-2 2 0,-2-1 5 0,-1-1 4 16,-2 0 2-16,0 0 3 0,-3-3 1 0,-2-1 10 15,-2 0 10-15,-2-2 15 0,-1 2 19 0,-2-2 15 16,-1 1 13-16,0 1 4 0,-1 0-8 16,-2 1-12-16,-3 0-14 0,1-1-8 0,-2-1-10 15,-2 2-6-15,2 0-5 0,-2 0-6 0,-1 2 0 16,1 1-3-16,-1 0-3 0,0 1-4 0,0 6-1 16,-2 1-2-16,0 4 0 0,-1-1 0 15,1 4-2-15,0 0-1 0,3 2 3 0,1 0-1 16,-2 4 4-16,4-4-2 0,0 1-6 0,5 0-9 15,1-2-5-15,0-2-2 0,1-2 0 0,6-3 4 16,2-2 3-16,2-2 3 0,1-1 5 16,3-3 3-16,3-1 3 0,1-1-5 0,1-7-3 0,3-1-3 15,1-4-7-15,0-2 7 0,1-5 4 16,2-1 4-16,-1-4 5 0,0-2-3 0,2-4-2 16,-1-4-4-16,-1-3 1 0,-1-6 1 15,-3-1 1-15,-1-5 8 0,-2-3 2 0,-4-1 9 16,0 1 9-16,-5 0 12 0,-3 5 20 0,-1 4 21 15,-4 8 14-15,-2 7 6 0,0 8-10 16,0 6-18-16,0 7-19 0,0 3-21 0,0 4-27 16,-2 1-31-16,1 1-26 0,0 7-1 0,0 5 14 15,-3 6 23-15,1 7 21 0,-3 4 3 0,1 5 1 16,-3 4-5-16,-2 4-1 0,0 2 5 0,-3 1-1 16,2 1 4-16,1-1 2 0,0-1-4 15,3-2-4-15,2-3-10 0,1-2-20 0,1-1-31 16,3-3-44-16,0-1-49 0,0 0-70 0,4-2-133 15,2-2-218-15,-1-8-228 0,0-6 480 0</inkml:trace>
  <inkml:trace contextRef="#ctx0" brushRef="#br0" timeOffset="618471.1549">26903 11020 1095 0,'0'0'79'0,"0"0"-83"0,0 0-57 0,0 0-44 16,0 0-27-16,0 0 2 0,0 0 20 0,0 0 5 16,0 0-55-16,0 0-99 0,0 0 151 0,0 0 108 15</inkml:trace>
  <inkml:trace contextRef="#ctx0" brushRef="#br0" timeOffset="619736.715">26969 11143 491 0,'0'0'665'15,"0"0"-588"-15,0 0-6 0,0 0-4 0,0 0-7 16,0 0 35-16,0 0 36 0,0 0 18 16,0 0-9-16,0 0-33 0,0 0-42 0,0 0-36 15,0 0-25-15,0 0-7 0,-64-28-2 0,52 41 10 16,2 2 5-16,0 0 1 0,-1 5 3 0,1 0-4 16,1 1-2-16,0 1-1 0,2-1 1 15,4 0-5-15,0-1 0 0,3-1 2 0,0-5-3 16,0 0 4-16,3-3 3 0,0-2-1 0,4-1 4 15,-2-2-1-15,2-2 3 0,1-1 3 0,-1-2 5 16,3-1 4-16,0 0 2 0,2-5 0 16,1-2-5-16,1-2-2 0,0-1-2 0,-1-3-2 15,-2-1 3-15,2-1-7 0,-3-2 0 0,-3 0-1 16,3 0-1-16,-5 0 7 0,-1 3 2 0,-1 3 4 16,0 3-5-16,-2 2 4 0,-1 2-2 0,2 3-6 15,-2-1-4-15,0 2-20 0,0 0-19 16,0 0-3-16,1 5 0 0,0 0 7 0,2 5 13 15,1 1 3-15,-1 3 1 0,1 3 6 0,-1 1 2 16,0 1 2-16,2 1 3 0,0-1-3 0,0 0-2 16,2-2-4-16,1-3-6 0,2-3-1 15,1 0-1-15,1-4-1 0,2-3 0 0,1-1-3 16,0-3-2-16,2 0-8 0,2-5 0 0,1-5-4 16,0-2 1-16,1-4 10 0,-2-2 2 0,-1-3 8 15,-3-3 5-15,2-3 3 0,-5-2 7 16,3-4 3-16,-4-2 2 0,-1-3 0 0,0 0 15 15,-4-2 0-15,1 1 3 0,-5 0 1 0,1 3-11 16,-1 3 10-16,-2 4 10 0,0 5 6 16,0 5 3-16,0 6-8 0,0 5-9 0,0 3-13 15,0 4-16-15,0 1-23 0,-1 0-30 0,0 4 0 0,-1 4 4 16,0 4 21-16,1 5 24 0,-3 5 4 16,-1 3 4-16,2 1-6 0,-2 3-1 0,1 1-2 15,-2 0-2-15,4 1 3 0,-2-2 0 16,3 0 5-16,1-1-4 0,0-2 4 0,1-1 0 15,3-2-3-15,4-1 4 0,-1-3-4 0,0 0 1 16,2-5 0-16,2 0-4 0,-1-4 3 0,1-2 1 16,2-2 2-16,-1-3 2 0,1-3 5 0,0 0 2 15,3-4 0-15,0-4 4 0,0-3-7 16,3-3-4-16,-2-3-2 0,-1-3-8 16,4-1 3-16,-4 0-1 0,0 1 2 0,-2 2 1 0,0 4 1 15,-5 2 3-15,-3 4-5 0,-1 5 0 16,-4 2-9-16,-1 1-9 0,1 0-5 0,-1 0-11 15,0 0 6-15,0 1 8 0,0 2 10 0,0 4 11 16,0 1 5-16,0 0 3 0,0 3-1 16,0 1 3-16,0-1-5 0,0 2-3 0,0 0 1 15,1-1-7-15,4-1 3 0,-1-4 0 0,2 1-1 16,1-1 3-16,-1-1-1 0,3-1-1 0,-3-1 0 16,1-3 3-16,1-1 1 0,0 0 3 0,-1 0 5 15,0-5 1-15,2 0 1 0,1-4-2 16,-1 0-2-16,1-1 0 0,1-4-3 0,0 0 1 15,-1-1-1-15,1 2-1 0,-1 1-2 0,-1 2-2 16,0 2 1-16,-3 3-6 0,0 1 0 0,-1 2 0 16,0 2-5-16,2 0 3 0,-1 0 0 15,1 1 0-15,-1 3 2 0,0 2 1 0,2 1 2 16,-2 1 2-16,-1 2 2 0,0-1-2 0,-1 1 0 16,-1-1-1-16,2 1-1 0,-2 0 2 0,-2 0 0 15,1-2-1-15,1 2 1 0,-2-2-2 16,2-1 0-16,-2 0 0 0,-1-1 0 0,1-2 1 15,0 0 0-15,-1-1 1 0,2-2-3 0,-1 1 4 16,-1-2 0-16,2 1 1 0,-1-1 3 0,0 0 0 16,-1 0 7-16,2 0 6 0,1 0 8 15,2-5 5-15,-2-1-2 0,5-3-3 0,-2-2-9 16,3-5-7-16,1-1-7 0,-2-2-8 0,1-2 0 16,0 0-2-16,1-1 3 0,-2 4 3 0,-2 3-1 15,1 3 1-15,-3 5-2 0,0 3-5 16,-2 3-9-16,0 1-7 0,3 0-2 0,-1 2 4 15,5 4 7-15,0 3 6 0,-2 2 4 0,1 0 2 16,-1 1 0-16,1 2 3 0,-4 2-2 16,3 0 2-16,-2 0-2 0,1 0 1 0,-1 1 0 0,0-3-1 15,1 1 2-15,0-3-2 0,3 1 0 16,-2-2-4-16,-2-1-8 0,3-2-10 16,-1-2-17-16,0 0-22 0,-1-3-31 0,-1-1-41 15,-1-2-62-15,-2 0-104 0,2 0-204 0,-2-4-404 16,-1 0 376-16</inkml:trace>
  <inkml:trace contextRef="#ctx0" brushRef="#br0" timeOffset="619989.6319">27251 10796 3194 0,'0'0'-14'0,"0"0"-27"0,0 0-23 16,0 0-7-16,0 0 4 0,0 0 19 0,0 0 23 15,0 0 12-15,0 0 10 0,133-52 3 0,-116 50 0 16,-4-1-13-16,-4 1-34 0,1 2-51 16,-4 0-75-16,-1 0-85 0,-3 0-106 15,0 2-128-15,-1 2-147 0,-1-1-125 0</inkml:trace>
  <inkml:trace contextRef="#ctx0" brushRef="#br0" timeOffset="620650.0793">21888 12414 2029 0,'0'0'67'0,"0"0"-43"0,0 0-8 0,0 0-27 15,0 0-28-15,0 0 13 0,0 0 22 16,0 0 40-16,0 0 53 0,0 0 8 0,0 0-3 16,0 0-20-16,158-28-13 0,-105 19-5 0,9-2-2 15,9-1-4-15,8-1-9 0,11 0-4 16,10-1-9-16,6-1-2 0,12-1 0 0,7-1-8 16,8 1-3-16,10 1-4 0,8-2-4 0,9 0 6 15,3 1 1-15,8 0-2 0,4-2-2 16,7 2 1-16,6 0 0 0,9 0 9 0,2 1 8 15,7-1-3-15,3 1 2 0,3 1-5 0,2 1-4 16,0 3-3-16,-1 2 0 0,-1 0-2 0,-4 3-3 16,-3 0 6-16,-6 5 3 0,-5-1 3 0,-7 1 3 15,-10 0-4-15,-4 1 0 0,-12 3-4 0,-10 1 3 16,-10 1 1-16,-13-1 1 0,-12 0-1 0,-14 1-4 16,-15-1 0-16,-17 1-4 0,-14 0-2 15,-17-2 0-15,-13-1-4 0,-13-1 3 0,-5 0 9 16,-8-2 9-16,0 0 7 0,-8 0-5 0,-4 0-20 15,-11-3-39-15,-10 0-45 0,-10-1-64 16,-6 3-101-16,9 0-300 0,13 1-1146 0</inkml:trace>
  <inkml:trace contextRef="#ctx0" brushRef="#br0" timeOffset="635046.9412">20584 14121 0 0,'0'0'0'0,"0"0"0"15,0 0 0-15,0 0 0 0,0 0 0 0,0 0 0 16,0 0 0-16,0 0 0 0,0 0 186 16,0 0 77-16,0 0 7 0,0 0-34 0,7-25-39 15,-5 24-27-15,-2-1-18 0,0 1-15 0,1 1-17 16,-1 0-23-16,1 0-19 0,-1 0-16 0,0 0-11 16,0 0-4-16,0 0-3 0,0 0-1 0,0 0-2 15,0 0-3-15,0 0-3 0,0 1-4 16,0-1-5-16,0 2-7 0,0-2-8 0,0 1-6 15,0 0-6-15,0 0-3 0,0 1-1 0,0 0 4 16,0 3 6-16,0 1 4 0,0 1 4 0,0 2 0 16,0 1-1-16,0 4-1 0,-1 2-1 15,0 2 2-15,-1 4 0 0,0 3 1 0,-2 1-3 16,3 2-1-16,-3 2-3 0,2 0-1 16,-1 1 2-16,1 0-2 0,-1 0 3 0,0 0 0 15,1 1-1-15,0 0-1 0,-1 0 1 0,-2-2 0 16,3 1-1-16,-1-4-3 0,1-1-3 0,-1-3-1 15,2-1 3-15,0-1 1 0,-2-4 3 0,2 0 1 16,-2-4 1-16,2 0 1 0,0-3 0 0,1 1 0 16,-2-3-2-16,0-2 3 0,0-1-2 15,-1 1 0-15,2-3 2 0,0 0-2 0,1-2 1 16,0 1-2-16,0-1 1 0,0-1-1 0,0 1 0 16,0-1 3-16,0 0-3 0,0 0 7 15,0 0 0-15,0 0 1 0,0 0 2 0,0 0-1 16,0 0 1-16,0 0 1 0,0 0-3 0,0 0-3 15,0 0-3-15,0 0-2 0,0 0-3 0,0-1 2 16,0 1-4-16,0 0-1 0,0 0 5 16,0 0-5-16,0 0 2 0,0 0 0 0,0 0-4 15,0 0 2-15,0 0-2 0,0 0 2 0,0 0-2 16,0 0 2-16,0 0 0 0,0 0-2 0,0 0 3 16,0 0-3-16,0 0 2 0,0 0 0 15,0 0-3-15,0 0 1 0,0 0 0 0,0 0 2 16,0 0-1-16,0 0 2 0,0 0 1 0,0 0-4 15,0-1 6-15,0 1-6 0,0 0 3 0,0 0 2 16,0 0-3-16,0 0 6 0,0 0-3 16,0-2 3-16,0 2 0 0,0 0 0 0,0-1 0 15,0 1-3-15,1-2 4 0,-1-1-7 0,1-1-4 16,-1-1 3-16,3-1-8 0,-2-1 6 0,0 0 2 16,1 0-2-16,-1 1 2 0,0 0-1 0,-1-1-1 15,0 1-2-15,0 1 3 0,1-1-7 16,-1 1-3-16,1-1 0 0,-1 2-11 0,2-1 9 15,-2 3-4-15,0-1-8 0,0 2-5 0,0-2-22 16,0 3-21-16,0-2-21 0,0 2-35 0,0 0-49 16,0 0-94-16,0 0-160 0,0 0-209 15,0 0-106-15,0 0 568 0</inkml:trace>
  <inkml:trace contextRef="#ctx0" brushRef="#br0" timeOffset="638866.987">18125 17224 0 0,'0'0'0'0,"0"0"0"0,0 0 0 0,0 0 218 0,0 0-10 15,0 0-19-15,0 0-16 0,0 0-4 0,0 0 2 16,0 0 3-16,0 0-6 0,0 0-13 15,0 0-25-15,3 0-29 0,-3 0-27 0,0 1-20 16,0 0-11-16,0 2-4 0,2 1-4 0,-1 3-1 16,0 4-1-16,1 3-6 0,-1 2 2 0,4 7-1 15,-2 3-2-15,1 4-4 0,1 5-7 16,0 1-4-16,0 2-1 0,0 4-1 0,1 2 7 0,-1 3-1 16,2 4-4-16,0-7 3 0,-3-3-6 15,2-2 20-15,-1-4-4 0,0 6-3 0,1 4-1 16,1 3-33-16,-1 4 6 0,1 3-3 0,0 1 7 15,2 2 3-15,-3-10-10 0,0-5-1 0,-2-9 10 16,0-4 10-16,1 2 4 0,-1-1-4 16,-1 1-35-16,0 1-16 0,1 0 12 0,-1 1-17 15,0-1 21-15,1 1-2 0,-1-2-36 0,1 1 43 16,0-1-24-16,-1 0 16 0,-1 0 25 16,2-3 23-16,-2-2 20 0,0-6-30 0,0 1-39 15,0-7-81-15,1 2-54 0,-1-2-22 0,-1-8-78 16,-1 0-129-16,0-7-259 0,0 0 275 0</inkml:trace>
  <inkml:trace contextRef="#ctx0" brushRef="#br0" timeOffset="641389.335">14883 18328 0 0,'0'0'0'16,"0"0"0"-16,0 0 0 0,0 0 0 0,0 0 42 15,0 0 48-15,0 0-4 0,0 0 16 16,0 0-9-16,0 0-9 0,0 0-16 0,0 0-9 16,0 0-4-16,0 0-5 0,-22-24 28 0,22 24 2 15,-2 0 15-15,2 0 11 0,0 0-21 0,-1 0-2 16,-2 0-25-16,3 1-23 0,-1 0-9 16,0-1-21-16,0 2 1 0,1 0-10 0,-1 2 6 15,-1-1-9-15,-2 2 13 0,3 2 5 0,-1 0-23 16,1 1 13-16,-1-3-15 0,-2 2 30 0,3 0 7 15,-1 6-4-15,1-2 7 0,-3 3-39 0,0 1 0 16,3 2-5-16,-2 0-6 0,-3 3 15 16,4 6-15-16,-1-4 8 0,-2 8-25 0,4-6-6 15,-1 2 20-15,-1 0-16 0,0-1 21 0,2 0-17 16,1-5-8-16,0 1 3 0,0-4 3 0,0 2 21 16,6 0 49-16,-3-3 14 0,3 0-20 15,-3-9-8-15,8 7-36 0,-2-8-11 0,3 2 21 16,4 0 2-16,-2-8-8 0,1 0 18 0,0 0-4 15,4-3 22-15,-3-4 4 0,1 0-7 0,0-1-4 16,0-3-1-16,-1 2 43 16,0-1 27-16,-11 5 37 0,11-8-7 0,-8 5-97 15,-2 0-18-15,4-7-28 0,-8 8 5 0,2 0 56 0,0 2-10 16,-4 5-13-16,-4-5-29 0,-3 0-14 16,-6 1-15-16,-2 1 1 0,3 3 4 0,-2 0-29 15,-2 5-20-15,2 1-59 0,-3 1-31 0,2 1-9 16,-1 2-28-16,-2 1-14 0,4 1 182 0,-3 1 55 15,6 1 0-15,-3 1 0 0,7-8 0 0</inkml:trace>
  <inkml:trace contextRef="#ctx0" brushRef="#br0" timeOffset="641688.7548">15254 18717 586 0,'0'0'-14'0,"0"0"29"0,0 0-3 16,0 0 11-16,0 0-13 0,0 0 11 16,0 0 18-16,0 0 27 0,0 0 33 0,0 0 13 15,0 0 3-15,0 0-32 0,0 0-18 0,0 0 3 16,-35-41-22-16,35 41 11 0,-1-6-20 0,-1 0-31 15,0 0-7-15,-1 1-32 0,3 5-4 16,0 0-8-16,0 0-17 0,0 0-14 0,0 0-43 16,0 0-30-16,0 0-85 0,0-7-119 0,0 1 16 15,4 0 337-15</inkml:trace>
  <inkml:trace contextRef="#ctx0" brushRef="#br0" timeOffset="642476.0169">15657 18284 0 0,'0'0'0'16,"0"0"0"-16,0 0 0 0,0 0 0 15,0 0 0-15,0 0 17 0,0 0 125 0,0 0 21 16,0 0-9-16,0 0-36 0,0 0-22 0,0 0-26 15,0 0 3-15,0 0 8 0,-12-13 7 0,12 13-5 16,0 0-4-16,0 0 4 0,0 0-13 16,0 0-3-16,0 0-20 0,0 0-12 0,0 0 3 15,0 0-5-15,0 0 18 0,0 0 1 0,0 0-7 16,0 0-10-16,0 0-17 0,0 0 5 0,0 1-13 16,0 0-1-16,0 0-3 0,0 1-16 15,0 1 6-15,0 0 8 0,0 2 5 0,0 0 9 16,1 2-4-16,3 0-12 0,-3 2-13 0,1 2 1 15,0-1-1-15,-1 3 14 0,4-1 4 0,-3 1-13 16,1-3 4-16,-3-3-11 0,2 3 26 0,1-3 6 16,-2-2-1-16,1 10-9 0,-1-7-41 15,0 7-4-15,1 1-22 0,1-2-7 0,-1 0-29 16,-1 1-53-16,0 1-35 0,-1 0-50 0,1 0-25 16,0-1-34-16,0 2-53 0,-1-3 247 15,4 1 97-15,-4-8 0 0</inkml:trace>
  <inkml:trace contextRef="#ctx0" brushRef="#br0" timeOffset="642983.8562">15565 18356 0 0,'0'0'0'0,"0"0"0"0,0 0 0 0,0 0 0 16,0 0 0-16,0 0 0 0,0 0 42 0,0 0 192 16,0 0-38-16,0 0-60 0,0 0-38 0,0 0-28 15,0 0-14-15,0-122 1 0,7 114-4 16,-2-2-1-16,2 2 8 0,1 0-13 0,2 1-7 15,0 1-14-15,0-1-4 0,3 1 0 0,-2 1 16 16,6 1 8-16,-2 0-15 0,3 1 1 0,-1 1-17 16,2 2-1-16,-4 0 4 0,5 2-9 15,-2 3-1-15,-3 3-8 0,3 0-3 0,-2 1 0 16,-1 3 2-16,-3 1 6 0,2 1-6 0,-2 1 11 16,-2 1-10-16,-2 2 7 0,-1-2 10 15,0 2-16-15,-1 0 15 0,-3 1-13 0,-2-3 0 16,-1-2 7-16,1-6 0 0,-1 3 29 0,0-4-11 15,0-1 5-15,-1 8-11 0,-1-6-9 0,-5 6 13 16,3 0-8-16,-4-2 0 0,-1 0-21 0,-1 2-19 16,0 0 3-16,-4 1 4 0,-1 0 9 0,0 0-2 15,-2 0 7-15,-3-1-20 0,1 0-12 16,-1-1 23-16,0 1-38 0,-1-5-12 0,2 2-33 16,1-3-48-16,-1-2-13 0,1-1-37 0,0 1-67 15,12-5-67-15,-9 0 40 0,6-1 285 0,3 0 0 16,-1 0 0-16</inkml:trace>
  <inkml:trace contextRef="#ctx0" brushRef="#br0" timeOffset="643233.6691">16020 18309 0 0,'0'0'373'16,"0"0"-295"-16,0 0-31 0,0 0-15 0,0 0 11 15,0 0 35-15,0 0 30 0,0 0-6 0,0 0-12 0,0 0-51 16,0 0-25-16,0 0-4 0,0 0-2 16,-10 2 35-16,10 8 8 0,0 0 1 0,1 4-5 15,0-3-21-15,0-4-9 0,3 4 5 0,-3-3-11 16,0 6 2-16,1 1 0 0,-1-3-18 16,0 1-27-16,3 1-35 0,-3 0-72 15,2 0-86-15,-2-1-114 0,-1-6-171 0,1 0 510 0</inkml:trace>
  <inkml:trace contextRef="#ctx0" brushRef="#br0" timeOffset="643710.9429">16052 18156 2271 0,'0'0'-131'0,"0"0"-231"0,0 0-78 0,0 0-62 15,0 0 57-15,0 0 239 0,0 0 77 0,0 0 73 16,0 0 56-16,0 0 0 0,0 0 0 0,0 0 0 16,0 0 0-16,61 9 0 0,-50-7 0 0,-1 2 0 15,1-2 0-15,3-1 0 0,-2 1 0 0,0-2 0 16,0 0 0-16,3 0 0 0,-2 0 0 16,-2 0 0-16,1 0 0 0,-2 0 0 0,-1 0 0 15,-2 0 0-15,-2 0 0 0,-1 1 0 16,-4 4 0-16,0 1 0 0,-7 3 0 0,-2 0 0 15,-1 4 0-15,-4 1 0 0,-3 2 0 0,-3 0 222 16,-1 1 30-16,1 2-25 0,-1-4-32 0,0 3-31 16,2-2-23-16,0-3-54 0,6 0-29 0,0-4-44 15,3-1-29-15,3 0-7 0,4-4-10 16,0 2-5-16,3-2-5 0,0 0 6 0,7-1-1 16,2 2 20-16,-2-2 21 0,-2 0-9 0,4-1 16 15,-3-1 0-15,-1 0-10 0,8 3 18 0,-4-1-29 16,7 0 8-16,-2 1-8 0,1 0-16 15,-1 0 18-15,-2 1-19 0,4 0 12 0,-4 0 1 16,1 1 9-16,-6-3-8 0,5 6-3 0,-3-2 27 16,-1 0-20-16,2 9 35 0,-7-7-8 0,-3 5-36 15,1 1 4-15,-1-3-54 0,-4 1-25 16,-5-2-35-16,-1 2-78 0,-2-3-45 0,-2 0-34 16,8-5 285-16,-1-1 0 0</inkml:trace>
  <inkml:trace contextRef="#ctx0" brushRef="#br0" timeOffset="644000.0562">16382 17941 851 0,'0'0'4'0,"0"0"-84"15,0 0 0-15,0 0 17 0,0 0 70 0,0 0 90 16,0 0 36-16,0 0 24 0,0 0-35 15,0 0-37-15,0 0 1 0,0 0 13 0,0 0 17 16,0 0 7-16,11 42-22 0,-10-24-40 0,-1 3-27 16,1 4-5-16,-1 4-16 0,1 0 5 0,-1 1-10 15,0 3 16-15,1 0-8 0,3 1-6 16,-2-3 10-16,1 0-31 0,-2-8 7 0,1 0-5 16,0-10 9-16,1 3-3 0,-1-1-20 0,-1 0-27 15,1 0-74-15,3-1-66 0,-2 2-65 0,-1-2-77 16,4 2-104-16,-4-9-118 0,-1 1 554 0</inkml:trace>
  <inkml:trace contextRef="#ctx0" brushRef="#br0" timeOffset="645631.9324">16589 18026 0 0,'0'0'0'0,"0"0"0"16,0 0 0-16,0 0 0 0,0 0 0 0,0 0 146 15,0 0 144-15,0 0-37 0,0 0-57 16,0 0-27-16,0 0-39 0,0 0-25 0,0 0-15 16,0 0-13-16,-50-18-13 0,47 19-16 0,-2 4 2 15,2 0-16-15,0 2 5 0,-4 1-5 0,3 3-14 16,-3 2 4-16,-1 2-12 0,3 2 11 0,-3 2 3 15,0 3 6-15,-1 1-5 0,2 2-12 0,0 1 12 16,0 0-9-16,-1 1 7 0,4 0-3 16,1-7-26-16,-3-1 0 0,5-6 15 0,0 3 10 15,0-4 11-15,0 2-11 0,-1-1-21 0,2 1-19 16,0 1 0-16,0-1 2 0,0 0 10 16,0-2 13-16,2 3-17 0,1-3 11 0,-1 1-16 15,3-8 8-15,0 10 25 0,0-7-4 0,-1-1 9 16,6 5-14-16,-2-9-1 0,-4 1-3 15,12-3 5-15,-4-1 11 0,7-7-12 0,4-9-17 16,0-6-17-16,3-7-14 0,-4-3 15 0,0-3 19 16,-3 0 18-16,-2 3 3 0,-4 1-3 0,-4 7-1 15,-2 5 2-15,-3 3 11 0,0 5-14 16,1 2 11-16,-4 4-9 0,0 1-3 0,-1 4 12 0,0 0-14 16,0 0-1-16,0 0-11 0,0 2-2 15,0 2 8-15,0 2 0 0,-1 2 14 0,1-1-11 16,0 4-2-16,0-1-11 0,0 3-7 0,0-1 15 15,0 0-7-15,0 0 12 0,2-1-6 0,3 1-11 16,-2-3 1-16,0-2-5 0,3-1 15 16,-3-1-10-16,5-4 14 0,-5 2-9 0,2-3-6 15,-1 0 34-15,-1 0-13 0,1-1 21 0,-2-4-8 16,0-1-20-16,2-2 8 0,-1-2-5 0,-3-3 9 16,0 0 3-16,0-1-4 0,0 0-3 15,0-1-6-15,-5 0 15 0,1 0-9 0,2 2 15 16,0 1-4-16,-2 1-22 0,3 2 0 0,1 1-21 15,0 0 6-15,1 2 5 0,5 1 6 16,-2-1 5-16,5 1-11 0,0 0 8 0,1 2 2 16,1 1 7-16,0 0 13 0,2 1-12 0,1 0 4 15,-2 1-16-15,0 0 6 0,-1 0 2 0,1 1-8 16,1 3 0-16,-4-1-12 0,-1 2 3 0,0 0 2 16,1 0 10-16,-2 1 12 0,-3 1-11 15,3-2 8-15,-3 1-10 0,2 1 0 0,-3-2 15 0,2 1-11 16,-2-2 7-16,-1 1-12 0,-1-3 0 15,3 1 8-15,-2-2 6 0,-1 0 12 0,-1 0 3 16,2-1 8-16,-2 0-3 0,1 0-2 0,-1 0 14 16,0-3-11-16,1-2-1 0,3-1-16 15,-2-1-17-15,0-3 2 0,0-1 2 0,2-1 13 16,-1-2-5-16,-1 1 6 0,1 0-11 0,1 2-1 16,-2 2 3-16,-1 2-17 0,0 1 2 15,1 5-11-15,-1-1-13 0,1 2 14 0,0 0-2 16,0 2 20-16,1 3 6 0,2 1 1 0,-2 2-5 15,4-1-7-15,-1 4 10 0,0 2-9 0,1 0 15 16,-2 0-6-16,4 1-12 0,-2-1 5 0,-1 0 2 16,1 0 3-16,-1-1 7 0,0-3 1 15,2-1-15-15,-2 0-2 0,-2-2 10 0,0-2-12 16,1 0 18-16,-2-1 0 0,0-1-15 16,0 0 19-16,-2-2-4 0,-1 0 17 0,1 0 15 15,-1 0-8-15,0 0-5 0,1 0-16 0,-1-2 6 0,0 1-11 16,0-1 14-16,0 0-5 0,0 1-23 15,0-2 11-15,0 0-15 0,0-1 11 0,0 1 9 16,1-2-1-16,1 2-6 0,-2-1-3 0,2 0-5 16,-1 0-7-16,1 1 15 0,-1 0 8 0,0-1-16 15,0 1 11-15,3-1-17 0,-2 2 6 16,-1-2 17-16,2 3-7 0,-3-1 7 0,1 1-16 16,1-2 0-16,0 2 3 0,-2 1 3 0,1 0 9 15,-1 0-8-15,0 0 8 0,0 0-13 16,1-1-2-16,-1 1 12 0,0-1-9 0,0 1 10 15,1-1-14-15,-1 1-4 0,1-1 3 0,-1-1 3 16,0 2 13-16,1-1-6 0,0 1-6 16,3-1-9-16,-3 0-2 0,0 0 12 0,1 1-3 15,-2-2 14-15,3 2-10 0,-2-1-11 0,2 1 5 16,-2-1-1-16,1 1 16 0,0 0-1 0,0-1 6 16,1 1-13-16,-2 0-2 0,1-2 6 0,-1 1-10 15,2 0 10-15,0 0-1 0,0-1-10 16,-2 0 10-16,4-2-5 0,-2 1 15 0,1-2 2 15,2-1 2-15,-1-2-10 0,1 0-9 0,-1-3 8 16,1-1-8-16,3 1 14 0,-2-1-3 16,-1-2-8-16,2 0 7 0,1-1-6 0,0-2 8 0,-2-1 10 15,3 0 1-15,-3-1-3 0,2-2-17 16,-1-2 5-16,-1 0-5 0,0-8 16 0,0-3-9 16,-5-6-14-16,-2-1 8 0,0 5-8 0,-7 3 19 15,-5 2 4-15,2 4-5 0,0 0 1 0,-2 3 0 16,2 4 3-16,0 4 2 0,0 5 3 15,1 4-3-15,4 3-6 0,-1 0 1 0,3 3-11 16,0 0-4-16,2 1-9 0,-2 0-19 0,3 2-4 16,0 6-1-16,0 5 8 0,0 5 14 15,0 7 6-15,6 2 4 0,-2 7-1 0,2 0 0 16,-2-3-1-16,3-3 0 0,0-5 23 0,-1-2-6 16,1 4-2-16,0-2-1 0,0 6-25 0,3-3-2 15,0 1-4-15,1 0-19 0,4 1-20 0,-4-4-35 16,2-3-62-16,-2-3-59 0,1-3-81 15,0-4-144-15,-3-3-216 0,-3-4 44 0</inkml:trace>
  <inkml:trace contextRef="#ctx0" brushRef="#br0" timeOffset="645820.8327">17351 17877 1249 0,'0'0'845'0,"0"0"-732"0,0 0-18 16,0 0-48-16,0 0-51 0,0 0-28 15,0 0 3-15,0 0 8 0,0 0-10 0,0 0 14 16,0 0-6-16,0 0-10 0,0 0-1 16,112-119-31-16,-84 105-51 0,-1 5-71 0,0 3-91 0,-4 3-137 15,0 1-186-15,-8 2 138 0,-5 0 463 0</inkml:trace>
  <inkml:trace contextRef="#ctx0" brushRef="#br0" timeOffset="647021.123">17260 18660 0 0,'0'0'0'0,"0"0"0"16,0 0 0-16,0 0 0 0,0 0 0 0,0 0 0 16,0 0 0-16,0 0 0 0,0 0 0 15,0 0 141-15,0 0 98 0,0 0 13 0,0 0-2 16,0 0-30-16,0 0-19 0,0 0-28 0,0 0-11 16,8-2-16-16,-4-1-31 0,3 1-9 15,0-5-22-15,-2-1-2 0,4 2 2 0,6-11-6 16,2-1 5-16,9-8-34 0,7-10-8 0,-1-1 0 15,4-1-7-15,-1-3 25 0,2-2-15 0,-3 0-2 16,4 1-16-16,-4 0 3 0,0 1 8 16,2-1-2-16,1-2 3 0,-2 2-24 0,4 0-3 15,-1 2-7-15,6-6 3 0,8-2-9 0,1-1-7 16,-5 6 2-16,-10 12-10 0,-9 8 17 16,-7 8 0-16,-3 4-5 0,-5 2-1 15,0 3-12-15,-4 2-18 0,-4 2-19 0,-2 2-30 0,-2 0-31 16,-2 0-24-16,0 5 1 0,-6 3 7 15,-1 4-3-15,-2 6-34 0,-2 0-98 0,0 1-155 16,-2 1-206-16,6-5 89 0,1-5 539 0</inkml:trace>
  <inkml:trace contextRef="#ctx0" brushRef="#br0" timeOffset="649390.2193">17653 18408 0 0,'0'0'200'0,"0"0"-65"0,0 0-41 0,0 0-28 16,0 0-1-16,0 0 39 0,0 0 31 0,0 0 3 16,0 0-14-16,0 0 4 0,0 0-19 15,0 0 3-15,0 0-6 0,0 0-21 0,44-11-16 16,-43 13 14-16,1 5 1 0,1 2-7 0,-1 5-13 15,1 1-34-15,-3-1-26 0,3 2-4 0,-3 2-9 16,0 7 5-16,0-4-7 0,0 8-29 0,-3-4 24 16,2 0-32-16,-3 0 18 0,-1 2 13 15,2-1-25-15,-4 0 18 0,5-7-13 0,-3 4 73 16,1-7 11-16,1 4 1 0,-1-2 14 0,1-2-74 16,1-2 12-16,1-8 0 0,0 1 13 15,1-7 34-15,0 0 5 0,0 0 15 0,0 0-14 16,0 0-4-16,2 0-2 0,4-1-8 0,6-10 8 15,0 1-21-15,-3-6-5 0,1-1 8 0,1-2-5 16,0 0 15-16,0 0-61 0,1-1-18 16,0 0-15-16,1-1-7 0,-1 3 60 0,0-1-2 15,-1 4 12-15,0 1-16 0,-6 6-1 0,6-6-6 16,-4 9-1-16,-1-2 23 0,1 1-5 0,-7 6 9 16,4 0-11-16,5 0-11 0,-4 0-4 15,2 0 6-15,-5 3 12 0,1 4-18 0,-1-1 12 0,0 8-18 16,-1-7-7-16,1 1 26 0,1 4-20 15,-2-3 17-15,0-2-5 0,2 6-24 0,0-6 31 16,0-1-23-16,-1 1 22 0,-2-7 4 0,0 0-25 16,5 5 30-16,1 0-14 0,0-1 23 0,0 1 15 15,-6-5-14-15,5 0-1 0,-1-6-19 16,0 0 12-16,2-7-1 0,-5 8 12 0,1-1 8 16,-2-8-18-16,0 8 6 0,0 0-17 0,-6-7 9 15,0 8 12-15,1-2 12 0,-11-3 22 16,9 5-12-16,-9-2 1 0,1 1-17 0,3 2-7 15,-2 2-2-15,1 0 0 0,-2 0-11 0,4 1-25 16,0 1-4-16,3 0-34 0,-2 0 18 16,4 0 5-16,1 0-2 0,-2 0 37 0,7 0-3 15,0 0 26-15,0 0 4 0,0 0-15 0,5-4 11 16,7-3-20-16,8-6 11 0,10-3-10 0,-1-1-6 16,8-5 8-16,1 0-19 0,-1-2 20 0,-1 0-10 15,-3 4 10-15,-5 1 17 0,-2 4-15 16,-4 3 12-16,-3 1-21 0,0 0-1 0,-6 3 7 0,3 2-2 15,-4 1 3-15,-1 4-9 0,-4 1-1 16,-2 0-3-16,1 0 6 0,-2 6 17 0,0 0-7 16,0 3 9-16,-2 1-16 0,0-1-14 0,-2 1 23 15,1 1-17-15,-1 0 14 0,1-2-8 16,-1 0-15-16,2-1 9 0,-2-5 0 0,1 0 35 16,-1-3-12-16,0 0 6 0,3 3-8 15,1 3-26-15,2-1 8 0,5-1-17 0,-3-4 19 16,0 0-3-16,3-4 6 0,-2-4 1 0,1-2-5 15,1-2 9-15,-1-2-2 0,-1-1 10 0,0 0-6 16,-1 1-7-16,-2-2 7 0,-1 5-11 0,0 2 10 16,-3 3-10-16,0 3-28 0,-2 1 2 15,2 2-5-15,-2 2 28 0,0 6 18 0,0 4 11 16,0-2-5-16,0-1-21 0,0 4 30 0,0-4-14 16,0 10-4-16,0 8-5 0,1-6-51 15,1 9 7-15,-1-4-19 0,0 5 13 0,-1 0 9 0,1 3-23 16,-1 2 2-16,1 1-58 0,-1 3-10 15,0 0-18-15,0 2 60 0,-1-1 35 0,-1-2-25 16,-2-2 38-16,-1-2-76 0,0-1 4 0,1-4 78 16,0-7-30-16,1-1 47 0,2-10-36 0,-7-12-52 15,1 0 31-15,0 0-18 0,0 0 61 0,0 0 27 16,-1 0 11-16,1 0 10 0,1 0-7 16,6 0 27-16,-7 0-32 0,1 0 18 0,-1 0-8 15,0-16-40-15,7-7 23 0,0-5-33 0,0 4 6 16,3-3 14-16,4 0 2 0,3 0 19 15,1-1-2-15,1 0 23 0,4 0 3 0,1 0 20 16,1 1-45-16,3 0-14 0,1 1 23 16,0-1-7-16,2 0 73 0,7-1 5 0,6-5-28 15,1 0-16-15,5-1-22 0,-7 6 14 0,-8 6 10 16,-5 7 26-16,-9 6 43 0,-6 4 27 0,-3 4 25 16,-5 1-26-16,0 0-51 0,0 0-57 0,-1 0-11 15,-7 3-4-15,2 0-14 0,0 1 13 0,-10 5-34 16,8-3 10-16,-6 3 1 0,-1 1-17 0,1-1 7 15,-1 2-13-15,0-1 12 0,0 2 12 16,0-1-3-16,0 0-3 0,0 2-20 0,1 0 1 16,2-1-9-16,-1 0 10 0,7-6 3 0,-4 5-24 15,5-4 11-15,1 0-12 0,0 0 15 0,4-7 23 16,0 0-12-16,0 0 2 0,0 0-18 16,3 3-6-16,5 1 1 0,5-3 16 0,4 0 11 15,-2-2-10-15,-2-4 18 0,3-2-10 0,1 0 8 16,-1 0 21-16,2 0-9 0,-1 0 9 0,-1 0-3 15,0 3 11-15,-2-1 29 0,1 4 16 16,-3 0 19-16,-7 1-15 0,9 0-24 0,-9 3-29 16,1 1-23-16,3 7 10 0,-5-4-15 0,-1 5 16 15,3 2-19-15,-4-3-17 0,2 1 15 16,-3-6 0-16,1 5 36 0,1-4 10 0,-3 0 11 16,2 0-3-16,-2-7-12 0,0 0 7 0,8 0-15 15,-1 0 5-15,4-3-8 0,3-10-18 16,0-9 9-16,3-11-40 0,4-8-1 0,3-9-14 0,-2-6-7 15,-2-2 24-15,0 1 20 0,-7 0 33 16,-1 7 13-16,-4 5 32 0,-5 4 8 0,1 7 7 16,-3 4 7-16,-1 6 2 0,0 5 6 0,0 6-16 15,0 4-13-15,0 5-35 0,0 1-33 16,-1 3-2-16,0 0-12 0,0 1 18 0,-2 5 11 16,1 4-3-16,-2 3 12 0,-1 4-5 15,0 2-2-15,-1 5 2 0,-2 3-14 0,2 6-4 0,0-1-16 16,-4 4 12-16,5-8-8 0,-1 2 15 15,1-4 20-15,1-1-31 0,-1 4 7 0,3-3-16 16,-1 0-12-16,2 0 10 0,1 1-2 16,0-1-3-16,0 1-17 0,0-1-4 0,4 0 3 15,2-1 13-15,-3-7 14 0,5 3-13 0,-2-4 5 16,4 1-17-16,1-1 19 0,0-7 41 0,2 0-1 16,1-6 15-16,2-1-8 0,-4-3-10 0,3-3 9 15,1-8 17-15,6-11 11 0,-4-8-7 0,7-13-9 16,-4-6-23-16,-6-2-6 0,-1-5 18 0,-7 1 5 15,-2 0 11-15,-3 3-8 0,-2 5 1 16,0 2 12-16,0 6 17 0,-4 3 18 0,0 6-11 16,2 6-5-16,-1 6-27 0,1 5-24 0,0 5-3 15,0 3-22-15,1 4-9 0,1 1-7 0,0 1-11 16,0 7 12-16,0 1 24 0,0 5 12 0,0 4 1 16,0 4 3-16,0 2-15 0,0 5-5 15,1 1 8-15,0 2-10 0,0 0 9 0,-1-6-8 16,0-2-12-16,2-6 32 0,-2 1-5 15,0-2 13-15,1 0 4 0,0 2-26 0,0-3-14 16,1 1-8-16,0-1 8 0,1 0-6 0,0-2 19 16,0 0 1-16,-2-9-3 0,5 8 1 0,-1-6-5 15,0 0 16-15,7 0 10 0,-2-7 8 0,9-2-23 16,4-10-27-16,0-8 2 0,0-2-8 16,1-4 35-16,-3 1 5 0,-1 1-16 0,-4 3 13 15,-2 3-9-15,-1 3 8 0,-3 1 12 0,-1 2-10 16,1 3 2-16,-5 1-9 0,0 4-4 0,-3-1 1 15,1 4 8-15,-1-1-2 0,-2 2-15 16,2 0 13-16,-2 0-13 0,0 3 14 0,0 2 15 16,0-1-14-16,1 0 6 0,0 3-17 0,3 0-4 15,-2 0 1-15,1-1 9 0,-2 2 11 16,3-2-11-16,1-2 9 0,0-2-19 0,0 0 10 16,5-2 17-16,-3 0-9 0,4-2 7 0,2-5-13 15,1-5-7-15,2 1-3 0,-1-4 2 0,2 1 0 16,-1-2 1-16,-1 2 6 0,0 0-7 0,-1 3-14 15,-4 3 7-15,-3 3-20 0,-2 3 7 0,0 2 0 16,-2 2 6-16,-2 7 26 0,-1 4 23 0,0 4 19 16,-3 5-2-16,-1-6-3 0,0 7-16 15,1-5 7-15,-2 1 7 0,0 7-12 0,0-1 2 16,-1 7-35-16,-1-2-25 0,2 1-10 0,0 4-17 16,-2 1 4-16,2 2-11 0,-1 2-13 15,1 0-31-15,0 1-34 0,2-1 64 0,-1 3-22 16,1-5 15-16,1-1 11 0,1-4-129 0,-1-2-17 15,1-3-54-15,0-8-91 0,1-7-214 16,0-7 344-16</inkml:trace>
  <inkml:trace contextRef="#ctx0" brushRef="#br0" timeOffset="649582.2246">19067 18306 2240 0,'0'0'89'0,"0"0"-27"0,0 0-47 16,0 0-18-16,0 0-31 0,0 0 21 0,0 0 11 16,0 0 5-16,0 0 17 0,0 0-10 0,0 0 1 15,138-118-20-15,-98 98-37 0,4-1-54 0,2 1-90 16,1 1-163-16,-12 4-427 0,-11 6-140 0</inkml:trace>
  <inkml:trace contextRef="#ctx0" brushRef="#br0" timeOffset="652403.577">20660 14212 0 0,'0'0'0'0,"0"0"316"0,0 0-4 16,0 0-63-16,0 0-34 0,0 0-16 15,0 0-8-15,0 0-9 0,0 0-16 0,0 0-38 16,0 0-37-16,0 0-19 0,-86-104-18 16,86 89-5-16,0-3-6 0,0-2-5 0,6-3-3 15,3 0-8-15,2 0-7 0,3-4-7 0,6 0-8 16,2 0-4-16,4 1-1 0,2 0 0 0,3 3 0 15,5 3 0-15,-2 0-2 0,4 3 2 16,2 2 0-16,1 5-3 0,0 4 2 0,0 5-4 16,-1 2-1-16,-4 9-3 0,-2 7-6 15,-4 4-4-15,-3 7-2 0,-3 2 5 0,-2 8 8 0,-1 0 5 16,-3 6 9-16,-2 3 2 0,-3 6 2 0,-2 4 1 16,-4 1-3-16,-2 3 1 0,-1 1-1 15,-3 1 5-15,-1 2 7 0,0 1 1 0,-4 2 8 16,0-3-4-16,-3-3-6 0,2-3-10 0,-1-6-15 15,4-6-21-15,-3-3-29 0,2-5-38 0,-1-1-55 16,-2-2-85-16,-3-4-153 0,-1-9-250 16,6-7-267-16</inkml:trace>
  <inkml:trace contextRef="#ctx0" brushRef="#br0" timeOffset="652634.6544">20621 14697 2563 0,'0'0'43'0,"0"0"-43"16,0 0-22-16,0 0-34 0,0 0-17 0,0 0 5 15,0 0 27-15,0 0 23 0,0 0 16 0,0 0 2 16,0 0-2-16,0 0 7 0,142-100-2 0,-106 89 1 16,5-4 0-16,3 0-3 0,3-1-2 0,4-1-5 15,6-1-7-15,1 0-27 0,3 1-31 16,1-2-36-16,3 2-51 0,-1-1-63 0,2 4-88 15,-3-1-114-15,-2 2-78 0,-15 3 22 0,-15 4 467 0</inkml:trace>
  <inkml:trace contextRef="#ctx0" brushRef="#br0" timeOffset="652887.329">22074 14186 0 0,'0'0'129'0,"0"0"274"0,0 0-3 0,0 0-74 15,0 0-82-15,0 0-39 0,0 0-40 16,-128-25-41-16,106 29-20 0,-2 2-28 0,1 5-17 15,1 2-7-15,0 4-11 0,-5 4-3 16,3 3 2-16,-4 3-4 0,5 1-4 0,-1 1-3 16,1-1-4-16,4 1-3 0,3 1-1 0,-1 0-4 0,6 0-8 15,1-2 1-15,1 4-3 0,6-2-2 16,-1-1-2-16,2 0 2 0,2-2-3 16,0-1 2-16,4-2 5 0,1-3-4 0,6 0 3 0,4-1-3 15,0-4-3-15,7-2 1 0,4-4-4 16,4-4-7-16,2-2-13 0,9-4-31 0,3-2-47 15,4-9-66-15,6-6-112 0,-11 3-264 0,-14 3-699 0</inkml:trace>
  <inkml:trace contextRef="#ctx0" brushRef="#br0" timeOffset="653201.2215">22721 14111 1938 0,'0'0'11'0,"0"0"5"16,0 0 0-16,0 0-7 0,0 0 7 16,0 0 7-16,0 0 3 0,0 0-5 0,0 0-6 15,0 0-7-15,-124 8 7 0,110 6 6 0,-3 4 19 16,-2 2 14-16,3 4 6 0,-3 2 1 0,-2 3-6 16,2 1-10-16,-2 3-6 0,1-1-4 0,2 0-10 15,2 1-6-15,2-2-3 0,2-1-6 16,2-1-2-16,2-2 1 0,2-1-3 0,1-1 0 15,4-2 1-15,0-3-3 0,1 0 3 0,0-3 1 16,0 0-1-16,5-2 1 0,3-3-3 0,2-1-5 16,3-1 1-16,4-2-5 0,3-2-19 15,2-3-27-15,9-3-45 0,5 0-63 0,0-7-99 16,4-5-221-16,-9 2-285 0,-7 3-79 0</inkml:trace>
  <inkml:trace contextRef="#ctx0" brushRef="#br0" timeOffset="654415.9304">23123 14244 0 0,'0'0'0'0,"0"0"0"0,0 0 0 16,0 0 0-16,0 0 83 0,0 0 117 0,0 0-7 16,0 0-13-16,0 0-11 0,0 0-33 0,0 0-27 15,0 0-25-15,0 0-13 0,-9 101-6 16,10-96-4-16,5 0 9 0,-2-3 10 0,4 0 11 16,0 0 11-16,2-2 1 0,1 0-7 15,3 0-7-15,3-5-14 0,2-3-16 0,-3-3-12 16,3-3-9-16,-1-1-8 0,0-2-2 0,-2-1-2 15,-1-2 0-15,-4 1 1 0,-5 0 4 0,0 2 5 16,-6 1 2-16,0 2 3 0,-6 3-2 0,-2 1-6 16,-5 2-3-16,0 3-6 0,0 1 0 15,-5 4-2-15,1 0-3 0,1 2-3 0,-3 5-4 16,-1 4-2-16,0 3 1 0,1 2 0 0,-1 4 1 16,2 5 0-16,2 0-1 0,0 4-4 0,3 0 0 15,1 2-1-15,1-1-2 0,3 1 1 16,0-2-1-16,6 0-2 0,2-3 3 0,0-1-1 15,9-1 2-15,2-5-1 0,2-1 3 0,6-2-1 16,1-6 3-16,3-1 6 0,6-4 0 0,2-4 4 16,2-1-4-16,4-4-4 0,2-8 1 15,1-2-1-15,0-6-1 0,2-5 0 0,2-3-3 0,4-5-5 16,1-2-5-16,-4-4-2 16,2-3-4-16,-5-3-5 0,-3 0-4 0,-6-1-4 15,-1 2 0-15,-4 1 4 0,-5 4 8 0,-2 6 8 16,-4 3 4-16,-6 10 3 0,-4 4 1 0,-4 7 4 15,-3 3 2-15,0 2-1 0,0 3-5 0,0 1-8 16,0 0-6-16,-2 0-12 0,0 0-8 0,-2 0-5 16,2 4-3-16,-2 3 7 0,-2 2 7 15,-2 4 8-15,3 2 4 0,-1 2 4 0,1 3 0 16,0-1 0-16,3 1 2 0,0 3 0 0,2-2 3 16,-2 1 0-16,2 2-1 0,0 0 1 0,0 2 0 15,0 0 0-15,-4 0 0 0,3-2 1 16,-1-1-1-16,-1-4 0 0,-2-3 3 0,3-3-2 15,-4-2 2-15,4-3 1 0,0-3-1 0,-1-2 4 16,1-3 3-16,0 2 5 0,2-2 6 0,0 0 3 16,0 0-1-16,0 0-8 0,4-2-15 0,1-4-17 15,4-2-9-15,2-4-2 0,5-3 1 16,-1-2 8-16,7-4 0 0,4-2-4 0,-1-2-7 16,5-1-10-16,0-1-4 0,1-1 1 0,0 3 9 15,1 1 14-15,-3 2 12 0,0 3 9 0,-4 1 2 16,-2 2 4-16,-2 3 1 0,-3 2 3 15,-4 1 8-15,-4 3 7 0,-2 2 11 0,-6 1 6 16,0 3 4-16,-2 1-6 0,0 0-9 0,0 0-8 16,-2 0-15-16,0 0-6 0,-1 3-10 0,-3 0-9 15,0 3 2-15,0 2-1 0,-3 3 5 16,1 0 3-16,3 1 1 0,-1 3 1 0,2 1-1 16,-1-2 0-16,1 2-1 0,2 0 3 0,0-1 1 15,0 1-1-15,2 0 4 0,0 1-4 16,0 0 3-16,0 2 0 0,0-1-2 0,2 1 3 15,0 1 0-15,0 0 0 0,0-2 1 0,0 0 0 16,-2 0 1-16,0 0-2 0,0-2 1 0,-2 0 1 16,-2 0 0-16,-1-3 1 0,1-1-1 0,-2-2 1 15,1-2-1-15,-2-2 1 0,3-2-1 16,-1-2 2-16,1-2-3 0,-1 0-5 0,3-3-10 0,-1-5-19 16,-2 0-24-16,5-3-26 0,0-2-30 15,0-2-25-15,5-3-34 0,1-1-56 16,4-1-71-16,6-1-74 0,-2 0-52 0,6-1 31 0,1 0 72 15,1 2 284-15,1 0 38 0,0 2 0 16,-2 1 0-16,1 2 0 0,3 1 0 0,-3 1 12 16,-1 4 217-16,0 0 44 0,-2 2 14 0,-3 2-17 15,0 0-32-15,-4 1-34 0,-2 3-35 0,0 0-26 16,-3 1-33-16,-4 0-22 0,2 0-22 16,-2 2-20-16,-1 3-11 0,-1-1-12 0,1 3-7 15,2 1-3-15,-3 2 0 0,-1 3-1 0,0 3 0 16,1 1 2-16,-1 2-5 0,0 0 5 15,0 2 1-15,0 0 3 0,0-1 3 0,0-2-8 16,0-4-13-16,2 1-30 0,3-3-59 0,-1-2-103 16,0-2-169-16,0-2-248 0,-1-3-473 0</inkml:trace>
  <inkml:trace contextRef="#ctx0" brushRef="#br0" timeOffset="654607.0997">24647 13629 2576 0,'0'0'10'0,"0"0"1"0,0 0-11 15,0 0-28-15,0 0-26 0,0 0-22 0,0 0-14 16,0 0-13-16,0 0-23 0,0 0-77 16,0 0-111-16,0 0-150 0,0 0-58 0,115-71-7 15,-107 73 441-15</inkml:trace>
  <inkml:trace contextRef="#ctx0" brushRef="#br0" timeOffset="656585.5638">25059 13593 1300 0,'0'0'82'0,"0"0"-151"0,0 0 40 0,0 0 40 16,0 0 12-16,0 0 3 0,-45 137-4 0,39-99 2 15,0-1-2-15,-2 5 6 0,-2 2 9 0,-2-1 5 16,0 3 4-16,1 0 0 0,-1 1 0 0,1-4-2 15,4-1-3-15,1-5-7 0,3 0-7 16,3-5 0-16,0-5-1 0,1-4 4 0,2-4 5 0,4-4 5 16,-2-5 7-16,3-2 9 0,-2-4 15 15,0-3 12-15,1-1 19 0,2 0 8 0,2-6-13 16,5-7-14-16,0-3-31 0,5-5-21 0,-1-3-13 16,3-2-10-16,1-2-3 0,-1 2-6 15,-2 2 1-15,5 5-5 0,-3 2-2 0,-1 4-2 16,0 5-5-16,-1 6 3 0,-2 1-7 0,0 1 2 15,1 2 2-15,-2 5-6 0,1 2 6 16,-5 1-4-16,2 3 1 0,-5 2 1 0,-1 0 4 16,-6 1 4-16,1 0 1 0,-5 0 11 0,0 2-2 15,-5-2 7-15,-6 1 11 0,0-1 1 16,-5 0 12-16,-5 0-2 0,-2-2-5 0,0-2-3 16,1 0-2-16,0-4-1 0,3-1-1 0,1-2 3 15,1-3-5-15,5 1-3 0,1-3 1 0,2 0-7 16,3 0 0-16,2 0-6 0,2-1-7 0,1-4-1 15,1 0-13-15,0-1-6 0,0-1-8 16,4-1-1-16,5-2 3 0,1-1 4 0,5-3 11 16,2 0-1-16,1-1 10 0,3 0 1 15,0-2 0-15,0 3 9 0,3 0-5 0,1 1 2 0,0 0 1 16,0 0 1-16,1 0-1 0,0 0 0 16,-1 2 3-16,0 0-4 0,-4-1 4 0,0 3 0 0,-3 1 0 15,-5 1 4-15,-3 3-2 0,0 1 1 16,-4 2-2-16,-3 0-5 0,-1 1-2 0,-2 0-3 15,0 0-1-15,0 3-3 0,0 1 5 0,0 1 0 16,0 3 2-16,0 2 4 0,0 1-1 16,0 4 0-16,0 1 3 0,-1 1-3 0,0 3 1 15,1-1 2-15,0 1-1 0,1-1 0 0,3-3 3 16,3 0-2-16,2-3 2 0,-1-3 5 16,1 0-4-16,2-2 6 0,-1 0 3 0,1-2-2 15,1-1 8-15,-1-3 0 0,2-1 2 0,1-1 1 16,-2 0 3-16,0-1 0 0,1-5 1 0,2-1 1 15,-2-5-4-15,2-1-4 0,0-3-5 16,3-5-10-16,1-5-3 0,1-6-9 0,3-3-10 16,1-7-21-16,3-4-27 0,0-6-26 0,0-6-32 15,-1-2-9-15,-3-3-3 0,0-3 16 0,-2 1 35 16,-2-2 30-16,-2 0 35 0,-3-1 23 16,-4 4 23-16,-1 2 40 0,-7 6 26 0,0 5 17 15,-2 9-2-15,0 8-25 0,-2 6-25 0,0 7-21 16,2 6-12-16,-2 6-15 0,1 2 0 0,0 5-8 15,0 0-19-15,1 2-21 0,-1 0-26 0,-1 4 1 16,1 5 11-16,0 7 25 0,-3 3 22 0,-1 7 5 16,0 7 4-16,-2 6-6 0,2 4 8 15,-2 5-1-15,0 3-1 0,-2 2 5 0,3 2-6 16,0 1 5-16,-2-1 1 0,4-1 0 0,-1-1-3 16,3 0-1-16,1 1-1 0,1-1-1 15,0 0 1-15,0 0-2 0,1-1 2 0,3-2 0 16,1-1-2-16,0-2 0 0,0-2-4 0,2-4 0 15,1-3 0-15,2-3-1 0,0-4 4 16,2-2-1-16,3-4 3 0,1 0 2 0,2-4-1 16,0-4 4-16,0-3 0 0,-1-3 2 0,-2-4 4 15,2-3-1-15,-1-3 7 0,0-1 4 0,-4-5 7 16,4-6 3-16,-2-2-3 0,3-4-5 0,0-5-8 16,1-2-2-16,0-4-5 0,2-4-2 0,-1-4-5 15,2-4-7-15,-2-5-1 0,1-4-3 16,-1-4-6-16,1-2 4 0,-4-1 2 0,2 0 2 15,-6 2 7-15,1 3 4 0,-5 5-1 0,0 2 2 16,-1 7 2-16,-2 1-9 0,0 4 1 0,-1 2 0 16,0 2 0-16,1 2 2 0,0 0-3 15,-2 4-1-15,0-1 0 0,-2 1 1 16,2 4-1-16,-2 2 0 0,0 3 2 0,0 3-7 16,-1 3 4-16,1 3-2 0,-1 0-1 0,0 3 3 0,0 1-2 15,0 0-5-15,0 0-2 0,0 0-4 16,0 0-13-16,0 0-11 0,0 1-8 0,0 2-1 15,0 2 15-15,0 2 14 0,0 3 11 0,0 3 10 16,0 0-5-16,0 1 2 0,0 3-1 16,0-3-2-16,0-2 2 0,0-1 0 0,2 1 1 15,0-1-2-15,0-2 1 0,-1 0 0 0,0 0 0 16,0-1 3-16,1 0-1 0,-1 1-2 0,0 1 1 16,3 0-2-16,-2 2 1 0,1-1-1 0,-2 2 2 15,3-2-2-15,-2 2 1 0,1 1 1 16,-2-1-2-16,1 2 4 0,1-2-1 0,-1 4 0 15,0-2-1-15,0 2-3 0,2 0 3 0,-2 0 0 16,1 0 0-16,1 2 5 0,0-1-3 16,0 3 1-16,3 0-1 0,0-2-3 0,-1 2 4 0,2 0-2 15,-1-3 4-15,2-1-1 0,-2-2 0 16,2-1 0-16,1-3 0 0,0-1 6 0,0-2-2 16,-1-2 5-16,2-2 2 0,-1-3 3 0,1-1 10 15,3 0 3-15,1-6 1 0,2-5-1 16,1-4-6-16,1-5-6 0,1-6-3 0,0-5-2 15,0-5-2-15,0-3 0 0,-1-4-3 0,2-5-3 16,0-6-5-16,0-3-3 0,1-3 0 0,0-5 0 16,-2-1 1-16,0-7 0 0,-2 0 1 15,-3 3 2-15,-1-1 0 0,-1 4 2 0,-3 5-1 16,-1 4-3-16,-1 5-1 0,-1 10-1 0,0 5 1 16,-2 9-6-16,-2 8 6 0,1 7 0 0,-3 4-6 15,-1 7-3-15,0 2-32 0,0 1-20 16,0 4-1-16,-1 7 5 0,-3 3 27 0,0 7 19 0,-4 7 8 15,-1 5 2-15,-2 7 1 0,-3 6 1 16,-2 4-2-16,-1 4 3 0,-1 4-2 0,1 1 2 16,-2 1 0-16,5-1 0 0,2-2 1 15,6-3-1-15,3-6 2 0,3-5-1 0,2-6-1 16,4-2 1-16,4-5-2 0,1-2 1 0,1-3 0 16,3-3 2-16,3-4 2 0,-2-3 2 15,2-3 4-15,1-7 4 0,1-3 0 0,4-2 4 16,2-9-1-16,0-6-5 0,4-3-1 0,0-5-3 15,0-3-3-15,0-5-3 0,0 1-4 0,1-3-4 16,-1 0 0-16,-2 1-1 0,1 2 3 0,-7 1 2 16,-2 5 1-16,-2 5 1 0,-6 4-3 15,-1 4-3-15,-2 4 2 0,-3 4-4 0,-1 0-1 0,0 3-5 16,-2 0-5-16,-2 0-3 0,0 5 0 16,2 3 5-16,-1 1 6 0,0 5 6 0,-1 3 3 15,0 3 0-15,0 3 2 0,3 1-2 0,1 0 3 16,1 1 2-16,3 1 0 0,2-2 0 15,4-1-1-15,1-1 2 0,4 0-1 0,1-2 1 16,1 0-1-16,1-3-2 0,3-1 2 16,0-3-2-16,2-4 0 0,-3-1 2 0,1-4-3 0,-1-3 0 15,1-1 1-15,-4-1-1 0,1-5 1 16,-4-1 1-16,0 0-2 0,-4 1-1 0,-3 2-1 16,-2 2-5-16,-5 2-6 0,1 0-3 15,-1 3-6-15,-1 10 1 0,0 3 4 0,-1 4 2 0,-2 4 6 16,-1 5 3-16,0 4 1 0,0 3 1 0,-5 6 2 15,-1 0-1-15,0 2 1 0,-2 1-2 16,-1 0 2-16,-1 0 3 0,2 0-1 0,-4-3 0 16,0 2 4-16,1-6-2 0,-3 0 0 0,3-3-5 15,1-6-16-15,0-3-24 0,2-8-32 16,0-4-33-16,-1-6-41 0,-2-6-66 0,-1-2-166 16,3-1-398-16,0-3-410 0</inkml:trace>
  <inkml:trace contextRef="#ctx0" brushRef="#br0" timeOffset="656789.2455">27083 13316 2767 0,'0'0'-12'0,"0"0"3"0,0 0-6 15,129-121-7-15,-71 99-1 0,7 6 5 0,5 0 3 16,4 3 0-16,-1 0 1 0,-3 1-2 0,-4 4-2 15,-5-1-7-15,-2 2-10 0,-5 0-8 16,-1 0-16-16,-5 3-12 0,-3-2-24 0,-5 2-53 16,-4 0-137-16,-13 0-321 0,-7 4-617 0</inkml:trace>
  <inkml:trace contextRef="#ctx0" brushRef="#br0" timeOffset="656989.3697">26771 12821 2976 0,'0'0'5'0,"0"0"5"0,0 0-2 0,-63-117-13 16,63 107-34-16,1 6-21 0,10 4-19 16,2 0-25-16,5 4-18 0,-3 6-73 0,1 5-127 15,-7 6-252-15,-5-4-260 0,-1-3 169 0</inkml:trace>
  <inkml:trace contextRef="#ctx0" brushRef="#br0" timeOffset="657353.3325">25095 13365 2977 0,'0'0'19'0,"0"0"9"0,0 0 4 0,0 0-16 15,0 0-10-15,0 0-26 0,0 0-19 0,0 0-2 16,0 0 3-16,0 0 13 0,0 0 12 0,0 0-14 16,0 0-44-16,0 0-71 0,31 22-119 15,-21 10-156-15,-4-8-257 0,-3-7-636 0</inkml:trace>
  <inkml:trace contextRef="#ctx0" brushRef="#br0" timeOffset="658060.7847">20944 15647 1787 0,'0'0'483'15,"0"0"-473"-15,0 0-3 0,0 0-1 16,0 0 1-16,0 0 16 0,0 0 21 0,127-100 10 16,-77 84 11-16,4 1-8 0,11 0-9 0,6 1-15 15,8 0-11-15,10 2 0 0,12 0-4 16,10 2 4-16,8-2 1 0,7 1-1 0,14 2-3 15,6-3-3-15,13 0 3 0,7-2-6 0,12 1-2 16,6-2-4-16,9 1-7 0,9 0 4 16,4 0 0-16,8-2 1 0,9 2 1 0,3-1 0 15,7-2 1-15,6 2-2 0,2 0 7 0,6-1-7 16,-1 1 0-16,1 2-2 0,2 1-6 0,-1-1 6 16,0 2-1-16,-2-2 0 0,-2 1 5 15,-5 1-6-15,-8 1 0 0,-9-1 2 0,-12 1 1 16,-11 1-2-16,-14 0 2 0,-11 0 2 0,-13-1-5 15,-14 2 6-15,-14 1-2 0,-16-3 0 0,-13 3 3 16,-15 0-1-16,-15 0 0 0,-17 1-3 16,-15 1-2-16,-16 4-5 0,-13-1-23 0,-13 2-57 0,-10 0-90 15,-17 0-157-15,0 0-305 0,3 0-874 0</inkml:trace>
  <inkml:trace contextRef="#ctx0" brushRef="#br0" timeOffset="658923.1318">19053 16738 1051 0,'0'0'197'0,"0"0"22"0,0 0 27 0,0 0-75 15,0 0-30-15,0 0-33 0,0 0-46 0,0 0-30 16,0 0-19-16,0 0-4 0,0 0-1 0,-33 3 10 16,19 14 5-16,-3 4 5 0,-3 2 2 15,-1 2-8-15,1 0-2 0,0 0-7 0,4 0-2 16,3-2-5-16,4-4 0 0,4-1 1 0,2-3-7 15,3-2 4-15,2-1-6 0,4-1 0 0,6 1 9 16,4 0 3-16,4-1 10 0,7 0-1 0,5 0-4 16,5 2-2-16,5-1-7 0,2 2 2 15,0 2-6-15,0 2-2 0,-3 1-5 0,-1 2-3 16,-5 1 3-16,-4 0-4 0,-6 2 5 0,-6-2-4 16,-3 0-3-16,-6 0 2 0,-7 1 3 15,-3-1 9-15,-1 1 11 0,-10 0 8 0,-8 0 3 16,-3 1-1-16,-4 1-3 0,-4-1-5 0,-4-4 0 15,-1-2-3-15,1-2-9 0,-1-8-9 0,-2-1-26 16,2-6-31-16,-1-1-53 0,-1-5-79 16,2-6-146-16,11 1-309 0,6 2-589 0</inkml:trace>
  <inkml:trace contextRef="#ctx0" brushRef="#br0" timeOffset="659097.1061">19006 16798 1962 0,'0'0'69'0,"0"0"-118"15,0 0 4-15,131-63 5 0,-83 48-8 0,5 1-20 16,2 1-53-16,2 0-116 0,-1 1-195 0,-11 4-205 16,-19 3 283-16</inkml:trace>
  <inkml:trace contextRef="#ctx0" brushRef="#br0" timeOffset="659257.8851">19905 16927 3075 0,'0'0'32'0,"0"0"-27"16,0 0-15-16,0 0-37 0,0 0-108 0,0 0-134 15,0 0-297-15,0 0-963 0</inkml:trace>
  <inkml:trace contextRef="#ctx0" brushRef="#br0" timeOffset="792191.949">8196 17898 598 0,'0'0'60'0,"0"0"0"16,0 0 3-16,0 0-6 0,0 0-18 0,0 0-13 15,0 0-11-15,0 0 11 0,0 0 19 0,0 0 24 16,0 0 36-16,0 0 14 0,-12-63 13 15,7 59 5-15,0 0-27 0,-3 0 5 0,-1 0-18 16,-1 1-14-16,-1-1-10 0,0 0-16 0,-4-1-10 16,-1-1-7-16,-4 0-4 0,0 0-18 0,-3 0-5 15,0 0-7-15,-3 0 5 0,3 0 6 0,-2 1 11 16,2-1 10-16,0-1-12 0,-2 1-1 16,3 0-12-16,-1 1-9 0,-3-3 6 0,3 3-7 15,-2 1 2-15,-1-1-1 0,-1 3-6 0,1-2 0 16,-4 2-1-16,-1-1 4 0,-4 3-10 0,1 0 5 15,0 0-3-15,-4 5-3 0,0 1 16 16,2 0-4-16,-1 2 7 0,0 1-1 0,2 1-10 16,1 2 2-16,-2 0-6 0,0 0 1 0,4 1 1 15,7-1 0-15,2-1 18 0,4-1-9 16,-4 2 6-16,0 0-8 0,2 3-12 0,-1 1 0 16,-3 1-12-16,1 0 5 0,3 2-7 15,0 0 7-15,0 1 3 0,3 2-3 0,-1 1 0 16,3 1-8-16,-1 1 6 0,1 0-9 0,1 0 5 15,1 0 8-15,-1 1-9 0,4 0 8 0,-2-3-6 16,2 1-1-16,2-2 8 0,-1 1-7 0,2-1 1 16,1-1-14-16,4-6-2 0,2-3 4 0,1 2 22 15,0-6 14-15,0 5-7 0,0 1-1 16,0-1-30-16,1 0 4 0,4 1 11 0,0 1 5 16,2-1 5-16,-2 1-15 0,5 0-19 0,-2 1 0 15,2 0 4-15,2 0 23 0,1 2 8 0,1-1 2 16,-1-1-16-16,3 1-13 0,0-1 18 15,3 0-10-15,0-2 17 0,1 1-4 0,1-1-29 16,6 4 15-16,-4-5 0 0,7 5 11 0,-4-6 15 16,0 0-5-16,3 0 63 0,0 0-19 0,-1 0 4 15,1-1-3-15,3 1-52 0,0-3 3 16,1 2-19-16,-1-2 21 0,1 2-9 0,3-2 32 16,-2 0 31-16,4-1-31 0,1 1-1 0,-3-1-36 15,3 2-20-15,1-1 15 0,1-1 7 0,0 0 22 16,0 0-10-16,1 0-3 0,2 0-38 0,0-1 1 15,-3 1 35-15,2-1-14 0,2 1 32 0,-2-1-26 16,0 0-22-16,3 0 23 0,-2-1 9 16,-1-2 42-16,3 1-2 0,-2-3 29 0,2 1-24 15,-1-1-7-15,2-1 29 0,-2-1-36 0,2 0 25 16,-1 0-7-16,2-3-13 0,0-1 29 16,-3-3 11-16,5 0 8 0,-3-2-3 0,0 0-4 15,2-1-17-15,-1-1 2 0,-3-2 16 0,2 2-13 16,-4-3 9-16,3 0-18 0,-4-1-14 0,1 0 0 15,-2-1 17-15,-2 1 14 0,0-2-12 16,-2-1 15-16,-1 0-27 0,-4 0-2 0,0-1 24 16,0 1-14-16,-4-2-51 0,1 0-14 0,-2-1-10 15,-9 5 6-15,6-6 65 0,-3 1 5 16,2-6 1-16,8-11-15 0,-6 2-25 0,-1-3 2 0,-5 4 10 16,-6 3 5-16,-3 5 12 0,-2 2-13 15,-6 4-15-15,-1 0 7 0,-1 1 8 0,0 1 13 16,-2-2-2-16,-4-1 2 0,-2-1-16 0,-4 0-4 15,1 0 15-15,-3-1-5 0,0-1 14 0,-3 0-15 16,-1 1-10-16,0-1-3 0,1-1-5 16,-3 2 14-16,-1 0-9 0,1 0 4 0,-8-5-11 15,-4-4-3-15,-7-4-15 0,-2 3-7 0,2 3 11 16,4 7-5-16,-2 4 15 0,0 0 3 0,0 1-2 16,-3-1 3-16,-3 2 3 0,-2 2-3 15,0-1-2-15,-2 2-5 0,-2 1 6 0,2 0-3 16,-4 1 4-16,-2 2-2 0,0 2-3 0,0 0 2 15,-1 0-4-15,-2 1 5 0,3 1-1 16,-5 1-2-16,2 1 0 0,-4 3-7 0,-2 0 0 16,-3 2 1-16,2 0 4 0,-5 0 1 0,1 7-5 15,-3 1 0-15,0 2-5 0,-1 3 3 0,-1-2 7 16,1 5-3-16,0-2 2 0,-1 3-4 16,2-3-1-16,6 4 0 0,3-1 1 0,3 1 3 15,8 2-5-15,6 1 0 0,1-1-4 0,7-1 0 16,8-1 4-16,5-1 15 0,1 1 1 15,-4 1-5-15,2 2-8 0,-3 4-10 0,-3 3 3 16,-1 1 9-16,0 0-6 0,0 4-3 0,0-2-7 0,2 1-6 16,2-1 12-16,1 1-1 0,1-2 2 15,2 1 0-15,4-3-8 0,2 1-2 0,0-1-1 16,4-3 14-16,4-6 4 0,1 1 2 0,5-6 4 16,-3-1-14-16,4 3 14 0,-1-2-15 15,-1 3-1-15,2 0-6 0,1 1-18 0,1 2 15 16,-1-1-10-16,0 2 9 0,0 7 3 0,1-5-8 15,0 8-11-15,0-5-24 0,0 1 13 0,0-1-9 16,2 2 20-16,0-3 3 0,2 2-34 16,1-1 67-16,4 0-27 0,-2 2 7 0,2-2 15 15,1-1-74-15,4-1-1 0,-1 2-37 0,6-2-5 16,0 1-16-16,1-3 15 0,3 1 36 16,0-2-32-16,5-7 24 0,1-14-30 0,1 0 11 15,2 0 39-15,0 0 188 0,4 0 35 0,-2 0-15 16,5 0-5-16,0 0-186 0,3 0 21 15,0 0 50-15,6 0 0 0,1 0 32 0,-1 0-19 16,5 0-17-16,2 0 57 0,0 0-22 0,3 0 55 0,3 0-34 16,0 0-23-16,5 0 43 0,0 0-17 15,5 0 74-15,-1 0 3 0,2 0 5 0,1 0-15 16,2 0-36-16,-1 0 38 0,-1 0-22 16,0 0 20-16,4 0-17 0,-4 0-37 0,-1 0 5 0,1 0-223 15,2 0 31-15,-4 0 7 0,0-11-9 16,-2-12 185-16,-2 0-15 0,-2 0 8 0,-2-4-11 15,-2 2 22-15,-5-1-11 0,2 0-39 0,-5-2 15 16,-3-1-10-16,-2 1 16 0,-4 1 9 16,-3-4-60-16,6-4-10 0,-1-10-8 0,2-5-14 15,-2-5 47-15,-10 2 9 0,-11 6-11 0,-9 1 10 16,-4 6 0-16,-5 3-13 0,-5 4 16 16,-2 3 1-16,0 0 6 0,-1-1-8 0,-5 1-11 15,-2-2 12-15,-1 1-12 0,-2-1 12 0,-5-2-5 16,2 2-15-16,-5-4 10 0,-9-4 2 0,-3-9-18 15,-4-3 4-15,-3 1-9 0,1 8-4 16,5 6 13-16,0 5 0 0,-4 1 3 0,0 1 3 0,-2 2-1 16,-2 1-1-16,-2 1 0 0,2 3-3 0,-2-1 5 15,-2 2 2-15,-2 3-6 0,-3 0 0 16,3 1-6-16,-5 1-2 0,0 1 4 0,-2 2 4 16,-2 2 2-16,0 1 1 0,-3 2-2 0,-2 1-6 15,0 0 2-15,-2 2 2 0,-2 2 0 16,-4 2 0-16,-1 2-4 0,-4 0-5 0,1 1 4 15,-2 5 4-15,-4 3 0 0,0-1 5 16,2 1-6-16,-1 3-4 0,2 0 1 0,-2 1 1 0,3 4 0 16,1-1 2-16,1 1-1 15,1 0-6-15,2 1 4 0,3 2-1 0,-1 3 1 16,0 1 2-16,2 3-4 0,-3 0-3 0,3 2 1 0,-4 2 2 16,0 3 0-16,0 1 1 0,12-2-5 15,5-5-6-15,5-1 14 0,7-2 9 0,-2 3 3 16,-1 4-4-16,-4 3-11 0,-1 1-15 0,2 3 2 15,-1 1 8-15,5 1-12 0,5-3 5 0,4 0-9 16,5-1-10-16,4-1 10 0,4-1 1 0,8-8 16 16,3-1-1-16,1-8 19 0,5 2-17 15,-2 0-14-15,2 3 15 0,1 4-37 0,1-3 18 16,1 7-6-16,0-4-21 0,0 2 11 0,1-2-17 16,4 3 18-16,1 1 2 0,4 1 4 15,-1 0-16-15,3 2-43 0,5 1 3 0,-3-1-39 0,6 0 89 16,1 0 11-16,4-1-44 0,-1-1 29 15,5 0-128-15,1 2 0 0,2-3 61 0,0 0-48 16,5-9 67-16,1-21-47 0,0-1-50 0,4 0 239 16,2 0-7-16,-1 0 77 0,2 0-4 15,3 0-167-15,2 0-42 0,0 0-24 0,1 0 67 16,2 0-46-16,2 0 101 0,0 0 28 0,5 0-60 16,0 0 61-16,2 0-48 0,2 0 53 15,4 0 31-15,0 0 36 0,-2 0-32 0,4 0-45 16,-1 0 60-16,2 0-55 0,0 0 82 0,1 0 6 15,1 0-37-15,-1 0 33 0,4 0-22 0,-1 0 34 16,-1 0 34-16,3 0-1 0,-4 0-17 0,0 0-23 16,4 0 14-16,-4 0-31 0,1 0 30 15,2 0-18-15,-2 0-34 0,-1 0 25 0,2 0-240 16,-2 0 22-16,-3 0-5 0,-2-11-18 0,-1-14 200 16,1-1-20-16,-5 0 14 0,-1 0-17 0,-4 1 24 15,-4 0-19-15,-1 0-28 0,-3-1 10 0,-2-1-19 16,-4 1 24-16,-2 1-4 0,-5-1-46 15,2-1-9-15,1-6-12 0,1-7 23 0,1-5 18 16,-1-5 12-16,-9 2-9 0,-8 3-20 16,-8 4 32-16,-4 1-9 0,-4 3 24 0,-5 5-8 0,-3 1-6 15,0 0-8-15,-3-1-13 0,-5 0 16 16,-1 0-12-16,-1-1 14 0,-3 1-2 0,0-1-17 16,-4 1 9-16,-1 0-10 0,-7-7 13 15,-6-4-16-15,-4-5-4 0,-1 1-1 0,4 6-19 16,-1 6 24-16,4 0 0 0,-6 3 7 0,2 2 2 15,-6 3-2-15,2 1 4 0,0 1-5 0,-2 1 3 16,-2 1 2-16,0 1-3 0,-1 2 0 0,-5 2-8 16,0 2 1-16,-3 1-4 0,-5 2 6 15,-1 1 5-15,-3 0-9 0,-2 3 7 0,-1 1-6 16,-1 0 4-16,-2 0 8 0,3 3-3 0,-1 0-2 16,0 1-4-16,-2-1-3 0,2 1 4 0,1 3 1 15,-1-2 3-15,2 2-2 0,1 1-1 16,1 0-3-16,1 0 0 0,2 1 3 0,-2 6-8 15,-2 3 6-15,0 3-7 0,-2 2-1 0,-1 3 5 16,-7 2-3-16,0 0 6 0,-3 2-3 0,-5 0 1 16,1 5-3-16,-3 0-3 0,-2 3 6 15,0-1-6-15,1 1 5 0,1 1-2 0,1-1-4 0,7-1 7 16,0 1-3-16,14-6 6 0,12-2-1 16,6-2 20-16,3-1-11 0,2 3-8 15,-3 3 13-15,-3 2-33 0,-2 4 20 0,-3 1-10 0,1 4-16 16,-2 0 6-16,3 2-1 0,3-1 14 15,-1 2-1-15,4-2 2 0,1 0-10 0,4-2-8 16,8-9 14-16,2 1-6 0,9-9 24 0,0 2-1 16,-5 6-24-16,5-4 0 0,-3 7-31 0,4-5 9 15,1 2 8-15,1 1-3 0,2 4-4 16,-1 0-28-16,3 3 1 0,1 0-10 0,0 2-20 0,4 2 5 16,0-1-34-16,2 4-18 0,0 0 48 15,2 1-36-15,7-1 19 0,1-1-19 16,3-2-89-16,3 1-47 0,4-6-57 0,0-21 18 15,3-12-11-15,6 0 304 0,1 0 23 0,2 0-65 16,3 0 74-16,1 0-295 0,5 0 50 0,0 0 225 16,3 0 0-16,3 0 0 0,4 0 0 15,1 0 0-15,5 0 0 0,1 0 0 0,4 0 0 16,2 0 0-16,0 0 0 0,5 0 0 0,0 0 0 16,3 0 0-16,2 0 0 0,1 0 0 0,4 0 0 15,2 0 0-15,3 0 0 0,1 0 122 0,-2 0 97 16,1 0-44-16,3 0 42 0,-2 0-47 0,1 0-2 15,-1 0 44-15,2 0 1 0,0 0 58 16,1 0-25-16,-4 0-41 0,3 0-4 0,-3 0-11 16,-1 0-1-16,-3 0-2 0,2 0-21 0,-2 0-51 15,-6 0-2-15,2 0 12 0,-1 0-5 16,-5 0 17-16,-2 0-257 0,-4 0-8 0,-3-12-27 16,0-16-2-16,-4-3 225 0,-3 0-23 0,-3 0 14 15,-5 0-21-15,1 1-3 0,-6 0-6 0,-1-1 0 16,-2 1-2-16,-4 1-75 0,-3-1 20 0,8-5-9 15,-2-7 10-15,0-3 46 0,1-5-7 16,-11 4-9-16,-5 3-16 0,-6 3 24 0,-6 5-16 16,-4 2 25-16,0 1 10 0,-5 3-22 0,-1-1 20 15,0 0-31-15,-4-1 13 0,-2-1 16 0,-3 1-17 16,-3-3 12-16,-3 2-19 0,0 0 6 16,-3-1 4-16,-10-6-2 0,-3-6 5 0,-4-2-35 15,-6-1 5-15,3 8 3 0,5 4-6 0,-2 4 28 16,2 1-3-16,-3 2-5 0,0-1-2 0,-3 5-3 15,-1 0 1-15,0 3 1 0,-2-1 5 16,1 4-2-16,-2 0 4 0,-5 0-8 0,2 3 0 16,-7 1 6-16,0 2-10 0,-2 1 13 0,-2-1-9 15,-3 1-3-15,-2 1 3 0,-2 2 1 0,-2 1 5 16,2 3 1-16,-2 3-4 0,-1 1-5 16,-2 1 1-16,-3 0 1 0,1 3 2 0,0 4-1 15,-1 2-3-15,2 2 0 0,-1 1 4 0,6 0-4 16,-2-1 4-16,5 2-3 0,0 0-4 0,-1 0 3 15,3 2-3-15,-1 3 4 0,0 0-4 16,0 1 6-16,2 1-3 0,0 1-3 0,0 1 7 16,4 3-9-16,-4 3 2 0,5 1 0 0,-1 2-7 15,10-3 4-15,5-3-2 0,3-2 20 16,6-3 11-16,-2 3 1 0,-6 3-7 0,1 2-26 16,-4 3 2-16,0 2-12 0,0 3 12 0,2 1 6 15,1 3-23-15,5-3 13 0,1 3-8 0,3-2-6 16,2 1 30-16,9-10-17 0,2 0 5 0,3-2 5 15,3-6-13-15,0 9 0 0,2-4-1 0,-1 2-3 16,0 0-22-16,1 4 8 0,0 0-27 16,3 2-4-16,-2 1 29 0,1 3-35 0,3 0 16 15,-2 1-47-15,4 1-48 0,1 3 1 0,1 0 47 16,0 0 40-16,3 0-13 0,5-3-8 16,2 0-97-16,3-1-71 0,-2-5 36 0,6-14-24 15,3-20 51-15,2 0 229 0,8 0-56 0,-2 0 72 16,2 0-68-16,1 0-157 0,1 0 95 0,4 0-68 15,1 0 74-15,2 0-45 0,2 0-42 16,1 0 46-16,3 0 12 0,-1 0 104 0,0 0-25 16,4 0 81-16,0 0-29 0,2 0-26 0,2 0 125 15,0 0-56-15,2 0 69 0,3 0-11 16,-2 0-68-16,4 0 38 0,1 0 22 0,1 0 40 16,0 0 23-16,1 0 17 0,0 0-65 0,4 0-1 15,-1 0 36-15,3 0-30 0,1 0 50 0,-2 0-30 16,3 0-24-16,0 0 0 0,-1 0-4 0,-3 0 25 15,4 0-37-15,-1 0 13 0,-1 0-42 16,-3 0-7-16,5 0 13 0,-6 0-244 0,3 0 10 16,-3-6-35-16,-2-18-4 0,-1-2 219 0,-1 0-15 15,0 0 39-15,-4 1-21 0,-1 0-3 0,-2 0-2 16,-1-1-14-16,-3 1 17 0,1-2-6 0,-2-1 5 16,-4 1-83-16,-3-2-10 0,10-9 0 15,1-6-13-15,6-7 73 0,-3-6-17 0,-8 2 9 16,-14 4-1-16,-5 1-4 0,-11 4 29 0,-6 4-19 15,-7 5 8-15,-4-2-14 0,0 0-14 16,0 0 12-16,-4-1 7 0,-3 0 12 0,-4 1-14 0,-5-10 2 16,-7-3-31-16,-1-4-2 0,-5 2 10 15,1 14-8-15,0 5 25 0,2 5-4 0,-5 0-2 16,-3 1 1-16,-1 1-2 0,1 0 10 0,-4 2-10 16,-1-2 9-16,-2 1-5 0,1 2-4 15,-2 0 15-15,-1-1-11 0,-2 2 2 0,1 0-2 16,1 1-7-16,-5 1 6 0,3 1-1 0,-4 4 4 15,1 1-8-15,-3 2 7 0,1 1-4 16,-2 3-4-16,-2 1 15 0,-3 3-12 0,-3 0 4 16,0 3 1-16,-1 3-12 0,-2-2 7 0,-1 2 0 15,-4 0 1-15,0 2 3 0,1 2-1 0,-3 1-2 16,1-2-3-16,-1 4 8 0,1 2-9 0,1 1 3 16,-1 4 2-16,-1 1-12 0,2 2 9 0,1 3-5 15,-2 3 2-15,1 1 3 0,5 2-1 16,1 1-1-16,2-2-6 0,2 3 4 0,3-1-8 15,0 4 7-15,0 4 1 0,2-1-8 0,-4 2 7 16,4 0-5-16,0-1 2 0,5-2 7 16,8-4-5-16,7-4 22 0,4-1-9 0,-2 4-2 15,0 3-2-15,-2 1-21 0,-3 5 16 0,2 1-14 16,-2 2 9-16,4 2-11 0,2-2-11 16,4 0 25-16,1 1-12 0,3-3 1 0,8-8-1 15,-1-1-11-15,9-10 14 0,0 1 15 0,-4 9 2 16,5-4-9-16,0 7-16 0,1-5-20 0,0 3-13 15,3 0 5-15,0 1-9 0,1 1 11 0,0 2 0 16,0 0-21-16,3 2-1 0,4 0-19 0,0 1-5 16,2 0 12-16,1 0 56 0,2 1-7 15,1-2-31-15,5-2-21 0,-2 0-86 0,2-2 15 16,4-2 20-16,3 0-5 0,-1-10-6 0,5-20-39 16,1 0 17-16,2 0 226 0,1 0 22 0,5 0 42 15,1 0-60-15,3 0-215 0,0 0 6 16,6 0-2-16,-1 0 102 0,2 0 23 0,3 0 21 15,4 0-17-15,0 0-27 0,2 0 37 0,3 0-6 16,5 0 73-16,-2 0-22 0,0 0-41 16,4 0 45-16,0 0-22 0,-3 0 84 0,4 0 38 15,0 0 7-15,1 0-6 0,2 0-25 0,-1 0 58 16,2 0-12-16,1 0 68 0,-3 0-23 0,0 0-66 16,1 0 23-16,-2 0-20 0,1 0 30 15,-1 0 3-15,-1 0-22 0,-2 0-42 0,1 0-23 16,-1 0 20-16,-2 0-39 0,-3 0 24 0,-1 0-236 15,-2 0-50-15,-3-2 36 0,-1-17-17 0,-3-5 250 16,-3 3 12-16,-3 0-12 0,-1 0-22 0,-3 2-26 16,-3-1 12-16,-5 1-9 0,0 0 27 0,-3-3-2 15,-3 1-17-15,-1-1 7 0,-4 0-22 16,-3-1 16-16,0-1-55 0,-3-2-5 0,-3-1-3 16,-1-8-16-16,2-6 55 0,-3-9-14 15,-2-5 7-15,-4 1-11 0,-3 2-4 0,-3 3 16 0,0 2 6 16,-2 4 7-16,-4 1 3 0,-2 2-4 15,1-2-17-15,-3-2-4 0,-7-8 17 0,-3-8-8 16,-4-3-10-16,-5-2 2 0,1 12-19 0,3 7 4 16,-1 6 17-16,3 3 4 0,-4 1 2 15,2 4 0-15,-4 1-2 0,0 3-6 0,-2 0 4 16,-2 1-4-16,-2 3 2 0,1 3 1 0,-6-1-8 16,-1 1 4-16,-1-1-1 0,-6 0 2 0,5 2 5 15,-5 0-2-15,0 4-1 0,1 0-5 16,-2 3 4-16,0 0-3 0,-2 3 7 0,3 1 0 15,0 4-6-15,0 0 0 0,-2 2-5 0,-1 2 4 16,0-1 6-16,-3 2-4 0,-4 3 1 0,-2 4-6 16,0 2-1-16,-3 1 1 0,-4 3 5 0,1 2-1 15,-5 1-3-15,0 3 2 0,-1-1-5 16,-4 0 3-16,4 2 6 0,0-1-3 0,2 1 0 16,5 0-4-16,2-1-3 0,4 2 0 15,2 1 1-15,6 1 5 0,-1 1-5 0,8 2 3 0,-3 0-6 16,6 2 0-16,1 2 6 0,-2 2-6 0,7-2 5 15,2-3-3-15,5-2 3 0,2-1 10 16,-4 3 4-16,-2 3 7 0,-4 3-12 16,0 3-4-16,-4 2-19 0,-1 1-4 0,2 1 8 15,0 2-4-15,6-5 16 0,0-2-13 0,6 1-5 16,0-3 4-16,6-1-9 0,8-5 16 0,0-4 6 16,4-6 11-16,1 2-9 0,0 2-16 0,4 0 7 15,-4 7-32-15,3-3 18 0,-1 6-5 16,0-4-23-16,2 2 10 0,-1 1-16 0,1 0 16 15,3 2 17-15,-1 0-18 0,-1 1-6 0,1 2-45 16,2 0-9-16,0-1 64 0,0-1 15 0,5 2 14 16,-2-4-54-16,6 0-63 0,2 1-32 15,-1 0-4-15,6-2 49 0,-1 1-29 0,6-10 17 16,0-19-22-16,7-2-31 0,1 0 32 0,2 0 217 16,2 0 65-16,6 0-10 0,1 0 32 0,1 0-242 15,4 0-37-15,2 0 81 0,4 0-50 0,-1 0 58 16,0 0 6-16,2 0-40 0,0 0 41 15,4 0-5-15,-1 0 77 0,3 0-3 0,2 0 10 16,-3 0-36-16,2 0-72 0,2 0 59 0,0 0-36 16,0 0 65-16,0 0 5 0,0 0-48 15,3 0 56-15,2 0-38 0,-1 0 56 0,4 0 41 16,2 0-8-16,-1 0 38 0,0 0-67 0,0 0 27 16,-2 0-24-16,2 0 37 0,0 0 37 0,-1 0-37 15,2 0 51-15,-2 0-32 0,-1 0 28 0,-1 0 17 16,0 0-14-16,-2 0-13 0,-3 0-27 15,-1 0 9-15,-4 0-28 0,-3 0 14 0,-1 0-212 16,-2 0-36-16,-3-15 21 0,-1-15-21 0,-5-2 223 16,-2 0 2-16,-6-2-25 0,1-1-16 0,-6-2-28 15,-2-1 16-15,1-10-5 0,-2-9-66 16,-2-9-1-16,-4-6-26 0,-12 6-1 0,-5 2 68 16,-4 6 11-16,-9 5 7 0,-6 5 7 0,-2 4-15 15,-1 1-23-15,-2 0 12 0,-3 1-15 16,1 1 24-16,-12-9 3 0,-2-4-14 0,-8-1-9 15,1 1-8-15,5 10 7 0,2 9 2 0,3 4 14 16,0 2-4-16,-4 2-3 0,-1 1-8 0,-1-2 6 16,-1 4 3-16,-2-1 3 0,-1 2 4 15,-5-2-7-15,-1 2-2 0,-5 1 1 0,0 1 2 16,-5 3-2-16,0 2 0 0,-2 2-4 0,-1 0-3 16,-5 2 2-16,2 1 5 0,-5 3 2 0,1 4-3 15,-1 2 0-15,-2 2-6 0,-2 0 1 0,2 5 4 16,1 2-2-16,1 3 3 0,1 0-5 0,0 3-3 15,3-2 2-15,-2 4 3 0,-1 0 4 16,-1 3 2-16,1 2-5 0,0-1-6 0,-3 0-2 16,1 3 2-16,1 0 4 0,-2 2 4 0,1 2-5 15,1 3-5-15,0 0 3 0,1 2-1 16,10-4 5-16,10-1 0 0,6-3 13 0,7-3-4 16,-3 2-5-16,-1 3 9 0,0 3-24 0,-1 1 13 15,-2 3-11-15,5 1-20 0,0 2 10 0,2 2-14 16,5-1 25-16,0 3-1 0,7 0 1 0,0-1-4 15,2 0-13-15,6-10 14 0,2 1-9 16,4-4 27-16,1-2-10 0,0 6-18 0,3-3 8 16,-1 0-33-16,-1 2 12 0,3 2 7 15,0 0-10-15,1 2-6 0,1 1-29 0,2 1 1 0,0 2-18 16,2 0 7-16,0 2 9 0,0 0-42 16,4 3 77-16,4-1-49 0,1-1-17 0,3 0 33 15,1-2-125-15,5-1 33 0,2-2-59 0,1-7-24 16,5-20 17-16,3-7-20 0,0 0 309 0,4 0-19 15,2 0 34-15,0 0-32 0,2 0-281 16,2 0 10-16,2 0-28 0,0 0 107 0,1 0 114 16,4 0 38-16,-2 0 0 0,4 0 0 0,-3 0 0 15,4 0 0-15,1 0 0 0,-1 0 0 0,3 0 0 16,-1 0 0-16,0 0 0 0,1 0 0 0,0 0 0 16,2 0 0-16,2 0 0 0,3 0 0 15,-1 0 0-15,5 0 0 0,-1 0 0 0,0 0 0 16,1 0 0-16,0 0 0 0,4 0 0 15,-4 0 138-15,6 0 102 0,-3 0-66 0,3 0 56 16,2 0-40-16,0 0 0 0,1 0 73 16,0 0-34-16,-1 0-4 0,-2 0-41 0,0 0-16 0,-1 0-5 15,-3 0 45-15,3 0 14 0,-4 0-53 16,-1 0 3-16,1 0-56 0,-5 0 22 0,0 0 6 16,-2 0-19-16,-3 0-7 0,-1 0-256 0,-3-8 1 15,-1-21-15-15,-3-7 17 0,-2-1 212 0,-3-1-24 16,-2 1 9-16,-4-2-34 0,0 1 13 0,0-10-1 15,4-8-82-15,0-8 3 0,-4-4-22 16,-5 5 2-16,-11 5 60 0,-4 5 17 0,-8 7 11 16,-2 7-20-16,-5 1 13 0,0 4-23 0,-5-2 13 15,-2 0 13-15,-1 1-2 0,-3-2-2 0,-4 0-23 16,-2-1 6-16,-8-10-8 0,-6-6-3 16,-8-4 1-16,-2 1-13 0,-1 9 4 0,2 7 13 15,0 2 6-15,-2 0 4 0,-1 3-3 0,-4 1 1 16,2 1-10-16,-4 3 1 0,1 3-1 0,-3 3 4 15,1 2 4-15,-1 2-6 0,1 0 2 16,0 3-5-16,-2 3-2 0,-1 2 2 0,-1 4-6 16,-5 2 2-16,-2 3-6 0,-7 1-3 0,3 2 4 15,-4 1 4-15,-2 2 4 0,-3 5 2 0,-3 1 0 16,2 2-3-16,-3 1 0 0,-1 2 2 16,3 3 0-16,-3-1 3 0,0 3-1 0,4-1-4 15,2 1 3-15,2 2-3 0,1 2 6 0,1 5-3 16,3 0 1-16,1 3-6 0,2 0-5 0,-2 2 6 15,0 4-3-15,3 1 5 0,4-3 1 0,7-3-5 16,8-1 17-16,1-3-5 0,-5 3 5 0,-1 5 1 16,-3 1-21-16,-5 4-3 0,-2 2-9 15,3 0 10-15,-2 1-7 0,6 0 14 0,5-1-1 16,3-2-17-16,11-9 11 0,6-1-13 0,4-4 30 16,6-3-4-16,-4 7-3 0,7-4-12 15,-2 3-37-15,3 1 8 0,0 3-32 0,2 0 23 16,-2 1-6-16,3 2-28 0,0 1 30 0,0 2-45 15,2 1-6-15,2 1 5 0,0 2-59 16,2 0 87-16,1 2-47 0,2-3-25 0,0 0 11 16,6-2-98-16,-2-1 48 0,7-11-16 0,-1-23-10 15,6-5 29-15,8 0 169 0,-1 0 74 0,11 0-27 16,-3 0 23-16,4 0-207 0,4 0-42 16,3 0 37-16,4 0-88 0,4 0 246 0,4 0 0 15,0 0 0-15,7 0 0 0,4 0 0 0,1 0 0 0,3 0 0 16,1 0 0-16,4 0 0 0,-2 0 0 15,5 0 0-15,0 0 0 0,3 0 0 16,2 0 0-16,4 0 0 0,-1 0 0 0,-2 0 0 0,4 0 0 16,-2 0 0-16,3 0 0 0,-2 0 0 15,4 0 0-15,-2 0 129 0,-1 0 7 0,3 0 38 16,0 0 84-16,-2 0-70 0,-3 0 81 0,-2 0-62 16,2 0 21-16,-3 0 35 0,-2 0-16 0,-2 0 27 15,2 0-52-15,-5 0-4 0,-3 0-47 16,-4 0 18-16,-1 0 11 0,-5 0-46 0,-3 0 8 15,-5 0-57-15,2 0-232 0,-7-21-1 0,-2-16-10 16,-5-7 3-16,-2-2 184 0,3-11-2 16,2-14-6-16,-3-4-74 0,-2-11 7 0,-12 7-19 15,-12 3-5-15,-4 5 52 0,-9 7 18 0,-3 9 7 16,-7 5 1-16,-6 5 4 0,-3 1-22 16,1 2-3-16,-5 2-8 0,-3 1 8 0,-1 1 15 15,-9-8-7-15,-9-6-19 0,-5-2-11 0,-3 0-9 16,8 11 6-16,-1 6 21 0,3 5 5 0,-1 1-2 15,-5 1-2-15,3 2 0 0,-7 3-3 0,1 0 6 16,-3 2-5-16,0 1 3 0,-1 1-3 0,1 2 1 16,-5 0 5-16,3 4-2 0,-3 1 2 0,2 1-5 15,-3 1-6-15,-2 3 1 0,-1 2 2 16,-2 2 2-16,-6 3 5 0,0 2-5 0,-2 0-4 16,-3 0-2-16,2 4-3 0,-5 5 4 0,2 1 4 15,2 3-4-15,-5 3-2 0,4 0 1 16,-5 3-1-16,3 3 5 0,-3 0 1 0,0 4 0 15,3-1-7-15,1 0-3 0,2 2 0 0,4 2 0 16,6 1 4-16,1 4-1 0,2 0 0 0,10-1-4 16,8-4-1-16,4-2 21 0,6 0 0 15,-1 3 3-15,-5 4-11 0,-2 4-37 0,0 3 0 16,-2 2 7-16,0 3 18 0,0 1 7 0,3-1-8 16,0 1-7-16,15-13-10 0,-4 0 10 15,8-4 21-15,7-6-3 0,-7 10-8 0,5-5-23 16,2 1-14-16,1 1-21 0,-2 2 11 0,4 2 7 15,1 0-27-15,2 3 20 0,2 0-35 0,1 3-5 16,4 0-9-16,0 0-25 0,0 3-9 0,7 3 16 16,2-1-23-16,4-1-41 0,2 0-17 0,3-1-22 15,4-9-26-15,4-20 11 0,1-15-6 16,1 0 87-16,6 0 74 0,1 0-52 0,0 0 37 16,3 0-46-16,3 0 146 0,5 0 0 0,-2 0 0 15,6 0 0-15,-1 0 0 0,-4 0 0 0,0 0 0 16,-2 0 0-16,-3 0 0 0,-4 0 0 0,-1 0 0 0,-3 0 0 0,-3 0 0 0,-8 0 0 15,1 0 0-15,-6 0 0 0,-2 0 0 0,3 0 0 0,-12 0 0 0,2 0 0 63</inkml:trace>
  <inkml:trace contextRef="#ctx0" brushRef="#br0" timeOffset="801927.6165">23223 1336 1555 0,'0'0'103'0,"0"0"-90"0,0 0 3 15,0 0 4-15,0 0 12 0,0 0 2 0,0 0 4 16,0 0 5-16,0 0 0 0,0 0 5 16,0 0-1-16,0 0-10 0,-76-110-17 0,76 107-10 15,-1 2-9-15,1 1 0 0,0 0 6 0,0 0-1 16,0 0 14-16,0 8 9 0,0 3-3 0,0 6 17 16,2 5 0-16,1 5-4 0,-1 3 6 15,-1 6-5-15,0 3-1 0,-1 5-3 0,1 2-5 16,0 3-5-16,3 2-4 0,-2 2 4 0,0 2-1 15,0-2-1-15,3-2-2 0,-1-2-9 0,2-2-6 16,-2 0-4-16,4-5-15 0,-4-2-25 16,5-4-44-16,0-4-78 0,0-4-90 0,0-4-134 15,3-6-178-15,-4-5-150 0,-4-5 271 0</inkml:trace>
  <inkml:trace contextRef="#ctx0" brushRef="#br0" timeOffset="804410.1086">23101 1556 306 0,'0'0'487'15,"0"0"-382"-15,0 0 2 0,-32-126 3 0,28 94-5 16,3 4 15-16,1-1 5 0,0 5-4 16,0 4-20-16,2 1-14 0,4 3-21 0,-2-2-20 15,6-2-15-15,1-3-16 0,4-2-13 0,4 0-8 16,3-2 1-16,1 0-4 0,5 1-3 0,1 2-1 15,2 1-1-15,2 1-1 0,-2 4 1 0,5 3 5 16,-4 4 2-16,0 1 5 0,-3 6 2 16,-4 2 9-16,1 2 19 0,-4 4 9 0,-4 4 21 15,-5 5 5-15,-3 1 1 0,-3 5 8 0,-5 2-4 16,-2 3-3-16,0 5-5 0,-11 10-11 0,-6 8-27 16,-4 7-6-16,-2-3-7 0,2-6-5 15,1-9 14-15,1-5-6 0,1-1-1 0,-3-3 0 16,1-2-2-16,0-1 0 0,0-4-5 0,-1-3-4 15,2 0-10-15,-1-5-11 0,-1-2-8 0,0-2-3 16,0-2 2-16,2-3 5 0,-1-3-1 16,3 0-5-16,0-4 7 0,0-3 4 0,5-1 8 15,-1-3 9-15,3 2-7 0,1-4-5 0,1 1 0 16,0 1 8-16,6-1 5 0,1 1-7 16,1-1-10-16,2 1-23 0,8-2-1 0,2 1 12 15,6 1 12-15,1 2 17 0,3 1 5 0,6 0-2 16,0 2 1-16,2 1-2 0,2 2-2 0,1 0 2 15,-1 3-2-15,3 0-5 0,-3 1 5 0,0 5 0 16,-2 2 1-16,-2 3 6 0,-3-1-7 0,-5 3-2 16,1-1 4-16,-4 2 0 0,-4 1 7 15,-3 1 4-15,1-2 4 0,-3 3 0 0,-4 2 5 16,1 0-1-16,-3 2 2 0,-2 0 2 0,0-1-5 16,0 1-8-16,0-2-1 0,0-2-6 15,0-2 3-15,-1-3 5 0,-1-4-1 0,1-2 1 16,-2-3 4-16,2-1 8 0,1-2 5 0,0 0 8 15,0 0 1-15,0 0-3 0,0-5-20 0,4-5-21 16,0-5-12-16,3-3-11 0,-1-6 6 16,4-1 7-16,5 1-1 0,-2 1 3 0,4 1 0 0,-2 3 4 15,4 0 2-15,-2 4 3 0,2 2 5 16,-4 1 1-16,4 1 3 0,-2 0 2 16,0 2-2-16,2 0 2 0,-2 2-5 0,-2 1-1 15,0 1 0-15,-2 3-3 0,-3 1 1 0,-2-1-1 0,-4 2-1 16,1 0-3-16,-3 0 2 0,-1 0 3 15,-1 0 8-15,0 2 12 0,-1 0 1 0,-2 5 1 16,-3 2 1-16,2 3-2 0,-3 3-4 0,-1-2-2 16,2 1-6-16,-1-1-4 0,1 0 1 15,3 0 0-15,-1-1-2 0,0 0 0 0,3 0-3 16,0 0-1-16,1-3 0 0,0 0-4 0,0 1 3 16,1-2 2-16,0-1-2 0,3 2 1 0,-2 0-1 15,1-1 4-15,-1 0 0 0,2 1 2 16,-1-2 0-16,-1 2-3 0,3-1 1 0,-1 0-4 15,-1 1 0-15,3-1 0 0,1 0 0 0,-3-1-2 16,6 0 3-16,-3 2 1 0,-2-1 0 16,3-1 1-16,-2 0 2 0,-1-2-3 0,1 0 0 15,-2-1 0-15,2 0-3 0,-2-1-3 0,2-3-3 16,0 0 3-16,2 0-4 0,1 0 3 0,0-5 3 16,1-3-1-16,1-2 5 0,2-3-2 15,2-3 0-15,1 0 2 0,0-4-3 0,4-3 4 16,-3-2-2-16,2 0-1 0,0 0 4 0,-3 2-2 15,-1-1 3-15,-4 2 2 0,-1 1 4 0,-2 1 7 16,0-1 4-16,-5 0 6 0,-3 2 1 0,0-2 2 16,0 1-2-16,-5 1 0 0,-4 0 0 0,-4 2-1 15,0 2-1-15,-6-1-2 0,1 3 0 16,0 3-4-16,0 1-4 0,4 4 2 0,-2 2-3 16,2-2 0-16,-2 1 0 0,1 2-5 0,-3 1-9 15,-3 1-8-15,0 1-10 0,-5 7-8 16,4 3 2-16,3 3 3 0,4 2 10 0,1 2 1 15,4-3-2-15,4 2 3 0,0 1 0 0,3-3 0 16,2 2 4-16,1-2-2 0,0-1-5 0,2-3-2 16,2-1-5-16,5-2 4 0,3-1 4 15,4-3 8-15,1-2 7 0,0-2 3 0,8 0-5 16,-2-8-2-16,2-2-2 0,2-2-1 0,-1-3 8 16,3-2 4-16,2-3-4 0,-1-1 1 15,-3 0-2-15,2 0 0 0,-1 2 6 0,-5 3 5 16,-4 4 5-16,-1 2 8 0,-4 4-1 0,5-1-10 0,1-1-3 15,0 5-14-15,2-1 2 0,9 3 4 16,4 1-3-16,1 7-15 0,0 5-1 0,-11 4 2 16,-4 2 5-16,-4-1 13 0,-6 2-6 0,-2 2-3 15,-5 1-3-15,3 0 3 0,-7 0 3 16,0-2 4-16,0 0 1 0,-5-1-2 0,1-4 5 16,1-4-1-16,0-3 1 0,0-2 0 0,3-3 3 15,-1-1 4-15,1-2 4 0,0 0 7 0,0 0 5 16,0 0 1-16,0 0 3 0,0-2-12 15,0-5-13-15,0-1-14 0,1-5-12 0,4-5-1 16,-2-6 3-16,0 1 0 0,4-4 4 0,-2 2-2 16,1 2 1-16,1 2 6 0,-3 3-2 0,5 3 4 15,-2 3 0-15,-2 4-1 0,3 2 7 16,-3 2-1-16,2 3 3 0,1 1-3 0,0 0-2 16,-3 1-1-16,5 4-1 0,-2 3 6 0,-1 1 3 15,0 3 1-15,0 1 1 0,0 0-3 16,-3 2 1-16,3 1-1 0,-3-2 1 0,4-2 0 15,-3 0-6-15,1-3 1 0,1 0-2 0,-1-3 1 16,2 0 1-16,-1-2-1 0,-1-2 3 0,1-1-4 16,3-1 5-16,-1 0 4 0,0 0-2 0,2-5 7 15,-2-2-4-15,1 0 1 0,2-4 3 0,-2-2-2 16,1-1 1-16,0-3-7 0,-1-1 3 16,3-1-5-16,-2 1-2 0,-4 3 2 0,2 2-5 15,-3 4 15-15,-1 2-6 0,0 0-2 0,0 2-1 16,0 0-14-16,0 0 9 0,0 4-4 15,1-2 7-15,0 2-3 0,-2 1-2 0,3 2 6 16,2 5-15-16,1 2 8 0,-1 3-4 0,-1-1-1 16,0 0 13-16,1 1-2 0,-2 0 1 0,0-1-2 15,0-1 1-15,2 1-1 0,-1-1-1 16,0-1 2-16,1 1-3 0,0-3 4 0,-1-3 0 16,3 3-2-16,0-4 1 0,-1 1-1 0,2-3 1 15,-2-1 1-15,2 0 4 0,0 0-2 16,-1-5 0-16,0-1 4 0,1-1-4 0,-2-4 6 15,3-2-1-15,-1-1-5 0,-2-3 1 0,1 2-6 16,-4-1 0-16,0 2 11 0,0 1 2 0,0-1 0 16,0 0-7-16,1-2-10 0,-1 3-4 0,-2-3 5 15,3 5 6-15,-5 1-10 0,3 5-1 16,-3 0-10-16,-1 3 0 0,2 2 10 0,-2 0 4 16,0 2 8-16,4 4-2 0,-2 2 0 0,0 4-2 15,3 6 6-15,1 4-12 0,2 3-2 0,-2 1 4 16,-2-3-9-16,0-5 15 0,0-4-2 0,0-2-3 15,1-1 5-15,0-2-5 0,0-1 2 16,3-1-2-16,0-2 1 0,0-2 3 0,1-3-3 16,2 0 6-16,0 0-2 0,-1-5 3 0,0-1 6 15,2-2-5-15,0-3 1 0,-1-1-4 16,3 0-1-16,-2-2-3 0,-3 2-1 0,1-1-1 16,-1-1 7-16,-4 2 1 0,3-3-4 0,1-2-2 15,-1-1-7-15,3-4 0 0,1-1 3 0,-2 0-1 16,2-1-8-16,-1 0 5 0,0 4 1 15,-2-1 8-15,-1 3 6 0,-1 2 1 0,-1 1 1 16,-2 3 5-16,-1 2 7 0,-2 2 2 0,-1 0 8 16,-2 2 0-16,0-1-13 0,0 3-8 0,-4-2-8 15,-2 1-5-15,-3 0-1 0,-1 2 3 0,0 1-7 16,-1 2-2-16,-2 0 6 0,2 0-5 0,-3 3 9 16,2 4-4-16,1 1 0 0,0 3 7 15,3-1-8-15,1 1 7 0,1 1-1 0,3 1-3 16,0-1-2-16,3 2-2 0,0-1 5 15,3 1-1-15,2-1 5 0,3 1 2 0,3 0 0 0,2 0 1 16,2 0-2-16,3 0-2 0,-2-1 3 16,2 1-2-16,5 5 5 0,0 2-7 0,0 2-12 15,-3 1-6-15,-8-5 4 0,-3-3 7 0,-7-2 10 16,-2 1 9-16,0 0-8 0,-8 1 2 16,1-1 3-16,-2 0-3 0,-2-1 5 0,0-3-2 15,0-1-1-15,2 0 3 0,1-2 0 0,0-4 3 16,4-2-2-16,-1 0 3 0,4-2-8 0,1 1-8 15,0-1-11-15,0 0-24 0,1-3-15 16,4-3-21-16,1-6-6 0,4-2 4 0,3-6 7 16,3-2 16-16,2-2 9 0,-2 3 9 0,1 3 10 15,-4 3 18-15,1 1 11 0,-1-1 0 16,4-1 7-16,0 0-12 0,4-2-2 0,2-1 7 0,1-1-2 16,-1 2 8-16,2 0 2 0,0-1 0 0,-3 2 0 15,1 3-6-15,-2-1 5 0,-1 1 1 16,-4 1 10-16,-1 2 7 0,-3 0 10 0,-4 1 22 15,-2 2 4-15,-3-1 2 0,-3 3-9 0,0 0-16 16,-5 0-17-16,-4 2-10 0,-1 1-6 16,0 1-10-16,-4 2 5 0,0 0 1 15,1 1-5-15,-1 4 0 0,-1 4-5 0,3 3 0 16,-1 2 3-16,3 2 0 0,1 1-5 0,1 2 1 16,3 1-2-16,1-1-5 0,4 3 4 0,0-4-1 15,3 0-5-15,5-2 6 0,4 0-4 0,1-2-4 16,5-5-7-16,2 0-19 0,2-2-20 0,4-5-34 15,3 0-26-15,1-2-20 0,2-6-12 0,-1-3-17 16,2-3-34-16,-3-3-72 0,-3-2-99 16,-7 5-215-16,-8 4 34 0</inkml:trace>
  <inkml:trace contextRef="#ctx0" brushRef="#br0" timeOffset="804616.1286">25849 728 2372 0,'0'0'166'0,"0"0"-33"0,0 0 9 16,0 0-20-16,0 0-37 0,0 0-19 15,0 0-22-15,0 0-39 0,0 0-34 0,0 0-39 16,0 0-15-16,0 0 5 0,0 0-36 16,0 0-52-16,-70-89-95 0,80 89-126 0,1 3-94 15,1 4-112-15,-4 1-68 0,0-1 447 0,-5-1 214 16</inkml:trace>
  <inkml:trace contextRef="#ctx0" brushRef="#br0" timeOffset="805035.116">23155 2649 2430 0,'0'0'59'0,"0"0"-6"16,0 0-2-16,0 0-17 0,-124 40-11 15,118-37-14-15,6-3-24 0,1 1-10 0,8 0 3 16,6 0 17-16,7 2 28 0,7-2 15 0,6-1 3 16,13-1 0-16,5-8-1 0,7-3-4 0,10-5-3 15,2-3 0-15,8-4-10 0,3-4-5 16,8-1-6-16,6-5-5 0,5-3 2 0,4 1-1 15,5-4 0-15,3 4-2 0,5-1-4 0,2 1-1 16,4 2 0-16,4-2 1 0,1 1 2 0,2 1-2 16,1 0 3-16,1 3 9 0,-1 1 5 15,-2 3 6-15,-1 4 1 0,-5 0-6 0,-1 2-5 16,-6 0-8-16,-2 4-1 0,-7 1-2 0,-6 1-1 16,-6 1 1-16,-7 3-5 0,-4-1-2 15,-6 2-2-15,-8 0-4 0,-7 2-15 0,-5 2-30 16,-9 1-43-16,-10 0-48 0,-5 0-40 0,-9-1-42 15,-4 0-38-15,-7 1-32 0,-1 0-19 0,-4-1-2 16,-1 1-10-16,-1-1-20 0,-3 3-12 0,0 0 214 16,-3 1 146-16</inkml:trace>
  <inkml:trace contextRef="#ctx0" brushRef="#br0" timeOffset="805802.5338">27481 1214 0 0,'0'0'0'0,"0"0"0"0,0 0 0 0,0 0 93 15,0 0 43-15,0 0 5 0,0 0 4 0,0 0 10 16,0 0 11-16,0 0-4 0,0 0-13 0,0 0-16 16,0 0-18-16,0 0-9 0,-37-27-3 15,37 27-3-15,0 0-14 0,0 0-10 0,2 0-4 16,1-2-12-16,1 0-1 0,0 0-3 0,4-3-14 16,0 0-3-16,2-1-2 0,2 0-2 0,3-1 3 15,5-3-2-15,1 1-6 0,1-2-7 16,4-1 1-16,3-1-5 0,2 0 2 0,4-2 0 0,2-1-8 15,3 1 2-15,1-2-4 0,2 1 6 16,3-2 2-16,-1 0 3 0,2 1 1 0,3-2-2 16,-1 1 3-16,2 0-1 0,-2 0 4 0,2 1-4 15,2 0-3-15,-3 0 2 0,1 1-4 16,-5 3 2-16,2-1 0 0,-6 0-5 0,0 2-4 16,-4 2-7-16,-1 0-4 0,-6 2-7 0,-3 1 7 15,-3 0 1-15,-4 2-5 0,-2 1 7 0,-5 0-9 16,-1 3 0-16,-4 0 7 0,-2 1-7 15,-1 0-7-15,-3 0-19 0,-2 0-22 0,0 0-20 16,-1 0-23-16,0 0-10 0,0 0-24 0,0 0-28 16,0 1-50-16,-1 4-72 0,-1-1-90 15,0 2-174-15,-3-1-133 0,4-2 607 0</inkml:trace>
  <inkml:trace contextRef="#ctx0" brushRef="#br0" timeOffset="806180.9552">28672 473 2049 0,'0'0'58'0,"0"0"43"0,0 0 9 0,0 0-12 16,0 0-37-16,0 0-26 0,0 0-25 15,0 0-23-15,0 0-21 0,0 0-11 0,0 0 0 16,0 0 17-16,0 0 19 0,0 0 17 0,-29-47 5 16,29 47-5-16,2 0 0 0,6 1-6 0,7 5 2 15,-1 0 9-15,-2-1 1 0,0 2 3 16,6 0 9-16,-3 1-6 0,2 0 7 0,2 3 3 16,4 3-4-16,12 6 0 0,-3 0-35 15,5 4 2-15,-10-3 2 0,-4 1 9 0,-7 0 35 0,-8 1-6 16,-7 0 8-16,-2 1-5 0,-12 5 1 15,-5 0 1-15,-8 4-6 0,-6 1-4 0,-4 1-4 16,-8 3-11-16,0 0-16 0,-6 0-16 0,-1 2-31 16,-1-3-36-16,-2 1-47 0,-7 9-68 0,-4 1-107 15,1 4-221-15,14-12-325 0,22-16 143 0</inkml:trace>
  <inkml:trace contextRef="#ctx0" brushRef="#br0" timeOffset="808558.8562">27358 1350 68 0,'0'0'117'0,"0"0"27"15,0 0 33-15,0 0-29 0,0 0-24 0,0 0-44 16,0 0-38-16,0 0-18 0,0 0-17 0,0 0 2 16,0 0 6-16,0 0 15 0,30-19 10 0,-22 24 6 15,1 0 2-15,1 1-2 0,2 3 2 16,1-1-7-16,1 2-4 0,3 1 1 0,0 0-12 15,1 1 6-15,4-1 0 0,1 1-1 0,2 1 9 16,2-1 1-16,5 1 7 0,1-2 5 16,6 0 0-16,-1 1-4 0,5 0-7 0,2 1-5 15,3 1-11-15,3 0 1 0,4 0-5 0,1 0-5 16,1-1 6-16,3 0-7 0,0 3 0 0,1-3-3 16,-2 0-4-16,0-1-2 0,-2 0-2 15,-3-3 3-15,-2 0-4 0,-1-2 9 0,-2 0 2 16,-2 0 2-16,0-2 7 0,-2 2-5 0,1 0 2 15,-6 0-2-15,1 0-3 0,-2 0-4 0,-6 0-6 16,-2-1 0-16,-2 1-5 0,-2-2 7 0,-4-2-2 16,-2 1-3-16,-4 0 5 0,-3-3-5 15,-5 2 3-15,-1 0 5 0,-4-2-2 0,-1 0 2 16,-3-1 6-16,0 0 9 0,0 1 2 0,0-1 12 16,0 0-2-16,0 0-8 0,0 0-3 0,0 0-15 15,0 1-11-15,0-1-13 0,0 0-18 0,0 0-15 16,0 0-25-16,0-1-23 0,0-1-48 15,1-2-52-15,2 1-30 0,-1-3-35 0,-1 0-23 16,2-1-46-16,0-1-60 0,-1 0-12 16,-1-3 399-16,1-1 0 0,2 1 0 0,0-2 0 15,-2 1 0-15,3-2 0 0,-3 3 0 0,-1 2 0 0</inkml:trace>
  <inkml:trace contextRef="#ctx0" brushRef="#br0" timeOffset="808801.7751">29232 1609 0 0,'0'0'0'0,"0"0"0"0,0 0 0 15,0 0 0-15,0 0 38 0,0 0 218 0,0 0 12 16,0 0 6-16,0 0-25 0,0 0-33 0,0 0-57 15,0 0-71-15,0 0-50 0,0 0-41 16,23-63-14-16,-20 63 4 0,1 1 6 0,1 4 12 16,2 1 7-16,3 1-1 0,0 1 3 0,4 2 4 15,1-1 5-15,-1 3-4 0,3 1 0 16,2 1 0-16,-3 1-3 0,1 1 4 0,-1 2-5 16,-3 0-6-16,-2-1-3 0,-4 1 0 0,-2 1 4 15,-4-1 8-15,-1 1 13 0,-4 2 14 0,-6 1 14 16,-5 4 4-16,-5-1-3 0,-5 2-10 15,-4 2-15-15,-3 1-6 0,-1-1-4 0,-5 0-5 16,0 0-12-16,-3-3-17 0,5-1-26 0,-1-1-39 16,4 0-55-16,2-3-95 0,3-1-177 0,8-6-268 15,9-4-1-15</inkml:trace>
  <inkml:trace contextRef="#ctx0" brushRef="#br0" timeOffset="811537.2921">29757 434 0 0,'0'0'0'0,"0"0"0"0,0 0 0 0,0 0 214 15,0 0-64-15,0 0-31 0,0 0-21 0,0 0-12 16,0 0-22-16,0 0-34 0,0 0-23 0,0 0-37 16,0 0-7-16,2-51 18 0,-2 51 15 15,0 0 25-15,0 0 12 0,0 0 0 0,0 0 8 16,0 0 14-16,0 0 11 0,2 1 7 16,0 6-1-16,3 7-12 0,-2 10 3 0,-3 3-33 0,0 12-9 15,0 2-5-15,-5 4-13 0,-1 1 26 0,-2-1 0 16,3-5-3-16,-2-2-6 0,-1-4-3 15,5-6-9-15,-2 0 3 0,1-3 2 0,2-3 0 16,0-2 2-16,-2-3-2 0,3-1 0 0,1-4-2 16,0-2 7-16,-1-2 3 0,1-2 23 0,-1-2 23 15,1-3 34-15,0 1 19 0,0-2-1 16,0 0-25-16,0-3-44 0,0-5-37 0,0-1-31 16,0-5-2-16,0-3 0 0,0-3 0 15,1-5 7-15,1-3-1 0,3-3-10 0,-2 6 3 0,-1-1-5 16,4 0 33-16,-3 4 5 0,6-8 8 15,-4 5 5-15,1 0-29 0,3-1 7 0,2-2-11 16,-1 2 4-16,1-1-4 0,5 1-4 0,-2 1 2 16,4 0-7-16,-6 8 8 0,7-5-4 15,-6 5 6-15,8 1-3 0,2-2-4 0,0 5-2 16,-2 2 2-16,0 5-1 0,0 1 2 0,-2 4 0 16,1 0-4-16,-5 1 1 0,3 1 4 0,-10 1 14 15,5 8 5-15,-5-3 8 0,-1 7 0 0,-1 0-2 16,-6 0 1-16,0 1 6 0,-6 6-9 15,-10 9 0-15,-6 0-28 0,-9 7-3 0,1-7 7 16,0-3 0-16,1-3 28 0,5-6 1 0,4-6-1 16,2-2 0-16,1-5-4 0,5 0-2 0,3-3 0 15,-1 1-3-15,6-1-3 0,-2-1-15 0,4 0-19 16,1 1-8-16,1-1-1 0,0 1 4 16,1 2 13-16,3-1 12 0,2 2 3 0,3 2 9 15,1 2 4-15,2 0-2 0,4-1 2 0,-2 3-3 16,7-2 7-16,0 2-2 0,0-2 0 0,5 1 7 15,-1 0-11-15,3-2-10 0,2 1-31 16,-2-1-54-16,-2-1-72 0,3 0-68 0,-3-2-81 16,-2 0-126-16,-5-1-65 0,-7-2 504 0</inkml:trace>
  <inkml:trace contextRef="#ctx0" brushRef="#br0" timeOffset="812114.6948">30542 439 45 0,'0'0'361'0,"0"0"-67"15,0 0-59-15,0 0-100 0,0 0-94 0,0 0-78 16,0 0-5-16,0 0 14 0,0 0 41 16,0 0 44-16,0 0-2 0,0 0-1 0,0 0-18 15,0 0-3-15,0 17 3 0,0 4-30 0,0 10 4 16,0-2-13-16,-2 3-9 0,1-3 22 0,-4-1 0 15,4-5-2-15,1-5 0 0,0-4 0 16,0-5-5-16,0-1 10 0,0-2 33 0,0-2 34 16,0-2 37-16,0 0 32 0,0-2-2 0,0 0-43 15,0-3-36-15,0-3-45 0,0-2-35 0,0 2 8 16,0 1-10-16,0-6 35 0,1 4 2 16,4-7-8-16,-3-1 11 0,1 1-31 0,-1-3 0 15,3-1-1-15,-2 1 3 0,3-4 6 0,-2 1-2 16,5 0 9-16,-2-1-12 0,-1 1-2 15,2 1 6-15,3 0-13 0,-2 1 8 0,0 3-11 16,1 0-6-16,-7 8 3 0,7-4-1 0,-2 6 8 16,-1 0 8-16,5 2 7 0,-8 3 1 15,3 0 3-15,3 8 2 0,-8-1-4 0,5 5 7 0,-3 3 4 16,0-3-10-16,-1 3 2 0,-1 0-6 0,0 0-1 16,3-1 4-16,-3 0 1 0,-1 1-8 15,0-1-2-15,0-9 5 0,3 9 8 16,-3-7 16-16,0 0 3 0,1-1 0 0,-2-6-5 15,6 2-10-15,-1-1-2 0,4 0-4 0,2-2 2 16,-3-5-6-16,5-5-2 0,-3-1 1 0,1 0-12 16,3 0 3-16,-2-1-1 0,1 0-9 0,-1 1 6 15,4-1-10-15,-3 2 4 0,-1-1 4 0,6 5 2 16,-6-1-2-16,4 6-5 0,-3-2 3 16,0 4 1-16,2 1 12 0,-2 11-11 0,7 9-32 15,-2 5-76-15,0 10-89 0,-6 1-128 0,-7 1-178 16,0-8-150-16,-4-9 380 0</inkml:trace>
  <inkml:trace contextRef="#ctx0" brushRef="#br0" timeOffset="812462.5212">29992 1074 1473 0,'0'0'38'16,"0"0"23"-16,0 0 7 0,0 0-17 15,0 0-29-15,0 0-76 0,0 0-20 0,0 0 4 16,0 0 31-16,0 0 60 0,0 0 15 16,0 0 8-16,0 0 3 0,0 0 4 0,111-41 10 15,-75 34 3-15,8-3-4 0,1 1-5 0,4-3-14 16,4 1-7-16,5-1-6 0,1-1-9 0,3 0-6 15,1-1 0-15,0 0-2 0,0 1 3 16,2-1 7-16,-3 1-11 0,-2 1-7 0,-4 4-5 16,-5-2-5-16,-2 4 1 0,-6 1 5 0,-4 1-5 15,-3 0-19-15,-9 4-23 0,-2 0-57 0,-6 0-60 16,-4 2-84-16,-6 4-72 0,-6 2-59 0,-3 1-85 16,0-1 123-16,-1-1 342 0</inkml:trace>
  <inkml:trace contextRef="#ctx0" brushRef="#br0" timeOffset="815484.4683">30263 1757 0 0,'0'0'76'15,"0"0"205"-15,0 0-13 0,0 0-32 16,0 0-45-16,0 0-14 0,0 0-21 0,0 0-16 15,0 0-17-15,0 0-30 0,0 0-18 0,0 0-5 16,0 0-1-16,0 0 0 0,6-44-3 0,-6 43 5 16,0-1-6-16,0 1-4 0,0-1-8 15,0 0-12-15,-1 0-5 0,-2 0-3 0,-2-1 3 16,2 0-5-16,-4 0-3 0,4-1-7 0,-5 1-5 0,3-1-1 16,-4 1-3-16,1 0 0 0,-1 0 1 15,0 1-3-15,-1 1-5 0,1 1-1 0,2 0-8 16,-2 0 3-16,1 0 0 0,-1 2-6 0,1 3-1 15,-2 3-7-15,0 0-1 0,-1 5 4 16,-1 1 5-16,0 2 1 0,-5 4 3 16,3 1 3-16,-3 1-4 0,4 0 6 0,-3 0 0 0,4 0-2 15,2 2 3-15,-1-2-4 0,3 0-3 16,2 1 2-16,-1 0 0 0,0 1 3 16,4-1-2-16,1-3-2 0,1-2-10 0,1 1-2 0,0-3 1 15,2-2-3-15,2 0 5 0,5-2-6 0,0 0-3 16,0-2-5-16,3-3-2 0,0-1 4 15,6-3-9-15,0-1-5 0,3-2-10 0,3 0-4 16,4-5 3-16,0-3 2 0,2-2 2 0,1-3-1 16,0-1 8-16,2 0 10 0,-1-1 7 15,3 0 4-15,-2-1-5 0,0 0-6 0,2-1-10 16,-3-1-9-16,-1 0-10 0,0 0-5 0,0-3 0 16,-1 0-2-16,0-1 10 0,-1-1 10 0,-3-1 4 15,1-2 8-15,-5-2 0 0,1-2-7 0,1-1 5 16,-4-3 2-16,-5-1 8 0,2-3 12 0,-5 0 16 15,-2 4 32-15,-1 2 41 0,-4 2 45 16,2 5 23-16,-5 3-2 0,2 4-22 16,-3 2-34-16,0 2-25 0,0 3-17 0,-1 1-8 0,0 3-8 15,0 3-2-15,0 0-9 0,0 3-10 16,0 0-5-16,0 1-13 0,0 0-8 0,-1 0-8 16,-1 0-1-16,-3 4 6 0,1 3 7 0,-4 4 11 15,-3 1 12-15,-1 4 4 0,-4 4 9 0,3 2 1 16,-5 3-4-16,5 2 1 0,-5 3 1 15,5 2-2-15,-3 1-2 0,5 2-4 0,-1 1-5 16,1-3 1-16,3 1-1 0,0-4 1 0,4 1-2 16,-2-2-2-16,4-3 0 0,2 0-5 0,0-1 3 15,0-2 0-15,0-1-2 0,0-1 3 16,6-2-4-16,-1 1-4 0,3-5-3 0,1 0-6 16,3-1 1-16,-1-1 2 0,6-2 3 0,-3-3-1 15,5 0-3-15,0-3 1 0,2-4 1 16,1-1 5-16,0 0-2 0,4-5-3 0,-2-3 0 15,4-3 0-15,-1-1 0 0,-2-3 0 0,-3 1 3 16,4-3-2-16,-3 0 5 0,-1-2 8 0,-1 0-1 16,2-2 5-16,-6 1 0 0,0 0 0 0,-4 3 4 15,-2 0-1-15,-1 3 3 0,-1 0 3 16,-2 2 0-16,-4 3 9 0,-2 1 12 0,0 4 8 16,-1 0 6-16,0 2-2 0,-2 0-15 0,-1 0-14 15,-3 2-16-15,0 0-12 0,-2 0-4 16,-1 5 2-16,-3 3 1 0,0 2 1 0,-3 5 3 0,2 1 0 15,-2 2 3-15,2 2 0 0,3 1 0 16,0-2-1-16,-1 3-3 0,3 1-2 0,4-4 4 16,-3-1 2-16,5-1 0 0,-1-5-1 0,3 2-7 15,0-3-7-15,0 0-1 0,3-2-4 16,0-2-1-16,4-2 0 0,-1-1 1 0,-1 0-2 16,5-3-1-16,-2-1 7 0,0 0 9 0,2-4 12 15,2-4 8-15,0-2-2 0,2-4 0 0,2-2-2 16,-1-2-3-16,2-1-5 0,-1-1 0 15,-3 2-4-15,-1 2 4 0,-2 2 1 0,-2 2-1 0,-1 3 2 16,-1 3-4-16,0 0 0 0,-2 2-1 16,-2 2-3-16,2 2 2 0,-3-2 0 15,-1 2-8-15,0 0 0 0,0 0-4 0,0 2 6 0,0 0 6 16,0 4 0-16,0 1 5 0,1 1-2 0,-1 1 2 16,0 2 6-16,0 0-5 0,0 3 0 15,0-4-2-15,0 3-3 0,1-3 3 0,0 0-1 16,4-2 1-16,-2 0-3 0,0-3 1 15,2 0-2-15,-2-3-3 0,-1 0 3 0,4-2-2 16,-3 0 7-16,4 0 5 0,-1-2 4 0,3-5 5 16,2 0-3-16,4-6-4 0,-2 1-1 0,-1-2-7 15,3-1-4-15,-3-3-1 0,0-1-5 0,-1 1 3 16,1 2 4-16,-3 1-1 0,0 3 1 16,-2 4 0-16,-4 2 1 0,3 5-1 0,-4 0 1 15,-1 1-6-15,0 0-10 0,-1 0-1 0,0 2 0 16,2 5 5-16,2 3 12 0,-3 1 5 15,-1 3 3-15,0 3 2 0,0-1-3 0,0 3-1 0,0 0-2 16,0-2-1-16,0-1-1 0,0-1-1 16,3-3-2-16,-1 0-1 0,5-3-1 0,-3-1 0 15,3-1 0-15,0-2 4 0,-2-2-2 0,4 0 1 16,0-3 4-16,1 0 2 0,0 0 3 16,2-5 2-16,-2-1 1 0,6-2-3 0,-3-2 0 15,0-3-3-15,4-1-6 0,0-1-1 0,-2-3-7 16,2-1-6-16,-3-2 0 0,5-2-3 0,-3 2 1 15,-1 2 1-15,-3 3 5 0,3 3 1 16,-4 6 3-16,0 0 1 0,0 3-3 0,-1 3 1 16,-1 1-2-16,2 0 2 0,-1 1-2 15,-1 4 0-15,-1 2 4 0,-2-1-4 0,2 4 3 0,-5-1 1 16,3 1 2-16,-4 0 3 0,0 0 3 0,1-1-4 16,0 2 1-16,-3 0 2 0,1-1-2 15,-1 1 5-15,0-2 3 0,0-2-4 0,1 0-1 16,0-3-3-16,-1-1 0 0,1-2 1 0,0-1-3 15,2 0 8-15,-2 0 4 0,0 0 6 0,0 0 9 16,1 0 0-16,-1-4 2 0,5-2-5 16,-2-2-8-16,6-4-7 0,-2-2-7 0,0-2-5 15,1 1 3-15,-1 0 1 0,-1 2-2 16,1 4-1-16,-1 1 3 0,-1 3-2 0,-1 2 3 0,-1 0-2 16,-2 2-6-16,4 1 1 0,-3 0-3 15,5 0 4-15,-1 4-2 0,-2 3 1 0,1 0 0 16,-1 2 0-16,3 1 5 0,-3 1-2 15,0 1 5-15,-3-1 0 0,4 0 1 0,-3 1 1 16,2-2-3-16,0 0 3 0,1 0-3 0,-1-2 2 0,1 0 1 16,-2-3-2-16,2 0 2 0,-1-1-2 15,2 2 3-15,-1-4 1 0,0 0 1 0,2 1 5 16,1-3-4-16,0 0 1 0,-1 0 2 0,1-3-3 16,2-1 4-16,-1-2-2 0,1-3-3 15,2 2-2-15,-1-5 0 0,1 0-4 0,2-3-6 16,0-3 1-16,-2 1-6 0,1-2 3 0,-2 1 4 15,-1-2-1-15,5 2 2 0,-4 1-1 0,2 1-3 16,-2 2-1-16,1 4-2 0,-2-1 2 16,-1 4-3-16,1 1 4 0,-2 2-5 0,1 0-2 15,0 3-2-15,-2 0-1 0,-1 1 2 0,2 0 3 16,0 1 0-16,-2 3 0 0,-2 1 1 16,2 0 18-16,-3 2-16 0,4 1 21 0,-3 1-1 15,1-2-17-15,0 1 19 0,-1 0-17 0,3-3 2 16,0 1 2-16,1-1 0 0,3 0 3 0,2-1 2 15,5-2 4-15,0-1-2 0,4-1-1 0,4-1-3 16,0-5-5-16,1-3-2 0,2 1-6 16,0-4-2-16,1 2-3 0,-3-4-2 0,-4 0 4 15,1 1 2-15,-5 0 10 0,-4-1 13 0,-2 0 17 16,-4 3 17-16,-5-1 12 0,2 2 1 0,-6 3-15 16,-1 0-15-16,-3 1-15 0,-3 3-6 0,-3 0 2 15,1 1 2-15,-2 1-5 0,3 0-13 16,-1 1-17-16,0 0-7 0,5 4-1 0,-1 5 8 15,3 0 5-15,1 2 1 0,0 2-2 0,0 2-2 16,6 2 9-16,-1 0 2 0,2 2 7 16,2 1 4-16,0-1-4 0,-1 2 3 0,-3 0-6 15,3 0-7-15,-6 0-8 0,1 1-8 0,-3-3-5 16,0 1-1-16,-7-1 10 0,-4-2-7 0,-6-1-11 16,-2 0-28-16,-5-3-38 0,-4 1-35 15,-4-1-65-15,-1-1-128 0,6-5-227 0,8-2 262 16</inkml:trace>
  <inkml:trace contextRef="#ctx0" brushRef="#br0" timeOffset="815663.2857">32194 1299 2863 0,'0'0'20'0,"0"0"-29"15,0 0-25-15,0 0-72 0,0 0-59 0,0 0-56 16,0 0-54-16,0 0-69 0,0 0-148 0,0 0-153 16,0 0 53-16</inkml:trace>
  <inkml:trace contextRef="#ctx0" brushRef="#br0" timeOffset="816124.4945">30210 2628 2200 0,'0'0'24'0,"0"0"-50"0,0 0 5 0,0 0 8 16,0 0 4-16,0 0 5 0,135-68 1 0,-100 59 2 16,6 1-2-16,0-1 2 0,6 1 4 15,-2 0 0-15,6 0 7 0,-3 0-4 0,2-1 1 16,-1 2 0-16,-2-1 1 0,3-1 2 0,1 0-2 16,4 2-2-16,0-2-2 0,2-1-2 15,1 0 5-15,7-2 6 0,0 2 0 0,4-3 5 16,3 2 1-16,1-2 1 0,4 1 1 0,1 2-2 15,-1-1-10-15,5 2-8 0,0 0-1 0,-1 1-3 16,3 1 1-16,1 2-1 0,-3-1-4 0,0 3-4 16,-12-2-2-16,-8 3 17 0,-9 0-2 0,-3-1-2 15,1 2-1-15,6 0-20 0,-1 0 3 16,4 1-1-16,0 0 0 0,-3 0 2 0,-3 0 2 16,-8 0 1-16,-4 1-3 0,-6 1-12 0,-5 1-20 15,-8 1-31-15,-3-3-46 0,-6 1-51 16,-4 2-64-16,-7-2-43 0,-3 2-100 0,-1-2-190 15,-2-1 335-15</inkml:trace>
  <inkml:trace contextRef="#ctx0" brushRef="#br0" timeOffset="816449.9736">31089 2664 1966 0,'0'0'614'0,"0"0"-671"16,0 0 5-16,0 0 28 0,0 0 10 0,144-31 2 16,-92 26 2-16,6-1 0 0,5-2 4 0,4 0 3 15,4 0-2-15,4-2 3 0,-1 2-2 16,6-2-1-16,0 0 1 0,0 1-2 0,-1-2 3 15,-2 1 7-15,1-1 4 0,-2 2 4 0,-10 0-2 16,-7 2 8-16,-7 0-4 0,-8 1-8 16,7 1-3-16,5-2-19 0,-1 0-1 0,6 1 1 15,0-1 0-15,-1 2-5 0,-2-1-24 0,-5 2-53 0,-3 1-115 16,-8 0-168-16,-11 3-292 0,-11-1-269 0</inkml:trace>
  <inkml:trace contextRef="#ctx0" brushRef="#br0" timeOffset="916722.0388">5848 17285 0 0,'0'0'0'16,"0"0"0"-16,0 0 153 0,0 0 157 0,0 0-19 15,0 0-17-15,0 0-28 0,0 0-7 16,-121-23-29-16,112 20-24 0,0-2-32 0,2 2-39 16,1-2-20-16,4 0-18 0,-3 2-16 0,3 1-14 15,2-1-14-15,-1 1-11 0,1 0-10 0,0-2-3 16,0 1-2-16,0 0-3 0,1-1 3 0,0 1-3 15,2-1-2-15,0 1 2 0,-2 0 0 0,1 1 2 16,0 1-3-16,4-1 0 0,-3 0-3 16,5 0-1-16,-1 1 4 0,2 0-2 0,4 0-1 15,-1 1-4-15,1 0 1 0,4 0 1 0,2 0 1 16,1 1 5-16,1 2-5 0,1 1 0 0,1 0-2 16,3 0 2-16,-2 1 1 0,3 1 2 15,-3-3 0-15,2 2-4 0,-2 1 0 0,4-1-1 16,-2-1 2-16,1 1 6 0,2-1-4 15,0 1 3-15,-1 0-5 0,0-2-2 0,-1 1 5 16,3 0-2-16,-2 0 0 0,-4-1-1 0,3 1-5 16,-5 0 2-16,-3 1-4 0,-4-1 0 0,0 0-6 15,-4-1-8-15,-2 1-11 0,-5-1-14 0,0-2-9 16,-1 2-21-16,-3 0-13 0,0 1-26 16,0 1-48-16,0 4-67 0,-6 0-92 0,3 1-143 15,-1 0-129-15,1-3 283 0</inkml:trace>
  <inkml:trace contextRef="#ctx0" brushRef="#br0" timeOffset="917189.1994">6260 17026 354 0,'0'0'-8'0,"0"0"-1"0,0 0 12 0,0 0-5 16,0 0-10-16,0 0 0 0,0 0 11 0,0 0 29 15,0 0 44-15,0 0 47 0,0 0 37 0,0 0 25 16,0 0 22-16,0 0 3 0,-18-39 4 16,18 39-13-16,-4 0-33 0,3 0-23 0,-2 0-21 15,2 0-21-15,-2 0-8 0,0 0-15 0,1 0-18 16,1 0-12-16,0 0-7 0,0 1-9 0,-1 1-4 15,-1-1-2-15,1 2-8 0,1 0-4 16,-3 2-1-16,-2 2-2 0,3 1-1 0,-4 2-3 16,0 3-2-16,2 3-5 0,-5 1 0 0,1 3 0 15,-1 2 5-15,-2 1-2 0,1 1-1 0,-1 0 0 16,-2 2-5-16,3-1 6 0,1 3 5 0,-3-1-5 16,1 3-1-16,-2 0-3 0,2 4-3 15,0 0 0-15,-2 1 4 0,0 2-1 0,0 1-3 16,-1-1 2-16,2 0-5 0,3-3-4 0,0-2-2 15,0-3-8-15,4-1-13 0,1-2-18 0,0-5-19 16,1-4-23-16,4-4-21 0,-1-5-12 16,1-2-38-16,0 0-32 0,0-3-51 0,0 1-56 15,0-2-28-15,0 0-40 0,-2-2-3 0,2 0 315 16,0 0 62-16</inkml:trace>
  <inkml:trace contextRef="#ctx0" brushRef="#br0" timeOffset="917532.2003">5535 17764 0 0,'0'0'0'0,"0"0"0"0,0 0 0 16,0 0 0-16,0 0 0 0,0 0 0 0,0 0 55 15,0 0 75-15,0 0 6 0,0 0 22 0,0 0 6 16,0 0 5-16,0 0-4 0,0 0-14 16,-13 0-7-16,13 0-12 0,0 0-7 0,0 0-16 15,0 0-21-15,1 0-27 0,1 0-15 0,5-1-4 16,-1-4-5-16,2-3 7 0,4-2-7 16,4-3-12-16,4-1-3 0,0-2-7 0,6-1-4 15,4-2-2-15,2-4 6 0,4 0-8 0,4-4 1 16,0 1 5-16,3-5-11 0,5-1 1 0,1-2-14 15,3-2-18-15,0-1-25 0,1 0-29 0,1 5-50 16,-1 3-96-16,-5 5-180 0,-13 9-230 16,-14 6 103-16</inkml:trace>
  <inkml:trace contextRef="#ctx0" brushRef="#br0" timeOffset="922061.1637">28797 8743 815 0,'0'0'128'0,"0"0"-114"0,0 0 37 16,0 0 9-16,0 0 0 0,-64-118-8 0,46 103-19 15,2 1 2-15,-2-1 3 0,0 1 21 16,-2 1 42-16,0 1 17 0,1-1 3 0,-2 2-14 15,-1-3-37-15,0 3-20 0,-5 0-9 0,1-1 4 16,-1 1-3-16,-3 1-3 0,-2 0-7 16,-5 0-8-16,1 0-10 0,-3 0-9 0,-4 1-1 15,-2 1-1-15,-4-3 4 0,-3 1 3 0,0 1 4 0,-1 0 5 16,-5 0-1-16,1-2 7 0,-3 2 2 16,1 0 4-16,-2 1 1 0,0 0-4 0,-1 1-4 15,1 0-4-15,2 1-6 0,-2 1-1 0,2 0-5 16,-2 0-1-16,0 2-3 0,0-1 1 0,0 1-3 15,-3 2 0-15,-1-1 0 0,-2 2-2 16,-1 0 0-16,-1 0 2 0,0 0 1 0,-3 0-1 16,2 3 0-16,0 0-3 0,-1 1 0 0,2 0 2 15,0 2-1-15,-2 0 1 0,-1 2-1 16,0 2-2-16,1-1 2 0,-1 4 0 0,3-1 0 16,-3 2 2-16,6-1-2 0,-2 0 0 0,2 1-2 15,1-1 1-15,-2 0 0 0,2 0 1 0,1 2 0 16,-1-1 0-16,2 1 0 0,-2 1 0 15,2 1 1-15,-2 2 2 0,3-1-2 0,0 0 0 16,1 0-1-16,1 2-1 0,2-1 1 0,3 1 0 16,-1 0 1-16,1 1-3 0,1 2 2 15,1 1-1-15,-1 0 2 0,3 2 1 0,2-1-3 16,2 2-2-16,0 0 0 0,0 0-1 0,4 0 0 16,2 0 1-16,5 0-2 0,0-1 0 0,5 2-3 15,1-1-1-15,6 0 0 0,-1 3 3 0,4 0-1 16,1 1 0-16,3-2 0 0,1 0 0 0,3-3 0 15,-1 0-1-15,7-2 1 0,0 1-3 16,-1-2 2-16,6 1 4 0,0 2-3 0,1-1 6 16,1 1-5-16,0-1-1 0,4 1 2 0,4 0-2 15,0 2 5-15,2 0 1 0,3 1 0 0,-1-1-2 16,5 1 2-16,-2 0-3 0,5 0-1 16,0-2 4-16,5 4 0 0,0-3 0 0,3 2 2 15,1-1-4-15,2 0 2 0,0-2 3 0,2 1 0 16,3-3 1-16,-1 0 2 0,6 0-4 0,0 0 1 15,1-2 1-15,6 0-6 0,1-1 4 16,3-2 1-16,2 1-1 0,6-1 0 0,2-3 4 16,5 3 1-16,3-1 0 0,3-1 2 15,0 1-2-15,4 0-3 0,4-1 5 0,0-1-2 16,2 2 0-16,2-3 2 0,5 0-5 0,0-1 1 16,1 0 0-16,1-2 0 0,2 1-2 0,2 0-3 0,2-1 0 15,2 0 0-15,1-2 3 0,1 2 1 16,2-2-2-16,-2 1 1 0,3-1-2 0,0 2-2 15,1-1 3-15,1 2 0 0,0 0 1 0,2 0-2 16,-2-2 2-16,2-1-3 0,1-1 1 16,3 0 2-16,3-3 1 0,-1 0 5 0,3 0-2 15,0-1 0-15,3 0-2 0,0 0-2 0,1-1 3 16,0 0 0-16,0 0-1 0,0-3-1 16,-1 0-2-16,0 1-4 0,-3-1-1 0,0-1 0 15,1 0-2-15,-4-1 7 0,-1 0-2 0,-1 0 0 16,-1 0 2-16,-3 0-8 0,0-2 2 0,-6-1 3 15,-1-1-4-15,-1-1 5 0,-1 1 1 16,-2-1-1-16,-2 1 2 0,-2-1 2 0,2-1 2 16,-4 0-1-16,-3 2 5 0,-2-1-4 0,-4 0 0 15,2 1-2-15,-4 0-3 0,0-1 2 16,-3-2 2-16,1 1-1 0,-6-3 0 0,-1 1 0 16,-4-3-3-16,-7 0 0 0,-7 0 3 0,-5-1 0 15,-1-1 3-15,-6-1 3 0,-2-1 0 0,-4-1 4 16,0-1-2-16,-1 0 2 0,0-2-1 0,-3 0-5 15,2 1-2-15,-1-3-5 0,-2 1 0 16,1 1-1-16,-1 0-2 0,-1-2 0 0,0 2-2 0,-2-1 2 16,-2 2 2-16,1-1 0 0,-4 1 22 15,-5 2 3-15,-4 2 4 0,-5 2 4 0,0-1-10 16,0 1 1-16,-1-3 0 0,-3-2-1 0,4-3-7 16,0 0 1-16,-2-3-2 0,-2-2-3 15,0 2-3-15,-2-4-4 0,-1 1 0 0,-1-1 1 16,4-1 6-16,-4 2-6 0,-1-1 5 0,0 3 8 15,0 0-4-15,0 1 3 0,0 0-4 0,-4 3-11 16,1 2 1-16,-1-2-2 0,-2 1 5 16,-4-5-2-16,-3-4-3 0,-4-3 0 0,-3-1-21 15,-1 4 1-15,-3 3-2 0,-5 2 5 0,-3 1 16 16,-2-1-1-16,-1 0 6 0,-4 0-7 16,1 0 3-16,-5 0 1 0,-1-1 0 0,-3-1 3 15,2 0 2-15,-2 2 1 0,3-1-1 0,-2 2 1 16,0 0-1-16,-1 0-2 0,-4 1 3 0,-1 0-6 15,-5 0 2-15,0 2-1 0,-4-1-1 0,-6 2 4 16,1-1 1-16,-5 2 1 0,-4-1-3 0,-1 3 1 16,-3-2-2-16,-2 2-1 15,0 1 4-15,0-1-7 0,-4 1 3 0,-2 1-1 0,3 1-4 16,-5 1 8-16,3-1-2 0,-3 2-1 0,-3 0-4 16,0 0-2-16,-1-1-1 0,-4 2-1 0,2 0 4 15,-4-2-5-15,2 2 3 0,0-2-1 16,-2 2-5-16,4-3 4 0,-3-1-1 0,2 0 1 15,-3 0 3-15,5-1-2 0,-2 0 1 0,2-1-1 16,1 2 0-16,-2-1 1 0,-1 1 0 16,0 0 2-16,0-1-1 0,-2 2 2 0,2 0 1 15,2-2-2-15,-3 3 7 0,2 0-5 0,-4 0 0 16,2 2-1-16,-3 0-2 0,0 1 1 16,-2-1 1-16,-2 2 4 0,1 2-3 0,-3 2 2 15,-4-1-1-15,2 4-2 0,-3 0 1 0,1 0-3 0,-1 2 1 16,0 4-1-16,0 1 0 0,0 2 1 15,1 3 0-15,0 0 0 0,0 2-2 0,0 3 0 16,3 2-10-16,1 0-9 0,4 3-10 0,1 2-18 16,5 1-16-16,1 4-30 0,4 2-43 0,5 4-61 15,5-1-105-15,22-4-230 0,21-11-768 0</inkml:trace>
  <inkml:trace contextRef="#ctx0" brushRef="#br0" timeOffset="923340.1459">31422 10246 380 0,'0'0'124'0,"0"0"-43"16,0 0 13-16,0 0-15 0,0 0-22 0,0 0 3 16,0 0 3-16,0 0 2 0,0 0-5 15,0 0-9-15,0 0-10 0,0 0 6 0,3-9 7 16,-2 9 6-16,-1 0 10 0,0 2 1 0,1-2 3 15,-1 1 4-15,0-1 4 0,0 0 2 16,0 0 1-16,0 0 2 0,0 0-5 0,0 0 4 16,0 0-2-16,0 0-10 0,0 0-4 0,0 0-15 15,0 0-13-15,0 0-9 0,0 0-6 0,0 0-2 16,0 0-3-16,0 0-1 0,0 0-4 0,0 0-3 16,0 0-1-16,0 0-7 0,0 0 1 0,0 0-3 15,0 0-2-15,0 0 0 0,0 0-4 16,0 0 0-16,0 0-2 0,0 2 0 0,0-2-3 15,0 0 2-15,0 0 0 0,0 0-1 0,0 0 5 16,0 0-3-16,0 0 1 0,0 0 0 0,0 0-2 16,0 0-3-16,0 0-4 0,0 0-3 15,0 0-11-15,0 2-12 0,2 0 5 0,3 3-7 16,-1 1-14-16,3 2-25 0,1 2-51 0,1 2-69 16,2 2-108-16,-1 4-161 0,-4-6-207 0,1-3 177 0</inkml:trace>
  <inkml:trace contextRef="#ctx0" brushRef="#br0" timeOffset="924001.2198">31599 10722 1089 0,'0'0'138'16,"0"0"-82"-16,0 0 30 0,0 0 4 15,0 0-29-15,0 0-20 0,0 0-26 0,0 0-28 16,0 0-8-16,0 0 7 0,0 0 17 0,0 0 25 16,0 0 7-16,0 0 6 0,38-47-8 15,-26 52-3-15,-1 1-4 0,0 2-6 0,0 1 1 16,-1 1-2-16,1 5-1 0,3-2-7 0,-3 0-6 15,1 2-2-15,-1 1-1 0,0 0 4 0,1 0 2 16,-1 2 0-16,3-1 1 0,-4 1-3 16,1-1 3-16,1 2 0 0,-1-1-1 0,0-3-6 15,3 0-2-15,-1-1 3 0,1-2 0 0,-3-2 7 16,6-1 7-16,-4-3-1 0,5-1 3 0,-1-1 4 16,0-4 5-16,2 0 8 0,6-6 8 0,2-5 11 15,8-6-12-15,4-8-2 0,3-4-14 16,-1-3-14-16,-1-1 8 0,-3-2 2 0,0 1 11 15,-4-1 5-15,-3 6-5 0,-2-2-9 0,-5 7 6 16,4-1-4-16,1-2 1 0,3-2 2 16,2-2-16-16,0-1-1 0,7 0-5 0,-4 2-6 15,-1 0-5-15,-4 6-7 0,0 3 0 0,-3 2 0 16,-5 4-4-16,-1 3-2 0,-4 2-17 0,-3 3-21 16,-2 3-30-16,-4 0-35 0,-3 3-40 0,0 1-30 15,-4 0-29-15,-2 0-28 0,0 5-32 16,-10 1-53-16,0 3-83 0,-4 2 7 0,-1-2 407 15,4-2 0-15</inkml:trace>
  <inkml:trace contextRef="#ctx0" brushRef="#br0" timeOffset="924359.5879">31908 10575 1290 0,'0'0'122'16,"0"0"-90"-16,0 0-21 0,0 0-61 0,0 0-72 16,0 0-1-16,0 0 39 0,0 0 56 15,0 0 63-15,0 0 12 0,0 0-6 0,0 0-2 16,0 0-1-16,48 83 7 0,-39-65 5 0,0 2 0 16,-1-1 0-16,2 1-9 0,-4-1-7 0,3 0-3 15,1-1-1-15,0-1 2 0,0-2 3 0,1 0 4 16,2-2 4-16,2 0 9 0,-2-3 7 15,6-3 6-15,1 1 21 0,7-5 1 0,1-2-3 16,5-1-8-16,1-4-25 0,2-7-11 0,1-1-11 16,0-3 11-16,-1-1 6 0,1-3 8 15,-6 2 9-15,-1 1 2 0,-1-2-11 0,-1 0-15 16,4-4-17-16,7-6-19 0,3-2-8 0,5-5-2 16,6-4-4-16,2-1-7 0,3-1-7 0,-1 2-16 15,1 2-32-15,-5 8-64 0,-7 7-123 16,-14 9-305-16,-17 7-903 0</inkml:trace>
  <inkml:trace contextRef="#ctx0" brushRef="#br0" timeOffset="954851.2958">30875 11730 0 0,'0'0'144'16,"0"0"119"-16,0 0-2 0,0 0-41 0,0 0-28 16,0 0 5-16,0 0-13 0,0 0-16 0,0 0-18 15,0 0-21-15,0 0-19 0,0 0-19 0,-11-9-21 16,11 9-20-16,0 0-17 0,1 0-17 0,-1 1-9 16,0-1-5-16,0 3-5 0,0-2 3 15,0 5 5-15,0 4 11 0,0 3 12 0,-2 6 7 16,-3 6 1-16,-2 4-8 0,2 3-4 0,-3 2-7 15,-1 0-3-15,3 0-1 0,-2 1-4 16,0-3-1-16,0 0-1 0,3-5 1 0,-1-3-1 16,2-2 1-16,-3-2 0 0,3-7 0 15,-1-1 2-15,3-4 1 0,-1-4 2 0,-1-2 2 16,3-2-2-16,0 0-4 0,0-2-9 0,-1-4-8 16,-4-4-6-16,4-6-5 0,-1-8 0 0,-1-3-1 15,2-7 5-15,1-4 5 0,0-2 6 0,1-2 5 16,0-1-2-16,0 0-1 0,0 1-2 0,3 2-2 15,5 3 4-15,3 3 1 0,1 4-1 16,5 2 1-16,1 3-2 0,3 4-1 0,1 1 0 16,0 2 1-16,6 4-3 0,0 1-1 0,-3 3-2 15,1 2-2-15,-3 3-1 0,-5 3-4 0,-3 2-5 16,-4 0-3-16,-2 0 2 0,-3 2 6 16,-3 1 12-16,-2 2 15 0,-1 0 13 0,0 2 9 15,-2 2 0-15,-6 3-4 0,3 0-7 0,-4 5-8 16,0 2-2-16,-2 1-7 0,2-1-1 15,0-1-4-15,0-1-2 0,5-3 4 0,-1 0-4 16,3-3 2-16,2-1-3 0,-1-1-3 0,1 4 2 16,0-3 2-16,0 2 0 0,2-1 2 15,4 0-3-15,-2 2-1 0,6-1-2 0,0 2 3 16,5-1-2-16,0 1 2 0,2 1 1 0,2-3-6 0,-1 3 5 16,4-2 0-16,-1 1 2 0,0 0 6 15,-2 0-4-15,-2 0 1 0,-1 1-1 0,-3-1-4 16,-5 0-1-16,-5 1-2 0,-3 0 1 0,0 1 3 15,-5 0 8-15,-9 0 5 0,-2 2 3 0,-6-1 4 16,-4 2-7-16,-4-2-3 0,-1 0-4 16,-4-2-5-16,0 0-3 0,2-2-2 0,0-2-5 15,-3-1-11-15,2-1-4 0,-1-3-9 0,3-1-2 16,2-1 5-16,1-3-12 0,6-1-12 16,2 0-26-16,4 0-44 0,4 0-48 0,4-1-81 15,7-2-205-15,1 1-157 0,1-1 72 0</inkml:trace>
  <inkml:trace contextRef="#ctx0" brushRef="#br0" timeOffset="955303.5415">31294 11806 43 0,'0'0'476'0,"0"0"-564"0,0 0-15 0,0 0 2 16,0 0 18-16,0 0 14 0,0 0 16 16,0 0 31-16,0 0 22 0,0 0 0 0,0 0 0 15,118 20 0-15,-106-5 0 0,-1 1 0 0,-1 0 0 16,0 2 0-16,-1-2 0 0,0 0 42 0,-4 1 6 16,2-1 6-16,-4 0-6 0,0-2 10 15,1-1 6-15,-1 0 1 0,-2-3-6 0,0 0-11 16,0-3 0-16,-1-3-4 0,0 0 5 0,3-2 12 15,-3-2 13-15,0 0 15 0,0 0 20 16,0 0 22-16,0 0 21 0,0 0 25 0,0 0 10 16,0-1-12-16,0-3-47 0,0-1-53 0,0-4-44 15,0-1-33-15,0-3 0 0,-3-4 2 0,1 0 1 16,2-1 3-16,0-2-3 0,0 1 6 0,0 1-1 16,0 2-3-16,0-2-2 0,1 1-11 15,5 2-6-15,-3 0-7 0,3 2-5 0,-2 1-3 16,5 2-1-16,-2 1 0 0,-1 1 0 0,3 1-6 15,1 0-9-15,1 0-20 0,4 1-28 0,-3 1-29 16,1 2-26-16,4-1-28 0,-4 4-34 0,5-1-51 16,-4 1-63-16,4 0-5 15,-2 0 331-15,-6 0 0 0,-4 0 0 0</inkml:trace>
  <inkml:trace contextRef="#ctx0" brushRef="#br0" timeOffset="956322.3023">31793 11799 0 0,'0'0'0'16,"0"0"0"-16,0 0 0 0,0 0 0 0,0 0 147 15,0 0 39-15,0 0-2 0,0 0-23 0,0 0-40 16,0 0-30-16,0 0-19 0,0 0-14 16,0 0-13-16,0 0 0 0,-95 101 5 0,80-79 3 15,1 3 1-15,-2 0-5 0,3-1-15 0,1-1-13 16,1-2-9-16,1 0-5 0,3-4-5 16,2-1-2-16,0-1 0 0,2-3-4 0,0-4-3 15,3-1-5-15,0-2-1 0,0-3-3 0,0-1-9 16,0-1-2-16,0 0 25 0,4-1 24 0,0-3 28 15,4-5 20-15,2-2-15 0,2-3-20 0,2-3-17 16,0-1-19-16,-2-1-7 0,4 1-1 16,-3-1 3-16,-1 1 5 0,3 0-2 0,-2 0-5 0,-1 2-5 15,4 2-2-15,-2 1-4 0,-2 3 3 16,4 2 0-16,-5 3-1 0,0 2 5 16,-1 3 3-16,-1 0 10 0,-2 0 8 0,-2 0 5 15,4 6 2-15,-6 1 1 0,3 1 2 0,-3 1-1 16,0 2-1-16,0 0 0 0,-2 2-1 0,-1 0 1 15,0 1 1-15,0-1-3 0,0 0-5 16,0-2-1-16,-1-1-3 0,0-1-3 0,1-4 2 16,0 1-2-16,0-2 0 0,0-2 1 0,0-1-2 15,0-1-2-15,0 0 1 0,0 0 4 0,0 0 9 16,0 0 10-16,0-1 14 0,0-2 5 0,0-2 1 16,1-2-7-16,0-4-12 0,1 0-12 15,0-1-6-15,4-2-2 0,-4 1 0 0,-1 0 0 16,1 3-5-16,3-1-8 0,-3 2-12 0,0 1-12 0,3 4-7 15,-1 0-7-15,1 2 9 16,1 0 7-16,0 2 6 0,-2 0 9 0,3 0 1 0,-3 0 3 16,3 0 6-16,-2 4 1 0,0 0 5 15,-3 0 1-15,4 1-1 0,-3 1 1 0,1 0-2 16,2-1 2-16,-3 1-4 0,3-1 2 16,-3 1 0-16,4-1-2 0,-3 1 3 0,4-2-1 0,-1 0-1 15,-2-2-1-15,3-1-1 0,2 0-1 0,-1-1 3 16,1 0 2-16,3 0 1 0,0-4-2 15,1-1-2-15,0-2-2 0,0 1-1 0,0 1 3 16,-3-1-1-16,1 1 2 0,-3-1 1 16,0 1 3-16,-2 0 3 0,-2 2 8 0,2-1 8 15,-4 0 5-15,0 1 7 0,1 0 5 0,-3 0 11 16,0 1 14-16,0 1 19 0,-1-1 13 0,0 1-1 16,0-1-8-16,-2-1-20 0,-3 0-17 0,1 0-18 15,-4 1-14-15,1 0-12 0,-2 0-8 0,-1 2 2 16,-3 0-1-16,0 0 2 0,2 0 4 15,-3 0-2-15,-1 4 1 0,3 1-2 0,1 1-4 16,1-1-5-16,1 0-5 0,1 2-6 0,4 1-7 16,-3 0-5-16,5 1-5 0,-1 0 0 0,0 0 1 15,3 2 3-15,0-1 4 0,0 1-1 16,2 0 1-16,3-2 0 0,2 0-1 0,0 0 1 16,2-2-1-16,4-2 2 0,-2-1 2 0,2-2 0 15,-1-2 4-15,0 0 3 0,1 0 7 16,-1-6 5-16,1-2 5 0,-2-2 4 0,4-2 1 0,-1-2 5 15,-3-3 0-15,5 0 4 0,-3-2 3 16,-1-5 1-16,3 0-1 0,-2-4-8 0,-1-4-9 16,-2 0-11-16,0-4-4 0,1-3-3 15,-3 3 6-15,-1-2 2 0,-1 5 7 0,-3 2 12 16,0 6 8-16,0 5 5 0,-2 6 6 0,-1 2-4 16,2 4-1-16,-2 2 7 0,0 4 1 0,0 0 8 15,0 2-6-15,2 0-13 0,-2 0-21 16,0 3-18-16,0 4 2 0,0 6 8 0,-4 5 16 15,2 5 11-15,-4 8-3 0,-1 4-4 0,1 3-4 16,-1 5 1-16,2 2 3 0,-4 4 5 0,5 2-2 16,-2 0-3-16,3-1-5 0,2-3-10 15,1-2-17-15,3-4-36 0,4-4-53 0,3-1-80 16,-2-4-131-16,2-1-220 0,-2-8-270 0,-1-8 636 0</inkml:trace>
  <inkml:trace contextRef="#ctx0" brushRef="#br0" timeOffset="956710.3943">30755 12709 1399 0,'0'0'523'16,"0"0"-527"-16,0 0 2 0,0 0-20 0,0 0-48 15,0 0-28-15,0 0 13 0,0 0 36 16,0 0 62-16,0 0 58 0,0 0 0 0,0 0-12 16,0 0-15-16,0 0-15 0,101-9 9 0,-61-2 5 15,5-1 3-15,5-4 8 0,8-1-1 16,5 0-6-16,8-5-7 0,2 2-9 0,8-3-12 15,0 0-4-15,6 0-1 0,0-1-6 0,4 0-3 16,4 0-1-16,-1 3-4 0,0-1 0 0,-2 4-6 16,-1 0-8-16,-8 5-5 0,-5 2-1 15,-16 3-11-15,-10 3 8 0,-12 2-16 0,-7 2-30 16,-2 1-16-16,-1 0-51 0,-2 0-63 0,-1 5-88 16,-5 1-114-16,-10-1-153 0,-2-1 141 0</inkml:trace>
  <inkml:trace contextRef="#ctx0" brushRef="#br0" timeOffset="956924.3742">31120 13065 2576 0,'0'0'28'0,"0"0"-32"0,0 0-19 16,0 0-25-16,0 0 6 0,0 0 31 15,0 0 4-15,152-82 1 0,-97 57 1 0,7-1 0 16,7-1 0-16,2 1 2 0,2 0 0 0,5 1-15 16,-2 4-50-16,-2 3-113 0,-7 6-281 15,-17 3-467-15,-16 6 145 0</inkml:trace>
  <inkml:trace contextRef="#ctx0" brushRef="#br0" timeOffset="960093.4831">31368 13218 500 0,'0'0'181'0,"0"0"16"0,0 0 0 16,0 0-31-16,0 0 4 0,0 0-2 16,0 0-26-16,0 0-39 0,0 0-31 0,0 0-31 15,0 0-16-15,0 0-8 0,0 0-5 0,0 0-4 16,-4-25-3-16,4 28 2 0,0 1 5 15,0 4 9-15,0 2 10 0,0 2 1 0,-1 5 1 16,-1 1-7-16,-2 1-5 0,2 2-3 0,-2 2-4 16,-1 1 0-16,3 1 0 0,0 3 3 0,-3 1 4 15,2 2 3-15,0 4 5 0,-2 1-3 0,3 2-1 16,-1 2-1-16,-2-2-3 0,3 3 3 0,-1 1-4 16,-2 2 6-16,0 2 0 0,-1 0-4 15,2-1 3-15,-2 0-7 0,2-4-1 0,-1 1-1 16,0-3-4-16,-1-3-3 0,3-2 0 0,-2 0-1 15,2-3 1-15,0-1 0 0,-3-1-1 0,3-3-3 16,1-1-1-16,-2-5 1 0,3-3-1 16,0-3 2-16,1-2-3 0,0-1-2 0,0-3-2 15,-1-2-6-15,1-2-10 0,-1-1-21 0,0 0-22 16,0-3-25-16,0 0-16 0,-3 0-21 0,3 0-44 16,-1-3-97-16,-3-1-163 0,3 1-237 15,2 0-108-15</inkml:trace>
  <inkml:trace contextRef="#ctx0" brushRef="#br0" timeOffset="960478.4918">30884 14205 2068 0,'0'0'-43'16,"0"0"-22"-16,0 0 4 0,0 0 20 15,0 0 53-15,0 0 27 0,0 0 10 0,0 0-2 16,35 131-11-16,-29-101-10 0,-1 1-6 0,2 3 2 16,-4-1-2-16,3 3-1 0,-3 1-7 15,-1-1-6-15,2 1 0 0,-2-2-1 16,0-1 4-16,-1-3 3 0,0-2-6 0,3-5-2 16,-1-3 1-16,0-4 3 0,2-4 10 0,-1-3 6 15,3-3 2-15,-2-1-2 0,4-4 5 0,0-1 5 16,1-1 9-16,2-1 13 0,2-7-1 0,2-4 1 15,3-3-4-15,3-6-10 0,5-5-6 16,2-5-8-16,3-2-7 0,1-4-7 0,6-3-4 16,1-3-4-16,2 0-3 0,-2 2 2 0,-1 3-7 15,-1 6-5-15,-4 4-8 0,-3 7-18 0,-3 6-14 16,-5 3-24-16,-2 5-31 0,-2 3-39 0,-6 4-50 16,-2 0-60-16,-2 5-61 0,-4 8-79 15,-5 2-150-15,0-1-90 0,-5-4 563 0</inkml:trace>
  <inkml:trace contextRef="#ctx0" brushRef="#br0" timeOffset="960938.8723">30542 15301 1639 0,'0'0'85'0,"0"0"-4"0,0 0-13 0,0 0-37 16,0 0-5-16,0 0 26 0,0 0 30 0,0 0 20 15,0 0 8-15,0 0-10 16,0 0-15-16,0 0-5 0,0 0-7 0,44 103-13 0,-37-73-6 16,0 5-7-16,-3 3-7 0,2 2-4 0,-1 0-8 15,0 0-7-15,-1 2-6 0,2 0-2 0,-3-1-3 16,-1-1 1-16,-2-2 0 0,0-2-4 15,1-5 1-15,-1-3-2 0,0-2-1 0,0-1 0 16,-1-1-3-16,-1-2-8 0,-5-3-18 0,4-2-24 16,-3 0-37-16,2-6-42 0,-3-1-44 15,2-4-70-15,-2-2-95 0,-2-3-167 0,6-1-219 16,-3 0-8-16</inkml:trace>
  <inkml:trace contextRef="#ctx0" brushRef="#br0" timeOffset="961195.3118">30459 15613 1400 0,'0'0'148'0,"0"0"-26"0,0 0-10 15,0 0-18-15,0 0 12 0,0 0 19 0,0 0-3 16,0 0-15-16,0 0-26 0,0 0-21 16,86-120-14-16,-68 105-15 0,4 0-3 15,0 0-2-15,3-1-5 0,-2-1-2 0,4 1 1 16,-3-1-6-16,5 0-3 0,-2 1 0 0,-1 1-5 15,0 4 0-15,-4 0-1 0,-2 3-5 0,-1 3-5 16,-5 1-11-16,-3 2-11 0,0 0-20 0,-3 2-33 16,-2 0-40-16,-4 5-62 0,-2 3-78 0,0 4-130 15,-6 3-233-15,2-2-165 0,-2-2 605 0</inkml:trace>
  <inkml:trace contextRef="#ctx0" brushRef="#br0" timeOffset="961463.3254">30601 15755 1388 0,'0'0'52'0,"0"0"-34"16,0 0-6-16,0 0 13 0,0 0 31 0,0 0 32 15,0 0 11-15,0 0-14 0,0 0-33 0,0 0-26 16,0 0-15-16,0 0-11 0,0 0 0 15,96-123-2-15,-80 115 4 0,-2 0-1 0,4 0 5 16,0 0-4-16,-2 0 0 0,3 0 2 0,1 0-8 16,-2 2-5-16,1 0-15 0,-5 3-27 0,3-1-27 15,-5 2-52-15,0 1-55 0,-3 1-71 16,0 0-73-16,0 0-47 0,-4 3-15 16,1 0 297-16,-4 2 94 0,0 0 0 0,1-2 0 0</inkml:trace>
  <inkml:trace contextRef="#ctx0" brushRef="#br0" timeOffset="961808.1122">30897 15674 0 0,'0'0'0'0,"0"0"0"0,0 0 0 16,0 0 202-16,0 0 11 0,0 0-43 0,0 0-15 15,0 0 10-15,0 0 9 0,0 0-3 0,0 0-25 16,0 0-35-16,0 0-12 0,0 0-6 16,33 57-6-16,-22-49 3 0,-1 4-15 15,0 0-11-15,0 4-13 0,0-1-5 0,-1 3-15 16,0-2-8-16,-2 0-3 0,-2-3-11 0,0 2 8 15,-2-3 0-15,-1 0 0 0,-1-1 5 0,0 0-3 16,-1-2 3-16,0-2 0 0,0 0 3 0,0-1 1 16,0-2 1-16,0 0 1 0,0-2-5 0,-1-2 8 15,0 0 3-15,1 0-2 0,-1 0 0 0,-1 0-15 16,0-1-6-16,-2-4-8 0,3-1-4 16,-2-2 1-16,1-1-7 0,-2-2 1 0,3-2-6 15,1-1 2-15,0 0-3 0,0 0-3 0,1 1 5 16,6 0-6-16,-3-1 2 0,4 1-2 15,2-1-4-15,0 1 3 0,0 0-4 0,2 1-1 16,-1 1-8-16,2 1-18 0,0 1-27 0,-1-2-47 16,0 2-56-16,3-1-78 0,-1-1-94 0,1 1-156 15,-4 2-94-15,-4 2 364 0</inkml:trace>
  <inkml:trace contextRef="#ctx0" brushRef="#br0" timeOffset="962690.6016">31416 15622 0 0,'0'0'0'0,"0"0"0"0,0 0 172 16,0 0 161-16,0 0-43 0,0 0-39 0,0 0-48 15,0 0-38-15,0 0-13 0,0 0-23 16,0 0-9-16,0 0-12 0,0 0-17 0,-39 0-20 16,36 4-20-16,-3 1-24 0,2 3-10 0,-3 3-8 15,2 0 2-15,-2 3 2 0,-1 2 5 0,-3 2 3 16,3 4-2-16,-2 1 1 0,-1 0-3 15,1 2-2-15,-1 1 2 0,0-2-7 0,0-1 2 16,2-3-4-16,-1-3-2 0,6-2-3 0,-2-4-4 16,5 0-1-16,1-3-4 0,0-2 1 0,0 0-4 15,0-2 0-15,0-2-3 0,0-2-5 16,2 0 2-16,3 0 6 0,-2 0 11 0,2-6 11 16,1-2 5-16,4-4-2 0,0-3-9 0,1 1-4 15,0-2-4-15,3-1-3 0,-2-1 4 0,-2 3-5 16,1 2 2-16,-1-1-3 0,-1 3-2 15,-1 2 3-15,-3 2 0 0,4 1 4 0,-2 3-1 16,-2 0 2-16,3 1 0 0,0-1-1 0,-4 1 0 16,2 2-2-16,-3 0 1 0,-1 0-2 15,3 0 1-15,-3 2 4 0,0 3 3 0,-2-1 5 0,2 2 3 16,-2 1 0-16,0 1 2 0,0 1-3 16,0-2-1-16,0 0-2 0,0-1-1 0,0-3-2 15,0 1-2-15,0-3 0 0,0 0-3 0,0 0 2 16,0-1 0-16,0 0-6 0,0 0 1 15,0 0-3-15,0 0 3 0,1-3 8 0,2-3 6 16,-2-3 2-16,2-3-1 0,-1-2-4 0,4-2-4 16,-3 0-2-16,5 1 0 0,-2 1-6 0,1 1 2 15,1 2-3-15,0 2-1 0,1 1 2 0,-4 3 1 16,3 2 1-16,-1 2 1 0,-2 1 2 16,1 0 1-16,-2 0 5 0,2 4 2 0,-2 3-1 15,2 1 5-15,-2 1-2 0,4 0 1 0,-5 2 2 16,4 1-1-16,-4 3-2 0,2-1-3 15,-1-2-1-15,-2 2-2 0,4-3-1 0,-3-1 2 0,-1-2-6 16,2-3 2-16,-2-1-3 0,0-3 0 16,-1 0 1-16,0-1-3 0,2 0 2 0,-2 0 2 15,1-1 4-15,0-4 5 0,0-3 4 0,4-2 1 16,-3-4-6-16,0-2 0 0,2-2-6 16,-3-1-2-16,4 1 3 0,-2 1-6 0,2 0 1 15,-2 2-6-15,4 2-4 0,-1 2-4 0,-2 3-1 16,5 1-1-16,-2 3 0 0,0 0 1 0,2 3-2 15,-3 0 0-15,2 1 3 0,0 0-1 16,2 5 3-16,0 1-2 0,-1 1-4 0,0 0-6 16,-1 1-22-16,-1 0-31 0,1 0-50 0,-2 0-77 15,0 1-105-15,2-2-158 0,0-2-171 0,-6-2 141 16</inkml:trace>
  <inkml:trace contextRef="#ctx0" brushRef="#br0" timeOffset="964013.785">32018 15562 1457 0,'0'0'208'16,"0"0"-108"-16,0 0-1 0,0 0-9 15,0 0 22-15,0 0 22 0,0 0-1 0,0 0-18 16,0 0-35-16,0 0-23 0,0 0-12 0,0 0-2 16,0 0 5-16,0 0 1 0,8-50-6 15,-8 51-12-15,0 2-13 0,0 0-8 0,-2 2-6 16,-4 3 1-16,1 4 1 0,-2 1-3 0,-2 3 2 15,2 2-3-15,1 0-3 0,-2 2 2 16,1-2 0-16,2 1 2 0,0-1-1 0,1-2-1 16,0 0-2-16,0-1 0 0,3-2 1 0,1-2-2 15,0 0 0-15,0-1-2 0,0-3-7 0,7-1-5 16,-4-3-8-16,4-2-5 0,1-1-4 0,2 0-8 16,2-5-4-16,1-6-9 0,4-3-12 0,0-4-14 15,2-2-13-15,0-4-21 0,0-1-15 16,-1-2-7-16,-4-4-3 0,4-3 1 0,-5 2 13 15,3-7 14-15,-3-1 28 0,-2 0 35 16,-1-4 27-16,-2-1 25 0,-3 1 20 0,0-1 22 16,-1 2 39-16,1 4 43 0,-3 4 25 0,0 8 2 15,0 4-25-15,-1 4-36 0,-1 8-16 0,2 4-4 16,-2 4-5-16,1 3-13 0,-1 0-21 16,0 0-24-16,0 6-10 0,0 5 4 0,0 4 10 15,0 5 13-15,0 3 7 0,-1 6-2 0,-2 2-6 16,1 2-7-16,1 3-3 0,-2 0-5 0,0 3 3 15,0 0 0-15,-2 4-4 0,-2-2 4 0,-1 2-7 16,2-4 0-16,0-5 2 0,2-3-8 16,3-6 0-16,1-3-4 0,0-4-5 0,0-2 7 15,3-1 0-15,0-3 1 0,0-4 0 0,0-2-3 16,-2-3-2-16,0-3 1 0,0 0 2 0,-1 0 1 16,1 0-2-16,-1 0-3 0,1-4-5 15,3-3 9-15,0-4 1 0,3-3 3 0,-1-2 3 16,3 0-10-16,0 1-6 0,2 1-2 0,-2 4 1 15,1 1-3-15,0 1 3 0,1 2-2 16,-3 1-1-16,0 2 1 0,-4 3 3 0,5 0 5 16,-4 0 5-16,0 3 0 0,-2 3 3 0,4 2 1 0,-2 3 1 15,1 0 3-15,-2 2 0 0,1 1-4 16,-3-1-6-16,4 0 0 0,-3-1 0 0,2 0 3 16,0-1 7-16,-2 0-6 0,2-5-2 0,-1 0-2 15,1-1-4-15,-2-1 5 0,2-2 4 16,0-1-2-16,-2-1-3 0,1 0 0 0,0-1 0 15,0-4 4-15,3-3 6 0,2-2 11 0,-2-1-1 16,-2-2-4-16,2-1-9 0,-1 3-10 0,0-6 0 16,2 0 1-16,-2-2 1 0,1-1 0 15,4-1-1-15,-2 1 3 0,-1-1 3 0,2 3-5 16,-4 2 0-16,1 4-4 0,0 1-3 0,0 2 10 16,-1 2 0-16,0 3 2 0,-2 1 2 15,-1 2-6-15,1 0 3 0,-2 1 2 0,0 0 6 0,0 0-3 16,3 2 0-16,-3 3-3 0,-1 1-6 15,2 2 8-15,0 1-1 0,-1 2 3 0,0-1-2 16,1 2-6-16,1 0-1 0,-1 0-1 0,0-1 3 16,3-2-3-16,-4 0 2 0,4-2-2 0,-2-2-4 15,1 0 7-15,-1-1-1 0,1-2 3 0,1-2 3 16,0 0-3-16,-2 0-1 0,4-4 1 16,1-3-2-16,0-2 5 0,-1-3-3 15,5-1-3-15,-3-4-6 0,2-1 1 0,1-2 6 16,-1 0 0-16,2-1 5 0,-2 1-10 0,-1 2-6 15,1 3-3-15,-2 1-1 0,0 4 4 0,0 1 1 16,0 3 1-16,-1 2-2 0,0 2 6 0,0 1 0 16,-2 1 4-16,2 0 7 0,-1 2-5 15,1 3 0-15,-1-1 1 0,0 3-4 0,0 1 5 16,-2-2 3-16,-2 2 1 0,0 1-2 0,-2-1-1 16,-1 3 1-16,-1-1 3 0,0 2 8 0,-1 0-5 15,-2 1-1-15,-2 0-3 0,0 1-4 16,-1-2 5-16,1-2-1 0,0 0-1 0,1-3 0 15,0-2 3-15,1-1-3 0,2-2-1 0,0 0-3 16,1-2-12-16,0 0-10 0,0 0-6 16,0-2-4-16,1-4 6 0,1-2 7 0,5-2 5 15,-2-3 1-15,4-2 3 0,1-3-3 0,0-1-1 16,5 0 0-16,-3-1-10 0,2 1 4 0,2 0 1 16,-2-1-1-16,2 1 12 0,-1 1 1 0,0-1 3 15,-3 1 6-15,1 1-6 0,-1 1-1 16,-1-1 3-16,-1 3 3 0,-1 1-1 0,-1 2 9 15,-2 0 6-15,-2 4 5 0,-3 1 16 0,1 4 1 16,-2 0-15-16,0 2-16 0,-5 2-15 0,-3 6-4 16,-2 2 8-16,-1 3 16 0,-3 4 3 0,-2 4 3 15,-2 3-3-15,2 1-10 0,-2 3 4 16,3-2-3-16,3 1-5 0,0-2 2 0,3 0-10 16,4-4-2-16,2-2 0 0,3-3 0 0,0-1-1 15,6-3-3-15,2-2-3 0,1-2-10 16,2-4-6-16,3-2-16 0,3-2-21 0,3-4-41 15,-4-2-86-15,1-3-135 0,-5 3-216 0,-6 1-333 16,0 1 455-16</inkml:trace>
  <inkml:trace contextRef="#ctx0" brushRef="#br0" timeOffset="964232.0848">32878 14826 2613 0,'0'0'86'16,"0"0"-18"-16,0 0-17 0,0 0-23 0,0 0-21 15,0 0-10-15,0 0-4 0,0 0-3 0,0 0-2 16,0 0 0-16,0 0-6 0,0 0-20 16,0 0-27-16,8-37-42 0,-3 37-68 0,1 6-76 15,-4 3-172-15,0-2-402 0,-2-2-82 0</inkml:trace>
  <inkml:trace contextRef="#ctx0" brushRef="#br0" timeOffset="964662.8351">29909 16780 1380 0,'0'0'-47'0,"0"0"-107"0,0 0 20 0,0 0 113 15,0 0 123-15,0 0 60 0,0 0 52 0,0 0 6 16,117-19-27-16,-85 9-31 0,6-1-28 15,4-4-19-15,6 1-17 0,5-3-14 0,7-2-21 16,7-2-5-16,5-2-10 0,8-2-2 0,5-2-2 16,6-6-12-16,4 1-5 0,10-2-7 0,4 0-6 15,8 1 5-15,4 1-6 0,3 3 1 16,0 0 0-16,5 1 0 0,-1 1-2 0,1 3-1 16,-1 0-2-16,-3 3-13 0,-17 2 5 0,-15 4 4 15,-16 1-5-15,-9 4-3 0,4-1-10 16,5-1-13-16,1 0 0 0,0 1 1 0,1-1 1 0,-6 2-3 15,-9 4-10-15,-14 0-29 0,-12 2-38 16,-11 2-59-16,-7 1-79 0,0 1-87 0,1 0-142 16,-6 0-309-16,-2 0 148 0</inkml:trace>
  <inkml:trace contextRef="#ctx0" brushRef="#br0" timeOffset="964983.7756">30571 16979 2398 0,'0'0'-95'16,"0"0"1"-16,0 0 16 0,0 0 74 0,0 0 58 15,0 0 38-15,137 22 30 0,-90-25 6 0,3-4-9 16,9-3-18-16,6-2-22 0,6-5-9 15,6-1-18-15,2-3-6 0,8-2-4 0,2 1-10 16,1-3-3-16,0 2-9 0,0 1 0 0,3 0-7 16,2 2-4-16,-2 0 3 0,-2 1-10 0,-2 1 2 15,-6 1-4-15,-8 1-5 0,-4 2 5 0,-12 3-5 16,-11 1 19-16,-13 3-6 0,-5 3 0 16,-2 1-7-16,-2-2-28 0,-2 1-16 0,-3 2-48 15,-3 0-48-15,-6-1-82 0,-2 1-221 0,-7 0-589 16,-3 0-169-16</inkml:trace>
  <inkml:trace contextRef="#ctx0" brushRef="#br0" timeOffset="968779.0716">32515 11392 0 0,'0'0'0'0,"0"0"0"0,0 0 0 16,0 0 0-16,0 0 97 0,0 0 63 16,0 0 15-16,0 0 12 0,0 0-2 0,0 0-21 15,0 0-17-15,0 0-26 0,15-37-8 0,-15 35 2 16,0 0 0-16,0 0-9 0,0 1-14 15,-2-1-30-15,-1-1-21 0,0 1-7 0,-4-3-9 0,0 2 0 16,-1-2 1-16,-1 2-11 0,0-1 10 16,-2-1-3-16,-1 0 3 0,-4-2 13 0,1 1-5 15,-4 0 0-15,0-1 0 0,-1 1-2 0,-1-1-7 16,1 0-1-16,-4 0-3 0,0-1-4 0,-2 1 4 16,-1-1 0-16,-1-1 0 0,-1 1 1 15,2 0 0-15,-5 1 0 0,-1 0 1 0,1-1 7 16,-3 2-4-16,-1 0 2 0,2 2-3 0,-3-1-11 15,2 2 4-15,-2 0-8 0,0 0 1 0,1 3 1 16,-2-1-2-16,1 1 3 0,-1 0-2 0,-2 0-2 16,0 1-3-16,0 1 1 0,-2 0 2 15,0 2-2-15,-4 1 4 0,-3-1-2 0,-2 2-3 16,0 0 2-16,-1 1-4 0,-1 1 1 16,1 0-1-16,0 0-1 0,0 2 1 0,-2 2-3 15,2 2-1-15,1 1 0 0,1 3-1 0,5 2 1 16,-4 2-1-16,1 2 0 0,-2 2-5 0,0 2 0 15,-2 2 2-15,0 1 0 0,0 2 2 0,2 2 1 16,-2 2 0-16,0 2 1 0,1 2-1 0,0 0-1 16,3 1-2-16,-2 1 1 0,7-1-2 15,-1 2 3-15,4-2 0 0,1 4 0 16,0-1 2-16,6 1 3 0,2 1 1 0,4 2 0 16,7-1 1-16,1 0-3 0,8 0-3 0,2 0 0 0,7 2-2 15,2 0 1-15,0-2-1 0,10 1-1 16,2 0 2-16,7-1-3 0,2-2 2 0,8-1 1 15,1 0-1-15,3 0 1 0,6-4 1 0,0-1 3 16,2 0 4-16,3-3 0 0,5-1-1 0,4 0-1 16,6-2 2-16,2-1 0 0,7-3 3 15,3-2 0-15,4-3-4 0,4-1 2 0,2-5 0 16,0 1 2-16,0-5 8 0,2-3-6 0,2-2-1 16,4-1-3-16,3-5-4 0,1-4 2 15,5 0 1-15,-3-4 0 0,4-5-2 0,-1-2-1 16,-1-3-3-16,3-2-1 0,-1-1 2 0,-4-1-9 15,-3-1 0-15,-2-2-3 0,-5 0-8 0,-14 0 1 16,-8 1-2-16,-10 1 16 0,-8 0-5 16,4-2 1-16,1-2-2 0,6-6-14 0,-1-2 7 0,3-4 1 15,-4-4 5-15,-2-4 3 0,-3-3-3 16,-5-3 10-16,-2-2 0 0,-6-5 2 0,-5-1 5 16,-4-2-4-16,-6-5 3 0,-2 0 2 15,-4-2 11-15,-6-2-8 0,-5 0 11 0,-4 0 16 16,-2 3 11-16,-9 0 18 0,-6 4 0 0,-5 1-6 15,-5 3-9-15,-6 3-3 0,-3 2-8 0,-5 0-5 16,-6 2 1-16,-1 2-3 0,-6 0-1 0,-18-9-4 16,-12-5 0-16,-13-2-26 0,3 3-2 15,10 11 0-15,8 10-8 0,4 7 22 0,0 4 1 16,-2 3 1-16,-2 4 3 0,3 1 0 0,-2 5-1 16,-2 1-5-16,-3 6-4 0,3 2-2 0,-8 3-3 15,1 2 1-15,-6 2-6 0,-2 0 4 16,-1 4 2-16,-1 2-2 0,-3 4 2 0,4 0-3 15,1 3-1-15,0 6-2 0,-1 2 1 0,1 4-1 16,2 3-1-16,1 3 1 0,8 5 1 16,5 0 1-16,6 3-2 0,3 3-1 0,8-1-1 15,6 2-2-15,2 2 1 0,6 0-1 0,-2 4 0 16,6 3 1-16,2 0-3 0,6 1 1 0,2-2 3 16,4 0-4-16,5-2 2 0,7 1-1 15,0 0-3-15,6 0 4 0,5 2 3 0,-3 2-1 16,7 1 0-16,0 1 0 0,4 0 1 0,2 1 2 15,4-1 4-15,1 1-6 0,5 0 2 0,-3 0-3 16,7 1-4-16,1 0 7 0,0-2-2 0,7-1 0 16,2-1 0-16,2-3-6 0,3-2 1 0,3-1-1 15,2-1 4-15,2-2-1 0,5-1 2 16,1-5-2-16,4 1-5 0,3-5 6 0,4-3-1 16,3 0 4-16,6-5 0 0,3 0-1 0,4-3 0 15,3-1 1-15,2-1 3 0,1-3-1 16,0-1 2-16,4-3-4 0,4 0 0 0,2-5 0 15,3-3 0-15,1-4 2 0,4-3 0 0,-1-3-2 16,-1-4-1-16,4-4-3 0,-1-3 1 0,1-2-3 16,-1-2 0-16,-5-1-2 0,2-1-6 0,-4-2 1 15,-14 3-3-15,-9 1 1 0,-10 0 19 16,-6 3-5-16,3-2-3 0,5-4-1 0,4-3-18 16,3-2 3-16,-1-5 3 0,0-3-3 0,-2-4-6 15,-12 3 9-15,-10 2 1 0,-9 4 7 16,-8 0 19-16,0-2-11 0,-2-3 0 0,0-3-1 15,-2-4-14-15,-1-4 14 0,-1-4 4 0,-1-3 2 16,-3-3 7-16,-3-5 6 0,-2-1 2 0,-4-21 8 16,-4-18 14-16,-4-16-9 0,-15-15-7 15,-11 9-3-15,-13 13-9 0,-10 11 2 0,-7 13 13 16,-7 10 0-16,-3 12 0 0,-26-4 1 0,-20-1-2 16,-20 2-21-16,-9 3 0 0,10 16-7 0,15 13-3 15,4 6 14-15,-2 6-5 0,0 6 0 0,-2 4-5 16,-6 6-5-16,-4 6-10 0,-2 2-15 15,-10 13-25-15,-2 9-28 0,-3 9-62 0,-1 6-56 16,3 10-89-16,36-11-346 0,36-11-445 0</inkml:trace>
  <inkml:trace contextRef="#ctx0" brushRef="#br0" timeOffset="971867.2646">31875 13272 0 0,'0'0'0'0,"0"0"0"0,0 0 0 16,0 0 0-16,0 0 0 0,0 0 0 15,0 0 0-15,0 0 0 0,0 0 56 0,0 0 56 16,0 0-12-16,0 0-3 0,14-47 22 0,-14 47 18 15,2 0 16-15,-2 0-2 0,0 0-24 16,0 0-25-16,0 0-25 0,0 0-22 0,0 0-20 16,1 0-13-16,-1 0-9 0,0 0-10 0,1 0-4 15,-1 0-13-15,1 2 0 0,0 0 2 0,1-1 3 16,3 3 12-16,-1 2-3 0,3 0 2 0,0 3-6 16,-1 2 4-16,1 0-1 0,-1 4 2 15,0 2 5-15,-1 2-3 0,1 3 5 0,-3 2 4 16,1 2-3-16,-2 3 2 0,-1 3-1 0,0 2-2 15,-1 1-1-15,0 3-1 0,0-1 0 0,0 1-2 16,0 1 6-16,0 1-2 0,-1-1 0 16,-1 0 4-16,1 0-4 0,0-1-1 0,1-2-2 15,0-1-1-15,0 1 3 0,2-2 5 0,0 1 5 16,3 1-2-16,-3-2 3 0,0 1-2 16,-1-1-2-16,2 2 2 0,-3-1-3 0,0-1 3 0,0-1 1 15,0 0-1-15,0-2 0 0,-2-2-3 16,0-1 2-16,-2 0 6 0,-2-2 4 0,2 1-1 15,-2-4 3-15,1-2-3 0,0-3-7 0,3-2-1 16,0-3-4-16,-2 0-1 0,3-2 3 16,0-1-2-16,0 1-2 0,1-3-4 0,0 0-4 15,0-1 2-15,0-1 0 0,0-2 3 0,0-1 0 16,0 0 1-16,0-1-2 0,0-1-3 0,0-1-6 16,0 0-19-16,0 0-20 0,0 0-29 0,0 0-41 15,0 0-50-15,0 0-90 0,-1-2-204 16,0-2-130-16,0 4 349 0</inkml:trace>
  <inkml:trace contextRef="#ctx0" brushRef="#br0" timeOffset="972243.0654">31692 14631 124 0,'0'0'201'0,"0"0"-60"16,0 0-46-16,0 0-91 0,0 0-14 0,0 0 41 15,0 0 50-15,0 0 35 0,0 0 1 0,0 0-10 16,0 0-23-16,-2 121-17 0,2-92-2 0,0 1-8 16,0-1 10-16,0 0-2 0,0 0-13 0,0 0-7 15,0-2-19-15,1-2-6 0,0-3-7 0,4-2-2 16,-1-5 7-16,2-6 14 0,-2-2 28 15,3-5 37-15,-2-1 34 0,4-1 12 0,5-1-6 16,2-7-25-16,2-2-29 0,3-7-21 0,1-7-21 16,7 0-13-16,1-2-10 0,1-1-7 0,1-3-3 15,-1 2-8-15,1-2 3 0,3 0-2 16,-2 1 0-16,-1 1 6 0,-2 1-7 0,-6 3-3 16,0 2-5-16,-3 3-8 0,-5 5-16 0,1 1-24 15,-4 4-40-15,0 1-71 0,-7 1-123 16,1 1-212-16,-4 2-264 0,-1 2 130 0</inkml:trace>
  <inkml:trace contextRef="#ctx0" brushRef="#br0" timeOffset="975657.5855">29705 16538 0 0,'0'0'0'0,"0"0"0"0,0 0 0 15,0 0 0-15,0 0 0 0,0 0 0 0,0 0 0 16,0 0 142-16,0 0 70 0,0 0-11 0,0 0-13 16,0 0-20-16,0 0-18 0,0 0-9 0,58-32-13 15,-55 32-9-15,-1-1-17 0,-2 0-11 16,0-1-9-16,1 0-6 0,-1 1-7 0,0-1-13 16,1-1-9-16,0-1-12 0,0 0-4 0,-1-2-3 15,2 1-6-15,1-1-3 0,-1-1-3 0,0-1 1 16,-1 0 5-16,2 0 10 0,0-1 7 15,-2 0 0-15,1 1-2 0,-2-3-6 0,0 1-2 16,1-1 2-16,0 0 0 0,-1 1 5 0,2 0 0 16,-2-1-1-16,0 2 1 0,0-2-2 15,0 2-6-15,0-2-6 0,-4-1-3 0,3-1-7 16,-1-1 2-16,-3 1 4 0,3-2-5 0,-2 1 4 16,-1-1-2-16,-1 1-6 0,-1-1 3 0,-1 0 0 15,-1 0 6-15,1-1-2 0,1 0-1 16,-2-1-4-16,0-2-6 0,-2 0 4 0,0 0-3 15,-2 0 4-15,-2 0-3 0,2-1-1 0,-4-2-2 16,-2 1 0-16,-1-2 2 0,-2 1-1 16,-1-1 6-16,-4-1 0 0,4 2 0 0,-5-3 4 15,1 1-4-15,0 0 1 0,-2 0-3 0,-1 0-2 0,1 1 3 16,0 1 2-16,2 2 5 0,-2 0-1 16,-1 1 0-16,2-1-6 0,-2 0 0 0,-1 2 1 15,-1 1-3-15,-1-1 1 0,0 3-4 0,-1-1-2 16,1 1-1-16,-5 2 0 0,2 0 3 15,-2 0-1-15,-5 3-1 0,2 0 3 0,-4-1-3 16,2 1 5-16,-5 1-3 0,2-1-2 0,-1 3-3 16,-1-1-3-16,0 1 3 0,2 1 0 0,-5-1 2 15,6-1-1-15,-1 3 3 0,4-2-3 16,-2 2-1-16,0 0 3 0,1 0-5 0,-5 3 3 16,4-1 0-16,-5 1-2 0,-1 1 2 0,2 0-1 15,-5 1 1-15,0 0-2 0,-1 0 2 16,-3 1 0-16,1 2-2 0,-1 1 2 0,0-1-3 15,2 2 6-15,2 0-1 0,1-1 2 0,1 1 0 16,1 0-3-16,1-1 0 0,0 2 1 0,3 1-3 16,1 2 0-16,0 0-2 0,3 2 4 15,-2 0-6-15,4-1 4 0,2 1-3 0,-1 0-7 16,-1 3 6-16,-1 1-5 0,-1 1 7 0,-2 4 4 16,2 2 0-16,-2-1 0 0,1 4-3 0,-1-1-3 15,-1 1 2-15,-1 2 0 0,0 0 2 16,-1 2 1-16,-1 2-1 0,-2 0-1 0,3 0-1 0,-1-1 2 15,4 0 0-15,1 0 1 0,2 1-4 16,1 0-4-16,3 2 4 0,-1 2 1 0,4 1 1 16,3 2 0-16,1 2-4 0,0 0-6 0,5 4 0 15,-2 0 2-15,3 4 0 0,0-1 7 0,1 4-3 16,2 2-3-16,0 3 2 16,0 1 1-16,2-2 2 0,0 1 4 0,5-4-4 0,0 0-4 15,4-2-2-15,4-2-3 0,3-1-1 0,3 0 4 16,2-2-1-16,6 2-2 0,5-4 2 15,2 2-2-15,4-3 3 0,4 1 2 0,3 1-1 16,4-3-1-16,3 1-5 0,4-3 4 0,5 2 0 16,3-2 7-16,4 0-1 0,3-2-7 15,6-1 3-15,1-3-3 0,3-1 7 0,3 1 4 0,-4-6 2 16,-5-3 2-16,-5-5 7 0,-4-2 6 16,7 1-3-16,6-1-7 0,5 1-11 0,8 2-10 15,6-2 9-15,5-1 5 0,7 2 5 0,-1-4 7 16,3-2-9-16,-1-3-5 0,2 0-5 15,1-5 9-15,1-1-2 0,0-2 17 0,0-2 0 0,1 0-14 16,-1-4 16-16,1-3-25 0,-1-3 8 16,-3-2 6-16,0-4 1 0,0 0 7 0,15-8-13 15,13-6 3-15,3-2-10 0,0-4 3 0,-24 4 9 16,-14 1-8-16,-12 0 9 0,-4-2-7 16,-5-2 6-16,0 1 1 0,-4-3-9 0,-4 2 14 15,-1-2-3-15,-5 0 2 0,-1-6 9 0,-4 0-9 16,0-2 3-16,-4 1-3 0,-1-1-2 15,-2 0 0-15,-5 1 1 0,-1-3 5 0,-5 1-3 16,1-1-1-16,-6-1-2 0,0 0-6 0,-4 0 6 16,-1-1-3-16,-1 0 3 0,-3-1-2 0,-2-2 1 15,-4 0-5-15,1 0 3 0,-8 1 1 16,-1 0 2-16,0 3 4 0,-8 3-4 0,-4 1-3 16,-1 3 4-16,-7 0-2 0,-3 3 8 0,-4 3 3 15,-4-1-12-15,-5 4-3 0,-2 2-10 0,-9 2-5 16,-2 4 3-16,-5 1-2 0,-6 4-10 15,-3 2-14-15,-6 4-18 0,-2 2-25 0,-4 3-24 0,-2 4-38 16,-1 0-66-16,3 3-124 0,21 1-157 16,17 0-883-16</inkml:trace>
  <inkml:trace contextRef="#ctx0" brushRef="#br0" timeOffset="976877.2665">26633 15875 0 0,'0'0'0'16,"0"0"39"-16,0 0 249 0,0 0-1 0,0 0 8 16,0 0 15-16,0 0-25 0,0 0-34 0,0 0-52 15,0 0-50-15,0 0-36 0,0 0-36 0,0 0-26 16,0 0-13-16,10-59-16 0,-10 59-7 15,0 0-6-15,0 0-5 0,0 0-1 0,0 0-2 16,0 0 0-16,0 0-4 0,0 2-3 0,0-1 3 16,0 2 2-16,0 3 6 0,0 0 3 0,1 4 2 15,1 1-3-15,-1 2-1 0,0 2 1 16,0 4-1-16,1-1 1 0,-2 4-1 0,1 1-1 16,0 0-4-16,2 1-11 0,-2 1-16 0,0 1-31 15,1-2-36-15,0 1-47 0,0-1-76 16,2-1-81-16,0 2-111 0,1-3-138 0,-1-4-83 15,-3-5 559-15</inkml:trace>
  <inkml:trace contextRef="#ctx0" brushRef="#br0" timeOffset="977397.2687">26466 17188 543 0,'0'0'100'15,"0"0"-3"-15,0 0 27 0,0 0 14 0,0 0 8 16,0 0 28-16,0 0-11 0,0 0-15 0,0 0-31 16,0 0-37-16,0 0-26 0,0 0-20 15,0 0-1-15,3-83-2 0,4 80-3 0,0 1-5 16,0 0-5-16,3-2-5 0,2 2-7 0,2 0 1 16,2 0-3-16,0 1-4 0,2 1 3 0,-2 0-4 15,1 0 2-15,-3 1-1 0,0 4 0 16,-2 1-1-16,-1 1-5 0,-2 4 8 0,-1 2-1 15,-3 3 7-15,-4 3 7 0,-1 3-1 0,0 3 2 16,-1 1-3-16,-3 1-2 0,-4 1-2 16,1 2 0-16,0-1-3 0,-2-2-4 0,1-2 0 15,1-4-2-15,2-1 0 0,-1-2 2 0,3-2-5 0,2-5 4 16,1-2-3-16,0-3 0 0,0-2 3 16,2 0-2-16,2-2 3 0,4-1-2 0,0-1 6 15,4 0 3-15,3-1 4 0,3-5-2 0,7-4-17 16,3-3-23-16,4-6-36 0,4-3-35 15,5-3-47-15,3-1-87 0,3-2-149 0,-13 5-275 16,-10 9 58-16</inkml:trace>
  <inkml:trace contextRef="#ctx0" brushRef="#br0" timeOffset="977869.501">28117 16337 1622 0,'0'0'-4'0,"0"0"-27"16,0 0 3-16,0 0 24 0,0 0 28 0,0 0 33 15,0 0 11-15,0 0-10 0,0 0-12 0,0 0-17 16,118-40-15-16,-108 40-5 0,0 3-3 0,-2 1 5 16,-3 3 11-16,0 1 11 0,-2 2 8 0,-3 2 4 15,0 3 3-15,-7 4-2 0,-2 1-3 16,-4 3-10-16,-5 2-10 0,0-1-5 0,-2-1-5 16,1-1 2-16,0-1 2 0,2-5-2 15,0 1 5-15,4-3-1 0,2-2-3 0,3 0-4 0,3-2-7 16,0 1-3-16,3 1-5 0,2 0 0 15,0 1 0-15,2 0-1 0,5 2 3 0,2 0-1 16,1 2-1-16,1 2 0 0,0-1 2 0,0 0 1 16,0 1 1-16,-2-2 2 0,1 0-2 15,-2 0 2-15,-5-1-1 0,0 0 2 0,-3-1 6 16,0 1-2-16,-4 3 5 0,-6-1-11 0,-6 2-9 16,-3-3-1-16,-3 0-10 0,-4-2-5 0,-3-2-17 15,-1-2-31-15,-1-5-33 0,0-1-56 16,1-2-114-16,0-2-241 0,7-1-313 0,7 0 489 0</inkml:trace>
  <inkml:trace contextRef="#ctx0" brushRef="#br0" timeOffset="980743.6491">25343 16769 466 0,'0'0'21'16,"0"0"-30"-16,0 0-2 0,0 0 3 0,0 0 20 15,0 0 47-15,0 0 56 0,0 0 57 0,0 0 46 16,0 0 15-16,0 0-14 0,0 0-27 15,20-32-35-15,-20 32-22 0,-4 0-19 0,1-2-22 16,-3 0-17-16,3-1-17 0,-2 1-11 0,-1 2-12 16,-2-1-9-16,-1 1-4 0,-1-2-7 0,-1 2 5 15,-1-1 0-15,-2 1 4 0,-1 0 6 16,-1-1-1-16,0 0 1 0,-1 1-4 0,-3-2 0 16,-2 1-4-16,-4 1-4 0,0 0 0 0,-5 0-12 15,-6 0 0-15,-2 1-1 0,-4 1 1 16,-2 0 8-16,-1 1-1 0,3-1 3 0,0 2-1 0,-3-2-3 15,4 1-2-15,-2 1-3 0,-3-1-1 16,5 2-7-16,-1 0 5 0,4-1-4 0,1-1-2 16,6 1 10-16,1-2-9 0,2 2 3 15,4-2-1-15,0 0-5 0,6 1 2 0,3-1-1 0,-1 0 2 16,6 1-6-16,1-1 5 0,2 0-6 16,0-2-12-16,5 0-8 0,1 0-37 0,1 0-40 15,1 0-63-15,0 0-79 0,0 0-87 16,3 0-30-16,3-4-98 0,-1 0-154 0,0 2 91 0</inkml:trace>
  <inkml:trace contextRef="#ctx0" brushRef="#br0" timeOffset="981115.5534">24435 16587 1458 0,'0'0'-31'0,"0"0"-14"0,0 0 16 16,0 0 10-16,0 0 25 0,0 0 44 15,0 0 11-15,0 0 14 0,0 0-7 16,0 0-23-16,0 0-14 0,0 0-21 0,0 0 6 16,0 0 18-16,-62 12 7 0,44-4 10 15,2 0-2-15,-3 2-3 0,-2 3-5 0,-4 1 2 0,1 3-1 16,-3 4-4-16,-4 0-1 0,1 4-9 0,-5 2-5 15,0 5-2-15,3 0-3 0,1 0 1 16,0 0-7-16,6 1-1 0,1-6-4 0,4 0-4 16,7-3 1-16,1-2-3 0,4-1 2 0,4-1-1 15,4-1 4-15,0-2 0 0,10-2-3 0,5-4 10 16,6 0 4-16,9-4 11 0,7-3 6 16,8-2-2-16,9-2-6 0,10-2-16 0,2-6-23 15,8-2-55-15,2-2-79 0,1-1-119 0,-1 1-204 16,-18 3-288-16,-21 2 35 0</inkml:trace>
  <inkml:trace contextRef="#ctx0" brushRef="#br0" timeOffset="982001.0144">21600 16598 0 0,'0'0'0'16,"0"0"0"-16,0 0 0 0,0 0 0 0,0 0 0 16,0 0 0-16,0 0 0 0,0 0 0 15,0 0 123-15,0 0 217 0,0 0-4 0,0 0-36 16,0 0-33-16,0 0-30 0,25-53-29 0,-25 53-33 16,2 0-37-16,-2 0-29 0,0 0-21 15,1 0-19-15,-1 0-12 0,0 0-16 0,0 0-9 16,0 0-7-16,0 1-7 0,0 0-3 0,0 0-4 15,0 2-5-15,0-2-1 0,0 6-1 0,0 2 3 16,0 5-1-16,0 2 1 0,0 5-2 16,1 1-2-16,1 0-1 0,0 5 2 0,4 0 1 15,-3 0-3-15,4 2 2 0,-4-1-4 0,4-1-3 16,-3-1 4-16,4-1-1 0,-3 0-3 16,0 2-9-16,-2-3-23 0,3-1-22 0,-3-2-28 15,3 0-30-15,-4-1-38 0,0-2-55 0,-1-6-67 16,2 1-83-16,-1-4-67 0,-1-2-71 0,-1-2 71 15,1-4 425-15</inkml:trace>
  <inkml:trace contextRef="#ctx0" brushRef="#br0" timeOffset="982637.1161">21613 16883 0 0,'0'0'0'0,"0"0"0"0,0 0 192 0,0 0 4 15,0 0-6-15,0 0-8 0,0 0-34 0,0 0-4 16,0 0-22-16,-69-124-23 0,64 109-4 0,2-1-17 16,-2-1-6-16,3-1 13 0,-1-2 15 15,-3-1 10-15,3-1 4 0,-5 0-1 0,3-2-15 16,0-1-14-16,-1-1-6 0,0 0-18 0,-2-1-9 16,4-1-4-16,-2 0-6 0,4 1 2 15,0-1 7-15,0 2 1 0,2 0-8 0,0 3-9 16,3 2-14-16,1 2-16 0,4-1 0 0,3 2-1 15,0-1 1-15,6 2 1 0,-2 0-3 0,7 1-4 16,2 1 1-16,0 1 1 0,5 2-3 0,0 3 2 16,2 2-3-16,0 4 0 0,0 0 0 15,-1 3-1-15,1 0 5 0,-1 3-1 0,-2 4-1 16,-3 1 0-16,1 2-6 0,-3 2-1 0,-3 0 1 16,-2 4 2-16,-5 1-1 0,2 0-1 0,-6 1 1 15,-2 1-1-15,-1 2 0 0,-3 0 13 0,-3 1-11 16,0 1 2-16,-1 1 1 0,-7-2-8 15,1 1 9-15,-2 0-3 0,-5 0-1 0,2 1-4 16,-6-1 2-16,4-3 0 0,-4 2 3 16,-1 0 3-16,-2 1-4 0,0 0-1 0,1-1-4 15,-2-3-3-15,0 0 6 0,-1-2 6 0,3-2 1 16,-1 1 2-16,2-2 0 0,0-1-2 0,1-3 2 16,1 0 3-16,4 0-2 0,2-1-1 15,2 0-4-15,4-2-5 0,1 0 0 0,3-1-1 16,1-1 3-16,0-1 1 0,7 1 2 0,-2 2 3 15,5-1 4-15,4 1 5 0,1 1 4 0,2-1 3 16,1 0-2-16,4 0-5 0,0 0 0 16,0 0-1-16,3 1 1 0,1-2 4 0,2 3-7 0,-3-1-1 15,4 0-1-15,-1 0 1 0,-2 1-1 16,1-2 2-16,2 0-9 0,0-2-2 0,-2 0 4 16,1 0 1-16,1-3 8 0,0 0 1 0,-4-1-3 15,3-1-11-15,-6 0-12 0,2 0-18 16,-2 0-26-16,-2 0-36 0,0 0-49 0,-2 0-69 15,-1 0-103-15,2 0-141 0,-8 0-182 0,-2 0-30 0</inkml:trace>
  <inkml:trace contextRef="#ctx0" brushRef="#br0" timeOffset="983752.4937">22336 16779 1052 0,'0'0'69'0,"0"0"-27"15,0 0-14-15,0 0-30 0,0 0-9 16,0 0 18-16,0 0 8 0,0 0 17 0,0 0 3 16,0 0-3-16,0 0-1 0,0 0-5 15,0 0 5-15,0 0 4 0,0 0-4 0,0 0-8 0,0 0-13 16,2 0-4-16,0 0 3 0,0 0 15 15,3 0 13-15,1-3 8 0,2-1 4 0,1-3-1 16,3-2-2-16,0-2-5 0,5-1-6 0,-3-2-7 16,5-3-5-16,-5 0-4 0,1-3 0 15,-3 0-1-15,-1 0-2 0,0 1-1 0,-2 0 3 16,-1-1 6-16,-5 4 10 0,3 2 12 0,-5 2 16 16,-1 5 10-16,0 1-1 0,-3 1-6 0,-3 0-15 15,0 2-14-15,-1 1-4 0,-2-1-5 0,-1 3-5 16,0 0-9-16,0 0-5 0,-2 1-4 0,-1 5-6 15,-2 2-2-15,1 5-4 0,-2-1-1 16,0 6 2-16,1 3 1 0,2 1 2 0,-2 2 0 16,3 0 0-16,0 0 1 0,1 0-1 0,1 2 4 15,2 0-4-15,0-1 6 0,3-2-3 0,-2-1-2 16,5-1 3-16,1-3-2 0,0 0 1 16,1-3-5-16,0-2-1 0,4 0-4 0,5 0-4 15,2-4 4-15,1-1 1 0,6-2 5 0,2-3 3 16,2-3-4-16,6 0 0 0,1-3-4 0,1-7-3 15,-3-1-5-15,3-5-1 0,0-3 5 16,0-2 4-16,1 0 9 0,-1-5 2 0,0 1 0 16,-2-3 1-16,-4 0 1 0,2-1 2 0,-4 1 4 15,-3-3 4-15,-6 2 3 0,1 2 3 16,-6 1 14-16,-1 2 20 0,-4 6 21 0,0 3 18 16,-3 6 4-16,0 3-12 0,0 1-16 0,0 4-15 15,-4 0-15-15,3 1-12 0,-1 0-11 0,-1 0-12 16,-1 4-10-16,1 4-7 0,-4 4 1 15,4 4 2-15,-4 8 5 0,2 3 3 0,-1 4-2 16,-3 1 4-16,5 1-2 0,-3 2 2 0,3 2 2 16,-3 1-3-16,3 0 2 0,-3 2-2 15,4-4-1-15,-1 1 3 0,2-4-2 0,1-2-2 16,1-3-5-16,0-3-7 0,0 0-7 0,0-3-2 16,2-4-10-16,3-1-15 0,-3-6-10 0,0-3-19 15,4-4-12-15,-4-4-4 0,0 0 0 0,4-3 15 16,-2-8-7-16,3-3-19 0,-2-8-50 0,4-3-49 15,-3-5-25-15,-3-4-21 0,0-5-15 16,1-6-33-16,-3-5 6 0,-1 0 56 0,0 0 101 16,0-2 154-16,0 4 145 0,0 3 105 0,0 4 85 15,-1 4 23-15,1 3-41 0,0 7-65 0,2 4-78 16,4 3-71-16,0 2-45 0,4 0-21 16,0 5-21-16,2 0-8 0,4 2-10 0,-1 1-12 15,3 3-2-15,0 3-3 0,0 3-1 0,-3 1-2 16,3 0 1-16,-6 4 0 0,0 3-2 15,-1 0 5-15,-3 2-3 0,-1 0 5 0,-4 1 4 0,-2 0 2 16,0 2 7-16,-1 3 1 0,-2-1 3 16,-3 1 1-16,-4 3-2 0,-2-1-4 0,-2 1-3 15,1 0-3-15,-2 0-1 0,-3 0 2 16,-1-1-3-16,3-1-10 0,-4-1-9 0,-1-2-16 16,6-1-12-16,-4-2-20 0,2 1-25 0,2-2-29 15,-2-1-38-15,3-1-31 0,1 0-35 0,1-2-35 16,2-2-46-16,1-1-67 0,5-2-47 0,-2 0 183 15,4 0 231-15</inkml:trace>
  <inkml:trace contextRef="#ctx0" brushRef="#br0" timeOffset="984049.9319">23114 15990 1145 0,'0'0'330'16,"0"0"-184"-16,0 0-33 0,0 0-45 0,0 0-48 15,0 0-12-15,0 0-4 0,0 0 10 16,0 0 16-16,0 0 25 0,0 0 22 0,0 0 3 16,0 0-6-16,0 0-11 0,23 78-15 0,-23-44-12 15,0 2-9-15,0 5-11 0,0 0-2 0,-1 3 1 16,-1 1-3-16,0 0 4 0,0 1-5 16,-2 1-3-16,3-2 4 0,-1-1-6 0,1-4 3 15,1-3-5-15,0-3-2 0,0-6-1 16,0-1-2-16,3-4 3 0,-1 1-1 0,4-5 0 0,-3-2-2 15,4-5-11-15,-2-2-11 0,2-2-21 0,0-5-26 16,-2-2-25-16,4-1-21 0,-2-4-24 16,1-9-54-16,-2-6-111 0,4-5-228 0,-2 3-202 15,-5 6 536-15</inkml:trace>
  <inkml:trace contextRef="#ctx0" brushRef="#br0" timeOffset="984187.7858">23317 16319 1104 0,'0'0'234'16,"0"0"-111"-16,0 0-58 0,0 0-4 0,0 0 15 15,0 0 4-15,0 0-12 0,0 0-16 16,0 0-16-16,0 0-12 0,42 121 0 0,-35-101-2 16,-4 3-10-16,2 1-33 0,-3 0-50 0,-1-1-71 15,0-2-98-15,0-2-110 0,-1-6-187 0,0-5-83 0</inkml:trace>
  <inkml:trace contextRef="#ctx0" brushRef="#br0" timeOffset="984411.6338">23432 16062 2605 0,'0'0'-6'16,"0"0"-24"-16,0 0-28 0,0 0-31 0,0 0-11 16,0 0 13-16,0 0 14 0,0 0 23 15,0 0 3-15,0 0 0 0,0 0-9 0,0 0-24 16,0 0-5-16,0 0-21 0,-40 38-15 0,34-28-5 15,-1-1-23-15,3-1-27 0,-1-1-55 0,3 0-92 16,1 0-74-16,1-3 229 0,0 0 168 0</inkml:trace>
  <inkml:trace contextRef="#ctx0" brushRef="#br0" timeOffset="985742.3977">23479 16173 194 0,'0'0'406'0,"0"0"-112"0,0 0-79 15,0 0-73-15,0 0-53 0,0 0-16 0,0 0-9 16,0 0-8-16,0 0 6 0,0 0-5 16,0 0-3-16,0 0-4 0,0 0-6 0,0 0-14 15,-61 119-6-15,57-98-5 0,-1 2-8 0,4 0 7 16,0-1-2-16,0 2-5 0,1 0 4 0,0 1-8 16,3-2-1-16,3 0 1 0,-1-1-5 0,5-1-1 15,0-3-1-15,3-3-1 0,3-1-10 16,-3-5-5-16,5-2-14 0,0-4-16 15,0-1-13-15,0-2-25 0,6-4-25 0,-2-5-26 0,1-3-21 16,4-7 1-16,-2-3 9 0,3-1 23 0,-1-6 22 16,-3 2 19-16,-2-3 14 0,0 2 5 15,-4-1 8-15,1 0-1 0,-7 1 17 0,0 0 30 16,-4 3 55-16,-1 3 66 0,-5 4 58 0,-1 4 59 16,-1 4 2-16,-1 5-24 0,-3 1-44 15,-4 4-66-15,-1 0-43 0,-2 4-27 0,-1 3-9 16,-4 5-2-16,3 2 1 0,-4 2 4 0,4 3-7 15,-2 1-4-15,2 1-4 0,1 1-6 16,0-2 0-16,2-2-1 0,1-1 3 0,0-3-3 0,2-1 1 16,3-3 1-16,1-1-7 0,-2-1 5 15,5-7-4-15,-1 1-6 0,1-2-7 0,0 0-10 16,0-2-19-16,1-5-6 0,5-3-9 0,-1-2-4 16,4-3 13-16,2-3 11 0,0 1 10 0,4 0 17 15,-4-1 0-15,-1 4 4 0,2 3 9 0,-1 3 1 16,-1 2 12-16,1 4 2 0,-1 0 1 15,-1 2 2-15,1 0 4 0,-1 3 5 0,-1 2-1 16,-2 2 6-16,3-1-3 0,-2 2-3 0,-3 2 6 16,2-1-10-16,-2 0 0 0,3 1-5 15,-4-1-5-15,3-1-2 0,-3-1-2 0,4-2 1 16,-2-1-1-16,4-2 1 0,0-2-1 0,1 0-2 16,3-6-2-16,2-4-11 0,-1-4-8 15,4-2-11-15,1-5-9 0,0 0 2 0,1-4 0 16,0 1 9-16,-3-1 11 0,2-2 13 0,-2 2 8 15,-3-2 10-15,-2 1 14 0,-4 1 12 0,-1 1 29 16,-5 1 35-16,0 3 35 0,-2 3 26 0,0 4-9 16,0 2-25-16,0 4-46 0,-1 1-26 0,0 2-17 15,0 2-12-15,0 1-2 0,1 1-17 16,-1 0-11-16,1 0-14 0,0 0-11 0,-1 0-9 16,-1 1 1-16,0 4 6 0,1 0 9 15,-3 5 15-15,-2 3 5 0,3 0-2 0,-5 2 7 0,4 2-7 16,-5 2-2-16,1-1 3 0,4 1-6 15,-2-1 3-15,2-3 0 0,-2 2-2 0,1-1 5 16,0-3-2-16,2-2 2 0,-2 0-1 0,3-3 0 16,1-1-2-16,-1-1 2 0,1-2 1 15,1 0-4-15,-1-1 4 0,1-1-3 0,-3 0-1 16,3 0 3-16,0 2-3 0,-1-1 2 0,1 1-3 16,0 2-1-16,0 1 0 0,-1 1 1 0,1-2 3 15,0 2-3-15,0-1 4 0,0 0-4 16,-1-1 1-16,1 0 3 0,-2 1-2 0,2-1 3 15,0 0-4-15,0-1 1 0,0-1-1 0,0 0 0 16,0-1 2-16,0 1-2 0,0-1 3 16,0-1-4-16,0 2 0 0,0-1 4 0,0 1-2 15,0 1 2-15,-1 1-2 0,1 0-4 0,0 1 2 16,0 0 1-16,0-1 1 0,0-2 0 0,0 1 0 16,0-1-2-16,1-3-2 0,1 0 1 0,-1-1-2 15,-1 1 4-15,0-1 2 0,1 0-1 0,0 0 5 16,2 0-1-16,0-5 4 0,0-3-1 0,4-4-2 15,0-4-4-15,2-1-6 0,-1-4-1 16,2-1-4-16,4 2-1 0,-3 1-2 16,0 3-5-16,1 2 1 0,-1 4-1 0,2 0-1 15,1 2 4-15,-1-1 0 0,2 5 3 0,0-1 2 16,-2 2 3-16,2 1-3 0,-2 2 3 0,-2 0-3 16,-1 3-2-16,1 5 1 0,-3 1-1 0,-3 3 7 15,-1 3 12-15,-3 2 3 0,-1 4 5 0,-2 2-3 16,-6 2-3-16,-1 2-1 0,-4-2 2 15,0 2 1-15,-1-2-4 0,0 0 2 0,-3-2-2 16,4-2-1-16,-3-3 1 0,3-1-2 0,1-2 2 16,0-1-3-16,1-3-1 0,4-1 1 15,0-6 1-15,0 0 5 0,4-2-3 0,1-2-5 16,0 0-11-16,1-1-15 0,1-6-12 0,0-2-14 16,0-4-7-16,0-5-2 0,3-1 5 15,2-2 15-15,3-4 12 0,0 3 13 0,0 0 7 16,1 1 4-16,1 3 4 0,0 2 4 0,1 1 6 15,1 2 2-15,0 0 6 0,-2 2-1 0,4 0 3 0,-2 3 0 16,0 1-2-16,-1 2-2 16,0 4-4-16,0 1-4 0,-2 0-2 0,0 0 1 15,1 6 6-15,-5 2 4 0,2 3 6 0,-1 1-2 16,-3 1-7-16,-2 2 0 0,0 0-4 0,-1 3 2 16,0-1 1-16,0 4-4 0,0-5-6 0,0 0-21 15,-1-4-22-15,-1 2-44 0,1-3-66 16,-3 0-98-16,3-2-200 0,1-4-285 0,0-1-8 0</inkml:trace>
  <inkml:trace contextRef="#ctx0" brushRef="#br0" timeOffset="985919.0472">24496 16020 2936 0,'0'0'-14'0,"0"0"-46"0,0 0-79 0,0 0-115 16,0 0-59-16,0 0-5 0,0 0-21 0,0 0-49 16,0 0-158-16,0 0-19 0</inkml:trace>
  <inkml:trace contextRef="#ctx0" brushRef="#br0" timeOffset="986919.5427">24657 15672 2201 0,'0'0'-35'0,"0"0"-28"0,0 0 4 0,0 0 14 15,0 0 25-15,0 0 18 0,0 128 0 16,0-91 3-16,0 2 2 0,0 2 2 0,-5 1 1 16,0 3-5-16,-4 1 3 0,-1 0 4 0,-4 2-4 15,-1-2 4-15,2 0-2 0,0-5-4 0,-2-3 12 16,4-6 7-16,2-2 5 0,2-5 5 15,1-1-6-15,1-1-6 0,2-3-8 0,1-3-3 16,1-1-4-16,1 0-1 0,0-5-3 0,1-2-4 16,1-3-2-16,-1-2-5 0,4-3-5 0,-1-1 5 15,2-1 3-15,-2-7-1 0,4-3-2 16,-1-5-15-16,-1-5-15 0,4-2-2 0,-1-2 5 16,0-2 8-16,1-2 15 0,-1 2 8 0,0-1 3 15,2 1 5-15,-1 2-1 0,0 2 4 0,-3 5 13 16,1 2 13-16,0 5 12 0,-4 4 2 0,1 3-14 15,-3 4-16-15,1 0-8 0,1 0 0 0,-2 4 10 16,-1 3 16-16,0 4 8 0,0 2 0 16,-1 2-1-16,0 5-5 0,0 1-7 0,0 2-4 15,0-1-9-15,0 0-11 0,4-2 0 0,-1-2-1 16,0-3 0-16,3-3 7 0,-3-3-7 16,5 0-1-16,-3-5 0 0,2-2 1 0,-1-2 6 15,1 0 4-15,1-4-1 0,2-7-9 0,2-3-11 16,3-2-11-16,1-8-5 0,2-4-2 15,3-2-3-15,-1-6-7 0,5-2-6 0,-2-4-5 16,-1-2-4-16,-1-5-5 0,0 0 1 0,1-3-2 16,-4-1 18-16,1 1 15 0,-5 1 17 0,1 3 26 15,-4 3 12-15,-2 8 19 0,0 4 18 16,-5 9 5-16,1 9 10 0,-2 4-3 0,-1 5-12 16,-2 3-23-16,0 3-32 0,0 0-31 0,0 2 0 15,0 5 12-15,0 4 16 0,0 3 18 0,-1 6-3 16,-2 6-9-16,-3 4-5 0,2 5-1 0,-2 2 2 15,-2 2-2-15,1 1-1 0,-1-1-4 16,-1 2 1-16,-2 0 3 0,2-1-1 0,0-2 0 16,1-1 0-16,3-5-10 0,0-4 2 0,2-3 2 15,2-5-1-15,0-5 6 0,1-2-2 0,0-4-7 16,0-3 2-16,0-2-1 0,0-4-4 16,2 0 13-16,2-3-3 0,2-7 3 0,4-5 5 15,1-4-14-15,2-6-4 0,3-3-3 0,-2-5-3 16,2-2 0-16,-4-1-3 0,4-1 2 0,-4 2 2 15,-1 3 4-15,1 4 3 0,-3 6-4 16,0 4 8-16,-1 7 0 0,-3 4 3 0,2 4 4 16,-2 3-11-16,1 0-2 0,1 3 3 0,-2 7 1 15,0 0 12-15,-1 6 4 0,-1 2 1 16,0 5-2-16,-2 0-2 0,0 0-4 0,0 1 1 16,2-2 2-16,-1-4-11 0,1-1 3 0,-1-6-3 15,0-3-2-15,-1-2 6 0,2-2-1 0,-1-3 0 16,0-1 3-16,0 0 11 0,1 0 5 0,3-7 6 15,3-3 1-15,0-3-21 0,3-5-13 0,1-2-15 16,0-4-12-16,2-1 5 0,-3 0 0 0,1-2-2 16,-2 0-1-16,-1 2 3 15,0 3 7-15,-3 4 17 0,-1 7 17 0,-2 4-1 0,-1 6-5 16,0 1-8-16,1 3-7 0,2 7 13 0,-2 7 14 16,2 4 9-16,-2 7 4 0,0 4-3 15,-1 5-5-15,-1 3-2 0,-2 4-1 0,0 1-6 16,0 2-2-16,-6 1-5 0,-1 1-3 0,-2 0 6 15,-5 1 0-15,0 0-7 0,-3-2-21 0,2-5-32 16,-1-7-34-16,4-7-34 0,0-6-35 16,2-7-41-16,1-5-88 0,-2-6-218 0,4-1-302 15,2-3 314-15</inkml:trace>
  <inkml:trace contextRef="#ctx0" brushRef="#br0" timeOffset="987096.693">25017 15860 2817 0,'0'0'-18'0,"0"0"-21"15,0 0-19-15,0 0-17 0,0 0-35 16,0 0-40-16,0 0-78 0,152-124-109 0,-108 106-204 16,-11 5-377-16,-13 6 575 0</inkml:trace>
  <inkml:trace contextRef="#ctx0" brushRef="#br0" timeOffset="987504.9017">22089 17885 801 0,'0'0'728'15,"0"0"-698"-15,0 0 3 0,0 0-14 16,0 0-33-16,0 0 7 0,0 0 19 0,0 0 41 16,0 0 61-16,0 0 33 0,0 0-10 0,0 0-15 15,0 0-19-15,0 0-22 0,109-116 4 16,-76 95-16-16,5 0-3 0,4-2-7 0,9-1-3 15,6-2-1-15,5-3-9 0,3-1-6 0,7-3-11 16,8-1-1-16,3-2-3 0,7-1-5 16,3-1 2-16,5 0-9 0,2 0-1 0,0 3-2 15,-1 3-3-15,0 0-2 0,-2 3-3 0,-2 0 2 16,-3 3-1-16,-4 0 5 0,-7 4-3 0,-7 3-5 16,-10 3 8-16,-7 5-10 0,-9 3 7 15,-10 2-3-15,-6 4-15 0,-7 2-9 0,-6 0-43 0,-9 8-49 16,-7 6-70-16,-3 4-129 0,-7-1-287 15,1-5-905-15</inkml:trace>
  <inkml:trace contextRef="#ctx0" brushRef="#br0" timeOffset="989157.1196">27349 15813 0 0,'0'0'0'0,"0"0"0"0,0 0 0 16,0 0 0-16,0 0 0 0,0 0 0 0,0 0 0 15,0 0 0-15,0 0 0 0,0 0 0 0,0 0 93 16,0 0 6-16,0 0-8 0,0 0 6 0,-2-41-1 15,0 35 4-15,2 3 4 0,0-1-11 16,0 0 1-16,0 0-1 0,0 0 3 0,0 1 9 16,0 0 3-16,0 0 9 0,0 1-4 0,0-1 0 15,0 2 7-15,0 0-5 0,0-1 7 0,0 0-8 16,0 1-13-16,0-2-17 0,0 2-14 16,0 1-13-16,0-2-12 0,0 2-7 0,0 0-16 15,0 0-8-15,0 0-5 0,0 0-14 0,0 0 0 16,0 0-2-16,0 0-2 0,0 0 4 15,0 0-1-15,0 0 0 0,0 0-1 0,0 0 3 16,0 0-5-16,0 0 1 0,0 0 1 0,0 0-8 16,0 2 11-16,0 2 0 0,0 1 3 0,0-2 8 15,0 3-7-15,2 1 3 0,0 0-2 0,2 1 2 16,0 2-3-16,1-1-1 0,1-1 3 16,-1 1-6-16,2 0 7 0,0-1 1 0,1 2-1 15,1-2 5-15,-1-2-4 0,-1 0 0 16,1 0-1-16,-1-2-1 0,2 1 2 0,-3 0 1 0,0-2 1 15,4-1-2-15,-4 0 5 0,0-1 0 0,1-1 3 16,1 0 11-16,0 0-1 0,1 0 6 16,3-4 3-16,-1-2-10 0,2-1 2 0,3 0-4 15,-1-5-1-15,2-2-1 0,-1-3-2 0,3-1-1 16,1-2-5-16,-2-2 6 0,1-1-9 16,1 0 3-16,0-1-1 0,2 0-6 0,0-2 2 15,-2 4-2-15,1-1-1 0,0 1-1 0,0 1 2 16,2 2-2-16,-2 4-5 0,-2-1 1 0,-2 3-16 15,0 2-12-15,-3 2-18 0,0 2-41 16,0 2-45-16,-3 1-74 0,-1 1-108 0,-3 1-164 16,-2 2-231-16,-3 0-27 0</inkml:trace>
  <inkml:trace contextRef="#ctx0" brushRef="#br0" timeOffset="990197.2404">27085 16843 2040 0,'0'0'59'0,"0"0"-98"15,0 0-54-15,0 0-48 0,0 0-27 0,0 0 29 0,0 0 64 16,0 0 66-16,0 0 41 0,0 0 8 15,0 0 2-15,0 0-6 0,0 0-2 0,0 0 1 16,24 81-5-16,-19-61 1 0,1 3-4 0,0-3-10 16,2-1-2-16,-1 1 0 0,3 0-1 0,-1-4 1 15,1-1-3-15,-3-4-6 0,2-1-3 16,-1-3-1-16,-1-3 9 0,4-2 15 0,-1-2 20 16,3 0 21-16,2-5 12 0,-2-4 3 0,6-7-6 15,0-2-9-15,2-5-8 0,0-4-6 0,1-1-4 16,1-3 0-16,1-4-7 0,-2-3-7 15,3 0-5-15,0-3-11 0,2 1-4 0,0 0-5 16,1 3-6-16,-1 1-1 0,-3 7-2 16,1 3-9-16,-4 6-10 0,0 3-24 0,-2 6-31 15,-2 5-27-15,2 2-49 0,-4 4-65 0,1 4-100 16,-1 5-166-16,-4-1-167 0,-3 0 28 0</inkml:trace>
  <inkml:trace contextRef="#ctx0" brushRef="#br0" timeOffset="990675.5966">28455 16643 1791 0,'0'0'19'0,"0"0"-151"0,0 0 4 16,0 0 83-16,0 0 53 0,0 0 15 0,0 0 6 16,0 0 2-16,0 0-4 0,0 0-4 15,0 0-6-15,0 0-6 0,0 0 0 0,61 119 6 16,-60-115 9-16,2-1 11 0,-2 0 7 0,0-3 11 16,2 0 21-16,1 0 25 0,-2 0 22 0,7-5 7 15,-2-4-13-15,6-4-22 0,1-5-21 16,4-3-17-16,3-3-13 0,3-4-12 0,2-4-14 15,1-3-9-15,3-5-4 0,1 0 1 0,3-1-2 16,-1 1-5-16,4 5-8 0,-4 4-17 16,2 7-29-16,-1 4-56 0,-3 8-80 0,0 3-131 15,-10 5-256-15,-5 1-850 0</inkml:trace>
  <inkml:trace contextRef="#ctx0" brushRef="#br0" timeOffset="992215.1856">29850 17815 0 0,'0'0'0'0,"0"0"0"0,0 0 0 0,0 0 0 16,0 0 0-16,0 0 0 0,0 0 0 0,0 0 0 16,0 0 0-16,0 0 0 0,0 0 0 15,0 0 0-15,0 0 0 0,0 0 45 0,92-60 231 16,-91 59 14-16,0 0-18 0,-1-2-31 0,1 2-31 15,0-1-40-15,2-1-25 0,-1 1-26 0,-1-2-33 16,1 1-21-16,-1 1-26 0,0-1-14 0,3-1-7 16,-3 1 0-16,0 0 9 0,-1 2 1 15,0-1 17-15,0 0 6 0,0-2 3 0,-2 1 3 16,-4-1-18-16,-4 2-16 0,0 1-16 0,-2-1-11 16,-7 2-6-16,-1 0-2 0,-2 5 5 15,-6 4-2-15,-3 2 8 0,1 0 0 0,-2 2 2 16,4-3 10-16,6 1-5 0,6-2 13 0,1-1-5 15,3-1-2-15,-2 3-3 0,1-2-13 0,1 1 4 16,2 1-11-16,2-2 0 0,4 1-11 0,-2-1-12 16,5 0 6-16,1 1-6 0,4-1 16 15,2 2 5-15,3-1-10 0,2 1 11 0,5 0-5 16,-2 1 10-16,6 0 6 0,0 0-3 0,0 0-1 16,1 0-9-16,2 1 1 0,0 2 3 15,-2-1 5-15,-2 0 2 0,-3 2-5 16,2-2 5-16,-7 1-7 0,0-2 16 0,-6 1 13 0,-1 0 2 15,-4-2 5-15,0 1-6 0,-8-1-4 0,-4 2-7 16,-5-1 3-16,-3 0 1 0,-2-1-11 16,-1 0 6-16,-5-2-10 0,-1-1 6 0,3-1 9 15,-3-2-9-15,1-2-10 0,4-1-37 0,-1-2-27 16,4 0-32-16,3 0-30 0,4-2-48 16,1-1-101-16,5-2-183 0,1 2-262 0,5 0 491 0</inkml:trace>
  <inkml:trace contextRef="#ctx0" brushRef="#br0" timeOffset="992482.3523">30226 18059 1545 0,'0'0'36'0,"0"0"-28"0,0 0 7 16,0 0 9-16,0 0 17 0,0 0 22 0,0 0-4 16,0 0-20-16,0 0-32 0,0 0-25 15,0 0-7-15,0 0 8 0,0 0 6 0,0 0-7 16,5-78-16-16,-5 78-26 0,3 0-35 0,-3 0-52 16,0 0-107-16,1 0-186 0,0 0-191 15,-1 2 544-15</inkml:trace>
  <inkml:trace contextRef="#ctx0" brushRef="#br0" timeOffset="993043.7259">30899 17570 2073 0,'0'0'14'0,"0"0"-13"0,0 0 1 16,0 0 5-16,0 0 12 0,0 0 6 0,0 0-7 15,0 0-7-15,0 0-11 0,0 0 0 16,0 0 17-16,0 0 17 0,0 0 11 0,0 0 8 15,-14-21-4-15,14 21-13 0,0 0-10 0,0 0-12 16,0 0-12-16,0 0-1 0,-1 0 0 16,1 0 6-16,0 0 7 0,-3 0 5 0,1 0-1 15,0 0-9-15,-6 0-5 0,2 2-7 0,-6 3 0 16,0 1-1-16,0 2-3 0,-6 3 1 0,2 1-4 16,-4 4 6-16,0-1 2 0,-1 3 0 15,2-2-3-15,2 0-3 0,2-2-1 0,1-1 3 16,3-2 3-16,5 1 3 0,0-1-6 0,3-1-1 15,2 0-10-15,1-2-1 0,0-1 14 0,0 0-3 16,3 0 1-16,4 0-4 0,-1 3-9 0,5 0 3 16,3 1 8-16,1 0 7 0,5 1-3 15,1 1 4-15,4-1-9 0,-1 2-8 0,-1 0 13 16,3 0-7-16,-3 0 9 0,-1 1-9 0,-3 0-9 16,1-1 0-16,-5 3 3 0,-4-1 17 0,-6 0 5 15,0-1 9-15,-5 2 2 0,0-1-1 0,-6-2 10 16,-4 3-2-16,-3-2-3 0,-3 0-10 15,0-2-10-15,-2 0 1 0,-2-2 6 0,0 0 4 16,0-4-12-16,0-2-27 0,0 0-43 0,1-1-61 16,4-3-88-16,0-1-184 0,4 0-318 0,3 0-60 15</inkml:trace>
  <inkml:trace contextRef="#ctx0" brushRef="#br0" timeOffset="994743.6985">31854 17315 0 0,'0'0'0'0,"0"0"0"0,0 0 49 0,0 0 215 16,0 0-2-16,0 0-6 0,0 0-29 0,0 0-64 15,0 0-54-15,0 0-42 0,0 0-22 0,0 0-5 16,0 0-10-16,18-7-1 0,-16 11 3 16,-1 0-1-16,4 4 4 0,-3 2-4 0,0 1-4 15,0 2-5-15,3 1-5 0,-3 0-2 0,0 1-4 16,-2-1-1-16,0 0-1 0,1 0 0 0,0-1 0 15,2 0-2-15,-2-1-6 0,1-1-4 0,-1-1 0 16,0-1 0-16,0-1 5 0,1-2 0 0,1-1-4 16,-2-1 2-16,0-2 2 0,0-2 4 15,0 1 7-15,-1-1 7 0,0 0 8 0,0 0 9 16,0 0 8-16,0 0 11 0,1-4-7 16,-1-2-8-16,4-2-17 0,-1-5-13 0,0-2-5 15,2-2 4-15,0-3 4 0,1 1-3 0,2-4 1 16,-2-2-6-16,4 0-4 0,-1-1-1 0,3 2 3 15,-1 0 0-15,4 4-2 0,-2 3 1 0,-2 3-3 16,3 4-2-16,-2 3 2 0,1 4-2 16,-1 1 0-16,4 2-3 0,-1 0-3 0,1 4 4 15,-2 3-4-15,2 4 4 0,-3 4-1 0,-2 1-1 16,0 3 4-16,-1 2 2 0,-2 1 3 16,-3 0-3-16,0 1 3 0,-2 0-20 0,-2-1-32 15,1 1-31-15,-2-3-64 0,0 3-76 0,0-4-84 16,2-1-133-16,0-4-172 0,-1-6 304 0</inkml:trace>
  <inkml:trace contextRef="#ctx0" brushRef="#br0" timeOffset="994926.2364">32321 17429 565 0,'0'0'14'0,"0"0"-82"0,0 0-28 0,0 0-23 16,0 0-25-16,0 0-8 0,0 0 152 0,0 0 0 15,0 0 0-15</inkml:trace>
  <inkml:trace contextRef="#ctx0" brushRef="#br0" timeOffset="995465.6279">32801 17252 0 0,'0'0'0'0,"0"0"71"0,0 0 97 16,0 0-1-16,0 0-14 0,0 0 0 16,0 0-32-16,0 0-31 0,0 0-16 0,0 0-34 15,0 0 5-15,0 0-2 0,0 0 6 0,-133-1 13 16,115 15-1-16,0 2-4 0,-3 2-10 0,-1 2-9 16,2 4-12-16,-3 6-10 0,2 2-5 15,1-2-13-15,9-7 1 0,7-5-5 0,-1-4-2 16,5-5 3-16,0 0-5 0,0-3 3 0,2-1 2 15,2-1 2-15,0 0 5 0,5-1-3 0,1-2-10 16,1-1-25-16,3 0-19 0,2 0-24 16,3-7-18-16,1-2-1 0,2-2-9 0,2-3 8 15,1-2 18-15,-3-3 19 0,1-1 33 0,1-2 18 16,-3-3 23-16,-2-1 14 0,-1-2 22 0,-2-2 29 16,-1-2 28-16,-2-3 18 0,-1 0 11 15,-3 0 19-15,-1 1 20 0,-3 2 25 0,0 3 5 16,-1 5-17-16,-2 5-36 0,-2 3-56 0,2 5-47 15,-1 4-45-15,-1 3-40 0,0 4-3 16,0 0 0-16,0 5 18 0,0 4 20 0,0 6 4 16,0 5 3-16,0 3-6 0,0 7 2 0,0 3-4 0,-1 5 4 15,-1 4-2-15,0 0-12 0,0 2-22 16,-3 1-64-16,2 1-81 0,-1 0-128 0,-2 0-143 16,-3-2-165-16,5-10 63 0,-2-14 554 0</inkml:trace>
  <inkml:trace contextRef="#ctx0" brushRef="#br0" timeOffset="995723.8873">32109 17993 1840 0,'0'0'105'0,"0"0"10"0,0 0 4 0,0 0 2 16,0 0-28-16,0 0-20 0,0 0-26 0,0 0-39 15,0 0-12-15,0 0-13 0,0 0 6 16,0 0 10-16,0 0 4 0,0 0 11 0,-18-33-9 0,44 27-1 16,5-1-8-16,1 0-6 0,7-1 13 15,1-1-11-15,3-1 17 0,2 3-30 0,1-2-30 16,2-1-17-16,0 1-45 0,-2 1-26 0,0-1-47 16,-4 3-88-16,-2 0-126 0,-5 3-181 0,-9 0-90 15,-12 2 671-15</inkml:trace>
  <inkml:trace contextRef="#ctx0" brushRef="#br0" timeOffset="995916.5949">32234 18201 1781 0,'0'0'108'0,"0"0"-11"15,0 0-10-15,0 0-7 0,0 0 0 0,0 0 13 16,0 0 8-16,0 0-13 0,0 0-19 0,0 0-30 15,0 0 6-15,139-48-12 0,-88 32-24 0,5-1-9 16,5-3-59-16,4 0-56 0,1 2-119 0,0 1-245 16,-16 5-526-16,-18 5 187 0</inkml:trace>
  <inkml:trace contextRef="#ctx0" brushRef="#br0" timeOffset="1.00298E6">32131 15054 0 0,'0'0'0'0,"0"0"0"16,0 0 0-16,0 0 0 0,0 0 0 0,0 0 80 15,0 0 95-15,0 0 15 0,0 0 12 16,0 0 0-16,0 0-21 0,0 0-12 0,-22-111-21 0,17 102-11 16,-1 3-13-16,1-1-8 0,-2-1-6 15,-2 1-12-15,-1-1-9 0,1 1-13 0,-2-1-12 16,-2 0-9-16,-3-1-8 0,0 2-10 0,-2 0-4 15,-3-1-5-15,-3 1-6 0,0-1-3 0,0 0-6 16,-4 2-6-16,-1 0 0 0,-1 2-2 0,0-1 0 16,0 0 3-16,3 1-3 0,-1 0 2 15,-1 3-3-15,0-3 1 0,0 1-2 0,2 0 1 16,-2 0-1-16,-1 1-2 0,-1 0 4 0,-4-1 2 16,0 1 1-16,-4 1 0 0,-3 0-5 15,0 1-1-15,-4 0 0 0,1 0 3 0,-2 3 0 16,1 1-2-16,-1 0 0 0,-3 4-2 0,0-2 2 15,4 4-1-15,-4 0 1 0,2-1-1 0,0 4-2 16,5-1 1-16,-2 2 0 0,0 0 1 16,2 3-1-16,-1 1 3 0,-3 3-1 0,2-1 0 15,-2 3 4-15,3 1-1 0,-3 3 4 0,5-2 6 16,0 0 1-16,-4 4 3 0,4 1 1 16,-3 2 1-16,-1 2-5 0,3 1-1 0,1 1-1 15,3 3-3-15,1-1-1 0,3 2-2 0,0-3 0 16,10 2-1-16,3 2 1 0,5-2-2 0,6 0-2 15,3 2 0-15,7 1-1 0,1-1 1 0,2 2 0 16,9-1-1-16,5-2 1 0,2-1-2 0,4 0 2 16,2-4-1-16,2 5-4 0,0-3 4 15,3-1-3-15,3 0-7 0,5-1 2 0,1-1-2 16,5 0 1-16,2-1 6 0,5-1 8 0,8-2-5 16,4-1 2-16,7-3 2 0,5 0-6 15,6-2 6-15,4-1-1 0,5 1 1 0,3-1 1 16,4-3-2-16,3 0 1 0,8-2-4 0,-1-4 3 15,5-4-5-15,2-4 0 0,0 0 1 0,1-4-10 16,0 0 5-16,-1-2-5 0,0 0-3 16,-5-4 3-16,-2-2-8 0,-16 1 1 0,-12-2-1 15,-13-1 13-15,-7-2-1 0,3-3-4 0,3-3 4 16,5-4-19-16,-1-4 12 0,1-7 1 16,-2-3 5-16,-3-4 15 0,-9 0-2 0,-11 5 8 15,-10 1 0-15,-7 1 5 0,-1-2-3 0,-1-5 3 16,-1-1 0-16,1-5-11 0,-4-2 8 0,-1-4-1 15,-2-1 1-15,-4-3 11 0,-3-1-1 0,-3-4 2 16,-7-15-2-16,-3-14-7 0,-16-12-21 0,-13-6-7 16,-15 11 0-16,-13 14-5 0,-15 11 22 0,-10 13-1 15,-29 6-5-15,-28 3-27 0,-17 11-21 16,-8 11-17-16,18 14-10 0,11 12-1 0,10 6-17 16,2 8-17-16,6 4-27 0,2 4-32 0,10 5-64 15,2 4-184-15,31-8-334 0,24-7-239 0</inkml:trace>
  <inkml:trace contextRef="#ctx0" brushRef="#br0" timeOffset="1.00384E6">30531 16215 1598 0,'0'0'14'16,"0"0"-14"-16,0 0 9 0,0 0 22 0,0 0 17 15,0 0 18-15,0 0 4 0,0 0-17 0,0 0-8 16,0 0 1-16,0 0 19 0,0 0 19 0,0 0 12 16,-8 30-4-16,6-16-16 0,0 2-10 15,-3 2-5-15,3 0-4 0,-1 1-5 0,-4 2-6 0,0 0-1 16,0 2-4-16,-2 1-3 0,-3 3 0 15,-3 0-5-15,0-1 0 0,-2 3 1 0,-3-1-4 16,-1 0-1-16,-2 0-2 0,-4-3 0 16,-2 0-3-16,-2 3-1 0,-1-3-5 0,-5 2-5 0,1-1 8 15,-2 1-7-15,-1-2 3 0,3-1-2 16,-1 0-5-16,-2-2 2 0,5-1-1 0,-3 1 2 16,4-1 2-16,-4-1-4 0,3 2-4 0,-5-1-6 15,6-1-2-15,-3-2 5 0,4 1 6 16,1 0-1-16,-2-2-3 0,-1 0 1 0,0 1-3 15,0-3 5-15,-1-1 2 0,1-1-3 0,4-1-2 16,-1-2-5-16,4 0-1 0,2-2 2 0,-2 2 4 16,5-2-1-16,2-1-1 0,0 1-2 15,3-2-4-15,3-2 6 0,0 0 5 0,-1-1-5 16,3 0 1-16,-4 1-4 0,2-2-5 0,1-1 6 16,-3 2 1-16,2-1 3 0,-2-1-1 0,2 0-3 15,-2-1 1-15,2 0-4 0,-1-1 3 16,2-1-2-16,3-2-8 0,3 0-7 0,2-1-9 15,-1-1-7-15,2 0-11 0,2-1-11 0,1-1-14 16,1-1-22-16,0-1-23 0,0-3-18 16,0 2-16-16,1-4-14 0,1 2-9 0,-1 0-23 15,0 2-48-15,2 0-65 0,1 1-76 0,-2-2-62 0,-1 2 7 16,3 2 72-16,0-2 364 0,-1 2 0 16,2-1 0-16,-2 0 0 0,1 2 0 0,0 3 0 0</inkml:trace>
  <inkml:trace contextRef="#ctx0" brushRef="#br0" timeOffset="1.00412E6">29105 16944 0 0,'0'0'0'15,"0"0"0"-15,0 0 0 0,0 0 0 0,0 0 0 16,0 0 0-16,0 0 188 0,0 0 127 0,0 0-19 16,0 0-23-16,0 0-16 0,0 0-29 0,118-121-29 15,-110 116-31-15,-2-1-29 0,0 1-21 0,-1 2-14 16,-1 1-18-16,-3-1-13 0,0 3-9 16,-1 0-7-16,0 0 2 0,0 0 4 0,0 0-4 15,-1 3-8-15,-2 0-15 0,-4 4-12 16,-4 3-7-16,-1 5-4 0,-8 6 0 0,-6 3-4 15,-2 5-3-15,-7 4-5 0,-4 1 1 0,-1 1 2 16,-3 2 0-16,2-2 0 0,-1-1 0 0,1-1-1 16,2-2 5-16,6 0 2 0,3 0 2 15,3-2-3-15,10-4-4 0,3-2-5 0,8-4-5 16,5-2 3-16,2-2-4 0,13-1 1 0,7 0-5 16,8-1-5-16,9-2 2 0,8-1-7 0,9-3-21 15,6-4-34-15,6-1-46 0,4-2-69 0,1-2-81 16,5-2-164-16,-23 1-319 0,-16 1-264 0</inkml:trace>
  <inkml:trace contextRef="#ctx0" brushRef="#br0" timeOffset="1.00483E6">24716 18105 134 0,'0'0'114'0,"0"0"-14"16,0 0 48-16,0 0 11 0,0 0 36 0,0 0 24 15,0 0-15-15,0 0-1 0,0 0-37 0,0 0-26 16,0 0-38-16,0 0-24 0,0 0-19 16,0 0-18-16,10-117-13 0,-10 117-27 0,1 0 5 15,0 2-4-15,1 3 10 0,1 6 25 0,1 3-5 16,-1 3-3-16,6 6-12 0,-2 3-10 0,-2 4 5 15,4 3-9-15,0 5 7 0,-1-1-13 16,-4-8 3-16,3 0-1 0,-4-9 10 0,0 1 5 16,2 1-13-16,-3 1 8 0,2 5-35 0,-1-5-30 15,-1 0-31-15,0 0-59 0,-2-6-37 0,3 4-79 16,-1 0-93-16,0-3-124 0,-1 0-141 16,0-8 547-16</inkml:trace>
  <inkml:trace contextRef="#ctx0" brushRef="#br0" timeOffset="1.00653E6">24614 18319 1425 0,'0'0'45'0,"0"0"-32"0,0 0-27 0,0 0 8 16,0 0 9-16,0 0 21 0,0 0 29 0,0 0-16 16,0 0 5-16,0 0-5 0,0 0-18 15,0 0 12-15,121-99-8 0,-95 98 8 0,2 1 4 16,0 1 3-16,2 5-3 0,-3 2-22 0,2 1 6 15,0 2-15-15,-2 2 0 0,-2 2 8 16,1 0-10-16,-10-4 7 0,-4-3-3 0,1 4 16 16,-6-4-6-16,4 6 3 0,1-1 3 0,-4 0-32 15,-1 1 7-15,0 0-12 0,-1 0 4 0,-1-1 21 16,0 1-19-16,-2 0 12 0,-1 0-13 0,-2-2-10 16,1 1 22-16,-1-7-9 0,0 8 12 0,0-6-13 15,-2-2-4-15,-1 2-5 0,-4-8-6 16,0 0 16-16,-3 0-20 0,-1-9 17 0,1-9-17 15,1-7-9-15,1-3 16 0,4-2-22 0,4-1 19 16,0 3 2-16,7 2 4 0,4 3 8 0,3 6-1 16,4 2 9-16,1 2 5 0,1 1 7 15,2 1-4-15,1 1-6 0,2 2-4 0,-3 2 0 16,1 0 12-16,0 2-2 0,-2 1-8 0,-3 0 1 16,1 2-8-16,-5-1 8 0,0 1 4 15,-3 1 4-15,-3 0 2 0,-4 0 8 0,0 0 20 16,-2 0 22-16,-2 0 4 0,0 0-17 0,-6 0-33 15,0 1-21-15,-4 2-13 0,-1-1 9 0,-3 2 16 16,-2 0-2-16,0 1 2 0,-3 0-5 16,2 2-9-16,0 1 7 0,0 1 5 0,0 0 9 15,4 3-7-15,-1-1-3 0,1 1-20 0,3 0 3 16,-1 1 13-16,5-4-8 0,0-1 13 0,4 2-8 16,1-5-6-16,-1 1-2 0,-2 5 9 15,3-5-4-15,1 0-7 0,0 7 1 0,0-6-15 0,0-2 5 16,0 8 8-16,1-8 1 0,3 1 16 15,-2 1-3-15,2-4 2 0,3 1 13 16,3 0 10-16,5-3 9 0,0-3-22 0,6-8 4 0,0-6-21 16,-1-1-5-16,2-4 29 0,-1 0-9 0,-2 2 10 15,0-2-12-15,-1 3-11 0,-3 4-5 16,2 1-4-16,-4 2 9 0,3 1-16 0,-5 2 10 16,-1 4-10-16,0 2-6 0,-3 1 21 0,-1 1-1 15,-2 0 18-15,0 1 12 0,-1 4-7 16,-3 1 11-16,2 2-9 0,0 1 9 0,-2 1-8 15,2 1 0-15,-2 0-13 0,0 0-20 16,0 0 19-16,0 1-12 0,1-2 13 0,0-3 1 16,1 0-16-16,-1-2 9 0,2-1-5 0,0-1 9 15,-1-2 11-15,1 0-2 0,1-1 2 0,0 0-16 16,0 0 12-16,2-1-13 0,-2-3 14 0,2 1 15 16,1-3-21-16,-3 0 11 0,5 0-6 15,-4-2 3-15,1-3 5 0,0 1-2 0,-2-2-6 16,3 2-11-16,-3-1 4 0,1 1-11 0,-1 3 3 15,0-2-2-15,0 3-22 0,-1 1 17 0,3 3-8 16,-2 0 5-16,0 1 18 0,2 1-6 0,-1 0 5 16,0 0-5-16,3 4 3 0,-2 1 1 0,1 2 4 15,1 2 11-15,1-1-13 0,0 1 3 16,-2 1-14-16,2-2 9 0,0 2 13 0,0-1-5 16,0-1 5-16,0 1-22 0,-2-2 2 15,2-2-6-15,0-1 10 0,0 0 13 0,1-2-9 0,1 1 16 16,-2-2-17-16,1-1 0 0,0 0 26 15,1 0-16-15,0 0 20 0,-1-4-13 0,-1 0-18 16,1-2 10-16,0 1-1 0,0-2 12 16,-2-3-14-16,1 1-1 0,-2 0-11 0,0-2 1 15,1 1 11-15,0 0-13 0,-4 1 11 0,5-1-8 16,-4 2-14-16,1 1 4 0,0 2-3 0,-2 0 5 16,2 2 0-16,-2 0 4 0,0 2-13 0,0 1-6 15,-1 0 19-15,-1 0-9 0,2 0 15 16,-1 4 1-16,0-1-15 0,2 1 8 0,0 0-4 15,1 0 15-15,0 2-3 0,2 0 6 0,-2-1-6 16,4-1-10-16,0 0 17 0,0-2-13 16,2 0 12-16,1 0 5 0,2-2-11 0,0 0 13 0,1-2-4 15,-1-2-4-15,3-1 14 0,-1-2-7 16,0-1-4-16,0-1-12 0,1 0 8 0,-3 0-5 16,0-2 11-16,0 1 12 0,-5 0-17 0,0-1 9 15,1 0-6-15,-5-1 11 0,-2 2 4 16,0-2-2-16,-3 0-3 0,-1 3-7 0,0-2 5 15,0 2-14-15,-5 1 8 0,-1 2-3 0,-3 0-23 16,0 3 12-16,0-1-15 0,-3 3 5 16,2 1 13-16,-2 0-5 0,-1 2 2 0,1 4-11 0,0 1 2 15,1 3-1-15,0 0 4 0,0 1 11 16,2 3-4-16,2 0 2 0,-1 0-9 0,2 1-3 16,2 1 8-16,3-2-1 0,1 2 4 0,0-2-10 15,3-1-9-15,4 0-6 0,2-1 5 16,1-3 9-16,2 1-6 0,2-2 7 0,3-1-7 15,1-3-2-15,3 1 23 0,2-1-7 0,0-3 11 16,2-1-15-16,2 0-14 0,1 0 6 0,-1-5 2 16,3-2 18-16,0-2 1 0,-1 0 5 0,1-3-2 15,-1 0-8-15,1-3 10 0,-4 0-8 16,2-1 12-16,-1-2-4 0,-3 1-11 0,-2-1 8 16,-3 0-10-16,1 0 22 0,-8 4 10 0,1 1 4 15,-5 2 4-15,-1 2 0 0,-5 1 14 16,-1 3-8-16,-1 3-1 0,-2-1-19 0,-3 3-24 0,-4 0-3 15,-2 0-11-15,-4 0 12 0,-1 4 8 16,-3 3 3-16,-1 2-2 0,0 3-10 16,-3 2 8-16,0 1-13 0,1 4 11 0,3 0-3 15,0 0-17-15,4 1 13 0,-1 0-8 0,5-2-3 16,4 0 15-16,0-2-10 0,4-2 2 0,1-3-13 16,2-3-7-16,0-1-5 0,7-1 12 0,2-2 12 15,0-3-6-15,4-1 13 0,0 0-7 0,2-6 9 16,3-3 14-16,3-4-4 0,0-3 3 15,3-3-13-15,3-4-2 0,1-5 6 0,-1-4 12 16,3-3 14-16,-2-4-9 0,-2-3 9 0,1-6-12 16,-1-14 9-16,-1-9 1 0,-7-7-9 0,-6 7 5 15,-9 16-5-15,-3 17 18 0,-5 12 15 16,-2 12 9-16,-3 6-1 0,1 5-21 0,1 3-21 16,-5 7-19-16,1 7-8 0,-4 9 8 0,2 2-4 15,0 3 5-15,0 3 1 0,4-1-5 0,-2 5 1 16,1 7 1-16,-1 4-3 0,-1 4-5 15,-1 2-1-15,2 2-21 0,-2 2-36 0,1-2-42 16,2-8-87-16,3-8-79 0,1-8-92 0,0-7-146 16,5-4-207-16,-1-9 256 0</inkml:trace>
  <inkml:trace contextRef="#ctx0" brushRef="#br0" timeOffset="1.00672E6">25841 17685 2816 0,'0'0'-2'0,"0"0"-29"0,0 0-33 15,0 0-26-15,0 0-13 0,0 0 22 16,0 0 27-16,0 0-2 0,0 0-64 0,0 0-122 16,0 0-139-16,0 0-187 0,0 0-97 0,0 0 306 15</inkml:trace>
  <inkml:trace contextRef="#ctx0" brushRef="#br0" timeOffset="1.00709E6">24921 19006 703 0,'0'0'72'0,"0"0"-90"15,0 0 15-15,0 0 80 0,0 0 44 16,0 0 53-16,0 0 6 0,0 0-9 0,0 0-26 16,0 0-18-16,0 0 0 0,130-54-33 0,-100 43 17 15,3 0-17-15,5 0 1 0,4-2 5 0,3-1-35 16,5-2-8-16,4-1-30 0,4-2-1 15,5 1-5-15,4-3 8 0,4 1 5 0,2 0-21 16,5-3-36-16,3 3-27 0,2-1 13 0,0 0 15 16,2 1 40-16,1-1 3 0,0 2-29 0,-1-1-5 15,-1 2-16-15,0 0-10 0,-6 2-21 16,-2 3-45-16,-3-1-50 0,-7 2-81 0,-4 2-81 0,-6 2-118 16,-17 1-235-16,-13 4 188 0</inkml:trace>
  <inkml:trace contextRef="#ctx0" brushRef="#br0" timeOffset="1.00732E6">25972 18828 2055 0,'0'0'54'0,"0"0"-41"15,0 0-78-15,0 0 29 0,0 0 52 16,0 0 57-16,0 0 25 0,0 0-27 0,0 0-6 16,0 0-22-16,0 0 12 0,130-65-19 0,-91 48-92 15,4-2-47-15,8-2-141 0,6-1-199 16,-12 3-407-16,-14 7 68 0</inkml:trace>
  <inkml:trace contextRef="#ctx0" brushRef="#br0" timeOffset="1.02413E6">26966 15745 0 0,'0'0'0'0,"0"0"0"0,0 0 0 0,0 0 0 16,0 0 0-16,0 0 0 0,0 0 0 0,0 0 0 15,0 0 125-15,0 0-15 0,0 0-1 0,0 0 19 16,-6-62 12-16,6 55 1 0,0 1 1 16,0-1-8-16,0 1-7 0,-2 1-8 0,2-1-4 15,0 0-14-15,0 0-3 0,-1 1-4 0,1 0-3 16,-1 0-7-16,1 1 1 0,-3 0-5 0,2 0-7 15,-2-1-8-15,1 2-15 0,1-1-8 16,-1 1-10-16,-1-1-6 0,0 0-5 0,1 1-1 16,-4-1 0-16,2-1 2 0,-1-1 5 0,0 2 2 15,0-1 4-15,0-1 3 0,-1 1-2 0,1 0 1 16,-2 1 0-16,1-1-5 0,0 0 0 0,-5 1-4 16,2-1-5-16,-1 0-4 0,-2 2-5 15,2 0-4-15,-4-2-1 0,-2 2-1 16,2 1-2-16,-3-1 2 0,2 2-4 0,-3 0-2 0,1 1 4 15,2 0 3-15,-1-1 6 0,0 1 8 16,1 0-6-16,1-2-4 0,-1 2-8 0,2 0-1 16,0 0 0-16,-1 0 2 0,3 0-1 0,-3 0 4 15,3 2-4-15,0 0-1 0,-2 0 2 0,1 2-2 16,1 1 3-16,-2-2-5 0,1 5 0 0,-3-1-1 16,1 2-1-16,-3 1 5 0,2 3-3 15,-1-3-5-15,-1 3 5 0,2-1-1 0,1 1 1 16,0 0 7-16,1-1-5 0,0 0-2 0,3-1-3 15,0 0-2-15,0 0 2 0,2 0 3 16,1 0-2-16,-1 1 2 0,1 0-2 0,1-1-1 0,0 0 4 16,0 3 2-16,-1-2-1 0,0 4-1 15,1 0-3-15,-2 1-1 0,2-1 3 0,-3 2 2 16,1-2-1-16,0 1 1 0,0 1 0 16,0-3-2-16,1 1 1 0,0 1 3 0,1-2-6 15,0 2 3-15,1-2-2 0,1 0-5 16,0-2 5-16,0 1 0 0,1-2 1 0,3 0 2 15,-1-1-2-15,1 0-2 0,0 1 2 0,0 0 3 16,0 3-2-16,0-3 0 0,0 1-4 0,0-1-5 16,0 1 4-16,1-2-2 0,2 1 2 0,1-1 2 15,0 0-1-15,-2 1-1 0,3-1 1 0,0-1 3 16,1 1-4-16,1 0 4 0,-1-2-3 0,3 2-2 16,0-1 4-16,0-1-2 0,1 0 3 0,4 2 1 15,-3-2-5-15,5 0 1 0,-2-1 1 16,3 0 0-16,1 0 6 0,1-1-2 0,0 0-3 15,0-1-2-15,2-1-1 0,0-2 3 0,-2 1 4 16,2-2 1-16,-1-1-1 0,-1-1-4 16,1 0-3-16,0 0 2 0,0-1 4 0,1-2 0 15,-1-3-2-15,1 0-3 0,1-2 2 0,1 2-1 16,-2-2 3-16,1 0 3 0,2-2-6 16,-4-1 3-16,2-1-1 0,1-1-1 0,0-1 4 15,0 0 0-15,-1-1-2 0,2 0 0 0,-1 0 1 16,-1-2-2-16,-1 2 2 0,1-1 4 0,-3 1 1 15,2-2 0-15,-1-1-2 0,-1 3-4 16,-2-3 3-16,-1 3-2 0,0 0 0 0,-3 2 1 16,1 0-4-16,-3 1 1 0,0-1 3 0,-1 2 5 15,-1-2-1-15,-2 0 1 0,2 0-2 0,-5-1-5 16,1-1 7-16,-3 0 1 0,1 0 3 0,-1-1 3 16,-2 0-6-16,0-2-1 0,0-2-2 15,0-1 0-15,-1-1-2 0,-4-1 1 0,1 0-2 16,-2 1-3-16,-1 4 5 0,2 1 0 0,-4 2 4 15,2 1 1-15,-1 2-2 0,0-1-2 0,0 1 2 16,-1 2 1-16,-2-2-4 0,1 2 3 0,0 1-1 16,-1-2-5-16,-1 2 7 0,2 0-3 15,-1 1 1-15,2 0 2 0,1 0-7 0,-2 1 1 16,1 0 0-16,0 1-1 0,1 2 3 0,1-2 1 16,-1 2-2-16,0 1-3 0,0-2 4 15,-1 1-4-15,-1 1 3 0,-2-1 3 0,-1 0-7 16,-1 1 1-16,-3 0 0 0,-3-1-2 0,1 2 2 15,-1 0 3-15,1-1-2 0,0 1-5 0,-1 1 6 16,2 0-2-16,0-1 1 0,-2 1 9 16,2 1-6-16,1 0 0 0,1 0-2 0,-2 0-4 15,3 0 1-15,-2 0 2 0,2 1-1 0,-3 2-3 16,1 0 2-16,1 1-5 0,-3 2 6 0,0 0 3 16,-2 3-7-16,-1-1 3 0,1 2-4 0,-3 0-2 15,0 2 6-15,1-2 1 0,0 0 0 16,2-1-1-16,0 1 0 0,4-2-1 0,-1 2 0 15,2 0 3-15,0 0-5 0,1 0 2 0,0 0-4 16,0 2-1-16,1-1 5 0,1 2-1 0,-2 0 2 16,2 2-4-16,-2 0-1 0,3 3-1 15,0 0 3-15,0 2 3 0,3 0-3 0,-1 2 1 16,2-3-3-16,-1 1-2 0,3-1 5 0,1 0-1 16,-1-1 3-16,0 1 0 0,4-1-3 0,0 2 1 15,-1 0-2-15,3-1 3 0,0 1-3 16,0-1 3-16,0-1-2 0,0 0-2 0,4 1 5 15,-1 1-2-15,0-2 2 0,4 3 1 0,-1-1-5 16,0-1-2-16,2 0 0 0,0 0 1 16,1 0 1-16,1-1 3 0,0-1-3 0,2 1 0 15,0-3 4-15,2 2-3 0,1-2 4 0,-1-2-1 16,1 0-1-16,1-2 1 0,0 1 1 0,0-3 0 16,2 1-3-16,-2-2-3 0,0-1 1 0,3 0 0 15,1-2 5-15,-2 0 1 0,2-2 0 0,0 0 0 16,3-1-3-16,0-2 1 0,3 0-1 15,-1 0 0-15,0-2 1 0,2-3 0 0,0-1 0 16,1 0-2-16,0-5 4 0,2 1-3 0,-2 0 4 16,2-1 1-16,0 0-4 0,-1-1 1 0,1 1-2 15,-2-2 3-15,2-1 0 0,0-3 2 16,0 1-1-16,-4-1-3 0,3 0 3 0,-4-1-4 16,0 3 4-16,-3-3 1 0,1 0-4 0,0-2 8 15,1 0-2-15,-3-4 1 0,-1 2 0 16,0-2-3-16,0 2 0 0,-4-2-1 0,0 1 3 15,-3 0-3-15,-2-1 3 0,-1 0 0 0,-4 1-1 16,-4 0 0-16,0 0-2 0,-2-2 3 0,0 2 2 16,-2-4-1-16,-3 2 2 0,-2-1-2 15,-4 3-4-15,1 3 1 0,1 0-1 0,-3 3 1 16,2 0 0-16,0 2 0 0,-1 0-2 0,1 1-2 16,-2 0 5-16,2 1-2 0,0 2 2 0,-2-1-1 15,1 2-3-15,-2 1 0 0,1 0 1 16,-2 1 3-16,-2-2-3 0,1 2 1 0,-1 1-2 0,-3 1-2 15,0 0 1-15,-2 1-2 0,1 0 2 16,-3 1 0-16,-1 2-1 0,-3-1-1 0,-1 2 0 16,3 1 2-16,-2 0-2 0,0 0 4 0,0 0-4 15,1 0 0-15,-1 0 3 0,1 3-4 16,1 0 3-16,-1 2-2 0,-2 0-1 0,2 2 2 16,-1 0 1-16,1 2 1 0,-1 2-1 0,3 0 2 15,-3 1-4-15,3 0-2 0,-2 3 4 0,3-3-2 16,2 5 2-16,0-2 0 0,1 1-2 15,2-1 0-15,1 1-1 0,-1 2 0 0,2-1 0 16,-2 1 1-16,3 2 1 0,-4 1-2 0,0 2 4 16,-1-1-3-16,1 1 2 0,-1-2 1 0,2 0-4 15,2 0 3-15,-2 0-4 0,2 1 3 16,0 2 0-16,0-2 0 0,2 1-1 0,0-1-4 16,2-1 2-16,2 3-3 0,3-2 4 0,0 2 2 15,0-1-2-15,4 0-2 0,2-2-3 0,0 1-1 16,1-1 3-16,0 1 4 0,0 0-1 0,2-1-1 15,1 1 2-15,4 0-3 0,-2-2 2 0,3 1 3 16,-1 0-7-16,3-1 5 0,-1-2-2 16,0 2 0-16,1-3 3 0,2-2-1 0,-2 2 0 15,3-1-2-15,0-2 4 0,3 1-4 0,2-1 1 16,2-4 3-16,2 0-6 16,4-4 6-16,6-2-4 0,1-4-2 0,4 0 5 0,3-8-14 15,5-4-11-15,5-3-26 0,2-3-40 0,2-2-48 16,3-2-64-16,0 2-80 0,0 0-160 15,-15 5-262-15,-11 5-396 0</inkml:trace>
  <inkml:trace contextRef="#ctx0" brushRef="#br0" timeOffset="1.02576E6">26637 16958 0 0,'0'0'0'0,"0"0"0"16,0 0 0-16,0 0 0 0,0 0 0 16,0 0 0-16,0 0 0 0,0 0 97 0,0 0 102 15,0 0-6-15,0 0 27 0,-3-118 6 0,1 112 2 16,-2 1-3-16,-1-1-39 0,1 2-26 16,-2 1-25-16,2-1-25 0,-2 1-16 0,1 0-17 15,-3 1-18-15,3 0-12 0,-3-1-4 0,2 2 0 16,-4 0-4-16,4 0 1 0,-2 0-9 15,1 0-7-15,-2 1-1 0,2 0-9 0,0 0-1 0,0 0-3 16,-3 0-1-16,3 0 0 0,-3 1-3 16,1 1 5-16,-4 0-4 0,2 3 5 0,-1 0-1 15,-2-1-2-15,-3 2 5 0,2-1-6 16,-3 2 7-16,1 2 2 0,-1-1-4 0,3 0 4 16,-1-1-5-16,4 0 0 0,-2 0-3 0,2 2-1 15,0-1-1-15,1 0-6 0,1 1 2 0,0 0-3 16,0 1 0-16,0 0 1 0,2 1-2 0,-3 1-1 15,1 0-3-15,-2 3 2 0,0 0 3 16,2 3 1-16,-4-1 0 0,3 2-2 0,0 0 0 16,-2 1 1-16,2-1 5 0,0 1 0 0,0-1-4 15,2 0 1-15,1 0-4 0,3 0 2 0,1-2 4 16,0 0-2-16,4 2-2 0,0-1-6 0,0 0 1 16,0 0 1-16,2 3 3 0,4 0 3 15,-1-1-2-15,1 1-1 0,3-4-4 0,-1-1 3 16,2-1 4-16,-1 1-3 0,1-1 2 0,1 2-7 15,-1-2-2-15,1 1 3 0,1-1 4 16,1-1 2-16,0 1-1 0,0-1-2 0,2 0-1 16,-1-1 1-16,0-3 5 0,4 2 1 0,-1-1 2 15,1-1-7-15,2-2-5 0,-2 0 1 16,3-1 4-16,1 0 5 0,-2-2 3 0,1-1 0 0,1-2-8 16,-1 0-1-16,-1-2 5 0,3 0-5 15,-1 0 5-15,1-3-4 0,0-2-7 0,1 0 5 0,1-1 0 16,-3 0 5-16,2 0 7 15,1-2-3-15,0-1 0 0,-1-1-1 0,0-2 0 16,2 1-1-16,-1 0 5 0,1-2-3 0,-2 0-7 16,-1-1 6-16,0 1-4 0,0-3 7 0,-2-1 3 15,-1 0-2-15,0-2-2 0,-1 0-3 0,-1-2 5 16,-1-2 3-16,-2-1 2 0,0-4 2 0,-1-3-4 16,-3-1-1-16,2-1 0 0,-3-1 2 15,-3 0 2-15,-1 1-4 0,-3 1-4 0,-2 1-4 16,-1 2 0-16,-1 0 1 0,-7 4 5 0,1 1 5 15,-4 3-5-15,-3-1 3 0,-1 2-2 0,-2 2 1 16,-1 0 5-16,-2 3-2 0,-2 1-5 16,-1 1-3-16,0 1-3 0,-3 2-2 0,-1 1 4 15,-1 0 0-15,1 3-2 0,-3-1 1 0,2 1-3 16,-1 0 3-16,1 2 5 0,-1 0-2 0,2 0 3 16,1 0-5-16,0 1-2 0,1 0-1 15,-3 3 0-15,4 0 0 0,-3 5-3 0,2 1 2 16,-1-1-1-16,2-2 1 0,0 2 3 0,0-1-3 15,-1 2 1-15,0 0-4 0,4-1-5 16,-2 2 5-16,1-1 0 0,1 1 2 0,2 0 2 0,0 1-2 16,1-2-1-16,-1 1-1 0,2 0 4 15,2 1 0-15,-2 1 0 0,1 1-2 16,-2 2-2-16,2-1 1 0,-2 3 1 0,0 0 0 0,1 3-2 16,0 1-1-16,0 1-3 0,3 2 0 0,-1-1 4 15,2 0 0-15,0 2 1 0,1-1-2 16,0 1-4-16,2-2 3 0,1 0 0 0,3 0 5 15,-2 2 4-15,5-4-5 0,-1 1-5 0,1 1-4 16,3-2 1-16,0 3 1 0,0 0 7 16,0-1-3-16,0 2-2 0,5 0 0 0,-1-1 0 15,0-3 4-15,3 1 4 0,0 1-3 0,-1 0-5 16,3-1-2-16,0 1-2 0,0-1 3 0,1-1 3 16,3-2 1-16,-2 4-3 0,3-4 0 15,2 2 0-15,2-2 3 0,1 2 2 0,1-3 0 16,2 0-4-16,0 1-4 0,3-4-3 0,-1 1 4 15,3-2 4-15,0 0 5 0,3-1-1 16,2-1-3-16,2-2-4 0,1 0 2 0,1-3 1 16,0 0-1-16,0-2-1 0,2-2-3 0,-1 0-5 15,-1-1 4-15,-1-4 7 0,1-2 2 0,-2-1-3 16,3-3 1-16,-4 0-8 0,0-3 6 0,1-3 7 16,-2 1 1-16,0-5 4 0,-1 0-6 0,-1-1-1 15,0-1-4-15,-1 0-9 0,-2-1-15 0,1-1-30 16,-5-1-51-16,1 0-84 0,-3-3-118 15,-7 6-314-15,-3 8-861 0</inkml:trace>
  <inkml:trace contextRef="#ctx0" brushRef="#br0" timeOffset="1.03098E6">31093 11149 0 0,'0'0'0'0,"0"0"0"16,0 0 0-16,0 0 0 0,0 0 0 0,0 0 0 15,0 0 0-15,0 0 0 0,0 0 0 0,0 0 40 16,0 0 161-16,0 0 14 0,45-68-25 16,-43 62 6-16,1 0-3 0,-3 1-18 0,2-2-9 15,1 1-22-15,-2 1-29 0,0-1-28 0,-1 0-19 16,2 1-4-16,-2 1 3 0,0-1 10 0,0 0 0 16,0 1-4-16,-2 0-9 0,-3-2 1 0,2 2-1 15,-1-1 0-15,-2-1 0 0,-3 2-12 0,0-2-5 16,-1 2-4-16,-1-2-7 0,-1 1 3 15,0 1-4-15,-1-2 2 0,-1 1-1 0,3-2 7 16,-1 3-3-16,2-1 0 0,0 1-3 0,0-1-11 16,1 2-3-16,2-1-7 0,2-2-4 15,-4 2-4-15,1-1 0 0,-1 2 1 0,1-2-1 16,-5 1 0-16,1 2-4 0,-6 0-1 0,4 0 0 16,-6 1-5-16,-1 0 4 0,0 1-1 15,-4 0 0-15,1 0 2 0,-3 2 0 0,2 3 1 16,-4 0-1-16,-1 2 0 0,-1 0-2 0,1 2 0 15,-1 1 1-15,0-3-4 0,1 3 2 0,3-2 0 16,1 3-3-16,-1 0 9 0,-2 1-4 16,2 1 0-16,-3 2-1 0,0 2-1 0,-2 1 0 0,-3 2 1 15,0 2 3-15,-4 1-4 0,-1 2 3 16,-1 0 0-16,-6 2-3 0,5 2 7 0,-2 0-4 16,-3-1-1-16,3 2 1 0,-3-3-3 0,6 2 3 15,0-4 1-15,7 1-1 0,0 4 0 0,0-1 3 16,3 5 2-16,-1 4-1 0,1 0 4 15,3 0-6-15,1-1-4 0,3 1 0 0,4-1-7 16,-2 1 6-16,0 1-2 0,0 0 2 0,-1 2 2 16,4-2-1-16,2 1 0 0,-1 2-2 15,3-2 1-15,1 0-1 0,4 0 1 0,3 1 2 16,1-2-2-16,2 1-2 0,1-2 2 0,3 1-1 16,0 0 1-16,5 1-3 0,1-1 1 0,2-2-1 15,2 3-4-15,1-2 7 0,1 0 0 16,4 1 1-16,0-1 2 0,1 0-2 0,2 1 1 15,1-2-2-15,-1-1 4 0,3 2-2 0,0-3-1 16,4-1 1-16,-3 1-9 0,6-3 8 0,0 1 1 16,2-1 1-16,2-1 7 0,0-1-8 15,6-1-1-15,0-3 0 0,2-1-2 0,2 1 1 16,5-3 1-16,0-2 0 0,-1 1-4 0,4-2 3 0,4-2-1 16,0 1 2-16,3 0 3 15,3-4-6-15,1 2 2 0,2-1-2 0,3 0 0 0,-2-3 2 16,3 1 0-16,-4-2 0 0,2 1-3 15,-3-3 0-15,-1 1 1 0,-1-1 1 16,5-2 5-16,0-2-7 0,1-2 0 0,0 1-1 0,4-1-3 16,2-1 6-16,1-1 0 0,-2-1 0 0,1-1 0 15,-3 0-1-15,0 0-1 0,0-3 0 16,-3-3 0-16,2-2-2 0,-4-1-1 0,1-4 0 16,-3 2-3-16,-2-2 3 0,0-2-1 0,-2-1 0 15,-1 0 0-15,-3 0 1 0,-8 0 1 16,-4 3 0-16,-5-1 20 0,-5 1-4 0,2-1 1 15,2-2-5-15,4-2-18 0,-1-2 5 0,1-3 1 16,1-1 3-16,-2-1 0 0,-1-1 3 0,-3-4-1 16,0 1 0-16,-4-4 1 0,1 0-3 15,-3-2 1-15,-1-1-2 0,-1-2 1 0,-3-2 4 0,2-4 1 16,-4 1 2-16,1-2 6 0,-5-2-6 16,-1-2 0-16,0 0 3 0,-4-3 2 0,-1 7-1 15,-3 5 1-15,-4 5-5 0,-1 5-3 0,-2-3 4 16,2 0 10-16,-2-11-7 0,0-7 5 15,-3-11-6-15,0-8-12 0,0-1 9 0,-9 4-7 0,0 5 9 16,-4 4 3-16,-2 6-1 0,-3 4-8 16,-1 3 10-16,-1 2-3 0,-1-2 2 15,-2 2 5-15,-3 2-8 0,2 0-2 0,-2-2 1 16,0 4 0-16,-2-2 1 0,-2 1 1 0,-4 1-1 16,-2-1 0-16,-2 3 1 0,-2 1 1 0,-14-8 4 15,-11-2 3-15,-12 1-25 0,2 0 0 0,5 10-2 16,7 8-1-16,4 4 20 0,0 4 2 15,-1 1-1-15,0 0-2 0,-2 2 1 0,2 0-3 16,3 2 4-16,1 1-5 0,0 1 0 0,0 0 1 16,-4 1-8-16,0 3 6 0,-2 0-1 0,0 2-2 15,-3 0 4-15,-5 1-4 0,-1 4 0 16,-5 1-2-16,1 0 2 0,-2 1 1 0,2 5 0 16,1 1-1-16,-1 1-2 0,4 3 2 0,3-1-2 15,-2 4 3-15,-1 1 3 0,0 1-6 16,1 1 3-16,1 0 1 0,6 2-3 0,3-1 2 15,3 2 0-15,4 4-1 0,1 3-1 0,-2 5 2 16,-2 2 0-16,3 2-1 0,1 0 3 0,2-1-3 16,-1 4-1-16,1-1-1 0,1 3 0 0,1 3 2 15,3 0-1-15,-1 2 2 0,4 0-3 0,5 1 0 16,0 2 1-16,6 0 0 0,3 0 0 16,5 1 3-16,3 0-8 0,2-1 3 0,6 3-2 15,2 0 0-15,0 2 5 0,1 2 1 0,4 1-2 16,-1 1-5-16,2-2 6 0,-1-2 0 0,2-1 2 15,1-1 4-15,1 0-9 0,1 1-1 16,0-2 0-16,0 0-1 0,2-1 6 0,2 1 1 16,3-3-2-16,-1-1-2 0,2 0 2 0,5-1-3 15,1-4 2-15,2 1 1 0,1-2-3 0,4 0 1 16,4-1 0-16,-2-1-2 0,6-1 1 16,1-4 1-16,1 1 0 0,2-3 0 0,6-2 0 15,-1-1-2-15,3-3 2 0,2-1 3 0,1-2-3 16,5-3 1-16,0 1-2 0,1-2-1 0,1-2 3 15,0-2 2-15,3-3 1 0,6 0-2 0,2-3-1 16,6-2 0-16,2-1 0 0,4-4 2 0,2-1-2 16,1-1 1-16,2 0-1 15,-1-2-1-15,-3-3 2 0,0 0-1 0,3-1 0 16,-4 1-1-16,3 0 1 0,-3-1-1 0,2-1 0 16,-4 0 2-16,0 0-3 0,-2-2 2 0,-5-1-1 15,2 0-1-15,-3-1 1 0,-2-3-2 0,4 0 1 16,-4-2 0-16,0-1 2 0,-1-2-5 0,1 1 2 15,-1-2 1-15,-2 1-4 0,-4-1 2 0,2 1-2 16,-4-1 0-16,-2-1 1 0,-4 3 2 16,-7 0 18-16,-4 2-1 0,-5 0-1 0,6-2-4 15,-1-2-19-15,2-3 1 0,3-2-3 0,2-2 5 16,-2-4-2-16,0-1-1 0,0 0 4 16,-4-3 0-16,0 1 1 0,-4-3 4 0,-2 1-3 15,-1 0 3-15,-2-3-1 0,-2 2 0 0,0-1 1 16,-3-3 3-16,-1 1-1 0,0-1 0 0,0-1 1 15,-8 9-4-15,1 1 3 0,-3 4 3 16,-3 4 8-16,3-6 0 0,-5 4-2 0,2-1-3 0,0-2-7 16,-1-1 2-16,-1-1 1 0,-1-2-4 15,0-3 4-15,-1 0-3 0,-2-3 6 0,-2-11 7 16,-1-13-5-16,-4-8-9 0,-7-6-3 16,-5 1-8-16,-5 7 11 0,-3 5 10 0,-5 10 0 15,1 7 6-15,-2 5-8 0,0 4-1 0,-1 2 4 16,-2 2 8-16,-1 0-6 0,1 3 1 0,-5 0-5 15,3 3-11-15,-2-1 12 0,-3 3 1 0,-10-5 2 16,-11-2 1-16,-5-2-4 0,-10 2-21 16,12 4 0-16,1 7 7 0,1 4-8 0,-4 2 23 15,-4 2-3-15,-5 1-6 0,-3 1 10 0,3 1 0 16,1 1 3-16,4-1 1 0,4 2-6 0,2 2-2 16,2 3-3-16,2 2 0 0,1 2 0 15,-1 0 2-15,2 4-4 0,1 2-3 0,-1 1 2 16,-2 0 1-16,1 2 3 0,1 1 1 0,-6 5-6 15,2 0-1-15,-1 3-5 0,-2 0 3 0,-1 1 2 16,1 4 1-16,-3 0 2 0,4 1-4 16,-2 2 3-16,4-2-1 0,2-1 4 15,5 1 4-15,5 1-9 0,1-2-1 0,7 5 0 0,1-1-1 16,2 4 5-16,4-1 0 0,-1 1-2 16,1 0-4-16,0 0 4 0,4 0 0 0,0 0 0 15,0 1 7-15,-2 3-8 0,-4 0 0 0,2 2 1 16,-3 2-5-16,-1 2 3 0,5 0 1 0,-2-2-1 15,5 0-2-15,7-2 3 0,-1 2-4 0,6 1 1 16,5 3 3-16,1 1-5 0,4 3-3 16,3 3-6-16,5 0-7 0,1 2-5 0,5 0-5 15,4 0-10-15,5-2-11 0,1 0-11 0,6-1-7 16,5 1-6-16,2-2-8 0,4-1-20 0,1 1-31 16,6-2-51-16,3-2-73 0,6 0-127 15,2-3-173-15,-13-12-150 0,-11-9 188 0</inkml:trace>
  <inkml:trace contextRef="#ctx0" brushRef="#br0" timeOffset="1.03203E6">30378 13011 0 0,'0'0'0'0,"0"0"40"0,0 0 126 16,0 0 76-16,0 0 39 0,0 0 14 0,0 0-9 15,0 0-31-15,0 0-21 0,0 0-20 0,0 0-22 16,0 0-17-16,0 0-21 0,36-92-31 16,-36 92-24-16,0 0-24 0,0 0-22 0,0 0-12 15,0 0-12-15,-1 0-11 0,1 0-5 0,-2 3-7 16,1 3-1-16,-3 1-1 0,-1 8 7 0,-4 1-2 16,0 6 3-16,-3 2-1 0,1 5-6 15,-3 1 6-15,-2 4 1 0,-4 0 1 0,0 2 6 0,-1 0-3 16,-2 1-1-16,-3 0 0 0,2 0-1 15,-3-1 1-15,1 1 2 0,-2 0 3 0,-1-1-1 16,-2 2-1-16,0 1 0 0,-2-1-2 0,-2 0 2 16,1-1-2-16,-5 2-2 0,-1 0-2 15,1 1-3-15,-3 0-2 0,1-1-1 16,0 2 1-16,-1-3 2 0,-3 3-5 0,-1-1 2 0,3 2-4 16,-5-1 0-16,2 0 3 0,0 2-1 0,0 0 0 15,2-2-5-15,1-1 3 0,-1-1-1 16,2-2 0-16,-1 0 4 0,3 0-4 0,1 0 0 15,1 2-1-15,1-3-2 0,-1-2 3 0,5 0-1 16,-3-2-1-16,3-2 0 0,1 2 3 0,1 0-2 16,-1 1 5-16,-2 2-1 0,2 0-5 15,-1-2 3-15,2 0-4 0,4-1-2 0,1-2 5 0,2 2-1 16,0-5 2-16,2-2 0 0,2 0-2 16,1-2 0-16,2-4-2 0,2-1 4 0,2-1-4 15,-2-3-2-15,7-2-4 0,-2-1-9 0,5-4-4 16,0-2-9-16,2-1-14 0,2-3-18 15,1-1-30-15,0 0-45 0,0 0-51 0,0-5-64 16,4-3-100-16,1 0-258 0,-3 1-469 0</inkml:trace>
  <inkml:trace contextRef="#ctx0" brushRef="#br0" timeOffset="1.03245E6">28614 14283 1247 0,'0'0'611'0,"0"0"-657"0,0 0-24 0,0 0-3 0,0 0 10 16,0 0 42-16,0 0 39 0,0 0 33 16,0 0 37-16,0 0 28 0,0 0 13 15,0 0 7-15,0 0-15 0,0 0-12 0,0 69-17 0,-11-44-14 16,-3 3-8-16,-3 3-9 0,-3 2-5 15,-1 0-10-15,0 4-8 0,-1 0-8 0,-4 2-8 16,4 0 0-16,-2 1-2 0,-2 3-3 0,-1 2 0 16,0 0-2-16,-2 5-1 0,-1 4 1 15,-1 1 2-15,0 2-2 0,1-3 1 0,0-2 1 0,1-4 4 16,6-3 9-16,-3-3-1 0,4 0 1 16,5-3-6-16,3-2-7 0,3-3-4 0,1-6-2 15,6 0 0-15,3-4-5 0,1-2 0 0,4-3-3 16,3-1 1-16,6-5 3 0,2-1 0 15,6-3 2-15,5-2 1 0,5-4 0 0,5-2 1 16,5-1 0-16,8-5 0 0,4-6-4 0,8-9 2 16,5-2-3-16,4-7-4 0,6 0-2 0,0-5-26 15,1 2-34-15,-1 2-62 0,-1 1-92 0,-3 4-116 16,-18 7-319-16,-21 7-934 0</inkml:trace>
  <inkml:trace contextRef="#ctx0" brushRef="#br0" timeOffset="1.03925E6">23817 3396 524 0,'0'0'305'15,"0"0"-307"-15,0 0 29 0,0 0 22 16,0 0 2-16,0 0 1 0,0 0-9 0,0 0-3 0,0 0-1 16,0 0 5-16,0 0 12 0,0 0 15 15,-21-79 14-15,21 76 13 0,-2 1-5 0,-2-2 1 16,-1 2 3-16,1-1-2 0,-2 1 6 0,1 0-5 15,-2-1-15-15,-2 2-8 0,2 1-14 0,1 0-7 16,-1 0-5-16,-2 0-4 0,4 0-9 16,-2 0-10-16,-2 0-6 0,1 0-3 0,3 1 2 15,-3 2 0-15,0 0-2 0,2 2-4 0,-3 1-2 16,1 0-2-16,-1 3 1 0,-2 3-1 0,1 1 1 16,-1 2-1-16,-1 2 1 0,0 1 2 15,-3 3 2-15,4 3 2 0,-2 2 0 0,-2 1-4 16,4 3 0-16,-1 1 1 0,1 2 1 0,1-1 0 15,-1 0-6-15,3 0-3 0,0 0-1 16,4 1 3-16,-1 0 4 0,1 2 3 0,4-2 0 16,0 0-3-16,0 0-4 0,4-3-2 15,3-1-2-15,3-1-1 0,0-1 1 0,3-3-2 16,3-3-3-16,2-1-3 0,2-5-8 0,0-2-3 16,5-3-10-16,2-4-13 0,3-2-20 0,2-4-31 15,1-2-47-15,3-9-74 0,-1-3-110 0,5-7-150 16,-1-4-148-16,-10 5-93 0,-10 4 673 15</inkml:trace>
  <inkml:trace contextRef="#ctx0" brushRef="#br0" timeOffset="1.03992E6">24453 3228 0 0,'0'0'0'0,"0"0"0"0,0 0 0 16,0 0 0-16,0 0 263 0,0 0 200 0,0 0-60 15,0 0-92-15,0 0-86 0,0 0-81 0,0 0-64 16,0 0-51-16,0 0-22 0,3-90-2 16,-3 100 18-16,-1 4 17 0,-1 5 14 0,0 5 1 15,-3 5-4-15,1 3-5 0,-3 3-1 0,2 1-2 16,-1 2-4-16,-3 3 2 0,3 2-1 16,-2 1-2-16,0 3-3 0,-1 3-5 0,-1-1-6 15,2-3-6-15,2-3-4 0,0-4-3 16,2-3-3-16,-2-4 0 0,4-3-2 0,0-4 1 15,-1-1-1-15,1-5-4 0,1-2-4 0,1-3-9 16,0-5-17-16,0-3-21 0,0-3-15 0,0-3-7 16,0-3-14-16,0-7-11 0,0-6-63 0,0-6-92 15,1-7-68-15,1-4-49 0,-2-6 19 0,0-2 50 16,0-4 73-16,-4-2 77 0,0-2 69 16,-2-2 82-16,-1-2 72 0,3 0 35 0,1 2 33 15,-2 2 34-15,4 0 11 0,1 5 18 0,0 0 16 16,0 5-7-16,6 4-16 0,0 7-18 0,4 4-38 15,4 3-38-15,1 3-32 0,3 1-26 0,4 2-15 16,3 0-13-16,5 1-10 0,4 2-4 16,3 1-5-16,3 3-6 0,4 3-2 0,-2 3-3 15,0 2-6-15,-6 4-3 0,-2 5-7 0,-7 3-2 16,-3 1 0-16,-8 3 4 0,-2 2 10 0,-8 1 10 16,-3 2 16-16,-3 1 12 0,-5 3 10 15,-7 2 9-15,-1 2-4 0,-7 3-1 0,-1-1-3 16,-5 0-4-16,1-2 0 0,-4-2-2 0,0-2-1 15,-1 2-4-15,0-5 3 0,0 1 3 16,0 0 7-16,4-1 5 0,0 0 3 0,2-2-2 16,-1 2-6-16,3 0-4 0,2-2-7 0,1 0-6 15,4 0-4-15,2-2-4 0,1 0-3 0,6-2-3 16,0-2-4-16,3 2 1 0,3-1-3 0,0 2 0 16,0-3 0-16,4-1-2 0,5 1 1 0,3-1 1 15,3-1 2-15,0 0 3 0,4 1 0 16,3-2 1-16,4 1 0 0,-2 0-2 0,3 0-9 15,0 1-10-15,-1-1-17 0,4-1-25 0,-1-2-12 16,0-1-24-16,-2-2-25 0,1-5-39 0,0 1-83 16,-2-2-114-16,-7-2-221 15,-4-1-312-15</inkml:trace>
  <inkml:trace contextRef="#ctx0" brushRef="#br0" timeOffset="1.04053E6">25096 3144 1487 0,'0'0'124'0,"0"0"-19"15,0 0-10-15,0 0-51 0,0 0-50 0,0 0-20 16,0 0 0-16,0 0 9 0,0 0 24 0,0 0 12 16,0 0-1-16,0 0 3 0,0 0 3 0,0 0 0 15,29 141 1-15,-29-114-2 0,0 0-4 16,0 1 0-16,-1 0-2 0,-1 1 1 0,-1 0 2 15,1 0-3-15,-1-2-4 0,0-1 5 16,0-2 1-16,0-2 8 0,1-7 6 0,1 0 0 16,0-7-7-16,1-2-6 0,0-1-7 0,0-4-1 15,0-1 11-15,0 0 13 0,0 0 24 0,0-6 5 16,0-3-23-16,0-9-29 0,0-5-34 0,1-9-10 16,0-4 5-16,-1-3 12 0,0-4 10 15,0-1 0-15,0-3 7 0,0 0 3 0,1 0 0 16,1 1 5-16,1 4 4 0,4 4 9 0,1 6 5 15,1 6 9-15,2 3-5 0,2 8-7 16,-1 3-8-16,3 4-18 0,-2 5-5 0,3 3-6 16,-2 0-4-16,1 5 4 0,0 8 0 0,0 2 5 15,-1 5 3-15,-1 2 3 0,0 2 1 0,-2 5 0 16,2-1 0-16,-4 2-3 0,-2 0 6 0,0-1-2 16,0-2-2-16,-3-1 4 0,0-3-5 0,0-5 1 15,-1-3 1-15,3-3 1 0,-3-5-1 16,3-2 2-16,-3-3 1 0,-1-2 4 0,4 0 11 15,-2 0 10-15,4-7 8 0,1-4 4 0,1-5-12 16,2-6-10-16,0-5-9 0,1-4-8 16,0-4-2-16,-2-3-4 0,0 1 0 0,0 2-3 0,-2 1 5 15,0 8 4-15,-1 3 2 0,0 9 6 16,-2 4-5-16,0 4-3 0,0 3-2 0,3 3-9 16,-1 0 3-16,2 6 0 0,2 6 4 0,0 2 4 15,1 7 5-15,3 4 2 0,-2 3-2 16,2 4 4-16,-2 1-6 0,1 3-3 0,0 2-7 15,-2-1-24-15,0 0-23 0,-1 1-46 0,-2-1-52 16,-2 3-83-16,-2-1-134 0,0-9-248 0,-4-9-605 16</inkml:trace>
  <inkml:trace contextRef="#ctx0" brushRef="#br0" timeOffset="1.04095E6">23541 4598 2519 0,'0'0'76'0,"0"0"-48"0,0 0-1 16,0 0-12-16,0 0-33 0,0 0-40 0,0 0-11 15,0 0 9-15,0 0 25 0,0 0 45 16,0 0 13-16,0 0-5 0,0 0 1 0,132-50 3 16,-84 36 1-16,5-2 8 0,5-2 4 0,2-1 0 15,4-2 0-15,4-3-2 0,-1-1-2 0,9-1-3 16,-3-2-3-16,3 0 1 0,3-1-1 0,2-2 2 16,3-1 5-16,3 2-4 0,2-1 1 0,0 0-6 15,0 0-4-15,4 1-1 0,-3 0-5 16,3-1-2-16,-2 1-3 0,-1 0 0 0,-3 2-1 15,-5 2 0-15,-5 3-4 0,-7 1-5 0,-6 6-1 16,-8 0-5-16,-6 3-2 0,-7 3-4 16,-9 1-13-16,-6 5-19 0,-8 1-26 0,-7 3-44 15,-9 0-38-15,-4 3-13 0,-10 7-28 0,-11 4-47 16,-9 4-67-16,-10 5-151 0,7-4-205 0,8-7 78 0</inkml:trace>
  <inkml:trace contextRef="#ctx0" brushRef="#br0" timeOffset="1.04125E6">24385 4536 23 0,'0'0'115'0,"-117"43"13"16,51-20 8-16,7-2-21 0,8-6 13 0,14-1 48 15,2-5 44-15,10-2 29 0,5-2-4 16,8-3-25-16,5 0-35 0,6-2-59 0,1 0-66 16,3 0-29-16,7-5-1 0,8-4 23 0,5-2 42 15,6-5 2-15,8-2-18 0,6-2-8 0,8-2-12 16,3-1-7-16,6-2-5 0,7-3-5 15,2 1-4-15,5-2 1 0,4-1 3 0,1 2-4 16,6-1-3-16,0 1-7 0,-1-1-6 0,6-1 0 16,-2 0 0-16,2 1 3 0,-1 0 1 15,0 2-4-15,-1 1-3 0,-4 2-3 0,-4-1-1 16,-4 5-3-16,-5-1-5 0,-4 2-3 0,-5 3-1 16,-4 1-2-16,-7 1 3 0,-8 3-2 15,-6 0-2-15,-5 4-9 0,-7 0-18 0,-5 2-29 16,-8 3-44-16,-5 1-65 0,-5 1-91 0,-2 1-215 15,-6 4-550-15,1-1-98 0</inkml:trace>
  <inkml:trace contextRef="#ctx0" brushRef="#br0" timeOffset="1.04427E6">23222 3590 1174 0,'0'0'82'0,"0"0"-24"0,0 0 9 0,0 0 7 15,0 0 7-15,0 0-1 0,0 0-8 0,0 0-10 16,0 0-1-16,0 0-3 0,0 0-2 0,0 0 5 15,-71-29 3-15,62 27 8 0,0-1 4 16,1 1 7-16,-2-2 1 0,0 0-3 0,0 2-6 0,0-4-11 16,-2 2-6-16,0-3-7 0,-4 1-3 15,2-2-4-15,-4 1-8 0,-2-1-6 0,-3-1-8 16,-4 2-2-16,-2-2 2 0,-3-2 1 0,-1 0 1 16,-5 1 0-16,2-3-2 0,-8 2 2 15,3-1-1-15,-2-1 3 0,1-1-4 0,-1-1-5 16,-3-2-4-16,3-1-2 0,-4-2-1 0,4-2-2 15,1-3 2-15,1-1-5 0,1 0 3 16,1-1-3-16,-1 1 2 0,4 0 1 0,-2-1-4 16,-1-1 1-16,2 2 2 0,1 2 3 0,-1-1 1 15,2 2 0-15,-2 1 2 0,3-1-5 0,-4 1 2 16,4 2 2-16,-2-1-3 0,3 1 8 16,-1-1-2-16,0 1-2 0,4 1 0 0,2-1-5 15,3 1 1-15,2 0-1 0,2 1-2 0,-1-1-5 16,3 1 4-16,1 2-1 0,0 0 0 15,5 0 10-15,-3 0-12 0,3 2 3 0,0-1 0 16,0 3-7-16,-1 0 7 0,3 1-2 0,1-3 0 16,-1 4 0-16,2-1 0 0,1 1 2 0,4 2 0 15,-3 0 6-15,4 3-8 0,-1 1 0 0,1 3-2 16,2 0-11-16,1 0 8 0,0 1-2 16,0 0-3-16,0 0 1 0,0 0-2 0,0 0 1 15,0 0-3-15,0 0 6 0,0 0-6 0,0 0 4 16,0 0 1-16,0 0-8 0,0 0 7 0,0 0-1 15,0 0 1-15,0 0 6 0,0 0-3 0,0 0 2 16,0 0 0-16,0 0 1 0,0 0 0 16,0 0 0-16,0 0 0 0,0 0-4 0,0 0 5 15,0 0-2-15,0 0-2 0,0-2 1 0,0 2-4 16,0 0 2-16,0 0 0 0,0 0 1 16,0 0 0-16,0 0 4 0,0-1 2 0,0 0 0 15,0 1 5-15,0-1-3 0,0 1 2 0,0 0 6 16,0 0-5-16,0 0 3 0,0 0-4 0,0 0 0 15,0 0 0-15,0-1 0 0,0-2-1 16,0 1-3-16,0-2-1 0,-1 1-1 0,1-1-2 16,-1 0 2-16,0 0-2 0,-1 0 1 0,1 0 2 15,-1 0-1-15,0-1 0 0,1 1 0 0,-3-2 0 16,0-2-2-16,1 1 5 0,-2 0 0 16,1 0 0-16,-1 1 5 0,0 1-2 0,2 3 0 0,-3-2 1 15,3 2-5-15,-1-1 5 0,1 1-4 16,1 0 0-16,1-1-2 0,-2 1-1 0,0 1 3 15,1-1-4-15,2 0 5 0,-1 2-7 0,0 0 1 16,1 0-1-16,-1 0-2 0,-1 0 3 16,-1-1-3-16,1 1 0 0,0-1 1 15,-3 1-1-15,1 0-1 0,-1 0 0 0,-1 0 2 0,-2 4-2 16,-2 1-1-16,1 4 0 0,-2 0 0 0,-1 7 0 16,2 0 2-16,-1 1 1 0,0 4 0 15,1 0 3-15,-1 4-3 0,2 1-2 0,0 2 3 16,0 0-1-16,0-2 3 0,4 0-1 0,-2-3-4 15,4 1 3-15,-3-4-3 0,3 1-3 16,-2-1 1-16,1-1-7 0,2-1-2 0,-1-2-8 16,-1-2-8-16,3-4-9 0,-3-2-15 0,1-2-16 15,1-5-17-15,1-1-12 0,1 0-24 0,0-3-26 16,0-6-39-16,0-4-61 0,1-8-70 0,4-5-88 16,1-5-65-16,2-2 0 0,2-2 73 15,-2 1 250-15,0-2 151 0,1 2 0 0,-1-1 0 16,0 2 0-16,0 2 0 0,-4 2 0 0,5 4 0 15,-2 3 0-15,-3 6 177 0,4 0 20 0,-2 4-12 16,3 2-25-16,-2 0-4 0,2 3-5 0,1 3 1 16,0 0-3-16,0 3-3 0,3 1-10 15,4 0-17-15,0 4-15 0,0 3-12 0,5 1-13 16,2 1-9-16,-2 2-7 0,0-2-12 16,5 4-9-16,-2 0-7 0,3 1-10 0,0-1-8 15,0-2-8-15,-2 0-2 0,3-1-3 0,-3-3-4 16,0-1-13-16,-3-4-27 0,2-2-42 0,-6 0-60 15,-3-2-87-15,0-4-94 0,-4-4-105 0,-4 3-125 16,-5 2 37-16</inkml:trace>
  <inkml:trace contextRef="#ctx0" brushRef="#br0" timeOffset="1.0456E6">19649 2277 0 0,'0'0'0'0,"0"0"0"15,0 0 184-15,0 0 49 0,0 0 19 0,0 0-27 16,0 0-41-16,0 0-38 0,0 0-51 0,0 0 6 16,0 0 17-16,0 0 9 0,0 0 19 15,0 0-7-15,23 28-19 0,-13-1-16 0,0 4-15 16,1 5-17-16,1 3-21 0,0 1-12 16,1 2-13-16,-1-2-8 0,3-1-3 0,-1-1-4 0,-1-6-4 15,1-2-1-15,0-4-4 0,-2-2-2 16,1-4 1-16,-1-2-3 0,-2-4-5 0,-2-3-7 15,-1-4-12-15,-3-3-12 0,-2-3-1 0,0-1 10 16,-2-1 18-16,0-6 1 0,-2-8-6 0,-3-5-16 16,-2-8-11-16,-3-4 10 0,-1-5 14 15,-3-2 14-15,0-4 8 0,-3 1 3 0,1-2 3 16,-2-3 14-16,2-1-1 0,0 3 1 0,1-1 1 16,0 1-10-16,2-1 5 0,2 3 3 0,4-1 0 15,2 1 12-15,4 2-5 0,1 3-3 0,1 3-5 16,9 2-20-16,1 4-2 0,5 3-3 15,3 4-3-15,2 2-1 0,3 6-1 0,1 1 2 16,2 6 1-16,0 4 2 0,1 3-3 0,-2 0-4 16,-1 4 1-16,-1 6-1 0,-5 5 2 15,-2 1 0-15,-2 2 1 0,-7 1 4 0,-3 3 4 16,-2 3 6-16,-3 1 5 0,-4 4 0 0,-5 1-2 16,-2 2-10-16,-6 2-10 0,-1 1-4 0,1-3-6 15,-2-1-3-15,3-3-6 0,0-4-15 16,-2-3-4-16,3-6-4 0,2-3-5 0,-2-5-2 15,4-3-18-15,0-3-29 0,0-2-33 0,3-2-53 16,-1-6-51-16,1-5-21 0,4-1-1 0,-2-4 55 16,3-3 67-16,3-1 54 0,-1 0 41 0,1 0 15 15,0 3 17-15,0 0 32 0,2 1 42 16,4 2 37-16,-1 2 41 0,4 0 11 0,1 1 2 16,1 0 9-16,5 1-4 0,0 0-5 0,4 1-12 15,3-2-26-15,3 5-24 0,-2 1-23 16,3 4-19-16,3 2-9 0,-1 1-14 0,-2 1-5 15,-1 5-3-15,-1 2-7 0,-2 0-5 0,-5 2-2 16,-1 1 4-16,-1 5 16 0,-3 0 12 0,-3 2 9 16,0 3-1-16,0 2-7 0,-4 1-1 15,-1-1-3-15,0-1-4 0,-1 0-1 0,0-4-7 16,1-3-4-16,-2-2 0 0,0-5-6 0,-1-2 2 16,1-3 4-16,-3-2 11 0,0-1 21 15,1 0 29-15,-1 0 23 0,0-2 12 0,0-4-17 16,0-5-31-16,0-6-34 0,2-7-30 0,1-6-9 15,1-6-8-15,1-4 4 0,0-1-8 0,2-1-11 16,-1 1 5-16,2 0-4 0,1 3 9 0,-1 5 14 16,0 6 3-16,-2 3-2 0,2 6 2 0,-1 1-1 15,-2 5 1-15,-1 2 3 0,0 5-1 0,-2 0-2 16,-1 4-1-16,0 1 3 0,-1 0 0 16,2 0 0-16,-2 0-9 0,0 0-13 0,0 3-2 15,0 1 12-15,1 0 16 0,2 4 14 0,-2 3 6 16,-1 1-9-16,0 2-1 0,0 1-2 15,0 4 0-15,0-1 1 0,0 0-1 0,-1 1-5 16,-1-1 0-16,2 0-2 0,0-2 2 0,0 0 2 16,0-1-2-16,3 0 3 0,-2-1-4 15,4-2 0-15,-1 0 2 0,-1-3-1 0,3 0-4 16,0-2-10-16,0-3-5 0,4-2-9 0,0-2 5 16,0 0 7-16,2-5 0 0,2-4 0 0,2-2-16 15,-2-5-15-15,2-3-4 0,-4-1 3 16,2-4 9-16,-1 0 12 0,-2 0 8 0,-1-1 2 15,-4 1 6-15,0 0 9 0,-2-1 4 0,-1 5 12 16,-2 0 1-16,-1 4 0 0,0 2 9 0,0 4-1 16,0 2 1-16,-1 1-3 0,-1 0-13 0,0 2-10 15,-1 0-6-15,2 2-6 0,-3 1-10 0,0 0-22 16,1 1-38-16,-4-1-38 0,3 1-31 16,-4 1-19-16,2 0-4 0,0 0-2 0,-3 3-50 15,1 0-82-15,4 2-98 0,-2-1 327 0,4-1 81 0</inkml:trace>
  <inkml:trace contextRef="#ctx0" brushRef="#br0" timeOffset="1.04675E6">20763 1601 1520 0,'0'0'24'16,"0"0"-7"-16,0 0 7 0,0 0-4 15,0 0-1-15,0 0-6 0,0 0-11 0,0 0-19 0,0 0-23 16,0 0-13-16,0 0 0 0,0 0 10 0,0 0 22 16,0 0 30-16,-13-12 37 0,13 12 27 15,0 2 22-15,-1-1 1 0,1-1-8 0,-1 4-11 16,0-1-13-16,-1 1-12 0,-2 3-15 15,-1 1-7-15,1 2-6 0,-1 3-2 0,1 3-5 16,-1 0 1-16,4 0-1 0,-3 2 1 0,3 0 3 16,-1-1-5-16,2 1-2 0,0-2-1 0,0 0-3 15,0 1 0-15,2-1-2 0,2-1-4 16,-1-1-1-16,4-1 0 0,-2-2 0 0,1-1-5 16,4-2-5-16,-2 1-3 0,-1-4-1 0,0 0 3 15,2 0 3-15,1-2 0 0,-1 0 5 0,1-1 0 16,0 0 1-16,-1-1 6 0,2-1-2 15,-1 0-1-15,0-1 0 0,1-3 2 0,-1-2 1 16,-1-2 10-16,2-3 7 0,-1-1-3 0,0-3 0 16,2-2-8-16,-2-3-9 0,1-2-2 0,1-1-4 15,0 1-6-15,-2-2-5 0,1-2-8 16,-4 0-2-16,1-3 2 0,2 3 3 0,-4 0 7 0,-1 5 11 16,-1 2 5-16,0 4 5 0,-3 2 7 15,0 3-3-15,-1 2 5 0,0 0 2 0,0 1 0 16,0 2 7-16,0 0 2 0,-1 4 5 0,1-1-2 15,0 2-8-15,0 0-13 0,0 0-18 16,0 0-12-16,0 0-6 0,0 2-4 0,0-1-1 16,-1 2-1-16,1 2 5 0,-3 3 11 0,0 5 10 15,1 1 9-15,-1 5-1 0,0 1 1 0,0 3-2 16,2 0 1-16,-1 1 0 0,0 0-1 16,2-3 0-16,0-2-3 0,0-2 2 0,0-3-2 15,4 0 1-15,0-4-2 0,2 0-9 0,-2-1-1 16,1-3-4-16,3-2 1 0,-3-1 8 0,3-2 1 15,-3-1 7-15,1 0 5 0,4-4 5 16,-2-3 6-16,1-2 1 0,3-4 2 0,-1-1-7 16,1-6-2-16,4-4-7 0,-3 1-5 0,4-5 4 15,-4 1-3-15,3-2 0 0,-2 1 0 0,2-5-1 16,-2 3-7-16,0-1-1 0,2-2-3 0,-3 5 1 16,-2 0 6-16,-1 5 0 0,0 6 0 15,-2 4-5-15,-3 4-3 0,0 4 1 0,-2 3-1 16,1 2 2-16,-2 0 0 0,-1 0 3 0,2 5 9 15,2 0 8-15,-2 4 10 0,2 4-2 0,0 1-5 16,0 3-1-16,0 1-7 0,4 0 3 16,-5 0-1-16,3 2-1 0,0 1 1 0,-4 0-1 15,3-1 2-15,-1 0 0 0,-4 2 2 0,2-3-5 16,-3 2-1-16,0-2 4 0,0 1-5 0,0 1-1 16,-4-4-4-16,1-2-8 0,-2-4 0 15,2-5 7-15,3-4 10 0,0-2 12 0,0 0 22 16,0-2-1-16,0-7-29 0,0-5-19 0,5-8-27 15,2-6-13-15,2-5 14 0,4-3 1 0,1-2-12 16,-1-4-14-16,2-3-12 0,-1 6 0 16,-2 3 21-16,-1 5 35 0,0 5 25 0,2-1 24 15,0 0 8-15,0 1 4 0,4 1 0 0,-3 1-9 16,-3 3 0-16,3 4-14 0,-6 6 7 16,0 1 11-16,-1 5 4 0,-5 2 2 0,-1 2-13 15,-1 1-13-15,0 0-13 0,0 1-1 0,-1 6 1 16,-4 0-1-16,0 2 7 0,0 3-8 15,0 0-1-15,-4 3 1 0,6 2-4 0,-3 3 3 0,4 3-16 16,2 0 0-16,0-1-1 0,6-4 0 0,0-4 12 16,5 0 0-16,1 0 3 0,2 1-3 15,-2 2 4-15,5 0-3 0,-4 3 0 0,-1 0 5 16,-1 3-5-16,-3 1 4 0,-2 2-8 16,-5 1-9-16,-1 1-16 0,-7 2-22 0,-5 3-18 15,-7 1-29-15,-5 4-32 0,-4 0-50 0,-3 2-78 16,-5 1-94-16,-3-2-214 0,7-7-263 0,11-11 740 0</inkml:trace>
  <inkml:trace contextRef="#ctx0" brushRef="#br0" timeOffset="1.04711E6">19853 2925 1420 0,'0'0'118'0,"0"0"-4"15,0 0 12-15,-117 76-13 0,96-60-22 0,7-3-19 16,2-5-17-16,4-2-10 0,7-1-22 0,1-2-16 16,0 0-8-16,7-1-2 0,6-1 25 15,2-1 22-15,7 0 15 0,4-8 10 0,5-5 0 16,6-4-11-16,4-5-8 0,7-7-5 0,6-7-8 16,3-4-2-16,9-9-6 0,5-4-5 15,5-6-1-15,6-2-4 0,5-5 3 0,4-2 0 16,6-3-5-16,4-3-1 0,5 0-4 0,3-1-1 15,-2 3 1-15,2-1 0 0,0 5 1 0,-5 5-2 16,-1 3 4-16,-1 6-4 0,-4 3-5 0,-7 6 0 16,-7 3-5-16,-4 2-1 0,-7 4 0 15,-6 5-2-15,-6 3-2 0,-6 7-3 0,-6 3-7 16,-8 4-10-16,-5 4-12 0,-8 3-22 0,-8 4-33 16,-4 3-39-16,-11 0-50 0,-2 5-32 15,-6 8-63-15,-10 6-138 0,1-5-286 0,2-1-106 0</inkml:trace>
  <inkml:trace contextRef="#ctx0" brushRef="#br0" timeOffset="1.0474E6">20187 2938 1605 0,'0'0'309'0,"0"0"-161"0,0 0 3 0,0 0-5 0,0 0-49 16,0 0-40-16,0 0-22 0,0 0-10 0,0 0 14 16,0 0 27-16,0 0 3 0,0 0-11 15,0 0-18-15,158-105-6 0,-95 70-10 0,8-6-5 16,10-2 0-16,5-7-6 0,9-5-2 0,7-1-2 16,4-4-2-16,3-1-3 0,1-1 0 0,0-1-4 15,2 1-9-15,-3 4-2 0,1-1-10 16,-8 6-22-16,-7 6-16 0,-6 4-22 0,-8 6-28 15,-10 8-6-15,-9 4-25 0,-4 8-60 0,-13 5-106 16,-5 7-184-16,-14 3-267 0,-12 2 109 16</inkml:trace>
  <inkml:trace contextRef="#ctx0" brushRef="#br0" timeOffset="1.05456E6">21174 923 0 0,'0'0'0'0,"0"0"0"16,0 0 0-16,0 0 0 0,0 0 0 15,0 0 0-15,0 0 0 0,0 0 0 0,0 0 0 16,0 0 0-16,0 0 0 0,0 0 0 0,40-65 55 15,-39 64 136-15,-1-1 17 0,1 1 4 0,-1 0 1 16,1 0-27-16,-1 1-25 0,2 0-23 16,-2 0-22-16,1 0-18 0,-1 0-24 0,2 0-20 15,-2 0-21-15,1 0-11 0,0 0-3 0,-1 0 2 16,1 0 14-16,1 0 4 0,3 0 0 16,-3 0-6-16,4 0-13 0,-1 0-5 0,0 0-5 15,0 0 2-15,2 0 0 0,-1 0-5 0,2 0 4 16,0 3-3-16,1 0 5 0,1 2-6 15,-2-1-3-15,4 2 0 0,0 1-4 0,-1 0 5 16,0 0 2-16,4 0 1 0,-1 0-5 0,-1 0-1 16,3-2 4-16,-1 1-4 0,2-2 7 0,-1-1 1 15,-1-2-6-15,3 0 5 0,-4-1 3 0,4 0 7 16,-2-3 8-16,0-5 4 0,1 1-3 0,-2-2-5 16,3-4 0-16,-3-1-6 0,2-2 3 15,1-2 0-15,1-3-6 0,-2-2 0 0,2-1-12 16,-3 5-3-16,-3-1 1 0,-3 6 25 0,1-2 3 15,0 1-7-15,1-2-8 0,1 1-36 0,-1-2-3 16,0 1-1-16,1 2-19 0,1-2-11 16,-2 1-37-16,-1 3-42 0,1 0-53 0,1 1-73 15,-8 6-59-15,8-6-77 0,-5 6-116 0,0 1 136 16,0-1 378-16</inkml:trace>
  <inkml:trace contextRef="#ctx0" brushRef="#br0" timeOffset="1.0549E6">21506 699 1339 0,'0'0'62'0,"0"0"-36"0,0 0-13 0,0 0-38 16,0 0-13-16,0 0 19 0,0 0 7 0,0 0 18 15,0 0 12-15,0 0 5 0,0 0 0 16,0 0-8-16,0 0 5 0,100-20 1 0,-81 22 1 15,4 4 4-15,-2 2-12 0,-1 1-1 0,1 3 0 16,-3-1 0-16,-1 1 7 0,1 0-1 0,-1 1-1 16,-3 0-7-16,2 0-3 0,-2-1-2 15,-2-1 5-15,4 0 4 0,-4-1 3 0,-1-2 18 16,1-1 2-16,1-1 21 0,0-3 14 0,-2-3 9 16,0 0 14-16,1 0-4 0,1-6-6 0,2-4-18 15,-3-3-15-15,4-3-18 0,-1-3-13 16,3-4-5-16,-6 5-13 0,0-3-3 0,-2 7 34 15,0-6-12-15,2 3-19 0,2-4-67 0,-2 1-137 16,2-2-204-16,3 0-363 0,-9 11-322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4:24:44.4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5067 3861 1824 0,'0'0'127'0,"0"0"-77"0,0 0-12 16,0 0 4-16,0 0 10 0,0 0 3 0,0 0-8 15,0 0-8-15,0 0 0 0,0 0 1 16,0 0 1-16,0 0-3 0,0 18 4 0,0-2 17 16,-2 10 15-16,2 10 7 0,-1 9-9 0,-2 8-17 15,0 6-14-15,1 5-5 0,1 7-3 0,-2 5-6 16,0 5 3-16,0 4-5 15,-1 4 0-15,-2-1-2 0,-2 2-2 0,0 0-4 0,-1-1 1 16,-3 3 0-16,0-7-2 0,1 0-2 0,-1-5 0 16,2-2-8-16,0-7-1 0,0-2 0 0,1-8-10 15,3-3 3-15,1-7-5 0,0-4-10 16,0-6-9-16,4-5-30 0,-2-6-32 0,2-6-39 16,1-8-50-16,0-7-79 0,0-6-106 0,0-3-147 15,0-6-223-15,0 0-93 0</inkml:trace>
  <inkml:trace contextRef="#ctx0" brushRef="#br0" timeOffset="420.4132">5108 4129 0 0,'0'0'6'0,"0"0"63"0,0 0 67 0,0 0 55 16,0 0 32-16,0 0 25 0,0 0 10 16,0 0 20-16,0 0 0 0,0 0-36 0,0 0-55 15,0 0-58-15,0 0-38 0,-1-115-21 0,1 114-9 16,0 1-6-16,0 0-7 0,0 0-4 0,0 0-8 15,0 0-7-15,0 0-5 0,0 0-7 0,0 0-7 16,0-1-3-16,1 0-4 0,6-1 1 16,3-3 2-16,3-1-1 0,6-3-1 0,4-2 1 15,5-3-2-15,4 0 0 0,3-1 2 0,1-1-2 16,5-2 0-16,0 3 1 0,0-2-4 0,3 3 2 16,-3-2-1-16,0 4 1 0,-5-1-3 15,2 3-1-15,-5 1-1 0,-1 2-9 0,-2 3-7 16,-2 0-22-16,-5 4-26 0,-3 0-33 0,-2 4-47 15,-7 7-57-15,-1 4-67 0,-5 5-78 16,-5 3-96-16,-3 9-109 0,-1-6-13 0,-4-7 559 0</inkml:trace>
  <inkml:trace contextRef="#ctx0" brushRef="#br0" timeOffset="692.4318">5227 4716 0 0,'0'0'0'0,"0"0"0"16,0 0 197-16,-142 113 88 0,112-92-38 15,3-3-23-15,5 0-4 0,1-2-3 0,5-4-6 0,2-2-24 16,4-2-28-16,3-3-39 0,3-1-28 16,3-3-22-16,1 0-25 0,0-1-12 0,1 0-7 15,5 2 0-15,3-2 11 0,2 0 2 0,4 0 2 16,5 0 0-16,1-5 1 0,4-3-4 16,2-1 2-16,3-5-4 0,2-1-8 0,3-1 2 15,0-3-6-15,4-1-3 0,-2-1-5 0,2 1-5 16,-2-1-5-16,2 0-3 0,-3 1 1 0,-1 2-3 15,-3 2-2-15,-1 0-10 0,-3 3-26 0,-4 1-34 16,-1 3-71-16,-6 1-132 0,1 2-168 16,-6 4-219-16,-2 2-116 0,-5 0 376 0</inkml:trace>
  <inkml:trace contextRef="#ctx0" brushRef="#br0" timeOffset="2199.7489">6358 3968 1235 0,'0'0'142'0,"0"0"-119"0,0 0 15 0,0 0 29 15,0 0 5-15,0 0-6 0,0 0-16 0,0 0-15 16,0 0-2-16,0 0-3 0,0 0-4 0,0 0-9 15,0 0-10-15,-22-48-1 0,22 48-1 0,0 0 3 16,0 0 3-16,0 0-1 0,0 0 6 16,0 0-1-16,0 0 1 0,0 0 7 0,0 0 12 15,0 0 12-15,0 0 13 0,0 0 2 0,0 0-5 16,0 0-8-16,0 0-10 0,0 0-5 16,0 0-3-16,0 0-4 0,0 0 0 0,0 0-2 15,0 0 0-15,0 0-1 0,0 0-1 0,0 0-1 16,0 0-3-16,0 0-3 0,0 0-3 0,0 0-4 15,0 0-3-15,0 0-3 0,0 0 0 0,0 0-2 16,0 0 0-16,0 0-2 0,0 0 0 16,0 0 0-16,0 0-1 0,0 0 4 0,0 0-2 15,0 0 0-15,0 0 0 0,0 0 1 16,0 0 1-16,0 0 0 0,0 0-1 0,0 0-1 0,0 0-2 16,0 0 2-16,0 0 0 0,0 0-2 15,0 0 2-15,0 1-1 0,0 2 2 0,2 0 1 16,-1 2 2-16,4 2 1 0,-3 0-1 0,0 2 0 15,4 0-1-15,-4 1 2 0,0 1 0 0,2-1 1 16,0 0 1-16,-2 2-3 0,2 0 1 16,-1-1-1-16,-1 1-1 0,2-2 2 0,1 0-2 15,-3 2 1-15,3-2-2 0,-1 2 1 0,-2 0 0 16,3 2-1-16,-2 2 1 0,0 2 0 16,2 2 0-16,-3 3 0 0,1 2 3 0,4 3-1 0,-5 3 1 15,4 3-1-15,-3 2-3 0,1 5 2 16,1 3 4-16,-2 3 2 0,3 2 4 0,-3 0-2 15,3 0-5-15,-3-3 1 0,0-2-3 16,2-3-1-16,-2-3 6 0,2-3-7 0,-1-2 2 0,-2-1 0 16,0 0-5-16,3 1 7 0,-4-1-1 15,0-1-1-15,0 0-1 0,0-2 2 0,-1 1 1 16,2-2-1-16,-2 0 2 0,0 1-6 16,1-1 0-16,-1 0 0 0,0 1-2 0,0 0 3 0,0 0 0 15,0-1-1-15,0 2 0 0,0-3-2 16,0 1-2-16,0-1-2 0,0-1-1 0,0-4-10 15,0-2-9-15,0-3-12 0,0 0-14 0,0-5-13 16,0-2-21-16,0-2-30 0,2-1-45 0,-2-2-73 16,1-1-83-16,-1-1-120 0,0-2-172 15,0 0-135-15</inkml:trace>
  <inkml:trace contextRef="#ctx0" brushRef="#br0" timeOffset="2788.2974">6311 4137 0 0,'0'0'0'0,"0"0"0"15,0 0 119-15,0 0 112 0,0 0-5 16,0 0-14-16,0 0-31 0,0 0-22 16,-10-123-11-16,15 108-16 0,0-3-5 0,2 1-22 0,2-1-16 15,2 1-13-15,5-2-11 0,-1 1-13 0,4 0-12 16,5 1-10-16,3-1-10 0,4 2 0 15,5-1-2-15,-2 3 0 0,6 3 2 0,-2 4-7 16,-4 4-4-16,3 3-3 0,-4 1-5 0,-4 8 4 16,-4 3 0-16,-3 5 4 0,-6 2 1 15,-4 2 8-15,-4 3 8 0,-6 3 8 0,-2 6 7 16,-2 0-4-16,-8 5-4 0,-4 3-9 0,-4 6-4 16,-4 0-3-16,-4 4-4 0,-1 3-3 0,-2 1-3 15,-3 2-4-15,-2 0-8 0,1 2-17 0,-5-3-21 16,0-1-40-16,1-2-46 0,-2-1-65 15,-1-4-74-15,0 0-69 0,1-6-94 0,11-10-60 16,11-13 65-16</inkml:trace>
  <inkml:trace contextRef="#ctx0" brushRef="#br0" timeOffset="3006.2685">5708 5220 2855 0,'0'0'35'15,"0"0"-25"-15,0 0-5 0,0 0-2 16,0 0-13-16,0 0-14 0,0 0-24 0,0 0-37 16,0 0-51-16,0 0-129 0,0 0-193 0,0 0-343 15,0 0-280-15</inkml:trace>
  <inkml:trace contextRef="#ctx0" brushRef="#br0" timeOffset="3755.0209">7176 5162 2388 0,'0'0'60'16,"0"0"19"-16,0 0 9 0,0 0-8 0,0 0-26 15,0 0-11-15,0 0-16 0,0 0-9 0,0 0 4 16,0 0-6-16,0 0-2 0,0 0-3 16,0 0-3-16,-5-3-3 0,5 3 2 0,0 0 1 15,0 0-3-15,0 0 6 0,1-2 0 0,1 2 4 16,2 0 6-16,0-1-5 0,3-1 3 0,3 1-5 15,0-2-5-15,1 1-1 0,2 1-2 16,4-2 0-16,2 0-4 0,2-1 5 0,0-1 2 16,6 1-1-16,-1-1 7 0,5-1-8 0,5-1-3 15,-2 0 1-15,6 1-7 0,0-2 2 16,2 1 1-16,6 0-2 0,2-1 2 0,0 0 2 16,2-2 2-16,1 1-1 0,0 1 4 0,4 0-3 15,1 0 1-15,-1 1 2 0,2 0-3 0,0 0 0 16,-2 1-2-16,0 3 0 0,2-1-3 0,-4 3 3 15,0-1 0-15,-4 1-1 0,-6-1 4 0,2 1-4 16,-6 0 1-16,-5 0-1 0,1 1-2 16,-6-2 1-16,-3 1 1 0,-4 1-1 0,-3 0 0 15,-2 0-1-15,0 0 0 0,-7-2 0 16,2 2-4-16,-7 0-12 0,0 0-20 0,-5 0-24 0,-2 0-28 16,0 0-16-16,0 0-26 0,-1 0-72 15,-4 0-173-15,-1-1-284 0,-2 0-190 0,3-1 166 0</inkml:trace>
  <inkml:trace contextRef="#ctx0" brushRef="#br0" timeOffset="4105.7774">8264 4611 2072 0,'0'0'122'16,"0"0"9"-16,0 0 6 0,0 0-32 16,0 0-29-16,0 0-26 0,0 0-20 0,0 0-7 15,0 0-9-15,0 0-4 0,0 0-3 0,0 0-5 16,0 0 4-16,0 0 5 0,-27 15 10 0,27 4 4 16,0 8 9-16,0 4 1 0,0 5-5 15,-1 5 3-15,0 4-10 0,-1 3-3 0,-3 5-3 16,2 5-3-16,-5 3 0 0,3-1-1 15,-3 5-3-15,-1-3-4 0,0 2 0 0,-2-2 0 0,2 0-1 16,-1-1 3-16,-1-3-5 0,2-2-3 16,0-2-4-16,0-1-15 0,2-3-8 0,0-3-15 15,0-3-18-15,4-2-18 0,2-3-19 0,0-1-27 16,1-3-38-16,0-4-76 0,2-4-106 16,5-3-181-16,-4-7-210 0,0-7 71 0</inkml:trace>
  <inkml:trace contextRef="#ctx0" brushRef="#br0" timeOffset="5606.28">10935 4108 0 0,'0'0'0'0,"0"0"0"15,0 0 0-15,0 0 0 0,0 0 0 0,0 0 0 16,0 0 0-16,0 0 0 0,0 0 0 16,0 0 0-16,0 0 0 0,0 0 0 0,0 0 0 15,26-46 0-15,-24 43 0 0,2-1 0 0,-2 2 0 16,0-1 0-16,-1 1 0 0,-1 0 0 0,1 2 0 16,-1 0 0-16,0 0 53 0,0 0 160 0,0 0-17 15,0 0-27-15,0 0-15 0,0 0-14 0,0 0-21 16,0 0-26-16,0 0-26 0,0 0-24 15,0 0-18-15,2 0-13 0,-2 0-6 0,0 0-2 16,1 0-1-16,-1 0 1 0,0 0 3 0,0 0 3 16,0 0 8-16,0 0 7 0,0 0 9 0,0 0 11 15,0 0 12-15,0 0 7 0,0 0 6 16,0 0-1-16,0 0-7 0,0 0-11 0,0 0-12 16,0 0-16-16,0 0-11 0,0 0-6 0,0 0-8 15,0 0-3-15,0 0-3 0,0 0-5 16,0 0 0-16,0 0-1 0,0 0 0 0,0 0 1 15,0 0 5-15,0 0 2 0,0 0 5 0,0 0 3 16,0 0 0-16,0 0 0 0,0 0 1 0,0 0-1 16,0 0-1-16,0 0-1 0,0 0-1 15,0 0-3-15,0 0-11 0,0 0-18 0,0 0-30 16,0 0-27-16,0 0-35 0,0 0-52 0,0 0-108 16,-3 0-178-16,1 0-89 0,0 0 552 0</inkml:trace>
  <inkml:trace contextRef="#ctx0" brushRef="#br0" timeOffset="6354.3357">10824 3999 0 0,'0'0'0'0,"0"0"0"0,0 0 31 0,0 0 202 15,0 0-34-15,0 0-25 0,0 0-1 16,0 0-9-16,0 0 19 0,0 0 3 0,0 0-13 16,0 0-17-16,0 0-41 0,0 0-33 0,31-60-32 15,-29 60-25-15,-1 4 0 0,5 3 17 16,0 6 20-16,2 3 13 0,3 5 3 0,0 6-8 16,0 7-12-16,1 5-7 0,1 4-15 0,-2 6-9 15,1 4-6-15,-2 4-7 0,-1 2-2 0,1 2-1 16,-4 2-2-16,2 4-1 0,-2-3 0 15,2-1 1-15,-2-2-1 0,1-4 1 0,1-7-3 16,0-4-2-16,1-4 0 0,-2-3-1 0,5-4 0 16,-5-5-1-16,2-5 2 0,-1-4-3 0,1-4 1 15,-1-6 3-15,1-3-2 0,-3-5 4 0,1 0 7 16,-1-3 13-16,1-3 16 0,0-7 11 0,4-7 1 16,2-10-11-16,1-11-13 0,4-10-15 15,1-10-3-15,-2-7-1 0,1-8-1 0,-1-5 5 16,-2-5-7-16,-1-1 1 0,1-2 0 0,-4 5 8 15,3 3 26-15,-1 5-1 0,1 4-7 16,3 1-13-16,5 3-24 0,-1 5-1 0,1 6 0 16,1 9 3-16,-1 10-6 0,-3 5-4 0,1 7-4 15,1 6-8-15,-1 6-5 0,1 4-23 0,1 7-35 16,0 0-49-16,-1 10-83 0,0 6-150 16,-1 6-211-16,-5-4-314 0,-6-5 135 0</inkml:trace>
  <inkml:trace contextRef="#ctx0" brushRef="#br0" timeOffset="6603.1655">11895 4460 3251 0,'0'0'-6'0,"0"0"10"0,0 0 0 16,0 0-6-16,0 0-22 0,0 0-43 0,0 0-66 15,0 0-55-15,0 0-14 0,0 0-11 0,0 0-28 16,0 0-112-16,0 0-137 0,0 0-177 16,-35 6-6-16</inkml:trace>
  <inkml:trace contextRef="#ctx0" brushRef="#br0" timeOffset="7201.409">12552 4050 1968 0,'0'0'315'0,"0"0"-281"0,0 0 5 0,0 0 22 15,0 0 11-15,0 0 6 0,-44 145-3 16,36-90-19-16,-2 9-13 0,0 6-10 0,0 5-9 16,0 4-8-16,-1 3-5 0,-1 1 0 0,1-2-4 15,1-4 1-15,2-7-3 0,1-8-4 0,0-10 4 16,5-11-3-16,-1-10 2 0,0-7 2 0,1-8 2 16,1-5 4-16,-2-4 20 0,2-5 20 0,0-2 10 15,-2 0 5-15,1-7-18 0,-5-8-22 16,2-6-22-16,-3-13-16 0,3-11-9 0,0-11-3 15,4-11 1-15,1-8 2 0,0-8 3 0,1-5 1 16,3-6 0-16,2-2 6 0,-1 0 4 0,1 3 4 16,4 3 3-16,0 5-1 0,6 5-2 15,3 5 0-15,5 5 0 0,3 8-1 0,3 8-1 16,4 8-1-16,1 7 0 0,2 8 0 0,4 6 0 16,-3 6-1-16,2 7 0 0,3 6-1 15,-3 6-3-15,-1 0 1 0,0 10-4 0,-3 4 2 16,-4 5 2-16,-3 3-1 0,-9 4 3 0,-3 2 2 15,-6 3 0-15,-8-1 0 0,-3 7 0 0,-3 1-1 16,-14 5 3-16,-5 5-3 0,-9 5-4 16,-8 4-22-16,-10 6-41 0,-4 3-84 0,-3 4-156 15,-3 3-255-15,13-18-465 0,16-19 349 0</inkml:trace>
  <inkml:trace contextRef="#ctx0" brushRef="#br0" timeOffset="7617.9211">10542 6257 3104 0,'0'0'-26'0,"0"0"-4"16,0 0 3-16,0 0 6 0,0 0 8 0,0 0 10 15,0 0-3-15,153-97-4 0,-106 84-2 0,3 0-2 16,5-3 5-16,6 1 8 0,4-2 2 0,6-1 1 16,4 0 4-16,3-2 1 0,5-1 0 15,2-2 4-15,6-1-1 0,0 0-1 0,3-3-1 16,0 4-6-16,3-3 0 0,-1 2 1 0,4 1 0 15,-4 0 3-15,1 1 5 0,-3 2-1 16,0 2-1-16,-3 1 5 0,-3 1-9 0,-1 2 0 16,-4 2-3-16,-5 3-3 0,-4 2 3 0,-7 3-1 15,-5 0-1-15,-7 4-1 0,-4 0-2 0,-10 0-14 16,-6 6-21-16,-9 2-36 0,-6 2-64 0,-9 3-85 16,-7 3-121-16,-4 3-172 0,-7-2-245 0,-1-5-191 0</inkml:trace>
  <inkml:trace contextRef="#ctx0" brushRef="#br0" timeOffset="8006.4622">11556 6813 2369 0,'0'0'48'0,"0"0"2"16,0 0 8-16,0 0-5 0,0 0-31 0,0 0-25 16,0 0-23-16,0 0-4 0,0 0 14 0,0 0 14 15,0 0 8-15,0 0 3 0,-25 148-3 16,29-102-1-16,-2 4-2 0,1 2-1 0,-3-1-2 16,1 2-3-16,-1 0-20 0,0-1-60 0,0 0-102 15,-3-2-158-15,-3-7-219 0,3-12-170 16,-1-11 109-16</inkml:trace>
  <inkml:trace contextRef="#ctx0" brushRef="#br0" timeOffset="8170.7716">11438 6548 2776 0,'0'0'-49'0,"0"0"-16"0,0 0-6 0,0 0-9 15,0 0-70-15,0 0-127 0,0 0-152 16,0 0-177-16,0 0-73 0,0 0 309 0</inkml:trace>
  <inkml:trace contextRef="#ctx0" brushRef="#br0" timeOffset="8534.2059">11913 6960 1342 0,'0'0'688'0,"0"0"-695"15,0 0 3-15,0 0 14 0,0 0-3 0,-30 144-3 16,30-114-3-16,0-1-4 0,0-4-4 0,5-1-11 16,2-3-10-16,0-2-8 0,2-5-2 0,-3-1 2 15,2-6 4-15,-5 0 6 0,1-5 4 0,0-1 14 16,-4-1 34-16,1 0 34 0,1-3 20 0,1-7-3 15,1-5-24-15,2-7-31 0,3-10-20 16,3-5-16-16,2-7-16 0,1-4-19 16,0-1-13-16,3 2 2 0,-1 3 18 0,1 5 25 0,1 5 20 15,-3 11 10-15,1 5-1 0,0 7-2 0,-1 5-5 16,-1 3-1-16,1 3-2 0,-2 2 4 16,2 6 0-16,-1 4 2 0,1 5 3 0,-2 3-2 15,-3 6 1-15,3 3 2 0,-4 3-1 16,-2 0-16-16,0 1-50 0,-3 2-78 0,-1 1-130 0,-2-1-158 15,0-9-147-15,0-6 58 0</inkml:trace>
  <inkml:trace contextRef="#ctx0" brushRef="#br0" timeOffset="8810.1108">12760 6767 2730 0,'0'0'11'16,"0"0"-4"-16,0 0-4 0,0 0-10 0,0 0-12 15,0 0-12-15,0 0-3 0,0 0 1 0,0 0 10 16,0 0 10-16,0 0 6 0,0 0 4 16,-113 151-1-16,98-112 1 0,1-1 0 0,2-1 0 15,2-2 0-15,0-1 1 0,1-3 1 0,4-2 0 16,0-1 0-16,4-2 0 0,1-2-2 0,0-2-4 15,5-4-18-15,4-2-39 0,3-3-74 16,2-3-122-16,6-3-180 0,-7-4-277 0,-2-2-188 16</inkml:trace>
  <inkml:trace contextRef="#ctx0" brushRef="#br0" timeOffset="10421.1373">12958 6967 2860 0,'0'0'-13'15,"0"0"-50"-15,0 0-13 0,0 0-2 0,0 0-7 16,0 0 16-16,0 0-11 0,0 0-35 0,0 0-20 16,0 0-27-16,142-16-6 0,-111 3 26 15,-2-2 45-15,-3-2 51 0,-4 0 39 0,-2-2 34 16,-2 1 29-16,-5 0 37 0,0-1 31 0,-5 2 14 15,0 1 4-15,0 1-8 0,-6 0-11 0,0 2-8 16,-2 3-12-16,0 1-15 0,-2 0-15 16,-5 2-19-16,-2 2-15 0,-3 1-4 0,-1 2-7 15,1 1-2-15,-5 1 2 0,1 4-9 0,-2 7-9 16,-1 4-6-16,-2 4-8 0,0 5-2 16,-1 4 1-16,1 3 1 0,1 4-1 0,4-1 2 15,-2 6 0-15,5-2-2 0,1-2 3 0,2 1-2 16,2-3 1-16,1-3-1 0,5-6-3 15,2-3-1-15,0-4-1 0,0-2 0 0,4-3-3 0,1-3 0 16,1-2-1-16,-1-2-7 0,4-2-3 0,-3-3-2 16,3-1 1-16,-1 0 8 0,3-7 8 15,1-5 4-15,1-2 5 0,1-5 0 0,3-4 0 16,0-3-2-16,3-3-2 0,-4-2-3 16,4-2 0-16,-4 2-1 0,1 2-2 0,0 2 1 15,0 4-4-15,-1 2 0 0,2 7 3 0,1 3 0 16,0 2 2-16,3 4 1 0,0 1 0 0,-1 4 1 15,3 0 1-15,-1 0-2 0,-4 4 0 0,-2 5 1 16,1 0-5-16,-4 1-4 0,1 1-3 16,-4 2-1-16,-1-2 4 0,0 3 7 0,-1-1 4 15,-2 0 3-15,0-2 3 0,3-1-1 0,-1-1 0 16,0-1 0-16,2-3-1 0,-1-1 3 0,0-2 2 16,2-1 3-16,-1-1 3 0,5-1 2 15,-3-7 1-15,4-2 0 0,-3-6 0 0,5-2 1 16,-1-4-2-16,-1-3 0 0,-1-3-3 0,2 2-1 15,-5 2-3-15,3 4-1 0,-5 4-3 0,0 5-3 16,-2 4-3-16,-4 2-1 0,3 4 0 16,1 1-1-16,-3 0 1 0,1 5 2 0,2 3-1 0,1 2 5 15,-1 5 3-15,0 2-1 0,-1 4 5 16,-1 3-3-16,1 0-1 0,1 4 0 0,1-3-2 16,0-1-2-16,0-2-1 0,1-2 1 15,1-6-2-15,4-3 1 0,-2-4 0 0,2-4 0 0,-1-3 6 16,4-2 1-16,-1-7 5 15,3-7 2-15,1-6-1 0,0-6-2 0,5-5-3 16,-1-5-3-16,0-7-6 0,1-2-4 0,-3-6-8 0,3-1-12 16,-5-6-6-16,-1-4-5 0,-4 0 3 15,-3-1 10-15,-4-1 11 0,-1 4 11 0,-6 4 12 16,3 6 14-16,-6 8 14 0,0 11 19 0,0 9 8 16,0 9-1-16,0 7-13 0,-2 6-29 15,2 2-39-15,-2 1-21 0,2 10-5 0,-3 4 10 16,2 11 23-16,-2 5 9 0,-3 6 0 0,0 6 0 15,0 3 1-15,-4 3 0 0,1 2 2 0,-1 4-1 16,-1 0-1-16,0 1 0 0,-1 4-2 16,-1-3 1-16,1-2-1 0,5-2 0 0,1-5 0 15,3-3 1-15,3-6-2 0,0-5 1 0,3-6 2 16,6-5-2-16,1-2 0 0,0-5 1 0,2-3-5 16,-2-4 4-16,2-3 1 0,1-3 1 15,-1-3 4-15,1-2 3 0,-2-5 1 0,3-7 4 0,1-3 3 16,-3-5-4-16,3-3-1 0,-2-4 0 15,-1-2-9-15,-1-1 7 0,0 3-5 16,1 4 0-16,-3 4 3 0,-1 3-4 0,1 8 0 16,-3 0-3-16,0 4 0 0,-2 2-4 0,2 2-3 0,1 2-2 15,-3 0-5-15,4 0 4 0,0 5 3 16,-2 2 1-16,2 4 6 0,0 1-2 0,-2 2 1 16,0 3 0-16,2 1 1 0,-5 1-1 0,4 2 0 15,-4-1-1-15,4 0-3 0,-3-3 4 16,5-2 0-16,-2-4 0 0,0 0 9 0,1-2-5 15,3-2 1-15,-1-2 1 0,6 1-4 0,-4-4 3 16,7-2 3-16,-2 0 2 0,2-4 0 16,2-5 2-16,0-1 2 0,-2-4-2 0,-1-2 4 15,1-3-4-15,-1 0-1 0,-4-3 0 0,1-1-2 16,-2 1 2-16,-3 3 1 0,1-1-1 0,-1 1-3 16,-1 0-1-16,0-1 0 0,1 2-4 15,-1 0 4-15,0 1-5 0,-2 3-2 0,2 3 1 16,0 2-8-16,-3 2 7 0,-1 2-1 0,0 3 1 15,-4 0 2-15,0 2-2 0,-1 0-1 0,0 0-2 16,0 0 2-16,0 0-5 0,0 0-3 0,0 0-5 16,0 0-9-16,0 2 3 0,0 3 3 0,0 1 6 15,1 3 7-15,0 1 3 0,2 4-1 16,3 1 1-16,-1 1 6 0,3 0-5 0,1 1 1 16,2 0 1-16,4-2-8 0,-1 0 6 0,5-1-1 15,-1 0-2-15,3-3 4 0,1 0-1 0,-1-3-1 16,6-1 2-16,-3-2 1 0,3-4-1 15,-1-1 1-15,3 0 0 0,1-8-4 0,0-3 5 16,1-3 0-16,0-4 1 0,2-4 0 0,2-2-2 16,-3-3 0-16,0-1 0 0,-2-5 2 15,1 0-1-15,-3-3 1 0,-3 2 1 0,-1 2-1 16,-4 3 5-16,-5 3 2 0,-5 5 4 0,-2 5 6 16,-5 2-6-16,-2 1-2 0,-1 3-4 15,0 2-4-15,-2 0-5 0,-7 3-10 0,-2 2-6 16,-4 3-7-16,-5 0 3 0,-3 5 2 0,-1 8 6 0,-1 3 8 15,-3 4 2-15,-1 3 4 0,1 5 1 16,5 1-6-16,0 2 3 0,2-2-2 16,5 0 0-16,2 0-1 0,5-4 0 0,3-1 0 0,5-3-2 15,1-2 4-15,1-2-3 0,8-1-1 16,1-3 4-16,7 0-4 0,-3-2 3 0,6-2 1 16,1-1 1-16,1-2 3 0,6-3-1 0,2-2 2 15,1-1-1-15,1 0 3 0,6-5-2 0,-4-4-3 16,3 0-2-16,-3-2-8 0,2-5-5 15,-3-2-20-15,-1-3-42 0,2-2-79 0,-3-5-145 16,-4-1-257-16,-7 5-338 0,-6 10 61 0</inkml:trace>
  <inkml:trace contextRef="#ctx0" brushRef="#br0" timeOffset="10657.0748">14101 6460 3017 0,'0'0'83'0,"0"0"-71"0,0 0-3 0,0 0-13 16,0 0-34-16,0 0-15 0,0 0 5 0,0 0 9 16,0 0 30-16,0 0 8 0,0 0-12 0,129-45-21 15,-58 25-34-15,7-2-47 0,4-1-56 0,2-1-66 16,-1 1-53-16,-1 0-23 0,-4 2-2 15,-3 3-6-15,-4 3-60 0,-20 5-39 0,-19 3 169 0</inkml:trace>
  <inkml:trace contextRef="#ctx0" brushRef="#br0" timeOffset="11727.3356">11081 8932 2552 0,'0'0'45'0,"0"0"-1"0,0 0-2 16,0 0-19-16,0 0-22 0,0 0-20 0,0 0-17 15,0 0 3-15,0 0 11 0,0 0 16 0,0 0 15 16,0 0 1-16,0 0 0 0,-1 160 2 16,1-110-1-16,0 3-1 0,-1 4-2 0,-3 2-1 15,2-1 0-15,-4 1 0 0,2-4 0 0,1-3-4 16,1-7-1-16,-1-6-1 0,2-5-1 0,0-5 4 16,-1-3 0-16,2-5 2 0,0-2-3 15,0-3 4-15,0-1-5 0,0-5-2 0,0-2 4 16,0-3-7-16,2-2 6 0,-1-3 5 15,-1 0 9-15,1 0 18 0,1 0 7 0,0-8 5 16,0-3-8-16,2-7-11 0,1-10-13 0,2-5-8 16,-1-7 0-16,2-6-8 0,0-1 2 0,1-3-1 15,1-2-2-15,1 5 4 0,4 1-3 0,-3 5 2 16,5 7-1-16,-1 4-2 0,1 7-1 16,0 5-4-16,5 4 3 0,-3 5-4 0,1 5 1 15,6 3 0-15,-1 1 0 0,2 6 2 0,0 5 4 16,0 6 0-16,1 4 1 0,-4 3 0 0,-2 4-1 15,-1 2 1-15,-3 0 2 0,-2 4-1 16,-3-1 1-16,0 2 2 0,-3-1-4 0,-1 2 3 16,0 1-2-16,-1 1-2 0,-2 0-5 0,0 0-21 15,0 0-25-15,1 0-35 0,-2-2-54 0,0-3-93 16,4-3-117-16,0-5-142 0,-1-8-194 16,-3-7-164-16</inkml:trace>
  <inkml:trace contextRef="#ctx0" brushRef="#br0" timeOffset="12083.5155">12048 9398 2935 0,'0'0'11'0,"0"0"-7"0,0 0-13 15,0 0-15-15,0 0-11 0,0 0 7 0,0 0 5 16,0 0 10-16,0 0 9 0,-34 130-4 0,33-93 5 15,0 1 1-15,-1-1 1 0,2 2 2 16,0-5 1-16,0-3-2 0,0-2 0 0,4-9-4 16,0-3-3-16,6-6-2 0,-1-3 1 0,2-4-3 15,5-2 0-15,0-2 2 0,5-5-2 16,0-8 5-16,2-4 1 0,-1-5 2 0,1-7-1 16,-3-3-5-16,-2-4-1 0,-3-5-1 0,-2 0 1 15,-6-5 0-15,-2-2 2 0,-3 3 5 0,-2 0 4 16,-8 6 17-16,-3 7 11 0,-9 8 11 15,-2 5-3-15,-8 7-14 0,-1 7-18 0,-7 5-17 0,-2 0-2 16,0 11-8-16,-1 5 3 0,4 3-2 0,1 3-13 16,3 1-23-16,5 2-69 0,0 1-120 15,7-1-169-15,7-7-259 0,6-5-493 0</inkml:trace>
  <inkml:trace contextRef="#ctx0" brushRef="#br0" timeOffset="12706.7537">13365 8854 1756 0,'0'0'477'0,"0"0"-473"15,0 0-3-15,0 0 0 0,0 0-5 0,124-19-1 16,-113 27-5-16,0 3-5 0,-5 2 2 0,-3 6 12 15,-3 3 15-15,-3 7 22 0,-5 5 17 16,-8 6 12-16,0 6 6 0,-5 7-6 0,-3 2-9 0,0 2-15 16,0 2-13-16,-1-4-8 0,4-7-5 15,2-4-1-15,6-11-7 0,3-5-1 16,1-9-4-16,5-5-2 0,1-4 2 0,2-5 4 0,1-3 4 16,0-2 14-16,0 0 9 0,0-10-2 0,6-6-5 15,0-9-18-15,5-11-22 0,3-8-8 16,0-4-5-16,2-6 2 0,-1-3 11 0,2-3-3 15,-1 0 4-15,-1 2 0 0,4 6 0 0,-2 8 10 16,-2 11 6-16,-2 8 4 0,4 10-2 16,-1 7-2-16,0 7-2 0,5 1-1 0,0 11 5 15,3 7 2-15,-1 8 0 0,-2 7 5 0,-5 8-2 16,-1 6 5-16,-5 6 3 0,-4 8-1 0,-3 5 2 16,-3 4 0-16,-1 3 2 0,-6 6 0 0,-2 3-1 15,-2 4-1-15,2 3-5 0,2 5 0 16,2-4-6-16,3-1-7 0,2-8-1 0,2-8-4 15,7-11-1-15,2-10 1 0,4-10 1 16,0-7 0-16,-1-9-5 0,3-5 3 0,-2-9-6 16,0-5-5-16,1-7 2 0,-1-4-9 0,4-12 1 0,-3-11-4 15,2-9-8-15,1-8-7 0,-4-10-9 16,0-4-6-16,-5-3-1 0,-5-4 10 0,-5 1 14 16,-2 2 23-16,-9 4 27 0,-7 7 24 0,-7 7 17 15,-6 5 1-15,-4 7-6 0,-5 7-3 16,-5 4-8-16,-4 7-1 0,-2 5-4 0,-2 3-11 15,3 4-8-15,3 2-8 0,4 0-5 0,9 0-6 16,4 5-5-16,6-2-13 0,7 1-17 0,6-1-26 16,4-1-68-16,7 0-84 0,6-2-110 15,9 0-199-15,1-5-312 0,-5 2 71 0</inkml:trace>
  <inkml:trace contextRef="#ctx0" brushRef="#br0" timeOffset="14338.7429">15545 8663 2625 0,'0'0'26'0,"0"0"-14"0,0 0 6 16,0 0 0-16,0 0-15 0,0 0 0 15,-122-56-5-15,106 56-6 0,-3 4 11 0,-2 5-2 16,-1 6 5-16,-4 4 3 0,-3 8 9 0,1 4 5 16,0 6 11-16,-5 3 8 0,2 8-4 15,0 0 0-15,4 2-9 0,-1 4-7 0,1 0-5 16,6 3-7-16,3-1-8 0,5-2-4 0,4-4-1 16,6-6 1-16,3-8 1 0,2-4-2 15,8-9-3-15,3-3-1 0,5-3-1 0,7-7 0 16,1-3 2-16,4-5-2 0,7-2 0 0,-1-9 1 15,5-8-5-15,5-7-4 0,-2-6-1 0,5-9-1 16,3-5 3-16,-3-7 3 0,2-5-4 0,0-8-4 16,-3-5-4-16,-1-4-3 0,-1-6 0 0,-3-3 7 15,-3 1 5-15,-2 0 10 0,-7 1 10 16,-3 6 10-16,-5 3 12 0,-5 8 19 0,-5 10 18 16,-4 13 12-16,-5 12 7 0,0 11-10 0,-4 10-14 15,0 4-23-15,0 3-25 0,-3 1-24 16,0 8-9-16,-4 7 2 0,-3 11 7 0,-3 8 12 0,0 11 2 15,-5 4 0-15,0 4 1 0,3 4 0 16,-1 2-2-16,1 1 2 0,-1 1-4 0,-2 1 2 16,3 1 1-16,-3 0 0 0,6-5 3 0,0-3-2 15,3-6-2-15,3-7-1 0,6-6-4 16,0-7 3-16,5-4 2 0,4-5 0 0,4-3 0 16,0-2-4-16,7-5-1 0,-1-4-1 0,4-6 0 15,3-1-5-15,-1-6-1 0,4-11 1 16,1-5-1-16,1-7 6 0,0-7 1 0,1-4 2 15,1-2 3-15,-6 2 0 0,0-1 4 0,-5 6-1 16,-2 1 2-16,-2 7-1 0,-3 4-2 0,0 4-3 16,-2 7-2-16,-3 2 2 0,-1 4 0 0,-1 3-1 15,-4 3 0-15,3 0-5 0,-4 1 1 16,-1 5 1-16,2 3 4 0,-2 3 6 0,-1 3-3 16,-1 3 3-16,0 3-5 0,0 3 4 0,0 0-1 15,3 2 0-15,2 0 0 0,-1-1-4 0,5-1-2 16,1-2 0-16,6-2 2 0,-1-5 0 0,6-3-1 15,4-4 0-15,-1-3-7 0,4-5 3 16,2-2 1-16,2-9-3 0,2-3 6 0,3-4-7 16,-3-5-6-16,3-3-2 0,-3-2-4 0,3-6 3 15,-3-3 0-15,-3-2 3 0,-1-4 0 0,-1 1 5 16,-8 1 7-16,-1 5 6 0,-8 2 13 16,-2 11 11-16,-5 5 12 0,-5 5 4 0,0 3-2 15,-6 7-11-15,-3 0-17 0,-2 3-13 0,-7 3-9 16,-3 6-4-16,-3 6 4 0,-5 6 5 15,0 4 6-15,2 5 0 0,-1 0-1 0,1 3-2 16,6 2-1-16,-1 1 2 0,3 1-1 0,5-1 1 16,1 1 0-16,5-5-3 0,3-2-1 0,4-2 0 15,1-4-1-15,6-1-1 0,5-4-4 0,3-4-2 16,6-4-4-16,1-4 5 0,6-5 3 16,2-2 4-16,2-3-2 0,2-8 1 0,2-2 1 15,2-5-1-15,0-1 9 0,-2-2-3 0,-1-2-1 16,-1 1 2-16,-2-2-4 0,-2-1 6 15,-2-4-1-15,2-1 3 0,-2-1 0 0,-4-1-6 16,4 3 0-16,-4 1-2 0,-1 3-1 0,2 5 3 16,-1 2-1-16,1 5-3 0,2 1 2 0,-2 5-1 15,-3 2 2-15,3 5 0 0,-2 0 1 0,-1 3-2 16,-4 4 0-16,1 1 0 0,-2 2 0 16,-2 1 1-16,-3-1-2 0,-2-1 0 0,0 1-4 15,-6-2 5-15,1-1 1 0,-3-1 2 0,0 1 3 16,-1-5-3-16,0 4-1 0,0-3 0 0,0 0-2 15,0-1 4-15,0 1 0 0,0 0 1 16,0-1-6-16,0 1 1 0,0-2 2 0,0 1 0 16,0 1 4-16,0 2-4 0,-1 1-1 0,0 3-1 15,-3 0-2-15,3 4 4 0,-1-1 1 16,-1 4 0-16,-3-1-2 0,3 2 0 0,-4 2 2 16,3 0-1-16,-3 1 9 0,-2-1-9 0,2 1 0 15,1 0-3-15,-1-1-1 0,2-3 7 16,-3 1 1-16,1-1 2 0,4-2-4 0,-2-2 0 15,2-3-1-15,1-2-2 0,1-2 8 0,0-3-7 16,1 0 0-16,0-1 2 0,0-1 2 0,0 0 12 16,0 0 9-16,0-3 2 0,2-2-2 0,0-6-11 15,4-5-8-15,2-6-7 0,4-6-1 0,2-4 0 16,3-3-2-16,0-3-1 0,4-1-3 0,-1 0 2 16,4 0 5-16,-1 6-1 0,-1 2-3 15,4 5-1-15,-4 2-2 0,1 5-1 0,4 2 5 16,-3 3-4-16,3 3-2 0,-4 5 2 0,-2 4-3 15,1 2 5-15,-4 0 1 0,2 6 1 16,-4 3 6-16,-2 3-5 0,-4 4 2 0,1 2 3 16,-4 1 1-16,-4 6 5 0,1 3 2 0,-2 1-3 15,-2 5-4-15,1 0 1 0,-1 1-1 0,1 0 2 16,1-2 1-16,1-3-5 0,5-3-3 0,0-6-1 16,2-3-1-16,2-4 4 0,4-5-2 15,1-2 1-15,3-6-3 0,2-1 2 0,5-6 1 16,2-8 0-16,3-7-1 0,5-5-9 15,2-5-11-15,2-6-11 0,-3-3-5 0,-1-4 5 16,-1-3 1-16,-3-4 2 0,-3-3-7 0,0-2-7 0,-4-3-2 16,0-1 6-16,-4-3 16 0,-3-1 11 15,-3-1 11-15,-3 1 10 0,-7 3 25 0,-1 7 35 16,-5 9 32-16,0 13 20 0,-6 10-5 16,1 11-28-16,1 7-34 0,1 4-36 0,0 5-18 15,-2 12-12-15,-4 11 2 0,1 11 8 0,-5 9 1 16,-1 10 6-16,-1 7 0 0,0 4 0 15,1 2-1-15,-2 4-1 0,0 0 1 0,3 2 0 0,-1-1 3 16,4-5-1-16,2-6-3 0,5-8-3 16,3-5-5-16,0-7-3 0,5-5-9 0,4-4-17 15,4-5-27-15,2-6-38 0,1-5-55 0,3-7-133 16,-4-5-302-16,-4-5-952 0</inkml:trace>
  <inkml:trace contextRef="#ctx0" brushRef="#br0" timeOffset="14499.2235">18437 8764 3045 0,'0'0'33'0,"0"0"-38"16,0 0-19-16,0 0-22 0,0 0-26 0,0 0-48 16,0 0-117-16,146-71-241 0,-107 57-377 15,-15 4-386-15</inkml:trace>
  <inkml:trace contextRef="#ctx0" brushRef="#br0" timeOffset="15090.953">16687 8377 2706 0,'0'0'49'15,"0"0"14"-15,0 0 5 0,0 0-13 0,0 0-20 16,0 0-16-16,0 0-18 0,0 0-21 0,0 0-30 16,0 0-51-16,0 0-74 0,0 0-73 0,0 0-122 15,0 0-213-15,-89-9-366 0,82 23 449 0</inkml:trace>
  <inkml:trace contextRef="#ctx0" brushRef="#br0" timeOffset="17271.3215">19884 8487 2354 0,'0'0'30'0,"0"0"-5"0,0 0-1 0,0 0-2 0,0 0-4 16,0 0-8-16,0 0-11 0,0 0-5 16,0 0 1-16,0 0 4 0,0 0 11 0,0 0 9 15,0 0 11-15,-92-2 7 0,78 9-3 16,3-4-3-16,5 1-10 0,0 0-10 0,3-1-8 15,3 2-7-15,0 1-3 0,6 1-2 0,4 0 5 16,4 4 0-16,6-1 4 0,7 2 3 0,4 0-1 16,4 1 1-16,5 2 0 0,4 0 0 0,1 1 0 15,-2 1-2-15,1 2-4 0,-3 0-3 0,-3 2-1 16,-3-1-2-16,-5 0 3 0,-6-1 1 16,-4-1-1-16,-7 0 0 0,-5 0-1 0,-8-2 2 15,0 1 6-15,-11 1 5 0,-8 3 4 16,-9 1 0-16,-4 2 2 0,-5-3-4 0,-6 1 4 15,1-4 1-15,1 0-5 0,-1-4 5 0,2-4-4 16,4 0 0-16,5-3 1 0,1-2-5 0,6-3 0 16,4-2-2-16,7 0-3 0,1-2-7 0,5-2-8 15,6-2-25-15,1 0-25 0,6-2-13 16,9-3-15-16,5-2-5 0,6-3-4 0,9-1-16 16,3-1-14-16,5-2-11 0,4-2-11 0,4 0 9 15,3-1 19-15,1 0 31 0,3 0 34 0,-1-1 25 16,-2 1 13-16,-2 0 10 0,1 0 9 15,-2-1 2-15,-3 0 7 0,-3 0 10 0,-4-1 17 16,-3 4 24-16,-7 0 25 0,-3 2 19 0,-7 4 2 16,-5 0 10-16,-7 4 9 0,-8 1 17 0,-2 4-3 15,-1 3-33-15,-10 1-37 0,-7 2-48 16,-4 0-24-16,-8 5 2 0,0 7 3 0,-5 2 5 16,0 4 4-16,2 3-1 0,-3 2-4 0,3 4-3 15,2 2-2-15,1 0-4 0,2 2 4 0,5-4-1 16,5-3-3-16,5 0 2 0,3-3-3 15,5-1-3-15,0-3 1 0,4 0-4 0,1-2-3 16,0-1-3-16,1-3-3 0,9-1-2 0,-1-2 6 16,2-3 7-16,5-1 3 0,0-3 12 0,4-1 2 15,4-1 3-15,1-7 4 0,2-4-3 16,3-2 1-16,1-5-4 0,2-4-1 0,0-2-3 16,-1-4 1-16,3-3 0 0,0-1-2 15,-1-2 1-15,-2 3 3 0,-2 4 9 0,-3 5 10 0,1 6 4 16,-4 5-1-16,3 3-6 0,-4 5-11 15,3 4-7-15,-3 0 1 0,-2 6-1 0,-2 3-2 16,0 5 2-16,-6 2-4 0,0 2 1 0,-3 1 4 16,-3 1 3-16,0 3 4 0,-4-2 4 0,1 0 0 15,-3-1 1-15,2 0 1 0,-1 0-4 16,0-2-3-16,3-2-1 0,-1-3-5 0,5 0 2 0,0-4 4 16,0-1-1-16,1-2 7 0,1-3 4 15,0-3 4-15,-1 0 9 0,3-4 2 16,2-4 0-16,-1-3-3 0,0-3-5 0,2-1-5 15,1-5-4-15,-2-4-5 0,2 0-9 0,-1-2 0 0,-1-2-1 16,-2 0 0-16,2-1 4 0,-3 1 0 16,-2 3 1-16,0 3 1 0,-1 3 1 0,-3 4-3 15,1 5 0-15,-4 3-2 0,1 3-6 0,-1 3-3 16,-2 1-6-16,3 0-4 0,-1 1 6 16,0 4-3-16,-2 3 3 0,2 3 3 0,0 1 2 15,-1 2 2-15,-1 3 0 0,-1 2 3 16,2 1-6-16,3 1 6 0,-1-1 0 0,5-1-3 15,1-3 7-15,0-1-5 0,3-6 1 0,3 0 2 16,-1-2-2-16,3-2 2 0,3-2 0 0,1-3 3 16,5 0 0-16,-2-3 0 0,3-3 0 0,2-3-5 15,0-3 8-15,1-2-6 0,-1-3 2 0,1-2 1 16,0 0-9-16,0-1 7 0,-1-3 5 0,1-3-2 16,-2 1 0-16,0 0-1 0,-2 0-2 15,-3 4-1-15,-3 2 5 0,-1 2-8 0,0 5 0 16,-3 2-2-16,-1 4-7 0,0 2 2 0,-3 3-3 15,2 1 1-15,-3 0-2 0,-1 2 1 0,-2 4-1 16,1 1 1-16,-4 1 7 0,2 1-3 16,0 1 1-16,1 1 2 0,0-2-2 0,1 2 3 15,3-2 3-15,1-2 0 0,5-1 4 0,3-1-3 16,4-2 0-16,5-2-1 0,0-1 1 0,2 0-2 16,5-6-4-16,-5-2-1 0,2 0-7 15,-3-2 4-15,-3-1 1 0,-4 0 4 0,-6 1 6 16,0 2-2-16,-8 1 5 0,-2 4 6 0,-7-1 9 15,-2 3-1-15,-2-1-6 0,-8 1-17 16,-3 1-17-16,-5 0 4 0,-4 3 7 0,-4 6 9 16,-3 4 14-16,1 3-2 0,1 5-3 0,-1 1-4 15,3 4-4-15,-1 1-3 0,6 0 1 0,0 0-2 16,7 0-3-16,1-2 0 0,4-2-3 0,6-3-2 16,2-4 3-16,2-2-2 0,7-1-1 15,4-4 2-15,3-1 0 0,3-2 0 0,5-4 4 16,0-2-8-16,6 0-3 0,6-7-11 0,-1-2-8 15,4-2-4-15,1-2 5 0,1-3 8 16,-2 1 9-16,0-3 12 0,-3 1-1 0,3-1 6 16,-2-1 2-16,-2-1 1 0,-2 0 1 15,2-1 1-15,-3 0-2 0,-1 1-1 0,-3-1 3 0,-3 1-2 16,1 0 0-16,-6 3 2 0,0-1-4 16,-5 2 4-16,0 2 5 0,-3 1 8 0,-1 3 5 15,-3 2-1-15,-3 3-5 0,2 0-9 0,-5 3-2 16,1 1-1-16,-3 1 5 0,0 0 8 0,0 0 1 15,0 0 7-15,0-2-3 0,-3 1-10 0,1-1-7 16,-5 0-9-16,2-2-3 0,-3 2 1 16,-2-2 3-16,-1 1 1 0,2 0 4 0,-1 1 1 15,1 0-3-15,1 1 0 0,3-2 0 0,-2 2-3 16,2-1 4-16,-1 0-2 0,4 1 1 0,-3 1 0 16,2-1-2-16,1-2 4 0,-4 2 1 15,2-2 3-15,1-1-3 0,-2 0 2 0,2-2 0 16,-2 0 2-16,3 1 2 0,1 1 0 0,-1 2 0 15,0-1 0-15,-1 1 1 0,2 2-1 0,1 0-2 16,-1 0-4-16,1 0-5 0,0 0-6 16,0 0-4-16,-2 0-3 0,0 0 3 0,0 3 3 15,-3 4 3-15,-3-1 3 0,3 2 0 0,-4 0 3 16,0-1 2-16,0-2 1 0,0 1-1 0,-1-1 0 16,4 1-2-16,-2 0-2 0,0 1 3 15,-2 2-2-15,5 2 0 0,-3 2 1 0,0 2-5 16,-1 1 2-16,5 1 0 0,-3 2 0 0,5 0 0 15,1 0 1-15,0 0-4 0,1 0 0 0,0-3 4 16,2-3-3-16,2 0 2 0,4-1-2 16,-1-2-1-16,3-1 2 0,0-3 1 0,1-2-2 15,2 0 2-15,4-3 0 0,3-1 2 0,4-2 1 16,3-8 1-16,4-1 2 0,1-5 0 0,0-4-1 16,5-1-2-16,-4-5-1 0,-1-2 1 15,0-3-5-15,-1-5 3 0,-3-4-4 0,0-3-4 16,-5-4 3-16,-3-3 1 0,-3-1 4 0,-6-2 4 15,-2-1 3-15,-5 0 2 0,-4 3 19 0,0 1 21 16,-1 7 21-16,-8 8 20 0,0 6-4 16,0 12-17-16,2 7-24 0,-3 5-31 0,1 5-25 15,-6 8-11-15,1 10-1 0,-6 12 2 0,-6 7 12 16,0 9 4-16,-3 7 2 0,0 7 5 16,3 4-2-16,0 7 0 0,3 2-2 0,-1 2-7 15,6 3-25-15,0-3-33 0,2 0-48 0,5-3-58 16,5-2-61-16,2-5-105 0,4-3-150 0,6-18-235 15,-2-17-380-15</inkml:trace>
  <inkml:trace contextRef="#ctx0" brushRef="#br0" timeOffset="17839.5342">23969 8353 1130 0,'0'0'156'15,"0"0"22"-15,0 0 36 0,0 0-36 0,0 0-46 16,-30-133-50-16,30 110-38 0,5 3-5 0,-1 0 21 16,1 3 30-16,-3 3 28 0,0 4 13 0,-1 3-11 15,-1 1-19-15,0 3-27 0,1 2-25 16,-1-1-19-16,0 2-21 0,0 0-11 0,0 0-11 16,0 0-4-16,1 0-1 0,2 0 1 0,-2 3 10 15,1 1 1-15,1 1 10 0,3 2 3 16,-2 1-1-16,4-3 1 0,-1 5-1 0,-1-2-2 15,4-1 1-15,-1 3 1 0,0-2-1 0,-1 1 1 16,1-2-2-16,-3 0-4 0,2-1 2 16,-1-1 2-16,-3-1 1 0,2 0 0 0,-2-2-1 15,-3 1-2-15,3-1 0 0,-3-1 5 0,-1-1-1 16,1 2-1-16,-1-2 5 0,0 0-2 0,0 0 5 16,0 0 0-16,0 0-1 0,0 0 5 15,0 0-9-15,0 0-1 0,0 0-1 0,0 0-5 16,0 0 5-16,0 0 0 0,0 0 2 0,0 0-3 15,0 0 0-15,0 0 1 0,0 0-3 0,0 0 4 16,0 0-7-16,0 0-3 0,0 0-8 0,0 0-19 16,0 0-23-16,0 0-17 0,1 0-27 15,1 5-41-15,0 1-83 0,3 1-138 0,-1 2-197 16,1-2-262-16,-3-1 76 0</inkml:trace>
  <inkml:trace contextRef="#ctx0" brushRef="#br0" timeOffset="19709.1104">24914 8282 2687 0,'0'0'3'0,"0"0"-8"16,0 0-37-16,0 0-9 0,0 0 2 0,0 0 12 15,0 0 38-15,0 0 8 0,-13 155 1 0,7-100 0 16,1 0-5-16,-2 5 2 0,2 3 0 16,-3-1 2-16,-2 0 3 0,1 0-4 15,-1-2-1-15,-2-2-2 0,2-6 2 0,1-3 1 0,0-8 0 16,4-8-4-16,0-11 0 0,5-5-3 0,0-7 0 15,0-4 5-15,0-4 5 0,0-2 13 16,0 0 20-16,1-2 2 0,3-9-16 0,-1-7-25 16,0-7-33-16,6-10-14 0,-1-5 2 0,1-6 8 15,2-4 6-15,-2-3 8 0,1-4-1 16,0-2 1-16,1-2 0 0,0 0-3 0,2 1 8 16,0 4 3-16,3 8 3 0,1 5 3 0,-1 8-4 15,3 8-5-15,0 7-7 0,-1 8-13 0,-1 6-9 16,1 4-4-16,-1 2 0 0,-1 8 6 15,1 4 9-15,1 4 12 0,-5 5 10 0,3 2 13 16,-5 3 5-16,-3 1 4 0,-4 1 2 0,-2 2 2 16,-2-2 4-16,-6 1 2 0,-6-2 2 0,-4 1-4 15,-3-2-2-15,-3 0 0 0,0-2-4 0,-1-3-1 16,0 0-4-16,2-3-2 0,2-3-4 16,3-4 1-16,4-4-1 0,4-2-1 0,3-3-1 15,4-2-10-15,1 0-27 0,0-2-45 0,4-4-52 16,4-4-37-16,1-3-11 0,6-2 26 0,-1 0 41 15,1 0 41-15,2 0 32 0,-1 1 17 0,-1 0 9 16,2 0 11-16,1 0 14 16,0 1 17-16,-1 1 14 0,4 1 8 0,-3 2 8 0,1 1 3 15,-2 1 4-15,-1 0 2 0,1 1 0 16,-3 1 0-16,0 0-5 0,-4 3-4 0,-1 0-4 16,-3-1-10-16,-4 3-8 0,1 0 7 0,-2 0 18 15,-1 0 17-15,0 0 9 0,0 0-9 0,-4 0-25 16,2 0-26-16,-3 0-16 0,-2 0-13 0,-2 0-5 15,-2 3 2-15,1-2 1 0,2 1 4 16,0-1-2-16,3 0-2 0,1 1-1 0,2-1-6 16,0 0-4-16,1 1-3 0,0 1-2 0,0 2 2 15,-2 1 3-15,1 1 0 0,1 1 2 0,0 0-1 16,0 2-5-16,1 0-2 0,0-1-1 16,0 2-2-16,0-1 7 0,0 1 4 0,0-2 5 15,0 0 2-15,2 1 0 0,-1 0-1 0,4-1-3 16,-1-1 2-16,0 1-2 0,2 0 2 0,3-3 1 15,0 1-1-15,1-4 8 0,2 1 0 16,0-4 6-16,2 0 3 0,1-1 2 0,0-5 0 16,2-3 0-16,1-1 0 0,-2-1 1 15,1-2 3-15,0 1 2 0,-3-2-5 0,1-1 2 0,-2-1-2 16,-2 0-4-16,-2-1 1 0,-1-2-3 0,-3 1-2 16,0 1 1-16,-2-2 2 0,-2 2 1 15,-1 0 2-15,0 1 3 0,0 2-1 0,0 1 1 16,0 2 0-16,0 3 0 0,0 1-1 15,0 1-3-15,0 1-2 0,-1 1 1 0,0 1 0 0,-1 1 2 16,-1 0-1-16,1 1-1 0,-2-2-6 0,-3 1 1 16,3 1-1-16,-3-1-4 0,-2 2 1 15,-2 0-5-15,-1 2-3 0,-3 4 2 0,0 2 1 16,-4 1 3-16,3 5 2 0,-1-1-1 0,0 3-3 16,0 2 0-16,2 1 0 0,-1 3 3 15,2 1 6-15,0 1-2 0,2 0-1 0,2-1-1 16,3-1-2-16,2-1 3 0,3 0 1 15,2-2 1-15,0 1-2 0,2-1 0 0,5 1 0 0,2-4 0 16,0 0 2-16,1 0-3 0,2-2 3 16,0 0 2-16,1-3-3 0,1 0 6 0,-1-3-2 15,4-2 1-15,-3 1 2 0,4-4 1 16,0 0 0-16,-1-2 2 0,2-1 4 0,4 0-3 0,-1 0 4 16,1-6-3-16,2-2-3 0,1-1 2 15,2-1-3-15,-1-1-1 0,1-3-1 0,2-1-2 16,-2-1-1-16,-1-2 0 0,-1-3 0 0,-1-2-6 15,-1-4 2-15,-2 0-1 0,2-2-4 16,-2-1 6-16,0 0-4 0,-2 1 3 0,-3 5 1 16,-2 4 0-16,-5 7-1 0,-1 4-2 0,-3 4 1 15,-4 3-6-15,1 2-3 0,0 0-2 0,-1 0-2 16,-1 5 6-16,2 3 1 0,-2 3 4 0,-1 4 6 16,0 5 0-16,-3 5 3 0,-1 4 2 15,-3 3-2-15,2 2 0 0,-1 4-2 0,-1 1 0 16,2 0-4-16,3-3 2 0,2-1-3 0,2-4-1 15,10-4 3-15,0-4-5 0,5-3 3 0,2-3 2 16,4-4 1-16,2-3 3 0,2-4 0 16,3-2-4-16,2-4-5 0,3 0-12 0,0-7-24 15,1-3-47-15,-2 0-79 0,0-4-161 0,-10 4-317 16,-6 2-825-16</inkml:trace>
  <inkml:trace contextRef="#ctx0" brushRef="#br0" timeOffset="22011.3789">27282 8624 0 0,'0'0'226'0,"0"0"152"0,0 0-34 0,0 0-86 15,0 0-52-15,0 0-41 0,0 0-16 0,0 0-6 16,0 0-1-16,0 0-7 0,0 0-8 0,0 0-17 15,0 0-18-15,-3-47-19 0,3 47-24 16,0 0-23-16,0 0-24 0,0 0-24 0,0 2-5 16,2 3 1-16,-1 4 4 0,-1 4 15 0,2 3 2 15,0 5 6-15,-1 2 0 0,1 3-1 16,1 0 3-16,-1 1-5 0,4-1 2 0,2-3 2 16,1 1 0-16,1-3 1 0,3-2-1 0,0-2 0 15,4-2 1-15,-2-2 1 0,4-2 4 0,0-3 0 16,2-5 0-16,4-2 1 0,1-1-1 15,5-5-4-15,-1-6-4 0,2-5-5 0,2-3-7 16,0 0-5-16,-3 0 1 0,-5 1 3 0,-5 3 6 16,-6 6-3-16,-6 4-14 0,-6 5-13 0,-1 0-4 15,-2 10 14-15,0 5 22 0,-6 9 19 0,-4 6 15 16,-6 9 0-16,-1 7 1 0,-4 6-5 16,-3 5-5-16,3 4-5 0,-3 2-4 0,2 0-3 15,1 1-7-15,0 0 4 0,-1-2 0 0,-1 1 2 16,3-1 1-16,-4-1-5 0,1-1 3 15,-2-6 1-15,2-1 3 0,2-10-1 0,1-9 0 16,5-9 1-16,4-5-3 0,0-7 6 16,3-6 7-16,3-4 14 0,1-3 1 0,2 0-12 0,2-8-23 15,0-7-33-15,0-6-20 0,1-8-13 0,7-5 1 16,3-7 15-16,5 0 16 0,-1 0 17 16,4 1 13-16,1 0 4 0,1 2 2 0,5 1-5 15,4 1 0-15,4 0-6 0,3 1 2 0,7 3-1 16,2 0-3-16,3 2 0 0,2 2-3 15,3 1 2-15,2 1 4 0,-1 4 7 0,1-1 7 16,-1 3-1-16,1 1 2 0,-4 0 2 0,-1 2 2 16,-2-1 9-16,-6 1 2 0,-3 1 2 0,-5 0 0 15,-5 1 2-15,-5 2 7 0,-9 2 11 0,-4 4 22 16,-7 1 20-16,-5 1 3 0,0 2-15 0,-9 0-32 16,-5 0-30-16,-6 2-18 0,-5 1-3 15,-4 1-3-15,-3 6 3 0,-2 6 2 0,-2 2 0 16,0 4 5-16,0 4-3 0,1 3-3 15,4 2 0-15,1 0-1 0,2 3 3 0,5 0-1 0,3-1 3 16,7 1-1-16,2-2-7 0,7-3 0 16,4-2-5-16,3-4-4 0,9-1 5 0,1-3 2 15,7-3 5-15,2 0 1 0,7-6 4 16,3-2 3-16,7-5 0 0,4 0 0 0,5-4-7 16,3-4-3-16,1-6-5 0,6 0 4 0,-3-3 2 15,4-1 1-15,-3-3 3 0,0-2-9 0,0-2-7 16,-1-3-12-16,-3-2-5 0,-1 2 4 0,-3 0 10 15,-5 3 13-15,-5 3 9 0,-7 2 4 16,-7 4 3-16,-5 3 5 0,-5 5 13 0,-8 0 19 16,-4 5 19-16,-2 0 3 0,-2 2-13 0,-8 1-26 15,-3 0-25-15,-6 0-11 0,-5 6 1 16,-4 3 7-16,-3 3 9 0,-2 3 4 0,2 1 3 16,3 1-4-16,0 3-2 0,3 1-2 0,2 1-2 15,6 1 1-15,2-4-3 0,5-1-2 0,4-3-2 16,3-1 0-16,2-1 2 0,1-2-3 0,1-1 2 15,7-1-3-15,0-2 1 0,4 0 6 16,0-3 4-16,6-3 6 0,2-1 1 0,4-1-2 16,5-6-4-16,5-3-4 0,2-3-3 0,4-3-8 15,-1-1-7-15,1-3-10 0,0-2-4 16,1 1 3-16,-6 0 5 0,-1 1 9 0,-4 3 7 0,-4 3 3 16,-5 3 3-16,-1 1-1 0,-1 3 2 15,-5 4 1-15,2 1-1 0,-4 1-1 16,-3 1 0-16,-1 0-2 0,-4 3 2 0,2 1 4 0,-4 2 1 15,-1 1 1-15,1 3 0 0,0-1-1 16,-2 2 2-16,1 2-1 0,-1-1 1 0,2 2-3 16,0 1-2-16,1-2 1 0,3 1-1 0,-1-1 2 15,3-1 2-15,2-2-2 0,2-2 1 0,3-2 0 16,-1-1 4-16,3-2 4 0,-1-2 1 16,2-1 2-16,3 0 0 0,0-1-3 0,2-5 0 15,0-2 1-15,0 0-4 0,2-3-1 0,0-2-2 16,-3-1-1-16,0 1 2 0,2-2 3 0,-2 0 2 15,-3-3-2-15,2 1-3 0,0 0-1 16,-1 1-6-16,0 2 2 0,0 3-3 0,-5 3-3 16,2 3-3-16,-4 2-3 0,3 3 0 0,-3 0 5 15,-1 5 1-15,4 2 2 0,-3 4-2 0,4 0-1 16,-3 3 1-16,6 1 2 0,1 3 0 16,1 0 1-16,5 3-1 0,2 1-13 0,3 1-25 15,1 0-44-15,6-2-76 0,0-1-168 0,-9-5-271 16,-10-7-889-16</inkml:trace>
  <inkml:trace contextRef="#ctx0" brushRef="#br0" timeOffset="22811.2191">14214 11246 2603 0,'0'0'10'0,"0"0"-34"15,0 0 1-15,0 0 9 0,138-103 11 0,-83 83 7 16,11 2-1-16,3 1-3 0,9 0 0 0,4 0 4 16,8 2-1-16,10-1 5 0,3-1-1 15,7 0-1-15,10-1 3 0,5-2-1 0,10-1 3 0,6-1 0 16,12 0-1-16,8 0-3 0,8-1-2 15,7-1-1-15,9-1-2 0,12 0 2 16,7-1-1-16,10-5 1 0,9 2-1 0,12-3 0 0,9 0 9 16,8-2 6-16,12 0-1 0,6 2 1 15,11 1-5-15,8 1-10 0,8 2 4 0,6 0 3 16,10 0 1-16,8 2-1 0,4-1-1 0,7 4-4 16,3 1-1-16,6 4 4 0,-1 1 5 15,3 4-2-15,2 2 2 0,2 3-1 0,3 1 0 16,-3 4 5-16,-2 0-4 0,0 2 5 0,-8 1-7 15,-6 0-3-15,-7 4 5 0,-6 0-5 16,-6 1 5-16,-6 0-4 0,-4-1 0 0,-11 1-3 16,-8-2-1-16,-10-2 8 0,-11 0-3 0,-9-1 11 15,-13 0 5-15,-8 0-6 0,-13 0 9 0,-14-2-4 16,-9-2-4-16,-13 0 1 0,-15-1-4 16,-16-1-4-16,-13-1-1 0,-16 0 4 0,-17-1-3 15,-10 0 6-15,-19-1 3 0,-12 1-6 0,-18-2 7 16,-9 2-3-16,-10 0-1 0,-9 2 5 0,-8-1-2 0,-5 0-1 15,-2-1-8-15,-4-2-9 0,-4 1-20 16,-7-1-28-16,-4-2-36 0,-12 3-73 16,-12 2-111-16,8 3-296 0,8 1-1090 0</inkml:trace>
  <inkml:trace contextRef="#ctx0" brushRef="#br0" timeOffset="24417.8566">16748 4742 2413 0,'0'0'36'0,"0"0"-21"0,0 0-6 0,0 0-18 16,0 0-40-16,0 0 1 0,0 0 2 0,0 0 18 16,0 0 33-16,0 0 4 0,0 0 2 0,0 0 1 15,118 57-1-15,-78-49 0 0,9-1 7 16,2-1-3-16,10-3 1 0,4-3 0 0,6 0-3 16,5 0 3-16,6-6-1 0,0-2-2 15,3-1-1-15,3-3-5 0,0 1-1 0,0-2-5 0,0-1-14 16,-4 0-24-16,-1 1-43 0,-5-3-63 15,-7 1-79-15,-1 0-83 0,-9-1-85 0,-3 0-113 16,-18 5-62-16,-16 3 323 0</inkml:trace>
  <inkml:trace contextRef="#ctx0" brushRef="#br0" timeOffset="24693.2809">17862 4245 2825 0,'0'0'13'0,"0"0"-4"0,0 0-9 15,0 0-17-15,0 0-38 0,0 0 5 0,0 0 1 16,0 0 18-16,0 0 34 0,0 0-2 0,-12 130 5 16,16-76-3-16,0 7-1 0,-2 7 2 15,4 6-4-15,-2 3 2 0,5 2 1 16,-1 3-1-16,3 0 0 0,2 0 2 0,1-5-2 0,5-1-1 15,-1-5-6-15,6-5-13 16,2-5-17-16,2-5-25 0,1-6-37 0,0-9-54 0,3-3-90 16,1-6-131-16,0-5-184 0,-5-8-185 0,-10-7 337 15</inkml:trace>
  <inkml:trace contextRef="#ctx0" brushRef="#br0" timeOffset="25628.7242">19661 3737 1752 0,'0'0'351'0,"0"0"-295"0,0 0 33 0,0 0 22 16,0 0-3-16,0 0-23 0,0 0-36 0,0 0-28 16,0 0-18-16,0 0-23 0,0 0-33 15,0 0 0-15,0 0 4 0,0 0 19 0,-12-46 30 16,30 69 4-16,4 6 4 0,2 8-1 0,5 8 1 15,2 7-1-15,3 5-2 0,1 3-3 0,1 6 0 16,4 0 2-16,-1 3 0 0,1 4 3 16,4 0 1-16,1-1-1 0,1-1-3 0,0 0-1 15,4-6-1-15,-1-1-1 0,0-6-3 0,-2-5 0 16,0-3-2-16,-5-6-4 0,2-3-1 16,-2-3-17-16,-1-6-24 0,-4-3-47 0,1-6-85 15,-4-5-111-15,2-6-142 0,-11-4-203 0,-7-4-119 16</inkml:trace>
  <inkml:trace contextRef="#ctx0" brushRef="#br0" timeOffset="25897.0421">20793 3857 2882 0,'0'0'12'0,"0"0"-3"15,0 0-3-15,0 0-14 0,0 0-12 0,0 0-4 16,0 0 0-16,-137 50 11 0,109-11 7 16,0 7 5-16,-3 3 1 0,-3 4-2 0,0 3 1 15,-5 5 0-15,-1 2 1 0,-1 4 5 0,-8-1-4 16,1 2 0-16,-5 1-1 0,0-2-2 0,3-3 3 16,-2 0-2-16,2-1-10 0,6-6-8 15,1-2-5-15,7-3-12 0,2-4-20 0,7-6-30 16,8-4-66-16,3-4-119 0,7-7-162 0,4-7-247 15,4-8-366-15</inkml:trace>
  <inkml:trace contextRef="#ctx0" brushRef="#br0" timeOffset="26478.7775">22037 4146 0 0,'0'0'0'0,"0"0"0"15,0 0 0-15,0 0 0 0,0 0 0 0,0 0 0 16,0 0 0-16,0 0 0 0,0 0 0 0,0 0 0 16,0 0 0-16,0 0 0 0,0 0 0 15,0 0 0-15,0-32 0 0,-1 32 0 0,-1 0 0 16,-1 0 0-16,0 0 0 0,1 0 0 0,1 0 0 16,-1 0 0-16</inkml:trace>
  <inkml:trace contextRef="#ctx0" brushRef="#br0" timeOffset="27000.0386">22037 4146 90 0,'-29'-82'328'15,"28"70"-95"-15,1-2 45 0,-1 2 3 0,1 2-47 16,-2 3 0-16,2 0-17 0,-1 4-22 15,1-1-31-15,0 3-33 0,0 0-41 0,0 1-42 16,0 0-34-16,0 0-29 0,0 0-23 0,0 0-21 16,0 2 14-16,0 5 17 0,0 0 22 15,4 4 27-15,-2 3-8 0,3 5-2 0,-2-1-2 16,1 4-3-16,0 2 1 0,-1 2 2 0,3 2-2 16,-1 3-1-16,2-2 1 0,1 2-3 0,-2-1-3 15,5-1 3-15,2-1-2 0,-1-1-1 16,1-3 1-16,3-1-2 0,0-2-1 0,4-4 1 15,-1-3-5-15,2-4 2 0,0-3 1 0,-1-3-2 16,3-4 4-16,1-1 4 0,-2-9 1 0,1-1 1 16,4-5 1-16,-4-4-3 0,4-4 1 15,-4-1-3-15,5-5 0 0,-5-2-2 0,-1-1 0 0,-3 1 2 16,-1 2 3-16,-7 4 7 0,-2 6 12 16,-6 7 21-16,0 6 10 0,-1 3-7 15,-2 3-14-15,0 1-36 0,0 2-24 0,-2 8-1 16,-2 5 4-16,2 10 15 0,-5 8 12 0,3 13 5 15,-4 6-1-15,1 7 0 0,1 5-3 0,-3 5-3 16,1 1 0-16,-2 4 1 0,-1-2-1 16,1 2 0-16,-1 2-4 0,-2-4-11 0,-1 0-13 15,1-4-18-15,4-6-25 0,5-6-20 0,-1-6-24 16,5-9-19-16,0-6-8 0,6-9-12 0,-1-7-24 16,6-6-40-16,4-9-47 0,-2-4-53 0,7-10-96 15,-3-2-85-15,-6 0 497 0</inkml:trace>
  <inkml:trace contextRef="#ctx0" brushRef="#br0" timeOffset="27375.1379">22968 4543 1234 0,'0'0'209'0,"0"0"-22"15,0 0 1-15,0 0-71 0,124-98-57 0,-100 94-30 16,2 4-23-16,-2 0-7 0,3 9-1 16,-3 2 2-16,2 5 3 0,-4 3 3 0,0 1-1 15,-4 3-1-15,-5-1-1 0,0 1 2 0,-1 0 3 16,-7 0 0-16,1-1 1 0,-3-2-1 15,-2-1-1-15,0-1 0 0,1-4 0 0,1-3 0 16,-1-2-1-16,0-4-1 0,-1-1 4 16,4-4 6-16,-1 0 13 0,2 0 16 0,1-3 9 0,7-7-1 15,0-5-11-15,6-7-20 0,1-5-19 16,1-4-19-16,3-2-15 0,-2-3-7 0,-1 2 5 16,-3-1 14-16,-1 5 9 0,-4 4 10 0,3 5 1 15,-3 3-7-15,4 5-2 0,0 2-2 0,-2 5-1 16,4 2 1-16,0 3 3 0,1 1-2 15,2 3-1-15,-3 4 3 0,2 3-2 0,0 1 3 16,-1 1 0-16,0 3-1 0,0 0-1 0,1-1-17 16,0 0-18-16,3-1-13 0,-3-3-3 15,4-1 13-15,-2-6 19 0,-2-2 17 0,5-1 9 16,-3-2 6-16,4-5-1 0,-2-1 0 0,1-2 0 16,0 0-2-16,1 1-1 0,-1 0-19 0,1 1-79 15,-1 1-129-15,-10 2-246 0,-3 3-628 0</inkml:trace>
  <inkml:trace contextRef="#ctx0" brushRef="#br0" timeOffset="27908.2376">20345 5962 1173 0,'0'0'815'0,"0"0"-707"16,0 0 3-16,-122-8-3 0,109 7-57 16,11 1-37-16,2 0-49 0,3 0-7 0,11 1 7 15,2 4 29-15,11-2 42 0,5-2 12 0,8-1 4 16,11 0-3-16,5-4-9 0,8-6-9 0,8 2-10 16,6-4-2-16,8-2-2 0,6-2-1 15,9-2 1-15,3-3-2 0,10-1-2 0,3-1-6 16,5 0 0-16,3-1-2 0,6 1 0 0,4-1 3 15,1 1 0-15,-1 0 5 0,4 2 4 16,-5 1 1-16,4 2 5 0,-9 2 0 0,-2 2-4 16,-6 1-1-16,-6 3-4 0,-6 1-7 0,-7 4 1 15,-5 1-3-15,-8 0-2 0,-7 2 4 0,-6 2-3 16,-11 0 1-16,-7 0-1 0,-9 3-4 16,-5 2 0-16,-11-2 0 0,-3 4-6 0,-10-1-14 15,-3-1-27-15,-8 1-32 0,-5-1-34 0,-4 0-22 16,0-1-16-16,0 0-22 0,-3 1-29 15,-3-2-51-15,3 1-68 0,0-2-153 0,0 1-122 0,2-3 302 16</inkml:trace>
  <inkml:trace contextRef="#ctx0" brushRef="#br0" timeOffset="29141.3492">22685 2972 1226 0,'0'0'396'15,"0"0"-294"-15,-8-151 26 0,4 98 17 0,-2 7-16 16,-3 5-1-16,-2 4-30 0,1 1-26 0,-4 4-13 15,-5 1-30-15,-2 2-6 0,-5-1-7 0,0 1-11 16,-11 2-7-16,-2 1-7 0,-4 2-2 16,-7 2-1-16,-4 2 6 0,-6 0 4 0,-3 1 9 15,-6 3 6-15,-3 3 0 0,-8 1 2 0,-5 3-5 16,-7 4-3-16,-6 3 3 0,-8 2-2 0,-4 3 0 16,-7 8 1-16,-3 5 0 0,-3 6 6 0,-8 5 1 15,0 9 5-15,-3 6-2 0,-1 7-1 16,-2 6-3-16,2 6-1 0,2 6 4 0,4 3-1 15,6 7 4-15,6 5-1 0,7 10-3 0,5 6-4 16,6 9-5-16,5 9 1 0,5 10-5 16,7 9 2-16,6 8 0 0,6 7-5 0,8 4 3 0,10 5-3 15,7 3-2-15,10 0 2 16,10 4-2-16,8 1-2 0,11-2 2 0,6 3-5 16,6-2 1-16,15-3-1 0,9-2-2 0,12-6 8 0,13-5-4 15,13-5 4-15,13-9 1 0,14-8 0 16,12-8 3-16,14-9 0 0,11-8 0 0,12-8 2 15,13-7 1-15,10-6-1 0,9-12-1 0,11-8 1 16,8-9-2-16,8-8-1 0,6-8 0 16,4-10-2-16,5-8 0 0,3-11 0 0,1-8-3 15,3-14 0-15,0-14 5 0,0-10 1 0,-2-9 4 16,-3-12 3-16,-3-7-3 0,-3-12 1 0,-3-8 0 16,-6-6 0-16,-3-7 1 0,-8-6 1 15,-10-9-2-15,-8-4-1 0,-9-9-4 0,-10-9-4 0,-7-8-4 16,-8-5-2-16,-12-7-3 0,-12-8 2 0,-13 0 2 15,-15-4-2-15,-16-3 5 0,-15 0 3 16,-16 1 0-16,-18-1 5 0,-16 6-1 0,-14 5 0 16,-24 8 11-16,-22 13 6 0,-20 12-2 0,-21 13 0 15,-22 12-15-15,-21 12-10 0,-18 11-7 16,-19 11-3-16,-15 11 0 0,-7 9-1 0,-8 10 6 16,3 8 1-16,3 8 2 0,12 6 2 15,11 7-7-15,12 5-20 0,16 4-53 0,12 10-103 16,10 5-230-16,34-4-467 0,32-2-470 0</inkml:trace>
  <inkml:trace contextRef="#ctx0" brushRef="#br0" timeOffset="29532.8827">21510 3519 2927 0,'0'0'18'15,"0"0"16"-15,0 0 9 0,0 0 5 16,0 0-8-16,0 0-21 0,0 0-32 0,0 0-20 16,0 0-2-16,0 0 7 0,0 0 20 0,0 0 5 15,44-126 1-15,14 92 2 0,7-5-3 0,8-4 3 16,3-6 0-16,5-4 0 0,7-3 1 15,2-5-1-15,3-1 1 0,2-3-1 0,4-3 4 16,4 1 2-16,-2-2 6 0,1-2 9 0,1 2 2 16,-2 1 5-16,-1 4-3 0,-3 3-4 0,-5 4-7 15,-6 3 1-15,-3 4-2 0,-7 5-4 16,-6 3 4-16,-9 5-6 0,-7 4 0 0,-4 6 1 16,-8 5-6-16,-5 3-2 0,-11 6-4 0,-6 3-8 15,-4 5-14-15,-11 2-21 0,0 1-28 0,-4 2-40 16,-1-1-50-16,0 1-103 0,0 0-175 15,0 0-142-15,0 0-192 0,0 0 60 0</inkml:trace>
  <inkml:trace contextRef="#ctx0" brushRef="#br0" timeOffset="32034.4825">24247 1314 1820 0,'0'0'157'0,"0"0"28"16,0 0 18-16,0 0-33 0,0 0-56 16,0 0-28-16,0 0-44 0,0 0-36 0,0 0-24 15,0 0-14-15,0 0 0 0,0 0 14 0,0 0 15 16,0 0 7-16,-60 144 7 0,54-85 3 15,2 4-3-15,-2 3 0 0,3 3 3 0,-2-3-9 16,3 1 9-16,-1-2-5 0,1-3 0 0,2-5 4 16,0-4-14-16,1-7 1 0,5-6-5 0,2-9-1 15,2-7 0-15,1-6-1 0,0-6-3 0,1-5-7 16,2-6 1-16,-2-2-1 0,1-11 4 16,4-8 6-16,1-6-6 0,-2-7-4 0,3-8-2 15,1-2-1-15,0-3-2 0,0-4 3 0,-1-1-1 16,0-2-2-16,0 3 11 0,-4 1 5 15,1 8 3-15,-5 5 13 0,-3 7 0 0,-3 9 11 16,1 8 10-16,-4 5 0 0,-2 4-5 0,0 3-17 16,0 0-20-16,0 3-18 0,0 6 12 0,0 4 15 15,-1 9 15-15,-2 5 15 0,-1 4-10 16,3 3-6-16,0 3-4 0,1 0-4 0,1 1 0 16,7 1 1-16,1-1-2 0,3-2-9 0,2-3-3 15,4-4-10-15,3-4-15 0,0-7 0 16,2-3-5-16,3-9 9 0,-3-4 19 0,3-2 5 15,-4-6 10-15,-2-8 9 0,0-3 2 0,-1-4 3 16,-5-4 1-16,1-2-5 0,-2-1 0 0,-5-4 4 16,-4 0-4-16,-1-3-2 0,-3 1-6 0,-6-1-10 15,-7-1 1-15,-5 3-3 0,-6 1 6 16,-2 6 6-16,-8 4 6 0,0 4 10 0,-1 9 2 0,-1 2 1 16,3 4-3-16,2 3-3 0,2 0-1 15,3 6-8-15,4 1-1 0,8 2-12 0,2 4-9 16,3-1-1-16,2 5-4 0,4-1 2 0,2 2-1 15,1-2-10-15,3-2-14 0,6-3-13 16,4-2-7-16,3-4-3 0,5-5 22 0,2-2 11 16,5-9 12-16,1-3 12 0,3-8-4 0,2-3 3 15,0-3 1-15,1-5 2 0,-2 2 2 16,0-1-1-16,0 1 4 0,-5 1-2 0,0 2 4 16,-2 2 0-16,-3 5-1 0,-5 5 6 0,-3 6-4 15,0 4 1-15,-3 3 1 0,-3 3-4 0,1 0 0 16,-1 3 0-16,1 6 1 0,-3 3 0 15,0 2 8-15,1 3 0 0,0-1-2 0,-3 3 5 16,3 0-6-16,-1 0 1 0,1 1-2 0,0-2-7 16,4-4 3-16,3-2-5 0,1-4 5 0,4-6-2 15,4-2 0-15,-1-3 1 0,2-9-4 0,2-3 2 16,0-2-2-16,-3-5 0 0,2-1 2 0,-5 0-1 16,-1-1 2-16,-6 1 3 15,2 2 4-15,-6 4 4 0,-6 3 11 0,2 6 14 0,-6 5 0 16,0 2 0-16,0 1-27 0,0 2-25 0,-2 8-5 15,-2 7 4-15,0 10 21 0,-2 7 18 16,0 10 7-16,1 9 1 0,0 8-1 0,1 8-6 16,2 5 1-16,0 3-1 0,-1 3-8 0,0 4-2 15,-2 3-3-15,-1 3-4 0,-4 1 4 0,0 1 2 16,-1-2-2-16,-5-2 2 0,0-3-2 16,-3-8 1-16,-1-10-1 0,1-11-1 0,2-13 4 15,2-12 7-15,-1-9 10 0,3-8 15 0,0-6 0 16,-1-6-1-16,1-2-6 0,-3-4-16 15,-2-10-8-15,1-6-12 0,-3-6-15 0,5-8-8 16,-2-6-9-16,7-5 1 0,3-5 4 0,4-2 6 16,3 0 3-16,1-2 0 0,8 1 2 0,5-1-4 15,6-1 0-15,4-1 3 0,3 3-2 0,6 1 0 16,2 0-4-16,6 0-3 0,7-2 1 0,2 0-3 16,4 2 1-16,4-1 0 0,2 2 1 0,1 5 6 15,1-1 3-15,0 4 6 0,-1 0 2 16,-1 4 0-16,-3 2 1 0,-4 5-1 0,-6 5 0 15,-5 0 4-15,-3 5 2 0,-10 3 0 0,-4 2 2 16,-8 5 3-16,-7 5 7 0,-4 3 21 16,-6 4 16-16,0 0 12 0,-5 0-9 0,-6 5-22 15,-6 3-18-15,-8 4-19 0,-4 4 2 0,-3 5 5 16,-4 2 0-16,2 4 0 0,0 2 2 0,2 2-1 16,2 1-1-16,4-5 3 0,3-4 0 15,4-3-3-15,2-6 4 0,4-3-4 0,3-2 2 16,2-2-1-16,3-2-1 0,3-2-1 0,2-3-6 15,0 0-5-15,0-1-18 0,3-8-13 16,6-5-16-16,2-6-4 0,3-6 14 0,3-3 13 16,1-2 17-16,-4 3 12 0,4 0 0 0,-4 3 5 15,2 4 4-15,-2 3 2 0,0 5 6 0,0 2 1 16,-3 5-5-16,2 3-5 0,0 3-4 0,-2 0-1 16,2 5 4-16,-2 4 2 0,3 3 2 15,-1 2-3-15,0 5 1 0,-2-1 0 0,1 3 0 16,0 0 3-16,0 1-1 0,2 1-4 0,-1-4 3 15,3-1-4-15,3-6 3 0,2-4 2 0,4-6-1 16,1-2 3-16,6-7-2 0,4-7 1 0,2-8 3 16,4-5-3-16,3-1-1 0,0-5-5 15,0 0 1-15,-3-1-5 0,-1-4-3 0,-2-1 0 16,-7 2-14-16,-3-1-3 0,-7 3 5 0,-1 0-4 16,2-4 7-16,-3-4 6 0,1-3 0 15,-1-1 16-15,-4-1 15 0,-1 2 20 0,-1 5 14 16,-6 5 6-16,0 7 1 0,-5 5-8 0,0 4-10 15,-3 7-15-15,0 2-7 0,0 3-9 0,-1 2-4 16,-3 3-10-16,-1 0-10 0,-1 2 0 16,1 1-9-16,-1 0 8 0,-3 0 2 0,-1 0 2 15,1 4 7-15,-1 3 0 0,-1 2 4 0,0 4 0 16,-3 3 2-16,-2 2 2 0,1 6 1 0,-4 3 5 16,1 4-6-16,0 3 4 0,-4 15-2 0,1 10-4 15,-1 6-4-15,1 2-5 0,8-7 3 0,3-11-2 16,5-6 12-16,2-5-3 0,2-4-2 15,1-2-3-15,0-4-2 0,2 0 5 0,2-4 1 16,1-1 0-16,0-2-1 0,2-3-5 16,0-4-1-16,0-4 1 0,1-3 1 0,0-3 7 15,0-3 4-15,1-1 2 0,2-3 3 0,0-10 2 16,3-4-1-16,3-7-1 0,3-6-5 0,0-4-8 16,1-4 0-16,0-4-5 0,-2-6 0 0,0 4-1 15,-4 3-6-15,-2 2 9 0,0 3-2 16,0-3 1-16,-1-1 2 0,2-4-8 0,0 1 4 15,-1 0-1-15,2 2 6 0,-3 6 0 0,1 5 3 16,-5 6 2-16,1 4-7 0,-1 4 1 16,-1 6-7-16,-1 3-3 0,-1 1 9 0,-1 1 0 15,0 3 4-15,-3 0 1 0,2 1-3 0,-2 1 8 16,-1-1 13-16,0 0 1 0,0-2 2 0,0 0-7 16,0-2-18-16,-1-2 3 0,-1-1-3 15,0-1-2-15,0-1 5 0,0-1 0 0,-1-1-7 0,1 1 6 16,1 1 0-16,-1 2 9 0,1 1 7 15,1 1-2-15,-1 1-11 0,0 3-17 0,-1 0-2 16,2 2-19-16,-1 0 0 0,1 0-1 0,-1 2-1 16,0 5 21-16,-2 3 6 0,0 2 13 15,-1 5 2-15,-1 4 1 0,0 3-1 0,-1 4-3 16,-1 2 4-16,-1 6-5 0,-2-1 6 0,2 3 2 16,-2-1-6-16,3 1 1 0,-1-1-2 15,1 8 2-15,0 2-13 0,1-4 5 0,3-3-8 16,3-8-2-16,0-9 16 0,0-4-4 0,1-2 5 15,3-4-3-15,0-1-4 0,1-4-4 0,-1-2 4 16,3-2 2-16,-2-3 2 0,1-1 8 0,5-1-5 16,-1-8 1-16,7-3 1 0,0-6-7 15,4-5 1-15,-2-1 2 0,-2 0-9 0,-1 0 10 16,-1 2-8-16,2-5-5 0,0-2 5 0,0-2-2 16,2-1 1-16,-1 1-4 0,-1 3 7 0,-1 2-10 15,-1 4 8-15,-2 5 5 0,-1 4-7 16,-4 4 2-16,2 3-7 0,-2 3-2 0,-2 2 8 0,3 1-4 15,-3 2 7-15,-1 6-3 0,1 2 2 16,-2 3 1-16,1 3 6 0,1 4 5 0,-2 0-5 16,1 2 8-16,-1 1-13 0,2 0 2 15,1 1 2-15,6-2-2 0,2 1-7 0,3-5-3 0,2-4 0 16,-4-7-2-16,-2-4 19 0,-3-3 20 16,-1-1-1-16,5-6 3 0,-1-4-7 0,3-2-18 15,2-4 3-15,4-5-6 0,-1-3-1 0,1-5-2 16,3-2-9-16,-4-3-3 0,0 2-2 15,-3-3 7-15,1 1 0 0,-4 4 9 0,-3 3 1 16,-3 5-9-16,-2 5 5 0,-3 5-11 0,-1 6-13 16,-2 3-2-16,0 4 1 0,-1 7 10 15,-1 6 20-15,0 6 3 0,0 6 5 0,0 6 5 16,0 7-5-16,-1 17 2 0,-4 14 1 0,0 13-14 16,-4 3-5-16,1-9-12 0,1-7-28 0,-3-3-33 15,-4-4-56-15,1 0-83 0,-5-1-110 16,3-8-92-16,-1-7-54 0,2-10 4 0,-1-10 79 0,3-11 105 15,0-8 131-15,-1-7 154 0,3 0 0 16,3-3 0-16</inkml:trace>
  <inkml:trace contextRef="#ctx0" brushRef="#br0" timeOffset="32195.4863">26973 1099 1568 0,'0'0'569'16,"0"0"-353"-16,0 0-52 0,0 0-85 0,0 0-72 0,0 0-30 15,0 0-3-15,0 0-5 0,69-128-25 16,-26 115-59-16,8-1-95 0,8 1-124 0,4 2-122 16,5 3-132-16,-16 2-60 0,-16 3 532 0</inkml:trace>
  <inkml:trace contextRef="#ctx0" brushRef="#br0" timeOffset="32746.0257">26729 895 2439 0,'0'0'-32'0,"0"0"14"0,0 0 9 16,0 0-5-16,0 0 4 0,0 0 13 0,0 0 3 15,-138-42 9-15,113 40-5 0,-4-2 2 0,-2 2 0 16,-2 1-4-16,-5-2 4 0,-3 2-4 15,-7 0-2-15,-2 1 4 0,-11 0-2 0,-5 0 4 16,-10 0 6-16,-5 0-4 0,-9 0-3 0,-8 1-4 16,-8 0-5-16,-6 0 1 0,-5 2 6 0,-8 1 0 15,-6 2 0-15,-7 3-5 0,-8 5 0 16,-5 3 3-16,-8 5 3 0,-3 6 0 0,-6 4-1 16,-12 8-3-16,-42 17-2 0,-26 13-2 0,-16 13 0 15,6 2 9-15,53-8 2 0,37-2 16 16,27 1 10-16,5 5 0 0,11 11-3 0,10 3-9 15,11 6-11-15,13 6-11 0,14 3-7 0,13 2-2 16,15 0 2-16,13-2 1 0,16-6 1 0,18-1-1 16,8-8-6-16,18-4 0 0,17-6-4 0,14-4-2 15,16-7 7-15,17-6 1 0,23-9 6 0,19-9 9 16,24-8-1-16,25-11 1 0,19-10-13 16,25-8-39-16,20-10-72 0,18-5-108 0,15-15-157 15,14-13-189-15,-66 2-174 0,-75 7 8 0</inkml:trace>
  <inkml:trace contextRef="#ctx0" brushRef="#br0" timeOffset="32846.787">26495 2748 302 0,'202'-88'703'0,"42"-24"-174"16,1-13-134-16,-18-4-121 0,-37 4-95 0,-28 0-69 16,-24 1-40-16,-22 3-23 0,-26 3-22 0,-28 7-3 15,-26 21-11-15,-26 18-36 0,-13 16-59 16,-26 16-109-16,-20 4-277 0,3 12-413 0,10 9-129 16</inkml:trace>
  <inkml:trace contextRef="#ctx0" brushRef="#br0" timeOffset="33460.9943">2763 5900 3097 0,'0'0'-37'16,"0"0"7"-16,0 0 5 0,0 0 9 0,0 0 10 15,0 0 7-15,0 0-3 0,67-116 3 16,-38 94-3-16,5-1 1 0,4-2-1 0,6-1 0 15,1-2-1-15,4 0 4 0,-1 0-1 0,3 2-1 16,-4 1-11-16,0 4-29 0,-5 1-35 0,-6 4-42 16,-5 5-51-16,-5 1-73 0,-7 8-97 0,-5 2-103 15,-6 8-102-15,-8 8-13 0,0-2 124 16,-1-1 433-16</inkml:trace>
  <inkml:trace contextRef="#ctx0" brushRef="#br0" timeOffset="33614.5722">2685 6468 281 0,'0'0'541'0,"0"0"-86"15,-130 149-118-15,91-104-82 0,14-12-78 16,7-6-55-16,9-8-37 0,5-4-32 0,4-4-15 16,4-3-6-16,8-4-2 0,9-1-1 15,7-3-1-15,10-4 2 0,9-12-4 0,10-8-2 16,10-12-26-16,8-9-68 0,12-10-170 0,-19 12-269 16,-20 10-575-16</inkml:trace>
  <inkml:trace contextRef="#ctx0" brushRef="#br0" timeOffset="34465.7279">5147 13000 0 0,'0'0'0'0,"0"0"0"0,0 0 0 0,0 0 0 15,27-136 0-15,-18 108 165 0,1 1 46 16,-2 0-10-16,1 2 6 0,2 2-2 0,-2 1 7 16,0 4 8-16,-1 4 3 0,-3 2-13 0,-1 5-43 15,-1 4-39-15,-3 0-34 0,1 3-24 16,-1 0-20-16,0 0-17 0,0 0-12 0,2 5-4 16,1 3 10-16,1 6 11 0,1 5 14 0,1 9 2 15,3 10-4-15,-2 9-4 0,-1 10-9 0,1 8-5 16,0 10-4-16,-3 6-6 0,-3 9-3 0,0 4-2 15,-1 7 1-15,0 2-2 0,-1 6 1 16,-3 0-2-16,-1-2-6 0,2-2-5 0,-1-7-14 16,0-6-22-16,3-12-28 0,1-12-28 0,0-11-29 15,0-14-39-15,0-10-46 0,1-9-68 0,-1-9-81 16,0-7-71-16,0-5-149 0,0-2-85 0</inkml:trace>
  <inkml:trace contextRef="#ctx0" brushRef="#br0" timeOffset="34640.8587">5248 12784 2703 0,'0'0'78'15,"0"0"-6"-15,-5-152-10 0,20 100-28 0,7 7-20 16,13 4-16-16,9 2-5 0,9 1-1 16,8 3 1-16,8 1 2 0,3 3-3 0,3 4-14 15,3 1-23-15,2 3-43 0,-5 3-67 0,0 2-111 16,-5 4-171-16,-18 4-291 0,-19 6-457 0</inkml:trace>
  <inkml:trace contextRef="#ctx0" brushRef="#br0" timeOffset="34864.6331">5635 13357 2621 0,'0'0'58'0,"0"0"-15"0,0 0 3 15,0 0-11-15,0 0-29 0,0 0-11 0,0 0-16 16,0 0 1-16,0 0 10 0,0 0 1 16,0 116 7-16,36-112 2 0,9-2 0 0,4-2 0 15,4-5-6-15,7-7-13 0,1-3-25 0,1-5-30 16,1-5-55-16,4-2-84 0,-4-3-86 16,0-3-95-16,0-1-90 0,-2 1-41 0,-16 6 17 15,-17 10 461-15</inkml:trace>
  <inkml:trace contextRef="#ctx0" brushRef="#br0" timeOffset="35019.5643">6917 12893 0 0,'0'0'0'0,"0"0"196"0,0 0 119 0,0 0-26 0,0 0 9 16,0 0 5-16,0 0-19 0,0 0-33 15,0 0-51-15,99 132-56 0,-99-84-32 0,0 9-29 16,0 4-20-16,-6 5-17 0,3 3-16 0,-1 1-10 16,-1 0-9-16,3-1-3 0,-1-2-5 15,-2-5-6-15,4-5-8 0,-1-8-32 0,1-5-47 16,1-8-100-16,0-7-171 0,0-10-316 15,0-9-604-15</inkml:trace>
  <inkml:trace contextRef="#ctx0" brushRef="#br0" timeOffset="35180.1546">7019 12850 3249 0,'0'0'-4'0,"0"0"-26"15,0 0-33-15,0 0-32 0,0 0-51 0,0 0-104 16,0 0-172-16,0 0-407 0,0 0-581 0</inkml:trace>
  <inkml:trace contextRef="#ctx0" brushRef="#br0" timeOffset="37117.6075">7502 13110 2864 0,'0'0'-23'16,"0"0"-13"-16,0 0 14 0,0 0 20 0,0 0 4 15,0 0-2-15,121 112-4 0,-90-86-7 0,0 2-19 16,0-1-8-16,-3 0-4 0,-3-2 3 0,-3 0 13 16,-2-4 9-16,-2 0 6 0,-4-2 4 0,1-3 1 15,-3-2 5-15,-1-2 4 0,1-1 1 16,3-4 2-16,-1 0 1 0,5-3 2 0,0-4 2 15,3 0 2-15,4-7 0 0,-1-4-1 0,5-4-6 16,-1-5-9-16,2-4-8 0,0-6-16 0,1-3-17 16,-1-6-17-16,0 1-8 0,-1-3 9 0,-1 1 17 15,-6 3 25-15,2 5 15 0,-2 6 13 16,-2 7 8-16,-1 4-1 0,1 8-1 16,-1 5-4-16,0 2-2 0,2 4 2 0,3 9 1 0,-1 4 0 15,-2 6-3-15,4 3 2 0,-2 5-6 0,2 2-2 16,-1 3 1-16,-3 2-3 0,3 0 2 15,-2 1-1-15,0-1-1 0,1 0 1 16,0-3 0-16,3 0-2 0,0-5-1 0,5-5-1 16,0-2 1-16,1-6 1 0,-1-6 1 0,5-3-1 0,-1-6 1 15,4-2 1-15,1-3-3 0,5-10-3 16,-3-3-3-16,-2-4-4 0,0-4 1 16,-2 0 4-16,-5-1 5 0,1-2 2 0,-5 1 4 0,-4-2 0 15,-1-1 3-15,-9 1 4 0,1-1 4 16,-8 1 10-16,-6 2 4 0,-2 2 6 0,-1 2 6 15,-4 3 5-15,-7 3 1 0,-5 4-4 0,1 2-7 16,-4 6-15-16,0 3-7 0,-1 1-10 0,1 3-9 16,0 8-3-16,3 2-10 0,0 6-2 0,-2 4 2 15,4 2 0-15,-1 4 7 0,3 0 2 16,2 3-1-16,6-3 3 0,0-2-5 0,1-2 2 16,3-4-2-16,0-4 0 0,6-1 1 0,-1-5-2 15,4-2 0-15,2-3 0 0,2-1 3 0,2-5 5 16,3 0 1-16,1-5 6 0,3-4 0 15,2-6 1-15,4-1-1 0,1-6 1 0,1-1-1 16,-3-3 0-16,1 1-1 0,1 2-4 16,-1 0 0-16,-3 4-1 0,3 2-2 0,-3 5 1 15,1 2-2-15,-5 6 0 0,1 4 0 0,3 0 1 16,-3 6 3-16,1 5 2 0,0 3 0 0,-1 2-2 16,0 2 1-16,-1 2-1 0,0 2 2 0,-2 0 2 15,-1 0-2-15,0 1 1 0,1-3-2 0,-1 0-3 16,0-5 3-16,0-1 0 0,2-5 1 15,-2-3 1-15,3-4-3 0,2-2 0 0,-1-3-2 16,2-5-1-16,0-3-6 0,1-2-6 0,-2-1-7 16,5-4-8-16,-2 0 7 0,1-3 4 15,-2-1 8-15,1-2 9 0,-4-2 1 0,2-2 2 16,-2-2 0-16,0-1 3 0,-2-1 1 0,1 0-1 16,-1 2 0-16,0 2-1 0,-2 4 5 0,-2 4 4 15,0 5 2-15,-3 3-4 0,1 4-3 16,0 2-6-16,-1 2-2 0,2 3 2 0,0 1 0 15,-2 2 0-15,1 5-1 0,0 2-1 0,-3 2 2 16,1 4 1-16,-2 1 2 0,-3 1 2 0,3 3 0 16,-3 1 4-16,-3 0 1 0,2 3 1 15,-1-1 0-15,1-1-2 0,1 1-3 0,2-3-4 16,2-1 0-16,3-3-1 0,1-4 2 0,3-2 7 16,5-5-6-16,0-2-1 0,2-3-2 0,3 0 1 15,3-7 3-15,3-4 3 0,3-3-1 0,3-2-3 16,0-1 0-16,0-2-1 0,3-1 1 15,-2 1 5-15,0 0-5 0,0 2 0 0,-2-1-2 16,-5 2-1-16,-3 2 5 0,-3 2 3 0,-5 2 3 16,-4 2 4-16,-6 0 6 0,-4 3 12 0,-3 3 15 15,-3-1 14-15,-3 2 7 0,0 0-5 16,0 1-14-16,0-1-19 0,0 0-11 0,-3 1-11 16,2 0-9-16,-1 0-10 0,-1 2-10 0,0 3-7 15,-2 4 2-15,0 4 7 0,-3 5 6 16,0 6 6-16,0 5 1 0,1 2-2 0,-1 3 6 15,4 3 2-15,3 0 2 0,1 0 4 0,0-2-6 16,3-5-5-16,6-1 1 0,1-1 1 0,1-2 0 16,4-3 1-16,3-1-1 0,0-3-4 15,2-5 4-15,1-1 3 0,3-2 0 0,1-5 3 16,1-2-4-16,3-3-1 0,2-1 1 0,2-3 1 16,4-7-4-16,-1-5-3 0,-1-1-4 0,2-5-5 15,0-4 8-15,-1-1 3 0,-1-2 4 0,-1 1 4 16,-2-1-5-16,-4-1 0 0,-2 1 0 0,-4 1 2 15,-4 0 1-15,2 1 3 0,-7 4-2 16,0-1-2-16,-3 5 3 0,-3 2-1 0,0 3 3 16,-5 7 0-16,3 1-6 0,-3 4-6 0,0 1-3 15,0 0-2-15,2 3 3 0,1 6 2 16,3 2 1-16,0 6-3 0,1 2 6 0,1 4 0 16,1 3 2-16,1 0 7 0,1 2-9 0,3 0 0 15,3-1 1-15,-1-3-4 0,6-3 4 0,2-4 0 16,3-5 0-16,2-2 1 0,2-6 1 15,4-4 1-15,-1 0 1 0,4-4 5 0,3-7-5 16,1-3 1-16,3-3-2 0,-3-2-6 0,0-2 5 16,-1-2 1-16,-3 0 0 0,-1 0 2 15,-1 0-1-15,-3 1-1 0,-3 0 0 0,-2 0 5 16,-3 2-6-16,1 0 3 0,-7 0-2 0,0 2-5 16,-3 1 7-16,-7 2 1 0,-1 0 0 0,-1 1-3 15,-6 2 0-15,-2 0-3 0,-1 1 1 16,0 1 2-16,-7 1-7 0,-4 1-1 0,-3 1-5 0,-2 1-6 15,0 2 8-15,-4 1 0 0,0 3 2 0,0 0 2 16,-1 4-7-16,-3 7 0 0,0 3-2 16,-1 6 4-16,-5 3 1 0,0 4 1 0,0 5 1 15,0 1-3-15,0 3 4 0,2 1-1 0,4 0 2 16,0 0 3-16,4-1-3 0,3-4 0 16,3-3 0-16,3-4 1 0,5-4-3 0,2-1 1 15,2-4-3-15,2-4-3 0,4 0 3 0,4-2-4 16,3-4 1-16,0-4 1 0,4-2-4 15,4-5 1-15,2-7 1 0,5-4-2 0,2-6-1 16,5-4-2-16,2-3-6 0,0 1 3 0,1-1 4 16,-1 2 4-16,-1 2 6 0,-3 2 6 0,0 3 0 15,-1 3 3-15,0 2 2 0,1 2 1 16,-1 2 4-16,-2 5 2 0,-2 1 4 0,1 4 1 16,-4 1 1-16,-4 0-1 0,2 4 0 0,0 1 2 15,-1 2-5-15,2 2 0 0,1 1-4 0,-1-2-3 16,0 3 2-16,1-3-1 0,0-1 1 15,5-3 1-15,0-3 3 0,-1-1 0 0,4-4 0 16,2-6 2-16,0-7-5 0,2-3 0 0,1-8-2 16,4-4-4-16,-1-6 2 0,1-4-3 0,-2-6-1 15,-1-4-2-15,2-4-3 0,-3-4-6 0,0-8-7 16,-3-6-2-16,3-4-12 0,-4-3-2 0,-1-5 1 16,-4 3 1-16,-5 1 18 0,-8 4 11 15,1 6 20-15,-10 11 27 0,-2 7 23 0,-3 16 15 16,0 14 1-16,-2 11-24 0,0 10-40 0,0 5-34 15,-5 15-17-15,2 14-3 0,-5 11 19 16,-4 14 16-16,-1 8 3 0,-4 10 2 0,0 6-2 16,-2 6-1-16,-1 3 0 0,0 3 1 0,-3-1-1 15,2 0-1-15,-1-2-5 0,-3-3-10 16,5-5-9-16,-4-6-18 0,3-8-19 0,1-9-12 16,3-10-22-16,-1-10-18 0,3-9-43 0,1-8-103 15,1-9-302-15,6-5-961 0</inkml:trace>
  <inkml:trace contextRef="#ctx0" brushRef="#br0" timeOffset="37285.7977">13053 12124 3232 0,'0'0'24'15,"0"0"-9"-15,0 0-4 0,0 0-36 0,0 0-39 16,0 0-49-16,0 0-41 0,0 0-45 0,0 0-94 15,0 0-160-15,0 0-278 0,0 0-519 0</inkml:trace>
  <inkml:trace contextRef="#ctx0" brushRef="#br0" timeOffset="37729.5434">9371 14781 2060 0,'0'0'1067'0,"-199"33"-1056"16,105-14-4-16,18 2 6 0,29-6-15 0,19-1-13 16,10-2-16-16,13-1-12 0,5-2-7 15,3-1 8-15,9 0 15 0,6-6 8 0,7-1 19 16,7-1 10-16,4-5 8 0,11-4 13 0,5-4-4 15,7 0 2-15,5-2-4 0,9-1-3 0,7-3-1 16,9-1-6-16,6-2 0 0,14-1-9 16,8-2 2-16,11-3 3 0,10 0-1 0,9-2 6 15,9-2-5-15,11 0 0 0,6 0-5 0,7 1 0 16,6-1-5-16,5 2 0 0,8-1 2 0,4 2-5 16,5 0 5-16,2 2 0 0,3 0-4 15,-2-1 8-15,-7 3-4 0,-3 2 2 0,-11 2 1 16,-6 1-3-16,-8 1 0 0,-13 3-1 0,-10 2 1 15,-10 3-3-15,-11 3 2 0,-13 2 0 0,-14 4-3 16,-9 2 7-16,-13 0-6 0,-13 2 2 16,-10 4 0-16,-14 1-9 0,-9 0-5 0,-13 1-26 15,-6-1-39-15,-9 3-53 0,-8-2-50 0,-1 3-104 16,-11 2-187-16,-4 1-282 0,2-5-232 16,5-2 642-16</inkml:trace>
  <inkml:trace contextRef="#ctx0" brushRef="#br0" timeOffset="39149.2153">16945 12407 266 0,'0'0'179'0,"0"0"56"0,0 0 22 16,-100-148-23-16,84 111-38 0,2 0-43 16,6 1-11-16,3 1-9 0,1 1 15 0,2 4 10 0,2 2-15 15,0 5-11-15,0 6-22 0,2 3-28 16,1 6-23-16,-2 4-25 0,0 4-26 0,0 0-20 16,0 5-5-16,1 9 6 0,0 12 16 0,-2 9 17 15,0 12 9-15,-4 11 4 0,-2 11-6 0,-2 6-4 16,0 5-9-16,2 6-7 0,2 0-3 15,1 5-4-15,-1 0 1 0,2 2 4 0,1 0 2 16,0-2 1-16,0-3 0 0,1-8-4 0,0-10-3 16,0-8 3-16,0-11-8 0,1-7 2 0,1-9 0 15,2-7-3-15,0-5 3 0,-3-5-1 16,3-7-1-16,-1-3-5 0,0-4-7 0,-2-4-5 16,5 0 1-16,0-12 6 0,7-6 0 0,1-11-8 15,7-11-17-15,7-10-30 0,3-7-18 16,2-9-11-16,4-3-3 0,0-1 17 0,4-2 22 15,-3 8 29-15,1 4 24 0,-2 7 21 0,-3 7 11 16,3 7 3-16,-2 7-1 0,3 5-3 16,0 7-6-16,-2 4-5 0,3 5 0 0,-2 6 10 15,-3 4 5-15,-2 1-2 0,1 5-6 0,-5 6-12 16,0 2-6-16,-3 4 4 0,-4 3 6 0,-1 3-2 16,-2 2 8-16,-2 4 4 0,-2 1-2 0,-3 2 2 15,1 0-8-15,-2 0-3 0,-2 0-6 0,2 1 1 16,0-1-4-16,3-2-2 0,3-2 2 15,1-3-7-15,2-5 5 0,3-2 0 0,2-4 1 16,0-1 3-16,4-6-4 0,1-4 3 0,1-3 0 16,1 0-3-16,-1-9 0 0,-1-5 0 0,-5 0 2 15,1-4-2-15,-5-1 7 0,-5-2 5 16,-1-2 4-16,-4 1 10 0,-5-2-2 0,-4-1-1 16,-1 0-2-16,-8 0-5 0,-6 1-4 0,-7 2-4 15,-7 2-3-15,-4 2-8 0,-8 6 3 16,-9 3 0-16,-2 5 2 0,-4 4 14 0,-2 3 1 15,0 7 8-15,2 2 6 0,7 3-7 0,3 1-4 16,6 1-7-16,7 1-11 0,7-1-7 16,8 0-2-16,5-2-5 0,6-1-6 0,5 0 3 0,1-2-11 15,8-2 0-15,6-4 1 0,6-2-1 16,8-4 8-16,6-3 4 0,9-8 3 0,5-7 1 16,8-2-3-16,3-4 0 0,5-4-7 0,4-2 2 15,4-4-4-15,1-2 2 0,1-3 3 0,0 2-2 16,-2 0 8-16,-4 1 5 0,0 3 1 0,-6 3 4 15,-9 5 3-15,-3 6 3 0,-7 3 4 16,-7 7 8-16,-7 5-6 0,-3 3 0 0,-5 1 0 16,-7 8-8-16,-3 5 9 0,-6 5 4 0,-4 5 7 15,-1 8 10-15,-4 2-5 0,-5 5-4 16,-4 4-7-16,-1 1-2 0,-1 4-2 0,0 3 8 16,1-1-2-16,4-4-10 0,3-5-1 0,6-8-13 15,1-6-1-15,4-4 6 0,6-5-2 0,3-4 1 16,2-4 3-16,4-3 2 0,1-4 3 15,2-2 2-15,1-4 5 0,1-7-4 0,-2-3 5 16,0-3 2-16,-1-4-1 0,-3-1 10 0,-1 0-1 16,-6-4 2-16,-2-2 0 0,-4 0-5 15,-5-1 0-15,-1-1-4 0,-12 0-3 0,-4 3-9 16,-7-1 0-16,-3 7-5 0,-7 2-5 0,-3 2 3 16,-4 5-5-16,-1 1-2 0,3 2 0 0,0 1-6 15,8 0-7-15,7 2-16 0,6 0-32 16,8 0-44-16,2 0-78 0,8-2-197 0,0 1-324 0,0 2-797 15</inkml:trace>
  <inkml:trace contextRef="#ctx0" brushRef="#br0" timeOffset="39365.1766">19549 11909 3041 0,'0'0'131'0,"0"0"-125"0,0 0-14 16,0 0-2-16,0 0-1 0,0 0 14 15,-21 173 4-15,10-104 0 0,-5 8 7 0,-1 4-3 16,-1 4 0-16,-2 4-4 0,2 1-3 0,-2-1 0 16,0 0 1-16,-2-3 0 0,0-2-5 0,-3-5-3 15,-1-4-8-15,-2-4-10 0,-2-8-5 16,-1-4-11-16,-1-11-10 0,-2-6-17 0,-3-9-26 16,-2-6-42-16,-3-10-93 0,-3-8-220 0,11-6-393 15,11-2-450-15</inkml:trace>
  <inkml:trace contextRef="#ctx0" brushRef="#br0" timeOffset="39617.6441">15898 12875 3616 0,'0'0'9'0,"0"0"-12"0,0 0-25 0,0 0-8 16,0 0-5-16,0 0 4 0,0 0 24 0,143-119 6 15,-33 92-4-15,17-5-6 0,13-3-8 16,12 0-6-16,6-3-7 0,2 0-6 0,7 1 1 16,-2 0-7-16,4 0-1 0,-4 3 1 0,-3 0 5 15,-5 3 11-15,-4 4 0 0,-7 4-2 16,-7 4-25-16,-8 4-18 0,-6 6-13 0,-7 2-23 16,-5 5-48-16,-6 2-130 0,-8 3-189 0,-26 4-316 15,-28-1-70-15</inkml:trace>
  <inkml:trace contextRef="#ctx0" brushRef="#br0" timeOffset="39890.1109">22312 12879 728 0,'0'0'-191'16,"0"0"-61"-16,0 0-33 0,0 0 285 0</inkml:trace>
  <inkml:trace contextRef="#ctx0" brushRef="#br0" timeOffset="40603.7684">22275 12142 2887 0,'0'0'72'0,"0"0"-53"16,0 0-21-16,0 0-22 0,0 0-15 15,0 0 8-15,0 0 12 0,0 0 17 16,0 0 5-16,-10 173-3 0,10-110 2 0,-4 3-1 0,-4 5 2 16,-3 3 4-16,0 2-3 0,-6 0 2 15,0-2 1-15,-4-1-3 0,-2-5 4 0,0-5-1 16,2-7 1-16,0-7 0 0,3-11-4 0,6-11 2 15,2-9-1-15,4-9 16 0,3-4 8 0,2-5 18 16,1 0 8-16,0-5-15 0,-1-8-6 16,0-6-22-16,-1-11-18 0,2-10-5 0,0-13-12 15,6-11-4-15,4-8-6 0,4-12-3 0,0-9-4 16,3-8-5-16,3-7-2 0,2-3-5 0,2-2 2 16,5-1 11-16,3 2 15 0,4 8 14 15,-2 8 11-15,4 10 5 0,0 12 1 0,4 11 4 16,1 13-2-16,-1 13-4 0,1 11-3 0,0 10-2 15,-1 9-4-15,-5 7-2 0,2 2 2 0,-1 10-4 16,-6 8 3-16,-4 1-1 0,-7 6-3 0,-9 3 3 16,-10 3-1-16,-4 3 1 0,-11 2 3 15,-15 5 3-15,-6 5 5 0,-13 1 7 0,-5 5 2 16,-10 2-1-16,-7 2-2 0,-2 1 1 16,0 1 0-16,0-3 7 0,5 0 5 0,5-3 4 15,5-2 4-15,9-5-5 0,7-4-4 0,7-2-6 0,9-3-8 16,4 0 2-16,8 0-11 15,5-1-3-15,6-3-3 0,2 4-1 0,11-6 1 0,8 2 4 16,8 0 0-16,3-5-4 0,8-3 4 16,3-1-3-16,8-4-3 0,3-1-1 0,4-4-15 15,4-3-9-15,3-2-16 0,4-3-23 0,-3-2-32 16,1-2-93-16,-2-1-147 0,-3-3-258 0,-17 0-421 16,-15 0 542-16</inkml:trace>
  <inkml:trace contextRef="#ctx0" brushRef="#br0" timeOffset="42094.3307">22970 12840 2575 0,'0'0'46'0,"0"0"-37"0,0 0-12 16,0 0-11-16,0 0-4 0,0 0-1 15,0 0-1-15,0 0 0 0,0 0-17 0,0 0-10 16,-9 118-5-16,31-118 10 0,5-2 20 0,-1-8 17 15,2-6 12-15,2-3 2 0,-2-2 4 0,-2-3 2 16,2-2 5-16,-2-2 8 0,-2-1-4 16,-1 2-3-16,1-2-5 0,-4 2-5 0,-4 1 2 15,-1 2 5-15,-3 3 8 0,-5 4 9 0,-5 3 21 16,-2 5 9-16,-2 3-4 0,-6 3-12 0,-7 2-27 16,1 1-16-16,-7 6-8 0,-2 7-1 0,-5 6 6 15,-2 7 4-15,0 4 3 0,1 4 0 16,1 6-1-16,5 2-2 0,1 4-1 0,3 2 3 15,0 2-5-15,4 2 1 0,1 0-1 0,7-3-6 16,2-2 4-16,5-8-6 0,1-6 1 0,9-8-3 16,6-5-1-16,3-4 0 0,3-4 0 15,2-5 3-15,6-5-2 0,7-2-1 0,3-10-2 16,5-6-4-16,5-6-4 0,2-8-2 0,4-6-2 16,-1-7 0-16,4-5-5 0,0-5-7 15,-2-6-4-15,2-7-12 0,0-6-19 0,0-10-27 16,-3-4-26-16,1-9-17 0,-7-1 16 0,-5-1 39 15,-5-2 34-15,-5 0 47 0,-10 0 40 0,-4 5 42 16,-5 5 42-16,-9 10 40 0,-4 15 12 0,-3 15-10 16,-8 12-29-16,-3 14-45 0,-5 12-42 15,5 10-45-15,-2 1-23 0,-3 16-14 0,-1 12 1 16,-3 10 11-16,-5 7 11 0,2 10 9 0,-1 9 0 16,-1 4 4-16,4 5 0 0,1 4-6 0,0 4 6 15,1-1 0-15,4 2 0 0,-2 0 3 0,2 1-7 16,1-1 1-16,4 1-2 0,5-5 4 15,0-6-1-15,5-9-2 0,10-8 0 0,7-7-2 16,5-5 2-16,6-6 0 0,3-2 2 0,5-6 4 16,2-5-4-16,7-7 1 0,-1-5-4 15,4-7-6-15,2-5-4 0,2-8-2 0,1-9-2 16,-1-7 0-16,-1-6 2 0,0-5 2 0,-5-1 6 16,-4-4 5-16,-7-2 3 0,-5-2 3 0,-3-1-1 15,-9 0 1-15,-5 6 9 0,-7 1 9 0,-4 8 11 16,-2 6 6-16,-10 7 5 0,-6 5-10 15,-3 5-13-15,-1 5-12 0,-2 2-15 0,-3 6-1 16,-4 8 0-16,-1 5 1 0,-2 7 4 16,-1 5 2-16,0 4 1 0,3 2-2 0,3 1 1 15,0 0-1-15,4-2 0 0,1-2 2 0,4-2-4 16,3-1 0-16,4-6-2 0,5-2-1 0,1-4 2 16,5-3 1-16,0-4-1 0,0-4-1 0,7-2-6 15,3-4-3-15,2-2 1 0,4-1-2 0,6-9-3 16,2-5-3-16,4-6-7 0,2-2-1 0,1-4 0 15,1-2-1-15,0-6-7 0,4-2-21 16,-3-2-18-16,-1-2-10 0,-2-1 8 0,-3 4 28 16,-3 6 35-16,-4 5 30 0,-3 8 16 0,-2 5 3 15,-5 7-5-15,0 4-11 0,0 3-8 16,-3 2-4-16,-2 5 1 0,1 4 4 0,-3 1 3 16,-3 6 8-16,0 5 2 0,0 1 1 0,0 2-2 15,-3 3-7-15,-3 0-3 0,2-2-3 16,0 0-1-16,0-3-2 0,2-2-3 0,2-5-3 15,0-2-1-15,0-4 1 0,3-1-1 0,3-5 5 16,-2-1 1-16,5-3 5 0,1-1 5 0,1 0 3 16,5-7 2-16,0-3-2 0,6-3-7 15,0-3-4-15,2-4-6 0,-1-1-1 0,4-1-5 16,-3-5-6-16,4 0-5 0,-6-2-5 0,6 1 3 16,-6 4 4-16,-1 4 5 0,-4 6 0 0,-3 4 0 15,-4 4-4-15,0 5-2 0,0 1 4 0,-1 1 1 16,-1 6 6-16,0 4 1 0,-2 1 2 0,1 3 5 15,-4 4 1-15,-1 2 3 0,-1 3 1 16,-1-1-2-16,0-1 0 0,0 3-1 0,0-1-1 16,0 0-1-16,-1 1-1 0,1-3 0 0,0 1-3 15,0-3 2-15,0-2-2 0,4-1 0 0,0-4-1 16,6-4 0-16,-2-2 2 0,1-2 0 16,1-3 5-16,1-2 4 0,1 0 2 0,4-4 2 15,-2-5-1-15,3-1-2 0,-2-2-1 0,3-2 0 16,-1-1 0-16,-1-1-1 0,0-3 0 15,-2 0-3-15,3-1-2 0,-3-2-2 0,2 1-1 0,-2 2 0 16,2 1-1-16,-2 0-1 0,-1 5-3 16,0 1-3-16,-2 3-1 0,0 3-5 15,1 3 0-15,-1 1-1 0,1 2-1 0,0 0 4 16,1 6 0-16,-2 1 3 0,0-1 1 0,-2 3 1 16,1 0-2-16,-3 1 0 0,0 2 2 0,0 0 0 15,-1-2 3-15,1 1 0 0,-1-3 1 0,-2 1 0 16,3-1 0-16,-2 0 1 0,2-1 2 15,-2-1-1-15,0-1 2 0,-1 0-2 0,1-2 2 0,-2-1-2 16,3-1 4-16,-4 1 3 0,0-2 3 16,2 0 7-16,0 0 1 0,0-5 2 0,2 1-3 15,2-3-6-15,-1-3-3 0,4-1-5 0,3-3 0 16,-1-1-3-16,6-4 2 0,-1-1-2 16,-1 1-1-16,0 0 2 0,3 3-3 0,-2 1 0 15,-3 4 0-15,2 1-2 0,-2 6 3 0,1 1-2 16,-2 3 2-16,3 2-2 0,-1 5 2 0,-1 2 0 15,3 2-2-15,0 2 4 0,-2 1-5 16,3 1 3-16,-1 0 1 0,2 1-3 0,-1 0 4 16,0-1-5-16,-2 1-3 0,0-2-9 0,0-1-17 15,-4-1-28-15,1-2-44 0,-6-2-58 16,0-1-116-16,-3-2-148 0,-3-3-258 0,0-1-347 0</inkml:trace>
  <inkml:trace contextRef="#ctx0" brushRef="#br0" timeOffset="42298.1372">25555 12262 3006 0,'0'0'55'16,"0"0"4"-16,0 0-4 0,0 0-31 16,0 0-47-16,0 0-39 0,0 0-26 0,0 0-10 15,0 0 7-15,0 0-3 0,0 0-5 0,0 0-19 16,0 0-22-16,0 0-7 0,116-112-30 0,-106 112-31 15,-4 1-55-15,-1 1-89 0,-3-1-177 16,-2-1-181-16</inkml:trace>
  <inkml:trace contextRef="#ctx0" brushRef="#br0" timeOffset="42531.7102">23307 12078 3436 0,'0'0'8'0,"0"0"-24"0,0 0-26 15,0 0-5-15,0 0-1 0,0 0 15 0,0 0 15 16,174 21-10-16,-81-12-19 0,14-5-23 0,6 1-25 16,2-3-35-16,5 2-26 0,2 0-17 0,-3-2-9 15,-3 1 11-15,0 1 8 0,-7 1 14 16,-4 4 1-16,-9 3-18 0,-8 2-43 15,-7 4-79-15,-7 3-148 0,-23-4-117 0,-17-5 477 0</inkml:trace>
  <inkml:trace contextRef="#ctx0" brushRef="#br0" timeOffset="44088.3772">27668 12601 1970 0,'0'0'79'0,"0"0"30"16,0 0 18-16,0 0 0 0,-51-123-31 16,41 112-35-16,0 3-32 0,1 2-24 0,-2 3-7 15,1 0-5-15,-1 3-4 0,0 0-1 0,-2 1-1 16,-1 4 4-16,1 1 2 0,2 0 10 0,-2 0 0 16,3 0 4-16,3-1 6 0,0-2 1 15,3 1 8-15,1-3 8 0,2 0 5 0,1-1 5 16,0 0-2-16,0 0-1 0,0 0-3 0,0 0 3 15,0 0-3-15,0 0-1 0,0 0 2 16,0 0-7-16,0 0 4 0,1 0-3 0,-1-2-8 0,1-2-3 16,1 1-5-16,-1-1-4 0,0-1-1 15,1 1 0-15,1 0-5 0,-1-1 1 0,1 0 2 16,-2 2-6-16,2-1 3 0,-1 0 1 0,1 1-5 16,-2 1 4-16,1 0-2 0,1 0 0 15,1 0 3-15,-3 1 2 0,1 1-1 0,1-2-1 16,-2 2-1-16,0-1-4 0,1 0 3 0,-2 1 3 15,1-1 1-15,-1 1 9 0,0-2-1 16,0 1 0-16,0 1 0 0,0-1-3 0,0 0-4 0,0 1-1 16,0 0 1-16,0 0-10 0,0 0 6 15,1 0-1-15,-1 0-4 0,0 0 10 0,0 0-8 16,0 0-1-16,0 0 2 0,0 0-5 0,0 0 2 16,0 0-4-16,0 0-5 0,0 0-9 0,0 1 4 15,0 5-1-15,0 3 4 0,1 4 11 16,2 5-3-16,1 4 5 0,-1 3 1 0,4 3-3 15,3 2 1-15,-3-1 0 0,3-2 1 0,1-2 1 16,2-2-1-16,-1-4 0 0,4-4-2 16,-1-2 3-16,4-4-2 0,0-3 2 0,1-4 3 15,3-2-3-15,5-3 3 0,3-9-2 0,1-3-1 16,7-4 0-16,1-5-1 0,1-2-2 0,0-5-5 16,-1-1 0-16,-6-2-6 0,-3-1 1 15,-3 0 4-15,-8 2 2 0,-4 2 6 0,-7 2 3 16,-4 6 5-16,-5 4 4 0,0 7 2 0,-5 5-1 15,1 3-9-15,0 4-12 0,-1 6-16 0,-2 10-4 16,0 10 7-16,-5 13 4 0,-2 9 12 0,2 10 3 16,-3 10 1-16,0 7 2 0,0 6 1 15,-1 5 2-15,-5 3-2 0,2 2-1 0,-4 1 0 16,-4 4-3-16,-1 1 2 0,-5 3 2 0,-1 2-2 16,-6 0 3-16,-5-3 0 0,-1-4 0 0,-2-7 1 15,6-9-2-15,2-14-1 0,8-13-2 0,7-15 6 16,2-12 3-16,1-7 5 0,0-6 7 15,-1-4-5-15,-4-7 0 0,2-1-4 0,-1-6-9 16,0-11 1-16,2-4-3 0,2-8-1 0,2-6-4 16,5-7 4-16,2-2-1 0,7-6 4 15,5 0 0-15,1-4-13 0,12-3-4 0,8-3-13 16,8-2-9-16,8-4-13 0,7-2-16 0,8 0-9 16,8 0-6-16,2 1 13 0,6 3 14 15,-1 6 16-15,4 3 16 0,-3 4 8 0,-1 7 9 16,0 4 6-16,-2 5 8 0,-3 5 6 0,-1 0 4 15,-5 6 5-15,2 1-1 0,-4 1-1 16,-6 2-4-16,-3 1-3 0,-4 3 0 0,-10 2 0 0,-8 5 4 16,-7 4 2-16,-8 1 7 0,-4 3 10 15,-3 1 1-15,0 0-4 0,-3 0-16 0,-1 3-17 0,-5 4-9 16,-5 3-7-16,-2 7 8 0,-4 2 0 16,-3 5 3-16,0 3 0 0,3 0-1 0,3 0 1 15,3-1 0-15,5-4 0 0,4-3 0 0,3-3-2 16,2-1-2-16,0-5 1 0,4-2 2 15,4-2 2-15,3-2 3 0,3-4 2 0,3 0 1 16,4-10 1-16,7-3 1 0,-1-4 0 0,3-4 1 16,2-3-3-16,-1-4-1 0,0-4-1 0,1-3 0 15,1-4-4-15,3-1-2 0,-3 0-1 16,-2 5-4-16,-1 2 3 0,-3 9 0 0,-6 4 5 16,-6 10-1-16,2 4-1 0,-6 6-3 0,1 0-2 15,-1 6 2-15,1 4 3 0,-4 6 2 16,1 1 0-16,-1 4 0 0,-3 2 2 0,-1 3 2 15,-2 2 1-15,-2 1 3 0,0-1-3 0,0 1 0 16,-2-1 0-16,-1-6-2 0,2-1 0 16,1-3-1-16,0-5 1 0,0-2-2 0,4-2 2 15,-2-3 1-15,3-2 2 0,1-1 6 0,-2-2-1 16,2-1 4-16,1 0-1 0,3 0-1 0,1-4 3 16,1-3-3-16,1-1-1 0,4-3-5 0,1-2-1 15,-3-5-4-15,5-2 0 0,3-3 1 0,-2-3-3 16,3-3 1-16,-2-2-1 0,1-2-1 0,-1 0 3 15,-2 4-1-15,-2 5 1 0,-2 7-1 16,-3 5 0-16,-2 1-2 0,-1 6 0 0,2 4 2 16,0 1-4-16,0 1 0 0,1 5-2 0,-2 4-2 15,-2 0 6-15,1 1 2 0,-2 2 0 16,-4 3 3-16,3-1-2 0,-2 2 0 0,0 1 1 16,-2 1 2-16,1-1-2 0,1 1 1 0,-2-2-2 15,4-1-5-15,2-3 7 0,-2-1 1 16,2-3 3-16,4-2 3 0,-2 1-2 0,1-4 0 15,1-1 0-15,3-2 2 0,-1-1 0 0,3 0-3 16,2-4-2-16,0-1-11 0,0-2 2 0,1-2-9 16,0-1-7-16,-1 0-8 0,0-1-38 0,1 0-55 15,-4-2-125-15,-1 2-238 0,-2 2-400 16,-9 3-374-16</inkml:trace>
  <inkml:trace contextRef="#ctx0" brushRef="#br0" timeOffset="47257.0176">23397 14530 332 0,'0'0'225'0,"0"0"-201"16,0 0 3-16,0 0-1 0,0 0-2 0,0 0 15 15,0 0 59-15,0 0 79 0,0 0 89 0,0 0 57 16,0 0-9-16,0 0-41 0,0 0-63 16,-29-57-47-16,27 53-39 0,1 0-27 15,0 2-21-15,-2-2-17 0,1 2-14 0,2 0-7 0,-1 0-6 16,1 0 0-16,0 1-4 0,0-1 2 15,0-1-3-15,0 2-6 0,0-1-1 0,0 0-8 16,0-2-5-16,0 2-3 0,0-1-7 0,3-1 0 16,2 0-1-16,-2 1 0 0,2-1 1 0,-1 1 3 15,-2-1 1-15,4 2-2 0,-4-1 3 0,2 1-4 16,1 0 2-16,-3 0 1 0,-1 1-3 16,3 0 4-16,-4 1 0 0,1 0 1 0,-1 0 2 15,0 0 2-15,0 0 2 0,0 0-2 16,0 0 4-16,0 0-6 0,0 0 1 0,0 0-1 0,0 0-4 15,0 0 2-15,0 0-3 0,0 0-2 16,0 0 0-16,0 0-1 0,0 0-3 0,0 0-2 16,0 0-1-16,0 0-1 0,0 1 2 0,0 2 4 15,0-1-2-15,1 1 5 0,0 1-1 16,0 0 0-16,0-1 1 0,0 1 1 0,0-1 1 16,3 2-3-16,-3 0 4 0,0-2-3 0,1 1 0 15,-2-1 3-15,1-1-4 0,1 1 4 0,1-3-1 16,-2 2-2-16,-1-1 3 0,1-1-2 0,1 0 2 15,-1 1-1-15,4-1 0 0,0 0-1 16,3 0-1-16,4 0 3 0,4 0-2 16,8 0 3-16,6-7 2 0,9-2-5 0,5-5 2 0,2 0-9 15,0 0-4-15,1 0-3 0,-3 2-3 0,-3-4-3 16,0 0 1-16,-1-1 3 0,-2-1 1 16,-7-1 7-16,-7 3 5 0,-6 1 4 0,-7 4 11 15,-4 0 1-15,-6 2 4 0,-1 1 0 0,-5-3-6 16,-4 2-6-16,-7 1-7 0,-5 1-2 15,-8 3-8-15,-3 0 1 0,-7 4 2 0,-3 0-2 0,-6 4 8 16,2 5 0-16,-2 2 4 0,-1 5 3 16,6 4-1-16,0 3 3 0,-2 4-3 0,8 2 1 15,1 3-3-15,4 1 0 0,3 1-1 0,6 0-2 16,3 1 5-16,4 2-8 0,6-2 2 0,4-1-1 16,5-3-5-16,1-3 3 0,3-3-2 15,7-1 2-15,2-4 0 0,4-1 4 16,0-2 2-16,8-4-3 0,0-1 4 0,4-2-3 0,2-4 2 15,3-2 1-15,0-3-4 0,5-1 5 16,1-5-4-16,2-4 0 0,0-5 3 0,1-2-3 16,1-3 0-16,2-3-2 0,-1-2 0 0,-1-3-6 15,3-2-4-15,-3-2-1 0,-2 1-12 0,-2 0 10 16,0 3 1-16,-6 4 2 0,-3 5 6 0,-3 3-4 16,-2 6 1-16,-3 4 1 0,-1 2 1 0,-2 3 3 15,0 0 3-15,-1 3 3 0,-4 2-4 16,4 3 4-16,-4 2-1 0,3 1 0 15,-3 2 7-15,3 2-3 0,-5 0 0 0,5 2 0 0,-4-2-1 16,1 1-1-16,0-1 0 0,-1-1 2 16,1-2-4-16,0-1 4 0,-1-3 1 0,2-2 0 15,-1 0 7-15,0-3-4 0,2-1 2 0,-3 0-1 16,5-2 1-16,-2 0 2 0,0-2 0 0,3-3 4 16,0-2-4-16,0-3 5 0,0-1 0 15,0-4-3-15,2-1 4 0,0-3-8 0,0 0 2 16,-1-4-2-16,1 3-5 0,-2-1 2 0,-3 2-4 15,4-1 1-15,-2 3-5 0,-3 2 3 0,2 2-2 16,-6 3-2-16,1 3 4 0,-3 2-8 16,0 4-1-16,-2-1-2 0,-3 2-7 0,2 0 4 15,-2 2-2-15,2 4 2 0,-4 1-2 0,0 1 9 16,0 3 2-16,-1 0 1 0,1 3 10 0,-1 0-7 16,1-1 2-16,0 3 1 0,3-2-6 15,1 0 3-15,2-2 0 0,2-2 2 0,4-2 4 16,2 0-2-16,3-5 3 0,3-1-1 0,3-2 6 15,2 0-7-15,3-7 0 0,3-4-1 16,2 0-6-16,-1-3 6 0,5-2-3 0,-1-1 2 0,-1-3 1 16,-1-1-2-16,-3 1 0 0,0-1 0 15,-5 1 2-15,-1 3-3 0,-6 2 1 0,-6 4 1 16,-4 4-7-16,-4 3 6 0,-5 2-2 0,-1 2-4 16,1 0 6-16,-2 6-4 0,0 4 6 15,0 5 7-15,0 6 3 0,0 4 1 0,-5 7-3 16,2 2 0-16,-4 6-7 0,3 5 3 0,-3 1-3 15,3 0-2-15,-2 2 5 0,2 2-6 0,-3 2 3 16,-2-1-1-16,1 1-3 0,-1 1 3 16,-1-5-2-16,3-2 2 0,-1-8-1 0,2-5-1 15,1-7 0-15,0-6-3 0,2-7 3 0,2-6-1 16,0-3 5-16,1-2 9 0,0-2 12 0,-1 0 11 16,-2-5-5-16,-1-6-11 0,0-5-18 15,-2-9-15-15,-2-6-7 0,3-7-1 0,0-10 0 16,2-5-5-16,2-5 2 0,1-6-1 0,0-4-3 15,5-5 0-15,4-3-7 0,5-2-2 0,0 2-2 16,7 2 6-16,1 6 10 0,3 7 6 0,-2 11 11 16,1 10-1-16,2 13 1 0,-1 8 0 15,1 10-6-15,-1 7 1 0,2 2-2 0,2 7 2 16,-2 7 3-16,-3 4 0 0,-3 5 1 16,-5 3-2-16,-5 2 3 0,-5 2 0 0,-6 0 3 15,0-2 4-15,-12-1 0 0,-2-1 7 0,-5-4 6 16,-3 2 2-16,-4-3 6 0,-2 2-5 0,-5 0-1 15,3-2-5-15,-1-1-2 0,1-3-2 0,5-1-2 16,2-6 3-16,8-3-2 0,3-2 3 16,5-4 6-16,5-1-1 0,2-1-10 0,1-5-17 0,7-4-20 15,6-2-13-15,5-8-2 0,7-2 7 16,2-3 8-16,6-2 10 0,0-1 0 0,4-3 1 16,0-2-2-16,1-4-4 0,1-2 5 15,2-3 3-15,-1-3 4 0,2-1 2 0,-1 1 3 16,-2-4 5-16,-3 2 3 0,-3 4 11 0,-5 4 12 15,-7 5 25-15,-6 7 17 0,-6 9 6 0,-4 6-2 16,-3 6-25-16,-3 3-23 0,0 3-23 16,0 0-23-16,0 6 0 0,-5 7 1 0,-2 5 16 15,-5 10 11-15,-2 7 5 0,-2 5 4 0,-3 9-4 16,-1 5 13-16,-1 4-4 0,1 2-1 0,2-2-1 16,2 1-14-16,1-3-1 0,1-1-2 0,-1-4 3 15,4-1 1-15,2-5 0 0,2-4 0 16,4-6-5-16,3-8-3 0,3-4 2 0,4-4 1 15,2-2 2-15,2-5 0 0,3-2 0 0,1-4-3 16,6-5 1-16,1-1 4 0,7-5-6 16,-1-7 2-16,5-4-4 0,2-4 0 0,1-6 1 0,0-3-3 15,1-3-3-15,-1-4-2 0,-1 1 2 16,-4 0 4-16,-4 7 9 0,-6 2 8 0,-1 8 5 16,-7 5 4-16,0 3-3 0,-4 5-5 0,-2 2-7 15,0 3-3-15,-3 0 0 0,1 1-2 0,-2 6 0 16,-2 3 4-16,-1 3 4 0,0 5 6 15,-1 4 2-15,-7 6-1 0,2 2-6 0,0 3-3 16,-3-1-1-16,4 0-2 0,-2-2 0 0,4-2-2 16,3-3-3-16,0-5-1 0,3-3 4 15,6-3 1-15,3-3 0 0,3-1 2 0,0-4-2 16,6-2-3-16,0-4 7 0,4 0-2 0,0-5 0 16,1-5 5-16,-1-2-7 0,-1-2 1 0,-2-2 0 15,-2-3 3-15,-5-1 3 0,-4-2 3 16,-2-1 2-16,-7-4-1 0,-1-1-1 0,-1 0-1 15,-5-1 0-15,-5 0-2 0,-4 2 3 0,-3 5 1 16,-4 3 0-16,-2 2 2 0,-2 6-5 0,0 3-5 16,0 3-2-16,0 4-7 0,-1 1 1 15,2 0-1-15,3 7-2 0,-1 1 1 0,3 2-3 16,3 2 4-16,0 0-3 0,4 1 0 0,5 0 2 16,1-3-4-16,6-1-2 0,0-1 1 0,9-1 2 15,4-2 7-15,7-2 6 0,8-1 7 0,6-2-4 16,9-2-2-16,5-6-7 0,5-4-9 15,4-3-8-15,5-2-12 0,4-3-8 0,2-3-7 16,0 0-1-16,-5-4 3 0,-1-2 2 0,-3-1 5 16,-6-1-1-16,-5 1 7 0,-8 4 8 0,-6 4 11 15,-7 7 16-15,-10 6 6 0,-6 5 2 16,-2 4-2-16,-6 1-6 0,-2 8 6 0,-1 6 8 16,-1 8 9-16,-8 5 4 0,-1 8-2 0,-3 4-4 15,-4 4-7-15,1 3 1 0,-3-1-2 16,-2 4 0-16,0 3 0 0,-4 0-6 0,1 1 4 15,-3 1 3-15,2 0 5 0,0 0 4 0,3-2-3 16,0-2-6-16,5-5-13 0,0-2 4 0,4-6-4 16,1-2 4-16,2-2 5 0,0-5-1 0,-1 0 2 15,-2-2 4-15,-1 0 5 0,-1-1 3 0,-3 0 3 16,-1 0-4-16,-3-1-6 0,-3 0-5 16,0-4-8-16,-2 0 2 0,0-2 1 0,-1-4-2 15,-1 1 2-15,-1-5-1 0,4-2 2 0,2-4 2 16,7-5 4-16,1 0 0 0,2-6-6 0,0-6-4 15,4-2-8-15,3-3-3 0,1-4-3 16,3-3-3-16,3-5-5 0,3-3-6 0,8-2-3 16,4-2 0-16,3-3 5 0,7 1 1 0,4-1 2 15,6 0-3-15,6-1-5 0,9 1-3 16,1-2-1-16,4 5-5 0,2 1 3 0,4 2 3 16,4 2-7-16,2-1 3 0,3 3-3 0,1-2 5 15,-2 4 10-15,4-1 9 0,-4 3 9 0,-3 1 6 16,-1 0 4-16,-4 1-2 0,-5 2 2 15,-6 0 2-15,-3 4-1 0,-7 0 11 0,-5 2 7 16,-9 2 6-16,-6 3 7 0,-6 2 3 0,-8-1 9 16,-2 4 2-16,-4-2 1 0,-8 1-16 15,-4-1-20-15,-8 1-14 0,-5 3-11 0,-6 1 3 16,-5 2 2-16,-5 3 3 0,-5 5 6 0,1 3-5 0,-3 2 0 16,6 4 0-16,0-1 0 0,1 4-1 15,3-1 2-15,6-1-3 0,4 0-7 0,6 1 8 16,6-3-4-16,4-1-1 0,5-1 0 0,5 0-7 15,2 0 2-15,2 0 1 0,9-1 5 0,3 0 1 16,7-3 3-16,8 0-2 0,4-3-3 16,9-3 6-16,5-4-2 0,4 0-1 15,5-3-2-15,2-5-8 0,2-2-7 0,0 0-1 0,1-2 4 16,1-1 4-16,-1 1 6 0,0-4 3 16,0-3-2-16,0-1 6 0,-2-3 1 0,-7-1-1 15,-2-1 7-15,-10 3-7 0,-4 1-2 0,-11 3 4 16,-5 4-2-16,-9 2 4 0,-6 2 1 15,-4-1-11-15,-2 2-13 0,-10 1-12 0,-5 1-7 16,-11 1 3-16,-4 4 11 0,-5 2 7 0,-7 0 11 16,-1 7 10-16,-3 3 1 0,2 5 9 0,-4 4-2 15,6 5-6-15,1 2-2 0,2 5-4 16,3 1-3-16,9-2-1 0,4-3-1 0,11-2-5 16,5-1-1-16,6-5-1 0,2-1 3 0,6-1 7 0,8-3 2 15,7-3 2-15,5-3 0 0,8-2 0 16,7-5-2-16,6-1-1 0,5 0-3 0,8-7-8 15,1-1-6-15,4-2-8 0,-1-2-5 0,4 0 4 16,-3-2-7-16,2 1-4 0,-4-3-10 16,-2-2-7-16,0 1-7 0,-5-2-5 0,-4-2-5 15,-6 1-33-15,-6 0-38 0,-7 1-50 16,-8 2-41-16,-9 0 7 0,-10 4 44 0,-5 3 69 0,-1 1 76 16,-9 5 48-16,-4 1 14 0,0 2-2 15,-6 1-18-15,0 1-38 0,-2 4-96 0,3 0-298 16,7-2-230-16</inkml:trace>
  <inkml:trace contextRef="#ctx0" brushRef="#br0" timeOffset="47854.3446">23665 15986 2669 0,'0'0'194'16,"0"0"-196"-16,0 0 10 0,0 0-7 0,0 0-14 15,0 0 2-15,0 0-8 0,0 0 13 0,89-124 16 16,-12 98 13-16,11-4 6 0,17-1 6 16,12-3 0-16,15 1-7 0,10 2 2 0,14 1-2 15,10 2-6-15,9 4 1 0,9 2-7 0,7 3-2 16,6 4 0-16,6 2-9 0,6 3 11 0,0 4-2 15,3 1-4-15,-5 4-1 0,-3 1-6 0,-12 0-3 16,-11 5-3-16,-9 2 7 0,-12 2-6 16,-15 2 0-16,-10-1 6 0,-17 1-4 0,-12 0 1 15,-17-1-4-15,-10 0-1 0,-18 1-10 0,-13-2-11 16,-15-1-25-16,-11-1-55 0,-13-1-74 0,-9-1-184 16,-5 0-546-16,-2-3-626 0</inkml:trace>
  <inkml:trace contextRef="#ctx0" brushRef="#br0" timeOffset="49164.7708">28249 12073 1046 0,'0'0'96'0,"0"0"4"16,0 0 25-16,0 0 17 0,0 0-24 0,-20-124-26 15,9 103-16-15,0-1-15 0,-5-2-11 0,-1-1-9 16,-9-2-14-16,-2-2-5 0,-6 0 1 16,-3-1 14-16,-5-1 8 0,-3-2 7 0,-6-1 8 15,-3 0-8-15,-3-1-8 0,-4 1-10 0,-4-3-9 16,-3 3-6-16,-3-1-4 0,-4-2 1 0,-2 0-3 15,-3-1 3-15,-6-2-5 0,-5 1-2 0,-7-1-1 16,-7 0-5-16,-8 2 2 0,-8-1-3 16,-11-1-2-16,-6 3-1 0,-8 0 2 0,-8 0 0 15,-6 0 2-15,-9 3-1 0,-4 0-2 16,-5 3 3-16,-7 2-3 0,-4 4 0 0,-4 0 2 16,-3 3-5-16,-3 3 1 0,-4 7-1 0,-5 2 0 15,-4 7 3-15,-9 3-1 0,-3 3 2 0,-4 10 0 16,-9 5-1-16,0 5 5 0,-8 11 4 15,-7 3 5-15,-2 10 2 0,-9 8 2 0,-1 9 0 16,-2 13 4-16,3 9 7 0,-1 10 3 0,11 7 1 16,10 3-5-16,18 3-6 0,13 4-3 0,22 5-3 15,14 5-1-15,21 6-6 0,13 4-5 0,17 9-2 16,15 4-3-16,16 6-1 0,13 7 2 0,14 2-2 16,13 3-2-16,15 2 2 0,15-1-3 15,11-2 0-15,13-1 2 0,12-5-2 0,13-2 1 16,15-2 0-16,15-4 1 0,11-5 4 0,13 0-6 15,11-6 3-15,15-5 1 0,15-1-2 16,17-10 12-16,15-5 3 0,21-5 10 0,16-4 38 16,19-8-10-16,19-5-2 0,17-6 1 15,15-9-37-15,16-8 23 0,14-6 1 0,11-9-5 16,16-7-5-16,8-8-11 0,12-7 4 0,8-11-3 0,10-8 4 16,6-9-7-16,8-7-7 15,6-8-2-15,1-12 8 0,1-7-6 0,-1-7 8 0,-6-7-7 16,-4-6-6-16,-8-7 6 0,-8-7-10 0,-13-9 4 15,-12-8 0-15,-13-13-2 0,-10-9 1 16,-15-10 10-16,-13-10-2 0,-16-9 4 0,-13-7 1 16,-15-13-6-16,-19-8 2 0,-16-6 6 0,-18-9-2 15,-20-6-1-15,-25-5 2 0,-22-8-5 0,-29-1-1 16,-28-4-2-16,-31-1 3 0,-29 1-6 0,-35 1-4 16,-36 5 1-16,-33 4-8 0,-39 9-5 15,-36 10 1-15,-43 7-4 0,-36 13-1 0,-46 14 6 16,-35 13 2-16,-39 23 1 0,-35 20 6 15,-31 23-5-15,-22 21-17 0,-22 20-61 0,-12 19-101 0,122 9-265 16,124 1-1208-16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4:26:01.9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4645 1844 948 0,'0'0'104'15,"0"0"25"-15,0 0 49 16,0 0 17-16,0 0-40 0,0 0-59 0,0 0-64 0,0 0-37 16,0 0-25-16,0 0-23 0,0 0-20 0,0 0-5 15,-15-27 19-15,18 30 31 0,1 0 37 16,-1 2 26-16,2-1-1 0,-1 2 4 0,1 1-2 16,0 0 0-16,-2 0 2 0,4 1 5 0,-5 0 2 15,2 2 6-15,0 3 3 0,-3 3 1 16,2 3 6-16,-1 5-1 0,0 7-2 15,1 3-2-15,-3 8-13 0,1 6-6 0,0 7-9 0,1 5-7 16,-2 4 0-16,0 5-4 0,1 1 0 0,-1 0-1 16,0-2-2-16,0-4-3 0,3-4-2 15,0-4-7-15,-2-3 1 0,4 1 0 0,-1-3 2 16,1 1 9-16,-1-1-6 0,1-3 1 0,1-2-1 16,0-4-3-16,1-5 3 0,1-2 1 0,2-6-3 15,-1-4-2-15,0-4-3 0,-3-5-1 0,0-6-5 16,-1-3-3-16,-1-5-9 0,-3-2 3 15,1 0 7-15,-1-2 12 0,2-7 13 0,1-12-4 16,1-7-16-16,3-9-20 0,1-8-10 0,0-5-1 16,3-3 12-16,-2-1 10 0,0 1 5 0,1-1 6 15,-2 1-1-15,1 1 1 0,0 5 5 16,-1 3 2-16,1 6 3 0,0 2 1 0,0 8 0 16,0 1-2-16,2 7 3 0,-1 4 5 15,1 4-5-15,0 4-5 0,-1 5-3 0,3 1-5 16,-3 2 6-16,4 4 6 0,0 5 0 0,3 6-1 15,-3 3-1-15,2 7-5 0,2 3-2 0,-1 6 7 16,1 3-7-16,2 3-1 0,0 5 1 16,-1 3-5-16,1 2 6 0,2-1 1 0,-3-2 0 15,2-1-1-15,2-6-2 0,-1-4-2 0,-1-5 0 16,0-6-1-16,1-5 2 0,0-3 0 0,-2-5-1 16,1-3 0-16,-3-4 4 0,-1-5 5 0,-1 0 8 15,1-11 7-15,-1-3 0 0,-1-6 1 16,3-5 0-16,-2-6-4 0,-2-8-3 0,3-7-4 15,-6-3-4-15,0-6-4 0,0-5-2 0,-4-2-1 16,-1-3-1-16,-4 2 4 0,-1 1-1 0,-2 2 0 16,0 6 4-16,-3 4-2 0,0 4 2 0,-4 6 0 15,2 5-3-15,0 4-5 0,2 5 3 0,-4 5-2 16,5 4 1-16,0 5 4 0,-1 2-8 16,0 3-3-16,2 3-7 0,1 3-21 15,0-1-23-15,0 1-42 0,0 0-42 0,4 1-51 0,2 0-88 16,4 0-167-16,-2 0-231 0,-4 0-208 0</inkml:trace>
  <inkml:trace contextRef="#ctx0" brushRef="#br0" timeOffset="637.2633">6348 1839 2422 0,'0'0'23'0,"0"0"24"15,0 0 18-15,0 0-1 0,0 0-34 0,0 0-35 16,0 0-29-16,0 0-12 0,0 0-1 16,0 0 3-16,0 0 1 0,0 0-2 0,0 0 11 15,-33-23 13-15,33 23 16 0,0 0 12 0,0 0 2 16,0 0 0-16,0 0 6 0,0 0 3 0,0 0 2 15,1 0 1-15,-1 0-7 0,1 0-2 16,5 0 1-16,-2 0 0 0,6-1 6 0,1 0-1 16,8 0-6-16,1-2-6 0,8 3-3 0,3-1-4 15,4 1 2-15,6 0 1 0,5 0-1 0,0 5-2 16,2 2-1-16,3 2 1 0,1 0 2 16,-1 4 4-16,0 2-8 0,-1 1-2 0,-3 1-7 15,-4 3-6-15,-4 1 2 0,-7 0 0 0,-3 2 0 16,-9 0 0-16,-2 1 6 0,-7 3 3 15,-5-1-2-15,-1 3 4 0,-5 2 1 0,0 0 3 16,-8 3 9-16,-2 0 5 0,-2 2 8 0,-5-1 7 16,2 1 4-16,-3 1 6 0,-2 0-4 0,1 0-2 15,-1 1-2-15,0 1-1 0,-2 0-3 16,-5 6-5-16,2-2-3 0,-4 0-7 0,1 1-1 16,4-2 1-16,-4-5 1 0,5-1-1 0,-1-5 0 15,5-2-4-15,3-4-2 0,3-3-2 16,2-3-4-16,4-4-1 0,5-3-4 0,1-2-6 15,1-5-3-15,1 0 1 0,4-2 1 0,3-1 9 16,4-2 7-16,3 0 4 0,3 0 6 0,4-4 2 16,2-5-2-16,6 0 0 0,3-4-4 0,6 0 0 15,2-4-3-15,5 2 3 0,0-5 0 0,5 2 1 16,1-1 0-16,6-1-5 0,1 1-2 16,0 1-4-16,-2 1-1 0,2 2 1 0,-1 1-1 15,-5 4-1-15,-2 1 0 0,-2 2-5 0,-6 1-18 16,-3 2-30-16,-4 3-57 0,-8 1-80 0,-2 0-93 15,-6 4-166-15,-8 0-251 0,-2 1-329 0</inkml:trace>
  <inkml:trace contextRef="#ctx0" brushRef="#br0" timeOffset="1173.0892">4497 4140 2877 0,'0'0'12'0,"0"0"-10"0,0 0-8 0,0 0-13 15,0 0-16-15,0 0-4 0,0 0 7 0,0 0 17 16,0 0 14-16,0 0 4 0,115-26 4 16,-58 18-1-16,5-2 1 0,10-2-1 0,8-3-7 15,7 0 6-15,7-4-1 0,6-2 1 16,5 0 6-16,7-3 0 0,5 1 3 0,1-3 2 15,5 1 1-15,6 1-6 0,-3-1-1 0,4 3-3 16,2-1-4-16,0 3 3 0,0 0 2 0,-1-2 0 0,-1 4 4 16,-3 1-4-16,3 2-1 0,-6 0 0 15,0 2 5-15,-5 0-5 0,0 1 1 0,-6 0 1 16,-2 2-5-16,-7 0 6 0,-4 1-2 0,-6-1-1 16,-5 2 1-16,-7 1-4 0,-6 1 1 15,-10 3-1-15,-5 1-2 0,-8 0-1 0,-7 2-2 16,-11 0 1-16,-7 0-11 0,-8 3-7 0,-4 0-19 15,-9 0-22-15,-2-1-10 0,-5-1-5 0,0 0 6 16,0 0-1-16,-6 3-11 0,2-3-34 16,-3-1-47-16,4 0-95 0,-4 0-197 0,5 0-271 15,0-2-113-15</inkml:trace>
  <inkml:trace contextRef="#ctx0" brushRef="#br0" timeOffset="1799.8355">8901 2632 2282 0,'0'0'-24'16,"0"0"3"-16,0 0 28 0,0 0 4 0,0 0-16 15,0 0-20-15,0 0-19 0,0 0-8 16,0 0 11-16,0 0 11 0,0 0 11 0,0 0 8 0,0 0 5 16,0 0 7-16,36-61 7 0,-30 61 6 15,-1 0 7-15,2 0 4 0,-3 0 11 0,2 0 6 16,-2 0 6-16,5 0 4 0,0 2-1 0,2-2 1 16,4 0-5-16,6 0-7 0,4-2-8 15,6-2-10-15,7-3-6 0,5 1-3 0,6-2-2 16,3-3-5-16,3 1-1 0,2-1 0 0,2-1-6 15,2-2 6-15,0 2-3 0,0-2-2 16,0 1 3-16,0 1-9 0,-3 0-6 0,-2 0-5 16,-2 2-9-16,-5 1-6 0,-3 1-7 0,-6 0-3 15,-7 1-2-15,-5 1 10 0,-5 0 9 0,-5 0 10 16,-6 2 12-16,-4-1-2 0,-4 0-5 0,0-1-11 16,-2-2-19-16,-2-2-18 0,-2-1-17 0,-5-2-9 15,-2-1-1-15,-2-4 15 0,-6 1 21 16,3-1 26-16,-5-1 40 0,0 2 29 0,-1 1 31 15,1 2 25-15,1 2 3 0,0 2 6 0,0 2-4 16,1 2-13-16,3 1-13 0,2 2-17 0,-2 1-20 16,5-1-12-16,3 0 0 0,0 1-6 15,5 1-15-15,1 1-15 0,0 0-31 0,1 0-28 16,6 0 5-16,2 0 1 0,4 1 14 16,3 2 25-16,5 2 6 0,3-1 11 0,4 3 12 0,2 1-3 15,1 3 1-15,0 4 0 0,-1 1-1 16,-3 4 6-16,-2 2 8 0,-4 5 10 0,-4 3 3 15,-9 5 7-15,-6 6 0 0,-7 9-3 0,-11 5-2 16,-13 9-8-16,-11 7-11 0,-12 7-24 16,-10 4-43-16,-14 2-74 0,-7 6-165 0,14-22-569 15,23-22-596-15</inkml:trace>
  <inkml:trace contextRef="#ctx0" brushRef="#br0" timeOffset="12877.6805">5289 5860 0 0,'0'0'0'0,"0"0"0"0,0 0 0 0,0 0 0 15,0 0 0-15,0 0 0 0,0 0 0 0,0 0 164 16,0 0 36-16,0 0-26 0,0 0-6 0,0 0 0 16,-10-10-7-16,10 10-6 0,0 0-17 0,0 0-25 15,0 0-16-15,0 0-18 0,0 0-13 0,0 0-12 16,0 0-8-16,0 0-9 0,0 0-9 0,0 0-8 15,0-1-10-15,0 1-5 0,0 0-5 16,1-1-2-16,2 1 5 0,2-1 5 0,-1 0 6 16,3-2 4-16,0 2 2 0,4-1-2 0,1 0-1 15,0-1 0-15,6 0-5 0,0 1-1 16,2 1-5-16,5-1-5 0,1 0 2 0,3 0-1 16,3 0 1-16,-1 1 0 0,2-2-1 0,0 0 0 15,2 0 0-15,-1 0 2 0,3-1-2 0,-1 0 1 16,2 1 0-16,-4-1-1 0,2 0 4 15,-3 0-1-15,-2-2 1 0,1 2 0 0,-2-1-2 16,-1 0 2-16,-3-1-2 0,-2 0 7 0,-4 1-7 16,-1-1 1-16,-4 0 1 0,-2 2-6 15,-1-1 7-15,-3 0-1 0,-2 1-4 0,0 1-6 16,-4-1-13-16,0 1-20 0,-1-1-17 0,-2 0-25 16,0 1-41-16,-2-2-45 0,-4-2-50 15,-2 0-49-15,-1-1-23 0,-2 0-12 0,-1-1-14 16,-1 1 32-16,-3-2 281 0,2 2 0 0,3 1 0 15,4 4 0-15</inkml:trace>
  <inkml:trace contextRef="#ctx0" brushRef="#br0" timeOffset="13194.1585">5911 5561 0 0,'0'0'0'0,"0"0"0"0,0 0 0 0,0 0 0 16,0 0 129-16,0 0 138 0,0 0-14 0,0 0-14 15,0 0-24-15,0 0-60 0,0 0-59 0,0 0-55 16,0 0-41-16,0 0-18 0,-11-16 3 15,20 13 11-15,2 0 10 0,5-2 5 0,1 2 4 16,5-2-2-16,0 0 0 0,1 2-2 0,0 0-5 16,1 0 3-16,0 2-4 0,-4 1 3 0,1 0-1 15,-1 0 2-15,-1 1 3 0,-1 3 9 16,0 1 3-16,-2 1 3 0,-2 2 2 0,-3 0-6 16,0 2 9-16,-4 2 7 0,2 2 7 0,-4 2 10 15,-1 2 0-15,-3 4-1 0,-1 3-1 16,-2 3-2-16,-6 2-7 0,-5 2-8 0,-4 3-6 15,-3 1-4-15,-1-1-3 0,-4 0-4 0,-1-1-5 0,-2 1-9 16,1-2-9-16,0 1-17 16,-3-2-19-16,1 0-30 0,0 0-33 0,1 0-41 15,3-2-40-15,-3 1-55 0,5-4-73 0,2-2-117 0,4-5-93 16,7-9 376-16</inkml:trace>
  <inkml:trace contextRef="#ctx0" brushRef="#br0" timeOffset="14117.1665">7424 5392 1528 0,'0'0'46'16,"0"0"-2"-16,0 0 8 0,0 0-1 0,0 0-10 15,0 0-10-15,0 0-15 0,0 0-12 0,0 0 6 16,0 0 5-16,0 0 3 0,0 0 14 15,0 0 14-15,0 0 15 0,-21 106 11 0,21-73-3 0,-2 3-13 16,1 7-17-16,0 3-9 0,-3 1-7 16,2 2-3-16,2-4-3 0,-2 0-4 0,1-2-1 15,0-1-2-15,1-1-2 0,-3-2 2 0,3-2 1 16,-1-3 0-16,-1 0-3 0,1-2-3 16,-1-1-10-16,-4-2-12 0,4-2-26 0,-1-6-38 15,-2-1-64-15,3-3-103 0,-1-4-124 16,-1-3-178-16,2-4-145 0,2-2 442 0</inkml:trace>
  <inkml:trace contextRef="#ctx0" brushRef="#br0" timeOffset="14496.2271">6932 5575 120 0,'0'0'5'0,"0"0"3"16,0 0 5-16,0 0-2 0,0 0 4 0,0 0-2 16,0 0-2-16,0 0 0 0,0 0 1 0,0 0 20 15,0 0 37-15,0 0 30 0,0 0 23 0,-58-71-2 16,58 69-24-16,0-1-28 0,0 0-22 0,0-1-17 15,0 0-11-15,5-3-5 0,1-1-4 16,-1 0 4-16,3-2 2 0,1 2 2 0,6-4 2 16,-2 1 1-16,6-1 2 0,0-1-3 0,2 0-4 15,2 0-8-15,4-1-1 0,0 2-5 0,3-3-1 16,4 3-1-16,1 1-1 0,3-1-2 0,0 0-1 16,2 2 0-16,2 0-5 0,0 0-11 0,1 3-36 15,-2 1-68-15,-1 1-92 0,1 2-128 16,-3 1 43-16,-12 2 302 0,-9 0 0 0</inkml:trace>
  <inkml:trace contextRef="#ctx0" brushRef="#br0" timeOffset="16815.1177">7515 5581 1174 0,'0'0'6'16,"0"0"-28"-16,0 0-31 0,0 0-45 0,0 0 15 16,0 0 25-16,0 0 32 0,0 0 41 15,0 0 5-15,0 0 2 0,0 0 3 0,0 0 0 16,119-26 7-16,-96 26 7 0,6 0-3 0,-5 0 0 15,4 2-9-15,1 2-4 0,-1 2 2 0,-3 2-3 16,2 3 1-16,-3 1 5 0,-2 2-1 16,-1 3-1-16,-1 2 2 0,-2 1-4 0,-5 3-5 15,-3 2 5-15,-1 0-1 0,-3 4 4 16,-3-2 8-16,-3 5-4 0,0 0 2 0,-3 1-2 0,-5 1-7 16,-1-1 0-16,0-2-5 0,-1-3-4 0,3-3 1 15,-2-3-3-15,-2-3 3 0,2-1 2 16,0-4 8-16,0-2 6 0,-1-3 9 0,1-2 11 15,1-3 5-15,2-2 9 0,-1-2-1 16,4 0-2-16,-4-5-6 0,4 0-13 0,-3-2-14 0,5-3-22 16,-2 1-20-16,2-4-21 0,1-2-15 15,1-3-4-15,4-2-5 0,4 0 2 0,2-3 4 16,6-1 2-16,0 0 5 0,1-1 10 0,3-1 3 16,4 2 7-16,-1-1 4 0,5 0 0 0,0-1-3 15,2 2-4-15,0-1-14 0,2 0-7 16,3 1-2-16,-3 2-1 0,4 2 10 0,-4 1 8 15,-1 2 7-15,-2 0 9 0,1 2 8 0,-2 0 2 16,-2 2 3-16,-4-1 3 0,-1 3-3 16,-2-1 0-16,-3 3 0 0,-3 0 2 0,-3 2 13 0,-2 1 9 15,0 1 15-15,-6 2 14 0,1 2 20 16,-3-1 31-16,-1 2 28 0,0 0 18 0,0 0-7 16,-4 0-37-16,1 0-44 0,-5 0-36 0,2 0-22 15,-4 0 0-15,-4 4 2 0,2 2 0 16,0 3-4-16,-5 2-4 0,3 4 2 0,-5 1 3 15,0 4-2-15,1 1 6 0,2 4-2 16,-2 0 0-16,0 2 4 0,4 3-4 0,-4 0-1 0,5 3 1 16,-3-1 1-16,4-2 0 0,1-3 1 0,2-3-1 15,4-2-4-15,0-4-2 0,4-2-2 16,1-4-2-16,0-1-2 0,0-2-3 0,3-3-6 16,4 0-8-16,-1-2-12 0,-1-3-6 0,5-1 8 15,0-1 9-15,1-5 13 0,5-4 4 0,-2-6-2 16,5 0-4-16,0-7-1 0,-1 1 0 15,0-2 3-15,0-1 3 0,1 3 2 0,-6 1 8 16,3 0 2-16,-4 2 6 0,-1 2 1 0,-1 0-2 16,0 5-2-16,0 1-1 0,-1 3 2 15,-2 2-2-15,-3 2-1 0,-2 3 0 0,3 1-8 16,-4 0 9-16,-1 1 6 0,1 5 8 0,0 3 11 16,0 2 3-16,-1 4-1 0,0 4-6 15,0 4-6-15,1 0-6 0,3 2-4 0,-2 0-2 0,0 2-3 16,4-2 2-16,-2-4-5 0,4-1 1 15,-3-4 0-15,3-2-4 0,-1-4 2 0,1-2-1 16,-2-3-1-16,2-3 2 0,-1 0 0 0,-3-2 2 16,5 0 6-16,-4-4 3 0,2-4 6 15,3-1 4-15,0-5 1 0,0-3-3 0,0-2-4 16,1-3-7-16,1-1-5 0,-2-1-2 0,1 0-1 16,-1 2 1-16,-2 1-1 0,2 3-1 0,-1 4-3 15,-4 3-4-15,1 4-6 0,0 2-4 0,-2 2-4 16,-1 3 2-16,3 0 5 0,-3 3 9 15,4 2 8-15,-2 0 6 0,2 4 0 0,-1 1 3 16,-2 1-4-16,0 1-1 0,1 1 3 0,-2-1-5 16,4 2 1-16,-4-1-2 0,3-1-1 15,-3 0 0-15,3-1 1 0,-2-3 0 0,2 0 2 16,-1-3-1-16,1 0 0 0,-3-2 1 0,3-1-3 16,-3 1 3-16,-2-2 0 0,4-1 0 0,-3 0 2 15,2 0 2-15,-2 0 6 0,3 0 6 16,-2-5 9-16,4-1-3 0,-1-4 1 0,1 1-5 15,1-4-5-15,0 1-4 0,1 1-4 0,-2-1-4 16,1 0-5-16,0 2-1 0,0 2-1 16,-2 0-6-16,3 2-2 0,0 0-4 0,0 4-1 15,2-1 2-15,0 2 3 0,-1 1 3 0,3 0 5 0,1 4 4 16,-1 3 4-16,-1 1 3 0,4 0 1 16,-2 1-1-16,0 0-1 0,0 1-3 0,-2 0-1 15,-1-1-2-15,0 0 1 0,4-1 1 0,-4 0 1 16,0-2-1-16,2 0 0 0,-3-1-2 0,0-2 1 15,1 0 1-15,-2-3 1 0,1 0-1 16,0 0-5-16,-3 0 1 0,0 0-4 0,-1-3 9 16,3-3 8-16,-1-2 4 0,-2 0 7 0,3-2-7 15,1-3-3-15,-2 1-2 0,1-1-4 16,1-2 0-16,-1 3-6 0,-1 0-2 0,-1 2-4 16,3 0 1-16,-1 2-3 0,-1 2 1 0,1 0-1 15,-3 2-4-15,2 1-1 0,1 1-2 0,0 2 1 16,0 0 2-16,-2 0 0 0,1 0 0 15,1 1 1-15,1 3 2 0,-1 0 1 0,1 2 5 16,1 0-1-16,-1 1 2 0,3 0 1 0,3-1-1 16,0-1 1-16,1 0 1 0,3-2 0 15,2-3 1-15,4 0-2 0,0-1-1 0,1-6-2 0,3-1-1 16,0-3 2-16,0-1-2 0,0 2 0 0,-1-2-1 16,-4 1 1-16,-1 0 1 0,-2 1 1 15,-4-3 4-15,-1 2 0 0,-4 1 1 0,-1-1 3 16,-3 0 7-16,-3 4 6 0,0-2 3 15,-4-1 4-15,-1 3 2 0,-1-3-2 0,0 2 4 16,0 1 1-16,-2 1 1 0,-4 2-2 0,3 0-6 16,-2 1-9-16,0 1-10 0,0 1-8 0,0 1-10 15,0 0-6-15,0 5-4 0,-3 2-3 0,-2 1 5 16,3 4 1-16,-1 1 4 0,-1 1 3 16,1 1 3-16,2 2 0 0,1 0 1 0,1 0 2 15,0 1-3-15,4 0 0 0,0-1 0 16,0 1-2-16,1 0 3 0,7-4 0 0,2 1-2 15,3-2 3-15,5-1-4 0,3-3 0 0,3 0 2 16,2-2-1-16,8-2 0 0,1-2-5 0,2-3-11 16,3 0-13-16,2-1-4 0,3-7-6 0,1-2 0 15,1-3 7-15,2-2 1 0,-1-4 10 16,1 0 9-16,0-2 8 0,-1-1 7 0,-4 0 5 16,-2 1 2-16,-5-1 1 0,-1-1 5 0,-6 1 3 15,-5 0 7-15,-2 2 14 0,-6 0 11 0,-2 5 18 16,-5 2 17-16,-4 3 7 0,0 3 4 0,-4 2-8 15,-2 2-10-15,0 1-9 0,0 0-12 0,-1 1-13 16,-4-1-18-16,1 0-10 0,-4 2-12 16,0 0-5-16,-3 0 0 0,-2 0-2 0,-2 3 5 15,-1 3 3-15,-1 1 6 0,-4 1 0 16,0 2 6-16,2-1 3 0,-3 2 3 0,1 0 7 16,-1 2-4-16,0 0-4 0,-1 1-2 0,0-2-7 15,2 1 2-15,0 0 0 0,1 0-1 0,0 0 0 16,4-2-4-16,1 2 0 0,2-1 0 15,-1-1 0-15,4 0-2 0,1 1-1 0,2-1 1 16,-1 1-4-16,2 1 1 0,2-1-1 0,1 2 1 16,1 0 1-16,2 0 4 0,0-1-1 0,0 1-2 15,4 0 0-15,1-2-3 0,2-1-1 16,3 0 3-16,0-1-2 0,2-2-1 0,4-2-2 0,-1-4-1 16,3-1 1-16,1-1 4 0,2-1 4 0,0-5 1 15,3-2 2-15,2-2-2 0,-2-3 0 16,3 0-2-16,0-1-1 0,-2 0 1 0,3-1-3 15,-3 1 2-15,0 0 0 0,-2 0-1 16,0 2 4-16,-3-1-1 0,-2 3 2 0,-1 0 1 16,-4 1 0-16,1 1 1 0,-3 0-1 15,-3 1 3-15,-1 1 4 0,-3 1 5 0,0 0 12 0,-2 1-1 16,-1-2 4-16,1-1 0 0,-1-1-9 0,0-2 1 16,1-3-7-16,-2-3-3 15,1-2-9-15,-1-2 3 0,0-5 3 0,0-1-3 16,-3-5 6-16,1-6-13 0,0-3-7 0,-1-5 1 0,0-1-3 15,1 0 8-15,-4 1 4 0,2 2 1 16,0 4 2-16,0 5 1 0,2 3-1 0,0 8 2 16,1 4 5-16,0 5 0 0,0 6 1 0,1 3-2 15,0 3-8-15,0 2-6 0,0 0-8 0,-1 0-10 16,1 0-12-16,0 2-6 0,0 5 9 0,0 5 13 16,-2 4 25-16,2 7 6 0,-2 7 1 15,0 6-4-15,-3 7-11 0,-1 6 8 0,0 5 2 16,-1 8 0-16,-3 6 2 0,0 6-3 0,-1 2-2 15,-2 0 1-15,5-2-7 0,1-2-7 16,4-7-10-16,1-3-11 0,2-5-25 0,2-6-38 16,2-5-17-16,0-5-51 0,0-3-52 0,-3-3-32 15,0-6-95-15,-1-4-115 0,0-9-116 16,-1-5 227-16</inkml:trace>
  <inkml:trace contextRef="#ctx0" brushRef="#br0" timeOffset="17025.0256">9109 5223 2745 0,'0'0'-2'0,"0"0"-3"0,0 0-9 16,0 0-44-16,0 0-128 0,0 0-127 0,0 0-76 15,0 0-42-15,0 0-37 0,0 0-75 0,0 0 207 16</inkml:trace>
  <inkml:trace contextRef="#ctx0" brushRef="#br0" timeOffset="18479.0996">12504 5329 2386 0,'0'0'31'0,"0"0"-28"16,0 0-15-16,0 0-3 0,0 0-6 0,0 0 6 15,0 0 6-15,0 0 1 0,0 0-1 16,-86 126 2-16,79-95 2 0,1-2 2 15,2-3 3-15,-2-1-1 0,4-3 2 0,-3-4 1 0,1-3-1 16,2-2 3-16,-1-5 3 0,0-3 6 16,1-2 9-16,1-1 11 0,1-2 10 0,0 0 11 15,-1 0-4-15,-1-2-11 0,0-2-10 0,-2-3-17 16,2-3-7-16,1-2-5 0,-1-5-7 0,2-1-2 16,0-4-3-16,0-3 1 0,0 0 2 0,3-3 0 15,3 0 3-15,-1 2-4 0,2 3-4 16,-1 3-5-16,2 6-5 0,2 4-1 0,-3 3-1 15,1 3 1-15,2 4 4 0,0 0 5 0,0 0 6 16,3 4 7-16,0 6 6 0,-1 1 3 16,2 5 2-16,-3 3 0 0,-1 2-1 0,-1 1 0 15,-3 2 1-15,-1-1-3 0,-2 2 3 0,-1-2-5 16,-1-1-1-16,2 0 0 0,-2-4 0 0,2-1-1 16,-2-4 0-16,2-1-1 0,1-4-1 15,-1-4 2-15,-2-1-2 0,3 0 1 0,0-3 1 16,-2 0 1-16,6 0 1 0,-2-5 3 0,2-3 2 15,5-3-1-15,2-6-4 0,1-2-8 0,0-3-9 16,3-5-11-16,1-2-8 0,-1 1-1 0,0-3 2 16,2 1 7-16,0 4 2 0,0 2 3 0,0 5-3 15,0 3-2-15,2 3 0 0,-1 4 1 16,0 2 4-16,0 2 7 0,-4 4 7 0,1 1 6 16,-2 0 4-16,0 5-1 0,-4 3 1 0,-1 3 3 15,0 1 2-15,-1 4 4 0,-4 4 1 16,1 3 1-16,-4 2-2 0,2 3 0 0,-5 4-3 15,3-1-3-15,-2-1-4 0,1-1-2 0,2-2-1 16,1-4-1-16,4-2-2 0,-1-4-1 0,2 0 0 16,1-5-1-16,4-2-2 0,-1-3-2 15,3-3-1-15,2-3-2 0,0-1 1 0,5-5-4 16,1-5-10-16,3-5-16 0,1-2-23 0,-2-5-18 16,0-1-10-16,0-4-6 0,-6-1-3 15,-1-3 12-15,-3 1 7 0,-4 1 29 0,-3 0 41 16,-5 5 50-16,-1 3 59 0,-5 6 46 0,0 5 16 15,0 3-16-15,-5 2-34 0,-1 3-42 0,-2 2-32 16,-2 0-22-16,-2 2-13 0,-3 7-8 16,2 5 2-16,-4 2 2 0,2 2 0 0,-2 1 2 15,2 3-1-15,0 0-1 0,3-1-1 0,1 0-1 16,1-3 0-16,2-1 1 0,1-1-1 0,4-4 2 16,0-1-1-16,1-5-3 0,2 0-4 0,0-2-7 15,0 0-11-15,2-2-13 0,1-1 1 0,3-1 6 16,-1 0 10-16,4 0 15 0,1-5 3 15,2-2-1-15,4-4 2 0,-2-3-4 16,3-1-2-16,0-4-7 0,-1-3-5 0,4 0-1 0,-1-2-2 16,-2-2 6-16,0 2 5 0,1 2 7 15,0 6 6-15,-5 2 2 0,2 5 4 0,-2 5-2 16,-1 1 1-16,-1 3 2 0,-2 0 4 0,1 6 5 16,-1 2 4-16,-2 3 2 0,2 2-1 0,-1 0-1 15,0 3-2-15,-2 2 0 0,0 2-2 16,2-4-4-16,-5 1-1 0,4-1-2 0,-4-3-1 15,3-1 2-15,-3-3-3 0,4-1-1 0,-4-2 0 16,2-1-2-16,0-1 1 0,-1-2 1 16,1-1 2-16,-2-1 2 0,5 0 2 0,-5 0 4 0,4 0 2 15,-4 0 8-15,4-3 5 0,1-2 3 16,-4-1 0-16,4-2-8 0,-2-3-3 0,1-2-8 16,1 0-6-16,1-1-3 0,-1 2-2 0,-3 0-4 15,4 2 0-15,-1 3-3 0,-2 2-4 16,0 1 0-16,3 2 0 0,-1 1-1 0,-2 1 3 0,3 0 1 15,1 1 2-15,-1 5 2 0,0 1 3 16,1-2 4-16,-2 4 0 0,-2-1 3 0,2 2-2 16,1-2-2-16,-1 3 1 0,-3-2-1 0,3-2 2 15,1 2-1-15,-3-2-1 0,-1-1 2 16,2-3-2-16,-3 1 2 0,2-2-1 0,-2 0 5 16,-2-2 1-16,1 0 3 0,0 0 10 0,-1 0 5 15,2-2 12-15,1-5 4 0,3-1-6 16,0-3-6-16,2-2-12 0,-1-2-4 0,2-2-4 15,1-2 1-15,-1 0-7 0,1 1-3 0,-1 3-5 16,0 3-11-16,1 3 2 0,0 2-2 0,2 3-3 16,-3 4 1-16,0 0-5 0,4 4 1 0,0 4 5 15,1 2 8-15,2 3 9 0,4 1 3 16,1 3-2-16,0 1-14 0,1 1-31 0,0-2-60 0,-1 1-104 16,-1 0-141-16,2 0-234 0,-9-6-222 15,-4-5 661-15</inkml:trace>
  <inkml:trace contextRef="#ctx0" brushRef="#br0" timeOffset="20290.1838">15134 5190 2305 0,'0'0'19'0,"0"0"-84"15,0 0 15-15,0 0 56 0,0 0 17 0,16 137-4 16,-12-94-7-16,-1 3-5 0,-1 1 0 0,2 3-3 16,-2 0 1-16,-2-1-3 0,0 1-4 0,-2-1-1 15,-4 0-5-15,-3-5 4 0,1-3 3 16,2-5 0-16,-1-6 5 0,3-3-4 0,-1-5 1 16,4-5 1-16,-1-4 1 0,1-4 4 0,1-3-1 15,0-4 7-15,0-1 5 0,0-1 14 0,0 0 11 16,0-4-10-16,0-8-21 0,0-8-34 0,0-8-25 15,0-7-9-15,0-7 5 0,2-7 7 16,-1-6-7-16,1-4-11 0,3-4-16 0,-1-3 2 16,4-2 13-16,2 2 19 0,1 3 32 0,-1 9 28 15,3 8 31-15,1 11 17 0,-1 8-5 0,-1 8-19 16,6 4-27-16,-1 4-18 0,1 4-10 16,5 3 1-16,-3 4-2 0,2 0 0 0,-1 1 3 15,-2 6-1-15,-3 2 0 0,-1 1 1 0,-3 3-2 16,-4-2 4-16,-5 2 7 0,-3 0 10 15,0 0 14-15,-9 0 17 0,-6 1 12 0,-4 1 7 16,-7 0 5-16,-4 1-9 0,-2 3-11 0,-2-1-10 16,-4 3-14-16,0 0-2 0,4 0-4 0,1-3-4 15,2-2-1-15,4-2-2 0,7-1-1 0,1-4-3 16,8 1 1-16,1-3-7 0,6 0-6 16,0-1-6-16,4-1-17 0,0 1-5 0,8-1-4 15,2-1 1-15,6-1 8 0,3-2 6 0,5-1 2 16,4-1-4-16,4-5-7 0,1-2-16 0,5-3-14 15,-2 0-15-15,3-2-15 0,4-2-2 16,1-3-4-16,-2-1 4 0,1-1 9 0,-1-3 17 16,3-1 23-16,-3-1 20 0,-2 2 18 0,-4 0 20 15,2 3 25-15,-7 3 31 0,-8 4 27 0,1 3 16 16,-8 2-8-16,-2 4-20 0,-7 1-19 16,1 3-22-16,-6 0-5 0,-2 0 16 0,0 6 16 15,-1 3 10-15,-3 2-1 0,-4 2-15 0,-1 5-19 16,-1 2-10-16,-1 1-10 0,1 1-6 0,-1 1-1 15,-1 0-5-15,1-1 1 0,2-3-3 16,-1-3 0-16,2-3 0 0,1-1-3 0,4-4 1 16,0-4-5-16,-2 1 1 0,4-3-3 0,1-1-4 15,0-1-3-15,0 0-5 0,0 0-10 0,0 0-6 16,1-3-9-16,5-2 8 0,-2-6 5 16,3-5-2-16,-1-2 1 0,-1-4-9 0,-4-3 1 15,-1-1 6-15,0 0 4 0,-3-2 5 0,-5 0 10 16,-3 2 13-16,-2 1 16 0,-3 2 31 0,1 4 32 15,-1 5 28-15,2 4 7 0,0 5-21 0,2 2-32 16,6 2-38-16,-2 1-20 0,1 0-17 16,3 4-9-16,-3 3-5 0,5 2-3 0,0 2 3 15,2 0 4-15,0 2 1 0,2-2-1 0,2 1-2 16,5-1 2-16,2-1 1 0,4-1 8 0,-1-2 0 16,5-2 0-16,1 0 3 0,2-1-4 15,1-4 1-15,5 0-4 0,1-3-10 0,2-4-7 16,1-2-8-16,0-1 3 0,2-3 11 0,-6 1 13 15,1-4 11-15,-3 1 8 0,-3 2 5 0,-3-2 6 16,-2 4 11-16,-4 1 11 0,-2 2 7 16,1 3 3-16,-7 4-9 0,1-1-11 0,-5 2-8 15,0 0-3-15,2 3 2 0,-3 2 5 0,0 3 3 16,0 2 1-16,-1 3-1 0,0 2-7 16,0 2-3-16,0 2-5 0,-1 0-4 0,0 1 0 15,0-1-2-15,1 0-1 0,0-2 0 0,0-2-1 16,0-2-1-16,2-2-2 0,1-1 0 0,3-2 0 15,-3-1-2-15,4-1 1 0,-3-1-1 0,3-2-1 16,-2 0-3-16,2-1-1 0,-1-2-1 16,-1 0 6-16,4-3 3 0,0-4 3 0,1-4-1 15,0-2-9-15,2-1-8 0,-1-3-5 0,5-2-1 16,-4 1 3-16,0-2 4 0,1 0 4 16,0 2 4-16,-2 1 1 0,-3 4 3 0,-2 2 3 15,1 5-3-15,-4 3 2 0,3 1-5 0,-3 2-3 16,-1 0 1-16,0 3 3 0,3 2 5 0,-2 4 6 15,2 3 2-15,-1 1 1 0,-2 0 0 0,3 3-2 16,-3 2 0-16,-1 0-1 0,0-1-4 16,-1 1 1-16,2-3 0 0,3-1-2 0,-2-3-2 15,1-1 0-15,2 0-2 0,3-2 2 0,-2-2 2 16,0-2 1-16,2-1 1 0,4-2 1 0,-1-1 2 16,1 0-1-16,0-4-2 0,5-4-4 15,-1-1-7-15,0-3-6 0,4-2-6 0,-2 0 1 16,1-2 4-16,-2-2 5 0,2 1 6 0,-3-2 3 15,-2 2 3-15,-2-1 1 0,2 1 0 16,-3-2 1-16,2 2-1 0,-1 3 2 0,-2 1 0 16,-1 3 2-16,-1 3-1 0,-3 1-2 0,2 3-4 15,-2 1-2-15,-1 2-2 0,0 0-4 0,-1 0 1 16,2 0 0-16,0 0 2 0,2 4 0 0,1-2 0 16,2 2 1-16,1-2 1 0,1 0-1 0,4-2 4 15,3 0-3-15,0 0-1 0,2-2-4 16,4-3-5-16,-1-3-3 0,4 1-5 0,1-3 1 15,-1 0-2-15,0-1 5 0,1 0 5 0,-3 1 3 16,1-2 6-16,-1 1 2 0,-3-1 2 0,2-1 4 16,-5 0 2-16,0-2 3 0,-7 0 7 15,1 1 7-15,-8 3 16 0,-3 1 12 0,-3 2 4 16,-1 1 0-16,-4 3-18 0,-3 0-20 0,-2 0-16 16,-3 4-11-16,-3 0-1 0,2 2 2 15,-2 7 6-15,-1 5 2 0,-2 4 4 0,-2 6-1 16,1 3-1-16,2 1 0 0,-2 2-3 0,1-1-1 15,0 1 1-15,7-3-1 0,1-3-2 0,3-5-1 16,4-2-2-16,3-3 1 0,0-3-3 0,1-1-1 16,8-3 0-16,-1-2-1 0,2 0 11 15,3-2 5-15,2-2 5 0,4-1 4 0,4 0-3 16,4-7 0-16,6-3-3 0,1-4-3 16,7-2-7-16,-2-1-4 0,0-2-3 0,-1 1-4 15,-1-2 6-15,-3-1 2 0,0 2 1 0,-1 0 4 16,-3 5-5-16,-1-1-1 0,-3 8 3 0,-2 2 1 15,-4 5 4-15,0 0 5 0,-4 5 1 0,0 4-3 16,-4 4 3-16,1 1-3 0,-2 4 1 0,-1 2 10 16,0 4-4-16,0 1-2 0,-3 2 0 15,3 1-5-15,-2 0 2 0,0 0-2 0,-1-2-1 16,2-3-5-16,3-3 1 0,2-2 1 0,0-4 4 16,6-4 8-16,0-3 12 0,6-5 15 0,3-2 10 15,6-4 0-15,4-9-6 0,3-2-17 16,3-5-10-16,2 1-10 0,3-3-4 0,0-2-6 15,1-1-21-15,-2-1-20 0,-1-4-38 0,-1-2-51 16,0-4-74-16,-4-2-126 0,-3 0-165 16,-5 0-165-16,-9 11-6 0,-13 9 668 0</inkml:trace>
  <inkml:trace contextRef="#ctx0" brushRef="#br0" timeOffset="20827.0435">19413 4707 2166 0,'0'0'-13'0,"0"0"0"0,0 0-1 0,0 0 8 16,0 0-2-16,0 0 4 0,0 0 1 0,0 0-2 16,0 0 7-16,-104 145 3 0,96-116-2 0,3 1-2 15,2-2-3-15,3-5-1 0,0-4 0 16,4-2 7-16,3-4 1 0,1-2 12 0,1-3 15 16,2-4 16-16,2-2 24 0,3-2 8 0,2 0-2 15,5-6-6-15,4-6-13 0,8-4-6 16,5-6-3-16,6-3-2 0,4-4-6 0,6-3-6 15,3-2-8-15,4-3-10 0,4-6-2 0,8-3-3 16,0-4-4-16,6-5 0 0,2-2-7 0,3-2-6 16,0 4-5-16,3 3-6 0,-5 6-13 15,-2 5-14-15,-3 9-14 0,-8 8-23 0,-7 7-36 16,-6 6-88-16,-8 6-181 0,-17 4-357 0,-12 0-477 16</inkml:trace>
  <inkml:trace contextRef="#ctx0" brushRef="#br0" timeOffset="21781.5821">5276 8645 894 0,'0'0'249'0,"0"0"-121"16,0 0-11-16,0 0-6 0,0 0-44 15,0 0-39-15,0 0-54 0,0 0-50 0,0 0-5 16,0 0 15-16,0 0 30 0,0 0 41 0,10-8 13 15,-4 8 3-15,2 0 12 0,1 0 10 0,2 0 7 16,-2 0 15-16,2 0-1 0,1 0 0 16,2 0 0-16,2 0-9 0,3-2-7 0,2 1-4 15,2 0-4-15,5 0 7 0,2-3 10 0,2 1 1 16,6-2-8-16,2 0-10 0,3 0-10 16,6-1-6-16,2 0-1 0,2 1-5 0,2 1-1 15,0-1-2-15,2 2 3 0,-1-1-4 0,2 1-4 16,-3 1-4-16,-1 0-9 0,-3-1-9 0,-4 2-12 15,0-1-11-15,-6-2-10 0,-3 1-17 16,-3-1-21-16,-5-2-36 0,-7 2-38 0,-2-2-31 16,-3 0-13-16,-7 0 23 0,-3 0 45 0,-5-2 53 15,-3 0 41-15,0-3 27 0,-7 0 12 16,-3-3 13-16,-5-1 8 0,1 0 9 0,-5 0-3 16,0 0-6-16,-3 1-3 0,-2 0-6 0,-1 3 0 15,1-1 15-15,-2 1 22 0,0 1 22 16,0 1 30-16,-1 3 12 0,3 1 8 0,0 0 8 0,0 3 5 15,3 1 6-15,5 0-14 0,1 1-24 0,7 0-34 16,5-2-36-16,2 2-35 0,1 0-44 16,0 0-44-16,3 0-9 0,7 0 11 0,7 4 39 15,4-1 46-15,8 2 18 0,4 0 8 0,8-1-1 16,4 1-5-16,1 1-7 0,3 3-2 0,-3 0-4 16,1 5 1-16,-5 3 2 0,-2 2 1 15,-8 4 4-15,-3 4 3 0,-9 2 7 0,-7 5 6 16,-6 1 12-16,-7 5 11 0,-5 6 3 0,-12 4 1 15,-11 7-11-15,-6 5-9 0,-12 3-21 0,-5 7-39 16,-3 2-79-16,-7 2-188 0,12-18-455 16,16-20-510-16</inkml:trace>
  <inkml:trace contextRef="#ctx0" brushRef="#br0" timeOffset="34947.5346">9000 8113 0 0,'0'0'0'0,"0"0"0"16,0 0 0-16,0 0 0 0,0 0 0 0,0 0 0 16,0 0 0-16,0 0 0 0,0 0 0 15,0 0 92-15,80-128 33 0,-71 114 20 0,-1 1 18 16,-1 2 12-16,-1 0 2 0,-2 2 0 0,1 1-8 15,-4 1-11-15,1 1-15 0,0 1-21 16,-2 0-24-16,0 2-18 0,0-2-5 0,0 2-12 16,-2-2-7-16,-1 0-13 0,-2-1-11 0,-1 0-8 15,-3-3-3-15,-1 2-2 0,-1-1 1 0,-4 2 2 16,1 0 1-16,-1-1 5 0,0 2 4 0,-2 2-2 16,1 0-2-16,-3 2-9 0,0 1-7 15,-1 0-6-15,-1 4-5 0,-6 5-5 0,0 4-1 16,-5 4-4-16,-4 6-1 0,-3 0 0 0,-2 6 1 15,-1 1 4-15,-1 3 3 0,-3 0 2 0,5 1 0 16,4-2-2-16,1-1-2 0,6-5-3 16,6-2-4-16,5-4-1 0,6 0-11 0,6-2-3 15,4 0-6-15,3-2-2 0,1 0 7 0,5 0-1 16,9-1 5-16,4-1 0 0,4-1-9 16,6-2-6-16,3-3-6 0,1-3-8 0,6-1 4 15,-1-2 8-15,3 0 6 0,-1-2 11 0,-2 0 10 16,-1 0 4-16,2 0 5 0,-7-3 4 0,-2 1 4 15,-4-1 3-15,-2 2 4 0,-5 1 1 16,-7 0-1-16,-1 0 2 0,-4 0-2 0,-5 0 9 0,-2 1 32 16,0 2 20-16,-1 2 25 0,-7 3 2 15,-5 5-26-15,-5 5-20 0,-8 6-20 0,-7 6-8 16,-3 3-3-16,-4 5 5 0,-2 3 0 0,-3 0 1 16,5 3 5-16,3-1-6 0,0 4 3 0,3 0-5 15,-2 3-8-15,5 0 1 0,2-1-10 16,5 1-4-16,-1-3-1 0,7-2-2 0,3-3 1 15,3-1-1-15,3-4 2 0,6-4-3 0,3-4-3 16,0-3-6-16,6-4-5 0,9-2-1 16,0-4-10-16,10-2-9 0,1-4-11 0,9-4-23 15,1-4-25-15,9-2-29 0,0-9-54 0,7-5-100 16,5-8-148-16,-15 5-166 0,-13 4-120 0</inkml:trace>
  <inkml:trace contextRef="#ctx0" brushRef="#br0" timeOffset="35251.8516">9301 8485 1443 0,'0'0'552'0,"0"0"-485"0,0 0 20 16,0 0 12-16,0 0-14 0,0 0-13 15,0 0-35-15,0 0-29 0,0 0-16 0,0 0-25 16,0 0-13-16,0 0 5 0,0 0 4 0,-33-43 25 15,43 57 20-15,5 4 4 0,1 3 2 16,4 2 0-16,1 2 0 0,2 2 0 0,2 1 6 0,2 1-2 16,4 2 1-16,-1 1 2 0,4 2-5 15,0-1 2-15,0 0 1 0,6 2-2 0,-1-2 2 16,0 1-2-16,4-1-3 0,-2-1 1 16,0-1-5-16,0-1-5 0,0-1-9 0,-2-1-13 15,-2-3-18-15,-3-3-20 0,-3 0-28 0,-2-4-49 16,-5-4-72-16,-1-2-134 0,-6-3-193 0,-3-3-205 15,-8-3 294-15</inkml:trace>
  <inkml:trace contextRef="#ctx0" brushRef="#br0" timeOffset="35524.0024">9883 8368 2670 0,'0'0'22'0,"0"0"-13"0,0 0-11 15,0 0-18-15,0 0-8 0,0 0 4 0,0 0 1 16,0 0 7-16,0 0 10 0,0 0 2 16,-71 150 3-16,57-110 2 0,-2 3 1 0,1 3 0 15,-3 2 2-15,-5 4 0 0,-3 1 7 0,1 1 9 16,-4 6 4-16,-2 1 4 0,-3 3-4 16,-1 3-8-16,-3 1-1 0,2-4-2 0,-2-2-2 15,5-2 3-15,2-6-5 0,3-2-5 0,1-3-2 16,7-2-8-16,3-3-10 0,1-5-18 0,3-3-25 15,4-2-40-15,1-7-52 0,6-1-88 0,2-8-160 16,0-5-268-16,0-6-444 0</inkml:trace>
  <inkml:trace contextRef="#ctx0" brushRef="#br0" timeOffset="36125.8188">10582 8514 2393 0,'0'0'8'0,"0"0"-7"0,0 0-21 16,0 0-20-16,0 0-11 0,0 0 12 15,0 0 11-15,0 0 10 0,0 0 27 0,0 0 4 16,0 0 7-16,0 0 3 0,42 137 8 0,-36-95 13 16,-2 4 4-16,-1 5-1 0,-3 4-8 15,0 2-6-15,-4-1 6 0,-5 1-1 0,-1-1 2 16,-2 2-7-16,-1 0-12 0,-3-3 2 0,2-3-5 16,-2-7-1-16,4-4-2 0,1-6-6 15,1-5-2-15,2-3-1 0,2-3 3 0,2-6-5 16,2-3-2-16,1-4-4 0,1-3-10 0,0-5-6 15,0-1-11-15,0-2-9 0,0 0 2 0,1-6 11 16,1-8 8-16,1-9-6 0,3-9-14 0,-1-11-25 16,1-8-11-16,1-5 2 0,-3-8 5 15,-2-3 13-15,0-5 10 0,2-4 11 0,-2-1 15 16,5-1 7-16,-1-1 7 0,2 2 2 0,3 4 11 16,1 5 19-16,4 7 10 0,-2 7 8 15,5 5-9-15,2 8-13 0,4 3-8 0,-2 6-2 16,7 6 0-16,0 7-4 0,1 3-1 0,2 4-8 15,1 5 1-15,1 1-3 0,0 6 0 0,-1 0 1 16,-2 3-6-16,-2 5 2 0,-5 2-3 0,-5 2-3 16,-1 2-3-16,-9 0-3 0,-4 4 4 0,-6 2 8 15,-4 3 11-15,-10 4 10 0,-9 5 1 16,-8 3-1-16,-9 5-3 0,-9 3-4 0,-8 3-1 16,-4 2-11-16,-3 3-10 0,0 1-20 0,-2-1-20 15,3 0-26-15,6-3-42 0,6-4-50 16,7-5-93-16,7-4-117 0,7-8-178 0,11-7-101 15,7-10 550-15</inkml:trace>
  <inkml:trace contextRef="#ctx0" brushRef="#br0" timeOffset="38193.0896">11656 8390 2014 0,'0'0'267'0,"0"0"-240"0,0 0 5 16,0 0-2-16,0 0-11 0,0 0-30 0,0 0-36 16,0 0-37-16,0 0-20 0,0 0-8 0,0 0 19 15,0 0 30-15,0 0 16 0,0 0 30 0,-29-36 15 16,25 46 8-16,-1 1 14 0,-4 3 1 15,-3 1-1-15,-5 3 1 0,-3 2 1 0,0 2 6 0,-5-1 5 16,-1 2 2-16,1 1-3 0,-1 2 0 16,-1 0-2-16,2 3-3 0,-1 2-1 15,1 2-3-15,4 3-5 0,3 1-5 0,-1-1-5 16,8 0-3-16,0-2-3 0,6-2 0 0,2-2-2 16,3-1 0-16,1-1 0 0,6-3-4 15,4-3 1-15,0-1-6 0,5-2-4 0,-1-2 0 0,4-3-3 16,1-1 3-16,2-4 0 0,3-2-1 15,-1-3 1-15,2-3 5 0,-2-1 7 0,2-5 6 16,-1-3 6-16,3-5-2 0,0-4 1 0,1-4 1 16,3-3 1-16,-1-4-2 0,1-5-12 0,2-3-15 15,-4-4-13-15,1-1-3 0,-1-1 6 0,-2 2 11 16,-3 4 12-16,-4 5 9 0,-2 7 11 16,-4 6 7-16,-3 5 0 0,-3 5 0 0,-3 3-5 15,2 3-7-15,-5 0-3 0,0 2-8 0,1 0 1 16,-3 2 4-16,2 3 6 0,0 2 6 15,0 4-1-15,-2 1-1 0,3 6-8 0,-2 0 3 16,1 4-1-16,-2 0 2 0,1 1-1 0,1-2-5 16,1-2-1-16,-2-2-6 0,3-5 3 0,0 0-2 15,3-4-1-15,-4-2 0 0,3-1-3 16,-2-3 0-16,0-1 2 0,1-1 5 0,3 0 2 16,-1-2 11-16,2-7 6 0,4 0 5 0,0-5 6 15,4-4-4-15,-1-5-4 0,0-2-6 16,1-2-8-16,0-2-2 0,0 0-2 0,-2 3-3 15,1 4 3-15,-3 5-12 0,1 3-9 0,0 3-2 0,-2 6-2 16,1 2 7-16,-1 3 6 0,3 0 4 16,-2 3-1-16,3 5 5 0,-2 2 3 0,2 3 3 15,1 3 3-15,-3 3-4 0,1 0 1 0,-1 3-3 16,0 1-3-16,-1 1 6 0,-2 0-1 16,3-1-2-16,-1 1 1 0,0-3-4 0,0-1 0 15,0-3 0-15,-2-2 0 0,2-2-1 0,-1-3-2 16,-2-1 1-16,1-3-2 0,1-2 3 0,0-2 0 15,-1-2 2-15,-1 0 1 0,4-3 3 16,-1-6 3-16,1-3 4 0,3-6 0 0,3-3-11 16,3-5-8-16,2-3-11 0,-1-3-7 0,1 0 2 15,0-2 3-15,-1 2 4 0,1 1 5 16,-2 3-3-16,0 3-2 0,0 4-3 0,-1 4-5 16,-2 3-3-16,0 5-1 0,2 2 4 0,-1 4 5 15,-2 1 11-15,3 2 4 0,-2 2 2 0,-1 5 1 16,2 1-2-16,-1 2-1 0,5 3 2 0,-2 2 2 15,6 0 0-15,0 1 1 0,1 1-3 0,2 0-8 16,5-2 0-16,1-1-7 0,3-5 2 16,4-4 4-16,2-5-2 0,3 0-4 0,1-8-7 15,1-4-1-15,1-1-1 0,-1-5 7 16,-1 0 7-16,2-3 2 0,-5-2 5 0,-1 0 5 0,-6 0 4 16,-4 1 6-16,-9 0 7 0,-8 4 11 15,-9 1 19-15,-8 3 12 0,-4 1 0 0,-5 1-11 16,-11 5-20-16,-3 1-17 0,-6 3 6 0,-4 3 12 15,-1 3 16-15,0 4 11 0,2 3-10 0,4 3-19 16,3 2-21-16,5 3-17 0,6 3-6 16,4 2-5-16,4 2 1 0,2 0-2 0,2 0 1 15,8-1-3-15,3 0-4 0,5 0 1 0,5 1-2 16,4-2 1-16,0 2 4 0,3 0-4 16,-1-1 0-16,5 2-3 0,-2-1-1 0,1 0-1 15,-2 0-1-15,0 2 0 0,-2-2-3 0,-4 0 4 16,-5-4 8-16,-3 1 7 0,-4-5 9 15,-6-1 7-15,1-1 6 0,-7-2 9 0,-1-1 5 0,0-3 1 16,0-2 4-16,0-3 1 0,0-2 4 0,0-2 2 16,0 0-7-16,0 0 1 0,1-8-14 15,6-2-16-15,0-8-24 0,7-7-34 0,2-5-39 16,3-5-25-16,6-2-14 0,-2-4-13 0,6 1-3 16,0-1 14-16,3 2 18 0,1 3 35 15,4 2 50-15,-2 6 38 0,3 5 38 0,0 2 33 16,-2 7 28-16,3 4 14 0,-2 6-2 0,-3 3-12 15,-1 1-17-15,0 7-8 0,-5 3-3 16,0 3 1-16,-2 3-7 0,-4 2-9 0,-3 2-9 16,-3 1-8-16,-1 2-5 0,-3 0-3 0,-1 2-7 15,-2 0-4-15,-1 4-2 0,-2-2-3 0,2 0 1 16,-2 1-4-16,-1-3-2 0,3-2-5 0,0-5 1 16,-2 0-1-16,2-6 1 0,1 0-1 15,2-3 0-15,-1-1 0 0,3-2-1 0,2-4 5 16,-2-1-1-16,5-1 5 0,0-5 2 0,-2-6-1 15,3-5-12-15,2-5-20 0,4-6-18 0,-1-4-10 16,-1-1 3-16,2-2 15 0,-4 4 13 0,-1 2 20 16,-4 6 11-16,2 4 6 0,0 4 2 15,-4 4-7-15,3 2-6 0,-4 4-3 0,5 1 1 16,-5 3-2-16,5 0-2 0,-2 0-2 0,-1 6 0 16,1 2 1-16,-1 2 3 0,-4 1 2 15,3 1 2-15,-2 2-3 0,-1 2 1 0,0-1-4 16,-1 1-6-16,0-1-6 0,2 0-8 0,-2-2-2 15,1-3 1-15,5-2 3 0,-2-2 4 0,2-4 3 16,-1-2-1-16,4 0-4 0,0-6-1 0,2-5-5 16,1-2 1-16,-1-2 1 0,1-3-4 15,3-4-10-15,-2-2-14 0,-1-4-14 0,-1-1-17 16,3-3 2-16,-7 1 17 0,0 1 27 0,-6 7 59 16,-1 4 50-16,-3 7 34 0,-4 5 4 15,-1 5-40-15,0 2-52 0,0 1-32 0,-1 5-9 16,0 3 10-16,1 3 16 0,-2 3 2 0,1 5-1 15,1 2-2-15,1 2-1 0,-1 2-3 0,-1 0-2 16,-1-1-11-16,0 2-7 0,0-3-3 0,0-2-2 16,0-3 10-16,0-2 4 0,0-6 3 15,0-1 0-15,0-6 5 0,0-2 2 0,0 0 6 16,1-2 13-16,0 0 3 0,-1 0 12 0,1 0 12 16,0-4 4-16,5-3 5 0,-2-2-10 0,4-5-16 15,3-4-14-15,0-3-12 0,4-5-12 16,-2-2-19-16,2-3-18 0,1-4-13 0,3 1 3 15,-1 0 13-15,-2 3 13 0,2 3 14 0,1 8 8 16,-1 4 5-16,-4 4 3 0,3 6 2 16,-3 4 0-16,3 2 0 0,-3 4 6 0,5 5 0 15,-1 3 5-15,2 3 2 0,0 4-3 0,-3 3 1 16,1 2 0-16,0 2-2 0,-1 2-1 0,-4 1-5 16,-1 1-3-16,-2-1-6 0,0 0-3 15,-1 0-7-15,-4-3 2 0,1-2 3 0,-2-5-2 16,1-3 11-16,-2-4-3 0,2-3 2 0,-2-4 4 15,-2-3 6-15,0-1 16 0,0-1 15 0,1 0 17 16,0-2 5-16,1-6-8 0,3-6-15 16,2-5-21-16,5-8-9 0,1-4-11 0,1-5-6 15,0-4-5-15,2-2-14 0,-2-4-3 0,5 3 2 16,-2 4 8-16,0 5 12 0,-2 9 15 0,0 9 1 16,-2 5 0-16,1 7-3 0,0 4-8 0,4 2 0 15,1 7 7-15,1 6 0 0,3 4 6 16,2 7 0-16,2 3 0 0,-1 4-1 0,1 4 1 15,0 3-1-15,-5-1-1 0,2 3 2 0,-4 0-8 16,-6-1-9-16,2 1-16 0,-6-2-31 16,-3 1-33-16,-5-2-44 0,-3-1-62 0,-2-2-70 15,-8-5-105-15,-1-5-73 0,-2-7-43 0,0-10-22 16,6-5 201-16,2-3 301 0</inkml:trace>
  <inkml:trace contextRef="#ctx0" brushRef="#br0" timeOffset="38376.6828">16799 7858 2851 0,'0'0'56'0,"0"0"-36"0,0 0-10 16,0 0-8-16,0 0-28 0,0 0-49 0,0 0-69 15,0 0-89-15,0 0-51 0,0 0-46 16,0 0-91-16,0 0-191 0,0 0-202 0</inkml:trace>
  <inkml:trace contextRef="#ctx0" brushRef="#br0" timeOffset="40311.4619">10056 10074 0 0,'0'0'0'0,"-180"58"0"15,75-23 0-15,3-4 0 0,12-4 0 16,8-5 0-16,9-3 0 0,3-5 162 0,9-1 184 16,7-5-6-16,4-1-16 0,9 0-34 15,5-2-32-15,10 0-50 0,3-2-52 0,9-1-45 16,5 2-46-16,0-3-27 0,7 1-25 0,2 0-19 16,0-2-12-16,0 1-17 0,1-1 7 0,5 2 23 15,4 0 29-15,2 2 37 0,6-2 18 16,6-1 9-16,8-1-6 0,7 0-8 0,8 0-9 0,7-3-13 15,6-5-6-15,9-1-10 0,7-2-3 16,12-3-5-16,9 0-4 0,12-3 2 0,11 0-4 16,7-2-1-16,11 0-3 0,5 0-8 0,11 2-2 15,7 0-5-15,5 1 2 0,9 0 4 16,4 1 0-16,8 0-4 0,2 0-2 0,4 1-3 16,2 1 0-16,5 3 5 0,2 0-4 0,2 2-1 15,0 1 1-15,-1 1-4 0,0 1 5 0,-4 0 5 16,-1 1 0-16,-5 0 2 0,-1-1-3 15,0 0-1-15,-5 1 0 0,2-1 3 0,-4 1-2 16,-1 1-2-16,-2-1 1 0,-2 3-8 0,-5 1 7 16,-4 0 0-16,-5 0 0 0,-4 1 2 15,-2 3-7-15,-6-1 1 0,-3 0-4 0,-5 0 7 16,2 0-1-16,-8 1-3 0,-5 0-1 0,-5-1-11 16,-8 1 2-16,-6-1 2 0,-5 0-1 15,-9-3 3-15,-9 1 0 0,-5 0 2 0,-9 1-1 0,-5-1 2 16,-6 0 5-16,-4 0-3 0,-5 2 3 15,-4-1-2-15,-5 0-4 0,-3 1 4 0,-4-1 0 16,-2 0 5-16,-1-2-3 0,-4 1 0 0,0-1-1 16,-5 0-6-16,0-1 4 0,-2-2-2 0,-2-1-2 15,-2-2 0-15,-3 0-1 0,0 0 2 0,-1-2-1 16,-3-1 5-16,0 0-5 0,-4-3-1 16,2 0 0-16,-5-1 0 0,5-1 6 0,-4-3 1 15,1-2 0-15,-1-4 1 0,3-3-9 0,-2-3 2 16,1-4 4-16,1-1 3 0,-2-2 6 0,-1-1-6 15,-2 0 5-15,-1-1 2 0,-1-2 9 16,-1 1 5-16,-2-1-5 0,1-3-5 0,-2-2-6 16,1-2-2-16,-1-1-2 0,-2-2 5 0,-1 0-4 15,-1-2-3-15,0 0-1 0,-1-1-1 16,-6-2 3-16,-2 2 3 0,-1-1 2 0,-3 0 0 16,1-1 0-16,0 1 1 0,-1 0 0 0,2 1 2 15,0 3 1-15,2 0-1 0,1 1 0 0,1 2 0 16,-2 1-2-16,3 0-3 0,-1 2 0 15,0 2-6-15,2 2 2 0,-4 0 0 0,2 1-3 16,0 1 5-16,-2 1-5 0,0 1 0 0,1-1 1 16,0 2 3-16,-2 0-2 0,1 2 2 0,-2 0 0 15,-2 3-10-15,2 1 9 0,-2 0-2 0,-2 1-2 16,1 0 4-16,-4-1-5 0,0 2 1 16,-1 2 2-16,-2 1 4 0,0 3 1 0,-1 1 1 15,-3 1-2-15,-4 1-4 0,-2 1 2 0,-6-1-2 16,0 3-1-16,-6-1 5 0,-3 1-5 0,-4 1 0 15,-5 2 1-15,-3-1-1 0,-4 1 2 16,-4 0 1-16,-4 1 1 0,-2-2-3 0,-2 1 5 16,-5 1 1-16,-4-1-2 0,-5 2 5 0,-4 0-3 15,-2 2 0-15,-4 0 1 0,-2 0-2 0,-6 0 2 16,-4-1 0-16,-4 1-1 0,-6 0-4 0,-5 0 4 16,-4 2-2-16,-5 1-1 0,-6-1 8 15,-4 1-5-15,-6 2 2 0,-3 0 1 0,-1 3-4 16,-2 0 0-16,-3 0 1 0,-3 0-2 0,0 1-6 15,-1 4 3-15,2 1-2 0,1 1 1 0,2-1 10 16,0 4-7-16,3-1-2 0,1 0 2 16,1 4-6-16,-2-2 7 0,-1 2 0 0,-3 1 0 15,1 1-1-15,-2 1-1 0,4 0-1 0,-3-1-1 16,6 1 6-16,1-2-3 0,7 1 1 0,5-2 1 16,5-2-5-16,5 0 3 0,7-2-1 15,2 0 0-15,6-2 3 0,8 0-2 0,3-1-3 16,3-2 1-16,5 0-1 0,3-1-2 0,3-2 2 15,3-1-3-15,4 0-5 0,4-1 0 16,4-3-1-16,2-2 1 0,4-2 6 0,5-1 0 16,1 2 2-16,6-3 1 0,3 2 0 0,5-1 1 15,2 2 2-15,6-1-2 0,1 2-2 0,2 0 0 16,3 0 0-16,2 1-1 0,0-1 5 16,2 1-3-16,1 1 1 0,-1 0 0 0,1-1-2 15,1-1 1-15,-3 1 2 0,-1-1 0 0,1 1-3 16,-3-2 2-16,-3 1-2 0,-3 0 0 0,-1-1 6 15,-5-1-4-15,6-2 2 0,1 2 1 16,5 1 2-16,3 0-1 0,5 0 2 0,3 3 0 0,5-1-8 16,2 3 4-16,-1-1-2 0,6 1-2 15,-2 0 7-15,1 2-6 0,1 0-1 0,0 0 0 16,-1 0-3-16,-4 3 2 0,0 1 1 0,0-1-1 16,-3 3-3-16,-4 1 2 0,1 1-3 0,-2 1 1 15,-3 2 3-15,-1 0-1 0,-1 2 3 16,-1 1 1-16,2 1-3 0,4-1 1 0,-2-1-1 15,3 2 1-15,-1-1 0 0,3 2-2 0,2 2-3 16,-1 2 0-16,1 3 1 0,1 1 2 16,-2 2 1-16,0 3 2 0,-1 4-1 0,-4 0 2 15,1 1 1-15,-4 0-1 0,-1-1 2 0,0 1-2 16,0 1-2-16,-1 0 2 0,-1 3 0 16,-2-1 1-16,-1-1 1 0,4-2 0 0,0-1-1 15,7-2-1-15,0-4-1 0,8 1-2 0,-1-2-1 16,6 2-3-16,1 1-1 0,0 2-3 0,3-2-4 15,4 4 4-15,1 1 2 0,1 3 1 0,0 3 4 16,1-1-4-16,0 3 2 0,0 2 2 0,1 2 2 16,1 2 2-16,0 4-2 0,0 2-2 15,2 3-1-15,-3 3 2 0,-1 4 2 0,0 3 3 16,0 3 2-16,-2 1-3 0,-4 4-2 0,3 1-2 16,-3 2 5-16,4 2 1 0,1 0-4 0,1 2 4 15,0 2-4-15,0 2 2 0,3 2 4 16,4-2 0-16,-2-1-1 0,3-3 1 0,2-2 0 15,0-3-3-15,0 0 3 0,0-5-4 0,0 0-1 16,0-5 1-16,2-2-1 0,-1-3 2 0,3-5 0 16,0-1 0-16,-2-6-1 0,6-2-1 15,0-4 0-15,2-5-5 0,2-3 1 0,1-3-2 16,7-5 6-16,-2-3 1 0,4-4-1 0,2-5 7 16,4-1-9-16,2-3 0 0,4-5 0 15,4-3-5-15,4-4 4 0,5 0 2 0,5-7 2 16,1-4 1-16,7-2 1 0,4-1 0 0,5 0-2 15,8-4 6-15,5 0-6 0,3-3-2 0,7 1 1 16,4-3-8-16,3 2 0 0,5-2-8 0,4 0-10 16,2 1-19-16,1 0-31 0,2 0-34 0,0 3-55 15,-1 0-93-15,0 2-189 0,-31 4-285 16,-31 5-405-16</inkml:trace>
  <inkml:trace contextRef="#ctx0" brushRef="#br0" timeOffset="42378.749">29059 10093 630 0,'0'0'39'15,"0"0"30"-15,0 0 12 0,0 0-9 0,0 0-19 16,0 0-3-16,0 0 13 0,-114-123 17 0,95 109 13 15,1 2-2-15,-2-2-5 0,0 1-5 16,0 2-3-16,-1-1 3 0,0 1-10 0,0 2-9 16,-1 0-10-16,-4 1-11 0,3 1-4 0,-2 1-4 15,-1 2-1-15,-3 1-6 0,2 1-4 0,-2-1 0 16,1 2-1-16,-1 1 5 0,0 0 2 0,1 0-3 16,-2 0-4-16,-3 1-4 0,0 4-2 0,-6 1-2 15,3 2 4-15,0 3-1 0,-5 0-1 16,2 1 2-16,-1 2-3 0,-1 0 4 15,0 4-1-15,0 2 0 0,-3 0-2 0,0 4-3 0,-1 2 0 16,0 0-1-16,1 3-1 0,3 0-2 16,0 2-1-16,-1 0-3 0,2 2 0 0,1 2 3 15,5 2-1-15,1-1 1 0,2 3-2 0,5 0-5 16,4 3 3-16,2 1 4 0,3 5 4 0,4 3 2 16,4 2-1-16,5 3-3 0,3 2-5 15,1 1 1-15,4 0 0 0,8 1-1 0,2 0-2 16,3-1 0-16,3 1 1 0,4-1 2 0,1-1 5 15,5 0-4-15,1-3 2 0,2-3-2 0,5 0-2 16,2-4 5-16,2-3 1 0,3-2-2 16,3-1 0-16,2-4 1 0,6 1-3 0,4-5-3 15,4-4 5-15,7-1-5 0,2-4 7 0,9-3 4 16,0-2-1-16,8-4 6 0,1-3-4 0,1-3 1 16,3-3-3-16,-2-2-4 0,3-3-2 0,-4-1-1 15,-1-1-1-15,-1 0-7 0,-6-3 4 16,-3-3 0-16,-8-2 0 0,-1-4 7 0,-5-2-3 15,-5-1 4-15,-2-5 4 0,-2-2 3 0,-5-4 5 16,-1-2 3-16,-4-4 6 0,-3-4-3 16,0-4 0-16,-4-4-3 0,1-4-8 0,-1-6 2 15,-1-4-3-15,-1-5-2 0,-5-6-1 0,-2 0-1 16,-4-3-2-16,-7 7 5 0,-3 0 7 0,-8 5-3 16,-7 4 7-16,-3 4 0 0,-9 4-14 0,-4 0-1 15,-7 2-8-15,-7 2-4 0,0-2 4 16,-8 1-4-16,-5-1-2 0,-1 3-2 0,-4-1-1 15,-3 2 2-15,-2-1 4 0,-2 2 1 0,0 0 0 16,-5 2 1-16,3 1 0 0,-4 5-1 16,0 0-1-16,0 4 1 0,-3 1-4 0,-1 3 0 15,-3 3-4-15,1 2 0 0,-6 5-2 0,-5 4 0 16,-4 4-3-16,-7 3-4 0,-5 4-5 0,-5 5-6 16,-4 6-8-16,-3 5-8 0,1 3-11 15,3 3-7-15,5 2-8 0,7 4-11 0,9 4-20 16,9 4-47-16,8 5-62 0,5 8-95 0,7 8-185 0,13-13-252 15,15-11-18-15</inkml:trace>
  <inkml:trace contextRef="#ctx0" brushRef="#br0" timeOffset="43272.6074">28714 12112 1761 0,'0'0'105'0,"0"0"18"0,0 0-7 15,0 0-60-15,0 0-44 0,0 0-41 0,0 0-22 16,0 0 8-16,0 0 35 0,0 0 32 15,0 0 37-15,0 0 10 0,0 0-5 0,0 0-4 16,18 153-12-16,-16-103-8 0,-1 5 1 0,-1 4-9 16,0 4-6-16,0 3 0 0,0 3-10 15,-2 1 2-15,-4 0 0 0,2-1-3 0,-4-2-3 16,4-4-1-16,-2-2-2 0,3-5 2 0,0-4 5 16,0-3-8-16,1-5-1 0,2-4-3 0,0-3-3 15,0-3 3-15,0-5-3 0,0-2-10 0,0-6-19 16,0-3-32-16,0-4-45 0,0-3-53 0,0-5-73 15,0-3-61-15,-1-3-150 0,0-6-293 16,-1 2 43-16</inkml:trace>
  <inkml:trace contextRef="#ctx0" brushRef="#br0" timeOffset="43556.5396">28708 12292 1966 0,'0'0'4'0,"0"0"-8"0,0 0-17 16,0 0-18-16,0 0-11 0,0 0 2 0,0 0 20 15,0 0 23-15,-128-41 23 0,111 47 12 16,4 3 7-16,-6 3-7 0,1 2-3 0,-4 5 3 16,-3 5 0-16,-3 3 5 0,-3 3-4 0,-3 2-4 15,0 1-1-15,3-1-8 0,0 0-2 0,3-1-4 16,3-1-1-16,-1-3-1 0,4-1-1 0,1-4-1 15,2-2-2-15,3-3-2 0,2-4-7 16,3-1-12-16,3-3-13 0,5-3-30 0,2-3-31 16,1-1-23-16,2-2-25 0,7-2-34 0,7-6-103 15,4-6-202-15,-3 2-211 0,-3 3 547 0</inkml:trace>
  <inkml:trace contextRef="#ctx0" brushRef="#br0" timeOffset="43730.1893">28689 12275 1946 0,'0'0'131'0,"0"0"-64"0,0 0-11 16,0 0-8-16,0 0-9 0,0 0 0 0,0 0 7 16,0 0-6-16,0 0-8 0,135 73-7 0,-111-51-10 15,5 4-2-15,-1 2 0 0,-1 2 0 16,1 2 0-16,1 3-2 0,0 1-9 0,-1 0-21 16,-3 4-30-16,1-4-54 0,-3 1-69 0,-2 0-113 15,-2-1-175-15,-8-8-231 0,-1-12-79 0</inkml:trace>
  <inkml:trace contextRef="#ctx0" brushRef="#br0" timeOffset="46397.6124">28364 10806 0 0,'0'0'0'0,"0"0"0"0,0 0 0 0,0 0 0 16,0 0 0-16,0 0 0 0,0 0 0 15,0 0 0-15,0 0 0 0,0 0 66 0,0 0 19 16,0 0 0-16,74-104 28 0,-70 98 26 16,0 0 33-16,-1 1 21 0,-2 1-3 0,0 1-13 15,-1 1-19-15,0 1-23 0,0 0-24 0,0 0-28 16,0-1-21-16,-1 1-23 0,-1 1-17 0,-6 0-16 15,0 0-14-15,-2 0-4 0,-3 0-7 16,-4 6 2-16,-1 1 6 0,-5 1-2 0,2 1 4 16,-1 1-1-16,3 2 5 0,0-2-4 0,3 2-1 15,0-2 3-15,2 1-4 0,-1 0 5 0,3 2-2 16,0-1-3-16,1 1 0 0,0 1-4 16,3-3 2-16,0 0 0 0,4-1 0 0,-1-2-6 15,4 0-4-15,1-1-1 0,0 1 0 0,3-1 14 16,4 1 8-16,5 0 13 0,5 1 10 0,1-2 6 15,4 0 3-15,5 2-6 0,0-2-6 0,3 1-8 16,0 2-2-16,0 0-2 0,-1 1-5 0,-3 1 0 16,-4-1-4-16,-4 2-6 0,-4 1 2 15,-3-1-2-15,-3 1 5 0,-4 2 9 0,-1-1 10 16,-3 2 13-16,-2 0 13 0,-6 2 9 0,-4 0 6 16,-2 2-3-16,-6 0-4 0,-3 0-8 15,-4-1-2-15,-3-1-4 0,0 1-4 0,-1-3-4 16,1-2-10-16,1 1-18 0,4-4-26 0,-1-2-35 15,6-3-46-15,3-2-68 0,3-2-102 16,2-3-139-16,4 0-108 0,5 0 4 0</inkml:trace>
  <inkml:trace contextRef="#ctx0" brushRef="#br0" timeOffset="46973.742">28725 10774 0 0,'0'0'0'0,"0"0"0"0,0 0 13 16,0 0 370-16,0 0 8 0,0 0-26 16,0 0-21-16,0 0-54 0,0 0-57 0,0 0-49 15,0 0-43-15,0 0-50 0,0 0-39 0,0 0-37 16,-21-81-34-16,21 81-23 0,0 3 1 16,0 0 7-16,0 2 15 0,1 3 17 0,3 3 5 15,0 2-1-15,-3 2 1 0,4 3 2 0,-4 3 1 16,2 1-1-16,-3 4 0 0,1 0-1 0,-1 0-2 15,0 1 0-15,0 0 0 0,0 0-2 16,0 0-2-16,1 0-1 0,-1-1 1 0,1 1 1 16,2-1 3-16,0-1-1 0,0 1 0 0,1-3 6 15,0 1 4-15,-2-1 6 0,3-1 2 0,-2-1-10 16,-1-1-8-16,0 0-19 0,3-2-27 0,-2 2-38 16,-2-2-68-16,3-1-80 0,0-2-130 0,-3 0-194 15,1-5-240-15,0-3 590 0</inkml:trace>
  <inkml:trace contextRef="#ctx0" brushRef="#br0" timeOffset="48233.2724">29120 10776 0 0,'0'0'225'0,"0"0"26"0,0 0-30 0,0 0-63 0,0 0-37 16,0 0-15-16,0 0-18 0,0 0-19 0,0 0-11 15,0 0-25-15,0 0-11 0,0 0-9 16,0 0-4-16,0 0 7 0,32 3 3 15,-25 2 12-15,-2 0 3 0,2-1 1 0,3 3-4 0,-1 0-3 16,0 0-2-16,1 1 2 0,3-1 4 16,-3 0-1-16,1 0 6 0,0-3 10 0,2 1 8 15,1-3 18-15,-1-1 12 0,4-1 6 0,-2 0 2 16,4-2-5-16,2-5-4 0,2-3-9 16,3-3-8-16,1-2-9 0,0-3-9 0,3-2-6 15,1-3-5-15,4-1-1 0,-2-6-1 0,4-1 0 16,-3-5-3-16,5-1-5 0,-5-2 0 15,3 0-3-15,-4-1 1 0,1 2-4 0,-1 1-6 16,-2 2-6-16,-1 4-7 0,-2 4 0 0,0 3-4 16,2 3 1-16,0 3-5 0,0 6 0 0,-3 1-1 15,-3 5-1-15,-4 3 2 0,-1 3-12 16,-7 0-15-16,2 2-21 0,-7 3-31 0,-1 4-29 16,-5 1-20-16,-1 5-12 0,-11 1-13 0,-9 5-32 0,-8 4-87 15,-4 3-146-15,3-6-183 0,9-7-105 16</inkml:trace>
  <inkml:trace contextRef="#ctx0" brushRef="#br0" timeOffset="48556.597">29345 10573 808 0,'0'0'105'0,"0"0"13"15,0 0-6-15,0 0-28 0,0 0 5 0,120-45-6 16,-88 41 2-16,1 3-12 0,3 1-17 0,-3 0-14 15,1 7-17-15,-1 4-8 0,-2 2-8 16,-2 3-4-16,-4 1-3 0,-2 3-2 0,-2 1 0 16,-2-1 0-16,0 1 2 0,-1-1 2 0,-2-2 2 15,-2 1 2-15,-1-2 4 0,-3-2 3 0,0-2 5 16,1-3 11-16,-1-1 23 0,1-5 36 0,3-1 45 16,-1-3 31-16,1-3 6 0,4-6-23 15,6-6-40-15,3-3-38 0,9-6-27 0,-1-7-14 16,6-3-6-16,1-4-7 0,4-4-3 0,-1-1-3 15,3-1-4-15,2-4 1 0,0 0 1 0,-1 2-7 16,-3 0-10-16,0 6-13 0,-4 3-25 16,-3 4-26-16,-4 6-41 0,1 3-71 0,-3 7-131 15,-10 6-268-15,-6 5-846 0</inkml:trace>
  <inkml:trace contextRef="#ctx0" brushRef="#br0" timeOffset="51677.7953">28302 11662 0 0,'0'0'0'0,"0"0"0"15,0 0 0-15,0 0 0 0,0 0 0 0,0 0 0 16,0 0 84-16,0 0 62 0,0 0 22 0,0 0-15 16,0 0-16-16,0 0-26 0,55-30-16 0,-44 27-10 15,-1 0-7-15,2 1-10 0,2 1-12 16,2-3-17-16,3 2-8 0,1-1-6 0,2 0-7 16,3-2 0-16,0 0-4 0,5 1-3 0,1-2 1 15,5 0-2-15,0 0 2 0,2-1 3 16,0 0 4-16,-1-1 2 0,2 2 1 0,-3-1 0 15,-2 4-7-15,-5-1-16 0,-5 3-26 0,-4 1-29 16,-1 0-28-16,-7 0-31 0,-2 1-46 0,-4 4-47 16,-6 0-45-16,-2 4-53 0,-12 3 32 0,3-2 274 15,1-2 0-15</inkml:trace>
  <inkml:trace contextRef="#ctx0" brushRef="#br0" timeOffset="51881.7369">28277 11847 1070 0,'0'0'162'16,"0"0"-68"-16,0 0-49 0,0 0-50 0,0 0-27 15,0 0 10-15,0 0 42 0,0 0 29 0,153-78 12 16,-112 64 4-16,4 3-13 0,1 0-19 16,2 1-13-16,0 2-4 0,-1 0-7 0,3 0 5 15,-2 2 0-15,-2 0-8 0,2 2-20 0,-3 0-48 16,-2 3-71-16,-4 1-93 0,1 0-98 15,-3 0-112-15,-10 2-40 0,-12 0 476 0</inkml:trace>
  <inkml:trace contextRef="#ctx0" brushRef="#br0" timeOffset="54792.6496">31143 11637 815 0,'0'0'135'0,"0"0"26"0,0 0 33 0,0 0-11 16,0 0-29-16,0 0-13 0,0 0-16 0,0 0-17 16,0 0-19-16,0 0-20 0,0 0-17 0,0 0-12 15,0 0-7-15,0 0-5 0,2-93-5 16,-3 93-4-16,0 0-4 0,1 0-4 0,-1 0-3 15,-1 0-6-15,-4 0-6 0,1 0-2 0,-7 3-5 16,-4 3 3-16,-4 3 4 0,-4 2 4 16,-3 3 1-16,-3 4 2 0,-1 0 0 0,-1 3 0 15,-5 4 0-15,5 0-1 0,0 2-2 0,2-1 0 16,2 1-2-16,5 0 2 0,1 2 0 0,1 0 0 16,2 1 2-16,1-2-2 0,4 1-2 0,-1-2-3 15,6-1 1-15,5 0-5 0,-3-2 3 16,6-2-1-16,1-2-3 0,0-1 0 0,1-1-2 15,8-2-1-15,-1 2 0 0,2-4 2 0,3-3-2 16,3-2-6-16,4-1 0 0,3-3-11 0,4-2-13 16,4-3-7-16,3 0-13 0,3-2-7 0,3-6-5 15,1-1-4-15,2-4 0 0,-1-2 7 16,-1-3 11-16,-2 0 15 0,-6-1 15 0,-3-1 14 16,-1 1 15-16,-6-1 13 0,-5 2 15 0,-5-1 18 15,-3 4 33-15,-2 3 33 0,-6 1 22 0,-1 4 5 16,-1 0-18-16,0 3-30 0,-1 2-28 15,-2 0-27-15,-4 2-25 0,2 0-17 0,-6 2-16 16,-3 6 2-16,0 3 9 0,-4 5 6 0,-3 3 9 16,2 1-1-16,-1 4-4 0,5-3-1 0,-1 1-1 15,5-1 1-15,0-2-4 0,2 0-1 16,5-2-6-16,0-2-1 0,4-1 0 0,0-1-2 16,0 0 1-16,8-3-2 0,-1 0 1 0,2-2 5 15,2-3 5-15,0-2 5 0,2-2-1 16,4-1-3-16,2-3-16 0,2-3-6 0,1-3-5 15,2-2-5-15,2-3 8 0,-2 0 4 0,0-1 8 16,-2-1 11-16,-2 1 2 0,-5-3 8 0,1 4 2 16,-5 2 2-16,-2 2 1 0,-3 1 1 0,-1 4 1 15,-3 1-1-15,-1 3-3 0,-1 1-17 16,0 0-10-16,0 0-13 0,0 0-21 0,0 0-14 16,0 0-8-16,0 2 10 0,0 1 26 0,0 1 31 15,-1 0 20-15,-1 2 4 0,-1-2 2 16,-1 2-8-16,4 1-5 0,0-2-5 0,0 0-6 0,2 0 8 15,4-2 16-15,1 0 22 0,-1-3 23 16,9 0 10-16,-1 0 2 0,5-2-8 0,0-3-7 16,3-4-16-16,0 0-15 0,0-3-9 15,5-1-15-15,-3-1-7 0,3 1-3 0,-3 0-6 0,2 3-2 16,-5 0-4-16,0 4-10 0,-2 2-6 16,0 4 3-16,-4 0 4 0,3 7 10 0,-3 2 12 15,1 3-6-15,-3-1 6 0,1 3 1 0,-3 1-1 16,-2 0 8-16,-4 1 3 0,1 0 5 15,-5 2 9-15,-1-4 8 0,0 0 2 0,-4 0 6 0,-1-1 1 16,-2-2-8-16,2 0 2 0,-3-4-6 16,4 0-5-16,-1-2 2 0,3-1-1 0,1-3 3 15,1-1 8-15,0 0 9 0,0 0 4 0,6-6-6 16,4-4-11-16,6-2-15 0,4-6-13 0,2-3-7 16,5-3-7-16,-2-5-2 0,4-3-8 15,0-4-9-15,1-6 0 0,1-1-2 0,-1-4 16 16,0 0 12-16,-1-3 11 0,-4 3 13 15,2 0 25-15,-4 5 29 0,-2 5 16 0,-3 8 24 16,-5 5-17-16,-4 10-18 0,-3 3-16 0,-3 6-34 16,-2 3-29-16,-1 2-30 0,0 0-32 0,0 2 6 15,0 4 14-15,2 5 22 0,-2 2 25 16,0 6 6-16,0 6 1 0,-5 5 3 0,-2 5 1 16,-2 3-5-16,-1 1 2 0,0 2-2 0,5-2 0 15,-1-1 0-15,4-3-3 0,2-4 1 0,0-3-2 16,0-3 3-16,3-4-5 0,4-4 0 0,-2-5 1 15,3 0-4-15,0-4 7 0,0-2 2 16,0-3 2-16,1 0 8 0,-2-3 4 0,3 0 5 16,1-1 3-16,3-8 1 0,0 0-10 0,4-4-9 15,2-2-7-15,-3 1-13 0,1-1 17 16,-5 2-3-16,0 2-5 0,-4 4-5 0,-4 4-28 0,5 1-11 16,0 1-4-16,-1 1 2 0,2 1 7 15,1 5 10-15,0 4 12 0,2 5 4 0,-3 1 9 16,1 5 3-16,-1 2 3 0,-1 4 7 0,0 5 2 15,-1 1-7-15,-5 4-26 0,-1 2-48 16,-3 2-65-16,0 3-103 0,-5 2-128 0,-6 0-186 16,1-10-274-16,5-12 656 0</inkml:trace>
  <inkml:trace contextRef="#ctx0" brushRef="#br0" timeOffset="55493.2489">30894 13153 1770 0,'0'0'46'0,"0"0"21"0,0 0 11 16,0 0-3-16,0 0-15 0,0 0-8 0,0 0-12 15,44-123-7-15,-25 112-12 0,3 1-10 0,2 2-9 16,5 2-8-16,3 2-4 0,3 4 2 16,-1 0 3-16,1 5 4 0,-1 4 2 0,-2 4-3 15,-2 3-1-15,-2 3-5 0,-5 3-5 0,-4 1 0 16,-5 1-1-16,-5 1 4 0,-2 0 8 0,-6 3 5 15,-1-1 5-15,-2 0 3 0,-8 2 1 0,-5 0-3 16,0-2-3-16,-2 0-7 0,-2-3-7 0,5-5 0 16,2-3 2-16,3-6 4 0,2-3 9 15,3-4 9-15,-1-2 12 0,4-1 4 16,0 0 0-16,1-3-15 0,0-5-24 0,0-4-19 0,0-5-21 16,1-5-8-16,9-5 4 0,0-5 10 15,2-4 19-15,6 0 11 0,-2 2 14 0,1 2 11 16,5 4 7-16,-1 4-1 0,1 3-4 0,2 0-8 15,-1 5-6-15,3 1 8 0,-2 7-2 0,3 2-1 16,-5 5 1-16,0 1-7 0,0 0 2 16,0 6-1-16,-6 3 1 0,4 1-1 0,-3 4 1 15,-4 0-1-15,-2 4-5 0,0 1 4 0,-2 1 1 16,-2 1 2-16,-4 2 7 0,-2 1-2 0,-1 2 2 16,0 0 1-16,-1 0-7 0,-2-1-18 15,-4-1-29-15,3-1-55 0,-2-1-82 0,2-1-115 16,-3 0-217-16,4-7-264 0,1-5 444 0</inkml:trace>
  <inkml:trace contextRef="#ctx0" brushRef="#br0" timeOffset="55665.8948">31791 12895 2400 0,'0'0'-83'0,"0"0"-27"0,0 0-13 0,0 0-1 15,0 0-2-15,0 0 5 0,0 0-68 0,0 0-129 16,127-7-94-16,-111 17-123 0,-6 0 276 0,-4-4 259 0</inkml:trace>
  <inkml:trace contextRef="#ctx0" brushRef="#br0" timeOffset="55993.4448">32192 12959 0 0,'0'0'0'0,"0"0"0"0,0 0 29 15,0 0 323-15,0 0-70 0,0 0-79 0,0 0-48 16,0 0-29-16,0 0 0 0,0 0 5 16,0 0 0-16,0 0 1 0,-124-35-10 0,104 40-13 15,2 2-19-15,4 0-25 0,1 0-25 0,3 1-24 16,3 1-17-16,3 2-15 0,3-1-6 0,1 2 6 16,0 2 6-16,5 2 10 0,3 2 8 15,1 3 2-15,3 1 1 0,0 1-2 0,1 0-2 16,2-1-3-16,-2 2 1 0,2-1-2 0,-3 0 1 15,0 1 1-15,-3-1 1 0,-3 1 2 0,-1-2 1 16,-4-1 1-16,-1-2-2 0,0-1 0 0,-8 0 3 16,-2-1 0-16,-4 0 4 0,-4-2-2 0,-2-1-1 15,0-1-4-15,4-4 0 0,-2-4 5 16,4-3 3-16,1-2-1 0,3-1-9 0,2-8-28 16,0 0-43-16,2-4-69 0,4-4-95 0,2-5-123 15,1-5-154-15,9-4-116 16,-1 5 265-16,-3 10 357 0</inkml:trace>
  <inkml:trace contextRef="#ctx0" brushRef="#br0" timeOffset="56296.9599">32183 12994 0 0,'0'0'358'0,"0"0"130"16,0 0-73-16,0 0-87 0,0 0-91 15,128-86-65-15,-110 82-54 0,-6 4-47 0,0 0-27 16,-2 0-20-16,-1 5-13 0,0 3-4 0,0 2 1 16,-3 2 0-16,0 2 2 0,-4 2 0 15,0 3 1-15,0 3 6 0,-2 2 1 0,0 3 1 0,-2 1 1 16,-1-1-5-16,-1 0-2 0,-1-4 0 15,3 1-1-15,0-5-4 0,0-3-2 0,0-2-1 16,2-3-4-16,0-4 3 0,0-2-1 0,0-2 1 16,0-2 4-16,0-1 9 0,0 0 10 0,3 0 16 15,-1 0 11-15,0-1-1 0,5-5-5 16,1-3-16-16,4-3-15 0,0-1-8 0,0 2-10 16,5 0-6-16,-4 6-8 0,3 2-10 0,-4 3-8 15,1 1-4-15,2 6 21 0,-2 4 2 16,-2-1 3-16,-1 1 3 0,0 2-17 0,-1 3 8 15,1 2 2-15,2 3 0 0,-2 4-15 0,-1 5-29 16,0 1-48-16,-5 5-57 0,-1 0-82 16,-3 3-118-16,-1 2-169 0,-4-9-254 0,-2-9 530 0</inkml:trace>
  <inkml:trace contextRef="#ctx0" brushRef="#br0" timeOffset="56615.3267">30960 14068 1269 0,'0'0'40'0,"0"0"10"16,0 0 9-16,0 0 7 0,0 0 18 0,0 0 53 15,0 0 27-15,0 0-1 0,0 0-5 0,0 0-41 16,0 0-28-16,0 0-24 0,139-41-11 15,-99 32-9-15,6-1-6 0,10-1-4 0,6-3-13 16,8-1 0-16,3-1-8 0,6 0-6 0,3-2 3 16,6 2-6-16,8 0 2 0,4-2-2 0,-1-2-2 15,0 4-3-15,0 0-6 0,-8 2-1 16,-14 2-6-16,-12 4 17 0,-15 2-6 0,-7 1-12 16,-2 2-13-16,0-1-42 0,0 2-27 0,-2-1-31 15,-4 2-55-15,-3 0-109 0,-6 1-250 16,-8 0-291-16,-9 0 304 0</inkml:trace>
  <inkml:trace contextRef="#ctx0" brushRef="#br0" timeOffset="57313.7561">31918 12946 537 0,'0'0'212'16,"0"0"20"-16,0 0-13 0,0 0-79 15,0 0-40-15,0 0-18 0,0 0-25 0,0 0-29 16,0 0-9-16,0 0-8 0,0 0 4 0,0 0 6 16,0 0 4-16,0 0 5 0,19 44 7 15,-14-26 6-15,-2 3 39 0,2 4 62 0,0 4-14 16,-1 3-13-16,1 0-50 0,0 0-69 0,0 1-2 0,0 0 3 15,1 1 2-15,-4 3 0 0,3-1 8 16,-4 2-2-16,1 0 3 0,0-1 0 16,-2-1-2-16,1-4 3 0,1-4 1 0,1 0-1 0,-2-4-2 15,1-5-2-15,-2-1-1 0,2-6 0 16,1-1 5-16,-3-4-1 0,1-2 4 0,-1-1 11 16,0-3 13-16,0-1 17 0,0 0 11 0,0 0 7 15,0 0-5-15,0 0-3 0,1 0-9 0,-1 0-16 16,0-3-9-16,0-4-25 0,0 1-10 15,0-2-3-15,0-1-8 0,0 0 12 0,-1 0 1 16,1-1 1-16,-1 1 4 0,1 0-5 0,0-1-1 16,0 0-2-16,0-1 0 0,0-1-4 0,0-1-1 15,0-2 2-15,0 0-6 0,0-2 6 16,0-1 1-16,0 0-2 0,0-2 3 0,0 2-1 16,0 0 1-16,1 3-2 0,2 1 3 0,-1 2-6 15,1 1-6-15,1 0-1 0,-1 2-13 0,3-1 4 16,-2 2 1-16,4-2-2 0,-2 1 1 15,1 0-6-15,-1 1-7 0,0-2-3 0,1 2 3 0,-1-2 2 16,-1 1 5-16,1-1 0 0,-2-3-6 16,3 1-9-16,0 0-16 0,0-1-25 15,0-1-37-15,1 3-73 0,2 0-114 0,-2 1-148 16,-1 4-162-16,-1 3 164 0</inkml:trace>
  <inkml:trace contextRef="#ctx0" brushRef="#br0" timeOffset="58034.5944">32195 13077 0 0,'0'0'0'0,"0"0"0"0,0 0 0 0,0 0 0 15,0 0 0-15,0 0 129 0,0 0 181 0,0 0 10 16,0 0-28-16,0 0-64 0,0 0-61 15,0 0-33-15,0 0-8 0,0 0-17 0,-18-40-24 16,11 43-25-16,-4 4-24 0,1 1-9 0,-3 4 6 0,1 5 0 16,-3 4 9-16,2 4 2 0,0 2-4 15,-2 3-5-15,5 1-8 0,0 3-3 0,2-1-3 16,2 2 3-16,0-3-4 0,5-1 0 16,1-2 0-16,0 1-3 0,1-3-3 0,6 0-4 15,0-2 1-15,0-1-1 0,2-4 2 0,0-1 1 16,2-3 0-16,-1-2-3 0,0-5-1 0,1 1 0 15,0-3 0-15,0-2 2 0,2-2 1 0,-3-1 4 16,0-2 4-16,2 0 5 0,-1-9 4 16,2-2-2-16,2-4-5 0,0-6-11 0,-1-5-11 15,1-6-11-15,2-4-7 0,-1-7-10 0,2-5-9 16,1-2-10-16,-1-4-3 0,-2-3 1 16,1 0 5-16,-4 0 17 0,0 3 7 0,-2 7 30 0,-4 8 30 15,-1 7 18-15,-4 10 26 0,-1 6-5 16,-1 7-14-16,1 3-19 0,-1 5-32 0,2 1-23 15,-2 0-23-15,0 0-14 0,2 0 2 0,0 3 10 16,0 2 13-16,0 2 17 0,4 2 9 16,-3 4-2-16,1 3 2 0,0 2 3 0,-2 4-3 15,-1 2 3-15,2 1-1 0,0 2 1 0,0 1-6 16,-2 1 2-16,5 1 1 0,-4-1-3 16,1 0 0-16,1-3-1 0,0-2 1 0,3-1 2 0,1-4-3 15,-1-3 4-15,2-5-1 0,-1-1 2 16,1-3 4-16,-4-3 18 0,3 0 1 0,-2-2 4 15,-1-2 6-15,1 0-8 0,-2 0 6 0,0 0 1 16,1-6-5-16,2-1-10 0,-2-2-10 16,5-3-9-16,0 0-4 0,0-3-3 0,3 0-1 15,-3 1-4-15,-2 1-8 0,2 1-6 0,0 4-7 16,-1 2-4-16,1 4 3 0,-2 0 3 0,1 2 6 16,2 0 4-16,0 5 7 0,1 2 2 15,0 1 2-15,3 3 1 0,-2 0-3 0,-1 3 4 16,5 1-1-16,-3 1 2 0,3 0 2 0,-4 3 0 15,5-1 1-15,-2 0-8 0,1 1-25 16,0 2-62-16,0-2-91 0,-1 1-128 0,0-2-220 16,-6-5-311-16,-5-4 125 0</inkml:trace>
  <inkml:trace contextRef="#ctx0" brushRef="#br0" timeOffset="59531.0737">28763 13902 0 0,'0'0'0'16,"0"0"0"-16,0 0 45 0,0 0 277 16,0 0-1-16,0 0-27 0,0 0-72 0,0 0-44 15,0 0-31-15,0 0-12 0,0 0-12 0,0 0-6 16,0 0-17-16,0 0-17 0,2-7-22 0,-2 8-19 15,0-1-11-15,0 0-11 0,0 1-3 16,0-1-5-16,0 1-4 0,0-1-2 0,0 2 0 16,0 1 0-16,-2 1 3 0,-2 2 1 0,-1-1 0 15,-4 4 5-15,-1 2 2 0,-2 1 4 16,-7 2 6-16,-1 2-1 0,0 1 2 0,-3 1-1 16,-3 0-3-16,1 2-2 0,-3 2-2 0,-2 0-1 15,2 0-5-15,0 0-2 0,-2 1-5 0,0 0-2 16,1-1 2-16,-3 2-1 0,1 0 2 15,-1-1 1-15,-2 0 1 0,-2 2 0 0,0 0 0 16,-4 1 5-16,-2 2 0 0,-3-1 6 0,0 2 2 16,-5 1 0-16,-1 1-1 0,3 1-4 0,-2-2-2 15,3-1-5-15,-1-1-3 0,3-2-3 16,1-1-2-16,5-3-1 0,4 0-2 0,5-3 4 16,5-4-3-16,4-1-1 0,5-2 7 0,0-2-6 15,3-2 3-15,4 0-2 0,4-3-2 0,1-3 0 16,2 0-7-16,2-2-8 0,0 0-26 15,2 0-2-15,4 0-13 0,5 0-20 0,4-4-28 16,6-5-108-16,7 0-218 0,-3-2-340 16,-11 4-346-16</inkml:trace>
  <inkml:trace contextRef="#ctx0" brushRef="#br0" timeOffset="60373.0608">26902 14521 0 0,'0'0'0'0,"0"0"0"0,0 0 0 15,0 0 55-15,0 0 110 0,0 0 8 0,0 0 1 16,0 0-14-16,-132-12-16 0,116 14-24 0,-4 3-16 15,-2 0 1-15,0 3 5 0,-5 2 13 16,1-1 13-16,-3 5 10 0,-1 1-6 0,-2 3-12 16,-3 3-14-16,-1 4-21 0,-4 3-6 0,-1 4-12 15,-2 4-8-15,-4 2-6 0,0 3-7 16,-3 6 0-16,-2 1-3 0,-1 4 1 0,0 4-7 16,-1 2-4-16,-2 3-7 0,5 3-5 0,-1 4 3 15,1 0-8-15,5 5 0 0,4 3-3 0,8 0-8 16,5 1 3-16,9 1-4 0,5-2 4 0,7 2-2 15,4-1 0-15,4 0 1 0,6-2-12 16,5-3 1-16,8-1-3 0,2-3 2 0,3 0 7 16,6-1 1-16,5-1 0 0,2-4-7 0,6-1-5 15,6-2 1-15,4-4 2 0,4-3 6 0,7-3 5 16,4-4-8-16,6-4-3 0,4-5-5 16,3-4 0-16,5-4 3 0,3-6 1 0,7-5 0 15,5-5-2-15,5-8 3 0,5-4 1 0,1-3 6 16,4-10 0-16,0-7-3 0,-1-3-4 0,5-9-4 15,-2-3-1-15,-3-4 2 0,-4-7 0 0,-5-1-9 16,-5-2-5-16,-3-4 1 0,-9-3 2 16,-4-3 9-16,-9-2 5 0,-9-5-1 0,-7-3 2 15,-8-4 0-15,-4-4 1 0,-10-4 9 0,-4-3 2 16,-10-3 1-16,-5-6-1 0,-5-2-2 0,-8-5 0 16,-3-3 2-16,-3-1 7 0,-7-1 3 15,-10 2-1-15,-3 2-2 0,-10 3 0 0,-3 4-5 16,-11 4 5-16,-4 8 2 0,-10 8-6 0,-5 10 1 15,-12 6-7-15,-7 11-5 0,-6 6-6 16,-9 10 0-16,-7 6-5 0,-5 9-2 0,-7 8 7 16,-8 8-9-16,-4 4 4 0,-5 12 1 0,-3 8-3 15,-1 8 2-15,1 6-1 0,2 9-6 0,4 4-2 16,5 8-6-16,10 3-5 0,10 5-7 0,10 4-9 16,10 3-18-16,9 3-19 0,8 1-28 0,12 5-36 15,9 2-50-15,9 1-73 0,11 0-115 16,11-3-197-16,7-23-205 0,7-19 99 0</inkml:trace>
  <inkml:trace contextRef="#ctx0" brushRef="#br0" timeOffset="60925.3394">26663 15862 0 0,'0'0'81'0,"0"0"140"16,0 0 79-16,0 0 50 0,0 0-22 0,87-116-18 15,-74 95-32-15,-2-2-54 0,1 2-24 0,-4 1-18 16,-1 0-18-16,-4 3-22 0,-3 1-19 0,0 1-26 16,-5 4-26-16,-4 1-16 0,-4 1-15 15,-3 5-17-15,-5 2-12 0,-5 2-12 0,-6 8-5 16,-9 10 0-16,-3 4 4 0,-3 5 2 0,-1 4 3 16,2 4-2-16,3 1-5 15,2 2 5-15,4-2-1 0,5-1 2 0,5-4 0 0,3-3-4 16,7-5-2-16,2-3 2 0,7 0 2 15,2-3-5-15,5 0 3 0,1-1-3 0,5-2-5 0,7 2 10 16,6 1-2-16,5-2-2 0,7 1 6 16,5-3-4-16,6 1 1 0,5-1 4 0,0 1-2 15,3-2-1-15,-2 1-4 0,-3-1-3 0,-3 1 0 16,-4 0 2-16,-6 0 3 0,-7 0 1 16,-4-1 1-16,-5 1-3 0,-7-1-2 0,-3-1 1 15,-5 0 3-15,-3 0 6 0,-8 1 0 0,-6 2 1 16,-4 1-3-16,-6 0-3 0,-3-2-5 0,-2-2-6 15,0-2-11-15,1-4-13 0,3-3-15 0,0-2-20 16,5 0-29-16,1-1-32 0,4-5-53 16,3 1-108-16,1-4-231 0,7 3-337 0,2 3 5 15</inkml:trace>
  <inkml:trace contextRef="#ctx0" brushRef="#br0" timeOffset="61535.9671">26956 15861 0 0,'0'0'34'15,"0"0"242"-15,0 0 17 0,0 0-25 16,0 0-33-16,0 0-19 0,0 0-33 0,0 0-35 15,51-116-32-15,-33 102-21 0,5 1-10 0,2 0-9 16,2 0 0-16,3 4-3 0,1 2-5 0,3 3-3 16,-2 2-17-16,-1 2-14 0,0 2-11 15,-3 5-7-15,-1 3 1 0,-2 3 1 0,-4 1 3 16,-2 3 1-16,-5 4 8 0,-3-1 5 0,-4 3 4 16,-5 2 4-16,-2 0-1 0,-8 4 1 0,-5 1-5 15,-6 3 0-15,-6 4-8 0,-3 2-5 16,-1 0-2-16,-1 0-10 0,1-2 0 0,3-3-5 0,3-3-1 15,1-3 2-15,2-3 3 0,4-3 1 16,0-1 0-16,5-3-2 0,-1-3-5 0,5-1-1 16,2-3-1-16,1-3-6 0,3-2 3 15,1 0-2-15,0-3 1 0,1 0 5 0,5 0 6 0,2-2 6 16,4-1 6-16,3 0 6 0,8-2 0 16,5-7-2-16,7-3-5 0,5-4-11 15,6-2-1-15,3-2-7 0,2 2-1 0,-2-1 1 0,-2 5-8 16,0 3-4-16,-6 1-11 0,-2 3-15 15,-5 1-19-15,-1 4-21 0,-7 0-23 16,0 2-35-16,-6 0-44 0,-5 6-73 0,-4 1-152 0,-4 0-242 16,-5-2-456-16</inkml:trace>
  <inkml:trace contextRef="#ctx0" brushRef="#br0" timeOffset="62588.7694">27931 15854 693 0,'0'0'820'0,"0"0"-750"16,0 0-62-16,0 0-44 0,0 0-27 0,0 0 28 15,0 0 66-15,0 0 48 0,0 0 12 0,0 0-3 16,0 0-15-16,0 0-3 0,0 0-12 0,0 0 0 15,33 97-3-15,-27-85 3 0,-3 0 3 16,5-3-4-16,-4 1 3 0,4-2-10 0,-2 0-7 16,2-2-6-16,1 0-5 0,0-2 0 0,0-2 1 15,2 0 4-15,2-2 4 0,-1 0 3 0,3 0-3 16,4-2-5-16,-3-4-3 0,4 0-12 16,-1-3 0-16,3-1-4 0,3-1-4 0,-2-2 3 15,5-2-4-15,0-1 0 0,0 0-2 0,3-3 3 16,2-1 0-16,-1-4-1 0,1-1 4 15,3-4-7-15,-2 0-1 0,5-5 1 0,-1 1-7 16,-2-1 4-16,3 5-3 0,-4 1-2 0,-2 5 0 16,-3 3-1-16,-5 4-2 0,2 4-1 0,-5 1-1 15,1 3-13-15,-1 3-11 0,-4 2-20 0,0 2-40 16,-7 1-40-16,1 0-57 0,-4 3-80 0,0 5-129 16,-6 2-191-16,-1 0-266 0,0-5 479 0</inkml:trace>
  <inkml:trace contextRef="#ctx0" brushRef="#br0" timeOffset="63840.2449">23353 9455 2336 0,'0'0'2'15,"0"0"17"-15,0 0 14 0,0 0-13 0,0 0-47 16,0 0-21-16,0 0-15 0,0 0 20 0,0 0 50 16,0 0 12-16,0 0 3 0,5 166-7 15,3-86-2-15,-5 11 2 0,-1 9 5 0,1 9 6 16,-3 10 4-16,0 8 11 0,-5 8-8 0,-3 8-7 0,0 7-5 15,-1 7-13-15,-1 7 3 0,-5 4 4 16,2 7-5-16,-5 0 0 0,0 2-7 0,1-2 0 16,-3 0 0-16,1 0 5 0,-1-4 9 0,2-3 10 15,3-2 6-15,0-5 5 0,2-4 5 16,2 2-4-16,0 1-1 0,4 3-9 16,-1 5 2-16,4 1-1 0,-4 3-8 0,3 4 6 15,0 1-10-15,3 6-6 0,0 5 2 0,1 2-4 0,-4 2-3 16,3-2 1-16,-5 0-3 0,3-2 4 15,-2-1-3-15,4 2 0 0,0-1 2 0,-3-4-7 16,2-9 1-16,1-12-2 0,0-9-2 0,2-11-3 16,0-7 3-16,2-3-4 0,2-15-16 15,3-17 5-15,-1-14-2 0,-1-14 3 0,1 2-9 16,-1 3-34-16,4-1-49 0,1-1-55 0,1-2-53 16,-1-12-107-16,1-10-209 0,-2-20-258 0,-6-17 26 0</inkml:trace>
  <inkml:trace contextRef="#ctx0" brushRef="#br0" timeOffset="64882.6743">23266 9293 197 0,'0'0'62'0,"0"0"82"0,0 0 92 16,0 0 75-16,0 0 32 0,0 0-43 15,0 0-61-15,0 0-76 0,0 0-72 0,0 0-68 0,0 0-59 16,0 0-14-16,0 0 9 0,0 0 26 16,18-99 29-16,-2 106 8 0,4 0 0 0,8 1 0 15,2 1 4-15,6 1-3 0,6-1 5 16,3-1-5-16,6 0 2 0,6-3 4 0,5-1 0 0,4-1 6 15,10 0-6-15,4 0 1 0,4-3 1 16,4 1-4-16,6-1-1 0,6 2-7 0,2-2-4 16,7 0-1-16,5 0 0 0,5-3 0 0,7-4 1 15,5 1-1-15,5-2-4 0,3 0 0 16,3-3 0-16,4 2-1 0,2-3 1 0,1 0 2 16,9-3-4-16,-1 0 2 0,5-4 0 0,4-2-2 15,3-1-1-15,3-1 2 0,1-2-4 0,2 2-3 16,0-2 4-16,0 0-3 0,1 0 1 0,-4 0-1 15,2 2-2-15,-7 3-2 0,0 1-2 16,-6 3 4-16,-6 2 3 0,-3 3-1 0,-1 1 0 16,-6 2 0-16,2 1 0 0,-6 1 2 15,1 1 3-15,-3-1-1 0,3 2-2 0,-4 0 1 16,-2 0-5-16,-4 0-1 0,-2 0 0 0,-6 2-2 16,-3 1-4-16,-8 1 3 0,-6 0 3 0,-7 0-2 15,-5 1 5-15,-7 5-4 0,-5 2-4 16,-5 3-1-16,-2-1-5 0,-7 4 4 0,-3-3 5 15,1 2-2-15,-4 1 2 0,-2-2-3 0,0 2-3 16,0-2 1-16,-2-1 3 0,-4 0-1 0,3-1 2 16,-2-2-2-16,0-1-2 0,-3-3 1 0,-3-1 0 15,-2-1 3-15,-4-2 1 0,-4 0 0 0,0-2 0 16,-3-2 2-16,-2-1 2 0,-5 0 20 16,-3 0-1-16,-5 1-1 0,-3-1-3 0,2 1-23 15,1-2 2-15,0 0-2 0,5-1 2 0,-1 0-1 16,1 0-4-16,-2 0-1 0,1 1 0 0,-3 1 2 15,1 1 1-15,-2 0 2 0,-1 2-3 16,-1-1 1-16,0 1 1 0,-2 0-1 0,0 1 1 16,0-1 1-16,-1 1 1 0,-3 0-2 0,2 0 2 15,-2 0 2-15,-4-1 1 0,2 2 3 0,-3-1 0 16,0 0-1-16,-2 0 4 0,-2 1 1 16,2-3 5-16,-5 2-4 0,3 0-6 0,-3 1-3 15,1-2-4-15,-1 1 1 0,1 1 1 0,-1 0-1 16,1 0-3-16,-1 0-4 0,2 0 0 0,1 0-1 15,0 0 6-15,0 3-1 0,1-1 1 0,-1 1 0 16,4 0-5-16,-1 1 7 0,1 0 3 16,0 0 2-16,2 0 0 0,-2 0-2 0,2 0 0 15,2-1-1-15,0 1 4 0,-1-1 2 0,-4-1-2 16,3 0-1-16,-3 0 1 0,-1-1 2 0,6 2 1 16,-4-2-1-16,5 1-8 0,1 0-8 15,-9-2-8-15,7 1-14 0,-6 0-29 0,2-1-41 16,3 3-66-16,-4-2-96 0,-3 0-143 0,2 0-187 15,-7-1-178-15</inkml:trace>
  <inkml:trace contextRef="#ctx0" brushRef="#br0" timeOffset="66165.7312">23151 18356 1144 0,'0'0'34'0,"0"0"-147"16,0 0-54-16,0 0 13 0,0 0 8 15,0 0 76-15,0 0 49 0,0 0 16 0,0 0 12 16,0 0 7-16,0 0 25 0,0 0 8 0,54-23 10 16,-42 25 2-16,4 0-18 0,0 1-4 0,3 1-7 15,2 0 9-15,5-1 3 0,-1 2-2 16,5-2-15-16,5 1-12 0,0 0 6 0,4 1 5 15,3-1 15-15,5-3 1 0,4 2-1 16,2-1 7-16,5-2-4 0,4 0 6 0,2 0 5 0,5 0-10 16,3-1-20-16,3-1-11 0,4-1 1 15,3-2-2-15,6 1 23 0,2-2-7 0,4 1-7 16,5 0 12-16,4-2-11 0,8-1 17 0,4 1-1 16,6-2-9-16,5-1-2 0,4 1-13 0,8-4-2 15,4 1-1-15,4-1 16 0,6-1-5 16,1-1-13-16,5-2 6 0,0 1-14 0,4-2 15 15,1 0 12-15,0-2-2 0,0 1 2 0,-1-2-5 16,1-1 10-16,-2 1 5 0,-1-1 8 16,-2 1 0-16,0-3-7 0,-3 1 5 0,2-1-4 0,-1 0 15 15,30-5 5-15,25-5 0 0,12-3-15 0,1 0-18 16,-39 5-4-16,-24 3-8 0,-17 4 15 16,-11 0 2-16,-3-1 3 0,-1 1-3 15,-6 3-3-15,-7-1 0 0,0 1 0 0,-5 1-4 16,-7 1-6-16,-4 1-5 0,-5 1-6 0,-3 0-1 15,-3 3 0-15,-5 1-1 0,-2 1-1 0,-3 1 1 16,-5 1-5-16,-3-3 3 0,-2 3 0 0,-4-1 0 16,-2 1 0-16,-6 2-6 0,-1 2-5 15,-9-1-1-15,-2 2 4 0,-6-1 4 0,-4 1 3 16,-5-1-4-16,0-1-3 0,-7-2 0 0,1 2 4 16,-9-2-2-16,3 1 2 0,-5 1-3 0,2 0-5 15,-3 0 3-15,-1-2 1 0,2 1-2 16,-1-2 2-16,3-1-8 0,-1-2-8 0,4 0-5 15,0-3-14-15,3 1-13 0,2-2-22 0,3-1-40 16,0-2-41-16,1 0-63 0,-4 2-100 0,-2 0-202 16,-7 7-201-16,-9 5 287 0</inkml:trace>
  <inkml:trace contextRef="#ctx0" brushRef="#br0" timeOffset="67580.7688">33594 9100 445 0,'0'0'-29'0,"0"0"29"16,0 0 45-16,0 0 22 0,0 0 6 0,0 0 9 15,0 0-1-15,0 0-4 0,0 0 15 0,0 0-3 16,-57-123-10-16,52 108-51 0,-1 1-30 16,-1 0-17-16,3 1-10 0,1 7 31 15,0-7-1-15,1 7-13 0,-1 0-33 0,1 1-47 16,2 5-22-16,0 0-7 0,-4-6 27 0,-1-1 48 16,0 2 25-16,2 0 28 0,-4 4 20 0,-1 1 11 15,3 0 9-15,-11 0-1 0,9 0-11 16,1 0-9-16,-10 1-6 0,10 1-4 0,-2 1-2 0,-8 4 2 15,8-1-4-15,-4 6 2 0,0-1 5 16,2 3 0-16,3 0 3 0,0 5-2 0,-2 7-3 16,3-1-4-16,-4 7 1 0,4 0 1 0,0 3 0 15,-1 5 8-15,1 14-13 0,-3 13 6 0,0 16-10 16,1 11-3-16,0 0 8 0,1 0-8 16,2-3 15-16,1-2 0 0,1-5-1 0,0-3 6 15,1 3-9-15,2 1 5 0,0-8 5 0,0-6 0 16,0-10 4-16,0-8 7 0,3 5-7 0,2 0 5 15,0 3-3-15,3 4-19 0,-1 3-7 16,2 5-8-16,0 2-2 0,3 2 4 0,-1 4 9 16,3 0-12-16,-2 3-4 0,3 4-4 0,0 0-2 15,4-1 7-15,-3 0 7 0,2 1 3 16,-2 2 0-16,1-4 11 0,1 0 3 0,-1-1 9 16,0 0 8-16,0-2-2 0,-3 3 45 0,4-3 29 15,-4 2-8-15,2-2-13 0,-1 2-50 16,1 0-40-16,-1-1-8 0,1 0 4 0,-2 0-11 15,2 0 0-15,-2-1 5 0,1 3-12 0,-2-1 19 16,1 0-4-16,0-2-7 0,-1 1 12 0,-1 0-6 16,-2 3 6-16,-1-3 12 0,0 0 4 0,-2 1-4 15,-1-1 3-15,0 1-2 0,-1-2-5 0,-3 0 4 16,1-2-6-16,-1-2-5 0,0-1 8 0,-2 2-3 16,1-4 1-16,-1-1-3 0,1-2-4 15,-1-2 3-15,2-3 1 0,-1-2 4 0,0 0-9 16,1-4-1-16,0-1-3 0,2-3 3 0,0 1 13 15,-1-2 8-15,2 0 6 0,-2-2-3 16,0 1-7-16,1-3 8 0,-1-2-4 0,0 0 5 16,2-2 14-16,-3-2-24 0,0-1 5 0,-1-2-3 15,0-1-12-15,1-1 15 0,-2-1-2 0,0-3-9 16,0-1-4-16,0-1-3 0,0-3 7 16,0-1 7-16,-2-1 8 0,2-1-7 0,-1-2-12 15,1-1-7-15,0-1 1 0,0 0 1 0,0-7 0 16,0 4 1-16,0-7-5 0,0 5 7 15,0 0 9-15,0 0 6 0,0-1 13 0,-3-3-9 16,1 0-1-16,-4-1 1 0,3 0-1 0,-4-4 9 16,1 3-4-16,-2-2-4 0,-1-1-6 0,5-6-4 15,-8 7-4-15,5-5 3 0,-8 3 5 0,2 2 0 16,0-4 1-16,1 1-4 0,-1-2-1 0,0 2 7 16,-3-2 0-16,3 1 3 0,-4-2-2 0,3 1-3 15,-4 0 0-15,2 0 3 0,-4 1 3 16,-5 2-4-16,10-4 1 0,-13 4-5 0,4-2-32 15,-6 4 2-15,-14 5-4 0,3-1-6 0,-5 4 21 16,2 0-8-16,2 0 3 0,6-1 5 16,4 3-1-16,2-5 2 0,1 0-2 0,0 1-1 15,1-1 6-15,-4 2 6 0,3-1 7 0,-5 1 6 16,-2-1 2-16,-1 0 2 0,-3 0-1 16,-4 0 3-16,0 0 5 0,-2 0-1 0,-12 5 2 0,-5 2-20 15,-6 1-3-15,5 0 2 0,11-5-4 16,10-3 15-16,3-3-2 0,3-3-3 0,-2 1-7 15,-2 0-7-15,-6 0-3 0,2-2-8 16,-8-2 5-16,-2-1-3 0,-4-1-12 0,-2-1-9 0,-1 0-23 16,-3 0-24-16,-3 0-27 0,0 0-27 15,3-2-13-15,0 0-17 0,0-1-14 0,4 0-26 16,2 0-41-16,4-1-44 0,14-1 110 0,15-1 183 0</inkml:trace>
  <inkml:trace contextRef="#ctx0" brushRef="#br0" timeOffset="69952.9639">24243 10061 1809 0,'0'0'15'0,"0"0"30"0,0 0 4 0,0 0-32 0,0 0-14 16,0 0-18-16,0 0-1 0,0 0 10 0,0 0 15 15,0 0 13-15,0 0 7 0,0 0 2 16,131-131 3-16,-99 109-4 0,7-1-5 0,2-2-3 16,4-2-5-16,2 2-6 0,4-1-2 0,-1 0-1 15,2 1-2-15,1 0 4 0,-3-1 3 0,-1 1 1 16,0 2-6-16,-4 1 0 0,-2 0-2 16,-4 2-1-16,-3 3 4 0,-4 3-8 0,-3 1-11 15,-4 2-13-15,-3 2-15 0,-4 3-16 0,-4 4-26 16,-4 0-57-16,-6 2-72 0,-1 0-86 15,-3 1-5-15,-5 4 44 0,-7 3 64 0,-6 4 71 16,-5 2 21-16,-6 2 10 0,-3 0 15 0,-4 0 39 16,3-2 40-16,-1 0 83 0,1-6 63 0,0 0 2 15,2-1-10-15,1 0-60 0,0 1-31 16,0 0 22-16,0 1 20 0,2 0 14 0,1 2-8 16,-1-1-7-16,1 3 2 0,2-2-10 0,4 2-5 15,2 0-17-15,2 3-31 0,4 1-18 16,3 2-10-16,0 6-6 0,3 1-2 0,3 5 5 15,3 3-4-15,1 2 8 0,1-2 3 0,6 0 1 16,4 1 0-16,1-2-1 0,0 0-2 0,7-1 1 16,-1 0-1-16,-2-2 3 0,2-2 3 0,-2 1-1 15,-2-2 1-15,-4-6-2 0,-2-2 0 0,-3-2 0 16,0-4 0-16,-4-1 1 0,0-3 5 16,-1-2 12-16,0-2 23 0,-3 0 14 0,-5-1 12 15,-2 2-5-15,-2 0-16 0,-7 2-7 0,-2-1-14 16,-4 1-7-16,0 0-3 0,-1 1-6 0,1-1-2 15,1-3-3-15,0 2-2 0,4-1-5 16,1-2-6-16,4 2-11 0,2-2-24 0,3 0-27 16,1 0-42-16,2-1-55 0,4-1-72 0,2 0-97 15,1-1-62-15,0-1-2 0,5 0 51 16,6-1 75-16,5-7 196 0,5-3 70 0,-5 1 0 16,-3 2 0-16</inkml:trace>
  <inkml:trace contextRef="#ctx0" brushRef="#br0" timeOffset="70892.1297">25091 10052 0 0,'0'0'0'0,"0"0"0"16,0 0 0-16,0 0 209 0,0 0 97 15,0 0-19-15,0 0-28 0,76-120-16 0,-76 114-22 16,0 1-36-16,-3 1-50 0,-4 2-47 0,3-1-32 16,-5 2-22-16,0 1-10 0,1 0-9 15,-2 0-11-15,2 7-15 0,0 1-12 0,-1 5-4 16,-1 4 8-16,0 5 12 0,0 4 7 0,-1 2 3 15,0 5 0-15,1 0-6 0,-2 0 5 16,5 1 0-16,0-5-2 0,3 0-4 0,1-6-11 16,1-3-1-16,2-4 1 0,0-2 7 0,0-4 10 15,0-1 1-15,3-1 0 0,1-3-5 0,-1-4 3 16,0-1-3-16,1 0 1 0,-1 0 9 16,4-1 8-16,-1-7 8 0,1-2-9 0,3-4-20 15,1-7-25-15,1-3-16 0,-1-4 0 0,2-3 12 16,-3 1 17-16,0 0 13 0,-2 4 12 0,-1 3 12 15,-1 5 7-15,-3 4 11 0,1 6-4 0,-1 3-31 16,1 3-32-16,-1 2-29 0,1 0-10 16,0 0 18-16,3 6 25 0,0 1 21 0,1 2 13 15,0 1 7-15,0 3-5 0,0 0 0 0,1 3 0 16,-2-1-4-16,0 0 4 0,0 2 1 0,-2-2-3 16,2-3-2-16,-2 1-1 0,1-4-3 0,-2-2-2 15,1-2 2-15,1-2-2 0,-2-1 7 16,-1-2 9-16,0 0 14 0,1 0 25 0,-1-3 18 15,0-4 14-15,3-2-5 0,1-3-14 0,-2-4-18 16,3-2-18-16,-1-3-6 0,1-1-11 16,-1-3 0-16,2 2-6 0,0-2-5 15,1 1 1-15,-1 3-9 0,1 2-2 0,0 4-2 0,-1 5-8 16,-4 3-6-16,4 4-5 0,-1 0-9 16,-2 3-2-16,1 0 5 0,1 0 3 0,0 2 2 15,-3 2 8-15,3 2 3 0,-1 0 7 0,-2 3 9 16,2 0 0-16,-3 0 2 0,2 1-1 0,-3 2 1 15,3-2 1-15,-2 2 1 0,3-2-1 0,-3 0-1 16,2-1 2-16,-2-2 0 0,2-1-3 16,-2 1 2-16,3-4-6 0,-2 0 2 0,-1-2 0 15,-1 0 3-15,-2-1 9 0,3 0 11 0,-2 0 16 16,0-2 12-16,0-1 11 0,0-4-4 0,4-2-8 16,-3-3-12-16,4-3-14 0,-1-1-10 0,1-2-6 15,3-1-7-15,-1 2-4 0,0 2-3 16,1 2-3-16,-1 3-6 0,0 2-3 0,-2 1-8 15,3 3-7-15,-2 3-2 0,1 1-1 0,-1 0 4 16,-1 0 4-16,-1 6 6 0,1 0 6 0,-1 2 5 16,1 1 5-16,-2 1 2 0,1-1 5 15,0 3 0-15,-2 0 0 0,5 0 3 0,-2 0-6 16,-2-2 4-16,4-2 0 0,0 0-2 16,-1-2 4-16,-1 0 1 0,0-3 0 0,4 0 1 15,-2-2 4-15,-2-1 2 0,-2 0 4 0,1 0 13 16,-3 0 5-16,0-2 11 0,1-3 7 0,-2-1-5 15,1-1-6-15,2-3-13 0,-2-3-9 16,3-2-6-16,-1 0-4 0,3-2-3 0,-1 0-6 0,0-1-2 16,3 0-8-16,-2 3-5 0,2 1-6 15,2 4-6-15,-2 3 1 0,0 2 0 0,-1 3-3 16,1 2 3-16,0 0-2 0,0 0 2 0,-1 3 7 16,-1 4 4-16,-1 1 4 0,0 1 3 0,1-1 0 15,-3 3-2-15,1-1 3 0,0 0-3 0,1 0-7 16,-1 1-26-16,-1-1-48 0,1 1-69 15,-1 1-97-15,0-1-126 0,1 0-115 0,-2-4-75 16,-2-3 370-16</inkml:trace>
  <inkml:trace contextRef="#ctx0" brushRef="#br0" timeOffset="71641.2305">26154 9774 451 0,'0'0'5'0,"0"0"2"16,0 0-9-16,0 0-34 0,0 0-34 0,0 0-35 15,0 0 14-15,0 0 36 0,0 0 47 16,0 0 46-16,0 0 16 0,0 0 6 0,0 0 8 15,0 0 14-15,26 5 2 0,-24 2 5 0,1 0-4 16,0 2 0-16,0 0 3 0,1 3-8 0,0 0-13 16,-1 0-16-16,0 1-17 0,1 1-11 15,-1-1-5-15,0 1-4 0,1-2-2 0,-2-1-1 16,0-3-1-16,2 0 1 0,-1-2 1 0,-1-2-2 16,1-1 4-16,-2-1 5 0,2-1 8 0,-1 0 6 15,0-1 6-15,0 0 5 0,0 0 1 16,1 0 14-16,-1 0 14 0,2 0 14 0,1-3 13 15,0-1-5-15,-1-3-11 0,2-3-17 0,-1 0-19 16,1-3-12-16,-1 0-11 0,-1-2-8 0,0-2-6 16,-1 0-3-16,0 1-3 15,-2 1-1-15,3 3 3 0,-3 2-2 0,1 4-4 0,1 4-22 16,-2 1-22-16,3 1-12 0,-1 0-5 0,3 0 16 16,1 6 20-16,1 1 11 0,3 2 13 0,-3 2 5 15,2 2 3-15,0 2 1 0,-1 1-6 0,0 0 0 16,1 0-2-16,-3-1 1 0,1-1 2 15,0-1 0-15,0-3-1 0,-1-2 1 0,0-1 2 16,-1-2 3-16,-1-2 4 0,1 0 4 16,-2-2 3-16,0-1 8 0,-1 0 7 0,0 0 11 15,1 0 7-15,0-3 7 0,3-1-2 0,-1-3-9 16,1-2-10-16,2-3-10 0,1-3-4 0,-1-1-2 16,0-2-5-16,-2-1-3 0,2 1-5 15,-3 1-2-15,-2 0 3 0,1 3-2 0,0-1-1 16,-3 3-4-16,3-1-7 0,-1 3 0 0,0 2-2 15,-1 1-2-15,0 1-2 0,-1 1-6 0,2 4-9 16,-3-2-7-16,2 0-7 0,-3 3-8 0,0 0 4 16,1 0 1-16,3 0 4 0,-3 0 8 15,0 2 0-15,0 0 3 0,2 0 1 0,-2 1 2 16,2 0 4-16,-2 0 3 0,1 2 6 0,1 0 2 16,-1-1 3-16,3 2 2 0,-1 0-1 0,5 1 0 15,-3-2 3-15,4 1 4 0,1-1 0 16,-1-1-10-16,1 2-36 0,2-1-61 0,-1 1-83 15,3-3-139-15,-2 2-129 0,-5-2-96 0,0 0 207 0</inkml:trace>
  <inkml:trace contextRef="#ctx0" brushRef="#br0" timeOffset="72207.4539">24937 11046 1869 0,'0'0'56'0,"0"0"-10"15,0 0-9-15,0 0-37 0,0 0-19 16,0 0-5-16,0 0 11 0,0 0 16 0,0 0 11 16,129-127 7-16,-89 106 1 0,4-1-3 0,3-1-4 15,5-1-4-15,7-1-6 0,3-1 5 0,5 0 1 16,4-3 2-16,4-2 0 0,2-1 0 15,3-2-4-15,0 2-1 0,4 0 2 0,-2 0-4 16,-4 3 1-16,-2 1 2 0,-6 4-5 0,-8 3-1 16,-7 1-4-16,-7 2-2 0,-5 3-4 15,-5 1-9-15,-4 2-16 0,-3-1-29 0,-4 3-52 16,-4 1-97-16,-4-1-191 0,-4 4-188 0,-8 3-156 16</inkml:trace>
  <inkml:trace contextRef="#ctx0" brushRef="#br0" timeOffset="72806.8229">25820 9425 3 0,'0'0'417'0,"0"0"-141"0,0 0 46 0,0 0-4 16,0 0-43-16,0 0-37 0,0 0-42 16,0 0-34-16,0 0-29 0,0 0-11 0,0 0-26 15,0 0-24-15,0 0-15 0,11-26-24 16,-11 14-7-16,0-3-4 0,0-4-6 0,0-2 0 0,-1-1-4 15,-2-5 1-15,-2-1-3 0,-1-5-2 16,2 0 5-16,-2-5-1 0,-3-3 5 0,1-4-8 16,-1-2-1-16,-2 0-1 0,0-2-1 15,-1-1 10-15,2 0 3 0,1 0 9 0,0 3 1 0,2-2-4 16,0 2-4-16,1-1-8 0,2 0-2 16,3 4 1-16,0 0 5 0,1 3-1 0,0-1-2 15,2 2-7-15,6 2-7 0,-1 0-2 0,0 2-1 16,2 2 2-16,-1 3 1 0,-3 2-3 15,0 2-3-15,-2 4-8 0,-1 2-7 0,-2 0-10 16,0 3-5-16,0 0-15 0,0 4-14 0,-2 4-18 16,1 0-30-16,-2 3-48 0,-3 0-90 0,3 1-228 15,-3 3-309-15,4 0-247 0</inkml:trace>
  <inkml:trace contextRef="#ctx0" brushRef="#br0" timeOffset="73595.338">24104 7065 1678 0,'0'0'46'0,"0"0"24"0,0 0 10 15,0 0-11-15,0 0 5 0,0 0 1 0,0 0-8 16,0 0-19-16,0 0-23 0,0 0-28 16,0 0-22-16,0 0-4 0,0 0 6 0,0 0 17 15,-19-87 15-15,26 74 10 0,8-2 5 0,-2-1 3 16,6-1 0-16,-1-4 0 0,5 0 5 0,0-2 0 15,6-4 0-15,3 0 0 0,4-4-9 16,3-1-4-16,4-1-5 0,1-1-4 0,6 2-3 16,1 3-2-16,1 1-1 0,1 5-2 0,-5 2-6 15,0 6-12-15,-7 2-8 0,0 1-14 0,-4 3-21 16,-2 1-25-16,-3 2-44 0,-2 5-71 0,-2 1-108 16,-6 6-139-16,-6 7-148 0,-8 0 2 15,-2-3 592-15</inkml:trace>
  <inkml:trace contextRef="#ctx0" brushRef="#br0" timeOffset="73830.1584">24636 6996 978 0,'0'0'301'0,"0"0"-15"15,0 0-60-15,0 0-119 0,0 0-67 0,0 0-78 16,0 0-17-16,0 0 5 0,0 0 16 0,0 0 41 15,0 0 6-15,0 0-1 0,0 0-1 0,13 144 0 16,-3-107-2-16,-1 1 1 0,0 4 1 16,0 0 0-16,0-1 4 0,-3-1-6 0,3 2-12 15,-1-6-25-15,-3 1-42 0,0-3-52 0,-2-2-69 16,3-1-95-16,-3-2-95 0,0-7-106 16,1-8 175-16</inkml:trace>
  <inkml:trace contextRef="#ctx0" brushRef="#br0" timeOffset="74325.057">25218 6696 1823 0,'0'0'10'0,"0"0"20"16,0 0 9-16,0 0-22 0,0 0-6 0,0 0-14 16,0 0-3-16,80-126 2 0,-60 113 4 15,2 1 3-15,2 2-1 0,0 2-1 0,1 2-4 16,-1 5-1-16,-2-1-2 0,-3 2 1 0,-2 0 2 16,-2 5 2-16,-3 3-1 0,-3 1 3 15,-4 3 3-15,-2 1 8 0,-3 1 9 0,-1 3 8 16,-8 5 7-16,-4 3 0 0,-3 3-1 0,-3-2-18 15,0 0-8-15,2-4 4 0,2-5-6 0,-1-1 10 16,5-3-3-16,1-2-12 0,3-4-3 16,4-1-9-16,3 0-8 0,0-2-2 0,4 1-8 15,5-1 4-15,2 0 4 0,3 1 8 0,6-1 9 16,3 1 3-16,3 1 2 0,3 0-5 16,1 0 4-16,2 2 1 0,0 0 1 0,0 4 2 0,-2 1-1 15,0 0 0-15,-6 2-2 0,-1 0 0 16,-6 1-4-16,-6-4-2 0,-3 1 3 0,-4-2-1 15,-4 1 17-15,-3 1 12 0,-6 0 3 0,-6 2-1 16,-6 1-21-16,-7 2-16 0,-3 0-12 16,-3-1-4-16,-4 0-7 0,-3-3-14 0,0-1-29 15,-2-2-46-15,-1-3-57 0,1-3-98 0,2-2-117 16,10-3-157-16,12 0 126 0</inkml:trace>
  <inkml:trace contextRef="#ctx0" brushRef="#br0" timeOffset="74845.5709">24656 6064 2424 0,'0'0'4'0,"0"0"-2"0,-146 9 3 0,97 7-3 15,3 7-12-15,1 7-3 0,-1 6-5 16,1 4 1-16,-2 7 3 0,2 4 5 0,-1 4 3 16,3 7 11-16,1 4 4 0,2 3 6 0,1 5 4 15,0 2 0-15,7 3 1 0,3-1 4 16,6 3 4-16,2-2 0 0,3 0 0 0,6 2 0 16,3-2-8-16,1 3 1 0,7 1-6 0,1 2 5 15,11 2-1-15,4 4-1 0,5-1 4 16,6-2-5-16,5-5 2 0,8-6 1 0,8-7-1 15,3-4-3-15,5-7-3 0,7-2 0 0,4-4 0 16,6-5-3-16,9-4-4 0,5-9-6 0,5-7 1 16,4-9 3-16,3-11 1 0,1-8 7 15,0-6 1-15,-1-14 0 0,0-11 1 0,-4-8 1 16,0-7-2-16,-5-7 1 0,-2-3-4 0,-8-5 4 16,-3-4 0-16,-7-6 4 0,-4-7 7 0,-3-6 1 15,-7-8 3-15,-8-4 1 0,-5-5 1 0,-6-7 3 16,-7-6-9-16,-6-9 3 0,-6-1 3 15,-7 0-4-15,-8 3 5 0,-5 6-4 0,-14 7-5 16,-12 7 1-16,-6 11-5 0,-15 7-3 0,-10 12-7 16,-12 10-4-16,-16 10-6 0,-8 9-8 0,-14 11-4 15,-12 11-12-15,-12 10-9 0,-11 10-15 16,-5 13-21-16,-10 14-29 0,-3 9-39 0,-3 11-46 16,-1 8-94-16,2 6-183 0,42-13-396 0,41-13-381 0</inkml:trace>
  <inkml:trace contextRef="#ctx0" brushRef="#br0" timeOffset="78569.6705">23488 1885 1175 0,'0'0'893'0,"0"0"-911"0,0 0 21 0,0 0 13 0,0 0-4 16,0 0-16-16,0 0-38 0,0 0-30 16,0 0-19-16,0 0 10 0,0 0 29 0,0 0 32 15,3-39 33-15,7 34 12 0,6 1 7 0,-2-1 8 16,3 1 6-16,-3-2 5 0,6-1-6 0,-1 0-8 16,3-1-9-16,3-1-4 0,1-1-1 15,4 0-6-15,2-2-1 0,4-1-2 0,-1-2-2 16,4-1 2-16,4-1-1 0,2-1-1 0,0-2-3 15,0 4-3-15,-2-1-8 0,0 2 2 16,-2 3-3-16,0 0-7 0,-4 1-10 0,-3 1-21 16,0 2-22-16,-4 1-23 0,-3 2-31 0,0 2-49 15,-6 3-85-15,-2 0-139 0,-5 1-166 16,-4 3 65-16,-4-1 491 0</inkml:trace>
  <inkml:trace contextRef="#ctx0" brushRef="#br0" timeOffset="78833.0527">24090 1681 2183 0,'0'0'30'0,"0"0"-59"16,0 0-15-16,0 0-40 0,0 0-16 15,0 0 37-15,0 0 37 0,0 0 44 0,0 0 32 16,0 0-7-16,0 0-14 0,31 133 8 0,-19-93 5 15,-3 5 5-15,0 4 1 0,2 2-12 0,-4 5-14 16,-1 3-6-16,0 2 2 0,-1 0-2 16,-1-1 2-16,-2-3-3 0,3-1-7 0,-3-5-8 15,1-2-12-15,-1-5-13 0,3-3-22 0,-3-3-42 16,-1-3-65-16,2-4-134 0,-1-4-249 16,-1-8-174-16,-1-8 244 0</inkml:trace>
  <inkml:trace contextRef="#ctx0" brushRef="#br0" timeOffset="79659.5944">24800 1881 393 0,'0'0'185'15,"0"0"-1"-15,0 0 40 0,0 0-23 16,0 0-37-16,0 0-43 0,0 0-51 0,0 0-19 15,0 0-11-15,0 0-5 0,0 0 3 0,0 0 3 16,0 0 5-16,0 0 7 0,-1-69 2 0,1 69 3 16,0 0 8-16,0 0-2 0,0 0-7 15,0 3-11-15,0 2 4 0,0 2 11 0,2 5 8 16,1 6 8-16,2 3-22 0,-2 7-15 0,2 4-10 16,-1 4-8-16,0 2-1 0,1 1-10 15,0 1-7-15,2 0 2 0,1 2-3 0,-1-2 5 16,-1-1-2-16,4 0-10 0,-2-2-12 0,-1 0-24 15,0-1-34-15,1 0-41 0,-1-3-56 0,-1-2-67 16,1-2-104-16,-1-3-161 0,-1-6-154 16,-2-9 162-16</inkml:trace>
  <inkml:trace contextRef="#ctx0" brushRef="#br0" timeOffset="80309.7412">24057 4564 0 0,'0'0'4'16,"0"0"2"-16,0 0 11 0,0 0 20 0,0 0 17 15,0 0 24-15,0 0 16 0,0 0 5 16,0 0-4-16,0 0-8 0,0 0-1 0,0 0-1 15,0 0 24-15,0 0 16 0,-82-20 7 0,82 18-5 16,0-1-19-16,2 1-14 0,0 0-15 0,3-3-1 16,-1-1 1-16,4 1 1 0,0 0 3 15,2 0-2-15,0-2 0 0,1-2-5 0,3 0-4 16,3-2-10-16,3-1-15 0,2 1-6 0,3-2-7 16,3-1-5-16,1-1 2 0,4-1-8 0,2-1-6 15,0-2-6-15,6 0-4 0,0-2-1 0,6 0-2 16,-2 0-1-16,3 1-4 0,-3 1 0 15,0 3-5-15,-5 4-11 0,-6 1-16 0,-3 3-18 16,-2 2-16-16,-7 2-20 0,-2 1-23 0,-5 2-44 16,-2 1-75-16,-5 0-114 0,-3 1-144 15,-5 5-41-15,0 0 181 0,0-2 347 0</inkml:trace>
  <inkml:trace contextRef="#ctx0" brushRef="#br0" timeOffset="80530.9748">24325 4414 1813 0,'0'0'583'16,"0"0"-561"-16,0 0-64 0,0 0-18 0,0 0-17 16,0 0 23-16,0 0 41 0,0 0 6 0,0 0 6 15,6 122 1-15,3-91-4 0,2 0 0 16,-1 3-5-16,0 0-19 0,2 0-21 0,-2 1-32 15,0-2-46-15,1 1-50 0,-1-5-77 0,-1-1-86 16,2-3-86-16,-2-1-39 0,-1-7 265 0,-4-7 200 0</inkml:trace>
  <inkml:trace contextRef="#ctx0" brushRef="#br0" timeOffset="80940.9187">24862 4543 1857 0,'0'0'-54'0,"0"0"-16"0,0 0 17 15,0 0 7-15,0 0 25 0,0 0 22 0,0 0 16 16,0 0 13-16,0 0 0 0,129-45-1 0,-110 50 0 16,-3 1-3-16,1 2-2 0,-1 2 2 0,-1-1-1 15,-3 2 3-15,-1-1 13 0,0 1 6 16,-2 2 6-16,-3 2 4 0,-3 1-1 0,-2 3 0 16,-1 2-2-16,0 4-5 0,-5 2-9 0,-3 1-7 15,0 1-10-15,1-3-6 0,1-2-6 0,-1-3-5 16,3-3-2-16,1-4 0 0,2 1-1 15,1-5-3-15,0-1-1 0,7-4 0 0,0-1 1 16,4-2 5-16,2-2-1 0,4 0-7 0,4-7-15 16,3-4-26-16,2-3-32 0,4-4-43 0,2-4-56 15,0-1-97-15,2-2-156 0,-10 7-206 0,-9 5-36 16</inkml:trace>
  <inkml:trace contextRef="#ctx0" brushRef="#br0" timeOffset="81507.5318">24381 3891 2213 0,'0'0'-19'0,"0"0"20"0,-145 14 2 16,91 0-10-16,8 4 6 0,-1 0-4 0,3 2-3 16,-2 3 3-16,5-2-1 0,-2 5 12 0,0 0 12 15,2 3 14-15,2 2 8 0,-1 1 1 0,2 5-1 16,5 0-3-16,0 6-2 0,3 0 0 0,3 3-3 16,3 2-8-16,4 4-4 0,1 6-5 15,1 0-4-15,6 5 1 0,3 1-3 0,2 2-1 16,7-1-1-16,5 1 0 0,5-5-1 0,3-1 1 15,7-5 1-15,2-3 3 0,4-4 4 16,5-1-1-16,3-2-1 0,5-2 0 0,3-4-3 16,8-2 1-16,2-2-1 0,7-5-3 0,3-2-4 15,1-6-4-15,6-5-3 0,3-5-4 0,3-5 5 16,2-5-5-16,5-2 1 0,0-10-3 16,6-6-5-16,-3-7 1 0,4-5 1 0,-5-5-2 15,3-3 1-15,-4-3 2 0,-2-3 1 0,-3-2 5 16,-2 1 6-16,-5-2 0 0,-3 0 0 0,-6-2-1 15,-4-2 0-15,-7-2 3 0,-6-2 1 16,-5-4 4-16,-6-2-1 0,-6-6 1 0,-5-2-1 16,-5-4 3-16,-9-3-2 0,-7-2-1 0,-2 2 2 15,-13 1 0-15,-8 1 3 0,-9 6-3 0,-9 5 1 16,-9 6 0-16,-8 7 3 0,-13 9 0 0,-6 7-6 16,-10 7-8-16,-8 7-12 0,-2 6-4 0,-5 7-7 15,-2 5-7-15,0 0-5 0,4 2-17 16,6 4-24-16,8-1-66 0,5 0-184 0,26 0-442 15,18-3-444-15</inkml:trace>
  <inkml:trace contextRef="#ctx0" brushRef="#br0" timeOffset="82228.7504">24096 1006 1924 0,'0'0'37'0,"0"0"-119"0,0 0 35 16,0 0 47-16,0 0 20 0,-123 29 12 15,89-13-6-15,2 1-9 0,-1 4 1 0,-3 2-5 16,-4 7 2-16,-4 9 1 0,-1 6-12 0,-2 2 2 15,9-4-1-15,8-1-1 0,5-3 12 0,-2 1 1 16,5 3-1-16,-2 1 0 0,-1 5 5 16,3 4-1-16,1 6 6 0,-2 4 2 0,-2 3-4 15,3 3 6-15,2 3-1 0,0 3-2 0,5 0 2 16,-1 2 1-16,3 0 2 0,4 2 0 0,2 1-1 16,6 0-14-16,1-1 0 0,0 0 1 0,11-4-3 15,4-3 1-15,6-6-6 0,2-2-1 0,7-3 3 16,4-4 2-16,5-1 3 0,3-2-6 15,6-5-1-15,2-4-4 0,3-5-3 0,7-4 5 16,2-6 1-16,7-4 2 0,3-4 2 0,2-6-4 16,5-6 0-16,0-4 0 0,3-6-4 15,0-4-3-15,0-9-5 0,5-5-5 0,-3-6-1 16,-1-3 0-16,-1-7 5 0,-3-1 4 0,-6-5 2 16,-2-1 1-16,-1-3 1 0,-7-5 0 15,-3-5 0-15,-3-5 0 0,-2-4-1 0,-1-6-1 16,-3-4 1-16,-4-4 1 0,-2-3 2 0,-5-3 4 15,-6-4-3-15,-7 0-2 0,-4-3 1 0,-10 1-1 16,-5 0 9-16,-8 5 5 0,-7 4 4 16,-13 8 4-16,-11 5 0 0,-7 6 4 0,-9 7-8 15,-10 5 0-15,-6 7-13 0,-5 10-13 0,-6 6-5 16,-4 9-14-16,1 7 1 0,-2 4-5 0,0 6-18 16,8 0-20-16,7 2-38 0,6 5-59 15,7 2-106-15,10 2-287 0,11-2-337 0,13-2 136 0</inkml:trace>
  <inkml:trace contextRef="#ctx0" brushRef="#br0" timeOffset="82848.3276">25482 1608 2089 0,'0'0'-36'0,"0"0"-8"0,0 0-24 0,0 0-25 0,0 0-14 16,0 0 7-16,0 0 18 0,0 0 39 15,0 0 42-15,0 0 37 0,0 0 22 0,0 0 11 16,0 0 8-16,0 0 9 0,46-31 0 0,-33 19-3 16,1-2-12-16,3-3-9 0,3-3-12 0,1-2-11 15,0-1-13-15,6-4-2 0,0-1 1 0,1 1 0 16,2-2 9-16,-2 4 5 0,-3 4 6 0,-2 1 7 15,0 4-8-15,0-1-13 0,3 0-10 16,-1 1-20-16,2-2 4 0,0 2-5 0,0 0 0 16,0 2 4-16,-4 3-8 0,-4 2 5 15,-1 1-3-15,-5 2 4 0,-2 1 5 0,-3 3-4 0,-4 0 1 16,-2 0-13-16,0 2-19 0,-2 0-19 16,0 0-64-16,-6 2-71 0,-1 2-137 0,-3 3-233 15,1-1-227-15,3-1 187 0</inkml:trace>
  <inkml:trace contextRef="#ctx0" brushRef="#br0" timeOffset="87283.8982">26486 720 0 0,'0'0'0'0,"0"0"0"0,0 0 0 15,0 0 0-15,0 0 0 0,0 0 0 0,0 0 0 16,0 0 157-16,0 0 153 0,0 0-1 0,0 0-59 15,0 0-89-15,0 0-98 0,0 0-86 0,-7-11-74 16,7 12 23-16,0 5 38 0,0 1 51 16,0 3 59-16,-2 1-13 0,1 4-19 0,0 3 3 15,0 2-4-15,-2 3-5 0,1 2 1 0,1 1-9 16,-2 0 0-16,1 1-2 0,-1 1 4 0,2-2-4 16,-2 1 0-16,1-2-11 0,1-3-1 0,-1-1-1 15,2-2-3-15,0-3 6 0,0-1-2 16,0-2 2-16,0-4 5 0,0-1 0 0,2-2 14 15,-1-3 17-15,0-1 27 0,-1-1 25 0,1-1 4 16,-1 0 3-16,0 0-42 0,0-2-41 16,0-3-34-16,0-5-33 0,-2-1 8 0,-1-5 2 15,1-4 2-15,0-4-8 0,0-5-10 16,1-4-1-16,1-2-3 0,0-3 11 0,0-1 10 0,0-1 7 16,0 1 14-16,1 4 9 0,1 1 17 0,0 5 17 15,0 4 9-15,0 7-6 0,0 2-30 16,1 7-42-16,-2 3-36 0,1 4 10 0,2 2 20 15,0 0 27-15,3 5 29 0,-2 3-7 16,3 3 1-16,0 2 4 0,1 3-5 0,0 4 0 0,-2 1-2 16,0 0 1-16,1 3-1 15,-3-1 7-15,0 2-1 0,0-2-10 0,0 1 11 0,-1-2-10 16,2-2 3-16,-2-1 5 0,0-4-9 16,-1-3 1-16,0-1-5 0,1-3 3 0,-1-4 12 15,-1-2 18-15,3 0 12 0,-3-2 14 0,2 0-5 16,-2-7-11-16,4 0-10 0,0-4-19 0,0-1-6 15,4-6-7-15,-2-2-8 0,1-2-1 0,1-1-5 16,0-1 1-16,0-2 4 0,0 2-4 16,-1 2 3-16,1 1-9 0,1 1-4 0,0 2-1 15,0 3-8-15,2 4-1 0,-2 3-12 0,0 4 4 16,2 3 7-16,-1 1 16 0,0 5 15 16,-2 4 6-16,2 5 6 0,-1 4-5 0,-1 1 4 15,-1 3 2-15,0 2 0 0,-1 3 8 0,-1 1-6 0,0-1-15 16,3 3-20-16,-4-1-31 0,1-1-33 15,1-1-37-15,0-2-44 0,1-1-45 0,0-2-88 16,0-2-107-16,2-3-102 0,-4-4 352 16,-2-5 157-16</inkml:trace>
  <inkml:trace contextRef="#ctx0" brushRef="#br0" timeOffset="87846.0722">27284 644 0 0,'0'0'82'0,"0"0"-17"0,0 0 51 0,0 0 24 15,0 0-11-15,0 0-20 0,0 0-65 16,0 0-56-16,0 0-63 0,0 0-42 0,0 0 82 16,0 0 74-16,0 0 82 0,0 0 65 15,-3 11-46-15,3 4-29 0,1 3-22 0,0 4-13 0,2 3-14 16,0 3-10-16,1 1-4 0,1 2-9 15,0 0-3-15,1-1-9 0,-2 0-3 0,2-2 1 16,-2-1-9-16,2-4 3 0,-1 0-11 16,0-4-13-16,0-1-12 0,-1-3-29 0,1-2-28 15,-3-2-41-15,2-3-42 0,-1-1-23 0,-1-3 25 16,-1-1 62-16,-1-3-24 0,1 0-68 0,-1-8-107 16,0-3 164-16,0-3 128 0,0 1 0 0,0 3 0 15</inkml:trace>
  <inkml:trace contextRef="#ctx0" brushRef="#br0" timeOffset="88089.7522">27326 664 0 0,'0'0'0'16,"0"0"1"-16,0 0 300 0,0 0-107 0,0 0-101 16,0 0-39-16,0 0 3 0,0 0-20 0,0 0 7 15,0 0-15-15,0 0-22 0,0 0 22 16,124-20-13-16,-100 33 5 0,-3 3-8 0,-1 1-2 16,0 2 2-16,-4 1-4 0,-1 1 15 0,-5 0 6 15,1 0 12-15,-2 0 10 0,-4 1 4 0,0 1 10 16,-4-2 2-16,-1 1 10 0,0 0-5 15,-1 1-4-15,-4 0-3 0,-4-1-8 0,-2 1-1 16,-3-2 1-16,-1 2 2 0,-3-1-3 16,-4-3-14-16,1 1-25 0,-3-3-29 0,0-1-39 15,-3-3-34-15,3 0-36 0,-2-2-40 0,2-1-31 16,-1-2-24-16,2-2-23 0,3-2-21 0,1 0-31 16,1-2 4-16,7 1 286 0,5-3 0 0</inkml:trace>
  <inkml:trace contextRef="#ctx0" brushRef="#br0" timeOffset="88487.1892">28216 631 554 0,'0'0'23'0,"0"0"62"16,0 0-22-16,0 0-19 0,0 0-4 16,0 0-44-16,0 0 32 0,0 0 14 0,0 0 0 15,-132 9 12-15,114 1 12 0,5 3 17 0,-2 2 9 16,1 1 5-16,2 3-8 0,-1 2-25 0,3 1-6 15,2 1-15-15,-1 1-15 0,1 0 10 16,5 2-10-16,0-2 5 0,2 0 2 0,1-1-10 16,1 0 5-16,4-1-6 0,3-2 2 0,3-2-7 15,0-2-1-15,0-1 5 0,7-2 4 0,2-2 11 16,1-3-7-16,2-1-12 0,6-3-36 16,2-2-48-16,1-2-47 0,6-1-72 0,4-7-73 15,0-1-98-15,2-2-114 0,-9 2-39 0,-11 3 470 16</inkml:trace>
  <inkml:trace contextRef="#ctx0" brushRef="#br0" timeOffset="89696.6472">26693 1603 0 0,'0'0'0'0,"0"0"0"15,0 0 0-15,0 0 0 0,0 0 0 0,0 0 0 16,0 0 0-16,0 0 0 0,0 0 66 0,0 0 75 15,0 0 13-15,0 0-2 0,0 0-16 16,0 0-24-16,-1 12-34 0,2-12-8 0,3 0 13 0,2-1 18 16,3-1 14-16,2-1-2 0,3-2-11 15,2 0-12-15,1-2-5 0,4-1-11 0,3-1-18 16,0-1-10-16,2 1-10 0,4-2-4 16,1 3-5-16,1-3-7 0,3 2-6 0,0-1-2 15,1 0 0-15,1 0-3 0,1 0 2 0,3-1-5 16,-3 2-3-16,0-1-3 0,-2 4-3 0,0 0 0 15,-2 1 0-15,0 2 1 0,-3 1-5 0,-3 1-8 16,0 0-16-16,-4 1-27 0,3 0-37 0,-5 0-51 16,-2 1-67-16,-1 2-78 0,0 1-69 15,-2 1-40-15,0 1 71 0,1-2 329 0,-2 1 0 16,-5 0 0-16,-5-3 0 0</inkml:trace>
  <inkml:trace contextRef="#ctx0" brushRef="#br0" timeOffset="89953.3144">28083 1540 662 0,'0'0'49'0,"0"0"6"0,0 0-18 16,0 0-48-16,0 0-60 0,0 0-11 16,0 0 10-16,0 0 27 0,0 0 23 0,0 0-2 15,0 0 2-15,0 0 2 0,0 0-6 0,124-37-50 16,-104 33-119-16,0 2 58 0,-1 0 137 0,-8 1 0 0</inkml:trace>
  <inkml:trace contextRef="#ctx0" brushRef="#br0" timeOffset="90654.2755">28940 696 1481 0,'0'0'-139'0,"0"0"-88"0,0 0 19 15,0 0 33-15,0 0 81 0,0 0 109 16,0 0-4-16,0 0 11 0,0 0 0 0,0 0 2 15,0 0 8-15,28 132-6 0,-22-107 6 0,0-1-3 16,2-1-16-16,-1-2 1 0,-2-1-6 16,2-1 0-16,-3-5 6 0,1-2-2 0,-2-3 24 15,-1-2 61-15,0-2 63 0,2-3 51 0,-3-1 4 0,0-1-68 16,-1-1-74-16,1-6-62 0,-1-3-38 16,0-2 4-16,1-5 4 0,0-2 8 0,2-5 5 15,0-1 1-15,-1-4 0 0,0-2-8 0,4-2-3 16,-4 9-1-16,4-3 4 0,-2 9 31 15,-2-3-2-15,4 1-4 0,-2 1 2 0,3-2-29 16,-1 2 2-16,2-1-8 0,1 1-13 0,0-1-3 16,5 4 1-16,-3-1 7 0,5 3-4 15,-4 0 10-15,6 3-12 0,-1 0-2 0,3 5 5 16,-4 0-16-16,3 6 12 0,1 0-7 0,-3 3 9 16,7 11 17-16,-3 5-16 0,4 8 23 0,-7 4 13 15,-6 1 7-15,-8 0 30 0,-4-2 6 16,-2-3 15-16,-6-4 8 0,0-6 16 15,3-4-4-15,-3-1-21 0,2-2-20 0,2-3-20 0,3 0-7 16,1-3-1-16,0 1 5 0,0 2-2 16,3-1-1-16,5 2-6 0,1 2 0 0,1 0 0 0,2 3-1 15,0 0-1-15,3 2 4 0,-1 2-2 16,-3-1 1-16,3 1-1 0,-4 0-2 0,-1 1-4 16,-3-1-2-16,-3-1 2 0,-3 2 4 0,0 0 8 15,-5-2 5-15,-6 2 9 0,-6-2-8 0,-1 2-11 16,-5 0-13-16,-3 1-25 0,-2-3-17 0,-3 0-36 15,-4 1-41-15,2-1-87 0,-2-2-99 16,0-2-84-16,-5 3-64 0,9-5 137 0,10-3 320 16</inkml:trace>
  <inkml:trace contextRef="#ctx0" brushRef="#br0" timeOffset="93897.874">29491 690 0 0,'0'0'0'0,"0"0"103"0,0 0 94 0,0 0-14 16,0 0-12-16,0 0-25 0,0 0-7 0,0 0-6 16,0 0 3-16,0 0-3 0,0 0-19 15,0 0-9-15,0 0-5 0,-25-59-1 0,24 57 2 16,1 1-13-16,0 1 19 0,0 0-18 0,0 0-9 16,0 0 11-16,0 0-36 0,0 0-3 0,0 0-13 15,0 0-18-15,-7-7-11 0,2 2 0 0,-2-1 1 16,4 0-3-16,-4 1 4 0,1 2-7 0,0-1 5 15,-6-3 4-15,6 5-5 0,0 0-1 16,-9-3-8-16,9 3-6 0,0-1-1 0,-11 3 1 16,6 0 2-16,-9 2 2 0,-1 6-31 0,1 3-2 15,-1 3-1-15,3 4 5 0,2 2 32 0,-1 0 1 16,1 2-3-16,2 1-1 0,0 1-3 16,-1 0 4-16,3 2 6 0,1-1-1 0,1 1 0 15,-1 0-1-15,3 1-6 0,2 0 4 0,2-1 4 16,2 0 0-16,2-1-3 0,0-1 2 0,2 0-8 15,6 0 6-15,1 0 6 0,4-1-3 16,1 0 4-16,3-2-1 0,3-1-1 0,5 1 0 16,2-4 1-16,3-1-1 0,10-2 2 0,2-4-5 15,3-2-14-15,-2-4 7 0,-8-4 0 16,3 0 5-16,1-2 11 0,0-4-13 0,1-3-1 16,1 1 0-16,0-3-1 0,1 0 2 0,-2 0-9 15,-3 0-12-15,-1-2-13 0,-3 1-10 0,2 1-6 16,-4-1-12-16,-4 1-12 0,0-1-30 15,0 2-48-15,-3 1-63 0,-2-1-133 0,-3 2-217 16,-3 2-189-16,-10 2 678 0</inkml:trace>
  <inkml:trace contextRef="#ctx0" brushRef="#br0" timeOffset="94569.0386">29548 689 0 0,'0'0'0'0,"0"0"0"15,0 0 0-15,0 0 0 0,0 0 0 0,0 0 72 16,0 0 81-16,0 0-24 0,0 0-19 16,0 0-9-16,0 0-8 0,0 0-7 0,0 0-12 15,0 0-15-15,-30-55-4 0,28 52-13 0,0 2 5 16,-1 0 6-16,3 1 43 0,0 0 25 16,0 0 6-16,0 0 3 0,-6-3-39 0,-2 1-13 15,2-1-7-15,0 1-15 0,-2 0-16 0,2 1-12 0,0-2-14 16,-7 2-2-16,6 1-1 0,-4-2 1 15,-8 2 0-15,2 0-32 0,-4 0-1 16,-1 2-1-16,2 2 7 0,-1 1 28 0,1 1 6 0,2 1-6 16,0 0-1-16,0-1-4 0,1 3 6 15,-3 0 7-15,4 2 0 0,-1-1 7 16,0 2-12-16,3 2-6 0,-2 0 1 0,3 1-7 0,2 1 3 16,1 1 0-16,-1 3-2 0,3 1 3 15,0-1 0-15,5 3 3 0,-2 0-6 0,3 1-3 16,2-1-2-16,0 2-1 0,7-1 6 15,1 0 8-15,2 1 2 0,3-2-4 0,0 1-6 16,6-2-6-16,1 2-6 0,4-2-4 0,2-1-7 16,5-2-12-16,-1-1-31 0,3-3-28 0,5-2-31 15,1-3-56-15,3-2-50 0,0-2-89 0,5-2-139 16,-13-3-89-16,-13-1 408 0</inkml:trace>
  <inkml:trace contextRef="#ctx0" brushRef="#br0" timeOffset="95367.0378">27859 527 0 0,'0'0'0'16,"0"0"157"-16,0 0 80 0,0 0-23 0,0 0-29 16,0 0-13-16,0 0-37 0,0 0-19 15,0 0-16-15,0 0-13 0,0 0 5 0,0 0-10 16,0 0 6-16,0 0-7 0,17-92-9 0,-14 86-4 16,-3 6-18-16,0 0-17 0,2-7-14 0,0 1-30 15,1 0-28-15,2 1 9 0,-5 5 22 0,0 0 24 16,0 0 33-16,1 1 4 0,0 5-14 15,2 6 5-15,2 9-8 0,-3 3-30 0,5 11 0 16,-2 5-7-16,2 5 2 0,1 3 23 16,-4 5 1-16,3 1-3 0,-2-1 0 0,1 2 4 15,-4-1-2-15,2 2 4 0,1 14-5 0,2 11-3 16,0 5-9-16,1-1-11 0,0-13 4 0,1-15-5 16,-2-6 3-16,2-6-9 0,-1-3-20 0,3-1-41 15,0-1-65-15,0-1-94 0,4-3-189 0,-5-11-315 16,-4-8-39-16</inkml:trace>
  <inkml:trace contextRef="#ctx0" brushRef="#br0" timeOffset="98289.2926">25887 3643 0 0,'0'0'0'0,"0"0"0"0,0 0 0 15,0 0 0-15,0 0 0 0,0 0 0 16,0 0 0-16,0 0 0 0,0 0 36 0,0 0 213 16,0 0 20-16,0 0 3 0,17-24-19 15,-17 24-28-15,0 0-19 0,0 0-21 0,0 0-18 16,0 0-30-16,0 0-33 0,0 0-34 0,0 0-28 16,0 0-15-16,0 2-12 0,0-2-4 0,0 0-5 15,0 1-5-15,0-1-5 0,0 0-5 16,0 0-3-16,0 0-6 0,0 0-5 0,0 1-5 15,0-1-6-15,0 0 1 0,0 2 5 0,0 3 16 16,0 2 16-16,0 4 10 0,-2 2 8 0,2 1-7 16,0 2-4-16,0 2-4 0,0 1-3 15,0 2 0-15,0-1-4 0,0 2 4 0,3 0-2 16,-1 1-1-16,1 2 3 0,-1 0-1 0,3 1 2 16,-1 2 0-16,1-2-1 0,-2-1 1 0,4-2 0 15,-4-2-2-15,3-2-1 0,0-5-1 0,-2-2 0 16,0-4-1-16,-2-2 4 0,2-2-3 0,-3-2 1 15,1 0 4-15,-2-2 7 0,1 0 17 16,-1 0 18-16,0 0 18 0,2 0 10 0,-2 0 8 16,0-3-3-16,0-4-33 0,0-5-21 0,-2-5-26 15,-1-5-19-15,-2-2 15 0,1-2 1 0,-1-2 2 16,-1-1 3-16,-1 0-2 0,3 1 0 16,-2 0-2-16,-1-1 1 0,2 0 0 0,-2 1 3 15,3-3-3-15,-1 2 0 0,1 0 0 0,2 1-7 16,1 1 7-16,-1 4-1 0,2 3 0 15,0 0 1-15,2 6-8 0,1-1-5 0,4 2-5 16,0 1-3-16,4 1-3 0,3 1 0 0,1 0-3 16,1 3 0-16,-1 3 3 0,0 3 2 15,0 1 2-15,-5 0 3 0,1 3 0 0,0 3-1 0,-4 2 1 16,1 0 0-16,-4 3-3 0,-1 2-3 0,-3 3 2 16,0 4 5-16,-4 3 9 0,-7 3 8 15,1 0 3-15,-3 1 3 0,2-3-4 0,0-3-2 16,3-3 0-16,0-5-1 0,6-3 0 0,-2 0-2 15,3-2-4-15,1-2-2 0,0 0 2 0,0-2 1 16,4-1 0-16,1 1 3 0,3-1-3 16,4 1-2-16,-1 0 0 0,4 0 1 0,3 0 1 15,1 2 1-15,1 0-2 0,3 1-6 0,-1 1 4 16,-2 2-1-16,-2 0 0 0,-1 4 2 16,-7 1-8-16,-2 2-1 0,-1 1 0 0,-5 0 0 15,-2 1 8-15,0 2 4 0,-7-1 1 0,-3 2 1 16,-6 0 3-16,-1-1 1 0,-3 1 4 0,0-2 3 15,-1-2-3-15,0-3-2 0,4-2-6 16,-2-2-13-16,5-4-18 0,0-2-40 0,1-1-92 16,0-2-143-16,5-2-237 0,3 1-421 0</inkml:trace>
  <inkml:trace contextRef="#ctx0" brushRef="#br0" timeOffset="98898.4788">26449 3312 846 0,'0'0'135'0,"0"0"32"0,0 0 4 0,0 0-72 0,0 0-58 15,0 0-54-15,0 0-57 0,0 0-31 16,0 0 25-16,0 0 51 0,0 0 63 0,0 0 57 15,0 0 19-15,0 0-11 0,-14 63-18 16,14-36-9-16,0 5-13 0,0 2-9 0,0 3-6 16,0 3-10-16,-1 3-16 0,1-1-7 0,0 1-8 15,0-2-6-15,1 0 4 0,2-3 1 0,2 1 0 16,-1-2 2-16,2 1 0 0,0 0-3 0,0-3 3 16,3-1-1-16,-2 0 1 0,1-2 1 15,0-3-1-15,1-1-3 0,-1-1 0 0,0-2-3 16,-1-3-10-16,2-2-26 0,-1-5-47 0,-2 0-71 15,2-5-87-15,-3-1-107 0,0-5-180 16,-4-3-97-16,1 0 609 0</inkml:trace>
  <inkml:trace contextRef="#ctx0" brushRef="#br0" timeOffset="99395.3016">26755 3443 2197 0,'0'0'-62'0,"0"0"-11"0,0 0 22 15,0 0 29-15,0 0 26 0,0 0-1 0,4 118-2 16,-2-88-1-16,0-2 0 0,0 1 0 0,1-2 2 15,-1-2 1-15,-2-1-2 0,1-2 2 0,-1-2-1 16,0-5 2-16,0-4-1 0,0-3 0 16,0-1 0-16,0-3 3 0,0-3 7 15,0 0 10-15,0-1 19 0,0 0 18 0,0 0 18 0,2-1 10 16,-2-6-26-16,1-3-29 0,0-9-33 0,1-5-28 16,1-6 0-16,-1-5 2 0,0-4 2 15,2-4 2-15,-2-5-1 0,1-1 3 0,-1-2 0 16,3 1 6-16,0 2 7 0,2 2 6 0,0 4 11 15,0 6 3-15,1 7 1 0,1 8-3 0,-1 6-7 16,0 4-12-16,0 5-8 0,3 3-5 0,-1 3-1 16,2 0 4-16,1 3 2 0,0 5 4 15,-2 1 2-15,-1 3 1 0,-1 4 1 0,1-1 1 16,-4 4 1-16,-1-1 1 0,-4 1-1 0,-1 0 1 16,0 1-2-16,-5 2 2 0,-4-1 3 0,-3 3 1 15,-3 1 0-15,-5 2-1 0,-1-1-5 16,0 2-11-16,-2-3-30 0,2-3-43 0,4-1-58 15,1-4-86-15,4-2-96 0,3-5-141 0,3-2-95 16,4-3 407-16</inkml:trace>
  <inkml:trace contextRef="#ctx0" brushRef="#br0" timeOffset="99868.9535">27286 2782 1394 0,'0'0'102'0,"0"0"-20"0,0 0 21 16,0 0-9-16,0 0-20 0,0 0-34 0,0 0-33 16,0 0-24-16,0 0-25 0,0 0-15 15,0 0 20-15,0 0 29 0,0 0 39 0,-7 34 29 16,7-6 3-16,0 5-16 0,0 6-10 0,0 3-11 15,0 4-1-15,0 3 0 0,0 7 1 0,0-1-2 16,0 2-11-16,-2 0 4 0,-1 0-6 0,1-1 5 16,-2-1-2-16,2-2-5 0,-1-3-3 15,2 0-3-15,1-6-1 0,0-3 2 0,0-4-2 16,0-3 4-16,0-2 3 0,0-2-3 0,1-3 1 16,-1-2-3-16,0-1-6 0,3-4-9 0,-1-1-20 15,2-6-39-15,-3-3-76 0,2-4-121 0,-2-4-118 16,0-2-168-16,-1 0-210 0</inkml:trace>
  <inkml:trace contextRef="#ctx0" brushRef="#br0" timeOffset="101247.7885">27921 2496 0 0,'0'0'0'16,"0"0"0"-16,0 0 66 0,0 0 104 0,0 0 9 16,0 0 29-16,0 0 23 0,0 0-20 0,0 0-34 15,0 0-35-15,0 0-28 0,0 0-21 16,-36-118-8-16,36 118-10 0,0-1-22 0,0 1-32 16,0 0-51-16,0 0-15 0,0 4 7 0,3 3 16 15,1 6 28-15,2 3 4 0,0 5 4 0,1 4-1 16,2 4 1-16,-3 0 1 0,0 3-7 0,3-3 0 15,-3 2-3-15,1-4 2 0,1-1 1 16,0-3 0-16,-4-2 1 0,5-3-5 0,-4-2 1 16,0-4-3-16,-3-2-7 0,2-3-5 0,-2-3-26 15,-1-1-11-15,0-3 1 0,-1 0 21 0,0-3-6 16,0-5-44-16,0-6-53 0,-2-4-41 0,-2-3 24 16,0-3 61-16,-1 0 63 0,0 0 43 15,-2 2 24-15,3 0 21 0,-1 3 11 0,3 2-13 16,2 1-13-16,0 1-30 0,2 1-21 0,4 1-7 15,3 0-3-15,1-2 1 0,0 3 2 16,2-1 3-16,0-1-5 0,5 1 1 0,-2 1 0 16,3 0-3-16,0 1 7 0,3-3 1 0,0 0 1 15,-1 0 3-15,0 0-2 0,1 0 2 0,-4 2 0 16,-3 1 6-16,-1-1-1 0,-3 2 6 16,-2-1 9-16,-2 2 6 0,-4 1 19 0,-1-1 5 15,-1 1 16-15,0 1 23 0,0 1 8 0,-1-2 11 16,0 3-7-16,-3 1-16 0,1 1-21 0,2-1-16 15,-2 3-12-15,2-1-17 0,1 2-10 0,-2 0-20 16,2 0-25-16,-1 0-22 0,1 3-14 0,0 2 12 16,-2 6 19-16,1 4 25 0,0 3 17 15,0 5-1-15,0 4 2 0,-2 1-5 0,2 1 6 16,-2 2 0-16,2 0-3 0,0-2 5 16,0 0-7-16,-1-4 1 0,2-2-1 0,0-1-4 15,0-3-9-15,0-2-33 0,4-2-84 0,-2-1-117 16,5-2-112-16,-2-1-172 0,2-6-101 0,-3-1 632 0</inkml:trace>
  <inkml:trace contextRef="#ctx0" brushRef="#br0" timeOffset="103690.8868">26424 6603 0 0,'0'0'0'15,"0"0"0"-15,0 0 183 0,0 0-10 0,0 0-47 16,0 0-15-16,0 0-13 0,0 0-6 0,0 0-1 16,0 0-2-16,0 0 1 0,0 0 6 15,14-53-1-15,-8 50-13 0,-1-2-11 0,0 2-13 16,1-3-12-16,3 1-5 0,2-1-8 0,0 0-10 16,4-1-5-16,-1-2-6 0,3-1-3 15,2-1 0-15,3-1-1 0,2-1-2 0,3-1 0 16,1-3-2-16,-1 3 1 0,1 0 0 0,-2 2-4 15,-3 0-3-15,0 1-5 0,-6 1-6 0,-2 3-2 16,-1 2 3-16,-3-1 0 0,-2 2 5 16,-4 1 1-16,0 0-1 0,-1 3-3 0,-4-1-10 0,0 1-17 15,0 0-11-15,0 0 9 0,-3 0 6 16,-1 1 11-16,-1 2 1 0,-2 1-15 16,-4 2 6-16,2 2 8 0,-1 1 10 0,-1 3 9 15,1 1-1-15,0 1 2 0,0 1 3 0,2-3 2 16,3 5 4-16,-1 0 1 0,2-3 1 0,1 4 1 15,-1-2-1-15,3 1 1 0,0-1-3 16,1 0-2-16,0 2 2 0,0-2-4 0,0-2 0 0,1 2 0 16,4-2-4-16,0-2 3 0,-2-2 0 0,2 0 0 15,-1-1 3-15,0-2 0 0,0-1-1 16,0-2 0-16,-1 0 0 0,-2-2 0 0,-1 0 11 16,0-1 16-16,0-1 19 0,0 1 18 0,-4 0-2 15,-3 0-16-15,-3 2-20 0,-2-1-15 16,-3 0-7-16,-4 1-3 0,2-1-2 0,-3 2-2 15,0-1-1-15,0 1 0 0,0 0-5 0,1 0 0 16,1 1-4-16,4 0-10 0,0 0-10 0,4 1-32 16,2 1-44-16,0-2-64 0,1 2-73 15,3 0-128-15,1-1-117 0,2-1 269 0,1-2 218 16</inkml:trace>
  <inkml:trace contextRef="#ctx0" brushRef="#br0" timeOffset="105772.6985">26363 7457 0 0,'0'0'0'0,"0"0"53"0,0 0 266 15,0 0-68-15,0 0-43 0,0 0 5 0,0 0 3 16,0 0-8-16,0 0-35 0,0 0-45 16,0 0-63-16,0 0-49 0,0 0-38 0,0 0-6 15,-11-33 10-15,13 40 13 0,3 4 23 0,1 3 8 16,2 5-4-16,1 1-3 0,-2 4-4 0,3 0-4 16,-1 2-3-16,2 0-3 0,-1-2 0 15,2 0-2-15,-2-4 0 0,2-2 0 0,-1-4-1 16,0-3-2-16,-2-2 2 0,1 0 0 0,-3-5 3 15,1-1 5-15,-2-3 5 0,-1 0 11 0,1 0 17 16,-1-3 14-16,1-4 12 0,-1-3 0 16,4-4-11-16,1-5-13 0,0-3-13 0,4-5-6 15,-3-3-6-15,2-2-1 0,0-2-2 0,-1 0-4 16,1-3-1-16,-1 2-3 0,1-2-4 16,-2 3 0-16,-1 4-2 0,-1 7-3 0,0 5-4 15,-2 5-2-15,-2 4-5 0,1 3-8 0,-1 3-4 16,1 2-26-16,-1 1-34 0,3 1-44 0,-3 6-46 15,0 2-46-15,2 6-48 0,-3 2-75 0,1 5-169 16,-3-5-111-16,1-5 599 0</inkml:trace>
  <inkml:trace contextRef="#ctx0" brushRef="#br0" timeOffset="107161.5627">26236 8217 0 0,'0'0'0'0,"0"0"0"0,0 0 0 0,0 0 102 16,0 0 22-16,0 0-8 0,0 0-3 15,0 0 14-15,0 0 4 0,0 0 0 0,0 0-3 16,0 0-17-16,0 0-21 0,0 0-18 15,30-83-18-15,-30 83-14 0,0 0-16 0,0 0-12 16,1 0 18-16,2 0 20 0,0 1 17 0,1 3 13 16,1-1-14-16,1 3-20 0,0 0-10 0,0 4-12 15,0 3-3-15,0 2 2 0,0 3-3 16,-1 2 5-16,-1 3-2 0,1 1-1 0,-3 1-2 16,1 3 0-16,-3 0-4 0,0 1-3 0,0-3 2 15,0-2-3-15,0-2 0 0,0-4-1 0,0-3-7 16,0-3 1-16,0-3-3 0,2-1 2 15,1-3 1-15,-1 1-1 0,0-1 0 0,1 0-1 16,1-2 3-16,0-1 2 0,-2 0 8 0,2-2 6 16,0 0 10-16,1 0 10 0,0 0 5 0,3 0 1 15,1-5-1-15,1 0-8 0,4-2-9 0,0 0-6 16,3-1-8-16,3-3-3 0,2 1-4 0,3-3-1 16,0 1-4-16,4 0-1 0,-3 0 1 15,0 0-2-15,3 1 0 0,-3 1 0 16,-1 2-3-16,-4 0-3 0,-2 2-4 0,-3 1-14 15,-3 1-14-15,0 2-21 0,-3 0-32 0,-3 2-43 16,-2 0-61-16,1 0-101 0,-3 0-105 0,-2 0-143 16,-1 3-51-16,1-1 481 0</inkml:trace>
  <inkml:trace contextRef="#ctx0" brushRef="#br0" timeOffset="110721.9631">22872 4166 1991 0,'0'0'125'0,"0"0"-116"16,0 0 9-16,0 0 3 0,0 0 7 0,0 0 2 15,0 0-9-15,0 0-7 0,0 0-5 16,60-129 0-16,-30 108-2 0,2 0 2 0,5-1-4 15,3 1-1-15,3-1 0 0,4-1-3 0,1 2 5 16,5-1 1-16,3 1 2 0,1-1 4 0,4-3-3 16,3 0 5-16,4-2 2 0,5-1 5 15,2-3-2-15,7 1-5 0,6-3 4 0,0 1-6 16,3-4 6-16,2 3 2 0,0 0-2 0,0-1 2 16,4 3 1-16,-3 1 2 0,0 3 1 0,0 1 0 15,-2 4-3-15,-1 3-7 0,-2 1-5 16,2 3-3-16,-2-1 0 0,2 1 1 0,0 1 1 15,0 3-1-15,-3 1-4 0,-2 1-1 0,-3 2-1 16,-5 1-2-16,-3 1 2 0,-5 2-1 16,-6 0-2-16,-5 2-1 0,-6-1 0 0,-5 0 2 15,-5-1-2-15,-8 1-2 0,-5 1-13 0,-8 0-20 16,-2 1-27-16,-5 0-37 0,-7 0-66 0,-2 0-107 16,-4 0-145-16,-2 1-197 0,0 2-140 15,0 1 473-15</inkml:trace>
  <inkml:trace contextRef="#ctx0" brushRef="#br0" timeOffset="111311.6115">23048 5989 2140 0,'0'0'82'0,"0"0"-111"15,0 0-18-15,0 0-26 0,0 0 13 16,0 0 30-16,0 0 26 0,0 0 33 0,0 0 8 16,0 0 7-16,0 0 6 0,0 0 5 15,146-40-1-15,-114 34 5 0,6-1 0 0,2 0-1 16,2-1 3-16,4-2 3 0,9-1 16 0,7-3-4 15,7-1-12-15,2 0-19 0,4 1-29 16,4 1-9-16,4 1-2 0,1-2 4 0,7 2 1 0,7-3 0 16,2-2 0-16,2-1-2 0,3 0 1 0,4-1 0 15,2 1 6-15,0-1-4 0,1 0 5 16,0 0-1-16,1 0-3 0,0 1 6 0,0-1-9 16,-1 0 1-16,0 3-2 0,-1-2-7 0,-2 2 1 15,-3 3 0-15,0-4-3 0,-4 3 0 0,-3 2 3 16,-2-2-1-16,-4 1 0 0,-5 1 4 0,-6 2-3 15,-7 1-2-15,-3 3 0 0,-8 0-6 16,-7 3-4-16,-9 1-8 0,-4 1-13 0,-9 0-21 16,-8 1-23-16,-8 0-34 0,-4 0-55 0,-8 0-106 15,-4 0-144-15,-3 0-221 0,0 0-528 16</inkml:trace>
  <inkml:trace contextRef="#ctx0" brushRef="#br0" timeOffset="117831.4267">22395 1226 0 0,'0'0'265'0,"0"0"-165"0,0 0-6 15,0 0 24-15,0 0-18 0,0 0-12 0,0 0-18 16,0 0-34-16,0 0-20 0,0 0-28 16,0 0-21-16,0 0-12 0,0-19-12 15,0 19-2-15,0 0-5 0,0 0 26 0,0 1 34 16,0 3 37-16,2 0 38 0,1 3 3 0,-2 6 6 15,0 4-6-15,0 6 10 0,-1 4 10 0,0 0 5 16,-1 0 8-16,-4 0-3 0,1 3-9 0,1 2-9 16,-3 2-5-16,3 1-5 0,-2 1-11 15,2 4-11-15,2 1-2 0,0 3-13 0,1 1-2 16,0 2-2-16,0 2-11 0,1 2-4 0,3 3-1 16,1 5 2-16,-2 2-2 0,3 6 2 0,-3 1 13 15,3 4 13-15,-3 3 6 0,1 1-4 16,0-1-12-16,-1-2-20 0,-2 1-2 0,4-3-1 15,-1-1 1-15,-1 2 1 0,4-2 3 0,2-1 4 16,-3 0 3-16,1 1 6 0,2-1-1 0,3 3 0 16,-1-2-5-16,3-1-6 0,-2-1-4 15,0-5-5-15,1 2-2 0,2-5-2 0,-2-2-2 16,2 1 1-16,0-4 1 0,1 3-2 0,-1 0 4 16,-3 0-5-16,4 2 1 0,-5-2 1 0,-1-1-3 15,0 1 3-15,-3-1 2 0,-2 0 0 0,0 0 2 16,-2 0-2-16,-1-1-3 0,-1 1 0 15,4 1 2-15,-3 1-3 0,1 2 1 0,-1-1 0 16,5 3-4-16,0 1 6 0,0 1-1 0,5 4-1 16,-2-1 3-16,3 1-3 0,-1 1-1 0,3-1 2 15,0 2-2-15,-2 0 1 0,4-3 0 16,-1 1 1-16,-1 1-1 0,1-2-1 0,-1-1 0 16,0 0-1-16,0 4 0 0,-3 1 0 0,4 1 3 15,-4 4-1-15,0 1-3 0,-2 1 6 16,-1-3-2-16,1 3 3 0,-3-4 4 0,-2-3-6 15,2 1-1-15,-4-3-3 0,3 1-1 0,-3 1 2 16,-2-1 1-16,1-1 3 0,2-1 5 0,-3 0 1 16,1 0 3-16,-1 1 2 0,1 0 0 0,3 0-1 15,-3-2-2-15,0 4 0 0,-1 0-1 16,3-1 1-16,-1 1 0 0,-2 0 1 0,-1-4-1 16,0-3-1-16,0 0-1 0,0-3-1 0,0-1 1 15,0 0-3-15,0 0-1 0,0-2-2 0,0-7-1 16,0-4-1-16,0-7-1 0,0-5-1 0,0-2-4 15,0-4 2-15,2-1-1 0,2-1 0 16,-2-3 3-16,0-3-4 0,1-1 0 0,2-1-2 16,-3-2-2-16,3 0-1 0,-2 0 6 0,0-3 0 15,2 3-2-15,-3-3 5 0,1-1-6 0,-3 1-1 16,2-3 3-16,2 0-8 0,-3-3 3 16,0 0-3-16,0-2 0 0,0 0 1 0,0 0-4 15,0-1 5-15,3-2-8 0,-2 3 4 0,0 0-4 16,1 1-3-16,3 0 0 0,-3 2-7 0,3 0-2 15,-3 0-4-15,3 1-3 0,-1 0 1 16,1 2 0-16,-2 1 1 0,3 4 3 0,-4 0-3 16,4 1-8-16,-3-1-10 0,3 0-5 0,-3 1-12 15,2-2-5-15,-3 1-9 0,3-3-27 0,-2 1-35 16,1-3-73-16,-1-3-114 0,1-4-171 16,-2-5-190-16,-1 0 132 0</inkml:trace>
  <inkml:trace contextRef="#ctx0" brushRef="#br0" timeOffset="120024.1551">20921 1888 302 0,'0'0'54'0,"0"0"0"0,0 0 22 0,0 0-10 16,0 0-12-16,0 0-15 0,0 0-7 0,0 0 9 16,0 0 19-16,0 0 13 0,0 0 11 15,0 0 7-15,0-39 4 0,-1 39 18 0,0 0 19 16,1 0 9-16,-1 0 2 0,0 0-13 16,-2 0-23-16,0 0-57 0,0 0-28 0,-4 0-30 15,-1 2-21-15,-1-2 23 0,-3 2 0 0,-1 2 11 16,0-1 6-16,-5 5 2 0,0 0 6 0,-2 3 2 15,-2 2 9-15,1 3-3 0,-3 4 1 0,1 1-2 16,1 0-7-16,4 3 0 0,-1 1-5 16,3 1-7-16,3 1-1 0,1-1-6 0,5-1-2 15,-1 1-5-15,7-5-4 0,1-1-1 0,0-1-4 16,6-4 1-16,3 1-2 0,2-2 0 16,4-1-3-16,1-3-1 0,3-2-1 0,3-3-2 15,0-1 3-15,1-3-2 0,0-1 0 0,-2 0 4 16,-4 0 0-16,-1-1 5 0,-6 0 3 0,-5-1 6 15,-1 2 10-15,-3 0 25 0,-1 0 27 16,0 0 24-16,0 0 17 0,-4 0-6 0,0 4-31 16,-4 0-27-16,-4 3-24 0,-2 4-14 0,-2 3 6 15,-1 3 5-15,0 3-1 0,2 3-3 16,-1 3-1-16,2 3-1 0,2 2 0 0,2 1 1 0,1-1-2 16,0-1-1-16,7 1-2 0,0-2-2 15,2-3-5-15,0-2-6 0,3 0-8 0,7-5-12 16,0-2-10-16,2-2-16 0,5-4-17 15,1-3-27-15,3-3-63 0,2-3-76 0,2-2-110 0,1-5-138 16,-6-1-75-16,-5 2 462 0</inkml:trace>
  <inkml:trace contextRef="#ctx0" brushRef="#br0" timeOffset="122107.537">21253 2258 1676 0,'0'0'646'0,"0"0"-628"16,0 0-4-16,0 0-6 0,0 0-7 16,0 0-6-16,-121 22-3 0,109-7-2 0,-1 3-1 0,1 2 2 15,4 3 0-15,-2 1 3 0,2 1 2 16,0 2 1-16,0 1 3 0,1-2 0 0,1 1 2 15,-1-2 0-15,3-1 3 0,-3-1 1 0,1-1-2 16,1-2-3-16,3-3-2 0,-2-4 0 16,4 1 2-16,0-3 2 0,0-1-1 0,3-2-5 15,0-1-3-15,2-2-3 0,1-1-5 0,1-3 3 16,0-1 4-16,3 0 7 0,2 0 8 0,2-4 4 16,2-4-9-16,0-4-13 0,3 0-19 15,2-3-27-15,-2-2-19 0,2-1-14 0,0-4-8 16,-2 0 4-16,2-1 11 0,-3-1 17 0,-1 0 18 15,-2-3 17-15,1 2 17 0,-2 1 10 0,-2 2 22 16,-2 5 13-16,-1 3 14 0,-1 4 12 16,-5 4-9-16,1 1-10 0,-1 4-21 0,-2 1-22 15,-1 0-1-15,1 6 3 0,0 1 11 0,-1 2 8 16,1 4 8-16,0 1-2 0,-1 6 7 0,0 3 5 16,0 2-10-16,0 1 0 0,0-2-9 15,0 0-6-15,0-2 0 0,0-1-4 0,0-3 0 0,0 0-4 16,0-2 2-16,0-3-4 0,3-2 0 15,-1-3 3-15,-1-3-9 0,0-1 9 16,-1-3 6-16,1-1 16 0,-1 0 25 0,0 0 13 16,1-1 11-16,-1-3-20 0,2-4-22 0,-2-4-24 15,0-2-18-15,0-3 4 0,2-3 1 0,-1 1 6 16,1-1-2-16,-1-1-3 0,1 3 1 0,2-1-9 16,1 5 1-16,2 0-1 0,-1 0-2 0,2 5 1 15,1 0-3-15,1 3-1 0,1 0-3 16,-1 3 6-16,1 1 1 0,0 0 2 0,-1 2 11 15,0 0-7-15,0 0 3 0,-1 2-2 0,-1 1-3 16,-1 0 3-16,-2 1 1 0,-2-1 1 0,2 1-3 16,-2 2 5-16,-2 0 0 0,2 0-2 15,0 1 6-15,-2-1-4 0,1-1 2 0,-2 1 3 16,1-1-5-16,0-2 3 0,2-1-1 0,-1-1 0 16,-1-1 5-16,0 0 5 0,0 0 7 0,-1 0 8 15,0-1 10-15,1-2 2 0,0-3-5 16,2-3-9-16,1-4-16 0,-1-5-3 0,3 0-1 15,-2-2-4-15,3 2 1 0,-3 4-4 0,3 2-3 16,-2 3-3-16,1 2-2 0,-1 4-5 0,0 0-1 16,3 2 1-16,-3 1-4 0,2 0 4 15,2 4 4-15,-2 1 0 0,-1 4 6 0,3-2 2 16,1 3 4-16,-2 0 2 0,1 0 3 0,-2 3-2 16,2 0-3-16,-1 1 4 0,1-1-6 0,0-2 5 15,-2 0 0-15,-1-3-1 0,2 1 4 0,-2-2-3 16,0-3 1-16,1-1-1 0,-4-1 1 15,3 0-1-15,-3-1 1 0,-1-1 3 0,4 0-1 16,-4 0 9-16,0-1 3 0,0-3 1 0,3 1 5 16,-3-3-7-16,2 1-3 0,1-4-3 15,-2-1-7-15,5 0-2 0,-3-4-5 0,1 1 0 16,0 1-4-16,-2 0 1 0,3 1-1 0,-4 2-6 16,4 2 3-16,-3 0-4 0,2 1 0 15,-3-1 0-15,3 5-7 0,-1-2 1 0,1 3-3 16,-2 1-1-16,2 0 0 0,-2 0 0 0,2 0 2 15,-2 5 1-15,1-1 8 0,0 2-1 0,1 0 5 16,-2 0 2-16,2 0 0 0,-1 0 4 16,2 1 3-16,-3 0-1 0,2-1 2 0,-2-2 0 0,4 1 1 15,-4-1 1-15,2-3 2 0,-3 0 1 0,2 0 2 16,-3-1 6-16,0 0 5 0,1-1 12 16,0-4 2-16,0-2-6 0,-2-1-10 0,3-3-12 15,-1 0-8-15,-1-3-3 0,-1-2-2 0,0 1 0 16,0 2 4-16,-1-1 7 0,0 3 2 15,0 1 8-15,0 4 3 0,-1 3 1 0,0 0 2 16,1 3-6-16,-1 0-12 0,1 0-17 0,0 0-24 16,0 0-28-16,0 3 10 0,0 2 16 0,1 3 21 15,3 2 31-15,1 1-5 0,-2 2-2 16,5 1 0-16,-5-1 0 0,4-1 1 0,-1 0-1 16,-2-1 0-16,2-2-1 0,-1-3-1 0,-3 0 2 15,2-4-1-15,-2-1 6 0,-2-1 14 0,1 0 23 16,-1 0 22-16,0 0 17 0,0 0 5 0,0-3-29 15,0-3-26-15,0-2-27 0,0-5-18 16,0-2 7-16,1-1 1 0,-1-1 6 16,0-1-4-16,1-2-5 0,2 0-1 0,0-1-3 0,0 0 1 15,1 1-2-15,2 2-5 0,3 3 0 0,-1 1 1 16,1 3 4-16,2 3 5 0,-1 0 4 16,4 3 2-16,-2 1-1 0,4 3 4 0,-1 1-4 15,2 3-2-15,0 2-1 0,-3 4-3 0,-1-1 0 16,1 2 2-16,-2 1 0 0,-2 1 3 0,-1 2 1 15,-1-1-2-15,-2 2 5 0,0 2 7 16,-3-4 5-16,-1 1 3 0,2-3-2 0,-3-3-8 16,0-2-5-16,-1-2 3 0,0-3 5 0,1-1 9 15,-1 0 9-15,1 0 6 0,-1 0 0 16,0-2-10-16,1-4-12 0,2-2-9 0,1-1-8 16,-2-2 1-16,-1-1 1 0,1-2-2 0,0 0-1 15,1 0-2-15,-2 2 0 0,0 0 2 0,0 2 1 16,0 2 5-16,0 1-1 0,3 1-1 15,-3 1 0-15,0 2-5 0,1 0-5 0,-2 0-5 16,3 1-3-16,1 1-1 0,-2 0-1 0,0 1 4 16,0 0 3-16,2 2 3 0,-1 4 6 0,-2 0 6 15,4 2 1-15,-2 2 1 0,-1-1-1 16,5 2-1-16,-4 1 1 0,3 0 0 0,-2 1 3 16,4-1 2-16,0-1-4 0,-2-3 1 0,2 0-2 15,1-1-1-15,1-1 4 0,-1-1-1 0,-2-4 2 16,0 1 2-16,3-1 0 0,-2-1 2 0,0 0 0 15,2-4 0-15,-2-3-2 0,-1-1-6 0,2-3-11 16,1-1-14-16,-2-2-12 0,-3-2-12 16,2-1-6-16,-2-3-4 0,0-1-4 0,-3-2-1 15,1-2-1-15,0 0 8 0,-2-3 4 0,1 3 8 16,-1 0 24-16,3 3 24 0,-1 7 25 16,-1 2 7-16,4 5-9 0,-3 2-18 0,0 1-16 15,2 2 0-15,-2 3-2 0,3 0 4 0,-2 0 7 16,4 7 1-16,-4 0 5 0,2 2 4 15,-3 2 5-15,2 0 5 0,-2 3 3 0,-2 0-1 0,0 3-3 16,0-2 0-16,0 2-15 0,4-1-2 16,-3-4-3-16,0-1-2 0,0-2 9 0,3-1-1 15,-3 0 0-15,4-3 1 0,-3 0-1 16,-1-3 2-16,1-1 4 0,1 0 8 0,-2-1 11 0,-1 0 18 16,1-1 12-16,3-5 1 0,-1-2-11 15,4-5-22-15,1 1-15 0,0-3-3 0,0-2-3 16,-3 0-4-16,4 1-4 0,-1-2-16 0,-2 2-11 15,1 0-3-15,-2 1 2 0,1 0 6 0,-3 0 15 16,2 3 7-16,-3 0 3 0,4 2 1 16,-4 1 0-16,2 1 1 0,-1 2-2 0,-3 2 2 15,4 0 0-15,-4 1-2 0,1-1 2 0,-1 4-2 16,-1-3 0-16,0 3 4 0,0 0 3 0,0 0 5 16,0 0 2-16,0 0 0 0,-1 0-9 15,-1 2-5-15,-3 0-6 0,2 3-4 0,-4 3 3 16,1 3 3-16,-2 2 6 0,0 3 2 15,0 2-2-15,1 2-1 0,1 2-1 0,2-1 3 16,-1 0-2-16,4-1 0 0,1 0-10 0,0-3-2 16,0-2 3-16,6-1 1 0,-1-2 7 0,4 2 0 15,-1-4 1-15,2-2-6 0,2-1 7 0,0-3-2 16,0-1-9-16,6-3 2 0,-3 0-5 16,1-4-10-16,3-5-18 0,-2-2-47 0,3-4-77 15,-4-3-140-15,3 0-206 0,-4 3-219 0,-8 5 296 0</inkml:trace>
  <inkml:trace contextRef="#ctx0" brushRef="#br0" timeOffset="122307.8233">22751 1526 2746 0,'0'0'13'16,"0"0"-13"-16,0 0-13 0,0 0-28 0,0 0-42 15,0 0-5-15,0 0 13 0,0 0 24 0,0 0 27 16,0 0-34-16,0 0-68 0,0 0-115 16,0 0-133-16,88 74-124 0,-81-53-124 15,-3-2 157-15,-4-6 465 0</inkml:trace>
  <inkml:trace contextRef="#ctx0" brushRef="#br0" timeOffset="122714.9716">20982 3171 1823 0,'0'0'108'0,"0"0"-64"15,0 0-16-15,0 0-5 0,-115 7-5 16,106-7 15-16,8 0 1 0,1 0-4 0,0 0-29 15,2-1-16-15,9-3 6 0,3-2 14 16,7 1 38-16,6-5 15 0,7 1 6 0,6-3 0 16,6-2-5-16,4-2-5 0,3 1-5 0,6-2-6 15,3-3-1-15,8-1-7 0,1-2-6 0,9-1-7 16,3-2-10-16,4-1-3 0,1-2-1 0,3-2 1 16,3 1-3-16,3-2 0 0,-3 1-2 15,4 0 1-15,-4 0 2 0,2 1 3 0,-4 2-2 16,-6 1-3-16,-4 2 3 0,-2 2-2 0,-2 0 9 15,-6 1 4-15,-3 3-6 0,-5-2-2 0,-4 3-7 16,-6 1-2-16,-5 5 2 0,-5-1 1 0,-6 4-5 16,-9 3-6-16,-8 2-13 0,-9 1-22 15,-4 3-27-15,-7 0-30 0,-1 0-25 0,-10 8-15 16,-10 5-56-16,-4 5-81 0,-16 6-120 16,-8 2-210-16,8-4-126 0,11-7 563 0</inkml:trace>
  <inkml:trace contextRef="#ctx0" brushRef="#br0" timeOffset="122982.989">21133 3370 1654 0,'0'0'132'0,"0"0"-20"16,0 0-11-16,0 0-32 0,0 0-15 15,0 0-28-15,0 0-7 0,0 0 1 0,0 0 18 16,0 0 33-16,0 0 6 0,0 0-6 0,0 0-17 15,150-42-10-15,-84 16-4 0,8-3-3 0,4-3 0 16,8-2-5-16,3 1-8 0,3 0-4 16,3-1-10-16,-2 1 1 0,5 3-2 0,-3 0-3 15,-2 1 1-15,1 2-3 0,-5 2-2 0,-1 2 1 16,-8 4-1-16,-9 2-10 0,-7 3-17 0,-7 3-21 16,-10 1-23-16,-3 1-25 0,-9 2-41 0,-6 0-78 15,-6 1-152-15,-8 3-243 0,-9 1-356 0</inkml:trace>
  <inkml:trace contextRef="#ctx0" brushRef="#br0" timeOffset="123753.3612">21673 3567 1031 0,'0'0'239'0,"0"0"-108"0,0 0 4 0,0 0-12 16,0 0-39-16,0 0-12 0,0 0-5 0,0 0-3 15,0 0-9-15,0 0-9 0,0 0-15 16,0 0-12-16,0 0-6 0,-111-44-1 0,104 46-1 0,-1 4-1 15,-5 4 2-15,0 2-6 0,-1 4 2 16,-2 5 4-16,1 2-2 0,-2 0 10 0,4 2 0 16,-1-2-4-16,0 2 2 0,3-3-8 15,2 0-2-15,1-2-4 0,4-3 0 0,3-2-6 16,1-2-3-16,1-1-1 0,8-1-2 0,2 0 3 16,3-1 3-16,4-1 0 0,5-2 7 15,5-3 1-15,2 0 1 0,1-2 2 0,4-1-5 0,1 0 0 16,-1 0-2-16,0 1 0 0,-4 1-5 15,-3 2 4-15,-5 0-1 0,-3 1-2 0,-8 1 5 16,-2 1-5-16,-1 0 2 0,-6 3 4 0,1 1 6 16,-4 2 10-16,0 1 9 0,-7 2 5 0,-4 2-4 15,0-2-1-15,-6 3-6 0,2-3-4 16,-4-1 0-16,0-1-6 0,-1-4-2 0,-1-1-8 16,2-4-9-16,1-2-12 0,5-3-15 0,0-1-13 15,3 0-12-15,2-3-26 0,3-2-64 16,2-2-113-16,3-4-105 0,8-1-105 0,3-6-101 15,-1 2 94-15,0 7 478 0</inkml:trace>
  <inkml:trace contextRef="#ctx0" brushRef="#br0" timeOffset="124126.8444">22140 3684 1444 0,'0'0'631'0,"0"0"-527"0,0 0-68 0,0 0-8 16,0 0-12-16,0 0-3 0,0 0 5 0,0 0 8 15,0 0 5-15,0 0 4 0,0 0 1 16,0 0-6-16,0 0-4 0,-115 127-6 0,107-107-6 16,1 0-5-16,4 0-3 0,0 0-6 0,2-1 0 15,1 0-3-15,0-3-1 0,3-2-4 16,1-1-2-16,4-4-3 0,1-2-2 0,3-2 4 16,1-3 4-16,2-1 3 0,-2-1 1 0,6-2-3 15,-2-5-6-15,-1-2-5 0,1-5-4 16,2-1-5-16,-6-4-2 0,3-1 5 0,-5-2 8 15,-3-2 11-15,-3 2 11 0,-1-1 5 0,-4 0 4 16,0 3 4-16,-2 2 4 0,-3 1 8 0,-3 4 11 16,-1 3 4-16,0 4-3 0,-3 1-10 15,1 4-19-15,-7 1-14 0,2 0-7 0,-4 7-2 16,-1 1 1-16,-2 3 2 0,1 2 2 0,0 0 0 16,4 0-1-16,2-2-3 0,2 0-4 0,5 0-15 15,3-3-32-15,2 1-45 0,1 1-65 0,3-2-97 16,0 1-137-16,7-2-214 0,-3-4-146 0,3 0 628 15</inkml:trace>
  <inkml:trace contextRef="#ctx0" brushRef="#br0" timeOffset="125002.1345">22562 3475 2032 0,'0'0'160'0,"0"0"-180"15,0 0-13-15,0 0 5 0,0 0 11 0,0 0 19 0,0 0 12 16,0 0-2-16,-68 138 0 0,59-108-4 16,0 0-1-16,3 1 1 0,-3-1-2 0,2-1 3 15,3-2 0-15,-2-1 0 0,6-5-1 16,-1 0-1-16,1-4-3 0,0 0 0 0,1-3-1 16,3 0-1-16,2-2-1 0,0-1 3 0,0-2-3 15,3 0 1-15,0-4 3 0,1-2 1 0,1 0 4 16,-1-3 5-16,2 0 2 0,4-5 2 0,-4-3-3 15,1-3-4-15,2-3-5 0,-1-2-4 16,-3-1-6-16,4 0-1 0,-3-3-4 0,0 1-5 16,-1-2-4-16,-1-3-11 0,0-2-11 0,1-3-8 15,-2-2-4-15,-1-1 6 0,0 0 13 0,-3 3 16 16,1 4 15-16,-3 4 10 0,0 5 3 16,2 3-1-16,-3 6-4 0,-1 3-12 0,2 3-16 15,0 1-3-15,-1 0 2 0,0 4 6 16,-1 4 17-16,3 5 10 0,-2 2 7 0,-1 3 4 15,0 3-1-15,0 0-8 0,0 1-3 16,3-1-3-16,-2 0-2 0,1-1 1 0,5-2-3 0,-3-2-2 16,3-2-1-16,1-4 1 0,1-2 0 0,-1-2 1 15,0-3 2-15,2-1 0 0,0-2 6 0,1 0 2 16,4-6 3-16,-2-4 1 0,6-3-8 16,-2-2-8-16,0-4-8 0,-2 0-5 0,2-2-4 15,-1-1-1-15,-3 1-4 0,-1 0 0 0,1 4 9 16,-4-1 7-16,0 3 4 0,-4 0 4 0,2 2-2 15,-1 1 1-15,-3 2 2 0,2 0 1 0,-4 4 5 16,-1 1 7-16,-1 3 7 0,0 0 10 0,0 2 0 16,0 0-3-16,0 0-7 0,-1 0-12 15,0 2-9-15,-3 1-6 0,1 2-5 0,0 3 0 16,-2 1 4-16,3 3 0 0,0-1-1 16,1 2 0-16,0-1-2 0,1 0 1 0,0-1-1 15,0-1 3-15,0-3-2 0,0-1-2 0,2 0 2 16,0-2-6-16,-1-2 2 0,4-1 1 0,-1 0 2 15,-1-1 9-15,4 0 6 0,1-7 4 16,0-2-4-16,2-4-6 0,-3-3-9 0,1-1-3 16,2-5 4-16,-1 0 2 0,-1-2 6 0,0 1 1 15,-2-1-2-15,2 1 2 0,0 4 0 0,-4 0 1 16,4 3 3-16,-4 5 3 0,1 1 2 16,-3 3 4-16,-1 4 6 0,-1 0 12 0,0 2 13 15,0 1 12-15,0 0 0 0,0 0-8 0,-3 0-17 16,-2 2-20-16,2 3-11 0,-4 2-4 15,2 5 3-15,-2 1 6 0,3 6 2 0,-1 2-2 0,2 5 1 16,2 2-3-16,1 1-1 0,1 1 0 0,7-3-7 16,1 1-2-16,2-6 1 0,1-2-3 15,0-1 3-15,1-5-1 0,1 0-5 0,-2-3-8 16,0-1-4-16,0-3-10 0,-1-2-15 0,-1-5-11 16,-1 0-21-16,-1 0-14 0,1-7-17 0,-2-5-57 15,-3-3-74-15,-2-2-120 0,-1-4-130 16,-1-2-41-16,0-2 311 0,-3-5 221 0,-1 7 0 15,-1 8 0-15</inkml:trace>
  <inkml:trace contextRef="#ctx0" brushRef="#br0" timeOffset="125500.5296">23196 3189 0 0,'0'0'0'15,"0"0"372"-15,0 0 139 0,0 0-123 0,-69-131-106 16,63 114-77-16,-1 1-72 0,-2 2-43 16,5 1-14-16,-2 2 0 0,3 1 5 0,-2 4 9 15,3 1 1-15,0 1-2 0,0 3-8 0,1-1-16 16,0 2-14-16,-2 0-8 0,3 0-8 0,-1 0-5 15,1 0-5-15,0 0-8 0,0 0-8 0,0 0-9 16,0 0-9-16,0 0-10 0,0 0-9 16,0 4 4-16,1 2 7 0,3 1 10 0,-1 4 7 15,-1 0 2-15,0 1 0 0,3-1-2 0,-3 0 3 16,1 2-2-16,1-2-1 0,-1 0 0 16,-2 0 4-16,3 2-2 0,-1 1 0 0,-1 0-1 0,-1 0-4 15,1-1 3-15,1 2 1 0,-1-2 0 16,0 2 2-16,-1 0-3 0,0 1 0 0,3-1 0 15,-2 1 1-15,-1-1-1 0,0-1-3 0,-1 0-1 16,1 0-6-16,-1-2 3 0,0-1 2 16,1-1-1-16,3 0 6 0,-3 0-3 15,1 0-3-15,0 1 2 0,-1 1 0 0,1 0 3 0,2-2 0 16,-1 2 0-16,-2-1-1 0,4-1 0 0,-2 1 2 16,-1-2 0-16,4 0 6 0,-2 1-7 15,1-3-2-15,-2 0 1 0,0-1-3 0,4 0 5 16,-4-1 0-16,2 1-1 0,-2 0-2 0,1 1 3 15,2 0 1-15,-4 1 2 0,3-1 4 0,-1 1-5 16,-2 0 0-16,3 0-1 0,-1-1-4 16,2 0 5-16,-2 0 2 0,1 1-2 0,0-3 3 0,1 2-3 15,-1-2 0-15,3 1 0 0,-1-3 1 0,-1 2 0 16,2-1-2-16,1-1 1 0,-2 1-5 16,-2-2-7-16,2 0-14 0,-4 0-26 15,4-2-36-15,-4 0-47 0,-2 0-68 0,3 0-97 16,-3 0-151-16,-1-3-292 0,1 2 7 0</inkml:trace>
  <inkml:trace contextRef="#ctx0" brushRef="#br0" timeOffset="125819.8264">22699 3318 1881 0,'0'0'92'0,"0"0"-11"16,0 0 9-16,0 0-16 0,0 0-18 0,0 0-15 15,0 0-13-15,0 0-14 0,0 0-8 0,0 0-3 16,0 0-3-16,0 0-6 0,0 0-18 16,0 0-46-16,-35-104-82 0,34 108-52 0,-2 4-18 15,2 5-39-15,0 4-73 0,1-3-180 0,0-3-65 0</inkml:trace>
  <inkml:trace contextRef="#ctx0" brushRef="#br0" timeOffset="126243.195">21429 4634 2440 0,'0'0'6'0,"0"0"-3"15,0 0-2-15,-116 11-1 0,98-6 1 16,7-3 4-16,4-1-5 0,6-1-29 0,1 0-41 0,2 0-17 16,6-3 5-16,6-2 34 0,3-1 47 15,7-2 19-15,2-3 8 0,6 0 6 0,4-5 5 16,0 2 9-16,7-4 2 0,2 0-7 0,4-4 4 16,2-1-6-16,3-2 2 0,6-1 3 0,1-3-2 15,4 1-2-15,2-1-5 0,5-2-5 0,0-3-7 16,4 1-3-16,-1-1-5 0,2-1-1 15,-2 2 0-15,-2-1-2 0,-3 3-3 0,0 1 0 16,-6 2-1-16,1 1 0 0,-3 3 0 0,-2 1 0 16,-4 1-4-16,2 4-1 0,-6 1-2 0,1 5-1 15,-4 1 2-15,-3 2-2 0,-6 2 0 16,-5 2 0-16,-4 1-11 0,-5 3-11 0,-9 0-20 16,-2 1-30-16,-6 0-32 0,-6 2-30 0,-3 3-14 15,-6 5-26-15,-6 2-62 0,-6 3-106 16,-5 4-220-16,2-4-139 0,4-4 388 0</inkml:trace>
  <inkml:trace contextRef="#ctx0" brushRef="#br0" timeOffset="126588.4361">21453 4848 2660 0,'0'0'1'0,"0"0"-42"0,0 0-23 0,0 0-3 15,0 0 13-15,0 0 51 0,0 0 19 16,0 0 3-16,155-43 1 0,-110 25-3 0,6-2 2 16,6-2 0-16,-2-5 14 0,5 0 6 0,4-5 2 15,3 0 3-15,2-3-8 0,1 1-9 16,1-2-9-16,2 0-6 0,-2 0-4 0,0 0-1 15,1 1-1-15,-4 0-5 0,-3 2 0 0,2 2 0 16,-4-1 0-16,-2 3 4 0,-2 3-5 0,-4 2 1 16,-2 3-2-16,-3 2-2 0,-1 2-1 0,-3 3-8 15,-4 1-15-15,-5 2-18 0,-1 3-30 16,-4 2-43-16,-5 1-72 0,-3 3-118 0,-4 2-181 16,-4 0-287-16,-10 0 1 0</inkml:trace>
  <inkml:trace contextRef="#ctx0" brushRef="#br0" timeOffset="128566.0557">19020 2152 1526 0,'0'0'-15'0,"0"0"-60"0,0 0-46 16,0 0-80-16,0 0-21 0,0 0 52 0,0 0 50 15,0 0 83-15,0 0 41 0,0 0 9 0,0 0 9 16,0 0 11-16,61 93 4 0,-46-73 3 0,0 1 15 16,-2 0 12-16,2 3 15 0,-1 0 7 15,1-1 0-15,0 4-3 0,1 0-15 0,2 0-8 16,0-4-11-16,2 1-10 0,1-4 2 0,2-2-1 15,-1-3-1-15,2-3 8 0,2-2 6 16,-1-4 12-16,1-2 9 0,-1-4 9 0,4 0 4 16,1-10 6-16,1-1-1 0,0-6-12 0,0-5-8 15,5-6-21-15,-1-4-11 0,1-6-1 0,1-1-7 16,2-5-1-16,2 0-5 0,-2-2-10 0,2-4-8 16,1 2-1-16,-1-7 4 0,3 5-6 0,1-1 3 15,-3 5-11-15,0 3-3 0,-2 4-1 16,0 5 1-16,-4 3 2 0,-1 4-1 15,-5 3 1-15,-1 2-5 0,-6 5 4 0,-1 1-4 0,-3 1-7 16,-1 4-8-16,-5 3-20 0,0 1-27 0,-3 5-40 16,-5 2-63-16,-1 0-82 0,-4 6-57 15,-2 4-30-15,-8 5-48 0,-2 5-89 0,-2-4 70 16,4-5 407-16</inkml:trace>
  <inkml:trace contextRef="#ctx0" brushRef="#br0" timeOffset="129074.1035">19698 1998 1979 0,'0'0'8'0,"0"0"10"0,0 0 14 0,0 0 10 16,0 0-3-16,0 0-25 0,0 0-40 15,0 0-49-15,0 0-13 0,0 0 23 0,0 0 41 16,0 0 49-16,0 0 23 0,0 0 0 0,10 71-22 16,-1-37-6-16,2 1-7 0,2 3-10 15,1-1 9-15,2-1-4 0,1 0 0 0,1-2 2 16,0-2-2-16,0-3 1 0,0-5-2 0,-1-5 1 16,-1-5 5-16,2-5 7 0,-1-4 15 15,1-5 17-15,1 0 23 0,3-8 7 0,5-7-3 16,-1-3-13-16,2-4-18 0,2-4-13 0,1-5-7 15,0-4-4-15,3-4-6 0,0-4-3 0,-2-2-4 16,2-5-7-16,-3 0-6 0,0 2-20 16,-3 3-22-16,0 5-25 0,-3 5-24 0,-2 9-33 0,-2 6-45 15,-3 7-78-15,-3 5-107 0,1 7-103 0,-3 1-100 16,-6 2-3-16,-2 3 562 0</inkml:trace>
  <inkml:trace contextRef="#ctx0" brushRef="#br0" timeOffset="129718.4676">20031 3823 1917 0,'0'0'39'0,"0"0"-49"0,0 0-13 0,0 0-23 16,0 0-46-16,0 0 13 0,0 0 15 0,0 0 27 15,0 0 50-15,0 0 8 0,0 0 0 0,0 0 3 16,0 0 3-16,84 34 3 0,-69-17 2 15,1 1-3-15,0 3-3 0,0 3-2 0,0-2-5 16,0 1-4-16,3 0-2 0,-1-1-3 0,-3-1 2 16,2 0 1-16,0-2-1 0,0-1 0 0,0-5 3 15,0 0 2-15,1-4 7 0,0-1 6 0,0-2 5 16,2-4 10-16,-2-2 11 0,0 0 8 0,2-5 1 16,-3-6-4-16,2-1-7 0,2-4-5 15,-2-5-3-15,2-5-7 0,0-6-6 0,-1-3-8 16,1-6-7-16,1 0-5 0,1-2-2 0,-2 1-1 15,3 0-1-15,-1 0 0 0,2 0-5 16,-1 2-2-16,2 2 0 0,1 0-1 0,1-2 3 16,2 6-2-16,0 2-4 0,-1 2-6 0,-4 7-10 15,-2 4-17-15,-2 3-22 0,-4 4-22 0,-1 2-32 16,-4 2-38-16,-2 3-55 0,-5 3-103 16,0 2-82-16,-5 0-93 0,0 3-88 0,0 1 280 15</inkml:trace>
  <inkml:trace contextRef="#ctx0" brushRef="#br0" timeOffset="130048.4275">20391 3666 1972 0,'0'0'66'0,"0"0"-36"0,0 0-49 15,0 0-69-15,0 0-10 0,0 0 22 16,0 0 39-16,0 0 46 0,0 0 2 15,0 0-3-15,0 0-2 0,0 0 1 0,0 0 0 16,132 110 4-16,-112-86 3 0,0 3-1 0,-3-1 0 16,0 2-4-16,0 1-2 0,-3-1-1 0,2-2-2 15,0-2 1-15,-1-2-3 0,-1-2 2 0,2-4-1 16,-3-3 7-16,1-5 12 0,1-3 19 0,-5-3 28 16,2-2 22-16,2-2 11 15,-1-6 1-15,1-6-11 0,4-6-14 0,1-7-21 0,3-5-18 16,-1-5-13-16,6-7-10 0,0-3-5 15,4-4-3-15,2-4-4 0,0-4-1 0,2-3-7 16,2-1-13-16,-2 3-26 0,-1 5-31 0,-1 6-48 16,-3 9-87-16,0 8-170 0,-10 10-311 0,-4 9-433 15</inkml:trace>
  <inkml:trace contextRef="#ctx0" brushRef="#br0" timeOffset="134954.6679">21443 4623 36 0,'0'0'-11'0,"0"0"-14"0,0 0 25 16,0 0 0-16,0 0 0 0,0 0 0 0,0 0 0 15,0 0 0-15,0 0 0 0,0 0 0 0,0 0 0 16,0 0 19-16,-23-78 109 0,25 74 44 15,-1-1 33-15,-1 3 12 0,2-1 7 0,-2 2-11 16,0 1-14-16,0 0-18 0,0 0-27 0,0 0-14 16,0 0-12-16,0 0-13 0,0 0-19 0,-2 1-13 15,1-1-17-15,-3 1-21 0,3 1-12 0,-2 0-22 16,-4 0-12-16,4 3-5 0,-4 0-5 0,-2 0 2 16,3 3-1-16,0 4 0 0,-3 1 4 15,-2 5 0-15,2 3 7 0,-1 3 2 0,-1 2 4 16,-1 3-3-16,-1-1-1 0,-1 4 0 15,1-2-6-15,-2 1 6 0,1 0-1 0,0-1 1 16,-1 1 1-16,4-1-2 0,-2 0 0 16,0 0 0-16,2-3 3 0,1-1-4 0,4-2-2 15,-2-1 1-15,5-2-7 0,0-1 5 0,2 0-2 0,1-2 0 16,0 0 1-16,4-2-3 0,1 0 3 16,3-2 0-16,1-1 1 0,2-3 3 0,1-2 3 15,4-2 5-15,1 0 1 0,1-2 4 0,2-3 0 16,4-1 0-16,1-1 3 0,3-5-3 0,-1-3-1 15,4 0-1-15,2-4-4 0,0 1 0 16,3-4-2-16,0 2-2 0,3 1 0 0,1 1-1 16,-5 1-3-16,3 5-13 0,-1 3-26 0,-5 3-41 15,-3 0-57-15,-5 3-62 0,-1 5-75 16,-4 0-89-16,0 4-159 0,-9-5-173 0,0 0 485 0</inkml:trace>
  <inkml:trace contextRef="#ctx0" brushRef="#br0" timeOffset="135495.175">21893 5086 221 0,'0'0'49'0,"0"0"-16"15,0 0-2-15,0 0-10 0,0 0-8 0,0 0 16 16,0 0 31-16,0 0 45 0,0 0 43 15,0 0 44-15,0 0 22 0,0 0 1 0,0 0-18 16,-39-5-38-16,39 5-42 0,0 0-39 0,0 0-30 16,0 0-24-16,0 0-19 0,0 0-22 0,0 0-21 15,1 0 12-15,1 1 8 0,2 6 18 16,0-1 20-16,0 2-7 0,1 3 0 0,0-2-5 0,2 2-3 16,1-1-1-16,0 1 0 0,1 0-1 15,2-1-1-15,0 0 1 0,1 1 0 16,-1-1 0-16,3 0 2 0,0 2 1 0,-2 0 0 15,-1-1 2-15,-1 0 1 0,-3 1 2 0,-4-1-1 16,-1 1 2-16,-2 0 2 0,0 1 2 0,-1 1 5 16,-3 2 1-16,-5 3 1 0,-5 1-1 0,0 4-2 15,-5-1-3-15,0 4-3 0,-3 0-3 16,0 0-2-16,-1-1-1 0,-2-1 0 0,2-1-2 16,2-1-1-16,2-2-2 0,-1-1-9 0,6-4-20 15,-3 1-39-15,6-4-54 0,-1 0-90 0,3-4-109 16,0-1-167-16,3-3-166 0,3-3 303 0</inkml:trace>
  <inkml:trace contextRef="#ctx0" brushRef="#br0" timeOffset="135993.9397">22204 5103 1836 0,'0'0'7'0,"0"0"-26"0,0 0-19 16,0 0-11-16,0 0 12 0,0 0 22 0,0 0 17 15,0 0 9-15,0 0 0 0,0 0-1 16,-57 122 6-16,53-99 2 0,1-1 1 0,2 3 4 16,-1 0-4-16,0-2-1 0,-3 1 0 15,4-2-3-15,-3 0 0 0,-2-2 1 0,4-3 0 0,-4-5 2 16,3-1 12-16,0-5 11 0,-1-1 16 0,2-3 18 15,2-2 7-15,0 0 4 0,-1 0-15 0,-1-4-19 16,0-5-23-16,-2-4-21 0,2-4-8 16,0-4-10-16,-2-7 4 0,0-3 2 0,0-3 2 15,-2-4 8-15,2-2-5 0,-2-5-1 0,4-3-2 16,0-1-2-16,0-1 5 0,2 1 4 16,0 0 5-16,6 4 1 0,1 4 2 0,2 5-1 15,1 6-4-15,2 8-3 0,1 3-8 0,1 8-9 16,2 4-5-16,3 5-3 0,2 2 1 0,0 1 5 15,4 7 3-15,0 1 3 0,0 6 3 0,1 1 2 16,-3 1 3-16,2 2 2 0,-5 0-1 16,-4 2-2-16,-2 1-5 0,-5 1-5 0,-5 1-4 15,-4 3-6-15,-2 0-5 0,-11 4-6 0,-1-1-5 16,-7 0-10-16,-1-1-14 0,-4 1-18 0,0 0-29 16,-3-4-34-16,0-1-29 0,-1-2-17 15,2-6-6-15,4-4-23 0,1-4-53 0,3-3-100 16,2-3-30-16,6-2 400 0,5 0 0 0</inkml:trace>
  <inkml:trace contextRef="#ctx0" brushRef="#br0" timeOffset="136622.8376">22265 5152 969 0,'0'0'228'15,"0"0"-336"-15,0 0 32 0,0 0 40 0,0 0 53 16,0 0-3-16,0 0-7 0,0 0-3 0,0 0 0 16,0 0 2-16,0 0 2 0,0 0 1 15,64 125 4-15,-59-117 0 0,3 0 4 16,-1-1-6-16,-2-2 2 0,2 0 0 0,-4-3-2 16,2-1 9-16,-3 1 2 0,-1-2 12 0,0 0 19 15,1 0 28-15,2-4 21 0,-2-2 2 0,0-3-11 16,5-5-30-16,-2-1-20 0,3-4-11 0,3-4-11 15,0-2 5-15,5-2-1 0,-3-3-1 0,3 1 11 16,-2 0 10-16,4 1 7 0,-4 3-2 0,4 3-10 16,-4 3-22-16,4 5-16 0,-3 3-7 15,1 1-4-15,-1 3 2 0,-1 3 2 0,-2 0-2 16,-1 2 1-16,3 0-1 0,-7 2 2 0,2 0-1 16,0 0 2-16,-1 0-6 0,-1 5 0 15,-2 0 1-15,1 0-2 0,-2 2 9 0,-2 0 4 16,2 1 4-16,-2 0 7 0,0 2-3 0,-2 0-2 15,0-2 0-15,0 2-1 0,0-1-1 16,0-2 0-16,0 3-1 0,0-1-7 0,0 0 4 0,-1 1-1 16,0-2-3-16,1 2 3 0,0 0-4 15,0-2-2-15,3 2 0 0,4-2-2 0,-1-1-3 16,2 0-1-16,1-2-4 0,1-3-5 16,0 1-2-16,0-3-1 0,0 0 5 0,0-3 10 15,0-3 8-15,1-5 7 0,1-1 0 0,4-5-2 16,2-1-2-16,-2-4 0 0,3 0-1 0,1-1 0 15,-4-1 2-15,-2 4 0 0,-3-1-1 0,-1 0 4 16,-3 5-3-16,-3 2 6 0,-2 0 11 16,-2 5 4-16,0 2 3 0,-1-1-3 0,-4 5-12 15,-2-2-15-15,-3 1-10 0,1 1-8 0,-2 1-3 16,-1 2 7-16,-2-1 0 0,0 1 3 0,2 0 0 16,-1 0-5-16,2 2-4 0,-3 0-25 0,5 1-46 15,3 0-60-15,-1 1-69 0,-2 0-114 16,5 2-157-16,-1-1-124 0,3-1 617 0</inkml:trace>
  <inkml:trace contextRef="#ctx0" brushRef="#br0" timeOffset="137453.5846">23097 4541 2214 0,'0'0'-16'16,"0"0"-119"-16,0 0-16 0,0 0 6 0,0 0 36 16,0 0 97-16,0 0 26 0,0 0 12 0,36 122 7 15,-24-85 8-15,-1 6-4 0,0 3-6 16,3 1-3-16,-4 3-7 0,-4 0 2 15,1 2-2-15,-4 1-2 0,2-1-2 0,-4-1-1 16,-1-4 2-16,1-3 0 0,-1-5 5 0,0-4-2 0,0-6 0 16,0-3 1-16,0-5-3 0,0-3-1 15,1-1-1-15,0-6-3 0,0-1-2 0,0-3-1 16,0-3 0-16,2-3 3 0,-2-1 7 0,-1 0 11 16,1 0 8-16,1-4-1 0,-1-6-6 15,4-4-15-15,0-6-18 0,1-4-11 0,-1-4-7 16,4-2-2-16,-1-1 2 0,1-3 5 0,-3-1 3 0,2-1 3 15,0 1 1-15,-4-1 1 0,0 2-1 16,-3-1 1-16,-1 4 4 0,0 1 4 0,-8 5 7 16,0 3 5-16,-2 3 4 0,1 4 2 15,-2 4 2-15,1 3-4 0,-1 1-5 0,-1 2-2 16,2 2-2-16,-1 0 4 0,2 2 4 0,-1 0-2 16,2 1-6-16,3 0-6 0,-1 0-10 0,3 0-5 15,1 0-5-15,-2 2-4 0,3 0 1 0,0-1 2 16,0 0 4-16,1-1 3 0,0 1-2 15,0-1-5-15,0 0-16 0,2 0-15 0,5-2 7 16,0-2 11-16,4-1 20 0,1-3 15 0,1 0-1 16,3-3-3-16,-1 1-5 0,2-2 1 15,-2 2 1-15,2-2 2 0,-1 0 2 0,-3-1-2 16,-2 0-2-16,1 1 0 0,-3-2 0 0,1 0 3 16,-1-1 2-16,-2 2 2 0,-2-1 1 0,0 3 3 15,-3 3 4-15,0 1 12 0,-2 4 13 0,0 2 10 16,0-1 6-16,0 2-10 0,-2 0-18 15,-4 0-17-15,1 0-13 0,-2 0-4 0,-2 0 1 16,3 3 2-16,-2 2-2 0,0 0-1 0,-2 2 0 16,2 2-3-16,-1 3-2 0,3 0 0 0,-3 3-2 15,1 2 1-15,0-1 2 0,4 1 2 16,-3 1 2-16,2-1 3 0,0-2 0 0,3 1-4 16,1-4 1-16,0 0-4 0,1 0-1 0,0-3 3 15,2 1-2-15,0-1 0 0,5-2-1 0,-2-1-1 16,3-1 0-16,1-3 1 0,1-1 2 0,3-1 0 15,2 0-4-15,-1-6-8 0,4-2-11 16,2-4-16-16,1 0-16 0,-1-4-19 16,2-2-32-16,-2-1-35 0,1 0-32 0,0-4-22 0,0 0-6 15,-2 0 1-15,1-3 0 0,0 2 0 16,-2 0-5-16,1 1 56 0,-3 2 160 0,0 6 0 16,-8 5 0-16</inkml:trace>
  <inkml:trace contextRef="#ctx0" brushRef="#br0" timeOffset="138052.8204">23701 4529 0 0,'0'0'0'0,"0"0"0"0,0 0 0 0,0 0 0 0,0 0 0 16,0 0 0-16,0 0 0 0,0 0 0 16,0 0 0-16,0 0 0 0,0 0 0 0,0 0 0 15,0 0 0-15,0 0 0 0,-80 0 294 0,73-2-22 16,4-2-51-16,-4 3-39 0,5-2-35 15,-1 3-20-15,1-1-14 0,-1 1-21 0,2 0-25 16,0 0-24-16,1 0-23 0,0 0-16 0,-1 0-9 16,0 0-1-16,-1 0 1 0,-3 3 2 0,2 0 3 15,-5 4 5-15,3 1 4 0,-4 3 9 16,-1-1 9-16,-1 3 6 0,-3 0 3 0,2 0-3 16,2 1-8-16,2-1-9 0,3-1-8 0,-2 0-7 0,5 1-1 15,1 1-1-15,1 0-2 0,0-1 1 16,0 0-1-16,3-1-1 0,4-2 3 0,-4-1-1 15,5-2 0-15,-1-1 1 0,-1 0-4 16,4-1 1-16,-1 0 3 0,1-2 2 0,0 1 0 16,-2-1-1-16,1-1-8 0,-3 1-8 0,3-1-1 15,-1-1 0-15,-2 2 0 0,-3-2 1 0,-2 2-7 16,-1-3-5-16,0 3 2 0,0-2 10 16,0 3 13-16,-3 0 11 0,-3 3 3 0,-2 2-11 15,-2 0-24-15,0 0-26 0,-2 0-21 0,0-2 1 16,-2 1 18-16,-2-3 28 0,-1-2 22 0,3-2 13 15,1 0 4-15,-3-1 2 0,6 0-4 16,0-2-21-16,5-4-35 0,-1-1-53 0,4-1-58 16,2-2-41-16,0 1-31 0,2-1-37 0,7-2-64 15,-2 3 297-15,-3 3 30 0</inkml:trace>
  <inkml:trace contextRef="#ctx0" brushRef="#br0" timeOffset="138253.1808">23721 4517 0 0,'0'0'0'0,"0"0"36"16,0 0 153-16,0 0-68 0,0 0-44 16,0 0-2-16,0 0 42 0,0 0 40 0,0 0 23 15,0 0-5-15,0 0-46 0,0 0-42 16,0 0-33-16,-17 142-15 0,16-110-8 0,-1 0-7 0,-3-2 3 16,4-1-5-16,0-2-6 0,1-2-11 15,-1-3-22-15,1-3-37 0,0-1-54 0,0-4-68 16,0-5-76-16,-1-2-117 0,0-5-83 0,0-1 319 0</inkml:trace>
  <inkml:trace contextRef="#ctx0" brushRef="#br0" timeOffset="138396.4193">23499 4389 2272 0,'0'0'-54'0,"0"0"-99"15,0 0-65-15,0 0-79 0,0 0-99 16,0 0-224-16,0 0 86 0</inkml:trace>
  <inkml:trace contextRef="#ctx0" brushRef="#br0" timeOffset="149498.4201">22470 1090 951 0,'0'0'145'0,"0"0"-48"0,0 0 35 0,0 0 46 16,0 0-1-16,0 0-27 0,0 0-48 0,0 0-41 16,0 0-25-16,0 0-19 0,0 0-14 15,0 0-20-15,-57-67-34 0,57 67-39 0,0 0 4 16,2 0 13-16,6 0 29 0,1 0 43 0,3 0 10 15,4 0 6-15,4 0 4 0,3 0 4 0,1 1-1 16,6 1 4-16,8-2 1 0,0 0-3 0,4 0-3 16,4 0-4-16,8 0-1 0,1-2-10 0,5 0 10 15,4-3-4-15,6 1 2 0,3-3 5 16,6 0-12-16,2 0 1 0,5-1-6 0,1-2 1 16,3 1-2-16,3-3 5 0,0 0-5 0,5-1-1 15,1 0 5-15,-2-1-5 0,5-2 8 0,0 0-3 16,-1 0 1-16,0-2-2 0,1 1-5 15,-2-1 3-15,-2 1-1 0,-3-2 0 0,-1 1-3 16,-2 3-5-16,-4-3 3 0,0 2-5 0,-16 4 9 16,-11 1 2-16,-11 3 23 0,-10 1 8 15,1 0-8-15,-1 1 5 0,1 0-23 0,-2 0-6 16,1 0 5-16,-1-1-8 0,0 2-3 0,0 1 0 16,-3-2 2-16,0 2 4 0,0-1-3 15,-2 2 7-15,-2-1-15 0,0 2 1 0,-3-1 5 16,-2 3-5-16,-9-1 13 0,4 1-12 0,-6 0 2 15,2 0 0-15,5 6 2 0,-3 0-18 0,3 3-4 16,-5 2 4-16,-2-1-5 0,-4 0 30 16,-1 0 1-16,-2 0 1 0,-2-1 3 0,-1 0-3 0,0 1 1 15,0 0-5-15,0 0 2 0,-2 2 8 16,1-1 1-16,-2 1 5 0,-1 0-3 0,1 2-3 16,-1 0 7-16,-1 1 0 0,-1 3 1 0,3-2-2 15,-2 5-4-15,0 2 2 0,1 4 2 0,0 2 6 16,1 5 0-16,-2 3 1 0,3 13 2 15,1 16-3-15,3 13-11 0,2 5-4 0,0-4 2 16,0-8 1-16,3-3 9 0,-1-2 1 0,3 0-4 16,0 1 1-16,4-4-3 0,1-1-1 0,1-2 1 15,-1-1-2-15,3 0 4 0,-1-1-14 16,0-4 5-16,-1 2 0 0,-3-4-3 0,-1 1 13 16,-2 0-8-16,-1-1 0 0,-6-2-1 0,-1-4-8 15,-4-4 5-15,-1-2 2 0,-2-1 4 16,-3 3 4-16,-4-2 1 0,-2 3 5 0,-2 0 14 15,-1-2 9-15,1-2 7 0,-2 0-2 0,1-1-16 16,0 0-12-16,1 0-9 0,1-2-5 0,0 2 1 16,4-1-2-16,-1-1 0 0,0-1 0 0,3-1-2 15,0-4-2-15,1-2-2 0,0-4 0 16,2-5-3-16,0-1-1 0,1-3-1 0,0 0-2 0,0-2 0 16,0 1-5-16,0-1-10 0,0 0-12 15,0-1-20-15,0-1-20 0,0-4-36 0,0 0-56 16,0-4-99-16,-1-3-183 0,-1-1-235 15,2 0-398-15</inkml:trace>
  <inkml:trace contextRef="#ctx0" brushRef="#br0" timeOffset="153029.6639">22375 4130 894 0,'0'0'33'0,"0"0"-16"15,0 0 2-15,0 0 3 0,0 0 4 0,0 0 11 16,0 0-2-16,0 0 4 0,0 0 0 16,0 0-11-16,0 0-12 0,0 0 9 0,0 0 20 15,0 0 24-15,-12-25 27 0,25 22-3 0,3 1-4 16,3-2-5-16,2 0-10 0,5-2 0 0,2-1-8 15,5-1-9-15,3-2-5 0,6-5-11 16,5 3-11-16,4-2-1 0,4-3-3 16,6-1-6-16,7-3-2 0,2 0-6 0,4 1-8 0,5-2 5 15,3 2 2-15,0 0 2 0,5-2 1 0,0 3-5 16,2-1 5-16,1 1 2 0,3 2 5 0,1-2 7 16,2 3-3-16,0 0-5 0,1 1 4 15,1 1-2-15,1-3 2 0,1 2 1 0,1-2-3 16,2 0-7-16,-1-1-8 0,0 0 3 0,0-3-4 15,0 1-4-15,-2-3 5 0,-1 0-4 16,-3 2-5-16,1-3 9 0,-4 2-1 0,-6 1 2 16,0 0 6-16,-5 2-8 0,-3 1 2 0,-3 1-3 15,-7 2 1-15,-1 1 3 0,-3 2-3 0,-4-1 5 16,-2 2-1-16,-4 3 3 0,-3-2-1 0,-4 1-6 16,-2 1 2-16,-5 0-5 0,-5 2-1 15,0 2 1-15,-4 1-1 0,-2 1 1 0,-5-1 0 16,0 1-3-16,-3 1 0 0,-3 0 0 15,-5 1 0-15,-3-1 3 0,-1 1 7 0,-1 0-7 0,-5 0 0 16,-1 0 0-16,0 0-3 0,-3 0 7 16,0 0 7-16,0 0 4 0,0 0 6 0,0 0-1 15,0 0-1-15,0 0-2 0,0 0 2 0,0 0-5 16,0 0-1-16,0 0-1 0,0 0-8 0,0 0 5 16,0 0 0-16,0 0-3 0,0-1 0 15,0 1-4-15,0 0 0 0,0 0 0 0,0-1 5 16,0 1 0-16,0 0 1 0,0 0 2 0,0 0-7 15,0-1 5-15,0 1 3 0,0-2-4 0,0 1 1 16,1-2-9-16,4-3-8 0,-1 0-3 16,-1-2 2-16,4 2 0 0,-2-2 2 0,0 1 2 15,1 1-1-15,-1-2 4 0,-1-1 4 0,-1 1-1 16,0 0 6-16,1 0-2 0,-2-1 0 0,2 0 1 16,-3 0-1-16,2-2-3 0,0-4-2 15,0 1-2-15,-2 0-2 0,0-2 5 0,-1 2 2 16,0-4 2-16,0 0 4 0,0-3-8 0,0-1-3 15,-1-3 1-15,0-2-6 0,-3-3 6 16,-2-2 1-16,3-4-4 0,0-1 0 0,0-2-2 16,1-4 1-16,-2-3 3 0,-1-2 0 0,2-2-2 15,-1-3-2-15,0-1-2 0,0 0 2 0,0 0 1 16,0 0 3-16,-1 3-2 0,3-2 6 0,-3 2-3 16,-1 1 1-16,3 0-2 0,-2 1-3 15,1-2-3-15,0 2-2 0,0-1 2 0,-1-1 1 16,0 2 0-16,4-2 2 0,-2 4-2 0,2-3-4 15,0 3 3-15,1-1-4 0,0 9 4 0,0 5 3 16,0 5 13-16,0 5 0 0,0-3-4 16,0 0 1-16,0-2-16 0,0-2 5 0,0-2 0 15,0 4 0-15,0-2-3 0,-2 3-2 0,2 1 2 16,0 2-5-16,0 0 14 0,0 4-7 0,-1-1-1 16,1 1 6-16,0 2-10 0,0 0 12 0,0 1 0 15,-1 1-2-15,1 1-3 0,-1 0 0 16,1 1-3-16,-3 1-5 0,1 0 8 0,-2 0-3 15,0 0-3-15,-2 1 6 0,1 2-9 0,-3 1 4 16,1-1 3-16,0 1-4 0,-2 2-1 16,0 0 0-16,2 1-3 0,-3 0 2 0,0 1 7 15,0 0 3-15,0 1 0 0,0 0 5 16,2 1-8-16,5 2-1 0,0 2 39 0,-4-3-7 0,1 1 2 16,-1-1 2-16,-5 0-33 0,6 0 2 15,-1 1 8-15,-5-2-6 0,2 4-3 0,-4-4 1 16,-1 2-15-16,2 1 13 0,-1-1 6 0,-2 0-7 15,0 1 12-15,-3-1-16 0,0 0 1 0,0 0-3 16,-8 2 6-16,5 0 5 0,-8 0-1 0,5 0 13 16,-3 0-18-16,1 0 6 0,-10 0-1 15,-8 3-36-15,-7 0 10 0,-8 1-3 0,2-1-1 16,1 1 33-16,3-1 2 0,-2-1 1 0,7 0-3 16,3 1-2-16,-3-1-4 0,0 0-1 15,-3 2 8-15,-1-1-1 0,-2 0 1 0,-1 1-6 16,-2 0 0-16,-3-1 3 0,2 1 1 0,-4-1 5 15,0 1-1-15,-3-1 1 0,-1 1-1 0,-2-1 3 16,-1 1 5-16,-1-1 2 0,-1 1 3 16,1 1-7-16,0-1-2 0,-1 2-5 0,2 1-3 15,2 1 8-15,0 0-7 0,0 2 2 0,-2-1-2 16,5 3-4-16,-3 0 8 0,3 1-5 16,-2 0 0-16,-1 2-4 0,3-1-1 0,1 0 3 15,-1 1 3-15,2 0 0 0,2 0 0 0,0-1 2 16,1 1-3-16,-1-2-3 0,4 2 4 0,1-2-6 15,1 0 9-15,-1-1 1 0,5 0-9 0,5-1 7 16,0 0-9-16,4-1 3 0,3-1 8 0,4 0-7 16,-1 0 4-16,6-1-7 0,6-2-3 15,-2 2-1-15,4 0 5 0,2-2-1 0,2 1-1 16,3 1 0-16,-1-1-7 0,3 1 2 0,1-1 2 16,0 0 2-16,-2 1 4 0,6-3-3 0,0 0 3 15,-2 0-6-15,3 0 7 0,-1-2 2 16,4 0-9-16,-3 0 8 0,4-1-8 0,-3 2 5 15,3-2 6-15,0 0-8 0,-2 1 2 0,3-1-2 16,-4 0-1-16,2 1-2 0,2-1 2 16,-3 2-4-16,2-2 0 0,1 1 2 0,-3 0-4 15,3 2 3-15,-1 0 6 0,-4 0 0 0,4 1 3 16,-3 1-3-16,3 0-5 0,-6 5 3 0,-1 1-8 16,0 2 4-16,0 3-3 0,-2-1-3 15,1 1 10-15,-1-1-2 0,-3 3 5 0,3 1 4 16,-1 0-3-16,0 0-2 0,0-1-1 0,1 2-3 15,3 0 3-15,-1 1 0 0,0 0-2 16,5 3 2-16,-1 2-1 0,2 4 3 0,-2 2 3 0,4 6 6 16,0-1-3-16,-2 2 0 0,2 5-2 0,1 1-7 15,1 1 7-15,0 4 2 0,0 0-1 16,0 3-3-16,0 0 0 0,0 5-2 0,0-2 3 16,1 2 5-16,1-1-3 0,3-1-4 0,-2-2-1 15,4-3-2-15,0-1 1 0,0-2 3 16,3 0 2-16,-1 1 0 0,-1-2 0 0,0 1-1 15,-1-3 1-15,1 0-1 0,1-2 1 0,-2-2 0 16,-1 0-3-16,1 0 1 0,-4-3 0 0,3 0 1 16,-3-2-2-16,2-1 0 0,-3-3 2 15,0-1-3-15,-2-1 2 0,0 1 2 0,1 3-3 16,-1 0 2-16,0-1-1 0,0-1 0 0,0-1-1 16,0 0 1-16,0-4-1 0,0 1 0 15,0 1 4-15,0 0-6 0,-1 1 3 0,1-3-2 16,-1 0-2-16,0-2 5 0,-1-1-1 0,-2-1 0 15,2 0 3-15,-1-2-2 0,-2-1-1 0,3-3 1 16,-1-1 1-16,-4-5-1 0,4 0 1 0,-3-1-2 16,3-3-4-16,-1 2 4 0,0-4 0 15,3 1-1-15,-1-2 2 0,1 0-7 0,1-2-1 0,0 2-3 16,0 2 0-16,0-2-1 0,2 2 0 16,0 0 0-16,4 2-4 0,-2-2 10 0,3 2 0 15,-2-1 1-15,3 0 6 0,-1 0-7 0,-2 0 1 16,3-1 1-16,3 1-2 0,-2-3 1 15,2 1-2-15,0-2 0 0,1 0-4 0,6-3 5 16,0-1 0-16,3 0 3 0,2-1 5 0,4 0-5 16,-1-3 2-16,3-3-2 0,6-1-2 0,-1-1 2 15,4-1-2-15,2 1-1 0,3-2-1 16,0 2 4-16,6-1 2 0,1 0 0 0,2 0 1 16,2 0-4-16,4-1 1 0,0 0-2 0,4-1-4 15,0-1 7-15,6-2-2 0,-1-2 3 16,2 0 1-16,2-1-1 0,3-2 2 0,3-1-1 15,1-4 2-15,-1 2-5 0,4 0 0 0,0-1 0 16,0 3-4-16,-1 0 7 0,0 0-2 0,1 0 1 16,-1 2-1-16,0-1 0 0,2 2-2 0,0 0 1 15,0 2 4-15,0 1-4 0,-1 0 2 0,-2 2-1 16,0 1-6-16,-2-2 5 0,-3 4-4 16,-1 0 1-16,-2 0 5 0,-3 1-6 0,2 0 7 15,-5-2-4-15,0 1 1 0,-2-1 1 0,-1-1-2 16,-1 0 3-16,-3-2-5 0,-1 2 4 0,-4 1-1 15,-4-1 0-15,-2 1 2 0,-3 1-2 16,0-2 0-16,-2 1 1 0,-3-1 0 0,-2 0 0 16,-1 0-2-16,-2 0 2 0,-3 0-3 0,-2 1 4 15,-1-3 2-15,-2 0-1 0,0 0 4 16,-2 0-3-16,-1 2 0 0,-5 1-1 0,-1 0 1 16,-4 1-2-16,-3 2-1 0,-1 2 2 0,-2 0-1 15,-4 3 8-15,-1-1 5 0,1 1 2 0,-2-2 5 16,0 2-9-16,0-2-2 0,1 1-5 15,-1-2-6-15,3 1 1 0,-2 1-4 0,1 1-2 16,-1-2 1-16,3-1 0 0,-1 0 2 0,1-1 1 16,0-2 5-16,2-2-5 0,-3-2 1 0,2-2-2 15,-3-2-3-15,2-2 4 0,-2-2 1 0,-1 0 3 16,-2-3-3-16,0-4 4 0,0 0-2 16,0-5-2-16,0-1 6 0,0-2-8 15,0-3 1-15,0 0-1 0,0-4-4 0,1-2 2 0,4-3-1 16,-1 1 1-16,-2-2 7 0,1-2 1 0,-2-3 4 15,0-2-1-15,-1-4-3 0,0-4-2 16,-1-2 1-16,-4-3 3 0,0-1-4 16,-4-2 5-16,-1 0-2 0,0 0-3 0,-3 1 0 0,0 1-3 15,1-1 0-15,-1 0 0 0,3 1 3 0,0 3-2 16,2 3-1-16,1 10-3 0,3 6 4 16,1 8 14-16,0 3-2 0,0-1 2 0,0-3-8 15,1-1-12-15,-1-5 3 0,1 1 8 0,-3 0-1 16,0 1-6-16,-1 3 0 0,-3 0-9 15,0 3 4-15,-2 1 5 0,-1 1-1 0,-2 4-1 0,0 1-3 16,3 8 4-16,1 2 3 0,1 7 35 16,2-1 6-16,-1 2-15 0,0-1 2 0,-1 1-37 15,1 1 3-15,1 0 13 0,2 7-10 0,-6-9 8 16,6 7-12-16,-1-1-1 0,-7-7 6 0,7 9-3 16,1-1 7-16,-8-6-8 0,7 7-1 15,-1 1-3-15,-6-6-1 0,8 8 9 0,-1-2 0 16,-8-1 4-16,7 4-5 0,1 0-7 15,-11-2 7-15,9 3 1 0,-7-1 6 0,1 0-2 0,1 2-8 16,-1 0 6-16,-4 0-11 0,2 0 16 16,-2 0 2-16,-7 4-11 0,4 0 17 0,-7-1-16 15,4 2 8-15,-3-1-2 0,-2 2-1 16,0 1 9-16,-4 0-12 0,-11 2 11 0,-13 2-14 16,-11 1-27-16,-13 3 3 0,0-1-4 0,-4-1 4 15,1-1 24-15,1 0 6 0,1-1 9 0,0 1 0 16,0 0-1-16,-4 0-9 0,2 1-6 0,-5 1 2 15,1-1 6-15,-1 0 5 0,-1 0-8 16,0-2 5-16,6 1-6 0,-3 0-1 0,4-1 6 16,1 0-2-16,0 0 8 0,1 0-8 0,1 1 3 15,-1 1-2-15,1 0-5 0,3 1 6 16,-3 0-6-16,2 1 4 0,-2-2-4 0,3 1 5 16,-1 1 5-16,0-2-2 0,2 0 2 0,-1-1-7 15,4 1-3-15,2-1 1 0,2-1 0 0,6-1 5 16,1 1-1-16,3-1 2 0,7 1-6 15,1-1-2-15,7-1 4 0,3 4-3 0,2-2 9 0,6 1-6 16,1 1-7-16,5-2 4 0,2 0-5 16,4 0 8-16,4 0 2 0,2 0-1 0,2-2-4 15,3-1-9-15,1-1 5 0,2 0-7 0,3-1 7 16,-2 0 3-16,4-3-9 0,1 2 0 16,0-1-3-16,1 0 4 0,0-1 0 0,0-1 4 15,0 2 0-15,0 1-4 0,0 2-2 0,0 1-5 16,1 0 8-16,1-1 1 0,1 2 5 0,1-3 6 15,-1 3-7-15,2 2 2 0,-2 1 4 16,-1 1-3-16,1 2 2 0,0 2 0 0,-1 4 1 16,-2-2-1-16,1 5 5 0,-1 1-4 0,0 3 1 15,0 3 1-15,-1 6-3 0,-1 5 2 0,-3 6-1 16,3 9 1-16,0 5 1 0,0 7 1 0,-3 8 4 16,4 9-10-16,1 10 6 0,0 11 1 15,0 6-5-15,7 7 11 0,-3 5-7 0,4 4 2 16,0 1 3-16,2 0-4 0,-2 1 3 0,3-2-10 15,2-3-9-15,-1-6-15 0,6-5-27 16,-3-10-39-16,7-7-55 0,1-8-80 0,-7-25-238 0,-1-24-653 0</inkml:trace>
  <inkml:trace contextRef="#ctx0" brushRef="#br0" timeOffset="175528.1947">22677 4254 261 0,'0'0'113'16,"0"0"-113"-16,0 0 32 0,0 0 15 0,0 0-5 15,0 0 6-15,0 0-18 0,0 0-8 0,0 0-1 16,0 0 4-16,0 0 14 0,0 0 25 15,-12-13 32-15,12 13 30 0,0 0 24 0,0 0 5 16,0 0-2-16,0 0-11 0,0 0-19 16,0 0-21-16,0 0-28 0,0 0-25 0,0 0-16 15,0 0-14-15,1 0-12 0,0 0-12 0,-1 0-11 16,0 0-19-16,2 0-17 0,2 0 2 0,0-1 17 16,7-2 23-16,5 0 31 0,5-1 12 15,3-2-4-15,7-2-2 0,6 0-8 0,2-2-4 0,5-1-6 16,3 0-6-16,1 1 2 0,6-3-7 15,1 0 1-15,5 0 3 0,1-1-2 0,1-1-1 16,4-2-2-16,-2 0-4 0,0-1 1 0,5 2 1 16,-4-2-11-16,3 2 10 0,1 0-2 15,0-1 4-15,4-1 10 0,0-2-6 0,3 1-4 16,0 1 1-16,5 1-1 0,-2 1 0 0,4-1 6 16,1 2 0-16,4-2 2 0,-1 2-1 15,2-1-2-15,2 0-2 0,-1 1-1 0,1-1 2 16,-2 1 2-16,2 1 1 0,1-1 2 0,0 1 1 15,-1 1-8-15,-2 0-8 0,1 0-17 0,-5 3-20 16,-2 1-4-16,-1 1-3 0,-3 0 7 0,-2 0 16 16,-5 1 8-16,-1-3 8 0,-4 1 6 0,-3 1 6 15,-3-1 3-15,-3 0 1 0,-4 1-2 16,1-1-6-16,-3 3 5 0,-1-1 0 0,-1 0 6 16,-2-1 4-16,0 1-6 0,-1 0-2 0,-1-1-8 15,0 1-8-15,-4 0-3 0,-3 0 0 0,-2 0-7 16,-4 1 8-16,-3-1 1 0,-4 1 4 15,-6 0 14-15,-3-1 11 0,-4 0 18 0,-7 1 28 16,0 2 22-16,-6 0 10 0,0 0-8 0,0 0-24 16,0-1-21-16,0 1-15 0,0 0 1 0,0 0-3 15,-1 2-1-15,-2 0 1 0,3 0-7 0,-1 1-9 16,1 1-12-16,0 0-11 0,0 0-9 16,0 0 0-16,0 0 0 0,0 0 3 0,0 0 6 15,0 0 3-15,-1 0 6 0,1 0 4 16,0 0 4-16,0 0 2 0,0 1 3 0,0-1 0 15,-1 2 0-15,1-1-5 0,0 0-10 0,-2 1 10 16,2 2 8-16,-1 3 8 0,0 0 12 16,0 4-5-16,-1 2-5 0,1 1-2 0,1-1-5 15,-1 3-3-15,1 2-1 0,-1 1 0 0,1 1 0 16,-2 2 2-16,1 1-4 0,1 3 1 0,-1 2 1 16,1-1 3-16,-1 4 2 0,-1 2 1 0,0 0-2 15,-2 3 3-15,2 1 0 0,-6 3 0 0,2 3 2 16,-1 0-3-16,-2 2-1 0,-2 1-3 0,1 0-3 15,1-2 2-15,-2-3-1 0,4 1 2 16,2-4 3-16,2-1-1 0,-1-1 1 0,3-2 4 16,-3-1 1-16,2 1 0 0,0-2-2 0,0 1-5 15,2-2 0-15,-3 2 3 0,1-1 1 16,-1 1 1-16,1 2 0 0,1-3-6 0,-2 4 0 16,-1-4 1-16,2 0-6 0,-1-2 4 0,-3-3 1 15,4 0-1-15,-5-1 4 0,4 2-2 0,-4-4-4 16,4 2-3-16,-5-2 2 0,5 0-3 15,-2-1 1-15,1-1 3 0,0-1-2 0,0-1 2 16,2-1 1-16,-1 0 2 0,0 0 1 0,2-3-2 16,1 0-1-16,0-1 1 0,0-2-5 0,0-1-1 15,0 0-3-15,1-2-3 0,2 1 4 0,0-2 1 16,-1 0 1-16,1 0 0 0,-2 0 3 16,2-1 0-16,-2 0 2 0,0 1 2 0,0-1-2 15,1-2 0-15,-2 1 0 0,1-1-2 0,-1-1 0 16,0 1 0-16,1-3-1 0,-1 2 0 0,1 0 1 15,-1 1-2-15,2 1 1 0,-1-1 0 0,-1 0-3 16,0 1 2-16,1-1-1 0,0 0 0 16,2-1 1-16,-2 1-1 0,1-1 0 0,0-1 1 15,-1 0 0-15,-1 0 0 0,0-1 1 0,0-1 1 16,0 0-2-16,0 1 5 0,0-2 6 16,-3 1 7-16,-1 1 4 0,-1-1 3 0,-4 2-2 15,0 0-4-15,-3 1-1 0,0-1-4 0,-5 0-1 16,0 0-1-16,-3 1-3 0,-4 0-1 0,1-2-1 15,-4 1 0-15,0 1 0 0,-3 1-2 16,-1 1 0-16,-4 0-2 0,-6 1 0 0,1 1 1 16,-1-1 0-16,-5 0 2 0,-2 2-1 0,-3 1-1 15,-2-2 2-15,-3 2-2 0,-3 0 1 16,-2-1-2-16,-1 1 0 0,0 1 0 0,-4 0 0 16,1 0 0-16,-1-3-2 0,-3 3 4 0,2 0-1 15,-1-1 0-15,-3 1-1 0,0 0-2 0,-1 2 0 16,-3-1-2-16,1 1 2 0,-1-1-1 0,-1 1-1 15,1 1-1-15,0-1 1 0,0 0 0 16,0 1 6-16,-1 2-6 0,2-2 0 0,-2 0 0 16,1 2-6-16,3 0 6 0,0-2-1 0,0 3 1 15,1-3 1-15,1 1-3 0,-3-1 1 0,3-1-2 16,-2 1 2-16,-4-3-5 0,4 2 2 16,0-1 0-16,0-1-3 0,2 1 5 0,5-2 2 15,-1-1 1-15,5 1 4 0,4-2-1 0,0 2 0 16,2 1-3-16,1-1 2 0,2 0-3 0,2 1-1 15,5-1 1-15,-2 0-6 0,5-2 6 16,2 1 0-16,1-1 0 0,4 1 5 0,-2 0-6 16,4 0-1-16,-1-1 0 0,-1 2 1 15,1 0 1-15,-2-3 0 0,5 2 1 0,1-1-4 16,4-1 3-16,0 0 2 0,3-1 0 0,2-2 4 16,3-1-4-16,2 0 0 0,2-2 0 0,3 1 0 15,2-3 4-15,6 1 1 0,-3-1 4 0,5 0-3 16,0 0 5-16,1 0-2 0,0 0-2 0,0 0 3 15,0 0-8-15,0 0 1 0,0 0 0 16,0-1 1-16,0-1 11 0,0-1-6 0,0-3-5 0,-1-2-8 16,-1-4-8-16,-2-2 4 15,1-6 1-15,2-1 7 0,-1-4-1 0,-1-5 2 0,0-3-1 16,2-4 0-16,0-5 3 0,0-2-2 0,0-3 2 16,1-3-2-16,0-7-1 0,0-3-3 15,0-3 1-15,1-5 2 0,1-2-3 0,0-1 1 16,2-1-1-16,-3-1 0 0,0 2 4 0,-1 3 0 15,0 0 0-15,0 1 1 0,-4 2-1 16,0 2 3-16,0 1-1 0,-2 2 0 0,-1 3 0 16,2 3-3-16,-1 1 2 0,3 3-1 0,0 1 3 15,-2 4 2-15,4 1-2 0,-2 1 0 0,0 3 0 16,0 1-1-16,1 1-1 0,1 3 2 16,0 1-5-16,-1 3 0 0,0 2-2 0,-1 1 5 15,2 2-4-15,1 3 1 0,-2-1-3 0,1 3-4 16,0 1 7-16,-1 2-2 0,0 1 5 0,2 0-2 15,-1 3-2-15,1 1 0 0,0 1-3 0,0 0 4 16,0 1-5-16,3 0 0 0,1-1-1 16,-1 3-5-16,4-2 6 0,-2 0-1 0,3-1 1 15,1 0 4-15,1-1-3 0,1 2-1 0,0-1-1 16,5 3 3-16,-2-1-4 0,6 4 2 0,0-2-2 16,2 1-6-16,4 1 7 0,0-2-1 0,4 1 2 15,5 1 4-15,0-1-4 16,4 2 4-16,4-1-3 0,3 1-1 0,0-1 0 15,3-1 1-15,4-1 2 0,4-1-1 0,2 1 2 0,2-2 0 16,3 0 1-16,-1 0 3 0,4-1-3 16,1 1 0-16,-3-1-2 0,-1 0 1 0,6 2 2 15,-3-3 0-15,-1 2 1 0,3-1-5 0,2 1 3 16,-2 0-1-16,0-1 0 0,-3 2 4 0,5-1-4 16,-1-1 1-16,0 1 0 0,1-1 0 15,3 0 0-15,0-4 0 0,3 1 1 0,0 1-4 16,0-1 3-16,-1 2 0 0,-2-3-1 0,-2 3 3 15,-1-2-6-15,-2 1-1 0,-1 0 1 0,-1 1-6 16,-3-1 9-16,1 1-2 0,-3 0 1 16,-1 0 1-16,-2 1 0 0,-2 2 0 0,-1 0 0 15,-3 0 6-15,-2 2-6 0,-2-1-1 0,-6 3 1 16,3-1-6-16,-5 0 5 0,-3 2-1 0,-1-1 0 16,0 1 1-16,-2-1 0 0,2 0 1 0,-3 1-1 15,3-1 6-15,-2 1-7 0,-2 0-1 0,1 4 1 16,-3-1-6-16,-1 1 7 0,-1 0 1 15,-2 0 0-15,-1 0 1 0,-1 1-2 0,-1 2 1 16,-4 0-1-16,0-1 4 0,-3-1-5 16,0 1 2-16,-3 0-1 0,1-1-7 0,-3 0 8 15,2 0-1-15,-1 0 0 0,0 0 3 0,0 1-3 16,-3 0 1-16,3 0-1 0,0-1 1 0,0 2-2 16,1 0-3-16,1 0 0 0,-2 1-4 15,3 0 4-15,-4 1-1 0,1 0 0 0,-1 0 3 16,-1 1-1-16,2-1-1 0,-4 3-1 0,-1-1 0 15,1 1-3-15,1-2 3 0,-3 1 1 0,2 2 0 16,1-1 3-16,-1 1 0 0,2 0-1 16,1 2 6-16,0-1-5 0,0 1 3 0,3 1 0 15,-2 1-3-15,-1-2 0 0,-1 2-1 0,-1 0-2 16,1-1-3-16,-2 2 3 0,0 2 2 0,-1 0 2 16,-1 2 2-16,-1 0-1 0,-1 0 0 0,-1 3-1 15,1 1 2-15,0 3 1 0,-3 1-1 0,2 0 3 16,0 3 0-16,-1 0-2 0,2 2 0 15,-1 1-3-15,1 2 1 0,1 2 0 0,2-1 1 16,-3 2 2-16,1 0 0 0,-1 1 0 16,0-2-1-16,0 2 1 0,-1 1-1 0,-3 1 2 15,3-1 0-15,-3 1-1 0,1 0-4 0,0-1 4 16,-1 0-2-16,0 0 2 0,2 0 4 0,0 0-7 16,1-3 0-16,1 0 2 0,-1 0-2 0,0-1 1 15,1-3 1-15,0-3-3 0,2 0-3 16,-1-4 4-16,0 0 0 0,1-3 0 0,-1-2 5 15,1 0-6-15,0 0 0 0,-2-2 2 0,1 0 1 16,-2 1 2-16,3-2-2 0,-2 1-2 0,0-1-2 16,1-2 2-16,-2 2 2 0,1-3 2 0,1 1 5 15,-2-3-3-15,-2 0-4 0,1 0 0 16,-3-1-5-16,1-2 3 0,-1-1 0 0,0-1 0 16,0-2 2-16,0 1 0 0,0-1 1 0,-1 1 1 15,-2-2 4-15,-2 0-1 0,1 1 2 16,-3 1 2-16,1 1-3 0,-2 0 2 0,-3 0-1 15,-1 1 0-15,-1-1-2 0,0 0 1 0,-2 0-3 16,-3 2-2-16,1-2 1 0,-4 1-2 0,-3 1 0 16,-1 0 1-16,1 1-6 0,-2-1 4 15,-2 0-1-15,-2 1 0 0,-3-1 1 0,0 1 0 16,-4 0 0-16,0 2 0 0,0-1 2 0,-2 0-1 16,-2 2-2-16,0 1 1 0,-1 0-2 0,-2 0 0 15,2-1 1-15,-4 0 0 0,3 2 2 0,0-1 0 16,-2 1-1-16,3 0 0 0,-4 0 0 15,1-2-1-15,-2 3 1 0,-1-2-1 0,0 0 0 16,-2-2 2-16,-1 1-1 0,-3 2 1 0,-2-3 4 16,-1 2-2-16,-2-1 0 0,-3-1-1 0,-1 1-3 15,-4 0 1-15,1-2 2 0,-3-1-1 0,1 1 3 16,-2-1-1-16,1 1-2 0,2-1 1 16,-1 0 0-16,2 1-2 0,-3-1-1 15,0 3-1-15,-1 0 0 0,1 0 0 0,-5 2-1 0,2 0 2 16,-2 0-2-16,-4-1 4 0,3 1-3 15,-4-1-2-15,0-1-1 0,-3 1-1 0,1-1 0 16,1-1 1-16,-2-3 2 0,2 0-2 0,3-2 4 16,-1 0-2-16,5 0-1 0,0-1 3 0,2-1-1 15,2 0 2-15,0-1 2 0,5-1-3 16,-1 0 0-16,4 1 1 0,3-2-2 0,1 2-1 16,2-1 2-16,0 1-2 0,5 1 1 0,2-1 1 15,1 1-2-15,0 0 2 0,5 1 0 0,1-2 0 16,5 1 0-16,0 1-1 0,4-1 0 15,1 0 0-15,2-1 0 0,5 1 1 0,1-1 0 16,5-1 0-16,0 0 0 0,2 1-2 0,3 0 1 16,0-1-2-16,-1 1 1 0,2 0 0 0,2 1 0 15,1-2 1-15,2 1-1 0,0-1 0 16,0-1-1-16,3 1 0 0,-2-2-4 0,3 1-1 16,1 0 0-16,1-2-5 0,1 1-3 0,0-1-2 15,0 0-4-15,0 0 3 0,0 0 5 16,0 0 4-16,0 0 3 0,0 0 8 0,0 0 3 15,0 0 5-15,0 0 6 0,0 0 3 0,0 0 5 16,1 0 3-16,-1-1 4 0,1 0 3 16,-1-3-2-16,0-3-10 0,1-5-7 0,1-3-10 15,-1-5-4-15,2-1-1 0,1-6 2 0,-2-4-2 16,4-6 2-16,-2-4 0 0,3-8 0 0,-1-2 2 16,1-5 0-16,1-2-1 0,-2-4 9 15,0-2-8-15,2 0 2 0,-5-1 1 0,4-1-8 0,-5 0 6 16,1 0 0-16,1 4 1 0,-3 1-2 0,0 1 5 15,-1 2-3-15,1-2-1 0,0 1 0 16,2 1-4-16,1 1 0 0,-1 0 1 0,-1 3-2 16,3 1 1-16,-2 3 0 0,1 2 0 0,1 1 0 15,-1 4-1-15,1 5 1 0,-2 2 0 16,2 3 4-16,-3 4-4 0,0 3 0 0,0 0-1 16,-1 4-3-16,3 1 4 0,-3 2 0 0,0 2 1 15,0 0 1-15,-1 3-3 0,1 1 1 0,-1 1-1 16,2 2 3-16,-1 1-3 0,2 2-3 15,-2 1 2-15,-1 2-8 0,1 3 4 0,-1 0-4 16,1 1-7-16,0-1-1 0,1-2-4 0,5 1 0 16,0-1 4-16,4 0 1 0,1-1 3 15,1 2 1-15,7-1 4 0,2 0-2 0,3 1 5 16,-2 0 0-16,6-2 1 0,1 2 6 0,2-1-6 16,7 1 1-16,2 1 3 0,1-3-1 0,8 0 2 15,2 2 1-15,-1-3-2 0,8 1-3 0,1-3 3 16,3 2 1-16,4-2 1 0,0-1 5 0,4 0-5 15,1-1-1-15,5-1 3 0,-3-1-3 16,6 0 3-16,0-3 0 0,3-1-3 0,-1 1 0 16,1-3 1-16,2 1 0 0,-2 2 1 0,-1-2 5 15,0 1-6-15,0 0-1 0,-1 1 0 0,0-1-3 16,1 1 3-16,-1 0 0 0,0 2 0 16,-1-2 0-16,-3 1 0 0,1 0 1 0,-1 2-1 15,-1 1 2-15,-3 0-2 0,1 1 0 0,0 1-2 16,-3-2-1-16,-1 2 3 0,-2-1 0 15,-3 1 0-15,-2 1 0 0,-2 0-4 0,-2 0 0 16,-3 1 1-16,0 0 2 0,-2-1 2 0,-3 2 1 16,-5 0-2-16,-2 2-3 0,-4-1 3 0,-3 2 0 15,-3 0 0-15,-4-1 2 0,-2 2-1 16,-3-2-2-16,-3 2 1 0,-2-1 4 0,0 2-5 16,-1 0 1-16,1 0-1 0,-1 0-8 0,0 0 9 15,4 0 0-15,-2 0 0 0,2 0 4 0,-1 0-4 16,1 0-1-16,0 2 1 0,-3 0 0 0,1 0 0 15,-4-2 1-15,-3 0-2 0,0 1-4 0,-6-1 4 16,1 2 0-16,-3-2 1 0,-3 0 1 16,-1 1-4-16,2-1-1 0,-2 1 0 0,0 0 0 15,-1 0 0-15,3 1 3 0,-1 1-1 0,2-1-1 16,2 1 2-16,1 2 2 0,0-2 0 16,1 1 1-16,-1 0 0 0,3 0-2 0,-1 0 0 15,1 1 0-15,1-1 0 0,-2-1 1 0,-1 1 0 16,-1-1-3-16,0 1 2 0,-3-1-2 0,0 1 1 15,-1-1 1-15,0 0-1 0,-1-1 0 16,2 3 1-16,-1 0 0 0,-1 0 2 0,4 1 1 16,-4 1-1-16,5 2 0 0,-2 1 1 0,-1 2 0 15,2 1-1-15,-1 2 1 0,1 1-2 16,-1-1 0-16,0 3-1 0,1 2 0 0,-1 2 3 16,0 1 0-16,1 3-2 0,0 2 0 0,-1 0 0 15,3 1 1-15,-3 0 2 0,-1 1 1 0,1 0-1 16,-1 1-2-16,0 1 0 0,0 2 1 0,-1 0 1 15,-1 3 2-15,-1 1-1 0,0 1-1 0,2 1 2 16,-1 4-4-16,-2 1 1 0,0 2 1 0,0 3-1 16,1 0 1-16,-2 1 1 0,0 0 2 15,0-2-4-15,0-3 0 0,1-2 0 0,-1-3 0 16,1 0 0-16,1-3-1 0,-2-3 1 0,2 1-3 16,-1-3 2-16,0-1 1 0,2-3 0 15,-1 1 0-15,2-4-3 0,-2-1 1 0,2-1-2 16,0-2 3-16,0-1 3 0,0-2-3 15,0 0 1-15,0-1-2 0,0-5-6 0,-2-2 6 0,2 0-1 16,-1-3 2-16,-1-1 1 0,-1-1 0 16,2-2-1-16,-2-2 0 0,-1 0 4 0,1 0-3 15,-1-1 1-15,0-1 2 0,0 0-3 0,0 0 7 16,0 0 2-16,0 0-1 0,0 0 2 16,0 0-3-16,0 0-4 0,0 0-1 0,0 0-2 15,0 0-2-15,0 0-1 0,0 0-1 0,0 0-4 16,0 0 4-16,0 0 0 0,0 0-2 15,0 0 6-15,0 0-5 0,-1 0-1 0,0 0 2 0,-2 3 0 16,0-1-2-16,-5 3 1 0,-3 2 1 0,-8 3-4 16,-3 1 6-16,-4 1 0 0,-3-1 0 15,-5 1 6-15,1 0-5 0,-7 2 0 0,0-2-1 16,-2 1-3-16,-2 1 3 0,-3-3 1 0,-3-1-1 16,-1-1-4-16,-1 2 7 0,-2 0-2 15,-3-1 0-15,-4 1 7 0,-3-1-6 0,-6 2 0 16,-1-1 0-16,-7 2-5 0,-3 1 4 0,-5-1 2 15,-5 2 0-15,-2 2-1 0,-4 1 1 0,-6-2 0 16,-1 4-2-16,-5-2 6 0,2 0-5 16,-1-2-2-16,2 1 0 0,0-3-4 0,4 3 4 15,0-1 1-15,1 0 0 0,0 0 0 0,5 2-2 16,-3 3-1-16,3 1 1 0,-2 0-1 0,2 0 2 16,0 0-1-16,-2 1 2 0,4-2 0 15,2 0-6-15,1 0 3 0,1 0-1 0,5-2 1 16,-2 1 4-16,4-2-3 0,1 1-1 0,2-3 0 15,5 0 1-15,4-2 2 0,2 0-1 0,7-3-1 16,2 0-1-16,8 0 1 0,2-2-2 16,1 0 2-16,7-1 0 0,2 2 0 0,0-2-1 15,8-1 0-15,5 0 0 0,4-1 1 16,4-2 1-16,6-2 1 0,2 0-1 0,3-2 1 0,5 2-2 16,0-2 2-16,1 0-1 0,2 0-2 0,0 0 1 15,0 0-3-15,0 0 0 0,0 0 0 16,0 0 1-16,0 0 2 0,0 0-1 0,0 0 4 15,0 0 1-15,0 0 3 0,2 0 4 0,-2-2 0 16,0-1-3-16,0-2-9 0,2-3-3 16,-2-3-5-16,1-3 1 0,0-3 6 0,1-4-3 15,0-3 1-15,4-3 0 0,-1-3 0 0,3-7 2 16,0-3 0-16,1-3 2 0,0-5 0 0,-1-2-2 16,0-6 3-16,3-3-2 0,-1-2 0 15,3-5-1-15,-1-1 0 0,0-1 0 0,-1-3 3 16,0-3 0-16,1 2 0 0,-1-2 1 0,2 3-2 15,-5 0 1-15,-1 5 2 0,1 1 0 0,-4 1-2 16,1 3 2-16,-3 2-1 0,-2 4 0 0,0 2 8 16,0 1-8-16,0 1-1 0,0 1 0 15,0 2-5-15,-1 1 2 0,0 2 1 0,-1 6 1 0,-1 3 0 16,1 2-1-16,2 2-1 0,-1 2 0 16,1 1 1-16,0 4-1 0,0 2 1 15,0 2 0-15,1 3-5 0,1 3 3 0,3 1-1 16,-2 1-4-16,5 2-1 0,0 0-4 0,-2 2-2 15,4-2 1-15,4 0 1 0,-1 1-1 0,0-1 1 16,6 3 0-16,0-4 1 0,1 2 4 16,2-1-1-16,6 2 1 0,1 0 3 0,3-1-3 15,1 0 1-15,5 0 2 0,3-2 0 0,2 1 0 16,6-2 1-16,2 0 0 0,4-1 0 0,6-1 2 16,5 1 0-16,3 0 1 0,4-1 3 0,0 1-4 15,2 0 2-15,3 0 2 0,4-2-1 16,5 0 1-16,-1 0-1 0,4-1 1 0,2-2-4 15,1 3 2-15,3-4 2 0,-3 2-2 0,0 1 4 16,0 1-5-16,5-1 1 0,-3 2 1 0,2-2 0 16,-2 2 0-16,0-2 1 0,1 1-5 15,-2 2-1-15,-2-2 1 0,1 1 2 0,-1 1 2 16,0-2-1-16,-1 0 1 0,-2 0 0 0,0 2-3 16,-2-1 1-16,-3-1 1 0,-2 4-3 0,-2 1 1 15,-5 0-1-15,-5 2 3 0,-3 1 1 0,-4 1 0 16,-5 1 2-16,-3 0-4 0,-4 1 0 15,-5 2 0-15,-1 1 0 0,-5-1 3 0,-4 2-4 16,-3 1 0-16,-5 0 1 0,-2 0 1 16,-2 0 0-16,-3 0 1 0,-5 0 2 0,0 0-5 15,-2 0 3-15,-2 0-2 0,-2 0-2 0,-3 1 3 16,-4 0-1-16,-1 1 1 0,-2-2 3 0,0 0 6 16,0 0 3-16,0 0 3 0,0 1 2 0,0-1-3 15,-3 0-3-15,1 0-5 0,-2 1-7 16,0 0-2-16,-3 3-6 0,-3 0 0 0,0 3-10 15,-2 2-11-15,0 1-20 0,1 1-29 0,1 2-44 16,-2 4-70-16,-1 3-145 0,5-3-335 0,1-5-792 16</inkml:trace>
  <inkml:trace contextRef="#ctx0" brushRef="#br0" timeOffset="180659.1443">22474 5916 956 0,'0'0'22'0,"0"0"30"0,0 0 7 0,0 0-16 16,0 0-30-16,0 0-37 0,0 0-23 0,0 0 3 16,0 0 12-16,0 0 17 0,0 0 19 15,0 0 11-15,43-54 11 0,-37 54 9 0,-4 0 4 16,0 0 7-16,2 0 14 0,-3 0 17 0,-1 0 11 15,0 0 6-15,0 0-6 0,0 0-23 0,0 0-18 16,0 1-23-16,0 3-2 0,0 0 6 0,1 4 7 16,1 2 2-16,-1 1-5 0,1 6-8 15,2 4-6-15,-3 2 2 0,1 4-2 0,-2 2 2 16,0 4 2-16,0 6 2 0,0 2-1 0,0 6 2 16,-4 1 1-16,-1 2-5 0,1 2-2 15,-4 4-1-15,1 1-4 0,2 0 2 0,-3 3-1 0,-1 0-2 16,1 0 2-16,3 1-6 15,-2-2 1-15,2 2 2 0,-1 2-3 0,4 0 5 16,1 2-2-16,0-1-2 0,1 1-3 0,0-1 1 0,0 1-1 16,0-1 1-16,0 1-2 0,1 2-1 15,1 0 0-15,-1-1 1 0,0 2-1 0,0-1 1 16,3-4-1-16,-4-1-1 0,0-1 4 0,1-3-1 16,-1 2 1-16,1-1 0 0,1-3-2 15,0 2 0-15,3-3-2 0,-2 1 3 0,4 0 4 16,-4-3-1-16,5-2 2 0,-5-3-3 0,4-2-2 15,-2-2-4-15,3-2 1 0,0 1 0 0,0-3-2 16,-3 0 5-16,3 0-1 0,0-2-3 16,-3 0 1-16,1-2-2 0,-3-2-1 0,3 1 0 0,-3-1 1 15,-1-1-1-15,5 0 1 0,-4-4-2 16,2-1-4-16,-1-3 4 0,3-1 2 0,-2-2 2 16,4 1 3-16,1-2-2 0,0-1-1 0,1-3-1 15,1 0-1-15,4-2 0 0,-3-2 1 16,6-2 1-16,-1 0 0 0,2-2 1 15,2-4 2-15,0-1-1 0,4-2 2 0,-1-2-4 0,4 0-1 16,1 0-1-16,2-2 3 0,1-4 0 16,5-3-2-16,2 2-2 0,0-2-3 0,2 1 2 0,5 0 3 15,-2 0-1-15,5 0 0 0,3 0-1 16,1 0-2-16,2-1 0 0,3 0 1 0,1 1-1 16,3 0 1-16,0 1 0 0,6-2-2 0,1 2 4 15,2 0-1-15,1 0 2 0,4-1 2 0,-3 1-3 16,4 2-2-16,-3 1-2 0,2-1 2 15,-2 2 0-15,4-1 2 0,-2-1 1 0,1 2-3 16,0-2 1-16,0 0 1 0,-1-1-1 16,0 1 4-16,-1-1-2 0,1 0-2 0,-3 1 1 0,0-1-1 15,1 0 2-15,-4 1 1 0,1-1-1 16,-4 0-4-16,0 1 2 0,-1 2-1 0,-2-1-1 16,4 2 6-16,0 1-1 0,-2 0 0 0,2-1-3 15,1 2 1-15,1-1 0 0,-1 1 0 16,-1 0 2-16,1-1-1 0,0 1 5 0,0-1-1 15,1 0-2-15,1-1 2 0,-1 1-8 0,-1-1 0 16,2-2 1-16,-2 1-2 0,-3-2 2 16,-2-1 3-16,0-1 1 0,-2 1-3 0,-3-1-3 15,-3 2 0-15,-1-1-1 0,-4 0 6 0,-2 2-1 16,-1-2-1-16,-3 1 1 0,-1 1-4 0,-2-1 2 16,0 0 4-16,-3 1-2 0,-3 0 0 0,-1 1-1 15,-1-1-1-15,0 2 0 0,-3-2 3 0,-1 2 0 16,-3-1-4-16,-5 0 0 0,1-1 0 15,-4 2-1-15,-4-1 7 0,0 0 1 0,-3 1 3 16,-2-1 4-16,-4 1 1 0,-3 0 5 0,0 0 13 16,-3-1 9-16,-1 0 0 0,0-2-1 15,0-2-13-15,0-1-10 0,-1-2-3 0,-3-2-3 16,0 0-1-16,-1-2-5 0,2-1-1 0,-5-1-5 16,5-2 2-16,-4-1 2 0,2-2-3 0,0-2 4 15,-4-3-4-15,3-3-1 0,0 2 2 16,-4-6-2-16,0-3-1 0,0-2 1 0,-1-2-2 15,-3-5 0-15,-1-2-2 0,-1-5 1 0,0-2-1 16,-4-2 4-16,1-5 0 0,-1 0 1 0,-1-3 5 16,-1-1-6-16,3-3 4 0,-2-3-7 0,0 0 1 15,2-4 5-15,0 0-8 0,3 0 9 0,-1-2 2 16,-1-1-1-16,5 3 3 0,-5 0-1 16,5 2-3-16,-5 2 2 0,3 4 3 15,-1 0-2-15,2 3 1 0,-2 2 8 0,2-1-5 0,-2 4-1 16,1-1-2-16,-2 1-9 0,2-1 4 15,-2 1 0-15,-1 1 2 0,1 0-4 0,-1-2 0 16,0 1 2-16,-1 0-2 0,1-1 3 0,0 0-1 16,3 2 2-16,-3-1-6 0,5 1 0 15,-1 1 6-15,1 3-4 0,2 1 11 0,0 3-1 16,0 2-3-16,2 2-2 0,-3 2-1 0,2 2-3 16,0 2 1-16,-1 1-3 0,1 1-2 0,-2-1 7 15,4 6 4-15,-1-2 5 0,-1 6-2 16,0 1-3-16,1 3-3 0,2 2-3 0,-2 4 0 15,3 0-1-15,-2 3 1 0,3 2-1 0,0 3-1 16,3 3 0-16,1 2-6 0,-3 1 3 16,3 4 0-16,1 0-4 0,0 1 1 0,0 0-8 0,0 0-3 15,0 0 0-15,0 0 1 0,0 0 5 0,0 0 3 16,0 0 2-16,0 0-3 0,0 0 1 16,0 0 0-16,-1 0 0 0,1 0 2 0,0 0-5 15,0 0 0-15,0 0 0 0,-2 1-3 16,2 2 8-16,-2 1 4 0,1 1 5 0,-5 3 3 0,1 1 0 15,-1 1 1-15,-2 2-2 0,-2 1 5 16,0-1-6-16,-4 2-1 0,0 0 1 0,-3 2-6 16,-3 1 3-16,-4-2-1 0,-3 3-2 0,-4-1 1 15,-2 2-5-15,-2 0 1 0,-1-1-2 16,-3 0 3-16,-3-2 0 0,-5 1 2 0,1 0 0 16,-6-2-4-16,-1 1 3 0,-4-1 1 0,-3 0 1 15,-4 2 1-15,-5 0 0 0,-3-1 0 0,-3 1-2 16,-2 0 3-16,-2 1 0 0,-2-2 2 15,1 1 2-15,-2-2-5 0,-2-1 3 0,1-1-3 16,-3 1 1-16,0 0 2 0,-2 1-1 0,-3-1-1 16,0 1-1-16,-1 1-3 0,-2 0 1 0,-2 1 1 15,-1 2 0-15,-3-1 4 0,-1 0-4 16,0 2 1-16,1 0-2 0,-1 0 2 0,0 0 0 0,2 1-2 16,1-2 2-16,0 0-4 0,3-1 2 15,3-1-1-15,3-1 2 0,4 0 3 0,-2-2-3 16,4 2 1-16,0-1-2 0,3 2 0 0,0-2 1 15,6 2 0-15,0-2 1 0,4 0-3 0,2-2 2 16,5 0 1-16,1 1 0 0,4-1 2 16,3-2-2-16,0 1-2 0,9-1 1 0,1 0-2 15,6-2 1-15,4-1 0 0,5-2 0 0,6 1-1 16,4-1 3-16,3-2 0 0,6-1-2 16,3 0 2-16,5-2-11 0,1 0-10 0,2 0-13 15,0 0-9-15,0 2 6 0,0 1 8 0,4 1 11 16,-2 2 7-16,5 0 4 0,0-1 1 15,-1 3 3-15,4 2 5 0,0-1-1 0,1 3 0 16,4-3 2-16,-2 4-5 0,2 0 5 0,0 0 0 16,2 1 0-16,-3 3 4 0,4 1-5 0,-4 1 0 15,5 2 0-15,-1 4 0 0,1 2 0 0,2 1 1 16,-2 4 0-16,1 3-2 0,-2 3 3 0,0 4 2 16,2 4-1-16,-4 4 6 0,-1 1-2 15,2 3-1-15,-4 3 0 0,2 1-4 0,-1 0 0 16,-3 1 1-16,-1 1-1 0,1 0-1 0,-3-2 4 15,-4 2-1-15,2-1 0 0,-4 0 1 0,-1 2-3 16,-1-4-1-16,0 1 0 0,0 0-1 16,-2 0 1-16,-1 1 2 0,-4 0-2 0,-1 0 2 15,3-1-1-15,-4 1 0 0,1-2 1 0,0 1-3 16,4-2-2-16,-4-2 0 0,6-5-1 16,-1-3 2-16,3-4-2 0,0-2 0 0,0-3 1 15,4-2-2-15,4-2 6 0,-1-1-1 0,0-1 0 16,3-3 0-16,1-2-6 0,0-2 1 0,4-2-1 15,-3-3 2-15,0-2 0 0,6-2 0 16,-5-3-3-16,6 0-1 0,-1-2 6 0,-3-2-2 16,4 1 0-16,0-2 1 0,1-1-5 0,1 1 3 15,0-2 1-15,5 1 1 0,-1-1-1 16,5-2 1-16,5 1 2 0,0-1-2 0,6-3 6 0,0 0-3 16,7-1-2-16,2 0 2 0,4-1-7 15,4-4 4-15,-1-1 0 0,7-1 0 0,1-2 3 16,3 1-2-16,1-2-1 0,3 2 0 0,1-1-2 15,0 1 0-15,1 1 0 0,3 0 1 16,-3 0-1-16,4 2 2 0,-2 0 0 0,1 0 0 16,0 1 0-16,0 0 2 0,2-1 1 0,-2 1-3 15,1 0 4-15,0 0-5 0,-3 0 2 0,-2 0 2 16,-1 0-5-16,-1 1 2 0,-3 0-1 0,0-1 1 16,-1 0 4-16,-1-1-1 0,1 1 2 15,-2 0-2-15,0 1-1 0,-4-2 0 0,1 2-3 16,-2 0 4-16,-1 1-3 0,2 0 0 0,-4 1 0 15,-1 1-4-15,-1 0 7 0,0 0-1 0,0 0 0 16,-1 0 2-16,-2 0-4 0,-1 0-2 16,-3 2 1-16,-1 0 1 0,-2 1-2 0,-2-1 3 15,-3 0-1-15,-2 1-1 0,-1-1 9 0,0-1-2 16,-3 1-2-16,-3 1 0 0,-1-2-9 0,-5 3 2 16,-2-2-1-16,0 1 4 0,-2-1 0 0,2 0 1 15,0 0 2-15,1-2-5 0,1 1 4 16,-1-1 0-16,-2 0 1 0,0 0 1 0,-1 0-2 15,-1 0 1-15,-1-3-1 0,-1 0 1 0,-3-2 2 16,3 2 0-16,-4-2 1 0,2 1 0 0,-2-1 0 16,2-1-3-16,-4 2 1 0,3-2 1 15,1 1-6-15,2-2 3 0,-3 0 0 0,2-1 0 16,-1-1 1-16,0 0-1 0,1-1-2 16,-3 0 0-16,2 1 8 0,-2-1-3 0,0 0 1 15,-1 0 3-15,2 0-9 0,-3 1 4 0,2-2 0 16,-3-1-1-16,1 1 5 0,1-2 1 0,-1 0-1 15,2 0 1-15,-3 0 5 0,1-2-6 0,-1-2 6 16,-3 1 1-16,1-3-7 0,2-2 4 16,-2-2-2-16,-1-4-2 0,1-2 5 0,-1-4-6 15,-1-3-3-15,1-5 0 0,2-2-1 0,-4-3-1 16,1-3 0-16,1-1 2 0,2-2-7 0,-3-2 5 16,0-2-3-16,-1-1-1 0,-1-2 1 15,0 0 4-15,-4-4 2 0,-1 1 1 0,0-4-3 16,0-2-8-16,-9-2 0 0,1 0 0 0,-5 0-1 15,-2-2 2-15,-1 2 0 0,-5 1 1 0,0-1 6 16,-2 1-1-16,-2 0 1 0,3 1 1 16,0-1-2-16,2 2 0 0,0 4 1 0,2 3 0 0,1 3 3 15,1 5-1-15,3 1-3 0,1 3-1 16,-1 1-3-16,3 4 0 0,1 1 3 0,0 2-1 16,1-1 3-16,1 0-2 0,-1 1-1 0,0-1 0 15,0 1-1-15,1 0 0 0,-1 0 0 16,-2 0 0-16,4-2 0 0,-2 3 3 0,1 0 1 15,0 1 1-15,0 1-2 0,0-1-1 0,2 4 1 16,1-1-8-16,-2 1 4 0,3 4-1 0,2-2 1 16,0 4 6-16,1 0-5 0,0 2-1 15,0-1 1-15,0 3 3 0,0 3-1 0,0 1 0 16,0 4 2-16,0 2-7 0,0 0 8 0,0 2-1 16,0 0 0-16,-3 4 5 0,0-2-5 15,-1 1-2-15,0 1 0 0,-1 0-1 0,0 2-2 16,-1 0 0-16,1-1 0 0,-1 2-7 0,-2 0 2 15,1 1-3-15,-2 0-3 0,-1 2 4 0,-2 0-3 16,-1-1 1-16,-1 3 0 0,-4 0-1 16,-2 0 4-16,-1 0 2 0,-5 4-1 0,-3 1-1 0,-3 0 5 15,-3 3 1-15,-6 2 0 0,-3-1 8 16,-4 4-8-16,-6 0 1 0,-6 2 2 0,-3 1-5 16,-6 1 4-16,-4 3 0 0,-7-1-1 15,-5 5 2-15,-8-2-1 0,-9 4 0 0,-5 2 0 16,-10 0 3-16,-9 1-8 0,-8 3-6 0,-13 4-11 15,-6 3-18-15,-9 3-19 0,-11 1-23 0,-4 4-32 16,-9 1-38-16,-5 5-59 0,-5 0-155 16,48-12-366-16,49-14-581 0</inkml:trace>
  <inkml:trace contextRef="#ctx0" brushRef="#br0" timeOffset="186551.3032">12810 2273 0 0,'0'0'0'0,"0"0"0"0,0 0 0 16,0 0 0-16,0 0 0 0,0 0 0 0,0 0 0 15,0 0 0-15,0 0 0 0,0 0 0 0,0 0 0 16,0 0 0-16,35-63 0 0,-33 60 197 0,1-1 59 15,-3-1 3-15,1 1-14 0,-1-2-20 16,0 0-34-16,0 0-26 0,0 1-26 0,0-1-17 16,0 0-13-16,0 0-18 0,-1 1-10 0,0-2-4 15,-3 2-8-15,1-1-6 0,1 2-5 16,-2-1-5-16,0 1-6 0,1 0-5 0,-2 1-4 16,1-1 0-16,2 2-2 0,-2 0-8 0,0 1-5 15,2-2-9-15,-4 3-9 0,3-2-1 0,-5 1-2 16,3-2-2-16,-1 2 2 0,0 0 1 15,-2 0-3-15,0 1 1 0,-1 0-2 0,-1 0 5 16,-1 0 2-16,0 1-2 0,-4 3 4 0,1 0-8 16,0 2-1-16,-1 0 0 0,2 1-1 0,-4 3 6 15,4 0-2-15,-4 3-2 0,4 1 1 16,-4 0 1-16,3 4 0 0,-3 1 5 0,4 1-4 16,-4 2 0-16,3 1 2 0,-3 1-6 15,2 2 6-15,-2 0 0 0,5-1-1 0,-3 0 1 16,2 2-3-16,2-1 2 0,3-3-1 0,1 3 5 15,2-2-4-15,1 0 0 0,2 0-1 0,0 1-3 16,2 0 4-16,0-1 1 0,0-1-3 0,3-1 1 16,1 0-1-16,2-1-1 0,0-3 2 0,3 0 3 15,2 0-3-15,0-4-2 0,4 0-1 0,0-2-6 16,3-2 7-16,1-1 4 0,2-4-1 16,1 2 3-16,3-4-6 0,0-2-2 0,5-1-4 15,1 0-5-15,0 0-10 0,1-3-10 0,1-2-13 16,-2 0-15-16,-1-2-10 0,0 0-11 15,-3 0-7-15,1-2-5 0,-4 2-15 0,1-1-20 16,-2 0-36-16,-5 1-50 0,-1 2-66 0,-1 0-103 16,-4 1-117-16,-1 3-28 0,-3 0 489 15,-3 1 37-15</inkml:trace>
  <inkml:trace contextRef="#ctx0" brushRef="#br0" timeOffset="187457.9626">13363 2358 0 0,'0'0'0'0,"0"0"0"16,0 0 0-16,0 0 0 0,0 0 39 15,0 0 170-15,0 0 1 0,0 0-6 0,0 0-27 16,0 0-25-16,0 0-21 0,0 0-12 0,0 0 4 15,0 0 7-15,-20-2 6 0,20 2-3 0,1 0-5 16,1 0-7-16,-1-1-14 0,0 1-14 16,-1 0-16-16,1 0-14 0,-1 0-11 0,0 0-13 15,1 0-12-15,1 0-10 0,1 0-2 0,1-3 1 16,2 1 0-16,0-3 2 0,5 3-5 16,1-3-5-16,2 0 0 0,0 0-3 0,4 0 0 15,1 0 0-15,-1 0-2 0,3-1 1 0,1 2-2 16,0-1-1-16,-1 0 3 0,3 0-4 0,0 0 2 15,-2 2-3-15,-1 0 1 0,0 1-3 0,-2-1 1 16,0 2 0-16,0 0-7 0,-5 1-4 16,4 0-12-16,-3 0-13 0,1 0-15 0,-5 0-18 15,2 0-22-15,-3 3-37 0,-2 1-54 0,1 0-63 16,-4 3-104-16,-2 1-128 0,-2 1-83 16,-1-1 213-16,0-2 349 0</inkml:trace>
  <inkml:trace contextRef="#ctx0" brushRef="#br0" timeOffset="187835.4481">13401 2630 134 0,'0'0'184'0,"0"0"-71"16,0 0 11-16,0 0-2 0,0 0-29 0,0 0 3 15,0 0-18-15,0 0-39 0,0 0-46 16,0 0-42-16,0 0-33 0,0 0 42 0,0 0 51 16,-21 2 56-16,28-1 50 0,-3 0-5 0,4 0-1 15,-2 1 4-15,2-1 11 0,0-1 0 0,1 0-3 16,1 0-12-16,0 0-14 0,2 0-14 16,2-1-12-16,1-3-11 0,1 1-15 0,0-1-8 0,4-1-6 15,0-2-6-15,4 0-2 0,0 1-2 16,-1-1-8-16,1-1 1 0,0 0-4 0,-2 3-2 15,-2-2-1-15,-2 1-2 0,-3 0 0 16,0 1-2-16,-3 2 0 0,-2 1 1 0,-4 1 3 16,-1-2-1-16,-2 2-2 0,0 1 0 15,0 0-6-15,-3 0-10 0,0-1-23 0,0 1-38 16,0 0-66-16,0 0-93 0,-3 0-85 0,2 0-138 0,-2 2-119 16,2 2 3-16,0-2 571 0</inkml:trace>
  <inkml:trace contextRef="#ctx0" brushRef="#br0" timeOffset="189667.4639">14822 2077 263 0,'0'0'73'15,"0"0"2"-15,0 0 42 0,0 0 43 0,0 0-6 16,0 0-9-16,0 0-23 0,0 0-27 16,0 0-5-16,0 0-5 0,0 0-19 0,0 0-25 0,0 0-31 15,0 0-25-15,2-71-12 0,-6 68 0 16,-4 3 3-16,-2-1 14 0,-1 1 12 0,-1 0 11 16,-4 0 10-16,1 0 10 0,-4 0 2 0,0 3 12 15,-3-1 9-15,0-1 7 0,-1 3 13 16,3-2 6-16,1 1-12 0,0 2-12 0,0 0-16 15,0 0-21-15,2 1-8 0,2 1-3 0,-2 0-7 16,3 1-1-16,-1 0-8 0,2 1-3 0,0 2-2 16,-1 0-6-16,1 2 4 0,2 1-1 15,1 1 4-15,0 1 5 0,1 0-1 0,3-1-1 16,-1 0-2-16,3 0 0 0,1-1-1 0,2 2 2 16,1-2-1-16,0 0 4 0,6 0 4 0,-2-1 5 15,5 1 5-15,-1-1 0 0,2 0 1 0,1 0-4 16,0 1-1-16,0-1-1 0,4 0 0 15,0 0-1-15,-1 1 2 0,2-2-1 0,0 4 2 16,0-3 1-16,1 1 1 0,-3 1-1 0,4-2 1 16,-5-2-1-16,3-1 0 0,-3 0-1 0,-2-1-1 15,-1 0-3-15,-1-2-3 0,-1 0 0 16,-5-1-2-16,-1-1-1 0,-1 1 5 0,-1 0 7 16,-1 0 14-16,-3 1 10 0,-7 1 6 0,-5 4 1 15,-3-2-7-15,-3 3-6 0,-1 2-7 0,-6-1-4 16,0 1-3-16,-1-1-3 0,0 1-1 15,-1-1-6-15,-1 0-7 0,1 1-8 0,1 1-17 16,0 0-25-16,2 0-37 0,3-1-70 0,-2 0-113 16,4-1-156-16,5-6-168 0,7-1-12 0</inkml:trace>
  <inkml:trace contextRef="#ctx0" brushRef="#br0" timeOffset="191546.8808">12078 3621 0 0,'0'0'185'0,"0"0"-81"0,0 0 14 15,0 0 14-15,0 0-36 0,0 0-28 0,0 0-31 16,0 0-39-16,0 0-20 0,0 0-26 15,0 0 21-15,0 0 32 0,0 0 42 0,0 0 52 16,7-7 12-16,2 7-4 0,1 0-9 0,1 0-4 16,3 0-2-16,-1 0 1 0,4 0-6 0,-2-2-9 15,3 1-9-15,0-1-7 0,3 0-8 0,2 0-5 16,5-2-7-16,-1-1-4 0,3 2-3 16,3-1-4-16,1-1-3 0,4 1-8 0,2-1-5 15,2 0-4-15,-1 2-3 0,5 0-1 0,1 0-3 16,3-1 1-16,3 0-2 0,3 0 0 0,2 1 2 15,2 0-1-15,2-2-1 0,2 2 2 0,0-2-3 16,4 2 0-16,0-1 0 0,0 2-1 16,3-2 3-16,0 1 3 0,3 0 0 0,0-1 1 15,-1-1 0-15,0 1-1 0,1-2 1 0,1 1-1 16,-2-2-2-16,1 0 1 0,1-2 2 16,-1 1-3-16,-2 0 3 0,1-1-3 0,-3 1 1 15,0 0-1-15,-2 1-1 0,-4-1 1 0,-1 1 2 16,0-1 3-16,-2 1 3 0,2-1 3 0,-6 1-1 15,2 0-2-15,-2 0-1 0,-4-1 1 16,-1 2-2-16,-1-2 0 0,-3 1 0 0,-4 2-3 16,1-1 1-16,-2 0-1 0,-4 0 2 0,-4-1 4 15,-2 1-1-15,0-1 0 0,-6 0 2 0,0 1 2 16,-4 0 8-16,-2 1 4 0,0-2 1 0,-1 1-1 16,-3 2-6-16,-4-1-4 0,1 0-4 0,-4 1-1 15,-2-1-2-15,0 0-3 0,0 2 2 16,-5-1 1-16,4 2 0 0,-5 0 3 0,0-1-1 15,-1 2-2-15,2 1 3 0,-3 0 0 0,1 0 2 16,-1-1 6-16,0 1 2 0,0 0 5 16,0 0 4-16,0 0 3 0,0-1 3 0,0 0 3 15,0-2-12-15,0-3-13 0,0-2-8 0,0 0-11 16,0-3 5-16,0 0 2 0,0-1-3 16,0-6-3-16,0-2-3 0,1-5 0 0,1-3 3 0,-1-4 0 15,0-3 2-15,3-1 0 0,-2-6-1 16,0-1-4-16,-1-4 1 0,3-1 4 0,-1-2-4 15,-1-1 4-15,-1-1-2 0,1-1-2 0,2 0 3 16,-1-1-2-16,0-1 1 0,3 2-1 16,-3 1 2-16,3 1-1 0,-3 2 0 0,2 1 4 15,-2-2-2-15,-1 2-1 0,3 0 0 0,-4 3-1 16,1 1-2-16,-1 0 9 0,-1 5-5 0,0-2-1 16,0 6 4-16,-1 0-4 0,-2 4 8 15,-2 1 5-15,1 2 0 0,-2 3 2 0,-2 3-3 0,2 2-3 16,-1 1 2-16,-2 3 3 0,0 1-7 15,2 1-4-15,-2 2-5 0,0 2-7 0,-2 0 2 16,1 2-1-16,-2 1-3 0,-1 0 3 16,2 1-2-16,-2 2-1 0,0-1 3 0,-5 1-1 15,1-1 3-15,-2 1 0 0,3-1-1 0,-3 1-5 16,-2 0 5-16,-1 2 4 0,-3-1-1 0,0 1 1 16,-3 1-3-16,-2 1-3 0,-1 0 2 15,-3 0 3-15,-3 0 2 0,-3 0-1 0,-1 0 0 16,-2 0-4-16,-5 0 5 0,0 0 0 15,-3 0 2-15,-2-1 5 0,2 0-6 0,-4 1 0 0,-2-2 1 16,-4 1-2-16,-1 0 3 0,-1 0 0 16,-5 0-1-16,-1 1 2 0,0 0-3 0,-2 0 2 15,-5 0 0-15,3 1 3 0,-4 1-2 0,2 1-4 16,1 0 1-16,-2-1-6 0,5 2 5 0,0-2 2 16,-1 3-1-16,3-2 6 0,1 3-6 15,1 0 0-15,-2-1-1 0,5 2 0 0,-3 1 1 0,3-1 0 16,0 1 0-16,1 1-6 0,2-1 5 15,2 1 0-15,2 0 2 0,1 1-1 0,1 0-2 16,-1 2 2-16,1 1 0 0,3-2 1 0,3 2 2 16,1 0-2-16,3-1-2 0,3 0-3 0,2-1 2 15,4 1 2-15,2-2 1 0,3 0 2 16,3 0-1-16,5-2-4 0,-1 2 2 16,6-2-3-16,-1-2 4 0,5 0 0 0,0 0-4 0,3-3 4 15,2 2-6-15,1-2 5 0,2 1 0 16,-2-2 1-16,2 1-3 0,1 0 1 0,-4 0 3 15,4-1 1-15,-2 0 1 0,-1 0-3 0,0 0-1 16,0 0-3-16,1 1 2 0,-2-1 3 16,0 0 0-16,3-1 1 0,0 1-1 0,3-2-1 15,2 0 1-15,0 0-7 0,1 0-1 0,0 0-7 16,0 1-10-16,0 0-1 0,0 1-6 0,-2 2 6 16,1 3 9-16,0 1 6 0,-3 2 8 15,2 4 0-15,-2 2 1 0,2 3-1 0,-3 1 2 0,1 3 2 16,-3 3-1-16,3 4 2 0,-4 2-1 0,2 2 0 15,0 5 4-15,-1 0-6 0,1 5 3 16,0 3-5-16,2 3 0 0,1 3 4 0,0 1-3 16,2 2 3-16,1 3-1 0,0 3 0 0,0 0 2 15,2 4-1-15,2 0 2 0,0 1-2 16,-2 2 6-16,1 2-3 0,-1 0-1 0,2-2 1 16,-2 0-6-16,2-2 4 0,1-3 0 0,1-4-1 15,2-4 3-15,0-4-3 0,3-4 1 0,0-1 1 16,2-6-3-16,-1-2 0 0,4-5-2 15,-1-5 1-15,1-3-4 0,0-3 0 0,4-4-7 16,0-4-14-16,1-2-19 0,5-5-38 0,3-4-55 16,7-4-97-16,-7-1-295 0,-8-3-1012 0</inkml:trace>
  <inkml:trace contextRef="#ctx0" brushRef="#br0" timeOffset="193386.2643">16720 2030 0 0,'0'0'0'0,"0"0"0"15,0 0 118-15,0 0 63 0,0 0-2 0,0 0-11 16,0 0-40-16,0 0-20 0,0 0-18 0,0 0-19 16,0 0-10-16,0 0-13 0,1-17-16 0,-1 18-23 15,0 2-4-15,-2 3 20 0,-3 2 34 0,0 5 37 16,-4 3 10-16,-2 5-14 0,-5 2-24 0,3 3-17 16,-5 3-13-16,5 0-6 0,-4 0-10 15,5-2-10-15,2 1-2 0,-1-2-7 16,2-1 4-16,1 0 3 0,4-1 0 0,-3-2-1 15,4 0-4-15,1-4 6 0,-3-1-2 0,4-5-1 16,0-4-6-16,1-2-12 0,0-5 0 0,0-1 17 16,0 0 30-16,0-1 27 0,1-5-2 0,2-5-18 15,2-1-29-15,2-6-21 0,-2-3-1 0,5-2 2 16,-1-3 4-16,2 1 1 0,1-3-3 16,3 1-3-16,-1-2-2 0,4-1-5 0,1-1 3 15,2 0-1-15,2 0-2 0,2 2 2 0,0 3-5 16,4 2 1-16,-1 1-3 0,-1 3 2 15,2 4 0-15,-1 2 1 0,-5 5 4 0,-2 1-2 16,-1 2 3-16,-1 1-4 0,-3 3-4 0,-2 2-3 16,-3 0-10-16,-3 0-10 0,-3 2-9 15,-2 4 0-15,-3 0 17 0,0 4 29 0,-1 3 27 0,-5 2 15 16,-3 2 2-16,2 0-10 0,-1 1-18 16,1-3-6-16,0 1-11 0,5-2-1 0,1 0 2 15,1-2 1-15,0 0 3 0,0 3 0 0,1-4 2 16,3 1 0-16,2 0 0 0,1 0 1 0,0-1 1 15,1 1 5-15,1 0-5 0,2 0 0 16,-2 1 0-16,1-1-12 0,-3 2 4 0,-3-1-4 16,-1-1-2-16,-3 0 17 0,0 1 7 0,-3 0 13 15,-7 0 6-15,-1 2-4 0,-4 1-5 0,-2 2-3 16,-4 1-2-16,-1 1-3 0,-3-1 4 16,0 0-2-16,-2 0-3 0,-2-2-3 0,4-2-9 15,-3 0-12-15,6-2-19 0,-2-1-20 0,3-4-30 16,4 1-25-16,0-2-43 0,6-4-61 0,0-1-95 15,3-2-127-15,5 0-60 0,-1 0 329 0</inkml:trace>
  <inkml:trace contextRef="#ctx0" brushRef="#br0" timeOffset="194468.7893">17636 1930 0 0,'0'0'5'15,"0"0"104"-15,0 0 25 0,0 0-14 0,0 0-30 16,0 0-18-16,0 0-25 0,0 0-4 16,0 0 1-16,0 0-2 0,0 0 7 0,0 0 6 15,0 0 14-15,0 0 27 0,-64-4 21 0,51 14 17 16,0 2 1-16,0 4-3 0,0 1-15 0,-3 3-18 16,3 0-26-16,-2 1-25 0,3 0-20 15,3-1-21-15,3 1 0 0,-1-3-3 0,4 1 0 16,-2 0 1-16,4-3 0 0,1-1 0 15,0-1-5-15,0-1-2 0,1-3-15 0,5 0-12 16,-2-2-16-16,6-2-11 0,-2 0-7 0,3-1-8 16,1-3-14-16,4-2-16 0,-1 0-5 0,4-1 4 15,0-5 12-15,0-1 25 0,0-1 24 0,-1-2 17 16,-1 2 21-16,0-2 9 0,-4 2 6 0,-3 2 8 16,-2 0 23-16,-5 4 36 0,0-1 43 0,-1 3 26 15,-2 0 8-15,0 0-20 0,0 0-35 16,0 0-33-16,-2 3-37 0,-2-1-14 0,0 4-24 15,-4 3 1-15,-4 4 12 0,-1 1 3 0,-1 4 14 16,2 0-3-16,1 0-2 0,1 1-5 16,2 2-3-16,4-2-1 0,-1 1-6 0,5-1-1 15,0-1-6-15,3 0-11 0,4-2-16 0,3-2-23 16,4 0-22-16,1-5-25 0,3 0-47 0,2-3-71 16,0-4-132-16,3-2-165 0,-6 0-3 15,-4-1 519-15</inkml:trace>
  <inkml:trace contextRef="#ctx0" brushRef="#br0" timeOffset="195062.4129">17032 1644 1457 0,'0'0'353'0,"0"0"-351"15,0 0-1-15,0 0-6 0,0 0-5 16,0 0 1-16,0 0-2 0,-118-80-3 0,105 76-7 16,-2 3-15-16,2 0-6 0,-5 1-1 0,1 0 10 15,-2 5 22-15,-6 3 23 0,2 1 15 16,-5 5 18-16,-3 2 12 0,-1 4 13 0,-6 3 19 15,3 4 6-15,-3 2 2 0,0 1-4 0,4 4-12 16,-1 2-13-16,1 6-12 0,2 5-13 16,2 3-14-16,-1 5-8 0,4 4-12 0,3 1-6 15,1 5 2-15,4-2-2 0,4 2-1 0,4 0 2 16,5 0-2-16,0-3-6 0,6-3 7 0,0 0-2 16,2-4 0-16,9-2 2 0,3-1-2 0,5-2 1 15,4-2 1-15,7-3 3 0,6 0-1 0,8-4-2 16,6-3 1-16,4-2-7 0,9-4 0 15,8-4-22-15,5-5-11 0,2-5 0 0,6-5-11 16,2-6 7-16,2-7-14 0,-1-4-10 16,3-9 3-16,-1-7 8 0,0-6 16 0,-5-3 10 15,-2-6 12-15,-1-2 7 0,-6-3 10 0,1-2 6 16,-5-5 1-16,-4-5 2 0,-1-4 3 0,-4-6 2 16,-4-6-4-16,-4-7-2 0,-6-4-5 15,-5-5-2-15,-9-1 6 0,-6-1 13 0,-10 0 16 0,-9 1 22 16,-9 4 16-16,-8 5 17 0,-14 4 8 15,-12 9-3-15,-14 8-14 0,-16 7-31 0,-14 9-26 16,-18 10-31-16,-17 12-15 0,-14 9-12 0,-18 10-24 16,-12 18-56-16,-15 12-84 0,-7 10-132 15,-1 4-133-15,1 3-144 0,46-11-47 0,44-12 349 0</inkml:trace>
  <inkml:trace contextRef="#ctx0" brushRef="#br0" timeOffset="202007.7787">13760 2296 0 0,'0'0'0'0,"0"0"0"0,0 0 0 15,0 0 0-15,0 0 0 0,0 0 0 16,0 0 0-16,0 0 0 0,0 0 0 0,0 0 0 15,0 0 0-15,0 0 0 0,20 0 0 0,-14-1 0 16,-2 1 0-16,0 0 0 0,-2 0 0 0,-2 0 0 16,0 0 0-16,1 0 0 0,-1 0 138 15,0 0 84-15,0 0 24 0,0 0-12 0,0 0-32 16,0 0-34-16,0 0-31 0,0 0-24 0,0 0-28 16,0 0-25-16,0 0-25 0,0 0-21 15,0 0-11-15,0 0-6 0,0 0-2 0,0 0 4 16,0 0 6-16,0 0 9 0,0 0 10 0,0 0 13 15,0 0 11-15,0 0 12 0,0 0 3 0,0 0-1 16,-1 0 4-16,1 1-1 0,0-1-5 0,-1 0 1 16,1 0-16-16,0 0-12 0,-1 2-9 0,1-2-12 15,0 0 1-15,0 0-1 0,0 0-1 16,0 0 2-16,0 0 2 0,0 0 1 0,0 0 2 16,0 0 3-16,0 0-4 0,0 0 0 0,0 0 1 15,-1 0 3-15,1 0 4 0,-2 0 2 0,1 0-14 16,-3 0-8-16,2 0-6 0,-5-2-5 15,4 0 13-15,-3-2 6 0,3 2 1 0,-2-1 0 16,0-1-2-16,3 1-4 0,-4 0 2 0,3 0-1 16,-1 0-2-16,-1 0-2 0,3 0-4 15,-5 0 0-15,4 1-2 0,-5 0 6 0,4 1-4 16,-3-2-2-16,-1 2-1 0,2 1-7 0,-2 0 5 16,0 0-2-16,-2 0 0 0,-1 0 0 0,1 1 0 15,0 2 1-15,-1-1 1 0,2 1 1 16,-1 0-1-16,0 0-1 0,4 0 0 0,0 0 0 15,-1 0 0-15,3-1 3 0,-4 1-1 0,5-2 2 16,-4 1-2-16,2 2-1 0,0 0 3 16,-5 0-1-16,2 2 1 0,0-1 0 0,-5 2 0 15,2 1-2-15,0 1 2 0,-2 0 1 0,-2-2 1 16,1 3 2-16,-1-1 0 0,0 1-2 0,0-2-1 16,0 2 1-16,5-3 0 0,-1-1-1 0,1 0 1 15,0 0-4-15,2 0 3 0,2 0 0 16,-2-1-1-16,0 3 2 0,0-2-2 0,1 1-2 15,-1 1 1-15,0-1 1 0,0 0 0 0,1 0 0 16,-2 1-1-16,2-1-3 0,-2 1 2 16,1 0 2-16,0-3 1 0,1 2 4 0,-1 0-2 0,0-1-1 15,2 1 1-15,0-4-3 0,4 1 2 16,-2-2-1-16,1 1 0 0,2-3-2 0,0 2 1 16,-2-1 0-16,2 0 2 0,-1 1 1 15,2-1-1-15,-1 0-3 0,1-1 2 0,0 0-2 0,0 1 2 16,0-1 2-16,0 0-2 0,0 0-2 15,0 0 2-15,0 0 0 0,0 0 0 0,0 0 0 16,0 0-9-16,0 0-4 0,0 0-8 0,0 0-3 16,0 0 3-16,0 0 0 0,0 0 0 15,0 0 1-15,1 0-3 0,-1 0 0 0,2 0 4 16,-2 0 2-16,0 0 10 0,0 0 5 0,1 2 2 16,-1 1 3-16,2-1-3 0,-2-1 1 15,0 0 0-15,1 1-1 0,-1 0 1 0,1-1-3 0,-1 2 1 16,0-1 2-16,2-1 0 0,1 2 1 0,1-1 0 15,-2 0-2-15,5 2 1 0,-2-1 0 16,3 1 0-16,1-1 2 0,1 1 0 0,1-2 1 16,-1 3 1-16,0-1-1 0,0-2 0 0,0 1 0 15,1-1-1-15,0 1-1 0,0-1 2 16,3 0 1-16,0-1 2 0,0-1 3 0,3 0-1 16,3 0-1-16,0 0-1 0,1 0-3 15,1 0-2-15,2 0 0 0,-1 0-4 0,0 0 0 0,4 0 2 16,-2 0 1-16,3-1 2 0,-3 0 2 15,2 1-2-15,0 0-2 0,-3 0 0 0,3-1-2 16,-4 1 3-16,1-2 0 0,1 1 0 0,-2 1-2 16,1-1-2-16,1 1 2 0,-4-1 2 0,4 0 0 15,0 0 2-15,-2-1-3 0,2 1 0 16,-2 0-2-16,-1 0 1 0,0-1 2 0,-3 1-2 16,1 1 1-16,-4 0 0 0,-2 0-1 0,-3 0 1 15,1 0-1-15,-3 0 1 0,-1 0-3 16,0 0-1-16,-4 0 1 0,0 0-1 0,-1 0 3 15,-1 1 0-15,-2-1 0 0,0 0 2 0,0 2 1 16,0-2 5-16,0 0 1 0,0 1 3 0,0-1 0 16,0 0-2-16,0 0 0 0,0 0-3 0,0 0 2 15,0 0-2-15,0 0-2 0,0 0 2 16,0 0-4-16,0 0 0 0,-1 0-1 0,1 0-3 16,-1 0-4-16,1 0-7 0,-1 0-12 15,1 0-21-15,0 0-25 0,0 0-36 0,0 0-43 16,0 0-7-16,-2 2-18 0,2 1-64 0,-3 3-120 0,2-2-181 15,-1 0-154-15</inkml:trace>
  <inkml:trace contextRef="#ctx0" brushRef="#br0" timeOffset="206640.8154">12680 3220 446 0,'0'0'132'16,"0"0"-100"-16,0 0 17 0,0 0 23 16,0 0-9-16,0 0-4 0,0 0-11 0,0 0-23 0,0 0-7 15,0 0 1-15,0 0-1 0,0 0 4 16,-53-42 6-16,53 42 13 0,0 0 13 0,0 0 17 16,0 0 16-16,0 0 17 0,1 0 19 0,-1 0 5 15,0 0-7-15,1 0-18 0,-1 0-26 0,0 2-16 16,0-1-13-16,0 2-10 0,1-1 21 15,1 3 9-15,2 3 5 0,-2 2 2 0,3 4-22 16,0 2-13-16,0 4-8 0,-1-1-6 0,2 5-5 16,0 0-5-16,3 1-3 0,-3 2-3 0,1 3 1 15,1 1-1-15,2 3-3 0,-1 0 0 16,0 2 1-16,-2-1-3 0,1 0 4 0,-1-2-2 16,1 1 0-16,-4-1-2 0,3-2-3 0,-4 1-2 15,0-2-4-15,1 0-4 0,-3-2-10 16,1-1-13-16,2-1-27 0,-1-1-31 0,-1 0-45 15,3-1-72-15,0-3-121 0,1 1-271 0,-2-8-212 16,0-2 442-16</inkml:trace>
  <inkml:trace contextRef="#ctx0" brushRef="#br0" timeOffset="207179.8816">12772 4418 1945 0,'0'0'-35'0,"0"0"1"0,0 0 8 15,0 0 17-15,0 0 11 0,0 0 6 16,0 0-1-16,0 0-6 0,0 0 2 0,0 0 6 16,0 0 10-16,0 0 15 0,0 0 13 15,3-54 14-15,-3 54-7 0,-3 0-9 0,1 0-12 16,-7 0-12-16,2 0 7 0,-3 0-4 0,-4 0 1 16,2 4 0-16,-6-1 5 0,3 2 6 0,-2 1 5 15,2-1 0-15,0 1-4 0,4 0-8 0,1-1-7 16,5-2-9-16,1-2-10 0,3 0-16 0,1 0-18 15,0 2-6-15,0 0-4 0,7 3 8 16,1 2 9-16,2 3 4 0,6 0-3 0,0 0-2 16,5 2-3-16,3 0-3 0,1 1 2 0,4 0 4 15,-1 1 5-15,2 1 5 0,-1 0 0 0,-4 1 2 16,-2 1-1-16,-5 0 0 0,-2 0 1 16,-6 0-2-16,1 2 4 0,-7-2 10 0,-3 2 16 15,-1 0 16-15,-3-1 12 0,-6 2 5 0,-3 0-2 16,-1-2 0-16,-7 1-1 0,-1-3-4 15,-3-2-2-15,-1-1-8 0,-3-4-14 0,0-2-17 16,1-1-28-16,-3-4-37 0,1 0-43 0,0-3-41 16,1 0-67-16,-1-6-118 0,2-4-180 15,8 0-167-15,7 5 326 0</inkml:trace>
  <inkml:trace contextRef="#ctx0" brushRef="#br0" timeOffset="208063.6376">13355 4025 1589 0,'0'0'144'15,"0"0"-23"-15,0 0 5 0,0 0-25 16,0 0-33-16,0 0-17 0,0 0-29 15,0 0-25-15,0 0-20 0,0 0-15 0,0 0-10 0,0 0-12 16,0 0 4-16,0 0 26 0,-12-27 28 16,16 35 32-16,-1 6 23 0,5 3 7 0,-5 5-6 15,3 3-2-15,-4 4-1 0,0 3-5 0,0 3 2 16,-2 4-4-16,0 2-3 0,0 2-7 16,-2 2-3-16,1-2-6 0,0 2-5 0,1-1-1 0,0 0-7 15,0 1-3-15,2 0-3 0,4-2-6 16,-3-1 4-16,5 0-1 0,-4-3 3 0,3-2-2 15,-2-4-3-15,0-1-5 0,1-1-10 0,-1-3-10 16,0-2-23-16,0-4-25 0,-1 0-25 16,1-3-33-16,1-3-39 0,-1-3-59 0,0-4-90 15,1-2-95-15,2-5-90 0,-1-2-3 0,-2-1 416 16,0-2 90-16</inkml:trace>
  <inkml:trace contextRef="#ctx0" brushRef="#br0" timeOffset="208476.8906">13674 4539 0 0,'0'0'0'16,"0"0"0"-16,0 0 166 0,0 0 142 15,0 0-70-15,0 0-74 0,0 0-42 0,0 0-15 16,0 0 7-16,0 0 7 0,0 0 4 0,0 0-8 16,0 0-19-16,0 0-11 0,112 93-18 15,-108-56-14-15,-1 0-13 0,-1-2-18 0,-1-3-9 16,-1-3-7-16,0-4 4 0,1-2-4 0,0-3 3 15,-1-3-4-15,2-2-1 0,-2-6 1 0,0-2-4 16,1-2 11-16,-1-4 21 0,2-1 26 16,-2 0 30-16,0-1 14 0,0-4-24 0,0-4-35 15,0-5-34-15,-5-7-30 0,2-6-4 0,-2-8 2 16,0-5-4-16,-4-6 5 0,5-5-25 0,-3-1 10 16,0 0 8-16,4 0 5 0,1 9 29 0,2 4-1 15,0 7 5-15,2 7-9 0,5 7-12 16,-1 6-15-16,5 5-13 0,4 1 20 0,2 0 8 15,3 3 7-15,3 2 5 0,-2 1-21 0,-4 2-4 16,0 7 3-16,-3 2 9 0,0 3 9 16,-5 4 8-16,-5 0 5 0,-1 4-3 0,-3 1 4 15,-4 0-9-15,-5 2 1 0,-4 2 2 0,-6 1-16 16,-2-1-8-16,-5 2-21 0,1-2-20 0,-3-5-13 16,5-1-10-16,-2-5-36 0,2-2-101 0,2-5-207 15,8-3-197-15,3-3 105 0</inkml:trace>
  <inkml:trace contextRef="#ctx0" brushRef="#br0" timeOffset="209525.9066">12201 4295 0 0,'0'0'0'16,"0"0"0"-16,0 0 33 0,0 0 126 0,0 0 20 15,-132-47-9-15,116 40-32 0,3 2-22 16,3 1 8-16,3 1 11 0,1 1 2 0,3-1-1 16,2 1-23-16,1 1-26 0,0 1-35 0,0-2-46 15,0 2-32-15,4-1-19 0,-1-1 9 16,6-1 18-16,4-2 25 0,4-1 18 0,5-2-1 15,6-1-1-15,3 0-6 0,5-1-1 0,5-1-3 16,3-1-4-16,4 3 4 0,4-2-4 0,3 1-1 16,5 0 0-16,5 1-3 0,3 1 2 15,6-1-2-15,2-1 1 0,5 2-1 0,1-1-1 16,1-1 1-16,5 2-2 0,0 0 4 0,-2-2-2 16,2 2-1-16,-3 1 1 0,1-1-2 0,-1-1-1 15,-4 0 1-15,-6 0-2 0,-1 1-3 0,-3 2-2 16,-4 2 2-16,-4 0 5 0,-2 3 6 15,-3 0 2-15,-7 0 1 0,-1 1 4 0,-6 0 4 16,-6 0 8-16,-5 0 7 0,-5 0 2 0,-7 0 0 16,-1 0-2-16,-5 1-8 0,-5 0-4 0,-3 1-2 15,-1 0-4-15,-4-1 3 0,-1-1 2 16,-1 2 5-16,0-1 6 0,0-1 1 0,0 0-3 16,0 1-8-16,0-1-6 0,0 2-7 0,0-2-7 15,0 1-5-15,0 3-6 0,-1 1 11 16,1 2 7-16,-2 3 3 0,-1 3 5 0,0 1-9 15,1 1-5-15,-1 4 1 0,-2 1-4 0,3 1 2 16,-1 3-3-16,-3 2 0 0,3 2 1 0,-1 2 1 16,0 5-1-16,3 2 1 0,-1 4 3 15,1 1 5-15,1 3 5 0,0 1 3 0,0 3-1 16,1-1 0-16,2 0-5 0,-1-1-1 0,3-1 2 0,-2-1 0 16,-2-4-1-16,3-1 3 0,-2-5-4 15,-2-3 0-15,0-1 2 0,0-4-1 0,-7-2 2 16,1 2 1-16,-1-1-4 0,-5 0-9 15,-3-2-19-15,-4 1-26 0,-3 0-58 0,-7 3-115 16,7-8-346-16,4-6-906 0</inkml:trace>
  <inkml:trace contextRef="#ctx0" brushRef="#br0" timeOffset="218492.5583">14690 1807 210 0,'0'0'17'0,"0"0"41"16,0 0 39-16,0 0 20 0,0 0-29 0,0 0-25 0,0 0-37 16,0 0-36-16,0 0-9 0,0 0-7 15,0 0 1-15,0 0 11 0,-4-34 18 0,4 34 18 16,0 0 23-16,0 0 33 0,0 0 33 0,0 0 32 16,0 0 26-16,-2 0 0 0,2 0-8 15,0 0-19-15,-2 0-24 0,1 0-29 0,0 0-25 0,-2 0-23 16,-4 0-17-16,3 0-7 0,-3 0-9 15,-2 0-2-15,-1 2-2 0,0 0-4 0,-1 1 6 16,-3 0-8-16,-2 2 2 0,1 1 3 0,-1 0-1 16,-3 0 3-16,4 0-2 0,-4-1-1 15,0 1 0-15,4 1 3 0,-2 0 5 0,0 0 1 16,3 0 5-16,-3 0 4 0,3 0 5 0,-1 2 2 16,2-1-2-16,2-1-1 0,0 2-8 0,1 0-6 15,0 1-6-15,1 3-4 0,-1 3 0 16,0 2 3-16,-1 3 5 0,-1 1-1 0,0 2-4 15,-1 1 0-15,0 0-5 0,2-1 2 0,-3 1 1 16,2-2 0-16,1 1 1 0,0-2 3 16,1 2 2-16,1-2 3 0,1 0 7 0,1 0-2 15,-1 1 5-15,3-1 1 0,1 2-1 0,1 0 0 16,2 0-4-16,0 2-4 0,1 1-1 16,0-1-1-16,0 2-1 0,4-1 2 0,1 1 0 15,1-1-2-15,2 4-4 0,1-4-2 0,1 1-1 16,0-1-1-16,-1 0 3 0,0-2 0 0,1 0 0 15,-3 0-1-15,3-2 0 0,-1 0 2 0,-2-3-2 16,-2 2 1-16,3-4-2 0,0 1-1 0,-3 2 1 16,2-1-1-16,1 0 3 0,1 0 0 0,-4-1 1 15,3-1-1-15,2 0-1 0,1-1 0 16,-1 0 0-16,1-1 3 0,5 1-1 0,-3-4 0 16,0 2 0-16,2-4-1 0,-2 0 2 0,0 1 3 15,3-2-1-15,-3-1 3 0,1-1-1 16,0-1-1-16,-2-2 0 0,2-1-1 0,-1-1 1 15,-1-1 0-15,-1-1-1 0,1 0-1 0,4-1 2 16,-3 0 0-16,0 0 1 0,4-2 0 0,0-3-3 16,-2-3 2-16,4 0 0 0,2-3 0 15,-1-2 1-15,1-1-1 0,1-1 0 0,-2 2-3 16,4-3 1-16,-2-1 1 0,1-1-1 0,-3-1 3 16,1 1-3-16,0-2-3 0,0 0 1 15,2 0-5-15,0-2 4 0,-2 0-2 0,1-3 1 16,-1 1 1-16,0-1 0 0,-1-2 1 0,0-2 3 15,1 0 2-15,-4 0-3 0,-2-3 0 16,-1 2 0-16,-3-1 1 0,0-2 3 0,-2 3 1 0,-4-3 1 16,2 1 1-16,-3 0-3 0,1-2-1 0,-4 0-1 15,0 0 1-15,-1 1-1 0,0 0-1 16,0 4 2-16,-1-1-3 0,-5 1 0 0,3 0-3 16,-1 1-2-16,-1 3 2 0,1 1 0 0,-2 3 1 15,3 1 1-15,-2 1-1 0,2 1-2 0,0-1 1 16,0 2-9-16,-1 0 5 0,2-1 1 15,-4 0-2-15,2 1 3 0,-3-1-2 0,-3 2 0 16,0 0 6-16,-1 0 0 0,-3 1 1 0,-2 2-1 16,0-1-3-16,-2 2 7 0,0 1-6 15,-1-1 2-15,0 3 1 0,2-2-5 0,-3 0 6 16,2 2-2-16,-2-1 1 0,1 1 0 0,0 2-3 16,0-3-1-16,4 2-2 0,-4 1-5 0,0-1 2 15,-1 1 2-15,0 0-1 0,0 0 1 16,-2 2-3-16,0 0-4 0,0 2 5 0,-4 0-1 15,3 2 1-15,-3 0 1 0,3 1-4 0,3 0 3 16,-2 0-3-16,1 0 4 0,2 2 0 16,-1 2 0-16,1-1 0 0,5 2-4 0,-4-1 1 0,5 1-2 15,-4 2-1-15,3 0 1 0,-3 3-5 0,0 0 2 16,1 2-1-16,-1 3 1 0,-1 0 5 16,3 1-5-16,-3 2 6 0,1 1-1 0,2-1 0 15,-2 3 6-15,2-1-4 0,-3 0 2 0,3 2-4 16,-1 0 3-16,-1 1 0 0,2 0 2 15,-2 0 0-15,3-1 0 0,-2 0-5 0,3 1-2 16,1 1 1-16,-2 3-1 0,3-1 4 0,1 0 2 16,1 2 0-16,0 0 0 0,2 0 0 0,-2 1-2 15,0 1 3-15,-1 1-4 0,3 1 5 16,2 1-4-16,-1 0 1 0,3 0-1 0,-4 0-4 16,5 0 7-16,1 0 1 0,1-1 0 0,0 1 1 15,0-1-2-15,0 1-1 0,0 1 0 16,0-1 2-16,3-1-2 0,2-3 2 0,-1 1 2 15,2-2-3-15,-2 0 3 0,3-3-3 0,-3-1 0 16,5-3 4-16,0 1-5 0,-1-3 1 0,-1 0-3 16,2 0-2-16,1-3 3 0,4 1-1 15,0-3 3-15,-2 2-1 0,6-2 1 0,-3 1 0 0,2 0 0 16,2-2 6-16,-2 0-8 0,1-2 2 16,-1 0 1-16,2 0-4 0,1-2 4 0,-1 0-1 15,1 1 2-15,-1-3-2 0,2-1 1 0,-1 0-4 16,0-1-3-16,1 0 5 0,0-1-5 0,-1 1 2 15,2-3 5-15,-1 1-3 0,1-2 6 16,4-1-1-16,-2 0 1 0,3 0-2 16,-2-2 1-16,3-3 1 0,2-1-2 0,-2-1 5 0,-3-2-7 15,4 1 2-15,-2-3-1 0,-2 0-8 16,2-2 9-16,-2-1-3 0,3-1 2 0,-2 0 1 16,-1-1-2-16,3 1 0 0,-3-1 0 0,2 1 2 15,-1 0-2-15,0-1 0 0,1 1 0 0,-2-1-4 16,3-3 5-16,-5 3 0 0,3-1 0 15,-5-2 3-15,0-1-1 0,-2-1 2 0,-1-3-1 16,-2 0 1-16,1-3-1 0,-3 0 0 0,1-3 2 16,-1-1 0-16,-4-1 0 0,0-1 0 0,1-1-3 15,-2-1 5-15,-2 1-5 0,-2-3 0 0,2 0 1 16,-4-1-1-16,-2 1 2 0,-1 1 0 16,0 2 1-16,0-1-7 0,-2 3 7 0,-5 1-3 15,0 1 0-15,-1 0 7 0,-1 2-7 0,-1-3 1 16,0 3 1-16,0-1-2 0,-1 0-1 15,1 0 1-15,1 3 0 0,-2-2-4 0,2 1 4 0,0-1-5 16,0 1 0-16,-2-1 1 0,2 2-4 16,-2 0 4-16,-1 2 1 0,1 2-2 0,-3 0 5 15,-2 3-6-15,-2-2 3 0,3 5 0 0,-5-1-1 16,0 0 4-16,1 2-5 0,-1 1 4 16,2 0-5-16,3 1 1 0,-2 3 3 0,3-2-2 15,0 5 2-15,1-1-4 0,2 1 0 0,0 2-1 16,-1-1 3-16,-2 0 0 0,2-1-3 0,1 1 6 15,-3-1-8-15,-1 2 2 0,2 0-1 16,-6 1-4-16,0 0 2 0,0 2-2 0,-2 0 1 16,-2 0-1-16,0 1 3 0,-4 1 2 0,-3 0-3 15,3-2 7-15,0 1-3 0,-1 1 4 0,5 0 4 16,2-1-8-16,0 1 4 0,-1 0-8 0,2 0 3 16,1 2-2-16,-3 1 0 0,2 2 0 15,-1 0-1-15,-1 1 3 0,0 1-3 0,2 2-1 16,-1 3 1-16,2 0-5 0,-1 2 7 0,0 0-2 15,2 5-2-15,-4-1 3 0,3 3-1 16,1-2 4-16,-2 2-2 0,1-1 5 0,1 2-3 16,2 1-2-16,1 0 3 0,-1 0-5 0,2 2 5 15,0 1 0-15,0 0 0 0,3 0 2 16,-1 2-5-16,2-2 3 0,0 2-1 0,-1 0-4 16,1-1 1-16,1 1-1 0,0 4 1 0,4-3-1 15,-2 0 6-15,-1 2-1 0,4-3-1 0,-4 4 6 16,5-3-6-16,-3 4 2 0,4 0-1 0,1 1-2 15,1-1 1-15,0 1 0 0,0 1 0 16,1-2 1-16,2 2 0 0,4-3 0 0,2-1 0 16,-2 0 5-16,3-3-7 0,1 1 2 0,2-2 1 15,-2 0-7-15,5-1 8 0,-2-1-2 0,2 0 0 16,0-3 3-16,4 1-5 0,2-1-3 0,4-4-16 16,3-1-22-16,2-2-33 0,4-3-46 15,4-5-60-15,1-1-111 0,1-3-114 0,0-3-181 16,-9 0-176-16,-12 0 276 0</inkml:trace>
  <inkml:trace contextRef="#ctx0" brushRef="#br0" timeOffset="221094.8491">14852 3095 0 0,'0'0'0'0,"0"0"0"16,0 0 0-16,0 0 0 0,0 0 114 15,0 0 16-15,0 0-15 0,0 0-22 0,0 0 0 16,0 0-7-16,0 0-13 0,0 0-10 0,0 0-2 16,0 0 3-16,-13-13 12 0,13 13 10 0,0 0 4 15,0 0 4-15,0 0-8 0,0 0-11 16,0 0-13-16,0 0-9 0,0 0-10 0,0-1-8 16,1 1-9-16,-1 0-8 0,1-1 1 0,0 1 6 15,2-2 4-15,3 2 7 0,-2-3-2 0,4 2-5 16,0-2 1-16,1 1-1 0,2-1 1 0,0-1 0 15,1 0-1-15,4 1-2 0,-2-1-6 0,4 1-5 16,0-1-2-16,2-1-4 0,3 1-2 16,0 1 0-16,5-3-2 0,1 1-4 0,1 2 1 15,1-2-1-15,1 2 0 0,0 0 0 0,-1 1 0 16,6 0-1-16,-3-1 1 0,5 2 0 16,-1 1-1-16,-1 0 2 0,4 0 1 0,-1 0 0 15,5 0-1-15,-3 1-3 0,1 3 1 0,4 1 0 16,-3-1 1-16,5 2-1 0,-1 1-1 15,-1 0 0-15,3 3-1 0,-2 0 1 0,1 1 4 16,-3 3-1-16,3-1 4 0,-1 6 5 0,-2 1 3 16,2 0 2-16,1 4 0 0,0 2-3 15,-3-1-2-15,4 3-2 0,0-1-2 0,2 1-1 16,-2-1 1-16,-1 4-1 0,1-2-1 0,-3 4 1 16,1 2 2-16,1 2 4 0,-2 2 4 0,-2 4 4 15,-2-2 2-15,3 3-3 0,-2 1 2 0,-1 1-6 16,3 2 1-16,-3 1 1 0,4 1-3 15,-3 2 4-15,5 1-7 0,-3 0-1 0,2 0 0 16,0 1-2-16,1 0 2 0,-1 2-2 0,3 1-2 16,-1 1-4-16,0 2 2 0,0 1-3 0,0 2 3 15,0 0 1-15,0 1 0 0,-2 1-1 16,0 0 2-16,0 1-3 0,-4 2 2 0,1 1 1 0,-2 1 1 16,-1 0 3-16,-3 4 0 0,2 1 3 15,-4 2-2-15,-3 3-1 0,-2 0 4 16,-1 1-2-16,-1 1 4 0,-2 3 1 0,-1-1-3 0,-1 3 0 15,-5-1 1-15,1 2-2 0,1 1 0 16,-3 2 0-16,-3-1 0 0,2 3 1 0,-4 0 4 16,1 0-4-16,0 1-1 0,-2 0 0 0,-2 1-5 15,0 0 2-15,-1-1 3 0,-3 1-1 0,3-2 6 16,0 1 1-16,0 1 2 0,1-1-1 16,1 1-3-16,-1 2 0 0,3 1-1 0,-1-2-2 15,3 2-2-15,0-1-3 0,2 1-4 0,1-1 2 16,2 1-3-16,1-1 2 0,1 0 2 0,2 0-3 15,-1-2 2-15,-1-1-2 0,0-1-3 16,0-1 0-16,1-3-4 0,-3 1 2 0,1-3-2 16,-2-2 3-16,-2 1 0 0,0-1 1 0,-2 0 1 15,-2 1-4-15,-5-3 0 0,1 1 0 0,-1-2 3 16,-5 2 2-16,0 1-2 0,-2 0 1 16,-1-2-3-16,-2-1 0 0,0 3 1 0,0 1 1 15,-5-1 1-15,-3 1-2 0,-1 1-2 0,-2 0 5 16,-2 0-3-16,-4 0 4 0,-1-2 4 0,-5-1-9 15,0-1 2-15,-1 0-4 0,-3-3 2 16,-3 2 2-16,-2-5-1 0,-2 0-1 0,-1-2-2 16,-6-1 1-16,2-2-2 0,-2 1 4 15,-1-4 0-15,-2-1-3 0,-3-1 1 0,0-2-3 0,-4 0 1 16,1-2 0-16,-3-1 2 0,0-2-1 0,0 1-2 16,-1-3 5-16,-3 1-3 0,2-4 2 15,-3-1 1-15,0-2-2 0,-2-3 0 0,2 2-2 16,-1-5 2-16,0-1-5 0,-1-1 7 0,2-2-1 15,0-1-2-15,-1-2 10 0,0 0-9 0,0-3 1 16,2 0 2-16,0-1-4 0,2-1 5 16,-2-3-5-16,3 0 2 0,-4-2-4 0,3-2 3 15,-2 1 3-15,4-2-3 0,-4 0 8 16,3-1-5-16,0-1-1 0,-1-1 1 0,1 0-4 16,1 0 5-16,2-4 0 0,2 0 3 0,0-1 2 15,1-1-2-15,3 0 3 0,1-2-2 0,-1 2 0 16,5-3-1-16,3 1-2 0,2-1 1 15,3-2-4-15,1-1 0 0,3-2-2 0,3-1 1 16,1-1-1-16,5-1 1 0,3 0 0 0,1-1-2 0,2-2 0 16,3-1-3-16,-1 0-7 0,4 0-9 15,3-2-20-15,2 2-17 0,-2-2-23 0,3 0-29 16,1 0-26-16,0-4-59 0,0-1-77 0,0-6-140 16,5-3-184-16,-2 2-200 0,-1 2 164 15</inkml:trace>
  <inkml:trace contextRef="#ctx0" brushRef="#br0" timeOffset="221480.8868">16759 13124 2265 0,'0'0'91'0,"0"0"-46"0,0 0-21 0,0 0-14 15,0 0-6-15,0 0 0 0,0 0-5 0,0 0 9 16,0 0 3-16,0 0 8 0,0 0 3 16,0 0-3-16,-137 88 2 0,113-65-1 0,-6 6 4 15,-1 0 8-15,-7 5 7 0,3 3 9 16,-4 2 1-16,1 4 0 0,-3 5-8 0,1 3-13 0,0 4-6 16,0 0-9-16,4 0-2 0,-3-3 2 15,3-3 3-15,5-4 3 0,5-3 1 0,2-3 0 16,3-5-6-16,6 0-1 0,3-5-5 15,4 0-2-15,2-5 1 0,6 1-3 0,0-3 1 0,9 1-1 16,3-4-2-16,8 0 1 0,6-3-2 16,3-2-1-16,5-3-1 0,5-2-5 0,3-4-4 15,6-4-8-15,-1-1-13 0,3-5-17 0,4-4-19 16,-2-3-18-16,-1-1-27 0,0-1-40 0,-7 0-78 16,-2 3-119-16,-4 3-194 0,-11 2-231 15,-13 2 127-15</inkml:trace>
  <inkml:trace contextRef="#ctx0" brushRef="#br0" timeOffset="222078.4715">13485 13675 0 0,'0'0'0'0,"0"0"0"0,0 0 0 16</inkml:trace>
  <inkml:trace contextRef="#ctx0" brushRef="#br0" timeOffset="223833.6372">11210 12801 2103 0,'0'0'-61'0,"0"0"-92"0,0 0-69 0,0 0-20 16,0 0 51-16,0 0 102 0,0 0 81 0,0 0 32 16,0 0 10-16,37 134 14 0,-24-92 12 15,-1 5 9-15,-1 6 6 0,2 7 11 0,-3 4-10 0,-3 6-8 16,3 3-4-16,-4 5-12 0,0 2 0 15,3 5 6-15,-1-1-1 0,-1 2 1 0,1 4 4 16,0 3-2-16,1 5 3 0,-4 5 4 16,1 2 0-16,-2 1-8 0,0-1-7 0,0 1-6 15,-2-3-10-15,2 2-1 0,-1 1-1 0,0 1 14 16,1 0-6-16,-1-2-4 0,0-4-13 0,2-3-21 16,-1-2 3-16,1-3-5 0,1 2 4 0,-1 1 0 15,-1-2-3-15,-2 2 7 0,-1-4-4 16,-1 0 1-16,0-1 1 0,-1 0-7 0,-3-3 3 15,-1 0-3-15,0-5-1 0,-2-4-1 0,2-3 3 16,-1-6 0-16,1-5-3 0,0-3 5 0,2-6-6 16,1-3 3-16,0 0 1 0,2-5-8 15,0 0 5-15,0-2-5 0,3-1 5 0,1-2 1 0,1-1-3 16,0-2 0-16,5-2-6 0,-2-2 1 16,1-4 0-16,1-1 4 0,2-2 4 15,0-1-5-15,4-1 2 0,-1 0-2 0,5-3-1 16,0-2 5-16,3-1 2 0,5-2 2 0,-3-4-5 15,1-2 0-15,-4-5 9 0,4-3 8 0,3 0 8 16,5-2-4-16,18-1-4 0,19-2 0 16,15-8-16-16,11-4 6 0,-4-4-7 0,-4-2-6 15,0 0 11-15,0-2-5 0,2-1 4 0,5 2 0 16,1-3 5-16,2-1-3 0,3 2 3 0,3-1-3 16,2 0-2-16,0 1 6 0,2 3-5 0,4 1 3 15,2 1-5-15,0 2-2 0,4 0 3 0,-4 3-1 16,6 4 7-16,-1 0-3 0,1 3-2 15,0 2-2-15,-4 1-1 0,3 1 4 0,-7 0-3 16,2 1 5-16,-6 4-4 0,0 0-7 0,-7 0 4 16,-3-1 0-16,-6-3 4 0,-8-1 6 15,1 0-5-15,-8 0-3 0,-1-3-3 0,-6-1-3 16,-7-2 3-16,-3-1 5 0,-5-1-1 0,-4 1 0 16,-3-2 1-16,-6-4 1 0,-3-4 3 0,-6-1 6 15,-3 0-3-15,-3-3-7 0,-7-1-1 0,-2-1-1 16,-8-4 0-16,-3-3 4 0,-6-6-1 0,-2-6-7 15,-1-8 1-15,-9-6-6 0,-3-6-2 16,-6-8 2-16,-2-2 2 0,-6-5 0 0,2-6 0 16,-5-4 8-16,-5-6-2 0,1-2 5 0,-3 0 6 15,2-2-7-15,-3-2 4 0,3-3-5 16,-1-4 4-16,-2-1-1 0,4-3 3 0,0-1 0 16,-1 0-5-16,4 2 10 0,2 5-7 0,4 1 4 15,-3 4 5-15,5 3-10 0,1 0 7 0,-2 1-4 16,8 0-3-16,-1-1 1 0,5-3-5 0,1 0-1 15,2 0-1-15,1-1 0 0,5 0-1 16,-2-2 0-16,5 1 2 0,0 1-1 0,4 1 0 16,0-2-1-16,4 2-3 0,-1 3 3 0,-1 2 1 15,4 4 4-15,-2 3 2 0,-1 4-5 16,-2 5 1-16,3 5 1 0,-4 5 5 0,2 3 6 16,-4 5 2-16,-1 3-1 0,0 4-9 0,-1 1 0 15,0 0-4-15,0 3 1 0,0 1 6 16,-2 0-7-16,0 3 0 0,-3 2-2 0,2 0 0 15,1-3 0-15,-4 2 0 0,4-2 0 0,1 1-5 16,0 1 4-16,-1 0 1 0,-2 2 2 0,1 1 7 16,0 0-7-16,-3 2 0 0,1 0-8 0,-3 0-1 15,0 3 4-15,-2 3 1 0,-2 4 7 0,0 3 3 16,-5 5 3-16,3 2 2 0,-4 4 0 16,-2-1-2-16,-2 4-4 0,-4 0-1 0,0 2-6 15,-3 2-3-15,-3 2-1 0,-4 2 1 0,2 1 0 16,-5 3-1-16,-3 0 1 0,-5 1-1 0,-4 5 0 15,0 4 4-15,-9-1-2 0,-2 6 1 16,-7-1 0-16,-3 4-2 0,-4 1 2 0,-8 2 0 16,-5 3 1-16,-8 4 0 0,-6 3 0 0,-2 1 0 15,-9 5-2-15,-2 1 5 0,-5 1-1 0,1 0 2 16,1 1 0-16,0-3-4 0,-2 1 5 16,2 2-1-16,-3 0 0 0,0 2 4 0,-2 2-9 15,-2 1 2-15,-2 0-1 0,1-1 1 0,-1-2 0 16,-4 1 0-16,2-1-1 0,1 1-9 15,0 0 8-15,0-2-2 0,2 1 3 0,1-4 5 16,5-1-6-16,5-1 0 0,6-2 0 0,7-4-1 16,7 0-1-16,6-2-5 0,5 0-11 0,8-2-19 15,4 2-15-15,6-2-22 0,6-2-25 16,8-1-35-16,5-2-71 0,7 0-138 0,9-3-241 16,11-4-351-16,6-4 202 0</inkml:trace>
  <inkml:trace contextRef="#ctx0" brushRef="#br0" timeOffset="224418.8544">10201 14082 2194 0,'0'0'182'0,"0"0"-188"16,0 0-22-16,0 0-14 0,0 0 1 15,0 0 15-15,0 0 14 0,0 0 14 0,0 0-3 16,0 0 8-16,0 0 1 0,0 0-1 0,138-41 4 16,-107 36-2-16,0-1 2 0,5 0-1 15,-1 0 4-15,3-1 0 0,2-3 1 0,3 1 6 16,0-3-5-16,3 1-1 0,0-3-1 0,3-1-6 15,2-1 5-15,1-3-1 0,3 0 0 16,0-2-2-16,4 1 1 0,0-3 1 0,3-2-2 16,0 1 4-16,2-1-2 0,2 0-1 0,-2-1 0 15,1 1-2-15,-1 0-1 0,-2 0-3 0,-2 1-1 16,-3 0-1-16,0 2-1 0,-3 2 1 16,-6 0-2-16,0 4 1 0,-5 0-2 0,1 2 2 15,-6 1-2-15,-1 1-1 0,-5 1 2 0,-3 2-1 0,-4 0 0 16,-7 2 0-16,0 0-3 0,-6 0-5 15,-2 1-13-15,-4 1-15 0,-1 2-29 16,-3-1-40-16,-1 0-54 0,-1 0-105 0,0-3-117 16,-3 0-167-16,-1 1-120 0,2 1 357 0</inkml:trace>
  <inkml:trace contextRef="#ctx0" brushRef="#br0" timeOffset="224689.236">12127 13078 558 0,'0'0'487'0,"0"0"-112"15,0 0-8-15,0 0-68 0,0 0-87 0,0 0-82 16,0 0-61-16,0 0-41 0,0 0-26 0,0 0-19 16,0 0-4-16,0 0 1 0,0 0 7 0,-7-16 11 15,17 25 1-15,2-1 3 0,5 2-1 0,-4 1-1 16,5 0 4-16,-2 2-4 0,1-2 2 16,0 4 1-16,-1-3-3 0,-2 2 2 0,-1 0-2 15,-2-1 2-15,0 2-1 0,-4 1 2 0,-1 2 2 16,-3-1-1-16,-3 4 7 0,0 1-3 15,-6 1 1-15,-2 6 4 0,-7 0-5 0,-3 3 4 0,-3 0-1 16,-1 2-5-16,-6 1-8 0,0-2-6 16,-2 2-17-16,-1-4-35 0,0-4-53 0,2-2-101 0,4-2-107 15,3-5-145-15,7-7-230 0,7-5 41 16</inkml:trace>
  <inkml:trace contextRef="#ctx0" brushRef="#br0" timeOffset="226636.2697">13256 12486 1213 0,'0'0'166'0,"0"0"5"0,0 0-25 0,0 0-37 16,0 0-39-16,0 0-30 0,0 0-17 15,0 0-11-15,0 0 4 0,0 0 2 0,0 0 1 16,0 0-4-16,0 0-2 0,0 0 3 0,103-65 3 16,-92 72 5-16,1 0 2 0,-2 4 2 0,-1 0 1 15,0 0 1-15,1 1 2 0,-3 2 3 0,-4 3-1 16,1 0 2-16,-1 3-2 0,-3 4 0 15,0 1-4-15,0 4-5 0,-7-1 0 0,1 2-4 16,-5 2 0-16,-1 2 0 0,0-2-4 0,-1 0 1 16,-4-1-1-16,1-3-1 0,-1 0 1 15,-2-1 0-15,-2-4-1 0,1-1-4 0,-3 0 2 0,-1-2-1 16,1-2 1-16,2-1 0 0,-1-3-4 16,-2-1-2-16,2-3 1 0,2 0-2 0,2-3-1 15,2 0-2-15,-1-2-5 0,4-2-3 0,3 0 2 16,0-1-1-16,2-1 3 0,4-1 1 0,-1 2-8 15,4-2-9-15,1 0-18 0,0 1-18 16,0 1 2-16,7 3 5 0,0 4 17 0,5 4 15 16,3 0 9-16,6 4 4 0,4 4 2 0,3 1 6 15,6 5-6-15,0 1 0 0,3 3 0 16,-1 1-4-16,1 2 7 0,2 0 1 0,-1 0-2 16,-2-2 1-16,1 0-5 0,-5 0-8 0,-2-5-12 15,-1 0-14-15,-4-7-23 0,1-4-26 0,-6-2-40 16,0-3-60-16,-7-2-61 0,0-4-101 0,-4-1-168 15,-2-3-126-15,-5-1 332 0</inkml:trace>
  <inkml:trace contextRef="#ctx0" brushRef="#br0" timeOffset="227063.9787">13126 12877 2028 0,'0'0'69'0,"0"0"-98"0,0 0-27 16,0 0-46-16,0 0-18 0,0 0 10 16,0 0 25-16,0 0 45 0,0 0 25 0,0 0 20 15,0 0 12-15,0 0 32 0,0 0 40 0,0 0 52 0,7-26 36 16,-7 26 6-16,0-1-24 15,1 1-40-15,-1 0-32 0,2 0-37 0,-2-2-21 16,4-1-16-16,1-2-16 0,3-2 3 0,2-1 1 16,3-2-1-16,5-1 2 0,2 0-1 0,2-3 0 15,2 0 1-15,3 0 5 0,2-1-6 16,2 0 1-16,1 0-1 0,2 0-5 0,2-1 6 0,-3 0 0 16,4 1 0-16,-3 0 0 0,1 1 0 15,-1 2-2-15,-3 1 2 0,0 1 4 16,-1 0-3-16,-5 0-1 0,0 3-1 0,-5 2-8 15,-6 1 5-15,-2 2-3 0,-4 1-3 0,-2 1-7 0,-4 0-20 16,-2 0-16-16,0 0-20 0,-3 1-25 16,-5 5-48-16,-4 2-66 0,-3 2-75 0,-1 4-75 15,-2 1-66-15,-3 0-89 0,4-1 52 0,6-5 463 0</inkml:trace>
  <inkml:trace contextRef="#ctx0" brushRef="#br0" timeOffset="227421.1816">13053 13072 1310 0,'0'0'54'0,"0"0"-70"0,0 0-34 0,0 0-14 15,0 0 2-15,0 0 23 0,0 0 26 16,0 0 8-16,0 0 11 0,0 0 11 0,0 0 16 15,0 0 17-15,0 0 22 0,0 0 29 0,72 7 16 16,-61-9 8-16,1-2-5 0,3 0-16 0,-1-3-18 16,3 1-16-16,1-2-17 0,3-2-12 15,2-1-13-15,1-2-7 0,4-1-5 0,2-1-6 16,1 1-1-16,2-1 0 0,2 0-5 0,-2-1-3 16,4 1 2-16,-2-1-2 0,3 0 3 0,-3 0 2 15,1 0-2-15,-3-1-2 0,-1 2 1 16,-2 3 0-16,-1 0-1 0,-4 2 0 0,-1 2-2 15,-2 2-2-15,-4 0 3 0,-3 3-1 16,0 0 0-16,-2-1-1 0,-4 2-20 0,-2 2-45 16,-3 0-93-16,-1 0-127 0,-1 0-193 0,-2 2-220 0,0 1 173 15</inkml:trace>
  <inkml:trace contextRef="#ctx0" brushRef="#br0" timeOffset="231349.3702">14452 12967 1808 0,'0'0'67'0,"0"0"19"0,0 0 0 15,0 0-10-15,0 0-16 0,0 0-38 0,0 0-37 16,0 0-15-16,0 0 1 0,0 0 17 16,0 0 16-16,0 0 8 0,31-71 5 0,-9 57 5 15,2-4 2-15,5 0 4 0,2-2 1 0,5-1-2 16,-1-2 1-16,4-1 3 0,2-2-6 0,0-2 3 15,5-3-1-15,0-2-5 0,1-3 3 16,4-2-2-16,0-1-5 0,1-2-4 0,1 1-2 16,0 1-3-16,1 1 0 0,-4 2 0 0,-2 2-4 15,0 1-1-15,1 4 0 0,-6 0-2 0,1 3 1 16,0-1 1-16,-3 1-6 0,-5 4-14 0,2 1-33 16,-6 5-64-16,-1 3-143 0,-2 4-199 15,-8 3-314-15,-6 4-155 0</inkml:trace>
  <inkml:trace contextRef="#ctx0" brushRef="#br0" timeOffset="231838.0149">16464 11443 2856 0,'0'0'-100'0,"0"0"8"0,0 0-12 16,0 0 20-16,0 0 58 0,0 0 16 0,0 0 17 15,63 143 2-15,-50-97 1 0,4 1-5 0,-5 0-18 16,-1-1-17-16,0-3-5 0,-2 1-1 16,-2-3 9-16,-4 0 15 0,-1-3 5 0,2-3 9 15,-4-6 1-15,0-3 1 0,-6-6 3 0,4-2 6 16,-4-6 6-16,3-2 7 0,0-4 9 0,-2-1 7 15,4-3 4-15,0-2 4 0,1 0 2 0,0 0-6 16,-1-6-23-16,0-3-31 0,-5-9-31 16,4-6-17-16,-2-7 5 0,-1-8 12 0,4-4 13 15,-2-7 11-15,-1-4 2 0,2-4 5 16,0-4 7-16,-1 1 0 0,-3 0 7 0,3 4 0 16,-2 0 4-16,3 4 7 0,2 2 11 0,0 4 15 15,0 5 5-15,6 8 0 0,0 6-16 0,5 6-15 16,2 6-11-16,1 5-9 0,3 4-1 0,0 3-1 15,4 4 1-15,4 0 3 0,-1 10-1 0,5 4 1 16,-1 6-2-16,1 4 2 0,-4 7 2 16,3 1 1-16,-6 5 1 0,-1 2-2 0,-1 0-1 15,-4 2-10-15,-2-2-15 0,-3 2-20 0,-2 0-33 16,1-2-53-16,-5 3-97 0,1-3-103 16,-3-5-117-16,0-4-139 0,-2-8 0 0,-1-10 391 0</inkml:trace>
  <inkml:trace contextRef="#ctx0" brushRef="#br0" timeOffset="232336.0053">16533 11648 2948 0,'0'0'9'0,"0"0"-18"0,0 0-30 0,0 0-28 16,0 0 9-16,0 0 20 0,0 0 21 0,0 0 21 15,0 0 0-15,0 0-2 0,140-66-1 0,-101 48-6 16,2 0-12-16,0-3-20 0,3-1-22 16,0 0-23-16,-1-2-17 0,-3 0-12 0,0-2-16 15,-2-1-16-15,-2-3-5 0,0 1 8 0,-4-1 26 16,-2-3 42-16,-1 1 36 0,-3 2 23 0,0-4 14 16,-3 2 5-16,-2 1 0 0,-2 4 8 15,-3 1 11-15,-5 5 16 0,-6 3 35 0,3 5 33 16,-7 4 21-16,-1 3 15 0,0 2-14 0,-6 1-33 15,-2 2-28-15,-2-1-29 0,-7 2-20 0,0 2-3 16,-6 6-2-16,0 2 1 0,-3 4 7 16,2 2 4-16,-1 2 3 0,4 3-4 0,2 1-7 15,3 3-10-15,3 3-2 0,2 1-3 0,3 3-3 16,1 0 0-16,7 0-3 0,0 2 0 16,0 0-1-16,9 1 2 0,0-2 0 0,3 2 0 15,1 0 3-15,2-1-3 0,-2 1 1 0,4 1 0 16,-3 1 1-16,4 1 0 0,-1 0 0 0,-2-1 0 15,1 1-1-15,-3-3 1 0,-2 2 1 0,-2-2-1 16,-3-2 1-16,-3-1-2 0,-3-1-1 0,-1 0-8 16,-8-1-14-16,-2-1-20 0,-6-1-28 15,3-5-33-15,-4-6-29 0,0-5-20 0,0-5-32 16,1-5-53-16,-3-2-89 0,0-7-128 0,-1-4-72 16,-2-6 102-16,6 3 424 0,6 4 0 0</inkml:trace>
  <inkml:trace contextRef="#ctx0" brushRef="#br0" timeOffset="233240.3619">16945 11874 0 0,'0'0'0'0,"0"0"0"0,0 0 0 0,-1-122 0 16,4 89 0-16,6-2 0 0,1-2 0 16,3 2 0-16,3-2 0 0,1-1 30 15,4-2 190-15,3-2-31 0,3-1-39 0,3 0-22 0,1-1-31 16,3 0-21-16,0 2-13 0,3 1-4 0,-1 1-8 16,-1 2-6-16,-3 3-4 0,1 1-1 15,-7 3 7-15,-1 3 19 0,-3 3 20 0,-5 2 29 0,-2 5 26 16,-5 3 14-16,-1 3 7 0,-5 4-6 15,-2 3-16-15,0 2-21 0,0 1-21 0,-2 2-24 16,0 0-24-16,0 0-22 0,0 0-25 0,0 3-24 16,0 3-5-16,-2 4 6 0,2 7 14 0,0 5 17 15,0 7 7-15,0 7-4 0,0 3-4 16,3 4-2-16,1 1-3 0,5 2 2 0,1 1-3 16,1 1-1-16,-1-3-2 0,4-2-1 0,-1-4 0 15,1 0 0-15,2-5 1 0,-2-2-1 16,0 1 1-16,1-1 0 0,-3-1 0 0,1 0 1 15,1-1-1-15,-4 1 1 0,1-1-3 0,-5-2 0 16,-1 1-3-16,-3-6-8 0,-2 1-9 16,0-5-17-16,0-1-19 0,-9-1-40 0,-2-5-39 15,-2 0-56-15,-6-3-67 0,-2-4-36 0,-7-2-40 16,-2-3-9-16,-1-5 22 0,-2-6 32 0,0-2 68 16,-3-6 202-16,4-1 20 0,1 0 0 15,2 0 16-15,-1-1 149 0,8 3 8 0,0-1-45 16,3 1-34-16,4-1-21 0,2 1-25 0,9-3-22 15,3-2-21-15,1 0-14 0,8 0-2 0,7-3 2 16,3 0 13-16,3-1 9 0,3-1 11 0,4-2 11 16,1-1 5-16,2-2 6 0,3-2 0 0,2-1-3 15,1 0-4-15,2-1-2 0,1-1-1 16,-2 0 0-16,0 1 0 0,-2 1-3 0,1 2 2 16,-5 2 14-16,-3 3 29 0,-5 5 20 0,-4 4 14 15,-4 8-9-15,-5 2-24 0,-5 5-24 0,-1 5-23 16,-2 0-17-16,0 0-3 0,-2 2 16 15,-1 5 21-15,0 7 22 0,0 3 10 0,-4 5-9 16,-1 2-12-16,-1 2-17 0,0 2-14 0,2 1-9 16,1-1-9-16,0-1-4 0,2 1-3 15,1-3 0-15,0-3-3 0,0-3 1 0,1-4-1 16,3-3-2-16,-1-4 3 0,2-1-3 0,-2-4 1 16,-2 1 2-16,2-3 4 0,-2-1 10 15,-1 0 18-15,2 0 20 0,-2 0 16 0,0-6-5 16,1-3-16-16,-1-6-23 0,1-4-21 0,1-8-10 15,-1-4-5-15,3-4 0 0,1 1-1 0,0 0 1 16,3 3 2-16,1 6 0 0,4 3 1 0,3 4-4 16,1 3-1-16,3 4-1 0,1 4-1 0,2 1 4 15,1 3 3-15,1 3 6 0,-1 0-1 16,2 4 0-16,-3 3 0 0,-1 2-1 0,1 0 1 16,-4 3-1-16,-2-1 2 0,-4 3-3 0,-2 0 7 15,-3 1-3-15,-3 1-1 0,-2 1 3 16,-2 1-6-16,-1 0 8 0,0-2 0 0,-3-1 1 15,-1-3 3-15,1-3 0 0,2-5 5 0,1-1 5 16,0-3 13-16,0 0 7 0,0 0 4 0,0-4 0 16,0-3-24-16,2-6-15 0,1-5-21 0,2-6-20 15,2-5-7-15,1-4-17 0,1-3-11 16,-1-1-15-16,2 0-8 0,1 1-1 0,1 2 6 16,2 3 17-16,-1 4 15 0,-2 5 7 0,6 2-23 15,-4 5-59-15,2 2-85 0,0 4-118 16,2 1-156-16,-6 4-87 0,-4 0 488 0</inkml:trace>
  <inkml:trace contextRef="#ctx0" brushRef="#br0" timeOffset="234080.2767">18765 10824 1057 0,'0'0'136'0,"0"0"30"0,0 0 2 16,0 0-41-16,0 0-42 0,0 0-14 0,0 0 23 15,0 0 23-15,0 0 10 0,0 0-12 0,-69-117-43 16,64 114-30-16,-3 1-15 0,1 2-9 16,0 0-5-16,-1 0-3 0,-1 2-3 0,-1 5-6 15,0 5 2-15,-1 2 2 0,-1 4 1 0,0 3 8 16,-1 4-3-16,3 3-1 0,1 0-2 15,3 1-8-15,-1 2 2 0,4-2-2 0,1 1 3 16,1-2 0-16,1-1 0 0,0-3 0 0,2-1-4 16,2-4 2-16,3-4-2 0,1-2-1 0,0-4 1 15,2-2-6-15,3-4 2 0,-1-1 4 0,2-2 4 16,1-2 4-16,2-7 2 16,1-3-3-16,1-5-8 0,3-3-6 0,-1-8-7 0,1-2-3 15,1-5-2-15,-4-3 2 0,-1-3 4 0,1-6 0 16,-5-2 5-16,-1-4 4 0,-3-2 2 15,-2-1 5-15,-3-2 1 0,-3 1-1 0,-2 3 10 0,0 4 7 16,0 4 18-16,-4 7 16 0,-2 7 15 16,1 7 16-16,0 8 0 0,2 7-9 0,1 5-26 15,0 2-35-15,2 3-43 0,0 0-23 0,0 5 0 16,2 5 9-16,0 5 23 0,5 7 15 0,-2 4 4 16,2 6 3-16,0 5-1 0,-1 5 3 15,1 1-3-15,-2 3 2 0,0 1 0 0,-1 0 0 16,-1-2 0-16,-1-3-2 0,2-3 3 0,-3-3-6 15,1-4 4-15,2-3-2 0,0-4-2 16,1-3 6-16,0-2-4 0,3-3 2 16,-1-2 0-16,0-3-1 0,1-2 1 0,2-3-1 0,-2-3 2 15,1-3 2-15,1-1 6 0,1-1 5 0,2-9 1 16,2-4 7-16,0-6-6 0,0-7-6 0,0-4-5 16,-1-3-8-16,0-3-2 0,0 3-1 15,-4 2 6-15,-3 4-1 0,1 6 1 0,-2 5-2 16,0 6-7-16,-1 3 0 0,1 4-8 0,1 3-4 15,1 1 3-15,1 0 0 0,1 6 7 16,2 3 5-16,1 4 2 0,1 1 0 0,-1 4 3 16,1 3 0-16,1-1-2 0,0 2 5 0,0 1-8 15,0 0-20-15,0 0-36 0,-4-1-60 16,1-2-96-16,0-2-129 0,-1-2-160 0,-5-7-222 16,1-3-31-16</inkml:trace>
  <inkml:trace contextRef="#ctx0" brushRef="#br0" timeOffset="234272.9452">19143 10220 2498 0,'0'0'241'0,"0"0"-252"0,0 0 16 0,0 0-5 0,0 0-39 16,0 0-129-16,0 0-106 0,0 0-80 0,0 0-56 15,0 0 12-15,0 0-90 0,0 0-52 0,0 0 478 0</inkml:trace>
  <inkml:trace contextRef="#ctx0" brushRef="#br0" timeOffset="234506.1038">19503 10021 1493 0,'0'0'83'0,"0"0"-30"0,0 0-20 16,0 0 32-16,0 0 16 0,15 121-1 16,-10-77-9-16,2 5-19 0,1 6-14 0,2 2-4 15,0 1-3-15,-1 2-1 0,0 1-1 0,-2-1-6 16,-2-3-6-16,0-3-7 0,0-4-7 0,-2-6-3 16,4-6-2-16,-4-6 1 0,4-2-4 15,-1-3-10-15,-1-3-21 0,3-1-45 0,-1-5-75 16,-2-3-132-16,0-3-228 0,-1-5-217 0,-3-3 340 15</inkml:trace>
  <inkml:trace contextRef="#ctx0" brushRef="#br0" timeOffset="234646.1731">19424 10589 1565 0,'0'0'-186'0,"0"0"-95"0,0 0-196 16,0 0-144-16</inkml:trace>
  <inkml:trace contextRef="#ctx0" brushRef="#br0" timeOffset="248450.2971">7184 13407 693 0,'0'0'36'0,"0"0"5"15,0 0 22-15,0 0 6 0,0 0-11 0,0 0-18 16,0 0-17-16,0 0-9 0,0 0 17 15,0 0 16-15,0 0 13 0,0 0 4 0,-2-18 0 0,2 18-8 16,0 0-7-16,0 1-8 0,0-1-17 16,0 0-9-16,0 0-7 0,0 1-3 0,0-1 12 15,0 0 8-15,0 0 16 0,0 0 15 0,0 0 14 16,0 0 5-16,0 0 2 0,0 0-1 16,0 0-9-16,0 0 6 0,0 0-2 0,0 0-1 15,0 0 3-15,0 0-4 0,0 0-1 0,0 0-7 16,0 0-6-16,0 0-10 0,0 0-9 15,0-1-5-15,0 1-11 0,0-1-3 0,0 1-2 16,0-2-2-16,0 2 4 0,0-1-5 0,0-1-3 16,0 0-4-16,0 0-4 0,-1-1 1 0,0-1-1 15,0 0 2-15,1 3-5 0,-1-2 5 0,0-1 0 16,0 2 0-16,-3 0 6 16,3-2-6-16,0 2 1 0,1-2-1 0,-1 2-3 0,0 0 1 15,0 0 1-15,0 2 2 0,-1 0-4 0,2 0 6 16,-2 0-1-16,2 0-4 0,0 0 7 15,0 0-6-15,0 0-2 0,0 0 2 0,0 0-4 16,0 0 2-16,0 0 0 0,0 0 0 0,0 0-2 16,0 0 2-16,0 0 0 0,0 0 0 0,0 0 1 15,0 0 2-15,0-1 1 0,0 1 3 0,0 0 0 16,0 0 1-16,0 0 0 0,0 0 1 0,0 0 3 16,0-1 0-16,0 1-2 0,0-1-3 15,0-2 2-15,0 2-6 0,0-1-3 0,0 0 3 16,-1 0-5-16,1 0 5 0,-2-2 1 0,2 1-2 15,0-2 2-15,-1 2-1 0,1-1 1 0,-1 2 1 16,0 0 1-16,0-1 2 0,-2 3-2 16,3 0 4-16,-1 0-3 0,1-2 2 0,-1 2 0 15,1 0-4-15,0-1 1 0,0 1-4 0,0 0 0 16,0 0-2-16,0 0 0 0,0-1-2 16,0 1-2-16,0 0 2 0,0-1-7 0,0 1 7 15,0-3 0-15,0 2-1 0,0-1 8 0,0-2-5 16,0 2 2-16,1-2 1 0,-1 1-3 15,1-1 4-15,-1 0-2 0,3-2 1 0,-2-1-2 16,-1 2 1-16,1-2-4 0,0 1 0 0,0 1 4 16,-1 1-3-16,0 0 4 0,0 2 0 0,0-2-2 15,0 2 2-15,0 0-1 0,0 0 0 0,0 1-4 16,0-2 4-16,0 2 0 0,0-1-1 0,0 0 6 16,0 0-3-16,0 1-2 0,0 1 1 0,2 0-2 15,-2 0 1-15,0 0 1 0,0 0 0 16,0 0-4-16,0 0 4 0,0 0 2 0,0 0-1 15,0 0 8-15,0 0-7 0,0 0 1 0,0 0 0 16,0 0-2-16,0 0 3 0,0 0-1 16,0 0 1-16,0 0-5 0,0 0 4 0,0 0-2 15,0 0-2-15,0 0 7 0,0 0-9 0,0 0-1 16,0 0 1-16,0 0-8 0,0 0 5 16,0 0 0-16,0 0 0 0,0 0 2 0,0 0-2 15,0 0 1-15,0 0-2 0,0 0 7 0,0 0-6 16,0 0 0-16,0 0 0 0,0 0-6 0,0 0 4 15,0 0-1-15,0 0-2 0,0 0-3 16,0 1-2-16,0 1-1 0,0 0 0 0,0 2 6 0,0 3 2 16,0 1 6-16,0 3 3 0,-2 2-4 15,2 4 4-15,0 0-1 0,-1 2-3 0,0 0 4 16,0 0-2-16,0 1 0 0,-2 1-1 0,2-1-2 16,0 0 2-16,0 0-2 0,1-2 2 0,0-2-2 15,0-2 0-15,0-2 1 0,0-4-1 16,3-1 0-16,3-1 0 0,-2 0 0 0,2 0 0 15,-3-3-1-15,4 1-1 0,-1-3-1 0,0 0 3 16,5-1 0-16,-2 0 2 0,4 0 0 16,3 0-2-16,2-1 2 0,-1-1-1 0,7 2-2 15,0 0 1-15,-2 1-3 0,6 5 3 0,0 0 0 16,-3 4 2-16,4 4 0 0,-3 5-2 0,-1 1 1 16,-4 0-1-16,0 3 1 0,-1 2 1 15,-3 1-1-15,-5 0 2 0,-2 2-3 0,-1 0 1 16,-7 2 1-16,-1-1 1 0,-1 1 3 0,-2-1-2 15,-8 0 0-15,0-4-4 0,-3-2-4 16,-3-3 0-16,1-2-5 0,-3-3-6 0,-1-2-9 16,-2-1-18-16,2-7-18 0,-2-3-17 0,0-2-18 15,0-3-30-15,-1-8-44 0,0-7-108 0,-2-3-169 16,3-7-217-16,5 4-27 0,3 6 448 0</inkml:trace>
  <inkml:trace contextRef="#ctx0" brushRef="#br0" timeOffset="248645.7505">7147 13371 1271 0,'0'0'426'0,"0"0"-321"0,0 0-14 15,0 0-32-15,0 0-26 0,0 0-10 0,0 0-13 16,63-117-9-16,-43 101-3 0,0-1-1 16,2-1 1-16,4-1 6 0,-2-3 4 0,3 3 0 15,-3-3-5-15,5 1-11 0,-2-1-17 0,-2 5-25 16,3 1-35-16,-5 1-57 0,3 2-69 0,-4 0-64 15,1 3-67-15,0 1-67 0,1 2-17 0,-9 2 364 16,-4 3 62-16</inkml:trace>
  <inkml:trace contextRef="#ctx0" brushRef="#br0" timeOffset="248942.3412">7816 13182 0 0,'0'0'0'0,"0"0"0"15,0 0 194-15,0 0 107 0,0 0-33 16,-15 129-56-16,12-102-46 0,-3 3-36 0,3-2-30 15,0 2-8-15,-1 1 0 0,2 0-1 0,2 1-11 16,0-1-24-16,0 1-16 0,1-2-17 0,5-4-9 16,2-2-4-16,-1-5-4 0,4-3-3 15,3-1-1-15,0-6 0 0,3-2-5 0,-1-4-5 16,3-3-12-16,2-3-17 0,3-5-12 0,-2-6-14 16,0-5 8-16,-1-3 16 0,-2-4 13 0,-1-4 22 15,-4 0 11-15,-4-2 9 0,-2 0 15 16,-6 5 15-16,-2-1 20 0,0 2 25 0,-5 0 27 15,-4 2 10-15,-5 3-4 0,0 2-16 0,-4 3-34 16,3 3-27-16,-4 4-27 0,-2 2-22 0,1 5-10 16,-2 2-12-16,-2 0-18 0,4 2-30 0,0 1-34 15,3 2-45-15,1-1-76 0,5-1-127 16,1 0-248-16,6-2-260 0</inkml:trace>
  <inkml:trace contextRef="#ctx0" brushRef="#br0" timeOffset="249342.9059">8175 12907 2318 0,'0'0'-63'0,"0"0"-34"16,0 0-11-16,0 0 19 0,0 0 45 15,0 0 26-15,0 0 16 0,0 0-2 0,0 0 2 0,0 0 0 16,0 0 1-16,-12 118 3 0,6-93 3 15,3 3 6-15,-3 4 3 0,2 2 4 0,-3 1 2 16,3 4 4-16,-3-2 0 0,3 3-4 0,-2-2-1 16,2 0-4-16,-1-6-4 0,5 0 1 15,0-3-7-15,0-4-2 0,4-2-3 0,1-3-5 16,4-2 3-16,1-6 1 0,2-1-1 0,2-2 1 0,-1-3 1 16,1-3 2-16,1-3 1 0,-1 0 8 15,1-6-4-15,-1-4 4 0,-2-4 4 0,0-2 1 16,1-4 9-16,-3-4 2 0,0-1-1 0,-4-4 1 15,2 1 2-15,-2-4 4 0,-4 0 6 16,-2 2 8-16,0-3-2 0,-1 2-1 0,-5 0-4 16,1 4-8-16,-1 2-2 0,-3 4-8 15,1 3-7-15,3 2-7 0,-3 4-16 0,1 1-23 0,0 2-33 16,0 1-39-16,0 1-59 0,2 1-73 16,-2 0-79-16,5 0-141 0,1 2-180 15,0 0 8-15</inkml:trace>
  <inkml:trace contextRef="#ctx0" brushRef="#br0" timeOffset="249877.5938">8550 12604 1962 0,'0'0'-53'0,"0"0"-44"0,0 0-63 16,0 0-56-16,0 0-53 0,0 0-6 0,0 0 51 15,0 0 54-15,0 0 85 0,0 0 50 0,0 0 18 16,0 0 8-16,0 0 11 0,0 0-1 0,-18 11 1 16,15-5 8-16,-3 0 12 0,4-1 17 15,0-3 16-15,0 0 17 0,-3-1 19 0,4 1 16 0,1-2 12 16,0 1 0-16,0-1-6 0,0 0-17 0,0 0-16 16,0 0-20-16,0 0-15 0,0 0-4 15,0 0 3-15,0 0 10 0,0 0-4 0,0 0-4 16,0 2-7-16,-1 0-14 0,-1 4-3 0,-3 2-2 15,2 1 4-15,0 4 8 0,-3 1 2 16,3 1-1-16,-3 5-4 0,4 1-1 16,-1 3-6-16,-1 5 1 0,3 3 0 0,0 4-1 0,1 1 6 15,0 0 3-15,0 1-2 0,0-3 3 0,1 2-6 16,4-1-4-16,-2 0 0 0,3-4-5 16,-1 0-6-16,1-5-1 0,-1-4-7 0,3-2-3 15,0-5 2-15,-2-1-1 0,3-3 0 0,0-5-1 16,2 0-2-16,-1-4 4 0,1-2 4 15,3-1 7-15,-2-4 8 0,1-6 6 0,2-4 6 16,-2-5-5-16,-1-4 4 0,-2-5-2 0,1-1-3 16,-2-5 3-16,-3 2-4 0,-3-3 0 0,-3-1-2 15,0 0-3-15,-6-2-3 0,-4 1-7 16,-2-1-4-16,-1 2-6 0,-5 5 4 0,3 4 1 16,-3 5-4-16,0 7-2 0,-2 3-22 0,1 3-19 15,4 2-26-15,-3 3-32 0,4 0-34 16,-1 2-34-16,5-2-38 0,5 2-76 0,0-1-223 0,4 1-492 0</inkml:trace>
  <inkml:trace contextRef="#ctx0" brushRef="#br0" timeOffset="250144.0095">8877 12046 2639 0,'0'0'138'0,"0"0"-216"15,0 0-3-15,0 0 6 0,0 0 25 16,0 0 51-16,0 0 0 0,0 134-1 0,9-92 0 16,-1 1 4-16,-3 4-3 0,3 3 1 0,-1 6-1 15,-2 3-5-15,-1 4 7 0,-2 4-1 0,-2 4 2 16,0 1 4-16,0-1-5 0,-6 1-1 16,4-4 1-16,-3-5-1 0,0-4-1 0,1-4 1 15,-1-6-1-15,4-2-2 0,-2-2 4 16,2-1-1-16,-1-2 0 0,2-6-3 0,0-2-15 15,0-5-46-15,5-5-86 0,2-5-138 0,-1-5-203 0,2-6-320 16,-5-3 84-16</inkml:trace>
  <inkml:trace contextRef="#ctx0" brushRef="#br0" timeOffset="250902.7049">9416 12387 342 0,'0'0'-57'0,"0"0"-62"15,0 0-20-15,0 0 112 0,0 0 27 0,0 0 0 16,0 0 0-16,0 0 0 0,0 0 91 0,0 0 59 15,0 0 20-15,0 0-1 0,0 0 2 0,0 0 7 16,5 14-2-16,-5-9 5 0,-2 3-16 0,-2 3-27 16,1 3-28-16,-4 5-23 0,4 0-13 15,-4 4-8-15,3 4-14 0,-2 0-14 0,0 4-9 16,1-2-9-16,2 3-2 0,0 0-2 16,-1-2-3-16,4 1-2 0,-2-3-1 0,1-1-1 15,-2-2 1-15,0-2 4 0,1-3 0 0,-1-4 3 16,-3-5 5-16,4-2 5 0,0-3 13 0,-1-2 18 15,1-3 15-15,1-1-1 0,0-1-14 0,0-5-27 16,-1-6-30-16,-1-5-16 0,1-6-10 16,2-8 1-16,0-4 8 0,0-2 4 0,4-3 4 15,-1-1 2-15,0 1-2 0,4-1 0 0,-1 4 0 16,1 6 0-16,2 5 1 0,2 4 1 16,4 5-1-16,-1 3-3 0,4 5-3 0,0 2 0 15,1 3 2-15,2 3 5 0,-2 1-3 0,2 0 2 16,-3 4-1-16,0 4-2 0,-3 2 3 0,-1 2 2 15,-2 2 0-15,-2 0 0 0,0 1 2 0,-1 2 0 16,-3 0 3-16,1-1 3 0,-1-1-2 0,-2-2 1 16,3-3-3-16,-4-6-1 0,3 0 0 15,-4-3 2-15,0-1 3 0,1 0 4 0,0 0 6 16,0-2 7-16,-1-5 3 0,5-3-1 0,-4-4-12 16,2-4-12-16,-1-1-12 0,-3-4-12 0,2-3 0 15,-1-2-7-15,-1-4 1 0,1 2 8 16,-1-2 3-16,3 1 8 0,3 5 5 0,0 2 3 15,2 4 0-15,1 4 1 0,1 2-3 0,0 4-7 16,1 3 2-16,-1 2-1 0,2 2 3 16,2 3 3-16,-3 0 1 0,2 4 3 0,0 5 1 15,-1 1 2-15,-2 5 2 0,1-3 3 0,0 5-2 16,-2 0 0-16,-1 1 2 0,-1 0 0 0,-1-2 1 16,-4 0 1-16,3-2-4 0,-3-3-1 15,1 0 0-15,0-3-2 0,-1-2 0 0,1-2 1 16,1-3-1-16,0-1 0 0,1 0-1 0,2 0-21 15,2-7-56-15,-1-2-113 0,2-3-130 0,1-1-150 16,-3 1-143-16,-4 4 150 0</inkml:trace>
  <inkml:trace contextRef="#ctx0" brushRef="#br0" timeOffset="252430.4774">10338 12008 372 0,'0'0'138'0,"0"0"8"0,0 0 18 0,0 0-31 16,0 0-27-16,0 0-27 0,0 0-37 0,0 0-28 15,0 0-22-15,0 0-14 0,0 0 6 16,0 0 12-16,0 0 11 0,0 0 7 0,-44 86 0 15,39-55-1-15,3 4-3 0,0-1 1 0,-2 1 2 16,1-4-1-16,0-1 0 0,0-4-4 0,0-4-4 16,3-3-2-16,0-6-2 0,0-1-1 15,0-5 2-15,4-2 0 0,0 1 3 0,-2-6 9 16,1 1 9-16,2-1 15 0,0 0 14 0,1-7 6 16,2-1-3-16,-1-5-14 0,0-1-18 0,2-5-14 15,-1-2-9-15,-2-1 1 0,1-3 2 16,-1 0 4-16,0 0 1 0,1-3 0 0,-2 0-1 15,1-2-4-15,1 3 0 0,-1 0 3 0,2 2 10 16,2 4 5-16,-1 2 10 0,2 7 2 0,-1 1-10 16,0 6-7-16,3 2-11 0,-2 2-4 15,2 1-1-15,-2 1 0 0,1 4 1 0,0 5-3 16,0 3 3-16,-1-1 2 0,0 6 4 0,-2 2 5 16,-2-1 1-16,1 3 1 0,-3-2-3 0,0-2-2 15,-2-1-3-15,-1-5-3 0,2-1 0 0,-3-5-2 16,1-1 3-16,-1-1 2 0,-1-3 10 15,2-1 14-15,-2 0 19 0,1 0 21 0,-1 0 10 16,2-2-11-16,-2-4-20 0,2-2-23 0,-1-5-20 16,0-3-3-16,0-5-4 0,-1-1 0 15,0-2-3-15,0-1-3 0,0-1 1 0,0 2 1 16,0 1 2-16,0 2 2 0,0 3-1 0,3 2-5 16,1 1-5-16,-1 5-10 0,3 0-11 0,-2 5-4 15,5 2 1-15,-1 3 8 0,1 0 8 0,-1 0 9 16,2 3 1-16,0 2 3 0,-1 3 2 15,2 2-1-15,-1 1 3 0,1 1 0 0,0 1 2 16,1-1 3-16,-2 2-1 0,1-3 1 16,-1 0 1-16,-1-2 1 0,0-2-1 0,1-1 1 15,-1-3 4-15,2-3-1 0,-1 0 6 0,2-1 3 16,0-7 1-16,-1 0 3 0,1-5-2 0,0-1-3 16,0-1-1-16,1-2-4 0,-3-1-2 0,0-3-4 15,0-1 0-15,-3-2-5 0,0-2-2 0,1-2 1 16,-2-1-2-16,0-4 0 0,-2 1 2 15,0-5-1-15,-3 0 1 0,0-1 2 0,-1-2 3 16,0 1 0-16,-3-2 1 0,-3-1 0 0,0-2 2 16,0 0 0-16,-3 0 5 0,2 4 16 0,0 4 19 15,-2 5 18-15,0 6 8 0,1 4-8 0,1 6-18 16,1 6-12-16,1 3-8 0,2 3-10 16,1 3-17-16,1 0-37 0,0 1-16 0,1 9-3 15,-2 7 12-15,1 3 31 0,1 9 10 16,0 4 6-16,0 6-1 0,0 4 1 0,0 4 1 15,0-2-1-15,3 2 2 0,-1-2 0 0,2-2-4 16,1-1 3-16,1-4 0 0,2-3-2 0,0-4 3 16,2-6-3-16,1-4-2 0,0-4-1 15,0-3-1-15,2-5 1 0,0 0 0 0,-1-7 2 16,0 0 5-16,2-2 8 0,1-4 2 0,1-7 4 16,0-4 1-16,2-5-8 0,-3-4-3 15,2-5-8-15,-3-5-9 0,1-3-2 0,-3-2 1 0,-3 1 4 16,-3-2 6-16,-2 2 3 0,-4-3 2 0,0 2 0 15,-1 0 4-15,-5 2 1 0,-2 2 7 16,-1 6 11-16,2 3 13 0,-2 8 19 0,2 3 12 16,3 7-4-16,0 3-16 0,2 3-36 0,2 2-50 15,0 0-39-15,0 8 2 0,0 5 12 16,4 8 32-16,0 2 30 0,4 8-2 0,1 3 2 16,-1 4 1-16,1 3 2 0,1-1 2 0,-1 0-1 15,-1-1-1-15,0-3-2 0,-1-2-2 0,1-6-1 16,-1-4 1-16,0-4 0 0,-2-7-4 0,3-1 4 15,-3-5-2-15,0-2 1 0,-1-2 4 16,1-3 0-16,-3 0 8 0,5 0 9 0,-2-6 7 16,0-4 4-16,0-6-6 0,3-5-11 15,0-4-9-15,-2-5-8 0,1-2-6 0,-3-3-5 16,1-1-2-16,-1 2 0 0,2 0 4 0,-2 6 5 16,1 5 4-16,-1 6 0 0,1 7-5 0,1 5-6 15,4 2-7-15,1 3 0 0,3 0 1 0,1 6 6 16,2 3 6-16,-1 5 0 0,3 2 3 0,0 3 0 15,1 2 3-15,-2-1 2 0,0 2-2 16,-1 1-7-16,-1 0-23 0,-2 0-40 0,-3 0-57 16,-3-1-71-16,-1-1-77 0,-6-1-79 0,-1-2-102 15,0-6-101-15,-1-3 186 0</inkml:trace>
  <inkml:trace contextRef="#ctx0" brushRef="#br0" timeOffset="252634.8971">10713 11579 2346 0,'0'0'123'0,"0"0"-60"0,0 0-48 16,0 0-33-16,0 0-27 0,0 0 9 0,0 0 23 16,0 0 11-16,0 0 4 0,152-103-3 0,-105 84-11 15,3 1-30-15,1 0-48 0,-3-1-56 0,1 3-74 16,-7 1-76-16,0 1-78 0,-8 4-113 0,-9 4-65 15,-10 2 337-15</inkml:trace>
  <inkml:trace contextRef="#ctx0" brushRef="#br0" timeOffset="253134.2043">7071 14816 2794 0,'0'0'-34'0,"0"0"-35"0,0 0-5 15,0 0 6-15,0 0 38 0,0 0 33 0,0 0 9 16,148-85 12-16,-95 56 8 0,8-4 4 0,9-4 4 16,7-4-2-16,6-2-2 0,2-5-1 15,11-4-4-15,2-2-6 0,8-6-4 0,6-6-1 16,2-2-5-16,8-5 0 0,3-4-1 0,6-3-5 16,3-1-3-16,6-5-2 0,2 1-3 15,4-3 5-15,3-1 4 0,3-2 1 0,2-1 7 16,5-1 1-16,2-2 1 0,2-3 5 0,2 2-2 15,1-2-1-15,3 0 0 0,0 2-4 16,-2 1 2-16,-4 3-3 0,-1 6 0 0,-4 4-1 16,-7 3-4-16,-5 6-1 0,-10 0-3 0,-4 8-1 15,-10 2-1-15,-10 8 1 0,-6 6 0 0,-10 5-3 16,-13 6 4-16,-7 5-5 0,-11 6 0 16,-11 6 1-16,-11 3-11 0,-11 6 7 0,-9 4-2 15,-12 5-1-15,-6 2-1 0,-5 1-15 0,-4 0-10 16,-7 8-30-16,-10 2-31 0,-5 6-45 0,-9 5-66 15,-5 4-136-15,6-4-334 0,9-7-862 0</inkml:trace>
  <inkml:trace contextRef="#ctx0" brushRef="#br0" timeOffset="255074.0498">12164 10778 276 0,'0'0'248'0,"0"0"-207"0,0 0 26 15,0 0 14-15,0 0-7 0,0 0-15 16,0 0-9-16,0 0 17 0,0 0 40 15,-35-124 33-15,33 119 18 0,1 0-10 0,0 3-20 0,1 1-3 16,-1-1-2-16,-1 2 0 0,2 0-14 0,0 0-28 16,0 0-37-16,0 0-27 0,0 0-20 15,-1 0-17-15,1 0-15 0,0 0-20 0,-1 3-1 16,1 4 14-16,-2 5 21 0,0 3 30 0,-1 6 10 16,-1 6 3-16,-1 4-5 0,0 3-3 0,-1 5-4 15,0 2-1-15,-1 4-1 16,1 2-1-16,0 4-3 0,1-1 0 0,0 3-1 0,-1-2 1 15,2 2 4-15,3-3 3 0,-2-2 0 0,2-1 0 16,0-6-2-16,1-2-3 0,0-4-2 16,0-2-4-16,0-2-6 0,0-1-11 0,0 0-19 15,0-1-46-15,0-2-71 0,0-1-86 0,0-4-109 16,0-1-161-16,1-7-110 0,-1-7 404 0</inkml:trace>
  <inkml:trace contextRef="#ctx0" brushRef="#br0" timeOffset="255761.5934">12616 10823 621 0,'0'0'204'0,"0"0"-22"16,0 0-22-16,0 0-40 0,0 0-6 16,0 0 0-16,0 0 2 0,0 0-3 0,0 0-1 15,0 0-6-15,0 0-18 0,0 0-25 0,0 0-18 16,0 0-22-16,-3-6-20 0,2 8-21 0,1 2-9 16,0 2 2-16,0 2 9 0,0 2 16 0,1 3 6 15,3 0 4-15,2 0-2 0,1 1-1 16,2 0-1-16,4-2-3 0,1 0 3 0,3-1 0 15,0 0 0-15,6-2 0 0,0 1 2 0,2-4-1 16,3 2 1-16,-1-1-1 0,0 0-1 16,2 3-4-16,-1-1 1 0,-6 1-5 0,-1 1 2 15,-3 2 2-15,-5 1-2 0,-3 0 4 0,-1 1-2 16,-5 0 0-16,-2 2 1 0,-2 1 3 0,-2 1 5 16,-7 2 0-16,-4 1 0 0,-4 0-7 15,-3 1-8-15,-3-3-15 0,-1-1-24 0,-4-1-38 0,1-4-66 16,-1-1-53-16,-1-4-61 0,1-5-79 0,3-4-136 15,6 0-210-15,4 0 686 0</inkml:trace>
  <inkml:trace contextRef="#ctx0" brushRef="#br0" timeOffset="255949.1135">12589 10775 2908 0,'0'0'-38'0,"0"0"-20"16,0 0 2-16,0 0 16 0,0 0 22 0,0 0-4 16,140-70-25-16,-101 61-39 0,2-3-43 15,1-2-51-15,5 0-73 0,-2-1-110 0,4 0-168 16,-16 5-167-16,-11 2 309 0</inkml:trace>
  <inkml:trace contextRef="#ctx0" brushRef="#br0" timeOffset="259448.9183">18599 10468 450 0,'0'0'4'15,"0"0"1"-15,0 0-3 0,0 0 1 16,0 0 0-16,0 0 5 0,0 0 10 0,0 0 15 15,0 0 22-15,0 0 24 0,0 0 21 0,0 0 19 16,-82-83 11-16,68 77-2 0,0-2-11 16,0 0-11-16,-2 2-9 0,2-2 7 0,-1 1-2 15,-1-1-4-15,-1 0-9 0,0-1-15 0,-2-1-5 16,0 1-9-16,1 1-8 0,-3 0-9 16,1 1-10-16,-4 1-5 0,1 0-6 0,-1 1-1 15,-3 2-5-15,0-2-6 0,-4 1-3 0,-2-2 1 16,-6 1 1-16,-1 1 1 0,-3 2 0 0,-4 1-7 15,-2 1 2-15,-2 0-2 0,-6 3 1 16,-3 2 0-16,-1 1-3 0,-1 4-1 0,-3-1-1 16,-1 2 2-16,0 0 0 0,-4 3 0 0,2 1 1 15,1 2-3-15,0 2-1 0,-1 1 1 0,2 2 0 16,-2 2 2-16,-2 4 0 0,0 3-3 0,-3 4-2 16,-1 5 0-16,-4 3 1 0,-2 2-1 0,0 3 4 15,5 5-4-15,-1 0 2 0,7 3 0 16,2 2-3-16,9-1-2 0,10 2-4 0,4 0-5 15,9-1 2-15,4 2-4 0,3 1 2 16,6 0 4-16,4 1 0 0,4-1 1 0,3 1 0 0,5-1 2 16,4-1-1-16,2 0 2 0,3-3 1 15,7-5-4-15,7 0-1 0,3-2 0 0,3-4 2 16,5-1 2-16,4-4 4 0,2 0 3 0,5-5 1 16,8-1 3-16,-1-2 1 0,9-4 3 15,1-1 1-15,6-3 1 0,5-2 2 0,2-2 3 16,6-1 5-16,5-1 3 0,3-4 2 0,4-2-1 15,2-1-5-15,3-1 0 0,4-3-1 16,4-1-2-16,2-4 1 0,5-3 0 0,4 0 1 16,2-4 2-16,4-7-1 0,3-3 2 0,3-3 0 0,2-3 12 15,4-2 1-15,1-1-6 0,-4-2-6 16,4 0-16-16,-4 0 1 0,1-2-3 16,0-2 4-16,-3-3-1 0,3-3-2 0,-2-3-1 0,-3-5-3 15,0-1-4-15,-4-6-7 0,-3-2-8 16,-6-5-7-16,-2-4-5 0,-6-3-2 0,-2-6-1 15,-7-2 0-15,-2-5-11 0,-7-2 4 0,-8-4 12 16,-7 0 6-16,-8-1 35 0,-10 1 31 0,-11 5 21 16,-11 1 25-16,-8 0 3 0,-12 3-17 15,-6-2-16-15,-5 2-8 0,-14 0-11 0,-7 4-4 16,-7 4 15-16,-5 2-5 0,-4 5 3 0,-4 3-1 16,-1 5-17-16,-4 6-9 0,-2 3-9 0,-6 5-4 15,-3 6-7-15,-6 5 0 0,-6 3-6 0,-8 7-3 16,-6 2 0-16,-7 3-3 0,-10 4 4 15,-7 5-1-15,-7 2-5 0,-13 7-4 0,-3 6-12 16,-9 4-12-16,-3 3-7 0,-5 5-12 0,0 3-8 16,5 4-11-16,2 1-15 0,6 3-10 15,5 3-17-15,4 4-31 0,4 5-50 0,4 3-70 16,2 6-122-16,32-12-213 0,29-14-150 0</inkml:trace>
  <inkml:trace contextRef="#ctx0" brushRef="#br0" timeOffset="260434.7204">16485 11111 1728 0,'0'0'79'0,"0"0"2"16,0 0 3-16,0 0-11 0,0 0-19 0,0 0-13 16,0 0-10-16,0 0 1 0,0 0 3 15,0 0 8-15,0 0 6 0,0 0-5 0,0 0-4 16,-119-56-2-16,101 50-2 0,-2-1-1 0,0 0 1 15,-2 0-3-15,-1 0-4 0,-5 1-4 0,-1-1-5 16,-2 2-3-16,-1-1-3 0,-6 0-1 0,2 0 2 16,-5 1-2-16,0-2 4 0,-4 1 4 0,0 0-2 15,-4 0 0-15,-2 0-6 0,-2 1 1 0,-3-1-4 16,1 1-2-16,-4 1-1 0,0 1-6 16,-2 1 5-16,-2-2 0 0,0 2 2 0,-4-1 0 15,0 0 0-15,-2 1 5 0,-2-1 1 0,-2 1 2 16,-3 0-3-16,2 0-7 0,-6 1-7 15,0 1-4-15,-1 0 5 0,-1-1 0 0,-1 1 6 16,-1-1 1-16,-2 0-4 0,2-2 2 0,1 0 0 16,3-2 4-16,-2-2 2 0,3 1-1 15,-1-2 1-15,3-2-1 0,-2 1 4 0,-1 1 1 16,-1-1 3-16,1 1-1 0,0-1-6 0,-1 3-3 16,-3 0-3-16,-3 2 1 0,-3 1-2 0,-3 1-1 15,-3 0-2-15,-4 2-2 0,0 0 2 0,-3 0 2 16,0-2 0-16,-4 2 0 0,-1 0-1 15,-2-1-1-15,0 1 0 0,2-1 2 0,1-1-2 16,1-1 0-16,-1-1 1 0,1 2-1 16,0-1 3-16,3 1 0 0,1 1 0 0,0 1 2 15,1 0-5-15,0 0 2 0,-1 0-2 0,0 2-1 0,1 4 4 16,-3 1-2-16,2 2-1 0,0 3-2 16,-2 0 0-16,-2 4 2 0,-2 1 1 0,-1 2 3 15,-2 0-5-15,5 2 0 0,-4 1-1 0,2-1 2 16,2-1 0-16,3-1 0 0,3-1 1 0,2 0-2 15,7 2 1-15,3-2 0 0,4 1 0 16,3 1 1-16,6 2-2 0,-3-1-1 0,5 1 0 16,1 3 0-16,1 1-2 0,1 2 1 0,0-1 1 15,4 3-3-15,-2 0 6 0,-1 0-1 16,4 0-2-16,-3 0 3 0,5 0-3 0,1 0 0 16,3 0-1-16,6-1 0 0,5-3 2 0,7-1 0 15,7-1 0-15,5 0-4 0,2-4-1 0,8 2-2 16,4-1-3-16,2 0 3 0,5 4 0 15,-1-1 0-15,2 2 2 0,5 1-4 0,0-1 0 0,1-1-2 16,1-1 0-16,0-1 4 0,1 1 4 16,2 1 0-16,4 1-1 0,-3 1 0 0,6 0-5 15,-1 0 5-15,3-2 0 0,4 0-1 0,-3 2 3 16,6-2-1-16,0-1 2 0,-3 1-1 16,3-1 3-16,-1-1-3 0,3-1-3 0,-2-1 3 15,-1-1-6-15,-2-1 6 0,0-1 2 0,-3 0-2 16,-1-4 6-16,2 2-2 0,-7-3 0 15,1 0-1-15,0-1-5 0,-1-1-10 0,-3-2-13 16,-3 1-16-16,1-2-21 0,2-1-23 0,-4-2-26 16,0 1-34-16,0-2-56 0,0-1-50 0,-4 0-59 15,-1-3-101-15,-3 0-158 0,4 0-213 0</inkml:trace>
  <inkml:trace contextRef="#ctx0" brushRef="#br0" timeOffset="260739.8028">6988 12382 0 0,'0'0'0'16,"0"0"0"-16,0 0 100 0,0 0 148 0,0 0-34 16,0 0-52-16,-117-12-51 0,115 11-44 0,2 1-49 15,0 0-48-15,0 0-20 0,3 0 9 16,-1 0 27-16,5 0 35 0,-1 3 9 0,2 2-3 16,2 1-5-16,1 2 7 0,-1 2 3 0,1 1 7 15,1 5 6-15,0 0-1 0,1 5-4 0,-1 1-6 16,-1 2-8-16,1 2-5 0,3 2 1 0,-1 1 1 15,2 0 2-15,1 2-1 0,2-3 1 0,6-3-2 16,-1-2 6-16,3-3 2 0,0-3 3 16,5-2 2-16,0-4 2 0,-1-3 6 0,1-4 4 15,1-4 6-15,-2 0 1 0,4-5-2 0,-1-5-7 16,-1-2-9-16,3-4-8 0,-3 1-7 16,4-5-2-16,-2-1-3 0,2-2-12 0,-1-1-35 15,2-1-68-15,-5 0-98 0,1 3-103 0,-7 6-160 16,-6 3-141-16,-7 6 347 0</inkml:trace>
  <inkml:trace contextRef="#ctx0" brushRef="#br0" timeOffset="261426.0986">4370 13435 1721 0,'0'0'7'0,"0"0"13"0,0 0 22 15,0 0 24-15,0 0 6 0,0 0-3 0,0 0-7 0,-35-123-11 16,35 106 1-16,0-3 1 15,5-1-5-15,1-3-7 0,3 0-8 0,4-4-7 16,1-2-4-16,4 0-3 0,-1-2-8 0,7 1-4 16,1 0-3-16,5 0-2 0,1 0-2 0,3 2 0 15,4-1-3-15,3 0-4 0,2 2 2 0,4-1 0 16,-3 4 1-16,4 2 0 0,-2 5-1 16,0 4-2-16,-4 3-1 0,1 3 1 0,-4 6-1 15,-1 2-2-15,-6 4-1 0,-2 6-4 0,-3 4 4 16,-5 4 0-16,-1 5 2 0,-2 5 7 0,-7 6 0 15,-3 2 4-15,-2 6 4 0,-4 3 3 0,-3 3 0 16,0 1 1-16,-6 3 0 0,-2-1-6 16,-4-2 4-16,-1 1-4 0,-2-4 3 0,-2 1 7 15,-2 1-7-15,-3 2 0 0,-2 0-2 0,0 1-5 16,-2 3 4-16,0-3 3 0,-2 0-3 0,2-2 0 16,0 1 0-16,4-2-2 0,-2-2 3 0,4-3 0 15,3-4-2-15,2-4-3 0,3-1-4 16,5-5 2-16,2-2-1 0,4 0 2 0,1-2-2 15,2-3-7-15,7-1-8 0,2-3-18 0,4-1-17 16,3 0-26-16,1-4-36 0,2 1-37 16,2-2-60-16,1 0-68 0,1 1-71 0,-1 0-113 15,-6-5-45-15,-6 0 367 0</inkml:trace>
  <inkml:trace contextRef="#ctx0" brushRef="#br0" timeOffset="261633.9046">5098 14852 0 0,'0'0'157'0,"0"0"60"0,0 0 8 0,0 0-9 15,0 0 11-15,0 0 20 0,0 0 4 0,0 0-29 16,0 0-44-16,0 0-61 0,0 0-49 0,0 0-44 16,0 0-25-16,0 0-5 0,-51-8-1 15,50-11 5-15,0 0-9 0,-1-1-28 0,-2-3-61 16,2 1-92-16,-1 0-114 0,0 0-153 0,0 4-152 15,2 7 196-15</inkml:trace>
  <inkml:trace contextRef="#ctx0" brushRef="#br0" timeOffset="261987.8565">5422 12626 2720 0,'0'0'0'0,"0"0"-11"0,0 0 1 16,0 0-20-16,0 0-16 0,0 0-8 0,0 0-3 16,11-120 7-16,17 110 12 0,0 1 9 0,5 4 4 15,-3 0 10-15,0 3 2 0,-2 2 4 16,-1 0 4-16,0 0-3 0,-4 2 0 0,-1 4 0 15,0 1 0-15,-4 1-1 0,-1 3 1 0,-3 0-1 16,-1 2-2-16,0 5 4 0,-5 3-2 16,1 1 4-16,-3 7 7 0,2 3-2 0,-6 4 3 15,0 3-1-15,0 4-1 0,-2 3 3 0,0 2-2 16,-4 4-11-16,-6 1-34 0,1 4-59 16,-2 0-77-16,-1 3-72 0,2-1-51 0,-1-2-15 0,0 0-13 15,2-2-27-15,0 0-5 0,4-13 362 16,1-15 0-16</inkml:trace>
  <inkml:trace contextRef="#ctx0" brushRef="#br0" timeOffset="262193.3483">5856 14471 2779 0,'0'0'30'0,"0"0"-18"0,0 0-5 0,0 0-3 16,0 0-3-16,0 0-16 0,0 0-28 15,0 0-60-15,0 0-50 0,0 0-63 0,0 0-134 16,0 0-258-16,0 0-737 0</inkml:trace>
  <inkml:trace contextRef="#ctx0" brushRef="#br0" timeOffset="328807.6284">19527 12814 0 0,'0'0'0'0,"0"0"0"15,0 0 0-15,0 0 0 0,0 0 157 0,0 0 53 16,0 0 20-16,0 0 37 0,0 0 21 0,0 0-3 15,0 0-26-15,0 0-40 0,-54-20-31 16,38 19-26-16,-3-1-16 0,-2 2-16 0,0 0-22 16,-7 0-17-16,0 3-21 0,-5 6-12 0,0 2-6 15,-3 1-9-15,1 2-6 0,-4 2-6 0,4 2-6 16,1 2-10-16,1 3-6 0,1 1-4 16,6 1-5-16,1 0 1 0,5 1-2 0,2 0 1 15,5-2 0-15,0 1-1 0,4-1-2 0,3-2 0 16,4-3 3-16,0-1-2 0,2-1-1 0,2-2-2 15,5 0-8-15,4 0 5 0,6 0 2 16,2 1 1-16,4 0 9 0,3 0-6 0,3 2 1 16,1-1 1-16,1 2 0 0,-1 1 0 0,-2-1 1 15,-2 0-2-15,-4 2-4 0,-2-1 3 16,-5 0-1-16,-3 1 2 0,-3 0 5 0,-3 1-5 16,-4 1 1-16,-2 2 0 0,-2 0-3 0,-6-1 7 15,-3 0 0-15,-4 0 1 0,-1 1-1 16,-4-2-1-16,-1-1-2 0,1-3-3 0,-4-2 0 15,3-4-16-15,1-4-9 0,0-3-14 0,2-4-12 0,3-2-1 16,0-5-13-16,2-7-13 0,2-4-24 16,1-4-40-16,4-5-61 0,5-5-100 0,1-5-109 15,5-5-171-15,3 8-63 0,-3 9 350 0</inkml:trace>
  <inkml:trace contextRef="#ctx0" brushRef="#br0" timeOffset="330937.9837">19415 12922 138 0,'0'0'405'0,"0"0"39"0,0 0-90 16,0 0-82-16,0 0-83 0,0 0-76 0,0 0-54 16,0 0-30-16,0 0-13 0,0 0 1 0,0 0 5 15,0 0 8-15,0 0 7 0,0 0-1 0,67 15-1 16,-64 14 6-16,-1 5-2 0,0 6 2 16,-1 5-1-16,-1 7-8 0,0 3-6 0,0 4-6 15,0 2-6-15,-2 6 0 0,-1-3 3 0,0 0-4 16,-3-3-1-16,3-3-5 0,-2-9-4 0,3-5 5 15,-1-7-1-15,1-4-1 0,-1-4-4 0,2-7 1 16,1-3-1-16,-1-5 2 0,1-3 1 0,0-4-5 16,0-5-1-16,0 0 0 0,0-2 7 15,0 0 16-15,0-5-7 0,0-6-19 0,-4-5-27 16,-1-7-28-16,0-4-5 0,-1-8 12 0,-2-3 23 16,2-2 15-16,-3-3 12 0,1 0 12 15,0-2 3-15,3 5 12 0,1 5 6 0,2 2-1 16,2 6-4-16,5 4-8 0,2 3-9 0,5 3-6 15,4 3-2-15,0 1-4 0,5 4 0 0,4 3-3 16,4 4-2-16,1 2 2 0,2 0-1 16,-1 7 1-16,0 2 2 0,0 3-1 0,-1 3 1 15,-1 1 0-15,-5 0 1 0,-1 1 1 0,-3 2 2 16,-5-1-1-16,-1 2-4 0,-6-1 3 16,-1 2 4-16,-6 1 4 0,-1 1 7 0,0 0-2 15,-5-2 1-15,-1-2 0 0,-3-4 1 0,0-2 4 16,1-3 3-16,0-3 5 0,1-3 5 15,-3-1 8-15,3-3 3 0,1 0 3 0,0-5-3 0,-3-3-15 16,4-3-14-16,0-4-18 0,3-5-14 0,1-4-8 16,1-4-4-16,1-1 2 0,8-2 0 15,3 2 7-15,2 2-1 0,3 3-1 0,2 1-1 16,2 3-5-16,3 3 0 0,2 0-1 0,0 1-5 16,1 4-7-16,4 0-5 0,2-1-3 0,2 0 0 15,-2 1 8-15,2 1 3 0,-1 0 0 16,-2-1-1-16,-2 2-2 0,-1-1 2 0,-5 2 8 15,-4 1 13-15,-2-1 16 0,-7 1 17 16,-2 0 22-16,-4 1 30 0,-3 2 24 0,-2 0 15 16,0 1-5-16,-7 2-16 0,-1 0-32 0,-2 1-22 15,-4 1-14-15,-5 0-8 0,-1 7 5 0,-2 4 5 16,-1 3 4-16,-1 4-1 0,1 1-3 0,1 5-5 16,0 1-2-16,1 3-2 0,1 1-3 15,4-2 0-15,0 0-2 0,3-3-4 0,2 1 3 16,2-3-1-16,4-1 0 0,0-2 1 0,3-2-1 15,1-1-2-15,1-3 0 0,0-1 0 16,1-2-2-16,3-3-1 0,1-3 0 0,0 0 1 0,2-4 6 16,2 0 3-16,1-1 6 0,1-7 1 15,3-3 1-15,3-3-2 0,-1-4-2 0,4-2-2 16,-2-4-2-16,1 0 0 0,1 0-3 0,-2 1-1 16,-1 2 0-16,-3 5-3 0,1 4 0 15,-2 2-1-15,-2 4-4 0,0 2-1 0,-1 2-1 16,0 2 0-16,1 0 0 0,-1 0 2 0,-2 6-2 15,1 1-1-15,-1 3 4 0,-2 0 1 0,3 2 3 16,-2 0 2-16,-2 2 0 0,2-1 0 0,-3-2 2 16,2 0 1-16,-2-4 0 0,1 0 0 15,-2-3-1-15,0-2 0 0,2-1 4 0,-4-1 2 16,0 0 6-16,0 0 10 0,0 0 5 0,2-3 3 16,0-4 1-16,-1-2-7 0,3-4-7 15,0-3-5-15,0-6-4 0,0-5-4 0,0-6 0 16,0-6-4-16,1-3 1 0,-1-6-1 0,-2-3 1 15,0-4 1-15,0-1-1 0,-2 0-2 0,-1 0 5 16,0 2 1-16,0 1 3 0,0 5 4 16,0 3 2-16,0 5 3 0,0 5 3 0,0 7 5 15,0 3-3-15,0 9 1 0,0 5-9 0,0 4-9 0,0 4-9 16,0 1-15-16,0 2-12 16,0 0-11-16,0 3 0 0,0 5 6 0,1 4 14 0,3 4 15 15,-1 6 3-15,-1 8 7 0,-2 6 0 0,1 5 0 16,0 7 2-16,-1 3-2 0,0 3 0 15,0 0 0-15,0 0-3 0,3 1 0 0,-2-4-1 16,4-2 1-16,-1-4-2 0,2-4 2 16,3-2-3-16,1-3-1 0,-1-2 2 0,1-1 0 15,2-5 0-15,-1-1 0 0,1-4-2 0,5-3 1 16,-4-3-2-16,4-4 3 0,-3-3 0 0,4-3-2 16,-2-5 0-16,0-2-2 0,3-3 3 0,1-9 1 15,2-4 3-15,3-6-2 0,0-4-4 16,-3-4-2-16,4-2-1 0,-4-2 4 0,-1 0 1 15,-3 0 4-15,-4 2 1 0,0 4 0 0,-4 1 2 16,0 5-1-16,-4 1 3 0,-1 3 4 0,-2 4-2 16,-3 0 2-16,0 2-3 0,-1 1 1 15,-6 4 0-15,-1 1-3 0,-1 2-5 0,0 3-8 16,-2-1-5-16,-2 2-2 0,1 2 1 0,-3 4 1 16,0 6 1-16,-1 2 3 0,1 5 1 0,-3 3 3 15,5 3 0-15,0 3 0 0,1 1 1 16,5 0-2-16,0-2 3 0,4 1-2 0,3-5 1 0,0-2-3 15,4-3-5-15,5-1-1 0,4-5-2 16,2-2 1-16,3-3 6 0,1-1 0 0,5-5 1 16,0-1-7-16,5-3-6 0,2-7-13 15,1-2-7-15,4-5-1 0,-2-3-1 0,3-4 11 16,-3-2 7-16,2-2 7 0,-2-2 8 0,-3 0 2 16,-2-1 5-16,-1 1-1 0,-6 1 1 0,-3 2 2 15,-6 5 0-15,-3 3 5 0,-2 5 9 16,-6 5 13-16,-1 5 10 0,-1 2 7 0,0 2-7 15,-2 0-14-15,-5 1-14 0,-1 4-11 0,-1 4-2 16,-1 4 6-16,-4 3 1 0,3 5 3 0,-1 4-2 16,3 2-3-16,0-1-1 0,5 0-4 15,1-2 0-15,1-1 0 0,2-5 3 0,0-2-2 16,5-4 0-16,0-2-1 0,2-4 0 0,1-3 2 16,-2 0 1-16,2-3 5 0,1-1 5 0,1-7-2 15,1-4 0-15,1-4-12 0,4-6-7 0,-3-6-8 16,4-2-11-16,-3-6-1 0,3-1-6 15,-4-1 7-15,2 2 8 0,-2 4 15 0,-2 7 12 16,0 7 8-16,-2 6 2 0,-1 6-7 16,-3 5-7-16,4 1-1 0,-1 8-1 0,1 7 10 15,2 4 5-15,-1 9 5 0,1 4 1 0,1 9-2 16,-2 6-2-16,1 5 0 0,0 6 1 0,2 7-2 16,-2 5-3-16,-4 6-3 0,1 4-6 0,-4 3 2 15,-2 5 0-15,-2 1-1 0,-6 3 0 0,-3-3-4 16,-3-6 1-16,-3-9-2 0,0-11 6 15,0-12-2-15,-1-11 3 0,3-9 5 0,-4-7 1 16,-1-5 10-16,0-4 3 0,0-6 2 0,-2-4 7 16,0-5-9-16,1 0 0 0,0-11-10 0,1-7-9 15,2-5-15-15,1-9-10 0,3-5-1 16,3-6-7-16,7-6 10 0,1-4 2 0,1-3-4 16,9-4 3-16,4-4-11 0,6-3-3 0,3-2-3 15,3-2-5-15,6-3 1 0,4-1 1 0,3-4 6 16,4 2 2-16,2 0 12 0,4 2 5 15,2 3 2-15,-2 5 8 0,-1 5 0 0,1 6 5 16,-7 8 5-16,-3 5 0 0,-5 8 7 0,-3 3 0 16,-6 8 4-16,-3 5 0 0,-4 4-1 0,-5 6-2 15,-3 4-7-15,-2 3-4 0,-4 2-5 0,-1 0-2 16,3 7 2-16,-2 2 3 0,-3 6 2 16,2 3 0-16,-2 5-1 0,1 2-1 0,2 4 1 15,-2-2-2-15,2-1-3 0,4-2 2 0,-2-3-6 16,5-1 0-16,0-4 0 0,1-1-4 0,4-4 4 15,-2-1-3-15,5-2 1 0,-3-3 1 16,4-3-2-16,1-2 4 0,-2 0-2 0,1-8 3 16,-2-3-2-16,2-4-2 0,2-4 1 0,-2-1-4 15,2-2 4-15,-3 2 0 0,1 3 2 16,-7 3 5-16,-1 6 1 0,-3 4 0 0,0 3-2 16,-4 1 1-16,4 5 0 0,-3 7 7 0,1 6 7 15,-2 8 0-15,1 6 4 0,-4 8-3 16,1 8-3-16,-2 5 0 0,0 6-6 0,0 6-1 0,-1 3-2 15,-2 1 0-15,-4 4 0 0,4-1-4 16,-4-7 2-16,5-5-6 0,-4-8 0 0,4-8-2 16,1-7-3-16,1-4-4 0,-1-6-23 15,1-2-37-15,-1-4-64 0,-1-7-117 0,-2-3-359 16,2-7-926-16</inkml:trace>
  <inkml:trace contextRef="#ctx0" brushRef="#br0" timeOffset="331302.4832">19913 12996 2422 0,'0'0'74'0,"0"0"-24"0,0 0-31 0,0 0-25 15,0 0-12-15,0 0 7 0,0 0 11 0,0 0 8 16,138-43 0-16,-87 27-3 0,5 0 8 0,5-5-8 15,5-1 0-15,5-5-1 0,4-1-7 0,2-1-5 16,4 0-15-16,0 1-28 0,2 5-44 16,-4 6-51-16,-3 3-72 0,-6 8-140 0,-19 2-270 15,-19 3-420-15</inkml:trace>
  <inkml:trace contextRef="#ctx0" brushRef="#br0" timeOffset="332062.2275">21263 12175 1899 0,'0'0'30'0,"0"0"8"0,0 0 7 0,0 0-3 16,0 0-7-16,0 0-26 0,0 0-18 0,0 0-3 16,0 0 8-16,-130-120 14 0,100 112 16 15,-2 0 10-15,-7-1 12 0,-3 4 16 0,-8-1 4 16,-2 2 5-16,-7 3-4 0,-3-1-10 0,-4 2 2 15,-2 0-2-15,-6 0-3 0,-3 4-7 0,-5 3-13 16,-6 4-11-16,-4 3-7 0,-3 2 0 0,-5 5-7 16,-4 2-2-16,-5 3-1 0,-2 5-9 15,-5 3 5-15,-3 6-1 0,-3 5-2 0,-2 6 3 16,0 6-3-16,-1 6-2 0,3 8-2 0,3 6-1 16,4 5 1-16,9 6 0 0,6 3 4 15,10 3-2-15,10 5 1 0,9 6-1 0,12 2-2 16,9 4 3-16,11 5-2 0,11 3 2 0,11-2 0 15,11-2-5-15,8-4 5 0,16-5-3 0,13-10 4 16,11-9 6-16,15-8-5 0,9-11 0 16,14-10-1-16,9-7 0 0,12-6 11 0,12-7 3 15,9-6 4-15,11-6-2 0,10-8 0 0,10-8-3 16,11-9 3-16,7-4 8 0,9-15-9 16,6-9-1-16,8-11-4 0,1-8-9 0,6-12 2 15,-1-6-8-15,0-8-5 0,-2-7-3 0,-10-2-4 16,-7-8 4-16,-9-1 5 0,-16-2-1 0,-13-2 1 15,-16-2-5-15,-23-2-6 0,-14 0-2 16,-22 2 5-16,-22 3 4 0,-17 4 7 0,-19 3 1 0,-12 5-8 16,-25 7-12-16,-17 9-21 0,-20 9-23 15,-22 13-49-15,-19 15-111 0,16 12-395 0,27 9-892 0</inkml:trace>
  <inkml:trace contextRef="#ctx0" brushRef="#br0" timeOffset="333076.1102">18491 13998 2980 0,'0'0'20'0,"0"0"-20"0,0 0-19 16,0 0-7-16,0 0 8 0,0 0 14 0,0 0 2 0,0 0 4 16,0 0 2-16,-122 66 0 0,83-51-1 15,-4 3 2-15,-2 0 0 0,-6-1 2 0,-6 2 2 16,-6-1 4-16,-9 2 1 0,-6 0 8 0,-7 3 1 16,-10-2 2-16,-6 2 0 0,-11 1-4 0,-7-1-4 15,-10 2 0-15,-5-2 4 0,-7 3 4 16,-7-1 4-16,-4 1-2 0,-5 2-7 0,-6 1-2 15,0 3-2-15,-2-1 5 0,2-2 6 0,2 1-2 16,1 0-4-16,4 3-2 0,-3 0-6 0,4 3-4 16,-4 3 1-16,2 1-7 0,-3 1-4 15,-1 1 3-15,-2 0-2 0,1 1 3 0,-2-1 1 16,-6 1-3-16,4-1 0 0,-6-1 0 0,-1 1-2 16,-4-1 2-16,0-1 3 0,-1-3-2 0,2 1 0 15,3-6 6-15,4-3-6 0,6-3 6 16,6-1 0-16,6-4-5 0,8-2 8 0,4-3-7 0,5-2 3 15,7-2-2-15,6-2-2 0,3-3 1 16,3-1-2-16,6-2 7 0,1 0-7 16,0-3 0-16,4-1 2 0,3 0-8 0,2-5 6 15,5-2-2-15,2-2 1 0,3-3 5 0,1-2-2 16,3-3 0-16,2-1-1 0,3 0 5 0,6-5-5 16,0 0 4-16,5 1 4 0,2-4-10 0,4 0 9 15,1-3-3-15,2-2-5 0,1 0 5 16,4-1-3-16,0-2 0 0,7 1 2 0,1 1-2 15,0-2-4-15,4 0-2 0,1 0 1 0,2-4-7 16,-1 2 9-16,2 0-3 0,0 0-6 0,-1 1 6 16,4 1-2-16,-2 1 6 0,4 0 1 15,0 4 3-15,3 0-3 0,5 1 0 0,0 0 4 16,4 3-4-16,1 0 2 0,1 0-3 0,0 0-6 16,1 3 6-16,4 1-4 0,-1 1 5 0,4 1 3 15,1 3-4-15,1-1-1 0,1 2-1 0,0 2 0 16,5 0 0-16,-2 0 1 0,3 2 0 15,-2 0-4-15,2 1 3 0,2 0-1 0,0 3 1 16,0 0 3-16,0 1-4 0,-2 0 1 0,3 3-1 16,0 0 0-16,0 2 1 0,0 1 0 0,-1 0-2 15,1 0-3-15,0 0 1 0,-1 0-2 16,1 0 1-16,0 0 1 0,0 0-4 0,0 0 0 16,-1 0-3-16,1 1-3 0,0 3 4 15,0 1 1-15,0 2 5 0,0 2 0 0,0 3 3 0,0 5-3 16,0 4 2-16,0 6 3 0,0 3-2 15,0 5 1-15,0 5-2 0,-1 5-2 0,-1 2 4 16,-3 2-5-16,3 1-4 0,-1-3-12 0,-2-3-12 16,1-4-16-16,-1-4-14 0,3-5-14 15,1-4-22-15,1-5-15 0,0-6-33 0,0-5-45 16,0-6-61-16,0-4-122 0,0-1-219 0,0 0-422 16</inkml:trace>
  <inkml:trace contextRef="#ctx0" brushRef="#br0" timeOffset="333258.8338">8132 14242 2776 0,'0'0'119'0,"0"0"-40"0,0 0-38 0,0 0-27 0,0 0-15 16,0 0-1-16,0 0 6 0,0 0 5 16,0 0 0-16,127 77-1 0,-79-48-1 0,3 2-3 15,8 3 1-15,3-2-1 0,1 4-5 0,6 1-3 16,-4 2-18-16,4 0-48 0,2 2-89 0,4-1-141 15,-18-10-293-15,-20-11-964 0</inkml:trace>
  <inkml:trace contextRef="#ctx0" brushRef="#br0" timeOffset="334554.2249">18049 15429 515 0,'0'0'256'15,"0"0"4"-15,0 0-14 0,0 0-31 0,0 0-44 0,0 0-36 16,0 0-33-16,0 0-16 0,0 0-6 0,0 0-11 16,0 0-17-16,-94-127-12 0,101 111-9 15,6 0-8-15,1 0 1 0,3-2-5 0,2 2-6 16,2 0-2-16,2 2-5 0,-1 0 0 15,1 3-3-15,0 2-4 0,1 1 0 0,-2 2-4 16,2 1 1-16,-2 4-2 0,1 1 0 0,-6 0-3 16,1 3 0-16,-6 6 3 0,-1 1-1 0,-4 2 2 15,-4 4 5-15,-2 3 3 0,-1 4 10 16,-4 6 7-16,-8 4-3 0,-3 7 1 0,-5 2-4 16,-4 2-5-16,2 3-3 0,-6 2 3 0,0-1-3 15,0-1 1-15,-1 0 2 0,-1-2-5 16,1-3 2-16,-1 0-4 0,2-3-1 0,3-5-2 15,3 1 1-15,0 0 1 0,5 0-4 0,2 0-1 16,3-1-14-16,4 0-17 0,4-1-24 0,3 0-48 16,1-2-55-16,2-2-91 0,7 0-138 0,-4-8-180 15,0-6-274-15</inkml:trace>
  <inkml:trace contextRef="#ctx0" brushRef="#br0" timeOffset="334745.5763">18133 16475 2912 0,'0'0'29'0,"0"0"-7"16,0 0-15-16,0 0-12 0,0 0-22 0,0 0-41 16,0 0-29-16,0 0-15 0,0 0-4 0,-20-120 5 15,29 102-17-15,0-2-88 0,0 2-164 0,-1 0-227 16,-2 6-182-16,-1 2 475 0</inkml:trace>
  <inkml:trace contextRef="#ctx0" brushRef="#br0" timeOffset="335036.0233">18849 15234 3106 0,'0'0'-33'0,"0"0"-12"16,0 0-8-16,0 0-4 0,0 0 14 0,0 0 1 15,118 4-9-15,-89 15-1 0,-4 3 1 0,-2 3 4 16,-5 1 5-16,-5 2 1 0,-6 3-4 16,-6 3 4-16,-3 0 4 0,-11 4 6 0,-8 3 14 15,-4 0 8-15,-5 2 5 0,-3 3 10 0,-6 2-4 16,-1 1 0-16,-2 2-4 0,0-2-10 15,-2 2-21-15,2 0-41 0,1-3-61 0,3 1-83 16,6-4-102-16,4-1-134 0,4-1-126 0,8-12 33 16,5-11 547-16</inkml:trace>
  <inkml:trace contextRef="#ctx0" brushRef="#br0" timeOffset="335206.0804">18878 16604 2669 0,'0'0'147'0,"0"0"-104"16,0 0-43-16,0 0-16 0,0 0-17 15,0 0-4-15,0 0-13 0,0 0-27 0,0 0-54 0,0 0-106 16,0 0-180-16,0 0-380 0,0 0-267 0</inkml:trace>
  <inkml:trace contextRef="#ctx0" brushRef="#br0" timeOffset="335761.1372">18470 14645 1964 0,'0'0'16'0,"0"0"20"0,0 0 15 0,-155-97 4 16,112 85-11-16,-1 5-25 0,-3 4-26 0,-1 3-9 15,-6 10 9-15,-4 4 13 0,-4 8 2 0,-6 6 0 16,-1 8-2-16,-5 7 7 0,0 7 17 0,-4 8 33 15,4 9 17-15,-4 7 9 0,6 7 7 0,1 5-18 16,8 3-11-16,5 6-19 0,13 4-20 16,6 7-11-16,8 9-8 0,6 5 0 0,8 5 3 15,6 4-4-15,7 0 4 0,8 1-6 0,11-3-4 16,9-5 2-16,9-5-2 0,9-10 5 0,9-8 4 16,9-8 2-16,7-8 0 0,10-10 1 15,6-7 2-15,8-8-3 0,7-6 3 0,7-5-4 16,6-8-8-16,8-6 4 0,6-10 2 0,8-7 6 15,8-13 10-15,3-8-5 0,5-18-1 16,1-17-4-16,0-12-2 0,2-14 3 0,-3-10-1 16,-4-7-2-16,-8-10-7 0,-9-8-2 0,-8-6 1 15,-13-6 5-15,-15-8 10 0,-16-6-1 0,-14 0-1 16,-19-4 1-16,-19 1 0 0,-20-3-1 0,-16 4 3 16,-27 2-2-16,-18 5-4 0,-23 8-4 15,-18 10-6-15,-24 14-7 0,-19 14-11 0,-25 19-2 16,-20 20-7-16,-21 25-19 0,-27 24-28 0,-22 32-68 15,-21 26-102-15,60-9-235 0,68-14-1150 0</inkml:trace>
  <inkml:trace contextRef="#ctx0" brushRef="#br0" timeOffset="336739.8943">9493 15789 0 0,'0'0'0'16,"0"0"0"-16</inkml:trace>
  <inkml:trace contextRef="#ctx0" brushRef="#br0" timeOffset="337678.466">5031 16072 686 0,'0'0'107'0,"0"0"18"0,0 0 30 0,0 0 11 16,0 0-23-16,0 0-48 0,0 0-44 15,0 0-24-15,0 0 5 0,0 0 9 0,0 0 3 16,0 0-9-16,0 0-13 0,0 0-7 0,-9-20 0 16,13 20 13-16,2 0 13 0,1 0 6 0,1 2-1 15,3 1-5-15,4 2-4 0,3 2-5 16,3 1 3-16,4 5 0 0,2 2 1 0,4 3 0 15,3 0-6-15,1 2-2 0,2-1-6 16,4 1-8-16,4-1-3 0,-1 0-4 0,2-2-2 16,0 0 5-16,-2-5 3 0,0 2-2 0,1-5-7 0,-5-1-7 15,0-3-11-15,1-2-8 0,-8-3-16 16,-2 0-21-16,-2-4-33 0,-7-4-44 0,-2-2-39 16,-2-3-13-16,-8-2 8 0,-4-1 39 0,-3-1 51 15,-3-4 39-15,-6-1 34 0,-2-2 27 0,-6 0 15 16,1-2 15-16,-6 0 23 0,2 1 7 15,-2-2 18-15,0 4 21 0,3 0 12 0,-3 1 23 16,6 3 14-16,-1 4-1 0,2 2-6 0,2 5-10 16,5 1-21-16,-3 5-23 0,5 1-23 15,0 1-37-15,1 0-29 0,2 1-29 0,0 6-12 16,0 6 5-16,0 5 11 0,5 8 16 0,-1 7 2 16,4 5 7-16,-4 7 1 0,3 4 5 0,-2 5 0 15,0 5-8-15,-2 3-1 0,4 5-3 0,-4 6 5 16,1 3 5-16,-1-1-3 0,-1 2-3 0,2-5-9 15,0-5-4-15,2-3-8 0,2-5-6 16,1-9-13-16,2-6-23 0,4-6-26 0,-3-7-40 16,4-6-50-16,-1-5-83 0,1-5-98 15,-1-6-129-15,-3-2-168 0,-4-5 183 0</inkml:trace>
  <inkml:trace contextRef="#ctx0" brushRef="#br0" timeOffset="338509.9658">6101 16415 215 0,'0'0'257'16,"0"0"-32"-16,0 0-49 0,0 0-75 0,0 0-40 15,0 0-20-15,0 0-2 0,0 0-1 0,0 0-2 16,0 0 3-16,0 0 11 0,0 0 13 0,0 0 5 15,0 0-4-15,27 9-15 0,-18-8-13 16,0 1-3-16,3-2-1 0,-1 0 1 0,2 0 1 16,-2-2 3-16,0-5 1 0,0-3-1 0,1-3 1 15,3-3-6-15,-2-2-2 0,-2-3-3 0,4-4-1 16,-3 1-2-16,0 0-3 0,-3 1-2 16,-2 2-4-16,-2 0 2 0,1 5 0 0,-3 2 3 15,-2 0 9-15,-1 5 7 0,0 2 14 0,0 2 10 16,-4 2-3-16,-2 3-16 0,-3 0-17 15,0 0-20-15,-4 7-12 0,-2 2 2 0,-2 3 3 16,-1 3 7-16,-2 3 11 0,2 3 4 0,2 3-1 16,1 3-5-16,2 4-9 0,3 4-4 0,2 5-2 15,3 5 5-15,2 3 0 0,3-1-1 16,1 1-3-16,6-2-3 0,2-4 0 0,2-3-1 16,5-5 0-16,-2-5-1 0,5-4 0 0,-1-4-1 15,2-5-1-15,1-4-1 0,1-3-4 16,0-6-5-16,6-3-7 0,-1-3-9 0,0-8 0 0,2-3-12 15,0-5-1-15,-5-6-1 0,4-3-6 0,-5-4 9 16,2-5 6-16,-3-4 14 0,-3-5 13 16,1-2 12-16,-3-2 4 0,-1-1 1 0,-1 3 1 15,-1 2 0-15,-3 7 3 0,-2 5 10 0,-4 10 5 16,1 8 27-16,-5 6 26 0,-1 5 21 16,0 4 4-16,0 1-24 0,0 0-35 0,0 0-42 15,1 0-30-15,0 0-12 0,4 2 4 0,-2 2 15 16,5 1 12-16,0 2 10 0,5 2 0 0,1-1 0 15,4 0 2-15,2 3 0 0,1 1 0 16,1-1-2-16,4 1 4 0,-3 1-2 0,-2 3 3 16,-2 2 0-16,0 1-4 0,-7 3 1 0,-1 3-2 15,-2 4 3-15,-7 1 8 0,-1 6 3 0,-1 2 2 16,-3 4-2-16,-8 1-2 0,-5 0-2 0,0-1-1 16,-5-1 2-16,-6-3-7 0,1-4 3 15,-2-3-3-15,-1-4-8 0,0-6-6 0,-1-3-25 16,2-7-28-16,3-5-50 0,-3-6-81 0,0-3-118 15,3-9-210-15,6-1-169 0,7 2 155 0</inkml:trace>
  <inkml:trace contextRef="#ctx0" brushRef="#br0" timeOffset="339222.5398">5308 15255 2030 0,'0'0'30'0,"0"0"12"0,-128 44 5 0,85-22-10 16,5 7-10-16,3 5-23 0,-1 5-5 0,3 6 0 15,1 7 0-15,0 7 3 0,4 7 1 0,0 9 5 16,6 5 9-16,1 8 8 0,2 5 5 16,5 2 1-16,3 7 9 0,5 4-1 0,6 4 2 15,0 5-4-15,10-2-14 0,3-1-5 0,9-5-7 16,4-4 3-16,4-7 4 0,3-6-1 16,5-6 1-16,5-7-8 0,7-3 5 0,3-4-6 15,7-6 6-15,7-4-1 0,4-3-12 0,4-8 9 16,7-5-7-16,-5-10 4 0,-9-8 6 0,-6-7 4 15,-3-6 5-15,7-3-13 0,11-2 2 16,30-4-13-16,25-4-3 0,19-12 11 0,1-8-8 0,-21-10 3 16,-16-5 1-16,-8-5 0 0,-3-5 4 15,-3-4-2-15,-7-5 4 0,-3-4-1 16,-5-7 0-16,-8-7 4 0,-5-2 2 0,-5-4 5 0,-6-3-5 16,-5-2-1-16,-11-2-3 0,-2-3 0 0,-12-4 8 15,-10-4 0-15,-11-3 3 0,-9-3-4 16,-4-6-1-16,-19 2-3 0,-10 2-1 0,-12 1 4 15,-13 2-4-15,-7 5 3 0,-10 5-4 0,-10 11-2 16,-7 9 6-16,-9 13-4 0,-5 16 2 16,-5 14-5-16,-8 16-10 0,-3 12-6 0,-8 17-9 15,0 12-14-15,-3 11-14 0,2 6-6 0,3 3 2 16,10 3 8-16,8-3 11 0,12-1-27 0,13-1-56 16,13-5-132-16,10-4-290 0,19-10-522 0,16-9 204 15</inkml:trace>
  <inkml:trace contextRef="#ctx0" brushRef="#br0" timeOffset="340662.1517">4459 14981 1642 0,'0'0'103'0,"0"0"-1"0,0 0 13 15,0 0-12-15,0 0-35 0,0 0-71 16,0 0-58-16,0 0 4 0,0 0 20 0,0 0 41 16,0 0 42-16,0 0 8 0,0 0-6 0,0 0-1 15,83-22-3-15,-56 14-7 0,4-2-4 0,3 0 0 16,4-3-2-16,1-1 1 0,3-2 3 15,2 1-9-15,1-3-6 0,3-1-2 0,2-1-3 16,5-2 2-16,2-2 11 0,4-2-9 0,4-3 6 16,2-2-6-16,4-3-6 0,3-1 2 15,-2-2-6-15,5 0 1 0,-2-3 6 0,0 0 4 16,1-2-4-16,-2 0-3 0,-3 1-7 0,-2 0-7 16,-4 0 6-16,-1 2 0 0,-3 1 0 15,-4-1 4-15,-3 1-3 0,-3 1 3 0,-4-2 0 16,-5 4-1-16,-1 0 1 0,-4 2-2 0,-6 2 6 15,-3 0 1-15,-6 4 4 0,-8-1 7 0,1 3 1 16,-7-3 8-16,-3 0-2 0,-5-5 1 16,0-4-4-16,0-2-8 0,-8-7-5 0,-2-2-4 0,0-1-2 15,-2-4-3-15,-2-4-1 0,-3-1-2 16,-1-1-2-16,-1-2 3 0,-3 0 0 0,-1-2 1 16,0 2 4-16,-3-1-4 0,2 0 2 0,-4-1 0 15,0 2-3-15,4-1 3 0,-5 2 1 0,2 0 6 16,-2 3-1-16,0 0 4 0,-3 3-2 15,3-2-5-15,0 2 2 0,1-3-9 0,2 1-1 16,1-4-3-16,3 4-6 0,1 2 7 0,2 4 1 16,0 5 2-16,4 5 5 0,-2 3-3 0,5 6 2 15,-3 6 4-15,3 4 5 0,2 4 0 16,0 4 1-16,1 2-4 0,2 4-7 0,0 1 2 16,-2 2-4-16,1 1-1 0,-1 2-4 0,-2-1-6 15,0 2-2-15,0 0 0 0,-5 0 4 16,1 4-3-16,-4 2 1 0,0 1-3 0,-1 2-4 15,-3 1 10-15,1 3 0 0,-5-1 3 0,3 2 4 16,-5 0-3-16,-1 2-2 0,-5 2 0 0,-3 5 0 16,-3 1 1-16,-6 3 0 0,3 2 0 0,-6 4-4 15,0 1 4-15,-5 2 0 0,-2 5-1 16,-4 2 2-16,0 1-2 0,-1 1-1 0,-2-2 2 16,-1 0 1-16,2-3 0 0,-2 0 1 0,-1 1-1 15,4-1-4-15,-2-1 7 0,1 0-1 0,-1 1-2 16,1 0 4-16,1 3-9 0,1 2 0 0,-2 0 2 15,1 3 1-15,-1 2-1 0,-1 0 2 16,2 3-2-16,-2 2-1 0,2 2 2 0,1 1-3 16,2 1 4-16,2-1-2 0,6-2 0 0,5-4 0 15,6-2-3-15,8-7 2 0,7-4-5 16,10-3-1-16,4-1-4 0,7 0-4 0,4 2 6 16,4 1-1-16,6-1 4 0,3 4 3 0,6-3-2 15,1 1 3-15,5 1-1 0,5-1 3 0,3 2 0 16,3-1 2-16,5 3 0 0,3 2-4 15,3 2-2-15,1 0-1 0,3 3-9 0,2 0-21 16,1 1-34-16,4 0-44 0,2-3-63 0,1 1-136 16,-14-15-242-16,-15-12-944 0</inkml:trace>
  <inkml:trace contextRef="#ctx0" brushRef="#br0" timeOffset="341905.3666">7272 14294 1939 0,'0'0'32'16,"0"0"31"-16,0 0 22 0,0 0-1 0,0 0-8 15,0 0-28-15,0 0-18 0,0 0-4 16,0 0 4-16,0 0-1 0,0 0-6 0,0 0-5 15,-86-15-9-15,80 22 1 0,2 3 4 0,-3 2 6 16,-3 2 6-16,1 4 6 0,0-1 3 0,-3 1 0 16,1 2 1-16,-1 1-2 0,-4 2 0 0,2 1-1 15,-5 1-5-15,1 2-2 0,-3 0-4 16,-1 2-5-16,0 1 0 0,-3 2-2 0,2 0-2 16,-3 3-4-16,0 1 0 0,3 1-1 0,-2 5 0 15,2 1 3-15,-2 0-2 0,0 1 1 16,4-1-2-16,0 0 1 0,0-5-1 0,3-1-4 15,-2-2-1-15,3-2-1 0,2 1 0 0,-2-5-2 16,4 0 1-16,1-1 2 0,-2-4-3 0,3-3 2 16,0-1-3-16,5-2-1 0,-1-5 0 0,4-1-1 15,-1-5-7-15,3-4-19 0,1-3-25 16,0 0-21-16,3 0-9 0,2-1-1 0,5-6 3 16,1-4-15-16,1-5-40 0,5-6-57 0,-1-6-61 15,1-2-60-15,2-3-60 0,1-3-46 16,1 1 3-16,-3-2 55 0,-1 1 320 0,-2 2 43 15,-1-1 0-15,-1 3 0 0,-3 0 0 0,-4 3 0 16,1 2 0-16,-5 0 0 0,0 2 0 0,0 3 0 16,-2-1 0-16,0 3 126 0,-3 0 176 0,0 1 15 15,-4 2-20-15,1 2-29 0,-1-1-23 16,-1 5-11-16,0 0-14 0,4 4-22 0,-5 4-30 16,6 1-39-16,-3 2-46 0,3 0-43 0,-3 5-31 15,1 5-17-15,-4 6-8 0,-1 6 7 0,-2 7 4 16,-4 7 1-16,3 4 7 0,-5 6-1 15,1 4 0-15,-1 4 0 0,-4 5-2 0,-1 0 1 16,0-1-2-16,0 1 2 0,-4 0 0 0,3 0 1 16,-2 0 0-16,4-2-2 0,-1-3 7 15,2-8 1-15,3-8 9 0,3-6 6 0,3-6-3 16,5-5-1-16,1-2-9 0,4-5-5 0,2-3-3 16,0-5-4-16,6 0 2 0,8-3 0 15,0-2 11-15,10-1 0 0,3-6 6 0,9-4 1 16,3-9-7-16,7-6 5 0,5-5-5 0,7-7 0 15,3-4-6-15,3-5-11 0,4-3-17 0,2-3-37 16,1 2-62-16,2 0-166 0,-21 14-356 0,-16 12-870 16</inkml:trace>
  <inkml:trace contextRef="#ctx0" brushRef="#br0" timeOffset="391109.8341">1257 11891 0 0,'0'0'225'15,"0"0"-149"-15,0 0 42 0,0 0 39 0,0 0 9 16,0 0-17-16,0 0-48 0,0 0-30 0,0 0-16 15,0 0-1-15,0 0 0 0,0 0 1 0,28-69-3 16,-18 66-4-16,2-1-14 0,6 3 2 16,2-3 3-16,0 1 0 0,0 1 10 15,-1 1-3-15,-2-2-3 0,1 1 1 0,0 0 3 0,3-3 13 16,-1-1 8-16,0 0 7 0,1-2 6 16,2-2-10-16,3 1-6 0,-3-2-9 15,6-1-9-15,0-1-6 0,3 1-7 0,-1-2-3 0,5-1-3 16,0 1-2-16,2 0-2 0,1-1-3 15,2-2-1-15,3 0-1 0,4-3-3 0,3-2 2 16,2 0-4-16,6-3 1 0,2-1 0 0,3-2-1 16,6-3-1-16,1-2-1 0,5-2 2 0,0 0-2 15,5-1 3-15,-2 0-1 0,4 0-3 0,0 0 3 16,3 0-3-16,0 1 2 0,2 2 3 16,-1 0 3-16,0 0 5 0,0 0 2 0,0-1 0 0,-2 0-7 15,2 0-2-15,-1 0-1 0,4 2 0 16,-3-1 1-16,1-2-2 0,1-1-3 0,-1 0-1 15,0-3-5-15,2 0 1 0,0 0-2 0,1 0 0 16,1 0 0-16,-3 0 0 0,1 2 0 16,-2-2-1-16,1 3 4 0,-3 2-3 0,0-1-2 15,-2 2 0-15,2 1-6 0,-3 3 4 0,-1 1 5 16,-2 2-1-16,-5 0 0 0,-1 1-3 0,0 2 0 16,-5 1-1-16,-2 0 8 0,0 3-4 15,-5-1-1-15,-4 2-1 0,-1 0-6 0,-3 2 3 16,-3 0 2-16,-4 1 2 0,0 1 1 0,-4 2-5 15,-2 0 0-15,0 1 0 0,-2 1 0 16,-3-1 4-16,-1 3 0 0,-4 0-3 0,0 1-2 16,-2 0 1-16,-5 3-1 0,1-1 2 0,-7 1 1 15,0 2-10-15,-3 1-8 0,-2 1-16 16,-4 0-17-16,-3 0-20 0,-1 0-29 0,-4 0-21 0,-1 0-36 16,0 0-22-16,0 1-39 0,-3 1-108 15,-3 0-185-15,4-1-171 0,0 0 33 16</inkml:trace>
  <inkml:trace contextRef="#ctx0" brushRef="#br0" timeOffset="391502.3608">6552 9380 792 0,'0'0'459'0,"0"0"-312"0,0 0 50 15,0 0 34-15,0 0-39 0,-11-119-41 0,12 110-48 16,4 2-32-16,-4 2-17 0,1 3-3 16,-2 0-16-16,0 2-9 0,1 0-17 0,-1 0-12 15,1 0 1-15,2 0-2 0,1 0 2 0,-1 2-1 16,4 2 8-16,3 1 7 0,0 4 10 16,0 1 13-16,1 2-5 0,-1 4-2 0,0 2-4 15,0 1-6-15,0 3-1 0,-1 4-1 0,1 1-1 16,-2 4-5-16,1 1 3 0,-2 4 0 0,3 1-1 15,-1 3 3-15,0 0-5 0,2 3-2 0,-2 0-3 16,1-1 1-16,1 2 0 0,-1-2 0 16,1 0 0-16,0-5-4 0,-1 0 0 0,1-3 0 0,1-3-1 15,0 1 4-15,0-3-2 0,-1 0-1 16,0 1-1-16,0 0 1 0,-1-1 2 0,-1-2 0 16,1 0 2-16,-1-3-5 0,-3-1 0 0,2 0-8 15,0-1-18-15,-3-1-34 0,1-2-66 16,-4-1-84-16,0-6-149 0,2-3-317 0,-4-2-723 0</inkml:trace>
  <inkml:trace contextRef="#ctx0" brushRef="#br0" timeOffset="392170.6731">999 11254 869 0,'0'0'27'0,"0"0"27"0,0 0 27 15,0 0 8-15,0 0-19 0,0 0-37 0,0 0-25 16,0 0-15-16,0 0-15 0,0 0-20 15,0 0-4-15,0 0 10 0,0 0 22 0,0 0 33 0,0-81 19 16,5 88 17-16,2 2 11 0,0 4 3 0,2 2 1 16,1 2-3-16,-3 3-4 0,6 2-1 0,-1 5 0 15,0 3 5-15,1 2 2 0,2 4-3 16,-2 4-7-16,5 3-11 0,-4 3-3 0,5 3-3 16,-1 4-7-16,-3 2 1 0,4 2-5 0,0 3-5 15,0 0 0-15,1-1-7 0,1 12-14 16,1 7 0-16,4 1 1 0,-3-7-2 0,-5-16 12 15,-4-12-2-15,0-7-1 0,0-1 1 0,-3-3-1 16,0-2-6-16,1-4-12 0,-2-2-43 16,1-2-70-16,0-3-130 0,-2-3-280 0,-2-7-254 15,-4-3 210-15</inkml:trace>
  <inkml:trace contextRef="#ctx0" brushRef="#br0" timeOffset="393314.4938">858 10447 179 0,'0'0'134'0,"0"0"42"15,0 0 78-15,0 0 33 0,0 0-28 0,0 0-48 16,0 0-48-16,0 0-16 0,0 0-14 0,0 0-24 16,0 0-29-16,0 0-34 0,0 0-29 0,0 0-21 15,-85-101-13-15,78 105-6 0,-2 4 0 16,-2 2 3-16,2 4 1 0,0 1 1 0,-1 3-3 0,4 3-1 16,0 1 2-16,2 2 5 15,0 1 8-15,4-2 1 0,0 2-3 0,0-2-4 0,6-2-2 16,-3-3 2-16,5 0 4 0,-1-4 2 0,0-1 1 15,3-2-1-15,3-4 3 0,1-1 4 16,-1-2 3-16,6-4 4 0,1 0 2 0,0-1 0 16,2-7-5-16,3 0-3 0,-4-4-2 0,0 1-2 15,-2 0 0-15,-5 1 0 0,-2 0 6 0,-2 3 9 16,-2 2 21-16,-5 2 23 0,1 2 3 16,-4 1-17-16,0 1-25 0,-5 7-24 0,0 6-5 15,-4 4 10-15,-3 7 6 0,-2 5-1 0,0 7 0 16,-2 3-4-16,2 2 2 0,1 5 2 15,0-1-3-15,5 0 0 0,2-2-4 0,4-2-3 16,2-2 3-16,1-4-4 0,7-4-7 0,3-4-16 16,1-4-24-16,5-6-31 0,-3-4-37 0,7-3-52 15,-2-7-93-15,4-3-146 0,-4-1-165 0,-8 0 214 16</inkml:trace>
  <inkml:trace contextRef="#ctx0" brushRef="#br0" timeOffset="393887.3682">1135 10765 0 0,'0'0'0'0,"0"0"0"0,0 0 0 15,0 0 191-15,0 0 84 0,0 0-47 0,0 0-24 16,0 0-6-16,0 0-5 0,0 0-22 16,0 0-43-16,0 0-53 0,0 0-49 0,0 0-43 15,-78-2-18-15,78 2 13 0,1 0 15 0,2 0 24 16,4 0 15-16,-2 0 0 0,4 2 1 0,3 3 0 15,3 0-1-15,-1 0-6 0,6 2-3 0,0 0-3 16,1 3-6-16,4-2 6 0,-1 2 2 16,0 0 1-16,7 4-5 0,5-2-7 0,0 0-6 15,-1-2-19-15,-6-3-17 0,-6-3-35 16,-3-4-46-16,-5 0-43 0,1 0-30 0,-6-4-19 0,-1-2-8 16,-4-1 19-16,-1-2 23 0,-3-3 16 15,-1-2 31-15,0-1 21 0,-2-2 27 0,-5 0 41 16,0 0 28-16,1-1 22 0,-3 2 25 0,-2 0 28 15,0-2 27-15,-4 4 19 0,3-1 10 0,-4 3 11 16,2 1 36-16,2 1 24 0,1 4 6 16,3 2-12-16,0 3-48 0,5 1-30 0,-4 0-42 15,3 0-30-15,-2 5-24 0,2 1-22 0,-4 5 3 16,0 3-2-16,3 4 4 0,-3 3-1 16,-1 5 0-16,-2 4 4 0,2 4-2 0,0 1 0 15,-1 4 2-15,4 2-1 0,-3 1-1 0,2 2-5 16,1-1-26-16,1-1-59 0,2 0-89 0,0-3-154 15,3-2-193-15,0-12-167 0,0-8 693 0</inkml:trace>
  <inkml:trace contextRef="#ctx0" brushRef="#br0" timeOffset="395407.0477">6177 7541 931 0,'0'0'165'0,"0"0"-1"0,0 0 27 0,0 0 0 15,0 0-57-15,0 0-65 0,0 0-49 0,0 0-25 16,0 0-10-16,0 0-11 0,0 0-2 15,0 0 1-15,0 0 5 0,-61-28 13 0,50 32 11 16,0 1 19-16,0 0 15 0,-3 1 17 0,-2 1 8 16,0 3 2-16,1-1-5 0,-4 6-9 15,2 2-10-15,1 2-8 0,-3 4-8 0,3 2-4 16,0-1-6-16,5 0-3 0,0-2-5 0,3 0-4 16,1-1-4-16,4-3-3 0,3-1-3 0,0-1-2 15,1-2-3-15,6-1-6 0,1-3-1 16,4-2-2-16,0-3-2 0,1-2-3 0,3-3-7 15,-1 0-8-15,2 0-10 0,-3-4-2 0,1-2 11 16,-2-1 12-16,-2 1 15 0,-2 1 10 0,-1 2-1 16,-4 1-4-16,-1 2-4 0,-2 0 13 0,-1 0 14 15,0 0 18-15,0 2 23 0,-4 6 0 0,-1 5 0 16,-3 4-5-16,-2 5-8 0,-1 5-6 16,-2 0-9-16,0 3-3 0,1 1-8 0,3-1 4 15,1 0-4-15,3 0-4 0,0-3-2 0,3 0-8 16,2-4 0-16,4 0 0 0,4-3-11 0,2-6-15 15,3-3-33-15,1-1-40 16,6-5-62-16,-1-4-103 0,2-1-152 0,1-5-139 0,-4-1 7 16,-8 1 549-16</inkml:trace>
  <inkml:trace contextRef="#ctx0" brushRef="#br0" timeOffset="397407.302">6195 7796 0 0,'0'0'0'15,"0"0"0"-15,0 0 0 0,0 0 0 16,0 0 0-16,0 0 0 0,0 0 27 0,0 0 152 16,0 0-37-16,0 0-23 0,0 0-11 15,0 0-2-15,0 0 21 0,0 0 17 0,-11-22-5 0,11 20-7 16,0-1-24-16,0-1-18 0,0-1-8 16,0 1 0-16,0 0 1 0,1-1-9 0,-1 2-5 15,1 1-7-15,-1-1-10 0,0 0-1 0,1 3-7 16,-1-1-6-16,0 1-7 0,0 0-4 15,0 0-10-15,0 0-12 0,0 0-11 0,0 0-19 16,0 0-13-16,0 0-4 0,2 0 1 0,-2 0 15 16,0 0 15-16,0 0 9 0,2 1 5 15,-2-1-1-15,0 0 4 0,0 0 5 0,0 0 10 0,0 0 2 16,0 2-2-16,0-2-5 0,0 0-13 0,0 0 0 16,0 0-4-16,0 0-3 0,0 0-3 15,0 1-8-15,0 0 4 0,0 3 2 0,0-1 6 16,0 2 8-16,0 1-2 0,0 2-1 0,0 0 0 15,0 2 2-15,-2 2 1 0,0-1 0 16,1 3 0-16,1 0-4 0,-1 1 0 16,0 2 0-16,1-1 4 0,0 0-2 0,-1 0 0 15,0 1-1-15,0-1-4 0,-1 0 6 0,2 0 0 16,0 0 4-16,0 0 5 0,0 1-5 0,0-1 1 16,4-2-3-16,-2 1-2 0,5-3 2 0,-1 2-1 15,1-4 1-15,4 0 1 0,2-3 3 0,2-2 1 16,-2-2-1-16,5-3 2 0,-3 0-4 0,3-3-4 15,0-5-5-15,2-6-8 0,1-1-3 16,-1-5 1-16,-1-1 1 0,1-5 2 0,-3-2 5 16,1-2 4-16,-1-2 2 0,-1 0 9 0,-3 1-5 15,-1 0 2-15,-3 4 1 0,-1 2-4 0,-5 2 6 16,3 4 1-16,-3 2 0 0,-2 8 1 0,0 0-3 16,-1 6-2-16,0 0-7 0,0 3-8 0,0 0-22 15,0 0-17-15,0 3-1 0,0 2 2 16,0 2 19-16,0 4 14 0,3 1 4 0,3 2 3 15,-3 3 0-15,4 0 2 0,-2 1 1 0,2 1 3 16,0-2-2-16,-3 1 2 0,2-3-1 16,-2-2-5-16,3-4 4 0,-3 0-4 0,3-4 0 15,-4-1-1-15,3-2 0 0,-4-1 0 0,2-1 6 16,1 0 9-16,-4-4 8 0,2-2 3 16,3-3-5-16,-4-2-12 0,2-3-3 0,-1-2 0 15,-2 0 4-15,-1 0 10 0,0 1-4 0,-4 0-1 16,-2 0-7-16,-3 1-5 0,-2-3-2 0,2 2-1 15,-2 0 3-15,0 1 0 0,2 3 10 16,0 0 5-16,5 2 7 0,-3 2 4 0,6 1-8 16,1 2-16-16,0 0-20 0,0 2-11 0,5-1 0 15,2-1 10-15,2 1 16 0,1 0 1 0,2 0 4 16,1 0 0-16,3 1-2 0,1 0 2 0,-1 1-2 16,1 1 1-16,3-2-2 0,-6 2-1 0,4 0 1 15,-2 0 1-15,-2 0-2 0,-1 3 1 16,2 1-1-16,-4 1-1 0,0 2 1 0,-2 1-2 15,-4 0 0-15,2 2 1 0,-4 0 4 16,1-1 0-16,-1-2 5 0,-2 1 2 0,-1-1 0 0,1-2-1 16,-1-1 1-16,1-2 1 0,-1 0 3 15,0-2 9-15,0 0 12 0,2 0 15 0,-2 0 15 16,2 0 9-16,-1 0-1 0,-1-4-21 16,1-4-25-16,-1-3-18 0,1-3-16 0,0-4 3 15,1 0 5-15,2-1 3 0,-1 1-2 0,-1 2-2 16,3 1-1-16,-1 3-4 0,-2 3 3 0,4 1 0 15,-4 2 0-15,3 3-4 0,0 1-3 0,-2 1-3 16,4 0-4-16,-2 1 3 0,1 0 0 16,2 0 2-16,-2 3 4 0,2 1-2 0,0 2 6 15,-1 1 2-15,-2-1 2 0,4 1 4 0,-3-1-2 16,-2-2 2-16,2 1-1 0,-3-1 2 0,2-2 0 16,1-1 0-16,-4-1 2 0,4 0 1 15,-4 0 3-15,1 0 4 0,3 0 2 0,-4 0 1 16,4-2-1-16,-1-3-1 0,1 0-2 0,-2-2 2 15,2 0-1-15,-2-1 1 0,3-1 1 0,-2-2-4 16,2-1 1-16,1-2-2 0,-3-3-3 0,2 1 1 16,1-1-3-16,-3-1-4 0,2 4-2 15,0 2 0-15,-3 2 0 0,3 0-5 0,-3 4-3 16,2 2-3-16,-3 0-3 0,3 2-1 0,-2 1-4 16,3 1-3-16,-3 0-2 0,4 0 4 15,-2 4 3-15,0 2 6 0,4 1 5 0,-2 1 4 16,1 1 3-16,2 0 0 0,-1-2 4 0,1 2-1 15,0-2-1-15,0-1 5 0,-1 0-4 0,1-2 0 16,-1-2 0-16,0-2-1 0,1 0 1 0,-2 0 1 16,0-1 0-16,-1-4-1 0,-3 1 0 15,2-2 0-15,-4 1 1 0,3-3 3 0,-4 1-2 16,-1-1 3-16,0-1 1 0,-1 0-1 0,0-2 1 16,0 0-6-16,-1-2-4 0,-1 1-3 15,-4 1-4-15,2 1 2 0,-4 1-1 0,2-2 4 16,-1 4 1-16,-1-3 2 0,-1 3 4 0,4 1-1 15,-2 3 8-15,0-1 3 0,4 3 1 0,2 0 2 16,1 1-8-16,-1 0-8 0,1 0-13 16,0 0-18-16,0 0-10 0,0-2-10 0,1 2 7 0,0 0 13 15,1 0 15-15,3 0 16 0,-2 0 1 16,5 0 3-16,-4 0-3 0,3 2-1 0,-3-2-2 16,4 1-1-16,-1 0 1 0,-2 0 1 15,3 2 1-15,-1-1-1 0,-1 1 0 0,2 0 0 16,1 2 1-16,0-1 2 0,2 1-1 0,0 1 0 15,-1 0 0-15,2 1 0 0,-1-1 1 0,-1 0 0 16,1 0-1-16,-3-3-1 0,1 0 2 0,-1 0 2 16,-4-2 3-16,3-1 4 0,-4 0 1 15,3 0 4-15,-3-2-1 0,3-1 3 0,-2-1 2 16,-1-2 0-16,4-1-1 0,-1-2-3 0,-2-1-2 16,-1 1 1-16,5-3 0 0,-5-3 2 0,3 3-1 15,-3-5-2-15,3 1-3 0,-4 1-5 16,4 0 0-16,-3 4-6 0,0-1-5 0,3 4-5 15,-2 2-7-15,3-1-3 0,1 4 1 0,-3 0 4 16,4 3 2-16,0 0 3 0,1 0 0 0,-1 2-2 16,1 2 1-16,2 3 0 0,-2 2 2 15,-1-1 2-15,2 2 3 0,-3 0 2 0,1 0 2 16,-3 0 3-16,3-2 0 0,0-1 0 0,-1-1 0 16,0-2-2-16,-2 1 1 0,2-3 2 15,-1 0-1-15,-3-1 3 0,5 0-3 0,-4-1 1 16,2 0 2-16,-2 0-3 0,-1 0 2 0,-1 0 0 15,2 0 0-15,-2 0-2 0,-2 0 2 0,1 0 2 16,1 0 1-16,-2-1 5 0,0 0 0 0,0 0 1 16,0-1 1-16,1-2-4 0,2 0-4 0,-1-1-3 15,-1-2-1-15,4 0-2 0,-1-1 2 16,2-1-2-16,0 0-3 0,-2 2 1 0,5-1-3 16,-2 0-3-16,0 5-2 0,-2-2-4 0,3 1-2 15,1 1-1-15,0 0 2 0,0 2 2 16,1 1 1-16,0 0-12 0,4 0-21 0,-2 1-25 15,-1 5-47-15,0 0-68 0,1 2-102 0,-5 3-136 16,0-1-109-16,-2-1-66 0,-3-1 597 0</inkml:trace>
  <inkml:trace contextRef="#ctx0" brushRef="#br0" timeOffset="399093.4736">5259 7735 1973 0,'0'0'21'0,"0"0"10"16,0 0 19-16,0 0 10 0,-46-116 3 0,40 101-16 15,-2 3-19-15,0 4-7 0,1 0-8 0,-1 2-6 16,-1 0-3-16,-4 3-9 0,1-1-4 16,-3 3 5-16,1 1-2 0,-3 0 6 0,-3 1 8 15,0 5 5-15,-4 1 4 0,0 2 3 0,0 3-2 16,-3 3-2-16,0 3 2 0,0 3-3 0,-3 4 0 15,-1 4-2-15,-2 2 0 0,-2 4 1 16,-1 3-1-16,-2 4 1 0,-5 7-4 0,0 4 0 16,-2 4 1-16,1 5-3 0,-4 3 3 0,3 4-3 15,-2 2 2-15,4 4 3 0,3 0-1 16,2 1 3-16,6 1-3 0,3 1-1 0,6 4-3 0,2 4-5 16,5 5 1-16,2 5-2 0,3 2 0 0,3 3 3 15,1 3 1-15,5-1 2 0,2 2-3 16,4 1 12-16,5-1 3 0,5 2-1 15,3-4 0-15,5-4-13 0,3-1-7 0,5-3 3 0,1 2 1 16,6-6 1-16,3-2 1 0,2-1-1 16,3-6-5-16,6-4 2 0,4-5 0 15,2-6-1-15,5-5 2 0,6-6-3 0,-1-8-1 0,3-4-2 16,3-7-1-16,2-5-1 0,3-5 5 16,-1-7 3-16,5-3-1 0,2-6 6 0,1-3-5 15,1-2 2-15,1-5 4 0,4-1-3 0,0-1 4 16,1-7 1-16,3-4 2 0,3-4 3 0,-1-4-1 15,0-8 1-15,2-4-6 0,-5-5 4 16,-1-6-5-16,-1-4-2 0,-1-7 4 0,-1-6-6 0,0-5 3 16,-5-7 1-16,2-5-2 0,-5-4 1 15,-1-3 0-15,-4-5 4 0,-3-2-1 0,-3-5-2 16,-7-3-1-16,-3-3-5 0,-8-3 5 16,-2-4-1-16,-4-3 1 0,-9-1 0 0,-6 0-2 15,-8-1 7-15,-5 0 1 0,-3 0 4 0,-9 1 4 16,-1 0-5-16,-5 1 2 0,-1-3-4 0,-2 6-1 15,-5-1 1-15,2 3-2 0,-5 4 4 0,0 6-1 16,-3 5 0-16,-1 5 2 0,1 5 1 0,-6 1 0 16,-2 8-4-16,-5 0-3 15,-3 2-5-15,-2 3 1 0,-2 3-2 0,-6 6 1 16,-1 0 1-16,-3 7-1 0,-2 2-1 0,-5 2 0 0,-5 4-1 16,1 4-1-16,-6 3 3 0,-1 5 1 15,-1 3 0-15,-6 7 2 0,-3 3-7 0,-3 3-2 16,-2 8 0-16,-3 2-2 0,-5 6-1 0,-2 2 1 15,-4 10-3-15,-3 8-1 0,-8 7 4 16,-2 5-1-16,-6 8 1 0,-5 9 6 0,-8 7-9 16,-5 11 1-16,-9 10 0 0,-5 8-8 0,-2 7 5 15,-1 4-5-15,2 3-3 0,0 2 2 0,6 3-1 16,5-2 4-16,12-1-3 0,9 2-27 16,14-2-43-16,12 3-80 0,11-1-138 0,22-24-394 0,20-26-892 15</inkml:trace>
  <inkml:trace contextRef="#ctx0" brushRef="#br0" timeOffset="400709.3298">2480 9236 0 0,'0'0'0'15,"0"0"0"-15,0 0 0 0,0 0 0 0,0 0 0 16,0 0 0-16,0 0 0 0,0 0 0 0,0 0 0 15,0 0 0-15,0 0 0 0,-8-117 0 16,5 113 0-16,-2 0 0 0,1 1 133 0,-3 1 106 16,-2-1-14-16,4 2-28 0,-3 0-30 0,0 1-24 15,-2 0 3-15,3 0 3 0,0 0 7 0,0 0-15 16,-2 0-25-16,2 1-29 0,1 4-28 0,-2-1-14 16,-1 4-12-16,4 2-4 0,-3 3-7 15,0 0 2-15,-2 4 3 0,3 1 4 0,0 2 3 16,-1 2-2-16,-1 3 0 0,2 3 2 0,1 5 0 15,-1 1 3-15,-1 4 0 0,2 4-7 16,-1 2-1-16,3 4 0 0,-2 2 2 0,3 4 5 16,-4 5 3-16,4 3-6 0,-1 7-5 15,-1 3-6-15,0 2-7 0,1 4 4 0,-2 1-1 0,0 4 1 16,1 2-3-16,1 2 2 0,1 2 2 0,-1 0-2 16,3-1 4-16,0 0-1 0,1-6-4 15,0 0-2-15,2-3-3 0,5-3-3 0,-2-4 0 16,2-2 0-16,4-3-1 0,-1-1 4 0,5-1 0 15,-3-3-1-15,1-1 4 0,5-4-5 0,1-3-1 16,-2-2-2-16,6-4-4 0,-1-3 0 16,0-2 1-16,2-5 0 0,2-1 0 0,0-4 3 15,1-4-6-15,1-4-2 0,-3-4 1 0,2-1-6 16,-1-6 8-16,-1-1-1 0,0-4 0 16,1-2 3-16,3-2 0 0,-1-3 3 0,0-1 0 15,2-1 4-15,-1 0-4 0,0-1-1 0,1-6 3 16,-2 0-6-16,1-3 5 0,-2-2 1 15,3-2-3-15,-2-1 9 0,0-2-6 0,-1-4-1 16,-1-1 2-16,2-5-5 0,-2 0 1 0,2-5-1 16,0 0 1-16,1-3-2 0,-2-2 1 0,1 0 0 15,-1-2-3-15,-4-1 2 0,2 1 0 0,-1-1 0 16,-3 0 1-16,-1-2 1 0,1 0-2 16,-2-2-1-16,-2-1 1 0,-1 0-2 0,1-4 4 0,-3-1 3 15,2-5-4-15,-3-1 4 0,-3-5-3 16,0-3-1-16,-1-1 1 0,-4-5-6 0,-1-1-1 15,-2-4-1-15,-2 0 0 0,0-2 4 0,-5-1 0 16,-1 0 3-16,-4 0-4 0,0-2 2 16,-1 3 2-16,-3 0-1 0,0 1 2 0,-4 0-1 15,2-1-1-15,-4 0 0 0,-1 2 1 0,-2 3 5 16,0 0 2-16,0 4 2 0,-3 4-1 16,0 3-3-16,-2 2 2 0,-2 3-2 0,-2 4 3 15,0 1-4-15,-2 5-4 0,0 6 0 0,1 3-8 16,-2 7 7-16,0 4-1 0,-4 7 3 0,2 4-4 15,-1 6-4-15,0 4 1 0,-1 5-4 0,0 2 4 16,0 9-5-16,-1 6-5 0,-1 5-4 16,2 7-3-16,0 6 3 0,1 6 1 0,-2 5 2 15,6 7-2-15,2 4-13 0,3 3-23 0,9 6-34 16,6 1-44-16,11 2-77 0,4 4-152 0,7-17-465 16,1-18-741-16</inkml:trace>
  <inkml:trace contextRef="#ctx0" brushRef="#br0" timeOffset="402338.2442">1160 9263 21 0,'0'0'71'0,"0"0"-62"0,0 0 49 15,0 0 57-15,0 0 46 0,0 0 22 0,0 0-14 16,-58-119-22-16,47 104-17 0,2 1-16 0,0 2-1 15,0 1 1-15,-2 2-11 0,0 1-4 0,0 1-21 16,0 1-13-16,0 0-9 0,-5 3-4 16,3-1 2-16,0 3-6 0,-4 0-10 0,-1 1 6 15,2 0-9-15,-4 2-6 0,-1 3 0 0,1 1-11 16,-4 2 4-16,1 2 1 0,2 2-8 16,-3 0-5-16,-1 4-6 0,9-3-2 0,-2 2 32 15,6-5-33-15,-2 3 24 0,2 1-1 0,-2 3-29 16,-4 5 28-16,0 1-25 0,-3 6 2 0,6 1-5 15,-4 1 2-15,1 3 0 0,-2 5-2 16,1 5 8-16,0 4-3 0,-1 7-1 0,4 3 0 16,-3 7-3-16,0 4 6 0,2 7 2 0,3 3 3 15,1 6 1-15,-2 6-4 0,5 4 3 0,4 6 41 16,0 4 3-16,2 4-1 0,-1 5-1 0,5 5-41 16,0 2 1-16,1 2-2 0,7 3 2 0,1 2 2 15,0 1-37-15,4-1 12 0,-1 3 4 16,12 29 4-16,6 24 45 0,5 21-33 0,12 12 0 15,-3-22-1-15,6-22-7 0,-5-25 30 0,4-20-3 16,-2-18 2-16,-1-16-7 0,1-12-1 16,-2-6-5-16,2-7-6 0,1-5 3 0,-2-5-3 15,3-5 2-15,2-7 2 0,14 2 3 0,8-2-4 16,8-6-3-16,-6-9-6 0,-13-15-8 0,-8-13 2 16,-8-4-1-16,4-10 3 0,-2-3 4 15,-1-5 2-15,2-7 1 0,-3-5 0 0,-4-7 2 16,1-10 1-16,-3-6 3 0,-2-8 1 0,-2-5-1 15,0-2-1-15,-6-7 0 0,-2-4 0 16,-2-1 1-16,-4-8-5 0,-1-5 2 0,-3-2 2 16,2-6-4-16,-5-2 9 0,0-6-5 0,-4-4-2 15,-1-6 0-15,-5-4-3 0,-1-5-1 0,-4-6 0 16,0 1 0-16,-5-2-1 0,-6-2 0 16,-2-1 1-16,0 4-4 0,-6 2 4 0,-3 4 1 0,-1 3 1 15,-3 5 1-15,-5-1-4 0,0 3-3 0,-5 0-1 16,0 3-4-16,-4 6 3 0,-2 3 3 15,-5 5 1-15,-3 7 0 0,-1 4 2 0,-4 7-1 16,-4 7-1-16,-2 7 9 0,0 6-3 16,9 11-2-16,4 10-1 0,8 11 6 0,6 6 0 15,-4 2 0-15,0 3-4 0,0 1-15 0,0 3-17 16,-1 2-26-16,0 1-28 0,5 2-81 0,1 4-103 16,5 2-231-16,8 2-436 0,7 1-148 0</inkml:trace>
  <inkml:trace contextRef="#ctx0" brushRef="#br0" timeOffset="402779.609">722 9978 1943 0,'0'0'422'0,"0"0"-439"0,0 0-9 15,0 0-9-15,0 0 6 0,0 0 15 16,0 0 9-16,0 0 20 0,0 0 9 0,0 0 10 16,0 0 5-16,0 0 2 0,0 0-1 0,0 0-6 15,35-59-1-15,-27 37-7 0,0-5 3 16,-3-5-3-16,3-4-5 0,-6-5-2 0,3-3-4 15,-3-4 0-15,-2-2 0 0,0-4 2 0,0-3 4 16,-2-2 1-16,-4-2 8 0,1-2 3 16,-2-5-2-16,-1 0-2 0,0-3-7 0,1 0-3 15,-1-2-1-15,0 0 4 0,4 1 2 0,-1 3 0 16,3 2-1-16,0 3-5 0,1 6-5 0,1 4-6 16,0 3 2-16,0 4-3 0,3 4-2 0,-2 2-2 15,2 2-7-15,2 4 7 0,-3 4 0 16,1 1-1-16,2 5-2 0,-3 1-22 0,0 4-17 0,2 3-30 15,0 2-44-15,-3 2-59 0,1 2-97 16,4 3-140-16,-3 3-247 0,2 0-240 0,-3 2 493 16</inkml:trace>
  <inkml:trace contextRef="#ctx0" brushRef="#br0" timeOffset="404757.2169">937 7306 0 0,'0'0'0'0,"0"0"0"0,0 0 0 16,0 0 0-16,0 0 0 0,0 0 0 0,0 0 0 16,0 0 0-16,0 0 0 0,0 0 0 15,0 0 0-15,0 0 0 0,0 0 0 0,0 0 0 16,-16-68 0-16,16 65 0 0,0 1 0 0,-1 0 168 15,1-1 40-15,0 0-13 0,-1 0-6 0,1-1-12 16,0 1-12-16,-1-1-16 0,-1 0-19 16,-2-1-19-16,3-1-18 0,-2 0-11 0,1 1-13 15,-3-1-3-15,3-1 1 0,-2 1-1 0,-2-1 5 16,3 1 4-16,-3 2 6 0,1 0-11 0,-2 0-14 16,-1 3-16-16,2 0-20 0,-4 1-6 0,1 0-8 15,-2 4-5-15,-4 4-4 0,3 1-2 16,-1 5 1-16,-2 2 1 0,3 3 1 0,0 4-3 15,1 2-2-15,3 3 0 0,0 1 0 16,6-1 3-16,1 1-1 0,1 0-1 0,0-5-5 16,2-2-3-16,6-3 2 0,0-1 1 15,1-5 4-15,1-1 5 0,3-4 0 0,-1 0 5 0,4-4 0 16,-2-1 5-16,6-3 2 0,-1 0 2 0,3 0 1 16,0-6-4-16,3 0 2 0,-2-4-2 15,0 2-2-15,2-1-2 0,-3 1-3 0,-3 2-2 16,-4 2-4-16,1 0 1 0,-4 2-4 0,-4 2-1 15,-4 0 6-15,-2 4 5 0,1 3 6 0,-3 3 3 16,0 2-2-16,-6 3-4 0,-2 1-4 16,-1 3-2-16,-1 0-6 0,0 0-7 15,-1-2-6-15,0-3-14 0,2-2-12 0,0-3-16 0,3-3-23 16,-2-3-29-16,5-3-38 0,-2 0-41 0,4-4-13 16,0-4 10-16,1-2 32 0,0-4 45 15,6-1 29-15,-1-2 23 0,4-3 15 0,2-2 3 16,0-1-8-16,5 0-15 0,-3-1-14 15,5 0 2-15,-3-1 18 0,4 0 18 0,0 0 20 16,0 2 6-16,0 1 12 0,-4 0 33 0,4 4 50 16,-2 0 60-16,-3 3 52 0,1 2 25 0,-2 2-19 15,-2 3-25-15,-1 4-24 0,0 2-19 0,1 2-2 16,-1 9-19-16,7 8-13 0,-4 7-17 16,4 6-10-16,-4 3-6 0,0 4-10 0,1 4-15 0,0 0-8 15,-3 2-2-15,-1-1-3 0,1 0 3 16,-1-1-3-16,-1-2-5 0,2-3-1 0,-3-4-5 15,-2-4 3-15,0-4-1 0,-4-6 1 0,3-4 3 16,-3-3 2-16,-2-3 10 0,0-4 14 16,0-1 17-16,0-3 16 0,0 0-6 0,-2-1-15 15,-5-6-24-15,-2-5-24 0,0-3-12 0,-4-5-3 16,1-6 0-16,-5-4 4 0,2-5 3 0,-4-1-1 16,2 0-1-16,2 3-8 0,0 1 6 0,3-1-4 15,0-4-4-15,-1-3 3 0,-1-4-11 16,3-4 3-16,0 0 4 0,3 1 4 15,4 2 9-15,1 4 6 0,3 7 4 0,4 3 3 16,7 2-5-16,8 3 2 0,3 6-16 0,0 5-1 16,4 8 2-16,-3 6-3 0,-2 1 13 0,-1 6 2 15,0 5-1-15,-1 3 4 0,-7 3 2 0,-1 4 4 16,-1 2-2-16,-4 6-1 0,-5 1-4 0,-1 6-8 16,-3 2-8-16,-4 1-12 0,-3-2-11 15,-1-2-22-15,1-6-28 0,-2-1-39 0,3-6-55 0,0-5-69 16,0-6-97-16,0-4-101 0,3-4-105 15,1-3 163-15,2 0 387 0</inkml:trace>
  <inkml:trace contextRef="#ctx0" brushRef="#br0" timeOffset="405186.74">1559 6567 625 0,'0'0'50'0,"0"0"9"15,0 0 25-15,0 0 3 0,0 0-31 0,0 0-19 16,0 0-9-16,0 0 0 0,0 0 3 0,18-117-1 16,-12 115-8-16,1 1 2 0,0 1 4 0,-2 1 16 15,2 7 27-15,-2 1 21 0,2 5 20 16,1 6 6-16,-1 6-8 0,1 6-16 0,3 6-19 16,2 7-12-16,1 5-10 0,3 4-6 0,2 4-6 15,-3-2-9-15,3 0-9 0,1-5-4 16,-1-6-6-16,-1-5-2 0,-1-4 3 0,1-5-2 15,2-3 1-15,-1-5-1 0,-1-3-4 0,-1-4-2 16,1-3-4-16,0-5-3 0,2-4-4 16,-1-4-8-16,0 0-21 0,1-11-45 0,0-4-76 15,0-8-113-15,-1-6-186 0,-4 5-188 0,-4 6 19 0</inkml:trace>
  <inkml:trace contextRef="#ctx0" brushRef="#br0" timeOffset="405719.6237">1203 8619 585 0,'0'0'93'0,"0"0"-26"0,0 0-8 0,0 0-20 16,0 0-20-16,0 0 21 0,0 0 49 15,0 0 57-15,0 0 17 0,0 0-16 0,0 0-22 0,0 0-23 16,0 0-9-16,71-27 2 0,-43 10-20 16,3-6 4-16,-2-3-5 0,-2-2-12 0,3-4 5 15,1-7-13-15,5-1-10 0,0-7-8 16,3-1-6-16,4-4-4 0,3-2-5 0,-1 0 3 15,3-2-5-15,0 2-4 0,-3 1-2 0,3-1-6 16,-1 3 2-16,-2 0 1 0,2 4-2 0,-5 3 0 16,-2 3-1-16,1 4-5 0,-8 3-4 0,-1 5-11 15,-3 4-20-15,-8 4-21 0,-1 3-31 16,-2 4-54-16,-8 5-75 0,-2 4-107 0,-5 4-134 16,-3 1-36-16,0 5-12 0,-6 6 261 0,1 0 242 15,-2-2 0-15</inkml:trace>
  <inkml:trace contextRef="#ctx0" brushRef="#br0" timeOffset="405865.314">2064 7864 0 0,'0'0'0'16,"0"0"0"-16,0 0 208 0,0 0 232 16,-87 129-60-16,77-115-57 0,5-6-61 0,0-3-55 15,3-3-49-15,2-2-46 0,0 0-51 16,0 0-54-16,2-3-19 0,5-4-3 0,2-3 11 16,5-6 21-16,3-5 0 0,5-5-21 0,3-9-52 15,2 0-93-15,3-6-151 0,5-1-250 16,-11 12-227-16,-6 9 452 0</inkml:trace>
  <inkml:trace contextRef="#ctx0" brushRef="#br0" timeOffset="406731.4903">2691 10108 1912 0,'0'0'52'0,"0"0"16"0,0 0 15 0,0 0 10 15,0 0-12-15,0 0-24 0,0 0-15 16,0 0-9-16,0 0-6 0,0 0-6 0,0 0 0 16,0 0-5-16,0 0 3 0,0 0 5 0,-3-137 8 15,12 109 7-15,-2-4 5 0,0-1-1 16,0-5-3-16,3 0-4 0,-2-2-5 0,1-1-5 16,1-2-2-16,0-2-1 0,0 0-4 0,0-3 3 15,2 1-1-15,-1-2 0 0,1-2-1 0,1 2-6 16,1-3-9-16,-1 0-2 0,3 1-4 0,-1-1 3 15,0 0 2-15,0-1 1 0,3 2 0 0,0-1-2 16,-2 4 2-16,0 2-1 0,-3 1 4 16,0 5-4-16,-2 4-3 0,0 3-1 0,-3 4-4 15,-1 4 4-15,-3 2-2 0,1 2-7 0,-3 2-13 16,2 1-23-16,-1 3-27 0,-2 2-33 16,0-1-38-16,-1 5-57 0,0 1-72 0,0 0-105 15,0 3-157-15,0 1-95 0,0 2-9 0</inkml:trace>
  <inkml:trace contextRef="#ctx0" brushRef="#br0" timeOffset="407191.3931">3093 7782 1858 0,'0'0'87'0,"0"0"-14"16,0 0-21-16,0 0-56 0,0 0-43 0,0 0-6 15,0 0 17-15,0 0 42 0,0 0 12 0,0 0 5 16,0 0-5-16,82 144-1 0,-59-104-1 0,-1 2 1 16,0 4 4-16,-2-1-2 0,-4-2-2 15,-1-3-6-15,-4-3-6 0,0-8 0 0,-5-5-3 16,0-4 6-16,-3-4-2 0,0-4 6 15,-2-3 9-15,-1-2 22 0,0-4 38 0,0-2 16 16,-1-1 1-16,-5-1-17 0,2-6-40 0,-4-3-24 16,-2-5-17-16,-1-4-8 0,0-6-3 0,-4-3-1 15,1-6 2-15,-2-4-4 0,1-3 1 0,-3-4-2 16,0-1-1-16,3-3 4 0,-3 1 1 16,6 2 5-16,1 0 5 0,2 7 11 0,4 3 11 15,5 5 7-15,0 6-2 0,4 3-13 0,5 3-6 16,1 6-9-16,2 2-3 0,5 4 1 0,3 4-5 15,3 3 1-15,1 0 3 0,4 10 2 16,-1 2 2-16,2 5 0 0,-1 4-5 0,-1 3-26 16,-2 2-34-16,0 3-48 0,-3 0-76 0,-2 2-97 0,-5 3-142 15,1-4-164-15,-7-7-74 0,-4-7 483 16</inkml:trace>
  <inkml:trace contextRef="#ctx0" brushRef="#br0" timeOffset="407383.2514">3146 7954 2246 0,'0'0'7'0,"0"0"-16"16,0 0-4-16,0 0-6 0,0 0 3 15,0 0 1-15,0 0 4 0,61-139 2 0,-38 116-20 16,2-2-49-16,-1 1-89 0,1 1-173 0,0 0-222 15,-6 5-96-15,-9 7 331 0</inkml:trace>
  <inkml:trace contextRef="#ctx0" brushRef="#br0" timeOffset="408193.8893">3580 7501 1720 0,'0'0'58'0,"0"0"-19"0,0 0-3 16,0 0-13-16,0 0-21 0,0 0-4 15,0 0 5-15,0 0 7 0,-11 137-3 0,19-107-2 16,2 0-2-16,1-1-5 0,-1-4 3 0,0-3-2 16,0-6-2-16,-2-2-1 0,0-4-2 0,-1-3 0 15,-3-3 1-15,0-2 9 0,-2-1 19 16,-1-1 26-16,1 0 41 0,-2-2 23 0,0-5-7 15,0-4-27-15,0-5-39 0,0-5-27 0,0-6-10 16,0-3 3-16,-3-2-1 0,1-3 1 16,-2-2 0-16,0-1-4 0,-2-1-8 0,1-3-11 0,0-1 0 15,2 2-2-15,0-1 6 0,0 6 7 16,2 6-4-16,1 5-3 0,0 4-4 0,0 4-6 16,3 6-9-16,0 4-11 0,1 1-6 0,1 3-4 15,0 3 8-15,4 0 9 0,-1 0 6 16,1 3 4-16,3 2-19 0,0 3-24 0,0 0-33 0,2 1-48 15,0 1-42-15,-2 0-36 0,1-1-26 16,-2-1 10-16,1-2 42 0,-2-5 56 0,-1-1 60 16,2 0 50-16,-3-5 27 0,-1-4 27 15,2-2 20-15,-1-2 14 0,0-1 15 0,0-2 4 16,0 1 14-16,0-2 26 0,-2 5 20 0,-1-2 11 16,-1 5 8-16,-3 0 4 0,-1 5 8 0,0 2 6 15,-1 2-29-15,-4 0-52 0,-2 3-54 16,0 4-46-16,-4 5-16 0,-2 4-1 0,1 4 6 15,-3 4 9-15,-2 1 6 0,3 2 3 0,1-1-1 16,1-2-1-16,3-3-1 0,2-3-1 0,1-2 3 16,2-3 1-16,1-4 1 0,2-2-1 15,1-3-4-15,0-3-11 0,0-1-9 0,0 0 6 0,0 0 7 16,0-2 21-16,1-4 12 0,3-2-8 16,-1-3-2-16,3 1-17 0,-2 1-12 0,4 2-1 15,-2-1 6-15,3 3 12 0,0 3 16 0,-1 2 14 16,2 0 7-16,1 8 7 0,0 5 13 15,2 5 11-15,2 8 10 0,0 4-1 0,1 4-8 16,2 5-10-16,-2 5-13 0,3 5-11 0,-3 1-2 16,-1 4-4-16,-1 3 3 0,-2 1 1 0,-3 2-5 15,-4-2-7-15,-2-4-3 0,-3-5 1 0,0-9 6 16,-3-7 16-16,-6-9 23 0,-1-6 18 16,-3-5 9-16,-2-2 3 0,-1-4-12 0,-1-2-12 15,1-5-9-15,-2 0-16 0,2-10-17 0,0-4-15 16,1-7-15-16,2-7-7 0,0-10-9 15,2-8-2-15,0-7 1 0,5-5-1 0,4-6 0 16,2-1-2-16,4 1 0 0,7 1-1 0,5 2-3 16,5 4-29-16,5 0-32 0,5 4-30 15,4 5-61-15,3 2-90 0,2 7-193 0,-10 12-189 16,-9 11-31-16</inkml:trace>
  <inkml:trace contextRef="#ctx0" brushRef="#br0" timeOffset="409083.8075">5330 10946 0 0,'0'0'43'16,"0"0"18"-16,0 0 8 0,0 0-17 0,0 0-26 15,0 0-16-15,0 0-1 0,0 0 28 16,0 0 54-16,0 0 36 0,-90-117 40 0,88 106 20 16,-2 3 16-16,1-2 20 0,2 3 7 0,0 1-9 15,1 3-31-15,0 0-35 0,0 3-37 16,-1 0-31-16,1 0-28 0,-1 0-19 0,1 0-6 16,-2 4-6-16,1 1-4 0,-2 3-3 0,-1 5-2 15,-2 4 1-15,0 6 4 0,-1 5 6 16,-4 7-1-16,1 0-1 0,-4 7-4 0,-2 3-3 0,-4 4 3 15,0 2 0-15,-5 2 1 0,-1 4 4 0,-4-1 3 16,-1 2 3-16,-3 0 2 0,-2 0-2 16,-1 1-3-16,-2-1-3 0,2 0-3 0,-4 2-4 15,1-2-3-15,0-1-5 0,0-1-2 0,3-3-3 16,2-3 0-16,2-2-2 0,2-2-1 16,0-2 1-16,1-1-4 0,2-1 0 0,-1-3 0 15,3-2-2-15,0-4 3 0,2 0 1 0,0-5-1 16,1-1 2-16,2-4-2 0,1-3-2 0,5-2 1 15,-1-4 1-15,6-1 0 0,0-5-1 16,5-2 1-16,-1-2-4 0,4-3-2 0,1-1-11 16,1 0-18-16,0-1-25 0,0-4-11 0,1-1-5 15,4-4-8-15,3-4-17 0,2-2-51 0,0-4-60 16,5-1-93-16,0 2-165 0,-3 3-205 16,-3 5-277-16</inkml:trace>
  <inkml:trace contextRef="#ctx0" brushRef="#br0" timeOffset="410848.7385">4841 12090 0 0,'0'0'0'0,"0"0"0"16,0 0 0-16,0 0 0 0,0 0 0 0,0 0 0 15,0 0 0-15,0 0 173 0,0 0 8 16,0 0 15-16,0 0 24 0,0 0 24 0,0 0-7 16,-8-56-14-16,7 52-40 0,-3 0-29 0,0 1-26 15,2 1-10-15,-1 0 0 0,1-1-6 0,-2 2-7 16,3 0-17-16,-2 1-19 0,2-2-17 15,0 1-11-15,-1 0-9 0,1 1-9 0,1 0-6 16,0 0-6-16,0 0-7 0,0 0-2 0,0 0-2 16,0 0 0-16,0 0 1 0,0 0 2 15,-1 0 3-15,1 0 0 0,0 0 5 0,0 0 1 16,0 0 3-16,0 0 3 0,0 0 1 0,0 0-3 16,0 0-1-16,0 0-4 0,0 0-3 0,0 0-3 15,0 0-3-15,0 0-2 0,0 0-2 16,0 0-3-16,0 0-1 0,0 0 0 0,0 0-1 0,0 0-1 15,0 0 0-15,0 0-1 0,0 0 1 16,0 0 3-16,0 0 3 0,0 0 0 16,0 0 2-16,0 0-1 0,0 0-2 0,0 0 0 15,0 0-4-15,0 0-7 0,0 0-14 0,0 0-16 16,0 0-20-16,-1 0-29 0,1 0-48 0,0 0-106 16,0 0-177-16,0 0-173 0,0 0-76 0,1 0 201 0</inkml:trace>
  <inkml:trace contextRef="#ctx0" brushRef="#br0" timeOffset="412185.6272">4870 12040 0 0,'0'0'224'0,"0"0"82"16,0 0 18-16,0 0-22 0,0 0-52 0,0 0-51 16,0 0-32-16,0 0-19 0,0 0-15 0,0 0-12 15,0 0-13-15,0 0-20 0,0 0-26 16,0 0-24-16,-38-54-28 0,38 54-20 0,0 0-19 16,0 0-12-16,0 0-13 0,0 1 12 0,0 3 12 15,1 3 15-15,3 4 21 0,1 2 3 0,-2 5 2 16,4 2 4-16,-4 2-8 0,2 0 0 15,-1 3-4-15,1 2 0 0,0-1 2 0,0-3-1 16,0 1 0-16,0-5-4 0,-1-2 2 0,-1-2-2 16,1-4 2-16,-1-3 5 0,-1-2-6 0,1-2 2 15,-2-2 1-15,0-2 5 0,-1 1 13 16,0-1 10-16,3 0 12 0,-3 0 4 0,0 0 6 16,0-3-10-16,0-4-11 0,0-3-12 0,-4-5-19 15,-1-5-3-15,0-2 1 0,-1-4 2 0,-2-3 2 16,-2-2 1-16,3-1-2 0,-2 1-2 0,-1 1 0 15,3 0 0-15,-1 5 1 0,3 0 3 16,1 5-1-16,2 3 0 0,1 1-2 0,1 3-8 16,0 2-1-16,3 3-4 0,4 0-4 0,0 3 0 15,2 1-4-15,3 3 1 0,1 1 4 0,0 0 7 16,3 5 0-16,-1 4 3 0,2 3 1 16,3 3-6-16,-4 4 8 0,1 1 1 0,0 1 1 15,-1 2 2-15,-2 0-3 0,-2 0-3 0,-1 0 1 16,0-1 2-16,-3-1 1 0,-1-2 3 0,-3-5-4 15,0-1-3-15,-2-4 6 0,1-3 1 16,-3 0 2-16,2-3 4 0,-2 0-8 0,1-1-2 16,-1-1-2-16,0-1 1 0,1 1 2 0,-1-1 0 15,0 0 0-15,0 0-5 0,0 0 6 0,0 0 0 16,0 0 7-16,0 0 13 0,0 0-7 16,0 0 3-16,0 0 0 0,0 0-5 0,0 0 4 15,0 0-3-15,0 0-1 0,0 0-5 0,0 0-2 16,0 0-3-16,-2 0-3 0,0 0 2 15,-1 0-3-15,1 0 0 0,-1 0 2 0,1 0-4 0,1 0 5 16,-1 0-2-16,2 0 2 0,0-1-4 16,0 1 0-16,0 0 0 0,-1 0-1 0,1 0 4 15,0 0-2-15,0 0 1 0,-1 0-1 0,1 0-10 16,-3 0 5-16,1 0-2 0,-1 0 2 16,-2 0 6-16,2 0 1 0,-2 0 1 0,1 0 0 15,-3 0 2-15,3 0-2 0,-3-1 0 0,1 0-1 16,0 0-4-16,0 1 3 0,1-2 1 15,-2 1 1-15,2 0 1 0,-2 0-2 0,3 0-2 16,-1 0 2-16,2-2 1 0,-1 2 0 0,1-3-1 16,1 2-2-16,0-2-4 0,0-1 2 0,1-1-2 15,0-2 1-15,1 0-3 0,0-1-4 16,0-2-1-16,0-1 2 0,4-1 5 0,3 1 2 16,-1-1 3-16,4-1-3 0,2 3-3 0,1-2 2 15,2 4 0-15,0 2-1 0,3 1 1 0,0 1 0 16,2 3 0-16,-1 2 0 0,2 0 1 15,-1 2-2-15,0 4-1 0,0 3 1 0,-2-1-1 16,-2 3 5-16,2 2 0 0,-3 1 1 0,1 1 4 0,-5 4-4 16,-1 1 2-16,0 0-2 0,-2 2 2 15,-5-2 4-15,0-2 2 0,-3 0 3 0,0 0-1 16,-3-1 3-16,-2-2 0 0,-2 2 1 0,-4-3 4 16,2 0-4-16,-1-4 1 0,-1 1-2 15,2-3-1-15,-1-1 4 0,0-2 1 0,1-1 0 16,2-2 1-16,0 1-1 0,-2-3-1 0,2 0-1 15,4 0-2-15,-2 0-5 0,1 0-3 0,3 0-8 16,0 0-12-16,1 0-8 0,0-2-15 16,0 2-18-16,0 0-4 0,1 0 7 0,1 0 15 15,3 2 20-15,0 1 11 0,2 2-1 0,-2 1 1 16,2 3-4-16,-2 2-1 0,0 2 4 16,-1 0 2-16,-2 5 4 0,1-1 0 0,-3 2 2 15,0-1-1-15,0 0 5 0,-5 0 3 0,-1-2 0 16,-2 3 3-16,-3-1-1 0,0 0-2 0,-5-2 3 15,1 4-2-15,-4-5-1 0,-1-1-1 0,-1-2-6 16,-2-1-5-16,1-2-10 0,-3-2-17 16,1-3-20-16,-1-2-37 0,3-2-52 0,-2 0-65 15,2-2-92-15,2-5-132 0,6 1-155 0,5 3-159 0</inkml:trace>
  <inkml:trace contextRef="#ctx0" brushRef="#br0" timeOffset="412717.2742">5362 12050 1408 0,'0'0'94'0,"0"0"-83"16,0 0-47-16,0 0-27 0,0 0-45 15,0 0-9-15,0 0 34 0,0 0 30 0,0 0 31 16,0 0 26-16,0 0 11 0,0 0 0 0,0 0-4 16,55-2 4-16,-46 4 6 0,-1-2 10 0,2 0 15 15,0 0 13-15,1-2 11 0,1-5 6 16,-2-4-2-16,2-2-7 0,0-1-11 0,0-4-11 15,0-5-11-15,1 1-4 0,1-4-4 0,-3 0-2 16,0 0 0-16,-1 3-5 0,-3 1-1 0,-2 4 2 16,-1 5 7-16,-3 3 16 0,-1 3 15 15,0 4 6-15,-5 1-16 0,0 2-25 0,-2 0-23 16,-4 1-10-16,-2 6 8 0,-3 3 13 0,1 4 9 16,-2 4 5-16,0 3 3 0,0 3-2 15,2 2-4-15,2 1-3 0,1 3-6 0,3-1-1 16,1 1-4-16,3 1-3 0,2 1 0 0,3-2-5 15,0 1 0-15,5 1-3 0,4-3-2 0,1-4 0 16,3-1-7-16,0-8-6 0,1-2-12 0,3-3-10 16,0-4-7-16,0-3-5 0,0-1-1 0,4-3-13 15,2 0-25-15,1-8-48 0,-1-4-59 16,5-3-83-16,0-4-82 0,1-6-60 0,-1-2 11 16,1-6 374-16,0-2 38 0,-8 8 0 0,-10 9 0 15</inkml:trace>
  <inkml:trace contextRef="#ctx0" brushRef="#br0" timeOffset="413397.8032">5813 11535 604 0,'0'0'252'16,"0"0"0"-16,0 0-15 0,0 0-51 0,0 0-56 15,0 0-35-15,0 0-15 0,0 0-6 16,0 0 2-16,0 0-7 0,0 0-15 0,0 0-32 0,0 0-31 15,0 0-22-15,-36-71 5 0,36 78 21 16,1 6 27-16,4 6 23 0,-1 6 2 0,2 4-7 16,0 6-9-16,3 3-12 0,0 1-5 15,1 4-4-15,1-3-5 0,1 0-1 0,2 0-1 16,1-4 1-16,-3-3-3 0,4-2 6 0,-4-7-5 16,0-2 1-16,-1-4 2 0,-1-2-7 0,0-2 4 15,0-3-2-15,-1 0-2 0,2-4-4 0,0-1-18 16,0-3-27-16,4-3-33 0,-3 0-44 15,4-7-80-15,-1-4-138 0,1-5-205 0,-3 3-103 16,-4 4 386-16</inkml:trace>
  <inkml:trace contextRef="#ctx0" brushRef="#br0" timeOffset="414078.638">6255 11693 1207 0,'0'0'630'0,"0"0"-541"0,0 0-40 15,0 0-53-15,0 0-46 0,0 0-7 16,0 0 8-16,0 0 27 0,0 0 14 0,0 0 5 16,0 0 1-16,22 124-1 0,-14-102 0 0,0-2-3 15,-2-4-9-15,1-2-4 0,-2-5-10 16,0-3-6-16,-1-3 0 0,-1-1-3 0,-1-2 7 16,-1 0 33-16,-1 0 37 0,0-4 32 0,0-4 12 15,0-2-29-15,0-4-35 0,0-2-21 0,-3-2-10 16,-4-1 12-16,-2 0 10 0,-2 1-3 0,0 1-7 15,-6-2-6-15,-1 2-4 0,-2 1 5 16,0-2 9-16,1 4 13 0,0 0 24 0,3 4 20 16,3 1 14-16,5 4 2 0,5 0-15 0,2 2-39 15,1-1-42-15,0 1-22 0,6-2-18 16,5-2 12-16,4 0 22 0,5-3 8 0,1 1 7 16,1 0 2-16,4 0 0 0,-2 1 1 0,1 2 3 15,-2 0-2-15,-1 0 4 0,1 2-2 0,-4 0 0 16,0 3 1-16,-1 0-4 0,-5 1-1 15,-3 0-1-15,1 0 2 0,-2 4 1 0,-4-1 2 16,0 2 5-16,-3 1 2 0,2 1 6 16,-2 0 2-16,-1 0 2 0,-1 2 1 0,1-3-3 15,-1-1-1-15,0-2 1 0,0-2 6 0,1-1 1 16,-1 0 1-16,0 0 5 0,0 0-6 0,0 0 2 16,1 0 0-16,-1-1 0 0,1-1 5 0,-1-2-4 15,1-2-2-15,-1-1-8 0,2-3-7 0,1-1 0 16,-2-2 0-16,0-1 4 0,-1 0-2 0,1-1 0 15,-1 1-3-15,1 0-6 0,2 1 2 0,0 2-3 16,-1 2-2-16,-2 2 0 0,2 1-5 16,3 1-2-16,-3 2-5 0,-1 0-10 0,2 2-7 15,3 1-2-15,-2 0 3 0,3 2 6 0,2 5 17 16,0 4 8-16,-1 2 10 0,4 4 9 16,-1 2-4-16,1 3 0 0,1 0-4 0,3 0-4 15,-1-2 1-15,2 0-1 0,-1-5 0 0,-1-4-2 16,2-4 4-16,-3-2-4 0,3-3-1 15,-5-2 1-15,1 0-2 0,-3-2 7 0,1-4 8 16,-1-4 5-16,-1-1 5 0,1-6 1 0,-1 0-4 16,1-4-5-16,-2-1-6 0,-4-2-16 0,4-2-20 15,-6-2-33-15,-2-1-58 0,0-2-86 16,-1 0-189-16,-8 0-206 0,5 9-43 0,-3 9 463 0</inkml:trace>
  <inkml:trace contextRef="#ctx0" brushRef="#br0" timeOffset="414511.6046">7200 10915 2925 0,'0'0'12'0,"0"0"-38"15,0 0-17-15,0 0 3 0,0 0 4 16,0 0 11-16,0 0 15 0,-13 125-1 0,26-96-1 16,-3 1-1-16,3 1-11 0,1 0 2 0,-4 2-4 15,-3-1 6-15,0-2 7 0,-5-3 7 16,-2-1 6-16,0-5 2 0,0-3 0 0,-1-4 3 16,-1-5 3-16,1-4 6 0,0-2 6 0,1-3 7 15,0 0 8-15,-1 0-1 0,-2-6-18 0,1-3-31 16,-1-8-25-16,-3-4-15 0,1-4 11 15,-2-5 15-15,-4-4 12 0,2-2 10 0,-1-7-4 0,-2 4 5 16,2-1 0-16,2 2 5 0,4 5 19 0,1 7 8 16,3 5 3-16,0 6-6 0,5 4-16 15,4 2-18-15,2 6-6 0,7 0 0 0,2 3-8 16,1 0 7-16,2 8 1 0,2 5 4 0,0 4 8 16,-3 4 1-16,3 3 0 0,-3 2-14 15,-4 5-15-15,-2 2-21 0,0 0-31 0,-4 5-43 16,-2 0-75-16,-1 0-103 0,-5 0-126 15,1-2-118-15,-3-11-28 0,-1-8 451 0</inkml:trace>
  <inkml:trace contextRef="#ctx0" brushRef="#br0" timeOffset="415521.5218">7189 11254 1855 0,'0'0'154'16,"0"0"-36"-16,0 0-54 0,0 0-70 0,0 0-33 15,0 0-2-15,0 0 17 0,0 0 9 0,0 0 5 16,97-128 3-16,-71 106 0 0,4 1 2 16,0 0 0-16,1 2 2 0,-1 2 2 0,0 1-7 15,-3 2 2-15,-2 0-2 0,-2 3-1 0,1 0 4 16,-4 2 0-16,0 0-1 0,-4 0 1 0,3 2 1 16,0 1 0-16,-2 0 2 0,-2-1 5 0,1 1-2 15,-2-1 4-15,-4 2 1 0,0-3 1 16,0 2 6-16,-3-1 9 0,-3 0 14 0,-3 0 17 15,-1-1 8-15,0 1-10 0,0 0-11 0,-4 0-11 16,-3 1-7-16,-1 2 7 0,2 0-3 0,-2 1-11 16,-1 1-2-16,-1 0-9 0,0 2-2 15,1 0 0-15,-2 0-4 0,1 0 1 0,0 2-4 16,-1 2 1-16,1 0-3 0,-1 3-2 0,-2 0 1 16,-1 3-2-16,1 3 5 0,-1 1 2 15,-2 2 3-15,4 4 3 0,1 2-1 0,-1 1 0 16,3 0-2-16,1 4 1 0,1 0-4 0,4-1 0 15,3 1-3-15,0 0-2 0,1-4-1 16,8 0 0-16,-1-5-6 0,2-4-1 0,2-2-4 16,-1-4 1-16,2-5 5 0,4-2 5 0,-4-1 4 0,4-3 5 15,-3-7 0-15,4-4-6 16,-1-3-4-16,-3-2-9 0,3-5-10 0,-5-1-2 0,-1-4-2 16,-1-1 3-16,-3 0 3 0,-4-2-3 0,0 1-6 15,0 0-6-15,-3 2 13 0,0 6 25 16,-4 6 53-16,2 4 46 0,-1 4 31 0,-1 6 12 15,2 3-37-15,2 0-50 0,0 0-61 0,0 1-31 16,1 5 1-16,5 6 11 0,-2 4 28 16,4 3 10-16,3 5 2 0,-2 5-4 0,2 1-1 15,0 4 0-15,0 4-6 0,0-1 4 0,3 2-1 16,-3 2-1-16,-1-1 3 0,0 0 0 0,-1 0 0 16,-3-3 1-16,3-1-4 0,-1-2 0 15,-1-4 1-15,-3-1-1 0,-1-4 3 0,4-3-1 16,-6-4 1-16,2-1 0 0,1-3 0 0,-3-5 0 15,1-1 1-15,-2-5-1 0,1-1 3 0,-1-2 9 16,1 0 11-16,-1 0 13 0,0 0 8 16,1-4-12-16,-1-3-12 0,0-4-15 0,0-3-11 0,0 0 2 15,0-3 0-15,-1 2 3 0,1-1-3 16,0 0 0-16,0 1-3 0,0 0 2 0,0-1 0 16,4 1-5-16,-1 0-1 0,-1 0-2 0,3 0-1 15,-1 4 4-15,-2-1 1 0,3 1-2 16,-3 0-3-16,-1 1-5 0,-1 3 1 15,1-1 5-15,-1 3 6 0,0 1 2 0,0 1 1 0,0 1-6 16,0 1-9-16,0 0-9 0,0 1-22 0,0 0-25 16,0 0-20-16,0 0-25 0,0 0-9 15,0 0 0-15,0 1-2 0,0 1 4 0,0 3 5 16,0 0 8-16,0 2 19 0,0 1 25 0,0-1 20 16,-1 3 10-16,0 1 6 0,-1 1 6 0,-1-1 5 15,1 1 10-15,0 3 16 0,-1-1 15 16,-1 2 16-16,1 0 15 0,2 0 11 0,-2 2 15 15,-1 0 12-15,2 2 6 0,-1 2 2 0,-1 2-12 16,2 1-10-16,1 1-6 0,-2 0-7 0,2 3-1 16,-3 1-5-16,2 3-5 0,-1 2-6 15,-2 2-5-15,1 3-4 0,-4 2-7 0,-2 0-3 16,0 0-6-16,-1 0-5 0,-2 0-1 0,-4-1-2 16,-2-1 4-16,-3-1 1 0,0-3 3 15,-6-4 0-15,-1-4 3 0,-2-3-1 0,-1-3-3 0,-1-3-2 16,-4-3-11-16,2-1-14 0,-3-4-20 0,0-3-33 15,2-4-54-15,-2-4-110 0,1-5-279 16,12-2-432-16,7 0 109 0</inkml:trace>
  <inkml:trace contextRef="#ctx0" brushRef="#br0" timeOffset="416161.869">7391 10578 2612 0,'0'0'-6'16,"0"0"6"-16,-132-8-3 0,82 8-1 15,0 3 4-15,0 3-7 0,-2 1-1 0,-4 0-1 0,-3-1-1 16,-7 0 3-16,1 1-3 0,-6 3 0 15,-6-1-3-15,-1 2 1 0,-7 2 5 0,-6 1 6 16,-4 1 8-16,-6 3 6 0,-8 3 7 16,-1 2 3-16,-5 4 1 0,-5 4 1 0,-3 6-6 0,-2 5 0 15,-5 6-1-15,-3 7-3 0,0 5-5 16,-2 8-4-16,-3 7 2 0,2 5-6 0,-3 6 2 16,3 1-3-16,2 1-5 0,6 0 9 0,6 4 2 15,8-2 8-15,7 4 8 0,8 1 5 0,13 3-2 16,10 3-5-16,11 3-6 0,14 2-11 15,10 5-4-15,11 6-2 0,9 3-4 0,10 1 5 16,10 2 0-16,4-1 1 0,17-4-2 0,12-3 2 16,11-7-3-16,13-4 1 0,12-9 2 0,11-8-4 15,14-11 2-15,13-15 0 0,9-14-1 16,11-15 5-16,10-16 2 0,10-12 5 0,13-8-2 16,10-14 5-16,8-10-5 0,8-10 0 0,6-8 1 15,8-8-10-15,5-9 7 0,2-8-5 0,3-9 3 16,-1-9 0-16,1-10-5 0,-4-8-8 15,-4-9-17-15,-6-7 1 0,-7-5 0 0,-7-5 8 0,-8-2 17 16,-9-3-2-16,-8-2 5 16,-12 2 1-16,-12-6 1 0,-14 2 7 0,-10-2-1 0,-16-4 6 15,-11 3 6-15,-17 0-1 0,-14 0 7 0,-14 0 2 16,-21 7 6-16,-12 5 7 0,-16 4-1 16,-20 7 2-16,-18 8-6 0,-20 10 3 0,-20 14 0 15,-20 17-3-15,-20 18-7 0,-22 19-14 0,-20 21-11 16,-21 17-6-16,-19 26-2 0,-15 24 1 0,-22 23-2 15,-15 26-12-15,-12 25-20 0,-15 27-30 16,-12 23-47-16,-3 15-90 0,-6 9-154 0,8 6-319 16,76-53-380-16,79-51 269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4:33:31.0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4883 2913 1785 0,'0'0'264'0,"0"0"-242"0,0 0 10 16,0 0 3-16,0 0-25 0,0 0-49 0,0 0-47 15,0 0-16-15,0 0 21 0,0 0 41 16,0 0 45-16,0 0 22 0,-19 83-6 0,20-43-5 16,0 5-1-16,-1 8-1 0,0 4 1 15,0 2 0-15,0 5 4 0,0 0-8 0,-2 1-1 16,-2-2-1-16,-1-1-4 0,-2-2 4 0,1-4-1 15,-2-5 1-15,1-6 2 0,-2-7-2 0,3-7 1 16,-2-7-1-16,5-7 5 0,-3-6 8 0,3-3 11 16,-1-6 23-16,3-1 22 0,0-1 19 0,-1 0-5 15,1-6-27-15,-1-5-35 0,-3-5-39 16,0-8-21-16,0-10-9 0,1-8-4 0,-1-10-1 16,4-8-2-16,1-6 1 0,0-5-1 15,6 0 3-15,1-2 7 0,2 3 10 0,1 0 16 16,4 5 11-16,0 7 12 0,3 5 8 0,2 9 2 15,-1 7 3-15,2 7-6 0,0 6-6 0,1 6-8 16,2 5-1-16,-2 5-5 0,-1 3-5 16,1 5 3-16,0 0-6 0,-2 7 3 0,0 1 1 15,-5 5 0-15,1 0 3 0,-3 3-2 0,-3 2-4 16,-2-1-3-16,-3 3 0 0,-3 1-1 0,-1-1 1 16,0 2 8-16,0 0-2 0,-5 1 5 15,-1-2-1-15,3-4-6 0,-1-2 5 0,3-4-5 16,1-2 3-16,0-4 0 0,4 0 0 0,4 0 2 0,4 0 0 15,4 1 5-15,6 1-6 0,6 0 2 16,4 1-1-16,3 0-2 0,2 0 3 0,3 1-2 16,-1 1 1-16,1 3 1 0,-3 1-1 0,-2 1 0 15,-4 2 1-15,-7 1 2 0,-3-1-1 16,-5 2 2-16,-6 0 5 0,-6 1-1 0,-4 2 11 16,-2 3 9-16,-9 1 4 0,-9 4 5 0,-7 3-4 15,-9 5-4-15,-5 1-6 0,-7 0 0 0,1 0-2 16,-4-5 1-16,1-2-2 0,3-4-3 15,0-3 1-15,3-4-5 0,5-3-3 0,1-1-4 16,4-6-9-16,4 2-20 0,4-4-37 0,5-3-60 16,2-4-110-16,7-2-207 0,2 0-264 0,5-2-203 15</inkml:trace>
  <inkml:trace contextRef="#ctx0" brushRef="#br0" timeOffset="248.2975">5949 3270 2811 0,'0'0'-21'0,"0"0"-26"0,0 0 8 16,0 0 8-16,0 0 17 0,0 0 20 0,0 0-1 15,0 0 2-15,26 158-2 0,-21-108-1 0,3 3 0 16,-2 4-10-16,1-1-22 0,-1-1-37 0,-2-3-45 15,1-3-41-15,1-6-33 0,-5-7-26 16,2-6-27-16,0-8-28 0,-3-7-19 0,1-5-24 16,-1-4-32-16,0-6 21 0,0 0 136 0,0 0 183 15</inkml:trace>
  <inkml:trace contextRef="#ctx0" brushRef="#br0" timeOffset="405.9223">6057 2935 2293 0,'0'0'-29'0,"0"0"-8"0,0 0-69 0,0 0-62 15,0 0 0-15,0 0-21 0,0 0-96 16,0 0-209-16,0 0-154 0,0 0 479 0</inkml:trace>
  <inkml:trace contextRef="#ctx0" brushRef="#br0" timeOffset="768.8359">6804 2609 2691 0,'0'0'4'0,"0"0"9"0,0 0 0 16,0 0-19-16,0 0-31 0,0 0-4 16,0 0 2-16,0 0 11 0,0 0 27 0,0 0 5 15,0 0 3-15,63 145 4 0,-48-85-3 0,-2 8 2 16,-3 7 0-16,1 7-2 0,-4 7-1 16,-4 3-1-16,1 5 1 0,-1-1 2 0,-3-2 1 15,1-5-2-15,-1-7-2 0,1-9-5 0,0-8 3 16,3-10 0-16,2-6 0 0,-3-5 0 0,3-5-4 15,0-4 0-15,0-4 0 0,4-4 0 0,0-6-7 16,-1-4-18-16,4-6-23 0,2-6-34 16,0-5-27-16,3-4-30 0,4-13-51 15,4-12-91-15,-2-12-178 0,6-13-205 0,-7 10-29 0,-5 13 693 16</inkml:trace>
  <inkml:trace contextRef="#ctx0" brushRef="#br0" timeOffset="2511.4406">7477 3243 220 0,'0'0'534'0,"0"0"-32"16,0 0-120-16,64-137-101 0,-51 117-89 0,-2 8-70 15,-4 5-51-15,-3 4-31 0,0 3-19 0,-1 0-12 16,-2 0-3-16,-1 0-3 0,0 3 1 16,0 3 9-16,0 3 7 0,-6 3 8 0,-4 6 4 15,-4 2-3-15,-5 5-5 0,-9 4-5 0,-4 2-2 16,-2 2-2-16,-6 2-2 0,-1-1-3 16,0 1-1-16,-1-2-5 0,2 2-2 0,2 0 1 15,1 1 0-15,6-1-1 0,6-1-2 0,4-1-3 16,3-4-2-16,9-1-1 0,6-2 2 0,3 0-6 15,0-1-1-15,10-1-2 0,3-2-5 16,7-2 5-16,5-4 0 0,4-2-3 0,7-5-2 16,6-5-10-16,-1-1-9 0,8-3-4 0,-1-3-3 15,4-5 0-15,0-5 0 0,1-4 2 0,2-2-3 16,2-4 10-16,0-3 4 0,-2-1 9 0,-3-3 11 16,0-1 3-16,-3-1 8 0,-2 0 3 15,-6-3 2-15,-5 3 3 0,-2 1 8 0,-11 3 8 16,-3 5 12-16,-9 5 30 0,-3 5 28 0,-7 5 18 15,-1 3-3-15,-6 2-31 0,-5 0-42 16,-1 2-35-16,-2 1-18 0,-3 1-10 0,-5 9 0 0,2 4 0 16,0 5-5-16,1 3 2 0,5 8 0 15,-1 2 3-15,5 3 7 0,2 0-1 0,4 0-8 16,2-4-7-16,2-5-13 0,0-3-4 0,5-4 0 16,3-6 2-16,2-1 1 0,2-4 0 15,2-2 5-15,1-4 8 0,2-2 11 0,2-1 8 16,2-9 2-16,3-4 0 0,3-7-1 0,3-2 1 15,2-8 1-15,0-3 1 0,-1 0 2 16,0-3 5-16,-1 2 4 0,-4 0 7 0,-4 3 8 16,-6 5 6-16,2 3 15 0,-7 6 19 0,-1 4 8 15,-1 6 1-15,-2 3-14 0,-4 3-19 0,-3 2-12 16,1 0-7-16,-1 1 14 0,1 5 10 0,0 2 10 16,3 4 1-16,-1 1-14 0,3 6-11 15,-1 2-10-15,1 0 1 0,0 4-2 0,2-3-1 16,2-1 1-16,0-1-2 0,0-6-3 0,1 1-1 15,-1-5 4-15,0-2-3 0,1-2 1 0,-1-4 0 16,1-1-1-16,4-1 9 0,-2-2 3 16,5-5 3-16,0-7 4 0,3-1-6 0,2-1-3 15,0-5 1-15,5-1-1 0,-1-3-1 0,-1-1-3 16,4-2-3-16,-2 2-7 0,1-1 1 0,-4 3 1 16,5 1-3-16,-3 4 2 0,-2 2-4 15,2 6-2-15,-1 2 1 0,1 4 1 0,-1 4 2 16,-2 1 2-16,-3 2-2 0,5 7-2 0,-4 0 3 15,1 5 1-15,-3 2 1 0,-1 0 5 16,-3 4-5-16,-1 0-1 0,-4 1 1 0,1 3-3 16,-2-2 3-16,-1-1-2 0,1-1-1 0,-1-2-2 15,-2-4 3-15,-2-3-1 0,3-2 3 0,-3-3 4 16,0-3-6-16,0-2 0 0,0-1 2 0,1 0 1 16,0 0 6-16,3-1 5 0,2-5 2 0,1-2-2 15,4-3 0-15,1-3-2 0,0-1-2 16,3-2 0-16,0-2-9 0,-2 1-4 0,2-2-1 15,-4-1-4-15,2 2 3 0,0 0 3 0,-3 0 1 16,1 3 1-16,-2 2-2 0,1 2-3 16,-2 4 1-16,0 3 1 0,1 2-1 0,-2 3-1 15,1 0-4-15,1 0-4 0,1 7 2 0,-1 2 1 16,3 4 2-16,-2 3 5 0,0 1 2 0,2 4 4 16,0 1 1-16,0 1 1 0,3-1-2 15,1 1-1-15,-1 0 1 0,4-1-4 0,0-1 2 16,-1-2 1-16,2 0 1 0,0-5 3 0,2 0-3 15,1-1-1-15,2-5-1 0,1-1 0 0,4-3 2 16,0-3-2-16,3-1 1 0,2-3-2 16,-1-5 1-16,2-1-1 0,2-4-1 0,-2 1 0 15,5-2-6-15,-5-3-1 0,1 2 2 0,1-2 2 16,-2 1 3-16,-1-3 1 0,0-1-1 0,-3 0 0 16,-2-1 2-16,-2-1 1 0,1-1 2 15,-3-1 1-15,-1-1 1 0,-2-3-1 0,-1-2 2 0,-3-1-1 16,-4 0 2-16,-3 1 2 0,-4 2 1 15,-4 3 5-15,-5 3 8 0,-4 4 8 0,-3 3 8 16,-8 2-1-16,-2 3-10 0,-4 1-11 0,-3 2-13 16,-4 2-5-16,-2 5 0 0,0 0 3 15,-3 3 1-15,3 7 0 0,1 4-1 0,1 1-3 16,-2 5 0-16,4 4 4 0,2 4-4 0,-1 3 0 16,1 5 0-16,2 2-3 0,0 2 1 15,3 0 1-15,2 2-1 0,4-3-2 0,3-1 1 16,4-1-3-16,2-3-1 0,4-3 1 0,6-2-2 15,5-2 0-15,2-4 2 0,5-2-2 0,3-1 4 16,2-3 1-16,6-2 0 0,4-2 1 16,2-2 1-16,5-1-1 0,5-2 1 0,0-4 2 15,2-2-1-15,5-2 1 0,-1 0 2 0,2-6 0 16,1-1 0-16,-2-4 1 0,2-2 1 0,0-4 0 16,-2 0 1-16,-2-4-1 0,1 1-1 0,-3-4 0 15,1-1-2-15,-4 0-1 0,-1 1-3 16,-3-1-3-16,-3-1 1 0,-3 2 4 0,-6-1 1 15,-4 2 4-15,-2-1 0 0,-4 2 0 0,-6 0 1 16,-1 1 2-16,-3 0 1 0,-3 2 3 0,-3 1 2 16,-2 1 0-16,-1 2 0 0,-2 2 1 15,0 2 2-15,-1 3 1 0,-1 1-2 0,0 3-2 16,-1-2-4-16,-2 1-2 0,1-1 0 0,-2 0-1 16,0 0-2-16,2-1 0 0,-2 1-3 0,1 2 0 15,-1-1 0-15,1 0 1 0,1-1 0 16,-2 2-2-16,1-1 0 0,0-2 0 0,-1 1 0 15,0-1 2-15,-1-1-2 0,0-1 3 0,-1-1-2 16,0 1 1-16,-1-1 1 0,-1-2-1 0,-2-1 1 16,-1 2-1-16,1-1 1 0,-3 2 2 15,2 2 4-15,0-1 2 0,2 2 1 0,2 2-2 16,-1 2-2-16,2 0-3 0,1 2-3 0,2 1-2 16,2 0-5-16,0 0-2 0,1 0-6 0,0 0-10 15,0 0-14-15,0 0-14 0,2 0 6 16,2 0 11-16,5 0 19 0,2 4 22 0,5-2 3 0,4-1 2 15,4-1 0-15,6 0-4 0,1 0-3 16,0-1-2-16,3 1-4 0,-3 0-1 0,-1 2-1 16,-3 7 1-16,-2 2 2 0,-2 5 2 0,-5 3 4 15,-4 6 3-15,-1 5 5 0,-4 4 4 16,-2 8 0-16,-5 3-2 0,-1 3-2 0,-1 4-2 16,0 1-3-16,0 2 0 0,-2 3-1 0,1 1-3 15,-1 3 0-15,1 2 1 0,1 0-1 0,3-4-2 16,5-3-3-16,5-8-3 0,4-4-1 15,3-6 0-15,5-7 0 0,1-4 1 0,1-9 2 16,2-2-3-16,1-3 0 0,1-4-3 0,2-5-14 16,1-3-12-16,0-2-31 0,2-2-54 15,0-8-65-15,3-7-154 0,-13 3-373 0,-8 4-693 0</inkml:trace>
  <inkml:trace contextRef="#ctx0" brushRef="#br0" timeOffset="3313.0936">11098 1964 2337 0,'0'0'15'0,"0"0"1"0,-133-136 5 0,84 89-6 16,3 7-8-16,2 2-8 0,-3 0-13 0,-3 3-1 16,-1 1-4-16,-3 2-1 0,-5 1 0 0,0 1 0 15,-3 0 1-15,-3-1 10 0,-4 1 5 16,-3-1 14-16,9 3 16 0,2 3 13 0,5 4 27 16,2 1-1-16,-8-2 5 0,-11-1-6 0,-7-2-18 15,-14-2 6-15,-12-1-10 0,-7 2 0 16,-11-1-7-16,-9 5 2 0,-8 2 5 0,-10 4-5 0,-7 3 3 15,-8 5-16-15,-2 4-1 0,-10 4 5 16,-3 1 11-16,-3 9-6 0,0 5-5 0,-1 6-1 16,-39 13-12-16,-27 14 10 0,-9 13-14 0,1 12-3 15,46 0-1-15,32 1-9 0,25 4 9 16,6 7 0-16,7 5-6 0,2 6 6 0,4 6 1 16,3 9-10-16,7 5 0 0,1 11-6 0,8 5 3 15,2 3 5-15,9 3 1 0,6-1-1 0,11 0-3 16,13-1-2-16,11 1 1 0,13-5-2 0,11-2 1 15,14-1-1-15,14-4-2 0,13-2 1 16,7 0 2-16,19 1 1 0,11-1 0 0,14-2 4 16,13 1-2-16,15-1 0 0,14-2 1 0,15-6-1 15,14-6 2-15,16-7 2 0,15-6-1 16,13-7 5-16,17-8-3 0,15-7-4 0,12-7 2 16,12-7-15-16,11-5 5 0,9-9-3 0,10-8-4 15,4-9 8-15,9-9-7 0,6-9-16 0,3-8 2 16,5-2 6-16,6-14 3 0,0-5 21 15,2-7 3-15,-1-8-2 0,2-6 4 0,2-11 1 16,-5-8-2-16,-1-8 4 0,-3-8-5 0,-3-7-4 16,-6-8-1-16,-1-7-1 0,-7-4-1 0,-6-4 2 15,-7-6 3-15,-6-4-1 0,-10-5 4 0,-12-3 3 16,-9-5 0-16,-12-4 5 0,-14-4 6 16,-9 0 5-16,-16-5 0 0,-14-4 2 0,-15-2-7 15,-16-2-2-15,-19 3 4 0,-20-2 2 0,-19 2 3 16,-21-1 1-16,-24 0 0 0,-16 0-4 15,-29-1 2-15,-27 3-9 0,-24 1-8 0,-27 6-1 0,-5 18-10 16,-7 20 3-16,-3 19 7 0,-8 13-3 16,-23 0-6-16,-34 2 1 0,-27 4 7 0,-36 1-10 15,-31 8 15-15,-27 10-8 0,-30 12-19 0,-17 15 12 16,-15 16-10-16,-13 10 9 0,-101 35 5 16,-68 31-11-16,-39 29-36 0,-7 23-23 0,105 3-50 15,82-2-41-15,53 5-53 0,32 3-205 0,93-32-548 16,80-32-440-16</inkml:trace>
  <inkml:trace contextRef="#ctx0" brushRef="#br0" timeOffset="4331.2732">13702 2919 2019 0,'0'0'67'0,"0"0"6"0,0 0 4 0,0 0-7 16,0 0-46-16,0 0-52 0,0 0-21 0,0 0 2 16,0 0 20-16,0 0 40 0,0 0 13 0,0 0 6 15,73-36 10-15,-43 34-3 0,6-2 1 0,7 1 1 16,1-3-6-16,9-2 2 0,5 0 2 16,4-2-4-16,5-2-5 0,5-2-5 0,3-1-5 15,5-2-2-15,2-1-1 0,1-3-2 0,4 1-4 16,-4-2 1-16,1 1-6 0,2-1 3 15,-4 1 2-15,-2-1-1 0,-6 3 9 0,-3-1 8 16,-8 2 9-16,-3 3 1 0,-9 0 4 0,-2 1-10 16,-8 1-4-16,-3 3-3 0,-6 0-11 15,-3 3 1-15,-6 1-1 0,-2 0-4 0,-1 2 1 16,-7 1-7-16,2 1 0 0,-4 1 1 0,-3 1-1 16,-4 0-5-16,-1 0-11 0,1 0-21 0,-3 0-29 15,-1 0-27-15,0 0-29 0,-6 3-2 0,2 4-41 16,-5 4-81-16,-4 2-153 0,2 0-320 15,3-4-381-15</inkml:trace>
  <inkml:trace contextRef="#ctx0" brushRef="#br0" timeOffset="5630.5316">16538 2199 0 0,'0'0'7'16,"0"0"212"-16,0 0 67 0,0 0 9 0,0 0-47 16,0 0-75-16,0 0-107 0,0 0-74 0,0 0-9 15,0 0 28-15,0 0 49 0,0 0 21 0,0 0-12 16,29 59-11-16,-23-19-12 0,-1 5-7 15,-2 4-4-15,2 3-11 0,-3 0-3 0,-1 0-2 0,-1-2-3 16,0-2-1-16,0-3-5 0,0-4-1 0,0-3-1 16,0-5-3-16,1-8 0 0,0-4-2 15,0-8 0-15,3-4 3 0,-3-5 16 0,0-3 50 16,0-1 58-16,0 0 53 0,-1-7-7 16,0-4-52-16,0-6-63 0,0-8-55 0,0-8-10 15,0-4 4-15,0-2 5 0,0-4-1 0,-2-2 2 16,0-4-2-16,-2-1-3 0,3-3-2 0,1 0-3 15,0 1-4-15,8 0-3 0,0 6 0 16,4 5-3-16,0 5 0 0,4 5 0 0,-2 5 2 16,-2 8 0-16,4 4-3 0,-4 6-9 0,0 5-4 15,-1 3 2-15,2 0-2 0,-4 5 10 0,-1 5 2 16,0 3 1-16,0 5 9 0,-5 7 3 0,-1 1 6 16,-2 4 1-16,0 4 0 0,-3 1-2 15,-6 3-2-15,2 0 1 0,1-1-1 0,-1-2 2 16,3-6-2-16,2-4-3 0,2-8-1 15,0-3-1-15,6-7 1 0,3-2 2 0,1-1 5 16,3-1 7-16,5 0 5 0,3-2 3 0,6-1-3 16,3 0-4-16,1 1-5 0,2 2-4 0,-1 2-1 15,3 1-2-15,-2 2 1 0,-2 4 0 0,-1-1 2 16,-6 3 0-16,1 1-1 0,-10 2 2 0,1 0-4 16,-7-1 3-16,-5 1 3 0,-4 0 0 0,0 1 6 15,-10 2 0-15,-7 3 0 16,-5 2 2-16,-4 3-3 0,-9-1-6 0,0 1-1 0,-4 0-4 15,0-3 3-15,-1 0 0 0,-1-3-6 0,5-2-18 16,1-4-32-16,3-2-42 0,4-5-41 16,6-3-50-16,4-5-83 0,5-1-117 0,1-1-165 15,4-4-101-15,3 2 530 0</inkml:trace>
  <inkml:trace contextRef="#ctx0" brushRef="#br0" timeOffset="8270.537">17320 2373 1867 0,'0'0'79'0,"0"0"10"0,0 0 7 16,0 0-28-16,0 0-71 0,0 0-71 15,0 0-15-15,0 0 18 0,0 0 32 0,0 0 48 16,0 0 4-16,0 0-4 0,-11 128 1 0,14-94-3 16,3-1 0-16,-2-1-1 0,5 0 1 15,-2-4-1-15,0-1-1 0,0-5 3 0,4-3-2 16,-1-1 7-16,-1-4 1 0,2-4 3 0,-1-2 7 15,0-2 6-15,0-3 6 0,0-2 7 16,0-1 4-16,0 0 3 0,0-6 0 0,1-3 1 16,3-4-10-16,1-3-5 0,3-5-7 0,-1-3-19 15,1-4-5-15,2-3-15 0,0-4-8 0,0-2-3 16,0-1 4-16,-3 0 6 0,-3 3 4 0,-1 3 5 16,-1 5 0-16,-3 5 0 0,0 4 5 0,-1 5-4 15,1 6 2-15,-4 2-5 0,0 4-8 0,-3 1 1 16,3 0-7-16,-2 3 5 0,0 5 6 15,1 0 3-15,1 4 4 0,-2 3 1 0,2 5 3 16,0 1-6-16,0 4 6 0,0 0 0 0,2-1-1 16,3-1 5-16,-1-6-7 0,3-2-1 15,1-4 1-15,2-4-1 0,-3-4 4 0,1-2 5 16,1-1 5-16,-1-4 1 0,2-6 8 16,1-2-1-16,5-6-7 0,-1-2 2 0,5-5-10 15,0-1-1-15,3-2 0 0,-4 1-6 0,3-1 3 16,-3 1-7-16,1 3-1 0,0 2-5 0,-1 5-4 15,3 5-4-15,-4 4-3 0,1 3 5 0,-1 5-3 16,0 0 1-16,-3 6 0 0,-1 4-4 0,1 2 7 16,-6 2 2-16,0 2 5 0,-4 1 4 15,-4 1 1-15,-1-1-1 0,-2 2-3 0,-3-1 4 16,0 2-5-16,-4-1 1 0,-3 0 4 0,-3-3-2 16,1 2 7-16,-1-4 1 0,2-4 0 0,3-2 4 15,2-4-4-15,1-3 1 0,2-1-6 16,0 0-10-16,4-1-7 0,1-4 2 0,5-3 5 15,5-4-3-15,3-4 0 0,3-3-17 0,2-1-7 16,1-2 3-16,3 1 7 0,0 0 6 0,-2 0 7 16,2 0 3-16,-1 0-3 0,0 0 1 15,-2 0 3-15,1 1-1 0,-2 0 12 0,-1 3 11 16,-1 1 12-16,0 4 19 0,-6 3 1 0,0 3-1 16,-4 3-8-16,-1 1-9 0,-4 2-6 15,-2 3-4-15,1 4 0 0,-3 1-3 0,1 3 6 16,-3 2-2-16,0 2 0 0,0 2 2 0,0 3-7 15,-5 1-1-15,1-2-1 0,0 2-5 0,1-2 1 16,-1-1-2-16,4-2-1 0,-2-2-2 0,2-4 3 16,0 1 0-16,0-4-1 0,2-1 8 15,-1-2-4-15,2-1 3 0,0-1 4 0,0-2-3 16,-2 0 11-16,2 0 5 0,0 0 13 0,1-4 10 16,3-2-2-16,0-2-5 0,0-3-11 0,3-3-7 15,1-4-11-15,1 0-6 0,-1-2-2 0,0 1-7 16,0 0 3-16,-1 2 0 0,1 4-3 15,-1 0 1-15,-1 2-6 0,2 3-1 0,-1 2-5 16,2 1-2-16,-2 4-4 0,0 1 1 0,2 0 3 16,0 1-1-16,1 5 6 0,0 1 1 0,0 2 0 15,-2 0 4-15,0 0-2 0,1 3 3 16,0-1 1-16,-3 0-1 0,1 1 1 0,-1 0 1 16,0-2 2-16,1-1 1 0,1 0 2 0,1-2-2 15,1-1 0-15,1 0 5 0,1-3-1 16,1-1 2-16,2-2 1 0,3 0 0 0,0-3-1 15,-1-2-3-15,2-4 0 0,1 0-3 0,-1-2-1 16,-1 0 0-16,2-1-1 0,-2-2 2 0,-1 0-2 16,0-1 4-16,0 0-2 0,-3-1 1 15,3-1-2-15,-4 2-1 0,3-1 1 0,-2 0 0 16,-3 3 3-16,1-2-2 0,-4-1-3 0,-1 1-4 16,-2 1 4-16,-1 0-2 0,-3 0 1 0,-2-1-1 15,-1 2 0-15,-1-2 0 0,0 1 6 0,0-1 4 16,-3 2-1-16,-1 1 6 0,-3-1 4 0,0 2 7 15,0 2-5-15,-1 1 0 0,-2 3-8 16,0 1-14-16,-1 0 1 0,-1 3-8 0,1 0-4 16,-2 1 0-16,-1 1-5 0,2 5 0 0,-2 4-2 15,0-1 5-15,0 4 0 0,1 2 3 16,-2 2 6-16,3 0-2 0,2-1 8 0,-1 1 0 16,3-2-1-16,4-1 1 0,2-1-10 0,2-2 1 15,0-1 3-15,1 1 3 0,3-4 10 0,3 1 1 16,2-1 3-16,1-3 2 0,1 0 2 15,4-2 3-15,1-1 3 0,3-1-1 0,3 0-1 16,0-3 1-16,4-4-4 0,0-1-4 0,3-1-1 16,-1-1-3-16,3 1 5 0,1-1-9 0,-1-1 5 15,0 2-3-15,0 1-19 0,-2 0 7 16,-1 3-4-16,-3 2 5 0,1 1 13 0,-1 2 3 16,1 0 2-16,-2 1-1 0,-2 4-2 0,-2 3-4 15,-1 2 1-15,-3 1-7 0,-1 2 2 0,-3 1 2 16,0 0 1-16,-4 5 6 0,0-1 2 15,-6 1-2-15,1-1-1 0,-3 2-2 0,0-1-3 16,-5 2 2-16,-3 0 3 0,-2-2-2 0,-3 1 0 16,2-2 1-16,-3-1-1 0,1-3 4 0,2-4 3 15,-1-1-1-15,2-3 2 0,1-2-1 0,-1 0 0 16,3-3-1-16,2-1 2 0,-2 0-2 0,5 0-2 16,-2 0-7-16,2 0-7 0,-1-5-8 15,2 0-8-15,1-3-1 0,0-1 1 0,0-1 2 16,0-1 7-16,0-1 2 0,0 1 3 0,2-1 1 15,2 0-1-15,1 2 3 0,-1 1 1 16,1 1 3-16,-1 1 0 0,0 1 1 0,-1 0 0 16,2 0-2-16,0 0 0 0,-1 0 2 15,0 1 2-15,-3 2 4 0,1-2 4 0,1 2 4 16,-3-1 1-16,1 1 2 0,-1 0 1 0,0-1-1 16,0 2 1-16,0 0-5 0,0 0 0 0,0 2-5 15,0 0-6-15,0 0-8 0,0 0-11 0,0 0-11 16,0 0-9-16,0 0-8 0,0 2-4 0,0-2 9 15,0 2 13-15,0-1 15 0,0 2 12 16,0-1 0-16,0-1 0 0,0 0 0 0,0-1 0 16,0 1 1-16,0-1 1 0,0 0-2 0,0 0 1 15,0 0-1-15,0 0 0 0,0 0-3 0,0 0-1 16,0 0 1-16,0 0 4 0,0 0 8 16,0 0 7-16,0 0 9 0,0 0 6 0,0 0 1 15,0 0-1-15,0-2-4 0,1 0-5 16,2-2-20-16,-2-1-11 0,3 0-8 0,2-3-2 15,-4-1 16-15,5-2 2 0,-4 0 4 0,4-2-3 0,-1-3 0 16,1 2 2-16,1-2 4 0,1-1 1 16,-2 0-2-16,3 2 3 0,-3 1-3 0,2 0-1 15,1 2-2-15,1 1-4 0,0 1-6 0,6 2 2 16,-4-1-4-16,4 2-1 0,-4 3 1 16,2 0 2-16,-2 3 1 0,-2 1-2 0,-1 0 3 15,0 4-3-15,0 4 4 0,-1 2 7 0,-1 2-1 16,-2 5 5-16,2 1 3 0,-3 3-1 15,-1 2-3-15,-3 1-1 0,0 1-2 0,-1 3-2 16,0-3 2-16,0 1 2 0,-1 0 3 0,0-2-2 16,-2-1 1-16,2-3-4 0,1-2-2 0,0 0-1 15,5-2 0-15,-2-1 1 0,4-2 4 0,2 0-2 16,2-3 1-16,-1-3-2 0,2-2 0 16,3-3 3-16,1-2 0 0,3 0-5 0,1-3-6 15,0-5 0-15,1-2-3 0,0-3 7 0,-1-3 5 16,0-2 1-16,0-1 3 0,-4-2-3 0,1-3-4 15,1-2-3-15,2-5-2 0,0 1-1 16,-2-1 1-16,-2-1 1 0,0 4 5 0,-4 2 2 16,-3 4 6-16,-4 2 4 0,-2 3 2 0,-3 0 5 15,0 5 4-15,-7 0-5 0,-2 3-8 0,-1 2-7 16,-2 3-17-16,-2 3-9 0,-2 1-2 0,1 5-1 16,-1 5 6-16,-2 3 6 0,5 3 1 15,-1 2 0-15,2-1-1 0,1 3 2 0,4 0-1 16,0-1-1-16,5-3-2 0,2-1-5 0,0-1-1 15,2-2 7-15,7-4 6 0,-2-1 5 0,0-2 13 16,3 0-1-16,3-3 4 0,1-2 4 16,3 0-3-16,2-2 2 0,5-5 0 0,1-2-3 15,4-3-4-15,-1-5-3 0,2 1-4 0,-1-2 3 16,1-2-3-16,1 0-6 0,2 1-4 0,-3 2-6 16,0 2 1-16,-5 3 3 0,-2 3 0 15,-2 4-4-15,-4 2-1 0,-4 3-1 0,-3 0 2 16,-2 5 2-16,-2 2 0 0,-4 0 4 15,-1 4 5-15,-1 2 10 0,0 1 6 0,-4 2 4 16,-3 2-2-16,-4 2-7 0,2 1-1 0,-1 2-4 0,-1 2 0 16,1-4 2-16,0 0-2 0,-1-2-4 15,6-5-3-15,1-3-3 0,3-4-8 0,1-4 6 16,0-3 10-16,0 0 15 0,4 0 15 0,2-7 1 16,5-3-8-16,3-3-10 0,7-7-8 15,4-1-10-15,3-3-6 0,2-5-11 0,3-2-11 16,1-3-13-16,2-1-10 0,-3-3 5 0,1 0 10 15,-3 4 22-15,-4 0 36 0,-3 9 36 0,-4 4 27 16,-4 6 17-16,-6 6-6 0,-5 4-19 0,-3 4-14 16,-2 1-14-16,0 0-17 0,0 0-18 15,0 0-29-15,-2 3-21 0,1 3 11 0,-2 1 10 16,2 6 16-16,0 2 20 0,1 5-10 16,0-1-5-16,0 2 0 0,5 0 1 0,2 0-1 15,3 2 3-15,2-1 2 0,4 1-4 0,-2 0 1 16,4-1-8-16,1 1-3 0,-2-2 3 0,0 2 1 15,1 1 6-15,-4-1 1 0,0 0 0 0,-5-2 2 16,-6 2 1-16,-3-1-1 0,-2-2-7 16,-11 1-7-16,-10 1 0 0,-8 1-2 0,-10 2-2 15,-10 2-11-15,-8 0-47 0,-5 0-84 0,-7-1-186 16,16-5-406-16,18-7-453 0</inkml:trace>
  <inkml:trace contextRef="#ctx0" brushRef="#br0" timeOffset="8476.7111">19711 1446 2949 0,'0'0'-7'0,"0"0"-26"0,0 0-45 0,0 0-76 15,0 0-63-15,0 0-95 0,0 0-201 0,0 0-215 16,0 0-179-16</inkml:trace>
  <inkml:trace contextRef="#ctx0" brushRef="#br0" timeOffset="8987.6037">16017 4054 2552 0,'0'0'44'0,"0"0"-52"16,0 0 4-16,0 0 10 0,123-44 2 0,-71 33 5 16,10-2-1-16,9-2-2 0,11-1 2 0,9-1 5 15,11-3 1-15,8 0 5 0,5 1 5 0,13-1-4 16,7 0 5-16,7 0-2 0,10-1-5 15,8-1-3-15,6-2-3 0,12-1-1 0,5-2-2 16,7 1 5-16,7-2-6 0,3 1-2 16,3 1 0-16,5-1-6 0,-1 0 6 0,1 1-2 0,-1 0-2 15,-1-1 1-15,3 2-1 0,-4 3 0 16,-1 1-3-16,-4 0 1 0,-3 3-2 0,-6 0 0 16,-11 3 0-16,-8 3-4 0,-12 0 5 0,-11 3-3 15,-16 0 4-15,-12 3 0 0,-14 1-3 16,-12 1 1-16,-13 2-3 0,-13 0 2 0,-14 0 0 15,-6 2-2-15,-15 0 0 0,-7 0-10 0,-10 0-18 16,-6 2-44-16,-9-1-63 0,-3 1-57 16,-15 2-152-16,3 0-441 0,0-1-658 0</inkml:trace>
  <inkml:trace contextRef="#ctx0" brushRef="#br0" timeOffset="9303.2809">18061 4202 3230 0,'0'0'13'0,"0"0"-15"0,0 0-21 0,-120-4-22 15,120 13-11-15,7 5 0 0,13 1 13 0,12 4 19 16,11 0 11-16,12-3 2 0,12-4 10 15,12-5 5-15,12-3 2 0,12-4 6 0,8-2-3 16,11-6-1-16,7-4 1 0,7-5-2 0,6-4-3 16,5-2 0-16,5-4-1 0,1 1-3 15,2-1 5-15,-2 2-2 0,-1 2-1 0,-5-1 1 16,-7 2-6-16,-5 0-4 0,-9 4-15 0,-8 2-26 16,-12 2-38-16,-12 3-49 0,-14 4-58 0,-15 3-98 15,-22 4-272-15,-16 0-715 0</inkml:trace>
  <inkml:trace contextRef="#ctx0" brushRef="#br0" timeOffset="19942.8908">22989 5255 461 0,'0'0'75'0,"0"0"4"15,0 0 40-15,0 0 22 0,0 0 4 0,0 0-29 16,0 0-21-16,0 0-7 0,0 0 7 16,0 0 7-16,0 0-5 0,-77-121-12 0,66 111-14 15,-2 0-10-15,-2 3-6 0,1-1-2 0,-4 1-3 16,-2-1-3-16,-2 1-1 0,0 0-4 0,-6 3-3 16,-1-1 2-16,-2 0-5 0,0 3-4 15,-3 1-5-15,-5 0-6 0,-1 1-5 0,-4 0-3 16,-5 3-4-16,-4 3-2 0,-2 3-1 0,0 0-2 15,-5 3 0-15,-1 2-4 0,-2 2 2 16,-2 1-2-16,2 0 0 0,-3 3 5 0,-1 1-3 0,3 0 2 16,-4 3 2-16,4 0 0 0,-2 0 2 15,4 4 3-15,1 2-1 0,1 2 2 0,0 5-2 16,2-1-2-16,0 4-1 0,-2 2-2 0,-1 1-1 16,0 3 0-16,-4 4 0 0,1 2-4 15,1 4 1-15,-3 3 1 0,0 1-1 16,1 6 4-16,-1-1-1 0,3 2 0 0,1 1-1 15,1 0 1-15,2-2-2 0,4 1 1 0,4 1 5 0,5-1-1 16,5-1 2-16,9 2 1 0,3 3-3 16,9 0 1-16,0 3-3 0,5 3-1 0,4 0-1 15,2 2-1-15,3 0 0 0,0-1 1 0,2 1 2 16,3 2 1-16,1-1 1 0,0 0-4 0,4-1-2 16,3 0-1-16,2-3 0 0,1 2 1 15,6-4 5-15,0 0-3 0,4 1 1 0,5 0 0 0,1 0-2 16,5 0 5-16,4 2-3 0,5-1 2 15,4-1-2-15,4 1-1 0,4-2 6 0,3 2 0 16,4-1 3-16,5-4-2 0,5 0-5 0,2-3 2 16,5-3-1-16,5-1 4 0,4-3 2 15,1-2-1-15,5-5 0 0,4-3-3 0,2-3 0 16,5-4-1-16,7-2 4 0,2-4 0 0,3-3 3 16,2-1 3-16,2-3-2 0,1-3 4 15,3-4-4-15,1-1-1 0,1-3-1 0,4-3-3 0,-3-3-1 16,-2-1 0-16,4-3 3 0,-2-4-3 15,-1-4 2-15,3-2 0 0,-5-2-1 0,-4-5 2 16,2-4-3-16,-7-3 1 0,1-2 3 16,-4-2-4-16,-2-5 4 0,-5-4-2 0,-1-3 0 15,-3-4 1-15,-4-7-1 0,1-2 0 0,-5-6-4 16,-4-4 4-16,-3-3-3 0,-3-6 1 0,-3-6 2 16,-7-4-4-16,-2-3 1 0,-6-5 1 0,-3-2 3 15,-4-4-2-15,-3-3-2 0,-8-2-2 0,-1 1-2 16,-5-3 5-16,-4 4-1 0,-5 0 3 15,-5 3 0-15,-5 3-1 0,-5 2 4 0,-4 1-3 16,-7-1 0-16,-3-1 2 0,-1-2-8 16,-3-4-3-16,-7-3-2 0,-1-3-5 0,-4-3 7 15,-1-3 1-15,-3-1-1 0,-3-3-2 0,-4-3 0 16,1-4 0-16,-5 0 1 0,-3 0 1 0,-2 1-3 16,-5-1 3-16,-1 2-2 0,-3 3 5 0,-5 2-1 15,-3 3 2-15,-5 2 0 0,-4 4-2 16,-6 3 1-16,-8 4 0 0,-2 2 1 0,-6 2-5 15,-3 3 3-15,-6 3 0 0,-2 4-2 0,-4 4 11 16,-4 5-8-16,-2 5-3 0,-8 5-1 0,-5 6-6 16,-5 6 0-16,-5 4-1 0,-10 8-3 15,1 8-4-15,-7 5 3 0,-6 7-2 0,3 8 5 16,-2 3-2-16,5 9 0 0,2 7-1 0,8 8-5 16,8 6-9-16,6 8-23 0,14 8-27 0,9 9-36 15,13 10-43-15,11 7-48 0,11 9-109 16,7 8-261-16,16-20-345 0,13-22 32 0</inkml:trace>
  <inkml:trace contextRef="#ctx0" brushRef="#br0" timeOffset="20676.7807">21247 7063 2642 0,'0'0'3'0,"0"0"6"16,0 0-1-16,0 0-25 0,0 0-35 0,0 0-12 15,0 0-1-15,0 0 20 0,0 0 33 16,0 0 7-16,0 0 2 0,143-116 2 0,-96 99 0 15,4-2 2-15,2-2 2 0,11 1 0 0,0 1 4 16,0-1-5-16,3 3 0 0,-2 1 0 16,-4 1-5-16,0 0 3 0,-4 4-12 0,-7 0-19 0,-5 3-16 15,-6-2-15-15,-7 2 1 0,-3 1 10 0,-7 0 17 16,-8 1 12-16,-3 2 13 0,-5 2 18 16,-6 1 15-16,0 0-19 0,-8 0-15 0,-5 1-27 15,-1 0-27-15,-8 0 11 0,-4 4 9 0,-4 4 15 16,-4 5 13-16,-2 2 12 0,-2 4 16 15,1 2 18-15,0 4 7 0,0 2 9 0,3 3-10 16,3 3-8-16,2 4-4 0,5 1-7 0,3 0-3 16,2 2-2-16,2 1-3 0,5 1-4 0,2 1-1 15,0-1-2-15,6-1-7 0,-1-1 4 0,5-1 0 16,0-2 1-16,3 1 3 0,3-4-3 16,3 1 0-16,-1-2 0 0,0-1 2 0,-1-1-1 15,2-2 1-15,-2-3 0 0,-3 1-3 16,2-5 4-16,-4-2-1 0,-2-2 4 0,0-3 7 15,-2 0 7-15,-6-2 10 0,-3 1 5 0,-7-1 4 16,-3 0-4-16,-4-2-5 0,-9 1-5 0,1-1-7 16,-7-1 1-16,-1-1-1 0,-1-2 0 0,0-1 1 15,2-3-4-15,1-3-2 0,8 0-2 0,4 0-3 16,6-2-8-16,6-1-13 0,3-1-24 16,6-1-43-16,4 2-86 0,2-2-103 0,5-1-147 15,12-2-172-15,-4 0-37 0,-2 2 298 0</inkml:trace>
  <inkml:trace contextRef="#ctx0" brushRef="#br0" timeOffset="22212.3717">22399 7271 1524 0,'0'0'494'0,"0"0"-407"0,0 0-21 15,0 0-15-15,0 0-25 0,0 0-15 0,0 0-22 16,-141-39 2-16,111 48 8 0,0 2 8 15,0 0 5-15,2 1-3 0,5 1-1 0,1 3-6 16,2 2 0-16,-1 5-3 0,0 2-1 0,0 4 1 16,0-1 0-16,0-1-1 0,2 1 1 0,0-2 1 15,2-1-2-15,-1-2 4 0,6-3-2 0,0-4-2 16,4-2 2-16,2-3-2 0,2-3-3 0,3-1-3 16,0-3-4-16,1 0-6 0,0-1-7 15,0-2-7-15,1-1-3 0,2 0 3 0,4 0 8 16,1-3 7-16,3-3 10 0,0-4 5 0,2 0 4 15,4-3 4-15,-3-1-1 0,4-2 0 0,-1 1-2 16,-1 2-3-16,2-1-3 0,0 3-3 16,-3 1-2-16,2 3-2 0,-3 2 1 0,1 3 2 15,-3 2 3-15,-1 0 2 0,-1 0 2 0,1 5 1 16,-2-1 3-16,0 3 3 0,-2 2 5 16,-1-1 4-16,1 0 2 0,-4 3-1 0,4 0-3 15,-4 1-4-15,3 1-3 0,-2-1-1 0,2-1-4 16,-3-2 0-16,1 0-1 0,0-3 1 15,-2-3-1-15,-1 0 2 0,2-3 6 0,0 0 9 16,-2 0 16-16,0 0 12 0,1-5 5 0,2-2-5 16,2-4-12-16,1-3-15 0,2-4-8 0,3-4-5 15,0-1-1-15,1-3 0 0,3-2 1 16,-2 0-3-16,2 1 0 0,-4 3-3 0,1 2-2 0,0 8 3 16,-2 3-3-16,-5 2 2 0,1 5 0 15,-4 2-6-15,2 2 0 0,-2 0 0 0,2 0 0 16,0 4 4-16,-2 0 6 0,3 3 3 0,-2 1 2 15,3 3 1-15,1 0-3 0,-3 0 1 0,2 1-3 16,0 1-1-16,-3 0 2 0,4-2-3 16,-4 0 1-16,1 0 0 0,-2-3 0 0,0-2-2 15,1-2-1-15,-2 0 0 0,-1-3-3 0,0 0 6 16,-1-1 4-16,1 0 7 0,-1 0 9 0,2 0 2 16,1-2 1-16,-1-3-3 0,0-2-9 15,0-3-5-15,4-2-6 0,-3-4-1 0,4 1-1 16,-4 0 2-16,5 1-2 0,-4-1-3 0,3 4-3 15,1-1-4-15,2 3-5 0,-1 1 0 16,3 2 0-16,1 2 0 0,2 0 4 0,0 3 0 16,2 1 1-16,-3 0 2 0,2 3 1 0,-3 3-1 15,-2 0 3-15,-2 2-2 0,0 0-2 0,-4 2 4 16,1-1-4-16,-3 0 2 0,2 0 4 0,-2-1-2 16,-2-1 1-16,2-1 2 0,1-1 0 15,-2-3 0-15,-1 0 3 0,0-1-2 0,3 1 0 16,-3-2 3-16,1 0-2 0,-1 0 4 0,0 0 4 15,-1 0 5-15,2-3 6 0,2 0 5 0,-1-4-4 16,-1-3-6-16,6-3-2 0,-4-1-8 0,3-1-1 16,1 0-1-16,-1 0-6 0,-1 1 0 15,2 2-2-15,-1 1-2 0,-2 2 4 0,2 2-5 16,-3 2-2-16,3 1-3 0,-2 1-5 16,2 3 0-16,-1 0 4 0,0 0 5 0,2 4 3 15,0 0 5-15,0 4 0 0,-1-1 1 0,2 3 0 16,0 1 0-16,2 0 0 0,-1 1 0 0,-2 2 3 15,2-1-2-15,-1-2 1 0,-3 2-1 0,3-3-5 16,0-2 4-16,0-1 1 0,-1-2-2 16,-3-2 8-16,4 1-6 0,-2-2 1 0,-2-2 1 15,1 0 1-15,0 0 3 0,-1-2 3 0,-2-3 4 16,3-1 0-16,-3-1 1 0,3-2-2 16,-2-5-5-16,5 1 2 0,-3 1-6 0,-2-4-1 0,3 2 1 15,-3 2-3-15,3-2 1 0,-2 2 0 0,1 1-3 16,-2 1 0-16,2 1-2 15,-3 2-3-15,3-1 0 0,-1 1 1 0,1 3-2 0,-2-2 1 16,4 1 2-16,-2 2-2 0,-1-1 1 16,0 2 2-16,-2-1 0 0,-1 3 1 0,-1 0 0 15,-1-1 1-15,1 1-1 0,-1 0-2 0,0 0-4 16,0 0-6-16,0 0-6 0,0 0-6 0,0 0 5 16,0 1 7-16,4 3 5 0,-2 0 8 15,0 0-4-15,4 1 0 0,-3 1 0 0,1-2 3 16,1 2-1-16,-3 0 0 0,4 2 1 0,-3-3-3 15,0 0 3-15,2 0 0 0,-1 1 1 0,2-3 0 16,-2 2 0-16,1-2-1 0,-1-1 0 16,-1 1 1-16,3-1 0 0,-2-1 1 0,2 0 0 15,-3 1-4-15,3-2 4 0,-3 1 0 0,3-1-1 16,-2 0 5-16,-1 0-3 0,3 0 0 0,-3 0 1 16,4 0-3-16,0-1 0 0,-2-1 0 15,4 0 0-15,-1 1-2 0,0-2 2 0,0 2-2 16,1-1 0-16,0 0 3 0,1 2-1 0,0 0-1 15,0-1 1-15,-1 1-1 0,-1-2 0 16,-2 2 1-16,2 0 1 0,-1 0-3 0,-1 0 2 0,1-2 0 16,2 0 0-16,-1 1 3 0,1-2-2 0,-3 0-1 15,3 1-2-15,-1-3-4 0,0 1-5 16,-3-1-3-16,3 0-2 0,-1-4 0 0,-3 1 5 16,4-1 2-16,-4-3 4 0,2 1 3 15,-3-1-3-15,3 0-2 0,-4 0-1 0,0 0-3 16,-1 4 5-16,4 0 3 0,-4 2 1 0,0 1 2 15,0 3-2-15,-1 1-9 0,1 1-13 16,-1 0-18-16,0 0-22 0,0 0-3 0,0 0 13 0,0 3 16 16,2 2 27-16,2 2 14 0,-1 2-1 15,0 1-1-15,3 2 0 0,-2 1-1 0,5-1-1 16,-1 2 3-16,0-3-2 0,3 1 0 0,-1-2 2 16,2 0-6-16,0-4 4 0,3 0-1 0,-1-2 1 15,-2-1 0-15,5 0-4 0,-4-3-7 16,0 0-17-16,1 0-36 0,-4 0-76 0,-2-4-121 15,-1-1-191-15,-1 2-122 0,-3 0-1 0</inkml:trace>
  <inkml:trace contextRef="#ctx0" brushRef="#br0" timeOffset="22484.0814">23614 6811 1899 0,'0'0'27'16,"0"0"5"-16,0 0-4 0,0 0-32 0,0 0-27 15,0 0-21-15,0 0-21 0,0 0 6 16,0 0 13-16,0 0-9 0,0 0-11 0,0 0-35 15,0 0-47-15,0 0-41 0,90-100-62 0,-85 106-91 16,-3 2-55-16,-1-2 313 0,-1-1 92 0</inkml:trace>
  <inkml:trace contextRef="#ctx0" brushRef="#br0" timeOffset="23326.3213">23571 6940 32 0,'0'0'268'16,"0"0"27"-16,0 0 24 0,0 0-44 0,0 0-27 15,0 0-53-15,0 0-87 0,0 0-61 16,0 0-56-16,0 0-14 0,0 0 11 0,0 0 21 16,0 0 29-16,0 0 5 0,12-1 0 0,-2 15-2 15,0 4 0-15,0 1-3 0,0 2-7 16,0 2-1-16,0 0-8 0,-1 1-1 0,-1 1 2 15,1 1-3-15,-3-1 1 0,3-1 2 0,-1 1-6 16,1-4-1-16,0 0-1 0,1-2-2 16,1-3 1-16,0 0-2 0,1-4 1 0,1-1 0 0,2-2 3 15,-2-2 2-15,-1 0 0 0,4-3 3 0,-4-1 1 16,-1-3 4-16,5 0 5 0,-2-3 1 16,2-4-1-16,-1-1-7 0,4-4-3 0,-1 0-5 15,1-3 1-15,-2-1-1 0,1-2-2 0,0-3-1 16,-4-1 0-16,2 1 2 0,-4-2 0 15,0 0 0-15,-3 4-4 0,0 0-2 0,-2 4-5 16,0 3-3-16,1 4-2 0,0 1-4 0,1 2-1 16,3 2-3-16,-2 3-1 0,3 0 0 15,0 1 3-15,2 6 5 0,-1 1 1 0,3 3 1 16,-2 3 0-16,1 0 0 0,2 6 0 0,-3-2 3 16,3 4-1-16,-1 1-3 0,-2 0-9 0,4 0-16 15,1-3-30-15,0 1-44 0,1-1-48 0,-2-2-81 16,0 1-121-16,-6-6-270 0,-3-3-513 0</inkml:trace>
  <inkml:trace contextRef="#ctx0" brushRef="#br0" timeOffset="24767.5938">20788 7788 1488 0,'0'0'52'0,"0"0"-8"15,0 0 6-15,0 0 8 0,0 0-9 0,0 0-14 16,0 0-11-16,0 0 6 0,0 0 29 0,0 0 36 16,0 0 26-16,0 0 8 0,0 0-2 15,-3-14-12-15,0 14-13 0,0 0-11 0,0 1-25 16,-6 2-18-16,-1-1-17 0,-9 0-13 0,0 2-2 15,-4 0 0-15,-6 1-1 0,-2-3-2 0,-2 0 2 16,-6 0-1-16,-2-2 1 0,-4 0 5 16,-3-3-2-16,-5-3-1 0,-4-4-3 0,-7-1-4 15,-3-4 0-15,-5-3 3 0,-3 0 1 0,-4-4 7 16,-6-2 4-16,-1-3 1 0,-4 0 2 16,-3-3-5-16,-8-2-7 0,-1 1-2 0,-4-2-5 15,-4 1-2-15,1 0 2 0,-6-1 1 0,1 1 1 16,-2 1-2-16,2 0 2 0,-1 2-3 0,0-2-1 15,-1 0 6-15,2 0-9 0,-3-1 0 0,2 0 0 16,0-1-4-16,3-2 7 0,1-1 1 16,1 0-1-16,0-5 4 0,2-2-2 0,2 1 2 15,2-3 4-15,2 0 7 0,4 0-5 0,3-1-1 16,3-1-1-16,3-1-7 0,0 0 7 16,8 0 2-16,1 0-1 0,6 2-4 0,1 1-2 0,3 0-1 15,1 0-3-15,5 1 3 0,-2 1-4 16,4-2-3-16,2 3 0 0,3 0-5 15,-1 1 4-15,4 1 0 0,-1 3 1 0,5 0 1 0,2 0-4 16,1 2 2-16,2-1-1 0,1 0 2 16,2 1-3-16,6-1 0 0,-1 1 0 0,0 0 1 15,4 0 1-15,-1 1 0 0,-1 0 0 0,3-3-1 16,1 3 0-16,1-2 2 0,1 2-2 0,3 2 1 16,-2 1 0-16,0 3-1 0,2 0 1 15,-1 2 0-15,-1 0 1 0,5 1-2 0,-2 1 2 16,1 1 0-16,2-2-1 0,0 2 0 0,-3-2-2 15,2 0-2-15,2-2 1 0,0 2 2 0,-1-2 0 16,1 0 0-16,-1-2-1 0,1 0 0 16,-2-2 1-16,1 2-4 0,0-4 4 0,-2 1 0 15,-1 0 0-15,1-1 2 0,-3-1-1 0,4 4-2 16,-4 2 1-16,3 0 3 0,-3-1-3 16,3 4 1-16,-1 0-1 0,2 1-3 0,1 3 3 15,0 3 1-15,1 1-2 0,2 1 4 0,-1 2-3 16,2 3 0-16,0 1 0 0,4 2 0 15,-2 2-2-15,4 2 0 0,-2-1-1 0,0 3-9 0,2 1 7 16,0 1-3-16,2 0 0 0,-3 0 8 0,-1 3-9 16,1 4 0-16,0 2-2 0,0 1-2 15,0 0 6-15,3 1 0 0,1 2 1 0,0 4 0 16,-1 4 4-16,-2 7 0 0,-1 4 3 0,2 5 2 16,-3 1-3-16,4 0 0 0,2 0-2 15,1 0-1-15,4 1 2 0,-1-1 0 0,2 0 0 16,2 1 0-16,0 0 0 0,6 1-1 0,-2 2 3 15,3-2 0-15,0 1-6 0,-1-1-3 0,3-3-10 16,-1-3-13-16,-1-2-8 0,-1-3-13 0,3-2-19 16,-3-4-17-16,-1-3-32 0,2-4-38 0,-4-5-50 15,2-4-95-15,-1-6-174 0,-3-1-279 16,-1 0-366-16</inkml:trace>
  <inkml:trace contextRef="#ctx0" brushRef="#br0" timeOffset="24981.1524">13674 4427 1274 0,'0'0'249'0,"0"0"-33"0,0 0-21 0,0 0-9 16,0 0-33-16,-59-118-28 0,57 111-48 15,2-1-37-15,0 3-28 0,4 0-18 0,4 2-3 16,8-1-7-16,4 2 6 0,2-2 4 0,9 3 3 16,4 0 4-16,4 1 1 0,6 0 0 0,0 0-1 15,5 0 2-15,5 4-2 0,2 0 1 16,3 1 4-16,3 0-11 0,6 0-9 0,2 1-19 15,7-2-32-15,-1-3-28 0,4-1-45 0,3 0-84 16,2 0-170-16,-24 0-306 0,-20-1-137 0</inkml:trace>
  <inkml:trace contextRef="#ctx0" brushRef="#br0" timeOffset="48607.0282">4345 6254 0 0,'0'0'0'0,"0"0"0"16,0 0 0-16,0 0 74 0,0 0 95 15,0 0 2-15,0 0-25 0,0 0-34 0,0 0-31 16,0 0-18-16,0 0-12 0,0 0 13 0,6 0 27 16,-6 0 26-16,1 0 26 0,-1 0 10 15,0 2-10-15,2-1-23 0,-2 0-34 0,0 0-33 16,0 1-23-16,0 0-11 0,0 0-1 0,1 3 8 15,-1 2 11-15,1 4 15 0,3 1 7 0,-3 6-4 16,1 3-9-16,0 0-16 0,-1 4-8 0,0 0-7 16,-1 1-4-16,0 3-1 0,0 0-3 15,0 3 0-15,-1 3 4 0,-2 3 1 0,-3 1 2 0,3 2 0 16,-2 1-5-16,0 0 0 0,1 1 0 16,-1-2-2-16,2 2-1 0,-3 0 0 0,4-3-4 15,-1-1 1-15,2-2 1 0,0-2-1 16,1-2-4-16,0-2-7 0,0-4-15 0,0-2-22 15,0-3-31-15,2-2-44 0,1-1-61 0,-1-3-84 16,4-4-146-16,-2-1-181 0,0-5-57 0,-2-3 630 16</inkml:trace>
  <inkml:trace contextRef="#ctx0" brushRef="#br0" timeOffset="48905.8345">4686 6791 2289 0,'0'0'62'0,"0"0"24"16,0 0 8-16,0 0-16 0,0 0-10 0,0 0-16 15,0 0-13-15,0 0-9 16,0 0-10-16,0 0-13 0,0 0-9 0,0 0-14 0,0 0-8 16,-19-14-2-16,19 14-5 0,0 0-3 0,0 0-7 15,0 0-21-15,0 0-51 0,-3 1-102 16,0 4-234-16,2 0-350 0,0-2-214 0</inkml:trace>
  <inkml:trace contextRef="#ctx0" brushRef="#br0" timeOffset="49973.5425">3996 9444 1410 0,'0'0'31'16,"0"0"-14"-16,0 0 6 0,0 0-11 15,0 0-9-15,0 0-18 0,0 0-4 0,0 0-4 16,24-119 7-16,-10 102 2 0,1-1-3 0,4 0 0 16,1 2-2-16,2-1 3 0,-1 2-1 0,1 2 0 15,2 2-4-15,-3 1-6 0,1 5-5 0,-2 2 2 16,-4 3 1-16,2 1 13 0,-8 6 30 15,0 4 31-15,-3 3 41 0,-4 2 34 0,-2 6 13 16,-1 3-5-16,-4 8-15 0,-6 3-19 16,-2 6-22-16,-4 6-14 0,-1 2-14 0,-2 6-14 0,-2 4 8 15,-1 4-1-15,-1 2 0 0,1-2-2 16,1-3-14-16,0-7-1 0,4-8-3 0,0-5 3 16,3-5-1-16,2-3 0 0,1-1 2 0,0 0 0 15,2-2-3-15,2-2-8 0,4-3-4 16,2-4-7-16,1-1-6 0,4-5-8 0,4-1-31 15,6-3-45-15,3-2-84 0,6-3-148 0,4-5-250 16,-5-1-120-16,-8 0 190 0</inkml:trace>
  <inkml:trace contextRef="#ctx0" brushRef="#br0" timeOffset="50175.3337">4793 9926 2763 0,'0'0'45'15,"0"0"-15"-15,0 0-2 0,0 0-11 0,0 0-15 16,0 0-15-16,0 0-13 0,0 0-20 0,0 0-20 16,0 0-39-16,0 0-66 0,0 0-138 0,0 0-296 15,0 0-241-15,-7-36 148 0</inkml:trace>
  <inkml:trace contextRef="#ctx0" brushRef="#br0" timeOffset="52472.7">9461 5903 1105 0,'0'0'104'0,"0"0"-25"0,0 0-1 16,0 0 12-16,0 0-22 0,0 0-2 0,0 0-15 0,0 0-21 15,0 0-9-15,0 0-13 0,0 0-14 16,0 0-10-16,-5-68 5 0,13 75 14 0,2 4 14 16,2 6 16-16,1 5 2 0,4 7 3 0,0 9 12 15,-2 7 8-15,3 9 16 0,-3 10 6 0,1 10-5 16,-5 10-6-16,0 9-19 0,-1 11-12 15,-3 7-7-15,-4 5-1 0,2 9-1 0,-2 6 2 16,-2 2 0-16,1 3 0 0,4 3 0 0,-3 1 2 16,3 1 4-16,-1 2 1 0,4 1 6 15,1 5-3-15,0 2-5 0,0 5-1 0,1 2-10 16,2 2-4-16,3 4-3 0,-1 4-5 0,3 1-4 16,1 8 3-16,3 0-2 0,3 2-3 0,-2 5 0 15,-2-4-2-15,1 1-5 0,-2-3 3 16,-1-6-3-16,0-1-2 0,-6-7 2 0,4-3 2 15,-5 0 3-15,2-4 3 0,-3-1 2 0,1-3 1 16,-1 1 0-16,-1 0 3 0,-3 4 0 16,-1-2 3-16,-1 1 0 0,-2 5-2 0,-3-1-2 15,0 2-2-15,-8 0 1 0,2-1-6 0,-1 1 3 16,0 1-1-16,3-3-4 0,-1-1 4 0,5-2-8 16,0-4 0-16,5-4-1 0,2-7-7 0,0-8 5 15,3-9-2-15,1-9 3 0,-1-5-2 0,0-11-5 16,0-7-6-16,-3-9-15 0,-3-13-11 15,2-9-22-15,-6-11-28 0,0-8-49 0,-1-10-84 16,-7-8-177-16,0-11-404 0,2-5-441 0</inkml:trace>
  <inkml:trace contextRef="#ctx0" brushRef="#br0" timeOffset="57305.0574">5542 6506 112 0,'0'0'344'0,"0"0"-154"16,0 0-85-16,0 0-44 0,0 0-33 0,0 0-2 15,0 0 13-15,0 0 18 0,0 0 21 0,0 0 13 16,0 0 2-16,0 0-5 0,0-2-7 0,0 2 0 15,0 2 4-15,0-1 3 0,0-1-3 16,0 1-13-16,0-1-13 0,0 1-18 0,0-1-13 16,0 1-16-16,0 0-9 0,0 1-7 0,0-1-3 15,0 1 3-15,0 3 3 0,-2 1 6 0,0 6 4 16,-1 2 10-16,1 4 5 0,-5 4 3 16,4 3 3-16,-1 3-9 0,-1 1-6 0,3 0-6 15,-1 3-5-15,0-1 1 0,2 0 1 0,0 1 3 16,0 2 2-16,1 0 0 0,0 3 1 0,0-1 0 15,0-1 1-15,0-2-3 0,0-1-2 16,0-2-1-16,0-2-4 0,0-1 7 0,0 0 2 16,0-3 2-16,0-3 3 0,0 0-9 0,0-3-4 15,-4-2-5-15,0-3-9 0,1-3-5 16,-1-2-18-16,-1-2-25 0,-1-2-33 0,0-2-43 0,-3-1-56 16,-1-1-74-16,1-1-96 0,-3-5-86 15,2-6-15-15,1 1 258 0,1 3 203 0</inkml:trace>
  <inkml:trace contextRef="#ctx0" brushRef="#br0" timeOffset="57629.6474">5369 6633 0 0,'0'0'0'0,"0"0"0"0,0 0 218 16,0 0-1-16,0 0-54 0,0 0-21 0,0 0-22 15,0 0-12-15,0 0-8 0,0 0-7 16,0 0-5-16,0 0-13 0,0 0-13 0,0 0-12 0,79-74-14 16,-70 74-10-16,-1 0-7 0,4 2-3 15,-4 2-1-15,2 2 0 0,3 1 9 0,-5 3 5 16,2 1 9-16,2 4 11 0,-2 4-2 0,2 2 3 16,0 4-5-16,-1 4-8 0,1 1-9 15,-2 3-10-15,4 2 1 0,1-1-8 0,-2 3 6 16,5 1 1-16,-2-2-4 0,2-2 3 0,1-1-1 15,1-2-2-15,1-2-8 0,0-1-18 0,-1-3-32 16,0-2-50-16,0-2-79 0,-2-1-87 16,-1-4-90-16,-2-1-120 0,2-3-27 0,-6-4 337 15,-5-3 160-15</inkml:trace>
  <inkml:trace contextRef="#ctx0" brushRef="#br0" timeOffset="57928.2945">6006 6547 1485 0,'0'0'59'0,"0"0"-42"0,0 0-10 15,0 0-10-15,0 0-26 0,0 0-28 16,0 0-8-16,0 0 1 0,0 0 22 0,0 0 24 15,0 0 6-15,0 0 2 0,0 0-1 0,0 0 1 16,-36 142 7-16,31-113 6 0,1 3 6 0,-5 0 2 16,3 0-1-16,-1 1 1 0,-2 1 2 15,-1 0 3-15,2-2 2 0,1-1 2 0,-1-3-4 16,0 0 0-16,1-1-8 0,3 0-26 0,-3-1-53 16,5 0-90-16,-4-3-145 0,2-1-137 0,3-6 47 15,0-6 396-15</inkml:trace>
  <inkml:trace contextRef="#ctx0" brushRef="#br0" timeOffset="58383.5125">6071 7218 777 0,'0'0'149'0,"0"0"-157"15,0 0-8-15,0 0 2 0,0 0 6 0,0 0 17 16,0 0 3-16,0 0-4 0,0 0 1 0,0 0 2 16,0 0 1-16,0 0 5 0,0 0-2 0,0 0 4 15,87-38 5-15,-72 29-3 0,-1-3-1 16,3 0-3-16,-4-2-6 0,0-1-3 0,1 1-4 16,-4-1-4-16,-2 0-1 0,0-1 3 0,-2-1 10 15,-1 2 13-15,-1-1 13 0,-3 1 10 16,-1-1 13-16,0 4 13 0,0-1 12 0,-1 3 6 15,-4 1 4-15,0 2-6 0,-2 1-8 0,1 2-13 16,-1 1-15-16,2 2-10 0,-1 0-14 0,-1 1-13 16,0 0-13-16,1 1-14 0,-3 3-7 15,1 2-5-15,-3 3 0 0,0 1 3 0,0 3 4 16,0 2 4-16,1 2 6 0,-2 1 8 0,3 0 7 16,0 1 3-16,0 1 0 0,2 0-2 0,2 0-2 15,0 2-2-15,1 1-2 0,3 0-2 16,0 0 1-16,1 1-2 0,0-2 0 0,3 0 3 15,5-1-4-15,0-2 0 0,4-1 0 0,-1-3-9 16,5-1-19-16,1-1-30 0,3-1-42 0,3-4-44 16,-2 0-42-16,3-2-51 0,-2-3-60 0,1-3-91 15,1 0-57-15,-8 0 337 0,-2-3 107 0</inkml:trace>
  <inkml:trace contextRef="#ctx0" brushRef="#br0" timeOffset="59261.1141">6516 7126 0 0,'0'0'0'0,"0"0"0"0,0 0 0 0,0 0 114 16,0 0 110-16,0 0-60 0,0 0-36 15,0 0-20-15,0 0-15 0,0 0-24 0,0 0-43 16,0 0-41-16,0 0-29 0,-27-51-25 0,27 51 16 16,0 2 22-16,1 0 23 0,3 2 31 0,1-1 3 15,-1 1 5-15,1 1 1 0,0-2 3 16,2 2-5-16,1-2-3 0,0 0 3 0,-2-3 0 15,3 2 5-15,0-2 5 0,0 0 3 0,0 0 3 16,0 0 2-16,-3-2-4 0,1-3-1 0,2 0-1 16,-5-1 3-16,3-1 4 0,-4 1 8 0,3-2 1 15,-4-1 0-15,0 0 0 0,0 1-4 0,-2 1 2 16,0 2 15-16,0-1 7 0,0 2 3 16,-3 0-5-16,-1 1-22 0,-3-1-18 0,-2 2-16 15,-1 1-10-15,-1 1-6 0,0 0-6 0,0 0 1 16,-1 4 1-16,-3 0 2 0,4 4 4 15,2-1-2-15,0 0-2 0,2 4-6 0,0 2-2 16,-1 3-1-16,3 1 1 0,-3 3 2 0,3 1 1 16,0-1 0-16,4 1-1 0,-1 0-1 0,2-1-1 15,0 1-2-15,0 0 4 0,3 0-3 16,2-2 2-16,2 0 0 0,2-2-6 0,1-1 1 16,1-2-2-16,3-2-1 0,1 1-2 0,1-4-2 15,1-2-7-15,4-1-4 0,4-4-5 16,-2-1-7-16,5-1-6 0,-3-1-3 0,4-7-4 15,1-2 9-15,0-3 9 0,1-5 9 0,0 1 13 16,1-5 1-16,-2 2 7 0,0-4 4 0,-1 1 4 16,-6-1 1-16,0-1 1 0,-2 2 1 0,-5 0 0 15,1 1 4-15,-5-1 4 0,-1 3 3 0,-2 2 12 16,-4 2 10-16,-1 2 13 0,-3 3 16 16,-1 2 12-16,0 2 8 0,-3 2-5 0,-5 1-18 15,-1 4-30-15,-1-1-25 0,-3 1-16 0,-4 1-9 16,-1 5 4-16,0 3 5 0,-3 2 8 0,-3 2 13 15,1 2 9-15,-1 3 6 0,0 1 1 16,2 3-6-16,2 0-9 0,0 2-5 0,2 0-7 16,5 0-4-16,2 0-1 0,0 1-2 0,3-2-2 15,3 0 0-15,2-3-9 0,3-4-9 16,0-4-17-16,6-3-15 0,3-4-9 0,3-1 0 16,0-4 11-16,7 0 10 0,-1-10 12 0,4-3-3 15,2-4 0-15,4-5 2 0,0-5 2 0,1-4 10 16,-2-2 9-16,1-5 9 0,0-1 4 15,-5-2 6-15,0 0 4 0,-4-4 2 0,0-1 7 16,-3-2 0-16,-3-4 0 0,-3 2 1 0,-4-2-1 16,-2 4 10-16,-4 4 6 0,0 3 14 15,-4 9 24-15,-2 6 28 0,-2 8 22 0,2 6 3 0,-1 5-15 16,0 3-34-16,4 4-38 0,-2 0-28 16,2 4-26-16,0 5-13 0,-4 6 4 0,3 7 6 15,-3 7 9-15,2 7 7 0,0 6 1 0,2 3-2 16,-2 5 2-16,3 0-2 0,2 5 2 15,0 3-1-15,0-2-16 0,0 2-24 0,0-2-33 16,0-2-41-16,0-1-38 0,0-5-43 0,0-2-57 16,0-4-60-16,0-4-37 0,5-6-51 0,-1-4-11 15,-1-3 77-15,2-9 334 0,-3-5 0 0</inkml:trace>
  <inkml:trace contextRef="#ctx0" brushRef="#br0" timeOffset="59835.9105">7792 6941 0 0,'0'0'0'15,"0"0"58"-15,0 0 142 0,0 0-8 0,0 0-21 16,0 0-32-16,0 0-11 0,0 0 4 16,0 0 8-16,0 0-8 0,0 0-21 0,0 0-31 15,0 0-38-15,-3-85-40 0,3 87-14 0,0 4 9 16,0 2 28-16,2 5 32 0,2 8 17 16,-2 3-5-16,-1 6-19 0,0 3-13 0,0 5-9 15,0 1-4-15,-1-2-5 0,1 3-19 0,-1-4-28 16,3-4-54-16,-3-1-82 0,1-5-99 0,2-4-120 15,-2-7-112-15,0-4 15 0,-1-7 480 0</inkml:trace>
  <inkml:trace contextRef="#ctx0" brushRef="#br0" timeOffset="59998.8818">7859 6675 1377 0,'0'0'230'16,"0"0"-415"-16,0 0-121 0,0 0-88 0,0 0-59 16,0 0 184-16,0 0 269 0,0 0 0 0,0 0 0 15</inkml:trace>
  <inkml:trace contextRef="#ctx0" brushRef="#br0" timeOffset="60280.9667">8229 6770 0 0,'0'0'0'0,"0"0"86"0,0 0 203 16,0 0-34-16,0 0-47 0,0 0-39 0,0 0-31 15,-97 123-19-15,79-98-13 0,5-3-21 0,-2 1-25 16,3-3-21-16,3-2-16 0,4-2-8 0,-1-1-8 16,4-3-7-16,2 0-10 0,0-2-10 15,3-2-8-15,6 1-5 0,1-2 3 0,3 0 7 16,3-1 4-16,-1 0 6 0,2-1 2 0,2-1 0 15,-2 3 2-15,-1-3 1 0,1 2-1 0,-4 0 2 16,-3 0-1-16,-1-1-1 0,-2 1 5 0,-5-1 22 16,-2 2 31-16,0 0 22 0,-5 2 10 15,-6 5-10-15,-2 3-23 0,-7 2-29 16,-2 4-55-16,-7 3-91 0,-2-1-141 0,0 1-176 0,4-6-91 16,10-8 241-16</inkml:trace>
  <inkml:trace contextRef="#ctx0" brushRef="#br0" timeOffset="61792.8579">5874 7977 1984 0,'0'0'35'0,"0"0"-81"16,0 0-27-16,0 0 7 0,0 0 22 0,0 0 39 15,0 0 20-15,0 0-2 0,0 0-2 0,35 145-3 16,-25-113-3-16,1 3 0 0,-1 1 0 15,0 0 1-15,0-2 0 0,-4-3-2 0,-2 0-4 16,-1-4 0-16,-3-4 3 0,0-3 4 0,0-1 8 16,-4-2 5-16,-3-5 4 0,-2 0 2 15,-1-3 0-15,0-1-11 0,-2-2-11 0,0-3-14 16,-3-1-12-16,0-2 2 0,-1 0 4 0,1-4 6 16,-2-4-1-16,4-2-4 0,-3 0-8 0,3-3-7 15,2 0-1-15,0-2-1 0,2-2 7 16,4 2 9-16,0 1 4 0,4 0-3 0,1 0-7 15,0 0-13-15,2 2-6 0,6-4 7 0,2 3 10 16,3-1 10-16,3 0 10 0,1 0 2 0,1 0 0 16,5-1 1-16,2-2 1 0,3-1 2 0,1-1-2 15,1-1 2-15,1 0-4 0,1-1-3 16,-3 0 3-16,1 0 3 0,0-1 4 0,-2-1 4 16,-1 0 0-16,1 0-1 0,-5 1-1 0,-1 2 1 15,-3 3-5-15,-4 4 4 0,-3 4 9 0,-5 3 8 16,-1 3 12-16,-4 3 13 0,-2 0 3 15,0 0 4-15,0 2 5 0,0 5-4 0,0 4-4 16,0 3-5-16,0 6-12 0,0 4-9 0,0 6-8 16,1 3-4-16,2 2-2 0,0 2-2 15,-1 0 0-15,0 1-5 0,3-4 1 0,-2-3-4 16,-2-1-1-16,3-6 1 0,0 0-3 0,-3-5 0 16,1 1 1-16,-1-2-1 0,2-6 2 0,0 3 0 15,-2-7 0-15,0 0-4 0,3-4-9 0,-1-3-6 16,-1-1-5-16,4 0-3 0,-1 0 4 15,0-4 5-15,0-5 7 0,3-2 5 0,2-5-1 16,-1-2-5-16,-1-3-6 0,5-1-2 0,-2 0 0 16,1 4 2-16,0 2 0 0,1 3 0 0,1 4 0 15,-2 2 6-15,-1 1 4 0,3 3 3 0,-1 0 3 16,0 3-4-16,-2 0 2 0,2 0 3 16,1 0 2-16,-2 0 3 0,0 5-1 0,1 1 0 15,0 0-3-15,-1 2 0 0,-1-1 4 0,1 0-4 16,3 0 3-16,-2-2 0 0,-1-1-2 15,5 0 0-15,-4-4-4 0,1 0-2 0,1 0-1 16,-3-6 1-16,4-2 3 0,-4-3 1 0,0-2-2 16,-2-1-3-16,0-2 1 0,1 0-2 0,-3-1 3 15,-4 2 5-15,2 0 5 0,-5 2 7 16,0 3 11-16,-1 1 6 0,0 0 5 0,-1 4 2 16,-4-2-5-16,0 3-7 0,-4 1-8 0,0 3-12 15,0 0-13-15,-1 1-8 0,-2 7-7 16,1 1 3-16,1 5 8 0,-2 3 8 0,1 3 4 0,1 2 1 15,0 1-1-15,2 1-5 0,0 2 2 16,5-1-3-16,-2 0 1 0,3 0 1 0,2-3-4 16,0 0 0-16,0-4-3 0,7-2-5 0,-3-1-3 15,4-5-7-15,1-2-2 0,1-2-1 0,0-3 0 16,0 0-4-16,0-3-4 0,0 0-4 16,0 0-7-16,2-4 4 0,0-4 5 0,2-3 6 15,-1-5 2-15,-2-1 4 0,1-2 6 16,-1-2 4-16,3-1 13 0,-3 3 1 0,-1 1 1 0,0 2 9 15,-2 3 0-15,0 0 7 0,0 2-1 16,2 1-8-16,-1 3-4 0,1 0-6 0,1 2-4 16,-1 1-1-16,0 2-2 0,1 2 2 0,-1 0 5 15,-1 1 4-15,1 5 2 0,-2 0 7 16,-2 3 0-16,1 1-1 0,0-1 5 0,-1 3-6 16,1 1 1-16,0-1-2 0,-1 2-4 0,1 0 0 15,3 1-4-15,-2-4-2 0,-2-1-4 0,4 0-4 16,0-3-1-16,2-3-4 0,3-1 9 15,-3-3 5-15,6 0 6 0,-1-5 9 0,1-3-3 0,4-4 3 16,1-2 0-16,0-3-1 0,3-2-2 0,-1-2-3 16,2-1 1-16,-2-1-1 0,2-1 0 15,-2 0 0-15,0-1 0 0,-3-2 1 16,-4 5 3-16,-3-1 4 0,-4 3 9 0,-2 3 5 16,0 2 10-16,-7 3 15 0,-1 1 16 0,-1 3 17 15,-1 1 3-15,-3 3-15 0,-7 2-32 0,-3 2-32 16,-2 0-27-16,-4 6-10 0,-5 3 6 0,1 5 14 15,0 0 18-15,-1 4 8 0,5 3-3 16,1 4-7-16,5 1-3 0,0 5-6 0,1 0 1 16,5 3-2-16,2-1-6 0,4-2 2 15,2 1-3-15,0-5-5 0,5 0-3 0,9-4-23 0,-1-3-27 16,7-4-32-16,2-3-30 0,6-5-31 16,3-2-65-16,3-5-165 0,-5-1-209 0,-10 0 19 0</inkml:trace>
  <inkml:trace contextRef="#ctx0" brushRef="#br0" timeOffset="62374.84">8225 7972 0 0,'0'0'406'0,"0"0"-246"0,0 0-40 0,0 0-3 15,0 0-10-15,0 0 3 0,0 0-9 0,0 0-2 16,0 0-7-16,0 0 3 0,0 0-2 16,0 0-5-16,92-120-3 0,-84 112-1 0,-3 2 5 15,3 2 2-15,-6 1-6 0,3 1-2 0,-4 1-6 16,0 1-6-16,-1 0-2 0,0 0-7 0,0 0-10 16,0 3-15-16,-2-1-11 0,-2 1-12 15,2 5-6-15,-1 2 0 0,-5 6-2 0,3 2 0 16,-4 2 0-16,0 4-4 0,-1 2 1 0,0 2-3 15,0 3-7-15,-1 0-9 0,1 0-15 0,2-1-20 16,-2 0-19-16,6-1-30 0,-2-2-41 16,5 2-57-16,-1-5-97 0,1 2-151 0,-2-8-156 15,3-7 7-15</inkml:trace>
  <inkml:trace contextRef="#ctx0" brushRef="#br0" timeOffset="62636.7519">8308 8537 2322 0,'0'0'43'0,"0"0"-11"0,0 0 1 0,0 0-11 16,0 0-13-16,0 0-9 0,0 0-10 0,0 0-17 15,0 0-16-15,0 0-20 0,0 0-22 0,0 0-21 16,0 0-16-16,0 0-16 0,-31-34-14 0,31 32-20 16,0 1-52-16,0-1-112 0,0-1-165 15,2 0 19-15,2 3 482 0</inkml:trace>
  <inkml:trace contextRef="#ctx0" brushRef="#br0" timeOffset="62949.0477">8673 7796 2419 0,'0'0'-21'15,"0"0"-18"-15,0 0 3 0,0 0 13 0,0 0 2 16,0 0 5-16,0 0-1 0,0 0-13 0,122-33-7 15,-104 39-19-15,1 0-18 0,-5 2-13 0,2 1 1 16,-6 3 17-16,-4-1 18 0,2 3 26 0,-6 0 20 16,1 1 25-16,-3 4 18 0,0-1 10 15,-3 0 2-15,-1 3-5 0,-3 2-10 0,2 0-7 16,-2 3-6-16,-1 0-7 0,-3 1-4 0,2 0 0 16,-1 2-3-16,0-1-3 0,1 1 0 0,2 0-3 15,-2-1-7-15,2-3-17 0,1 2-40 16,1-5-74-16,2 1-128 0,-1 1-186 0,2-9-159 15,2-4 88-15</inkml:trace>
  <inkml:trace contextRef="#ctx0" brushRef="#br0" timeOffset="63161.8532">8760 8671 2648 0,'0'0'14'0,"0"0"-20"15,0 0-31-15,0 0-56 0,0 0-90 0,0 0-142 16,0 0-273-16,0 0-285 0,0 0 346 0</inkml:trace>
  <inkml:trace contextRef="#ctx0" brushRef="#br0" timeOffset="89806.463">21448 8472 0 0,'0'0'0'0,"0"0"0"15,0 0 0-15,0 0 0 0,0 0 0 16,0 0 0-16,0 0 27 0,0 0 38 0,0 0 41 16,0 0 29-16,0 0 23 0,0 0 22 0,-10-42 9 15,10 42 5-15,0 0-6 0,1 0-18 16,0 0-25-16,-1 0-22 0,2 0-21 0,-2 0-15 0,0 0-3 15,0 0 0-15,0 0 10 0,1 0 2 16,-1 0-6-16,0 0-13 0,0 0-21 0,2 0-19 16,-1 0-16-16,0 0-10 0,3-1 0 0,3-1-1 15,3-1 2-15,5-1-1 0,1-1-1 16,4-1-1-16,5 0-1 0,0-1 0 16,4-1-3-16,2-2-3 0,1 1-2 0,7-2 2 0,1 3-1 15,2-4 0-15,2 0 2 0,4 1-3 16,1-1 3-16,3 1 1 0,1 0-1 0,4-1 1 15,1-1-2-15,1 2 2 0,2-2 7 0,2 2 6 16,2-2 9-16,0-2 4 0,4 0-1 0,0-1-4 16,0-1-1-16,-2 0-2 0,4 0 0 0,1 0 1 15,4-2-7-15,-1 2-3 0,4-1-3 16,0 0-5-16,-3 2 2 0,4-1-1 0,-7 0-2 16,3 2 2-16,-6 0-3 0,-4-1 1 0,2 2 0 15,-5 1 5-15,-2 0-3 0,-4 4-1 0,-3-2-1 16,-6 2-6-16,-4 2 8 0,-4 1-1 0,-7 0-1 15,-2 3 5-15,-2 0-7 0,-3 0 0 0,-4 2 0 16,-3 0-1-16,-3 1 0 0,-1 0-2 16,-3 0 1-16,-4 0-5 0,-4 1-1 15,2 0-10-15,-5 2-16 0,-1 0-18 0,0 0-19 0,-2 4-12 16,-7 2-24-16,-6 6-30 0,-5 1-35 16,-5 2-59-16,-7 3-72 0,-4 3-105 0,-5 0-154 15,8-6-46-15,12-6 385 0</inkml:trace>
  <inkml:trace contextRef="#ctx0" brushRef="#br0" timeOffset="90331.7979">21720 8703 2164 0,'0'0'19'0,"0"0"-12"0,0 0-23 16,0 0-27-16,0 0 17 0,0 0 15 0,0 0 11 15,0 0 7-15,0 0 5 0,0 0 17 0,141-28 10 16,-115 25 9-16,4-2 8 0,2 1 1 15,4 1-4-15,0-3-4 0,2 1-7 0,4 0-12 16,3-1-6-16,1-1-5 0,4 0-3 0,7-3 2 16,2 0-1-16,2-2 0 0,4 0 0 0,3-1 0 15,1-2 1-15,3 0 0 0,1 0 1 0,2-1-2 16,4 0-1-16,1 0-3 0,1-1 0 16,1-1 0-16,1 1-2 0,-2 2 1 0,1 0-1 15,0-2-2-15,-4 0 0 0,-2 3 3 0,1-3-1 16,-4 5 1-16,-3-1 3 0,-2 3 0 15,-5-1 7-15,-4 0 1 0,-5 3 3 0,-2 0 2 16,-5 0-2-16,-5 2-5 0,-2-1 0 0,-7 3-4 16,-4-1-1-16,-7 2 3 0,-1-1-2 15,-5 2 1-15,-4 0-1 0,-4-1 2 0,-4 2-4 16,0 1 4-16,-2 0 4 0,-2 0 2 0,0 0 5 16,0 0-2-16,-2 0-6 0,-2 0-4 0,3 0-14 15,-3 0-23-15,-2 0-20 0,-3 0-28 0,-3 0-34 16,-1 0-33-16,-4 0-56 0,-2 0-90 0,-1 5-212 15,7 0-374-15,1-3-325 0</inkml:trace>
  <inkml:trace contextRef="#ctx0" brushRef="#br0" timeOffset="91477.2373">6833 4586 248 0,'0'0'81'0,"0"0"-42"0,0 0 19 0,0 0 20 15,0 0 6-15,0 0-8 0,0 0-35 0,0 0-36 16,0 0-22-16,0 0-6 0,0 0 23 16,0 0 35-16,-20-1 24 0,28 1 22 0,3 0-1 0,1 2-11 15,1 0-4-15,2 0-2 0,0 0 1 16,2 1 3-16,2-2 29 0,0 1 16 0,3-1 18 15,1 1 9-15,4-1-22 0,-2-1-16 0,3 1-13 16,2-1-8-16,1 0-5 0,7 0-5 0,2-2-3 16,2-3-7-16,4 0-1 0,7 0-4 0,2-1-10 15,6-2-1-15,3-1-13 16,7 0-6-16,6-2-1 0,4 1-5 0,3-5 1 0,7 3-2 16,0 1-2-16,8-1-4 0,-2 1 0 0,4 0-1 15,5 4-4-15,-3 1 5 0,0 1-5 16,1 0-2-16,-1 2 1 0,3-1-4 0,-1 0 2 15,-3 0 3-15,-1-1 0 0,-1 0-1 0,-3 2 4 16,-2-2 1-16,-2 1 0 0,-2-2 5 0,-1 0-4 16,-5 0 0-16,-4 1-1 0,0-1-3 15,-7 0-1-15,-5 0 1 0,-1 0-2 0,-6 0-3 16,-7 1 3-16,-3 0 0 0,-5 1 1 0,-6-1 4 16,-4 2-9-16,-5 0-11 0,-6 1-16 0,-6-1-27 15,-6 2-19-15,-8 1-22 0,-4 0-18 0,-4 0-32 16,-9 0-51-16,-10 0-129 0,-11 7-182 15,-9 5-121-15,-13 4 20 0,-10 4 375 0,14-4 231 16,13-5 0-16</inkml:trace>
  <inkml:trace contextRef="#ctx0" brushRef="#br0" timeOffset="91989.0868">6995 5031 0 0,'0'0'0'16,"0"0"118"-16,0 0 178 0,0 0-13 16,0 0-30-16,0 0-36 0,0 0-39 0,0 0-37 15,0 0-50-15,0 0-55 0,0 0-50 0,0 0-5 16,0 0 11-16,0 0 35 0,-49-54 39 15,60 51 14-15,4-1 7 0,1 0-2 0,3-2-9 16,1 1-6-16,1 0-5 0,4 0-6 0,0 0-2 16,5-1-5-16,1-1-8 0,3 0-9 15,4 1-5-15,1 0-3 0,1 0 0 0,3 2-1 0,0-1-1 16,6 0-7-16,1 2-2 0,3-1 0 16,5 2-3-16,2 1 0 0,2 1-2 0,1 0-4 15,4 0-2-15,-1 0-1 0,4 0-1 0,2 0 2 16,3 0-1-16,0 0 2 0,4 0 1 15,2 0-2-15,2-4 3 0,-1 1-2 0,2-2 1 16,3-1-1-16,-3-1-1 0,0-3 1 0,3-1 0 16,-4 2 2-16,2-4 3 0,-5 2 4 0,-1-2 7 15,-3 1 3-15,-4 1 0 0,-6 0-2 0,1-1-2 16,-5 1-1-16,-4 0 0 0,-2 0-3 16,-6 3-2-16,-1 0-3 0,-6 2-1 0,1 1-1 15,-6 0-2-15,-1 2-3 0,-6 2-1 0,-3-1-1 16,-4 2 0-16,-5 0-2 0,-3 0-4 15,-2 3-16-15,-3 3-23 0,-5 0-32 0,0 1-38 16,-3 1-36-16,-1 2-50 0,-2 1-69 0,-2 3-147 16,-2-2-287-16,1-5-287 0</inkml:trace>
  <inkml:trace contextRef="#ctx0" brushRef="#br0" timeOffset="94812.3474">21369 8689 0 0,'0'0'0'0,"0"0"0"0,0 0 0 16,0 0 0-16,0 0 0 0,0 0 0 0,0 0 45 16,0 0 122-16,0 0 19 0,0 0-2 0,0 0-17 15,0 0-21-15,-1-17 9 0,1 16 18 16,1 0 2-16,-1 0-29 0,0-1-27 0,0 2-34 15,2 0-28-15,-1-1-21 0,2 1-24 0,-1-1-10 16,0-1-7-16,6-1 1 0,2-1 8 16,2-1 0-16,7-1 2 0,-1 0-2 0,4 0-2 15,0 0 1-15,5 0-2 0,-3-1 3 0,6 0 0 16,4-1 3-16,1-1 1 0,4-1 2 0,2-1 2 16,4-2 3-16,3-1 4 0,3-2 3 15,1 1 1-15,5-3 1 0,1 0 1 0,6 0 2 16,1-2 4-16,5-1 3 0,1 0-2 0,3-2-3 15,4 3-3-15,0-1-6 0,-3 3 4 0,5 0-1 16,-5 4 0-16,3 0-1 0,-5 1-6 0,3 1 0 16,-2 3-2-16,-2 1-2 0,-1 0-2 15,1 0-2-15,-1 1 2 0,-3 0 2 0,-2 0 3 16,3 1-4-16,-6 1 0 0,2-1-2 0,-2 2-1 16,-2-1 3-16,-1 1 1 0,-3 0-1 0,1-1-1 15,-6 2-1-15,0-1-3 0,-1-2 0 0,-3 2 2 16,-5-1 0-16,-1 2 0 0,-5 0-2 15,-1-1-3-15,-5 1 1 0,-3 0-1 0,-1 1 1 16,-5 1 0-16,1 0-1 0,-6-2-1 0,1 2-2 16,-5-1 5-16,2 1-1 0,-5 0 0 15,-1 1 2-15,-4-2 0 0,1 1 2 0,-4 1 2 16,-1 0 0-16,-1 0-1 0,0 0-11 0,0 0-24 16,0 0-44-16,-1 0-59 0,-6 0-44 15,3 4-48-15,-7 4-81 0,-8 4-160 0,2-1-150 16,5-3-57-16</inkml:trace>
  <inkml:trace contextRef="#ctx0" brushRef="#br0" timeOffset="95349.3568">21476 8775 220 0,'0'0'14'15,"0"0"-70"-15,0 0-58 0,0 0 50 0,0 0 64 16,0 0 0-16,0 0 55 0,0 0 91 0,0 0 3 16,0 0 0-16,0 0-5 0,0 0-6 0,0 0-1 15,0 0-14-15,93 10-14 0,-79-9-3 16,3-1 0-16,3 0-4 0,1 0-7 0,3 0-12 16,4-1-18-16,7-4-7 0,2-1-8 0,6-1-7 15,4-2-8-15,3-1-7 0,3-3-5 16,6-2-4-16,2-1 4 0,1 0-1 0,5-1 4 15,-2-1 6-15,4 3 5 0,0-2 4 0,-2 0-2 16,1 3-2-16,0-1-5 0,-2 0 0 0,3-1 1 16,-1 1-7-16,-2 0 0 0,4 0-8 0,-2 3-5 15,-2-3 3-15,3 4-7 0,-2 0 1 16,-2 0-2-16,-4 2-3 0,-2 1 1 0,-5 2 0 16,-4 0-1-16,-2 3 1 0,-6 0 0 0,-4 3-3 15,-6 0-3-15,-8 0-8 0,1 0-23 0,-8 0-24 16,-2 4-39-16,-5 1-43 0,-5-2-47 15,0 1-67-15,-4 0-64 0,-1 2-91 0,-6 1-135 16,1-1 83-16,-3-2 458 0</inkml:trace>
  <inkml:trace contextRef="#ctx0" brushRef="#br0" timeOffset="96756.767">24870 6745 1176 0,'0'0'57'0,"0"0"31"16,0 0 11-16,-8-130-19 0,4 103-18 16,-3 1-14-16,-1 2-11 0,0 1-8 0,0-1 1 15,-4 3 0-15,-1-1 10 0,2 0 12 0,-3 2 0 16,-3-1 1-16,-3 0-9 0,0 2-8 16,-2-3-4-16,-6 2-4 0,2-2 0 0,-5-1 0 15,-4-1 7-15,1-1 6 0,-5-2 7 0,-3-2 1 16,-2 0 1-16,-1 0-4 0,-2 0-5 0,-2 1-4 15,-3 0-7-15,-3 2-6 0,-2 1-3 16,-1 0-5-16,-3 0 0 0,-3 4-2 0,0-1-1 16,-2 1-2-16,-2 3-2 0,-3 1-5 0,-1 2-1 15,-5 2-2-15,2 3-1 0,-5 3 2 16,-1-1 0-16,-2 4-4 0,-2 1 3 0,-1 3-1 16,0 0-1-16,-4 5 4 0,-2 5-4 0,-5 2-2 15,-3 3 1-15,-3 4-3 0,0 4 2 0,-2 2 3 16,1 2-2-16,1 3-1 0,5 3 2 0,0 1-2 15,6 3-1-15,1 4 1 0,5 3-3 16,2 4 0-16,7 5 1 0,1 4 0 0,5 2 2 16,2 7-1-16,4 3 2 0,3 5 1 0,2 2 1 15,7 5-2-15,0 1-2 0,5 5 0 0,1 0-5 16,4 0 5-16,3 0-1 0,5-1 0 0,3-1 1 16,6-2-2-16,5-1-3 0,5-6 0 15,9-2 1-15,3-6-3 0,4-2-1 0,11-1 1 16,6-2-6-16,4-1 2 0,9-1 9 0,3 1 3 15,8-2 8-15,8 3 4 0,6-1-5 16,4-1 2-16,7 1 1 0,3-2 2 0,6-4 1 16,2-2-1-16,7-2-1 0,2-2-2 0,6-4 2 15,6 1-1-15,4-4 4 0,0 0 0 0,6-3-4 16,-1-1 2-16,7-2-5 0,2-1 7 0,1-4-2 16,5-2-1-16,3-3 3 0,-2-3-2 15,1-6 1-15,-1-3 0 0,0-4 0 0,0-4 1 16,-1-3-1-16,-3-4 0 0,-5-5-9 0,2-6 5 15,-4-7 2-15,-5-3 1 0,3-4 7 0,-8-3-7 16,-1-2-2-16,-2-5 0 0,-5-5 2 0,-2-5 6 16,-1-7 3-16,-3-8 3 0,-4-5-1 15,-3-8 3-15,-5-7 0 0,-3-8 0 0,-1-8 0 16,-7-6-3-16,-1-5-2 0,-6-4-2 0,-2-6 3 16,-11-1 8-16,-5-2 5 0,-9-1 9 15,-7-1 0-15,-9 2-2 0,-13 1 2 0,-6 4-6 16,-19 4-4-16,-12 3-6 0,-16 5-12 0,-13 6-10 15,-17 5-1-15,-16 6-9 0,-12 8-6 0,-16 9-3 16,-17 10-15-16,-11 5-13 0,-12 10-18 16,-10 5-24-16,-8 6-39 0,0 4-35 0,2 4-107 15,2 4-226-15,51 6-315 0,41 6-397 0</inkml:trace>
  <inkml:trace contextRef="#ctx0" brushRef="#br0" timeOffset="98492.6308">11211 2272 1260 0,'0'0'268'0,"0"0"-242"0,0 0 25 16,0 0 38-16,0 0 5 0,0 0-4 0,-9-126-16 15,8 116-20-15,-3 2 2 0,1 2-3 16,1 0 2-16,-1 0-5 0,-2 2-14 0,2-1-6 16,-3 0-9-16,1-1-7 0,-3 1-5 0,-2 1-2 15,2-1-3-15,-5-1-1 0,0 0 3 16,-4 0-3-16,0-1 3 0,-4-2 3 0,-2-1 1 15,-3 1 2-15,-4-1 0 0,-4-1 1 0,-1 0 8 16,-4-2 10-16,-2 2 7 0,-4-1 6 16,-1-1-2-16,-5 1-5 0,0 1-7 0,-4-2-6 15,-1 1-1-15,0-1 0 0,2 0-2 0,-1-1 2 16,-2 0-6-16,0 1-7 0,1-1-2 0,-3 0-6 16,1-2 0-16,-1 1 0 0,-2 0-1 15,-3-1 2-15,0 2-4 0,-3 1-1 0,-2 1 1 0,-4 0-1 16,-2 2 2-16,-5-1-1 0,-2 3 0 15,-6 0 0-15,-5 1 0 0,-1 2 1 0,0-1 2 16,-4 0-1-16,2 0-1 0,-1-1-1 16,4 0 0-16,-1-1 2 0,1 2 1 0,2-2 0 15,1 1 1-15,1 0-3 0,1 0 0 0,1 1 0 16,-3 1 0-16,-1 3 0 0,-4 2 2 0,-2 0-3 16,-5 3 2-16,0 5-2 0,-3 3 1 0,-4 4 3 15,-3 1-1-15,-1 5 4 0,-4 1-5 0,2 4 3 16,2 1 1-16,1-1-1 0,2 1 2 15,1-1-3-15,4 2 1 0,3-1-2 0,2 1 2 16,3 4 1-16,2 1 0 0,4-1-1 0,1 5-3 16,2 0 1-16,0 3-9 0,2 4 4 0,0 4-1 15,4-1-1-15,0 5 5 0,0 1 1 16,2 4 2-16,0 3 0 0,1 2 3 0,1 0-4 16,1 4-1-16,2 0 0 0,3 0-2 0,3 3-1 15,1 1 1-15,6 0-2 0,6-1 0 16,3 4 1-16,5-1-1 0,6 0 3 0,4-1 1 15,6 2-1-15,6 0-3 0,6 0-1 0,10 4-5 16,6-4 3-16,4 2 0 0,6-2-1 16,9 2 3-16,5 0-1 0,4-1 0 0,6-1 2 0,1-2 1 15,1 0-1-15,6 1 1 0,3-3-2 16,2 1 1-16,6 2 2 0,6-1 2 0,4-3-1 16,6 1 2-16,6-2 3 0,4 1-4 0,7-4 4 15,3 0 2-15,6-3-3 0,7-4 4 0,3-2-2 16,10-6-1-16,6-4 1 0,7-4-1 15,8-4 0-15,4-3 0 0,7-5 9 0,3-2-1 16,7-3 0-16,4-2 2 0,5-2-12 0,2-3 5 16,1-1-3-16,6-2 0 0,4-4 1 0,3 0 4 15,3-5-3-15,3-2 2 0,2-3 3 0,7 0-5 16,0-3-1-16,1-5 1 0,5-3-9 16,-3-5 9-16,3-4 1 0,-2-4 0 0,3-8 4 15,0-6-6-15,0-4 0 0,2-6-1 0,-3-6 1 16,-2-3-1-16,-3-3 0 0,-3-3 1 0,-6-1-4 15,-3-5 2-15,-7-1-2 0,-3-1-2 16,-7 0 3-16,-4-3 1 0,-8 0 0 16,-5 0 2-16,-6-3 3 0,-9 2-4 0,-8 1-1 15,-7 1 4-15,-8 1-6 0,-7-1 9 0,-5 0-2 0,-7-1 0 16,-6-2 2-16,-7 4-1 0,-7-3-1 16,-5 1 2-16,-8-1 0 0,-9-1 0 0,-6 1 1 15,-9 1 0-15,-9 0 1 0,-7-1 2 0,-9 1-3 16,-9-1-2-16,-8 1-5 0,-13-1-3 0,-10 3-3 15,-10-3 4-15,-10 0-5 0,-10 0 1 16,-8 0-1-16,-9 1-2 0,-7-1 6 0,-7 1 4 16,-6 0 3-16,-7 2 2 0,-6-1 2 0,-3 4-3 15,-10 1-3-15,-7 3 2 0,-9 1-8 16,-7 3-2-16,-9 4-2 0,-8 3-7 0,-10 2 4 16,-11 6 3-16,-9 6 1 0,-11 5 5 0,-12 5-1 15,-7 4 1-15,-12 7 1 0,-8 4 3 0,-4 10-2 16,-10 5-7-16,-2 12 0 0,-6 10-6 15,-6 11 4-15,-2 4 8 0,-6 9-4 0,0 10-5 16,-3 13-18-16,-2 8-37 0,2 12-38 0,1 10-66 16,5 12-116-16,67-24-461 0,75-27-875 0</inkml:trace>
  <inkml:trace contextRef="#ctx0" brushRef="#br0" timeOffset="102251.0917">23050 12296 566 0,'0'0'388'0,"0"0"-465"16,0 0 4-16,0 0 35 0,5-139 29 0,4 115 45 15,0 3 40-15,1 3 36 0,-1 3 43 0,-1 5 14 16,-3 1 3-16,4 3-6 0,-3 2-25 15,-1 2-16-15,-3 0-19 0,4 2-14 0,-4 0-18 16,4 0-8-16,-2 1-6 0,3 3-11 0,-3 4 2 16,5-1-3-16,3 4-3 0,4 2-4 15,3 4 0-15,2 3-6 0,3 2-1 0,2 2 5 16,1 1-8-16,3 2 0 0,4 2-6 0,1 1-9 16,4 2 3-16,4 2-3 0,3 0-1 15,1-1 0-15,3 2-5 0,2-2-6 0,3 1 1 16,-1-1 0-16,-3 0-2 0,5-1 1 0,-3 1-2 15,-1-3-10-15,-2-3-6 0,-3-1-15 0,-1-3-21 16,-4-2-26-16,-2-4-47 0,-4 0-51 16,-5-3-71-16,-6-3-129 0,-1-4-214 0,-8-2-207 15,-7-3 380-15</inkml:trace>
  <inkml:trace contextRef="#ctx0" brushRef="#br0" timeOffset="102539.7233">24281 11933 2198 0,'0'0'72'0,"0"0"-19"16,0 0-9-16,0 0-37 0,0 0-12 0,0 0-5 16,0 0 3-16,0 0 7 0,0 0 7 15,0 0 10-15,-109 127-1 0,95-89 0 0,-3 5-3 16,-4 4-3-16,2 2 3 0,-3 3 1 0,-4 2 1 15,-1 3 1-15,-3 3-3 0,-3 2-3 16,-4 2 3-16,-2 3 0 0,-3 0 1 0,-1 1 1 0,-3-1-5 16,2-1-3-16,-3-2 1 0,4-3 1 15,0 0 0-15,2-4-2 0,4-2-4 0,6-2-11 16,3-4-21-16,11-2-33 0,2-3-57 0,9-4-78 16,6-4-167-16,0-12-314 0,0-8-485 0</inkml:trace>
  <inkml:trace contextRef="#ctx0" brushRef="#br0" timeOffset="103203.7807">26510 11804 2547 0,'0'0'35'0,"0"0"-53"0,0 0-18 0,0 0-5 16,0 0 12-16,0 0 26 0,0 0 13 0,0 0 3 16,0 0 3-16,0 0-1 0,132 102 1 0,-101-76 0 15,-1 1-3-15,1 2 0 0,1 0-5 16,1 2-2-16,-1 0-3 0,2-1 0 0,-2 0 3 16,-1-2-1-16,-1-1 3 0,-1-2-2 0,-4-1-2 15,1-2 3-15,-4 0-1 0,1-4 2 16,-1 0-2-16,1-3-6 0,-5-2-5 0,2-3-8 15,-1-2-13-15,0-2-19 0,-2-4-18 16,3-1-22-16,-4-1-19 0,1-1-23 0,1-7-30 16,1-2-41-16,-3-5-45 0,2-2-23 0,-1-3-4 0,0-2 17 15,0-3 54-15,0-2 58 0,-3-2 56 16,2-2 59-16,-4-5 36 0,3 2 26 0,-2-3 52 16,-1 0 73-16,-2 2 82 0,-1 5 67 0,2 3 30 15,-5 5-22-15,0 5-49 0,-2 6-52 16,0 3-57-16,-4 3-51 0,0 4-40 0,0 1-35 15,0 0-33-15,0 0-29 0,0 7-4 0,0 4 6 16,0 7 23-16,-7 7 26 0,0 7 9 0,-8 9 3 16,0 5-8-16,-3 4-5 0,-5 7-6 0,-2 0-2 15,-2 4-3-15,-3 2-2 0,-1 6 0 16,-2-1-4-16,1 2 3 0,1 2 1 0,-2-2-2 16,2-3-4-16,4-4-13 0,2-5-20 15,5-7-21-15,4-7-17 0,6-6-30 0,0-3-36 16,6-6-45-16,4-4-60 0,0-2-88 0,7-3-135 15,1-8-132-15,-2-5-57 0</inkml:trace>
  <inkml:trace contextRef="#ctx0" brushRef="#br0" timeOffset="103820.7056">29168 11755 2365 0,'0'0'119'0,"0"0"-17"15,0 0-11-15,0 0-33 0,0 0-25 0,0 0-16 0,0 0-14 16,0 0 0-16,0 0-3 0,0 0 1 16,138-116 2-16,-99 105 0 0,1-1 2 0,8 1 0 15,0-1 2-15,6 1 1 0,4-1 3 0,6 1 2 16,0 0-3-16,4 4-1 0,-3-1-7 15,2 5-3-15,-4 1-1 0,-2 2 0 0,-1 0 2 16,-6 1 1-16,-1 3-3 0,-6 5 1 0,-6-2-2 16,-6 4-4-16,-9 1 0 0,-7 2-3 0,-8 1-4 15,-4 3 1-15,-7 5 5 0,-6 1 6 0,-7 6 7 16,-8 4 6-16,-9 5 0 16,-8 6 0-16,-5 5-2 0,-6 2-3 0,-5 4-1 15,-3 1 1-15,1 0-2 0,1-3 0 0,7-4 1 16,3-4-5-16,4-3 3 0,2-1-1 0,6-1 2 15,1 1 1-15,3-3 0 0,1-3-3 0,7-3-2 16,7-4 0-16,1-3-4 0,8-4 5 0,3-2-1 16,2-6-2-16,3 2 8 0,7-7-5 0,6 0 4 15,5-5 5-15,3-1-1 0,13-3 10 16,5-4-1-16,8-6-2 0,4-4-3 0,9-6-4 16,6 0-5-16,4-4-9 0,3-4-15 0,-1 3-30 15,3-3-42-15,-3 3-38 0,0-1-55 0,-6 3-94 16,-2 3-216-16,-20 6-259 0,-19 4-236 0</inkml:trace>
  <inkml:trace contextRef="#ctx0" brushRef="#br0" timeOffset="104483.3546">22421 14498 2799 0,'0'0'-5'0,"0"0"-40"0,0 0-17 0,0 0-2 15,0 0 17-15,0 0 28 0,0 0 16 0,0 0 3 16,147-45 2-16,-100 36 0 0,5-3-2 16,2-2 8-16,6-2 3 0,5-2-1 0,0-1 6 15,3-3-3-15,3-2-2 0,3 0 2 0,3-2 2 16,-1 2-4-16,4 0 0 0,0 1-2 0,-4 2-11 16,2 2 4-16,-5 0-1 0,-1 3 1 15,-4 4 3-15,-6 1-4 0,-5 3-2 0,-6 2-2 16,-6 3-6-16,-5 0-15 0,-3 3-19 0,-6 0-40 15,-6 4-58-15,-5 5-63 0,-9 3-105 16,-5 4-144-16,-6 3-160 0,-6-2-199 0,2-6 812 16</inkml:trace>
  <inkml:trace contextRef="#ctx0" brushRef="#br0" timeOffset="104686.5169">23224 14764 1292 0,'0'0'330'0,"0"0"-129"0,0 0-35 15,0 0-37-15,0 0-44 0,0 0-41 0,0 0-25 16,0 0-4-16,0 0 15 0,0 0 29 0,0 0 10 16,0 0-12-16,123-62-17 15,-70 38-7-15,7-2-15 0,8-1-6 0,2-1-4 16,4 1-7-16,0 1-1 0,6 1-16 0,-3 4-30 16,-2 4-39-16,-2 1-43 0,1 3-48 0,0 2-51 0,-2-1-74 15,0 3-113-15,1 0-120 0,-16 3-26 16,-23 2 439-16</inkml:trace>
  <inkml:trace contextRef="#ctx0" brushRef="#br0" timeOffset="105114.7386">26499 14165 2337 0,'0'0'45'0,"0"0"-16"16,0 0-14-16,0 0-36 0,0 0-1 15,0 0 19-15,0 0 25 0,0 0 26 0,0 0 12 16,0 0-3-16,0 0-11 0,0 0-13 0,142-47-10 16,-110 37-6-16,3 0-3 0,2-2-3 15,4 1-3-15,3 0-2 0,4-3 0 0,2 0-1 16,3 1-1-16,-1-1-6 0,0 2-14 0,1 1-16 15,-1 0-30-15,-5 2-37 0,-1 1-35 0,-3 3-52 16,-3 0-63-16,-2 2-111 0,-3 1-167 0,-9 0-104 16,-10 2 189-16</inkml:trace>
  <inkml:trace contextRef="#ctx0" brushRef="#br0" timeOffset="105489.6118">26785 14693 1934 0,'0'0'-15'0,"0"0"-51"16,0 0 3-16,0 0 54 0,0 0 58 0,0 0 36 16,0 0 15-16,127-39-9 0,-93 26-15 15,3-2-14-15,5-1-12 0,1 0-8 0,5-1-12 0,3 1-9 16,3-2-10-16,1 1-5 0,0 2-2 15,1 0-7-15,0 2-9 0,-3 1-29 0,0 2-42 16,-3-1-57-16,-1 2-79 0,-3-1-99 0,0 0-158 16,-11 3-136-16,-11 2 108 0</inkml:trace>
  <inkml:trace contextRef="#ctx0" brushRef="#br0" timeOffset="106020.1503">30196 13890 2105 0,'0'0'414'0,"0"0"-394"16,0 0-15-16,0 0-11 0,0 0-7 0,0 0 3 15,0 0 6-15,0 0 6 0,0 0 4 0,0 0 1 16,121-104-1-16,-88 89-1 0,5 2-3 15,-2 0-2-15,3 1-2 0,2 3-3 0,4 0-1 16,-2 2-12-16,0 2-21 0,-2 3-29 0,-4 1-42 16,-5 1-55-16,-4 2-62 0,-7 4-65 15,-7 1-38-15,-4 2 8 0,-4 0 30 0,-6 4 38 16,-6 0 32-16,-8 3 35 0,-5 2 187 0,-8 2 0 16,-4 1 0-16,-2 2 0 0,-8 2 0 0,-2 1 0 15,-6 0 0-15,1 2 0 0,-2 0 0 16,5 0 0-16,-1-2 0 0,9-1 181 0,3-4 176 15,9-5-24-15,8-3-67 0,6-5-76 0,4-3-75 16,7-1-39-16,0-1-9 0,6 1 11 0,3-1 14 16,5 2-10-16,7-2-7 0,7-2-18 0,6-1-20 15,6 0-44-15,8-1-90 0,4-5-179 0,-12 1-320 16,-11 1-434-16</inkml:trace>
  <inkml:trace contextRef="#ctx0" brushRef="#br0" timeOffset="108085.7328">21537 15636 1062 0,'0'0'214'16,"0"0"-31"-16,0 0-24 0,0 0-32 15,0 0-40-15,0 0-16 0,0 0-21 0,0 0-11 16,0 0-10-16,0 0-6 0,0 0-9 0,0 0-6 16,-8 1-2-16,8 7 5 0,0 4 11 0,-1 5 9 15,1 3 6-15,-1 8 0 0,-2 1-5 0,0 4-8 16,1 3-5-16,0 1-3 0,-5 2-3 16,5-1 2-16,-3 3-1 0,1 0 2 0,1-1 3 0,-2 0-1 15,2 0 0-15,-1 0-11 0,-2-1-28 16,4-2-35-16,-3 1-52 0,3-3-60 15,1-3-95-15,0-1-176 0,0-8-204 0,1-9-80 0</inkml:trace>
  <inkml:trace contextRef="#ctx0" brushRef="#br0" timeOffset="108461.6435">21437 15812 2227 0,'0'0'43'16,"0"0"-68"-16,0 0-16 0,0 0 3 0,-11-139-4 15,21 116 13-15,2 0 7 0,3 0 6 0,2 1 16 16,4 0 13-16,0 2 8 0,4 4 6 0,-3 3 0 16,4 4 0-16,0 4 1 0,4 2-3 15,1 3-2-15,2 4-3 0,2 5-3 0,-2 4-2 16,0 7-1-16,4 2-7 0,-4 4 1 0,1 5 3 15,-1 4 10-15,-3 4 14 0,-5 2-3 16,-2 4-8-16,-5-2-20 0,-3 0-12 0,-5-2 5 16,-6 2 5-16,-4-1 7 0,-1 1 2 0,-11-2-5 15,-5 0 5-15,-4-2-5 0,-5-4-3 0,-3-1 2 16,-5-4-7-16,1-3-1 0,-6-2-6 0,0 0-10 16,-1-4-10-16,-3-1-12 0,1-5-19 15,-2-2-20-15,1-2-29 0,-2-5-38 0,6-3-41 16,2-1-55-16,1-1-86 0,3-1-122 0,1 1-70 15,8-1 254-15,10 0 267 0</inkml:trace>
  <inkml:trace contextRef="#ctx0" brushRef="#br0" timeOffset="108941.1882">21975 16200 541 0,'0'0'202'0,"0"0"-179"0,0 0-6 16,0 0 22-16,0 0 18 0,0 0 19 0,0 0 2 16,0 0-5-16,0 0-1 0,0 0-7 0,0 0 1 15,117-13-7-15,-99 9-7 0,2-1 5 16,0-1-2-16,1-1 2 0,0 0 3 0,-2 0-6 15,1-1-6-15,-3-1 0 0,-3 2-7 0,2-1-5 16,-3 0 2-16,-3-1-7 0,1 2 1 16,0-1 4-16,-2-2 1 0,-1 3 14 0,-3-1 8 15,1 1 14-15,-4 0 17 0,-2 0 4 0,0 0-1 16,0 2-14-16,-4-1-18 0,-3 1-23 0,-2 0-16 16,-1 1-16-16,-2 0-13 0,1 1 3 15,-5 3 0-15,0 0-1 0,-2 2 0 0,-1 5-1 16,-2 4-1-16,1 1 0 0,-1 5 7 0,-1 4-4 15,1 2 1-15,1 4 1 0,-1 0-2 0,3 2 6 16,-1 2 1-16,2 0 2 0,3-2-3 16,4 1 0-16,0-3-5 0,6-1 1 0,0-3 1 0,4-1-2 15,0-2 2-15,7-5-6 0,3 2-5 16,1-4 1-16,0 0-5 0,6 0-14 0,-2-2-24 16,4-2-31-16,1 0-36 0,1-4-26 15,4-3-29-15,-2-2-51 0,0 0-68 0,3-7-139 16,-6-1-137-16,-8 3 95 0</inkml:trace>
  <inkml:trace contextRef="#ctx0" brushRef="#br0" timeOffset="109824.4609">22646 16154 1719 0,'0'0'-44'0,"0"0"-98"0,0 0 10 0,0 0 28 16,0 0 61-16,0 0 93 0,0 0 6 0,0 0 7 15,0 0-3-15,0 0-8 0,0 0-10 0,0 0-12 16,0 0-9-16,11 133 0 0,-11-114 0 0,-2 0-4 16,-4-1 1-16,4-1-4 0,-1-2 2 15,-2-3 5-15,3 1 1 0,-1-4-4 0,0-1-3 16,1-5 1-16,1 0 4 0,1-3 14 0,0 0 19 16,0 0 24-16,0 0 21 0,0-4-15 15,0-3-27-15,3-4-33 0,1-6-32 0,-2 0-2 16,4-5 4-16,-2-1 3 0,2 0 7 0,-2-1-2 15,2 5-1-15,-2 1-8 0,4 2-10 0,1 3-6 16,0 1-6-16,1 3 5 0,1 4 7 0,0 1 9 16,0 3 12-16,2 1 2 0,-2 0 1 0,4 0-1 15,-3 6 0-15,-1 0 3 0,1 3-1 16,-2 1 0-16,0 0-3 0,1 3 2 0,-3 0 0 16,-1 0-1-16,-3 2 2 0,2 0-4 0,-2-1 1 15,-2 0 0-15,2-3 0 0,-1 2 1 16,-1-4 0-16,0-3-3 0,3-1-2 0,-2-1 5 15,2-1-3-15,-1-1 2 0,-1-1 1 0,3-1-5 16,-3 0 3-16,3 0 1 0,-2-3 3 16,4-3 5-16,0-3 1 0,2-3-2 0,0-3-7 15,2-3-8-15,0 1-5 0,0-1-3 0,-1 0 1 16,2 2-4-16,-1 3-1 0,-2 3-10 0,-1 1-7 16,1 5-3-16,-3 1-6 0,1 0 2 15,2 3 5-15,-4 0 3 0,-2 1 16 0,-2 4 20 16,4 5 16-16,-4 0 8 0,3 2 5 0,-3 2-8 0,1 1-8 15,-1 1-3-15,2 0-2 0,-2 1-1 16,0 0-3-16,0-2-1 0,3 0-2 0,-2-2-1 16,0-4 1-16,2 2-3 0,-1-3 2 0,2-1-4 15,-3-1 0-15,-1-1 4 0,3-4-5 16,-2 0 2-16,2-1-4 0,-1 0 3 0,-1 0 5 16,3 0 2-16,-2-3 4 0,3-5-2 0,1-1-5 15,2-4-8-15,-3-1-7 0,5 0-3 0,-1-2-8 16,-1-2-1-16,0 0 1 0,-2 2 1 15,1 0 8-15,0 0 5 0,0 3 3 0,-1 1-3 16,-3 4-6-16,1 1-8 0,-3 3-7 0,3 2 1 16,-4 2 4-16,2 0 10 0,1 0 10 15,-3 4 11-15,0 3 10 0,2 1 6 0,-2 4 5 16,0 1-3-16,-1 2-6 0,0 3-7 0,3-1-9 16,-3 2 2-16,1 0-4 0,0-1-1 15,4-1 3-15,-2-2-4 0,2-2 2 0,-1-3-3 16,3-1-2-16,1 0-3 0,-1-1-2 0,1-3-6 15,-1-3-5-15,1-1 1 0,1-1 2 0,-1 0 15 16,1-6 14-16,0 0 6 0,0-5 7 0,-1 0-1 16,-1-2 1-16,-4-2 7 0,2-2 2 15,-3 0-2-15,-3-2-7 0,0-1-1 0,0 2-9 16,-3-2 4-16,-4 2 1 0,-2 2-7 0,-2 2 6 16,-1 2-17-16,-5 3-10 0,4 1-9 0,-3 5-13 15,2-2-7-15,1 4-7 0,-3 1-23 0,4 0-76 16,-1 1-119-16,3 6-203 0,2-2-160 15,2 0 30-15</inkml:trace>
  <inkml:trace contextRef="#ctx0" brushRef="#br0" timeOffset="112323.5219">23737 16064 2018 0,'0'0'38'0,"0"0"-54"16,0 0-24-16,0 0-4 0,0 0-2 0,0 0 5 16,0 0 17-16,0 0 9 0,0 0 1 0,0 0 10 15,0 0 3-15,0 0 0 0,0 0 8 0,0 0 4 16,-108 49 6-16,99-33 1 0,0-2-3 0,0 0-2 16,5-1-4-16,-1-2 1 0,4-2-6 15,1 1-2-15,0-1-2 0,0-2-12 0,6-1 2 16,-1-1-6-16,5-1-1 0,0-3 6 0,1 0 2 15,6-1 2-15,-3 0-7 0,4 0 2 16,0 0-7-16,-3 3 2 0,4 2-2 0,-4 4-4 16,-1 3 10-16,-3 3 4 0,-1 3 13 0,0 3 8 15,-2 3 1-15,-3 3 8 0,1 1 2 0,-3 4 4 16,1 4-1-16,-1 1 0 0,-3 1 0 16,0 0-4-16,-1-1 3 0,-6-1-6 0,3 0-2 15,-4-1 7-15,-1 0 0 0,-1-3 3 0,-1-3 1 16,1-4-1-16,0-5-2 0,1-6 3 0,0-3 11 15,4-3 6-15,-2-5 25 0,2-3 9 16,0 0-7-16,1-3-10 0,-2-5-33 0,2-4-23 16,-3-3-18-16,4-4-15 0,-2-6-1 0,4-5-6 15,1-5 3-15,0-6-2 0,0-1-2 0,2-3 1 16,5-3 1-16,3 1 17 0,0-1-1 0,1 3 3 16,2 6 4-16,4 5 0 0,1 5 4 15,0 3 5-15,-1 7 2 0,4 2-4 0,-1 4 5 16,4 2-1-16,-2 2 3 0,1 2 7 0,-2 2-5 15,0 4 4-15,0 1-2 0,-3 0-7 0,-2 2 1 16,-3 4-3-16,-1 3-2 0,-2 0 0 16,-3 4 0-16,-3 1 1 0,-1 1 1 15,-1 0 6-15,-2 2-4 0,0 0 5 0,0-2 1 0,-2-1-4 16,-1-3 6-16,2-2-2 0,-1-4 4 16,0 0 6-16,0-4 4 0,0 0 8 0,2-1 7 15,0 0 9-15,0 0-1 0,0-2-16 0,2-3-15 16,2-4-26-16,-1-4-10 0,6-4-3 0,-1-3 2 15,2-4 6-15,3-1 5 0,-2 1 3 16,4 1 2-16,0-2-2 0,2 3-4 0,0 1-3 16,0 1-1-16,1 2-2 0,0 6 3 0,-4-3-3 15,4 5-1-15,-4 0 7 0,2 0-3 16,-3 3 7-16,3-1-4 0,-2 2-23 0,1 0-34 0,0 3-47 16,-3-1-54-16,3 3-63 0,-5 1-50 0,-1 0-34 15,-2 0-14-15,1 3 38 16,-5 1 33-16,3 1 191 0,-4-1 71 0,2 0 0 15,-1 1 0-15,-3-3 0 0,0 1 0 0,0-2 0 0,0-1 0 16,0 0 0-16,-7 0 0 0,3 0 0 16,-3 0 86-16,-2 0 161 0,0 0 19 0,1 2-8 15,1-2-36-15,-3 0-54 0,0 1-46 0,1 0-43 16,0 2-26-16,-1 0-16 0,1 2-16 16,-1 2-6-16,1 0-13 0,2 3-6 0,-1 3 1 15,-1 3-2-15,-1 1 8 0,0 3 0 0,1-1 0 16,-1 2 2-16,2 1-1 0,3-4 1 0,-1 1 0 15,4-2 5-15,0-1-5 0,1-2 4 16,1-1 1-16,0-3-3 0,0-1 7 0,2-2-4 16,0-1-1-16,4-3 2 0,-2 0 3 0,4-3 12 15,1 0 7-15,-2 0 7 0,3-3-2 0,3-5 1 16,-2-2-9-16,2-3-17 0,3-3-15 16,-2-3-23-16,4 0-11 0,-1-1-2 0,-1-1-5 0,1 2-1 15,-3 1 3-15,0 3 2 0,0 1 0 16,-2 3 2-16,-1 3-2 0,0 1-3 0,-1 3 10 15,0 2 10-15,-3 2 11 0,-3 0 14 16,2 0 3-16,-3 2 12 0,1 4 7 0,-2 1 5 16,-1 2 9-16,-1-1-1 0,0 3 0 0,0 3-7 15,-1 3-7-15,-5-1-4 0,4 0-6 0,0-1-1 16,-1-1-4-16,1-3-4 0,2-1-3 0,0-4-5 16,0 0 1-16,0-3-2 0,5 0 6 15,-1-2 5-15,4-1 11 0,0 0 7 0,1 0 1 16,3-6 6-16,1-1-4 0,-2-2 3 0,5-2-3 15,-2-2-8-15,0-1-5 0,1-1-1 0,-2-2 0 16,2-1 2-16,-2 1 1 0,-3 1 6 0,0 0 1 16,-1 1 10-16,-3 2 10 0,-1 3 12 15,-2 2 9-15,2 3 1 0,-4 3-4 0,0 1-16 16,-1 1-22-16,0 0-21 0,0 3-7 16,0 6 3-16,0 3 9 0,0 6 16 0,0 7 1 0,0 7 0 15,-2 5-3-15,-1 4-7 0,0 4-4 16,-1 3-3-16,-2 3-2 0,-4 5 6 0,1 4 1 15,-2 0-1-15,-1 1-1 0,0-4-2 0,-2-6-7 16,4-7-2-16,3-9-5 0,1-8-3 16,3-7 4-16,-4-4-1 0,5-5 3 0,0-5 4 15,1-1-1-15,1-4 6 0,0-1 1 0,0 0 4 16,0-7-5-16,0-5-12 0,0-9-9 0,1-6-14 16,2-7 2-16,0-7-1 0,3-4-7 0,-4-8-1 15,4-4-11-15,-2-3 5 0,3-2 5 16,2-3 3-16,-1 1 5 0,3 3-6 0,3 2 4 15,-1 6-3-15,6 8 9 0,-1 3 7 0,3 8-3 16,1 5 6-16,-2 6-2 0,4 5 3 16,0 7 6-16,-2 5 4 0,-1 3 8 0,0 3 5 15,-2 0 7-15,-1 6 0 0,-3 1 4 0,2 2-1 16,-4 3-1-16,-4 2 3 0,-3 1-3 0,-5 2 0 16,-1 1 3-16,-3 4-3 0,-7-1 1 15,-4 4-3-15,-5 0 0 0,0 0-3 0,-3-1-3 16,2 0 0-16,1-2-4 0,-1-4-1 0,5 0-1 15,-1-4 1-15,3-2 2 0,3-2-6 16,0-2-4-16,5-3-10 0,0-2-14 0,3-2-20 16,2-1-23-16,0 0-18 0,0 0-9 0,2-5 14 15,5-2 6-15,3-4-3 0,1-4-6 16,2-4-15-16,5-3 13 0,2-2 20 0,-1-2 24 0,1-3 23 16,0-1-4-16,1-1-5 0,1-3-15 15,0-2-12-15,-3-3-4 0,0-2 11 0,-5-2 18 16,3-2 16-16,-5 2 29 0,-1 0 50 0,-2 2 71 15,-3 6 78-15,-2 6 42 0,-3 8-12 0,1 7-51 16,-1 8-71-16,-1 4-58 0,0 1-46 0,0 1-38 16,0 2-16-16,0 6 4 0,0 5 15 15,0 5 24-15,-1 8 11 0,-1 4 1 0,-2 8-2 16,-2 1-4-16,-1 2-4 0,-1 3-3 0,-1 2-1 16,0 0 5-16,-2-1 1 0,1-1-1 15,1-3-4-15,1-3-3 0,1-4-2 0,3-4 0 16,2-4 1-16,1-3-2 0,1-2-1 0,0-4 0 15,0-4 0-15,3-4 3 0,1 0 2 0,2-4-1 16,-2-2-5-16,1-2-4 0,0-1-1 0,2 0 2 16,3-4 7-16,1-6-2 0,-1-3-8 15,6-3-3-15,-3-6-5 0,1-3 4 0,0 0 4 16,0 0 0-16,-1 0 0 0,0 1-3 0,0 2 5 16,-2 4-1-16,1 2-2 0,0 4-1 0,0 4-6 15,-3 3 6-15,0 2 4 0,-2 1 3 0,-1 2 5 16,-2 2 3-16,3 3 4 0,-4 5 7 15,-2 1-2-15,1 3 3 0,-2 0 1 0,0 3-2 16,0 0-2-16,0 0-5 0,-2-1-5 0,2-1-1 16,0-2 2-16,0-3 0 0,0 0-1 15,0-3-3-15,0-1-3 0,0-1 4 0,0-2-1 16,3 0 0-16,1-2-2 0,-1-1-10 0,4 0-2 16,0 0 0-16,0-5 7 0,2-2 3 0,1-3 3 15,3-3-2-15,1-2-6 0,0-3 1 16,0-3-3-16,2-1 3 0,-2 0 1 0,2-1 3 15,-3 0-1-15,2 2-3 0,-4 2 1 0,1 3-5 16,-1 3-4-16,-1 2-4 0,0 3-6 16,1 3 0-16,-2 2 3 0,-2 0 8 0,-3 3 4 15,3 0 7-15,-2 3 3 0,-4 3-1 0,2 2 9 16,-2 2 4-16,-1 4 7 0,0 2 2 0,-1 5-4 16,-3 0-4-16,-1 4-8 0,-2-1-2 15,5-1 3-15,1-1-2 0,0-3-1 0,1-1 0 0,0-2-6 16,1-2 4-16,2-2 2 0,3 0 0 15,-2-4 0-15,2-1 0 0,-2-2-1 0,2-2 2 16,-2-3 9-16,5 0 4 0,-1 0 7 16,2-2-1-16,2-5-6 0,0-3 0 0,5-3-2 0,-3 0-5 15,5-1-4-15,-2-4-11 0,0 1-13 16,0 0-4-16,1-1-3 0,-3 0 0 0,2 1 4 16,-4 1 3-16,3 1 3 0,-4 1 6 0,3 2 1 15,-2 1-2-15,-2 3 0 0,-1 1-1 16,-1 3 1-16,-2-1 0 0,1 3 5 0,0-1-3 15,-3 1 3-15,-1 1 2 0,0 1-1 0,-3-1 8 16,0 1 2-16,-1 0 6 0,2 0 5 0,-2 0 7 16,0 0 7-16,0 0 5 0,0-1 3 15,0 1-6-15,0 0-8 0,0-2-9 0,1 2-11 16,-1 0 1-16,0 0 1 0,0 0 2 0,0 0 5 16,0 0 1-16,0 0 1 0,0 0 2 15,-1 0 0-15,-2 0-5 0,0 3-2 0,-3 1-6 16,1 2-6-16,-3 2 2 0,-1 3 0 0,0 0 4 15,-2 4 5-15,0 1-11 0,-1 3 0 0,-1 1-3 16,-1 2-3-16,3 2 10 0,0 1 4 0,0 0 4 16,1-1 0-16,1-1-2 0,2-1-3 0,1-3 1 15,0 0 1-15,3-1-2 0,1-3 1 0,1 3-3 16,1-4 0-16,0-1 0 0,3-1 1 16,4-2-2-16,1-1-5 0,2 0-14 0,3-4-22 15,1-1-23-15,2-4-18 0,2 0-25 0,4-3-48 16,-1-6-121-16,-5 1-293 0,-3 2-646 0</inkml:trace>
  <inkml:trace contextRef="#ctx0" brushRef="#br0" timeOffset="112507.6513">25777 15754 2920 0,'0'0'-2'0,"0"0"-24"16,0 0-68-16,0 0-36 0,0 0-19 0,0 0 3 16,0 0 30-16,0 0-25 0,0 0-89 0,0 0-175 15,0 0-159-15,0 0-207 0,0 0 625 0</inkml:trace>
  <inkml:trace contextRef="#ctx0" brushRef="#br0" timeOffset="112991.887">21942 17063 2753 0,'0'0'-35'15,"0"0"-28"-15,0 0-10 0,0 0 3 0,0 0 19 16,0 0 36-16,0 0 25 0,0 0 8 0,136-39 12 16,-96 37 13-16,4-1 3 0,5 3 11 15,5-1 0-15,4 1-5 0,8 0-5 0,3 0-8 16,6 0-5-16,4 0-6 0,5 1-5 15,7 0-3-15,5 1-2 0,10-1 10 0,5 0 2 16,5 0 3-16,6-1-5 0,2 0-17 0,6 0 0 16,2-1-6-16,7-3 2 0,-2 2 5 0,5-3-5 15,-1 1 2-15,1-3-4 0,-1 2 6 0,-7-1-3 16,-3 1 4-16,-3-1-3 0,-8 0-2 16,-5 2 11-16,-7-1 1 0,-6 2 9 0,-6-1 1 15,-9 2-8-15,-9 1-6 0,-7-2-8 0,-10 2-3 16,-9-1 0-16,-12 2 2 0,-6 0-2 0,-11 0-3 15,-8 0 1-15,-7 0-4 0,-5 0-2 16,-3 0-12-16,-3 1-21 0,-10 0-37 0,-8 3-63 0,-12 2-91 16,-9 1-170-16,4-2-516 0,12 0-635 0</inkml:trace>
  <inkml:trace contextRef="#ctx0" brushRef="#br0" timeOffset="116610.4507">21113 16050 0 0,'0'0'0'0,"0"0"0"0,0 0 41 0,0 0 73 16,0 0-20-16,0 0 34 0,0 0 27 16,0 0 28-16,0 0 9 0,0 0-15 0,0 0-22 15,0 0-14-15,-59-5-20 0,54 4-12 0,-3 0-9 16,0 0-2-16,-1-2-6 0,-2 2-6 0,0-1-12 16,0 0-12-16,-2-1-8 0,-3 1-10 0,0-1-1 15,0 0-6-15,-3 0-4 0,1 1 0 16,-1-1-6-16,-2-1-5 0,-3 0-2 15,2 1 4-15,-6-1-3 0,-2-1 4 0,-2 0-3 0,-3-1-2 16,-2 1 10-16,-1-1 0 0,-2 0 3 16,-4 1-2-16,0-1-6 0,-4 0-3 0,0-1-3 15,0 0-1-15,-2 1-2 0,-1-1-1 0,0-1-3 16,1 1-7-16,0-1 3 0,2-1-2 0,0-1 2 16,4 1 1-16,-3-2-1 0,5 1 1 15,0 0-1-15,1-2 1 0,2-1-1 0,1-2-3 16,0 1 1-16,1-3-1 0,2 1 1 0,-1 0-4 15,-3 0 3-15,2-1 1 0,0-1-6 16,-1 0 4-16,2 0-1 0,1-1 4 0,2-1 1 16,0-1 4-16,1-1-2 0,1-1-2 0,1-1 1 15,1 0-4-15,2-2 3 0,-3 1 3 0,2-2-8 16,0 0-2-16,0-2-4 0,0-1 2 0,0 0 1 16,1 0 1-16,0 0 0 0,-2-1-6 0,2 1 6 15,0 1-1-15,-1-3 3 0,-2 1 4 16,1-1-5-16,2-1 1 0,1-1-2 0,1 2-5 15,4 1 11-15,-2 0-2 0,3 2 0 0,3-2 2 16,1 1-6-16,-1 0-3 0,2 0-1 0,3 0 3 16,-1 2-2-16,1-1 2 0,0-1-3 15,0 0-3-15,4 0 0 0,-3-1-1 0,2 0 3 16,2-1 0-16,-1 2-2 0,-1-2 1 0,2-1 0 16,-1-1 3-16,2-3 0 0,-1-1 1 15,-1 1 2-15,2-4-5 0,-1 0 7 0,5 0-2 16,0-1-3-16,0-4 2 0,2 0-5 0,0 0 1 15,5-1 2-15,1 0 0 0,-1-1 1 0,6 0-1 16,-2-1-2-16,0-2-1 0,2 1 3 16,0-3 3-16,2 2 1 0,1 2 0 0,-2 0-2 15,-1 3 0-15,3 1 1 0,-1 3 2 0,-1 2-2 16,0 1 3-16,0 3-4 0,3-2 2 16,0 2-3-16,1 0-1 0,-1 1 1 0,3 2-4 15,0 0 3-15,-1 1-2 0,2 1 0 0,0-1 4 0,-1 3-2 16,-3 3 3-16,1 3-1 0,-3 3 0 15,-1 0 1-15,0 1-1 0,0 2 0 0,-3 0-1 16,0 1 1-16,-1 0 1 0,2-2-1 0,-1 3 4 16,0-1-3-16,2 0-2 0,-1 0 1 0,0 0-4 15,2 1 1-15,-2 0 1 0,0 2-1 16,0 2-1-16,-1 1 3 0,-2 3 0 0,0 1-2 16,-1 1-1-16,0 1-8 0,-2 1-8 0,-2 2-12 15,1 1-16-15,-2 0-11 0,0 0-12 16,-1 0-9-16,0 0-14 0,0 0-11 0,0 5-6 15,0 1-15-15,-1 2-16 0,-3 2-38 0,0 1-71 16,-3 3-114-16,1 1-109 0,-1-1-59 16,3-4 315-16,0-3 218 0</inkml:trace>
  <inkml:trace contextRef="#ctx0" brushRef="#br0" timeOffset="116923.0928">18597 12441 862 0,'0'0'130'16,"0"0"54"-16,0 0 22 0,0 0-9 0,0 0-25 0,0 0-47 15,0 0-35-15,0 0-24 0,0 0-28 16,0 0-41-16,0 0-59 0,0 0-36 0,0 0 3 16,-88-45 26-16,98 45 55 0,2-2 30 0,5 0 11 15,2 0-2-15,3-1-1 0,2 0-1 0,1-1-5 16,2 2 4-16,3 0-4 0,1 1-3 15,1 1-7-15,2 0-8 0,0 0 0 0,-1 2-2 16,1 4 6-16,1 3 2 0,-2 4 5 0,1 3 0 16,-3 3 2-16,-1 5-1 0,-5 4-10 15,-4 5-1-15,-5 3-7 0,-7 6 0 0,-5 6 6 16,-4 2 0-16,-10 8-5 0,-9 4-25 0,-2 5-52 16,-10 7-90-16,-1 4-203 0,6-16-273 0,9-19-11 15</inkml:trace>
  <inkml:trace contextRef="#ctx0" brushRef="#br0" timeOffset="124502.5714">17426 10156 499 0,'0'0'89'0,"0"0"11"16,0 0 46-16,0 0 28 0,0 0-29 15,0 0-71-15,0 0-99 0,0 0-68 0,0 0-8 16,0 0 32-16,0 0 57 0,-14-31 44 0,17 38 19 16,4 5 0-16,-3 2-4 0,2 4-3 0,-2 5-1 15,1 4 11-15,-3 4 3 0,1 5 8 0,0 4 0 16,-3 5-4-16,-3 5 3 0,-3 7 1 15,-3 5 3-15,-3 6 0 0,-4 2 11 0,-4 6-14 16,0 1-13-16,-2 2-13 0,-1-2-27 0,0 3-3 16,0-3-2-16,2 2 0 0,2 0 4 15,0-2-4-15,1-1 0 0,0-2-1 0,-1-3 0 16,-1-2 0-16,2-1 1 0,1-1-1 0,-4-3 0 16,0 1 2-16,-2-2 0 0,2 0-1 0,-3-1 1 15,-2-2-1-15,3-4 1 0,-1-2 1 16,-1-5-3-16,3-3 0 0,1-4-3 0,2-4-1 15,0-1 3-15,6-4-1 0,0-3 0 0,0-2-2 16,4-1-3-16,2-5 1 0,1-3-1 0,3-1 1 16,2-4 0-16,0 0-2 0,1 0 0 0,0-2 0 15,5 1 6-15,2-2 4 0,3 1 5 16,2-1 5-16,4 1-2 0,1-2 2 0,8 0-1 16,1-2 3-16,5-2 0 0,5-3-1 0,3-3-2 15,5 0-1-15,4-1 1 0,4-6 0 16,5-3-1-16,6-2-3 0,1-4-4 0,6 0 1 15,1-1-2-15,2 0-1 0,2-1 5 0,3 0-7 16,1 0 0-16,4-2-1 0,0 0-2 0,3-1 4 16,1-1-1-16,0 1 1 0,1 0-3 15,0-1 3-15,3 2 1 0,1 0-1 0,1-1 3 16,0 3-5-16,-1 1-2 0,-3 3 0 0,-4 1-1 16,0 3 2-16,-4 0 2 0,-3 2-3 0,-1 2-1 15,-6 0 2-15,0 1-1 0,-5 3 3 0,-3-1-1 16,-4 3-3-16,-6 0 1 0,0 0-1 15,-4 0 1-15,-4 0 1 0,-1 3-2 0,-1-1 1 16,-4 2-3-16,0-1 2 0,-2 1-1 0,-4-1 0 16,0 1 4-16,-5 0-3 0,0 0 0 15,-2-1-2-15,-1 1 0 0,0 0 3 0,-3-1-2 16,-1 0 0-16,-3-1-1 0,-3-1 0 0,-4 0 0 16,-2-1 2-16,-1 0 2 0,-6 0 5 0,1 0 12 15,-1 0 14-15,-1 0 14 0,-1-2 2 16,0-3-9-16,1-3-10 0,-1-4-16 0,0-2-5 0,2-3-3 15,-2-3-3-15,2-2 0 0,-1-3-4 16,2-3 0-16,2-2-3 0,-2-3-2 0,4 0 3 16,-1-5 1-16,0 0 3 0,2-2 1 0,-2-2-1 15,2-2-1-15,0 1 0 0,2-3 3 0,-1 0-2 16,1-2 1-16,-3-1-1 0,2-1-2 16,-2-3 1-16,3-1-5 0,0-2 0 0,2-3-1 15,0-3 0-15,1-4 4 0,0-1-1 0,-1 1 2 16,4-1 3-16,-4 3-1 0,0 2 2 0,2 1-1 15,-1 1-2-15,-1 1-3 0,-2 2 1 16,1 1-3-16,-1 3 6 0,0 4 4 0,-2 1-3 16,-1 0 5-16,-1 4-4 0,2 0 0 0,-5 5 0 15,3 0-2-15,-4 1 0 0,0 2-3 0,2 1 5 16,-4-1-3-16,0 2 2 0,0 0 1 16,0 4-4-16,0-2 5 0,-5 4-1 0,3 0 4 15,-2 1-3-15,-1 3 1 0,1 0-4 0,0 3-2 16,1 1 6-16,-4 1-3 0,4 2 6 0,-2 2 2 15,1 0-2-15,-1 3 4 0,0 0-3 16,-1 2-1-16,1 1-1 0,-1 2-4 0,1 0-3 16,-3 2-1-16,2 0 2 0,-1-3-6 0,-1 4 4 15,-2-1-1-15,0 0-4 0,0 2 6 0,-1-2-3 16,0 1-1-16,0-1 1 0,-3 2-2 16,-1-2 0-16,1 1-3 0,-2 0 3 0,-4 1-4 15,1-2 4-15,-3 1 1 0,-3 0-2 0,-1 1 6 16,-5-1-2-16,0 1 0 0,-4 0 3 0,-4 2-4 15,-2 1 0-15,-5 0 0 0,-1 2 0 16,-6 4-1-16,-1 3 2 0,-6-1-1 0,-4 3-1 16,-3 0 5-16,-1 2-5 0,-6 1 1 0,-1 2 3 15,-4-4-8-15,-1 3 4 0,-2-2 0 0,-3 1-3 16,-1-1 5-16,1 0 3 0,-4-1 2 16,2 0-1-16,0-2 1 0,0 0-3 0,2 1-1 15,0 2 3-15,3 0-3 0,3 2 0 0,1 1 1 16,4 0-4-16,1 2 1 0,4-1-4 0,1 1-3 15,3 1-6-15,1-1-7 0,3 2-7 0,3-3-9 16,5 1-8-16,5-2-17 0,4 2-23 16,6-1-36-16,5 1-57 0,5 1-95 0,4 1-180 15,8-3-222-15,5-7-238 0</inkml:trace>
  <inkml:trace contextRef="#ctx0" brushRef="#br0" timeOffset="125352.5026">17276 10996 636 0,'0'0'83'0,"0"0"8"0,0 0 2 16,0 0-11-16,0 0-54 0,0 0-61 16,0 0-28-16,0 0 1 0,0 0 34 0,0 0 46 15,0 0 30-15,0 0 43 0,0 0 32 0,0 0 8 16,1-4 8-16,3 4-26 0,5 0-31 15,1-1-8-15,1 1-11 0,3 0-4 0,3-1-6 0,3 0-12 16,1-2-2-16,7 1 9 0,3-1-8 16,5 0-7-16,1-2-10 0,6 1-20 0,4-1 0 15,3-1-1-15,3-1 3 0,8-2-5 0,2-1 4 16,5-1 5-16,4 0-2 0,3-2 4 0,3 0-3 16,1 2-1-16,2-2 9 0,0 2 2 0,2-2 7 15,2 1 4-15,3 0-2 0,0 0 0 16,-2 1 0-16,3-2-1 0,1 2-6 0,1 0-1 15,0 0-6-15,0-1-4 0,0-2 5 0,-2 2-1 16,1 1 1-16,-3-2-1 0,-3 1-5 16,-5-1 0-16,-4 0-2 0,0 1 1 0,-7-2 0 15,0 1-2-15,-6 1-1 0,-1-1-6 0,-4 2 3 16,-3 0 2-16,-4 2 2 0,-6 0 0 16,-3-1-1-16,-2 3-2 0,-8-2 1 0,-1 4 1 15,-8-1 0-15,-2 3-1 0,-6 0-3 0,-4 0-5 16,-4 2 2-16,-6-1-3 0,0 2 1 0,0-1-3 15,-2 0-44-15,-7 1-50 0,-1 0-86 0,-10 0-135 16,-2 4-180-16,-1 1-202 0,6 0-44 0</inkml:trace>
  <inkml:trace contextRef="#ctx0" brushRef="#br0" timeOffset="125988.3366">18327 10480 1524 0,'0'0'-3'0,"0"0"7"0,0 0-5 0,0 0-12 16,0 0-24-16,0 0-44 0,0 0-24 0,0 0 6 15,0 0 24-15,0 0 46 0,0 0 28 16,0 0 8-16,0 0 2 0,-119 146 2 0,109-110 2 15,1 1-2-15,-2 1 6 0,0-4-4 0,-2 1 0 16,3-3 0-16,1-4-4 0,-1-5 3 0,1-5 2 16,3-4 3-16,0-4 13 0,2-3 14 15,-2-2 18-15,3-2 29 0,-1-3 28 0,2 0 11 16,0 0-3-16,1-3-30 0,0-4-47 0,0-4-40 16,1-6-35-16,0-2-13 0,2-6-3 0,2-3 8 15,4-3 10-15,1-3 10 0,0-1 4 16,0-4 0-16,2 0-2 0,0-2 1 0,0-1 1 15,0-2 5-15,1 5 11 0,0 1 9 0,1 4 14 16,-1 4 11-16,0 3 10 0,0 6 1 0,3 4-4 16,-2 3-16-16,5 3-14 0,0 5-13 15,1 1-8-15,4 4 1 0,-1 1-3 0,0 5-3 16,2 5-5-16,-1 5-3 0,-3 4 0 0,0 5 0 16,-4 4 5-16,1 1-1 0,-5 3-2 0,-1 0-3 15,0 3-3-15,-6 1-1 0,0-1 0 0,-4 1-4 16,0-4-3-16,-1-1-9 0,0-3-9 15,0-1-8-15,-1-6-13 0,-2 0-19 0,0-2-42 16,-2-4-77-16,-1 0-104 0,0-2-130 0,-2-2-20 16,4-4 459-16,0-4 0 0</inkml:trace>
  <inkml:trace contextRef="#ctx0" brushRef="#br0" timeOffset="126786.2403">18222 10708 1271 0,'0'0'157'16,"0"0"-30"-16,0 0-47 0,0 0-99 0,0 0-44 16,0 0-11-16,0 0 22 0,0 0 52 15,0 0 4-15,0 0 1 0,0 0-2 0,122-34-2 16,-94 27-1-16,2 0-4 0,-1-3 1 0,1 1 1 16,1-4 1-16,2-2 9 0,1-1 1 0,0-1 4 15,1-1-5-15,-1-2 1 0,1 1 1 0,0 0-3 16,-2 2 2-16,-2 1-3 0,-5 1-2 15,-4 2 2-15,-5 1 2 0,-3 4 8 0,-5-1 15 16,-4 5 39-16,-2 1 46 0,-3 1 0 0,-3 1-23 16,-4 0-55-16,-6 1-63 0,-4 0-19 15,-4 4 0-15,-3 2 10 0,-2 4 14 0,-2 1 10 16,4 1 3-16,1 0-3 0,4 1-8 0,3-1-5 16,3 4-1-16,-1-3 3 0,4 1 8 0,2-3 3 15,3-1-4-15,2-4-10 0,0-2-11 16,3-1-9-16,0-1-5 0,0-1-4 0,0-1-4 15,5 0-3-15,-1 0 5 0,0 0 12 0,0 0 18 16,4-1 15-16,-2-3 5 0,3 1-1 0,-2 1-9 16,1 0-7-16,-2 2-1 0,3 3 12 0,-1 6 19 15,0 6 20-15,2 3 16 0,-2 4 1 0,-1 8 2 16,0 3-3-16,-1 7-4 0,-1 1 0 16,-2 4-4-16,0 3-6 0,-3 2-3 0,0-1-1 15,-2 1-4-15,-3-1 1 0,-3-2-4 0,-2-3-8 16,0-6-5-16,0-6-7 0,1-7 3 15,0-7 9-15,1-4 14 0,-2-3 22 0,1-4 22 0,-1 0 15 16,0-6 14-16,2-1-1 0,0 0-16 16,-2-4-26-16,1-7-32 0,2-2-31 15,2-7-24-15,-3-3-19 0,4-6-15 0,4-4-13 16,0-5-8-16,2 0-1 0,5-4 2 0,2 0 5 16,3-2 13-16,2 3 11 0,3-2 13 0,3 6 14 15,1 3 7-15,2 2 6 0,4 3 2 0,0 1 0 16,1 4-1-16,2 1 1 0,-1 1 7 15,1 0 5-15,1 2 10 0,-3 2 8 0,1 1 6 16,-2 1 10-16,1 1 4 0,-3 0 6 0,1-1 2 16,-2 4-2-16,-2-1 2 0,-3 3 1 0,-3 1 4 15,-5 1 8-15,-1 1 9 0,-4 1 17 16,-3 3 18-16,-3 0 12 0,0 1-9 0,0 0-23 16,-5-1-35-16,-4 1-36 0,-2 0-22 0,-4 2-16 15,-5 0-1-15,-1 3 4 0,-4 3 11 0,2 2 10 16,0 3 4-16,2 0 0 0,1 3-4 15,2 3-7-15,1 4-4 0,2 3-3 0,2 4 2 16,2-1-1-16,4 2 1 0,2-4-4 0,4-1-3 16,1-2-2-16,3-5 2 0,7 2 3 15,3-5 3-15,3-2 4 0,4-2-1 0,5-4-11 0,4-4-19 16,6-2-43-16,4 0-75 0,4-5-104 0,4-4-196 16,-14 1-184-16,-8 3 361 0</inkml:trace>
  <inkml:trace contextRef="#ctx0" brushRef="#br0" timeOffset="128937.742">17912 11542 0 0,'0'0'17'0,"0"0"90"15,0 0 30-15,0 0 17 0,0 0-15 16,0 0-24-16,0 0-14 0,0 0 6 0,0 0 12 15,0 0 0-15,0 0-17 0,0 0-33 0,0 0-29 16,0 0-19-16,-9-74-13 0,14 74-8 0,2 0-6 16,-1 4-4-16,1 3 3 0,-1 3 4 0,1 2 6 15,-1 2 10-15,-1 3 6 0,0 2 0 16,-1 2-4-16,0 1 2 0,-1 1-6 0,1 2-1 16,-4-1-1-16,3 1-12 0,-2-1 1 0,-1-1-23 15,0 1-60-15,0-1-91 0,0-2-163 0,0-6-165 16,0-4 193-16</inkml:trace>
  <inkml:trace contextRef="#ctx0" brushRef="#br0" timeOffset="129101.9431">18073 11381 1634 0,'0'0'-45'0,"0"0"-76"15,0 0-108-15,0 0-114 0,0 0-118 0,0 0 61 16,0 0 365-16,0 0 35 0</inkml:trace>
  <inkml:trace contextRef="#ctx0" brushRef="#br0" timeOffset="129460.3423">18212 11618 0 0,'0'0'0'0,"0"0"0"0,0 0 11 16,0 0-22-16,0 0 14 0,0 0 32 0,0 0-5 15,0 0-6-15,0 0-6 0,0 0-3 0,0 0-2 16,0 0 4-16,0 0 1 0,0 0 1 0,53 128-2 16,-50-115-8-16,1 0 1 0,-2-3 0 0,0-1 3 15,2-1 2-15,-1-2-6 0,-1-2-1 0,-1-2 4 16,0-1 13-16,2-1 26 0,0 0 26 0,0 0 22 15,1-3 3-15,2-5-11 0,3-2-22 16,0-1-26-16,1-4-21 0,2-3-15 0,0-1-13 16,2-2-12-16,0 0-4 0,-2 0-4 0,5 0 6 15,-4 3 9-15,2 6 10 0,-1-1 3 16,1 4 8-16,0 3-7 0,0 3-7 0,0 3-7 16,-1 0-9-16,2 3 1 0,0 5 4 0,-2 2 10 15,2 2 10-15,-4 2 4 0,4 0-1 0,-5 4-14 16,3 3-42-16,1-1-66 0,-2-1-110 15,2 1-107-15,-5-7 314 0,-4-2 17 0</inkml:trace>
  <inkml:trace contextRef="#ctx0" brushRef="#br0" timeOffset="130530.6701">19060 11476 1645 0,'0'0'59'15,"0"0"-4"-15,0 0-4 0,0 0-20 0,0 0-43 16,0 0-60-16,0 0-35 0,0 0-10 16,0 0 20-16,0 0 44 0,0 0 28 0,0 0 13 15,0 0 4-15,0 0-1 0,-77 35 3 0,67-18 2 16,0 1 5-16,0 0 6 0,2 1-2 16,1-1-5-16,0-1-3 0,4 0-5 0,-1-1-1 15,4-1-4-15,0-1-2 0,0-1-2 0,5-1 5 16,4-3 6-16,-1-1 6 0,3-2-2 15,1-2-11-15,2-4-13 0,0 0-11 0,0 0 0 16,3-2 0-16,-1-5 9 0,2-2 0 0,1-4-5 16,0-1-3-16,-1-4-7 0,1 0 4 15,1-1 3-15,-2-2 11 0,-1 0 13 0,-1 1 13 16,-1 2 21-16,-3 3 21 0,-2 3 20 0,-2 3 11 0,-2 2-1 16,-2 3-9-16,-2 2-25 0,-2 1-32 15,0 1-38-15,0 0-30 0,0 0 19 0,0 5 21 16,-2 0 28-16,-1 4 21 0,0 1-12 0,-1 3-10 15,-1-1-6-15,1 1-3 0,1-2-2 0,2 1 3 16,0-3 0-16,1 0 0 0,0-3 0 16,0-1 0-16,1-2 1 0,2-1 11 0,-2 0 11 15,1-2 18-15,1 0 20 0,-1 0 15 16,1 0 14-16,1-3 2 0,1-1-6 0,0-2-15 0,1-2-16 16,0-2-17-16,0-1-13 0,3 0-8 15,0-2-7-15,-1 0-4 0,0 0 0 16,1 1-1-16,-2 0-2 0,1 3-3 0,-1 2-5 15,0 1-6-15,1 0 1 0,1 1 4 0,1 2 5 16,1 2 3-16,-1-1-2 0,1 2-6 0,1 0-4 16,0 2 0-16,-1 1-2 0,0 3 3 0,0 1 0 15,0 0 0-15,0 0 3 0,-3 2 1 16,3-1 1-16,-2 0 0 0,0-1 1 0,1 0 2 16,-4 0 1-16,3-3 4 0,-4 1-1 0,1-1 1 15,1-1 3-15,-2-1 3 0,2-1 9 0,-2-1 4 16,0 0 8-16,3 0 6 0,-3 0 7 0,2-1 12 15,-2-4 4-15,1 1 1 0,1-3-6 0,-2 1-9 16,3-2-14-16,-2 1-10 0,1-2-6 0,3 1-9 16,-1-2-3-16,0 3-4 0,2 1-4 15,-2 0-1-15,0 1-4 0,0 2-2 0,0 1-4 16,1-1 0-16,0 2-3 0,-1 1 3 0,1 0-1 16,-2 0 1-16,2 0 0 0,-1 0 3 15,0 0 2-15,2 0 5 0,-2 0 1 0,0 1 6 16,-2 1 1-16,3-2-1 0,-1 1 1 0,-2-1-2 15,3 0-1-15,-2 0 0 0,-1 0 0 0,0 0-2 16,3 0 0-16,0-1 0 0,0-3-1 16,3 0-1-16,-1-1 1 0,2-1-3 0,-4 0 0 15,2 0 2-15,-1 0 1 0,1-1 0 0,-2 0 3 16,1-2 0-16,-1 1-4 0,0-3 2 16,0 1 0-16,-2 0 1 0,1-2 5 0,0 1-1 0,-2 0-1 15,0 0-2-15,0 4-6 0,2 0-6 16,-3 2-10-16,0 1-8 0,2 1-15 0,-2 2-5 15,3 1-11-15,-3 0-4 0,3 1 6 0,-2 3 9 16,2 1 17-16,-1 0 15 0,2 1 12 0,2-2 8 16,-1 0 4-16,0-2 3 0,3 0 2 15,-3 0 6-15,3-2 7 0,0 0 10 0,-2 0 4 16,3 0-5-16,-2-5-7 0,0 1-10 0,-3 0-4 16,0-1 1-16,-1 0-8 0,-5-1-10 0,1 0 0 15,-4 1-2-15,-1 0-1 0,0 0-4 16,-7 1-27-16,-2-1-22 0,-4 3 7 15,-1 2 25-15,-3 0 43 0,-1 1 42 0,0 7 13 16,-2 2-5-16,4 3-22 0,-2 3-19 0,5 5-23 16,0 2-7-16,3 3-4 0,4 1-5 0,1-1 8 15,2 1 1-15,3-4 1 0,4 0-5 0,6-3-34 16,5-3-64-16,5-4-86 0,1-2-158 0,-3-3-132 16,-6-5 194-16</inkml:trace>
  <inkml:trace contextRef="#ctx0" brushRef="#br0" timeOffset="131434.2534">17583 8917 0 0,'0'0'0'16,"0"0"0"-16,0 0 0 0,0 0 225 0,0 0 60 0,0 0 0 15,-32-117-30-15,27 107-37 0,3 5-42 16,1 1-59-16,0 2-86 0,1 2-112 0,0 0-48 16,0 7-1-16,0 6 42 0,0 5 89 0,2 5 30 15,-1 6 1-15,-1 5-2 0,0 6-6 16,0 4-7-16,0 5-2 0,0 3-3 0,0 0-4 15,-4 5 5-15,-3 1 2 0,0 1 2 0,0 2 3 16,-2 2-6-16,0-2-5 0,1 1-2 0,1-3-6 16,2-1 1-16,-1-4 2 0,2 0-2 15,-1-3 7-15,2-2-1 0,-1-3-2 0,-1 0 5 0,3-6-4 16,0 0-1-16,-3-2-1 0,2-2-6 16,0 0-5-16,-1-3-20 0,1-1-47 15,2-4-84-15,0-4-118 0,1-5-143 0,0-5-75 0,0-6 452 16</inkml:trace>
  <inkml:trace contextRef="#ctx0" brushRef="#br0" timeOffset="131941.4191">17454 9231 2135 0,'0'0'7'15,"0"0"17"-15,0 0 10 0,0 0 1 0,7-123-17 16,6 104-23-16,10 1-19 0,4 2-3 0,5 1 3 16,6 2 7-16,5 3 2 0,1 3 1 0,4 0-1 15,4 3 0-15,4 0 4 16,3 2 3-16,4-1 5 0,3 1 2 0,3-3 1 16,5 1-1-16,2-1 0 0,4-2-4 0,3-3-3 0,2-2 3 15,7 0-1-15,7-4 4 0,2-1 3 16,3-3-1-16,4-2 0 0,2-1 3 0,-1-1 0 15,2 1-1-15,-1-1 0 0,-1 2 0 0,-4-2-2 16,-3 1 1-16,-1 0-3 0,-7 3-1 16,-4 2-1-16,-5 3 0 0,-7 2 2 0,-4 3 2 15,-8 2 0-15,-6 3 1 0,-8 2-1 0,-2 2-1 16,-8 1 0-16,-2 0 1 0,-7 0-4 0,-3 5 0 16,-3 1-3-16,-5 3-3 0,-2 0-1 0,-7 4-4 15,3 1-3-15,-5 1-3 0,-4 4 4 0,-2 0 6 16,1 4 5-16,-3 3 3 0,-3 1 0 0,0 3 2 15,-1 5-2-15,-6 3 1 0,1 2 6 16,-1 3 0-16,-2 3 1 0,-2 2 2 0,0 3-3 16,-1 0-1-16,0 1-2 0,0-1 3 0,0-1-3 15,2-2 3-15,1-1 2 0,1 1-3 0,-1-2 5 16,2 0-3-16,-2-2 1 0,0-2 1 0,3-1-6 16,-1-3-1-16,-1-2-4 15,-1-1-8-15,3-4-12 0,0-2-42 0,2-4-77 16,-1-1-168-16,3-6-245 0,-1-8-309 0</inkml:trace>
  <inkml:trace contextRef="#ctx0" brushRef="#br0" timeOffset="133363.573">17976 9483 0 0,'0'0'105'0,"0"0"79"0,0 0 17 0,0 0-18 16,0 0-41-16,0 0-41 0,0 0-15 0,0 0 0 16,0 0 8-16,0 0-1 15,0 0-24-15,-22-55-34 0,22 55-44 0,0 0-44 16,0 0-23-16,0 0 8 0,0 4 25 0,3 4 39 0,-1 4 28 16,0 4 7-16,1 4-1 0,0 3 0 15,-1 3-4-15,0 4-3 0,-1 3-3 0,-1-1-1 16,2 1-5-16,-1-1-2 0,2-3-4 0,0-2-9 15,0-4 5-15,3-5-3 0,1-2 0 16,1-4 10-16,0-3-1 0,0-3 6 0,0-3 6 16,2-1 18-16,-3-2 17 0,0 0 17 0,4-6 13 15,-2-2-5-15,0-5-5 0,1-3-14 0,1-4-14 16,0-5-13-16,0-3-10 0,-1-2-6 0,1-3-3 16,-3-1 1-16,2 0 1 0,-3-1 3 15,-3 3-3-15,1-2-6 0,-2 3-4 0,-1 3-5 16,2 4 0-16,-2 5 1 0,-1 5-9 0,0 3-14 15,1 4-23-15,-1 2-52 0,2 1-72 16,2 4-83-16,0 0-84 0,0 5-89 0,1 5-77 0,-1-1 150 16,-2-3 348-16</inkml:trace>
  <inkml:trace contextRef="#ctx0" brushRef="#br0" timeOffset="133740.5611">18255 9460 1295 0,'0'0'346'0,"0"0"-374"0,0 0-30 16,0 0-22-16,0 0-5 0,0 0 44 0,0 0 13 16,0 0-2-16,0 0-4 0,0 0 2 15,0 0 13-15,127 15 10 0,-112-2 5 0,-3-1-2 16,-2 2 7-16,-1 1 4 0,-2 1 14 0,-4 1 10 15,0 2-1-15,-3 0 0 0,0-1-11 16,0-2-4-16,0-1-2 0,0-1-2 0,0-3 2 16,0-2-6-16,0-3 0 0,0-1 1 0,0-3 4 0,0-2 20 15,0 0 31-15,0 0 50 0,0 0 44 16,0 0 5-16,0-3-32 0,0-4-52 0,-2-4-48 16,0-2-25-16,1-4 1 0,1-2-3 0,0-1-3 15,0-4 1-15,0 2-7 0,1-1 3 16,3 0-5-16,1 2 0 0,1 2-7 0,1 2-12 15,2 3-6-15,-1 3-23 0,2 0-29 0,2 2-45 16,0 1-50-16,0 2-38 0,3 1-43 0,-4 4-49 16,2 1-86-16,-5 0 26 0,-3 0 372 0</inkml:trace>
  <inkml:trace contextRef="#ctx0" brushRef="#br0" timeOffset="134385.5264">18715 9310 0 0,'0'0'212'0,"0"0"174"0,0 0 35 16,0 0-55-16,0 0-95 0,0 0-102 0,0 0-114 15,0 0-119-15,0 0-44 0,0 0-6 0,0 0 32 16,0 0 65-16,0 0 19 0,0 0 8 0,7 15 5 16,-3 16-2-16,1 2 2 0,-3 4 2 0,0 0 0 15,-2-2 0-15,0 1-3 0,0-3-1 16,0-1-1-16,-2-5-4 0,1-3-2 0,1-5-5 16,0-3 5-16,0-5 2 0,0-2 1 0,0-4 1 15,0-4-2-15,3 0 16 0,-2-1 24 0,2 0 29 16,1-1 22-16,0-5-3 0,3-6-18 15,4-5-32-15,4-4-26 0,-1-3-12 0,4-1-5 16,-4 0 1-16,2 4-4 0,-1 4-2 0,-2 2-6 16,1 4-2-16,0 1-2 0,-2 4-3 0,0 3-4 15,-1 3-7-15,-3 0 3 0,1 1 1 0,0 5 5 16,-4 2 11-16,0 0-1 0,-3 3 6 16,-2 0 3-16,0 2 3 0,-1 3 7 0,-6 1 2 15,-4 4 3-15,-2-3-4 0,-2 3-4 0,-1-2-2 16,-1-2-7-16,1-3 0 0,-1-3-6 15,2 0-1-15,-2-4-6 0,2 0-9 0,0-3-13 16,0-3-20-16,1 1-24 0,4-2-30 0,3 0-35 16,1-5-50-16,3 0-78 0,-1-3-83 15,4-1-89-15,0 2 69 0,0 1 375 0</inkml:trace>
  <inkml:trace contextRef="#ctx0" brushRef="#br0" timeOffset="135407.1202">19032 9407 0 0,'0'0'0'0,"0"0"0"0,0 0 0 0,0 0 40 15,0 0-28-15,0 0-40 0,0 0 4 0,0 0 24 0,0 0 0 16,0 0 0-16,0 0 0 0,0 0 0 16,0 0 0-16,14-36 0 0,-14 34 0 0,0 1 41 15,0 0 122-15,0-1 59 0,0 1 25 0,0 0 0 16,0-2-32-16,0 3-64 0,0 0-40 0,0-2-28 15,0 2-23-15,0 0-15 0,0 0-6 16,0 0-3-16,0 0-4 0,0 0-1 0,0 0-6 16,0 0-6-16,0 0-4 0,0 0-3 0,0 0 0 15,0 0-3-15,1 0-5 0,-1 0-9 16,0 0-12-16,0 0-11 0,3 2 0 0,-3 2 11 16,1 1 10-16,1 5 20 0,-2 1 2 0,0 2-5 15,0 2-3-15,0 0-4 0,0 1-2 0,0-2-3 16,0 2 3-16,0-3-1 0,0-4 1 15,0 0 4-15,0-5-5 0,0-1 6 0,0-2 17 16,0-1 31-16,0 0 37 0,0 0 32 0,0 0-1 16,0-5-33-16,0-2-40 0,0-2-37 15,0-2-22-15,0-3 4 0,0 0-1 0,0-1-1 16,0 0 2-16,0-1-2 0,0 1 6 0,-2-1 3 16,-2 1 1-16,-1 1 6 0,1 2 1 0,0 2 2 15,-2 2 1-15,2 3 0 0,0 0-6 0,-2 1-6 16,2 3-8-16,3 0-19 0,-1 1-11 0,0 0-14 15,-1 4-6-15,1 3 8 0,-1 2 10 16,-2 3 16-16,2 3 11 0,-3 4 7 0,2-1 0 16,-1 3-1-16,0 1 3 0,2 1-3 0,0 0 6 15,-1-3 1-15,2 1-1 0,-1-2 5 0,1-2-6 16,0-1 1-16,2-1-2 0,0-2 1 16,0-2-3-16,0-2 0 0,3-1-1 0,1-3 0 15,-1-3 3-15,3 0 10 0,-2-2 10 0,3 0 9 16,0 0 4-16,1-8-4 0,1 0-8 15,1-3-9-15,3-4-6 0,-2-1-6 0,0-2-1 16,1 1 2-16,0-1 7 0,-4 0 5 0,1 0 1 16,-3 0 4-16,1 2-5 0,-2 0-5 0,2 4-4 15,-1 1-5-15,-1 2 4 0,1 4 1 0,0 1-2 16,-2 2-6-16,3 2-9 0,-3 0-3 0,0 0-3 16,1 3 3-16,-1 3 1 0,1 2 1 15,0 2 3-15,-1 1 3 0,1 1 6 0,-4 2 0 16,1 1 4-16,1 1-2 0,-2-3 0 0,0 1 3 15,1-2 0-15,-1-3 2 0,2 0-1 0,-2-2 0 16,1-3 0-16,-1-1-1 0,2 1 3 16,-3-3 4-16,1-1 5 0,-1 0 7 0,1 0 16 15,-1 0 9-15,2-1-1 0,-1-4-5 0,1 0-18 16,1-3-10-16,2-2-5 0,0-3-2 16,-1-1 1-16,1-1-3 0,1-1-3 0,0 0-1 15,0 2-3-15,-1 2 0 0,1 4 1 0,-1-1 2 16,2 5-2-16,-2-1-2 0,1 0-7 0,3 3-6 15,-1 1-1-15,1 1 2 0,-1 0 3 16,1 0 0-16,-1 2-1 0,1 4 0 0,-2 1-1 16,0 1 6-16,0 2 1 0,-2-2 6 0,0 4 3 15,0-1 0-15,0 1 3 0,1 0 0 0,-1-2-1 16,-1-1 4-16,1-2-3 0,-3-1 0 0,3-2 0 16,-2-1 1-16,3-1 3 0,-3-1 3 15,0-1 8-15,1 0 6 0,1 0 5 0,-3 0 1 16,3-3-3-16,-1-3-2 0,3 0-8 0,-3-2-6 15,2-1-11-15,1 0-10 0,-1-3-9 0,4 1-9 16,-1 0-5-16,1-2-8 0,2 4-6 16,-1 0-2-16,4 2-5 0,-1 4-3 0,-2 1 0 15,3 2 0-15,-1 0 5 0,2 4-4 0,-1 4-27 16,1 2-55-16,-3 3-100 0,2 2-146 0,-5-2-107 16,-4-4 211-16</inkml:trace>
  <inkml:trace contextRef="#ctx0" brushRef="#br0" timeOffset="135905.7781">19794 8922 1189 0,'0'0'106'15,"0"0"22"-15,0 0-9 0,0 0-69 0,0 0-99 16,0 0-39-16,0 0-5 0,0 0 48 0,0 0 70 16,0 0 1-16,0 0 5 0,0 0 5 15,0 0 7-15,58 120 19 0,-51-87 3 0,1 3-12 0,-2 3-11 16,0 1-16-16,0 3 4 0,-1 2 12 15,-2 6 7-15,-1 0-5 0,-2 3-9 16,1 0-10-16,-1 0-6 0,0-3-3 0,0-4-6 16,3-2 0-16,-3-5-6 0,1-4-3 0,-1-2 0 0,0-4-5 15,0-2-3-15,0-3-9 0,0-3-17 16,0-3-35-16,0-2-84 0,0-3-161 0,0-6-257 16,2-2-279-16</inkml:trace>
  <inkml:trace contextRef="#ctx0" brushRef="#br0" timeOffset="137122.3564">17260 7895 754 0,'0'0'411'0,"0"0"-270"0,0 0 47 15,0 0 19-15,0 0-36 0,0 0-55 0,0 0-59 16,0 0-64-16,0 0-72 0,0 0-17 0,0 0-1 16,0 0 33-16,-110-60 54 0,106 88-4 15,-4 4 0-15,1 7 6 0,1 7 7 0,-2 7 18 16,-2 8 13-16,1 6 0 0,-1 5-5 0,0 5-6 16,-1 5-7-16,2-3 0 0,2 0-1 0,-1-2-2 15,2-3-1-15,2-3-2 0,-1-1 0 16,4-6 0-16,1-5-2 0,0-2 2 0,0-2-3 15,0-3 0-15,0-5 0 0,0-5-2 16,5-2-4-16,-2-5-7 0,0-3-15 0,4-4-51 16,1-3-112-16,-2-5-174 0,2-6-212 0,-4-6-54 15</inkml:trace>
  <inkml:trace contextRef="#ctx0" brushRef="#br0" timeOffset="137687.7349">17068 8125 2265 0,'0'0'26'0,"0"0"13"0,0 0 13 16,-74-124-2-16,66 106-8 0,5 7-15 0,3 3-37 15,0 2-20-15,7 1-14 0,6 0 1 16,4-1 15-16,7-3 15 0,3 0 6 0,6-1-2 15,1-1 1-15,6 1-3 0,1-3 4 0,4 0 5 16,3-2 2-16,6-1 2 0,3 1-4 16,4-3-2-16,1-1-1 0,8-1 1 0,1 0-1 15,7 0 2-15,2-1 1 0,4 0-1 0,3 0 4 0,3 1 1 16,0 1 0-16,4 3 2 0,0 1-9 16,0 2 1-16,1 4 0 0,1 1-1 0,0 3 8 15,1 1-1-15,-2 1-3 0,-1 3 0 0,-2 0 2 16,-3 0 0-16,-2 3 3 0,-3 2-2 15,-4 3-4-15,-5 2 0 0,-4 0-2 0,-6 1 2 16,-2-1 0-16,-6-2 1 0,-1 2-4 0,-2-3-1 16,-3 2 1-16,-1 2 0 0,-3-1 3 0,-2 0 0 15,-3 2-3-15,0 0 1 0,-2-1-1 16,1 2-1-16,-2-1 3 0,-3 2 1 0,-3 0-1 16,-3 1 0-16,-5-1 0 0,-1 2-1 0,-6-1 0 15,-2 1 0-15,-6-1-7 0,-5 1 0 16,-1-2-2-16,-4 0 4 0,-1-1 14 0,-7 1 10 15,-2 1 5-15,-1 1 0 0,-2 1-6 0,-2 0-3 16,3 5 0-16,-5 3 7 0,0 4-1 0,-1 5-2 16,-2 5-4-16,-3 5-9 0,2 6-1 0,0 5 1 15,-2 4-1-15,3 1 0 0,3 2 0 16,1-2-1-16,2 0 0 0,2 0 0 0,3-1-4 16,3 0-5-16,-1-2-14 0,2-3-27 15,-3-1-58-15,2-3-109 0,-2-2-200 0,2-13-282 16,1-13-76-16</inkml:trace>
  <inkml:trace contextRef="#ctx0" brushRef="#br0" timeOffset="138237.3057">17625 8427 0 0,'0'0'0'15,"0"0"0"-15,0 0 0 0,0 0 227 16,11-118 141-16,-7 104-50 0,1 1-64 0,-1 2-58 15,1 3-47-15,-2 3-37 0,0 3-47 0,1 0-35 16,-4 2-38-16,1 0-18 0,-1 0 1 0,0 5 15 16,0 3 19-16,0 1 10 0,-2 5 5 15,-4 2-2-15,1 3-1 0,-2 3-6 0,-1 1-4 0,-2-1-3 16,5-3-5-16,-1-3-9 0,3-1-7 16,0-6-6-16,2-1-4 0,1 0 4 0,0-1 3 15,4-2 6-15,3 3 12 0,5-3 13 0,2-1 9 16,5-2 8-16,3-1-5 0,4-1-15 15,0 0-16-15,2 0-15 0,-3-2-11 0,-2 0 4 16,-5 0 1-16,-2 2 0 0,-7 0-2 0,-4 0-12 16,-2 0 1-16,-3 5 14 0,0 1 26 0,-4 2 29 15,-5 4 17-15,-5 4-3 0,-2 5-2 16,-5 3-7-16,-2 4-3 0,1 2-4 0,-1-1-2 16,2 3-5-16,2-2-2 0,1 0-3 0,2-1-6 15,3-1-4-15,3-1-4 0,2-3-2 16,4 0-2-16,3-3-1 0,1-4-2 0,0-1-7 15,2-3 3-15,8-2-11 0,0-3-10 0,1-2-42 16,6-2-99-16,1-3-130 0,3-1-194 0,-5 0-110 16,-3-4 411-16</inkml:trace>
  <inkml:trace contextRef="#ctx0" brushRef="#br0" timeOffset="140386.7795">18189 8550 1373 0,'0'0'145'16,"0"0"-4"-16,0 0-32 0,0 0-77 0,0 0-45 16,0 0-27-16,0 0-9 0,0 0 8 0,0 0 16 15,0 0 10-15,0 0 5 0,-125 81 8 0,110-61-2 16,-1 1 2-16,1 2 4 0,-1-1 2 16,-1 0 6-16,4-1 10 0,-1-2 4 0,1-1 0 15,1-1 0-15,3-2-9 0,2-1-5 0,1-3-7 16,5-1-5-16,-1-2-1 0,2-4-2 15,0 1 0-15,0-4 2 0,0 0 6 0,3-1 20 16,0 0 18-16,3 0 14 0,1-6 5 0,3-2-11 16,3-5-14-16,-1-3-16 0,6-2-11 0,-1-2-2 15,-1 1-6-15,0 1 1 0,-2 2-1 0,-1 1 1 16,-3 3 0-16,-2 3 5 0,-2 3 3 16,-3 2-3-16,-1 2-2 0,-1 1-16 0,-1 1-12 15,0 0-16-15,0 0-8 0,0 3 18 0,0 1 15 16,-1 4 16-16,-1 3 10 0,-2 2-8 0,-1 1-4 15,2 0 0-15,-1 0 1 0,1 0 0 0,-1-2 1 16,2-1 3-16,-1-2-7 0,1-2 2 16,2-2 0-16,0-2 1 0,0-3 17 15,0 0 21-15,0 0 25 0,2 0 12 0,2-5-6 0,-1-5-19 16,4-2-19-16,-2-2-7 0,3-5-14 16,0 0 7-16,0-4-4 0,1-4-4 0,-2 0 7 15,4-3-6-15,-3-2-2 0,0-2 2 0,-2-2 0 16,1-1-1-16,1-4 1 0,-5-2 0 15,3 2-5-15,-4-1 5 0,0 0 6 0,-2 5 1 16,0 4 12-16,0 4 0 0,0 6 0 0,0 4-2 16,0 3-9-16,0 5-5 0,0 3-3 0,0 4-7 15,0 2-19-15,0 2-25 0,0 0-21 0,0 1-5 16,0 6 13-16,0 4 19 0,0 1 21 16,-2 7 6-16,0 1 0 0,-2 6 3 0,0 2 2 0,-1 5 2 15,-1 1 0-15,0 5 1 0,1 1-1 16,-1-3 0-16,2 0 4 0,0-1-4 0,0-3 0 15,3 0 1-15,1-1-5 0,0-1 3 0,0-2 2 16,1 0-3-16,3-4 1 0,1 0-2 16,-2-2-2-16,4-2 4 0,-2-2 2 15,2-1 2-15,1-3 0 0,0-3 0 0,-3-1-2 0,2-4 0 16,-1-2 2-16,0-2 3 0,-1-1 9 0,3-2 4 16,-1 0 6-16,2-3 4 0,0-2-1 15,1-5 0-15,2-2-1 0,-1-3-3 0,3-2-5 16,-1-4-7-16,0-1-4 0,1-2-3 0,-2-1 0 15,1 0 1-15,-2 2-2 0,-2 4 0 16,-1 1-2-16,0 4 0 0,-2 2 1 0,-2 2-2 16,1 5-2-16,-3 1-4 0,-1 2-8 0,1 1-11 15,0 1-6-15,-1 0-1 0,1 0 2 0,0 5 9 16,0 1 1-16,-2 1 4 0,3 1 6 0,-1 2 2 16,-1 0 3-16,0 2 5 0,1-1-1 15,-1 0 0-15,-1-1 3 0,3-2-5 0,0-1-2 16,0-1 2-16,0-1-2 0,3-1 5 0,-1-3 5 15,1 0 3-15,1-1 3 0,-1 0 2 16,2 0 2-16,0 0-1 0,0-4 5 0,0-3 0 0,2-1-1 16,0-2-1-16,0-3-8 0,0-1-3 15,0-4 1-15,-1 2-1 0,0-2 1 0,-2 2 4 16,-1 2-1-16,-1 2-2 0,-1 2 0 16,1 2-6-16,-2 4-2 0,-1-1-5 0,2 4-7 15,-2 0-7-15,0 1-7 0,0 0-5 0,0 0 2 16,1 0 2-16,0 1 5 0,-1 5 5 0,3-1 6 15,-2 4 4-15,0-1 4 0,2 2 2 0,-2 1-2 16,1 2 1-16,1 0 1 0,-1 0 0 16,3 0 2-16,0-3 0 0,-1 3-2 0,1-3 0 15,1 0 0-15,-1-2-2 0,1-2 2 0,1-1-2 16,2 0-2-16,-3-3-1 0,1-1-2 0,1-1-4 16,0 0-4-16,1-4-7 0,2-2-14 15,1-2-15-15,1-2-17 0,1-3-16 0,0-2-8 16,1 1-6-16,1-4-1 0,-1 0 9 0,2 1 5 15,-3 0 9-15,0 0 14 0,1 0 12 16,-3 3 18-16,0-1 16 0,-2 3 14 0,-3 2 14 16,-2 0 23-16,0 2 23 0,-5 1 29 0,2 1 18 15,-3 1 10-15,-1 2-3 0,0-1-10 0,0 2-4 16,0 0-15-16,0 0-9 0,-2 1-26 0,-2 0-22 16,-1 1-22-16,0 0-16 0,0 0-9 15,-2 0-9-15,0 6 3 0,-1 2 6 0,-1 1 8 16,0 4 7-16,-2 2 5 0,1 3 1 0,1 2 0 15,1 2-1-15,-1-1 0 0,4 0 0 0,1 1 2 16,2-1-3-16,2-1-1 0,0-1-3 16,0-2-1-16,2-2 1 0,3-1 1 0,0-1 1 15,3-3 1-15,2 0-1 0,-2-4 2 0,3-1 2 16,1-1-1-16,-1-3-5 0,5-1-15 0,-1 0-10 16,4-1-16-16,1-6-7 0,2-1-1 15,1-4-7-15,0-1-3 0,1-3 0 0,-4 0 10 16,0-1 15-16,-2-2 21 0,0 1 18 0,-4 1 8 15,-1-1 14-15,-4 3 18 0,0 2 28 0,-4-1 13 16,-3 3 12-16,-2 2 4 0,0 1-15 16,0 3-8-16,-4 0-21 0,-1 1-26 0,1 2-27 15,-3 2-26-15,0 0-19 0,-2 2-6 0,-1 5 6 16,1 3 16-16,1 2 13 0,-2 4 6 0,2 0-1 16,1 3 1-16,0 0 1 0,1 1 2 15,3-1 6-15,-1-1 2 0,4-1 2 0,-3-4-3 16,3-1-2-16,0-4 2 0,0-1-2 0,0-3 4 15,0-2 0-15,0-1 8 0,0-1 14 0,0 0 20 16,2 0 6-16,-1-3-10 0,4-4-21 0,2-3-27 16,2-1-15-16,2-3-1 0,3-1 3 15,0 0 5-15,-1 0 9 0,0 2 0 0,-1 1-1 16,1 3-4-16,-5 2-8 0,1 3-4 0,0 2 1 16,-4 2 4-16,2 0 3 0,-3 2 7 15,1 4 5-15,1 0 7 0,-2 2 5 0,1 3 6 0,-3 0 2 16,3 0-3-16,-2 3 3 0,2-1-3 15,0-1-4-15,2-4-1 0,1-1 7 0,-1-3 9 16,2-4 17-16,3 0 16 0,0-5 0 0,2-4-6 16,2-3-13-16,2-4-19 0,1-4-15 0,3-2-10 15,1-2-9-15,-2-3 1 0,-4 0 0 16,2-3 2-16,-5-2 2 0,-2-3-6 0,-3-3-2 16,-3-2 2-16,0-4 2 0,-3 2 12 15,-2-3 18-15,-1 3 15 0,0 2 27 0,0 3 42 16,-4 3 4-16,-1 6-5 0,2 5-14 0,-4 4-34 15,5 7-12-15,-2 4-9 0,3 3-21 0,1 5-42 16,0 0-48-16,0 2-12 0,0 7 4 0,0 3 28 16,2 4 46-16,1 4 5 0,-2 3 0 15,0 6 3-15,2 0 5 0,-2 4 6 0,-1 1 7 16,0 0-2-16,0 0 0 0,0-2 0 0,-1-1-2 16,0-1 2-16,1-3-6 0,0-4-1 0,0-4-2 15,0-2-2-15,1-3 4 0,1-3 0 16,1-2 0-16,1-2 0 0,-1-2 1 0,0-3 1 15,-1-1 6-15,3 0 14 0,-2-1 11 0,-1 0 9 16,2-4 3-16,0-3-10 0,-1-4-8 16,3 0-12-16,-2-3-10 0,4-2-6 0,-2 0-5 0,0 0-3 15,1 0 2-15,-2 2 1 0,1 2-1 0,-1 3-3 16,0 2-8-16,-2 3-9 0,3 0-1 16,-3 2-3-16,3 2 0 0,-2 0 1 15,2 0 0-15,-1 4 6 0,3 1 6 0,-1 1 7 16,1 0 5-16,-1 4 4 0,2-1 1 0,2 2-3 15,-1-1 4-15,0 0 1 0,2 0 2 0,-2-1 2 16,2 0-2-16,-1-2 0 0,-1-2 0 0,-1-1 1 16,-1-1 5-16,-1-1 0 0,-4-2 6 0,4 0 3 15,-5 0 7-15,2 0 7 0,2 0 3 16,-2-2 0-16,2-1-7 0,-1-3-4 0,1 0-3 16,4-2-7-16,-1-2 1 0,1-4-8 0,3-1-5 15,2-2-11-15,0-4-2 0,0 2-2 0,1 0 2 16,0 2 9-16,-3 2-3 0,-1 1 1 15,1 1-2-15,-1 3-5 0,0 1-2 0,-1 2-4 16,-1 1-3-16,0 3-2 0,1 2-2 0,-1 0-6 16,0 1-18-16,1 0-43 0,-2 0-90 15,1 2-119-15,-3 2-161 0,1 0-135 0,-4-2 129 0</inkml:trace>
  <inkml:trace contextRef="#ctx0" brushRef="#br0" timeOffset="140564.3138">19570 8259 2083 0,'0'0'87'0,"0"0"12"16,0 0-15-16,0 0-51 0,0 0-54 16,0 0-41-16,0 0-23 0,0 0-15 0,0 0-42 15,0 0-115-15,120-111-210 0,-88 105-200 0,-8 0 82 0</inkml:trace>
  <inkml:trace contextRef="#ctx0" brushRef="#br0" timeOffset="169016.3833">27037 15342 987 0,'0'0'565'0,"0"0"-454"16,0 0 0-16,0 0-9 0,0 0-33 16,0 0-3-16,0 0-18 0,0 0-13 0,0 0-8 15,0 0-10-15,0 0-7 0,0 0-7 16,-3-8-1-16,4 10 7 0,2 3 9 0,-1 1 14 0,2 2 13 16,0 2 9-16,-2 3 2 0,4 3-6 15,-3 2-8-15,-1 4-8 0,2 2-4 0,-3 5-4 16,1 0-3-16,-2 5-5 0,1-2-4 15,-1 1 1-15,0 2-5 0,0-1 6 0,0 1-5 16,0 0-1-16,-1-2-2 0,1-1-18 0,-3-2-7 16,1-4-27-16,-1 0-39 0,2-4-39 0,-2 0-67 15,0 0-99-15,0-3-169 0,1-5-242 16,2-7-66-16</inkml:trace>
  <inkml:trace contextRef="#ctx0" brushRef="#br0" timeOffset="169403.6371">26977 15554 1223 0,'0'0'32'16,"0"0"-3"-16,0 0-2 0,0 0-18 15,0 0-5-15,-25-127 15 0,25 104 8 0,4 1 10 16,1-2 0-16,2 0-2 0,1 3 5 0,-1 1 16 15,-1 0 23-15,3 3 15 0,0 0 12 16,-2 3-3-16,1-1-11 0,3 1-8 0,0 1-12 16,3 0-7-16,-1 1-13 0,4 2-11 0,-1 1-15 15,2 3-10-15,3 1-6 0,0 2-10 0,0 3 2 16,0 0-6-16,0 0-1 0,0 7 2 16,-1 0-2-16,0 3 1 0,-3 2-5 0,-3 2-3 15,-4 2-4-15,-2 4 2 0,-7 1 7 0,-1 3 2 16,-7 1 12-16,-7 4 3 0,-5 0 1 15,-2 4 7-15,-5-3-8 0,-3 2 1 0,-2-2-4 16,0 0-8-16,-3-2-5 0,-1 0-16 0,-2-3-12 16,0-2-19-16,1-2-8 0,1-3-3 0,0-1-9 15,2-5-14-15,5-1-31 0,3-2-50 16,4-1-73-16,6-3-139 0,1-2-134 0,7 0-71 16,2-3 585-16</inkml:trace>
  <inkml:trace contextRef="#ctx0" brushRef="#br0" timeOffset="170251.6348">27501 15381 0 0,'0'0'0'0,"0"0"0"15,0 0 0-15,0 0 0 0,0 0 17 0,0 0 218 16,0 0 54-16,0 0 39 0,0 0-13 0,0 0-39 15,0 0-70-15,0 0-70 0,0 0-23 0,36-31-22 16,-42 31-3-16,-3 0-13 0,-2 0-17 16,1 2-11-16,-1 3-18 0,-2 1-7 0,1 1-4 15,-2 1 2-15,2 1 0 0,-3 0 3 16,3 0 1-16,-1 2-11 0,-2 3 0 0,3-1-5 16,-1 0-5-16,2 1 3 0,2 2-4 0,3-2-1 15,-1-1-3-15,3 1-4 0,3-2-2 0,-1 1-1 16,2-2-1-16,2 1 0 0,4-1 2 15,2 2 2-15,4 0 0 0,0-1 7 0,3 2-3 16,1 0 3-16,0 0-1 0,1-1-1 0,0 1 2 0,-2 0-2 16,3 1 3-16,-6-4 1 0,2 2-1 15,-3 0 0-15,-3 0-2 0,0-1 2 0,-2 1-1 16,-2-1 6-16,-3 1 2 0,-1-1 3 0,0 0 7 16,-2-1 3-16,-6 1 2 0,-4 1-1 15,2-2-8-15,-5 0-8 0,0-3-6 0,-3-1-2 16,0-1-6-16,1-3 1 0,-1-1-4 0,-1-2-10 15,3 0-9-15,1 0-18 0,3-4-17 0,1-3-26 16,2-1-37-16,4-1-46 0,1-2-58 16,4-3-50-16,0-1-36 0,3-3-31 0,3 0 20 15,3-2 59-15,2 0 64 0,0-1 197 0,4 0 8 16,0 0 0-16,3 2 0 0,1-1 0 0,2 2 0 16,2-1 25-16,1 1 117 0,2 0 7 15,2-2 3-15,0 2-3 0,-1 2-4 0,-1 0 0 16,-1 2 9-16,-3 3 4 0,0 0-6 0,-5 5-13 15,-2 2-27-15,0 2-19 0,-5 2-10 16,-1 0-6-16,-1 0-3 0,-3 7 0 0,0 0 0 0,-1 4-5 16,-2 2-9-16,1 2-10 0,-3 1-12 15,1 4-6-15,-1-1-7 0,2-1-5 0,-1 1-5 16,-1-2-6-16,2-2 0 0,3-1-1 0,-1-3-1 16,0 1 1-16,1-4-2 0,-2-1 2 0,3-1 1 15,-3-2 4-15,5-2 3 0,-4 1-1 16,3-3 5-16,-1 0 2 0,0-5-1 0,3-2 1 15,1-5-5-15,0-4-3 0,3-5-6 0,1-3-4 16,0-5-4-16,0-1 0 0,2-2-2 16,-4-2-2-16,5 4 1 0,-5-1 0 0,2 10 9 15,-1 5 4-15,0 6 0 0,-2 7-1 0,-1 3-6 16,-1 0 4-16,1 3-4 0,-1 8 7 0,-2 4 9 16,-1 5-1-16,3 8 10 0,-6 2-3 15,1 6-4-15,-2 2 1 0,-2 2-5 0,0 2-4 16,-2 4-2-16,-3-1-5 0,-2 3 0 0,1-3-3 15,-2-1-8-15,0-3-12 0,4-2-17 0,-3-6-17 16,5-3-16-16,0-3-19 0,-1-2-27 16,2 0-34-16,-1-4-61 0,1-4-104 0,1-3-169 15,0-5-157-15,0-3-80 0</inkml:trace>
  <inkml:trace contextRef="#ctx0" brushRef="#br0" timeOffset="171256.9011">28346 15659 0 0,'0'0'0'16,"0"0"0"-16,0 0 0 0,0 0 0 0,0 0 42 15,0 0 299-15,0 0 14 0,0 0-26 16,0 0-38-16,0 0-53 0,0 0-43 0,0 0-32 15,0 0-26-15,0 0-25 0,-23-96-24 0,15 96-24 16,1 2-18-16,-3 5-19 0,1 2-3 0,-2 3 0 16,1 3 4-16,0 4 3 0,-1 4 1 15,0 1-2-15,0 2-4 0,2 3-1 0,0 1-8 16,-1 0-3-16,4 3-5 0,1-5-4 0,1-3 1 16,3-3-4-16,1-4 0 0,1-2 0 0,4-3-3 15,5-1 1-15,0-1-1 0,1-3 0 0,4-2-4 16,1-3 0-16,3-1-10 0,3-2-15 15,0-4-9-15,2-4-24 0,-1-4-14 0,0-3-6 16,-2-2-8-16,-2-2-3 0,-1-3-2 0,1-4 4 16,-5-1 12-16,1-4 21 0,-3-2 20 0,-1-5 11 15,-1-2 13-15,-2 0 8 0,-1-3 8 16,-1-3 19-16,-1 3 11 0,0 0 28 0,-3 4 24 16,3 3 14-16,-2 5 10 0,0 6-10 15,3 6-11-15,-3 3-21 0,1 7-14 0,0 4-19 16,-2 2-10-16,3 3-6 0,-2 0-5 0,5 3 0 15,-4 3 2-15,4 5 5 0,-2 7 7 0,0 3 1 16,3 5-4-16,-4 1-8 0,-1 4-6 0,-2 0-2 16,2 3 1-16,-2-1 8 0,0 2-5 0,-1-3-1 15,-1 0-4-15,0-2-6 0,1-4 4 16,3-2-1-16,0-4 0 0,-2-2-1 0,3-4 0 16,0-2-3-16,-3-3 1 0,4-1 2 0,-3-4-5 15,2-1-2-15,-1-3-5 0,0 0-5 0,1-6 12 16,-2-3 6-16,5-1 7 0,0-7 4 0,-3-1-9 15,3-4-3-15,0-5-4 0,-1 2-3 16,0-1-1-16,0 0 3 0,-1 5 0 0,-1 1-2 16,3 4 7-16,-4 5-8 0,2 2-1 0,-3 4 2 15,1 2-7-15,0 3 3 0,-2 0 3 16,2 3 6-16,2 5 4 0,-4 2 7 0,3 4 2 16,-2 2-4-16,-2 2 1 0,3 3-3 0,-1 0 0 15,-1 0 6-15,-1-2-10 0,2-1 1 0,1-1-4 16,-1-5 0-16,1 1 3 0,0-3-1 15,-1-3-1-15,3-2-3 0,-3 1 1 0,5-3-2 16,-5-1 1-16,4-2 1 0,-1 0-6 0,0 0-1 16,2-3 0-16,-3-5-1 0,3-1 4 15,-1-2-2-15,0-3-3 0,1-2-1 0,0-1 3 0,0-1 3 16,-2 3 4-16,1 1 3 0,0 2-5 0,-3 3-3 16,2 3-5-16,-3 1-3 0,1 4 7 15,1 1 5-15,-4 0 6 0,3 1 7 0,0 4 1 16,-2 2 0-16,-1 1 1 0,2 3-1 15,0 1-3-15,-1 2 0 0,-1 1-2 0,1 0-4 16,4 0 1-16,-3-4-2 0,2 1-1 0,1-3-2 16,3-2-2-16,1 0-2 0,0-2-3 0,0-3 0 15,1-1-8-15,0-1 0 0,0-1-2 16,2-4-2-16,-3-3 8 0,2 0 3 0,-2 0 7 16,-4-2 7-16,1 1 4 0,-2-2 5 0,-2-1 4 15,0-1 3-15,-3-2-3 0,0-2-3 0,0-1-4 16,-1 0-4-16,-6 2 1 0,4 2-1 15,-5 3-2-15,3 2-6 0,-5 4-20 0,1 1-20 16,-1 3-24-16,-2 1-23 0,-2 0-16 0,2 5-29 16,0 2-51-16,1 2-90 0,-1 2-192 0,4-1-189 15,2-4 33-15</inkml:trace>
  <inkml:trace contextRef="#ctx0" brushRef="#br0" timeOffset="171862.3549">29473 15486 492 0,'0'0'357'0,"0"0"-293"16,0 0 1-16,0 0 35 0,0 0 47 16,0 0 47-16,0 0 26 0,0 0-5 0,0 0-44 15,0 0-59-15,0 0-43 0,0 0-36 16,0 0-20-16,0 0 1 0,-40-71-2 0,27 83 3 15,0 5 2-15,1 1-1 0,1 2-5 0,0 0-1 16,1-2-5-16,1 0-6 0,6-4 0 0,-1-4-5 16,3 0-1-16,1-4-4 0,0 0-6 0,1-3-5 15,5 1-3-15,-1-3-2 0,3-1 3 0,1 0 8 16,1-6 4-16,0-2 3 0,2-1 2 16,0-1-5-16,2 0 1 0,-4 0-3 0,1 3-7 15,0 2 4-15,-1 2 6 0,1 3 13 0,0 0 14 16,-1 5 17-16,3 5 12 0,-1 3 7 15,1 5 10-15,-1 4-5 0,-1 5-2 0,-2 6-2 0,1 2-7 16,-4 6-6-16,-1 1-7 0,-3 2-6 0,0-1-5 16,-2 1-2-16,0-2-3 15,-2 1-7-15,-1-3 4 0,-4 1-4 0,2-4 3 16,-3-4 0-16,1-3-14 0,3-7 1 0,-2-2-4 16,4-3 4-16,-2-4 7 0,-2-5 2 15,4-3 2-15,-1-2-2 0,-2-3-1 0,3-1-6 0,-5-1-5 16,3-7-7-16,-4-3-10 0,2-7-8 15,1-5 3-15,0-4 0 0,1-10 2 0,2-2-6 16,1-9-13-16,0-2-10 0,1-4-1 0,0 1 12 16,4 2 15-16,2 5 21 0,0 4 11 0,3 9 6 15,2 0-3-15,4 7-5 0,-1 2 3 0,4 3 4 16,1 1 8-16,2 1 7 0,0 2 0 16,1 2-2-16,3 1-5 0,0 1-2 0,-2 2-8 15,5 2 0-15,-1 0-3 0,-2 1-3 0,1 2 2 16,-3 1 0-16,-3-1-2 0,0 3-6 15,-6 1-17-15,3 0-26 0,-5 1-40 0,-1 1-48 16,-2 0-64-16,-1 0-91 0,-2 4-183 0,-1-1-197 16,-3 0-14-16</inkml:trace>
  <inkml:trace contextRef="#ctx0" brushRef="#br0" timeOffset="173519.216">30074 15424 1812 0,'0'0'181'0,"0"0"-55"0,0 0-24 0,0 0-26 16,0 0-14-16,0 0 0 0,0 0-5 16,0 0-16-16,0 0-19 0,0 0-12 0,0 0-10 15,0 0 0-15,0 0-2 0,-122 30 4 0,111-15 1 16,1 0 3-16,1 1 0 0,0-1-5 16,1-1 3-16,4 0-4 0,-1-3 2 0,3 0-1 15,1 1 0-15,0-3 1 0,1 0-4 0,0-2 1 16,0-1-4-16,1-1-2 0,0-3 0 0,1-1-1 15,4-1 3-15,-3 0 1 0,5 0 2 16,1-5 4-16,1-2-2 0,2-4-1 0,1 0-7 16,3-2-9-16,0-2-8 0,0 0-3 0,3 0 3 15,-4 0 4-15,1 0 6 0,0 0 2 16,-3 5 2-16,-2 2 9 0,-1 2 2 0,-2 3 9 16,-4 2 5-16,1 1 4 0,-3 0 7 0,0 0 0 15,-1 5 3-15,-1 2-6 0,0 2-1 0,0 2-4 16,0 3-5-16,0-1 1 0,0 1-7 0,0-2-2 15,0-2-4-15,1-2-3 0,3-2-2 0,0-1 1 16,-1-1 1-16,3-1-2 0,-2-3 5 0,3 0 0 16,1 0-2-16,3 0 3 0,0-6-3 15,1 0 0-15,4-2 2 0,-1-1-3 0,3-2 2 16,0-1-1-16,-3-1 1 0,4 1 0 0,-6-2 2 16,4 2 4-16,-6 0-2 0,-1 3 6 15,0 2 0-15,-3 3 8 0,-4 0 5 0,-1 3 1 16,-1 1 4-16,-1 0-6 0,0 0 3 0,0 6 2 15,3 3 4-15,-3 5 7 0,1 6-5 0,-1 6 6 16,1 4-8-16,-1 5-4 0,0 2-2 16,0 6-8-16,0 2 0 0,0 3-3 0,0 4 0 15,-5 1-1-15,2-1-1 0,-4-4 1 0,4-3-7 16,-1-7 2-16,0-7-5 0,2-4-1 0,2-5 4 16,0-4-8-16,0-4 6 0,0-4-2 15,0-3-8-15,0-4 8 0,0-1 13 0,0-2 7 16,0 0 13-16,0-6-5 0,0-6-25 15,0-7-17-15,0-9-14 0,-1-5-13 0,1-8 11 16,-1-6-2-16,1-7-7 0,0-6-1 0,0-5-13 0,0-4 0 16,0-1 7-16,0-1 14 0,0 3 5 15,0 3 13-15,1 10 7 0,2 7-3 0,3 11 7 16,-2 9-10-16,4 10-18 0,-1 7 1 0,2 5-8 16,-3 4 2-16,4 2 14 0,5 1 3 15,-3 7 13-15,0 3 8 0,-1 4 5 0,-1 4 2 16,-1 2-1-16,-2 1-1 0,-5 2-2 0,-1 1 4 15,-1 0-7-15,-2 1 3 0,-7 1-1 0,-1 2-3 16,-2-3 4-16,-4 0-1 0,4-3 2 0,-2-3-3 16,1-3 3-16,6-3-1 0,-2-4-4 0,3-3 4 15,4-2-8-15,0-1-4 0,2-2-8 16,0-1-14-16,4-1 0 0,5 0-5 0,3 0 3 16,5-6 2-16,3-1-11 0,2-4-13 15,0-3-13-15,6-1-5 0,0-3-1 0,-2-1 13 16,3-2 19-16,-1-1 11 0,-3-3 18 0,1-2 8 15,-4-2 9-15,1-1 7 0,-2-2 1 0,-2-3 2 16,0-3 2-16,-2-2 3 0,-4-1 0 0,-3-2 6 16,-1 1 1-16,-5-1 8 0,1 2 27 15,-4 6 38-15,-1 5 22 0,0 11 6 0,-1 6-18 16,-4 7-41-16,3 4-37 0,1 2-31 0,-1 0-21 16,-1 10-6-16,-2 5 4 0,1 8 9 0,-2 7 11 15,-3 4 1-15,4 3-2 0,-3 4 6 16,0 0-4-16,-1 2 1 0,3-1 0 0,-3 0-4 15,1-4 2-15,1-2-8 0,3-3 3 0,-2-2-5 16,4-3 7-16,0-3 3 0,1 0-3 16,0-3 6-16,1-4-13 0,0-4-2 0,4-1-5 15,5-4-9-15,0-2-2 0,1-4-1 0,3-3 6 16,-2 0 6-16,6-6 15 0,-2-6 4 0,3-2-1 16,1-3 6-16,0-2-8 0,0-2 3 15,-4-4 1-15,5 2-6 0,-4-2 4 0,-2 2 0 16,3 2 2-16,-3 4-2 0,0 3 1 0,-1 1-4 15,-2 3-2-15,-3 4 6 0,-3 2-4 0,3 3 3 16,-6 1 2-16,-1 0-7 0,-1 0 8 0,1 3 2 16,-1 3 1-16,0 1 7 0,0 2 0 0,0 2 0 15,-1-1-6-15,0 1 0 0,0-3-7 0,1 0-6 16,0 1 2-16,0-2-8 0,1 0 6 16,4-2 3-16,-1 1 0 0,2-3 3 0,0-2-5 15,3 0 1-15,1-1 0 0,0 0 5 16,3-3-2-16,3-3 0 0,1-1 0 0,-2-4-7 15,5-1 3-15,1-1-3 0,-1-4-3 0,0 0 5 16,1-1-8-16,-1-3 2 0,2 2-1 0,-2-1 1 16,-1-1 4-16,1 2-1 0,-3 1 3 15,-2 3-4-15,0 3 3 0,-3 3-1 0,-3 2-4 16,-4 3 8-16,1 2-2 0,-5 2 4 0,0 0 2 16,-1 0-4-16,0 1 4 0,0 4 2 0,0 2 5 15,0 2 1-15,-3 2 0 0,-3 2-3 16,2 1-3-16,-3 0 5 0,3-1-7 0,-3 2-1 15,4-1 1-15,-1-2-6 0,3 3 5 0,0-4-2 16,1 1-1-16,0-2-2 0,2-1-4 0,5 1-4 16,1-3-11-16,1 0-6 0,1 0-17 15,2-2-8-15,1-3-3 0,5-1-10 0,-1-1 0 16,4-2-3-16,0-4 0 0,0-4 8 0,1 0 14 16,0-2 11-16,-1-2 6 0,4-1 8 0,-4-1-1 15,1-2 7-15,-2-1 9 0,1-1 0 16,0-2 9-16,-1 0 0 0,0 0 4 0,-5 1 9 0,1 1 9 15,-5 4 23-15,1 1 23 0,-3 2 23 16,-3 2 17-16,-3 5 14 0,-2 1 2 16,-1 2-14-16,0 0-14 0,0 1-22 0,-3 0-17 0,-3 2-10 15,2 0-16-15,-3 0-13 0,-2 1-12 16,-1 6-4-16,-1 2-3 0,-1 3 2 0,-1 5 2 16,-2 0-3-16,3 1 5 0,2 1-2 15,0 1-1-15,2-2 4 0,5 1-6 0,0 0 3 16,2-2 0-16,1 0-2 0,0-1-1 0,0 0 1 15,3-2 1-15,4-1-6 0,-1-1 7 0,7-1-5 16,2-2-2-16,2-2 8 0,-1-1-12 0,7-3-11 16,3 0-17-16,2-3-30 0,1 0-30 0,2-8-33 15,1-3-52-15,0-4-83 0,0-2-206 16,-6 2-338-16,-12 5 26 0</inkml:trace>
  <inkml:trace contextRef="#ctx0" brushRef="#br0" timeOffset="173732.1934">31709 14744 2919 0,'0'0'17'0,"0"0"2"16,0 0-4-16,0 0-17 0,0 0-10 0,0 0-9 15,0 0 2-15,0 0 2 0,0 0-2 0,0 0-2 16,0 0-19-16,0 0-23 0,0 0-31 15,52-28-38-15,-52 45-52 0,-8 4-100 0,-4 3-269 16,1-4-432-16,2-6 461 0</inkml:trace>
  <inkml:trace contextRef="#ctx0" brushRef="#br0" timeOffset="174203.4082">27218 16685 2059 0,'0'0'17'0,"0"0"-68"15,0 0-45-15,0 0 8 0,0 0 42 16,0 0 86-16,0 0 85 0,0 0 25 0,0 0-2 16,0 0-11-16,147-43-15 0,-100 34-15 0,5-1-11 15,8-1-13-15,4-1-9 0,10-2-4 16,7-3-5-16,8-1-8 0,9-2-3 0,6-2-16 16,10 1-11-16,6 1-4 0,10 1-6 0,2-1 4 15,7 3-4-15,6-1-4 0,4 1-2 16,9 0 1-16,5 1 5 0,3-1 1 0,4 3 1 0,2 1-3 15,2 0-4-15,4 1-1 0,-5 0-4 16,0-1 0-16,-6 1 1 0,1-1 0 0,-6 0-4 16,-8 1-2-16,-5 0-3 0,-12 2 4 0,-6 1 2 15,-10-1 0-15,-11 2-4 0,-10 1-5 16,-13 1 0-16,-8 2-6 0,-14 1 6 0,-8 1-1 16,-14-1 0-16,-13 2 3 0,-8 0-8 0,-10 1-7 15,-7 0-22-15,-5 0-19 0,-8 0-33 0,-12 0-53 16,-11 5-56-16,-14 0-82 0,-15 3-173 0,9-1-362 15,14-2-480-15</inkml:trace>
  <inkml:trace contextRef="#ctx0" brushRef="#br0" timeOffset="174571.3696">27989 16898 2621 0,'0'0'68'0,"0"0"-76"0,0 0-17 15,0 0-19-15,0 0-6 0,0 0 11 0,0 0 29 16,0 0 42-16,0 0 24 0,0 0 11 16,0 0-5-16,126 24-11 0,-55-33-5 0,9-2-4 15,7-1 4-15,10-4 4 0,6-1 7 16,10-2-8-16,7 0-7 0,10-2-4 0,5 0-10 0,8 1 3 15,8-1-7-15,1 0-7 0,6 2 0 0,-2-1-6 16,-1 3 0-16,2 0-1 0,-6 2-4 16,-6 1 4-16,-5 1-1 0,-5 1 7 0,-9 1 1 15,-1 1 2-15,-10 0-1 0,-10 1-6 0,-5 1-4 16,-9-1-6-16,-11 2-1 0,-9 1 0 16,-10-1 1-16,-9 1 0 0,-11 0-4 0,-10 1-16 15,-6 2-19-15,-11-1-33 0,-6 1-50 0,-8 0-101 16,-1 0-361-16,-5 2-1070 0</inkml:trace>
  <inkml:trace contextRef="#ctx0" brushRef="#br0" timeOffset="179977.016">28359 14960 1009 0,'0'0'72'0,"0"0"-34"15,0 0 13-15,0 0 2 0,0 0 2 0,0 0-7 16,0 0-7-16,0 0-11 0,0 0-11 16,-29-124 1-16,26 114 13 0,-4 0 28 0,3 2 11 15,-4 0 0-15,2 1-9 0,-2 0-18 0,-1 0-4 16,-1 1-2-16,-3-1 5 0,-1 2-12 0,-1-1-6 16,-2 1-2-16,-2-1-6 0,-2-1 7 15,-2 1-1-15,-4-1-1 0,1 1-3 0,-1-1 4 16,-2 0 4-16,-1 1 6 0,3 0 12 0,-1 0-8 15,1 1-1-15,-1-1-2 0,4 0-13 0,-1 1 2 16,1 0-2-16,2 3-4 0,-1 0-5 16,2 1-5-16,-3 1-7 0,1 0-6 0,-3 1-1 15,-3 6-3-15,-2 1 0 0,-4 3 0 0,-4 2-3 16,-4 2 5-16,-1 2 1 0,-4 3 3 16,-1 0 5-16,-3 5-3 0,-3 0 3 0,0 0 2 15,0 2-2-15,1-2 0 0,0 2 0 0,5-2-1 16,2 1-2-16,2 1 8 0,2 3 1 0,2-1-1 15,3 0 7-15,5-1-7 0,1 3-2 0,4 0-1 16,1 3-5-16,3 1 0 0,4 2-2 0,3 2 2 16,0 3 0-16,2 3-2 0,2 1 1 0,3 4-1 15,0 1 2-15,5 2 0 0,-1 2 4 16,4 2-2-16,2 0 0 0,0 0 2 0,4-2-2 16,5-2 2-16,2 0 0 0,4-3 0 0,1 1 1 15,4-2-5-15,1 1 2 0,3 0 2 16,3-3 4-16,1 1 7 0,1-2-3 0,3 0 1 15,0 0-1-15,4-2 0 0,-1-3 2 16,2-3-4-16,-2-3 0 0,1-4-3 0,0-2 1 16,3-3 5-16,2 1 6 0,2-4 3 0,0-2-2 15,3-3-1-15,2-4-2 0,1-1-4 0,4-2 6 16,1-2-5-16,1-2 2 0,4-2-1 0,-1-5-2 16,2 0 3-16,0 0 3 0,-2-6 3 0,-1-3-3 15,1-3 1-15,-6-2-4 0,2 0-3 16,-3-4 4-16,-4-2-1 0,3-1 3 0,-3-5-1 15,2 0-4-15,0-4 3 0,1-3 2 0,1-3 3 16,-2-4 2-16,1-5-4 0,-1-3-2 0,-2-6-1 16,0-2-1-16,1-2-4 0,-3-1 0 15,1-2 1-15,-2-1-3 0,-3 1 4 0,-2 1-2 16,-6 0 0-16,0 2 0 0,-6 1 0 0,0-3-1 16,-4 2-1-16,-2 0 4 0,-4-1-4 0,-3 1 3 15,-4 1 1-15,-2 1 2 0,-7 2 1 0,-1 1 0 16,0 1-2-16,-10 0-7 0,-5 0 2 15,-2 0 0-15,-5 1-5 0,-5-5 8 0,-3 2-9 16,-4-1 0-16,-4 2 1 0,-4 1-7 16,-7 2 13-16,-1 3-2 0,-1 4 3 0,-2 3 3 15,-5 4-9-15,0 2-3 0,-5 3-7 0,-1 7 5 16,-6 4-7-16,-1 5 0 0,-5 5 0 0,-1 7-6 16,-6 3 5-16,-5 5-4 0,-1 7 3 15,-6 10-2-15,-6 4 3 0,-2 10 2 0,-4 5-3 16,-1 9 8-16,-1 9-7 0,3 9 2 0,4 8 1 15,4 10-14-15,7 7-17 0,9 7-45 0,11 5-70 16,11 3-106-16,23-24-239 0,14-28-1090 0</inkml:trace>
  <inkml:trace contextRef="#ctx0" brushRef="#br0" timeOffset="201718.5575">30138 17186 0 0,'0'0'0'0,"0"0"131"0,0 0 153 15,0 0-11-15,0 0-35 0,0 0-32 0,0 0-26 16,0 0-14-16,-23-116-26 0,25 104-23 0,3-3-33 16,1 3-19-16,3-2-21 0,1-1-15 0,2 3 2 15,3 0-9-15,-1-1 4 0,4 0-2 16,0 3-7-16,-1 0 1 0,3 2-4 0,0 1-1 15,0 0-1-15,0 2 1 0,-1 2-6 0,-1 2-4 16,-5 1-1-16,2 0-4 0,-4 0-2 0,-2 5 0 16,-2 4-1-16,1-2-1 0,-2 3 3 15,-2 0-2-15,-2 4-2 0,-2 2 6 0,0 5-1 16,-2 2 4-16,-7 4 7 0,-4 4-5 16,0 3 3-16,-5 1 0 0,0 1-8 0,-3-1 0 15,0-1-9-15,1 1-15 0,-1-3-10 0,0 0-15 16,2-2-17-16,-1 1-26 0,1-2-33 0,-1 0-64 15,4 1-86-15,-1-2-142 0,0 4-137 0,7-11 253 16,5-5 302-16</inkml:trace>
  <inkml:trace contextRef="#ctx0" brushRef="#br0" timeOffset="201902.5795">30190 17958 1693 0,'0'0'-50'0,"0"0"-15"0,0 0-18 0,0 0-11 15,0 0-2-15,0 0 25 0,0 0-16 0,0 0-44 16,0 0-96-16,0 0-162 0,0 0-11 0,0 0 400 0</inkml:trace>
  <inkml:trace contextRef="#ctx0" brushRef="#br0" timeOffset="202208.9294">30734 17010 1363 0,'0'0'1'0,"0"0"22"0,0 0 12 15,0 0 11-15,0 0 4 0,0 0 17 0,0 0 2 16,120-108-8-16,-104 108-4 0,3 4-16 0,-1 8-3 16,-1 1-3-16,-1 3-7 0,-4 2 3 15,2 3-7-15,-2 3-7 0,-3 1 0 16,-1-1-4-16,-2 3 2 0,-4 0-3 0,-2 3 1 0,0-1-1 16,-2 3-1-16,-9 2 8 0,0 5-9 15,-6 3-21-15,1-1-48 0,-4 3-55 0,-5-6-58 16,3-1-66-16,-2-4-76 0,-3-2-91 0,2-2-68 15,-3-3 151-15,8-6 322 0,4-8 0 0</inkml:trace>
  <inkml:trace contextRef="#ctx0" brushRef="#br0" timeOffset="202389.9608">30735 18035 0 0,'0'0'539'0,"0"0"-349"0,0 0 49 16,0 0 23-16,0 0-13 0,0 0-21 0,0 0-46 16,0 0-46-16,0 0-56 0,0 0-32 0,0 0-27 15,0 0-90-15,0 0-155 0,0 0-445 16,38 18-543-16</inkml:trace>
  <inkml:trace contextRef="#ctx0" brushRef="#br0" timeOffset="238206.6553">27871 14923 1475 0,'0'0'54'0,"0"0"-38"0,0 0 15 0,0 0 4 15,0 0 8-15,0 0 7 0,0 0-2 16,0 0 13-16,0 0 17 0,0 0 23 0,0 0 13 15,0 0-4-15,82-82-22 0,-82 73-25 0,-2-3-7 16,-3-1-5-16,1-5 4 0,-2-1-4 16,0-4-14-16,-2-4-9 0,-1-3-11 15,0-8-8-15,1-1 0 0,-2-6-5 0,-1-7 0 0,-1 1-2 16,0-3 2-16,1-2-2 0,-3-2 7 0,-1 1 4 16,3-1-1-16,-5 2 4 0,3-2-6 15,-3-4 0-15,5 0-6 0,-2-5-1 0,4-3-4 16,2-4-1-16,-1-2 0 0,4-2-2 0,1-4 3 15,3-1 1-15,1-2-1 0,0-3 2 16,0-1-2-16,5-6-1 0,0 0 2 0,5-5-1 16,-1-1 1-16,-1-1 1 0,5 0 2 0,-2 4 1 15,0 1 2-15,3 4 2 0,-3 3 1 0,1 0 2 16,0 5 1-16,-2 2-2 0,0 3 11 0,0 1 4 16,-2 4 5-16,4 2 6 0,-4 0-11 15,1 1-1-15,0 1-3 0,2 1 0 0,-1 4 1 16,1 1 0-16,2 3-3 0,-1 2-5 0,1 2-7 15,3-2-4-15,1 1 0 0,-1 0-2 0,4 3 0 16,0 1 0-16,0 2-1 0,-1 3 1 0,-2 4 0 16,-1 4 1-16,-1 5-2 0,0 5 0 15,-4 3 0-15,0 3 0 0,-2 5 0 0,0 2-1 16,1 3 0-16,-2 1-2 0,-1 1-5 16,2 0-2-16,2 0-7 0,0 3-7 0,2 0-13 15,1 1-15-15,2 0-18 0,-1 3-30 0,2 0-25 16,-1 0-42-16,-1 4-51 0,-2 2-86 0,3 1-176 15,-5 0-208-15,-5 0-130 0</inkml:trace>
  <inkml:trace contextRef="#ctx0" brushRef="#br0" timeOffset="238584.7314">28323 9775 2374 0,'0'0'7'0,"0"0"7"16,0 0 10-16,0 0 6 0,0 0-1 0,0 0-12 16,0 0-22-16,0 0-14 0,0 0-3 15,0 0 6-15,0 0 14 0,0 0 10 0,0 0 1 16,27-86 4-16,2 77-1 0,4 0-1 0,5-1 4 15,2 0 0-15,3-1-4 0,6 3-2 0,1 0-6 16,0 2-10-16,1 1 5 0,1 2 0 0,-2 3-3 16,-1 0 7-16,-3 0-4 0,0 4-2 15,-5 4-2-15,-7 4-5 0,-3 3 0 0,-5 1 2 16,-9 5 4-16,-6 3 10 0,-6 2 12 16,-5 9 9-16,-3 4 5 0,-12 6 6 0,-7 6-3 0,-8 4-4 15,-4 3-3-15,-6 5-9 0,-7 1-10 16,-1 1-17-16,0 3-36 0,-2-3-59 0,1 1-90 15,3-3-180-15,11-14-348 0,14-18-538 0</inkml:trace>
  <inkml:trace contextRef="#ctx0" brushRef="#br0" timeOffset="306658.004">22890 1467 1073 0,'0'0'18'15,"0"0"-57"-15,0 0 5 0,0 0 12 16,0 0-2-16,0 0 13 0,0 0-7 0,0 0 7 16,0 0-1-16,0 0-2 0,0 0 10 15,0 0 5-15,36-28 3 0,-30 33 12 0,-1 1 5 16,-1 1 16-16,-2 1 17 0,2 2 14 0,-2 0 9 15,-1 0-3-15,0 2-5 0,-1 0-11 0,0 2 1 16,0-2-3-16,-1 2-2 0,0-1-1 0,-1 1-7 16,-2-1-7-16,3-2-7 0,0-1 1 15,0-3-1-15,0-1-3 0,0-2 6 0,0-3-3 16,1 1 7-16,0-2 13 0,0 0 7 0,0 0 19 16,0 0 7-16,0-1 2 0,0-6-33 15,0-4-39-15,0-7-35 0,0-5-32 0,0-7 11 16,1-3 7-16,2-4 12 0,-1-1 10 0,4 0 0 15,-3 6 8-15,2 2 3 0,-1 8 17 0,-1 5 5 16,3-2 1-16,-3 2-2 0,5 0-19 16,-1 2-7-16,0 2-19 0,1 1-15 0,1 5-3 15,1 5-2-15,-1 2 20 0,0 2 12 0,2 14 5 16,2 7 2-16,2 9-6 0,-1 6 1 0,-3-3 3 16,0 0 6-16,-2 0 2 0,0-2-1 0,0 2-5 15,0-3-9-15,-3 0-5 0,2 0-6 0,-1-1-6 16,-3-1 0-16,2-2-1 0,-2-4-4 15,-3-5 2-15,3-7 5 0,-3-4 8 0,0-4 28 16,-1-2 34-16,1-2 34 0,-1 0 31 0,1-1 7 16,-1-6-38-16,1-6-59 0,-1-7-80 15,5-12-76-15,1-6-41 0,3-6 9 0,1-5 36 16,1 0 52-16,0 1 48 0,0 9 29 0,0 7 23 16,-1 7 28-16,3 5 9 0,-1 0-6 15,0 1-7-15,1-1-18 0,2 3-7 0,-1 1-4 16,4 2 1-16,-4 3-8 0,3 3-6 0,-3 3-5 15,1 3-5-15,-2 2 0 0,2 0 5 0,-2 8 10 16,0 2-3-16,3 5 5 0,-1 7-8 0,3 3-5 16,-1 2 3-16,-5-3-9 0,-1-3-5 0,-1 0-25 15,1-2-38-15,1 0-36 0,3-6-17 16,1-2 4-16,3-6 30 0,1-5 29 0,0 0 12 16,-1-5-1-16,0-7 4 0,-4-2 0 0,2-3 11 15,-5-2 14-15,-1 0 5 0,-2 1 14 0,-3 1 25 16,-2 0 5-16,-3-2 15 0,2-2 33 15,-1-1 36-15,0-1 45 0,-2-1 38 0,0 3 29 16,-4 1-5-16,0 4-29 0,-4 3-46 0,4 2-74 16,-4 5-72-16,-2 4-41 0,2 2-23 15,-2 0 0-15,-1 8 17 0,1 4 12 0,0 2 19 16,-2 3 5-16,1 8 4 0,-1 7 8 0,-3 5-7 16,4-2 9-16,1 0 5 0,5-7-1 0,-2-2 12 15,4-4-5-15,-3 0-6 0,4-5-7 16,0-5-9-16,2-4-6 0,-1-2-12 0,1-4-11 15,0-1-13-15,0-1 17 0,0 0 32 0,2-3 23 16,1-5 31-16,4-6-12 0,2-2-28 0,2-8-18 16,-1 2-16-16,0 0 4 0,-5 4 27 15,3 0 20-15,0 0 8 0,0-2 12 0,-2 2 2 16,3 1-1-16,1 1 0 0,0 2-17 0,2 3-14 16,1 2-4-16,-1 5-5 0,0 3 1 0,0 1-5 15,3 1-5-15,-2 5-2 0,0 3 10 0,0 0 8 16,1 2 0-16,0 6 9 0,4 1-19 0,-3 1-5 15,2 0 5-15,-7-4-9 0,-1-5 15 16,-2-3 0-16,-1-1 0 0,1-2 0 16,-4-1 4-16,4-1 4 0,-5-2 4 0,4 0 17 15,-2 0 9-15,1 0 13 0,-1-5 8 0,-1 1-3 16,4-2-4-16,-1-1-12 0,-1 1-17 0,-3-3 4 16,3 1-9-16,-2-2-4 0,-1-2 1 0,4-1-17 15,-3-1-3-15,2-2-3 0,0 0-1 16,0 1-1-16,-2 0 3 0,0 2 0 0,3 0-8 15,-3 4 0-15,3 0-13 0,-1 3-3 0,0 0-3 16,-1 2 3-16,3 0 10 0,-2 2 6 0,4 1 16 16,-1 1 2-16,-1 0 6 0,-1 0 4 0,4 1-3 15,-2 2 1-15,0 2-7 0,1 0-1 0,1 1-2 16,0-2 5-16,1 1 4 0,1 0-5 16,0 0 7-16,1 1-9 0,3-2 1 0,0-1 5 15,0 0-5-15,5-1 8 0,-2-1-1 16,2-1 4-16,3 0 3 0,1-3-2 0,-2-3 4 15,5-3-8-15,0-2 6 0,-2 0-6 0,2-1-1 16,0-2 5-16,-3 0-2 0,1-1 10 0,-4 1 3 16,-1-2 0-16,-2 2 6 0,-5-1 2 0,2 1 8 15,-6 1 4-15,-1 0 0 0,-5 2-6 0,2 0-3 16,-5 2-5-16,-1 1-12 0,0 0-5 16,0 2-21-16,-7 1-18 0,2 2-13 0,-2 1-16 15,-1 0 1-15,-2 2-1 0,1 0 2 0,1 0-5 16,0 2-6-16,-1 2 4 0,2 2 2 0,0 1 17 15,3 1 10-15,-2 1-1 0,3 0 3 16,2 0-9-16,0-2 1 0,1 0 7 0,0 0 6 16,3-2 9-16,6-1 1 0,-1-1-4 0,2-2-12 15,3-1-23-15,0-1-32 0,4-6-30 16,0-1-27-16,2-5-30 0,-1-1 15 0,4-4 34 16,-3-2 36-16,0 1 73 0,0-2 48 0,0 1 51 15,-2 2 44-15,-3 1 16 0,1 3 4 16,-2 4-30-16,-3 2-29 0,-1 3-31 0,-3 3-26 15,2 2-6-15,-2 0-9 0,-2 2 8 0,4 5 4 16,-1 3-2-16,-1 4-2 0,2 2-1 0,-1 5-3 16,-2 2-5-16,4 5 2 0,-2 3-12 15,0 3-5-15,0 4 6 0,3 5-2 0,1 15 8 0,4 13-9 16,1 10-12-16,4-1 2 0,-4-8-5 0,-2-9 12 16,-1-8 3-16,-1-1 1 0,-3-1 0 15,-3-3-1-15,-3-1 7 0,-3-4-4 0,0-2 4 16,-3-4 1-16,-4-3 1 0,-3-4 5 0,-2-3 2 15,1-3 4-15,-3-5 6 0,0-2 5 16,-1-5 11-16,0-4 15 0,0-4 10 0,2-6-9 16,-4-1-27-16,1-11-40 0,-1-5-33 0,0-8-18 15,-2-4-5-15,6-7 1 0,-2-4 5 0,2-4 10 16,3-3 15-16,4-1 13 0,1-3 9 16,3-2-3-16,2 3 2 0,3 1 1 0,7 3-3 15,7 2 5-15,1 3-8 0,2 5-4 0,1 4-3 16,-3 3 1-16,0 2 0 0,7-4-5 0,0-3-4 15,6-1-14-15,0-7-6 0,7-1-9 16,0 0-23-16,2-3-3 0,1-1-11 0,-4 2 18 0,1 0 30 16,-7 4 26-16,-5 5 26 0,-6 6 41 15,-6 3 25-15,1-1 33 0,-1-2 32 16,-2 2 12-16,-1-1 10 0,-1 1-7 0,-1 0-24 16,-1 3-26-16,-3-1-7 0,0 7-21 0,-2-4-12 15,-1 5-30-15,0 0-33 0,0-2-27 0,-2 4-25 16,0 1-18-16,0 9-6 0,0 1 17 0,0 5 15 15,0 0 30-15,-4 2 20 0,-5 14-4 0,-4 12 17 16,2 10-38-16,2 8-2 0,4 4 1 16,-3 6 0-16,2 0 35 0,3-1-2 0,0-6 3 15,0-5-9-15,1-2 0 0,2-3-2 0,0-2-5 16,0-4 2-16,0-3-11 0,6-4-7 16,0-2-2-16,1-2-1 0,4-6 11 0,1-2 8 15,3-3 7-15,-2-4 3 0,5-5-1 0,0-2 4 16,1 0-7-16,3-9-6 0,0-4-10 15,1-3-16-15,3-5-6 0,-1-3-14 0,-2-3 2 0,3-4 5 16,-4 1 6-16,2-3 14 0,-4 1 7 16,-1 2 18-16,-3 3 7 0,-4 3 16 0,0 4 11 15,-4 4 6-15,-3 4 0 0,-1 4-7 0,-2 3-13 16,-2 3-27-16,2 1-26 0,-2 1-22 0,0 0-3 16,0 3 12-16,-2 4 19 0,0 1 26 15,-3 3 5-15,2 3-6 0,-4 0 3 0,3 2-9 16,0 3 1-16,0-2 0 0,1 1-4 0,2-2-7 15,1-1-3-15,0-3 1 0,2-1-2 0,5-3 14 16,0-2 9-16,4-3 1 0,2-3 12 16,3 0-10-16,1-1-9 0,3-6-9 0,3-5-17 15,1-1-6-15,2-3-3 0,0-3 8 0,0-2 10 16,0 0 18-16,-5-3 12 0,0 1 6 0,-3 2 11 16,-5-2-1-16,-4 5 17 0,-3 1 20 15,-2 2-2-15,-4 3-15 0,0 5-40 0,-6 1-39 16,-4 5-19-16,-1 1 9 0,-6 2 18 0,-2 7 11 15,-2 4 11-15,-2 5 0 0,0 2 3 0,1 4 7 16,1 2-1-16,2 2 5 0,3 2-3 16,5 1-10-16,3 1-2 0,5 0-5 0,3 0-1 15,8 0-10-15,5-3-18 0,8-1-25 0,6-2-38 16,4-5-61-16,7-1-124 0,3-5-183 16,-7-3-223-16,-12-7 275 0</inkml:trace>
  <inkml:trace contextRef="#ctx0" brushRef="#br0" timeOffset="307604.9257">27162 1237 634 0,'0'0'248'15,"0"0"-231"-15,0 0 10 0,0 0 14 0,0 0-2 16,0 0-17-16,0 0-15 0,0 0-14 16,0 0-7-16,0 0-9 0,0 0-4 0,0 0-8 0,0 0-2 15,0 0-4-15,-1-56 48 0,1 60 49 16,0 9 45-16,0 5 51 0,0 8-22 0,0 6-13 15,0 6-16-15,0 0-14 0,-2 0-6 0,-3 1-16 16,0 0-13-16,-4 0-15 0,3 0-5 16,-2-2-2-16,1 0 1 0,-3-2-5 0,4-4-5 15,1-5-6-15,1-5-10 0,1-4 1 0,1-7 1 16,2-4 1-16,0-3 16 0,0-3 30 0,0 0 35 16,0-3 7-16,0-8-23 0,0-8-43 15,0-9-47-15,5-12-18 0,1-6-3 0,4-5-2 16,2-8-15-16,0 2-14 0,-2 6-8 0,2 1 16 15,-1 7 17-15,4-6 32 0,2-1 29 0,1 0 8 16,4 0 13-16,0 3-9 0,5 4-16 0,1 4-4 16,0 7-3-16,2 7-7 0,0 7 5 15,0 4-13-15,1 7-7 0,-4 5 2 0,-1 2-5 16,1 3 2-16,-6 7-3 0,-2 3-1 0,-7 4-10 16,-3 2-1-16,-7 3-2 0,-2 1-2 0,-6 2 9 15,-8 1 1-15,-7 1 10 0,-4 1 9 16,-7 3 6-16,-13 5 12 0,-10 7-9 0,-7 2 13 15,1-4 13-15,11-9 15 0,10-7 25 0,9-7-2 16,5-2-9-16,6-2-20 0,3 1-17 0,4-3-15 16,3 1-14-16,7 1 3 0,1 1-2 15,2 3 3-15,3 0 8 0,8 1-4 0,1 2 4 16,6 0 1-16,1 0-4 0,3-1 3 0,4 0-4 16,1 0 0-16,2-2-7 0,1 0-7 15,1-2-7-15,-1 0-9 0,1-4-10 0,-2-2-17 16,1 0-13-16,-2-3-17 0,-2-3-16 0,1-1-25 15,-3-3-29-15,1-1-38 0,-2-7-38 0,-1-2-24 16,3-5-22-16,-2-3-17 0,-2-3 203 0,-3-5 94 16,0 2 0-16,-2-2 0 0,-4-2 0 0,2 2 0 15,-4-1 0-15,0 4 0 0,-4 3 0 16,1 4 0-16,-5 4 90 0,0 4 445 0,1 4-78 16,-2 3-159-16,1 1-137 0,-2 0-100 15,1 1-46-15,-1 3-15 0,1 0 18 0,1 6 21 0,3 2 21 16,-1 2 2-16,1 5-15 0,-1 3-14 15,0 0-9-15,1 6-6 0,-3-1-24 0,3 0-59 16,-1 1-122-16,-3-2-170 0,1-7-253 0,1-7-83 16</inkml:trace>
  <inkml:trace contextRef="#ctx0" brushRef="#br0" timeOffset="307775.6369">27810 1289 2136 0,'0'0'10'16,"0"0"-39"-16,0 0-41 0,0 0-76 15,0 0-59-15,0 0-69 0,0 0-124 0,0 0-137 16,0 0 46-16,0 0 489 0</inkml:trace>
  <inkml:trace contextRef="#ctx0" brushRef="#br0" timeOffset="308036.8353">28147 1312 638 0,'0'0'134'0,"0"0"-31"16,0 0 15-16,0 0-16 0,0 0-15 15,0 0 0-15,0 0 0 0,-124 134-9 0,110-111-20 16,6-4-27-16,0 1-21 0,7-2-12 0,1 0 0 16,1-3 2-16,9 1 0 0,1-4 1 0,7 0 1 15,3-3-9-15,5-3-11 0,4 0-11 0,4-1-10 16,-1 1 1-16,0 0 5 0,0 1 7 15,-2 1 6-15,-5 2 5 0,-4 1-2 0,-4 1-3 16,-6-1-7-16,-4 1 1 0,-7-2 15 0,-1 2 14 16,-5 0 14-16,-7 1 5 0,-4 1-7 0,-5 0-20 15,-6-1-12-15,0-1-6 0,-3-1-2 16,-2-4 10-16,1-2-22 0,-1-3-71 0,4-2-139 16,8 0-204-16,6 0 116 0</inkml:trace>
  <inkml:trace contextRef="#ctx0" brushRef="#br0" timeOffset="308443.0508">28437 1073 2191 0,'0'0'34'16,"0"0"-73"-16,0 0 11 0,0 0 49 0,0 0 9 15,0 0 1-15,0 0 2 0,0 0-6 0,24 161-12 16,-19-101-6-16,-1-3-2 0,-3-1 0 15,4-4 11-15,-1 1-2 0,-2-2-10 0,1-1-12 16,1-1-16-16,-2-4-14 0,3-8-7 16,0-8 0-16,1-7 7 0,-1-5 11 0,2-4 7 0,-4-6-8 15,4-2-10-15,-4-4 0 0,4-1 10 0,-2-5 20 16,4-6 8-16,3-6-15 0,3-7-33 16,-2-4-43-16,5-8-50 0,-4-3-32 0,4-6-14 15,0 0 20-15,-4 1 51 0,4 4 56 0,-6 3 55 16,3 5 58-16,-3 6 63 0,-5 7 42 15,-1 7 21-15,-1 7-22 0,-2 4-47 0,-2 1-57 16,-1 0-51-16,0 4-6 0,0 4 2 0,0 6 22 16,0 3 22-16,0 4 1 0,0 3-7 15,0 3-7-15,0 1-7 0,0 3-7 0,3 3 2 16,4 0-3-16,2 3-3 0,4-1 0 0,4-4-12 16,5-3-10-16,4-7-10 0,5-4-10 0,5-5-8 15,2-4-27-15,4-4-71 0,0-5-130 0,2 0-229 16,-8-2-236-16,-15-2 349 0</inkml:trace>
  <inkml:trace contextRef="#ctx0" brushRef="#br0" timeOffset="308929.9039">24232 2969 1226 0,'0'0'771'0,"0"0"-763"0,0 0 10 0,0 0 36 16,137-73-4-16,-89 57-2 0,12-4 1 15,9-1-1-15,9-2 6 0,8-3 2 0,8-2-3 16,10 1 3-16,8-2-11 0,7 0-3 0,10 0 0 16,10-6-7-16,9-1 0 0,9-4-4 0,9-4-2 15,12-1-6-15,5-3-2 0,8 0-3 0,8 2-6 16,4 0 4-16,4 3-5 0,1 1-4 15,-1 0 9-15,-2 7 6 0,-3 1-7 0,-4 3 7 16,-5 5-6-16,-5 2-13 0,-7 1 10 0,-9 7-1 16,-10 2-8-16,-14 3 8 0,-8 2-6 0,-16 5 1 15,-8 1-2-15,-12 2-3 0,-11 1 2 16,-11 0-2-16,-5 3 1 0,-14 1-6 0,-10 1-7 16,-12 1-27-16,-8 1-57 0,-9 1-77 0,-11 1-171 0,-7-1-518 15,-4-1-645-15</inkml:trace>
  <inkml:trace contextRef="#ctx0" brushRef="#br0" timeOffset="310307.9293">27500 17590 1499 0,'0'0'101'16,"0"0"-75"-16,0 0-32 0,0 0-30 0,0 0-32 16,0 0 0-16,0 0 26 0,0 0 40 15,0 0 49-15,0 0 13 0,0 0 5 0,118-53-2 0,-78 47-8 16,7-1 7-16,7-1 3 0,7-3 9 16,11-2-1-16,7-3-5 0,8-2-7 0,8 0-12 15,6-2-8-15,6 1-6 0,10-1-3 0,2-1 0 16,6 1-3-16,2-1-1 0,3 2-4 0,0 2-2 15,0 3 3-15,-6 3-5 0,-3 1 0 16,-5 2-5-16,-5 3-4 0,-4-1 2 0,-10 2-1 16,-6 1 2-16,-5 1-5 0,-15 2-4 0,-9 0-3 15,-9 0-1-15,-12 0 4 0,-7 0-1 0,-7 2-4 16,-8-1-4-16,-8 0-12 0,-4-1-21 16,-6 0-26-16,-1 0-42 0,-7 0-36 0,-5 5-90 15,-14 2-201-15,6-1-267 0,4 1-118 0</inkml:trace>
  <inkml:trace contextRef="#ctx0" brushRef="#br0" timeOffset="310497.6079">28429 17846 2359 0,'0'0'49'0,"0"0"-66"0,0 0-34 0,0 0-5 16,0 0 30-16,0 0 44 0,0 0 39 0,0 0 18 15,195-69-16-15,-89 35-8 0,9-3-21 0,3 0-11 16,8-1 1-16,2 3-5 0,6 1-9 16,1 5-21-16,5 2-58 0,-5 6-134 0,-32 6-328 15,-35 7-949-15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4:46:28.5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14742 1708 526 0,'0'0'350'0,"0"0"-76"0,0 0-9 15,0 0-17-15,0 0-59 0,0 0-33 16,0 0-22-16,0 0-13 0,0 0-4 0,0 0-10 16,0 0-23-16,0 0-30 0,-4-32-25 0,4 34-17 15,0 0-9-15,0-2-9 0,0 3-5 0,-1 0-7 16,1 3 1-16,-5 8 11 0,3 4 8 16,0 7 19-16,-5 7 9 0,2 7 0 0,-3 3 7 15,-1 6-10-15,0 2 0 0,3 2-2 0,0-2-9 16,-1-2 0-16,5 1-1 0,1-6-4 15,1-3-5-15,0-4-10 0,0-4-26 0,1-2-35 16,6-5-42-16,-4-3-70 0,-2-3-59 0,1-2-79 16,0-7-128-16,0-2-107 0,-2-6-41 0,0-2 235 15,0 0 356-15</inkml:trace>
  <inkml:trace contextRef="#ctx0" brushRef="#br0" timeOffset="301.8922">14570 2096 0 0,'0'0'0'0,"0"0"92"16,0 0 288-16,-36-136-49 0,29 106-64 0,4 2-79 15,-3 3-58-15,5 0-35 0,1 1-30 0,0-1-16 16,8 2-16-16,2-3-15 0,2 0-9 0,5 3-11 16,4-2-14-16,1 2-3 0,2 1 6 0,4 5 8 15,1 3 16-15,0 5 15 0,-3 3 0 16,3 3 15-16,0 3 0 0,0 0-2 0,-4 8 5 16,3 3-3-16,-5 4 2 0,2 4 1 0,-5 2 1 15,-4 6-6-15,-1 0-4 0,-4 1 0 0,-7 1-9 16,0 1 10-16,-4 2-1 0,-6 2-1 0,-3 1 3 15,-4 2-12-15,-5 1 1 0,-3 1-1 16,-1 0-7-16,-5-2 3 0,0 1-1 0,-4 1 1 16,-6-3 2-16,-1 1-1 0,-2-2-4 0,-1-2-3 15,0 1-1-15,0-3-3 0,1-2-3 16,6-1-9-16,0-3-12 0,3-4-20 0,5 0-24 16,4-6-37-16,1-5-51 0,3-2-69 0,6-3-107 15,2-4-175-15,2-1-172 0,6 0 163 0</inkml:trace>
  <inkml:trace contextRef="#ctx0" brushRef="#br0" timeOffset="1237.8778">15077 1987 7 0,'0'0'404'0,"0"0"-132"0,0 0 29 0,0 0-14 0,0 0-47 16,0 0-39-16,0 0-47 0,0 0-64 0,0 0-47 15,0 0-30-15,0 0-25 0,0 0 5 16,0 0 0-16,-35 11 9 0,18 8 3 0,-3 5 0 16,0 0 7-16,0 6-6 0,0 1 1 0,1 2-1 15,2-1-6-15,1 0 3 0,0-4 1 0,4-2-1 16,5-5-2-16,1-6-3 0,4-1-11 16,2-4-11-16,0-3-8 0,1-3-3 0,2-2 7 15,6-1 14-15,0-1 15 0,2-2 10 0,2-6-1 16,3-3-9-16,3-4-10 0,-1-2-9 15,0-1-1-15,2-6 2 0,-1-1 1 0,2-4 4 0,-1-1 1 16,-1-4 6-16,1 2 5 0,-1 0 3 16,0 0 1-16,-4 3 18 0,1 5 22 0,-4 4 16 15,0 8 11-15,-2 1-9 0,0 6-20 16,-2 2-20-16,0 1-13 0,-3 2-10 0,3 0-7 0,0 2 4 16,-4 4-3-16,4 3 6 0,-2 2 6 0,-2 3 1 15,0 3 3-15,1 1-4 0,-3 2 3 16,0 3-3-16,-1-2 3 0,3 0-1 0,-1 0-4 15,3-3 0-15,-1 0-6 0,6-4-4 0,0-5-4 16,6-2-7-16,-1-2 1 0,2-5 4 16,3 0 6-16,4-9 12 0,0-5 7 0,3-4 2 15,2-6 3-15,1-3-2 0,1-7-1 0,4 0-2 16,-3-7-5-16,4-3-5 0,-3-3-9 16,-2-3-6-16,-2-2-2 0,-1 1 2 0,-6 0 9 15,-2 2 11-15,-3 5 12 0,-8 5 22 0,-3 5 26 16,-5 7 22-16,-2 4 20 0,-2 5 0 0,-5 5-12 15,-1 4-24-15,1 5-23 0,-2 1-22 0,1 3-22 16,-1 0-16-16,-2 6-11 0,0 7-1 0,-5 4 7 16,3 6 6-16,-6 6 7 0,5 3 1 15,-3 4 0-15,3 4 3 0,-1 5 2 0,3 0 0 16,3 1-2-16,-2 0 2 0,6-1-4 0,0-1 1 16,5-4 1-16,0-2-5 0,8-4-3 0,3-2-9 15,3-6-3-15,4-3-7 0,2-4 1 16,6-2-2-16,-1-5 2 0,5-2 5 0,2-6 0 15,3-4 5-15,-1 0 2 0,-1-11 1 16,2-3 2-16,-3-4 8 0,-1-1 5 0,-2-3 3 16,-4-1 3-16,0-2-4 0,-3 0 1 0,-3-2-1 15,-4 0-2-15,0 1 2 0,-3 1-7 0,-7 1-1 16,1 2-1-16,-5 3 2 0,-1 0 8 0,-7 4 3 16,-4 1-3-16,-2 5-6 0,-5 0 1 15,-3 7 3-15,0 2 6 0,0 1 5 0,-1 8-3 16,1 4-6-16,0 5-3 0,3 4-10 0,0 2-1 15,6 2 3-15,2 2 1 0,1 0 1 0,5-3-12 16,4-2-15-16,0-4-11 0,4-5-6 16,7-1 6-16,0-3 8 0,3-3 10 0,1-1 7 0,2-5 11 15,2-1 10-15,1 0 8 0,1-8 3 16,3-2-4-16,-1-3 1 0,3 0-5 0,-2-3-1 16,1 1 0-16,-2 2-3 0,-1 0 0 0,-2 4 0 15,1 2 1-15,-1 2-1 0,-2 4-2 0,-2 1-4 16,0 1-3-16,0 7-3 0,-2 3 2 15,3 1 5-15,-3 2-1 0,6 3-9 0,-1 0-27 16,0 2-42-16,2-1-61 0,2 1-110 0,-3-2-206 16,-3-5-241-16,-8-4-158 0</inkml:trace>
  <inkml:trace contextRef="#ctx0" brushRef="#br0" timeOffset="1491.2503">15572 1813 1358 0,'0'0'615'0,"0"0"-487"0,0 0 18 0,0 0 0 16,-129-18-37-16,125 17-54 0,3 1-67 0,1 0-83 16,4 0-3-16,7 0 12 0,7 0 42 0,4-2 62 15,9 1-8-15,8-4-1 0,5-1-11 16,6-1-12-16,8-2-17 0,2-2-27 0,3-2-28 15,4-2-26-15,4-3-21 0,0-2-20 0,2-2-30 16,1 2-45-16,-1 1-47 0,-1 2-63 0,-4 2-75 16,-18 5 180-16,-19 3 233 0</inkml:trace>
  <inkml:trace contextRef="#ctx0" brushRef="#br0" timeOffset="1916.1626">14227 2791 2900 0,'0'0'-53'0,"0"0"-2"0,0 0 17 0,0 0 22 0,0 0 9 0,124-92 4 15,-84 81-4-15,5 4-2 0,4-1 2 16,5 1 1-16,6 1 4 0,7-1 3 0,0 0 2 16,8 0 2-16,0-1-1 0,5 2-2 0,0-3-2 15,3 0 2-15,-1 1 2 0,-1-2 0 0,0 1 0 16,2-1 0-16,-2-1 5 0,5 0 6 15,-2 0 4-15,-1 0 3 0,-2 2-4 0,-1 0-4 16,-6 2-2-16,3 1-1 0,-6 2 1 0,-5-1-1 16,-1 2-2-16,-8 1-3 0,-2 1-3 15,-10 1 2-15,-4 0-2 0,-5 0 3 0,-11 1-8 16,-6 3-25-16,-8 0-35 0,-9 1-34 0,-3 1-29 16,-14 1-67-16,-11 3-184 0,5-1-381 0,1-2-511 0</inkml:trace>
  <inkml:trace contextRef="#ctx0" brushRef="#br0" timeOffset="2146.8819">14802 3049 2203 0,'0'0'188'0,"0"0"-27"0,0 0-33 0,0 0-71 0,0 0-49 15,0 0 6-15,0 0 20 0,123-59 13 0,-59 39 2 16,12-5-9-16,13 1-11 0,11-1-13 15,8-2-4-15,12 2-4 0,3-2-2 0,8 1 1 16,-1 2-4-16,-4 0-1 0,1 2-3 0,-10 2-6 16,-6 3-18-16,-9 3-24 0,-6 3-33 0,-13 3-40 15,-10 2-33-15,-10 1-37 0,-7 4-74 16,-10 1-192-16,-15 0-320 0,-13 0-99 0</inkml:trace>
  <inkml:trace contextRef="#ctx0" brushRef="#br0" timeOffset="4668.1061">3304 7279 2007 0,'0'0'138'0,"0"0"-67"0,0 0 18 16,0 0 10-16,0 0-8 0,0 0-26 0,0 0-29 15,0 0-25-15,0 0-25 0,0 0-15 0,0 0-12 16,0 0 8-16,-38-51 8 0,47 51 14 0,3 0 15 16,4 0 1-16,1-1 3 0,0 1-2 0,4-1 0 15,2-1-1-15,3-1-3 0,-1 0 5 16,4-2 2-16,2 1-1 0,5-2 6 0,0 0-5 15,4-1-1-15,4 2 1 0,1-3 0 0,6 1 4 16,5-2 1-16,3 1 0 0,6 2-5 0,3-2 0 16,3 1-2-16,5 0-3 0,3-1 5 15,3 0-6-15,3 2-2 0,6-2 0 0,5-1-1 16,4 2 2-16,6-4 5 0,4 1-1 0,3-2-2 16,8 0 1-16,5-1 1 0,6 1-1 0,3 0 3 15,6 0-4-15,5 1 1 0,3 1-1 16,7-1-2-16,5-1 3 0,6 1-2 0,-1-1 2 15,8-2 0-15,5 0 0 0,4-1 1 16,3-1 0-16,6-2 2 0,2 0-1 0,8-2-2 16,1-1 2-16,8-2-6 0,2 0 5 0,3-3-2 15,9 0 1-15,0-1 1 0,6 1-3 0,4-2 1 16,6 2-2-16,2 1 3 0,2-1 0 0,4 0 0 16,3 3 3-16,0 0-6 0,3 0 2 0,2 3-5 15,1 2 0-15,3 0 2 0,2 3-3 16,0 2 5-16,0 0-2 0,0 1 3 0,-3 1-1 15,1 2-1-15,2-1-1 0,0 1-1 0,0-1 1 16,2 0 0-16,1 0 1 0,-1 1 1 0,1-1 1 16,1 1 0-16,-2-1-3 0,0-2-2 15,1 0 3-15,0 2-2 0,1-1 5 0,2 0-6 16,-3 2 3-16,4-2 3 0,-3 2-5 0,0 0 8 16,-1 1-6-16,1 1-2 0,-3 0 3 15,-2 1 2-15,0 2-5 0,-3 0 3 0,0 1-4 0,-5 0-6 16,0 2 7-16,0 0-2 0,-7 1 3 15,1 0 8-15,-7 0-7 0,-2 0 3 16,-4-1 2-16,-4 0-5 0,-6 1 5 0,-9 0 1 16,-3 0 3-16,-5 0 4 0,-5 0 6 0,-6 0 2 15,-3 0 0-15,-4 2 3 0,-5 0-7 0,-5 2-4 16,-6 1-2-16,-3-1-8 0,-5 0 4 0,-4 0-2 16,-3 1-2-16,-6-1-2 0,-6 0 0 0,-3 0-1 15,-5-3 0-15,-8 2 4 0,-6-1-2 0,-7 0 0 16,-8 1 1-16,-8 0-7 0,-6-1 5 15,-9 0 0-15,-6-1-1 0,-4 1 5 0,-9-2-4 16,-5 0-1-16,-7 1 0 0,-6 2 1 0,-6-2-3 16,-4 2-1-16,-6 0-1 0,-4 0-7 0,-5 0 6 15,-4 1 1-15,-6 1-11 0,-3-2-11 16,-4 3-34-16,-7-1-40 0,-1 2-43 0,-8 3-53 16,-14 2-125-16,2-1-407 0,5-2-775 0</inkml:trace>
  <inkml:trace contextRef="#ctx0" brushRef="#br0" timeOffset="5977.9054">4368 12789 1383 0,'0'0'-102'0,"0"0"5"0,0 0 33 16,0 0 82-16,0 0 46 0,0 0 2 16,0 0 6-16,0 0 11 0,0 0 18 0,0 0 8 15,0 0-1-15,119-16-6 0,-98 11-17 0,6-1-8 0,1 1-7 16,3-2-9-16,1 1-5 0,4-2-4 15,3 1 0-15,1 0 0 0,3-1 0 16,4-1 0-16,-1 1-1 0,4-2 2 0,7 0 1 0,2-3-4 16,6 0 1-16,5-1-9 0,8-2-5 15,4 1-6-15,3 0-7 0,10-1 0 0,3 1-4 16,7-1-4-16,4 2-5 0,10-2 2 0,4-1-5 16,9-2 1-16,10-1 3 0,6-3-7 0,7 0 2 15,7-3 0-15,6 1-2 0,9-1 4 16,6-4-4-16,3 2-1 0,7-2 0 0,2-1 4 15,8-2-3-15,1-3-1 0,7 0 2 0,2 0-12 16,3 0 8-16,5 0-1 0,2-1-2 0,7 0 7 16,1-1-4-16,4 1 0 0,5 0 3 15,7 2 0-15,2-3 0 0,5 5 1 0,3-2 1 16,7 3-3-16,-2 2 3 0,4 0-1 0,3 3-2 16,1 1 5-16,5 2-2 0,1 0-1 15,4-2 2-15,1 2-2 0,2 0-1 0,6 0 0 16,1 0 3-16,4-1 1 0,4 3-1 0,0-1-1 15,3 0-3-15,-1 1 1 0,1 1-1 0,-1 0-2 16,0 0 1-16,-2 3 1 0,-1 0 2 16,-2 1 1-16,0 2 0 0,-2 1-3 0,-1 4 3 15,0-1-2-15,-3 3 0 0,-5 2 0 0,-4 2-4 16,-4 3 2-16,-3 1-2 0,-2 0-3 0,-1 0 1 16,-3 1-4-16,-2 2 4 0,-2 0 0 0,-2 0 3 15,-5 0 1-15,-2 1-1 0,-1 0 5 0,-4 1-3 16,2 0-2-16,-5-1 3 0,-1 0-7 15,-2 1 4-15,-1 0 2 0,-3-1-2 0,-4 2 0 16,-3-1 2-16,-5 0-2 0,-5 1-1 0,-5 0 5 16,-2 1-6-16,-5-1 0 0,-3 3 1 15,-4-1-5-15,-1 0 5 0,-9-1 1 0,-5 0-5 0,-8 1 4 16,-4-2-1-16,-8-2 0 0,-7-1 4 16,-7 1 0-16,-4-3-4 0,-6 0 0 0,-4-1 1 15,-8 0-4-15,-9 0 5 0,-10 0-2 16,-7 0-2-16,-9-1 2 0,-10-1-9 0,-9-2-10 15,-6 1-18-15,-11 0-30 0,-12 0-43 0,-8 2-70 16,-12 0-133-16,-10 1-439 0,-10 0-815 0</inkml:trace>
  <inkml:trace contextRef="#ctx0" brushRef="#br0" timeOffset="10106.8836">21985 2275 1748 0,'0'0'239'0,"0"0"-485"0,0 0 34 16,0 0 65-16,0 0 118 0,0 0 57 16,-39 125 9-16,27-84-6 0,3 3-10 0,0 2-3 15,-1 0-5-15,6 3 2 0,-1-2 3 0,3 0 1 16,1 0 1-16,1-2 3 0,0-1-2 15,0-4-1-15,0-3 0 0,1-1-14 0,1-7-6 16,1-1-9-16,1-4-9 0,-3-4 4 0,0-5 1 16,2-2 2-16,-1-6 1 0,0-2 18 0,-1-3 49 15,-1-2 65-15,0 0 52 0,0-7-32 0,0-4-52 16,0-6-61-16,0-7-47 0,0-4 18 16,2-7 5-16,2-4 2 0,2-6 0 0,2-2 0 15,0-5 4-15,3-1 2 0,-1-2-1 0,0 0 0 16,1-3-3-16,0 0-4 0,1 1 1 0,-1 0 8 15,2 3 6-15,3 4 0 0,-3 3 4 16,5 3-5-16,0 5 1 0,1 4 3 0,-2 3 7 16,2 7-3-16,2 4-9 0,4 3-6 0,-3 4-15 15,0 5-10-15,5 4 0 0,-3 5-6 0,-1 1-1 16,3 9 3-16,-3 4-3 0,3 3 7 16,-2 5-8-16,-4 6-3 0,2 7 5 0,-3 2-16 15,-8 8-15-15,-4 3-37 0,-7 5-42 0,-2 4-43 16,-12 6-41-16,-3 0-51 0,-9 1-34 0,3 1-28 15,-5-5-9-15,3-3 47 0,-1-7 154 16,3-7 134-16,4-8 0 0,0-7 0 0,2-8 0 16,2-5 0-16,-1-4 0 0,2-4 0 0,-3-5 0 15,2-2 0-15,-1-1 0 0,3-8 0 0,1-6 0 16,-1-3 0-16,6-4 10 0,-1-2 69 0,1-1 47 16,4-4 38-16,0 1 15 0,3-1 3 15,0 0-26-15,3-1-34 0,2 1-22 0,1-1-6 16,4 3-4-16,0-3 3 0,4 4 4 15,1-1-11-15,4 0-3 0,3-1-1 0,0 3-9 16,4 2-11-16,-1 3-15 0,4 4-16 0,-1 3-7 16,1 2 0-16,0 4-5 0,3 3-6 0,1 2-6 15,-1 2-8-15,-1 2 3 0,-1 5 2 0,-2 3 2 16,-2 2-2-16,1 2-2 0,-4 2-3 16,2 4-3-16,-4-2 1 0,-2-1 2 0,-5 3-3 15,-3-3 2-15,0 2-1 0,-3-1-3 0,-5 0 3 16,0 0 6-16,-3-1 1 0,0 1 4 15,-3-2-1-15,1-3-7 0,-1-1 3 0,1-4-1 0,-1-3 2 16,2-3 9-16,1-2 18 0,0 0 18 16,0-2 8-16,5-5-3 0,1-6-26 0,8-4-30 15,1-6-26-15,6-7-24 0,5-2-11 0,-1-3-1 16,4-1 8-16,1 2 15 0,0 2 7 16,-2 4 3-16,-3 5 3 0,3 6 6 0,-5 2 9 15,1 5 9-15,-2 1 8 0,0 5 4 16,0 2 4-16,-2 2-1 0,0 2-4 0,-2 6-2 0,-3 2-4 15,1 4-1-15,-3 3 0 0,-3 4 6 16,-1 2 0-16,0 5 1 0,-5 0 0 0,1 0-7 16,-2-1-6-16,-1 1-8 0,3-2-12 0,-2-2-4 15,6-1-9-15,1-5 0 0,4-2 1 0,5-2-1 16,7-6 5-16,4-3 1 0,5-4-1 16,3-1-5-16,4-8-6 0,0-5-5 0,0-2 5 15,4-5 8-15,-5 0 9 0,-1-3 13 0,-6 0 9 16,-2-4 3-16,-3 1 14 0,-4-2 12 0,-6 1 21 15,-4 1 41-15,-6 3 45 0,-5 3 19 0,-3 4 2 16,-1 2-26-16,-1 4-48 0,-4 2-36 16,-3 2-35-16,-3 3-32 0,-1 2-10 0,-4 1-5 15,3 1 5-15,-4 6 10 0,3 3-1 0,-3 1 3 16,3 2 5-16,-3 0 1 0,6 3 0 16,0-1-1-16,1 0 2 0,2 2-3 0,4-3 4 15,-1-3-4-15,5-1-8 0,0-2 1 0,0-2-3 16,7-2 4-16,1-1 18 0,3-3 19 0,2 0 13 15,1-5 5-15,4-5-5 0,2-1-17 16,-1-4-1-16,0 0 5 0,-5 0 4 0,2 2 11 16,-5 2 4-16,-4 4 12 0,-2 1 8 0,-3 4-8 15,2 2-20-15,-3 0-35 0,0 0-12 0,0 4 3 16,0 4 18-16,1 2 21 0,2 5 1 0,-2 5-1 16,0 2-5-16,-2 1-4 0,2 2 2 15,4 0-4-15,-2-2-1 0,4-2-8 0,3-2-14 16,6-3-14-16,2-5-1 0,3-4 8 0,2-3 10 15,4-4 16-15,2-1-1 0,2-10-5 16,4-5-11-16,0-4-10 0,3-2 5 0,0-4 8 16,-2-6 14-16,0-2 13 0,-2-3 1 0,-1-5 4 15,-2-2 4-15,0-2 4 0,-3-2 0 0,-1-3 0 16,-5-1-3-16,-2-4-2 0,-3 1 6 16,-3 2 4-16,-3 0 20 0,-4 3 18 0,-2 6 5 0,-4 3-1 15,-2 7-12-15,0 6-8 0,0 4-3 0,-2 8 7 16,0 6-6-16,-2 4-20 15,2 3-27-15,1 3-48 0,1 0-56 0,-3 7 2 0,-3 6 16 16,-1 5 34-16,-6 8 49 0,1 6 5 0,-2 8 1 16,-4 6-1-16,-1 6 1 0,-1 7-6 15,0 3-1-15,-1 1 5 0,2 3-1 0,0-3 13 16,7-1-5-16,2-5-2 0,6-3-1 0,3-4-4 16,1-6 6-16,3-2 4 0,5-6-3 15,0-3-6-15,3-3-6 0,2-6-7 0,0-4 1 16,4-3 2-16,-3-5 0 0,5-4 2 0,-2-3 4 15,1-5 7-15,-1 0 8 0,4-9 5 0,1-6-3 16,3-4-7-16,-2-6-9 0,3-3-7 16,-1-3-2-16,-2 2 1 0,-3 1 3 0,-2 1 2 15,-1 2 0-15,-4 3 0 0,-3 2-2 0,1 2 2 16,-1 4 1-16,-3 4 0 0,-2 3 4 0,0 3-2 16,-2 1-5-16,-3 3-6 0,0 0-17 15,1 0-13-15,-1 2 3 0,2 3 5 0,0 2 15 16,0 4 14-16,-1 3-2 0,0 2 1 0,0 0-1 15,0 2-1-15,4-2 3 0,-2-1-1 0,3-1-1 16,1-3-3-16,2-1-2 0,3-1-1 0,2-2 2 16,0-3 4-16,4 0 3 0,0-4 6 15,4 0-1-15,0 0 2 0,0-6 0 0,3-3 2 16,-2 0 2-16,0-5 0 0,0-3 3 0,-2-2 0 16,1-4 0-16,-3-1 0 0,-2-6-8 0,2-2-6 15,-2-4-7-15,-2 0 0 0,2 1 3 16,-4 1 3-16,-3 7 8 0,-2 2 10 0,-2 8 8 15,-2 5 7-15,-2 5 2 0,-1 3-10 0,-1 3-21 16,0 1-25-16,0 0-33 0,0 7 2 0,0 5 16 16,0 7 20-16,0 5 27 0,0 5 0 0,-1 5-6 15,-3 4-2-15,-2 4 1 0,-1 2-3 16,0 4 2-16,-2-1-1 0,-3 0-1 0,-1 2-1 16,-2 1 1-16,-1 2-1 0,-3 2 1 15,1 2 2-15,-5 3-4 0,0 2 0 0,0 2 1 0,-4 2 3 16,2 3 2-16,-4-2 1 0,0-2-1 15,0-4-5-15,5-7 4 0,2-6-2 0,4-3 2 16,-1-4 1-16,5-4-2 0,-2-4 0 16,3-2 1-16,1-6-2 0,3-4 0 0,3-5-2 0,2-5-6 15,1-4-3-15,1-5 0 0,2-1 3 16,0-3-4-16,0-7-10 0,6-10-24 0,3-9-18 16,5-9-4-16,5-11-2 0,6-5-5 0,5-8-25 15,4-4-42-15,6-8-37 0,2-3-21 0,2-3 8 16,6-2 40-16,2 1 58 0,-2 0 60 15,4 2 38-15,0-1 19 0,0 3 1 0,3-2-6 16,-2 1 10-16,0 1 1 0,0 3 35 0,-5 3 32 16,-3 7 21-16,-3 5 21 0,-3 5-12 0,-5 5-23 15,-4 5-15-15,-5 3-15 0,-4 5-11 16,-3 4 0-16,-6 3-4 0,-4 5-7 0,-5 3 0 16,-4 6-8-16,0 3 0 0,-1 7-3 0,0 2-16 15,0 3-28-15,0 0-43 0,-2 4-51 16,-3 7 7-16,-3 4 24 0,-5 11 28 0,-3 7 49 15,-5 9-1-15,-2 10-1 0,-3 7 5 0,1 5-10 16,-2 7 1-16,3 1-1 0,-1 1-2 16,2-3 5-16,4-1-1 0,3-6 1 0,3-4-2 0,3-8 0 15,4-4 1-15,2-5-3 0,2-5-1 0,1-2 2 16,1-2-2-16,1-6-1 0,5-5-4 16,0-6 1-16,5-4-1 0,-1-5 2 0,5-3 10 15,-2-4 5-15,6-4 9 0,2-10-3 0,3-7-15 16,3-8-20-16,5-7-24 0,-1-6-18 15,1-5-18-15,1-3-6 0,-3-3 7 0,-3 1 21 16,-1 2 30-16,-4 6 43 0,-4 5 36 0,-3 8 23 16,-3 7 11-16,-4 9-5 0,-1 4-20 0,-3 5-23 15,-3 3-21-15,0 3-32 0,-1 0-32 16,0 2-12-16,0 5 6 0,0 5 15 0,0 2 22 16,0 7 12-16,-1 5 0 0,-2 3 0 0,-1 4-11 15,-1 0-16-15,3-2-17 0,0-1-21 16,2-5-4-16,0-4-3 0,6-2 7 0,4-4 12 15,2-2 10-15,3-3 16 0,1-5 11 0,3-1 10 16,2-4 10-16,2-1 10 0,1-7 7 0,2-4 1 16,0-4 0-16,0-4-6 0,3-3-10 0,1-3-19 15,1-5-26-15,0-3-26 0,-1-1-4 16,-4 0 15-16,-2 4 22 0,-4 5 30 0,-6 7 34 16,-4 3 19-16,-1 7 11 0,-4 4-8 0,-2 2-33 15,-2 3-37-15,-1 0-22 0,0 4 10 0,0 5 15 16,-4 2 26-16,-1 4 14 0,-2 5-7 0,-1 4-6 15,0 2-6-15,-2 4 0 0,-3-1-6 16,2 1-9-16,0-3-9 0,2-2-10 0,3-4-4 16,3-3 1-16,3-4 3 0,2-2 3 15,5-6 10-15,3 0 15 0,5-4 15 0,0-1 12 16,5-1 2-16,2-2-3 0,7-5-7 0,1-2-4 16,2-4 0-16,4-2-4 0,2-2 0 0,0-5-3 15,3-2-2-15,2-5-6 0,0-3-13 0,-1-5-4 16,1-1-8-16,-1 0 4 0,-3 2 6 15,-1 3 4-15,-4 4 7 0,-2 5 7 0,0 4 8 16,-4 7 7-16,0 4-5 0,-2 5-2 0,-1 4-2 16,-3 0-1-16,-1 9 4 0,-1 2-1 15,-1 6 2-15,-2 3-2 0,-4 5-1 0,-1 2-1 16,-3 5-4-16,-7 0 5 0,-2 2-3 0,-2 2-2 16,-11 1-1-16,-5-3-2 0,-7 1-2 0,-2-4 5 15,-6-1 2-15,1-1 3 0,-3-6 3 0,1-1 2 16,1-6-1-16,-2-3-9 0,0-2-12 0,0-3-19 15,2-4-25-15,0-2-36 0,3-2-50 0,3-2-75 16,-2-9-147-16,3-3-237 0,7 2-173 16,7 4 480-16</inkml:trace>
  <inkml:trace contextRef="#ctx0" brushRef="#br0" timeOffset="10271.0409">26699 1785 1417 0,'0'0'820'0,"0"0"-704"0,0 0-9 0,0 0-31 16,0 0-65-16,0 0-35 0,0 0-8 0,0 0 2 16,0 0-19-16,117-77-44 0,-97 82-73 0,-1 2-112 15,-5 1-112-15,-2 2-151 0,-5-2-100 16,-3-3 338-16</inkml:trace>
  <inkml:trace contextRef="#ctx0" brushRef="#br0" timeOffset="10473.7708">25468 1894 1955 0,'0'0'292'0,"0"0"-211"16,0 0-22-16,0 0-31 0,0 0-32 0,0 0-31 16,0 0 0-16,0 0 14 0,166-99-7 15,-98 84-18-15,3 3-45 0,2 3-63 0,3 1-88 16,0 3-99-16,0 0-106 0,0 3-32 15,-3 1 27-15,-4 1 412 0,-22 0 40 0,-15 0 0 16</inkml:trace>
  <inkml:trace contextRef="#ctx0" brushRef="#br0" timeOffset="10912.8852">22161 3369 2082 0,'0'0'64'15,"0"0"-44"-15,0 0 5 0,0 0-35 0,0 0-22 0,0 0-7 16,0 0 10-16,0 0 47 0,0 0 21 16,128-23 6-16,-56 17-4 0,13-3-8 0,14-3-4 15,10 0-4-15,8-3 1 0,14-2 0 0,8 1 5 16,8-4 8-16,13-2 4 0,9 0 6 0,5-1 1 16,9 0 0-16,6 1 0 0,11 2 4 15,2 1 0-15,8 1-2 0,5 1 0 0,4 2-4 16,5 1-1-16,0-1-2 0,1 0-9 15,-2 1-5-15,-5 0-8 0,-3 1-10 0,-6 2 0 0,-4 0-4 16,-9 2-1-16,-9 0-6 0,-10 2 1 16,-13 0-2-16,-15 3 0 0,-13 0 3 0,-16 2-4 15,-18 2 0-15,-15 0 0 0,-16 0-2 0,-16 0-13 16,-17 1-41-16,-14 3-75 0,-16 0-98 16,-11-2-105-16,-9 2-314 0,0-2-883 0</inkml:trace>
  <inkml:trace contextRef="#ctx0" brushRef="#br0" timeOffset="12206.479">8141 2491 2409 0,'0'0'207'16,"0"0"-196"-16,0 0 13 0,0 0 19 15,-36-125-4-15,35 122-19 0,1 3-43 0,0 0-65 16,0 4-5-16,0 7 17 0,2 9 35 0,4 7 50 15,-2 10 6-15,2 11 2 0,-2 10-5 16,2 9-1-16,-2 10-3 0,2 7 4 0,-3 9 0 0,4 6-1 16,-4 7 4-16,-1 7-4 15,4 4 0-15,-3 4-1 0,3 3-8 0,-2 3 0 16,5 4-4-16,-1 4 3 0,1 3 11 0,2 5 6 0,0 7 13 16,1 9 0-16,4 2-4 0,-2 8 2 15,5 8-8-15,0 6-4 0,0 7 6 0,4 9-9 16,1 6-1-16,5 9 1 0,3 2-5 0,0 4 0 15,3-3 0-15,-2 3 1 0,0 0-4 16,5 5 5-16,5 5-4 0,4 5 2 0,-2 3 3 16,3-2-2-16,-5-3 7 0,-3-6-1 0,1-4 4 15,-2-3 0-15,1-1 0 0,-2-1 3 0,-3 2 2 16,4 0 5-16,0 8 0 0,-1 5-5 16,2 6-2-16,-5 2 3 0,2 0 4 0,-6 1 7 15,-1-1 1-15,-4 0-7 0,9 4-9 0,0 1-7 16,5 7 0-16,0 3-1 0,2 2 2 0,-3-6 2 15,-2-3-1-15,-2-6-3 0,-1-8-1 16,3-4-5-16,-3-5-4 0,2-5 1 0,-3-3 4 16,2-10 0-16,-3 1 2 0,-2-9-3 0,-2-2 0 15,1-2-8-15,-1-4-4 0,0-4-3 16,-4-9-5-16,0-10 11 0,-5-8-1 0,-2-9 1 0,1-8-6 16,-6-21-9-16,2-19-5 0,-4-19 5 15,0-16-5-15,-2 1-19 0,1-1-6 0,1 0-36 16,0-4-28-16,0-6-28 0,0-8-84 0,1-9-158 15,-3-16-351-15,-4-11-842 0</inkml:trace>
  <inkml:trace contextRef="#ctx0" brushRef="#br0" timeOffset="14615.0405">20897 2157 1199 0,'0'0'698'0,"0"0"-618"15,0 0 39-15,0 0 25 0,0 0-17 0,0 0-38 16,0 0-54-16,0 0-32 0,0 0-10 15,0 0-3-15,0 0 2 0,0 0 0 0,-4-32-1 16,2 32 3-16,0 0 8 0,-4 0 2 0,-3 1 3 16,-6 0 4-16,-4 2-5 0,-5-3 3 15,-7 2 3-15,-5-1-1 0,-6 1 8 0,1-2 5 0,-8 0-2 16,1 0 5-16,-6 0-2 0,-3 0-1 16,-6-2 1-16,-5 0 1 0,-4-1-3 0,-7 0-4 15,-6-1-2-15,-1 0-6 0,-5 1 3 0,-4-1 0 16,-2 0-1-16,1 0-2 0,-2 0-2 15,-2-2-2-15,1 2-1 0,-3-1 3 0,1 0 0 16,-4 1-2-16,-1 0-2 0,-1 1-2 0,-2 0 1 16,0 2 2-16,-2 0 1 0,-1-1-3 0,3 2-2 15,-5 0-4-15,5 0 1 0,1 0-2 0,1 0 5 16,3 0-2-16,4 0-2 0,4 0 1 16,2 0-3-16,6 2 3 0,3-2 1 0,10 1-1 15,4 0-1-15,8-1-4 0,6 0-2 0,6 0-2 16,6 0 0-16,6-1-3 0,4-2-10 0,8 1-9 15,5 0-18-15,5-1-24 0,7 1-23 16,1 1-59-16,8 1-140 0,1 0-188 0,1 0-144 16,6 0-74-16,-3 0 406 0</inkml:trace>
  <inkml:trace contextRef="#ctx0" brushRef="#br0" timeOffset="14978.847">18053 1659 2367 0,'0'0'37'0,"0"0"-4"0,0 0 7 0,0 0 2 15,0 0-22-15,0 0-14 0,0 0-14 0,-120-58-7 16,88 67 4-16,-2 4 4 0,-6 3 5 15,-6 4 4-15,-1 5-1 0,-6-1-2 0,-3 3 1 16,-5 3-2-16,-2 0 2 0,-5 3 1 16,0-1 0-16,-5 0-1 0,6 2-1 0,0-1 2 0,3-1 0 15,4-1 5-15,3 0-5 0,9-3-2 0,5-4 0 16,10-1-2-16,5-2 1 0,12-4-4 16,3 0-7-16,8-1-9 0,5 2 3 0,5 0 6 15,13 0 10-15,10 0 17 0,10 0 0 0,9-1 2 16,13 0-2-16,9-2-7 0,10-1-2 0,6-1-10 15,6-1-20-15,8-2-31 0,-2-2-47 16,5 1-84-16,0 1-151 0,-24-3-271 0,-28-2-567 0</inkml:trace>
  <inkml:trace contextRef="#ctx0" brushRef="#br0" timeOffset="17434.1073">1921 5372 1713 0,'0'0'9'0,"0"0"15"0,0 0 13 0,0 0 1 16,0 0-10-16,0 0-19 0,0 0-30 0,0 0-16 16,0 0-8-16,0 0-12 0,0 0-5 15,0 0 7-15,-16-11 20 0,16 16 28 0,4 2 31 16,0 2 3-16,-1 6 1 0,4 3-9 0,1 2-1 15,-2 5 1-15,2 4-2 0,0 2 1 0,1-1-3 16,-4 6-3-16,4-1-2 0,-2 6 1 16,2 1 7-16,-3 6 0 0,3 2 2 0,0 4 0 15,2 1-4-15,-2 4 2 0,0-1 2 0,2 0 0 16,-1 2 0-16,0-2-6 0,2-2-8 16,-2-3-21-16,1-2-24 0,2-5-63 0,-3 0-139 15,0-3-98-15,-2-4-200 0,0-10-127 0,-4-11 660 0</inkml:trace>
  <inkml:trace contextRef="#ctx0" brushRef="#br0" timeOffset="17889.1825">1638 5760 1446 0,'0'0'-4'0,"0"0"4"15,0 0 11-15,0 0 2 0,0 0-6 0,0 0-6 16,13-128-14-16,-1 113-6 0,5-2 2 0,1 2 2 16,3 0 2-16,2-1 6 0,-1 3-3 15,5-1 5-15,1 2 3 0,-1-1 2 0,7 0 11 16,-1 1 2-16,1 1 5 0,4 4 4 0,0 1 0 15,-2 6-2-15,3 0 2 0,0 6 3 0,0 6 4 16,-4 5-5-16,2 2-5 0,-4 3 0 0,1 3 6 16,-2 5 9-16,-3 1 5 0,-2 1-2 0,-3 3-10 15,-1 4-4-15,-4 2 4 0,-4 1 2 16,-4 1 4-16,-2 2 0 0,-2 1-3 0,-6-2-4 16,-1-1-6-16,-4-1-1 0,-3-2-4 0,-2-2 4 15,-3 0-4-15,-4 0 2 0,-2-1 2 0,-2-2-1 16,-3 0 5-16,-4-3 0 0,0-1 0 15,-2-1-1-15,-2-1-9 0,-1-4-8 16,-2 0-10-16,1-4-15 0,2-1-19 0,0-1-22 0,1-3-24 16,5-1-26-16,-1 0-34 0,5 0-56 15,1-2-77-15,2-1-95 0,4-1-93 0,4-3 19 16,1-2 447-16</inkml:trace>
  <inkml:trace contextRef="#ctx0" brushRef="#br0" timeOffset="18404.3772">2604 5835 1773 0,'0'0'-38'16,"0"0"-46"-16,0 0-47 0,0 0-23 0,0 0 22 16,0 0 37-16,0 0 47 0,0 0 31 0,0 0 2 15,0 0 9-15,0 0 4 0,0 0 1 16,0 0 1-16,0 0-1 0,83 68 4 0,-65-64-1 16,-3-3 1-16,3-1 10 0,2 0-3 0,0-5 4 15,0-4 7-15,1-3-1 0,-1-2 5 0,1-4 2 16,-3-1 2-16,1-2 1 0,-4-1 7 15,2 0 3-15,-4-1 2 0,2 1 4 0,-2 3 1 16,-2 2 6-16,-3 2 5 0,-3 2 10 0,-1 3 10 16,-2 3 13-16,-2 1 5 0,0 1-2 15,0 2-13-15,-5 0-23 0,0 1-28 0,-4 1-25 16,-2 1-26-16,-2 0-14 0,-2 3 1 0,0 3 11 16,-1 4 17-16,-4 1 18 0,2 3 8 0,-1 2-3 15,0 4 2-15,-3 1-5 0,2 5-3 0,1 0 4 16,0 4-2-16,2 2-1 0,2 1-1 15,2-1-7-15,3 4 0 0,3-1-5 0,2 0-1 16,4 0 2-16,1-3-4 0,1 4 0 0,7-4-1 16,1-1-9-16,2-3-15 0,4-2-17 0,2-6-16 15,6-3-34-15,3-6-38 0,3-6-72 16,4-5-121-16,4-1-169 0,-9-6-148 0,-7 0 511 0</inkml:trace>
  <inkml:trace contextRef="#ctx0" brushRef="#br0" timeOffset="18783.8907">3523 5447 1453 0,'0'0'143'0,"0"0"-1"16,0 0-24-16,0 0-53 0,0 0-38 16,0 0-13-16,0 0 1 0,0 0 5 0,0 0 4 15,-125 111-11-15,115-89-4 0,2 0-7 0,2-1-9 16,-1-1 3-16,4 1-1 0,-1-1-1 0,2-4 2 15,2 2-2-15,0-2 1 0,0-2 0 16,3-1 3-16,2-2-2 0,3-2 2 0,0 1 3 16,1-2 0-16,5-2 10 0,-1 2 2 0,4-4 2 15,-1 1 2-15,3 0-5 0,2-2-2 16,-2 1 0-16,1 0-1 0,-1 0-5 0,0 1-1 16,-3 1-5-16,0 1-5 0,-3 0 0 0,-2-1-8 15,-3 3-3-15,-4 3 6 0,-2 1 8 0,-2 2 17 16,-6 4 15-16,-5 2 5 0,-7 2-2 15,-4 2-4-15,-3 1-7 0,-2-3-1 0,-2-1 3 0,1-5 1 16,3-2-1-16,-1-3-2 0,3-1-6 16,5-3-7-16,-1-2-11 0,6-2-26 0,0-1-31 15,5-2-34-15,1-1-40 0,4 0-58 0,1-1-117 16,2-4-194-16,0-2-75 0,0 0 175 16,2 3 404-16</inkml:trace>
  <inkml:trace contextRef="#ctx0" brushRef="#br0" timeOffset="19979.9291">3989 5442 881 0,'0'0'295'0,"0"0"-45"0,0 0-4 15,0 0-57-15,0 0-58 0,0 0-40 0,0 0-28 16,0 0-29-16,0 0-31 0,0 0-29 0,0 0-14 15,0 0 4-15,0 0 15 0,0 0 17 16,-51 54 10-16,39-34 5 0,1 2 4 0,1 1 4 16,-1 4 5-16,2 0 2 0,1 0-3 0,0 2 0 15,2 0-4-15,1 3-6 0,4-1-3 16,-2-2-5-16,3 0-4 0,0-4 0 0,3-1-2 16,2-2 2-16,3-1-1 0,1-4-3 0,1-1-2 15,4-2-3-15,-1-3 1 0,2-3 0 0,2-2 0 16,4-3 1-16,0-3-2 0,3 0 1 0,0-5-1 15,1-6 1-15,1-1 2 0,-1-5 4 16,-2-2 2-16,-2-2 2 0,-1 0 1 0,-5-1 2 16,-2 0 8-16,-4-1-1 0,-2-1-1 0,-4-1-6 15,-3-3-9-15,0 0-1 0,-3-1-3 0,-4 1-1 16,-2 0-1-16,-3 3 10 0,2 4 10 0,0 2 16 16,0 6 9-16,3 2-4 0,2 2-9 15,1 2-10-15,1 2-8 0,2 0-8 0,1-2-14 16,0 0-15-16,4-1-10 0,4-3 0 0,2 0 5 15,4-1 7-15,1 2 4 0,3 0-1 16,1 2 2-16,2 2 4 0,0 1 0 0,-2 0 5 16,2 1 4-16,0 1 2 0,-4 0 0 0,1 2 1 15,-3 1 3-15,-2 0 6 0,-3 1 10 0,-1 4 9 16,0 1 5-16,-4 0 5 0,-2 2 2 16,-1 1 0-16,-2 1 2 0,1 3-4 0,-1 2-7 15,1 1-7-15,2 0-8 0,-1 1-3 0,1 1-1 16,0-2-1-16,5 1 0 0,-3-1-1 15,1-4-5-15,2-2 1 0,3-2-1 0,-2-3 0 0,1-1 2 16,1-2-1-16,-1 0 3 0,1-2 2 16,2 0 4-16,1-2 2 0,0-4 2 0,0-4 3 15,1 0 0-15,-2-4 3 0,3-2 0 0,-1-3-2 16,3-1 1-16,-5-2-2 0,2-1 2 16,-3-2 2-16,-1-2-1 0,0 1 3 0,-2 0 1 15,-4 5 0-15,-1 2 2 0,-3 5 7 0,1 6 5 16,-2 5 1-16,0 1-5 0,0 2-15 0,0 0-25 15,0 2-19-15,0 5-5 0,0 3 5 0,0 5 14 16,0 5 13-16,3 5 2 0,3 3-2 16,-1 2 2-16,1 3-2 0,3-3 2 0,4-2-5 15,1-6-5-15,2-1-4 0,1-6-6 0,4-3-1 16,-1-5 3-16,0-2 2 0,3-2 5 16,1-3 3-16,1-3 4 0,0-5 1 0,1-3 5 15,0-5 3-15,-1-3 1 0,0-5 2 0,-4 1-2 16,3-6 0-16,-3-4 2 0,-2-1 0 0,2-4 1 15,-1-1-4-15,-5 2-3 0,1-2-2 16,-6 3 2-16,-3 1 3 0,-4 5 9 0,-1 6 13 16,-2 5 10-16,0 5 8 0,0 5 3 0,0 5-12 15,0 1-18-15,0 3-25 0,0 0-30 0,0 4-4 16,0 4 6-16,4 4 12 0,1 7 20 16,0 4 4-16,1 5-1 0,2 6 1 0,-1 4 0 0,-1 7 1 15,2 1 3-15,0 4-1 0,-2 4 0 16,1 2 0-16,-1 1-2 0,-1 0-4 0,0-1 2 15,-1-2-2-15,2-6 2 0,-1-6 1 0,1-9 0 16,-1-8 1-16,2-5-2 0,-5-8 1 0,3-2 0 16,-2-4 2-16,-2-4 6 0,0-1 14 15,-1-1 24-15,0 0 23 0,0-6-1 0,0-5-18 16,-1-7-32-16,-8-5-29 0,1-7-12 0,-2-6 0 16,-1-6 3-16,-1-4 0 0,2-4 0 15,-3-4-1-15,0-1 4 0,3-3 4 0,-1-2 4 16,5 5 7-16,2 5 2 0,2 5 4 0,2 6 2 15,7 4-4-15,3 6-5 0,3 3-7 0,5 5-2 16,3 5-1-16,2 5-3 0,5 3-3 16,2 2-3-16,1 6 0 0,0 0-3 0,-1 7-1 15,-1 3 0-15,-6 6-5 0,-2 0-1 0,-3 3 2 16,-7 3-1-16,-3 1 8 0,-7 2 12 0,-1 0 10 16,-5 2 10-16,-7 0 5 0,-2 3-1 15,-5 1-3-15,-1 3-1 0,-2-2-3 0,3 1-1 16,-3-6 1-16,1-3-3 0,4-6 0 0,3-3-5 15,4-5-11-15,2-3-37 0,4-5-64 0,0-2-73 16,4 0-139-16,0-6-185 0,3-1-127 0,-1 1 51 0</inkml:trace>
  <inkml:trace contextRef="#ctx0" brushRef="#br0" timeOffset="20227.745">5661 4542 1678 0,'0'0'273'0,"0"0"-71"0,0 0-71 16,0 0-88-16,0 0-57 0,0 0-25 16,0 0 0-16,0 0 11 0,0 0 11 0,0 0 10 15,0 0 1-15,0 0 1 0,96 116 0 0,-84-75 1 16,1 5 3-16,-3 0 5 0,-4 2 2 0,2 1 0 16,-6 2 3-16,-1 1 0 0,-1 0-1 0,0 0 1 15,0 0-1-15,0-3-1 0,0-4 2 0,1-4-3 16,5-2-1-16,-1-2 2 0,3-3-2 15,3 0-1-15,0-2-10 0,1-2-25 0,2-3-52 16,-2-2-109-16,-1-5-247 0,-2-3-296 0,-3-8-43 0</inkml:trace>
  <inkml:trace contextRef="#ctx0" brushRef="#br0" timeOffset="20456.4493">5634 5094 2514 0,'0'0'193'0,"0"0"-161"0,0 0-20 16,0 0-17-16,0 0-21 0,0 0-2 0,0 0 2 16,0 0-2-16,0 0-16 0,0 0-21 0,146-115-42 15,-109 106-63-15,-3-2-89 0,3-1-104 16,-4 0-142-16,3 1-84 0,-12 1 53 0,-5 4 536 0</inkml:trace>
  <inkml:trace contextRef="#ctx0" brushRef="#br0" timeOffset="20632.4566">6233 4920 0 0,'0'0'172'0,"0"0"126"0,0 0-71 15,0 0-41-15,0 0-29 0,0 0-10 0,0 0-2 16,0 0-8-16,0 0-20 0,-16 127-22 15,18-100-19-15,3 2-25 0,-2 3-13 0,2 0-9 16,-2 3-16-16,2-1-6 0,-2 0-18 0,-1-1-47 16,-1-4-95-16,0-1-131 0,0-6-162 15,1-6-122-15,-2-8 193 0</inkml:trace>
  <inkml:trace contextRef="#ctx0" brushRef="#br0" timeOffset="20793.1823">6154 4611 1099 0,'0'0'139'0,"0"0"-156"16,0 0-95-16,0 0-25 0,0 0-77 16,0 0-137-16,0 0-56 0,0 0 407 0</inkml:trace>
  <inkml:trace contextRef="#ctx0" brushRef="#br0" timeOffset="21344.5104">6476 4831 953 0,'0'0'327'0,"0"0"-304"16,0 0 88-16,0 0 12 0,0 0-57 0,0 0-36 15,0 0-17-15,0 0-15 0,125 115-9 16,-105-95-14-16,-1 0-23 0,-1-1-35 0,-3 0-43 15,1-4-10-15,-3-4 10 0,-3-1 38 0,-1-4 53 16,0-2 45-16,-5-4 43 0,3 0 44 0,-3 0 42 16,3-8 10-16,4-1-16 0,-1-7-33 15,3 0-39-15,5-7-24 0,-1-4-13 0,3-3-12 0,2-3-25 16,0-4-23-16,-1-2-16 0,3 0 1 0,0 2 24 16,-4 4 24-16,-3 2 26 0,-1 6 13 15,-3 6 1-15,0 2 6 0,0 3-8 0,-3 3-5 16,0 3-5-16,0 3-14 0,-2 2-12 15,-2 3-14-15,2 0-6 0,3 1-5 0,-2 6 0 16,1 2 10-16,1 4 4 0,-2 2 2 0,0 2 0 16,2-1-4-16,-2 1 2 0,1-2 5 0,3-2 7 15,-3-2 5-15,3-4 3 0,1-3 6 16,-1-2 8-16,0-2 15 0,3 0 2 0,-1-1 8 16,2-6 4-16,1-5-5 0,-4-2-4 0,5-3-7 15,-1-3-12-15,-4-1-14 0,3 0-12 0,-5-3-23 16,-3 0-15-16,-5 0-8 0,0 1 0 0,-4 1 18 15,-8 4 20-15,-3 2 27 0,-7 4 38 16,0 6 38-16,-2 3 23 0,-2 3 8 0,1 0-19 16,-2 9-34-16,-3 7-27 0,3 5-20 0,1 5-13 15,1 8-6-15,0 3-5 0,5 3-6 0,3 2 2 16,4 1-1-16,3 0-3 0,4-4-3 16,2-4-9-16,6-4-11 0,4-4-2 0,3-5 2 15,2-4 7-15,7-3 6 0,-1-4 5 0,2-2-3 16,1-5-1-16,4-2-2 0,2-2-15 15,0-2-46-15,1-8-83 0,-1-4-144 0,-6 3-300 16,-7 3-415-16</inkml:trace>
  <inkml:trace contextRef="#ctx0" brushRef="#br0" timeOffset="21655.713">5027 4813 2490 0,'0'0'39'16,"0"0"4"-16,0 0 4 0,0 0-1 0,0 0-15 0,0 0-13 15,-118-101-14-15,115 92-18 0,3 1-23 16,0 2-32-16,3 2-15 0,5-1-6 0,2 2 10 16,3 0 15-16,2 3-5 0,0 0-13 0,1 7-20 15,-1 4-29-15,-1 4-48 0,-3 3-102 0,1 4-134 16,-4-5-110-16,-2-6 39 0</inkml:trace>
  <inkml:trace contextRef="#ctx0" brushRef="#br0" timeOffset="22295.4603">2513 6846 2040 0,'0'0'96'0,"0"0"2"0,0 0-2 15,0 0-29-15,0 0-86 0,0 0-51 0,0 0-8 16,0 0 20-16,0 0 49 0,0 0 32 16,0 0 4-16,0 0 0 0,143-42-1 0,-99 31-4 15,3-1 1-15,4-4 6 0,4 2 0 0,4-4 7 16,5-2 6-16,3-2 1 0,6-2 2 15,6-3-3-15,4-2-2 0,5-2-4 0,5-1-4 16,4-2-11-16,4-1 2 0,7-2-2 0,5-1 1 0,6 0 10 16,5-1-7-16,1 0-1 0,6 1-4 15,5-1-4-15,0 0-2 0,7 2-2 0,-2 0-2 16,2 3 2-16,2 0-3 0,-1 2 0 0,3 0 1 16,-4 0-3-16,-2 1 0 0,-4 4-4 15,0-1-2-15,-5 3 1 0,-2-1-2 0,-3 1 4 16,-6 2 0-16,-5 0-6 0,-6 4 2 0,-4 0 0 15,-9-1 0-15,-5 4 4 0,-6 0-3 0,-6 3 3 16,-8 0-3-16,-8 3 0 0,-5 1 1 0,-8 0-4 16,-10 4-3-16,-8 1-4 0,-5 1-1 15,-9 1-13-15,-8 1-17 0,-8 1-20 0,-3 0-26 16,-1 0-15-16,-12 3-44 0,-8 2-66 16,-9 4-61-16,-8 4-82 0,-12 2-78 0,-4 5-95 15,7-5-63-15,15-3 453 0</inkml:trace>
  <inkml:trace contextRef="#ctx0" brushRef="#br0" timeOffset="22641.0352">3945 6839 2701 0,'0'0'52'0,"0"0"-13"0,0 0-17 16,0 0-26-16,0 0-22 0,0 0-3 16,0 0 10-16,0 0 18 0,0 0 8 0,165-93 1 15,-98 71-1-15,6 0 4 0,8-2-3 0,5-1 1 16,10-1 4-16,1-1-2 0,6-2 2 16,1-2 1-16,3 0 0 0,-3-3 1 0,5 0 2 0,-2-1-4 15,1 0-1-15,1-1 1 0,0-1 0 16,-3 0 4-16,-2-1 6 0,-3 1 1 0,-2 3 3 15,-2 0-1-15,-3 4-4 0,-5 2-2 0,-3 1-2 16,-3 1-5-16,-4 3-3 0,-6 1-2 16,-3 2-6-16,-6 3-1 0,-4 2-6 0,-4 4-15 15,-11 4-25-15,-3 3-54 0,-7 4-107 0,-11 1-261 16,-8 4-526-16,-10 1-316 0</inkml:trace>
  <inkml:trace contextRef="#ctx0" brushRef="#br0" timeOffset="26041.9442">8064 5328 0 0,'0'0'0'0,"0"0"0"0,0 0 127 16,0 0 31-16,0 0-76 0,0 0-46 0,0 0-26 0,0 0-12 16,0 0 16-16,0 0 20 0,0 0 20 15,0 0 7-15,-2-8-13 0,4 8-10 0,-1-2 32 16,4 1 22-16,-1-1 25 0,2-1 16 0,0 0-33 16,2 0-17-16,0 0-8 0,1 0-7 15,2 1-2-15,-1-1 2 0,1 0-6 0,2 0-3 16,2-1-5-16,1 1-6 0,2-1-9 0,3 1-7 15,1-2 0-15,5 2-1 0,-3-1-1 0,5 0-2 16,3-2-6-16,4 2-7 0,-2-1-4 16,4-1-2-16,1 2-1 0,1-2 1 0,1-1 1 15,0 0 0-15,2 0-1 0,0 0 1 0,3-1 0 16,-1 0 0-16,2 0 1 0,-1 0-1 16,3 0-2-16,-2-2 1 0,-1 3-3 0,1 0-2 15,-2-1-1-15,2 1-1 0,-4 0 0 0,2 0 3 16,-3 0 1-16,-2 0 1 0,-4 0-2 0,2 2-1 15,-5-1-2-15,2 1-1 0,-3-1 2 0,-2 2-2 16,-1 0 3-16,-4 1-2 0,2 0-2 16,-3 1-2-16,-4 0-7 0,1 1-2 15,-3-2-7-15,-3 2-22 0,-2 1-55 0,-2 0-88 0,-6 0-96 16,1 0-111-16,-4 0-72 0,-2 0 9 16,0 0 220-16,0 0 233 0,-2 0 0 0</inkml:trace>
  <inkml:trace contextRef="#ctx0" brushRef="#br0" timeOffset="26359.1416">9425 4910 0 0,'0'0'0'16,"0"0"0"-16,0 0 23 0,0 0 263 15,0 0 30-15,0 0-8 0,0 0-11 0,-120-39-16 16,116 36-64-16,0 1-50 0,1 0-63 0,3 2-56 15,0 0-66-15,0 0-73 0,5 0-11 16,-1 0 11-16,5 0 35 0,3 4 58 0,1 2 9 16,4-1 7-16,4 2-1 0,5 1 1 0,-1 1-4 15,6 2-2-15,0-1-2 0,4 1-5 0,-3 2-2 16,0 1-3-16,-1 1-1 0,-1 1 0 0,0 2 1 16,-3 0 1-16,-2 0 0 0,-3 1 1 0,-4-1 1 15,-1 1 0-15,-7 1 3 0,-3 1 4 16,-3 1 5-16,-4 1 7 0,0 1 6 15,-10 4 5-15,-6 2-3 0,-6 4-1 0,-8 4-12 0,-7 4-26 16,-6 5-84-16,-3 7-184 0,7-14-358 16,11-13-348-16</inkml:trace>
  <inkml:trace contextRef="#ctx0" brushRef="#br0" timeOffset="28384.4795">10624 4590 0 0,'0'0'0'0,"0"0"0"0,0 0 0 15,0 0 0-15,0 0 0 0,0 0 0 0,0 0 0 16,0 0 0-16,0 0 0 0,0 0 0 15,0 0 0-15,0 0 0 0,-1-32 95 0,1 31 15 16,1 1 14-16,-1-1 12 0,0 1 11 0,0 0 7 16,0 0 0-16,0 0-7 0,0 0-14 0,0 0-18 15,0 0-23-15,0 0-22 0,0 0-21 16,0 0-22-16,0 0-13 0,0 0-11 0,0 0-7 0,0 0 4 16,0 0 3-16,0 0 8 0,0 1 9 15,0-1 6-15,0 0 5 0,0 0 1 16,0 0-3-16,0 0-4 0,0 0-1 0,0 0 0 15,0 0 6-15,0 0 6 0,0 0 5 0,0 1 3 16,0-1 0-16,0 1-3 0,0-1-8 0,0 0-8 16,0 1-9-16,0-1-8 0,0 0-7 0,0 0-3 15,0 0-1-15,0 0-3 0,0 1 2 16,0 2 3-16,0-1 4 0,0 1 5 0,0 2 0 0,3 0-1 16,-2-2-2-16,1 4-1 0,-1-1 0 15,0 1-2-15,0 1 3 0,0 0 0 0,-1 1 1 16,2 1 0-16,-2 2-1 0,1 0 2 0,-1 1-1 15,0 1 0-15,0 0 0 0,0 1-2 16,1 0-1-16,2 0 0 0,-2-1 0 0,1 3 0 16,-1-2-1-16,2 1 0 0,0 1 0 0,-1-1 0 15,0 3 1-15,-2-1 4 0,3 2-2 16,0-1-1-16,-2 0-1 0,0 3 0 0,-1-3 1 0,1 1 2 16,-1 0 0-16,0-2 1 0,0 0-1 15,0-2 3-15,-1-1 2 0,0-2 0 0,-1-3-2 16,0-2-2-16,1-1-1 0,-1-2-4 0,2-1 6 15,0 0 0-15,-1-2 2 0,1-1 9 0,0-1-1 16,0 2 3-16,0-2 5 0,0 0-2 0,0 0 4 16,0 0 2-16,0 0-2 0,0 0-3 15,0 0 3-15,0-2 2 0,0 1 1 0,0-1 3 16,1-2-15-16,-1 0-15 0,0-4-13 16,0-4-13-16,0-3 3 0,0-4 6 0,2-5 5 15,-1-1 0-15,1-5 6 0,0-2 2 0,-1-1 0 16,0-3 5-16,-1-1-5 0,1 0 1 0,-1-1 1 15,0 1-2-15,0-1 3 0,2 5-1 16,-2 3 1-16,1 5-2 0,3 4 0 0,-2 5-3 16,-1 3-3-16,3 4-2 0,0 2-13 0,0 3-9 15,2 0-6-15,0 4-7 0,3 0 6 0,1 0 4 16,3 7 7-16,0 4 10 0,1 3 6 16,3 6 7-16,-2 3 2 0,2 6 4 0,-3 3-5 15,1 3 0-15,-2 1 0 0,-2 0-6 0,-1 2 6 16,-2-1-2-16,0 0-1 0,0-2 1 15,-2 0-6-15,0-1-1 0,-1-3-2 0,0-3 0 0,0-4-2 16,0-2-7-16,-2-2-10 0,1-4-27 16,-1-4-29-16,-1-1-59 0,-2-2-78 0,0-4-85 15,0-1-84-15,-3-3-81 0,-3 1-53 0,4-2 482 0</inkml:trace>
  <inkml:trace contextRef="#ctx0" brushRef="#br0" timeOffset="28913.1292">10550 5028 0 0,'0'0'0'0,"0"0"0"0,0 0 311 16,0 0 9-16,0 0-58 0,0 0-70 0,0 0-71 15,0 0-58-15,0 0-56 0,0 0-40 0,0 0-10 16,0 0 8-16,0 0 17 0,0 0 7 0,27-112 7 16,-5 104 8-16,1 0 0 0,0 0 8 15,6-2-2-15,-2 2-2 0,3 0-2 0,-2 1-5 16,1 0 3-16,0-2 2 0,1 2 9 0,0 0 4 15,-1-2-1-15,0-1 6 0,-1 2-10 16,-1-3 12-16,0 1 1 0,-4 1 4 0,0 0 7 16,-2-1-7-16,0 3-1 0,-3-2-1 0,-1 3 0 15,-3-1-3-15,-1 1-3 0,-3 0 0 0,-2 1-1 16,-1 1 12-16,-3 0 11 0,0 2 9 16,-3 1 11-16,-1 1 3 0,0 0-2 0,0 0-11 0,0 0-22 15,-1 2-35-15,0 0-36 0,-1 2-12 16,-1 2 1-16,1 4 19 0,-1 2 25 0,-1 4 6 15,3 2 4-15,-1 1-3 0,2 1-3 0,0-1 1 16,2 0-2-16,3 1 2 0,0-1 0 0,4 1-2 16,-1-5-4-16,2 0-1 0,1-1-2 15,0-3 0-15,-1-1 2 0,3-2-3 0,-3-3 3 16,0 0 4-16,0-3 8 0,0-1 13 0,-3-1 13 16,2-1 14-16,-3-5 12 0,1-2 5 15,0-5-3-15,-1-4-10 0,3-1-9 0,1-5-12 16,-3-1-3-16,2-2-3 0,-3-2-2 15,1-1-1-15,-3-2-6 0,3-1-6 0,-3-2-8 0,0 0-5 16,0 4-3-16,-2 1-2 0,1 5 4 0,-1 4-1 16,-2 4-1-16,2 6-8 0,-2 2-22 15,0 2-28-15,0 3-35 0,0 2-63 0,0 0-57 16,1 1-39-16,3 0-27 0,-1 1-4 0,4 3-9 16,-1 4-14-16,0-3 132 0,-2-1 183 0</inkml:trace>
  <inkml:trace contextRef="#ctx0" brushRef="#br0" timeOffset="29371.6865">11798 4514 0 0,'0'0'95'0,"0"0"381"0,0 0-34 0,0 0-80 16,0 0-119-16,0 0-79 0,0 0-55 0,0 0-36 16,0 0-27-16,0 0-33 0,0 0-37 15,0 0-23-15,0 0-1 0,-60 13 13 0,45 9 20 16,0 3 13-16,1 3 1 0,2 0-3 0,2-2-2 15,2 0-2-15,6-3-2 0,-1-1-4 0,3-4-4 16,0-3-2-16,3-2-1 0,2-4-3 16,1 0-4-16,3-3-7 0,-1-4-6 0,1-2-5 15,1 0-11-15,2-2-13 0,0-7-20 0,0-2-18 16,2-5-13-16,-3-2-13 0,1-2 9 0,-3-3 22 16,-2 3 36-16,-1 1 47 0,-5 5 49 0,0 3 80 15,-1 6 59-15,0 4 5 0,0 1-75 16,-1 2-87-16,0 9-54 0,-2 6 17 0,1 8 80 15,-3 8 46-15,2 6 10 0,-2 6-19 0,1 7-24 16,0 4-22-16,-1 7-15 0,2 3-4 16,-1 3-1-16,1 4-4 0,-4-1-7 0,1 2-12 15,-2-2-10-15,-3-4-9 0,3-7 0 0,-3-9 3 16,1-9 0-16,0-9 8 0,-3-6 22 0,1-8 20 16,-4-5 30-16,1-3 26 0,-4-5 8 15,0-4 2-15,-2-3-15 0,0 0-24 0,0-6-26 16,-2-5-27-16,1-5-24 0,3-4-22 0,3-4-23 15,1-3-30-15,3-5-34 0,5-3-27 0,4-4-38 16,3 0-35-16,2-4-29 0,7 4-63 0,7 0-50 16,0 2-36-16,-1 9 298 0,-5 11 103 0</inkml:trace>
  <inkml:trace contextRef="#ctx0" brushRef="#br0" timeOffset="31924.9458">12582 4444 0 0,'0'0'0'15,"0"0"0"-15,0 0 116 0,0 0 167 0,0 0-18 16,0 0-2-16,0 0-30 0,0 0-35 16,0 0-48-16,0 0-79 0,0 0-74 0,0 0-71 15,0 0-10-15,0 0 41 0,13-19 53 0,-11 32 64 16,2 4 19-16,0 4-10 0,-3 5-16 0,1 3-14 15,-2 4-10-15,0 1-15 0,0 2-10 16,0 2-4-16,-1 1-7 0,-1-1 3 0,-2-1 0 16,0-2-2-16,2-3-2 0,-1-5-1 0,0-2-2 15,2-6 0-15,0-2 1 0,1-3-4 16,0-2 0-16,-1-3-4 0,1-3-5 0,-1 0-4 16,1-3-19-16,0-1-32 0,-2-2-30 0,2 0-14 15,-1 0-34-15,-4-1-52 0,1-4-74 0,-2-2-79 16,-2-3-13-16,0-1 81 0,-2-5 279 0,1-1 0 15,-1-2 0-15,-1-1 0 0,0-3 0 0,-2 1 0 16,2-3 0-16,1-1 0 0,-1-2 0 16,2-3 0-16,2-2 0 0,-1 0 0 0,2-1 64 15,4 0 103-15,2 0-10 0,0 0-13 0,2 1 52 16,7 2-7-16,1 1-33 0,5 3-41 0,1 3-83 16,3 2-44-16,-1 5 6 0,5 1 2 15,0 2-1-15,2 3 3 0,0 0 0 0,3 4 0 16,-1 4-1-16,-1 3-5 0,2 0-1 0,-4 2-1 15,-2 6 0-15,-3 1 4 0,-1 1 2 16,-4 0 2-16,-4 2-1 0,-2-1 0 0,-3 0 4 16,-3 2 10-16,-2 2 13 0,-3 2 6 0,-4-1 6 15,-4 4 2-15,-4 1 0 0,0 1 4 16,-3 0-7-16,-2-1-3 0,-1 2-7 0,2-4-2 16,-2-1-1-16,0 0-2 0,2-1 1 0,0-1 0 15,3 1-7-15,-1-2-4 0,3 0-5 0,0-2-10 16,6-2-6-16,0 0-8 0,0-3-7 15,4-2-5-15,0-1-9 0,3-1-10 0,1-2-15 0,0-1-24 16,0-1-26-16,0 0 24 0,4 0 30 16,1-1 42-16,6-2 45 0,-1-4-2 0,4-2-4 15,3-2-8-15,3-3-4 0,0 1-5 0,1-4-3 16,2 1-2-16,1-2-1 0,-1 1-1 16,-1-1 0-16,-1 1 2 0,-1 3 0 0,-1 1 2 0,0 2 3 15,-5 2 0-15,-1 2 5 0,0 1 3 16,-3 3 4-16,-3 1 2 0,0 2-3 0,-2 0-2 15,-1 0-7-15,0 2 0 0,0 6 8 0,-3 1 6 16,1 4 11-16,-1 1 2 0,-1 3-3 16,0 1-3-16,0 2-11 0,0 0-7 0,0 0-3 15,-1 0-4-15,1-2 0 0,0-2 1 0,0-2-3 16,0-3 0-16,0-1 0 0,1-4 0 16,2-1 4-16,1 0 4 0,-3-4 2 0,1 2 4 15,2-3 5-15,0 0 4 0,0 0 8 0,1 0 10 16,0-3 2-16,3-4-9 0,2-3-13 0,1-2-19 15,2-3-11-15,-2-2-1 0,1-1 1 0,-3-3 3 16,0 1 2-16,0 0 3 0,-1-2 4 16,0 2 5-16,-2 2 4 0,0 4 7 0,0 2 5 15,-2 3 5-15,1 2-4 0,-2 4-15 0,-2 1-26 16,0 2-25-16,2 0-12 0,-2 1 0 0,2 4 16 16,-2 4 19-16,2 2 11 0,0 3 7 0,0 1 4 15,0-1 2-15,-1 4-1 0,1-1 0 16,1-1-5-16,-2-1-2 0,4-3-2 0,0-1-1 15,1-1 4-15,2-3-1 0,0-1 3 0,0 0 3 16,2-3 5-16,0-1 9 0,0-2 7 0,1 0 6 16,1-4 3-16,2-4-1 0,-3-2-3 15,3-2-7-15,-1-2-3 0,-1-2-6 0,1 2 0 16,-1-3-2-16,-2 1-2 0,-1-1-5 0,-2-3-8 16,-2 0-5-16,1-2-4 0,-3 1 8 15,0 2 8-15,-3 2 14 0,0 5 9 0,-1 1 4 16,0 3-2-16,0 1-6 0,0 2-4 0,0 2 2 15,0 0-2-15,0 1-8 0,0 1-17 0,0 1-37 16,0 0-51-16,1 0 2 0,5 0 11 0,0 0 30 16,4 0 45-16,3 1-2 0,2 4-5 15,2 2-4-15,-1 0 3 0,1 1 6 0,-1 2 5 16,-2 0 0-16,-1 1 1 0,0 2-1 0,-2 2-3 16,-5 0 2-16,0 1 0 0,-4 0 3 0,-2 1 5 15,-4 2 8-15,-3 0 4 0,-4 2 5 0,-2 1 1 16,-3 0-1-16,2-1-2 0,-2-1-5 15,4-4 1-15,0-2 2 0,3-4 5 16,2-3 5-16,1-3-1 0,3-3 2 0,2-1-7 16,1 0-18-16,0 0-23 0,0 0-38 0,4-5-73 15,2 0-55-15,4-6-52 0,3 0-24 0,4-2 22 16,1-2 26-16,0 2 35 0,-1 0 117 0,2 0 63 16,0 2 0-16,2-1 0 0,0 1 0 0,0-1 0 15,0 2 0-15,-1-2 0 0,-2 1 0 16,-1 0 0-16,-3 0 0 0,1-1 0 0,-1 2 0 15,-2-2 0-15,-1 2 0 0,-1 0 0 0,2 0 0 16,0 1 0-16,-1 1 0 0,1 0 0 16,-2 1 0-16,-2 2 0 0,0-1 0 0,0 1 0 0,-4 1 0 15,0 0 0-15,-3 1 0 0,1 0 0 16,-2 1 0-16,0 0 0 0,0-2 0 0,0 0 0 16,-1 1 0-16,0 0 0 0,0-1 0 0,-2 1 0 15,0 0 0-15,1 0 0 0,1 1 0 16,-1 0 0-16,0 2 0 0,1-1 0 0,-1 1 0 15,1-2 0-15,0 2 3 0,1-1 51 0,0 0 1 16,-1 0 12-16,1 1 13 0,-1-1 17 0,1 1 19 16,-1-2 7-16,1 2-2 0,-3 0-19 15,3-1-15-15,0 0-1 0,0 1-5 0,0-1 0 16,0 1-16-16,0 0-32 0,0 0-45 0,0 0-50 16,0 0-48-16,0 0-37 0,0 0-1 15,0 0 23-15,0 0 40 0,0 0 44 0,0 0 29 16,0 0 24-16,0 0 23 0,-1 0 16 0,-1 0 14 15,1 0 5-15,0 0-2 0,1 0-6 0,0 0-7 16,0 0-10-16,0 0-13 0,0 0-8 0,0 0-7 16,0 0-1-16,0 0-2 0,0 0-10 0,0 0-17 15,0 0-24-15,0 0-23 0,0 0-20 16,0 0-8-16,0 0-7 0,0 0-19 0,0 0-44 16,0 0-94-16,0 0 70 0,0 0 182 0,0 2 0 15,0 1 0-15</inkml:trace>
  <inkml:trace contextRef="#ctx0" brushRef="#br0" timeOffset="32131.1326">13568 4377 0 0,'0'0'0'0,"0"0"0"0,0 0 0 15,0 0 0-15</inkml:trace>
  <inkml:trace contextRef="#ctx0" brushRef="#br0" timeOffset="34028.7528">13831 4364 0 0,'0'0'0'0,"0"0"0"0,0 0 0 16,0 0 0-16,0 0 0 0,0 0 0 15,0 0 0-15,0 0 0 0,0 0 0 0,0 0 0 0,0 0 0 16,0 0 0-16,0 0 0 0,0 0 65 16,2 0 309-16,-2 0 14 0,0 0-42 0,0 0-72 15,0 0-69-15,0 0-60 0,-2 2-47 0,2-2-43 16,0 1-34-16,-2 0-24 0,2-1-27 0,-1 1-22 15,0 0-9-15,0 2 19 0,-2 0 15 16,-3 3 19-16,0-1 16 0,0 4-9 0,-1-1 3 16,4 1 3-16,-4 0 3 0,3 1 3 0,-4 2-1 15,5-1-3-15,-3 1 2 16,3 1-5-16,-3-1 2 0,3 2 1 0,-3-1-1 0,1 0-2 16,1-1-1-16,0 0-1 0,3-2 0 0,-1 0-1 15,-1 0 1-15,2-1 0 0,1 0-1 0,0-1-2 16,0 0-1-16,0 1 0 0,0-2-2 15,5 0 2-15,0 0-3 0,1 1-3 0,4-2 0 16,0-1 0-16,0 0-2 0,3-2 12 0,3-2 5 16,1-1 4-16,-1 0 4 0,4-4-11 15,0-2-17-15,0-1-8 0,1-2 0 0,0 0 2 0,-1-2 12 16,2 0 0-16,-2 0 2 0,0-3 0 16,1 0 3-16,0 1 1 0,-2 0 1 0,0-1 2 15,-1 1 1-15,-4 0 4 0,1 0 4 0,-2-1 2 16,-3 1 4-16,-2-1 3 0,-2 4 8 0,-1-4 6 15,-4 4 6-15,-1-2 3 0,0 2-4 16,-4 0-8-16,-2-1-5 0,-2 2-7 0,1-1-7 16,0 0-2-16,-2 2-1 0,0-2-5 0,1 1 4 15,3 1-2-15,-2 1-5 0,3 0 3 0,-2 0-3 16,4 2 2-16,-2 2 7 0,1 1 2 16,2-1 2-16,1 2-2 0,0 1-7 0,0-1-10 15,0 1-2-15,0-1-2 0,0 1 0 0,0 0 8 16,0 0 2-16,0 0 9 0,0-3-1 0,0-1 1 15,1 0-4-15,2-3-10 0,0-3 4 16,-1 0-4-16,1-2 7 0,2 0 3 0,-2-3 3 16,2 0 4-16,-1 0-2 0,-1-2 2 0,2 0 2 15,-2 1 4-15,-2 1 5 0,0-3 2 16,-1 2 2-16,0 0-2 0,0 0-1 0,-2 1-2 16,0 2-1-16,-4 1 1 0,4 4-5 0,-3 2-1 15,1 1-4-15,3 3-6 0,-2 2-11 16,2 0-22-16,-1 0-33 0,2 0-44 0,-2 3 7 0,0 8 16 15,1 2 35-15,-2 7 43 0,-2 5 3 16,2 5-1-16,-1 3 2 0,1 6-2 0,2 1 2 16,1 2 1-16,0 2-2 0,0 0 0 0,0-4 0 15,4-1-1-15,2-2-8 0,1-3 0 0,0-3-2 16,1-2 2-16,1-1 8 0,0-2 4 0,2-1-2 16,-2-4-1-16,1-1-1 0,-1-4-2 15,1-3 2-15,-1-3 0 0,-4-3 4 0,2-2 2 16,-3-4 3-16,2-1 7 0,-4 0 15 0,2 0 14 15,1-6 9-15,0-3-2 0,1-5-13 16,4-2-16-16,-1-3-14 0,1-3-14 0,1-4-15 16,-1-2-16-16,3-4-14 0,2 0-2 15,-2 0 7-15,4 4 12 0,-4 3 15 0,2 5 7 0,-2 3 3 16,-1 6-5-16,-1 3-3 0,0 2-5 16,3 3-2-16,-2 2-1 0,0 1-4 0,-1 1-3 15,0 5-1-15,0 2 2 0,-2 2 10 0,0 2 9 16,1 1 5-16,-1 2 5 0,-1 0 0 0,0 1 0 15,4 1 1-15,0 0-1 0,1 0-1 16,0-2-1-16,6-1 1 0,-1-4 2 0,2-3 3 0,2-3 7 16,-1-4 5-16,1 0 5 0,4-1 5 15,-3-6-1-15,3-2 0 0,0-5-5 0,2 2-2 16,-5-3 0-16,-1-1-2 0,-3 0 0 0,-1 1 2 16,-7-2 0-16,-2 0 2 0,-6 2 4 0,-2 0 6 15,-1 2 4-15,-1 2 2 0,-5 1 2 16,-3 4-2-16,-1 1 2 0,-1 2-9 0,2 3-20 15,0 0-17-15,0 0-23 0,-2 5-7 0,2 2 4 16,-1 4 7-16,-1 0 3 0,2 3 4 16,1-2-2-16,3 1-6 0,-2-3-1 0,6 0-5 15,0-3-5-15,1-1 2 0,0-1-3 0,0-3 5 16,1 1 8-16,1-3 7 0,4 0 13 16,-3 0 13-16,3 0 9 0,-1 0 9 0,3-4 1 15,3-2-4-15,0-2-6 0,4-2-6 0,-1-1-6 16,2 0-2-16,-1-4-2 0,-3 3-2 0,3-2 2 15,-4 1 2-15,-1 3 0 0,-1 2 3 0,-5 2 0 16,1 1-5-16,-3 4-5 0,-2 0-16 16,1 1-30-16,-1 0-23 0,1 0 3 0,0 4 10 15,-1 0 25-15,2 2 23 0,3 0 2 0,-1 0 6 16,2-1 3-16,-2 0 8 0,4-1 7 0,0 0 5 16,2-2 5-16,0 1 7 0,2-3 2 0,2 0 0 15,2 0 3-15,-1-5-4 0,2-1-4 16,1-1-3-16,1-3-6 0,-3 0-5 0,4-4-6 15,-1 0-8-15,2-1-4 0,0 0-3 0,-2 1 1 16,1 1-1-16,1 4 0 0,-3 0 0 16,0 3-2-16,-3 1-3 0,3 4-4 0,-5 1-4 15,3 0-5-15,-4 1 0 0,-1 4 2 0,-3 4 3 16,-4-1 3-16,2 2 6 0,-3 3 5 0,-3-1 6 16,0 3 7-16,0 1 3 0,-2-2 0 15,-1 2-2-15,-2-2-3 0,3 0-2 0,0-3-1 16,2 0-1-16,0-3 0 0,0-2 4 0,4 0 10 15,3-4 14-15,2-2 10 0,2 0 10 0,2 0-3 16,6-6-11-16,2-2-12 0,0-1-19 0,6-3-11 16,-3-1-7-16,5 0-6 0,0-2-3 15,-3-2-1-15,2-1-3 0,0-1 3 0,-3-2 1 16,3 0 9-16,-2 0 7 0,-3-1 7 16,-4 2 7-16,-4 0 7 0,-4 3 7 0,-2 2 14 0,-3 3 20 15,-6 1 22-15,0 4 1 0,-8 1-17 0,-3 4-12 16,-2 1-13-16,-6 1 0 0,0 1 7 15,-4 7-5-15,-2 4-13 0,4 3-10 0,1 5-11 16,1 3-4-16,7 5-3 0,1 1-1 0,4 2-1 16,6-1-5-16,1-3-13 0,6 1-12 15,6-4-10-15,2-2-18 0,5-2-19 0,6-2-43 16,0-2-96-16,5-1-153 0,-4-4-185 0,-11-5 17 0</inkml:trace>
  <inkml:trace contextRef="#ctx0" brushRef="#br0" timeOffset="34946.8455">16562 4274 1473 0,'0'0'197'0,"0"0"-5"0,0 0-35 16,0 0-68-16,0 0-52 0,0 0-45 0,0 0-35 15,0 0-19-15,0 0 18 0,0 0 29 0,0 0 27 16,0 0 21-16,0 0-10 0,0 0 1 15,82-21 2-15,-65 17 3 0,0 1 4 0,-3-1-1 16,5 1-2-16,-3-2 0 0,0 2-6 0,1-1 1 16,2-1-4-16,-2 1-6 0,1 0-2 15,1-1-3-15,-2 2-3 0,-2 0-2 0,0 2 3 16,-2-2-6-16,-2 2-1 0,-2-1-3 0,-2 1-11 16,-1 1-2-16,1-1-9 0,-4 1-17 15,3 0-40-15,-3 0-76 0,1 0-113 0,2 0-161 0,-1 0-129 16,-1 1-26-16,-2-1 390 0</inkml:trace>
  <inkml:trace contextRef="#ctx0" brushRef="#br0" timeOffset="35918.1646">17701 3901 0 0,'0'0'0'0,"0"0"0"0,0 0 207 16,0 0 72-16,0 0-64 0,0 0-32 15,0 0-30-15,0 0-23 0,0 0-23 0,0 0-39 16,0 0-51-16,0 0-43 0,0 0-17 0,0 0 5 16,-78-2 25-16,68 22 34 0,-4 2 17 0,1 1 4 15,2 4-2-15,-2-1-10 0,2 2-12 0,1 1-4 16,0-1-3-16,3 0-1 0,1-2 0 15,3-4-2-15,3-1-1 0,0-3-7 0,0-3 2 0,5-1 0 16,0-1-1-16,2-3 6 16,-1 0-3-16,4-3 2 0,-2-2 2 0,2-2 2 0,1-1 11 15,3-2 8-15,-1-1 11 0,-1-4 0 0,5-3-3 16,-3-3-6-16,3-1-10 0,-4-2-8 16,4-2-5-16,-4-2 0 0,0 1 0 0,-1-1 1 15,1-1 1-15,-2 1-5 0,-2-1-1 0,-2 4-1 16,0 1 2-16,0 3 3 0,-4 4-2 15,-2 3-6-15,-1 3-21 0,0 1-36 0,0 0-64 16,0 0 12-16,0 6 19 0,0 1 35 0,0 3 62 16,0 1-5-16,0 3 2 0,0 1 1 0,0 0 2 15,0 0 0-15,0-1-1 0,0-3-3 16,6-1 0-16,0-1-1 0,3-3 2 0,3-1 3 16,0-2 3-16,1 0 5 0,-1-3 1 0,4 0 4 15,-1 0 0-15,1-3-2 0,0-2-5 0,2-2-2 16,-1-2-2-16,1-1-3 0,-2-1-2 0,3-2-3 15,-2-2-5-15,0 0-9 0,-1 0-8 16,-3-1-6-16,-1 0 1 0,-2 1 11 0,-2 2 13 16,-2-1 9-16,-2 3 2 0,-1 4 2 15,0 1 3-15,-2 4-8 0,-1 1-23 0,0 1-48 0,0 0-87 16,0 1 2-16,0 4 23 0,0 2 46 0,-1 1 80 16,0 1 3-16,-1 3 1 0,-1-3 2 15,1 2 0-15,0-3 1 0,1 0-5 0,-1-2-4 16,2-2-3-16,0-2 1 0,0-1 7 0,2 1 11 15,1-2 15-15,1 0 15 0,2 0 7 16,4 0 1-16,-1-3-6 0,3-2-9 0,3-2-7 16,1 0-10-16,2-1-10 0,3 0-4 0,-2-1-5 15,2 1-4-15,1 0-5 0,0 1-7 16,1 1-3-16,1 3-4 0,-1 1-1 0,-2 2-4 16,5 0 1-16,-3 2 2 0,0 5 6 0,0 2 11 15,3 4 2-15,-3-1 10 0,-1 3-2 0,-3 0 6 16,-2 0-3-16,-6 1-6 0,-4 0-3 0,-5 1-4 15,-2-2 10-15,-7 2 8 0,-6-2 10 16,-6 1-1-16,2-3 0 0,-1-1 0 0,1-4 8 16,2-2 21-16,5-4 30 0,4-2 16 0,0 0-22 15,5-1-47-15,-1-3-91 0,2-5-113 0,0-2-92 16,7-1-60-16,0-6-12 0,4 0 37 0,4-4 306 16,-4 6 0-16,-3 4 0 0</inkml:trace>
  <inkml:trace contextRef="#ctx0" brushRef="#br0" timeOffset="36082.7252">18747 3667 578 0,'0'0'717'0,"0"0"-247"16,0 0-211-16,0 0-204 0,0 0-142 0,0 0-27 15,0 0 19-15,0 0 67 0,0 0 57 0,0 0-6 16,0 0-11-16,13 156-3 0,-8-113-5 16,2 3-6-16,1 1-9 0,-1-1-12 0,2 1-29 15,0-5-64-15,-2-1-111 0,-2-1-117 0,1-4-79 16,-1-5 3-16,4-4 206 0,-3-5 214 0,0-4 0 15,-1-6 0-15,-2-5 0 0</inkml:trace>
  <inkml:trace contextRef="#ctx0" brushRef="#br0" timeOffset="36970.4874">18656 4000 1351 0,'0'0'41'15,"0"0"-7"-15,0 0-12 0,0 0-16 0,0 0-19 16,0 0 3-16,118-69-3 0,-87 59-6 16,-1 1-7-16,1 1-18 0,-2 0-7 0,-4 2 1 15,0 1 6-15,-5 0 15 0,-6 2 13 0,-2 0 14 16,-4 2 24-16,-5 1 22 0,-1 0 9 0,-2 0-35 16,0 2 0-16,0 5 7 0,0 3 7 15,0 4 38-15,0 5-14 0,0 2-20 0,-3 1-14 16,1 3-10-16,2-4-4 0,0 0-10 0,0-2-3 15,2-4-4-15,3-2 0 0,2-1 2 16,0-3 4-16,-2-1 7 0,0-3-2 0,1-2 11 0,-2-2 11 16,1-1 13-16,0 0 26 0,0 0 9 15,0-3 3-15,0-2-9 0,0-4-17 0,1 0-16 16,1-1-9-16,1-3-6 0,-2-1-17 0,0-3-12 16,3-2-23-16,0 1-19 0,1-3-3 15,1 2 4-15,-1 1 15 0,-1 0 14 0,-1 5 12 16,2 3 7-16,-1 2-1 0,2 5-1 15,2 2 0-15,-1 1-5 0,4 1 1 0,-1 6-3 0,1 3-2 16,-2 3 0-16,1 1 2 0,-3 2 4 16,0 2 0-16,-1 0 5 0,-4-1-2 0,0 1 1 15,-1-1-1-15,0-2 1 0,-1-2 2 0,0-2 3 16,0-2 6-16,0 0-2 0,0-2 2 0,2-1 4 16,-2-3 0-16,3 2 10 0,-2-1 7 15,1-2 5-15,1-1 3 0,1-1 3 0,-2 0 1 16,3 0 3-16,-1-2 3 0,2-4-7 0,1-1-7 15,0-4-13-15,3-2-16 0,-2-1-5 0,0-2-5 16,2-2 1-16,-4 0 7 0,1 0 1 0,-3 0 3 16,1 0 2-16,0 1 0 0,-1 1-3 15,0 0 0-15,2 2-2 0,-4 1-7 0,2 3 1 16,0 2-2-16,1 1-4 0,-2 2-1 16,1 1-5-16,-1 0-3 0,0 3-4 0,0 0-7 0,-2 1-9 15,0 0-6-15,0 1-6 0,-2 4-1 0,1 2 9 16,-1 1 13-16,-2 2 11 15,2 0 12-15,0 3 1 0,0 0 2 0,2 0 2 0,-1-1 1 16,2-2 4-16,2 0 2 0,3-1 1 0,1-2 3 16,2 0 1-16,-2-2 2 0,5-1 0 15,-3 1 8-15,1-3-3 0,3-1-1 0,-3-1 4 16,1 0 0-16,2-1 5 0,1-6 4 0,0-1-1 16,0-1 0-16,1-3 0 0,-2-2 3 0,1-1 0 15,-3-3 1-15,0-2-3 0,-1 2-4 16,-4 1 2-16,-2 2 3 0,-3 2 13 0,-3 4 15 15,-3 2 5-15,-1 3-5 0,0 1-20 0,-3 3-33 16,-3 0-32-16,0 4-15 0,-2 4-3 16,-5 4 14-16,-2 6 19 0,-2 2 9 0,2 4 1 15,-1 3 1-15,3 0-3 0,4 2 0 0,2-1-1 16,4-1-1-16,3-2-2 0,0-3 0 0,8-4-1 16,2-1 2-16,2-2 5 0,5-3 1 15,-1-1 3-15,2-1 3 0,3-3 3 0,2-3 2 16,2-1-4-16,2-3-6 0,5 0-20 0,0-1-32 0,1-5-50 15,3-5-75-15,-3 0-124 0,0-2-184 16,-9 3-139-16,-8 2 333 0</inkml:trace>
  <inkml:trace contextRef="#ctx0" brushRef="#br0" timeOffset="40617.7237">2737 3548 0 0,'0'0'0'0,"0"0"0"0,0 0 0 16,0 0 0-16,0 0 0 0,0 0 0 0,0 0 0 15,0 0 147-15,0 0 49 0,0 0-5 0,0 0-27 16,0 0-19-16,0 0-10 0,0 0-1 16,17-72 3-16,-17 72 3 0,0 0-9 0,0 0-16 15,0 0-22-15,0 0-33 0,0 1-33 0,0 2-35 16,0 1-1-16,0 1 6 0,4 4 14 0,-1 4 24 16,2 4 3-16,0 6 3 0,2 7-1 0,0 2-5 15,0 3-8-15,0 2-9 0,1 3-3 16,0-1-4-16,0-2-3 0,1-3 0 0,-1-5-2 15,2-4 0-15,-1-3 0 0,0-2-3 0,-1-3-1 16,-1-3-2-16,-1-3-2 0,-1-2 0 16,-1-2 0-16,-2-3-1 0,-1-2 4 0,1-1 18 15,-2-1 39-15,0 0 47 0,0-4 16 0,0-3-13 16,0-5-39-16,0-4-46 0,-3-6-20 0,1-6-3 16,-2-2 1-16,0-6 1 0,-1-4 0 0,1-2-2 15,1-1-1-15,-1-2-1 0,3 2-3 16,0 5 4-16,1 1-3 0,0 6-1 0,0 5 4 15,2 7-4-15,2 4-1 0,1 6-1 0,-1 2-10 16,-1 4-9-16,0 3-7 0,3 0-2 0,1 6 9 16,1 5 10-16,1 4 12 0,2 4 5 0,1 6 3 15,1 4-2-15,1 5 0 0,1 0-1 16,-2 1-1-16,1-1 2 0,0-1-4 0,-1-1 0 16,0-5-2-16,2-3-1 0,-3-4 0 0,-1-5-1 15,0-5 0-15,-1-3 2 0,-1-4 3 16,-1-3 6-16,-2 0 12 0,1-1 8 0,0-6 6 15,1-5 1-15,0-3-5 0,2-6-6 0,0-4-6 16,2-2-6-16,-2-5-2 0,1-3-2 0,-2-1-2 16,-2-1-1-16,1-1-3 0,0 3 0 0,-2 1-1 15,1 4 0-15,0 5 1 0,-1 6-4 16,3 4-2-16,-2 4-7 0,-1 4-5 0,0 2-5 16,2 3-1-16,-3 2 1 0,1 0 0 0,0 0 2 15,0 4 1-15,4 3 3 0,-3 3 5 16,0 3 3-16,0 3 4 0,3 1 3 0,0 4 3 15,-1-1 1-15,2 1 0 0,-1-3 1 0,2-1-3 16,-1-1 0-16,0-1-3 0,3-2 1 0,-1-2 1 16,0-1-2-16,2-2 0 0,-2-2-1 15,1-2-1-15,1-3 2 0,0-1 4 0,1-1 5 16,0-6 5-16,1-4 4 0,1 0 1 0,1-3-1 16,-2-3-2-16,2-3 0 0,-2-2-1 0,5-1 0 15,-4 1-1-15,-1-2 0 0,-1 1 0 0,-2 0-1 16,-3 2 5-16,0 2 3 0,-5 1 5 15,-2 2 3-15,-2-1 3 0,-2 3-2 0,0-2 0 16,-5 1-2-16,-2 0-9 0,-4 3-8 0,0-1-9 16,-3 3-9-16,-2 2-5 0,-1 2-2 15,-3 2-3-15,0 3 0 0,0 1 5 0,2 1 5 16,-1 5 6-16,3 3 4 0,1 3-2 0,3 4-4 16,0 2-5-16,2 4 1 0,0 1 0 15,4 4 1-15,2 1 1 0,2 0 0 0,2 1 3 16,0 2 2-16,5-2 0 0,2-1 1 0,5-1-5 0,1 1 0 15,4-4-1-15,0-4-1 0,4 0-3 16,-1-2 2-16,4-5-3 0,2 0-4 16,1-5 3-16,3-2 0 0,3-4 2 0,-2-2 4 0,1-2 6 15,-1-7 0-15,2-5 5 0,-2-3 4 0,2-4-1 16,-1-2 6-16,-3-4 0 0,-1-1-2 16,-3 1 1-16,-5-1 2 0,-2 0 2 0,-3 0 3 15,-2 1 2-15,-3-3-5 0,-5 1-2 0,-2 0-3 16,-3 0 0-16,0 2 6 0,-2 5 7 15,-4 3 2-15,-2 5 4 0,1 4-8 0,-3 3-11 16,2 4-14-16,-1 2-12 0,0 1-6 0,1 2-6 16,-1 6 1-16,2 4 1 0,0 5 2 0,-1 4 4 15,4 0 2-15,1 4 6 0,3-2 0 16,0 0 1-16,0 0 4 0,1-4-1 0,3-1 1 16,1-2-1-16,0-4-4 0,3-2-2 0,-2-2 0 15,1-2 2-15,0-2 6 0,0-2 3 16,0-2 5-16,2 0 6 0,-2 0 8 0,2-5 7 15,-1-3 7-15,2-2-1 0,1-4-6 0,1-2-6 16,0-2-7-16,1-3-2 0,-2 0-1 0,1 0 2 16,-3 2-2-16,0-1-3 0,0 2-3 15,0 6-5-15,-2 0-6 0,0 4-6 0,1 5-4 0,-1 1-2 16,1 2 4-16,2 0 6 0,1 5 4 16,0 2 5-16,0 3-4 0,2 2-3 0,-3 4-1 15,0-1 2-15,2 0 3 0,-2 2 4 0,0-2 1 16,1-1 0-16,-2-3-2 0,0-1 2 0,2-4 2 15,-4-1 2-15,-1-4 2 0,1 0 4 16,1-1 4-16,-3 0 5 0,2 0 7 0,-1-3 3 16,-1-2 1-16,3-1 0 0,-1-3-1 0,0 0-3 15,1-4-3-15,0 0-1 0,-1-3-4 0,0 0-1 16,-1-3-1-16,1-2-6 0,-1-1 0 16,-1-1-3-16,0-1 0 0,0 0-1 0,1 3-5 15,1 2-3-15,0 1 0 0,0 4-1 0,1 2-5 16,0 4-3-16,-2 2-2 0,2 3-5 15,1 1 5-15,2 2 0 0,-2 0 2 0,2 3 7 16,2 2-3-16,3 3 2 0,0 2 2 0,0 1-3 16,4 2 6-16,-4 0 0 0,3 0 1 15,-1 0 0-15,0 0 0 0,2-3 1 0,-3-2-2 16,0-2 3-16,1-2-2 0,1-2 0 0,1-2 0 0,0 0-1 16,1-2 0-16,2-4-1 0,2-2-5 15,0-5-12-15,-1 1-19 0,1-3-28 0,-2 1-22 16,0-2-18-16,-5 0-23 0,2-1-29 15,-3 0-81-15,0 1-137 0,-2 2-104 0,1 3-5 0,-3 2 294 16,3 5 192-16,-2 3 0 0,2 1 0 16,-1 0 0-16,3 5 0 0,-5 1 0 0,-3-1 0 0</inkml:trace>
  <inkml:trace contextRef="#ctx0" brushRef="#br0" timeOffset="41070.0483">5556 2362 2125 0,'0'0'27'0,"0"0"6"0,0 0-28 16,0 0-53-16,0 0-31 0,0 0 5 0,0 0 20 15,0 0 51-15,0 0 28 0,0 0 4 16,0 0 9-16,61 154 5 0,-45-106-3 0,-4 9-5 16,3 3-6-16,-4 5-5 0,-2 6-2 0,-2 6 0 15,0 1-4-15,-5 1-2 0,0 1-6 0,1-5-2 16,-2-1 3-16,1-4 0 0,-1-4-9 16,0-6-8-16,1-4-18 0,2-3-18 0,1-4-14 15,-1-6-47-15,1-2-84 0,3-6-114 0,-3-4-169 16,2-9-152-16,-4-8 118 0</inkml:trace>
  <inkml:trace contextRef="#ctx0" brushRef="#br0" timeOffset="42499.3877">6237 2896 0 0,'0'0'364'0,"0"0"19"0,0 0-32 16,0 0-21-16,0 0-77 0,0 0-86 0,0 0-88 15,0 0-99-15,0 0-107 0,0 0-1 0,0 0 20 16,0 0 51-16,0 0 90 0,-10 46 13 0,15-16 4 16,-3 4-3-16,2 4-12 0,1 3-9 15,-3 0-6-15,0-1-4 0,1-2 1 0,-1-3-1 16,-1-4-3-16,0-6-3 0,0-6-3 0,0-7-1 15,0-4-1-15,1-2 4 0,-1-3 19 0,-1-3 33 16,2 0 44-16,-2 0 30 0,0-2 0 0,0-4-36 16,0-3-47-16,0-5-40 0,-5-7-18 15,2-4 1-15,-4-7 4 0,2-2 4 0,-3-2 2 16,1-1-1-16,2-2 0 0,-3 0-2 0,3 1 0 16,-1 1 2-16,2 2 2 0,1 6 5 0,2 4 5 15,1 7 2-15,0 6-5 0,0 6-15 16,1 3-22-16,4 3-10 0,-1 0-2 0,6 7 10 15,1 3 16-15,6 5 7 0,-3 6 5 0,4 3 3 16,0 6-2-16,-3 1 1 0,2 4-2 16,-3-1-5-16,2 0 0 0,-4-1-3 0,-1-3 0 15,-1-5 2-15,0-2 0 0,0-7 2 0,-1-2 1 0,1-3 1 16,-2-5 4-16,-3-3 3 16,2-3 10-16,-1 0 9 0,-1-2 9 0,0-5 7 0,0-5-2 15,4-3-7-15,0-4-11 0,1-5-9 16,0-1-8-16,1-5-2 0,-2-1-3 0,-1 0-3 15,-1-1-9-15,2-1-12 0,-4 1-9 0,0 1-2 16,-1 6 9-16,0 3 8 0,-3 5 11 0,0 5 3 16,0 5-16-16,0 2-33 0,4 5-29 15,-3 0-11-15,1 2 6 0,4 5 31 0,1 3 28 16,3 3 13-16,0 3 6 0,0 5 1 0,5 2-1 16,-1 1-6-16,5 1-16 0,0 1-42 0,0-3-53 15,2-4-45-15,1-3-27 0,3-7 9 16,-3-5 38-16,3-4 45 0,-2 0 42 0,-3-5 37 15,-1-6 25-15,0-2 17 0,0-1 19 0,-2-4 25 16,-3 1 41-16,0-3 12 0,-5 2 10 0,-2-3-7 16,-3 1-29-16,-4 1-7 0,-1-3-6 15,0 3 2-15,-2 1 13 0,-6 4 12 0,-2 5-3 16,-1 2-19-16,-1 5-43 0,-4 2-33 0,1 3-17 16,-2 8-3-16,1 4 8 0,-1 5 7 15,-2 4-1-15,3 3-1 0,1 3 1 0,4 2-2 16,1-1 1-16,0 0-2 0,5-3-2 0,1-2-6 15,4-5-5-15,0-4 0 0,0-5-2 16,0-2 5-16,1-5 2 0,2-2 4 0,0-1 13 0,-1-2 18 16,0 0 19-16,4-6 13 0,0-2-4 0,3-3-13 15,2-3-12-15,5-6-11 0,-2-1-3 0,4-2-2 16,-1-1-3-16,-1 0 0 0,2 1-1 16,-3 1 0-16,1 2 2 0,-4 4-2 0,0 3 4 15,1 3 3-15,-3 5-1 0,1-1 1 0,0 5-6 16,0 1-3-16,-1 0-1 0,2 2 0 15,0 6 0-15,3-1 1 0,-3 4 1 0,2 1-3 16,1 2 2-16,-3 0-2 0,5 0-2 0,-4-3 2 16,5-1-2-16,-4-3 6 0,4-5 5 15,-3-1 7-15,2-1 10 0,1-5 8 0,-4-4 7 16,5-4-1-16,-2-4-3 0,-1-3-7 0,1-1-8 16,2-5-4-16,-2-1-4 0,0-1-1 0,3-4-3 15,-1 0-3-15,3-2-4 0,0-3-3 0,2-1-3 16,-4 1-11-16,1-6-23 0,-1 5-32 15,-5 0-31-15,4 1-10 0,-4 5 7 0,-3 5 10 16,-2 6-2-16,-5 8-28 0,1 4-69 0,-5 6-222 16,-1 3-99-16,-3 3-20 0,-3 3 401 0,2-1 133 15</inkml:trace>
  <inkml:trace contextRef="#ctx0" brushRef="#br0" timeOffset="42718.1321">7189 2643 621 0,'0'0'419'0,"0"0"5"16,0 0-60-16,0 0-121 0,0 0-73 0,0 0-36 16,0 0-47-16,0 0-54 0,0 0-68 0,0 0-17 15,0 0 4-15,0 0 19 0,0 0 41 16,0 0-2-16,-17 26-4 0,38-7 4 0,5 1-6 16,2 3 0-16,-1 2-1 0,6 2-3 0,-1-1 2 15,1 2 1-15,0-2-1 0,6 0 2 16,-1-2-4-16,2-4-8 0,2-2-8 0,0-6-16 15,6-5-18-15,-2-5-48 0,4-2-106 0,-1-6-223 16,-9-2-320-16,-18 2-62 0</inkml:trace>
  <inkml:trace contextRef="#ctx0" brushRef="#br0" timeOffset="44153.4297">2028 3075 1390 0,'0'0'544'0,"0"0"-475"0,0 0 11 0,0 0 3 16,0 0-18-16,0 0-50 0,0 0-62 0,0 0-27 15,0 0-8-15,0 0 31 0,0 0 39 0,0 0 12 16,25-24 12-16,-5 58 6 0,3 9-1 16,-1 6-3-16,-2 8 5 0,1 4-4 0,-2 6 1 15,-2 5 3-15,-2 3-7 0,-2 7 1 0,0 1 0 16,-2 2-2-16,0 0 5 0,1-2-1 15,-1-4 2-15,3-3 1 0,0-6-4 0,-2-5-1 0,5-3 1 16,-4-5-4-16,2-6 4 16,0-3-2-16,0-4-3 0,0-6 0 0,-2-3-4 0,3-5-6 15,-2-2-11-15,-1-4-17 0,2-5-24 16,-4-3-56-16,-1-3-110 0,0-4-202 0,-5-5-246 16,-1-3-147-16</inkml:trace>
  <inkml:trace contextRef="#ctx0" brushRef="#br0" timeOffset="45201.1066">962 3845 0 0,'0'0'0'0,"0"0"0"0,0 0 0 0,0 0 0 0,0 0 0 16,0 0 144-16,0 0 62 0,0 0-10 16,0 0-19-16,0 0-25 0,0 0-38 0,0 0-33 15,0 0-19-15,0 0 2 0,-56-22 13 0,56 22 14 16,0-2 10-16,0 2 5 0,0 0 2 0,0 0-5 16,0 0-12-16,0 0-21 0,0 0-25 15,0 0-21-15,0 0-14 0,0 0-12 0,0 0-6 16,0 0 5-16,1 2 8 0,0 2 14 0,2 3 14 15,2 3 8-15,-2 3-2 0,3 4-1 0,-1 5-4 16,5 3-6-16,-2 4-4 0,1 3-2 16,1 3-5-16,1 4-4 0,0 0-1 0,0 1 8 15,0 2-2-15,0-2 1 0,1 2-1 0,1-3-12 16,-3-1 2-16,-2-1-2 0,1-4-3 16,0-2 5-16,-1-2-5 0,2-4-1 0,-3-3 0 15,-2 0-6-15,1-5 7 0,-3-3-1 0,2-3 3 16,-2-3 8-16,-2-1 10 0,0-3 16 0,-1-2 20 15,0-1 7-15,0-1-10 0,0 0-16 0,-2-2-21 16,-5-4-17-16,3-3 0 0,-4-1-4 16,-2-5-3-16,-1-3 1 0,-1-2-3 0,-4-4-3 15,4-3-3-15,-1-3 2 0,-3-2-2 16,2-3 3-16,-3-1 3 0,4-4-3 0,-3 0 2 0,3-2 4 16,-4-1-2-16,5 0 8 0,-2 2 0 15,-1 0 2-15,5 3 7 0,-1 4 2 0,3 6 1 16,3 2-2-16,-1 5-6 0,4 7-14 0,2 2-3 15,0 4-8-15,3 3 0 0,5 4 8 0,2 1-1 16,7 3 6-16,-2 5 4 0,5 5 4 0,6 4 4 16,-2 5 1-16,5 5 0 0,0 3-2 15,1 1 1-15,1 2-1 0,-1 3 0 0,0-3 4 16,0-2-5-16,-4-2-2 0,2-2 1 0,-3-4-2 16,0-4 2-16,-5-4 2 0,2-2 0 15,-1-6-6-15,-2-5 10 0,-4-2 13 0,-7-8 10 16,-1-7 20-16,1-7-9 0,-4-8-11 0,3-6-8 15,-4-9-15-15,3-7 4 0,-4-7 0 0,-1-5-6 16,0-3 0-16,-1-5-2 0,0 0-2 16,0-2 2-16,-3 3 0 0,-4 3-4 0,2 13 1 0,-1 12-3 15,2 12 1-15,-3 8 13 0,5 4 0 16,-3 2 0-16,3 4-8 0,1 4-31 16,0 2-29-16,1 5-16 0,0 4-15 0,7 12 8 15,0 10 6-15,5 8-15 0,1 9-35 0,0 5-87 16,-2 8-141-16,0 5-273 0,-2-15-267 0,-2-13 520 15</inkml:trace>
  <inkml:trace contextRef="#ctx0" brushRef="#br0" timeOffset="45706.6768">1010 5168 1958 0,'0'0'76'16,"0"0"-20"-16,0 0 23 0,0 0 0 0,0 0-20 15,0 0-28-15,0 0-22 0,0 0-6 0,0 0 4 16,0 0 5-16,0 0 4 0,0 0 1 0,0 0-2 0,51-123-1 15,-24 101-1-15,-1-4-2 16,5 0 2-16,4-4 1 0,9-8 1 0,8-9-11 16,7-7-1-16,2-2 1 0,-8 5-3 0,-3 5 11 0,-6 7-1 15,0 3-4-15,-4 5-1 0,-5 4-4 16,0 7-3-16,-6 5-1 0,-3 4-5 0,-5 4-7 16,-4 5-18-16,-4 2-25 0,-5 2-25 0,-5 9-27 15,-2 5-31-15,-1 5-53 0,-5 6-100 16,-10 4-112-16,-1 5-82 0,-7 4-28 0,-2 2 305 15,-4 1 210-15,-1 0 0 0,-1 0 0 0,0-2 0 16,0-1 0-16,1-5 0 0,1-4 0 0,6-5 0 16,1-1 0-16,2-7 377 0,2-1 21 15,2-2-95-15,2-2-51 0,3-1-25 0,2-4-12 16,5-3-17-16,-1-2-28 0,4-1-34 0,1-2-46 16,0 0-43-16,4 0-35 0,2-4-16 15,5-2-2-15,8-6 10 0,4-6 9 0,11-7-8 16,3-6-33-16,11-6-68 0,3-5-131 0,7 2-231 15,-14 8-339-15,-13 11-34 0</inkml:trace>
  <inkml:trace contextRef="#ctx0" brushRef="#br0" timeOffset="49456.6256">1594 5200 603 0,'0'0'-75'0,"0"0"39"15,0 0 60-15,0 0 32 0,0 0 5 16,0 0-2-16,142-98-15 0,-104 82-6 0,5 3-9 15,5-1 0-15,2 0-3 0,5 1-5 0,6 1 1 16,6-3-1-16,8 2-1 0,3-1-2 0,10-1-4 16,4 0 1-16,3-1-2 0,9-2 3 15,5-2 2-15,6-2 0 0,7-1 8 0,5-2 1 16,6-4 5-16,7-3 2 0,3-4 0 0,7-3 4 16,7-2 3-16,6-3 3 0,6-1 3 15,5-2-1-15,3-1-1 0,4 1 2 0,2 0-1 16,0 1-1-16,2 0 10 0,1 1 1 0,1 1 3 15,1 2 5-15,-1 3-9 0,-3-1-3 0,-1 3-7 16,-5 1-6-16,-2 3-6 0,-5 2-6 0,-4 1-5 16,-4 4-6-16,-4 1 1 0,-6 1-2 15,-8 3-1-15,-4 1 2 0,-10 3-6 0,-8 1-2 16,-11 3-1-16,-8 3-2 0,-7 0 0 16,-11 5 0-16,-7 2-2 0,-7 3-2 0,-10 0 1 15,-7 1-8-15,-10 6-22 0,-8 2-42 0,-9 3-71 16,-9 4-90-16,-6 3-111 0,-11 3-155 0,-2-2-131 15,0-6 334-15</inkml:trace>
  <inkml:trace contextRef="#ctx0" brushRef="#br0" timeOffset="51645.1074">5856 6046 0 0,'0'0'0'0,"0"0"0"0,0 0 0 0,0 0 28 15,0 0 97-15,0 0-51 0,0 0-59 16,0 0-33-16,0 0-9 0,0 0 26 0,0 0 26 15,0 0 15-15,-57 24 9 0,56-15 5 0,0 1 8 16,1-1 12-16,0-2 17 0,0 0 15 16,0-1 2-16,0-1-1 0,0 0-9 0,0 0-6 15,2 0-1-15,-1 0 0 0,2 1 4 0,1 3 2 16,-2 1-4-16,0 3-5 0,3 1-5 0,-3 3-11 16,-1 3-3-16,3 1-4 0,-1 6-14 15,-1 0-5-15,-2 5-14 0,2 2-10 0,-1 3-3 16,1 5-1-16,-1 1 0 0,2 3-1 0,-1 2 0 0,-2 3-4 15,2 1-3-15,0 1 3 0,-2 1-2 16,0 3-2-16,0 1 1 0,0-1 1 0,-2-1 0 16,0 1 2-16,-4-2 7 0,1 0 4 0,0 0 10 15,-1 0 7-15,-2 0-3 0,1 1-4 16,0-3-4-16,-1-1-4 0,1-1 1 0,-1 0 2 16,2-2-3-16,-2-1-4 0,3-3-1 0,0-3-5 15,3-3-3-15,-2 1-2 0,3-5-3 0,1-2 0 16,0-1-1-16,0-5 1 0,4 0-1 15,-2-5-4-15,3-3-2 0,0-2-4 0,1-3-4 16,-1-3-8-16,0-4-9 0,0-1-13 16,-1-2-19-16,0-3-17 0,-3-1-23 0,1 0-19 15,1-6-30-15,1-4-76 0,-2-5-201 0,2 1-240 16,0 4-203-16</inkml:trace>
  <inkml:trace contextRef="#ctx0" brushRef="#br0" timeOffset="52077.0103">6123 6325 1404 0,'0'0'-21'16,"0"0"-70"-16,0 0-79 0,0 0 0 0,0 0 32 16,0 0 75-16,0 0 83 0,0 0 5 0,0 0 7 15,0 0-2-15,0 0 0 0,0 0-4 16,39 122 6-16,-35-98 25 0,3 2 15 0,-4-1 25 16,3 3 21-16,-4-1 1 0,0 0 10 0,1 4 3 15,0-2-5-15,-3 4-3 0,0 4-11 16,0 1-12-16,0 5-10 0,-6 5-15 0,2 2-12 0,-4 2-9 15,0 1-11-15,0 3-9 0,-1-2-1 16,0 3-4-16,-1 0-3 0,1 2-2 0,-2 1-6 16,3 1-7-16,-2 0-3 0,3-1-5 0,1 0-2 15,-2-2 4-15,0 0-1 0,2-2 1 0,-2 0 3 16,0-1-1-16,1-3-2 0,2-2 0 16,-2 0-2-16,-1-5-7 0,4 0-3 0,-4-3-7 15,2-4-18-15,1-4-18 0,-5-4-33 0,4-3-58 16,-1-5-91-16,-3-1-155 0,0-7-238 15,1-3-195-15,2-4 491 0</inkml:trace>
  <inkml:trace contextRef="#ctx0" brushRef="#br0" timeOffset="52467.1563">5411 7949 2434 0,'0'0'-32'0,"0"0"-40"0,0 0-5 0,0 0 18 15,0 0 34-15,0 0 38 0,0 0 1 16,0 0 0-16,32 122-4 0,-18-87-2 0,1 2-1 16,0 1-8-16,3 2 3 0,-1-2 2 0,-1 2-2 15,-1-1 6-15,-2-2-2 0,0-3-1 16,1-3 1-16,-3-4 4 0,-1-2 0 0,1-6 7 15,-2-3 3-15,0 0-1 0,-2-5 8 0,3 0 1 16,-3-4 7-16,2-3 9 0,2-1 2 0,-1-2 2 16,2-1 2-16,4-4-3 0,0-6 4 0,5-5-2 15,3-7-3-15,0-4-10 0,5-8-7 16,0-6-4-16,2-5-4 0,0-6 0 0,2-1-7 16,3-2-6-16,-3 1-2 0,2 0-5 0,-2 4-5 15,-2 4-1-15,-3 6-8 0,-2 8-12 16,-2 7-7-16,-3 5-18 0,-3 8-26 0,-1 4-42 0,-4 5-95 15,1 2-134-15,-5 4-247 0,-3 2-203 16,0 1 96-16</inkml:trace>
  <inkml:trace contextRef="#ctx0" brushRef="#br0" timeOffset="55674.5092">2909 9757 135 0,'0'0'95'0,"0"0"27"0,0 0 26 0,0 0-18 15,0 0-11-15,0 0-23 0,0 0-12 16,0 0 11-16,0 0 16 0,0 0 18 15,0 0 18-15,0 0 3 0,-11-29-4 0,11 29-8 16,-1 0-13-16,1 0-16 0,0 0-10 0,-1-2-12 16,1 2-12-16,0 0-11 0,0 0-9 0,0 0-8 15,0 0-9-15,0 0-2 0,0 0-9 0,0 0-6 16,0 0-5-16,0 0-6 0,0 0 3 0,0 0-3 16,0 0-3-16,0 0-6 0,0 0-3 15,0 0-2-15,0 2-1 0,0 1 2 0,0 1 0 16,0 3 2-16,1 4-2 0,1 4-3 0,-1 0 4 15,2 4 1-15,1 3 3 0,0 2 2 16,3 4-3-16,-1 2-1 0,1 2 1 0,1 3 3 16,1-1-2-16,-2 2 2 0,2 0-2 0,0 5-2 15,0-1 4-15,1 3 2 0,-2 0 3 0,1-2-3 16,-3 0 1-16,1-2-4 0,0 2 1 16,0 0 2-16,0 0-1 0,0 0-1 0,-2 1 1 0,2-4-1 15,0-2-2-15,-3-4 2 0,4-1-2 0,-3 1 0 16,1-5 1-16,2 1 0 0,-4-2 0 15,3-2 1-15,-4-1 1 0,3-1-1 0,-2-2 0 16,0-3-2-16,0 0 3 0,-2-3 0 16,1-1 0-16,1-2-4 0,-3-1-8 0,1 0-8 15,0 0-12-15,-1-1-13 0,0-2-16 0,1-1-16 16,-2 0-23-16,1-2-40 0,-1-1-46 0,0 1-77 16,0 0-125-16,0-1-200 0,0-1-119 15,0 1 464-15</inkml:trace>
  <inkml:trace contextRef="#ctx0" brushRef="#br0" timeOffset="56514.1102">2576 10113 865 0,'0'0'49'0,"0"0"11"0,0 0-1 16,0 0-18-16,0 0-21 0,0 0-13 15,0 0-8-15,0 0-1 0,0 0 2 16,0 0-1-16,0 0 9 0,0 0 5 0,0 0 13 16,0 0 24-16,-84-24 25 0,80 22 35 0,0 1 26 0,0-2 12 15,-3 1-1-15,5-3-22 0,-2 0-20 16,1 1-19-16,0-3-11 0,0 0-8 0,2 0-12 16,-1-1-13-16,2-1-19 0,0-2-11 0,0 0-6 15,6-2-6-15,-2 0-1 0,5-4-2 0,2 2-1 16,4-4-1-16,0-1 1 0,1 0 0 15,2 0 1-15,1-1 1 0,1 2-1 0,2-1 3 16,3-1 1-16,-3 1 1 0,6-2 2 0,-2 1-3 16,4 0 0-16,0-1-3 0,2 2 1 15,1 1 1-15,0 1-2 0,-1 2 1 0,2 0-3 16,0 3 2-16,-2 1 5 0,-2 3 0 0,-1 2 0 16,-2-1-2-16,0 3-3 0,-3 4-2 15,0-1-1-15,-2 2 2 0,-1 0 3 0,0 5 0 16,-2 1 0-16,-1 2 0 0,-5 1 1 0,1 1 0 15,-4 3 1-15,-1 1 1 0,-1 1 0 0,0 2 1 16,-3 0 2-16,-1 1 3 0,-1 2 1 16,-1 1 2-16,-1-3-3 0,-1 2 2 0,0 1 0 15,-1-2 0-15,-3 3 2 0,-2-1 0 0,-2 3 0 0,0 2 1 16,-5 1-2-16,-2 1 1 0,-4 0 1 16,-2 1-1-16,0 0-4 0,-4-1 0 0,1 0-4 15,0 1-2-15,-3 0 4 0,5 1-4 0,-4-2-1 16,2 2 0-16,1-2-1 0,1-2-1 15,3-3 1-15,0 0 0 0,2-3-2 0,2-2-4 16,3 1-17-16,4-3-23 0,-1 0-29 0,1-1-41 16,4-3-33-16,-1 2-42 0,4-1-54 0,0-2-58 15,1-1-100-15,0-1-63 0,0-2-15 16,0-3 362-16</inkml:trace>
  <inkml:trace contextRef="#ctx0" brushRef="#br0" timeOffset="57094.6206">3244 10258 0 0,'0'0'0'0,"0"0"0"0,0 0 0 0,0 0 97 15,0 0-8-15,0 0-6 0,0 0-3 16,0 0-9-16,0 0 10 0,0 0 9 0,0 0 5 16,0 0 16-16,0 0 4 0,0 0 0 0,111-107-5 15,-98 100-17-15,6 1-16 0,-1 1-13 0,-1 1-15 16,3 0-14-16,-1 3-4 0,0 0-3 15,1 1-2-15,-2 0 6 0,1 0 2 0,-3 2 2 16,1 4 0-16,-3 0-3 0,1 3-2 0,-1 1-6 16,-2 1-2-16,-1 2-8 0,1 1 1 0,-1 3-1 15,-1 0 0-15,-1 1 9 0,0 1-6 0,-3 1 0 16,3-1 0-16,-4 1-7 0,3-1 4 16,-5 0 0-16,1 0 1 0,-1 0 3 0,-3-2 2 15,0-1 2-15,0-2-1 0,0 0 3 0,-3-3 1 16,-2 0 1-16,1-1 3 0,-3-1 0 0,2-3 0 15,-1 1 3-15,1-4 4 0,0 1 6 16,1-3 1-16,-1-1 0 0,3 0-10 0,-2 0-6 16,1-5-15-16,1-1-13 0,1-1-13 0,-2-2-17 15,2-4-5-15,0-1-2 0,1-5 1 0,0-1 5 16,5-2 2-16,1 0 0 16,2-3-4-16,3 1 4 0,1 0 1 0,2-1 0 0,-1 0-2 15,3 1-11-15,0-2-5 0,1 0-12 0,2 1-8 16,2 1-22-16,-1-1-32 0,0 2-33 15,0 2-55-15,-2 2-61 0,1 0-105 0,-4 6-138 16,-6 6 320-16</inkml:trace>
  <inkml:trace contextRef="#ctx0" brushRef="#br0" timeOffset="58897.9972">4100 10030 1770 0,'0'0'-51'0,"0"0"-63"0,0 0-1 0,0 0 36 15,0 0 28-15,0 0 25 0,0 0 0 0,0 0 8 16,0 0 6-16,0 0 11 0,0 0 3 16,0 0-4-16,0 0 4 0,82 68-1 0,-71-65 7 15,1-1 4-15,0-2 8 0,-1 0 11 0,0 0 6 16,0 0 13-16,0-4 6 0,2-3 3 0,-2-1 3 15,3-1-4-15,-2-4-5 0,-1 1-7 16,2-3-8-16,-3-1-3 0,-1 1 0 0,0 1 4 16,-4 0 0-16,-1 0 3 0,-1 3-1 0,-2-1-2 15,-1 2 5-15,0 0 0 0,0 3 2 0,-1 1 0 16,-2-1-2-16,-2 1-6 0,0 2-4 16,-3 0-4-16,-1 1-11 0,0 0-5 0,-3 3-12 15,2 0-4-15,-2 0 0 0,0 2 1 0,0 2 3 16,0 1 1-16,0 4-3 0,1 0 1 0,0 2-3 15,-1 5 1-15,1 1 0 0,-1 1-2 16,2 4 3-16,1-1-1 0,-1 3 2 0,3 0-2 0,-1 1 1 16,3 1-1-16,1-1-4 0,1 0 2 15,3-1-3-15,0 1-2 0,3-2 5 16,3 0-2-16,2-2-1 0,1-3-4 0,3-1-6 16,-1-1-7-16,2-1-6 0,3-2-2 0,-1-3-10 15,4-1-12-15,1-3-18 0,0-1-20 0,2-3-14 16,3-2-8-16,0 0-3 0,-2-7-2 0,4-3-9 15,0-4 2-15,0-1 9 0,1-2 19 16,-1-3 20-16,0 1 19 0,0-1 17 0,-4-1 13 16,2 1 17-16,-2-2 7 0,-1 1 11 0,-2 0 16 15,0-1 19-15,0 1 23 0,-5 0 24 0,-2 1 21 16,-3 0 14-16,-2 2 15 0,-4 1 5 0,-1 2 3 16,-1 2-1-16,-2 2-8 0,0 1-16 15,0 1-20-15,-5 1-22 0,2 3-16 0,-3-1-10 16,1 2-9-16,-1 0-15 0,-4 2-9 0,1 2-10 15,-1 0-9-15,-2 0 1 0,0 2-3 16,-2 6-2-16,0 3 1 0,-2 3-1 0,1 5 6 16,-4 3 1-16,4 6 3 0,-2 1-2 0,3 3-2 15,-2 0-1-15,5 1-3 0,-2-2 2 16,3 1 1-16,3-1-3 0,-1-2 0 0,6-3-2 16,0-2 0-16,2-3 1 0,0-2-1 0,0-2-1 0,5-3-4 15,2-1-2-15,0-5 0 16,3 1 0-16,0-5 3 0,0-1-8 0,4-3-4 0,-3 0-6 15,3-7-6-15,2-2 2 0,-1-3 0 16,1-3 3-16,4-4-1 0,-1-5-2 0,-1-2 2 16,1-3 4-16,1-4 6 0,-3-4 7 0,1-2 6 15,-2-2-3-15,-1-3 4 0,-2-3 0 0,0-5 1 16,-3 1 8-16,0-3 2 0,-4 0 9 0,-1 0 5 16,-2-1 3-16,-3 4 10 0,0 2 9 15,0 5 12-15,0 3 9 0,-2 6 1 0,1 6-9 16,0 5-10-16,-1 5-9 0,2 6-15 0,0 6-11 15,0 2-6-15,0 1-12 0,0 4-5 16,0 0-11-16,0 0-13 0,0 2-1 0,0 6 3 16,0 4 12-16,0 5 13 0,0 8 8 0,-1 5 3 15,-1 5 1-15,-3 4 1 0,0 2-4 0,-1 2 1 16,0 3 1-16,-1 2-1 0,2-1-1 0,0-1-3 16,3-2 1-16,-1-4-2 0,3-3 2 0,0-2 2 15,0-2-4-15,0-2 4 0,4-1-2 16,0-3-1-16,0 1 2 0,-1-4-1 15,4-1-1-15,-3-3 0 0,4-3-1 0,-2-3 4 0,0-4-1 16,2-1 1-16,-2-4-3 0,1-1-1 16,1-4-2-16,1 0-3 0,2-1 7 0,-2-5 0 15,2-5 3-15,0-4-4 0,0-4-6 0,0-5-3 16,2-4-1-16,-2-1 2 0,-1-3 3 0,1 1 1 16,-2 1 1-16,0 4 2 0,-1 2 2 15,0 5 0-15,-1 4 4 0,0 5-1 0,-2 1-2 16,3 5 0-16,-3 0-4 0,3 4-1 0,-3 0 0 15,0 0 0-15,2 6 3 0,-1 1 3 16,2 4 3-16,-2 0 3 0,3 2-1 0,-1 1-3 0,1 3-2 16,2-1-2-16,0 1 0 0,2-1 2 15,1-2-1-15,-2 0-2 0,3-3-1 0,-1-3-5 16,-3-1 2-16,4-2-2 0,-4-2 1 0,2-1 0 16,-2-2-4-16,-2 0 4 0,2 0 3 0,-4-6 3 15,2-1 6-15,1-1 2 0,-1-2-2 16,1-2 0-16,1-2-1 0,-1-3-1 0,1-2 0 15,2-2-7-15,-1-3-7 0,0-3-3 0,4-2-4 16,-4 0 7-16,1 0 1 0,0 0 1 0,1 1 3 16,-2 3-6-16,0 3 1 0,2 4 1 15,-1 1 4-15,-2 4 4 0,0 3 1 0,0 1 1 16,0 2-1-16,-2 0 2 0,-1 2 2 0,2 0-1 16,-6 2 2-16,3 0-4 0,-4 1 1 0,3 0 3 15,-3-1-2-15,2 2 4 0,-2 0-5 16,-2 0-2-16,1 1 3 0,-2 0 1 0,0 0 11 15,0 0 5-15,0 0 10 0,0 0 1 0,0 0 2 16,0 0 4-16,0 0-3 0,-1 1 3 0,0-1-10 16,0 1-9-16,-2 1-11 0,-3 1-8 15,3 0-2-15,-4 2 0 0,2 0 1 0,0 1 0 16,0 1-3-16,-1 0 1 0,2 2-1 0,-1 1 5 16,2 2-2-16,-3 2 0 0,3 1-2 0,-4 0-1 15,4 2 3-15,-1 2 1 0,0 0 3 16,2 1 0-16,2 1-3 0,-1-2 1 0,1 1-1 15,0-1 1-15,0 0 1 0,1 0-3 16,2-1 0-16,4-1-4 0,0-1 3 0,-1-2 3 0,2 2 0 16,2-4 0-16,2-1-3 0,2-1-1 0,1-2 1 15,3-2 5-15,0-2-2 0,1-4-3 16,2 0-3-16,0 0-7 0,-1-7 1 0,3-4 2 16,-1-2 0-16,-1-2 5 0,0-3-6 0,0-3 1 15,0-3 3-15,-1-2 3 0,1-6 4 16,-1-2-2-16,-1-5 0 0,1-6-5 0,0-1 1 15,-3-6 2-15,-2-2-2 0,0-3 4 0,-3-3-6 16,-1-1 2-16,-1 0 0 0,0 2 8 0,-1 5 11 16,-5 6 12-16,2 9 17 0,-4 7 8 15,-2 10 5-15,1 6-3 0,-1 6-13 0,0 5-12 16,0 3-17-16,0 2-14 0,0 0-16 0,0 1-18 16,0 5 0-16,0 4 6 0,0 6 11 15,0 8 17-15,0 7 7 0,0 6 2 0,0 5-1 16,1 5 3-16,1 5-4 0,-1 2-2 0,-1 3 1 15,0 0-3-15,0 1 6 0,0-2-1 0,0-3 1 16,2-3-3-16,1-5-5 0,3-4-5 0,0-5-7 16,2-6-9-16,2-2-23 0,-1-5-25 0,0-1-39 15,-2-4-49-15,-1-5-65 0,2-3-105 0,-6-4-178 16,0-4-121-16,-1-2-87 0</inkml:trace>
  <inkml:trace contextRef="#ctx0" brushRef="#br0" timeOffset="59079.397">6042 9686 736 0,'0'0'799'0,"0"0"-545"16,0 0 4-16,0 0-50 0,0 0-78 15,0 0-53-15,0 0-63 0,0 0-35 0,0 0-14 16,0 0 8-16,0 0 19 0,0 0 11 0,0 0 2 16,0 0-3-16,121-75-6 0,-88 64-18 0,3-3-35 15,-3 0-59-15,1 2-70 0,-1-3-87 16,-1 2-104-16,-7 0-109 0,-6 2-92 0,-7 6 282 0</inkml:trace>
  <inkml:trace contextRef="#ctx0" brushRef="#br0" timeOffset="59323.8362">5243 9544 2503 0,'0'0'300'0,"0"0"-282"15,0 0-5-15,0 0-13 0,0 0-32 16,0 0-16-16,0 0-12 0,0 0-7 0,0 0 5 16,0 0-29-16,0 0-38 0,0 0-49 0,0 0-74 15,0 0-59-15,83-57-117 0,-67 70-82 16,-2 0-9-16,-5-4 372 0</inkml:trace>
  <inkml:trace contextRef="#ctx0" brushRef="#br0" timeOffset="59729.8849">6601 9649 665 0,'0'0'478'15,"0"0"-375"-15,0 0 0 0,0 0 2 16,0 0-27-16,0 0-13 0,0 0-16 0,0 0-15 15,0 0-11-15,0 0 0 0,0 0 2 0,0 0 5 16,0 0 5-16,0 0 10 0,29-28 7 0,-26 39 6 16,4 2 2-16,-5 5-1 0,2 1-7 15,-1 5-7-15,-1 1-8 0,0 1-11 0,1 3-6 0,0 0-5 16,-2-1-6-16,0 0 1 0,1-4-1 0,4-3-2 16,-4-4 1-16,0-3-4 0,2-1-3 15,-1-3 0-15,-1-2 1 0,0-1 2 16,2-2 0-16,-2-2 0 0,-1-2-4 0,-1-1-4 0,1 0-8 15,-1 0-9-15,1-2-12 0,0-5-32 0,1-3-76 16,3-7-205-16,-4 4-402 0,1 3-230 0</inkml:trace>
  <inkml:trace contextRef="#ctx0" brushRef="#br0" timeOffset="59938.136">6614 9253 2694 0,'0'0'26'0,"0"0"-62"0,0 0-29 0,0 0-36 16,0 0-55-16,0 0-32 0,0 0-37 0,0 0-91 15,0 0-109-15,0 0-148 0,0 0-62 0</inkml:trace>
  <inkml:trace contextRef="#ctx0" brushRef="#br0" timeOffset="60560.9083">6930 9469 1986 0,'0'0'110'0,"0"0"-66"0,0 0-32 16,0 0-13-16,0 0 5 0,0 0 3 0,0 0 2 16,0 0-2-16,0 0 1 0,0 0 3 0,0 0 1 15,0 0-3-15,0 0 1 0,122 121-1 0,-112-96 0 16,3 2 2-16,-3-1-3 0,0 1-3 16,1-3-1-16,0-1-4 0,0-4 2 0,0-1 1 15,1-5 1-15,1-2-2 0,-1-3 2 0,-1-2-1 16,1-2 4-16,-2-3 12 0,1-1 6 0,1-1 6 15,2-8 4-15,1-1-3 0,2-4-3 16,-1-3-5-16,1-6-6 0,2-3-7 0,-5-2-8 0,4-3-4 16,-1-4-3-16,-3-1 4 0,-2-3 2 15,4-1 0-15,-5-1 1 0,1 0-3 16,-1 0 0-16,0 7 0 0,3 3-1 0,-2 5 4 0,1 5-2 16,-3 6 0-16,1 4-1 0,4 3 0 15,-4 1 1-15,1 3-2 0,0 1 1 0,-2 3-6 16,1 0-1-16,0 0-1 0,-1 3-2 0,2 4 3 15,1 2-1-15,-1 2 2 0,0-2-1 0,4 3 4 16,-1 0 2-16,5-1 1 0,0-3 2 16,3-1 0-16,4-1 2 0,2-5 2 0,1 1 1 15,2-2 3-15,1-3-1 0,4-5-1 0,-3-2-2 16,3-3-6-16,-2-3-2 0,0 1-2 16,-3-4 0-16,-2-1 2 0,-7 2 2 0,0 0 6 15,-5-1 4-15,-5 2 14 0,-5 1 5 0,-1-2 7 0,-7 2 3 16,-1 2 0-16,-9 0 1 0,-5 3-3 15,-2 4-9-15,-9 2-11 0,-1 5-8 0,-4 0 1 16,-3 10-1-16,2 4 2 0,-4 6-2 16,4 4-9-16,2 7 0 0,5 3-5 0,1 4 2 15,7 6 0-15,2 3 0 0,4 1-1 0,7 2 0 16,3-3-3-16,1-1-10 0,4-3-18 16,7-3-29-16,4-2-39 0,1-3-44 0,3-5-52 15,4-1-81-15,3-3-162 0,-8-7-188 0,-5-5-288 16</inkml:trace>
  <inkml:trace contextRef="#ctx0" brushRef="#br0" timeOffset="61060.6278">4441 11312 1849 0,'0'0'15'0,"-117"42"-22"16,56-18 10-16,8 0 6 0,11-4 0 15,10-4 10-15,8-4 16 0,8-3 15 0,7-4 15 16,5-4-11-16,4-1-40 0,6 0-4 0,6 0 5 15,8-4 29-15,9-6 40 0,8 0-1 0,8-8-13 16,12-3-15-16,8-5-10 0,7-6-6 16,9-2-2-16,7-4-3 0,7-1-7 0,7-3-5 15,0 0-10-15,7-2-5 0,3 0 4 0,2 0 1 16,6-1 2-16,2-1 3 0,2-1-4 0,0 3 0 16,1-1 0-16,1 1 4 0,-4 0 2 0,1 2 2 15,-1 0-2-15,0 2 1 0,-2-1 0 16,-5 6-1-16,1 2-2 0,-6 1-5 0,-3 3-5 15,-6 2-4-15,-2 3 1 0,-8 2 2 0,-8 2-1 16,-4 4 1-16,-8 3-3 0,-6 2-2 16,-7 3-2-16,-8 2 1 0,-8 3 1 0,-8 3-5 15,-6 0 1-15,-7 0-8 0,-9 0-8 0,-2 3-14 16,-8 3-20-16,-2 2-6 0,-3 3-15 0,-10 2-17 16,-8 6-34-16,-5 2-61 0,-7 1-89 15,-7 4-134-15,-6 0-217 0,12-6-268 0,7-6 765 16</inkml:trace>
  <inkml:trace contextRef="#ctx0" brushRef="#br0" timeOffset="61345.6707">5464 11443 2617 0,'0'0'-16'15,"0"0"-8"-15,0 0-2 0,0 0 6 0,0 0 28 16,150-84 6-16,-91 51 1 0,5 0-1 0,9-4 1 16,6-2 4-16,4-3 7 0,7 0 6 15,1 0-7-15,1-2-3 0,1 4-11 0,0 1-7 16,-3 1 3-16,0 4-1 0,-2-1 4 0,-5 4-2 16,-1 1-4-16,-6 3-2 0,-2 1 0 15,-9 3 1-15,-4 1-8 0,-5 5-9 0,-9 3-21 16,-2 4-23-16,-11 2-36 0,-4 2-69 0,-8 3-119 15,-3 3-260-15,-9 0-274 0,-1 0 47 0</inkml:trace>
  <inkml:trace contextRef="#ctx0" brushRef="#br0" timeOffset="62827.5384">8644 10260 929 0,'0'0'86'0,"0"0"-45"0,0 0 16 0,0 0 24 15,0 0 11-15,0 0 3 0,0 0-19 0,0 0-30 16,0 0-27-16,0 0-42 0,0 0-19 0,0 0-7 15,-62-42 10-15,64 42 43 0,3 0 31 16,-1 0 31-16,3 0 14 0,3 0-1 0,-1 1-1 16,3 1-2-16,1 0 0 0,4-2 2 0,3 0 2 15,3 0 1-15,3-2 3 0,7-4 0 0,2-2-5 16,9-2-7-16,5-3-15 0,5-3-9 16,8-3-5-16,7-4-8 0,5 0 1 0,7-2-6 15,1-3-4-15,8 0-6 0,0 0-6 0,3 2-2 16,0-2-2-16,2 0 3 0,0 2 0 15,-3 0-1-15,-2 1 1 0,-4 1 0 0,-4 2 6 0,-5 3 3 16,-4 2 1-16,-8 1 1 0,-3 4-6 16,-5 2-3-16,-3 0 3 0,-3 0-1 0,-3 2 3 15,-6 0-1-15,-2 1-4 0,-7 3-4 0,-1-1-1 16,-7 3 1-16,-2-1 0 0,-5 2 0 16,-2 1-4-16,-6 0-1 0,-3 0-11 0,-2 0-11 15,-4 0-26-15,-1 0-35 0,-1 0-34 0,-6 0-80 16,-2 0-105-16,1 0-341 0,2 0-870 0</inkml:trace>
  <inkml:trace contextRef="#ctx0" brushRef="#br0" timeOffset="64189.6022">6818 3541 0 0,'0'0'118'0,"0"0"-90"0,0 0 27 0,0 0 34 15,0 0 30-15,-127-92 8 0,107 83-14 0,-1 1-7 16,0 3-21-16,1-1 1 0,-2 2 1 0,0 3-5 16,-1-1 14-16,5 2 16 0,1-1 5 0,1 1 7 15,4-1-9-15,4 1-29 0,5 0-28 16,1 0-33-16,2 0-49 0,0 0-55 0,0 0-29 16,2 0 12-16,1 1 37 0,3 3 52 0,3 3 35 15,-1 1 11-15,4 3 4 0,1 0 6 16,5 3 4-16,2 2 0 0,2 0 0 15,2 3-2-15,5 4 0 0,3 1-10 0,6 3-5 0,3 3-7 16,2 4-9-16,6 0-5 0,2 4-2 0,3 1-4 16,2 4 1-16,4 2-1 0,2 3 4 15,-1 3 4-15,7 1 3 0,-2 5 4 0,4-1-5 16,1 3 1-16,1 2-1 0,4 1-3 0,-2 3 1 16,1 0-4-16,2 1 2 0,-2 2 2 15,3 0 5-15,1 1 3 0,-3-1-2 0,4 0-2 16,-2 1-1-16,-1 2-3 0,1 2-3 0,0 0-2 15,-4 1-1-15,-1 1-3 0,-1 1 0 0,1-1 4 16,-1 0-5-16,-3-2 0 0,2-3-2 0,0-2-6 16,-1-2 7-16,0 0-1 0,-2 0 5 15,-4 2 5-15,2-2 1 0,-2 1 1 0,-2 0-2 16,-2-2 1-16,-3-1-4 0,3-2-1 0,-2-1 0 16,1 0 0-16,0-1 6 0,-3-2 1 0,4-2 3 15,-1 0 1-15,1-3-6 0,0 1-2 0,-1-3-1 16,1 1-4-16,-1-3 1 0,-1-2-1 15,1-2 1-15,-3-1-2 0,1-1 0 0,-4 0-4 16,-1-2 0-16,-3 0-1 0,-2-3 0 0,-2-1-1 16,1 0 0-16,-2-1-3 0,-2-3 4 15,-2-2 0-15,3-2 0 0,-5-2 6 0,0-2-5 16,-1 0 0-16,-1-4-1 0,-2 0 1 0,-4-1 1 16,1-2-1-16,-1-1 2 0,-3-1-5 0,-2-1 5 15,0-2 0-15,-4-1-1 0,-2-1 6 0,-3-1-5 16,0-1-2-16,-3-1-1 0,-2-2-4 15,0 0 5-15,-1-1 0 0,-1-1 0 0,-1 1 2 16,0-2-2-16,-2 1 3 0,0-2 1 0,2 0 2 16,-3 1-3-16,0-1-1 0,0 0-2 15,-3 1-4-15,3 0 2 0,-2-1-2 0,1 0-4 16,-1 2-7-16,1-1-10 0,-2 1-15 0,1 2-18 16,-1-3-15-16,0 2-26 0,-1-1-29 0,-1 0-45 15,0 0-72-15,0-1-94 0,0 3-165 16,0-3-131-16,0-1-49 0</inkml:trace>
  <inkml:trace contextRef="#ctx0" brushRef="#br0" timeOffset="64612.0264">11048 7828 1494 0,'0'0'144'0,"0"0"5"0,0 0 4 0,0 0-36 16,0 0-34-16,0 0-46 0,0 0-39 0,0 0-16 15,0 0 3-15,0 0 15 0,0 0 11 16,0 0 6-16,0 0-3 0,0 0 0 0,87 68 0 16,-62-45-2-16,0 4 1 0,3-1-2 0,1 2-3 15,0-1-1-15,1 0-4 0,1-2 1 16,0-2-2-16,1-1 2 0,-1-4-2 0,1-2 1 15,-4-3 4-15,0-3 7 0,-1-3 10 0,0-2 10 16,-2-4 10-16,3-1 3 0,-1-1 3 16,-1-6 1-16,2-3-4 0,-4-3-1 0,3-2-3 0,-5-4 1 15,3-2 5-15,-1-4 3 0,-2-4 3 16,1-6-3-16,0-4-10 0,1-6-7 0,-2-4-11 16,2-3-7-16,-2-2-5 0,1 2-3 0,-3 2-4 15,-2 7-5-15,-2 5-4 0,0 5-6 0,-3 9-3 16,-4 8-9-16,0 2-15 0,-7 7-28 15,1 5-53-15,-2 2-39 0,-1 2-19 0,0 8-12 16,0 5-13-16,1 7-62 0,0 6-136 0,1 8-165 16,1-7-198-16,-2-7 657 0</inkml:trace>
  <inkml:trace contextRef="#ctx0" brushRef="#br0" timeOffset="66368.509">12994 8978 676 0,'0'0'120'0,"0"0"40"0,0 0 49 0,0 0-1 0,0 0-22 16,0 0-33-16,0 0-29 0,-88-120-7 0,74 111-1 16,-2 0-5-16,-3 2-14 0,2 2-16 0,-4 2-17 15,-1 3-12-15,-3 0-3 0,1 2-5 0,-4 8 2 16,2 1-3-16,-1 4-11 0,-2 4-7 0,4 3-13 16,-1 6-6-16,1 3-3 0,1 3-4 15,2 6 0-15,3 0-2 0,2 2 3 0,2 3-2 16,0 1 2-16,4 1 0 0,2 1-4 0,1 0 6 15,1 0-2-15,5 1 2 0,-1-2-1 0,3-1-3 16,0-3-2-16,5-4 1 0,3-3 0 16,3-5-1-16,1-4-1 0,4-2-3 0,1-1 2 15,1-6-3-15,1-1 2 0,3-4-2 0,3-4 1 16,0-3-1-16,4-6-3 0,1 0 0 16,1-9 1-16,0-6 1 0,1-5 0 0,2-6-6 15,1-4-5-15,0-4-5 0,0-5 1 0,-3-4 1 16,-1-1-1-16,-2-3-1 0,-4-1-1 0,-4 3 6 15,-4 1 9-15,0 3 9 0,-5 5 9 16,-1 2 1-16,-5 8 10 0,-1 5 16 0,-2 6 14 0,0 5 15 16,-3 4 2-16,0 5-19 0,0 1-26 15,0 0-40-15,-2 4-16 0,-1 5 3 16,0 7 10-16,-4 8 22 0,2 4 6 0,-2 5 0 16,4 1-2-16,-1 1-1 0,2 0 0 0,2 1 1 15,0-1-2-15,4-3-1 0,1-5-1 0,2-3-1 16,0-3 3-16,-1-4-2 0,3-6-1 0,-1-3-3 15,-2-3-1-15,1-4 5 0,-2-1 1 0,1 0 11 16,-1-3 8-16,0-4 5 0,0-3 1 16,-1-5-2-16,-1-3-8 0,0-5-8 0,-1-2-2 15,-2-5-5-15,0 1 0 0,0-4 3 0,0-1-2 16,-3 1 2-16,1 3-1 0,2 2-1 0,0 4-3 16,0 4 1-16,0 6 0 0,3 3-3 15,0 4 0-15,-2 4-10 0,1 0-6 0,1 3-3 16,1 0-3-16,0 0 6 0,3 1 4 0,0 5 4 15,2 1 1-15,2 2 3 0,1 2 4 16,-1 1 6-16,0 4 5 0,0 2 1 0,-1 1 1 16,0 2 2-16,0-1-4 0,-1 1 2 0,-1 0 0 15,0-1-6-15,-1-4 0 0,1-3-3 0,-1-4 1 16,-3-1 1-16,1-5 2 0,-2 0-3 16,-1-3 2-16,0 0 4 0,1 0 10 0,0-1 14 15,-1-4 5-15,2-3 2 0,2 1-7 0,-3-6-6 16,5-2-9-16,-3-5-2 0,1-3-5 0,3 1-5 15,-1-1-2-15,-3 0-3 0,2 3 0 0,2 2 0 16,-3 4-2-16,0 3-7 0,1 3-4 0,-2 3-8 16,3 2-2-16,-3 2 0 0,0 1 1 15,1 0 3-15,-1 3 2 0,4 3 4 0,-3 0 5 16,1 3 6-16,1 0 4 0,2 5 1 0,-1 1 3 16,0 2-3-16,1-2 1 0,0 2 3 15,-2-2-2-15,3-3 0 0,-2 1-2 0,-1-3-2 16,3 0 0-16,-3-2 2 0,1-1 1 0,-1-2-2 15,-2-3 4-15,1 2-4 0,-2-3 2 0,0-1 4 16,1 0 1-16,-3 0 6 0,2-1 4 16,1-3 0-16,1-1 1 0,-2-3-2 0,3-1-3 15,2-3-5-15,0-1-2 0,0 0-6 0,1-1-1 16,-1-2 1-16,1-2-5 0,1 1 1 16,0 0-2-16,2-2-3 0,-2 1 0 0,-1 1 0 15,5-1 1-15,-4 3 2 0,1 2 2 0,0 0-3 16,-1 3-2-16,0 0 0 0,-3 3-4 0,-1 2 1 15,2 2-6-15,-3 3-3 0,1 0 0 0,2 0-4 16,-1 2 5-16,-2 3 5 0,2 2 6 0,2 4 3 16,-3 0 5-16,2 3 2 0,3 1 0 15,1 1 3-15,0 0-1 0,3 1-1 0,4-4 0 16,1 0-2-16,3-2 2 0,0-4 3 0,4-3 2 16,2-3 4-16,1-1 1 0,5-4 1 0,3-5 1 15,0-5 1-15,1-1-1 0,0-2 0 16,-1-4-2-16,-5 0-1 0,2 0-4 0,-5-2-3 15,-3 0-4-15,-4-2-2 0,0 1 1 0,-9 1 0 16,2 1 3-16,-8 3 0 0,-3 2 14 16,-5 4 5-16,-2 1 7 0,-1 4-3 0,-8 2-7 15,-2 1-8-15,-6 3-9 0,2 2 0 0,-8 0-4 16,-1 7 0-16,2 4 4 0,-3 4 1 0,2 3 2 16,3 5 0-16,6 2-2 0,2 3-5 15,2 3 0-15,4 0-2 0,5 0-1 0,1-4 3 0,8 0-6 16,4-4-2-16,5-1-2 0,2-2-10 0,6-3-5 15,3-3-13-15,3-1-21 0,2-4-22 16,4-2-35-16,-1-2-39 0,3-5-53 0,2 0-98 16,1 0-172-16,-11-4-158 0,-10 1 104 0</inkml:trace>
  <inkml:trace contextRef="#ctx0" brushRef="#br0" timeOffset="68250.4702">16202 8899 1381 0,'0'0'105'15,"0"0"-29"-15,0 0 6 0,0 0-17 0,0 0-18 16,0 0-4-16,0 0-1 0,0 0 10 0,0 0 6 15,-123-92-3-15,101 91-6 0,-3 1-12 0,1 4-2 16,-4 5-3-16,0 5 0 0,-2 4 4 0,-1 3 6 16,-1 4 2-16,1 3-2 0,0 1-4 15,1 3-12-15,5-1-8 0,0 1-5 0,7 0-9 0,3-3 0 16,3 0-2-16,2-3-2 0,2-2-2 16,5-5-7-16,-1-3 1 0,4-3 0 0,0-3-3 15,4-1-2-15,0-4-7 0,3-1-9 0,-1-3-6 16,2-1 2-16,1-1 6 0,3-7-1 15,3-5-6-15,0-5-22 0,3-3-22 0,1-5-16 16,-1-2-10-16,0-5-2 0,1 0-12 0,-1-1 5 16,0 1 20-16,-4 2 37 0,2 4 66 0,-3 4 52 15,-1 4 29-15,-2 5-2 0,-1 4-18 16,2 4-24-16,-2 1-19 0,-1 4-5 0,-3 1-9 16,4 0 2-16,-2 0 3 0,-3 5 4 0,3 3 5 15,-4 1-4-15,5 3-1 0,-5 1-7 16,3 2-3-16,-2 1-1 0,3 0-5 0,1 0 4 15,1 0-8-15,1-2-2 0,2-1-3 0,1-5 0 16,4 0 8-16,2-2 5 0,2-3 7 0,2-2-3 16,2-1 3-16,2-1-1 0,4-5-4 0,1-3-2 15,4 1-7-15,0-3-1 0,2 0-3 16,0-1 4-16,1 1 2 0,1-2 0 0,1-1 1 0,-1 0 0 16,-4 1-3-16,3-1 1 0,-7 0-2 15,-1 1 1-15,-1-1-4 0,-3 0-5 0,-4-1-5 16,-1-1-5-16,-1-2-3 0,-3-1-8 15,-2-1-12-15,-4-1-10 0,-4-1-10 0,-3-2 2 16,-5 0 15-16,0 1 21 0,-11 0 15 0,-2 1 16 16,-7 3 13-16,-4 0 9 0,0 4 32 0,-4-1 30 15,3 3 22-15,-3 4 6 0,5 2-26 16,0 5-35-16,0 2-35 0,1 0-23 0,1 9-8 16,0 5-6-16,0 5-1 0,0 4 3 0,2 5 3 15,0 4 4-15,5 4 0 0,-2 1 5 0,5 3-7 16,1-3-1-16,2 1 0 0,4-1-4 15,1-2 2-15,-1-2 3 0,3-1 3 0,1-1-2 16,0 1 2-16,2-3-2 0,5 0 0 0,-1-1 1 16,0 0 0-16,3-3-2 0,1 0-1 0,-1-2 2 15,1 1 0-15,-1 0 4 0,1 1 1 0,0 4 3 16,-1 0 6-16,-1 5 4 0,0 3 1 16,1 4-1-16,-3 2-8 0,-2 7 0 0,-4 6-1 15,0 6 2-15,0 6 6 0,-3 6 0 0,-5 2 0 16,-3 3-2-16,-2 0-3 0,-4 2 1 0,-3 1 0 15,-2-3 0-15,-4-8 0 0,2-8-4 16,-1-8 1-16,0-8 5 0,-1-7 4 0,1-7 7 16,1-6 2-16,0-6 0 0,3-5 8 15,3-7 4-15,3-4 5 0,-2-5-9 0,5-3-26 16,-1-11-31-16,1-8-30 0,-1-7-12 0,6-6 2 16,1-8 12-16,4-3 12 0,2-4 8 0,2-4 4 15,7-3-8-15,4-3-20 0,5-4-17 0,8-2-34 16,1-2-8-16,9-1-6 0,5-2-2 15,2-1 14-15,7 1 0 0,1-1-3 0,8 1 5 16,-2 3 0-16,2 2 22 0,2 1 35 0,0 2 41 16,0 3 47-16,-1 2 33 0,-1 4 17 0,-5 1 0 15,-2 4-7-15,-4 2-11 0,-2 4-5 16,-4 3 9-16,-8 2 14 0,-1 5 16 0,-6 3 20 16,-7 6 10-16,-3 5-3 0,-7 4-9 0,-6 4-15 0,-4 4-20 15,0 1-18-15,-4 1-20 0,-6 2-22 16,-5 1-20-16,1 2-18 0,-6 0-8 0,-2 5-1 15,-4 6 8-15,-3 3 5 0,3 4 4 0,-4 2 2 16,1 1-3-16,0 4 0 0,2 1 1 16,1 3 0-16,2-1 2 0,0 0-1 0,4-1 0 15,5-2-2-15,-1-2 2 0,6-2-1 0,1-3 0 16,4-2-2-16,0-3-5 0,4-3-3 16,1-2-6-16,0-2-13 0,1-4-6 0,7-2-5 15,1 0 4-15,2-4 14 0,4-8 9 0,3-5 4 16,8-7-4-16,-1-2-5 0,4-5-3 0,0-1 3 15,1-1 7-15,-1 1 3 0,-2 2 7 16,-2 5 1-16,-3 4 4 0,0 4 1 0,-3 7-1 16,1 5 0-16,-3 2-1 0,-3 3 1 0,0 1-4 15,-1 8-3-15,-3 3-2 0,-1 3-2 16,-4 4 7-16,2 3 5 0,-4 5 8 0,-2 1 3 0,3 4 0 16,-2 1-5-16,0 1-3 0,0-2-2 0,7-2 0 15,-3-5-2-15,1-3-2 0,1-5 0 16,2-3 3-16,0-4 1 0,2-2 2 0,0-3 4 15,1-2 3-15,0-3 6 0,-1 0 7 16,4-9 4-16,-2-1-2 0,5-5-4 0,-1-5-6 16,2-4-10-16,1-4-6 0,0-7-8 0,1-2-6 15,-1-1-6-15,-2-1-2 0,-1 2 3 0,-4 3 7 16,3 7 11-16,-4 4 8 0,-2 5-1 16,1 6-1-16,-3 5-7 0,2 2-3 0,-3 2-3 15,1 3-1-15,0 0 0 0,-1 6-1 0,-1 2 3 16,0 2 4-16,2 4 3 0,-1 2 4 0,-2 3-1 15,1 1-2-15,0 1-2 0,-3 2 1 0,3-1 1 16,-4-1 1-16,5-3-1 0,-1-3-3 0,-1-2 1 16,3-4-1-16,-2-2 0 0,-1-1 3 15,-1-1-2-15,-1-3-1 0,2 1 1 0,-3-3 3 16,1 1 3-16,0-1 3 0,0 0 3 0,1 0 5 16,1-3 3-16,1-2 3 0,1-3 0 15,1-2-1-15,2-3-3 0,0-3-5 0,-1-3-5 16,3-1-4-16,-3-2-5 0,4-1-1 0,-1 2 1 15,-1 1-6-15,0 2 1 0,-1 4-4 16,1 2-4-16,-3 5 4 0,1 2-4 0,-1 2 2 16,1 2 0-16,-1 1-2 0,1 0 1 0,0 4 1 15,0 3-1-15,-1 1 2 0,1 1 3 0,-1 3 2 16,0 2 1-16,-1 1 3 0,-1 2-1 0,1 1 0 16,-1 3 1-16,-2 0-2 0,4-1 2 15,-2 3 2-15,-1-3 2 0,2 1-1 0,2-3-3 16,-2-1-1-16,0-2-1 0,0-2 3 0,1-3-1 15,-1-3 2-15,-1-2 3 0,0-3-2 0,-1-2 6 16,-2 0 6-16,1 0 5 0,-1 0 8 16,1-6-1-16,1-1 0 0,1-3-5 0,0-2-3 15,-1-4-4-15,1-2-3 0,2-2-2 0,-1-4-10 16,1-2 3-16,0-2-6 0,3 0-1 0,-1-2 2 16,1 3-3-16,1 2-1 0,-1 3 0 15,2 5 0-15,-2 5 1 0,2 3-2 0,0 3 0 16,2 4-6-16,-1 2-1 0,1 0-3 0,1 4-1 15,1 6 4-15,-3 0-4 0,1 3-9 16,-2 1-25-16,-2 2-38 0,-2 0-54 0,-2 0-62 16,-6 0-97-16,-1 0-162 0,-1-4-192 0,0-4-179 0</inkml:trace>
  <inkml:trace contextRef="#ctx0" brushRef="#br0" timeOffset="68436.9773">17900 8181 2960 0,'0'0'105'16,"0"0"-115"-16,0 0-23 0,0 0-39 0,0 0-12 16,0 0-40-16,0 0-45 0,0 0-74 15,0 0-196-15,0 0-311 0,0 0-391 0</inkml:trace>
  <inkml:trace contextRef="#ctx0" brushRef="#br0" timeOffset="68766.2611">19931 7958 2660 0,'0'0'7'0,"0"0"-3"16,0 0 0-16,0 0-1 0,140-84-2 15,-105 75-2-15,2 1-2 0,3 2-1 0,4 2 1 16,-2 1-1-16,-1 2 0 0,-2 1-3 0,-5 0-5 16,-1 2 0-16,-5 5-2 0,-1 5-2 0,-6 1 0 15,0 2 1-15,-2 1 4 0,-5 5 6 16,0 2 4-16,-4 4 1 0,-5 2 9 0,-2 5 3 15,-3 4 0-15,-5 6 5 0,-9 2-4 16,-5 6 0-16,-7 4 3 0,-3 4-1 0,-4 3-10 16,-6 2-19-16,-1 0-28 0,-3 2-51 0,-1-1-73 15,-1-1-82-15,4-2-95 0,4-2-122 0,2-4-104 16,10-18-89-16,8-12 593 0</inkml:trace>
  <inkml:trace contextRef="#ctx0" brushRef="#br0" timeOffset="68953.6478">19933 9639 2401 0,'0'0'707'0,"0"0"-646"0,0 0-14 16,0 0-24-16,0 0-26 0,0 0-15 0,0 0-2 15,0 0-15-15,0 0-29 0,0 0-41 16,0 0-82-16,0 0-135 0,0 0-310 0,0 0-885 15</inkml:trace>
  <inkml:trace contextRef="#ctx0" brushRef="#br0" timeOffset="70258.9688">23059 6868 0 0,'0'0'0'15,"0"0"0"-15,0 0 30 0,0 0 237 0,0 0-2 16,-17-121-13-16,15 107-9 0,-2-1-25 15,2 3-53-15,1 2-37 0,1 2-36 0,0 2-31 16,0 1-19-16,0 3-19 0,0 0-19 0,0 1-29 16,0 1-31-16,0 0-55 0,0 0 7 15,0 6 26-15,1 2 33 0,0 5 67 0,0 5 18 16,-1 6 14-16,0 6 11 0,-2 9 1 0,-1 7-3 16,-4 5-11-16,1 7-5 0,0 3-8 0,-2 4 1 15,3 8 0-15,-2 5 2 0,-2 6 2 0,5 7 0 16,-2 3-4-16,3 5-6 0,-2 2 11 0,2 3 3 15,-1 6 6-15,-2 4 7 0,3 5-16 16,-3 5-5-16,2 0-1 0,-3-1-11 0,-3-1 3 16,5-1-4-16,-2 4-12 0,-1-3-2 15,2 1-3-15,-3-5-1 0,0-2 1 0,-1-4 7 0,-1-1-4 16,0-2 2-16,-3 1-1 0,2-4-2 0,0-5 5 16,-1-5 3-16,0-6-3 0,1-5-4 15,6-5-8-15,-1-1 0 0,1-5 2 0,3-1 3 16,0-5 6-16,-3-6-8 0,4-8 2 0,-1-4-3 15,-1-7 1-15,2-2 3 0,0-6-1 16,0-5 1-16,-1-4-8 0,3-7-10 0,-1-3-21 16,1-7-39-16,0-4-62 0,0-4-74 0,5-2-94 15,-2-6-279-15,-1 1-860 0</inkml:trace>
  <inkml:trace contextRef="#ctx0" brushRef="#br0" timeOffset="72249.7467">24591 7836 0 0,'0'0'0'0,"0"0"40"0,0 0 71 16,0 0-21-16,0 0-5 0,0 0 17 0,0 0 35 15,0 0 63-15,0 0 35 0,0 0 6 0,0 0-14 16,0 0-44-16,0 0-33 0,0 0-25 16,15-56-23-16,-15 55-18 0,-1 0-12 0,1 0-10 15,-1-1-9-15,1 2-7 0,0 0-11 0,0 0-11 16,0-1-11-16,0 1-6 0,0 0-1 0,0 0-2 16,0 0-1-16,0 0 2 0,-2 0 4 15,2 0 6-15,0 0 10 0,-1 0 11 0,-1 0 2 16,1 0-8-16,-2 0-9 0,-4 0-16 0,3-2-5 15,-2 1 3-15,-1 0 1 0,2 0 0 0,-4-1 2 16,5 1-1-16,-3 1 0 0,0-1 3 16,4 1-4-16,-2 0 2 0,0 0-3 0,1 0-1 15,-1 0 1-15,3 0-2 0,-1 0 1 0,-2 0-2 16,1 0 0-16,-3 0-1 0,3 0 0 0,-4 0 7 16,0 0-6-16,-3 2 2 0,0 1 1 0,-1-1-5 15,-3 0 10-15,3 1 0 0,-2-1 2 16,1 0 1-16,-1 1-5 0,2 1 0 0,0 0-3 15,-3 0 3-15,3 2-4 0,-1-1-1 0,-2 2-1 16,1 0-6-16,1 1 7 0,-3 1-1 0,2 0 1 16,-1 1 3-16,0 2-4 0,-1-1 1 15,-1 2 1-15,0-2 1 0,0 5 1 0,-4-1-2 16,5 2 1-16,0 1-6 0,-2 0 4 0,-1 2 3 16,3 0 0-16,-2 3 3 0,-1 0-5 0,0 2-2 15,3 1 0-15,0 0-2 0,-2 2 4 0,5 1-3 16,-4 1 1-16,4 0-1 0,0 1 1 15,-2 1 2-15,3 0 1 0,2 0 1 0,2-3-5 16,3 0 0-16,-2-4-1 0,6 0 1 16,0-3-1-16,1 0 1 0,1 0 0 0,5-1-2 0,1 0 3 15,3 0 0-15,5-1 3 0,-1-1 4 0,5-1-1 16,1-3 2-16,2 1-3 0,5-2-1 16,-2-1 3-16,4-3 0 0,0 0 2 0,0-2-2 15,1-1 2-15,0 0-3 0,0-2-6 0,-1 0 0 16,-2-2-3-16,2 1 0 0,-1-2-3 15,-1 0-10-15,0-2-18 0,-1 1-20 0,-3-1-25 16,-1 1-35-16,2-1-45 0,-2 0-54 0,-2 2-81 16,1-2-94-16,-1 0-97 0,-7 0-69 15,-3 0 108-15</inkml:trace>
  <inkml:trace contextRef="#ctx0" brushRef="#br0" timeOffset="73733.0824">25533 7772 0 0,'0'0'83'0,"0"0"169"16,0 0 6-16,0 0-40 0,0 0-15 0,0 0-23 15,0 0-6-15,0 0-9 0,0 0-7 0,0 0-17 16,0 0-21-16,0 0-21 0,0 0-28 0,-12-34-24 16,12 34-19-16,-1 0-12 0,1 0-7 0,0 0-4 15,-1 0-5-15,1 0-1 0,-1 1-5 0,1 2 5 16,-2 0 5-16,0 2 5 0,0 2 6 0,0 0 0 16,0 3 2-16,-2-1-3 0,1 3 2 15,-2 1-1-15,2 5 1 0,-1 1 5 0,-3 5 2 16,3 0 0-16,-3 3 4 0,0 4-6 0,0-1-2 15,-2 3-1-15,0 4-2 0,0-2-2 0,-1 1 0 16,1 0 2-16,1 0-3 0,1 0 4 16,-2-2-5-16,1 1-1 0,0-2 1 0,0 0-1 15,-2-2 0-15,3-3 0 0,-1 0 3 16,-1-4-5-16,2-1 0 0,2-1-5 0,1 0-4 0,1-1 1 16,0 2-1-16,1 1 7 0,-1 3 2 15,-1 0 1-15,2 1 0 0,-2-2-1 0,1 0-2 16,2-2 1-16,-1-3-1 0,0-1-1 15,-1 1-2-15,1-4 1 0,0-2-1 0,1-1 2 16,0 1 0-16,0-3-3 0,1-1 0 0,0-4 0 16,0 0 0-16,0-2 1 0,0-1 0 0,0-2-2 15,1 0 0-15,0-1 1 0,0-1 1 0,0 1 3 16,0-1 4-16,-1 0-3 0,0 0 0 16,2 0-1-16,-1 0 0 0,1 0 5 0,0 0 0 15,0 0 2-15,-1 0-3 0,4 0 1 0,-2 0-4 16,-1 0 1-16,6 0 3 0,-2 0-3 0,1 0 0 15,6-1-1-15,0 0-3 0,1-3 4 0,5 0-4 16,3 1-2-16,2-2 1 0,2 1-1 16,2-1-1-16,3-1 2 0,1-1 0 0,5 2-4 15,0-4 2-15,2 2-1 0,1-1-1 0,4 2 6 16,-1-1-4-16,2-1 1 0,-4 3-1 16,2-1-4-16,-1 0 2 0,-2 0 1 0,-1 0 2 15,0-1 2-15,-1 0 0 0,-3 2 0 0,-3-1-6 16,-2 0 4-16,-3 0-9 0,-4 0-11 0,-5 0-12 15,0 1-29-15,-4-1-29 0,-2 1-34 16,-2-2-44-16,-1-1-40 0,-2 1-54 0,1-2-108 16,-5 4-206-16,0 0-560 0</inkml:trace>
  <inkml:trace contextRef="#ctx0" brushRef="#br0" timeOffset="74186.9462">26239 7850 1499 0,'0'0'228'0,"0"0"-105"0,0 0 0 15,0 0-30-15,0 0-56 0,0 0-25 16,0 0-17-16,0 0 0 0,0 0 16 0,0 0 12 15,0 0 12-15,0 0 7 0,0 0-1 0,143-44 0 16,-107 42-5-16,1-1-5 0,7-1-5 0,3-1-7 16,4 2-2-16,4-2-4 0,5 1 3 15,1-1-4-15,2 2-4 0,0 0-1 0,-1-1-12 16,-2 0-5-16,-3 1-8 0,-2-1-18 0,-5 1-15 16,-2-1-24-16,-6 2-19 0,-4 1-22 0,-6 0-34 15,-3 1-57-15,-6 0-92 0,-4 0-143 16,-6 0-144-16,-5 0 192 0</inkml:trace>
  <inkml:trace contextRef="#ctx0" brushRef="#br0" timeOffset="74523.3691">26953 7808 2014 0,'0'0'-33'0,"0"0"-51"16,0 0 9-16,0 0 21 0,0 0 45 15,0 0 61-15,0 0 11 0,0 0-1 0,0 0-1 16,0 0 1-16,33 126-2 0,-32-96 2 16,-1 3 1-16,0 4-7 0,0 3-12 0,-3 2-13 15,0 0-11-15,-1 1-6 0,1 1 1 0,-2-1-1 16,3-1 3-16,-4 0-5 0,2-1-2 0,3-4 0 15,-2-4-1-15,2-2 3 0,1-2-2 0,0-1 1 16,0-2-1-16,0-3 0 0,0-3-1 0,1 0 0 16,0-5-1-16,1-1-11 0,-2-2-22 15,0-1-32-15,1-4-48 0,0-1-60 0,2-3-85 16,0-2-124-16,0-1-160 0,-3 0-168 0,1 0 342 0</inkml:trace>
  <inkml:trace contextRef="#ctx0" brushRef="#br0" timeOffset="76156.2694">27926 7619 21 0,'0'0'167'0,"0"0"-26"0,0 0 30 0,0 0-22 15,0 0-14-15,0 0 3 0,0 0 12 0,0 0 2 16,0 0 1-16,0 0-7 0,0 0-15 15,44-120-7-15,-44 107-10 0,-6 1-14 0,3-3-13 16,-5 3-7-16,-1-3-9 0,2 0-7 0,-4-1-4 16,-2-3-7-16,1 2-6 0,-6-1 1 15,1-2-7-15,-3 1-4 0,0-1-4 0,-4-1-1 16,1 1 0-16,-5 0-1 0,1 0 0 0,-4-1-6 16,-2 1-3-16,0 0-3 0,-3-1-2 0,-2 0-2 15,-3 1-2-15,0 0-2 0,-4 0 0 16,-1 1 0-16,-1 0 1 0,-4 2 0 0,-4 0-3 0,-1 1 0 15,-2-1-4-15,-3 2-2 0,-3 2 1 16,-1-2-2-16,-2 1 0 0,-1 0-1 0,-1 4 1 16,-2-1-1-16,1 3 2 0,-1 2-1 0,-2 1-1 15,1 0 1-15,-3 3-2 0,-2-1 1 0,-3 3 0 16,1-1-1-16,-1 1 2 0,0 0-2 16,1 0-1-16,2 4 2 0,-1 0-1 0,1 4 0 15,-2-1 1-15,-1 4-3 0,4 1 0 0,-3 1 1 16,4 2 0-16,1 0 1 0,2 3-2 0,1 1 0 15,3 2-3-15,2 0 3 0,-4 5-1 16,5-1 0-16,-1 4 1 0,2 1-2 0,2 1 2 16,1 2 0-16,3 1-2 0,-1 1 3 0,5 3-3 15,-1 2 0-15,0 0 0 0,1 2-4 16,-2 1 4-16,4 0 0 0,-1-1 3 0,1 3 2 0,3 0-4 16,0-2 1-16,7-1-2 0,1 0 2 15,3 0 0-15,6 2-1 0,3 2 0 0,5 1-5 16,4 1 6-16,1 3-2 0,5 2 2 15,-1 3 5-15,5 2-6 0,1 2-1 0,5 1 0 16,-2 3 1-16,4 0 0 0,2 1 0 0,0 1 0 16,2 0-4-16,6 0 4 0,3 0 2 0,4-1-1 15,2-1 0-15,3-5-3 0,7 0 0 0,3-2 2 16,3-4 3-16,7-2 2 0,6-4 1 0,5-1 2 16,3-3 0-16,6-1 2 0,3-2 4 15,4-2-1-15,0-1 1 0,7-1 0 0,1-3-2 16,3 1-3-16,2-2 1 0,5-3-3 0,2 0 1 15,2-3 5-15,8-1-5 0,-2-4 4 16,3-1-1-16,4-2-5 0,2-3 3 0,5-5 1 16,2-3-1-16,1-3 5 0,1 0-1 0,2-3-5 15,0-1 2-15,3 0-1 0,0-6-1 0,0 0 1 16,-1-2 2-16,-3-2-1 0,0-3 2 16,-1 0 1-16,-1 0-5 0,-1-2-1 0,-2-1 1 15,-5-2 0-15,-1-1 2 0,-2-3 0 0,-3-1-2 16,-4-1 3-16,-2-3 1 0,-5-2 3 0,-7-3 2 15,-3-3-1-15,-5-4 2 0,-3-4-5 16,-4-4-3-16,-2-6-1 0,-2-4-2 0,-4-5 3 16,1-3-6-16,-6-5 1 0,-3-3-1 0,-6-2 1 15,-3-3 5-15,-7-1-4 0,-3-3-2 0,-2-3 0 16,-7-3-3-16,-6-1 4 0,-4-3 2 0,-6 3 3 16,-5 0 2-16,-3 4-1 0,-13 2 3 15,-1 4 1-15,-8 1 6 0,-6 6-3 0,-4 2-2 16,-6 3-4-16,-5 3-12 0,-7 2 1 0,-5 6-3 15,-2 2-2-15,-3 6 6 0,-7 5-7 0,-1 5-3 16,-6 8-2-16,-1 3-4 0,-9 9-1 16,-1 4-8-16,-7 7-15 0,-2 6-22 0,-2 2-16 15,-2 10-18-15,-1 7-15 0,1 5-18 0,0 5-35 16,3 5-55-16,2 4-89 0,5 6-173 0,24-10-222 16,23-10-93-16</inkml:trace>
  <inkml:trace contextRef="#ctx0" brushRef="#br0" timeOffset="76887.78">24527 9976 1359 0,'0'0'172'0,"0"0"-150"0,0 0-2 0,0 0-4 16,0 0-7-16,0 0 2 0,0 0 26 16,0 0 30-16,0 0 26 0,0 0 24 0,0 0-5 15,0 0-7-15,0 0-9 0,0 0-10 0,-10-15-11 16,10 15-12-16,0 0-15 0,0 0-13 0,1 0-10 16,1 0-10-16,1-1-5 0,1 1 7 15,3-2 2-15,2 0 13 0,4 0 10 0,5-1 5 16,6-1 3-16,6 0-4 0,7-2-7 0,7 0-8 15,7-2-5-15,7 0-3 0,5-2-3 0,9-2-3 16,10-2-4-16,7-3 2 0,7-2-2 16,9-2-2-16,7-2 4 0,6-2-2 0,2-4-1 15,9 3 0-15,4-3-3 0,4 1 0 0,2-1-1 16,3 1 3-16,0-2 0 0,0 3-4 0,1 0 5 16,-2 2-1-16,-4 0 6 0,-3 1-5 0,-6 2-4 15,-6 1-1-15,-6 1-7 0,-9 2 5 0,-9 1 0 16,-9 1-1-16,-7 4-3 0,-10-1 1 15,-5 3-1-15,-7 0-2 0,-9 3 7 0,-9 2-5 16,-5 1-6-16,-10 3-10 0,-10 1-31 0,-5 0-47 16,-6 0-45-16,-6 0-28 0,-12 3-24 0,-9 2-57 15,-8 4-126-15,1 0-301 0,7-2-631 16</inkml:trace>
  <inkml:trace contextRef="#ctx0" brushRef="#br0" timeOffset="77320.8694">24656 10613 318 0,'0'0'294'0,"0"0"-163"16,0 0 35-16,0 0-10 0,148-42-25 15,-107 28 28-15,4-2 25 0,4-4 14 0,6-4-3 16,5-2-18-16,5-5-38 0,6-1-22 16,7-4-16-16,4 0-20 0,7 0-13 0,3 2-14 15,3-1-8-15,4 3 1 0,9 2-6 0,0 0-5 16,8 2-3-16,2 1-5 0,3 1-2 0,1 1-2 15,0 3-2-15,0-2-5 0,0 4-4 0,-6-1-2 16,0 1-1-16,-6 0 8 0,-3-2 1 0,-1-1 5 16,-1-2 0-16,-3 0-9 0,0 0 0 15,-7 1-4-15,-5 1-2 0,-6 2 2 0,-4 0-5 0,-7 2 0 16,-3-1-3-16,-5-1-1 0,-4 2-1 16,-6 1-2-16,-2-1-14 0,-6 0-13 15,-4 2-20-15,-6 0-25 0,-2 0-24 0,-4-1-45 0,-6-1-68 16,0 1-134-16,-9 2-368 0,-6 8-786 0</inkml:trace>
  <inkml:trace contextRef="#ctx0" brushRef="#br0" timeOffset="77880.2738">28918 7476 1205 0,'0'0'68'0,"0"0"-45"0,0 0 32 0,0 0 26 16,0 0 34-16,0 0 6 0,28-120-7 16,-22 111-21-16,1 2-20 0,2 2-4 0,-1 3-13 15,1 1-6-15,-3 1-11 0,4 0-11 0,0 2 0 16,2 6-4-16,2 3 0 0,-2 3 5 15,3 4-2-15,0 1 1 0,1 4-2 0,0 1-4 16,4 0-5-16,1 0 3 0,-1 1-1 0,2-5-2 16,6-1 7-16,-2-4 4 0,2-2 14 0,5-3 10 15,3-5 3-15,2-4-3 0,2-1-8 16,4-4-7-16,0-7-6 0,4-4-1 0,3-5-2 16,4-5-1-16,0-4 2 0,2-6-7 0,0-2-1 15,3-6-1-15,1-4-7 0,-2-3 2 0,1-3 0 16,-2-2-4-16,0-4-2 0,2 0-6 15,1 0-5-15,-1-2-3 0,0 4 1 0,-6 5-3 16,0 7-4-16,-9 8-9 0,-5 7-23 0,-7 6-35 16,-4 9-59-16,-7 3-77 0,-4 7-143 15,-10 5-293-15,-5 0-275 0,-3 0 299 0</inkml:trace>
  <inkml:trace contextRef="#ctx0" brushRef="#br0" timeOffset="78231.386">29426 7138 2860 0,'0'0'-113'15,"0"0"1"-15,0 0 7 0,0 0 57 0,0 0 27 16,0 0 10-16,0 0 5 0,71 148-4 15,-53-112-1-15,-1 5 2 0,-2 2-3 0,3-1 7 16,-6 2 1-16,0 0 0 0,-3 1 2 0,-2-2-1 16,1-4-4-16,-1-6 2 0,2-5 3 15,2-5-1-15,4-6 9 0,-1-4 10 0,4-7 8 16,2-3 19-16,1-3 11 0,2-3 0 0,7-6-2 16,5-7-10-16,3-6-10 0,7-2-8 0,0-7-5 15,4-5-6-15,3-3-4 0,1-6-2 16,5-1-14-16,1-4-17 0,-3-1-31 0,2-1-39 0,-8 3-29 15,-6 2-25-15,-5 5-40 0,-8 3-43 16,-5 3-63-16,-6 4-101 0,-8 10-123 0,-7 8-167 0</inkml:trace>
  <inkml:trace contextRef="#ctx0" brushRef="#br0" timeOffset="78722.7291">27109 6221 2610 0,'0'0'-86'15,"0"0"7"-15,0 0 19 0,0 0 35 0,0 0 29 16,134-1 6-16,-84 1 2 0,10 0 3 0,9-3 5 16,6-3 6-16,11-3 4 0,6-3 5 15,7-3-2-15,4-3 0 0,7-3-3 0,7-2-6 16,3-2-1-16,6 0-7 0,6-2 7 15,3-1-2-15,3 1-3 0,3-5 4 0,2 4-5 0,1-3-1 16,3 0-1-16,-1-1-2 0,-2 0-2 16,-1 2-1-16,-1-1 3 0,-2 4 1 0,-6 1 4 15,-3 4 1-15,-2 3-5 0,-5 2-1 0,-2 5-6 16,-4 1-6-16,-4 5 2 0,-8 3-2 16,1 1 0-16,-8 2 0 0,-10 4-2 0,-3 3-8 15,-14 0-7-15,-9 3-11 0,-10-1-12 0,-7 0-11 16,-12 1-17-16,-6-1-32 0,-10 1-46 15,-9 1-69-15,-8 2-56 0,-2-1-71 0,-14 4-143 16,1-5-149-16,3-2 86 0</inkml:trace>
  <inkml:trace contextRef="#ctx0" brushRef="#br0" timeOffset="79526.5742">28909 11242 2393 0,'0'0'50'0,"0"0"-68"15,0 0-16-15,0 0-3 0,0 0 3 16,0 0 13-16,0 0 27 0,0 0 8 0,0 0 8 16,129-54 6-16,-97 48 0 0,6 0 6 15,2 1-1-15,2 0 2 0,2 0-1 0,6-1-3 16,2 2-2-16,6-1-6 0,6-2 6 0,6-2-1 15,8-1 14-15,6 0 0 0,6-2-11 0,3 0-3 16,7-2-17-16,3 0 11 0,5 0-5 0,3 0-2 16,1 1-1-16,4 1-14 0,3 0 2 15,1 0 3-15,2-1 0 0,3 0-1 0,0-1 1 16,5-3-6-16,-1-1-2 0,-2-1 0 0,1-1 0 16,-4-1 0-16,-5 0 0 0,-6 1-5 0,-2 0 8 15,-6 2 10-15,-14 4 8 0,-13 4 12 16,-13 2 7-16,-11 2-7 0,3 1-8 0,4-2-11 15,0 3-13-15,0-1-4 0,3 2-1 0,-3 1 1 16,-3 0 6-16,-2 1-7 0,-5 0 3 16,-6 1 3-16,-4 0-10 0,-5 0 9 0,-8 0-3 15,-5 0-20-15,-8 0-24 0,-3 0-51 0,-6 0-63 16,-6 0-89-16,-5 1-198 0,-2 1-512 0,-1 0-36 0</inkml:trace>
  <inkml:trace contextRef="#ctx0" brushRef="#br0" timeOffset="89529.0348">12917 10408 1697 0,'0'0'51'0,"0"0"6"0,0 0 3 0,0 0 2 15,0 0-11-15,0 0-36 0,0 0-63 16,0 0-70-16,0 0-28 0,0 0 21 0,0 0 48 16,0 0 66-16,14-35 39 0,6 31 12 0,1 0 6 15,8-1 1-15,1 0 4 0,3-1-3 0,3-3 4 16,8 0 2-16,-1-1 0 0,7-1 5 0,6-2-1 16,3-1 1-16,9-1 0 0,4-2-5 15,9-3-2-15,7 1-10 0,5-1-7 0,7-1-4 16,4-3-2-16,9 2-3 0,7-3-5 0,5 1-1 15,11-1-4-15,5-1 4 0,8 0 0 16,8 1-1-16,1 0-4 0,8 0-6 0,-1 3 0 16,0 1 0-16,5 1 0 0,-4 2 6 0,2 4 0 15,-1 1 2-15,-3 3-1 0,4 0 0 0,-4 3 3 16,-2 3-3-16,-2 0 2 0,-4 1-8 0,-2 0-3 16,-2 2 3-16,-3-2-4 0,-5 2 5 15,-5-4 0-15,-4 3 2 0,-7-1 0 0,-3-2-3 16,-7 0 0-16,-2 0 7 0,-6-1 15 0,-2 0-1 15,-9-1-3-15,-8 2-13 0,-11 1-17 0,-9 2 4 16,-10-1 0-16,-9 2 0 0,-4 1 1 16,-7-1-3-16,-5 1 1 0,-5 0-6 0,-6 0-18 15,-7 0-38-15,-5 1-61 0,-6 3-87 0,-7 0-78 16,-3 3-105-16,-14 1-189 0,1-2-169 0,3 1 257 16</inkml:trace>
  <inkml:trace contextRef="#ctx0" brushRef="#br0" timeOffset="90108.7622">14026 10562 1520 0,'0'0'90'0,"0"0"-48"15,0 0-12-15,0 0-28 0,0 0-18 16,0 0-11-16,0 0 2 0,0 0 22 0,0 0 19 16,122-61 14-16,-76 52 10 0,11 0 0 0,5 0-1 15,6-1-1-15,5 1-1 0,5-2 5 0,6 0 1 16,0-1 3-16,7 1-1 0,7-2-4 0,2-1 1 16,3 0-3-16,2 0 6 0,6-1-4 0,2 0 2 15,5-3-3-15,4 1-3 0,4 1-1 16,5-1-5-16,2-1-1 0,5 2-5 0,-1 0-2 15,5-1 0-15,1 3-3 0,0 0-1 0,-1 2-5 16,-1-1-1-16,-3 2-3 0,-5 2 5 16,-1-2 3-16,-4 1 1 0,-1-2 2 0,-5 1-5 0,-3-2 0 15,-3 2-1-15,-6 0-2 0,-7 2 2 0,-8 1-7 16,-6 0-3-16,-5 2 0 0,-7 2 0 16,-5-1 1-16,-8 1-1 0,-7 0-1 15,-8 3-1-15,-8-1 2 0,-6 2 1 0,-9 0 0 16,-7 0-1-16,-7 0-18 0,-5 0-34 0,-4 0-37 15,-3 0-39-15,-4 3 3 0,-6 0 2 0,-4 2-22 16,-8 1-50-16,-5 1-128 0,-6 4-200 0,6-4-140 16,10-1 175-16</inkml:trace>
  <inkml:trace contextRef="#ctx0" brushRef="#br0" timeOffset="92398.6272">13483 7969 0 0,'0'0'144'0,"0"0"46"0,0 0 21 16,0 0-13-16,0 0-19 0,0 0-32 0,0 0-41 15,0 0-38-15,0 0-40 0,0 0-26 0,0 0-15 16,0 0-4-16,-27-21 8 0,27 20 14 16,0 1 10-16,0 0 13 0,0 0 8 0,0 0 15 15,2 0 16-15,-2-1 13 0,1 1 7 0,0 0-5 16,-1-1-11-16,2-1-16 0,4 1-10 15,-2-3-9-15,5-1-3 0,2-1-2 0,4-2-4 16,2-2-5-16,6 0-2 0,3-3-7 0,4-1-2 16,5-4-2-16,2 0-1 0,3 0-4 15,5-2-1-15,1 0-1 0,6-1 1 0,3-1-1 16,5-1 3-16,-1-1-1 0,4 1-1 0,2-2 1 16,0 2-4-16,3 1 2 0,2-1-1 0,0 2 2 15,-2-1-1-15,0 1 0 0,1 1-1 0,0-1 3 16,-5 1 2-16,-1 2 2 0,-4 2 3 15,-6 0-1-15,1 4-1 0,-8-1-2 0,-3 4-3 16,-4 2 2-16,-3 2-1 0,-5 1 0 0,-7 2-1 16,1 0-3-16,-8 2-5 0,0 0-20 15,-6 0-38-15,-1 2-56 0,-4 2-66 0,-5 3-64 0,-1-1-68 16,-6 4-117-16,1-1-76 0,-2 0 220 0</inkml:trace>
  <inkml:trace contextRef="#ctx0" brushRef="#br0" timeOffset="92772.447">13682 8103 921 0,'0'0'608'15,"0"0"-590"-15,0 0-42 0,0 0-59 0,0 0-33 16,0 0 21-16,0 0 50 0,0 0 61 0,0 0 48 16,0 0 23-16,0 0 10 0,0 0 7 0,0 0-6 15,129-49-3-15,-95 38-10 0,0-1-9 16,5-2-7-16,3-1-14 0,6-2-2 0,1-2-7 16,3 0-7-16,1-2-5 0,7-1-3 0,2-2-4 15,3-3-2-15,2 1-1 0,4 0-6 0,1-1-4 16,2 0-5-16,1 1-3 0,-2 1 1 0,-1-1-1 15,0 3 1-15,-2 1 2 0,-7 3-3 0,-2 2 1 16,-3 3-1-16,-8 0-1 0,-2 4-7 16,-7 0-10-16,-4 4-12 0,-1-1-22 0,-7 3-25 15,-6 0-46-15,-2 0-71 0,-2 3-116 0,-8 1-173 16,-1 0-134-16,-7 0 54 0</inkml:trace>
  <inkml:trace contextRef="#ctx0" brushRef="#br0" timeOffset="93096.1662">15144 7059 2495 0,'0'0'30'0,"0"0"23"0,0 0 3 0,0 0-8 16,0 0-20-16,0 0-40 0,0 0-48 0,0 0-5 15,0 0 7-15,0 0 24 0,0 0 34 0,0 0 3 16,0 0 2-16,0 0-2 0,95 15-1 0,-58-6 1 16,3 1 1-16,2 0-1 0,0-1 1 15,-1 1-2-15,1 2-2 0,-3 0 2 0,-2 1-3 16,-5 2 0-16,-3 4 0 0,-5 1-1 16,-5 3 3-16,-6 4 1 0,-5 3 5 0,-8 2 2 15,-2 6 3-15,-14 6 3 0,-7 5 1 0,-10 4 1 16,-11 6-11-16,-2 2-16 0,-11 3-18 0,-4 0-38 15,-4 0-52-15,-6 3-112 0,-7-2-248 0,19-15-269 16,19-18-168-16</inkml:trace>
  <inkml:trace contextRef="#ctx0" brushRef="#br0" timeOffset="95447.6411">16465 7338 0 0,'0'0'0'16,"0"0"0"-16,0 0 110 0,0 0 8 0,0 0 7 16,0 0 4-16,0 0-9 0,0 0-6 0,0 0-1 15,0 0 2-15,0 0 14 0,0 0 4 0,7-106 8 16,0 95-17-16,2 2-31 0,7-2-24 16,0-2-28-16,9-1-14 0,3-4-6 0,5 0-7 15,1-2-4-15,7 1-4 0,-2 3-3 0,2-1-3 16,0 4-2-16,-3 4 0 0,-4 1-6 15,-4 7-11-15,-8 1-14 0,-5 1-16 0,-5 8-11 16,-7 3 2-16,-3 2 18 0,-2 3 20 0,-10 4 26 16,-6 5 17-16,-5 3-1 0,-3 2 3 0,-4 0-2 15,-2-1-5-15,0-3 2 0,2-4-3 16,5-4-2-16,2-2-3 0,2-3-3 0,6-2-3 16,4-2-3-16,1 0-8 0,6-1-7 0,2 0-12 15,0 0-5-15,1 0 2 0,6 2 2 16,3 0 11-16,4 0 7 0,2 2 3 0,4 1 3 15,2-2-2-15,1 2 1 0,1 1 0 0,2-2 3 16,-4 1 2-16,-3-1 1 0,0 0 0 0,-7 0-3 16,-2 0 0-16,-6-1 1 0,-2 1 8 0,-2 1 13 15,-6 2 9-15,-6 0 7 0,-6 4 1 16,-3-1-6-16,-4 2-4 0,-4-2-2 0,-2 1 1 16,1-5 1-16,1-2 0 0,0-1-10 0,0-1-26 15,4-1-57-15,-2-1-91 0,1-2-127 0,2-1-168 16,9 0-113-16,3-5 208 0</inkml:trace>
  <inkml:trace contextRef="#ctx0" brushRef="#br0" timeOffset="96938.7153">17562 7348 0 0,'0'0'0'0,"0"0"0"0,0 0 0 15,0 0 134-15,0 0 102 0,0 0 11 0,0 0 8 16,0 0-7-16,0 0-21 0,0 0-25 0,0 0-26 16,0 0-23-16,0 0-17 0,0 0-14 15,-61-24-9-15,61 24-8 0,0-2-11 0,0 2-7 16,0 0-9-16,0-1-13 0,0-2-7 0,1 2-10 16,1 0-11-16,-2 0-10 0,3-1-10 0,2-2-8 15,-1-2-4-15,4-3 0 0,3-4-7 16,3-2 5-16,2-2 1 0,3-3 1 0,3 0 7 15,1-1-2-15,3 0-4 0,0 1 5 0,0 0 6 16,2-1 3-16,2 1 3 0,2-3-3 0,1 0-13 16,1 3-1-16,-1 2-1 0,-6 2-4 15,-1 4 5-15,-4 4-7 0,-4 1 1 0,1 1 0 16,-5 3-4-16,4 0-4 0,-6 2-16 0,2 1-25 16,-5 0-42-16,-2 1-51 0,-1 4-48 15,-3 2-58-15,-1 2-62 0,-2 2-104 0,0 3-154 16,0-3-69-16,0-3 285 0</inkml:trace>
  <inkml:trace contextRef="#ctx0" brushRef="#br0" timeOffset="97699.9621">19038 6499 991 0,'0'0'183'0,"0"0"-45"0,0 0 22 0,0 0-10 16,0 0-50-16,0 0-26 0,0 0-27 0,0 0-19 15,0 0-19-15,125-81-4 0,-113 89-4 16,0 6-1-16,-1 2 12 0,-1 6 2 0,-3 2 4 15,-2 6 5-15,-2 3 3 0,-3 2 5 0,-3 6 3 16,-5 1 1-16,-6 2-3 0,-2-1-5 0,-5 2 1 16,-7 0 0-16,-2 1 0 0,-3-3 0 15,-5-3-4-15,1-3-4 0,1-5-1 0,-4-4-1 16,4-5 0-16,-2-4 0 0,-2-1-2 0,3-6 0 16,2-2-2-16,2-3 1 0,3-4-1 15,2-3-4-15,6 0-5 0,0-7-6 0,3-4-7 0,3 0-3 16,3-3-5-16,5 0-5 0,2 0-7 15,4 2-18-15,2 3-10 0,4 2-3 0,6 2 5 16,5 2 18-16,5 2 11 0,6 1 11 0,4 0 5 16,5 7 7-16,3 1 5 0,4 3 0 15,2 2 2-15,5 3-1 0,0 1 1 0,0 1 0 0,2 3 0 16,-2 2 2-16,1 1-3 0,-3 1-22 16,-5 0-29-16,1 0-40 0,-4-3-50 15,-1-1-21-15,-3-3-14 0,-4-3-13 0,-4-3-20 16,-2-1-47-16,-6-4-119 0,-6-2-109 0,-5-2 480 0</inkml:trace>
  <inkml:trace contextRef="#ctx0" brushRef="#br0" timeOffset="98052.1334">18674 6821 1453 0,'0'0'35'0,"0"0"-11"16,0 0-11-16,0 0-15 0,0 0-1 15,0 0 21-15,0 0 21 0,0 0 15 0,0 0 9 0,0 0 2 16,131-64-4-16,-99 56-6 0,3-3-4 15,1-3-2-15,2 1-5 0,3 1-8 0,2-1-9 16,1 2-6-16,-1-1-11 0,-1 2 2 0,-2 0-1 16,-1 3-6-16,-6 2-4 0,-3 1-15 0,-5 1-9 15,-5 2-11-15,-3 0-11 0,-7 1-36 16,-3 0-66-16,-5 0-70 0,-2 5-58 0,-1 2-21 16,-8 0-9-16,-5 4-6 0,-5 0 9 0,-6 2 210 15,-4 1 92-15,7-4 0 0,7-3 0 0</inkml:trace>
  <inkml:trace contextRef="#ctx0" brushRef="#br0" timeOffset="98235.7645">18826 6833 0 0,'0'0'0'0,"0"0"0"16,0 0 0-16,-119 40 0 0,99-31 0 15,4-2 0-15,5-3 0 0,5 0 220 0,1-2-22 16,2 0-71-16,3-1-79 0,0-1-1 16,6 1 14-16,2 0 57 0,4-1 59 0,5 0-3 15,6-2-24-15,6-7-45 0,6 0-29 0,5-4-23 16,6-1-15-16,4-3-8 0,4 0-10 15,1 0-19-15,1 1-47 0,-1 3-68 0,-3 1-107 16,-4 3-115-16,-2 4-99 0,-14 1-56 16,-11 3 491-16</inkml:trace>
  <inkml:trace contextRef="#ctx0" brushRef="#br0" timeOffset="98730.457">19904 6580 1837 0,'0'0'75'16,"0"0"5"-16,0 0 0 0,0 0-31 0,0 0-17 15,0 0-14-15,0 0-7 0,0 0 2 0,0 0 2 16,134-124 1-16,-106 111 2 0,-5 1 1 0,4 2-3 15,-4 2-1-15,1 2 0 0,0 2-6 16,-3 1 0-16,1 3-5 0,-1 0-1 0,-3 0-1 16,-2 6-3-16,-3 1-1 0,-3 3-1 0,-2 6 1 15,-3 2 5-15,0 5 3 0,-4 5 4 16,-1 5 0-16,0 4 3 0,-2 6 0 0,-3 3 0 0,-3 1 4 16,1 2-6-16,1 1 0 0,-2-2-5 15,3 1-13-15,0-6-10 0,2 0-18 0,-1-4-17 16,0-3-19-16,0-1-16 0,-1-2-21 0,2-4-35 15,-4 0-26-15,0-2-44 0,2-4-51 16,-3-3-68-16,2-1-70 0,1-6-57 0,2-5 377 16</inkml:trace>
  <inkml:trace contextRef="#ctx0" brushRef="#br0" timeOffset="99427.8619">20025 6929 2016 0,'0'0'209'0,"0"0"-210"16,0 0-11-16,0 0-4 0,0 0-8 16,0 0 9-16,0 0 7 0,135-93 1 0,-91 81 0 15,6 1 3-15,1 0 2 0,4-1 2 0,1 0 0 16,0 2-5-16,0-2-3 0,0 1-1 16,-3 0 1-16,1-2 3 0,-2 0 3 0,-3 0 2 15,-3 2-2-15,-5-1 2 0,-3 2 0 0,-6 1 0 16,-3 1 3-16,-6 2-2 0,-4 1 0 0,-7 1 0 15,-3 2 2-15,-6 1 5 0,0 1 7 16,-3 0 3-16,0 0-10 0,0 0-9 0,-4 3 1 16,1 3-1-16,-5 4 10 0,-1 4 4 0,-2 2-11 15,0 3-2-15,0 2-3 0,-3 1 0 0,4 0 1 16,2 1 1-16,0-2-1 0,3-3 2 16,2-1-4-16,3-3-1 0,0-2-1 0,2-2-2 0,3-2-3 15,-2-1 0-15,5-2 2 0,-2-2 3 16,-1-2 6-16,3 1 8 0,-5-2 8 0,5 0 15 15,-6-4 11-15,3-2 10 0,-1-2 2 0,-2-2-8 16,3-2-10-16,-4-3-11 0,0-1-4 16,-1-1-4-16,0-3-3 0,0-1-2 0,-4 0-4 15,3-2-2-15,-1-2-2 0,2 1-2 0,0 2 1 16,3 1 0-16,3 1 0 0,4 1 2 16,1 3-3-16,3 3-4 0,3 1-1 0,3 1-3 0,3 0 0 15,3 3 0-15,3 3-3 0,1 2-1 16,0 3 1-16,1 0 0 0,-1 4-2 0,-2 6-3 15,-2 0-4-15,-2 4 3 0,-6 0 1 0,0 4 1 16,-6 0 6-16,2 3-3 0,-5 1 3 16,-2 1 2-16,1 2 2 0,-2 2 2 0,-1 0 1 15,0 0 2-15,1 1 0 0,2-1 0 0,2-2 2 16,2-1-2-16,5-2 1 0,-1-1 2 16,6-5 0-16,3-1 3 0,-2-4 2 0,4-3 3 0,-2-4 4 15,3-1 2-15,-3-3-1 0,0 0 0 16,-4-3-1-16,-2-5 0 0,-4-3 3 0,-1-2-1 15,-4-4 0-15,-3-2-4 0,-1-6-6 0,-6 0-1 16,0-2-2-16,-3-1 0 0,-10-5 1 0,-1 4-2 16,-7 0 2-16,-1 3-1 0,-5 4 1 15,-1 3-6-15,1 6-6 0,-2 3-6 0,0 6-10 16,0 4-6-16,2 0-3 0,1 8-24 0,4 4-52 16,1 6-75-16,2 5-130 0,1 2-216 0,7-3-166 15,5-7 31-15</inkml:trace>
  <inkml:trace contextRef="#ctx0" brushRef="#br0" timeOffset="99861.0951">22140 6683 1249 0,'0'0'104'0,"0"0"-3"0,0 0 4 15,0 0-20-15,0 0-27 0,0 0-38 0,0 0-43 16,0 0-34-16,0 0-11 0,0 0 26 0,0 0 36 16,0 0 37-16,0 0 9 0,0 0 1 0,-46 74-7 15,38-48-6-15,0 1-5 0,1 2-4 16,4 0-3-16,-1-1-1 0,4-2-6 0,0-3 0 15,1-2 1-15,5-5 0 0,1-2 3 0,3-3 4 16,-2-1 3-16,2-3 0 0,-3-2 6 16,0-1 8-16,2-3 17 0,0-1 21 0,-1 0 12 15,2-6 2-15,1-4-9 0,1-2-19 16,0-3-14-16,3-2-9 0,-2-4-2 0,-1-3-1 16,-2-4-4-16,-1-3-7 0,-1-1-8 0,-5 0-4 15,-2 2 0-15,-1 4 4 0,-1 3 2 0,-6 4-8 0,-1 4-14 16,-5 5-23-16,1 4-31 0,-7 5-32 15,-1 1-27-15,-2 7-32 0,-8 6-42 0,-1 7-76 16,-3 4-138-16,-3 4-135 0,8-6-102 16,13-6 540-16</inkml:trace>
  <inkml:trace contextRef="#ctx0" brushRef="#br0" timeOffset="100187.7123">20492 7621 1894 0,'0'0'87'16,"0"0"3"-16,0 0-26 0,0 0-94 0,0 0-43 15,0 0-11-15,0 0 14 0,0 0 54 0,0 0 36 16,0 0 10-16,122-50 7 0,-80 42 6 15,3-1 0-15,4 0 0 0,5-3 2 0,3 1-11 16,7-3-4-16,4 0-4 0,3-1-12 16,3 0 1-16,2 0-6 0,-3 1-4 0,1 0-2 0,-3 2 0 15,-4 3 0-15,-5 0-1 0,-2 4 3 16,-9 4-4-16,-8 1 0 0,-5 0-3 0,-8 0-12 16,-7 3-14-16,-5 4-30 0,-8 1-47 0,-8 3-54 15,-2 3-33-15,-4 3-50 0,-14 3-102 0,5-3-144 16,0-6-154-16</inkml:trace>
  <inkml:trace contextRef="#ctx0" brushRef="#br0" timeOffset="100336.2391">21285 7824 1510 0,'0'0'341'0,"0"0"-47"0,0 0-128 0,0 0-86 16,0 0-39-16,0 0-8 0,0 0-1 0,0 0-6 15,119-57-6-15,-75 40-7 0,8-1-3 16,8 0-8-16,3 1-18 0,3 2-51 0,-1 1-109 15,2 3-222-15,-22 3-393 0,-12 3-329 0</inkml:trace>
  <inkml:trace contextRef="#ctx0" brushRef="#br0" timeOffset="101843.38">23328 6667 0 0,'0'0'0'15,"0"0"0"-15,0 0 0 0,0 0 0 0,0 0 0 16,0 0 0-16,0 0 0 0,0 0 0 0,0 0 0 16,0 0 0-16,0 0 0 0,0 0 0 0,-89 23 0 15,81-19 0-15,-1 2 0 0,-4-2 0 0,1 2 0 16,1-1 0-16,1 0 0 0,-2-2 0 15,2-1 0-15,-1 2 0 0,1-2 0 0,0 0 0 16,1 0 64-16,-1 1 8 0,1-3-6 0,1 1 13 16,4-1-5-16,-4 1 8 0,4-1 5 0,-3 0-4 15,2 1 7-15,-3 1-4 0,0-1-1 16,0 0-2-16,-1 1 4 0,2 1 20 0,-1-2 6 16,0-1 19-16,0 1 15 0,5-1 6 0,-2 0 7 15,0 0-7-15,5-2-13 0,-1-2-25 16,1-3-28-16,0-2-34 0,0-4-27 0,3-5-21 0,6-4-10 15,1-5 7-15,2-3 1 0,5-5 2 16,1-4 0-16,2-3-1 0,1-3 1 0,2-5 1 16,0-2-1-16,5-3 1 0,3-5 1 0,4-4-1 15,0-7 1-15,5-2 1 0,1-4-2 16,1-2 1-16,6 1-1 0,2 0-1 0,2 3 5 16,3 2 2-16,4 3 1 0,2 1 4 0,1 7-2 15,6 2-2-15,3 5-1 0,2 2-5 0,4 5-4 16,4 5 0-16,3 2-3 0,-1 3-3 15,6 6 1-15,-2 3-4 0,1 4-1 0,-2 6 6 0,-1 3-1 16,-3 4-1-16,-2 3 2 0,-5 4 0 16,-1 4-2-16,-6 1 1 0,-1 6-7 15,-6 4 2-15,-4 7-4 0,-2 0-4 0,-5 7 2 0,-2 2-3 16,-2 4 6-16,-2 1 6 0,-2 2 4 16,1 0-1-16,-4 1 0 0,0-1 0 0,-2 0-5 15,-4 1 0-15,-2-1-1 0,-3-2 1 0,-4 1 3 16,-1 1 2-16,-6-3 2 0,1 1 0 0,-3 1-1 15,0-3-2-15,-3-1 1 0,0-1-1 16,0 3 0-16,-2-2 2 0,-2 3 2 0,1 0-2 16,-4 3 2-16,-2-1-2 0,-1 1 1 15,-1 0 0-15,-1-1 2 0,0 0-3 0,0-1 2 0,-1-1 1 16,-2-2-1-16,0-1 2 0,-1-5-2 16,1 1 1-16,0-3 0 0,-1-3 2 0,-1-1-2 15,1-2-4-15,0-1-8 0,1-3-14 0,-1-2-16 16,2-2-22-16,0-1-24 0,0-1-41 0,0 0-66 15,1-2-92-15,1-1-132 0,0 0-147 16,0-2-143-16</inkml:trace>
  <inkml:trace contextRef="#ctx0" brushRef="#br0" timeOffset="102264.8354">25299 6303 23 0,'0'0'-7'0,"0"0"-9"0,0 0 16 0,0 0 0 15,0 0 0-15,0 0 0 0,0 0 0 0,0 0 107 16,0 0 107-16,0 0-14 0,0 0-16 0,0 0-12 15,0 0-6-15,47 23-14 0,-36-17-32 16,2 1-24-16,1 1-17 0,5 1-8 0,2 0-1 16,2 3-6-16,2-1-9 0,2 1-8 0,2-2-8 15,2 0-6-15,1 1-2 0,1-2-1 16,5-3 1-16,2-3 6 0,0-2 4 0,2-1 1 0,2-3 5 16,2-5-3-16,1-6-3 0,1-1-1 15,5-4-2-15,2-4-7 0,2-3-3 0,4-3-2 16,2-3-4-16,3-5 0 0,4-3-3 0,1-5-2 15,5-3-1-15,4 0-6 0,1-4-5 16,2 4-3-16,-1 0-7 0,0 4-10 0,-3 4-12 16,-6 6-22-16,-4 3-29 0,-7 4-41 0,-2 5-55 15,-5 4-74-15,-3 3-118 0,-15 5-180 16,-12 6-316-16</inkml:trace>
  <inkml:trace contextRef="#ctx0" brushRef="#br0" timeOffset="103884.5787">29513 6296 0 0,'0'0'0'0,"0"0"0"16,0 0 0-16,0 0 0 0,0 0 0 15,0 0 0-15,0 0 64 0,0 0 118 0,0 0 15 16,0 0-4-16,0 0 4 0,0 0-13 0,0 0-15 16,0 0-11-16,-49-40-16 0,48 37-15 15,1 2-17-15,-2-1-18 0,2 2-9 0,0-1-17 0,0-1-8 16,0 1-7-16,0 0-12 0,0 1-7 16,0-1-10-16,3-1-15 0,0-2-5 0,6-2-5 15,1-3-3-15,2-1 4 0,5-1 2 0,2-2 1 16,3-1 2-16,0-1 2 0,6 0-1 15,2 1-2-15,0 1-1 0,3 0-3 0,-1 3 2 16,3 1-1-16,-1 2 1 0,-2 4-1 0,-2 0-3 16,-2 3 0-16,-7 0-5 0,-2 0-2 15,-6 5-10-15,-3 2-11 0,-6 1-7 0,0 2-1 16,-4 2 12-16,-1 1 16 0,-7 3 15 0,-4 1 9 16,-5 1 2-16,-3 1-1 0,-4 0-2 15,-2-2-1-15,4-1-2 0,0-3-1 0,3-2-1 0,2-2-2 16,5-4 2-16,3-1-3 0,5-1-1 15,1-2-2-15,3-1-11 0,0 1-18 0,0-1-33 16,3 1 6-16,1 1 12 0,5 1 21 0,2 0 36 16,6 2-7-16,2 0 1 0,3-1-1 15,1 2-3-15,4 0 4 0,-4 2-6 0,2 0 1 16,-4 1-4-16,-4 1-4 0,0 1-1 0,-6-1-1 16,-3 1-1-16,-4-1 0 0,0-1 1 0,-4 2 1 15,0 0 6-15,-5-1 14 0,-5 2 7 0,-2 0 6 16,-7 2 3-16,-3-2-6 0,-7 1 2 15,-1-3-4-15,-3 1-2 0,-1-3 1 0,1-2-8 16,3-2-6-16,3-2-10 0,1 0-15 0,3-2-26 16,2 0-30-16,1 0-52 0,3-2-79 15,5-2-127-15,3 1-171 0,4 1-235 0</inkml:trace>
  <inkml:trace contextRef="#ctx0" brushRef="#br0" timeOffset="104306.1604">30448 6186 0 0,'0'0'0'0,"0"0"0"0,0 0 0 15,0 0 0-15,0 0 138 0,0 0 73 0,0 0 0 16,0 0-25-16,0 0-48 0,-127-12-42 0,115 19-27 16,0 2-16-16,-1 3-8 0,0 1-3 0,5 0-8 15,0 2-18-15,2 1-11 0,5 0 4 16,1 1-1-16,0 1 7 0,1 0 0 0,9 0-8 0,1-3 5 16,6 1 8-16,3-2 1 15,1-2-2-15,1-2-1 0,0-2-9 0,3-3 8 16,-2-2 11-16,-2-3 5 0,2 0 10 0,-2-4 3 0,2-5 1 15,-7 0 7-15,2-4 3 0,-5 0 6 16,2-1 8-16,-6-3 6 0,-4 2 9 0,-3-2-4 16,-2 1-11-16,0-1-20 0,-5-1-21 0,-5 1-15 15,-5 0-15-15,1 2-9 0,-5 2-17 16,-3 3-14-16,0 1-13 0,-4 4-27 0,2 2-31 16,-3 3-33-16,3 0-46 0,-1 4-61 0,2 3-93 15,2 2-101-15,4-2-85 0,9-2 485 0</inkml:trace>
  <inkml:trace contextRef="#ctx0" brushRef="#br0" timeOffset="105265.9422">30809 6085 784 0,'0'0'128'0,"0"0"34"0,0 0 5 16,0 0-74-16,0 0-90 0,0 0-85 0,0 0 0 16,0 0 43-16,0 0 44 0,0 0 56 0,0 0 1 15,0 0-11-15,0 0-10 0,0 0-7 0,20 103-3 16,-13-79-7-16,1 0-5 0,-2 0-4 16,4-1 1-16,0-3 1 0,5-2 2 0,-3-1-2 15,1-5 13-15,2-2 12 0,-1-2 19 0,-1-3 16 16,3-3 5-16,-2-2 5 0,5 0-6 0,-1-4-8 15,4-7-12-15,1-1-18 0,5-4-12 16,-3-3-16-16,0-1-11 0,-2 0-8 0,-2 0-6 16,-3 1 5-16,-1 2 5 0,-6 3 3 0,-3 4 2 15,-3 3-2-15,-4 5-12 0,0 2-26 16,2 0-33-16,-3 0 0 0,0 7 9 0,1 4 27 0,0 3 37 16,0 4 7-16,-1 5 5 0,1 3 4 15,-1 2-1-15,0 4-2 0,0 2-6 0,0 1-1 16,0 2 0-16,0 0 3 0,0-2-1 0,0 0 3 15,0-3-1-15,0-5-5 0,0-3 2 16,0-4-8-16,0-6-2 0,1-4-1 0,0-3-2 16,3-5 3-16,-3-1 10 0,0-1 21 0,0 0 31 15,1-5-11-15,5-7-12 0,-1-4-22 0,6-5-31 16,-2-4 5-16,3-3 0 0,0-4-2 16,3-1 0-16,-2-5-2 0,5-2 0 0,-2 1 0 15,-2 1 6-15,2 4 10 0,-2 4 5 0,1 2 9 16,-1 4-1-16,1 7-3 0,-2 2-4 0,1 3-6 15,-2 5-5-15,-2 3-5 0,0 2-6 0,0 2-6 16,-1 3 1-16,0 4-1 0,4 3 6 0,-3 3 7 16,1 3 1-16,-1 2 4 0,-2 3 2 15,1 2 0-15,-2 2 3 0,-3 0 1 0,2 1-1 16,-4 0 0-16,5-3-2 0,-5 1 0 0,3-6-2 16,-2-3 1-16,2-4-4 0,-3-2 3 15,3-2 0-15,-3-4-1 0,-1-1 4 0,3 0 5 16,-3-2 7-16,1 0 11 0,3-2 9 0,-1-5-3 15,8-2-6-15,1-4-13 0,0-3-12 0,3-1-5 16,1-6-6-16,3-3-3 0,-1 0-2 16,4-3-1-16,-1 2 1 0,4-2 3 0,-4 3 3 15,4 0 0-15,-3 3 1 0,2 1 2 0,-3 2-4 16,-3 5 2-16,0 1 3 0,-4 3-2 16,-2 3 2-16,-3 4-3 0,0-1-2 0,-3 3-1 15,-1 0-4-15,-3 2-6 0,-3 0-5 0,0 0-6 16,1 0-2-16,-2 0 6 0,0 3 6 0,0 1 9 15,0 1 6-15,0 1 1 0,0 0 1 16,-3 2 4-16,1 0 1 0,0 1-12 0,-1 2-27 16,1 0-36-16,1 0-64 0,1 2-62 0,-1-1-76 15,0 1-113-15,1-2-111 0,0-3-69 0,0-2 547 16</inkml:trace>
  <inkml:trace contextRef="#ctx0" brushRef="#br0" timeOffset="106841.1706">30382 8518 0 0,'0'0'0'0,"0"0"0"16,0 0 0-16,0 0 0 0,0 0 0 0,-131-1 0 15,117-2 0-15,-3 2 0 0,4-1 0 0,0-1 0 16,-1-1 0-16,3 3 0 0,-1-3 0 0,2 1 0 16,1-1 0-16,-1 1 1 0,4-1 238 15,-1 1 49-15,0-2 17 0,2 2-9 0,0-1-35 16,3 0-34-16,0-1-35 0,1 1-28 0,0-1-20 16,1 0-13-16,0 0-5 0,0-1-16 0,0 0-19 15,2-2-26-15,1 1-25 0,5-4-16 0,1-1-10 16,1-2-4-16,3-2-3 0,4 0-2 15,2-3 1-15,1 3-3 0,3 0 1 0,1 3-6 16,4-1-2-16,1 2-1 0,1 1-2 0,0 2 6 16,-1 0 1-16,-4 4 0 0,-2 0-1 0,-3 2-4 15,-5 2 0-15,-4 1 0 0,-3 0-1 16,-5 0-7-16,-1 0-8 0,-2 0-7 0,0 0-16 16,0 0-2-16,-1 2-6 0,-6 2 15 0,0 1 21 15,-8 4 13-15,0 1 18 0,-6 3-6 16,-3 0-1-16,4-3-3 0,3 0 1 0,0-4-1 15,4-1-1-15,1-2 1 0,0 1-1 0,7-2 0 16,-2 0 2-16,4 0-3 0,1-1 1 0,2-1 0 16,0 0 5-16,0 0 3 0,0 0 2 0,0 0 0 15,0 0-2-15,1 0 2 0,0 0 2 16,0 0 0-16,-1 0 1 0,1 0-4 0,-1 0-4 16,0 0-4-16,0 0 1 0,0 0 0 0,0 0-2 15,0 0 0-15,1 0-4 0,-1 0 0 16,0 0-2-16,0 0 0 0,0 0 1 0,0 0-3 15,0 0 0-15,0 0-1 0,0 0 0 0,0 0 4 16,0 0 1-16,0 0 1 0,0 0-2 0,0 0 1 16,0 0 1-16,0 0 0 0,0 0 3 15,0 0-2-15,0 0-1 0,0 0 1 0,0 0 0 0,0 0 3 16,0 0 0-16,0 0 1 0,0 0-1 16,0 0-3-16,0 0 1 0,0 0-3 0,0 0-2 15,0 0 0-15,0 0-4 0,0 0 1 0,0 0 0 16,0-1 1-16,0 1 1 0,0 0 2 0,0 0 1 15,0 0 0-15,0 0 1 0,0 0 0 16,0 0 1-16,0 0-1 0,0 0-1 0,0 0 1 16,0 0-2-16,0 0 2 0,0 0 0 0,0 0-1 15,0 0-1-15,0 0-4 0,0 0-4 16,0 0-6-16,0 0-6 0,0 0-13 0,0 0-23 16,0 0-27-16,0 0-33 0,0 0-26 0,0 1 26 15,0 1 15-15,0 3-4 0,-2-1-8 0,1 1-52 16,-4 0-48-16,3 2-20 0,-2-3-39 15,-2 1-49-15,2-2-36 0,-1 0 151 0,3-1 207 0</inkml:trace>
  <inkml:trace contextRef="#ctx0" brushRef="#br0" timeOffset="107969.7675">30087 8404 0 0,'0'0'0'0,"0"0"0"0,0 0 0 0,0 0 0 16,0 0 0-16,0 0 0 0,0 0 0 0,0 0 0 16,0 0 0-16,0 0 268 0,0 0 115 0,0 0-29 15,0 0-57-15,0 0-87 0,-15-4-72 0,18 1-49 16,-2-1-37-16,1-1 1 0,4 0 0 16,-3-2-6-16,3 1-3 0,-2-1-5 0,4 0-2 15,-4 1-5-15,3 0-2 0,-1-2-1 0,-1 2 2 16,1 0-1-16,0-2-5 0,2 0-5 0,2-1-5 15,2 0-6-15,2 0-2 0,1-1-3 16,1 1-2-16,0 0 0 0,3-1 3 0,1 2 3 16,1-1 0-16,0 3 1 0,4 0-1 0,-3 0 0 15,0 0 1-15,-1 1 1 0,1 1-1 16,-3-1-1-16,1 2 0 0,-2-1 0 0,-4 2 2 16,4 0 0-16,-6-1 2 0,4 0 0 0,-5 2-2 15,0-1 3-15,0 1-2 0,-2 1 1 16,-1-2-1-16,-3 1-4 0,4 0-1 0,-3 1-3 0,-1-1 1 15,1 1 0-15,-3 0-2 0,4 0 0 16,-4 0-3-16,-2 0 1 0,1 0 0 0,2 0 0 16,-3 0 2-16,-1 0-1 0,1 0 0 0,-1 0 1 15,0 0 1-15,0 0 3 0,0 0 3 0,0 0 1 16,0 0 0-16,0 0 3 0,0 0-1 0,0 0 1 16,0 0 0-16,0 0-4 0,0 0-3 15,0 0-4-15,0 0-1 0,0 0 0 0,0 0 1 16,0 0-1-16,0 0-2 0,0 0 0 0,0 0 0 15,0 0 1-15,0 0 1 0,0 0-2 16,0 0 2-16,0 0-1 0,1 0-1 0,-1 0 2 16,0 0 1-16,0 0 2 0,0 0 0 0,0 0 1 15,1 0-1-15,-1 0 4 0,0 0 6 16,0 0 1-16,0 0 3 0,0 0 2 0,0 0-2 16,0 0-1-16,0 0-3 0,0 0-4 0,2 0-5 15,2 0 13-15,0-3-1 0,6 1 0 0,-1 1 2 16,0-1-14-16,2 1-3 0,-3 1-2 15,-2-2 1-15,2 2 0 0,-1 0 1 0,-3-1 0 16,-2 1 0-16,3 0-1 0,-4 0 1 0,-1 0-1 16,1 0 4-16,-1 0-1 0,0 0 1 0,0 0 1 15,0 0-2-15,0 0 1 0,0 0-3 0,0 0 0 16,0 0-6-16,0 0 0 0,0 0-3 16,0 0-3-16,1 0 3 0,-1 0 6 0,2 0 4 15,3 0 2-15,-2 0-1 0,3 0-2 0,-3 0-2 16,-1 0 2-16,2 0 1 0,-1 1-2 0,-1-1-1 15,0 2-1-15,3-2 2 0,-2 1-1 0,-1-1 2 16,3 0 0-16,-2 0-2 0,0 0 0 16,3 2 0-16,-3-2-1 0,3 1 2 0,-3 1-2 15,4 0-1-15,-3 0-1 0,2 0 0 0,-2 2 1 16,2 1-2-16,-3-1 0 0,4 0-3 16,-4 2 3-16,-2 1-2 0,1 1 3 0,1 2 5 15,-3 1-2-15,0 1 6 0,-3 5 2 0,-3 2 0 16,-5 4 3-16,-5 2 0 0,-2 2-2 15,1 0 1-15,-7-1 1 0,3-4-5 0,5 1-1 16,-2-4 1-16,1-4-6 0,5 1 2 0,2-4-1 0,0-1-1 16,5-4 2-16,0-1 0 0,3-1-2 15,1-3-1-15,1-1-3 0,0-1-6 0,0 0-6 16,0 0-10-16,3 0 0 0,4 0 7 0,4-1 6 16,2-2 10-16,8-2 2 0,5-1-1 0,-1-1-1 15,6 0-1-15,5 0-2 0,-3 1-1 16,0 1 1-16,4 2 2 0,-4 2-3 0,1 1 3 15,-6 0-1-15,0 4-4 0,-2 3 0 0,-5 2-5 16,-5 2 0-16,0 1 1 0,-5 3-3 16,-4 2 0-16,-4 1 3 0,-3 2 2 0,-8 4 0 15,-7 2 10-15,-9 2 3 0,-3 1 2 0,-9 3 6 16,-4-1-3-16,-1-2-3 0,0 0 0 16,-3-1-3-16,-1-2 1 0,2-2 0 0,3-3-2 15,1-4 2-15,3-1-1 0,-2-3-4 0,6-5-9 16,1-1-11-16,2-2-17 0,6-2-19 0,4-3-18 15,4 0-35-15,7-1-60 0,3-7-151 16,5 1-298-16,0 2-656 0</inkml:trace>
  <inkml:trace contextRef="#ctx0" brushRef="#br0" timeOffset="108365.2766">31505 8382 276 0,'0'0'322'0,"0"0"-256"16,0 0-35-16,0 0-39 0,0 0-28 0,0 0 12 16,0 0 58-16,0 0 78 0,-100-126 72 15,72 115 37-15,-3 2 7 0,1 2-21 0,-1 2-31 16,1 2-22-16,1 2-29 0,4 1-29 0,-1 4-33 16,5 2-22-16,0 3-15 0,5 2-11 15,1 2-5-15,5 1-13 0,0 2-5 0,6 1-2 16,0 0-7-16,4 3 6 0,0-4 1 0,5-1-1 15,0-1 7-15,6-2 2 0,1 1 5 16,0-4 3-16,2 1 7 0,-2-3 3 0,6-1 3 16,-2-3 6-16,1-1-7 0,2 0 1 0,0-2-1 15,1 0-6-15,-1-5 0 0,1 1-4 0,1 1-6 16,-2 2-2-16,0 1 0 0,-3 0-3 0,1 0 2 16,-3 4-1-16,0 5-4 0,-3 0 2 0,-1 3 2 15,-1 4 0-15,-2 3 9 0,1 5-4 0,0 3 2 16,-5 3 3-16,3 5 0 0,-3 2 1 15,-2 1 4-15,0 1-1 0,-1 2-15 16,0 1-23-16,0-2-45 0,0-2-65 0,0-1-103 0,-1-3-153 16,0-11-250-16,1-7-308 0</inkml:trace>
  <inkml:trace contextRef="#ctx0" brushRef="#br0" timeOffset="108834.4396">30838 7788 2105 0,'0'0'225'0,"0"0"-211"16,0 0-6-16,-154-41-3 0,116 41-10 0,3 10-4 15,-2 5 3-15,3 5 10 0,-3 7 0 16,3 4 5-16,-3 9 6 0,-3 5 12 0,-2 6 29 0,2 5-2 15,-1 3-6-15,7 2-16 0,-1 2-29 16,8 5 1-16,-1 4 2 0,1 5 2 0,5 3 1 16,2 2 7-16,1 6 3 0,8 1-4 0,6 4 5 15,5-2-4-15,4-2-6 0,13-5 9 16,5-7-6-16,9-5-4 0,5-6 0 16,9-4-5-16,7-3 6 0,8-5 9 0,5-3 5 0,10-5 3 15,0-6-9-15,5-8-8 0,0-7 1 0,1-10-1 16,1-10 8-16,1-5 2 0,4-14 0 15,0-8-2-15,4-10 3 0,-1-7-1 0,-5-4 0 16,-5-7 2-16,-6-3-13 0,-8-4 2 0,-9-4-3 16,-10-5-5-16,-2-6 5 0,-10-3-4 15,-7-2-1-15,-9-5-6 0,-7-2 6 0,-10 1 4 16,-3 0-2-16,-17 6-6 0,-8 4-6 0,-14 6-8 16,-10 5-9-16,-12 6 2 0,-10 4-10 0,-14 5-7 15,-6 6-7-15,-10 5-14 0,-3 6-12 0,-3 4-14 16,5 6-19-16,3 3-67 0,10 5-126 0,9 6-230 15,24 3-275-15,19 3 1 0</inkml:trace>
  <inkml:trace contextRef="#ctx0" brushRef="#br0" timeOffset="110656.4311">32187 7115 797 0,'0'0'242'0,"0"0"-26"16,0 0-27-16,0 0-51 0,0 0-16 0,0 0-20 15,0 0 0-15,0 0 2 0,0 0 3 16,0 0 1-16,0 0 3 0,0 0 1 0,0 0 3 15,0 0 1-15,9-1-4 0,-8-7-35 0,2-5-30 16,0-8-31-16,1-6-26 16,0-5 9-16,3-4 1 0,1-7 4 0,-2-5 1 0,3-2 0 15,-1-5 2-15,-1-5-2 0,-1-5 2 0,1-3-3 16,0-5-4-16,-2-4 1 0,2-7 1 0,0 0 2 16,0-5 4-16,-1-2 1 0,0-3 1 15,0-3-1-15,1-2 0 0,-2 2-2 0,2-1 1 16,1 0 3-16,-2 2-2 0,1 2 4 0,-2 4 2 15,1 2-5-15,0 5 0 0,-1 4-2 0,4 4-5 16,-4 3-2-16,2 3 0 0,-1 1-2 16,-2 5-1-16,2-1 2 0,-4 1-1 0,-2 3 5 15,0 2 1-15,-5 3-3 0,-3 1 1 0,-1 1-3 16,-4 0-4-16,-2 2 1 0,-1 0 0 0,0 2 1 16,-2 1 6-16,-1 2 4 0,1 0-3 15,1 2 1-15,-1 4-3 0,0 3-4 0,2 3 4 16,0 3 0-16,-1 4-2 0,4 0 2 0,-2 4-3 15,1 0-1-15,2 5 1 0,2-1-3 0,1 7 0 16,-2 2-2-16,6 1-2 0,-1 5-9 0,2 0-18 16,-1 3-29-16,3 1-33 0,-6 0-23 15,1 7-16-15,-3 2-12 0,-4 5-24 0,1 3-44 16,-5 4-87-16,-1 2-165 0,3-5-242 16,6-4 62-16</inkml:trace>
  <inkml:trace contextRef="#ctx0" brushRef="#br0" timeOffset="111350.9017">30911 2088 0 0,'0'0'0'0,"0"0"0"15,0 0 0-15,0 0 207 0,0 0 29 0,0 0 10 16,0 0 1-16,55-125 7 0,-50 114-21 16,-3 1-35-16,3 1-33 0,-4 4-30 15,-1 0-24-15,0 2-15 0,0 0-17 0,0 3-22 16,0 0-25-16,0 0-37 0,-1 0-33 0,-4 6-3 15,2 4 12-15,-6 5 19 0,-2 7 20 0,-1 6 3 16,-7 7 0-16,-1 8 0 0,-1 6 0 0,-2 6-2 16,-3 4 1-16,3 7-4 0,0 6 1 0,-3 3 1 15,2 3-1-15,-1 2 6 0,3 3-4 16,3-3 0-16,4-4 2 0,4-8-3 0,4-5 3 16,6-11-4-16,1-6-3 0,3-8-3 15,6-8-5-15,3-6 1 0,5-6 4 0,2-5 7 16,2-7 12-16,3-3 9 0,7-3 9 0,7-11 1 15,4-8-5-15,3-6-6 0,1-5-12 0,2-6-6 16,-3-1-6-16,-1-3-2 0,-8-1-2 0,-1-2 0 16,-10-2 4-16,-4-1-4 0,-6-1 1 0,-8 0 3 15,-1 0 4-15,-6 6 16 0,-5 3 7 16,-6 7 3-16,-2 7-11 0,-7 5-17 0,-3 3-17 16,-4 6-12-16,-2 3-5 0,-3 4 1 0,1 3 2 15,-2 0 4-15,3 3 3 0,2 4-6 16,4 2-23-16,-1 3-37 0,10-1-52 0,-2 3-61 15,6 1-68-15,1 1-77 0,5 3-95 0,0 0-110 16,4-5-49-16,1-4 594 0</inkml:trace>
  <inkml:trace contextRef="#ctx0" brushRef="#br0" timeOffset="111818.109">31192 2345 0 0,'0'0'0'16,"0"0"0"-16,0 0 0 0</inkml:trace>
  <inkml:trace contextRef="#ctx0" brushRef="#br0" timeOffset="112925.1418">31627 1842 0 0,'0'0'61'0,"0"0"219"15,0 0 30-15,0 0-53 0,0 0 5 0,0 0-24 16,0 0-35-16,0 0-54 0,0 0-62 0,0 0-70 16,0 0-48-16,0 0-7 0,0 0 15 15,0 0 25-15,44-55 22 0,-56 81 1 0,0 3-6 16,-4 5-5-16,6 0-3 0,-1 2-2 0,2 1-5 15,6-3 4-15,2 0-5 0,1-3-2 16,3-3 0-16,6-3-7 0,3-3 5 0,5-5 4 16,4-2 9-16,2-1 6 0,7-2 3 0,4 0 2 15,3 0-9-15,3 2-3 0,1 2-10 0,-1 2-5 16,0 1 0-16,-2 3-6 0,-2 2 6 16,-1 2-2-16,-7 0 1 0,-4 1 3 0,-5-2-1 15,-5-3 2-15,-5 1 0 0,-6-4 5 0,-3-1 2 16,0-1 6-16,-5-2 10 0,-11 0 3 0,1 0 10 15,-10-1 2-15,-1 0 0 0,-4-2 2 16,-1-1 0-16,-2-3 2 0,3-4 6 0,4-3 8 16,2-1 2-16,3-4 2 0,4-5-1 0,2-4-11 15,4-3-9-15,7-7-21 0,4-3-25 0,0-6-15 16,12-4-14-16,4-5 2 0,3-3 5 0,2 0 4 16,3 0 5-16,2 1 2 0,2 2 5 0,3-1-1 15,3 2 5-15,-2 0 1 0,-1 3 0 16,-6 1 5-16,-1 4 0 0,-9 2 7 0,-5 2 6 15,-6 4 8-15,-2 1 6 0,-2 1 3 0,-8 3-1 16,-3 1-11-16,-6 1-4 0,-3 4-12 16,-6 1-10-16,-9 3-3 0,-3 4-6 0,-8 5 2 15,-4 0 4-15,-6 5 1 0,0 4-6 16,-2 2-27-16,4 1-30 0,3 1-43 0,1 0-29 16,2 1-34-16,6 0-83 0,3-1-114 0,6-3-157 15,9-3-73-15,8-2 610 0</inkml:trace>
  <inkml:trace contextRef="#ctx0" brushRef="#br0" timeOffset="113358.031">31250 1350 1667 0,'0'0'48'0,"0"0"9"15,0 0 3-15,-125-31-32 0,87 33-24 0,-6 12-6 16,1 7 2-16,-7 7 3 0,-1 8 6 15,-2 8 4-15,-4 6 0 0,0 9 10 0,-4 7 5 16,-3 7 3-16,0 3 10 0,-4 7-2 0,2 6 2 0,2 6 5 16,0 6-1-16,8 1 0 0,6 4 1 15,7 1-10-15,7 0-8 0,8 0-5 0,13-4-6 16,8-4-2-16,7-6 0 0,16-6 0 0,8-5-3 16,12-7-2-16,9-8 1 0,8-5-1 15,14-7 4-15,8-6 6 0,13-5 1 0,7-6 7 16,12-8-4-16,7-6 0 0,8-10-4 0,11-10-4 15,7-7-2-15,6-14-14 0,4-12-2 16,0-6-12-16,-1-10-7 0,-2-6-1 0,-7-5-2 16,-21 4-5-16,-14 1-2 0,-21 3 15 0,-12 1-2 15,0-7 5-15,2-11 11 0,-3-6-6 0,-3-9 14 16,-7-7 15-16,-10-6 10 0,-11-6 22 16,-16 1 5-16,-17 1 12 0,-11 4 1 0,-23 5-21 0,-16 7-10 15,-37-3-20-15,-33 9-28 0,-30 12-1 16,-17 20-5-16,8 28 2 0,1 15 14 15,8 14-23-15,1 8-31 0,9 5-44 0,7 4-40 0,8 5-31 16,8 2-36-16,8 6-59 0,9 3-187 16,28-9-267-16,21-13-19 0</inkml:trace>
  <inkml:trace contextRef="#ctx0" brushRef="#br0" timeOffset="114121.712">32048 2083 141 0,'0'0'220'0,"0"0"29"0,0 0 42 16,0 0-16-16,0 0-50 0,18-118-35 15,-21 99-40-15,-4 0-21 0,-1-1-5 0,-3 1-26 0,-1 2-15 16,-2 3-16-16,-2-1-17 0,-4 5-16 0,-2 3-16 15,-6 2-14-15,-4 4-9 16,-7 2 0-16,-2 9 3 0,-8 8 7 0,-1 5 10 16,-1 8 1-16,-1 9 3 0,1 8-4 0,-1 7-6 0,-2 9 0 15,1 4 1-15,4 3-5 0,3-5 1 16,10-2-3-16,8-9-2 0,10-10 0 0,9-7-3 16,8-9-3-16,1-6-6 0,7-4 2 0,5-4 1 15,6-1 5-15,2-4 14 0,5-4 5 0,6-4 4 16,4-2 5-16,2-4 0 0,7-10 0 15,1-6-3-15,6-5-8 0,2-5-7 0,4-4-2 16,-3-6-2-16,4-1 1 0,-5-3 2 0,-1 2-4 16,-3 1-2-16,-2 4-2 0,-7 3-2 15,-5 7 2-15,-5 4 0 0,-9 8 1 0,-2 4-2 0,-8 5 1 16,-3 5-4-16,-5 1-7 0,2 4-2 16,-3 7-6-16,0 7 6 0,-2 8 9 0,0 6 9 15,0 12 10-15,-3 7 4 0,-4 9 0 16,1 9-1-16,-4 8-5 0,-3 8 5 0,0 7 4 0,-6 7 11 15,0 8 8-15,-2 6-4 0,0 6-18 16,2 3-45-16,5 0-67 0,4 0-92 16,3-1-129-16,6-3-243 0,1-31-304 0,0-28 171 15</inkml:trace>
  <inkml:trace contextRef="#ctx0" brushRef="#br0" timeOffset="120797.6649">28159 10368 0 0,'0'0'0'0,"0"0"0"15,0 0 0-15,0 0 0 0,0 0 0 0,0 0 0 16,0 0 0-16,0 0 0 0,0 0 0 15,0 0 0-15,0 0 0 0,0 0 0 0,-5-8 0 16,5 6 0-16,-1 2 116 0,-1-1 38 0,2-1 27 0,-1 2 12 16,1-1-3-16,-2-2-4 0,2 1-20 15,0 0-10-15,0-1-16 0,0-1-14 0,0-1-12 16,0-1-17-16,0 0-1 0,2-3-18 0,2 0-16 16,-1-2-12-16,6-2-13 0,0-1-3 15,1 0 4-15,2-3 0 0,3 1-3 0,1-1-5 16,2 0-10-16,3 2-9 0,0 0-4 0,1-1-4 15,5 4-2-15,-1 1-2 0,1 0-1 0,1 4-1 16,-4 0 2-16,-1 4-2 0,0 0-2 0,-4 3 1 16,-3 0-8-16,0 0-3 0,-4 6-2 15,-3 2-6-15,-2 0 2 0,-2 4 4 0,-5 0 6 16,0 2 13-16,-1 3 9 0,-8 3 5 0,-2 1 5 16,-3 1-8-16,-2 2-3 0,-4 0-2 0,1-1 0 15,-1-2 1-15,1-2 4 0,3-2 1 16,-2-4-2-16,3-4 7 0,2 0-3 0,1-5 1 15,3 1 2-15,4-3 1 0,1-1 1 0,3 1-3 16,1-2-3-16,0 0-9 0,0 0-8 16,0 0-9-16,3 0-12 0,-1 0-1 0,1 0 6 0,0 0 10 15,5-2 12-15,0 1 7 0,0 1-3 16,-2-2-2-16,2 1-2 0,-3 0-2 0,-1-1 2 16,-3 1 0-16,2 1 0 0,-1 0 4 0,-2 0 0 15,1 0 2-15,-1 0 4 0,0 0-6 16,0 0 1-16,0-1-3 0,0 1-3 0,0 0 1 15,0 0-2-15,0 0 0 0,0 0-3 0,0 0 2 16,0 0-2-16,0 0 0 0,0 0 2 16,0 0-3-16,0 0 2 0,0 0 1 0,0 0 1 15,0 0 3-15,0 0 1 0,0 0 2 0,0 0 0 16,0 0 0-16,0 0-1 0,0 0-5 0,0 0 0 16,0 0-6-16,0 0-1 0,0 0-2 0,0 0-3 15,0 0 3-15,0 0-2 0,0 0 0 0,0 0-1 16,0 0-1-16,0 0-1 0,0 0-2 15,0 0 5-15,0 0 3 0,3 1 2 0,-1 2 5 16,-1-1-4-16,2 0 2 0,0 1-2 0,0-1-1 16,-1 1 0-16,3 1-2 0,0 1-2 15,1 2 3-15,-1 1 1 0,2-1 1 0,2 4 2 16,0 0 3-16,-2 3-3 0,1 1 4 0,0 2 0 16,2 1 0-16,-4 0 0 0,0 0-3 0,0 0 1 15,-3-2 0-15,1-2 3 0,-3 0 3 0,-1 0 5 16,0-1 2-16,-1-1 2 0,-6 3 5 15,-3-3 0-15,-3 3 1 0,-2 0 2 0,-6 2-5 16,1-2 0-16,-6-1-3 0,-3-1 0 0,-3-2-2 16,-1 0 0-16,1-2-2 0,1-2-4 15,1-1-4-15,2-1-8 0,4-2-9 0,2-1-12 16,3-2-20-16,4 0-24 0,5 0-34 0,4-2-44 16,2 0-56-16,2-3-144 0,2 1-200 15,2 0-83-15,2 0 50 0</inkml:trace>
  <inkml:trace contextRef="#ctx0" brushRef="#br0" timeOffset="121126.4905">28856 10139 0 0,'0'0'0'15,"0"0"0"-15,0 0 0 0,0 0 0 0,0 0 0 16,0 0 0-16,0 0 99 0,0 0 197 0,0 0-37 16,0 0-71-16,0 0-78 0,0 0-68 0,0 0-18 15,2-14 17-15,-2 26 32 0,6 2 10 16,-3 4 5-16,7 3 5 0,0 3 1 0,2 2-8 16,7 3-8-16,1-1-17 0,0 1-13 0,5-2-1 15,2-1 2-15,4-1-3 0,2-1-1 16,1-3-7-16,-1-1-4 0,-2 0-2 0,0-1 3 0,-1-2 0 15,-1-2-15-15,-3-1-26 0,-2-5-38 16,-5-1-41-16,-3-3-49 0,-1-3-66 0,-4-2-65 16,-3 0-69-16,-4-5-126 0,-3-1-156 15,0 0 616-15</inkml:trace>
  <inkml:trace contextRef="#ctx0" brushRef="#br0" timeOffset="121344.035">29117 10066 1706 0,'0'0'148'0,"0"0"-5"16,0 0-31-16,0 0-79 0,0 0-37 0,0 0-13 16,0 0 3-16,0 0 4 0,0 0 8 0,0 0 3 15,0 0 0-15,-114 137 3 0,110-101-2 16,-2 4 1-16,2 1 5 0,0 2 2 0,-1 1 6 16,2-1-2-16,-3-1-3 0,4-3-8 0,-1 0-14 15,-3-5-19-15,5-3-27 0,1-6-30 0,0-5-40 16,0-3-38-16,4-6-41 0,2-2-50 15,2-2-38-15,1-5-79 0,-4-2-90 0,2 0 364 16</inkml:trace>
  <inkml:trace contextRef="#ctx0" brushRef="#br0" timeOffset="121711.2335">29486 10107 1681 0,'0'0'26'0,"0"0"-32"15,0 0-35-15,0 0-14 0,0 0-3 16,0 0 26-16,0 0 41 0,0 0 13 0,0 0 9 16,0 0 5-16,0 0 3 0,0 0-3 0,0 0-5 15,0 0-4-15,97 107-10 0,-84-88-3 16,-2-1-5-16,2-3 1 0,2-2 4 0,-1-3 4 16,-2-2 11-16,5-2 7 0,-5-4 13 0,3-1 12 15,0-1 10-15,-1-3 6 0,3-4-7 0,2-2-6 16,-1-4-14-16,0-1-9 0,-1-6-8 15,2 1-5-15,0-3-7 0,-3-2-7 0,1 1-6 16,-6 0-2-16,-2 5-1 0,-1 3 3 0,-5 6 0 16,0 5-13-16,-1 3-26 0,-1 1-22 0,0 2-8 15,0 6 10-15,0 4 30 0,0 4 28 0,3 6 10 16,-1 4 2-16,-1 4-2 0,5 5-3 16,-3 3-3-16,4-1 2 0,0 3 0 0,3 0 0 15,-1 0 2-15,2 1-7 0,2-2-17 0,3-1-28 16,3-4-45-16,1-2-61 0,0-5-90 0,5-5-131 15,-10-7-200-15,-2-7-436 0</inkml:trace>
  <inkml:trace contextRef="#ctx0" brushRef="#br0" timeOffset="122297.0751">31154 9922 1123 0,'0'0'228'0,"0"0"12"0,0 0-19 16,0 0-85-16,0 0-63 0,0 0-38 0,0 0-21 15,0 0-14-15,0 0-1 0,0 0 0 0,0 0 7 16,0 0 3-16,0 0-1 0,0 0 3 15,-120 127-3-15,107-95-1 0,0 0 0 0,0-1-1 0,0 0 1 16,3-2-3-16,0 0 0 0,5-2 0 0,-2-1 4 16,2-2 5-16,-2-3 2 0,-1 1 5 15,5-3-5-15,-4-3-8 0,3-1-18 0,-2-3-29 16,-4 1-35-16,5-6-46 0,-3 0-57 16,0-2-63-16,-3-3-83 0,3-2-82 0,3 0-89 15,-1 0 159-15</inkml:trace>
  <inkml:trace contextRef="#ctx0" brushRef="#br0" timeOffset="122433.6552">30777 10163 634 0,'0'0'623'16,"0"0"-245"-16,0 0-155 0,0 0-204 0,0 0-77 15,0 0 2-15,0 0 44 0,0 0 54 0,0 0 8 16,0 0-2-16,0 0-12 0,117 61-6 16,-86-45 0-16,0 2-5 0,1 3-36 0,1-1-59 0,-1 1-126 15,3-1-184-15,-10-5-271 0,-6-4-53 0</inkml:trace>
  <inkml:trace contextRef="#ctx0" brushRef="#br0" timeOffset="122910.2449">31501 9982 1681 0,'0'0'13'0,"0"0"0"0,0 0-18 0,0 0-14 0,0 0 5 16,0 0 27-16,0 0 49 0,0 0 35 16,0 0 17-16,0 0-8 0,99-124-19 0,-83 117-19 15,-3 0-19-15,0 2-7 0,6-1-9 0,2 1-10 16,0 0-7-16,6-1-10 0,1 1-2 0,2 3-4 16,-1 2-1-16,-1 0 0 0,2 2-4 15,-4 4-1-15,-2 2 1 0,-6 1-2 0,-2-1-2 16,-6 2-8-16,-3 0-3 0,-4 1-1 0,-3-1 4 15,0 3 11-15,-7 0 8 0,-6 2 11 16,-4 2 3-16,-2-2 2 0,-2 1-1 0,1-3-7 0,4-1-1 16,4-3-7-16,5-3-2 0,2 2-8 15,3-3-1-15,1 2 0 0,1 0-1 0,1 2 0 16,3-1 2-16,4 1 3 0,3 1 2 0,1 0 1 16,4 2 1-16,-1-2 0 0,4 2 0 15,-1 0-3-15,0 2 0 0,-2 0 2 0,2 0 0 0,-6-1 1 16,3 0-2-16,-7 0-1 0,-2-1-2 15,-4-1 3-15,-2 0 1 0,0 0 4 0,-1 0 9 16,-9 1 4-16,-1 0 7 0,-5 0 2 16,-3 1-1-16,-1-1 0 0,-4 1-4 0,2-2-4 15,2-2-3-15,0-1-9 0,2-1-19 0,4-4-37 16,2-1-60-16,2 0-101 0,2-2-128 0,4 0-242 16,0 0-510-16</inkml:trace>
  <inkml:trace contextRef="#ctx0" brushRef="#br0" timeOffset="123243.9406">32477 9901 1524 0,'0'0'-65'0,"0"0"-43"15,0 0 0-15,0 0 16 0,0 0 49 0,0 0 53 0,0 0 45 16,0 0 32-16,0 0 11 0,0 0-12 15,0 0-30-15,0 0-23 0,-13 124-13 0,10-103-8 16,-1 1 1-16,2-1-4 0,2-3-3 16,0 0 0-16,0-4 1 0,5 0 4 0,1-2 4 0,1-4 7 15,3 0 6-15,-2-3 12 0,2-1 12 16,1-1 10-16,-1-3 10 0,1 0 25 0,-1 0 2 16,0-4 1-16,-1-3-8 0,0-1-24 15,-1-1-10-15,2-4-9 0,-1-3-5 0,2-1-7 16,-4-4-4-16,0-2-3 0,-4-1-3 0,-3-1-5 15,0 3-10-15,-3 0-12 0,-8-2-15 0,-6 2-19 16,-2 2-33-16,-2 3-61 0,0 8-63 0,1 6-90 16,-2 3-140-16,4 0-215 0,7 2-267 0</inkml:trace>
  <inkml:trace contextRef="#ctx0" brushRef="#br0" timeOffset="124575.0606">32942 9734 0 0,'0'0'82'0,"0"0"-164"16,0 0 82-16,0 0 0 0,0 0 0 16,0 0 0-16,0 0 0 0,0 0 0 0,0 0 0 15,0 0 0-15,0 0 0 0,0 0 0 0,0 0 0 16,0 0 0-16,64-9 0 0,-61 10 0 16,-2 1 0-16,-1-2 0 0,1 0 0 0,-1 0 0 15,0 0 0-15,1 1 0 0,-1-1 0 0,0 0 0 16,0 0 0-16,0 0 0 0,0 0 0 0,0 0 0 15,0 2 147-15,0-2 43 0,0 1-28 16,-1-1-32-16,1 1-30 0,0-1-20 0,0 1-2 0,0-1 1 16,0 1 4-16,0-1-5 0,0 0-5 15,0 1-9-15,0-1-12 0,0 0-3 0,0 1-7 16,0-1-5-16,0 0-9 0,0 0-9 0,0 0-5 16,0 2-5-16,0-1 7 0,0-1-3 0,0 3-1 15,0-1-1-15,0 2-7 0,0 2 2 16,0 1 1-16,0 2-2 0,0 2-1 0,0 0 0 15,0 3-2-15,0 2-4 0,1 1 7 0,2 3-4 16,1 1-1-16,-1 0 3 0,3 2-6 16,-1 2 4-16,2-1 2 0,1-1 0 0,-1-1 7 15,2 1-1-15,1-2 5 0,-1-1-4 0,1-2 4 16,-1 0-2-16,0-2-1 0,-1-2 11 16,1-2-6-16,0 0-6 0,0-2-18 0,-1-3-34 15,0 2-40-15,0-2-46 0,-3-2-67 0,1-1-95 16,-1-1-128-16,-2-1-156 0,0-2 574 0</inkml:trace>
  <inkml:trace contextRef="#ctx0" brushRef="#br0" timeOffset="124846.1571">33294 9769 1616 0,'0'0'34'16,"0"0"-13"-16,0 0-35 0,0 0-62 0,0 0-40 16,0 0 21-16,0 0 42 0,0 0 53 0,0 0 52 15,0 0-1-15,0 0 5 0,0 0 3 0,0 0-15 16,-60 80 3-16,40-51-9 0,-2-1-2 0,-5 3 3 16,2 1 1-16,-4 2 0 0,-1 0-5 15,1 0-11-15,1 1-1 0,2-1-4 0,2-1-2 16,1-2-6-16,2-2-22 0,2-2-33 0,4-1-57 15,0-2-91-15,3-3-119 0,2 1-186 0,1-8-150 16,6-3 502-16</inkml:trace>
  <inkml:trace contextRef="#ctx0" brushRef="#br0" timeOffset="125615.7679">32759 10519 0 0,'0'0'0'0,"0"0"342"16,0 0 51-16,0 0-72 0,0 0-67 0,0 0-61 15,0 0-59-15,0 0-39 0,0 0-39 16,0 0-15-16,0 0-1 0,0 0-5 0,0 0-4 15,0 0-8-15,80-101-10 0,-63 94-10 0,-3 3 1 16,4-1-2-16,-5 2-2 0,3 0 7 16,-4 3-12-16,-1 0-2 0,-2 0-4 0,-1 4 0 15,-3 3 12-15,2 0 11 0,-4 7 11 0,-1 0 4 16,1 5 1-16,-3 2-4 0,0 5-2 16,0 1 1-16,-3 6-9 0,-2 0-1 0,-2 3-2 15,0 2 2-15,1-1 10 0,-2 4 2 0,-2-2 1 16,2 0-8-16,1 0 0 0,-3-2-6 0,2 2-2 15,-1-4-10-15,1-1-19 0,-3 0-24 0,3-2-42 16,-3-1-38-16,2-1-54 0,-1-1-76 16,-2-1-82-16,-1-1-129 0,3-7-135 0,2-9 401 0</inkml:trace>
  <inkml:trace contextRef="#ctx0" brushRef="#br0" timeOffset="126277.1108">32656 11191 0 0,'0'0'38'15,"0"0"271"-15,0 0-40 0,0 0-105 0,0 0-73 16,0 0-22-16,0 0-4 0,44-122-7 0,-28 104-12 16,2-2-8-16,3 0-7 0,2 0 1 15,4 0 3-15,3-2 11 0,2 2 1 0,0 2-3 16,2-1-8-16,3 2-7 0,-2 0-8 0,0 5 1 16,-1-2 4-16,-1 3-1 0,0 2 3 15,-5 2-5-15,1 1-4 0,-10 4-8 0,-2-1-3 16,-6 2-3-16,-6 1 4 0,6 0-12 0,-5 0 9 0,0 0-2 15,-1 0-2-15,2 5 16 0,-1 0-6 16,1-1 1-16,2 6 2 0,-5-3 0 16,1 5 0-16,-1 1 5 0,-4-1-3 0,1 1-3 0,0 0-1 15,-1 1-5-15,0 2-2 0,0-3-1 16,0 1-1-16,0 0 0 0,0 0 1 0,0-2 5 16,0-6 11-16,-1 7 23 0,0-6 24 15,1 0 30-15,0 0 10 0,0-7-15 0,0 0-25 0,0 0-33 16,0 0-22-16,0 0-13 0,0 0-4 15,0 0-2-15,0-4 1 0,0-11 7 0,-2-8 2 16,1 1-13-16,0-1 1 0,1 7 0 0,0-2 16 16,0 0 1-16,0 1 4 0,0 0-18 15,0-1-25-15,0 2 4 0,4 3-13 0,0-1 4 16,-1 7 1-16,8-5-3 0,-2 8-1 0,3-3-3 16,5 1 5-16,-2 4 7 0,-1 1 0 0,0 1 5 15,3 0-2-15,-3 2 3 0,3 2 4 16,-4 3 14-16,1 0 7 0,-1 3 6 0,-2 1 6 15,-1 1 34-15,-1 0 1 0,-5 3-2 0,2 0-1 16,-3 0-40-16,0 0-3 0,-1 3-3 0,-1 0-4 16,1 0 3-16,-1 1-3 0,1-2 2 0,1 1 5 15,1-2-3-15,-1 2 5 0,3-2 2 0,-2-1 1 16,4 0 6-16,-2-1 1 0,-2-9 4 16,6 8 5-16,-4-8 7 0,2 1 3 15,5 2 1-15,-5-5 2 0,-1-1-11 0,5-2-5 0,-5 0-12 16,-1 0-10-16,6-9-5 0,-6 2-5 15,2-5 1-15,1-1-1 0,-6-1-2 0,1 0-3 16,-1-3-7-16,0 1-9 0,-1-3-14 0,-2 1-2 16,0-2-5-16,0 2-6 0,-3-1-5 0,0-1-23 15,-6 2-31-15,0 1-50 0,-3 2-70 0,-2 2-77 16,-2 2-112-16,-2 0-134 0,9 7 453 16</inkml:trace>
  <inkml:trace contextRef="#ctx0" brushRef="#br0" timeOffset="127080.5465">33823 10849 0 0,'0'0'0'0,"0"0"0"0,0 0 0 16,0 0 0-16,0 0 0 0,0 0 0 0,0 0 0 16,0 0 0-16,0 0 0 0,0 0 0 0,0 0 0 15,0 0 0-15,0 0 0 0,0 0 0 0,-40 9 0 16,30 4 0-16,4-5 79 0,-1 6 40 16,-1 1-9-16,2 0-12 0,0-1-20 0,-2 2 5 15,2 2-1-15,0-2-6 0,-1 3-2 0,0 0-19 16,3-1-11-16,0 0-8 0,-1 1-4 15,4-2-3-15,-1 0-2 0,2-1 7 0,0 1-3 0,0-3 7 16,0 0 0-16,2-7-4 0,5 8 8 16,-2-7-8-16,0 1-4 0,8 2-5 15,-5-8-6-15,8 0 0 0,-2 2 1 0,0-5 2 0,0 0-15 16,2-8-4-16,0 0-13 0,1-4-16 16,-1-3 25-16,-1-3-12 0,-12-4 11 0,-3 5 111 15,0-9-25-15,0 3-8 0,0 5-43 0,0-9-140 16,0 11-82-16,0-5-81 0,0 0-98 0,0 3-138 15,0 1 278-15,0 9 228 0</inkml:trace>
  <inkml:trace contextRef="#ctx0" brushRef="#br0" timeOffset="127997.2806">32626 9385 2032 0,'0'0'48'0,"0"0"26"15,0 0 12-15,0 0-7 0,-24-118-18 16,14 88-19-16,3 0-12 0,-2 2 2 0,2 2 1 15,-4-1 3-15,-2-4-6 0,-7-4-2 0,-6-3-20 16,-6 4-3-16,-3 6-2 0,-4 3-4 0,-7 5 15 16,-6 0-1-16,-6 1 3 0,-9 3 2 15,-5-2 0-15,-9 2 0 0,-10 0-1 16,-4 3-1-16,-13 2-1 0,-3 2-1 0,-5 3-3 16,-11 1-1-16,-3 2-1 0,-7 3-3 0,-5 0 2 15,-3 7-1-15,-6 4-2 0,-9 5 3 0,-4 6-7 16,-6 6 0-16,-6 4-1 0,-5 5-1 0,-3 5 3 15,0 4-2-15,0 4-2 0,2 1 2 0,8 1 1 16,5 2 7-16,11 4 5 0,8 4-1 16,5 4 0-16,12 5 0 0,8 5-5 0,12 6-2 15,11 5 1-15,11 7-7 0,9 1-1 0,11 3-1 16,9 0-5-16,11 1 4 0,12 2-2 0,13 2 2 16,11-1 2-16,11 3-1 0,7-1 0 0,13 2 0 15,10 2-3-15,14-1-4 0,11 1 5 16,12 1 2-16,13-3 4 0,10-5 8 0,15-4-1 15,14-5-3-15,14-5 1 0,12-6-1 0,12-2 3 16,8-6 2-16,4-3 0 16,7-4 2-16,8-3-3 0,6-6 0 0,6-6-3 0,6-3-1 15,2-7 3-15,8 0 0 0,1-9 3 0,4-7 0 16,0-6-2-16,0-7-4 0,1-6 0 16,-4-6-2-16,-4-4-9 0,-4-7 1 0,-8-4-7 15,-31-1-4-15,-21-2 5 0,-24 0 11 0,-20 0-1 16,4-7-1-16,3-3 4 0,-13-1 1 15,-13-1 23-15,-13 1 20 0,-7 0-1 0,0-5-5 0,1-5-16 16,-2-6-15-16,0-3 7 0,-3-5-11 0,-2-7-3 16,-2-6-13-16,-3-6-11 0,-2-8-2 15,-4-7-1-15,-1-8 18 0,-7-6 6 0,-5-7 49 16,-11-6 3-16,-6-6 6 0,-12-2 0 0,-20-33-33 16,-25-30 11-16,-32-21-67 0,-38-16 5 15,-67-8-6-15,-55 20-1 0,-40 31 38 0,-12 43-2 16,29 60-2-16,16 37-14 0,6 19 9 0,-3 10-21 15,2 9-27-15,4 5-12 0,13 10-19 0,12 10-20 16,16 7-38-16,13 8-53 0,17 9-91 16,12 9-190-16,42-13-319 0,40-9-213 0</inkml:trace>
  <inkml:trace contextRef="#ctx0" brushRef="#br0" timeOffset="128713.7439">27293 10738 1848 0,'0'0'103'0,"0"0"-15"16,0 0 22-16,0 0 1 0,0 0-14 0,0 0-9 16,0 0-7-16,0 0 10 0,0 0 8 15,0 0-4-15,0 0-14 0,0 0-20 0,0 0-21 16,-46-76-9-16,25 68-7 0,-4-3-1 16,-2 3-3-16,-6-2-3 0,-2 1-8 0,-3 1-3 15,-2-1 1-15,-7 1-1 0,0 0 1 0,-5 1-1 16,-1 1-5-16,-3 0 1 0,1 2 0 0,-5-1 2 15,0 0 0-15,-2 1-3 0,0-1 1 0,-5 0-2 16,-1 2 2-16,-1 0 1 0,-6 1 3 16,-1 2-3-16,-2-3-2 0,-2 1 1 0,0 0 0 15,2-2 2-15,-1 2-1 0,3-2 0 0,3 0 0 0,7 0-3 16,4 0 3-16,5-1 1 16,9 1-2-16,5 1 0 0,8 1-3 0,6-1-3 0,9 2-10 15,5 0-16-15,9 0-35 0,3 0-80 0,3 1-109 16,4 0-57-16,7 0-72 15,6 0-135-15,-4 2-184 0,-1-1-79 0</inkml:trace>
  <inkml:trace contextRef="#ctx0" brushRef="#br0" timeOffset="129080.3452">25932 9997 2727 0,'0'0'-5'0,"0"0"6"16,0 0-6-16,0 0-10 0,0 0-4 0,0 0-3 15,-123-52 3-15,106 52 4 0,-3 2-1 16,-6 4 5-16,-4 3-1 0,-5 2 6 0,-9 2 7 16,-4 5 7-16,-8 1 8 0,-5 4 5 15,-4 1 5-15,-4 3 3 0,-1 1 7 0,-1-1 6 0,4 1 1 16,3 0-6-16,2 0-2 0,2 1-9 15,8-1-9-15,7-2-3 0,7 1-3 0,8-4-8 16,8 1-1-16,5-3-8 0,10 2-7 0,5 2 5 16,4 0-1-16,12 1 6 0,5 2 2 0,9 0 6 15,9-1 5-15,12-4 6 0,10-1 6 16,9-6-1-16,8-2-4 0,8-2-3 0,10-2-10 16,4-1 7-16,7-3 2 0,4 1 0 0,3 0-4 15,3-1-24-15,0 1-28 0,-4 2-36 0,-3 1-52 16,-9 1-69-16,-5 4-89 0,-7 1-178 15,-25-4-258-15,-23-4-391 0</inkml:trace>
  <inkml:trace contextRef="#ctx0" brushRef="#br0" timeOffset="134482.032">4862 12171 914 0,'0'0'329'0,"0"0"-295"0,0 0 8 0,0 0 18 15,0 0 11-15,0 0 14 0,0 0 10 0,0 0 11 16,0 0 4-16,0 0-8 0,0 0-27 0,0 0-25 16,-8-30-14-16,8 30-1 0,0 0 3 15,0 0 4-15,0 0-3 0,0 1-11 0,0 1-8 16,0 4 2-16,0 1 4 0,1 3 6 0,2 5 6 15,-2 4-7-15,0 4-2 0,1 4-3 0,-1 6-3 16,0 4-3-16,1 3-2 0,1 2-2 0,1 1-2 16,0 2 1-16,2 1-2 0,0 2-2 15,0 0 0-15,2-1-5 0,-1 0 3 0,0 1 1 16,1-1 0-16,0 1 2 0,-2-3-5 0,1-1 1 16,0-1-3-16,-3 1 5 0,3-1-1 0,-5 0-2 15,2-2 2-15,1 0-5 0,-3-4 4 16,2-3-1-16,-1-1-2 0,-1-5-1 0,2-2-13 15,0-3-18-15,-3-6-33 0,1-3-48 0,2-6-62 16,-1-5-93-16,-1-3-136 0,0 0-269 16,0 0-414-16</inkml:trace>
  <inkml:trace contextRef="#ctx0" brushRef="#br0" timeOffset="134811.0598">5275 12041 2503 0,'0'0'4'0,"0"0"-9"16,0 0 1-16,0 0-10 0,0 0-1 0,0 0-2 15,0 0 4-15,0 0 10 0,0 0 6 16,0 0 6-16,-46 135 0 0,46-101 3 0,0 3-3 0,0 3 1 15,0 3 1-15,2 2-8 0,1 2 3 16,1 2 1-16,-2 1-1 0,2 2 5 0,0 3-2 16,-2 0-2-16,3 1-1 0,-2-1-1 15,-1 1 0-15,3-3 2 0,-1-1 1 0,-2-2-2 16,2 0 2-16,-1-1-2 0,-1-3-8 0,3-1-9 16,-1-5-20-16,-2 0-32 0,1-3-35 0,1-1-63 15,-2-2-111-15,-1-4-182 0,0-9-232 0,1-9-135 0</inkml:trace>
  <inkml:trace contextRef="#ctx0" brushRef="#br0" timeOffset="135193.9378">4593 13425 2370 0,'0'0'17'0,"0"0"-1"0,0 0-17 0,0 0-26 16,0 0-4-16,0 0 2 0,0 0 23 15,0 0 34-15,0 0 13 0,0 0 5 0,0 0-1 16,120 147-6-16,-90-103-9 0,1 3-6 0,0 0-8 16,-1 1 4-16,0 1-3 0,-1-3-2 0,0-1 0 15,-3-6-8-15,0-6-3 0,-2-6-3 16,-2-6-1-16,0-6 1 0,-1-5 4 0,-3-5 5 15,2-5 4-15,-3 0 15 0,3-10 8 0,2-7 4 16,1-4 5-16,1-9-12 0,5-7-7 0,-2-7-8 16,3-7-6-16,-1-8-4 0,3-5-1 0,0-6-4 15,2-7-11-15,-3-4-10 0,0 0-14 16,-1 2-17-16,-7 3-6 0,-1 8-7 0,-3 9 2 16,-1 11 11-16,-8 15-4 0,-1 9-25 0,0 13-83 15,-7 8-141-15,-2 7-148 0,0 12-160 16,-2 0-93-16,-4-2 423 0</inkml:trace>
  <inkml:trace contextRef="#ctx0" brushRef="#br0" timeOffset="135679.4919">2555 15649 1480 0,'0'0'101'0,"0"0"27"0,0 0 19 16,0 0-26-16,0 0-47 0,0 0-49 0,0 0-17 15,0 0 9-15,0 0 18 0,0 0 22 0,0 0 15 16,0 0 4-16,0 0-9 0,0 0-8 15,67 157-11-15,-52-108-17 0,0 4-3 0,0 4-6 16,2 1-6-16,0 2 4 0,0 1-3 0,3-3-4 16,1-1 0-16,-2-5-8 0,2-8-4 0,-3-6-1 15,0-6 3-15,-3-3-7 0,-1-4-4 0,0-4-11 16,-2-2-21-16,-2-5-25 0,1-2-39 16,-3-5-53-16,-2-2-79 0,0-3-114 0,-2-2-193 15,0-4-182-15,-3 0 292 0</inkml:trace>
  <inkml:trace contextRef="#ctx0" brushRef="#br0" timeOffset="136033.5024">2616 15776 2103 0,'0'0'35'0,"0"0"-29"0,0 0-1 15,0 0 3-15,-58-121-16 0,54 96-5 0,1-4 0 16,1-2-6-16,1-2 9 0,1-2 2 0,0-2 5 15,4 3 10-15,-1-1 8 0,4 3 10 0,-3 0 2 16,6 2 2-16,0 1-6 0,3 1-4 16,2 2-2-16,0 2-7 0,3 2 0 0,2 0-5 15,1 3 0-15,2 1 0 0,1 4 1 0,-1 1 3 16,-2 5 0-16,3 4 9 0,0 4 2 16,-1 2 4-16,-3 9 3 0,1 3-10 0,-1 4-4 15,-3 3-6-15,-1 3-2 0,-2 2 8 0,-2 4 1 16,-3 4 5-16,-6 0 0 0,-3 3-1 0,0 1-4 15,-3-1-1-15,-8 1-1 0,-5-1-4 16,-2 2 2-16,-2 0-5 0,-3-4-3 0,1 2 0 16,-1-1-10-16,0-3-11 0,-1-1-15 0,1-3-24 15,1 1-27-15,2-4-36 0,1-1-55 16,2-3-88-16,3-2-145 0,1-3-190 0,5-6-212 16,2-4 811-16</inkml:trace>
  <inkml:trace contextRef="#ctx0" brushRef="#br0" timeOffset="136461.9049">3165 15645 1781 0,'0'0'-75'15,"0"0"-51"-15,0 0 5 0,0 0 41 0,0 0 36 16,0 0 54-16,0 0 13 0,0 0 12 0,0 0 21 15,0 0 2-15,0 0 1 0,0 0 4 16,0 0-4-16,81 70 6 0,-68-54-2 0,-2 4-5 16,2 3-3-16,-5 1-9 0,1 3 5 0,0 2 5 15,-1 0-3-15,0 0-5 0,-2-2-11 0,0 0-21 16,2-3-8-16,-3-1-5 0,1-2-1 16,-1-1 0-16,0-2-1 0,0-1 1 0,1-4 0 15,-2 0-2-15,0-5 3 0,-1-2-2 0,1-3 1 16,0-2 5-16,-2-1 3 0,0 0 16 0,-1-2 13 15,3-7 7-15,-1-6-1 0,1-4-14 0,1-6-16 16,-1-4-15-16,1-4-4 0,-1-6-7 0,2-4-9 16,-3-7-10-16,4-5-10 0,-2-4 4 15,2-2 10-15,2 3 9 0,0 1 9 0,2 4 1 16,2 6 2-16,4 8-1 0,0 7-4 0,1 7-2 16,1 5-10-16,1 6 7 0,0 4-10 15,1 5-10-15,1 4-9 0,-2 1-26 0,-1 1-5 16,1 8-21-16,-2 3-26 0,-1 2-55 15,0 1-100-15,-3 5-115 0,-3-5-113 0,-5-4 101 0</inkml:trace>
  <inkml:trace contextRef="#ctx0" brushRef="#br0" timeOffset="137215.4805">3829 15707 2650 0,'0'0'-94'0,"0"0"-10"16,0 0 1-16,0 0 36 0,0 0 50 0,0 0-4 15,0 0 3-15,0 0 2 0,141-14 2 0,-109 5 3 16,-2 1 0-16,-1-2 2 0,-2 0 1 0,-3 0 3 16,-3 0 2-16,0-2 2 0,-3 0 8 15,-1-2 3-15,-4-1 9 0,-1 0 10 0,-4-1 10 16,-3 1 13-16,-4 0 3 0,-1 0-1 0,0-1-13 15,-4-2-8-15,-1 2-2 0,-3 0 2 0,-1 2 7 16,-3 3-1-16,1 0 2 0,-4 5-7 0,3 1-10 16,-6 4-11-16,3 1-12 0,-3 0-2 15,1 6 0-15,-1 2 4 0,1 1 2 0,-2 6-3 16,0 2 2-16,2 3-2 0,-2 4-1 0,3 0 2 16,-2 5-2-16,3 2 0 0,5 0-4 15,2 0 0-15,4 0 0 0,1 0 0 0,3 0 3 16,0-2-2-16,5-2 0 0,2-2-3 0,2-3-1 15,3-2 1-15,0-5-3 0,3-2-3 16,1-2-9-16,4-3-5 0,0-5-2 0,1-3-1 0,4 0-1 16,3-5-4-16,0-8-5 0,2-4-3 15,3-5 0-15,-1-3 3 0,3-4 2 0,-1-3 6 16,0-2 8-16,0-2 4 0,0-1 11 0,-4-3 6 16,1 1 4-16,-1 0 4 0,-4-2-1 15,-1 0 0-15,-3 0-1 0,-2 4 1 0,-1 0 4 0,-7 8 4 16,0 3 7-16,-5 7 5 0,-2 5 20 15,-4 4 24-15,-1 5 21 0,0 3-1 16,-1 2-23-16,-5 0-34 0,-4 3-31 0,-4 7-8 0,-4 5-1 16,-4 4 9-16,-3 5 5 0,-1 3 2 15,-1 0 4-15,4 1 2 0,1 0 1 0,2 0-3 16,4-1-5-16,-1 2-4 0,6-2-4 0,1 1-2 16,4-6 0-16,4 0 1 0,2-2 0 0,0-2-2 15,3 0 1-15,6-3-5 0,2 0 1 16,2-1 0-16,5-1-3 0,2 1 4 0,3-1-1 15,3 1-1-15,1-1 7 0,3-1-1 0,1 0 1 16,0-2-2-16,-1 0-3 0,-1-3-4 0,1 0 3 16,-7 0 3-16,-1 0-1 0,-3-1 5 15,-1 1-2-15,-7-2-5 0,-2 1 2 0,-3 0-1 16,-1 0 3-16,-4 2 6 0,-1 0 0 0,-2 3 1 16,-6 0 3-16,-4 3-1 0,-3-1-4 15,-2 1-3-15,-4-1-7 0,-2-3-7 0,0-4-3 0,0-1-11 16,2-4-24-16,1-1-37 0,-1 0-60 15,1-4-82-15,1-2-126 0,0-1-192 16,7 0-126-16,2 3 61 0</inkml:trace>
  <inkml:trace contextRef="#ctx0" brushRef="#br0" timeOffset="138590.6084">5064 15272 224 0,'0'0'277'16,"0"0"-112"-16,0 0-3 0,0 0-19 0,0 0-31 15,0 0 13-15,0 0 9 0,0 0-14 0,0 0-12 16,0 0-9-16,0 0-7 0,0 0 4 15,0 0-6-15,0 0-11 0,-93-27-17 0,86 32-13 16,-1 1-10-16,-1 3-1 0,0 2 0 0,-2 3-5 16,1 5 2-16,-1 2-1 0,1 3 1 15,2 4-1-15,-2 0-5 0,2 3-5 0,1 1-3 16,2 2 4-16,0 2 4 0,-1-1 5 0,3-1 4 16,1-2-10-16,2-2-5 0,0-3-4 0,1 0-7 15,4-1 1-15,1-3-3 0,0 0-4 0,2-1-4 16,-1-3-2-16,4-4-3 0,1 1 4 15,0-4 5-15,3 1-6 0,2-3 3 0,1 1-3 16,3-4-5-16,1-4 4 0,0-2-1 0,4-1 1 16,-1-2-2-16,2-6-10 0,-1-5-2 0,2-3-3 15,-1-5 4-15,2-4 4 0,-3-4 1 16,1-3 3-16,-2-2-1 0,0-2 8 0,-3-2 3 16,-1-3 3-16,-3 0 2 0,-3-2 0 0,0-2 1 15,-5 1 1-15,-3 1 2 0,-3 2-3 0,-1 2 1 16,-3 5-2-16,0 3-1 0,-7 7 12 15,3 6 9-15,-4 5 5 0,-3 4-1 0,1 4-13 16,-1 1-16-16,-4 3-6 0,1 1 0 0,1 0 5 16,-2 2 4-16,1 4-1 0,4 2-5 15,-1-1-3-15,-2 5-3 0,3 1-2 0,0 1 6 16,0 1-4-16,3 0 1 0,-2 2 1 0,4-2-1 16,0-2 2-16,4 0 2 0,0-3-6 0,1-1-7 15,0-2 1-15,2-3-4 0,6 1 1 0,-1-3 8 16,3 0-3-16,4-2 5 0,-1 0 4 0,7 0 4 15,1-5 1-15,5-1-1 0,-1-2-6 16,3-3-5-16,3 0 3 0,-1-2 2 0,1-1-1 16,2-2 5-16,0 0-4 0,-2 0 1 0,0 1-1 15,1 2-2-15,-4 1 4 0,-2 2 0 16,0 3-1-16,-2 1 1 0,-5 2 0 0,-2 3-2 16,-4 1 5-16,-1 0 4 0,-3 5-2 0,-3 2 7 15,0 3 0-15,2 2 0 0,-5 5 8 16,3 2-1-16,-3 3-2 0,1 1-3 0,1 2-4 15,-2 0-5-15,4 0 2 0,-4-3 1 0,4 1-5 16,-1-3 0-16,0 2-2 0,3-3-2 0,-3-1 3 16,1-2 2-16,0 0-1 0,3-4 2 15,-4-2-3-15,0 0-1 0,2-4 0 0,-2-1 3 16,1-3 1-16,1 0 4 0,0-2-1 0,-3-2-1 16,4-5 5-16,0-2-3 0,1-5 2 0,1-4-2 15,-2-4-5-15,0-3-4 0,0-5-4 0,-1 0 0 16,-2-2-2-16,2-1 2 0,-5-4-4 0,4 3-4 15,-3 0 7-15,3 5-1 0,-4 4 6 16,3 9 5-16,-3 3-7 0,3 5-3 0,-4 2-1 16,2 3-6-16,-1 2 3 0,1 1 2 0,-3 0 1 15,3 0 2-15,0 5 6 0,-1 1 3 0,3 2 4 16,-1 4 5-16,2 0-7 0,-1 3 0 16,-1 2-3-16,4 2-2 0,-1-2 2 0,0 0 0 15,1-1-1-15,0 0-3 0,0-4 2 0,1-2-1 16,2 0 2-16,2-3 6 0,-1-3-7 15,3-1 1-15,0-3-1 0,3 0-5 0,1-3 5 16,2-7 1-16,1-3-1 0,0-2 0 0,0-3-4 16,-2-1-1-16,0-4 2 0,0-3 2 15,-1-3-4-15,-1-4 2 0,-1-4-4 0,-5-5-5 0,-3-4 6 16,0-3-3-16,-5-4 1 0,-2-1 5 16,-3 0-2-16,-1 0 4 0,-6 1 5 0,-3 4 5 15,1 4-1-15,0 8 11 0,-1 7 9 0,0 8 6 16,4 6 13-16,-1 7-5 0,1 6-11 0,3 2-21 15,2 1-31-15,1 4-16 0,0 8-1 16,0 8 11-16,0 7 17 0,4 10 10 0,2 9 3 16,-1 8-4-16,0 6 6 0,0 7-2 0,-1 3 1 15,-3 5 7-15,0 3-9 0,-1 0 2 0,0-2-2 16,0-3-2-16,1-6 2 0,0-7 0 16,5-5-1-16,-4-8-3 0,3-4 7 0,0-4-2 15,-1-3 7-15,1-1 1 0,3-4-5 0,-3 1 2 16,2-5-5-16,-1-1 1 0,-1-2-1 0,3-4 2 15,-4-4-3-15,2-3-3 0,-3-5 4 16,-2-2-1-16,0-3 5 0,-1-1 6 0,2-1 4 16,-2-1 1-16,0 0 2 0,0 0 1 0,1 0-1 15,-1 0-3-15,2 0-8 0,-2 0-4 16,1-1-4-16,-1-1-7 0,1 2 0 0,-1-1-3 16,0 1-5-16,0-1 2 0,0 0-5 0,1-3-2 15,-1 0-9-15,1-2-12 0,0-2-13 0,1-3-18 16,1 0-18-16,-1-3-32 0,-1-2-51 15,2-4-76-15,2-1-120 0,-3-4-226 0,-1 4-223 16,0 8 227-16</inkml:trace>
  <inkml:trace contextRef="#ctx0" brushRef="#br0" timeOffset="138850.2062">6612 15036 1670 0,'0'0'104'0,"0"0"-30"0,0 0-14 16,0 0-46-16,0 0-17 0,0 0 15 0,0 0 5 15,0 0 0-15,118-104-5 0,-91 99-17 16,2 1-1-16,5 3 0 0,-1 1 2 0,-1 0 2 16,0 7 1-16,-2 2-3 0,-2 3 1 0,-6 1 3 15,-2 4 2-15,-8-2 12 0,-2 4 16 0,-3 0 9 16,-5 2 13-16,-2 0 5 0,-4 4-1 16,-7-2 0-16,-4 4-9 0,-4-1-9 0,-2 2-10 0,-3-1-4 15,-4 0-5-15,-2-2 1 0,0-1-1 16,1-5-5-16,2-3-3 0,0-3-14 0,-1-5-17 15,5-3-27-15,-2-4-48 0,2-1-57 0,3-6-91 16,5-5-171-16,4 1-255 0,3 2-160 0</inkml:trace>
  <inkml:trace contextRef="#ctx0" brushRef="#br0" timeOffset="139116.4564">7120 14325 2738 0,'0'0'-21'0,"0"0"-53"0,0 0 14 0,0 0 54 15,0 0 17-15,0 0 3 0,50 148-6 0,-40-107 1 16,0 1 1-16,3 3-1 0,-4 1 0 16,-1 2 3-16,1 3 0 0,-6 1 1 0,-2 2 3 15,-1 1-5-15,0-1-1 0,-2 0-2 0,0-3 1 16,-4-4-3-16,2-4-1 0,-2-4-1 0,3-3-9 15,-1-4-11-15,-2-2-26 0,-1-2-36 16,2-4-56-16,-3-1-66 0,2-5-93 0,0-5-165 0,0-5-238 16,2-4-135-16</inkml:trace>
  <inkml:trace contextRef="#ctx0" brushRef="#br0" timeOffset="139336.0311">6955 14773 2356 0,'0'0'144'0,"0"0"-140"16,0 0-9-16,0 0 5 0,0 0-8 0,0 0 0 15,0 0 5-15,0 0 0 0,0 0 0 0,107-116 5 16,-84 104-4-16,-1 1 1 0,-1 0 2 0,2 1-1 16,2-2-1-16,-1 0 1 0,-1 2 0 15,1-1-10-15,0-1-12 0,-2 0-29 0,3 2-41 16,-2-1-55-16,-2 3-100 0,2 1-152 0,-6 2-229 15,-6 3-249-15</inkml:trace>
  <inkml:trace contextRef="#ctx0" brushRef="#br0" timeOffset="139574.0031">7477 14676 3050 0,'0'0'4'0,"0"0"-31"0,0 0-11 0,0 0-10 0,0 0 7 16,0 0 20-16,0 0 8 0,0 0 4 15,0 0 5-15,44 133 3 0,-32-101-3 0,-2 3-4 16,-2 0-14-16,-4 0-9 0,-1 0-6 0,2-1-10 16,-4-4 0-16,0-2-11 0,-1-6-19 0,0-4-32 15,1-4-52-15,-1-4-91 0,0-3-194 16,0-2-240-16,0-4-181 0</inkml:trace>
  <inkml:trace contextRef="#ctx0" brushRef="#br0" timeOffset="139719.7161">7609 14382 1394 0,'0'0'547'0,"0"0"-757"15,0 0-86-15,0 0-161 0,0 0-124 0,0 0 184 0</inkml:trace>
  <inkml:trace contextRef="#ctx0" brushRef="#br0" timeOffset="140358.1492">7888 14633 1888 0,'0'0'450'0,"0"0"-462"0,0 0 0 0,0 0 17 16,0 0 12-16,0 0 12 0,0 0 2 15,0 0 5-15,0 0 3 0,0 0-4 0,0 0-2 16,111 133-1-16,-97-107 3 0,4 1-6 0,0 1-2 16,-3-2-2-16,1-1-11 0,-1-1 5 0,1-3-5 15,-2-4-2-15,-2-1 6 0,3-1-4 16,-4-2 2-16,0-2-3 0,0-3 0 0,-2 0-1 0,-1-3 2 15,-1-4 8-15,0-1 0 16,-1 0 14-16,-2-1 1 0,3-9-3 0,-1-3 2 0,2-6-16 16,-1-2-6-16,-2-5-8 0,2-2-6 0,0-3-4 15,-3 0-4-15,-2-5-1 0,3 1-10 16,-3-5 0-16,0 1-3 0,4-2-2 0,-2 2 10 16,5 5-1-16,-2 2 2 0,2 3 2 0,-2 2-4 15,4 5 0-15,-1 4-4 0,4 4-3 0,-3 4-6 16,0 2-3-16,0 3-4 0,0 4-5 15,-2 1 1-15,0 0 1 0,-1 5 6 0,-3 4 10 16,4 2 12-16,-1 3 10 0,-4 3 7 0,4 4 2 16,-1 2 1-16,-3 3-1 0,5 0-3 15,-2-1-2-15,-1-3 1 0,3-3-3 0,2-2 1 16,0-4 3-16,4-2-7 0,-3-6 8 0,0-2 2 16,5 0 5-16,-2-3 9 0,4 0 5 0,3-7 0 15,3-4-5-15,-2-4-1 0,4-2-11 16,-2-5-4-16,3-1-1 0,-4-2-9 0,1-4 2 15,-2 2-1-15,-3 1 1 0,-5 1 6 0,0 2-1 16,-6 1 2-16,-6 4-1 0,-1 1 2 16,-2 4-1-16,0 4 3 0,-4 4 4 0,-5 0-3 15,-3 4 7-15,-4 1-3 0,0 3-6 0,-3 7 3 0,-1 6-6 16,-1 3 5-16,1 5 0 0,0 5 0 16,1 4-4-16,0 5-3 0,1 4 2 0,6 0-6 15,4-1 3-15,6-2-3 0,2-3-2 0,0-4 7 16,9-4-6-16,3-4 1 0,7-4-7 15,2-2-10-15,4-4-8 0,0-6-20 0,4-2-30 16,1-3-55-16,0-3-102 0,2-5-274 0,-10-2-421 16,-6 2-61-16</inkml:trace>
  <inkml:trace contextRef="#ctx0" brushRef="#br0" timeOffset="140635.0762">6781 14225 2968 0,'0'0'9'15,"0"0"-5"-15,0 0 1 0,0 0-10 0,0 0-16 16,0 0-27-16,0 0-13 0,0 0 2 0,0 0 7 15,0 0 28-15,0 0 10 0,-18-119 2 16,40 110 5-16,3 3-9 0,-2 2-27 16,-2 4-36-16,-2 0-62 0,-2 10-76 0,-2 2-140 15,-4 1-258-15,-4-5-600 0</inkml:trace>
  <inkml:trace contextRef="#ctx0" brushRef="#br0" timeOffset="141190.5352">2785 17024 1431 0,'0'0'5'0,"0"0"-8"0,0 0 9 0,0 0 6 15,0 0-3-15,0 0 4 0,0 0 12 0,0 0 19 16,0 0 10-16,0 0 8 0,0 0 11 15,0 0-2-15,0 0 11 0,0 0 4 0,-71 98-6 16,80-95 3-16,3 2-5 0,2-3 0 0,8-1 2 16,4-1-1-16,5 0-1 0,7-4-7 0,7-6-4 15,9-4-6-15,10-3-4 0,10-4-3 16,8-5-9-16,12-2-7 0,11-4-12 0,9-4-4 16,10-3-2-16,10-2-1 0,11-4-3 0,11-1-2 15,7-5 0-15,10-2-4 0,9-2 2 0,7-4 2 16,7 2-5-16,2-2-3 0,6 0-4 15,3 4-1-15,0 1 3 0,-4 1 1 0,1 3 3 0,-3 3-1 16,-5 1-3-16,-3 4 3 0,-9 7 4 16,-2 1 2-16,-6 3 0 0,-6 3 0 0,-3 4-5 15,-9 2-7-15,-6 0 5 0,-9 3-1 0,-5 1 1 16,-12 4 3-16,-9 1-11 0,-12 4-6 0,-13 1-15 16,-10 6-21-16,-12 1-29 0,-12 1-39 15,-15 1-55-15,-13 6-73 0,-12 1-102 0,-15 5-213 16,-3-3-309-16,-3-2 70 0</inkml:trace>
  <inkml:trace contextRef="#ctx0" brushRef="#br0" timeOffset="141481.1587">5197 17197 3312 0,'0'0'-4'0,"0"0"-18"0,0 0-31 0,0 0-4 16,0 0 9-16,0 0 18 15,0 0 31-15,138-54 2 0,-61 28 3 0,13-5 1 0,9-5 7 16,6-2 4-16,7-2-3 0,8-2 3 0,3-5-7 16,3 2-3-16,4 0 3 0,2 0-2 15,0-1 1-15,-1 1-3 0,1 2-2 0,-2-1-3 16,-4 1 1-16,1 2 2 0,-5 2-4 0,-7 1-2 15,1 4-19-15,-5 5-31 0,-3 0-53 0,-6 5-89 16,-8 3-130-16,-23 6-394 0,-24 6-869 0</inkml:trace>
  <inkml:trace contextRef="#ctx0" brushRef="#br0" timeOffset="144107.967">17504 8581 902 0,'0'0'13'0,"0"0"49"0,0 0 56 15,0 0 30-15,42-127-5 0,-34 109-24 0,-1 2-37 16,-2 2-14-16,2 1 5 0,-4 4 5 16,0 0-4-16,-1 1-12 0,-2 0-14 0,0 1-13 15,0 0-8-15,0 0-9 0,-2-1-4 0,-1 0-6 16,1 0-4-16,-4-3 0 0,2 0 1 16,-4-2 2-16,3-2 1 0,-4-1 1 0,-2-2 5 15,0-1 12-15,-5-2 18 0,4 1 15 0,-4-3 15 16,1 1 3-16,-3-2 2 0,-1 0-3 0,1 1-10 15,-2 0-8-15,-3-1-16 0,0-1-10 0,-5 1-5 16,3 0-7-16,-2-1-3 0,-3 2-2 16,3 0 2-16,-5-2-4 0,-2 2-3 0,-4 1-3 15,-3 1-8-15,-3-1 1 0,-4 1-1 0,-5 0-1 16,-5 1 3-16,-3-1-2 0,-3-2-1 0,-5 1 0 16,-4-2 1-16,-6 0 1 0,-3 1 1 15,0-1 2-15,-7 1-2 0,3 2 2 0,-3-1 1 0,-2 1 9 16,2-1 7-16,3 3-2 0,-4-2 0 15,-2 5-9-15,0 1-5 0,1 2-1 0,0 1 2 16,0 4 2-16,0 1 4 0,0 2 0 16,2 3 0-16,1 2-3 0,-2 0 0 0,-2 3-3 0,-2 4-3 15,-1 3-1-15,1 2 0 0,-5 2 0 16,0 4 1-16,-2 3-1 0,-3 3-2 16,1 3 0-16,-2 0 0 0,-2 4-1 0,2 2 2 15,0 1 0-15,2 2-1 0,3-1 4 0,3 2-2 16,0-2 0-16,2 4 2 0,2 1-4 0,-3 3 1 15,1 2-1-15,3 2 0 0,3 0-2 0,5 2 2 16,2 1-2-16,3 2 0 0,0 2 4 0,4 1-5 16,-2 3 5-16,3 2-2 0,2 0-1 15,2-2 2-15,3 2 1 0,2 1-2 0,3 0 0 16,5 0 2-16,1 2-6 0,4 2 4 0,2-1-2 16,0 0-1-16,6 1 1 0,4 0-1 15,2 0 2-15,7-1-1 0,-1 1 1 0,8 2-1 16,0-3 0-16,3 2 0 0,5 1-1 0,1-2 0 15,3 2-1-15,2 0-1 0,4 1 2 0,2-2 1 16,4-2 1-16,0-1-1 0,3-1-3 16,4-2 1-16,7 0-2 0,2-1 0 0,5-1 6 15,3-2-6-15,5 2 3 0,3 0-1 0,5-3-5 16,5 0 10-16,5-2 1 0,5-2 0 16,4-1 3-16,4-3-4 0,5-2 0 0,1-4 1 0,6 3 1 15,3-4 0-15,6-1-1 0,3-2-1 16,5-1-4-16,3-3 3 0,4-2 2 0,6-2 1 15,4-1 2-15,3 0-1 0,6-1 1 0,3-1-4 16,4-1 5-16,2 0-3 0,4-3 0 0,1-3 0 16,4 0 0-16,3-4 2 0,5 0 3 15,2-4 2-15,4-3 1 0,2-2-4 0,2-3 0 16,1-3-7-16,0 0 3 0,1-1-1 0,1-8 2 16,-1-1 2-16,4-5-3 0,-3-1 3 15,0-4-4-15,0-2 2 0,-2-2 2 0,-1-2-3 16,-1 1 0-16,-4 0 2 0,1-2 3 0,-3 1 6 15,-3-3 0-15,-5 2 3 0,-3-2-2 0,0-2 0 16,1-3 3-16,5-2 6 0,1-6 4 16,4-2-7-16,-1-4-4 0,-2 2-9 0,0 0-6 15,-4 0 4-15,-4 0-3 0,-2 0 0 0,-3-1-2 16,-5-2 0-16,0 0 5 0,-8-2 2 16,-6 1 2-16,-7-1-2 0,-12-1 0 0,-4 1-2 15,-9-2 2-15,-9 2 3 0,-4-1 0 0,-10 1 4 16,-4-1-4-16,-4-2-1 0,-6 0 4 0,-5-3-1 15,-3-2 6-15,-4 1-8 0,-2-2-6 0,-6 2-2 16,-4-1-3-16,-1-2 6 0,-5 0 2 0,-3 0-1 16,0-5-7-16,-6 1 0 0,-1-3 3 0,-4-2-4 15,-4 0 9-15,-6 1-4 0,-5-1-3 16,-5 3 0-16,-4 2 0 0,-6 1 0 0,-2 0 2 16,-4 2 1-16,-6 1-7 0,0-1 4 0,-5-2 1 15,-1 1-1-15,-3-2 7 0,-1 2-4 16,0 0-3-16,-1 2-1 0,1 0 3 0,-1 1-4 15,0 1 2-15,0-1 2 0,0 2-8 0,-3 1 6 16,-1-2-2-16,-3 1-2 0,-2 2 3 0,-4 0-1 16,-2 3-2-16,-2 0 1 0,-6 1-1 15,-3 3-2-15,-7 1 1 0,-9 2 2 0,-1 2-5 16,-5 4 2-16,-3 0 2 0,2 3 0 0,-1 0 7 16,3 0-1-16,6 0 1 0,3 1 0 15,1 1-2-15,3 3 0 0,1 2-1 0,-1 4-1 16,-1-1-2-16,-1 4 1 0,-5 2-1 0,0 1 0 15,-3 2 2-15,-5 3 1 0,2 1-2 0,-5 4-1 16,-2 3-1-16,-2 2-1 0,-2 3 1 0,-5 2 3 16,0 0-1-16,-1 3 1 0,4 6-2 15,-3 2-1-15,6 1 6 0,-2 3-3 0,3 3 1 16,6 1-2-16,-1 4-7 0,6 2 2 0,1 4 0 16,6 3 2-16,-2 5 0 0,4 3 0 0,0 4-1 15,0 4 1-15,-1 3 1 0,-2 3-1 0,2 4 1 16,-5 5 0-16,-1 5-13 0,-1 3-14 15,3 4-16-15,1 2-20 0,5 1-18 0,1 3-28 16,2-2-43-16,6 5-58 0,-1-1-120 0,21-17-313 16,23-23-830-16</inkml:trace>
  <inkml:trace contextRef="#ctx0" brushRef="#br0" timeOffset="145557.4389">8787 6380 1271 0,'0'0'11'0,"0"0"15"16,0 0 26-16,0 0 26 0,0 0 10 0,0 0-5 15,-123-41-22-15,120 38-12 0,2 1-25 0,1 1-46 16,0 1-61-16,0-1-40 0,2 1 8 0,1 0 34 16,5 0 55-16,-1 0 30 0,-2 0 4 0,3 1-1 15,1 0 0-15,-1 1 2 0,-3 0 4 16,4 0 2-16,-1 0 9 0,-3 1 3 0,3 0 3 16,0-1 10-16,-1 0 2 0,-1 2 3 0,3-1-1 15,1 3-9-15,1 0-5 0,0 2-7 16,6 2 1-16,-3 4 3 0,5 1 8 0,0 8 6 15,4 1 1-15,3 4-2 0,-3 4-8 0,4 4-2 16,-2 3-5-16,4 3-1 0,-1 4-2 0,0 0-4 16,-2 2-5-16,4 0-2 0,0 3 2 15,-1 1-5-15,-1-3 1 0,-4 2 0 0,0-3-1 16,-1 0 3-16,-2 2 4 0,-4-2 1 0,0-1-2 16,0 1-1-16,-3 0-1 0,-1 0-3 0,0-1 2 15,-3 1-4-15,-2-2-4 0,-2 3 3 16,2 0-2-16,-4-2 2 0,1 0 3 0,-4-1-2 0,0 0-1 15,-1 3 2-15,0-2 0 0,-5 0 1 16,0 3 5-16,-4 0-4 0,1-2 0 0,3-1 1 16,-2-3-6-16,3-5 0 0,-2-3-2 0,5-3-2 15,1-1 4-15,0-2-1 0,0-3-4 0,0-3-12 16,7-3-18-16,-3-4-31 0,0-2-34 16,2-2-40-16,0-4-48 0,-2-3-67 0,3-1-89 15,-3-2-129-15,-1-3-91 0,0 0 322 0</inkml:trace>
  <inkml:trace contextRef="#ctx0" brushRef="#br0" timeOffset="146019.9612">8806 7879 1504 0,'0'0'36'0,"0"0"-20"0,0 0-39 0,0 0-46 16,0 0-27-16,0 0 29 0,0 0 51 16,0 0 49-16,0 0 21 0,0 0-5 0,0 0-5 15,0 0-13-15,144 80 0 0,-110-56 1 16,-1 2 1-16,-1 5 5 0,4-1-7 0,-2 2-3 0,-2 1-2 15,0 2-4-15,2 1-3 0,-5 0-3 16,-2 3 1-16,0 1 2 0,-4 1 5 0,-3 1 4 16,0-2 3-16,-2-1 1 0,-4-3-6 15,2-5-2-15,-4-4-5 0,0-5-5 0,-1-4-1 16,-1-6 0-16,-1-3 2 0,1-3 11 0,-3-3 15 16,-3-3 23-16,2 0 30 0,-2 0 19 0,-1-7 4 15,4-2-16-15,-1-8-26 0,2-5-28 16,2-9-14-16,4-8-13 0,-1-7-5 0,3-8-4 15,-1-7-4-15,5-7-4 0,1-3-8 0,-1-4-10 0,6 0-17 16,-1 3-7-16,1 6-3 0,-3 9-5 16,-4 8 0-16,-3 13-17 0,-2 5-23 15,-2 8-30-15,-1 4-62 0,-2 4-106 0,0 6-161 16,-2 2-180-16,-2 4-157 0</inkml:trace>
  <inkml:trace contextRef="#ctx0" brushRef="#br0" timeOffset="148285.6952">5474 2412 0 0,'0'0'0'0,"0"0"0"0,-121-82 0 0,77 54 0 16,4 6 0-16,1 2 0 0,-3 4 0 16,1 2 0-16,-4 1 0 0,-2 2 0 0,-2 3 0 15,-2 0 0-15,0 1 0 0,0 2 0 0,-1 1 0 16,-3 3 0-16,0 1 0 0,1 0 0 0,2 0 0 16,2 0 0-16,2 3 0 0,-3 2 0 15,2 2 0-15,-1 1 0 0,-2 1 0 0,-1 3 0 16,-1 1 0-16,-3 1 0 0,-4 2 0 0,-3 2 0 15,-2 2 0-15,-3 0 0 0,-5 5 0 0,0 1 0 16,-5 5 0-16,-2 1 0 0,0 3 0 0,-3 1 0 16,0 1 0-16,-3 0 0 0,3 2 0 0,-2 1 0 15,3 3 0-15,3 1 0 0,3 1 0 16,4 2 12-16,1 0 2 0,3 2 11 0,0 1-1 16,0 1-7-16,4 3 0 0,1 3-16 0,1 0-4 15,3 0 3-15,-1 4 3 0,-3 1 2 16,4 4 4-16,-3 5 4 0,1 7 4 0,-2 1 4 15,-3 6 7-15,3 4-4 0,-3 2 0 0,5 2-3 16,8-11-4-16,8-10 0 0,11-10 10 0,5-5 3 16,-1 4 14-16,1 5 5 0,0 6-6 15,0 6-1-15,0 4-4 0,2 2-2 0,4 4-5 16,2 2 11-16,3 4 8 0,1 0 3 0,3 2 1 16,1 4-9-16,4 0-17 0,6 3-4 15,-1 1-8-15,5-1-6 0,1 0-1 0,8-2-3 16,6 0 7-16,3-3 3 0,6-3 3 0,5 3 6 0,12 13-7 15,14 12-9-15,12 4-1 0,4-7-3 16,1-24 8-16,0-15 12 0,0-12-1 0,8-5 7 16,4-3-3-16,4-4 1 0,5-4 2 0,7-6-2 15,4-5 3-15,11-6-2 0,4-6-1 16,7-6 4-16,3-6 3 0,6-8 1 0,6-5 10 16,7-5-1-16,5-12 3 0,7-7 6 0,4-7-11 15,8-7 2-15,7-8-4 0,4-2-10 0,6-7 0 16,3-4-9-16,4-4-2 0,2-3-2 15,-3-5-2-15,1-3-1 0,-2-6-4 0,-2-1-3 16,-4-2 2-16,-5-3 1 0,-4 0-3 0,-2-1 2 16,-9-3-2-16,-4 1-2 0,-4-3 9 0,-9 0 7 15,-7-2 8-15,-2 1 5 0,-11-5 6 16,-6 2-3-16,-4-1-3 0,-6-2-1 0,-6-4-9 16,-5-4-3-16,-6-2 0 0,-7-3 1 0,-9-1-1 15,-5-4-3-15,-11 0-3 0,-6-3-7 0,-9-1-2 16,-11-1-5-16,-12 2-8 0,-13 1-2 15,-9 5-8-15,-14 5 2 0,-17 4 4 0,-15 10-1 0,-17 8-1 16,-14 11-2-16,-13 13-3 0,-13 13-6 16,-7 9-1-16,-10 10 0 0,-6 14-4 0,-4 9-1 15,-4 8-32-15,1 14-45 0,-1 11-54 0,6 8-61 16,1 9-51-16,8 9-69 0,5 6-94 0,32-10-68 16,26-16 308-16</inkml:trace>
  <inkml:trace contextRef="#ctx0" brushRef="#br0" timeOffset="149704.1525">9217 15966 1200 0,'0'0'114'16,"0"0"16"-16,0 0 18 0,0 0-19 0,0 0-36 15,0 0-46-15,0 0-33 0,0 0-16 0,0 0 0 16,0 0 10-16,0 0 8 0,0 0 7 0,61-83 6 15,-45 76 1-15,3-1 11 0,1-1 5 16,1 0 6-16,1-3 5 0,5-1-4 0,-1-3-5 16,1-1-3-16,3-2-7 0,2 0-6 0,4-2-4 15,-1 0-5-15,6 0-5 0,2-2 3 16,2 0-3-16,4 0 2 0,1-1 3 0,4-2-6 0,3 0 0 16,0-1-3-16,6 1-5 0,2 1 0 15,-1 1 0-15,6 0-3 0,-2 1-1 0,1 1-1 16,2-1-2-16,0 2 2 0,2-1 0 15,-4 2-1-15,-1 0-1 0,1 0-1 0,-6 2 0 16,1-1-1-16,-3 2 2 0,-1 1 1 0,-3-1-2 16,-5 2 4-16,-3 1-3 0,-5 0 2 0,-3 1 0 15,-4 2 2-15,-3-1 0 0,-2 0 1 0,-2-1 3 16,-1 0 0-16,-8 4 1 0,-5 0-6 16,-5 3-10-16,-6 4-6 0,-4-1-11 0,-1 2-6 15,0 0-9-15,-2 0-36 0,-4-1-68 0,-5 0-93 16,-3 1-115-16,-7 1-121 0,-8 0-84 0,7 0-28 15,5 0 365-15</inkml:trace>
  <inkml:trace contextRef="#ctx0" brushRef="#br0" timeOffset="150008.9572">10897 14838 1635 0,'0'0'136'15,"0"0"10"-15,0 0 5 0,0 0-44 16,0 0-59-16,0 0-47 0,0 0-24 0,0 0-2 16,0 0 11-16,0 0 16 0,0 0 7 0,133-63-2 15,-85 63 1-15,2 3 0 0,4 5-3 0,2 3-1 16,3 1 0-16,1 2 1 0,-2 3 2 0,-2 2 2 16,-1 1 0-16,-4 2-3 0,-7 2-3 15,-3-1-2-15,-6 3 1 0,-8 1 0 0,-7 3 2 16,-4-2 0-16,-7 0 1 0,-7 0 7 0,-2 2 6 15,-8 2 9-15,-12 4 0 0,-9 7 3 16,-8 5-3-16,-8 4-12 0,-7 4-21 0,-4 4-31 16,-3 4-44-16,-2-1-64 0,3 0-95 0,6 1-144 15,15-18-206-15,13-16-349 0</inkml:trace>
  <inkml:trace contextRef="#ctx0" brushRef="#br0" timeOffset="151829.5057">13551 13151 0 0,'0'0'0'0,"0"0"0"16,0 0 0-16,0 0 0 0,0 0 0 0,0 0 0 16,0 0 0-16,0 0 0 0,-9-122 0 0,8 112 0 15,-1 1 0-15,-4 0 0 0,4 1 151 16,-3 0 62-16,1 1 25 0,1 1 4 0,-3 0 10 0,4 2-17 16,-2 3-22-16,-1-1-30 0,3 2-35 15,1-1-41-15,0 1-39 0,1 0-35 0,0 0-39 16,0 0-35-16,0 0-24 0,0 1-31 0,0 2-12 15,0 2 21-15,0 4 29 0,0 2 41 16,0 4 37-16,0 6 7 0,0 4 1 0,-2 3-7 16,1 5-5-16,-2 1-2 0,2-1 0 0,1 0-4 15,0-2-1-15,0 1-3 0,0-4-3 0,2-1 0 16,3-3-1-16,-2-1 0 0,3-4-2 0,-2-1 2 16,1-3 0-16,-1-2 3 0,-1-6 3 15,0 0-1-15,0-5 4 0,-1 1 4 0,-2-3 13 16,0 0 22-16,0 0 29 0,0-4 23 0,0 0-14 15,1-5-34-15,-1-6-46 0,1-9-46 16,0-6-14-16,5-12-2 0,-4-5 1 0,6-9 5 16,-2-9 6-16,5-5 10 0,2-4 11 0,-1-3 10 15,4 2 10-15,-1 5 9 0,1 7 10 0,-2 8 7 16,1 10-1-16,-2 8-8 0,-1 9-14 16,-1 8-22-16,0 5-13 0,1 5-14 0,1 3-14 15,1 3 6-15,-3 2-3 0,0 2 4 0,1 0 9 16,-2 2 5-16,-1 3 8 0,0 5 8 0,0-2 11 15,-3 5 4-15,-1 1 3 0,3 3 6 16,-5 0 1-16,2 2 2 0,0 3 2 0,-3-1-3 16,4 1-2-16,-3-2-3 0,5 1 0 0,-2-3 0 15,1-2 1-15,5-2 4 0,0-1 3 0,2-1 8 16,4-2 2-16,-1 0 3 0,6 1 0 0,0-1-4 16,3 1-3-16,1 0-4 0,3 1-4 15,0 1-1-15,-1-1-1 0,-1 2-1 0,-4 0-2 16,-1 0 0-16,-2 3-3 0,-3 0 0 0,-2 1 1 15,-6 2 0-15,-5 1 4 0,-2 0 8 0,-3 4 13 16,-5 2 13-16,-7 1 7 0,-6 4 1 16,-5 4-3-16,-5 0-10 0,-3 2-2 0,-1-3 0 15,-4-1-1-15,2-1 1 0,-1-4 1 0,0 1-6 16,2-4-1-16,-2-1-3 0,4-2-2 16,5-2-5-16,-1-2-13 0,4-1-17 0,0-1-31 15,6-3-44-15,-1-1-37 0,7-4-46 0,1-4-44 16,-1 0-64-16,6-4-78 0,1-1-64 0,3 0 189 15,1-2 238-15</inkml:trace>
  <inkml:trace contextRef="#ctx0" brushRef="#br0" timeOffset="152519.7691">14400 12951 0 0,'0'0'69'0,"0"0"79"0,0 0-3 0,0 0-41 16,0 0-45-16,0 0-27 0,0 0-13 0,0 0 4 15,0 0 16-15,0 0 11 0,0 0 13 0,0 0 13 16,118-8 3-16,-109 22 7 0,-1 2-3 0,-1 1-4 16,1 4-15-16,1 1-11 0,0 1-14 15,1 0-18-15,0 1-5 0,-1-2-5 0,0 0 0 16,1-1 2-16,0-2 5 0,0 0-1 0,2-2 0 16,-1-3 0-16,-1-3-1 0,2-1 5 15,1-3 4-15,1-3 6 0,-3-2 11 0,0-2 11 16,0-2 12-16,-1-5 7 0,4-4 1 0,2-6-13 15,2-5-13-15,2-4-13 0,1-6-18 16,0-4-3-16,-2-3-9 0,1 0-6 0,-5 0 2 16,3 2 0-16,-7 3 7 0,1 6 4 0,-3 4 3 15,-1 7-5-15,-5 4-13 0,3 6-20 0,-3 3-24 16,1 3-8-16,1 1-9 0,1 3 11 0,-1 4 17 16,3 3 11-16,1 1 18 0,-3 4 9 0,3-1 2 15,2 4 3-15,-1 0 1 0,0 1 3 0,5 2-2 16,-4-2-1-16,2 1-3 0,2-2-2 15,-2-2 3-15,1-4 6 0,2-2 4 0,-2-1 5 16,3-5 4-16,-3 0 1 0,3-3 4 0,-3-1 4 16,3-2 5-16,0-5 3 0,-3-4 3 15,4-3-4-15,-2-3-6 0,2-3-9 0,2-6-5 16,-1-1-1-16,2-6-4 0,-1-7-5 16,0-2-7-16,0-3-7 0,-1-1-2 0,-1 2 6 0,-3 4 4 15,1 4 2-15,-2 2-1 0,-2 8-6 16,3 3-3-16,-4 6-4 0,-1 3-6 0,0 5-6 15,-1 3-7-15,1 3-3 0,1 0 0 0,1 1 6 16,1 1 10-16,6 1 0 0,1 0 5 16,0 0-4-16,2 4-3 0,6 4 2 0,0 0-2 15,-1 4 3-15,2 2-3 0,0 3 2 0,-6 3-5 16,1 1-1-16,-7 5 1 0,-2-1 0 16,-3 3 10-16,-4 0 3 0,-5 1 5 0,-3 0 6 0,0-1 0 15,-1 0 6-15,-7 0-2 0,-3-6-3 16,1-3 8-16,-1-1 5 0,-3-3 10 0,-1-3 6 0,1-1 2 15,2-3-3-15,-2-2-5 0,5-5-10 16,3 1-15-16,0-2-16 0,1 0-25 0,0 0-26 16,4 0-27-16,1-2-52 0,0-3-115 0,8-2-105 15,1-4-84-15,4-4-23 0,4-1 237 16,-5 2 232-16,-3 3 0 0</inkml:trace>
  <inkml:trace contextRef="#ctx0" brushRef="#br0" timeOffset="152696.3839">16212 12590 0 0,'0'0'27'0,"0"0"324"15,0 0-54-15,0 0-51 0,0 0-39 0,0 0-42 16,122-71-37-16,-110 69-40 0,-2 2-34 0,-1 0-21 16,0 6-9-16,-4 1 3 0,3 2 6 15,-1 4 3-15,-4 1 1 0,3 3-5 0,-4 4 1 16,-1 3-8-16,-1 2 1 0,0 4 0 0,-1 2-11 16,-6 3-13-16,3-1-36 0,-2 0-52 0,4-2-76 15,0-4-74-15,1-4-114 0,0-4-130 16,1-8-84-16,0-4 564 0</inkml:trace>
  <inkml:trace contextRef="#ctx0" brushRef="#br0" timeOffset="152861.7315">16447 12209 2210 0,'0'0'-42'0,"0"0"-37"16,0 0-82-16,0 0-15 0,0 0-6 15,0 0 63-15,0 0 58 0,0 0-17 0,0 0-47 16,0 0-96-16,0 0-96 0,0 0-80 0,119 124 145 16,-112-107 252-16</inkml:trace>
  <inkml:trace contextRef="#ctx0" brushRef="#br0" timeOffset="153848.7303">16859 12609 0 0,'0'0'0'16,"0"0"0"-16,0 0 0 0,0 0 0 0,0 0 0 15,0 0 9-15,0 0 55 0,0 0-10 16,0 0 11-16,0 0 14 0,117 66 14 0,-111-54 10 16,-1-2-5-16,-2 1 6 0,1 0 0 0,-2-1-3 15,-1 1-1-15,2-1-13 0,-1-3-12 16,-1 0-18-16,0-2-11 0,1 0-10 0,-1-1-4 16,2-2 8-16,1 0 5 0,-1-2 12 0,3 0 7 15,-3 0 4-15,1 0 7 0,2 0 2 0,0-4 2 16,0-1-3-16,3-3-8 0,2-2-12 0,6-4-18 15,1-4-13-15,3-4-15 16,1-1-4-16,2-4-5 0,-1-3-5 0,3-1 0 0,-1 0-2 16,2 2 1-16,-1 4 2 0,-4 3 3 0,0 5-5 15,-1 3 1-15,-3 3-1 0,1 5-9 16,-3 1 3-16,2 4-5 0,0 1-4 0,-2 0 7 16,1 6-6-16,-1 3 3 0,-1 2 2 15,0 2 2-15,0 1 6 0,-2 2 3 0,3 1 3 16,-4 3-4-16,5 0 4 0,-4 0 1 0,6-2 1 15,-1 0 8-15,3-3 1 0,1-5 2 0,0-2 0 16,4-2 0-16,-1-5 4 0,5-1 3 0,1-1 5 16,-1-7-1-16,6-2-7 0,-2-6-4 0,1 0-5 15,3-4-2-15,0-3-4 0,2-4-4 16,-1-2-4-16,2-3-11 0,-6-2-2 0,2 0-2 0,-5-1 4 16,-3 2 10-16,-6 1 10 0,-4 3 11 15,-5 4 10-15,-6 3 16 0,-2 5 9 16,-6 3 1-16,0 6-12 0,-6 1-28 0,-2 4-28 15,-5 0-25-15,2 3-11 0,-4 0 4 0,-1 4 7 16,-3 5 12-16,5 3 13 0,-3 4 4 0,3 3-1 16,-2 3 6-16,3 3 2 0,2 2 29 0,-2 2 6 15,5-1-5-15,2-1-4 0,5-3-26 0,1-2-2 16,1-4-1-16,7-2 1 0,1-3-4 16,2-3 0-16,0 0 6 0,1-3 9 0,5-2 6 15,-3-1 4-15,6-2 4 0,1-2 6 0,3-1 4 16,2-8 1-16,4-2 0 0,1-3-8 0,4-2-10 15,0-2-6-15,0-3-9 0,1-1-1 0,3-3-14 16,2-3-8-16,0-1-17 0,3-1-12 16,-1-1 13-16,0 4 6 0,-3 4 17 15,-4 3 13-15,-2 5 2 0,-4 3 4 0,-1 2 1 16,-3 3-3-16,-1 3-3 0,-1 2 2 0,-2 2 3 16,-6 0 0-16,0 6 4 0,-4 1-5 0,-6 2 6 15,-1 1 13-15,-5 2 11 0,0 4 14 16,-5 0-4-16,-4 2-6 0,-1 1-10 0,-3 1-4 0,0 1-1 15,-2 1-3-15,3-1 1 0,0-3-6 16,3 0-3-16,2-2-1 0,2-6-6 0,4-2 5 16,1-4 2-16,0-1 9 0,1-2 16 0,5-1 13 15,0 0 8-15,3 0 1 0,4-3-2 0,7-2-12 16,2-4-7-16,7-4-10 0,4-3-15 16,5-3-7-16,2-1-5 0,2-2-3 0,1-1 0 15,0 0-1-15,-3 1 3 0,1 3-1 0,-4 0 4 16,-3 4 3-16,-3 3 0 0,-4 2 1 0,-6 3-4 15,-4 4-2-15,-4 1-3 0,-3 1-8 16,-3 1 0-16,-2 0-6 0,-3 0-1 0,3 3 6 16,-3 1 6-16,1 3 8 0,2 2 3 0,0 0 5 15,1 4-1-15,4 4-1 0,0 1 3 16,3 2-3-16,0 3 1 0,5-1-1 0,-1 4 1 16,1 1-1-16,0 1-3 0,1 1-4 0,-3 1-7 15,-1-2-9-15,-6 3-19 0,-4-1-19 0,-5 4-17 16,-4-1-12-16,-10 3-19 0,-11 1-9 15,-7 2-9-15,-9 3-19 0,-8 0-24 0,-8 4-75 16,-9-1-113-16,14-10-136 0,14-12 377 0</inkml:trace>
  <inkml:trace contextRef="#ctx0" brushRef="#br0" timeOffset="154224.9836">15179 14459 1466 0,'0'0'331'15,"0"0"-361"-15,-143-9 18 0,107 7 3 0,10 2 15 16,15 0 27-16,5 0-63 0,6-4-47 16,13 0-13-16,8-3-11 0,10-4 73 0,10-2 50 15,10-6 16-15,9-3 14 0,6-3 10 0,6-4 2 16,7 1-6-16,2-3-9 0,9 2-6 15,3-2-8-15,9 4-3 0,5-4-7 0,5 2-8 16,3-2 3-16,7-1-1 0,4 1 2 0,9-3 5 16,3 1 0-16,8-1 2 0,2-1-3 0,7 0 2 15,2 0-7-15,4 0 0 0,1 2 5 0,0-2-1 16,1 1 2-16,0-2-2 0,0-1-6 0,-2-1-6 16,-6 3-5-16,-5 0-2 0,-7 4-3 15,-6 1 3-15,-5 2-1 0,-10 2-1 0,-8 2-2 16,-8 1-7-16,-11 2-5 0,-9 3-12 0,-12 1-21 15,-9 3-41-15,-9 2-75 0,-10 3-152 0,-7 1-197 16,-16 3-135-16,-5 3 94 0</inkml:trace>
  <inkml:trace contextRef="#ctx0" brushRef="#br0" timeOffset="155169.106">22033 12500 1992 0,'0'0'10'0,"0"0"9"0,0 0 4 15,0 0 4-15,0 0-1 0,0 0-7 16,0 0-7-16,0 0-5 0,0 0-2 0,0 0-10 15,0 0-18-15,0 0-15 0,0 0 2 0,0 0 17 16,35-39 16-16,-32 50 16 0,3 6 0 0,-3 4 2 16,4 2 7-16,-2 6 2 15,2 3-2-15,-1 3-3 0,-2-3-4 0,5 1-5 0,0-2-1 16,3-3 3-16,-1-2-3 0,6-3 0 0,-2-3 3 16,4-2-3-16,1-4 5 0,0-3 3 15,1-3 0-15,1-2 6 0,-2-3 3 0,2-3 4 16,-3 0 7-16,-2-3 7 0,1-5 10 0,-5-4 9 15,-3-2 4-15,-2-6-8 0,-5-4-18 16,-2-6-24-16,-1-6-26 0,-2-3-22 0,-9-5-12 16,-6-2 2-16,-3 1 7 0,-3 0 19 0,-1 0 7 15,-3 4 6-15,-3 2 3 0,2 3 0 0,3 5 11 16,-1 6 5-16,6 4 8 0,4 5 2 0,1 5-5 16,7 3-6-16,4 5-10 0,3 1-19 0,1 1-40 15,1 1-26-15,6 0-4 0,5 0 11 16,5 0 42-16,7 1 27 0,5 0 6 0,5 0 6 15,5-1-6-15,4 0 0 0,4 1 0 0,2-1-4 16,3 0 6-16,-2 0-3 0,0 0 0 0,-4 0 0 16,2 1-3-16,-6 0 1 0,1 0 1 15,-4 2 4-15,-1-2-4 0,-6 2 0 0,-1 1-4 16,-3 2-6-16,-6 2 3 0,-3 0-2 0,-6 1 1 16,-2 3-4-16,0-1 5 0,-2 1 1 15,-1 2 4-15,0 1 10 0,1-1-3 0,-3 2-1 16,3 1-2-16,2-2-7 0,-1 0 6 0,1-1-2 15,3-1 3-15,-3-1 3 0,2-2 0 0,-2 0-1 16,0 0 1-16,1-1-1 0,-2-2-1 0,-1 0 1 16,1-3-2-16,-1 2-3 0,-1-3 4 15,0 0 1-15,-1 0 4 0,1-3 8 0,0 0 3 16,-1 0 5-16,-2 0 6 0,2-3 2 0,-2-2-5 16,4-3-7-16,3-2-10 0,5-2-9 0,0-4-2 15,-2 1-2-15,4 0 0 0,0 1 2 0,0 3-7 16,-3 1-5-16,0 3-4 0,-4 5-8 15,0 2-5-15,-2 0-7 0,-2 2-5 0,1 5-2 16,-3 3 11-16,-1 2 8 0,0 4 9 0,0 0 10 16,1 5-2-16,-1 5 4 0,1 1 2 0,-1 4 1 15,4 0 1-15,1 2 0 0,2-2 0 16,5-3-2-16,0-1 2 0,3-2 0 0,2-5 0 16,-1-3 3-16,2-3 0 0,0-4 3 0,3-7 5 15,-4-1 5-15,-1-2 9 0,1-5 6 16,-2-6 5-16,1-4 1 0,3-4-4 0,-5 0 0 15,0-5 4-15,-1-2-5 0,-1-3-1 0,-3-3-10 16,2-4-9-16,-3 0-6 0,-3-2-2 0,0 0 1 16,-4-1 1-16,-2 1-2 0,-4 2-3 15,0 2-5-15,-1 6-2 0,-6 5-1 0,2 5-14 16,-2 5-22-16,-1 4-33 0,4 4-51 0,-4 4-87 16,5 1-96-16,-1 2-120 0,1 3-164 0,2 0-308 0</inkml:trace>
  <inkml:trace contextRef="#ctx0" brushRef="#br0" timeOffset="156062.1984">24553 12336 2832 0,'0'0'-86'0,"0"0"-28"0,0 0 0 16,0 0 17-16,0 0 56 15,0 0 29-15,0 0 4 0,0 0 0 0,44 125 0 0,-35-99 2 16,-1 1-9-16,-3-1-1 0,2 0-2 0,-4-2-3 16,-3-2 8-16,0-2 1 0,0-6 4 0,0-2 4 15,0-4 2-15,0-3 3 0,1-3 6 16,1-2 11-16,0 0 16 0,-1 0 13 0,0 0 15 16,1 0 1-16,-1-1-5 0,4-2-16 0,0-2-17 15,5-5-14-15,3-1-14 0,5-6-4 16,2-5-6-16,6-3-1 0,-1-3 3 0,2-2 4 15,-2 0 3-15,3 1 2 0,-4 2 0 0,1 4 2 16,-2 4 0-16,-3 5-1 0,-1 4-6 0,0 3-10 16,0 5-5-16,2 2-2 0,1 0-1 0,1 5 5 15,0 3-2-15,2 3 4 0,-2 3 1 0,3 0 2 16,-5 4-4-16,0-1-3 0,-2 3 3 16,-5 0 1-16,3 2 7 0,-4-2 4 0,-3 1 3 15,4 0 1-15,0-3 2 0,0-1 1 16,4-2 2-16,2-1 4 0,2-3 1 0,4-2 3 15,-1 0 1-15,4-2-4 0,0-1 0 0,0-1-6 16,-1-3 3-16,1-2 6 0,0 0 7 0,3 0 7 16,-1-5-1-16,0-3-1 0,-1-3-2 0,-2-1 1 15,-2 0 1-15,-4-4-2 0,-2 0 3 16,-1-1-3-16,-6-1 3 0,-1 1 5 0,-5-2-1 16,-5 1-2-16,-2 1-9 0,-6-1-24 0,-6 2-18 15,-4 0-11-15,-7 3-3 0,-1 1 10 16,-1 3 19-16,-1 5 11 0,0 1 5 0,2 3-4 15,0 4-15-15,4 6-10 0,-1 4-6 0,1 6-1 0,3 4 4 16,1 4 3-16,4 2 7 0,0 4 5 16,4 0 4-16,6 1 0 0,2-4-6 0,6-2-2 15,5-2-3-15,2-1 4 0,6-2 9 0,1-3 5 16,5-3 4-16,3 0 3 0,7-4-3 16,2-4-2-16,3-3-7 0,7-2-11 0,4-4-7 15,3-1-8-15,0-2-10 0,5-8-5 0,-1-3-6 16,1-5 1-16,-1-3 6 0,1-6 6 15,-3-2-3-15,-3-5-3 0,-2 0-15 0,-2-5-19 16,-5 0-17-16,-7-1 14 0,-3 0 29 0,-7 0 54 16,-7 2 75-16,-8 3 59 0,-8 6 28 0,-4 1 2 15,-2 5-8-15,-7 5-29 0,0 3-17 16,-2 3-16-16,1 4-31 0,4 4-27 0,1 2-41 16,0 2-45-16,1 0-30 0,2 6-10 0,-1 4 20 15,1 0 28-15,0 3 20 0,2 4 10 0,0-2 6 16,5 5 5-16,5 0 4 0,3 2 4 0,4 0 1 15,3 0-2-15,4 0 1 0,3 2-3 16,2 0 2-16,2 0 3 0,1 3-2 0,1-1-1 16,-1 0-2-16,2 3-3 0,-3-1-1 0,-3-1-1 15,-1 1-3-15,-6-1 0 0,-8 0-3 16,-4 0-6-16,-6 0-4 0,-4 0-10 0,-13 0-8 16,-11 5-15-16,-11 1-27 0,-14 5-32 0,-8 5-55 15,-10 3-104-15,14-8-247 0,16-13-421 16</inkml:trace>
  <inkml:trace contextRef="#ctx0" brushRef="#br0" timeOffset="156494.5052">16953 15697 1407 0,'0'0'-63'0,"0"0"36"16,0 0-36-16,0 0-143 0,0 0-119 0,0 0-55 16,-128-56 37-16,114 54 343 0,-4 1 0 15,-1 0 0-15,1-2 0 0,-1 1 0 0,0-1 0 16,0-2 0-16,1-1 0 0,0-3 0 0,6 0 0 15,1-2 0-15,3 3 0 0,5-1 0 16,1-2 0-16,2 2 0 0,1-2 0 0,8-1 0 16,-4 1 0-16,4 4 0 0</inkml:trace>
  <inkml:trace contextRef="#ctx0" brushRef="#br0" timeOffset="156927.7522">16812 15334 197 0,'0'0'402'0,"0"0"-141"0,0 0-85 16,0 0-26-16,0 0 6 0,0 0-1 0,0 0 20 15,0 0-6-15,0 0-35 0,0 0-41 16,0 0-54-16,0 0-34 0,0 0-1 0,0 0 13 16,28-18 25-16,-24 41 29 0,2 10 10 0,-2 8-9 15,5 8-1-15,-1 9-17 0,1 6-21 0,-3 6-3 16,3 3-11-16,0 1-6 0,-1-1-2 0,1-4 2 16,1-5-5-16,0-8-3 0,1-10 1 15,2-8-4-15,-3-8 6 0,-1-7-2 0,-1-6 2 16,-4-5 4-16,-3-5 4 0,2-5 24 0,-3 0 29 15,0-2 27-15,0-3 5 0,0-5-22 0,-4-9-38 16,-4-5-45-16,1-12-19 0,0-10-11 16,-1-9-4-16,5-10 4 0,0-10-1 0,3-7-1 15,0-9-1-15,0-8-5 0,4-1-3 0,3-5 10 16,3 4 6-16,4 4 10 0,4 3-19 0,5 6-2 16,6 8 6-16,2 13 5 0,1 16 30 15,4 16 1-15,-1 14-5 0,3 13-6 0,1 6-1 16,-1 13 1-16,0 8 3 0,0 8 8 0,-6 6 2 15,-3 4 1-15,-7 6-3 0,-5 0-4 16,-7 2 0-16,-8 1 3 0,-3 0 6 0,-13 2 0 16,-9 1 5-16,-2 2-2 0,-10 0-2 0,0-1 1 15,-5-2 3-15,0-6-3 0,2-6 2 0,6-7-4 16,3-3-5-16,7-9-7 0,3-4-20 0,6-3-42 16,4-5-56-16,4-5-100 0,3-2-139 15,2 0-220-15,4-4-172 0,0 0 237 0</inkml:trace>
  <inkml:trace contextRef="#ctx0" brushRef="#br0" timeOffset="157225.0471">17718 15291 2120 0,'0'0'75'0,"0"0"-48"0,0 0-14 0,0 0-2 16,0 0 16-16,0 0 35 0,0 0-7 15,0 0-11-15,-62 152-7 0,51-113-11 0,1 4-4 16,0 2-7-16,1 3-4 0,5-4-2 0,1 0-3 15,1-6-1-15,2-6-3 0,5-6-5 0,2-5 1 16,0-6 0-16,4-4 4 0,-2-4 4 16,0-2 8-16,2-4 3 0,0-1 7 0,4-5 8 15,0-5-3-15,1-4 1 0,-1-5-4 0,0-6-3 16,-2-2 0-16,-2-3-3 0,-1-2-1 0,-5-2-6 16,-1 1 0-16,-4 0 0 0,0 3-5 15,-7 3 1-15,-3 0-9 0,0 6-3 0,-2 1-6 0,-4 3-15 16,0 3-5-16,-2 2-14 0,1 0-13 15,4 3-6-15,3 0-19 0,2 1-44 0,4 0-95 16,3 3-322-16,1 1-900 0</inkml:trace>
  <inkml:trace contextRef="#ctx0" brushRef="#br0" timeOffset="157495.3326">18469 14624 3215 0,'0'0'-53'0,"0"0"-3"16,0 0-5-16,0 0 7 0,0 0 43 0,-31 134 5 15,31-87-2-15,0 5 3 0,3 2 4 0,5 1 0 16,1 4 3-16,0-1 0 0,-3 0 0 0,0 1 1 16,-4-2 0-16,-2 1 4 0,0-1-1 15,0 0 1-15,-4-3-2 0,-3 0-2 0,4-5 2 16,-5-1-3-16,5-1 3 0,-4-2-2 0,5-3-4 15,-2-3 5-15,3-2-4 0,1-5-1 0,0-3-4 16,4-3-20-16,1-3-35 0,2-3-58 0,1-5-93 16,1-3-137-16,1-7-231 0,-2-1-328 0,-1-3 144 0</inkml:trace>
  <inkml:trace contextRef="#ctx0" brushRef="#br0" timeOffset="157704.9828">19086 15279 2995 0,'0'0'-54'0,"0"0"-19"0,0 0 1 0,0 0 30 15,0 0 34-15,10 137 8 0,-5-97 0 0,0 3 1 16,3-4-2-16,0-4-1 0,1-2-6 0,-2-5-14 16,-1-2-21-16,-1-5-20 0,-2-3-21 0,-3-6-29 15,0-7-1-15,0-2 32 0,0-3-8 0,-3-5-29 16,-2-5-105-16,-1-7-299 0,1 4-177 15,3 1 141-15</inkml:trace>
  <inkml:trace contextRef="#ctx0" brushRef="#br0" timeOffset="157808.715">19112 15013 1561 0,'0'0'35'0,"0"0"-40"16,0 0-75-16,0 0-37 0,0 0-30 15,0 0-46-15,0 0-81 0,0 0-124 0,0 0 16 0</inkml:trace>
  <inkml:trace contextRef="#ctx0" brushRef="#br0" timeOffset="158637.4404">19681 15194 2740 0,'0'0'47'0,"0"0"4"15,0 0-4-15,0 0-17 0,0 0-23 16,0 0-1-16,0 0-9 0,0 0-6 0,0 0 4 15,0 0-3-15,-123 39 6 0,114-18-1 0,-1 2 1 16,0 5 4-16,-1 1-2 0,0 3 3 0,0-1-1 16,0-3 2-16,2-3-4 0,4-3-1 15,1-2 0-15,4-3-6 0,0-1 5 0,1-2-2 16,5-2-2-16,2-1 4 0,2-3-8 0,2 0 0 16,2-3-4-16,3-2-5 0,3-3-1 15,3 0-9-15,0-9-4 0,5-5-9 0,3-4-9 0,3-5-9 16,2-5-15-16,-2-5-3 0,3-2-11 15,-4-2 3-15,0 0 12 0,0 0 9 0,-3 1 22 16,-1 4 19-16,-3 5 14 0,-3 6 9 0,-4 4 5 16,-3 5-7-16,-4 5-9 0,-2 3-3 0,-4 3-10 15,-1 1 7-15,-2 0 11 0,0 4 17 16,-2 4 24-16,-1 3 16 0,2 2 10 0,-2 2-6 16,0 3-12-16,0 5-10 0,0 3 6 0,0 3 7 15,-2 2-15-15,2 1-10 0,0-5-20 0,5-3-18 16,4-4 9-16,1-3 3 0,0-3 4 15,3-2 7-15,3-2 2 0,1-3 4 0,0-2-2 16,6-5 7-16,1 0-1 0,0 0 3 0,4-10 5 16,1-5-6-16,3-3 6 0,1-6-2 15,5-6-5-15,-1-7-3 0,3-3-10 0,0-7-6 0,-2-2-3 16,0-3 0-16,-6-3-1 0,-1-4-1 16,-2-3 3-16,-4 1-1 0,-5 2 14 0,-3 6 11 15,-4 9 10-15,-2 9 14 0,-5 8-7 16,-2 10-7-16,0 7-14 0,-3 5-25 0,0 4-31 0,1 1-22 15,0 1 0-15,2 6 6 0,-2 1 36 16,0 3 20-16,1 5 4 0,0 2 8 0,-3 3-7 16,0 4 4-16,0 4 0 0,0 4-1 0,0-1 2 15,0 4 0-15,0-4-2 0,2 0-6 16,3 0 4-16,1-5-1 0,4-2-1 0,0-3 6 16,0-4-5-16,5-1 1 0,0-2 1 0,1-3-4 15,0-2 6-15,4-3 1 0,1-4 6 0,0-3 4 16,2 0 3-16,1-6 4 0,-2-5-1 15,3-4 5-15,1-5-9 0,4-6-2 0,0-6-6 16,1-4-15-16,-1-6 2 0,1 4-2 0,-6 0 3 0,-2 5 7 16,-9 7-3-16,-3 6 2 0,-3 7-5 15,-6 7-5-15,-1 4-20 0,1 2-16 0,-2 2-3 16,2 7 0-16,0 6 24 0,-1 6 15 16,-1 7 11-16,0 10 11 0,0 11 7 0,-3 8 5 15,-4 7 7-15,-5 8 3 0,-4 6-11 16,-2 8 2-16,-5 9-11 0,-2 10-9 0,-4 6 1 15,-2 5-3-15,-3 5-1 0,1 0 1 0,3 2-5 0,5-6-6 16,4-5-9-16,8-9-16 0,5-11-6 16,6-13-18-16,2-13-14 0,5-9-21 0,4-11-52 15,2-6-75-15,2-8-162 0,-1-10-381 0,-5-8-399 16</inkml:trace>
  <inkml:trace contextRef="#ctx0" brushRef="#br0" timeOffset="160116.9505">30979 11424 521 0,'0'0'197'0,"0"0"50"16,0 0 24-16,0 0-57 0,0 0-55 0,0 0-57 16,0 0-36-16,0 0-26 0,0 0-24 0,0 0-6 15,0 0 7-15,0 0 8 0,44-89 12 16,-27 85 2-16,-1 2-3 0,0 1 0 0,1 1-1 15,1 0 0-15,-1 2 0 0,2 3 1 0,1 0-9 16,1 2-1-16,-1 0-4 0,1 3-4 16,5 1 2-16,-1 2 1 0,1 3 2 0,0 4 0 15,3 2-2-15,1 3-4 0,-1 5-2 0,0 5 0 16,-4 2 0-16,4 6-1 0,-3 3-7 16,-3 6-4-16,-1 2 1 0,-2 3-2 0,-3 3 5 15,-2 1-2-15,-1 1-1 0,-1 1 1 0,-3-2 0 16,-1 1 2-16,1-2-2 0,-5 0 1 0,2-1-2 15,-2 0-2-15,0 0 3 0,-3-2 0 0,3-1 0 16,-4-1 0-16,-1-3 1 0,0-3-3 16,0-2 1-16,-6-3 1 0,1-1-2 0,-5-1 6 15,-6 1 6-15,-2 0 4 0,-4 0 5 0,-2 3-1 16,-6 0-2-16,-6-3-1 0,1 1 3 0,-7-2-1 16,-5 1 2-16,-5-1 0 0,-2-2-5 15,-5 1 2-15,-4 0-1 0,-3-1-3 0,-4 1-1 16,-2 0-1-16,-3 2 0 0,-4-1-1 0,-4 1 2 15,-5 1-7-15,1-1-2 0,-7 0-1 0,-1 2-5 16,0-4 6-16,-2 2-4 0,3 0 3 0,-3 1 2 16,3-3-5-16,-1 2 3 0,-2-2-1 15,2-2-2-15,3-1 2 0,3-2-3 16,6-4 3-16,3-2-3 0,2-3 0 0,5 2 0 0,1-2-1 16,2 1 3-16,1-2-2 0,5 0-2 15,3-2-1-15,2-4-10 0,6-2-8 0,1-3-15 16,4-4-14-16,4-1-9 0,4-2-16 0,4-2-16 15,5-1-13-15,6-3-16 0,2-1-11 0,6-1-20 16,2 0-33-16,6 0-50 0,3-3-90 16,0-4-160-16,4 2-123 0,2 0 234 0</inkml:trace>
  <inkml:trace contextRef="#ctx0" brushRef="#br0" timeOffset="160456.483">29050 13946 1607 0,'0'0'150'0,"0"0"-29"16,0 0 8-16,0 0-30 0,0 0-47 15,0 0-51-15,0 0-25 0,0 0 11 0,0 0 13 16,-122 18 16-16,80 9 4 0,-9 5 1 0,-7 9 0 16,-5 3-4-16,-7 7 1 0,-4 3 2 0,-6 3 0 15,-2 2 7-15,-3 0 11 0,3 0 8 16,4-2 9-16,7-2 6 0,7-3-5 0,8-4-4 15,12-3-6-15,9-4-14 0,9-4-5 0,8-3-9 16,6 1-4-16,8-2 3 0,4 1-6 0,8 0 3 16,11 0 0-16,4 0-1 0,15-4 7 15,6-4 3-15,13-2 1 0,6-6-4 0,12-3-1 16,10-4-6-16,7-3 1 0,10-3 4 0,3-3-9 16,5-1-5-16,5-1-6 0,3 0-14 0,-2 0-1 15,-4-2-11-15,-4 1-27 0,-9 1-48 16,-13 0-65-16,-8 2-81 0,-10 4-98 0,-12 2-189 15,-16-2-194-15,-14-2 1 0</inkml:trace>
  <inkml:trace contextRef="#ctx0" brushRef="#br0" timeOffset="162015.8144">25150 15791 940 0,'0'0'717'16,"0"0"-634"-16,0 0-9 0,0 0 17 0,0 0-2 15,0 0-12-15,0 0-16 0,0 0-23 0,0 0-18 16,0 0-5-16,0 0-7 0,0 0-3 0,0 0 3 15,0 0-3-15,94-69 6 0,-82 83 3 16,0 2 4-16,-1 5 0 0,-1 3 4 0,-1 2 1 16,-2 5-3-16,-5 1 10 0,-2 4 2 0,-4 1 3 15,-10 6 5-15,-3 6-3 0,-7 4-4 16,-7 5-8-16,-6 4-7 0,-7 2-4 0,-3 3 1 16,-4 0 5-16,-3 1 3 0,-1-6-1 0,0-3-5 15,3-8-5-15,4-7 3 0,4-6-3 0,2-5 5 16,2-5-3-16,5-5-4 0,1-4 4 0,8-5 1 15,0-5 7-15,6 0-1 0,2-5 0 0,4-2-4 16,2-2-7-16,4-2 0 0,4-2-11 16,0-2-8-16,4 0-13 0,0-2-19 0,9 0-11 15,1-1-4-15,9 2 11 0,4 1 12 0,6 2 17 16,7 4 12-16,2 0 3 0,9 6 12 16,2 5 0-16,5 4 4 0,7 4-1 0,0 3-8 15,3 5-6-15,2 0-6 0,-4 4 2 0,2-1 1 16,-3 3 3-16,-3 1 0 0,-1 1-5 0,-6-2 0 15,-6-1-2-15,-6 0 0 0,-7-4-6 16,-5-1-18-16,-6-6-15 0,-8-1-20 0,-3-8-12 16,-4-3-16-16,-5-5-13 0,-1-2 8 0,-3-2-47 15,-7-2-129-15,-5-7-268 0,3 1-270 0,1 1 456 0</inkml:trace>
  <inkml:trace contextRef="#ctx0" brushRef="#br0" timeOffset="162257.3006">24840 16447 2074 0,'0'0'55'0,"0"0"19"0,0 0 16 15,0 0-8-15,0 0-33 0,0 0-23 0,0 0-22 16,0 0 0-16,0 0 10 0,78-120 5 0,-39 110 7 16,8-1-1-16,1 3-4 0,3-2-1 15,3 1-1-15,3 2 0 0,3-3 0 0,3-1 2 16,1 0-3-16,3 0 0 0,-2-1-2 0,2-1-7 15,-3 3 0-15,-1-1-9 0,-6 1 2 0,-1 4 1 16,-7-2-3-16,-2 4-7 0,-5 0-22 16,-4 1-32-16,-4 2-55 0,-1 1-67 0,-6 0-112 15,-3 8-190-15,-8 0-228 0,-6-2-134 0</inkml:trace>
  <inkml:trace contextRef="#ctx0" brushRef="#br0" timeOffset="162682.3209">27846 16037 1858 0,'0'0'111'0,"0"0"11"16,0 0 9-16,0 0-31 0,0 0-27 15,0 0-25-15,0 0-18 0,0 0-12 0,0 0-2 16,0 0 5-16,0 0 0 0,0 0-3 16,0 0-1-16,0 0-4 0,105-70 0 0,-103 89 6 15,0 6 8-15,-2 7 6 0,0 8 7 0,0 9-8 16,-6 7-2-16,-3 8-1 0,-4 10-8 0,-3 9 2 15,2 9-6-15,-2 6-6 0,4 4 3 16,3 1 1-16,0-3-5 0,8-5 0 0,1-9-11 0,0-11-5 16,9-8 0-16,-2-8-7 0,0-7 7 15,0-7 1-15,-2-6 4 0,0-8 3 0,-4-5-4 16,0-8-1-16,-1-4-2 0,0-6-5 0,-4-4-4 16,-3-4-8-16,-2 0-25 0,-2-9-32 15,-3-7-50-15,-2-8-93 0,0-8-147 0,3 3-348 16,6 8-569-16</inkml:trace>
  <inkml:trace contextRef="#ctx0" brushRef="#br0" timeOffset="162950.4881">27983 15781 2773 0,'0'0'15'16,"0"0"-5"-16,0 0-14 0,0 0-16 0,0 0-18 15,0 0-3-15,0 0 10 0,0 0 14 0,-120 17 13 16,93 19 7-16,-8 9 0 0,-6 5-1 0,-6 7 3 16,-7 2 2-16,-3 3-5 0,-3 0 1 15,-2-2-3-15,1-3-2 0,4-5 9 0,4-7-2 16,6-6 1-16,11-7-4 0,6-7-4 0,9-6 2 16,6-5 4-16,5-4 0 0,1-3-14 15,7-5-46-15,2-2-44 0,0 0-18 0,12-9-14 0,7-9-31 16,8-8-100-16,9-6-266 0,-4 4-232 0,-8 7 201 15</inkml:trace>
  <inkml:trace contextRef="#ctx0" brushRef="#br0" timeOffset="163131.6981">28107 15797 428 0,'0'0'496'16,"0"0"-65"-16,0 0-88 0,136-46-81 0,-112 46-64 16,-3 3-45-16,-2 9-39 0,0 4-33 0,-2 3-20 15,0 6-12-15,2 3-5 0,-3 7-8 16,-2 4-6-16,2 7-5 0,-1 6-7 0,3 6-8 15,-1 6-2-15,0 5 10 0,4 4-1 0,2 2-11 16,2 3-38-16,1-3-56 0,1-5-58 0,3-6-62 16,0-5-84-16,-1-7-134 0,-8-14-264 15,-9-15-256-15</inkml:trace>
  <inkml:trace contextRef="#ctx0" brushRef="#br0" timeOffset="180572.5209">7677 13855 789 0,'0'0'12'0,"0"0"-10"0,0 0 27 16,0 0 18-16,0 0 9 0,0 0-2 16,0 0-7-16,0 0 2 0,0 0 15 0,0 0 12 15,0 0 2-15,2-119-5 0,-6 108-2 0,-4 1 7 16,-2-3 1-16,-2 1 4 0,-4 1-3 0,0-2-10 15,-3 2-4-15,-2-1-2 0,-4 1-2 0,1 0-11 16,-5 1-6-16,0 1-6 0,3 1-7 16,-4-1-2-16,0 3-6 0,-3-2-4 15,-2-1-6-15,2 3-1 0,-5 0 3 0,3-3 2 0,-4 2 3 16,-3 0 0-16,-3 1-2 0,-1 1-3 16,-4 1-2-16,-7 3 0 0,2-2 1 0,-4 3 2 15,-2 0 1-15,-2 0 0 0,-4 3-2 0,0 2 1 16,-1 4 4-16,-4 1 0 0,-2 2 6 0,-1 0 2 15,2 1-4-15,-4 3-1 0,2-1-3 16,0 1-2-16,-1 0-3 0,4 2-1 0,-4 1-1 16,1-1-4-16,1 3-1 0,-4 1-1 0,1 0-3 15,-1 2 0-15,-2 1 1 0,1 1-3 0,-1 1-2 16,0 0 1-16,-2 2-2 0,-3-2 2 16,-1 3 4-16,-1 2-3 0,-5 0 0 0,1 5 0 15,-1-3-9-15,0 0 6 0,1 1-2 0,0 0 2 16,0-1 8-16,4-1-8 0,2-2 2 0,4-2-2 15,5-1 0-15,4-1 1 0,4 0 1 16,3 2-4-16,0-1-2 0,4 2 2 0,-1 2-1 16,1 2 3-16,0 0 2 0,0 4-6 0,1 0 0 15,-4 1-1-15,-1 5-2 0,-3 3 4 0,-2 1 0 16,-2 2-1-16,-4 4-3 0,0-2 3 16,-3-1-1-16,5-3 1 0,-2-2 2 0,7-2-3 15,2-5 3-15,6-1-4 0,6-3 0 16,5-1 1-16,4-1 0 0,8-1-1 0,2 0-1 15,4 2 1-15,2 0-2 0,3 2 3 0,0-1-1 0,2 3-1 16,2 3-1-16,1 0 1 0,2 3 0 16,1-2-1-16,2 0 4 0,5 3-1 0,2-2-1 15,2 2 3-15,1 0-1 0,4 0 2 0,2 0 0 16,1 1-4-16,4-1 1 0,5-1-3 16,4-1 3-16,2 0 1 0,3-2-2 0,4 1 0 15,0-1-2-15,3 0 3 0,-1 0-1 0,4-2 3 16,-1 0 4-16,1-1-6 0,2 0 8 0,3 1-3 15,1-2 0-15,0 2 4 0,3 1-2 16,4 2 7-16,1 0-4 0,0-1 3 0,8-2-2 16,0 2-2-16,2 0 6 0,7-2-2 0,2-1 6 15,2-1-3-15,8 0 3 0,1-3 7 0,8-1 0 16,2 0 3-16,8-3-7 0,7-3 1 0,4-5 1 16,5-5 3-16,5-1 6 0,2-5-6 15,4-2 1-15,2-1-8 0,5-4-3 0,-2-3 7 16,2-1-9-16,1-5 6 0,1-7 6 15,2-2-7-15,0-4 4 0,4-2-7 0,-2-3-4 0,-1 2-3 16,-1-1 5-16,2-3-3 0,2-2-2 16,1-4 6-16,4-2-9 0,-1-2 10 0,4-3-2 15,3-5-4-15,0-2 6 0,0-6-2 16,2-2 3-16,0-3-7 0,-2-2 1 0,-2-2-1 0,1-2-6 16,-3-1 13-16,1-2-9 0,-6-1 2 15,-3-1 2-15,0-2-7 0,-8 1 5 0,-1-1-3 16,-5 1 1-16,-8-1 0 0,-2 0 0 0,-6 2-1 15,-8-2 2-15,-9 2 2 0,-5 2-5 0,-9 0 5 16,-9 0 0-16,-8 3-6 0,-5 0 8 16,-7 1-3-16,-9 0 1 0,-8 0 2 0,-6 1-1 15,-8 1-1-15,-10-2-7 0,-4-1-3 0,-14-1-10 16,-11-5-8-16,-11 2-5 0,-10-1-15 0,-7 1-2 16,-11 3-6-16,-12 5-10 0,-9 5 1 15,-6 2-13-15,-8 8-19 0,-7 6-25 0,-2 7-52 16,-7 6-108-16,32 9-282 0,27 7-910 0</inkml:trace>
  <inkml:trace contextRef="#ctx0" brushRef="#br0" timeOffset="181955.8324">1131 7647 1031 0,'0'0'-10'16,"0"0"76"-16,0 0 36 0,0 0 34 0,0 0 16 15,0 0-7-15,0 0-28 0,0 0-41 0,-48-123-29 16,48 112-23-16,0 2-20 0,5 1-8 15,1 2-2-15,4-1 4 0,4 0 2 16,1 1 4-16,6-1 0 0,6 1 1 0,13 0 5 0,12-3-1 16,9 2-11-16,10-3 0 0,-6 2 2 15,1 0 0-15,-1-1 16 0,6-3 2 0,7-1 0 16,2-3-3-16,5-1 2 0,6-3-4 0,2-1 2 16,7-1-1-16,3-1 1 0,4-1-4 0,2 1 2 15,0 0-3-15,2-2 0 0,4 3 4 16,1-4-3-16,2 1 4 0,3-3 0 0,4 0 0 15,0-3 7-15,2-3-2 0,3 1 1 0,2-3 6 16,1 2-6-16,3-1 1 0,-2 1 1 16,2-1-7-16,3-1-1 0,1 1 0 0,0-4 0 0,1 3-1 15,-1-1 5-15,2 1 4 0,-4 1-1 16,2 1 1-16,-1 2-5 0,-4-1-3 0,0 5-3 16,-1-1-2-16,-2 2-1 0,-4 1 0 0,1 0-1 15,-6-1-1-15,-1 1 1 0,-2-1 1 0,-7 1-3 16,-2 2 2-16,-3 1-2 0,-8 0-1 15,-4 1 0-15,-6 3-1 0,-6 1 0 0,-6 0-1 16,-5 3 1-16,-8 1-1 0,-4 1 0 0,-4 0 1 16,-7 0 2-16,-6 4 2 0,-5-1-3 0,-2 1 3 15,-7 1-1-15,-5 1 2 0,-6 0 4 16,-5 4 1-16,-5 1 2 0,-2 0-3 0,-6 1 1 16,1 1-4-16,-2 0-8 0,0 0-7 0,0 0-21 15,-2 0-23-15,-2 0-30 0,-4 0-53 16,-4 1-76-16,-9 5-110 0,-12 5-171 0,8 0-191 15,5-3-98-15</inkml:trace>
  <inkml:trace contextRef="#ctx0" brushRef="#br0" timeOffset="182679.4857">1436 7777 729 0,'0'0'25'16,"0"0"13"-16,0 0-5 0,0 0-16 0,0 0-14 16,0 0-10-16,0 0 1 0,0 0 18 15,0 0 19-15,0 0 8 0,0 0 5 0,0 0 4 16,0 0 11-16,131-74 11 0,-107 68 12 0,6 0 13 15,1-1 3-15,7 0-4 0,2 0-9 16,4 0-19-16,5-3-5 0,4 0-8 16,6-2-1-16,3-2 2 0,8-2-3 0,8-3 5 15,3-2-4-15,4-2-3 0,7-2-10 0,6-2-10 0,2-1-2 16,4-1-2-16,0-3 1 0,8-1-3 16,3-2-1-16,3 0-3 0,4-3-4 0,8-1 1 15,-1 1-5-15,3-1 0 0,3 0 2 0,3-2-4 16,2 2-1-16,0-1-2 0,1-1-2 0,1 2 1 15,1-2 0-15,3 2 3 0,-2 0-1 16,5 1 0-16,-3-2-1 0,3 3-2 0,-3-1 5 16,2-1-3-16,-3 5 2 0,-1-1 2 0,-2 2 0 15,-2 2 3-15,-1 0 0 0,-6 2-4 0,-6 3-2 16,0 1 1-16,-6-1 1 0,-5 2 2 16,-4 0 8-16,-1-1-4 0,-10 3 0 0,-4-1-1 15,-9-1-4-15,-3 4 5 0,-9 0 1 16,-4 3-2-16,-6 1 0 0,-10 2 0 0,-7 2-4 15,-5 3 0-15,-7 0 1 0,-7 2-7 0,-6 3-1 16,-6 0 1-16,-6 2-4 0,-4 1 4 0,-2 1 0 16,-4 0-1-16,-2 0 4 0,0 0 1 0,0 0 3 15,0 0 2-15,0 0-1 0,0 0-11 0,-1 0-12 16,-4 0-15-16,0 2-28 0,-7 6-20 0,-7 5-40 16,-12 5-58-16,-8 7-103 0,-9 4-207 15,10-6-218-15,12-5-184 0</inkml:trace>
  <inkml:trace contextRef="#ctx0" brushRef="#br0" timeOffset="189051.6805">7136 3934 1132 0,'0'0'157'0,"0"0"26"0,0 0 13 0,0 0-47 0,0 0-46 16,0 0-34-16,0 0-26 0,0 0-16 15,0 0-9-15,0 0-7 0,0 0-6 0,0 0-1 16,-1-81-3-16,-5 77 2 0,3-2-3 0,-4-1-5 16,1 1-1-16,-4-1 1 0,-4-2 13 0,1 1 9 15,-6 0 11-15,0-1 8 0,-5 1-5 16,-3-1 1-16,-3 0 2 0,0-1 0 0,-1 1 1 15,0 1 0-15,0-1-1 0,-3 0-5 0,-3 2-2 16,-2 0-4-16,1 1-7 0,-4 1-2 0,-2 1-4 16,-4 2 1-16,-1-1 1 0,-1 3 1 15,-5 0 1-15,-2 0-2 0,-1 0-3 0,-3 4-3 16,-3 0 1-16,-1 3-2 0,1 0 1 0,-4 1 1 16,-4 2-3-16,0 1 0 0,-6 0 0 15,1 2-3-15,-3 1 2 0,-4-2-1 0,-2 3-1 16,-1-1 3-16,-1 2 1 0,-2-2-2 0,1 1 3 15,0-1 1-15,-1 1 0 0,3-2 2 0,-4 2 0 16,-1 0-1-16,1 0 1 0,0 0-2 16,1-2 1-16,1 2-3 0,-2 1 0 0,0 0 0 15,-1 2 0-15,1 2 1 0,-1-1-3 0,3 2 2 16,2 0-1-16,2 1-3 0,1 2 4 0,-2 1-2 16,1 1 0-16,-1 3 1 0,0 2-6 0,-1 3 0 15,1 3 0-15,3 0 4 0,2 2-5 16,0 1 2-16,2 0-2 0,-2 1-7 0,6 0 6 0,-3 0-1 15,7 0 1-15,0 0 0 0,7-2 2 16,0 0-2-16,6 0-1 0,1 1 5 0,4 2-3 16,0 2 1-16,1 1 1 0,0 4-5 0,1 0 2 15,0 4-1-15,4 3 1 0,-2 3 2 16,0 3-3-16,8-5-1 0,7-5 1 16,3-5 10-16,4-5 2 0,3 1-2 0,-3 4 1 0,-1 3-12 15,3 3-1-15,-3 3 0 0,6 2 0 16,2 2-3-16,1-1 4 0,5 0-1 0,-1 0 1 15,5-2 1-15,5 2 2 0,-3-3 0 0,6 2 1 16,1-3 6-16,1 2-5 0,0-1 1 0,2-1-1 16,3 0-6-16,2-1 7 0,3-1-1 15,1-1-2-15,5-2 3 0,-1-1-6 0,14 6 2 0,9 3 3 16,5 2-7-16,10-5 2 0,0-9 1 16,2-8 2-16,-1-5 8 0,6-2 8 15,5-2 3-15,3-1 2 0,8 0 4 0,0 0-4 0,6-2 3 16,6 0-3-16,4-1 2 0,2-2-2 0,7-3-3 15,3-1-1-15,5-3-3 0,2-2 4 16,1-3 0-16,6-2-2 0,2-3 0 0,5-2-3 16,3-4 0-16,5 0 3 0,7-4 0 0,5-5-1 15,8-5 1-15,6-3-2 0,8-4 1 16,8-6-2-16,4-2-1 0,7-7 1 0,1 0-1 16,2-4-2-16,1-2 0 0,1-3-1 0,2-4-3 15,-2 0 4-15,-4-4-3 0,1-2 1 0,-4-4 0 16,-2-6 2-16,-5 0 1 0,-4-3 0 15,-1-3 2-15,-3-2-7 0,-6-1 0 0,-6-3 1 16,-4-1 0-16,-4 1 5 0,-6-4 2 0,-1-1 0 16,-9-1-3-16,-1-3 5 0,-2 0-1 15,-7 0 2-15,-8 0 5 0,-3-2-3 0,-6 1 0 16,-5-4-3-16,-7 0-3 0,-5 2 2 0,-12-2-2 16,-9 4 2-16,-9 1 1 0,-15 3 3 0,-8 2 1 15,-13 0 3-15,-12 1 2 0,-11-1 1 0,-7 2-1 16,-17 1 6-16,-10 1 0 0,-14 4-6 15,-11 1-2-15,-8 3-4 0,-15 3-8 0,-15 4 1 16,-12 5-3-16,-14 4-5 0,-19 6-9 0,-15 5 3 16,-22 8-2-16,-16 6 2 0,-21 11 9 0,-23 11-7 15,-15 7 1-15,-15 17-2 0,-21 13-5 16,-14 13-5-16,-14 13-9 0,-17 15-17 0,-15 15-17 16,-10 18-23-16,-11 15-45 0,-9 19-74 0,-2 20-136 15,93-35-430-15,93-39-836 0</inkml:trace>
  <inkml:trace contextRef="#ctx0" brushRef="#br0" timeOffset="194212.4934">1569 3105 0 0,'0'0'0'0,"0"0"0"16,0 0 0-16,0 0 0 0,0 0 0 0,0 0 0 16,0 0 0-16,0 0 0 0,0 0 0 15,0 0 0-15,-121-62 0 0,111 57 0 0,-1 0 0 16,2 2 0-16,4 0 30 0,-1 0 153 0,-2 0-5 16,3 0-22-16,-3-1-19 0,0 1-25 15,-2-1-9-15,2 1-1 0,-4 0 0 0,0 0-6 0,1 3-9 16,-2-3-7-16,-3 3-14 0,2 0-15 15,-4 0-10-15,-2 0-8 0,2 0-4 0,-2 3-3 16,-1 2-9-16,1-1-8 0,-2 2-3 0,1 0-2 16,0 1 6-16,-1-1 10 0,-3 0 3 0,4 1 1 15,0 1-3-15,0 0-6 0,2 0-6 0,0 1-3 16,2 0-4-16,0 2-3 0,-3 2 2 16,3 2 0-16,1 3 3 0,-2 1 5 0,-2 4-2 15,-1 3 0-15,1 6-2 0,6-10-3 0,-3 6 2 16,0-2 28-16,5-1-1 0,-3 5-2 0,0 1 1 15,1 1-31-15,-2 3 1 0,1 1 2 16,-2 1-7-16,2 6 0 0,-2-1 0 0,-1 2-4 16,4 0 3-16,-4 3 0 0,1-1 0 0,4 1 1 15,0 0 1-15,-3 2 1 0,4-2 1 16,1-1 3-16,1 1-2 0,1-3-3 0,-2 1 3 16,4-1-3-16,2-2 1 0,-3 2 1 0,1-2-1 15,4 2 3-15,-1 0 2 0,-1-1 0 0,4 2-2 16,-1-1 4-16,2 1 0 0,0-2 1 15,0 0 1-15,0-1 1 0,3 0 0 0,5-1 1 16,2-2 1-16,1-1 2 0,1-1 4 0,7 5 2 16,9 6 1-16,5 1-29 0,7 1-7 0,3-10 5 15,2-8 3-15,-1-7 29 0,-3-5 5 16,0-9-3-16,-1-1 0 0,-2-5 0 0,-3-1 3 0,4-2-1 16,0-1 1-16,0-1 2 0,-2 0-2 15,2-3 2-15,0-1 1 0,2-3-5 16,-2-1 2-16,10-2-4 0,4-4-17 0,0-2 1 0,-1 0-2 15,-12 1 0-15,-5 0 14 0,-9 1 4 16,2-1 1-16,-5-1 4 0,1-2 2 0,-2-1 1 16,-1-2 4-16,-2-4-1 0,-1-2-1 0,0-4 0 15,0-1-2-15,0-3-3 0,-4-2-1 0,4-2-1 16,-6-4-2-16,2-3-2 0,-1-3-3 16,-3-4-1-16,0-1 0 0,-3-1-2 15,-1-3 0-15,-2 2-1 0,-1-2-3 0,-3 0-3 0,0 1-2 16,-1 1 0-16,-6-1-1 0,-2 0 2 15,-3-2 1-15,-4 1 0 0,1 1 0 0,-4 1 0 16,-3 0-1-16,-2 2-1 0,0-1 1 0,-4 3-1 0,3-2-3 16,-4 1-4-16,-1 3 2 15,-1 0 4-15,0 4 4 0,2 6 10 0,5 8-1 0,4 6 12 16,0 4 1-16,-1 0-3 0,-1 0-6 16,-3 0-13-16,2 3-6 0,-5-1-4 0,0 3 0 15,2 2-1-15,-2 4-1 0,5 1 3 0,-4 3-5 16,4 4-1-16,-2 0-3 0,1 3-4 0,3 0 3 15,-5 1 0-15,3 4 1 0,0 3-1 0,-2 2 1 16,2 0 0-16,0 2 4 0,-4 0 7 16,4 2-2-16,-3 1-4 0,2 2-2 0,3-3-6 15,1 2 2-15,3-5 31 0,1 3-1 0,-1 0-2 16,-3 5-2-16,-5 5-28 0,1-2 2 16,-5 8 1-16,5-4-1 0,-3 3 0 0,1 1-1 15,-2 2-3-15,-1 1 3 0,4 4 0 0,-3 3-2 16,-2 0 5-16,1 2 1 0,4 2-1 0,-2 2 4 15,3 1 33-15,-1 1-1 16,5 1 0-16,-1 2 0 0,3 0-28 0,2 4-1 0,-2 2 1 16,5-1-1-16,-4 3-2 0,5 1 4 0,1 0-6 15,-1 1 3-15,1-1-2 0,2 1 0 0,0-1 4 16,1-2 0-16,1 0 0 0,3-1 3 16,1 0 4-16,0-2-1 0,3-1 3 0,0-2 1 15,3 1-4-15,2-4 0 0,4 0 1 0,1-2-5 16,6-1 6-16,-2-2-1 0,5-2-1 0,3 0 3 15,-1-2-1-15,7-2 1 0,0-1 3 0,0-2 3 16,12 3 0-16,14 4-1 0,7-1-70 16,5 0-10-16,2-10 5 0,-5-10-4 0,-5-5 68 15,-4-7 9-15,-3-4-5 0,-5-5 1 0,-1 0 2 16,-3-4 1-16,5-4 2 0,-3-4 1 0,-1-1 1 16,3-1-4-16,-4-5 3 0,11-7 1 15,7-6 0-15,0-6-8 0,1-5-4 0,-12 6-3 16,-9 2-1-16,-7 1 12 0,-2 1 0 0,-2-1 2 15,-1-2 1-15,-3-2-3 0,0 0 4 16,-2-2 0-16,-2-1 0 0,-3-1 4 0,-3-2-1 16,1-2 0-16,-3-4 0 0,-3-3-3 0,-2-1 0 15,-3-5 0-15,-1-2-3 0,-3-2-2 0,-1-4 2 16,0 1-3-16,-1-6-3 0,-5 1 2 16,-3-2-10-16,-1-1-2 0,-1-2 2 0,-4-2-1 15,-5 2 0-15,-4-2 3 0,-1 4 0 0,-6 2 0 16,-3 3 4-16,-2-1 2 0,0 15 1 0,4 5 4 15,6 9 2-15,-1 9 12 0,-3-1 3 0,-2-1-1 16,-6 0-6-16,2-1-14 0,-6 2-7 0,-2 1-3 16,2 3-2-16,1 4-2 0,-2 6-2 15,1 2-4-15,-1 6-4 0,1 5-2 0,0 5 2 16,11 1-6-16,-2 4-9 0,4 7 16 0,2 0-13 16,-5 7-9-16,3 1 0 0,2 3-32 15,-4 3-8-15,-2 4-19 0,2 3-22 0,0 5-27 16,0 5-33-16,0 4-37 0,2 4-54 0,2 7-75 15,0 2-100-15,8-12-102 0,7-15 274 0</inkml:trace>
  <inkml:trace contextRef="#ctx0" brushRef="#br0" timeOffset="197079.5739">4640 2570 0 0,'0'0'0'16,"0"0"0"-16,0 0 0 0,0 0 0 0,0 0 0 15,0 0 0-15,0 0 0 0,-41-116 0 0,38 100 0 16,0-2 48-16,-1 2 18 0,1 0 14 0,-2 0 4 15,0 0 8-15,-3 1 9 0,1 0 16 0,-1-1 19 16,-1 1 14-16,-2 0 6 0,0 0-6 16,-3 1-18-16,0 0-16 0,-2 1-9 0,0-1-18 15,-1 2-8-15,-2-1-8 0,-1 1-19 0,0 1-10 16,-1 0-11-16,-2-1-9 0,0 3-2 0,-3-1-6 16,2 0 2-16,-1 2-5 0,-1 0-3 15,0 1-6-15,0 1 2 0,-1 0 1 0,1 1 2 16,-1 0 7-16,-2 3-6 0,-3 1-2 0,-3 1-2 15,-4 0-3-15,1 1 0 0,-2 5-1 16,-5 1 2-16,0 2-1 0,-2 1-4 0,1 2-1 16,-3 1 1-16,0 0 2 0,-1 4 1 0,1-2-1 15,3 0-1-15,-3 3 1 0,3-3-1 0,0 3-1 16,0 0 1-16,1 2-1 0,4 0 0 16,0 1 0-16,0 4-1 0,1 0 1 0,0 4-2 15,-2 3 2-15,0 2-1 0,-1 2 0 0,1-1 2 16,-1-1-3-16,2 2 2 0,-1 0 0 0,0 1 1 15,-3 2 1-15,1 1-1 0,0 2 0 0,-1-1 3 16,2-1 0-16,1 2 0 0,5-2 1 16,1 1-3-16,2 0 1 0,1 2 2 0,2 5-2 15,3 1 2-15,1 4 1 0,0 4-3 0,3 3 0 16,-2 4 1-16,5 4-1 0,1 3 2 0,5 4 1 16,0 1-3-16,8-1 1 0,3-1-1 15,4-2-2-15,4-1 4 0,8-3 1 0,4-7-1 16,6-1 5-16,3-5-4 0,6 0 3 0,1-4 0 15,6-3-7-15,2-3 3 0,3-3-5 0,3-1 0 16,1-3 3-16,3-4-3 0,2-2 1 16,0-1 1-16,2-4-1 0,-4-2 0 0,2-3-3 15,0-2-2-15,1-5 0 0,2-1-1 0,3-1 4 16,4-3 10-16,2-3 10 0,2-1 9 16,2-1 7-16,1-3-1 0,4-2-5 0,-2 0-1 15,1 0-1-15,3-6-1 0,-1-1-3 0,4-1-4 16,0-5-2-16,3-3-1 0,-1-2-1 0,-1-5-1 15,0-2-1-15,-1-4-1 0,-4-2 0 0,-2-1-2 16,-5-2-2-16,-2 0 0 0,-5-2-1 0,-6 1 1 16,-1 0 2-16,-5-2 0 0,1 1 0 0,-8 0 5 15,-1 0 3-15,-5 0 7 0,-3-1 12 16,-5 0 6-16,0 1 8 0,-5-2-1 0,-2-2-8 16,0-2-6-16,-3-3-9 0,-3-1-6 0,1-4-3 15,-3-3-1-15,-2-5-1 0,-3-2-1 16,0-5 3-16,-6-6-9 0,-1-5-4 0,0-3 1 15,-5-3-8-15,-7-4 4 0,-3-2 1 0,-4-4-2 16,-2 2 0-16,-9 4 5 0,-2 2 4 16,-8 5 7-16,-8 4 5 0,-6 4-5 0,-9 7-2 15,-5 3-5-15,-8 4-4 0,-3 7 0 0,-4 5-2 16,-4 9-2-16,-5 4-4 0,-3 8-4 0,-6 6 2 16,-8 7-1-16,-4 10-2 0,0 6-4 15,-4 15-26-15,1 10-29 0,5 8-29 0,5 5-40 16,8 6-34-16,13 1-59 0,11 3-124 0,22-13-254 15,22-12-789-15</inkml:trace>
  <inkml:trace contextRef="#ctx0" brushRef="#br0" timeOffset="198663.0584">7696 1930 917 0,'0'0'-56'16,"0"0"41"-16,0 0 32 0,0 0 24 0,0 0-7 15,0 0-8-15,0 0-12 0,0 0-10 0,0 0 1 16,70-120-1-16,-67 116 0 15,2-1 2-15,-2 3 11 0,-2-1 17 0,-1 1 30 0,1 0 24 16,-1 2 13-16,0-1 9 0,0-3-12 0,-1 0-7 16,-3 1-1-16,-2-4-4 0,-1 1 0 15,-2-1-6-15,-2-1-13 0,-2 0-12 0,-6-1-16 16,-1 1-7-16,-2-1-9 0,-3 1-2 0,-4-1-3 0,-2-1-3 16,-6 0 2-16,0 1-3 0,-2 0 5 15,-4 1 1-15,2 1-1 0,-2 0 3 0,2 0 4 16,1 1 6-16,0 2 8 0,3-2-4 0,2 2-4 15,3 2-11-15,1 0-9 0,0 2-2 0,-1 0-8 16,-2 3-1-16,1 3-2 0,0 3-1 16,-4 3 1-16,-2 2-2 0,2 5 2 0,-5 2 0 15,-4 2 3-15,1 2 0 0,-4 2-2 0,-1 3 2 16,-2 2 0-16,-3 2 0 0,2 2 3 16,2 1-2-16,-3 1 0 0,0 2-2 0,4 2 3 15,0 1-11-15,5-2 3 0,3 5-1 0,1-3-5 16,3 2 12-16,5 0-4 0,-2 3 3 0,4 2-2 15,1 3-1-15,0 2 2 0,3 0-1 0,-2 4 3 16,1 0-1-16,3 1 3 0,-1 0 0 16,3 0 1-16,3-1 2 0,-1 0-5 0,0 1 0 15,2 2 0-15,0-1-4 0,5 1 3 16,-4-3 0-16,3-1 0 0,0-1 0 0,4-1 0 16,0-1-1-16,6-1-3 0,3-1 1 0,2-3-3 15,7 0-1-15,4-3-1 0,5 1-3 0,4-4 5 16,5 0-1-16,2-1 4 0,6-2 1 0,1-4-1 15,6-1 4-15,8-2-1 0,3-2 3 0,5-3 0 16,6-3 0-16,5 0 1 0,8-5-1 16,2-1 2-16,6-2 0 0,4-4-2 0,2-2 4 15,4-3 1-15,0-4 4 0,2-4 2 0,4-1-4 16,3-5 0-16,2-7-2 0,1-6 1 0,-3-3-1 16,1-5 1-16,-3-3-3 0,-2-5 1 15,1-4 3-15,0-5-1 0,-5-3 1 0,-5-5 1 16,-5-2-2-16,-3-3 1 0,-3-2 0 0,-10 0 3 15,-1-2 3-15,-7-4 7 0,-6-4 2 16,2-7-1-16,-6-2 1 0,-6-4-5 0,-4-2 0 16,-7-5-2-16,-3 0-2 0,-9 1-1 0,-2-2-3 15,-7 2 2-15,-3 1-2 0,-9 1 6 0,0 3 0 16,-13 2 0-16,-5 3 6 0,-5 1-8 16,-7 4 4-16,-8 2-4 0,-8 2-2 0,-10 6-2 15,-4 3-8-15,-5 6-1 0,-7 3-7 0,-7 6 4 16,-2 7-2-16,-9 3-4 0,-1 7 4 0,-3 7-6 15,-7 6 3-15,-7 7 1 0,1 6-2 0,-6 2-2 16,-4 10-2-16,0 8 1 0,-3 4-2 16,0 8 6-16,-1 6 1 0,4 7-11 0,2 9-10 15,7 7-24-15,2 6-25 0,11 4-18 0,5 6-32 16,10 6-31-16,8 3-44 0,11 6-72 0,8 7-133 16,15-22-226-16,17-24-462 0</inkml:trace>
  <inkml:trace contextRef="#ctx0" brushRef="#br0" timeOffset="199552.8463">8285 3201 1188 0,'0'0'29'0,"0"0"31"0,0 0 32 0,0 0 11 16,0 0-9-16,0 0-7 0,0 0-21 15,0 0-9-15,0 0-12 0,0 0-13 0,0 0-10 16,0 0-11-16,-19-32-7 0,19 32 5 0,0-2 4 15,2 2 11-15,3-1 16 0,-1-3 10 0,5-2 4 16,2-1-1-16,5-3-11 0,-1-2-8 0,5-1-3 16,2-2-1-16,4-1 1 0,-2-1-1 0,5 0-3 15,1 0-5-15,0-2-4 0,1 1-3 16,0-2-2-16,2 2-2 0,4-1 0 0,-2 0-5 16,4 0 0-16,0 0-3 0,3-2-2 0,-2 3-2 15,1-1 5-15,2 1-2 0,1 0-1 16,-2 0 3-16,-1-1 0 0,-1 2 0 0,-1 1 1 15,-4 0-1-15,3 0 2 0,-5 0-3 0,-4 1 3 16,-3 1 0-16,-4 2-1 0,-2 0 1 0,-5 1 1 16,2 1 1-16,-5 1 1 0,0 1 0 15,-2 0-1-15,-2 1-8 0,0-1-8 0,-4 1-10 16,0 2-9-16,-1 1-8 0,-3 2-10 0,1-1-29 16,-1 2-52-16,0 0-91 0,0 0-154 0,1-2-192 15,-1 2-130-15,1 0 306 0</inkml:trace>
  <inkml:trace contextRef="#ctx0" brushRef="#br0" timeOffset="199846.4782">9435 2119 1782 0,'0'0'587'0,"0"0"-520"16,0 0 20-16,-8-121 11 0,8 99-14 15,6 6-25-15,1 2-24 0,5 3-28 16,1 2-16-16,9 2-2 0,8 0-2 0,8 3 3 16,5 3 2-16,6 1 4 0,4 3 1 0,4 7 0 0,-2 3 1 15,1 5-5-15,-2 2 2 0,-3 5 1 16,-4 1-2-16,-4 3 0 0,-7 3-4 0,-5 2 0 16,-5 5-3-16,-8 3 2 0,-6 1 0 0,-8 4 4 15,-4 5 6-15,-13 6 0 0,-8 6 3 16,-11 6 7-16,-14 10 0 0,-10 7-11 0,-13 10-23 15,-10 7-67-15,-7 12-114 0,-11 7-227 0,24-28-400 16,23-29-247-16</inkml:trace>
  <inkml:trace contextRef="#ctx0" brushRef="#br0" timeOffset="202508.4691">2667 7051 0 0,'0'0'0'0,"0"0"16"0,0 0 156 15,-24-140 44-15,16 105-5 0,-1 5-18 16,2 4-18-16,0 1 1 0,-1 2 10 0,-2 4-9 15,2 4-7-15,1 0-14 0,2 5-8 16,-3 3-8-16,6 1-24 0,1 5-42 0,0 1-50 16,1 0-60-16,0 0-47 0,0 1-5 0,2 5 11 15,3 2 32-15,2 3 34 0,3 4 7 0,0 4 4 16,4 1 0-16,-1 4 1 0,1 1-1 0,3 3-1 16,-1 2 0-16,1 4-1 0,3 0-2 0,-2 3 3 15,3 1 0-15,0 3 3 0,0 0 0 16,-1 2-1-16,2 4 2 0,-1 1-2 0,2 3 1 15,1 1 1-15,-1 3-2 0,-2-1 1 16,5 2 2-16,-3 1 1 0,1 1 2 0,1 0 0 16,-2-2 1-16,3 1 3 0,-1-2 0 0,2 0 1 15,-3-1 2-15,4 0-1 0,-2-1 1 0,1 0 2 16,1-1-4-16,-2 0 1 0,0 0-2 0,-4-3-4 16,-2 2 4-16,0-3-1 0,-1-2-1 0,-3-3 0 15,0-3-1-15,1-4 0 0,-1-1 2 16,-1-3 3-16,-2-1-3 0,0-3 2 0,1-2 1 15,-3-2-3-15,0-3 3 0,0-3 2 0,-2-1-5 16,0-3-4-16,-2-3-11 0,0-3-21 16,-1-2-26-16,-1-4-27 0,-4-2-23 0,1 0-23 15,1-6-56-15,-1-8-173 0,0 2-231 0,-2 1-252 0</inkml:trace>
  <inkml:trace contextRef="#ctx0" brushRef="#br0" timeOffset="202807.1784">3428 7215 1202 0,'0'0'102'0,"0"0"-102"16,-9-124 36-16,9 86 33 0,-1 10 44 16,1 6 36-16,0 7 13 0,0 6-21 0,0 5-62 15,0 4-94-15,0 0-52 0,3 6-8 0,3 5 19 0,3 6 53 16,0 3 14-16,1 9 4 0,2 4 5 15,0 8 5-15,0 5 1 0,4 4-2 16,-3 7-8-16,4 4-5 0,-1 7-3 0,4 3-2 16,2 3 2-16,3 5 4 0,0 1 5 0,4-2 4 15,0 0 5-15,3-3 3 0,-1-2 3 0,0-1-8 16,1-1-13-16,-3-1-24 0,-2-2-31 0,-3 0-30 16,-3-2-44-16,-3-4-55 0,-6-1-86 0,-3-3-128 15,-5-2-118-15,-3-15-101 0,-1-13 606 0</inkml:trace>
  <inkml:trace contextRef="#ctx0" brushRef="#br0" timeOffset="203179.7179">2833 9043 1434 0,'0'0'589'0,"0"0"-505"0,0 0 29 16,-64-119 5-16,61 101-35 0,3 4-38 15,6 2-44-15,8 1-20 0,7 2-5 16,7-1 9-16,6 2 4 0,6 1 6 0,5 6 0 16,3 1-2-16,1 4 1 0,1 7 1 0,0 3 4 0,0 4 1 15,-3 3 1-15,1 2-1 0,-4 1-1 16,0 2-1-16,-3 0 1 0,-3 0 2 16,1 0 1-16,-2-2 3 0,-2-1-1 0,0-4-2 0,-2-5-2 15,-1-4 1-15,-3-6 4 0,1-4 5 0,-1-2 7 16,-3-10 7-16,3-4 8 0,-1-6 9 15,0-5 3-15,-1-9 0 0,-1-7-4 0,4-7-8 16,-1-9-2-16,0-10-1 0,-1-4-5 0,0-8-5 16,-1-5-6-16,-2-7-8 0,1-1-5 15,-3-3 0-15,0 3-5 0,0 7-5 0,-1 8-2 16,-3 10-2-16,-1 12-5 0,-1 9-10 0,-1 14-34 16,-1 11-62-16,0 9-97 0,0 11-123 15,3 3-203-15,-5 5-244 0,-2 3 186 0</inkml:trace>
  <inkml:trace contextRef="#ctx0" brushRef="#br0" timeOffset="204952.6482">7841 11526 630 0,'0'0'8'0,"0"0"40"0,0 0 23 16,0 0-1-16,0 0-19 0,0 0-53 0,0 0-36 16,0 0-8-16,0 0 16 0,0 0 36 0,0 0 21 15,0 0 7-15,36-39 2 0,-25 38 5 0,1-1 3 16,-1-1 3-16,6 2 7 0,-2-3 1 15,5 3-1-15,2-3-1 0,5 0-5 0,3-3-2 16,3-2-1-16,5-1 0 0,4-2 0 0,4-3 1 16,2-3-1-16,9-2-3 0,2-1 0 0,2-1-4 15,4-1-5-15,2 0-1 0,0 0-1 0,3 1-2 16,2-2-5-16,3 0-2 0,1 1-5 16,0 0-4-16,-1 0-1 0,2 2-2 0,-3 0 1 15,-1 2-4-15,-3-1 0 0,-1 2 1 0,-5 0-6 16,-2 1 2-16,-2 1 0 0,0-1-2 0,-5 1 4 15,0 0 3-15,-4 2 0 0,-1-1 4 16,-4 2 3-16,0-1 0 0,-4 2 0 0,-2 0 1 16,-3 1-8-16,-2-1 3 0,-4 1-2 0,-2 4-2 15,-6 0 3-15,-3 1 0 0,-3 3 2 0,-6-1 2 16,-2 2 11-16,-6 0 13 16,-2 1 22-16,-1 0 19 0,0 1-8 0,0-3-22 0,-4 1-31 15,-3-3-34-15,1 0-10 0,-1-1-5 0,-2 0-4 16,-2-2-2-16,0 0-5 0,-1 0-4 15,0-3-1-15,0 1 1 0,1 0-7 0,3 0 1 0,-1-2-5 16,0-1-2-16,1-2 0 0,-1-1-4 0,1-2 1 16,-3 1 7-16,2-1 8 0,-2 0 18 15,-2-1 10-15,-1 1 10 0,-1 0 18 0,-2 2 23 16,1 0 24-16,-1 1 17 0,-1 1 12 0,5 0 0 16,-2 3 0-16,2 0 1 0,4 2-4 15,3 0-6-15,0 4-11 0,6 1-17 0,0 1-33 16,3 0-25-16,11-1-14 0,7-1-5 15,10-3 18-15,12 1 10 0,7 0 4 0,11 0 1 0,5 3-6 16,5 2-1-16,1 2-1 0,1 5 0 16,-2 6 2-16,-4 3-1 0,0 6-2 0,-8 2-2 15,-7 4-1-15,-8 5-2 0,-9 2-2 0,-9 2 0 16,-7 6-2-16,-7 2 4 0,-10 3 5 16,-4 4 7-16,-13 5 4 0,-12 4 2 0,-8 6 0 15,-12 6-5-15,-6 7-20 0,-9 6-34 0,-8 4-53 16,0 5-101-16,-1-1-167 0,17-21-225 15,18-25-351-15</inkml:trace>
  <inkml:trace contextRef="#ctx0" brushRef="#br0" timeOffset="206135.3821">8288 8958 0 0,'0'0'0'0,"0"0"92"16,0 0 217-16,0 0 45 0,0 0-45 0,-120-65-50 15,107 53-31-15,2 2-23 0,1 2-21 0,1 1-17 16,5 1-28-16,-3 3-26 0,6 0-34 15,0 2-32-15,1 1-36 0,0 0-37 0,0-1-23 16,0 1-17-16,0 0 5 0,4 0 17 0,4 0 20 16,1 0 22-16,3-3 10 0,8-1 2 0,2 0 3 15,6-3-2-15,3-2-1 0,3 0-1 16,9-2-2-16,3-3 1 0,4-1 2 0,8 0-2 16,2-1-4-16,3 1 0 0,2 1-3 0,4 1 0 15,0 0 0-15,0 3 1 0,-2 0-2 16,0 0 1-16,-4 0 2 0,-2 4-1 0,0-2 3 15,-4 2-1-15,-4 0-2 0,-3 2-6 0,-6-2-10 16,-1 2-7-16,-4-1-9 0,0 0-9 0,-7 0 0 16,-1 0-7-16,-3 0-5 0,-5 0 2 0,-3-1-1 15,-2 0-2-15,-6 0 2 0,-2-1-6 0,-3 0-10 16,-4-2-9-16,-3 0-16 0,0-3-22 16,0-1-22-16,-4-1-26 0,-3-2-22 15,-3-2-4-15,1 0 5 0,-2-1 26 0,-2 2 37 0,-3 0 32 16,1 2 28-16,-3 0 19 0,-2 1 16 15,-1 2 15-15,-1 1 22 0,-2 2 24 0,0 2 23 16,2-1 25-16,0 1 21 0,-1 1 12 0,2-1 10 16,2 1 0-16,1 1 11 0,0 0 13 0,6-1 8 15,2 2-4-15,1 1-11 0,4-1-21 0,2 3-38 16,3 1-57-16,0 0-83 0,1 0-24 16,8 0-1-16,6 0 26 0,6 0 54 0,3 0 2 15,7 0-1-15,7 4-2 0,2-1-1 0,2 2-1 16,1 5 1-16,-3 2 0 0,0 4-3 0,-1 2-1 15,-7 4-5-15,-2 6 1 0,-9 2 0 16,-3 7-1-16,-9 3-3 0,-5 3-10 0,-4 4-18 16,-10 6-22-16,-7 6-40 0,-7 7-57 15,-8 5-121-15,4-12-172 0,8-20 74 0</inkml:trace>
  <inkml:trace contextRef="#ctx0" brushRef="#br0" timeOffset="220545.6365">703 9524 432 0,'0'0'58'0,"0"0"35"0,0 0 36 15,0 0 17-15,0 0-21 0,0 0-22 16,0 0-19-16,0 0-13 0,0 0-10 0,0 0-26 0,0 0-29 16,0 0-37-16,-47-26-29 0,47 26-12 15,0 0 11-15,0 0 38 0,5 3 39 0,-1 4 32 16,3 3 18-16,-2 3 3 0,4 3-8 0,2 5 1 15,1 5-5-15,2 5-5 0,-1 4 2 16,0 4-6-16,3 4-1 0,-4 4-4 0,4 2-5 16,-4 2-1-16,1 0-7 0,-2 1-4 0,3-1-3 15,-1-4-7-15,-1 1-7 0,1-4-17 16,2-3-30-16,-3-4-38 0,5-3-47 0,-2-4-74 16,2-5-85-16,-3-2-99 0,3-5-103 0,-6-5 175 15,-3-6 309-15</inkml:trace>
  <inkml:trace contextRef="#ctx0" brushRef="#br0" timeOffset="220894.6974">921 9572 1491 0,'0'0'31'0,"0"0"-80"0,0 0-43 0,0 0-3 15,0 0 33-15,0 0 74 0,0 0 39 16,0 0 2-16,0 0-10 0,0 0-11 0,26 135-10 15,-16-98-3-15,1 6-2 0,2 0-4 16,3 1 2-16,0-5-3 0,1 1-6 0,3-6-3 16,0-4-14-16,-1-4-2 0,1-7-4 0,0-5-2 15,-4-5 12-15,3-4 14 0,-1-5 15 0,0-3 17 16,-5-6 15-16,0-4-1 0,1-6 0 0,-5-4-4 16,-3-5-12-16,-2-3-3 0,-2-4 0 15,-2-2-1-15,-6-4 11 0,-4 1 6 0,-1 0 4 16,-3 1 14-16,-5 3 15 0,-1 4 11 15,0 5 6-15,-2 3-14 0,-2 7-30 0,1 4-30 16,3 6-29-16,-1 5-18 0,0 2-10 0,2 7-4 16,0 7-10-16,4 3-18 0,-3 5-28 0,2 4-54 15,3 1-92-15,2 3-129 0,2 0-187 16,4-6-144-16,1-9 453 0</inkml:trace>
  <inkml:trace contextRef="#ctx0" brushRef="#br0" timeOffset="221661.6925">746 9018 719 0,'0'0'61'0,"0"0"38"0,0 0 46 0,0 0 17 15,0 0 5-15,0 0 5 0,0 0-33 0,0 0-23 16,-119 0-32-16,108 1-40 0,-1 2-12 0,-1-1-11 16,-2 1-3-16,2 1-10 0,0 2-3 15,-4-1-2-15,4 3-5 0,-4 2-1 0,4 2-2 16,-5 1 2-16,4 4 2 0,-6 7 6 0,4 0 4 15,-5 7-1-15,7-2 7 0,-3 4-2 16,5 3 0-16,-4 7 1 0,4 1 33 0,-1 4 3 16,2 4 4-16,1 2 3 0,-1 4-36 0,3 3 6 15,1 1 0-15,4 2-5 0,1 3 2 0,2 0-3 16,0-1-1-16,4 2 8 0,5 0-2 0,2-1-1 16,6-1 2-16,7 15-3 0,13 8 5 15,8 7-73-15,15 4 1 0,4-14 1 0,4-12-2 0,1-13 73 16,-4-12-1-16,1-11-5 0,-4-9-1 15,-2-8-6-15,0-5-2 0,-2-6-2 16,12-7-2-16,9-4-9 0,2-11 0 0,-5-10-1 0,-15-6 1 16,-13-9 12-16,-4-4 3 0,-4-7 5 15,-4-8 4-15,-1-8-3 0,-3-3 2 0,-6-4-2 16,0-1 1-16,-10-3 6 0,-2-3 0 0,-9-2-1 16,-4-2-2-16,-1-2-5 0,-4-3-2 15,-10-3 1-15,-4-1-4 0,-7-2-4 0,-2 3 1 0,-5 4-6 16,-3 4 5-16,-5 10-1 15,0 8 0-15,-1 14 7 0,6 13-3 0,-1 11 4 0,3 9-7 16,-5 2-8-16,-6 4-5 0,-6 4-10 0,-6 5 1 16,-2 2-9-16,-3 6 3 0,-3 9-10 15,2 5-5-15,5 5 2 0,0 4-11 0,17-7-18 16,6 2 4-16,9-6-52 0,5 0-77 0,-3 13-96 16,3 2-176-16,0-1-238 0,10-9-355 0</inkml:trace>
  <inkml:trace contextRef="#ctx0" brushRef="#br0" timeOffset="225567.2727">19934 10196 0 0,'0'0'0'15,"0"0"0"-15,0 0 0 0,0 0 77 0,0 0 144 16,0 0 14-16,0 0 10 0,0 0-5 16,0 0-11-16,0 0-11 0,0 0-31 0,0 0-29 0,-10-22-32 15,10 20-33-15,1-2-25 0,2 1-26 16,0-2-20-16,1 1-12 0,5-2-11 15,0-1 1-15,2 0 2 0,5-1 0 0,1-1 4 16,4-2-5-16,3 1 1 0,1-2-2 0,4 1-2 16,0-2 4-16,0 2-2 0,1-1 1 0,1 2-4 15,-1-1 1-15,0 3 2 0,-1-1 2 16,-2 1 3-16,-1 1-3 0,-2 2-5 0,-4-1-8 16,-1 2-23-16,-4 3-37 0,0 0-59 0,-4 1-89 0,-3 0-89 15,-3 5-94-15,-2 3-65 0,-3-1 3 16,0-3 385-16</inkml:trace>
  <inkml:trace contextRef="#ctx0" brushRef="#br0" timeOffset="225762.8374">19939 10419 1089 0,'0'0'175'0,"0"0"-15"15,0 0-29-15,0 0-64 0,0 0-37 0,0 0-34 16,0 0-23-16,0 0 8 0,0 0 28 0,0 0 32 15,0 0 19-15,0 0-3 0,0 0-8 0,68-32-17 16,-39 19-13-16,0-3-14 0,2 0-46 16,1-1-89-16,4-2-155 0,0 0-230 0,-7 4-191 15,-10 4 509-15</inkml:trace>
  <inkml:trace contextRef="#ctx0" brushRef="#br0" timeOffset="227259.5878">21049 9393 0 0,'0'0'0'15,"0"0"0"-15,0 0 0 0,0 0 0 0,0 0 0 16,0 0 0-16,0 0 0 0,0 0 0 16,0 0 69-16,0 0 26 0,0 0-11 0,0 0-21 0,0 0-2 15,0 0 7-15,-3-68 2 0,3 68 11 0,0 0 1 16,0 0 4-16,0 0 4 0,0 0-1 16,0 0 6-16,0 0 0 0,0 0 2 0,0 0-3 15,0 0-10-15,0 0-7 0,0 0-6 0,0 0-2 16,0 0 2-16,0 0 6 0,-2 0-9 0,2 0-10 15,-1 0-12-15,0-1-9 0,0-1 7 16,0 0 7-16,-2-1 8 0,0 0 2 0,1 0 0 16,1-1 1-16,-3 1-3 0,0-2-1 0,3 0-7 15,-3 0-4-15,-1 0-8 0,3 0-7 16,1 2-2-16,0 1-6 0,0-1-4 0,1 2-7 16,0 1-10-16,0-1-10 0,2 0-9 0,0-1-1 15,4 0-2-15,2-2 6 0,2-3 5 0,1 1 0 16,4 1 5-16,-1-1 0 0,2 0-1 15,-3 1 4-15,5 1-3 0,-3-1-1 0,1 2 1 16,-1 0-1-16,0 1 0 0,2 1 1 0,-3 1-1 16,0 0-2-16,1 0 1 0,-4 0-5 0,0 4-3 15,-1 2 0-15,-1 3-2 0,-2 2 0 0,-2 2 6 16,1 3 0-16,-4 3 9 0,-1 8 3 16,-1 3 3-16,-1 3-1 0,-7 5-1 0,-2 4-2 15,0 1 0-15,-1 2 3 0,0 0-3 0,-1 1 4 16,0 0-2-16,0-2-3 0,2-3 3 0,2 1-2 15,1-5 1-15,4-2-2 0,-2-4-4 16,4-2-11-16,0-4-19 0,1-3-23 0,0-1-42 16,0-3-47-16,0-1-71 0,0-3-94 15,0-2-129-15,0-4-151 0,0-2-29 0</inkml:trace>
  <inkml:trace contextRef="#ctx0" brushRef="#br0" timeOffset="227738.5639">20851 9867 1302 0,'0'0'169'16,"0"0"18"-16,0 0-27 0,0 0-50 0,0 0-19 16,0 0-30-16,0 0-27 0,0 0-25 0,0 0-12 15,-28-125-7-15,44 112 1 0,2 0 4 0,4-3 3 16,6-1 0-16,1 1 0 0,4-2 0 0,0 2-2 16,4-2 4-16,0 0-5 0,2 0 5 0,2-1-3 15,4-2-10-15,0-3-25 0,3 2-29 16,2-2-39-16,-2 1-48 0,-1 1-56 15,2-1-69-15,-7 3-58 0,-1 2-43 0,-1 2 10 0,-8 4 248 16,-3 2 122-16,-5 2 0 0,-1-1 0 16,-3 4 0-16,-6 1 0 0,-4 2 0 0,-3 0 0 15,-5 2 0-15,-2 0 0 0,0 2 0 0,-8 2 0 16,-2 5 262-16,-1 0-24 0,-6 4-17 16,1 4-15-16,-3 1-24 0,0 3-37 0,-1 3-25 15,1 2-26-15,4 1-24 0,-3 1-17 0,1-1-15 16,4 0-19-16,3-3-4 0,4 0-6 15,2-2-5-15,4-2 3 0,0-1-1 0,0-1-2 0,4-3 5 16,2-1 0-16,2-2 4 0,2-5 4 16,-1 0 0-16,2-2 3 0,1-3 1 0,-1-2 3 15,1 0 3-15,5-2 7 0,-4-6 3 0,5-3 6 16,0-4 1-16,-3-4-5 0,4-2-3 16,-3-4-3-16,-2-2 1 0,-3-2 3 0,-2-1 12 15,-4 0-7-15,-2-1-8 0,-3 1-3 0,0 1-15 16,-8 3 1-16,0 4 4 0,-3 2-5 0,-1 5-13 15,-3 2-11-15,0 4-17 0,2 2-15 0,0 2-21 16,5 1-68-16,1 4-161 0,0 0-254 0,4 0-211 16,1 2 191-16</inkml:trace>
  <inkml:trace contextRef="#ctx0" brushRef="#br0" timeOffset="228211.6934">22060 9156 2730 0,'0'0'23'0,"0"0"0"0,0 0-4 15,0 0-20-15,0 0-40 0,0 0-22 0,0 0-4 16,0 0 12-16,0 0 28 0,0 0 22 0,0 0 8 16,0 0 1-16,0 0 5 0,0 0-2 15,38 108 0-15,-37-69 2 0,-1 2-6 0,0 3 2 16,-3 1-3-16,-1-2 0 0,0 0 2 15,1-2-1-15,-2-5 0 0,3-3-1 0,2-2-2 0,0-5 2 16,0-4 0-16,0-2 2 0,0-3-1 16,0-1-2-16,4-2 0 0,0-4-4 0,-2-2-3 15,4-4-8-15,-1-1-10 0,1-2-4 0,-1-1-1 16,4-6 3-16,2-7-8 0,5-6-19 16,2-7-27-16,3-5-34 0,2-6-14 0,0-1 3 15,0-4 13-15,0 0 26 0,-1 0 29 0,-1 0 23 16,-2 3 22-16,0 2 19 0,-4 5 16 0,2 2 36 15,-4 9 24-15,-1 4 21 0,-3 6 2 0,-1 5-29 16,-5 3-24-16,4 3-25 0,-6 0-15 16,0 0 1-16,-1 1 5 0,0 5 10 0,0-1 13 15,-2 6 8-15,-7 4 3 0,1 2-2 0,-2 5-10 16,-1 3-15-16,1 4-13 0,1 2-6 16,4 3-3-16,0 1 2 0,5 1-1 0,0-2-3 15,7-1-1-15,4-5-8 0,9-3-6 0,4-5-7 16,9-4-20-16,2-5-28 0,4-5-49 0,2-3-105 15,2-3-192-15,-8 0-272 0,-12-3-290 0</inkml:trace>
  <inkml:trace contextRef="#ctx0" brushRef="#br0" timeOffset="228866.6508">21871 8489 1744 0,'0'0'15'0,"0"0"9"0,0 0-7 16,-158-104-19-16,112 87-7 0,-2 3-3 15,-6 5 16-15,-1-1 23 0,2 4 27 0,-5 1 18 16,0 3 1-16,-3 2-1 0,-2 0-5 16,0 3-3-16,-4 8-7 0,-4 5-7 0,0 4-6 15,-2 5-12-15,-1 4 1 0,1 8-7 0,0 4-5 16,1 8-1-16,1 10-9 0,1 11-2 0,1 9-5 15,1 13-1-15,5 5 1 0,6 8 0 16,7 3-1-16,5 1 0 0,13 1-3 0,5-4 1 0,14-4 2 16,6-4 4-16,9-3 2 0,12-4 1 15,9-8 2-15,11-3 2 0,8-5 8 0,9-3 7 16,8-1 3-16,6-6 0 0,6-2-6 0,4-3-2 16,9-3 2-16,3-4-6 0,10-6 4 0,5-4-5 15,5-6-4-15,6-5 0 0,6-2 0 16,2-9 3-16,2-4 0 0,2-5-1 0,4-7-5 15,-2-5-5-15,-2-7-2 0,-2-10-3 0,-3-6 2 16,-4-11 0-16,-2-6 3 0,-3-7 0 16,-4-8 3-16,-8-7 3 0,-7-4 0 0,-6-8 4 15,-7-8-3-15,-6-8 0 0,-5-6-1 0,-12-8-2 16,-7-6 6-16,-11-4 3 0,-15-5 2 16,-11 2 1-16,-12 5 1 0,-16-2 1 0,-19 5-4 0,-12 5 4 15,-20 6-9-15,-13 9-12 0,-15 8-4 0,-22 11-8 16,-14 13-3-16,-16 15-2 0,-22 16-2 15,-10 14-11-15,-16 12-1 0,-11 20-8 0,-9 16-23 16,-2 14-37-16,-3 13-75 0,5 13-123 0,9 7-219 16,57-18-359-16,50-19-287 0</inkml:trace>
  <inkml:trace contextRef="#ctx0" brushRef="#br0" timeOffset="234103.479">23036 9401 2439 0,'0'0'101'15,"0"0"-89"-15,0 0 11 0,0 0-6 16,0 0-9-16,0 0-25 0,0 0-40 0,0 0-31 15,0 0 7-15,0 0 17 0,0 0 32 0,0 0 33 16,-65 12 1-16,56 13 4 0,-3 3 6 16,0 3 4-16,-3 3 2 0,2 2 6 0,-5 5-1 15,3 1 3-15,-4 4 9 0,-1 2-3 0,-6 7 1 16,2 0-5-16,-5 2-9 0,1 2-2 0,1 0-2 16,-2-1 2-16,0 1-1 0,-1 0-5 0,2 1 0 15,4-4-6-15,-3-2-4 0,5-3 0 0,2-4-6 16,5-3-1-16,-1-3-5 0,5 0-10 15,1-5-14-15,0-3-40 0,7-4-64 0,3-4-96 16,0-5-184-16,2-8-279 0,1-4-288 0</inkml:trace>
  <inkml:trace contextRef="#ctx0" brushRef="#br0" timeOffset="235271.8922">23327 10050 1647 0,'0'0'14'0,"0"0"-8"0,0 0-18 15,0 0-34-15,0 0-10 0,0 0-7 0,0 0 20 16,0 0 19-16,0 0 21 0,0 0 22 0,0 0 18 15,0 0 40-15,0 0 50 0,0 0 42 0,3-3-13 16,-8 2-41-16,-3 1-45 0,-2 0-47 0,-3 0-7 16,-5 0 4-16,-2 0-1 0,-3 7 1 0,-3 2-3 15,1 5-5-15,-3 3-6 0,0 5-6 0,3 5 0 16,-2 3-4-16,3 3 3 16,-1 4 2-16,3 4-3 0,1 1 3 0,4-1-7 15,3 0-1-15,4-5-7 0,3-4-3 0,5-3 0 0,2-5-1 16,0-4 2-16,2-3-2 0,5-2 3 15,0-4 0-15,-1-2-2 0,5-5 6 16,2 0 4-16,0-4 8 0,0 0 10 0,6-7 1 0,-1-5 1 16,3-3-5-16,1-5-1 0,3-6-3 0,0-5 0 15,3-3 3-15,2-6-1 0,-3-7 4 16,3-1-2-16,-2-6-2 0,1-3 3 0,-5-4-3 16,1-5 0-16,-2 0 1 0,-2-4 2 0,-1 0 2 15,-1 2 12-15,-7 2 26 0,0 9 17 16,-4 7 14-16,-3 9-1 0,-2 10-14 0,-1 7-13 15,-2 9-13-15,1 5-11 0,-1 6-21 0,0 4-21 16,0 0-33-16,0 0-16 0,0 7 4 0,0 7 13 16,-1 7 30-16,-3 7 15 0,-3 9 1 15,-2 9 2-15,-3 5-6 0,-1 9 4 0,-4 3 2 16,0 4-1-16,1 2 3 0,0 0-3 0,1-2 0 0,1-4-3 16,4-3-3-16,4-6 1 15,1-6-4-15,4-5 5 0,1-7-1 0,1-2-4 0,5-4 1 16,3-5-8-16,0-4 0 0,2-2-2 15,3-5-1-15,-1-3-3 0,5-6-3 16,1-4 4-16,1-1-2 0,2-8 12 0,-1-9-1 0,7-6-1 16,-1-6-1-16,-1-6-4 0,3-4 2 0,-2-4 6 15,-3-1 5-15,-3-2 13 0,-1 2 0 16,-3 2 4-16,-5 4 13 0,-4 7 17 0,-4 6 23 16,-4 6 19-16,0 6 1 0,0 4-17 0,-4 4-18 15,-2 4-28-15,2 1-22 0,-3 0-18 0,-3 6-18 16,1 3-2-16,0 4 3 0,-1 3 11 0,3 2 5 15,-1 6 5-15,1 1 2 0,3 1-5 0,-2 2 4 16,5-1-3-16,1-2 0 0,0-5 2 16,7 1-1-16,-3-7 1 0,3-1 0 15,-2-5 1-15,3 0 1 0,0-4 5 0,0-1 8 16,-1-3 8-16,2 0 11 0,2-4 10 0,2-7 5 16,1-4 0-16,-1-5-4 0,6-5-10 0,-2-5-7 15,-2-3-6-15,2-2-3 0,-3 1-1 16,0 1-1-16,-2 5 0 0,-2 4 2 0,-2 7-3 15,-3 5-3-15,2 5-3 0,-4 3-16 0,-2 4-8 16,3 0-7-16,-3 0-3 0,1 7 12 0,0 2 11 16,0 5 10-16,2 2 0 0,-2 3 4 0,0 0-2 15,-1 2 1-15,6 0 3 0,-4-1-3 0,4-1 2 16,-1-2-1-16,2-3-3 0,3 0 3 16,2-5-1-16,-2-1 1 0,1-2 6 0,-1-3 1 15,1 0 9-15,3-3 5 0,0 0 8 0,-1-7 5 16,3-3-2-16,0-3 0 0,0-5-7 15,-1-1-2-15,5-5-3 0,-3-1-3 0,0-4-3 16,-1-1-6-16,0-4-3 0,0 1-4 0,-4-2 2 16,-2 5 1-16,1-1 1 0,-3 6 3 0,0 4-3 15,-2 5 5-15,-3 6 1 0,-2 4-2 0,0 5-6 16,-2 1-20-16,0 0-19 0,0 3-1 16,0 5 5-16,2 3 15 0,-2 6 15 0,0 4 3 15,0 4 1-15,0 6 0 0,-4 4-1 0,2 6 1 16,-2 3-4-16,-3 4-2 0,1 3 1 0,1 4 0 15,-3 1 1-15,3 4 3 0,-3 1-3 16,0 3 2-16,0 0 0 0,2-1-7 0,-2-3 5 16,0 0 0-16,4-7 0 0,-2-1 2 0,1-3-13 15,-2-2-17-15,0-1-36 0,4-4-65 0,-2-2-86 16,1-4-151-16,1-10-259 0,0-9-581 0</inkml:trace>
  <inkml:trace contextRef="#ctx0" brushRef="#br0" timeOffset="235799.094">22160 11328 2367 0,'0'0'61'0,"0"0"18"0,0 0 8 0,0 0-16 16,0 0-17-16,0 0-30 0,0 0-20 16,0 0-11-16,0 0 5 0,0 0 7 0,0 0 9 15,0 0 10-15,0 0-2 0,0 0 2 0,132-79-2 16,-82 64-2-16,8-2 2 0,6-4-1 16,8-2-2-16,6-1-2 0,6-2-3 0,7-3-2 15,9 0-3-15,6-1 4 0,5-1-4 0,7 0-1 0,2 1-2 16,-3 1-4-16,4 0 1 15,-2 2 1-15,-5 2 0 0,0 3 4 0,-3 1-5 16,-5 1 2-16,-10 3-3 0,-4 2 0 0,-5 1-1 16,-8 1-2-16,-6 3 0 0,-7 2-2 0,-5 1 3 15,-7 1 0-15,-7 2 1 0,-6 2-4 0,-5 1-10 16,-6 1-17-16,-7 0-37 0,-7 3-55 0,-6 4-75 16,-5 3-84-16,-7 4-193 0,-5 0-308 0,-2-5-298 0</inkml:trace>
  <inkml:trace contextRef="#ctx0" brushRef="#br0" timeOffset="236080.3753">22982 11561 2506 0,'0'0'-11'0,"0"0"-25"16,0 0-7-16,0 0-4 0,0 0 18 0,0 0 23 16,0 0 18-16,0 0 9 0,148-78 7 0,-102 65 5 15,4-1 1-15,7-1-1 0,0-1-2 0,7-2-3 16,-1-2-2-16,3-2-4 0,3-1-5 0,3-1-1 16,0-1-5-16,3 0-1 0,0 0-2 15,-1 0-3-15,3-1-8 0,-4 1-12 0,0 4-24 0,-3 1-67 16,-2 1-124-16,-4 5-264 0,-14 3-355 15,-19 4-84-15</inkml:trace>
  <inkml:trace contextRef="#ctx0" brushRef="#br0" timeOffset="239637.3226">20102 11169 0 0,'0'0'0'15,"0"0"0"-15,0 0 0 0,0 0 0 16,0 0 0-16,0 0 0 0,0 0 142 0,0 0 71 16,0 0 11-16,0 0 8 0,0 0 10 0,0 0-15 15,-45-29-6-15,44 28-15 0,1-1-29 0,0 2-37 16,0 0-31-16,0 0-37 0,0 0-24 0,0-1-18 16,0 1-17-16,0 0-5 0,1-1-5 0,0 1-1 15,-1 0 3-15,2-1-4 0,0 1 2 0,2-3-1 16,-3 1 1-16,1-1 3 0,2 2 0 15,-1-3 3-15,0 2-3 0,3-2 2 0,-4 1 1 16,3-2 2-16,1-1 4 0,0 1 1 0,-1-4 2 16,3 1-2-16,-2 0-3 0,3-2-2 15,-2 1-3-15,1 1-1 0,3-1-3 0,-2 0-2 16,-2 2 1-16,2 0-1 0,-1 0 3 0,0 1-1 16,0 1 0-16,-2 1 0 0,0 0-1 0,-2 2-1 15,0 0-2-15,-2 1 3 0,-2 0-4 16,0 1 7-16,1 0 3 0,-1 0 2 0,0 0 10 15,0 0 0-15,0 0 2 0,0 0-1 0,0 0-5 16,0 0-1-16,0 0-3 0,0 0-2 0,0 0-3 16,0 0 2-16,0 0-1 0,0 0-2 15,0 0 3-15,0 0-4 0,0 0-1 0,0 0-1 16,0 0-3-16,0 0 3 0,0 0 0 16,0 0 0-16,0 0 1 0,0 0-1 0,0 0 3 15,0 0-2-15,0 0 3 0,0 0-1 0,0 0-1 16,0 0 0-16,0 0-6 0,0 0 0 0,0 0-2 15,0-1 2-15,0 1-1 0,0 0 2 0,0 0 0 16,0 0-1-16,0 0 3 0,0 0-1 16,0 0 0-16,0 0 3 0,0 0-3 0,0 0 2 15,0 0-1-15,0 0-2 0,0 0 2 0,0 0 0 16,0 0 0-16,0 0-4 0,0 0 1 0,0 0-3 16,0 0-2-16,0 0 2 0,0 0-4 15,0 0 1-15,0 0 0 0,0 0-2 0,0 0 5 16,0 0 0-16,0 0 1 0,0 0 0 0,0 0-1 15,0 0 0-15,0 0-2 0,0 0 0 16,0 0-8-16,0 0-7 0,0 0-12 0,0 0-26 0,0 0-35 16,0 0-24-16,0 2-33 0,1 2-64 15,2 2-106-15,2 2-211 0,-3-2-185 0,1-1 208 16</inkml:trace>
  <inkml:trace contextRef="#ctx0" brushRef="#br0" timeOffset="240286.206">20076 11203 0 0,'0'0'0'0,"0"0"0"0,0 0 0 15,0 0 190-15,0 0 22 0,0 0 24 0,0 0 14 0,0 0 5 16,0 0-3-16,0 0-14 0,0 0-41 16,0 0-36-16,0 0-39 0,-76-16-30 15,76 15-26-15,0 0-28 0,4-3-20 0,-2-1-17 16,3 0-3-16,2-4 0 0,2 0 2 0,4-2 3 0,1-1 0 15,-1 1 0-15,3-2 1 0,0 1 2 16,2-2 5-16,2 0 1 0,1 0-2 0,0 1 1 16,0 0-7-16,-2 4-2 0,0 2 0 0,-5 0-5 15,-1 3 5-15,-3 1 0 0,-3 1-4 16,0 1-3-16,-6 1-4 0,1 0-7 0,0 0 4 16,-1 0 5-16,0 5 5 0,1 1 11 15,0 4 5-15,-1 2 0 0,2 8 2 0,-1 6-1 16,1 5-3-16,-2 6-3 0,2 3 0 0,1 6-4 15,0 0 0-15,2 3 4 0,-1 0-6 0,3 0 3 16,1 1 0-16,-3-2-1 0,1-1 4 0,2-4-4 16,1-3-10-16,-2-3-13 0,0-6-19 15,1-3-22-15,-3-4-29 0,0-4-29 0,-2-1-50 16,0-3-56-16,-3-2-83 0,-1-4-109 0,0-3-61 16,-1-2-27-16,-2-4 423 0</inkml:trace>
  <inkml:trace contextRef="#ctx0" brushRef="#br0" timeOffset="240853.555">20160 11579 172 0,'0'0'420'0,"0"0"-1"0,0 0-80 15,0 0-71-15,0 0-56 0,0 0-36 16,0 0-34-16,0 0-34 0,0 0-28 0,0 0-35 16,0 0-36-16,0 0-27 0,0 0-7 0,0 0 0 15,-67-55 9-15,77 49 15 0,3-1 0 0,0-2 2 16,4 0 5-16,3-3-9 0,1-1-1 15,3-2-9-15,5-2-14 0,1-4-4 0,4-2-20 16,0-1-28-16,-1-1-44 0,2 0-60 0,-2 1-72 16,0 2-70-16,-3 3-61 0,-4 0-11 0,-1 3 37 15,-4 0 286-15,0-1 74 0,-3 0 0 16,-3 2 0-16,0-3 0 0,-2 2 0 0,-2 0 0 16,-1 1 0-16,-1 0 0 0,-3 0 0 0,-2 0 0 15,-2 1 0-15,-2-1 0 0,0 1 0 0,0 0 0 16,-2 1 115-16,-3 0 223 0,0 2 24 15,-3 4-32-15,4 0-44 0,-2 1-63 0,3 3-64 16,-2 0-42-16,1 0-30 0,3 1-21 0,0 1-9 16,-1 1-3-16,2 0-12 0,0 0-14 0,0 0-18 15,0 0-25-15,0 0-18 0,0 0-10 16,0 0 4-16,3 0 15 0,-2 0 18 0,3 0 14 16,1 1 6-16,0-1 8 0,1 0 1 0,4 0 1 15,0 0-1-15,0 0-3 0,3 0-2 0,0-3-3 16,2 2-3-16,-3-1-5 0,0 1-4 0,0 1-3 15,-3 0-5-15,-2 3 1 0,2 4 3 16,-3 3 2-16,-1 5 14 0,0 5-4 0,-1 6 3 16,1 6-1-16,0 5-6 0,-4 6 7 0,0 6 0 15,2 2 0-15,0 3-1 0,-1 0-1 16,-1 1-5-16,3-3-1 0,0-2-1 0,-2-4-8 16,3-6 1-16,0-2-3 0,-2-3 0 0,3-4 2 15,-3-1 1-15,0-4-4 0,-2-3-10 0,-1-3-16 16,0-2-29-16,0-4-34 0,-2-1-51 0,-2-4-68 15,-3-2-85-15,-1-4-104 0,-3-3-95 16,-2-1-18-16,1-3 383 0,4-1 133 0</inkml:trace>
  <inkml:trace contextRef="#ctx0" brushRef="#br0" timeOffset="241007.9173">20636 11665 0 0,'0'0'0'16,"0"0"0"-16,0 0 209 0,0 0 170 0,0 0-32 16,0 0-66-16,0 0-72 0,0 0-69 15,0 0-57-15,0 0-40 0,0 0-23 0,0 0-1 16,0 0 0-16,-13-118 4 0,31 103-6 0,6-2-5 15,2-2-1-15,5-1-7 0,4-2-14 16,0-1-22-16,2-3-26 0,3 1-44 0,-1-1-54 16,1-2-74-16,-3 3-98 0,0-2-77 0,-2 1-38 15,-9 7 391-15,-12 5 52 0</inkml:trace>
  <inkml:trace contextRef="#ctx0" brushRef="#br0" timeOffset="241479.3307">21298 10870 0 0,'0'0'0'0,"0"0"0"16,0 0 285-16,0 0 81 0,0 0-19 0,0 0-19 15,0 0-39-15,0 0-58 0,0 0-71 16,0 0-54-16,0 0-39 0,0 0-46 0,0 0-24 16,0 0-15-16,-11-81 5 0,7 104 19 15,-3 8 7-15,-2 5 4 0,2 6-5 0,1 3-4 16,-1 3 1-16,4 5 1 0,-4 3 6 0,3 1 3 16,-3 0 1-16,4 0-2 0,-1-4-7 0,0-4-5 15,4-6-3-15,0-6-1 0,0-3 2 0,2-3 0 16,3-5-1-16,-1-3-2 0,3-3-2 15,-1-4-2-15,0-1-4 0,1-5-4 0,-2-3-7 0,4-4-12 16,1-3-15-16,-1-2-12 0,4-10-27 16,3-6-41-16,1-7-73 0,3-8-92 0,3-3-104 15,-1-6-76-15,-1-3 0 0,1-5 325 0,-1-1 145 16,-1-2 0-16,0 1 0 0,-1 2 0 16,-1 4 0-16,-4 5 0 0,0 7 0 0,-1 5 246 15,-3 7 104-15,-1 6-26 0,-4 4-48 0,2 5-33 16,-5 5-38-16,-1 1-55 0,-1 1-63 0,0 0-48 15,0 1-36-15,0 2-6 0,0 4 11 0,0 4 11 16,0 3 11-16,0 3-4 0,-2 3-6 16,0 4-1-16,-5 2-6 0,5 2 0 0,-4-1-2 15,3 1-2-15,-2 1 2 0,1-3-3 16,3 0 0-16,-1-4-4 0,-1-2-1 0,0-2-3 16,2-1-4-16,1-4 2 0,0-2-1 0,1-2 2 15,5-2 1-15,-3 0 4 0,5-2 4 0,2 0 3 16,1-1 8-16,1-3 1 0,6-1-2 0,0 0-5 15,4-3-18-15,0-5-30 0,6-2-46 0,-4-4-89 16,5 0-168-16,-8 2-262 0,-9 4-376 0</inkml:trace>
  <inkml:trace contextRef="#ctx0" brushRef="#br0" timeOffset="242105.0393">21049 10380 113 0,'0'0'358'16,"0"0"-165"-16,0 0 49 0,-134-56-1 0,97 49-63 16,-2 2-38-16,-4 3-32 0,-3 2-16 15,-3 0-5-15,-2 5 8 0,-4 5-6 0,-4 4-4 16,-2 2 2-16,-2 5 1 0,-4 4 1 16,-3 2 0-16,-2 6-6 0,-2 3-6 0,1 9-3 15,1 7-7-15,1 5-8 0,0 7-14 0,9 6-12 16,2 3-11-16,7 6-5 0,5 4-3 15,7 4-5-15,3 4-2 0,11 0-2 0,6 0-2 0,6-1 3 16,11-4 2-16,4-1-1 0,12-4 1 16,6-2 0-16,8-2-3 0,7-1-1 0,4-4 2 15,8-2-5-15,3-2 6 0,8-9 0 0,5-5 2 16,7-4 5-16,9-6-4 0,5-3 1 16,10-3-3-16,1-10-5 0,7-6 3 0,5-8 0 15,3-8-1-15,5-6 2 0,7-6-4 0,1-12-1 16,0-9 1-16,-2-9 2 0,-2-6-3 0,-3-5-5 15,-4-7-1-15,-2-3-5 0,-9-5 5 16,-4-5 5-16,-9-5 5 0,-6-5 0 0,-2-6 2 16,-11-7 2-16,-4-3-1 0,-8-5 8 0,-8-3-1 15,-8-4 2-15,-10-1 2 0,-10-1-1 0,-6 4 4 16,-13 7 4-16,-5 6 8 0,-15 7 2 0,-12 8-1 16,-10 7-5-16,-13 8-10 0,-8 11-10 0,-10 8-4 15,-12 9-6-15,-12 13-4 0,-12 7-5 16,-8 12-5-16,-12 7-5 0,-5 14-4 0,-5 9-7 15,2 7-13-15,0 3-11 0,8 3-42 16,7 3-52-16,10 4-81 0,7 8-201 0,30-15-407 0,26-10-630 0</inkml:trace>
  <inkml:trace contextRef="#ctx0" brushRef="#br0" timeOffset="243352.6675">2297 12737 1054 0,'0'0'364'0,"0"0"-317"0,0 0 35 0,0 0 26 16,0 0 31-16,0 0-1 0,0 0-38 0,0 0-42 15,0 0-55-15,0 0-25 0,0 0-11 0,-36-91 5 16,46 98 21-16,0 2 6 0,6 4 3 16,-2 3 3-16,6 4 5 0,-1 4 0 0,1 3 2 15,2 5 1-15,-2 4-4 0,2 4 6 0,4 1 1 16,-1 4-1-16,3 1 7 0,-1 3-2 15,1 5 1-15,-1 2 3 0,1 1-2 0,-4 1 0 16,3-1 2-16,-3 2 1 0,-2 0-1 0,2-1 3 16,-2 2-2-16,-2 0 1 0,1-4 1 0,-1 0-6 15,-1-2 3-15,-1-2-3 0,2-1-3 0,-3 1 3 16,2-4-6-16,-1-2-1 0,-1 0-1 16,-1-4-5-16,3-1 1 0,-4-5-3 0,-1-2-1 0,-2-3 0 15,0-3 0-15,-3-2-1 0,-1-4-3 16,-2-4-3-16,0-5-4 0,-2-4-13 0,-1-3-22 15,-2-4-65-15,0-2-72 0,-1-1-88 0,0-9-198 16,0-1-246-16,0 3-106 0</inkml:trace>
  <inkml:trace contextRef="#ctx0" brushRef="#br0" timeOffset="243653.9679">3101 12715 1256 0,'0'0'95'0,"0"0"-28"0,0 0 43 16,0 0 33-16,3-124-1 0,-3 119-37 0,2 4-60 15,-1 1-51-15,0 0-37 0,2 5 10 16,0 5 25-16,1 2 32 0,2 11 30 16,3 6-1-16,1 7-8 0,1 10-6 0,0 4-7 0,3 5-6 15,2 5-2-15,-2 4-2 0,3 2-3 16,0 4 1-16,0 2 0 0,-1 0-1 15,1 2 2-15,-4-1-4 0,1-1-3 0,-3-4-3 0,3-1-1 16,-4-7-3-16,0-4 0 0,1-4-1 0,-3-4-3 16,0-2-6-16,0-2-4 0,1-4-14 15,-2-4-16-15,-1-4-17 0,0-2-37 0,-2-1-54 16,0-3-73-16,-4-2-128 0,0-2-181 0,-6-6-147 16,2-6 431-16</inkml:trace>
  <inkml:trace contextRef="#ctx0" brushRef="#br0" timeOffset="244008.8184">2424 14130 2345 0,'0'0'34'0,"0"0"-29"0,0 0-26 16,0 0-10-16,0 0-3 0,0 0 14 0,0 0 25 15,0 0 12-15,0 0 1 0,0 0-3 16,135 143 2-16,-91-115-2 0,0-1-2 0,3 2-1 15,4-2-4-15,1 0-3 0,-1-2 0 0,1 0 4 16,2-4-2-16,-1 0-1 0,-3-3 1 16,0-2-3-16,-3-5 5 0,0-2 5 0,-4-5 5 15,-1-4 10-15,-5-2 10 0,-2-7 9 0,-5-4 15 16,0-5 9-16,-2-3-1 0,-4-5 1 0,-1-5-6 16,0-7-10-16,-1-6-1 0,-4-8-7 15,0-4-9-15,-2-8-5 0,-3-3-10 0,-3-8-5 16,-2-4-1-16,-3-1-4 0,-2-3-4 0,-2 2-3 15,-1 4-3-15,0 1-7 0,0 9 3 0,-4 10-2 16,0 7-3-16,-1 7-5 0,1 9-10 0,-1 6-17 16,1 9-20-16,1 6-27 0,1 7-60 15,-2 5-111-15,3 1-172 0,-1 6-307 0,2-2-759 0</inkml:trace>
  <inkml:trace contextRef="#ctx0" brushRef="#br0" timeOffset="254814.5274">1302 9667 2 0,'0'0'153'0,"0"0"10"16,0 0 17-16,0 0-27 0,0 0-57 0,0 0-25 15,0 0-23-15,0 0-11 0,0 0-7 0,0 0-6 16,0 0-3-16,0 0-7 0,-7 0 0 15,7 0 0-15,0 0 11 0,0 0 15 0,0 0 20 0,0 0 21 16,0 0 12-16,1 0 7 0,0 0 5 16,1 0 4-16,2 0 4 0,-2-2-2 0,5 0-10 15,-2 0-15-15,9-4-8 0,2-2-21 0,8-2-10 16,1-5-6-16,5 3-8 0,-1-4 8 16,0 2-4-16,1-3-3 0,2 2-1 0,1-4-7 0,4 0-4 15,0-2-3-15,5 0-3 16,-1-1 1-16,4 1-2 0,-3-1 0 0,1 1-7 0,0 0 0 15,-1 2 2-15,0-1-2 0,-1 3 2 0,-4-1-2 16,0 2-3-16,0 5 0 0,-6-2-3 16,-1 4 2-16,-6 1-2 0,0 0 0 0,-1 3-2 15,-5 1-2-15,-3 1-1 0,-4 0-5 0,-1 2-1 16,-3 1-19-16,-4 0-24 0,-2 0-21 16,-1 0-22-16,0 2-14 0,0 1-5 15,0 2-18-15,-1 1-43 0,-5 3-76 0,-1 3-130 16,-4 2-144-16,3-3-75 0,1-1 510 0</inkml:trace>
  <inkml:trace contextRef="#ctx0" brushRef="#br0" timeOffset="255124.8428">1578 9854 0 0,'0'0'142'0,"0"0"104"0,0 0 41 16,0 0 3-16,0 0-23 0,0 0-42 0,0 0-54 15,0 0-53-15,0 0-55 0,0 0-44 16,0 0-26-16,0 0-2 0,0 0 9 0,0 0 18 0,-47-5 20 16,62-5 4-16,4-3 0 0,-1-2 2 15,6-1-4-15,0 0 2 0,5-3 3 0,0-1 0 16,3 2 1-16,-1-2-1 0,6-2-4 0,-2-1-9 16,5-1-1-16,-1-1-8 0,1 0-5 15,2 0 0-15,0 0-7 0,2-1-2 0,1 4-1 16,-2-3-1-16,1 4-1 0,-3 0 0 0,-1 1-2 15,-2 2-10-15,1 2-11 0,-6 1-20 16,0 2-31-16,-2 1-48 0,-4 2-60 0,-1 1-78 16,-6 3-102-16,-5 1-97 0,-2 3-70 0,-7 0 56 15,-2 2 467-15</inkml:trace>
  <inkml:trace contextRef="#ctx0" brushRef="#br0" timeOffset="255463.4339">2166 9106 0 0,'0'0'84'0,"0"0"231"15,0 0 26-15,0 0-14 0,0 0-14 0,0 0-29 16,0 0-40-16,0 0-45 0,0 0-34 0,0 0-36 16,-119-106-35-16,119 105-37 0,0-1-34 0,0 2-27 15,0-1-23-15,2 0-1 0,6 0 5 16,2-3 4-16,5 2 16 0,4-3 4 0,6 3 0 15,1-1 4-15,3 1-3 0,6 0-2 0,-1 2-2 16,5-2 2-16,2 2 3 0,0 0 2 16,0 2 0-16,2 1 0 0,-1 3-2 0,-1 3-2 15,-3 2-2-15,-5 4 1 0,-5 3-3 0,-5 2-2 16,-5 5 0-16,-2 1-3 0,-5 2 8 0,-8 1 7 16,-3 4 6-16,0 1 4 0,-12 5 2 15,-8 8 1-15,-7 4-5 0,-8 7-3 0,-10 6-19 16,-8 6-26-16,-8 5-55 0,-4 7-90 0,-7 6-140 15,0 0-238-15,15-20-237 0,21-22 185 16</inkml:trace>
  <inkml:trace contextRef="#ctx0" brushRef="#br0" timeOffset="260917.0834">577 12025 0 0,'0'0'0'0,"0"0"0"0,0 0 0 0,0 0 0 16,0 0 0-16,0 0 157 0,0 0 13 0,0 0-17 16,0 0-21-16,0 0-15 0,0 0-3 0,0 0-5 15,-48-27-2-15,48 27-6 0,0 0-23 16,0 0-10-16,0 0-10 0,-6-5-14 0,-1-1 5 16,3 1-1-16,-4-1-7 0,8 6 2 0,0 0-5 15,0 0-2-15,0 0 1 0,0 0 2 0,0-7-6 16,5 0-5-16,-2 1-3 0,-1 0-11 15,5-1 5-15,-3 0-1 0,12-7-2 0,4-7 6 16,1 2-33-16,8-9 0 0,-2 3-1 0,6-3-3 16,0 2 28-16,0-1 0 0,3 4 0 15,-2-1-4-15,-2 2 1 0,-1 2-1 0,0 2-2 16,-2 1 2-16,-1 3-3 0,-6 2-2 0,-2 1-2 16,-2 3-6-16,-6 2-3 0,-1 3-9 15,-1 1-3-15,-3 1-4 0,-4 1 2 0,5 0 5 0,-5 3 4 16,3 3 9-16,-2 2 2 0,2 2 4 15,-2 3 3-15,4 3-2 0,-3 3 4 0,3 3-1 16,0 3-4-16,1 1-9 0,-2 3-4 16,0 1-1-16,1 3-3 0,1 1 7 0,-4 0-8 0,2 3-9 15,0 0-17-15,-3 0-28 0,3 0-27 16,-4 1-40-16,1-3-38 0,-1-2-44 0,-1 2-66 16,-2-6-87-16,0 0-22 0,0-9 393 0,0-7 0 0</inkml:trace>
  <inkml:trace contextRef="#ctx0" brushRef="#br0" timeOffset="261186.4818">828 12266 682 0,'0'0'240'15,"0"0"-140"-15,0 0 60 0,0 0 15 0,0 0-16 0,0 0-29 16,0 0-54-16,0 0-34 0,0 0-31 15,0 0-17-15,0 0-8 0,0 0 5 0,0 0 8 16,0 0 4-16,-38-110 7 0,53 94-2 0,0 0 0 16,3-3 2-16,2 1-3 0,3-2 0 0,1 0 1 15,0-2-1-15,3 1 3 0,-2 0-4 0,4 0-4 16,-2 2-9-16,-2-2-21 16,3 2-22-16,-3-1-28 0,3 1-42 0,-2-1-53 0,-2 2-59 15,-2 2-78-15,1-1-77 0,-2 3-22 16,-6 4 372-16,-4 3 37 0</inkml:trace>
  <inkml:trace contextRef="#ctx0" brushRef="#br0" timeOffset="262083.5591">1384 11610 0 0,'0'0'0'0,"0"0"0"0,0 0 70 16,0 0 117-16,0 0-24 0,0 0-14 0,0 0-38 16,0 0-36-16,0 0-41 0,0 0-38 0,0 0-30 15,0 0-18-15,0 0-26 0,0 0 18 16,-16-48 29-16,16 50 31 0,0 3 44 0,0 2 9 15,3 3-17-15,0 3-4 0,0 9-6 0,1 8-7 16,1 8 8-16,1 2 0 0,-2-3 4 16,4-2-2-16,-4 0-2 0,3-3-6 0,-1 0-10 15,0 0 0-15,3-5 2 0,-1-1 3 0,1-2 4 16,-3-3 0-16,3 0-1 0,0-1-5 16,-1-2-5-16,-1 0-14 0,0-3-17 0,2-3-27 15,-2-3-43-15,-3 1-36 0,4-6-54 0,-5-2-29 16,3-2 3-16,-3-2 70 0,-1-8 138 0,4-5 0 15,-4 2 0-15,0 4 0 0</inkml:trace>
  <inkml:trace contextRef="#ctx0" brushRef="#br0" timeOffset="262317.2703">1562 11693 0 0,'0'0'0'0,"0"0"0"16,0 0 0-16,0 0 79 0,34-118 134 0,-26 103-34 16,0 2-47-16,2 3-25 0,-2 3-31 15,-1 2-39-15,-4 3-29 0,1 2-19 0,-1 0-5 16,-3 0 7-16,0 3 22 0,0 4 15 0,0 2 15 15,-3 3 5-15,-3 4-8 0,-2 5-7 16,-1 3-11-16,-2 4-8 0,1 2-4 0,0 3-2 16,0-1-3-16,5 1-2 0,0-4-2 0,5-3-5 15,0-1 4-15,5-4 4 0,3-4 6 16,5-2 21-16,1-4 3 0,7-1 10 0,5-3 6 16,1-4-3-16,7-2 4 0,0-1-10 0,5-2-30 15,0-6-60-15,2-2-93 0,0-1-127 0,-1-1-184 16,-9 2-16-16,-10 3 469 0</inkml:trace>
  <inkml:trace contextRef="#ctx0" brushRef="#br0" timeOffset="262973.2902">851 12869 1392 0,'0'0'53'0,"0"0"9"0,0 0-12 16,0 0-37-16,0 0-31 0,0 0-1 16,0 0 15-16,0 0 23 0,0 0 29 0,0 0 15 15,0 0 0-15,0 0 0 0,0 0-6 0,0 0-3 16,91-112-5-16,-66 91-6 0,-1-3-8 0,6 0-10 15,0-2-4-15,2 0-4 0,5-3-2 16,-1 2 2-16,12-9-4 0,10-2 2 0,5-3-15 16,-1-1-4-16,-7 10-2 0,-9 6-7 0,-6 5 2 15,-8 7-15-15,-2 1-20 0,-9 5-22 16,-1 3-18-16,-5 3-13 0,-6 2-8 0,-3 0-10 0,-4 1-5 16,0 5 7-16,-2 2 35 0,-4 5 36 15,-5 4 29-15,-3 5 15 0,-6 3-14 0,-2 5-12 16,-2 1-10-16,2 3-16 0,-2-2-12 0,0 0-12 15,1 0 0-15,-2-2 10 0,1-1 19 0,6-7 18 16,-1-5 14-16,5-3 31 0,1-5 16 0,0 1 24 16,-1 0 29-16,-2-1 15 0,3-1 40 15,0-1 33-15,2-1 7 0,1-2-16 0,5 0-31 16,0-3-34-16,1-1-25 0,2 0-17 0,0 0-18 16,4-4-16-16,5-3-12 0,5-8 0 15,13-8-13-15,7-6-2 0,7-5 1 0,4 0-2 16,-1 1 13-16,1 2-4 0,3 2-17 0,2 1-33 15,1 1-71-15,-1 4-99 0,-2 3-120 0,-3 3-178 16,-11 4-191-16,-12 6 575 0</inkml:trace>
  <inkml:trace contextRef="#ctx0" brushRef="#br0" timeOffset="265852.438">2982 11857 0 0,'0'0'0'0,"0"0"0"0,0 0 0 16,0 0 0-16,0 0 0 0,0 0 0 0,0 0 0 16,0 0 0-16,0 0 74 0,0 0 161 15,0 0 3-15,0 0-1 0,-31-29-9 0,28 27 3 0,-3-2-19 16,3 2-26-16,1-1-25 0,0 1-34 15,2 1-37-15,0 1-37 0,0 0-40 0,0 0-28 16,0 0-22-16,0 0-17 0,0-2-3 16,4 1 16-16,1-1 21 0,1-1 17 0,2 0 14 0,3-1-2 15,1-1-3-15,-1 0 7 0,4-1 0 16,0-1 4-16,2 0 3 0,-1-2-7 16,5-2 4-16,0-1-4 0,3-3 1 0,-1 0 0 0,5-2-2 15,-2-2-2-15,2 2-3 0,1 1 1 16,-3 0-3-16,0 3 1 0,-3 0-2 0,-2 2-1 15,-4 2-3-15,-1 4-4 0,-5 3-1 0,-1 0-6 16,-4 2-5-16,0 0-3 0,-4 1-4 16,1 4 9-16,-2 1 6 0,1 4 8 0,-2 2 7 15,0 3-1-15,0 4 0 0,0 4-3 0,0 3-1 16,0 2 0-16,2 2 0 0,1 0 0 0,-2 2-4 16,4 0 0-16,-2-1-1 0,1 1-4 0,-1-1-7 15,0-1-14-15,-3 0-10 0,3-1-17 16,-2 0-15-16,-1-2-23 0,0 1-30 0,0-2-45 0,0 0-62 15,0-4-69-15,0-2-84 16,0-1-40-16,-1-6 358 0,0-5 65 0</inkml:trace>
  <inkml:trace contextRef="#ctx0" brushRef="#br0" timeOffset="266104.5387">3248 12090 1351 0,'0'0'32'0,"0"0"-10"16,0 0 10-16,0 0-9 0,0 0-28 15,0 0-25-15,0 0-16 0,0 0-3 0,0 0 18 16,0 0 29-16,0 0 22 0,0 0 16 0,0 0 10 16,0 0 1-16,17-64-5 0,-7 57-3 15,2 0-9-15,1-1-6 0,3-2-6 0,1 1-6 16,1-2-3-16,2-2 0 0,3 2-3 0,0-2-18 0,-1 1-32 15,1-1-65-15,2 0-79 0,-2 2-101 16,2 1-92-16,-1-2-46 0,-6 4 242 0,-6 2 185 0</inkml:trace>
  <inkml:trace contextRef="#ctx0" brushRef="#br0" timeOffset="266701.0942">3699 11598 88 0,'0'0'200'0,"0"0"32"16,0 0-1-16,0 0-73 0,0 0-65 0,0 0-26 16,0 0-19-16,0 0-20 0,0 0-25 0,0 0-33 15,0 0-23-15,0 0-3 0,0 0 17 16,-32-6 28-16,31 13 23 0,0 1 8 0,0 2-4 0,-1 1 1 15,0-1 3-15,1-1 5 0,-1 1 7 16,1-3 5-16,0-1 12 0,0 0 15 16,1 0 12-16,-2-2 8 0,0 1-5 0,0-2-10 0,0 1-15 15,1-1-17-15,0 1-10 0,-1 0-8 16,2-1-7-16,-1 2-4 0,0 0-4 0,0 1-2 16,0 1 0-16,-2 1 3 0,2 0-4 0,-1 1 1 15,0 2-3-15,1 0-2 0,1 1 3 0,-1 1-2 16,1 1 3-16,0 0 0 0,0 0-1 0,0 2 2 15,0-2 1-15,0-2-6 0,0 0-10 16,0-3 0-16,0-1 2 0,0 1 10 0,0 2 13 16,0 0 5-16,0 0 1 0,2 1-2 0,0 0-4 15,2-2-3-15,1-1 0 0,0 0-1 16,3 0 0-16,0 0 2 0,0-2 1 0,3 0 2 16,1-2 4-16,0-1-1 0,4 0 2 0,-1-2-2 15,2-1-1-15,-3-1 0 0,3 0 1 0,-3-1 0 16,3-5 1-16,-4-2 3 0,1-2 6 0,-3-1 6 15,-1 0 11-15,-1-2 4 0,-4-2 2 16,1-1 1-16,-2-4-1 0,-4-2-2 0,0-3-1 16,0-1-5-16,-2-5-9 0,-5-1-5 0,-1 0-6 15,-4 0-5-15,1 0 2 0,-4 3-3 16,1 1 0-16,0 5-2 0,1 3-5 0,0 6-3 16,0 1-4-16,2 4-9 0,0 2-9 0,-2 3-17 15,1 2-24-15,-1 2-31 0,0 2-46 0,-1 8-51 16,0 2-75-16,0 5-99 0,0 1-131 0,6-4-96 15,2-4 211-15</inkml:trace>
  <inkml:trace contextRef="#ctx0" brushRef="#br0" timeOffset="267270.7527">4004 11428 1843 0,'0'0'132'0,"0"0"-110"0,0 0 10 16,0 0-6-16,0 0-39 0,0 0-65 15,0 0-72-15,0 0-25 0,0 0 28 0,0 0 69 16,0 0 72-16,0 0 39 0,0 0 2 0,0 0 1 16,-2 58 2-16,10-30 2 0,2 4 3 15,-3 2-2-15,0 4-4 0,-1 3-5 0,1 1-10 16,1-1-4-16,-2-3-4 0,1-3-5 0,1-4-1 15,0-1 1-15,1-3-2 0,0-4 3 16,1 1 2-16,-1-3 2 0,1-2 4 0,0 0 2 16,-1-3-1-16,2-1-3 0,-1-2-11 0,1-2-15 15,-1-6-23-15,0-2-25 0,1-2-27 0,0-1-34 16,1-4-28-16,0-6-31 0,-1-5-40 0,1-3-24 16,0-3-26-16,-1-4-15 0,1-1 26 15,-2-5 211-15,0 1 46 0,-1-3 0 0,-2-1 0 16,-2 2 0-16,0 2 0 0,-1 1 0 0,2 4 0 15,-2 1 38-15,0 5 198 0,-1 3-22 16,0 3-28-16,1 3-17 0,-2 1-4 0,1 4 15 16,-3 0 13-16,0 1-5 0,0 2-24 0,0 0-34 15,0 2-37-15,-3-1-25 0,1 1-21 0,-3 0-18 16,1 0-22-16,-1 0-14 0,0 3-12 16,-2 3-4-16,-1 1 0 0,1 5 0 0,-1 3 8 0,-1 2 3 15,1 3 5-15,3 0 0 0,1 1 0 16,3 0-1-16,1-3-1 0,0 0 3 15,5-4-2-15,1 0 3 0,3-1 3 0,2-3 3 16,0-2 4-16,3-1 6 0,1-2 7 0,2-2 3 16,2-3 4-16,3 0-1 0,2-5-13 0,4-3-22 15,1-3-43-15,1-2-63 0,0 1-101 0,-3-2-136 16,-4 3-196-16,-7 4-188 0</inkml:trace>
  <inkml:trace contextRef="#ctx0" brushRef="#br0" timeOffset="268501.6448">3857 11151 0 0,'0'0'87'0,"0"0"83"16,0 0 38-16,0 0 1 0,-127-55-35 16,107 47-27-16,1 1-21 0,-1 0-11 0,3 1-7 15,-5 2-1-15,1 0-13 0,-3 2-10 0,-2 1-19 16,-1-1-7-16,-3 2 1 0,-2 0-1 0,-2 3 3 16,-4 3-3-16,-2-1-9 0,-3 5-4 0,-4 0-8 15,2 1-7-15,-3 4-4 0,3 0 1 16,-1 1-2-16,3-2 5 0,1 2 3 0,1 2-6 15,2 2-1-15,3 2-8 0,-1 4-7 16,1 4-4-16,0 4-6 0,-1 7-1 0,4 2 0 16,0 3 2-16,0 1 0 0,3-1 0 0,2 2 0 15,1-1-4-15,3 5 1 0,1-4-2 0,6 1-1 16,0-1 2-16,7-1-2 0,3-2 1 0,4 0 0 16,3-2 0-16,1 1 0 0,8 1 2 15,4 0 3-15,4-3-1 0,4-1 7 0,4-2-5 16,3-2 0-16,5-3 1 0,3 0-4 0,5-4 7 15,6-3 2-15,5-2 3 0,4-4 1 16,7 0-2-16,2-2 4 0,5-4-4 0,3 0 4 16,1-3 1-16,4-1-1 0,0-6 0 0,0-3-3 15,1-2 2-15,1 0-1 0,1-11-2 0,-1-3 2 16,3-3-2-16,-3-4 2 0,0-3 1 0,-2-3 2 16,0-6-2-16,-6-1-3 0,0-5 1 15,-2-1-7-15,-2-1 3 0,-4-2 1 0,-2-1-1 16,-3-2 8-16,-5-1-3 0,-1 0 1 0,-7 0 2 15,-4-1 1-15,-6 1 2 0,-5 0 1 0,-7 1 5 16,-5-1 0-16,-3 1 1 0,-8 0-1 0,-1-2-4 16,-7 0 0-16,0 2-1 0,-5-2 0 15,-7 1 1-15,-6 0-3 0,-6 3-2 0,-4 0-3 16,-7 2-1-16,-5 4-4 0,-6 3 1 0,-3 0 3 16,-7 5-4-16,2 4 2 0,-5 3-3 15,-1 3-3-15,0 4 3 0,2 3-4 0,-3 3-2 16,1 1-2-16,-1 3-2 0,0 2-1 15,0 3 2-15,0 1-1 0,2 0-2 0,0 1 3 0,2 3 0 16,2 2 0-16,1 1 0 0,-1 2-1 0,3 4-3 16,0 2-1-16,0 3-1 0,1 4-1 15,-1 3 2-15,1 1 2 0,-2 1-1 0,2 5 5 16,2-1-5-16,0 1 0 0,6 2 1 0,0 1-5 16,3 1 4-16,2 0-2 0,5 1-1 15,1-2 0-15,5 0 0 0,2-1 0 0,3 0-1 0,4 0-1 16,3 0-2-16,4 3 0 0,1 0 2 15,1 1-1-15,0 2 5 0,6 2 0 16,-2 3 0-16,2-2 3 0,3 2-2 0,0 1 2 0,0-1 1 16,3 0 0-16,4 1 1 0,2-3 0 15,3-2 2-15,0 0-3 0,5-2 0 0,1-2 2 16,3 1-1-16,2-3 5 0,3-1-2 0,1-1-3 16,4-3 1-16,4-1-3 0,2-3 3 15,2-2 3-15,3 1 0 0,4-5 4 0,2-1-1 16,3-3 1-16,3-4-1 0,2-4 0 0,2-2 1 15,4-3 2-15,3-3 0 0,0 0-1 0,7-7-1 16,-1-4 0-16,1-5 0 0,4-4 2 16,0-3-2-16,-4-3 1 0,0-2-4 0,0-3-1 15,-4-1 3-15,-1-4 2 0,-2 0-1 0,-4-4-1 16,0-1-1-16,-7-2-1 0,0 1 2 0,-5-5 2 16,-1 0 0-16,-6-3 1 0,-3-3-2 0,-3-1 1 15,-6-4 0-15,-5 1-1 0,-6-2 1 16,-6-1-3-16,-3 0 5 0,-6 1 0 0,-4 1 1 15,-3 2 3-15,-9 5-3 0,-1 0 4 0,-9 4-3 16,-5 1 0-16,-4 3-3 0,-5 4-4 0,-7 0 0 16,-3 5-4-16,-7 2 7 0,-1 3-3 15,-3 4-2-15,-4 2 5 0,-1 3-6 0,-3 4 1 16,-3 0-2-16,0 5 0 0,0 2-1 0,-3 2-3 16,2 2 2-16,0 4-2 0,0 1 0 15,-1 5 0-15,2 7-4 0,-5 4 5 0,2 7-4 16,0 4 1-16,-3 5-1 0,0 5-4 0,-2 8 2 15,1 7-3-15,-2 6 3 0,5 7-4 0,4 2-3 16,7 3-4-16,10 3-12 0,11 2-7 0,8 4-34 16,11 5-53-16,13 6-86 0,8 0-187 15,0-20-414-15,6-22-544 0</inkml:trace>
  <inkml:trace contextRef="#ctx0" brushRef="#br0" timeOffset="269354.4381">4309 12077 850 0,'0'0'135'0,"0"0"19"0,0 0 10 0,0 0-53 15,0 0-44-15,0 0-41 0,0 0-21 0,0 0-4 16,0 0 17-16,0 0 31 0,0 0 21 0,0 0 17 16,0 0 3-16,16-21-9 0,-5 20-9 0,0 0-8 15,3 1-6-15,1 0-9 0,2 0-6 0,2-1-8 16,2 1-9-16,3-2 4 0,4 1 0 16,2-2 5-16,3-1 2 0,3-2-3 15,2-1-6-15,7-2-3 0,1-1-1 0,4-2-3 16,3-1 0-16,3-1-3 0,-1-1-7 0,3 0 0 15,0-1-5-15,1 4 1 0,-3-3 2 0,4 2-6 16,-3-1 0-16,0-1-1 0,1 1 2 0,-3-1 1 16,2 1 3-16,-6 0-1 0,-1 1-5 0,-6 2 2 15,-2 0 0-15,-4 1 2 0,-2 2 4 0,-3 0-2 16,-5 1 3-16,-3 1 0 0,-2 0 0 16,-5 0 0-16,-1 3-1 0,-6 1-3 0,-4-1-2 15,-1 3-1-15,-4-1 0 0,0 1 2 0,-2 0 0 16,0 0-9-16,0 0-18 0,-3 0-26 15,-2 5-28-15,-5 2-47 0,-5 5-59 0,-6 3-104 16,-2 7-178-16,3-5-213 0,3-4-205 0</inkml:trace>
  <inkml:trace contextRef="#ctx0" brushRef="#br0" timeOffset="269637.3625">4731 12362 1495 0,'0'0'172'0,"0"0"-55"0,0 0 9 16,0 0-17-16,0 0-51 0,0 0-27 16,0 0-50-16,0 0-39 0,0 0 9 0,0 0 29 15,0 0 46-15,0 0 41 0,0 0 0 0,0 0-14 16,30-24-14-16,4 15-11 0,4-2-5 16,3 0 7-16,5-2 1 0,3-2 4 0,3-2 2 15,3-1-10-15,2-1-2 0,1-2-6 0,1 1-4 16,1-2 1-16,1-4-2 0,0 1 0 0,-1-1-3 15,1 1-2-15,-5 1-2 0,-4 2 0 16,-4 2 4-16,0 2-7 0,-5 3-4 0,0 1-8 16,-4 0-26-16,0 1-28 0,0 0-48 0,-6 3-80 15,0 1-121-15,-5 1-158 0,-8 3-157 16,-6 2-141-16</inkml:trace>
  <inkml:trace contextRef="#ctx0" brushRef="#br0" timeOffset="269947.531">5875 11565 1637 0,'0'0'165'0,"0"0"-41"0,0 0 21 15,-118-37-9-15,95 32-32 0,1 1-10 0,7 2-6 16,5 1-11-16,4 0-25 0,5 0-37 0,1 1-63 16,0 0-21-16,8 0-1 0,2 3 18 15,7 2 41-15,3 2 9 0,3 1 0 0,6-1-1 16,2 4 3-16,4-1 2 0,1 1 1 15,5 2 7-15,-1-1-8 0,1 2-1 0,-1 0-2 16,1 1-4-16,-5 1 5 0,-1 2 0 0,-3 0-1 16,-2 0-3-16,-3 1 0 0,-8 3 1 0,-4 1 1 15,-4 0 7-15,-2 4 1 0,-8 2 3 0,-1 3 3 16,-1 5 0-16,-10 4 7 0,-6 4-2 0,-4 7-6 16,-2 0-5-16,-6 4-24 0,1 2-47 15,0-2-62-15,2-1-81 0,3-2-69 0,4-6-61 16,7-2-81-16,5-14-118 0,3-11 51 0</inkml:trace>
  <inkml:trace contextRef="#ctx0" brushRef="#br0" timeOffset="273122.1513">6763 11685 0 0,'0'0'0'0,"0"0"0"0,0 0 0 15,0 0 55-15,0 0 45 0,0 0-36 0,0 0-40 16,0 0 3-16,0 0 15 0,0 0 21 16,0 0 17-16,0 0 6 0,0 0-2 0,0 0 1 15,31-121-9-15,-29 119-5 0,2 1-14 0,-3 0-20 16,0 1-12-16,0 0-5 0,0 0-5 16,0 0 3-16,2 4 3 0,1 0 3 0,-1 3 7 0,2 2 7 15,-1 3 6-15,-2 4 4 0,1 4 1 0,0 2-5 16,-1 7-1-16,-2 2-7 0,0-1-10 15,1 5-2-15,-1-3-11 0,1 0 0 16,2-1-4-16,0-2 5 0,-1-3 1 0,-1 0-3 0,3-2 2 16,0-1-7-16,-2 0-9 0,0-1-8 15,2-2-20-15,-1 1-23 0,-2-1-35 0,3-3-34 16,0-3-29-16,-2-3-27 0,4-2-14 0,-2-4-21 16,-1-3-16-16,2-2 20 0,-3 0 132 0,1 0 77 15,2-6 0-15,-3-4 0 0,0-4 0 16,3-1 0-16,-1-4 0 0,2-3 0 0,-2-1 0 15,2-1 0-15,-1-1 0 0,4 2 0 0,-1-1 0 16,-1 3 0-16,0 0 0 0,3 2 0 16,-2 2 0-16,-1 3 0 0,-2 2 0 0,1 2 0 15,-2 2 0-15,-2 2 4 0,2 2 248 0,-4 1 20 16,1 3-6-16,-1 0-45 0,0 0-62 0,0 0-53 16,0 0-37-16,0 0-37 0,0 2-28 15,0 0-35-15,0 3 0 0,0 1 12 0,0 2 16 16,0 5 23-16,1 3-5 0,0 0-6 0,2 2-4 15,3 0 1-15,1 1 0 0,4-2-2 0,0-1 1 16,1-1-1-16,6-3-4 0,-2-4 7 0,2 0 0 16,2-4 2-16,-2-1 2 0,-1-3 2 15,-2 0 2-15,2-4 5 0,-6-2 16 0,-3-1 19 16,-2 1 34-16,-4-2 19 0,-2-2 4 0,0-1-11 16,-2-2-30-16,-6 0-21 0,-3-4-17 0,-1 0-1 15,-8 1-8-15,2 1-4 0,-2 0 1 16,-2 2-8-16,2 1 1 0,-1 3-3 0,1 2-9 15,1 0-1-15,4 3-9 0,-2 2-5 0,5 1-7 16,1 1-31-16,0 0-54 0,3 0-92 0,5 1-122 16,-1 4-124-16,4 0-102 0,0 0-4 15,0-1 549-15</inkml:trace>
  <inkml:trace contextRef="#ctx0" brushRef="#br0" timeOffset="273390.584">7538 11335 1624 0,'0'0'210'0,"0"0"-91"0,0 0-27 15,0 0-38-15,0 0-67 0,0 0-51 0,0 0-9 16,0 0 8-16,0 0 30 0,0 0 38 0,0 0 12 16,0 0 4-16,0 0 5 0,15 129 7 0,-15-90-3 15,-2 7 1-15,-4 3-4 0,-3 4-8 0,-1 3 4 16,-1 3 1-16,0 1 3 0,-2 2 3 15,-1-4-8-15,2-5-8 0,2-4-9 0,1-7-10 16,4-4-5-16,-3-4-4 0,1-7-13 0,3-4-17 16,-2-3-32-16,3-4-66 0,0-3-84 0,-3-4-116 15,4-3-153-15,-1-3-92 0,0-2 408 16</inkml:trace>
  <inkml:trace contextRef="#ctx0" brushRef="#br0" timeOffset="273523.2186">7212 11689 2031 0,'0'0'115'0,"0"0"-35"0,0 0-24 16,0 0-53-16,0 0-42 0,0 0-24 15,0 0-12-15,0 0-8 0,0 0-31 0,0 0-104 16,0 0-164-16,0 0-229 0,0 0-89 0</inkml:trace>
  <inkml:trace contextRef="#ctx0" brushRef="#br0" timeOffset="273767.4671">7738 11905 2530 0,'0'0'4'0,"0"0"5"0,0 0 3 15,0 0-5-15,0 0-5 0,0 0-2 0,0 0-5 16,0 0 0-16,0 0 6 0,0 0 4 15,0 0 0-15,0 0 1 0,0 0-8 0,-12-23-7 16,12 23-10-16,0 0-18 0,0 0-29 0,0 0-51 16,0 0-61-16,0 0-71 0,1 0-97 15,1 4-159-15,3-1-123 0,-3-1 213 0</inkml:trace>
  <inkml:trace contextRef="#ctx0" brushRef="#br0" timeOffset="274655.0635">6935 11173 0 0,'0'0'0'0,"0"0"0"16,0 0 93-16,0 0 67 0,141-119-23 0,-117 100-27 15,-1 1-4-15,0 0 10 0,-2 1 17 16,-6 1 10-16,2 1 6 0,-6 3 4 0,-4 3 7 16,-4 4 9-16,-2 1 12 0,-1 2-13 0,0 1-30 15,-1 0-41-15,-2-1-49 0,-5 2-31 0,-2 0-15 16,-7 0-8-16,1 8-3 0,-9 1 3 15,-1 5-1-15,-5 6 4 0,-5 4 2 0,-2 4 1 16,-4 3 1-16,0 8 0 0,-2 2 1 0,-2 6-1 16,3 6 4-16,-3 4 2 0,1 4 0 15,3 6 2-15,1 2-3 0,2 3-2 0,0 3 3 16,7 6 2-16,3 0 2 0,7 2 2 0,2 1-3 16,5-2-6-16,6-4 1 0,3-4-3 0,6-6-2 15,1-6 0-15,8-5-1 0,4-2-2 0,4-3 3 16,3-4 0-16,4 0-1 0,4-4 8 0,5-5 0 15,4-4-1-15,4-2 7 0,8-6-2 0,3-4 2 16,2-3 2-16,7-7-8 0,5-3 2 16,2-5 2-16,3-5 3 0,2-5 4 0,2-8 2 15,-2-7 3-15,1-5-3 0,-2-4 3 0,-5-6-5 16,1-4-3-16,-6-5 2 0,-1-4-2 16,-1-4 3-16,-7-3 3 0,-3-3 3 0,-3-7 5 15,-7-1 4-15,-7-4 1 0,-5-6-1 0,-8-2 3 16,-8-3-3-16,-7 1 2 0,-5-2-1 15,-7 3-4-15,-10 4 1 0,-11 4-3 0,-4 7-5 0,-9 4-4 16,-9 5-5-16,-8 5-7 0,-5 8-7 16,-9 8-7-16,-5 10-7 0,-2 11-4 15,-6 10-4-15,2 3-7 0,4 13-8 0,4 5-16 0,11 4-26 16,6 5-54-16,10 3-82 0,8 5-154 16,15-7-306-16,9-9-785 0</inkml:trace>
  <inkml:trace contextRef="#ctx0" brushRef="#br0" timeOffset="282958.4138">7445 12239 551 0,'0'0'30'0,"0"0"58"15,0 0 45-15,0 0 22 0,0 0-14 0,0 0-50 16,0 0-51-16,-44-120-33 0,44 112-12 0,0 1-6 16,2 0 2-16,3 1-5 0,0 1 2 15,1 1 13-15,-2 2 15 0,3 0 18 0,-2 2 10 16,3 0 6-16,-1 0 2 0,-3 0-1 0,4 2 1 16,-1 1 4-16,-1 1 1 0,3-1-4 0,0 1-7 15,2 1-6-15,0 1-3 0,0 1 2 0,5-1 3 16,-3 1 3-16,5 0-3 0,1 0-2 15,-2 0-4-15,9 1-3 0,2-1 0 0,5-2 0 0,2 0-2 16,8 0 2-16,2-1-3 0,4 1-4 16,5-2-3-16,6-1-5 0,4 2-1 15,4-2 0-15,6 0 0 0,4 1-1 0,3 0-4 0,1 1-2 16,0 0-3-16,3 1 1 0,-1 0-3 16,-4 1-1-16,-2-1 2 0,2 1-3 0,-6-1 1 15,-1 1 0-15,-5 0-1 0,-1 0 0 16,-5-2 2-16,-3 1 0 0,-6-1 1 0,-2 0 1 15,-2 0 2-15,-6 0 1 0,-3 1 1 0,0-1-2 16,-7-1 1-16,2 2-1 0,-4-1 0 0,-1 0 2 16,0 1-4-16,-4 0 0 0,0 0-1 0,-3 0 0 15,-1-1-3-15,-1 1 0 0,-2 0 2 16,0 1-2-16,-5-3 2 0,1 2 2 0,-4-1-1 16,-3-1 1-16,-1 1-4 0,-3-2-9 0,-1 2-20 15,-3-2-30-15,0 1-35 0,0 1-35 16,-2 2-47-16,-6 2-76 0,-4 1-109 0,-5 1-144 0,4 0-114 15,3-4 236-15</inkml:trace>
  <inkml:trace contextRef="#ctx0" brushRef="#br0" timeOffset="283359.9236">8153 13083 2573 0,'0'0'-68'0,"0"0"-37"15,0 0-6-15,0 0 9 0,0 0 52 0,0 0 39 16,0 0 11-16,120-33-2 0,-79 31 1 0,3 0 3 15,6-1-1-15,2 3 7 0,5-3 2 16,-2 1 5-16,5-1 0 0,1 1 3 0,1-1 1 16,2 3-3-16,1-2 3 0,1-1-6 15,2 1 0-15,0 0-4 0,-2-2-1 0,3 2 0 0,-1-3-1 16,-3-1 2-16,-2 0 0 0,3 1-1 16,-4-3 0-16,-1 2-4 0,-2 0 2 0,-4-1-2 15,4 2 2-15,-7 0-1 0,0 0-4 0,-1 1-1 16,-5 0-6-16,-4 2-2 0,-3 0-8 15,-4 0-13-15,-4 1-26 0,-1 1-57 0,-4 0-84 16,-4 0-126-16,-2 0-170 0,-7 1-98 0,-3 1 52 16</inkml:trace>
  <inkml:trace contextRef="#ctx0" brushRef="#br0" timeOffset="283746.6702">10043 12129 1695 0,'0'0'11'0,"0"0"85"16,0 0 40-16,0 0 6 0,0 0-8 15,0 0-31-15,0 0-56 0,0 0-52 0,0 0-36 16,0 0-14-16,0 0 8 0,0 0 22 15,0 0 21-15,-45-35 11 0,51 51 2 0,4-1-3 16,1 3 5-16,2 3 2 0,3-3 0 0,4 2 2 16,2 1-4-16,5 0 0 0,3 1-2 0,3 3 5 15,5-1-2-15,2 1-2 0,2 0 0 0,2 2-5 16,1 0 0-16,0 1 2 0,-1 2-4 0,-2 2 2 16,-2-1-5-16,-3 3 2 0,-6 1-2 15,-2 0 0-15,-7 1 1 0,-6-1 3 0,-5 1 4 16,-7 0 9-16,-4 0 12 0,-7 3 12 0,-10-1 7 15,-8 1 4-15,-9 2-5 0,-7 2-8 16,-10 4-7-16,-6 2-14 0,-6 2-19 0,-3 2-37 16,-4-1-62-16,-4 1-99 0,-1-1-269 0,21-14-471 15,17-12-17-15</inkml:trace>
  <inkml:trace contextRef="#ctx0" brushRef="#br0" timeOffset="286695.733">11170 12351 0 0,'0'0'0'15,"0"0"0"-15,0 0 0 0,0 0 0 16,0 0 0-16,0 0 112 0,0 0-25 0,0 0 8 15,0 0 35-15,0 0 50 0,0 0 44 0,0 0 2 16,6-42-24-16,-6 42-36 0,0 0-30 0,0 0-14 16,0 0-7-16,0 0-5 0,0 0-7 0,0 0-10 15,0 0-15-15,0 0-17 0,0 0-13 0,0 0-21 16,1 0-13-16,1 0-12 0,1 0-2 16,2-2 0-16,4-2 4 0,2 0 4 0,3-2-5 15,3-1 4-15,0 0-2 0,2 0 0 0,3 0-1 16,-2 1-1-16,-1-2-1 0,3 1-1 15,-1 1 0-15,1 0 1 0,1-2 2 0,-2 1 0 16,-4 1-2-16,-1 0 1 0,-3 2-1 0,1-1 0 16,-4 2 3-16,-3 0-3 0,1 2-1 0,-6 0-2 15,3 1-1-15,-4 0 0 0,0 0-1 16,1 0-1-16,-2 0-3 0,0 0-1 0,1 1-2 16,0 4 3-16,2 0 4 0,-1 5-1 0,-1 0 5 15,1 6 1-15,-1 2-1 0,0 4 4 0,1 2 0 16,-2 7 1-16,0 1 0 0,0 6 0 15,0-1-3-15,0 3 1 0,0 0 0 0,0 3-1 16,0 0 2-16,0 0 0 0,0 0-1 0,0 0 1 16,0-2 2-16,-2 0-1 0,0-1 0 0,2-3 0 15,-2-1-1-15,1-2-1 0,-1-2 3 0,-1-1 0 16,1 0 4-16,0-1-3 0,0 0-4 16,-2-4-6-16,2 1-12 0,1-4-16 0,-1-2-27 15,1 0-45-15,-1-2-76 0,0 0-136 0,0-4-206 16,1-3-231-16,1-4 233 0</inkml:trace>
  <inkml:trace contextRef="#ctx0" brushRef="#br0" timeOffset="287017.064">11162 12925 931 0,'0'0'505'0,"0"0"-486"16,0 0 4-16,0 0 2 0,0 0-16 0,0 0-17 16,0 0-6-16,0 0 12 0,0 0 33 0,0 0 44 15,0 0 27-15,0 0 4 0,0 0-11 0,0 0-14 16,39-70-15-16,-27 61-12 0,7-2-12 0,0-1-7 16,3 1-6-16,2-1-6 0,4-3-2 15,2 2-7-15,3-2-2 0,0 0-2 0,4 1-2 16,-5 0-1-16,0 1-2 0,0 2-1 0,-5 1-1 15,-1 2-1-15,-2 1-3 0,-6 2-4 16,1 2-4-16,-5 0-11 0,-1 2-10 0,-1 1-24 16,-4 0-43-16,1 0-58 0,-3 0-93 0,-1 2-76 15,0 3-91-15,-2 0-97 0,1-1 69 0,-3-1 443 16</inkml:trace>
  <inkml:trace contextRef="#ctx0" brushRef="#br0" timeOffset="287676.2058">12205 12085 1397 0,'0'0'151'15,"0"0"-91"-15,0 0-4 0,0 0-22 0,0 0-45 16,0 0-37-16,0 0-32 0,0 0 0 0,0 0 25 16,0 0 34-16,0 0 33 0,0 0 12 15,0 0 10-15,35 55 4 0,-34-19 6 0,-1 3 3 16,0 6-3-16,-1 4-1 0,-6 4 0 0,1 3-4 15,0 2-4-15,-2-1 3 0,1 0-7 0,2-3-2 16,1-1-1-16,-1-4-8 0,3-4-1 16,2-4-4-16,-1-3 1 0,1-5 0 0,0-3-2 0,0-4 3 15,0-1-3-15,1-4-4 0,2-2-15 16,0-2-20-16,1-3-34 0,-2-4-49 0,3 0-72 16,-2-6-92-16,3-1-91 0,-1-3-95 0,-3 0-51 15,1-3 415-15</inkml:trace>
  <inkml:trace contextRef="#ctx0" brushRef="#br0" timeOffset="287995.2328">12332 12367 1331 0,'0'0'-14'16,"0"0"-25"-16,0 0-13 0,0 0-7 0,0 0 4 0,0 0 15 15,0 0 3-15,134-76-2 0,-116 75 1 16,-1 1 0-16,-6 0 2 0,-2 0 6 0,-4 1 26 15,-4 2 39-15,-1 4 46 0,0 1 46 0,-5 4 16 16,-6 3-7-16,-3 3-19 0,-4 4-28 0,-5 3-26 16,1 3-15-16,-1-2-10 0,1 2-10 15,5-2-3-15,-1-2-3 0,7 1-2 0,0-1 4 16,2-1-1-16,4 1-1 0,2-1 1 0,2-1-4 16,1-2 5-16,4-3 0 0,3-1 3 0,5-1 5 15,3-1 1-15,2-2 6 0,3 0 1 0,5-3 2 16,5-1-1-16,1-1-4 0,4-2-1 15,1-4-4-15,5-1-7 0,-1 0-8 0,0-5-17 16,2-3-20-16,-2-1-33 0,-1 1-61 16,-5-3-80-16,0 1-117 0,-4-1-160 0,-8 3-141 15,-8 1 5-15</inkml:trace>
  <inkml:trace contextRef="#ctx0" brushRef="#br0" timeOffset="288542.8288">11961 11791 178 0,'0'0'150'16,"0"0"41"-16,-131-87 48 0,82 59-34 0,2 9 2 15,5 3-17-15,-4 4-16 0,1 1-27 0,-1 5-24 16,-2 0-27-16,-3 5-40 0,-3 1-21 15,-2 0-10-15,-4 7 1 16,1 4 3-16,-3 4 1 0,-2 5 9 0,1 4 0 0,0 4 3 0,2 3 4 16,2 3-5-16,3 5-5 0,3 5-10 0,2 7-9 15,1 6-8-15,5 6-3 0,1 9-2 16,4 7-3-16,6 3 2 0,6 7-3 16,8 1-1-16,6 4 0 0,11 0-3 0,3-3 1 15,14-2 2-15,8-4 2 0,7-2 4 0,12-4 6 0,7-2 6 16,9-3 0-16,8-5-1 0,7-4 3 15,4-5-1-15,9-3-2 0,2-6 1 0,5-2-7 16,4-3 1-16,2-7 2 0,2-6 3 0,2-4 0 16,1-5-1-16,0-7-4 0,-1-7-7 15,2-4 6-15,0-6 1 0,-1-5 6 0,0-10 10 16,-2-5-5-16,-2-7 0 0,-1-5 0 0,-5-8-1 16,-4-4 4-16,-4-8 2 0,-4-7 2 0,-9-4-3 15,-6-7 7-15,-9-4-2 0,-7-4 1 0,-10-5 3 16,-9-3-6-16,-10-4-3 0,-9-4 0 0,-9 0-4 15,-7-1 1-15,-14 1-1 0,-12 5-4 16,-12 6-3-16,-10 5-7 0,-15 6-6 0,-9 9-6 16,-13 8-5-16,-6 12-3 0,-9 9-1 0,-4 14-5 15,1 11 5-15,1 9-1 0,8 7 0 16,5 11-6-16,10 10-23 0,10 7-37 0,4 9-63 16,8 10-93-16,5 8-177 0,16-12-368 0,13-16-620 15</inkml:trace>
  <inkml:trace contextRef="#ctx0" brushRef="#br0" timeOffset="289345.096">12441 13502 1970 0,'0'0'46'0,"0"0"-33"0,0 0-9 0,0 0-22 16,0 0-5-16,0 0 20 0,0 0 9 0,0 0 13 15,0 0 5-15,0 0 6 16,0 0 9-16,0 0 11 0,0 0 13 0,0 0 11 0,-2 20 1 16,-7-7-10-16,-3 3-10 0,-2 2-11 15,-2 4-4-15,-2 0-5 0,-3-1-7 0,1 0-5 16,-1 0-5-16,0 3-1 0,-4-1 0 0,1 2 1 16,-2 2 0-16,-3-1-1 0,0 3 0 0,-5 0 1 15,-2 3 0-15,0 1 2 0,-5 1-2 16,1 1-2-16,-6 2-1 0,0 2-3 0,-4-1-1 0,-2 0 2 15,-1 0 0-15,-3 1-2 0,-2 0 2 0,-3 1-2 16,-2-4-1-16,-1 0 1 0,-1-1-2 16,-4-2 0-16,2 1 1 0,1 1 0 0,-2 0 2 15,2 1 2-15,-1-3 1 0,-1-2-6 0,1 3 4 16,-2-2-6-16,4 0 0 0,-3-3 4 16,1 0-5-16,3-3 3 0,3 1-1 0,2-5-1 15,0 0 0-15,1-1-1 0,0-2 1 0,4-2-3 16,-1-1 3-16,2 0-3 0,2-2 0 0,0 0 2 15,1-1-9-15,4-2 8 0,0-2-1 16,1 0-2-16,2-3 6 0,0 1-4 0,5-1 2 16,2-1 1-16,3-2 0 0,0 0-3 0,5-1-3 15,1-1 2-15,3 0-6 0,4 1 4 16,1-1-1-16,2-1-6 0,6 1 6 0,1-1-7 16,1 0-1-16,6 0-5 0,0 0-5 0,1 0-8 15,2 0-13-15,0-1-10 0,0-2-19 16,0 0-10-16,5-3-9 0,1-3-10 0,4-3-7 15,3-2-34-15,1-1-51 0,5-4-90 0,3-2-174 0,-3 6-218 16,-8 4-237-16</inkml:trace>
  <inkml:trace contextRef="#ctx0" brushRef="#br0" timeOffset="289799.9843">9949 14015 2795 0,'0'0'1'0,"0"0"6"16,0 0-11-16,0 0-7 0,0 0-17 15,0 0-12-15,0 0 2 0,0 0-1 16,0 0 13-16,0 0 13 0,0 0 5 0,0 0 5 16,0 0 1-16,-137 98 5 0,116-70-2 0,-4 6 7 15,-3 2 3-15,-3 1 0 0,-1 5 6 0,-3 0-2 16,2 0 1-16,0 0 1 0,-3 0-1 0,3-2 1 15,-3 2 2-15,2-3 4 0,1 1-6 16,-1 0 2-16,5-1-3 0,0 0-8 0,2-4 4 16,7-1-8-16,0-2-1 0,7-2-3 0,0-1-5 15,4 0 4-15,1-3-3 0,0 1 4 0,7-1-1 16,1 1 1-16,0-2 0 0,0-1-2 0,9-1 6 16,0-1-2-16,4-3 2 0,7 2 4 15,2-3-4-15,7 0 8 0,7-2 0 0,5-1 2 16,6-1 4-16,10-3 1 0,4-1-1 0,4-4-3 15,7-1 3-15,6-4-8 0,1 0 2 0,4-1 2 16,-2 0-9-16,1-5 4 0,-1 0-3 16,-4-2 0-16,-2-1 1 0,-6 1-1 0,-6 1-2 15,-4 1-6-15,-5 1 0 0,-6 1-7 0,-4-1-3 16,-5 0-2-16,-7 2-17 0,-2 1-11 16,-6 0-42-16,-4 1-64 0,-3 0-97 0,-5 1-215 15,-4 2-299-15,-4 1-491 0</inkml:trace>
  <inkml:trace contextRef="#ctx0" brushRef="#br0" timeOffset="292529.3798">12815 13454 36 0,'0'0'230'0,"0"0"-105"0,0 0 58 0,0 0 26 16,0 0-19-16,0 0-17 0,0 0-28 16,0 0-21-16,0 0-2 0,0 0-2 0,0 0-9 15,0 0-7-15,-51-110-16 0,51 109-18 0,0 1-23 16,0 0-30-16,0 0-30 0,0 0-36 0,0 0-19 16,2 1 7-16,2 3 12 0,1 3 29 15,1 4 17-15,2 0 3 0,2 4 6 0,-3 2 2 16,2 3 4-16,-2 4 3 0,3 3-1 0,-2 2 2 15,1 5 3-15,-2 3 0 0,0-1 3 16,1 3-2-16,1 0-2 0,1 1-2 0,-2 3-1 16,2 2-2-16,2 1 4 0,-2 2-1 0,1 1 1 0,0 4 0 15,-1 2-3-15,0 1 5 0,-2 2-2 16,-2 3 1-16,1 3 1 0,-5-1-3 0,0 2 1 16,-2 0-1-16,-2 3 0 0,-2 0-5 15,-4 1-2-15,-3 3 2 0,1 0-1 0,-1-1 4 16,-6 1-4-16,3-1 2 0,-5-2-4 0,-1-1-1 15,0-1 5-15,-1-2-5 0,-1 2 0 0,-2-2 0 16,0 0-5-16,-4-1 4 0,0-1 3 0,-5-1 1 16,-1-1 3-16,-6-1 2 0,0-3-2 15,-4-3-4-15,-4 0 2 0,-2-2-5 0,-2-1-2 16,-8 0 2-16,-2-1-1 0,-7 0 2 0,-4-3 1 16,-1-2 3-16,-4-1 3 0,1-3 0 15,-3-2 1-15,0-3 3 0,-3-2 5 0,0-1 8 16,-3-3 6-16,0-2 4 0,0-1-7 0,-1-1-4 15,1 0-7-15,0 0-2 0,2-1 1 0,2 0-3 16,0 0 3-16,4-2-4 0,-2 2-2 0,1-2-2 16,4 2 5-16,1-4 5 0,1 1-4 0,8-2 4 15,-2-2-10-15,5 0-2 0,1-2 1 16,3-1 0-16,1-2-1 0,1 0-3 16,4-1-2-16,1-3-1 0,7 2-1 0,-2-4 5 0,5 1 0 15,5 0-2-15,0-2-4 0,3-1-3 16,3 0-1-16,0-2 2 0,1 0 0 0,4 0 0 15,-1 1-5-15,3-1 2 0,2-1 2 0,0-1 1 16,2 0 2-16,2 0-6 0,4-1-7 16,1 0-9-16,3 0-11 0,-1-2-12 0,3-2-11 0,4 0-11 15,1-2-23-15,2-1-29 0,0-1-55 16,2-3-80-16,6-6-108 0,3-1-202 0,-1 3-191 16,-5 4 100-16</inkml:trace>
  <inkml:trace contextRef="#ctx0" brushRef="#br0" timeOffset="292931.4171">9480 16341 2020 0,'0'0'33'16,"0"0"6"-16,0 0 22 0,0 0-3 0,0 0-5 15,0 0-5-15,0 0-14 0,0 0-8 16,-126-80-7-16,106 80-1 0,-1 6-1 0,-2 4 2 15,-5 3 1-15,-4 3-1 0,-4 5 0 16,-1 4 0-16,-2 4 0 0,0 5 5 0,0 3 3 0,-2 4-2 16,2 3-7-16,3 3-2 0,-4 3-7 15,4 2 1-15,3-1 4 0,3 2-9 0,0-1-4 16,7 0-3-16,1 1 0 0,2-3 1 0,4 0 0 16,5-3-5-16,7-1-4 0,4-5-1 15,0 0 1-15,9-1 5 0,6-2 3 0,6-1 0 0,7-4 0 16,5 0 0-16,9-7 2 0,9-3 5 15,9-1 7-15,9-5 6 0,4-3 5 0,13-4 1 16,6-3-1-16,5-4-1 0,8-3 5 0,2 0-4 16,5-2-5-16,2-6-1 0,1 1-6 15,-1-2 5-15,-5 1 1 0,-4 2-4 0,-6-2-9 16,-7 1-8-16,-7 0-8 0,-5 0-2 0,-5 0-12 16,-6 3-27-16,-6 1-35 0,-4 3-53 0,-6 0-87 15,-5 6-177-15,-14-1-382 0,-11 0-362 0</inkml:trace>
  <inkml:trace contextRef="#ctx0" brushRef="#br0" timeOffset="295316.6187">13868 16145 1199 0,'0'0'146'0,"0"0"35"16,0 0 8-16,0 0-25 0,0 0-25 15,0 0-54-15,0 0-49 0,0 0-49 0,0 0-23 16,0 0 3-16,0 0 10 0,0 0 18 0,-14-23 14 16,25 38 3-16,1 7 0 0,-1 3 6 0,0 7 3 15,0 1 0-15,-2 5 4 0,1 2-6 16,0 1-3-16,-1 0-6 0,1 2-4 0,0-3-1 15,1-1 3-15,-2-1 3 0,2-3-4 0,-2-5 3 16,-1-5-3-16,-1-3 0 0,0-5 3 0,0-4-2 16,-4-4 4-16,1-4 1 0,-1-1 14 0,-2-3 28 15,0-1 30-15,-1 0 32 0,0-3-13 16,0-6-21-16,0-7-34 0,0-7-34 0,0-8 0 16,0-6-10-16,0-6 4 0,1-3-3 15,1-6-3-15,4 0 0 0,1-1-4 0,3 3 2 0,3 2-5 16,0 5 4-16,5 5-1 0,-1 7-3 15,1 6 6-15,1 5-9 0,1 5 0 16,1 6-6-16,0 4-9 0,4 4-2 0,-1 1-4 16,-2 9 3-16,2 4 5 0,-1 7 9 0,-2 1 6 15,-1 6 3-15,0 2 6 0,-1 3-6 0,-5 1 2 16,4 4 2-16,-6 2-6 0,5-2 6 0,-4 1-7 16,-1 1-7-16,4-2-16 0,-3 1-38 0,4-1-47 15,-4-3-64-15,4-1-98 0,-4-6-132 16,4-1-184-16,-7-10-171 0,-6-5 495 0</inkml:trace>
  <inkml:trace contextRef="#ctx0" brushRef="#br0" timeOffset="296105.8291">14647 16288 2190 0,'0'0'-104'0,"0"0"-49"0,0 0-3 0,0 0 7 0,0 0 104 16,0 0 57-16,0 0 9 0,0 0 5 15,0 0-3-15,0 0 1 0,0 0-5 16,0 0-1-16,0 0 6 0,125 64 11 0,-109-62 21 0,0-1 17 16,4-1 11-16,4-3-6 0,0-6-10 0,3-3-16 15,-2-3-15-15,4-2-2 0,-5-3-7 0,3-2-2 16,-5 1-2-16,-1-2 1 0,-4 3 1 16,-5-1 1-16,-3 1 9 0,-7 1-4 0,-2-1 5 15,0 4-2-15,-5 1-15 0,-10 5-3 0,2 2-12 16,-6 2-6-16,-1 5-1 0,-1 1-1 0,-2 4 2 15,-3 7-2-15,3 4 7 0,-5 5-5 16,1 7 2-16,0 4 2 0,-1 3-7 0,4 3 4 16,1 0-3-16,7 1-1 0,-1 2 3 15,6-1-4-15,3 0 4 0,5-1-3 0,2-4-1 16,1-2-2-16,1-4 2 0,8-3 2 0,1-6-3 16,2-2 6-16,4-5-1 0,0-2 2 0,3-3 8 15,3-4-1-15,5-3 6 0,-1 0 3 0,1-9-1 16,4-6 0-16,1-7-4 0,5-4 1 15,-3-8-5-15,4-2-2 0,-1-4-5 0,-4-5-7 16,-2 2 3-16,-4 2-1 0,-3 0 5 16,-3 4 2-16,-3 4-1 0,-4 6 3 0,-1 6-1 15,-7 7 2-15,2 6-3 0,-6 3 0 0,-2 4-5 16,1 1-5-16,-1 0 1 0,0 0-15 0,0 1 3 16,0 4 6-16,0 5-1 0,0 1 17 0,0 5 0 15,-1 2 1-15,1 5 4 0,-1-1-4 0,1 2-1 16,0-3-5-16,0 1 1 0,2-4 0 0,5-2 0 15,1-4 4-15,-1-1-4 0,2-2 3 16,1-3-1-16,4-2 3 0,-3-3 4 0,1-1-1 16,1 0 2-16,1-4-4 0,0-3 0 0,-1-4 0 15,4-1-2-15,-3-6 0 0,5-3-4 16,-1-3-4-16,0-4-3 0,-3-4 0 0,3-1 2 16,-6-3-4-16,0 1-3 0,-2 3-3 0,-2 3 1 15,0 7 1-15,-5 5 0 0,-2 8-13 16,3 6-23-16,-4 3-28 0,1 1 3 0,0 6 16 0,-1 4 30 15,0 5 32-15,0 0 7 0,0 6 1 16,0 2-4-16,1 0 1 0,0 1-6 0,2 0 1 16,2 2 0-16,-1-3 2 0,5-1 3 15,1-3-3-15,0-5 3 0,6-2 3 0,-2-2 4 16,4-5 3-16,2-5 1 0,0-1-1 0,3-6-6 16,1-6-2-16,2-4-4 0,-4-4-8 0,0-5-6 15,-1-2-10-15,-4-5-8 0,-4-2-17 0,-3-4-21 16,-2-2-32-16,-8-3-43 0,0-2-40 15,-10 0-32-15,-8-1-7 0,-4 1 6 0,-8 3-13 16,-4 2-66-16,-6 4-83 0,9 10-34 0,10 9 407 0</inkml:trace>
  <inkml:trace contextRef="#ctx0" brushRef="#br0" timeOffset="296901.621">14845 14847 1810 0,'0'0'32'0,"0"0"8"0,0 0 18 16,0 0-5-16,-122-131 9 0,96 113 8 0,-5 6 2 15,-2-1-4-15,-2 5-11 0,-1 2-10 0,-4 4-20 16,-3 2-9-16,-1 5-4 0,-6 5-7 16,-2 5 1-16,-3 5-4 0,-3 4-3 15,-3 7 3-15,-3 5-1 0,-4 9 3 0,-3 6 0 0,-3 9 7 16,-3 8 1-16,-1 7 6 0,1 5 6 15,-1 7-4-15,2 6 2 0,7 6-1 0,2 7-5 16,6 5 3-16,8 3-5 0,3 3 1 0,7 4-4 16,5 2-2-16,8 1 2 0,10 2 1 0,9-2 3 15,11-4 0-15,5-7-4 0,17-7-3 16,11-5-5-16,10-8 1 0,14-3-3 0,7-5 3 0,15-3-3 16,9-2-2-16,11-5 2 0,12-2-1 15,13-7 7-15,-7-11-1 0,-5-10 3 0,-10-8 17 16,0-6-1-16,12 1 1 0,17 0-9 0,17 2-6 15,16-1-8-15,13-1-13 0,15-4 9 0,10-2-14 16,9-6 17-16,5-4 5 0,4-5-2 16,5-7-7-16,3-4-7 0,8 0 11 0,1-9-5 15,2-4 9-15,2-4-4 0,53-12-9 0,39-8 12 16,21-10-22-16,-1-10 8 0,-59 1 4 0,-44-1-4 16,-34 0 19-16,-16-5-6 0,-10-6 3 15,-6-7 5-15,-8-8 6 0,-7-6 10 0,-6-7-2 16,-5-10 4-16,-5-8-5 0,-3-9 0 0,-6-10 5 15,-3-7-12-15,-1-11-4 0,-5-3-6 16,-3-4-7-16,-8-2 6 0,-6 2 0 0,-14 4 1 16,-12 3 4-16,-14 6 0 0,-16 7 5 0,-17 6-2 15,-15 2 1-15,-14 6 0 0,-16 7-1 0,-19 5 2 16,-17 5-1-16,-19 7-8 0,-18 5-5 16,-19 4-2-16,-18 6-11 0,-21 5 9 0,-12 9-1 0,-18 7-1 15,-8 4 5-15,-9 8-7 0,-10 6 3 0,-7 8-2 16,-6 10 2-16,-2 12-3 0,-5 10-3 15,-1 6 1-15,0 15-8 0,2 7-2 16,6 9-3-16,10 5-7 0,7 7-1 0,15 6-9 0,14 7-8 16,14 7-17-16,14 9-21 0,10 11-32 15,13 9-49-15,11 10-65 0,11 11-118 0,11 7-203 16,23-25-240-16,18-31-120 0</inkml:trace>
  <inkml:trace contextRef="#ctx0" brushRef="#br0" timeOffset="297464.889">23191 14928 1743 0,'0'0'-89'0,"0"0"10"0,0 0-1 0,118-60-3 16,-90 57-8-16,-7 3 0 0,0 0-12 15,-5 1 5-15,-5 3 20 0,-6 2 27 0,1 1 51 16,-4-1 46-16,-2 3 43 0,0 2 30 0,0 3 0 15,-2 2-3-15,-4 4-19 0,2 3-19 16,-3 3-18-16,2 3-15 0,-3 2-6 0,0 1-8 16,-2 1 1-16,-1 0 5 0,-2 5 2 0,-5 0 5 15,-2 1 8-15,-8 1-1 0,-2 1-1 0,-3 1 3 16,-2-1 2-16,-6 3 2 0,-2 0 26 0,5-1 1 16,-1-3-13-16,2 0-16 0,6-3-34 0,5 1-16 15,2-3-1-15,3 1-2 0,0 0-2 16,4-1-9-16,2 0-29 0,3 1-68 0,0 1-110 15,4-1-216-15,1-9-331 0,6-8-207 0</inkml:trace>
  <inkml:trace contextRef="#ctx0" brushRef="#br0" timeOffset="297680.1933">23073 16134 3008 0,'0'0'-10'0,"0"0"-24"0,0 0-36 0,0 0-9 16,0 0 2-16,0 0 27 0,0 0 39 15,0 0 11-15,0 0 3 0,0 0-3 0,0 0-17 16,0 0-27-16,0 0-30 0,0 0-33 0,41-30-66 16,-38 23-159-16,3 1-369 0,-4 1-531 0</inkml:trace>
  <inkml:trace contextRef="#ctx0" brushRef="#br0" timeOffset="297954.547">23887 14870 2749 0,'0'0'-33'0,"0"0"-6"16,0 0-19-16,0 0 4 0,0 0-1 0,0 0 14 15,120-70 17-15,-96 83 11 0,2 4 3 0,-3 4 7 16,-2 1-3-16,-3 5-3 0,0 1 5 0,-5 2 1 16,-1 0 6-16,-3 3 5 0,-3-2-3 15,-2 0 0-15,-4 0-2 0,0 2 0 0,0 0 2 16,-4 3 2-16,-6 4 1 0,-6 1 0 0,-4 4 7 16,-4 2-6-16,-4 3-3 0,-4 2-14 15,-6 1-28-15,-3 0-26 0,-3 1-39 0,-4 0-58 16,0 1-62-16,2 0-67 0,-1 0-76 0,2 1-87 15,10-13-94-15,13-15 298 0</inkml:trace>
  <inkml:trace contextRef="#ctx0" brushRef="#br0" timeOffset="298134.4329">23411 16944 1704 0,'0'0'1100'0,"0"0"-1010"0,0 0-7 0,0 0-17 15,0 0-16-15,0 0-10 0,0 0-10 16,0 0-20-16,0 0-25 0,0 0-38 0,0 0-91 16,0 0-192-16,0 0-585 0,0 0-688 0</inkml:trace>
  <inkml:trace contextRef="#ctx0" brushRef="#br0" timeOffset="310011.6555">530 9689 1582 0,'0'0'31'0,"0"0"7"0,0 0 15 0,0 0 10 16,0 0 5-16,0 0 1 0,0 0-10 0,0 0-12 15,0 0-28-15,0 0-45 0,0 0-45 16,0 0 1-16,-41 3 21 0,34-3 40 0,7 0 49 15,0-4 9-15,0-2 5 0,0-7 1 0,1 2 3 16,5-3-2-16,4-9 1 0,1-5-4 16,3-12 4-16,4-6-26 0,-1-1 2 0,0-1-2 15,1-1-7-15,0 1 17 0,-4 2-8 0,5 2-1 16,-1 2-3-16,0 1-2 0,-1-2 0 16,3 0-7-16,0 1-2 0,2 0-1 0,0 2-4 15,0 1-3-15,0 0-3 0,0 0-2 0,-2 1-4 16,2 4 8-16,0-1-5 0,1 4 2 0,-1 1 0 15,-1 3-6-15,-1 2 2 0,-1 1-2 16,-3 3-5-16,1 1-11 0,-5 3-17 0,2 1-26 16,-3 1-30-16,-3 2-38 0,0 1-54 0,1 1-71 15,-3 1-111-15,-1-1-152 0,2 5-169 0,-5 1 299 16</inkml:trace>
  <inkml:trace contextRef="#ctx0" brushRef="#br0" timeOffset="310359.3711">1173 8086 2753 0,'0'0'-10'0,"0"0"7"15,0 0-4-15,0 0-11 0,0 0-21 16,0 0-19-16,0 0 4 0,0 0 3 0,0 0 16 0,0 0 13 16,0 0-2-16,0 0 6 0,0 0 6 15,0 0 3-15,15-23 4 0,-5 27 5 0,2 3 3 16,1 2 3-16,-2 3 6 0,0 2 4 16,6 8 1-16,-2 9-11 0,3 6-3 0,0 6-2 15,-5-1 1-15,-1-1 9 0,2 2 0 0,-4-3-4 16,1 2-4-16,-1-4-5 0,1-2-6 0,0-6-10 15,-1-1-17-15,0-4-20 0,1-4-47 16,0-3-61-16,-1-4-72 0,1-3-112 0,-1-4-126 16,-1-4-181-16,-6-2 260 0</inkml:trace>
  <inkml:trace contextRef="#ctx0" brushRef="#br0" timeOffset="310623.6322">1318 8020 1763 0,'0'0'45'15,"0"0"14"-15,0 0 5 0,0 0-11 0,0 0-45 16,0 0-65-16,0 0-46 0,0 0 10 16,0 0 30-16,0 0 45 0,0 0 17 0,0 0 1 15,0 0 1-15,29 44 3 0,-12-27 14 0,-2 4 4 16,2 2 1-16,-2 2 0 0,1 3 0 0,-1 1-5 15,-1 0 3-15,-1 3-3 0,3-1 1 16,-2 2-5-16,-2 3-11 0,5-1-11 0,-4-1-26 16,4-1-77-16,0-2-151 0,-2-3-185 0,-3-8-258 15,-4-8 408-15</inkml:trace>
  <inkml:trace contextRef="#ctx0" brushRef="#br0" timeOffset="311145.2518">907 7870 2079 0,'0'0'3'0,"0"0"6"0,0 0 9 16,0 0-10-16,0 0-13 0,0 0-18 0,0 0-15 16,0 0-5-16,0 0-6 0,0 0-3 0,-118 23 1 0,112-15-2 15,-1 2 5-15,0 1 8 0,3 3 15 16,-3 3 22-16,3 2 23 0,-2 4 17 16,4 2 12-16,0 4 1 0,1 3-3 0,1 6-4 0,0 1-4 15,2 5-6-15,2 4-4 0,6 4 1 16,4 3-8-16,0 2 6 0,4 1-2 0,2 0-3 15,1 1 3-15,3-2-9 0,5-2-4 0,0-2-1 16,3-1-2-16,1-5 4 0,4-5-2 0,4-4-1 16,10 0-4-16,10-3 0 0,9-6-12 15,2-11-1-15,-8-13-6 0,-6-5-6 0,-6-13 6 16,-2-3 0-16,-1-9 4 0,-6-4 9 0,0-8 8 16,-4-7 8-16,-1-7 0 0,-6-7 5 0,-2-3 4 15,-3-3 0-15,-5-4 9 0,-6-4-4 16,-2-1 1-16,-9-4 0 0,-3-4-4 0,-2-4 2 15,-10-3-3-15,-6-3 2 0,-5-1-2 0,-5 1 5 16,-5 7 13-16,-4 7 14 0,-5 10 14 16,-7 14 3-16,-5 16-12 0,-4 12-26 0,0 14-31 15,4 9-30-15,1 6-5 0,-1 13-38 0,-8 11-83 16,-9 14-230-16,15-5-721 0,16-8-157 0</inkml:trace>
  <inkml:trace contextRef="#ctx0" brushRef="#br0" timeOffset="379832.3776">14337 17568 2152 0,'0'0'7'0,"0"0"24"0,0 0 6 16,0 0-8-16,0 0-9 0,0 0-21 0,0 0-37 0,0 0-23 15,0 0-1-15,0 0 18 0,0 0 27 16,0 0 26-16,16-54 6 0,12 49 6 0,5 0 1 15,6-2-6-15,5 0 6 0,6-7-6 0,8 0 8 16,5-1 9-16,7-3-3 0,5-2 5 16,8-2-7-16,7-5-1 0,8-4 2 0,4-3-1 15,8-2 1-15,5-4-3 0,7 0 4 0,8-3-1 16,6-1 0-16,5-2 8 0,6-2-7 0,0 4-3 16,6-2-1-16,5 1-9 0,-1 2 3 0,6 0-2 15,-1 2 2-15,1 2-4 0,3-1 3 16,0 2-1-16,-2 0-4 0,0-2 6 0,-1 4-5 15,-3-1 4-15,0 1-1 0,-4 3-3 0,-4 1-1 16,-3 2-2-16,-5-1 1 0,-4 4-1 0,-5 0 3 16,-3 1-1-16,-5 1 0 0,-2 1 2 15,-6 1-9-15,-4 2-2 0,-7 3-1 0,-5 2-7 16,-7 3 6-16,-6 2-3 0,-8 4-2 0,-7 1 3 16,-6 3 1-16,-8 3-2 0,-8 0-3 0,-7 4-6 15,-5 3-21-15,-10 2-28 0,-9 2-30 0,-9 3-43 16,-9 2-33-16,-6 6-60 0,-16 6-117 15,1-7-246-15,0-5-805 0</inkml:trace>
  <inkml:trace contextRef="#ctx0" brushRef="#br0" timeOffset="380337.6678">15889 17572 2646 0,'0'0'8'0,"0"0"-4"0,0 0-3 15,0 0-18-15,0 0-20 0,0 0-34 0,0 0-34 16,0 0 7-16,0 0 16 0,0 0 35 0,0 0 32 15,0 0 13-15,0 0 12 0,0 0 11 16,82-4 11-16,-42 4 0 0,9 0 6 0,4-2 1 0,8-6 4 16,7-3 6-16,6-5-2 0,7-2-2 0,9-5-4 15,4-4-6-15,8-2-1 0,5-4-3 16,5-2-4-16,3 0-2 0,6-1 1 0,6 0 0 16,2 0 7-16,4 0 3 0,3 1-6 0,0 0-2 15,1 1-6-15,1-1-5 0,1 2 1 0,-2-1-6 16,-2 2 2-16,-2 0-7 0,-5 1 3 15,-6 2 0-15,-5 1-6 0,-7 1 6 0,-8 5-5 16,-8 1 1-16,-6 4 2 0,-8 3-4 0,-7 1 2 16,-9 3-1-16,-6 1 2 0,-10 3-1 15,-5 1-3-15,-10 1-1 0,-7 2-4 0,-7-1 5 16,-7 3-4-16,-5 0 5 0,-4 0 3 0,-1 0-3 16,-2 0 8-16,0 0-2 0,0 0 0 0,0 0-7 15,-3 0-10-15,0 0-14 0,-5 0-21 0,-2 4-21 16,-11 1-34-16,-4 3-38 0,-10 4-62 15,-5 5-110-15,-6 4-177 0,9-3-348 0,11-6-122 16</inkml:trace>
  <inkml:trace contextRef="#ctx0" brushRef="#br0" timeOffset="383084.3686">6521 8597 1458 0,'0'0'21'16,"0"0"16"-16,0 0 26 0,0 0 8 0,0 0-4 16,0 0-17-16,0 0-21 0,0 0-14 0,0 0-3 15,-124-108-4-15,108 102 2 0,2 0-2 16,-2 1 2-16,1 2-4 0,-4 0-3 0,1 0-2 16,-3 0-3-16,-2 1-1 0,-5 0 2 0,-3-2 0 15,-2 2 4-15,-5-1-1 0,-2 1 5 0,-3 0 7 16,-3-1 5-16,-5 2 10 0,-5 0-1 15,-3 1 1-15,-4 0 1 0,-5 1 1 0,-4 4 1 16,-5 0 11-16,-2 0 2 0,-2 0 5 0,0 1 9 16,0-2-2-16,0 1-5 0,3-1-9 0,0 1-11 15,2 2-10-15,0 0-11 0,0 0 1 16,0 3-4-16,0 0-2 0,0 3 0 0,2 2-6 16,-2 3 2-16,0 0 3 0,-3 2-1 0,1 3 3 15,-4 0-4-15,-3 4-2 0,-1 2-1 0,-1 3-5 16,-5 0 3-16,2 4 2 0,-1 2 2 0,1-1 3 15,2 0 1-15,3-1 1 0,2 1 1 0,3 1-1 16,4 0-3-16,3 1-1 0,6-2-1 16,3 0-2-16,6 1 0 0,0 0-2 0,6 0-2 15,0 0-1-15,1 1 2 0,2 0-2 0,0 2 3 16,6-1 1-16,0 2-3 0,1 0 0 16,5 4-3-16,-2 0 2 0,7 1 0 0,2 0-1 15,5-1 0-15,4-1-6 0,4-1 1 0,4 0-2 16,0-1 1-16,9 1 4 0,-2 0-2 15,5 2 4-15,1 0-2 0,0 1 2 0,1 0 3 16,6 0-3-16,1 0 2 0,2 1-1 0,0-2 1 16,2 2 1-16,0-2 0 0,5 2 3 0,-3-3-5 15,6-3 1-15,0 1 1 0,1-3-5 0,3-1 6 16,3-1 1-16,1 0-1 0,2 0 0 0,2-3-4 16,3 0 4-16,2 0 0 0,2-2 4 15,3 0 6-15,-1-3-3 0,1 2 3 0,4-4-2 16,-1 0-1-16,6-2 6 0,4 0-1 0,2-2 2 15,6-1 0-15,4-2-3 0,2-3-2 0,4-3 2 16,6-2 1-16,3-6-2 0,1 0 1 16,4-5-2-16,4-2-2 0,4 0 2 0,3-4-2 15,8-2 2-15,-1-2 2 0,7-4 0 0,2-1-1 16,3-3 0-16,7 1 1 0,0-4-2 16,9-1 1-16,1-2-1 0,4-2-3 0,0-1 1 15,4-3-1-15,0-3 3 0,5-1 0 16,-4-4-2-16,0-3 1 0,2-2-1 0,-1-1 0 0,-1-3 3 15,0-1-3-15,-6-3 2 0,3 0-1 16,-4-4 0-16,-1-1-1 0,-3-2 0 0,-4-2 2 16,0-2 0-16,-4-1-1 0,-2-2-1 0,-2 1-3 15,-6-3 2-15,-3 0 1 0,-4 2 1 0,-5-2 4 16,-6 2-3-16,-3-1-1 0,-4 1 2 0,-6-2-3 16,-3 1 3-16,-8 0-2 0,-2 2 1 15,-8 0 3-15,-4 0-1 0,-6 4 2 0,-10 0-3 16,-5 4 1-16,-7 0-3 0,-8 2-3 15,-6-1 5-15,-6 2-7 0,-5-3 0 0,-5 0 0 0,0 1-4 16,-10-1 2-16,-7 1 0 0,1-1 2 0,-10 2 3 16,-1 2-1-16,-7 2 0 0,-1 2 1 15,-10 2-2-15,2 2 2 0,-8 3 1 0,1 0 0 16,-8 1-3-16,1 1 2 0,-5 5-1 16,-5 1 0-16,-4 2 0 0,0 3-3 0,-2 0 0 15,-6 3-5-15,0 1 1 0,-5 4 0 0,-2 3 1 16,-5 1 3-16,-6 3-2 0,1 1 2 0,-5 4 0 15,-5 0-3-15,2 2 2 0,-2 1-1 16,-4 1 0-16,-2 2 1 0,-1 0 1 0,0 0 1 16,-2 2-1-16,1 4 4 0,1 1-2 0,-5 3 0 15,2 1 0-15,-2 3-2 0,2 2 0 0,-3-1-4 16,1 3 2-16,-2 0 0 0,0 1 1 16,0 0 2-16,3-1 1 0,0 1 0 0,5-2-2 15,-3 1 1-15,1 1-1 0,0 3-1 0,0 3 5 16,1 3-3-16,0 3 1 0,1 1-1 0,0 1-2 15,1 3 5-15,1 1 1 0,1 1 1 16,3 2 0-16,5 2-3 0,2 1-2 0,3 3-3 0,1 2 1 16,1 4-4-16,5 1 2 0,3 1-1 15,2 2-2-15,6 3 5 0,4-1-4 0,4 3 3 16,2 1-2-16,6 1-2 0,1-1-1 0,6 1-1 16,4 0 2-16,5 1-2 0,5 0 1 0,8 2 0 15,3 2-3-15,2 0 1 0,7 1 2 16,0-1-2-16,7 1 5 0,-1-2-4 0,7-2-1 15,2 0-2-15,3-2 0 0,3-4 3 0,0 2-1 16,5-3 5-16,3 1-3 0,1-2-3 16,4-3 5-16,2 0-1 0,2-1 3 0,3-3 3 15,6 0-4-15,-1-1 1 0,5-1-3 0,2 0 0 16,5-2 2-16,3 1-1 0,3-1 5 0,5 0-2 16,3 1 6-16,3-1 0 0,5-1 3 0,4 1 4 15,8-3-3-15,9-3 0 0,6-4-1 0,9-5 0 16,6-5 1-16,6-4 2 0,9-6 0 15,3-5-5-15,8-5-1 0,1-4 0 16,9-2 0-16,-2 0 2 0,5-6-3 0,-1-3-3 0,1-3-2 16,1-2 0-16,1-3 2 0,-1-2 1 0,-4-5 3 15,-1-1-2-15,-2-1 2 0,-6-4-2 16,-1-2-1-16,-6-3 5 0,-1-4-4 0,-7-3-2 16,-5-3-1-16,-3-2-6 0,-7-1-2 15,-5-2-5-15,-9-1-11 0,-4-2-13 0,-8 0-16 16,-3-1-29-16,-6-2-41 0,-4 1-57 0,-8-3-94 15,-7 3-145-15,-12 13-283 0,-14 15-166 0</inkml:trace>
  <inkml:trace contextRef="#ctx0" brushRef="#br0" timeOffset="384201.7359">7569 5216 0 0,'0'0'0'0,"0"0"0"0,0 0 0 16,0 0 0-16,0 0 0 0,47-124 0 0,-38 114 0 0</inkml:trace>
  <inkml:trace contextRef="#ctx0" brushRef="#br0" timeOffset="384946.525">7717 5003 0 0,'0'0'0'0,"0"0"0"0,0 0 0 0,0 0 0 0,0 0 0 16,0 0 147-16,0 0 73 0,0 0-37 15,0 0-13-15,0 0-18 0,0 0-17 0,0 0-1 16,0 0 8-16,0 0-8 0,-12-24-8 0,10 22-8 16,-2-1-11-16,3-1 4 0,-2 0 5 15,-2-1-4-15,3 1-6 0,-1 1-14 0,-4-1-14 16,5 1-8-16,-1-2-9 0,-1 2-6 0,2-1-7 15,1 1-5-15,-1 2-9 0,1 0-7 0,1-2-6 16,0 2-8-16,0 1-3 0,0-1-5 16,0 1-2-16,0 0-1 0,0 0 0 0,0 0 2 15,0 0-1-15,0 0 3 0,0 0 1 0,0 0 1 16,0 0 5-16,0 0-4 0,0 0-1 16,0 0-2-16,0 0-3 0,0 0-1 0,0 0-1 15,0 0 0-15,0 0-4 0,0 0 0 0,0 0-1 16,0 0-3-16,0 0 1 0,0 0-5 15,0 0-2-15,0 1-3 0,0 0-3 0,0 1 5 0,1 1 6 16,1 0 4-16,1 3 6 0,4 2-2 16,-3 2 1-16,5 2 0 0,0 2-1 0,-1 3 0 15,0 2 0-15,-1 0-1 0,2 3 0 0,-1 3 3 16,2 2 1-16,-2 2 1 0,0 2 0 0,-2 3-4 16,3 3 0-16,0 0 0 0,-1 5-4 0,-2 2 6 15,2 3-2-15,1 2 0 0,-2 3 4 0,-2 0-3 16,4 3 0-16,-2 3 1 0,-2 1-3 15,2 1 2-15,-4 5 0 0,3 0-1 0,-3 2 0 16,-1 1 2-16,-1 1 1 0,2-1-1 0,-3 0 4 16,0 0-4-16,-5-3 0 0,0 0 2 0,-2 1-2 15,-2-3 5-15,-1 1-1 0,-1-1-1 16,-1-1-1-16,-5 1 0 0,3 0 1 0,-4-2-1 16,-1-2 4-16,-1-1-3 0,-1 0-1 15,0-2 3-15,-2 1 0 0,-3 0 0 0,3 0 2 16,1 0-2-16,-3-3-2 0,3 0 1 0,0-2-2 15,2-1 1-15,0-2 1 0,4-1-4 0,0-2-1 16,-1 0 1-16,5-1-2 0,2-3 1 0,-1-1-1 16,3 0 0-16,3-4 1 0,-1-1 5 15,3-2-6-15,-4-2-1 0,5-2-1 0,1-4-9 16,0-1 2-16,1-4-3 0,-1-5-9 0,1-3-6 16,-1-3-12-16,-2-4-21 0,3-4-20 0,-1-1-21 15,1-1-30-15,-1 0-49 0,0-8-125 0,-1-5-228 16,1 0-308-16,-3 2 281 0</inkml:trace>
  <inkml:trace contextRef="#ctx0" brushRef="#br0" timeOffset="385529.3474">7469 6121 1143 0,'0'0'-9'15,"0"0"-11"-15,0 0 27 0,0 0 30 0,-5-139 21 16,5 119 18-16,1 3 18 0,3 7 21 16,-2 4 11-16,-1 2-12 0,-1 4-33 15,1 0-42-15,-1 0-37 0,0 0-13 0,1 0-5 0,-1 2 9 16,0 1 14-16,2 2 14 0,-1 3 15 15,2 2 4-15,-2 5 7 0,0 3 5 0,-1 3 3 16,0 5 2-16,0 2-1 0,-6 6-6 0,1 2-5 16,-4 6-5-16,0 3-6 0,-3 2-8 0,-4 4-4 15,2 1-5-15,-4 6-3 0,-2 4-1 16,0 3 1-16,-1 4 0 0,-3 3 2 0,-3 4-2 16,0 3-5-16,1 0 1 0,-2-1-5 0,0-3 1 15,5 0-1-15,-1-3 0 0,2 1 1 16,-1 0-1-16,2-1-1 0,1-2-1 0,0-2-1 15,2-2 1-15,0-3 0 0,-1-4 5 0,1-3-5 16,-1-1 2-16,4-3-1 0,0-4-5 0,4-3 2 16,1-3 0-16,3-4 0 0,2-3 2 0,0-1-1 15,2-2-1-15,3-2 0 0,0-2 1 0,0-2-1 16,7 0 3-16,-1 0 0 0,1-3-4 0,4-1 2 16,2-2 1-16,3-3-1 0,1 0 3 15,3-2-2-15,2-3 1 0,1 0-1 0,5-3 2 16,1-3 3-16,2-1 1 0,2-5 1 0,6 0-2 15,3-4 0-15,-1-6 0 0,7-4-1 16,-4-2 0-16,5-3-10 0,-1 0-13 0,-2-2-14 16,1 0-19-16,-4 1-20 0,-2 3-23 0,-1-1-26 15,0 4-39-15,-6 1-35 0,0 4-50 16,-4 0-82-16,-5 2-125 0,-5 3-166 0,-8 1 254 16</inkml:trace>
  <inkml:trace contextRef="#ctx0" brushRef="#br0" timeOffset="387434.7726">11177 6872 34 0,'0'0'523'0,"0"0"-347"0,0 0 2 15,0 0 21-15,0 0-27 0,0 0-27 0,0 0-36 16,0 0-46-16,0 0-27 0,0 0-26 16,0 0-13-16,0 0-14 0,-17-45-12 0,17 45-11 15,0 0-8-15,0 0 12 0,0 1 11 0,2 2 22 16,1 2 21-16,-1 2 5 0,1 0 7 16,0 1-1-16,-3 2-2 0,3 4 1 0,-2 0 1 15,1 4-2-15,-1-1-4 0,-1 1-3 0,1 0-7 16,-1-1-1-16,1 0 2 0,1-1 0 0,-1 0 2 15,0-2-2-15,0 2-2 0,2-2-3 16,-2-2-1-16,2 1 1 0,-3-2 4 0,2 1 2 0,1-1-2 16,-2-1-2-16,0-2-3 0,1-1-1 15,0 0 2-15,-2-1 0 0,1-2 2 16,0 1 2-16,1-2-5 0,-2 0 3 0,1 1 0 16,0-1-1-16,0 0-1 0,-1 0 0 0,1 1-2 0,-1-2 0 15,2-1 3-15,-1 3-3 0,0-2-1 16,-1 0 0-16,2-1-3 0,-2 2 3 0,1-2 0 15,0 1 0-15,-1-1-1 0,1 0 0 0,-1 0-2 16,1 0 0-16,-1 0 3 0,0 1-3 0,0-1 1 16,0 0 0-16,2 0-3 0,-2-1 3 15,2 0-1-15,-2 0 2 0,1 0 1 0,-1 0-1 16,0 0-2-16,2 0-3 0,-2 0-2 0,0 0-12 16,0 0-18-16,0 0-33 0,0 0-46 15,0 0-70-15,0 0-135 0,1 0-221 0,0 1-315 0</inkml:trace>
  <inkml:trace contextRef="#ctx0" brushRef="#br0" timeOffset="388932.6563">9811 8542 0 0,'0'0'78'0,"0"0"-51"15,0 0-40-15,0 0-31 0,0 0-2 0,0 0 44 16,0 0 2-16,0 0 0 0,0 0 32 0,0 0 18 16,0 0 15-16,0 0 7 0,0 0 14 0,0 0 11 15,108-50-1-15,-93 37-1 0,1 2-8 16,-1-3-9-16,3-1-13 0,0-2-6 0,1-2-10 16,0-2-10-16,4 0 3 0,-2-1-4 0,2-1-3 15,3 0 0-15,-1 0-5 0,2-1-7 16,0-1-4-16,0-1-2 0,3 0-3 0,0-1 3 15,1 1-1-15,2-1 1 0,2 1-2 0,-1-1-2 16,1-1 0-16,1 1 1 0,2-1 1 0,-1 1-3 16,4-1-5-16,-4 2-1 0,1-1-4 0,-3 2-1 15,0 2 0-15,-1 1-2 0,0 1 1 16,-1 0-2-16,0 1 2 0,-1-1 0 0,0 1 0 0,0 0 1 16,-1-1 1-16,0 3-2 0,2 0 4 15,-2-1-2-15,0 2 0 0,0 2-1 0,0-1 0 16,-1-1 1-16,2 1 0 0,0-1 4 0,0 0-2 15,2-1 1-15,-2 2 0 0,-1-1-4 16,-2 1 2-16,-3-1 1 0,0 2 0 0,-2 1 1 16,-4 0 1-16,1 2-1 0,-1-1-1 0,-2 0 4 15,-1 2-6-15,-2 0 1 0,-1 1-3 16,0 2 0-16,0-1 3 0,-4 2-2 0,0 0 2 16,1 0-2-16,-2 1-3 0,-4 0 2 0,1 1 1 15,0 2 1-15,-2-1 4 0,2-1 2 0,-2 1 2 16,1-1-2-16,-1 2 3 0,-1 1 0 0,0-2 2 15,2 2 3-15,-5-1-6 0,2 1-2 16,1 1-2-16,-2 1-1 0,-1-1 2 0,1 1 3 16,-1 0 6-16,0 0 3 0,0 0 3 0,0 0-5 15,0 0-11-15,0 0-8 0,0 0-18 16,0 0-12-16,0 0-15 0,-1 0-20 0,1 0-20 16,-1 0-34-16,1 0-57 0,0 0-83 0,-2 1-108 15,1 2-80-15,0-2 413 0</inkml:trace>
  <inkml:trace contextRef="#ctx0" brushRef="#br0" timeOffset="389518.646">11510 7099 68 0,'0'0'170'0,"0"0"-86"0,0 0 33 16,0 0 43-16,0 0 2 0,0 0-10 0,0 0-26 16,0 0-22-16,0 0-6 0,0 0 3 0,0 0-2 15,0 0-3-15,0 0-9 0,0 0-9 0,-66-25 2 16,66 25-1-16,0 0 1 0,0 0 1 0,0 0 1 15,0 0-5-15,0 0-6 0,0 0-5 0,0 0-8 16,0 0-7-16,0 0-6 0,0 0-7 16,0-2-6-16,0 2-9 0,0-1-9 0,0 1-11 15,0 0-7-15,1 0-7 0,0 0-5 16,0-1-3-16,1-1 0 0,2-1 5 0,1-2 7 16,2-1 4-16,2-1 2 0,1-1 0 0,1 0 0 15,2-1 2-15,0-1-1 0,4 1 0 0,0-2 1 16,1 1 0-16,1 0-1 0,2-2-1 0,0 2 0 15,1-2 0-15,1 2 0 0,0 0 0 16,-2 3-3-16,-1-1 0 0,0 2 0 0,-2 2 1 16,-4 1 2-16,0 1 1 0,-2 2-3 0,-4-2-1 15,-2 2 0-15,-1 0-3 0,-2 0 4 0,-3 0 1 16,2 0 2-16,-2 0 5 0,0 0-1 16,0 0-2-16,0 2-4 0,0 0 0 0,0 1 1 15,0 5 2-15,0 1 3 0,0 2-1 0,0 4 1 16,0 1 0-16,0 3 0 0,0 0-1 0,-3 3-1 15,0 1 0-15,-1 1 2 0,0 2-4 16,-1-2-1-16,-1 5-3 0,0-1-6 0,-4 3-7 0,1 0-19 16,0 2-30-16,-1-1-43 0,2 0-54 15,-1 1-64-15,-2 2-76 0,2 0-131 16,1-9-181-16,2-9 118 0</inkml:trace>
  <inkml:trace contextRef="#ctx0" brushRef="#br0" timeOffset="403904.8256">3939 15211 1196 0,'0'0'543'0,"0"0"-527"0,0 0-64 0,0 0-33 15,0 0-33-15,0 0-21 0,0 0 10 0,0 0 33 16,0 0 42-16,0 0 66 0,0 0 39 16,0 0 13-16,25-17 5 0,-18 16-1 0,1-1 0 15,2 1 10-15,0-1 7 0,0 1 0 0,1-2-1 16,0 2-12-16,3-1-14 0,1 0-11 0,3-3-13 15,2 0-5-15,3-1-2 0,1-1 0 0,3-1-3 16,3-3-1-16,1-1-5 0,5-4-2 16,0 1 1-16,3-4-3 0,2-2 2 0,3-2-2 15,3-6-4-15,2 1-3 0,5-2-3 0,0-2 0 16,7-2 0-16,1-4 2 0,4-2-2 0,1-3-2 16,1-5 1-16,2-2-1 0,3-2 3 15,3-3 4-15,-2-2-5 0,6-4 1 0,1-3-3 16,0-4 0-16,3-1 3 0,0-5 0 0,-5 1 0 15,1-1-4-15,-2 2 0 0,-2 3-2 0,1 1 0 16,-2 1-1-16,3 3-4 0,-4 2-2 16,0 2-4-16,-6 5-4 0,-1 6-4 0,-12 6-7 15,-3 9-8-15,-5 8-28 0,-8 6-43 0,-7 8-80 16,-9 8-122-16,-5 4-136 0,-6 5-155 16,-6 1-119-16</inkml:trace>
  <inkml:trace contextRef="#ctx0" brushRef="#br0" timeOffset="404270.4283">4842 14301 2812 0,'0'0'2'0,"0"0"-4"15,0 0-29-15,0 0-58 0,0 0-6 16,0 0 0-16,0 0 25 0,0 0 49 0,0 0 6 16,0 0 6-16,0 0 2 0,136 36 1 0,-100-15 1 15,-1 2 3-15,2 3 5 0,2-1-1 0,-1 0 3 16,2-2 0-16,0-1-1 0,0-5 4 16,0-2 2-16,-1-5 4 0,0-3 3 0,2-3 10 15,-2-4 11-15,1-3 15 0,-1-8 15 0,0-9 1 16,3-5-3-16,4-8-7 0,5-10-12 0,7-9-6 15,2-7-5-15,1-5-10 0,1-4-4 0,0-3-3 16,0-5-5-16,6-1-3 0,1-5-3 16,4-3-4-16,1-4-4 0,5 0-5 0,0-5-7 15,1 5-1-15,0 2-16 0,3 4-35 0,1 6-72 16,0 4-225-16,-21 21-367 0,-18 18-832 0</inkml:trace>
  <inkml:trace contextRef="#ctx0" brushRef="#br0" timeOffset="448192.2062">30931 16247 1729 0,'0'0'493'0,"0"0"-547"0,0 0-24 16,0 0 10-16,0 0 21 0,0 0 28 0,0 0 16 16,-27 126 8-16,29-90 3 0,1 6 1 0,-1 2 2 15,2 4 2-15,-1 1-4 0,-2 0 1 16,0-3-1-16,0-3-1 0,-1 0 2 0,0-4 3 16,0 0-3-16,0-3-8 0,-1 0-12 0,0-5-40 15,-1-2-56-15,0-4-92 0,2-2-151 0,0-8-269 16,0-5-121-16</inkml:trace>
  <inkml:trace contextRef="#ctx0" brushRef="#br0" timeOffset="448555.8495">31276 16414 2328 0,'0'0'47'0,"0"0"-119"0,0 0-14 15,0 0 18-15,0 0 34 0,0 0 55 16,0 0 26-16,0 0-1 0,0 0-11 0,0 0-10 16,-45 117-9-16,39-88-3 0,4-1-4 0,1-3-6 15,1-3-6-15,0-3 1 0,4-1 3 16,5 0 3-16,2-6-1 0,3 0 2 0,1-3 0 16,2-3 0-16,2-2 10 0,1-3-1 0,1-1 6 15,0-3 2-15,-1-5 2 0,1-4 6 0,-1-4 0 16,0-4 3-16,-1-3 0 0,-4 0-3 15,1-2 1-15,-4 0 5 0,-2-3 3 0,-5 0 4 16,0 3 3-16,-5 1 5 0,0 2-1 0,-7 4-1 16,-3 4-10-16,-1 5-13 0,-2 2-12 0,-4 2-16 15,-3 4-8-15,0 1-5 0,-2 1 1 0,1 5-3 16,1 3-4-16,0 1-20 0,2 4-39 16,3 0-44-16,1 3-71 0,7 1-85 0,1 4-162 15,4-4-395-15,1-7-108 0</inkml:trace>
  <inkml:trace contextRef="#ctx0" brushRef="#br0" timeOffset="448807.8973">32124 16112 1957 0,'0'0'61'16,"0"0"-32"-16,0 0 7 0,0 0 11 0,0 0 3 15,0 0-3-15,0 0-9 0,0 0 10 16,0 0 9-16,0 0 10 0,0 0 2 0,0 0-15 16,-15 158-19-16,4-109-6 0,-3 4-4 0,-3 2-5 15,-2 4 2-15,1-1-4 0,0-3 2 16,0-3-3-16,0-6-9 0,4-6-11 0,-1-8-24 16,7-5-23-16,1-6-25 0,1-4-43 0,2-4-63 15,-2-4-87-15,5-3-134 0,-1-4-198 0,2-2-430 16</inkml:trace>
  <inkml:trace contextRef="#ctx0" brushRef="#br0" timeOffset="448961.7782">31834 16058 2538 0,'0'0'24'16,"0"0"-11"-16,0 0-16 0,0 0-22 0,0 0-33 15,0 0-17-15,0 0 4 0,0 0 13 0,0 0 25 16,0 0 2-16,0 0-86 0,0 0-163 0,0 0-338 15,0 0-588-15</inkml:trace>
  <inkml:trace contextRef="#ctx0" brushRef="#br0" timeOffset="449146.4388">32371 16720 2857 0,'0'0'9'15,"0"0"0"-15,0 0 12 0,0 0 15 16,0 0 7-16,0 0 1 0,0 0-14 0,0 0-21 0,0 0-15 16,0 0-13-16,0 0-21 0,0 0-35 15,0 0-57-15,27-44-96 0,-27 44-175 0,0 0-196 16,-2 1-385-16,-1 1 412 0</inkml:trace>
  <inkml:trace contextRef="#ctx0" brushRef="#br0" timeOffset="449759.9706">30350 17683 1001 0,'0'0'630'16,"0"0"-545"-16,0 0 9 0,0 0 21 0,0 0-9 15,0 0-4-15,0 0-23 0,0 0-23 0,0 0-17 16,0 0-21-16,0 0 7 0,0 0 6 16,0 0 12-16,0 0 12 0,82-48-6 0,-35 31-4 0,6-4-7 15,8-2-4-15,7-2-6 0,4-4 0 16,7 1 1-16,6-3-10 0,8-2 5 0,5-1-9 16,5 0-7-16,1 1 6 0,-2 1-10 0,1 4 2 15,-2 2-2-15,-3 4-5 0,-4 1-2 16,-5 3-3-16,-7 5 1 0,-9 1-5 0,-6 3 4 15,-12 1-2-15,-7 1-2 0,-14 2 4 0,-5 3-10 16,-11 2-15-16,-7 0-26 0,-8 2-35 0,-3 7-18 16,-5 2-46-16,-12 6-66 0,-8 5-116 15,-10 6-210-15,5-6-300 0,9-6 497 0</inkml:trace>
  <inkml:trace contextRef="#ctx0" brushRef="#br0" timeOffset="450491.5265">30473 18334 565 0,'0'0'132'0,"0"0"6"15,0 0 29-15,0 0 27 0,0 0 15 0,0 0 17 16,0 0-21-16,0 0-44 0,0 0-36 16,0 0-47-16,0 0-25 0,0 0-30 0,0 0 0 15,0 0-14-15,2-103-1 0,12 96 13 0,-1 0-13 0,7 0 5 16,0 2-8-16,1-1-5 0,2 0-1 15,4 1 0-15,0 2 12 0,-1 0-7 0,0 2 3 16,-3 0-12-16,-1 1-14 0,-3 0 14 0,-3 0-14 16,-3 5 9-16,-4 2-3 0,-6 4-9 15,-3 0 12-15,0 3 0 0,-10 3 8 0,-4 1 8 16,-4 2-3-16,-3-1 2 0,-5 0-9 0,3-2 23 16,1 0 6-16,4-6 22 0,7-4 6 0,-1-1-15 15,4-2-7-15,0 0-28 0,2 0-12 16,2-3 6-16,4-1-2 0,0 0 10 0,0 0 2 15,0 0-19-15,0 6 4 0,4 1 6 0,6 1 9 16,0 1-12-16,5-4 5 0,1 1-19 0,4 1 5 16,0 0 25-16,0 1-15 0,2 0 10 15,0 1-17-15,0 1-12 0,-1 0 8 0,-1 1 11 0,-2 1 19 16,0-1 2-16,-7 0 7 0,1 2-20 16,-9 1-3-16,3-1 18 0,-6 0-13 0,-2-1 20 15,-12 1-17-15,3-1-16 0,-4-1 9 0,-11 2-9 16,5-5 18-16,-9 3-8 0,5-4-12 15,-2-3-23-15,-1 0-25 0,4-2-5 0,-3-1-35 16,7-1-45-16,-2 0-100 0,8-2-133 0,-4-6-100 16,0 1-178-16,13 2 278 0</inkml:trace>
  <inkml:trace contextRef="#ctx0" brushRef="#br0" timeOffset="450829.2979">31123 18224 544 0,'0'0'639'0,"0"0"-478"16,0 0 1-16,0 0 23 0,0 0 1 0,0 0-41 16,0 0-49-16,0 0-39 0,0 0-11 15,0 0-9-15,0 0-16 0,0 0 17 0,0 0-15 16,0 0 20-16,-80 85 4 0,70-72-23 0,0 1 6 16,5 0-40-16,-2-1-9 0,2 0-2 0,0-1 2 15,2 3 15-15,-3-1-5 0,5-2 9 16,1 3-13-16,0-3 0 0,4 1 20 0,-1-8-8 0,8 9 19 15,-2-7-7-15,7 1-13 0,1 1 12 16,3-6 1-16,4-2 18 0,0-1 5 0,5-1 0 16,-5-5-18-16,6-6 0 0,3-4-11 0,5-5-4 15,-3-5 9-15,-5-2-9 0,-7 1 5 16,-10 1 0-16,-9 0 4 0,-4 5 6 0,-3 5-2 16,-9 2-10-16,-4 1-19 0,-4 4-16 0,-3 3 1 15,-3 2-10-15,-1 3 0 0,-3 1-25 16,-1 0-46-16,0 4-63 0,1 1-115 0,3 2-175 0,7-3-357 15,9-1 269-15</inkml:trace>
  <inkml:trace contextRef="#ctx0" brushRef="#br0" timeOffset="451130.4097">31772 18066 1444 0,'0'0'44'15,"0"0"21"-15,0 0 54 0,0 0 47 0,0 0 1 16,0 0-37-16,0 0-47 0,0 0-45 0,0 0-23 16,0 0 0-16,0 0 10 0,0 0 5 15,0 0 16-15,0 0-7 0,9 45 7 16,-15-22-6-16,2 5-11 0,-5 2-14 0,1-7-18 0,-2 3 8 15,6-9 1-15,-4 1 14 0,3 1-6 16,-3 0-19-16,1 1-1 0,-3 0-19 0,3-2-1 16,-1-2-22-16,0 2-45 0,-1-2-54 0,0-1-117 15,5-8-150-15,-1 2-297 0,5-9-148 0</inkml:trace>
  <inkml:trace contextRef="#ctx0" brushRef="#br0" timeOffset="451279.5187">31498 18051 1795 0,'0'0'187'0,"0"0"-181"0,0 0-10 16,0 0-1-16,0 0 3 0,0 0-26 15,0 0 3-15,0 0-8 0,0 0 2 0,0 0-3 16,0 0-101-16,0 0-162 0,0 0-324 0,0 0-152 0</inkml:trace>
  <inkml:trace contextRef="#ctx0" brushRef="#br0" timeOffset="451461.7801">32129 18356 2545 0,'0'0'4'0,"0"0"21"16,0 0 40-16,0 0 38 0,0 0 10 16,0 0-8-16,0 0-31 0,0 0-36 0,0 0-10 15,0 0-15-15,0 0-23 0,0 0-4 0,0 0-40 16,0 0-43-16,10 0-84 0,-10-1-200 0,0 1-373 15,0 0-810-15</inkml:trace>
  <inkml:trace contextRef="#ctx0" brushRef="#br0" timeOffset="452186.5512">29851 17172 2066 0,'0'0'57'16,"0"0"13"-16,0 0 20 0,0 0 12 15,0 0 4-15,0 0-17 0,0 0-28 0,0 0-29 16,0 0-33-16,0 0-14 0,0 0-4 0,-117 2 8 15,112 38 9-15,-3 12 4 0,0 9 0 0,3 10-4 16,-3 6 0-16,4-5-8 0,-1-7-1 16,4-7 15-16,1-2-8 0,0 3 5 0,1 4-11 15,6 4-17-15,0 2 8 0,1 0 0 0,5-2 10 16,-2-8-3-16,-1-11 3 0,-2-10 2 0,-1-7-17 16,2 0-4-16,-1 1-45 0,-2-1-53 0,0 0-74 15,1-1-136-15,-3 0-164 0,-2-8-323 16,2-7 440-16</inkml:trace>
  <inkml:trace contextRef="#ctx0" brushRef="#br0" timeOffset="452615.114">29813 17788 1457 0,'0'0'64'0,"0"0"-2"0,0 0 23 0,0 0 38 16,0 0 35-16,0 0 5 0,0 0-9 0,0 0-38 16,0 0-38-16,0 0-12 0,0 0-9 0,0 0 3 15,-123 3 10-15,109-1 2 0,-4 2-13 0,-2 1-11 16,-2-1-8-16,-5 2-20 0,-4 0 5 15,-2 2-5-15,-6-1-17 0,-1 2 9 0,-3 2-17 16,-6 0 6-16,0 3 1 0,-4 0-12 0,-6 0 12 16,-1 0-4-16,-3 1 4 0,-1 2 1 15,-4-2 5-15,-2 3-14 0,-1 1-6 0,0-1 19 16,-1 1-19-16,1 2 22 0,0 0-2 0,1 1-16 16,1 0 9-16,0 0-12 0,4 1 10 0,2-1 8 15,3 0-5-15,3 0 1 0,5-1-5 16,4-1 1-16,4-3-20 0,8-3 12 0,3 0-12 15,7-3-39-15,7-2-22 0,7-3-65 0,4-2-25 16,8-2-48-16,5-2-50 0,10 0-129 16,-1 0-315-16,-3 0-169 0</inkml:trace>
  <inkml:trace contextRef="#ctx0" brushRef="#br0" timeOffset="452784.7955">28894 18019 0 0,'0'0'0'0</inkml:trace>
  <inkml:trace contextRef="#ctx0" brushRef="#br0" timeOffset="453116.5322">29425 18008 702 0,'0'0'141'15,"0"0"-84"-15,0 0 29 0,0 0 75 0,0 0 84 16,0 0 38-16,0 0-31 0,0 0-58 0,0 0-67 15,0 0-32-15,0 0-38 0,0 0 12 16,0 0-12-16,-28 19-2 0,16-13 14 0,-3 1-24 16,-4 1 10-16,-7 4-15 0,-3 0-1 15,-4 2-8-15,-6 4-9 0,-4 0 7 0,-6 2 1 16,-3 3 0-16,0-1-10 0,-7 0-12 0,0 3 17 16,-2 0-21-16,-1 0 15 0,7-3-10 15,6-1-32-15,7-3 36 0,4-3-16 0,-3 1 18 0,0 1-6 16,-1 2-17-16,-6 0-3 0,4 1-22 15,-5 0 9-15,3-1-10 0,0 1 11 0,1-1-9 16,0-1-45-16,4-1-34 0,1-1-86 0,2-1-89 16,4-2-148-16,8-4-278 0,12-3-373 0</inkml:trace>
  <inkml:trace contextRef="#ctx0" brushRef="#br0" timeOffset="453463.8576">27885 18080 1826 0,'0'0'199'16,"0"0"-192"-16,0 0-18 0,0 0 5 0,0 0 12 15,0 0 31-15,0 0 21 0,0 0 12 16,0 0 11-16,0 0-31 0,0 0-24 0,0 0-13 15,0 0-25-15,0 0 11 0,-33-38-2 0,16 58 0 16,-7 5 8-16,-3 5-4 0,-7 4 2 0,-2 3-17 16,7-6 6-16,-2 1-10 0,4-3 11 0,3-5 5 15,-6 8-19-15,6-3 10 0,1-1-14 0,-2 1 3 16,1 2 25-16,2-3-13 16,2 1 2-16,1-2-8 0,4 0-3 0,1-1 12 0,5-8 13 15,3 3 21-15,2-3-11 0,4-1 16 0,1 0-18 16,13-6-16-16,7 0-4 0,5-9-50 15,9-2-48-15,1-2-139 0,-6-4-256 0,-10 1-786 0</inkml:trace>
  <inkml:trace contextRef="#ctx0" brushRef="#br0" timeOffset="454201.374">25729 18431 812 0,'0'0'331'0,"0"0"-323"15,0 0 13-15,0 0-11 0,0 0 13 16,0 0 7-16,0 0 18 0,0 0 43 0,0 0 33 16,-66-123 30-16,63 106 1 0,-2 0-19 15,1 2-22-15,1 1-10 0,0 3 1 0,2 1-14 16,0 2-11-16,1 1-37 0,0 3-26 0,0-1-1 16,1 2-21-16,2 0 14 0,3 2-13 0,2 0-9 15,2 1 5-15,0 0-5 0,2 0 16 0,1 5-7 16,3 3 5-16,-2 2-6 0,3 3-7 15,-3 3 8-15,-1 2-9 0,-4-1 15 0,-1 1-3 0,-4-6-4 16,-1 5 7-16,-1 0-8 0,-2 1 14 16,0 1-5-16,0 3-4 0,-2 4-9 0,-5-3-19 15,4 0 17-15,-5-1-4 0,4-5 18 0,-3 5 7 16,-1-1-24-16,2-1 11 0,-1-1-19 16,-1-3 22-16,4 0 28 0,1-9 1 0,0 1 11 15,3-8-20-15,0 0-5 0,0 0-2 0,4 0 8 16,4 0 5-16,9-8-9 0,4-5 7 0,5-10-15 15,11-10-5-15,5-3 12 0,5-8-13 16,2 3 9-16,-4-1-9 0,-4 3-5 0,-5 6-1 16,-7 6 11-16,-7 5 10 0,-3 3-15 0,-6 6 12 15,-2 0-17-15,-3 4 6 0,-4 3 16 16,0 2-5-16,-3 4 9 0,-1 0-17 0,0 5-10 16,-5 4 1-16,-3 3-9 0,1 3 16 0,-5 3-4 15,0 2 0-15,-1 0-8 0,4-3-1 0,1-6 8 16,1 3 0-16,2-6 11 0,0 0-12 0,-1 8-12 15,3-8 0-15,1 0-5 0,1 7 20 0,1-10 2 16,0 0 4-16,0 1-7 0,8-3-12 16,11 1 15-16,4-4-14 0,10 0 12 0,-6-7-1 15,2-6-12-15,-4-2 21 0,-3-2 0 0,-4 1 11 16,-6-1 1-16,-6 2-12 0,-2-1-9 0,-4 1-19 16,0 0 3-16,-9 1-9 0,-2 2-4 15,-6 0 7-15,-1 1-17 0,-3 0-2 0,-1 2-19 16,-1 1-41-16,1 0-55 0,1 0-106 0,5 3-198 15,7 0-895-15</inkml:trace>
  <inkml:trace contextRef="#ctx0" brushRef="#br0" timeOffset="454446.5921">26836 17808 2576 0,'0'0'-18'0,"0"0"-10"0,0 0 20 0,0 0 20 16,0 0 4-16,0 0 20 0,0 0-7 0,-82 121-18 16,63-92 3-16,0 3-12 0,-3 1 14 15,0 4-1-15,-2 1-3 0,-1 2-11 0,3-1-8 16,1-1 7-16,-1-1-8 0,8-10 15 0,-1-3-7 16,7-8-14-16,1-1-5 0,0 1-46 15,-1-3-39-15,3 0-65 0,1-7-105 0,-1 7-66 16,1-6-128-16,2-1-294 0,-1 1 299 0</inkml:trace>
  <inkml:trace contextRef="#ctx0" brushRef="#br0" timeOffset="454566.3793">26508 17681 1815 0,'0'0'26'0,"0"0"-94"0,0 0-40 0,0 0-16 15,0 0-17-15,0 0-7 0,0 0-113 16,0 0-291-16,0 0 113 0</inkml:trace>
  <inkml:trace contextRef="#ctx0" brushRef="#br0" timeOffset="454754.6724">26912 18372 2580 0,'0'0'-2'0,"0"0"-7"15,0 0 15-15,0 0 10 0,0 0 5 0,0 0-10 16,0 0-20-16,0 0-17 0,0 0-53 16,0 0-45-16,0 0-78 0,0 0-113 0,0 0-101 15,0 0-221-15,-60-48-178 0</inkml:trace>
  <inkml:trace contextRef="#ctx0" brushRef="#br0" timeOffset="455266.3493">26608 17566 2369 0,'0'0'61'0,"0"0"-48"16,0 0-4-16,-79-117-1 0,64 92 4 15,0 2 3-15,0-1 3 0,-1 1 17 0,-3 2 12 16,-6 2 5-16,-4 3-2 0,-7 3-18 0,-4 4-10 15,-6 2 0-15,-6 5 7 0,-6 2 10 16,-6 2 3-16,-6 10-4 0,-3 8-5 0,-6 6-5 0,-3 6-6 16,-2 9-1-16,-3 7-5 0,2 9-8 15,-3 7-7-15,11-3-6 0,10-1-3 0,9-5 11 16,6-2 6-16,2 7 2 0,-3 8-13 0,4-7-2 16,12-5-16-16,3-2 18 0,10-6 3 15,0 4-27-15,2 5-6 0,6 3-66 0,2 3-30 16,7 1-37-16,3-1-31 0,4 2-10 0,13-3-38 15,6 1 22-15,9-3-9 0,8 0 74 0,10-3 97 16,8-5 9-16,10-4 103 0,10-9 6 0,11-7 13 16,12-18 86-16,8-14 18 0,12 0 28 15,7 0 3-15,9 0-11 0,5-2-43 0,4-24-17 0,6-11-6 16,39-19-30-16,32-21-54 0,23-21-24 16,13-16-9-16,-31-3 9 0,-34 3 61 0,-39 2 21 15,-42 4-1-15,-29-11-3 0,-32-11-29 16,-36-7-17-16,-23 7-4 0,-40 25-12 0,-28 21 9 15,-23 18-18-15,-21 10-14 0,-23 13-9 0,-23 17-5 16,-20 17 4-16,-21 13-1 0,-16 22-4 0,-15 13-7 16,-6 15-9-16,-5 8-12 0,31 1-25 0,25 0-33 15,27-2-40-15,21-1-84 0,-12 9-143 16,38-13-342-16,36-15-920 0</inkml:trace>
  <inkml:trace contextRef="#ctx0" brushRef="#br0" timeOffset="457983.9446">24901 18059 0 0,'0'0'0'0,"0"0"101"15,0 0 95-15,0 0-15 0,0 0 42 16,0 0-15-16,0 0-4 0,0 0-18 0,0 0-40 0,0 0-34 16,0 0-32-16,0 0-13 0,-49-60-6 15,48 55 13-15,-1 2-2 0,-2-1-11 0,1 1-3 16,1-1-18-16,-4 1-4 0,2-2 1 0,-4 0-11 16,3 2-7-16,-4-1-17 0,-2-1 4 0,-1 2-11 15,-3-1 10-15,-1 2 0 0,-2-1-10 16,-2 1 5-16,-6 2-6 0,1 0 9 0,-5 0 0 15,-1 0 3-15,-5 0 2 0,-1 1-7 0,-2 3 5 16,-4-1-4-16,-2 2 8 0,-1 1 0 0,-2 0-5 16,-1 2 0-16,-3 1-12 0,0 1 7 15,-1 0 1-15,-1 1 0 0,2-1 5 0,2 1-9 16,-1 0 11-16,2-1-11 0,5 0 8 0,2-2 8 16,1-2-15-16,4 0 12 0,5-2-12 15,2-2 1-15,5 0 7 0,1-1-4 0,5 1 0 16,4-2-8-16,2 1-7 0,-1-1-12 15,8 0-16-15,-1 0-41 0,4 0-76 0,-1 0-21 16,4 0-82-16,0 0-64 0,7 0-44 0,-3-1-238 16,3-1 388-16</inkml:trace>
  <inkml:trace contextRef="#ctx0" brushRef="#br0" timeOffset="458780.0661">24993 18047 0 0,'0'0'0'0,"0"0"0"16,0 0 0-16,0 0 0 0,0 0 0 0,0 0 0 16,0 0 0-16,0 0 0 0,0 0 159 15,0 0-26-15,0 0-2 0,0 0-30 0,0 0 7 16,0 0 5-16,0 4-10 0,0-3-11 0,0-1-17 16,0 0-24-16,-2 1-1 0,1 0 28 15,-2 0 3-15,0 2 21 0,0-1-1 0,-4 1-26 16,0 1 5-16,-3 1 0 0,0-1 5 0,-3 0 2 15,-1 0 3-15,-3 0-14 0,0 0-8 0,-2-1 0 16,-1 2-22-16,-5 0 6 0,2-1-17 16,-5 1-15-16,0 0-2 0,-5 0-14 0,1 2 13 15,-4 0-1-15,-2 2-3 0,-2-1-3 0,-6 3-11 16,3-1 12-16,-7 1-5 0,0 1-1 0,-1 0 1 16,-2 3-16-16,-3-1 9 0,-1-1-8 15,-4 2 15-15,2 0 8 0,-2 0 0 0,7-3 6 0,6-1-13 16,9-2 11-16,6-1-10 0,0 2 8 15,-3-2-1-15,-2 1-15 0,4-1 4 16,-4 1-14-16,4 0 5 0,-3 1 7 0,3-1 0 16,-4 0 9-16,6 0-20 0,-1-1-4 0,1 0-8 0,2 1-15 15,1-3-8-15,10 0-74 0,-7-1-89 16,12-1-84-16,0-1-66 0,-1 0-59 0,9-2-155 16,0 0 107-16</inkml:trace>
  <inkml:trace contextRef="#ctx0" brushRef="#br0" timeOffset="459198.3673">23805 17665 651 0,'0'0'281'16,"0"0"-254"-16,0 0-14 0,0 0 10 15,0 0 0-15,0 0 7 0,0 0 6 0,0 0-11 16,0 0-8-16,0 0-9 0,-121 8 1 0,100 6-2 16,-3 3 2-16,-2 1 6 0,1 0 0 0,-1 0 37 15,2 2 6-15,-5 3-6 0,-4 5 11 0,-4 4-37 16,-5 8 7-16,-6 4 3 0,2 5 8 15,-5 5 5-15,6-5 4 0,8-6 11 0,7-4-8 16,5-8-7-16,2 2-26 0,1 0-18 0,2-3-11 16,2 1-4-16,0 1 8 0,6-2-11 0,1 0-2 15,2-1 7-15,6 0 12 0,3-1 31 16,0-2 13-16,5-1 12 0,4-6-13 0,10 1-20 16,4 1 8-16,7-7-13 0,11 4 12 0,1-9-2 15,6 0-34-15,4-5-7 0,8-3-52 16,1-1-45-16,5 0-99 0,0-4-151 0,-14-1-259 0,-16 2-173 15</inkml:trace>
  <inkml:trace contextRef="#ctx0" brushRef="#br0" timeOffset="460013.9599">20256 18009 0 0,'0'0'0'0,"0"0"0"0</inkml:trace>
  <inkml:trace contextRef="#ctx0" brushRef="#br0" timeOffset="460114.8737">20256 18009 0 0,'-58'-40'0'0,"58"40"0"0</inkml:trace>
  <inkml:trace contextRef="#ctx0" brushRef="#br0" timeOffset="460911.2764">20442 17719 0 0,'0'0'0'0,"0"0"0"16,0 0 0-16,0 0 0 0,0 0 94 15,0 0 156-15,0 0-4 0,0 0-36 0,0 0-36 16,0 0-11-16,0 0-23 0,0 0-16 15,0 0-9-15,0 0-16 0,-20-57-10 0,20 51 0 0,0 1 2 16,-1 2-2-16,0 0 2 0,-1 2-13 16,-2 0-13-16,2 0-15 0,-3 0-10 0,-1 0-8 15,0 1-11-15,0 0-4 0,-3 0-9 0,-2 1-9 16,1 2-2-16,-3 4 0 0,1 1 0 0,-1 3-1 16,1 2-2-16,-2 1-4 0,0 1 0 15,2 2 1-15,-2-2 5 0,0 2 0 0,4 0-3 16,2-4 1-16,0-2-1 0,2-3 20 0,4 0 3 15,-4 0 0-15,3-2 0 0,0 0-29 16,1 2-8-16,0-1 7 0,2-2-3 0,0 3 15 16,6-4-1-16,1 3-3 0,3-4 2 0,5 2 0 15,1-2 10-15,5 1 0 0,3-1 0 0,1 0-5 16,3 0-8-16,0 1 7 0,2-1-10 16,0 1 14-16,-3 2-12 0,-2 2-15 0,-4-1 10 15,-2 1-15-15,-3 3 21 0,-3-1 1 0,-5 1 2 0,-2 2-2 16,-2 0-10-16,-4-1 13 0,0 3-2 15,0-3 13-15,-6 3 6 0,-3-1-5 0,-1-1 9 16,-1 1-7-16,-2 0 12 0,-3-2-4 16,-1 1-8-16,0-4-10 0,-3 1-24 0,-1-2-3 15,1-1-16-15,0-1-11 0,0-2-21 0,1 0-48 16,3-3-40-16,2 0-59 0,2-1-91 0,3 0-113 16,3-1-183-16,2 0 400 0</inkml:trace>
  <inkml:trace contextRef="#ctx0" brushRef="#br0" timeOffset="462484.4503">20637 17870 567 0,'0'0'220'0,"0"0"-160"16,0 0-17-16,0 0-19 0,0 0-35 0,0 0-9 15,0 0-9-15,0 0 13 0,0 0 18 16,0 0 17-16,0 0 5 0,0 0-11 0,0 0 2 15,14 11 1-15,-8-8 19 0,3-1 21 16,0 0 22-16,1-2 14 0,0 0-9 0,0 0 2 16,2 0-12-16,-2-3-1 0,1-3 7 0,4-1-10 15,0-7-1-15,5-2-26 0,1-4-3 0,-2-3-3 16,-4 3-6-16,-4 2 10 0,-4 4-1 0,0 0 0 16,-5 1 7-16,-1 3 9 0,-1 2 0 0,0 1 3 15,-4 0-7-15,-5 4-14 0,-1-1-11 16,-3 3-10-16,-2 1-9 0,1 0-3 0,-4 2-4 15,-2 4-2-15,1 4 3 0,-1 3 3 16,3 2-1-16,1 2-2 0,-2 1-4 0,6 0-5 0,1-1 2 16,1-2 16-16,2 0-2 0,2 1-1 15,0 1-10-15,1 4-20 0,-1 2 0 0,4-2 3 16,0 1 11-16,2-1 0 0,0-1 2 0,6 1-7 16,4-5-4-16,1-2 18 0,7 1-6 0,0-3 9 15,4-1-10-15,2-4-19 0,5-2-3 0,1-2-16 16,3-2-13-16,3-1-17 0,-2-4-6 0,4-3-13 15,-3-4-1-15,2-3 13 0,-1-2 4 16,-2-2 31-16,-2-3 20 0,-2-2 10 0,-1-2 21 16,1-8 2-16,0-6-3 0,-3-4 13 15,-6 3-2-15,-8 8 2 0,-9 6 22 0,-4 6 29 16,0 3 33-16,-1 2 25 0,-5 6 6 0,-1 0-14 16,-2 4-31-16,-1 2-31 0,-2 2-22 0,-3 1-21 15,0 2-10-15,-3 5-2 0,-1 5-6 0,0 2 3 16,0 2-1-16,0 4 0 0,4-1 0 15,1 0-5-15,2-3 15 0,3 0-6 0,0 1 0 16,0 2 8-16,1 1-20 0,2 0 4 0,2 1-8 16,0-1-3-16,2-1 4 0,2 1 2 15,0-5 14-15,6-1-10 0,2-2 5 0,-1-2-3 16,3-3-1-16,3-3 14 0,-1-1-4 0,1-3 6 16,2 0-8-16,-1-4-8 0,3-6 0 15,-2-1 2-15,2-4 12 0,1-3-10 0,0-6 9 0,5-6-10 16,-2-2-14-16,-2-1 13 0,-5 7-6 15,-4 8 2-15,-2 6 6 0,-2 3-5 0,-1 4-7 16,-4 2-3-16,1 3 1 0,0 0 3 0,-1 0 6 16,2 5 6-16,-2 1 3 0,0 1 9 15,0 0-4-15,0 1 19 0,-1 1-10 0,2 0-9 16,-1 2 3-16,2-1-19 0,-1 0 10 0,1 2 2 16,2-1 1-16,-2-3 1 0,4-1-6 15,-2-3 13-15,2-2 7 0,3-2 18 0,-2 0 12 0,3-8-11 16,1-6 2-16,3-7-28 0,1-2 2 15,-2-2-1-15,-1 0-4 0,-3 0 10 16,0-2-7-16,1 1 1 0,-3 2-4 0,2 1 2 0,0 2-1 16,0 3-7-16,2 3 2 0,-1 1-9 0,0 4-2 15,0 2 3-15,1 2-4 0,2 2 5 16,0 1-4-16,-2 3 3 0,-2 0-2 0,1 0 3 16,-2 4 2-16,0 2-3 0,0 1 1 0,-5 2-3 15,3 1-2-15,-5 0 5 0,2 4-4 16,-2 1 4-16,-2 2-2 0,0 2-2 0,0 1 10 15,0 1-4-15,0-2 6 0,0-2 1 0,-4-3-2 16,3-2-1-16,-1-2 1 0,0-2 7 0,-1-2-3 16,0-1 8-16,2-2-4 0,-1-2-8 0,1-1-2 15,1 0-10-15,0 0-8 0,0-2-22 16,0-3-34-16,2-3-31 0,1-3-28 0,5-3-2 16,1-1 12-16,2-2 15 0,-1 0 8 15,0-1-4-15,1 1-1 0,-1 0 6 0,0 0 28 0,1-1 25 16,0 0 22-16,-1 1 16 0,3-2 9 15,-1 1 10-15,0 0 11 0,-2-2 12 0,1 4 11 16,0-2 9-16,-2 1 9 0,0 2 4 0,-2 3 5 16,0 1 7-16,0 2 4 0,-3 0 12 0,1 2-1 15,-4 1 4-15,0 1-2 0,0 2 5 16,-1 2 1-16,0 1-14 0,0 0-15 0,0 0-32 16,0 0-26-16,0 0-22 0,0 2-15 0,-1 4 1 15,-1 3 2-15,0 3 6 0,-1 3 12 0,2 3-4 16,0 3 3-16,1 3-3 0,0-2-1 15,0 1-2-15,0-3 1 0,0 0 4 0,0-2-2 16,4-4 3-16,0-4-2 0,-2 0 0 0,2-4 3 16,1 0 0-16,-3-3 6 0,0 0 0 15,2-1 8-15,-3-2 2 0,0 0 12 0,0 0 19 16,-1-5 10-16,1-2 5 0,0-2-10 0,2-5-19 16,1 0-11-16,-2-4-11 0,0 0-1 0,2-2-4 15,-1-3-7-15,-1 0 0 0,0 0-3 16,3 3 4-16,-3 6-1 0,2 2-4 0,0 4-10 15,-1 1-9-15,3 4 0 0,-2 0-2 0,3 2 11 16,-2 1 7-16,3 0 7 0,-1 0-1 16,-1 3-2-16,2 1 3 0,1 3-3 0,0 0 4 0,-3 2-2 15,0 0-3-15,2 0 1 0,-4 2-6 0,3-1 6 16,-4-1 1-16,3 2-5 0,-3-5 8 16,3 1 0-16,-3-2 1 0,1-3 4 0,2 0 1 15,-4 1 3-15,3-2-2 0,-2-1 6 0,-1 0-2 16,1 0 5-16,1-4 6 0,-2 0-3 15,4-4 1-15,-2-2-5 0,2-2-5 0,-2-4-4 16,2-2-4-16,-1 0-3 0,3 0-6 0,0-3 0 16,-3-2-3-16,3 3 3 0,-1 2 5 0,-2 3-1 15,3 4-1-15,-3 1-14 0,1 2-5 16,2 2-6-16,-3 3-11 0,3 1 0 0,-2 2-10 16,-2 0-1-16,4 1 6 0,-3 6 9 0,2 0 12 15,-1 3 6-15,-2 2 9 0,2 2 2 16,-2-1 1-16,3 3 5 0,-3 0 1 0,3-1 0 0,2-1-6 15,2-2-15-15,0-2-40 0,3-2-63 16,3-2-82-16,-2-2-132 0,0 0-263 0,-6-3-229 16</inkml:trace>
  <inkml:trace contextRef="#ctx0" brushRef="#br0" timeOffset="462851.0592">20971 18436 887 0,'0'0'53'15,"0"0"-56"-15,0 0-17 0,0 0 36 0,0 0 16 16,0 0 16-16,0 0 15 0,0 0-22 0,0 0 5 15,0 0 8-15,0 0 40 0,0 0 31 16,0 0 9-16,0 0 20 0,-96 43-25 0,110-51-24 16,9-7-18-16,10-4-38 0,7-5-7 0,7-5-1 15,5-4 5-15,5-5-4 0,4-1-1 0,3-4-3 16,6 0-12-16,1-5 9 0,9-1-7 16,18-12 5-16,19-9 1 0,5-2-22 0,0 1-3 15,-23 15-11-15,-23 15-7 0,-12 9 1 0,-12 7-3 16,-9 3-9-16,-4 3-12 0,-8 3 1 0,-6 2-31 15,-3 5-46-15,-6 3-91 0,-7 4-162 0,-8 2-144 16,-1 0-233-16,0 0 303 0</inkml:trace>
  <inkml:trace contextRef="#ctx0" brushRef="#br0" timeOffset="463684.5885">22109 16613 1901 0,'0'0'540'0,"0"0"-492"0,0 0 1 16,0 0-7-16,0 0-24 0,0 0-52 0,0 0-33 16,0 0-2-16,0 0 14 0,0 0 40 15,0 0 26-15,0 0 5 0,0 0-5 0,34 159 4 16,-15-101 2-16,4 7-6 0,-2 4 4 15,1 3-6-15,-2 3-2 0,2 4-3 0,-1 1-7 16,-1 1-1-16,1 1-3 0,0-4 2 0,-1-3 0 0,0-13 0 16,-5-11 0-16,-2-9 2 0,-2-9 5 15,2 1 0-15,0-1 5 0,3 2-1 0,-3-2-10 16,4 0 4-16,-2-2-14 0,2 0-9 0,-2-6-5 16,-1-2-37-16,-2-5-43 0,4-3-79 15,-4-3-100-15,-1-6-173 0,-1-3-288 0,-7-1 218 0</inkml:trace>
  <inkml:trace contextRef="#ctx0" brushRef="#br0" timeOffset="464511.7246">20591 17064 0 0,'0'0'0'0,"0"0"0"0,0 0 92 0,0 0 228 16,0 0-7-16,0 0 3 0,0 0-53 0,0 0-61 0,0 0-60 15,0 0-67-15,0 0-38 0,0 0-26 16,0 0-6-16,3 17 13 0,-2 1 1 0,-1 6 5 16,4 5 1-16,0 5-11 0,-1 3-1 0,5 1-1 15,-1 1-1-15,-1-1 2 0,3-2-3 16,0-2-3-16,2-9 0 0,-2-3 2 0,0-3 0 15,-1-3 1-15,-2-3-6 0,2-4-2 0,-4-4 6 16,1 0-2-16,-4-4 3 0,3-1 1 16,-1 0-5-16,0-4-1 0,-2-7-4 0,3-5-7 15,0-3-16-15,-2-6-14 0,0-3-11 0,3-6-6 0,-4-5 4 16,0 0 7-16,0-6 12 0,0-1 11 16,0-1 8-16,3 1 5 0,0-1 8 0,-1 2 6 15,4 3 11-15,3 2 11 0,2 5 4 0,4 1 0 16,0 5-4-16,2 4-10 0,3 3-7 15,1 4-6-15,0 4-5 0,2 3-2 0,-2 3-5 16,-1 1 3-16,-2 2 1 0,2 4 2 0,0 0 2 16,-3 1-15-16,0 2-30 0,-3 5-65 0,2 3-90 15,-5 4-130-15,-2-2-219 0,-5-4-87 0</inkml:trace>
  <inkml:trace contextRef="#ctx0" brushRef="#br0" timeOffset="466056.4816">20950 17123 1946 0,'0'0'-7'0,"0"0"-70"0,0 0-13 16,0 0 1-16,0 0 19 0,0 0 62 16,0 0 6-16,0 0 6 0,0 0 3 0,0 0-3 15,0 0 4-15,0 0-1 0,0 0 8 16,124 40 5-16,-106-40 4 0,-3-4 4 0,2-3 2 15,3-2 4-15,-1-4 1 0,2-1-2 0,0-3-2 16,0-2-6-16,5-3-2 0,-2 1-4 0,1-4 1 16,-1 0-2-16,-2 0-7 0,0-2-6 0,-3 0-8 15,0 0-1-15,-1 4 1 0,-6 2 3 0,-2 4 4 16,-4 6 3-16,-1 3 4 0,-5 2 6 16,0 2 7-16,0 3 1 0,-2 1-15 0,-6 0-16 15,-2 0-16-15,-2 3-6 0,-5 3 12 0,1 6 13 16,-1 2 11-16,-2 4 5 0,3 2-4 15,0 2-7-15,1 2-2 0,2 1-5 0,1 0 3 16,3 2 0-16,0-1-4 0,2 0 0 0,2-2-4 16,2-1 2-16,0-3 3 0,1 0 1 0,2-4 0 15,0-2-2-15,2-4-2 0,3-3 3 16,0-1 2-16,2-3 7 0,2 0 3 0,0-2 5 16,2-1 10-16,2-1 7 0,4-8 10 0,-1 1 0 15,2-7-2-15,2-1-5 0,1-5-6 16,4-2 2-16,-3-1-5 0,0-1 0 0,0-2-5 15,-2-1-5-15,3-2 0 0,-2 1-3 0,1-3-1 16,-1 5 1-16,1-1-7 0,-1 4-5 0,1 2-4 16,1 3 0-16,1 4 3 0,-2 4 4 0,-2 2-2 15,0 3-1-15,-1 1 3 0,-4 3-3 16,3 2 3-16,-3 0 3 0,1 1-5 0,-2 5-1 16,0 3-2-16,-3 2-4 0,-1 2 6 0,0 5 0 15,-4 0 1-15,0 2 1 0,-4 3-2 0,0-1 2 16,-2-1 3-16,0 1 2 0,-4-3 2 0,2-6 2 15,-2-3 4-15,0-4 9 0,2-4 18 16,-3-2 13-16,1 0 5 0,2 0-8 0,-2-4-23 16,0-4-25-16,3-3-14 0,-1-3-5 0,-2-6-7 15,4-1 1-15,0-3 0 0,0-2 2 16,0 0 10-16,5 0 5 0,-3 1 3 0,3 1 3 16,0 1-5-16,3 2-1 0,-3-1 0 0,3 1 0 15,1-2 3-15,1 0-1 0,-1 1-1 0,1-2-3 16,1 2 3-16,-1 3 3 0,0 2 3 15,-1 0 7-15,1 4-4 0,-5 0 1 0,3 0 1 16,-4 2-1-16,1 0 6 0,-3 3 4 0,-2-1 1 16,0 1-5-16,0-2 2 0,0 1-3 0,0 1 3 15,-1-2 4-15,-3 0-4 0,-2 0-4 0,2-2-6 16,-2 2-1-16,3-1-2 0,-2 2 1 0,3 2 1 16,-1 3-2-16,2 0-1 0,1 2-3 15,-2 1 2-15,2-1-1 0,0 2 2 0,0 0 2 16,0 0-1-16,0 0 1 0,-2 0 0 0,2-2 1 15,-1 2 1-15,0-1 2 0,0-1-2 16,-1 0 1-16,-1-2 1 0,-1-1 3 0,1 1 0 16,-2-2-1-16,2 1-2 0,-1-1-2 0,-1 0 6 15,4 1 9-15,-1 2 5 0,0-1 1 0,0 3-6 16,2 1-13-16,0 0-14 0,0 0-18 16,0 0-20-16,0 5 1 0,0 4 5 0,0 5 15 15,0 7 23-15,0 6 4 0,2 7 3 0,1 4 1 16,-2 3-5-16,5 5-3 0,-1 1 0 15,2 0 2-15,-2-1 0 0,3-3 4 0,2-6-1 16,-1-6-6-16,0-5 2 0,2-1-1 0,-2-2 4 16,1-3 3-16,-3 0-4 0,1-3-5 0,0-2-1 15,-1-2 3-15,-2-3 0 0,3-2 7 0,-3-3 0 16,1-2-2-16,-2-2 5 0,1-1 0 0,-3 0 8 16,3-5 8-16,-1-4-2 0,-2-1-2 0,3-7-11 15,-2-4-10-15,1-3-3 0,1-2 1 16,-3-1 2-16,1 2 0 0,0 2 2 0,-1 5-2 15,0 2 0-15,0 6-4 0,3 2-15 0,-2 3-11 16,1 3-12-16,1 2 0 0,1 0 13 16,-1 0 12-16,2 6 10 0,-2 0 7 0,3 4 3 15,-1 2-2-15,1 0 4 0,-1 4 1 16,2 1-5-16,0 2 3 0,0 0-4 0,-1-1-1 16,-2 0 2-16,2-3 2 0,1-3 2 0,-5-1 1 15,3-3 0-15,0-1-4 0,-3-1 1 0,3-2 3 16,-4-1-2-16,3 0 5 0,-3-2-1 0,-2-1 2 15,1 0 6-15,2 0 7 0,-2-1 10 16,0-4 5-16,1-1-3 0,3-3-4 0,-3-1-8 16,3-2-7-16,-3-1-4 0,4-2-3 0,-4 0-4 15,5-2-4-15,-2 1 3 0,0 1-2 0,1 3 2 16,-1-2 0-16,2 3-3 0,0-1 1 16,-1 0-1-16,-1 1 1 0,3 1 3 0,-2 1-2 15,-3 0 1-15,2 0-1 0,-3 1 3 0,-2 0 1 16,0 1 3-16,-1 0 1 0,0 2-4 0,0-2-2 15,0 0-3-15,0-1-2 0,0 1 0 16,0-2 1-16,-1 2-1 0,0-1-3 0,0 0 0 16,-1 1-3-16,-1-1-1 0,1 3 5 0,2 2-3 15,0 1-4-15,0 2-20 0,0 0-34 16,0 0-17-16,2 1 1 0,3 3 21 0,2 5 36 0,-2 0 20 16,3 2 5-16,1 2 3 0,1 1 1 15,0 0-1-15,1-2 1 0,2-2-2 0,-1 0-1 16,5-3 4-16,-1-2 3 0,0-1 6 0,3-3 0 15,3-1 3-15,0 0-2 0,2-6 2 16,-3-1 1-16,1-1-1 0,0-2 2 0,-2-3-1 16,0-2-3-16,1 0 1 0,-2-1-2 0,0 0-3 15,-2-1-5-15,-1 0-5 0,3 2-9 0,-5-3-8 16,4 3-8-16,-3-3-18 0,-1 2-14 16,-3 1-20-16,-1 1-33 0,0 1-35 0,-4 3-63 15,-3 1-95-15,-1 1-134 0,-2 2-306 0,0 2 312 0</inkml:trace>
  <inkml:trace contextRef="#ctx0" brushRef="#br0" timeOffset="467053.0473">21597 16305 0 0,'0'0'0'0,"0"0"0"0,0 0 0 0,0 0 0 0,-122 49 0 16,105-41 0-16,2 0 0 0,2-1 0 15,3 0 0-15,0 0 95 0,5-1 8 16,-2-2 2-16,5 1-10 0,-1 0-18 0,2-1-24 0,1-1-18 16,0 2 1-16,1-2-3 0,3 2 15 15,4-2 25-15,1 1 19 0,3-2 12 0,0-1-5 16,8-1-17-16,0 0-14 0,8-5-8 0,2-2-2 15,4-3-1-15,7-2-8 0,1-3 1 0,7-2-14 16,2-3 0-16,6-1-4 0,-1-2-7 0,4 0-6 16,3-2-21-16,3 2-27 0,-2-5-22 15,-1 3-17-15,2-1-5 0,-3-2-3 0,-1 1-1 16,-2 0-4-16,-2 2 0 0,-2-1 8 0,-9 3 14 16,1 1 23-16,-7 1 16 0,-5 0 11 15,1 2 5-15,-6 1 2 0,-6 0 4 0,-3 0 3 16,-3 2 7-16,-6 0 8 0,-3-1 12 0,-3 0 25 15,-3 1 12-15,-3-4 11 0,0 3 9 0,-7-3-16 16,-2 0-7-16,-3 0-6 0,-6 0-5 0,-3 1 4 16,-2-2 5-16,-7 1-3 0,-3 0-7 0,-7 1 0 15,-2 3 3-15,-5 0 7 0,-4 2 3 16,-4 2 9-16,-9 4-2 0,1 3-7 0,-6 4-4 16,-4 1-13-16,-1 3-7 0,-6 6-10 15,-4 5-10-15,-5 2-7 0,-3 3-3 0,-6 3 3 16,2 1 2-16,-3 3-2 0,-2 4 1 0,3 2-8 15,-4 5-1-15,-1 4-1 0,0 4 2 0,-2 1 1 16,-3 4-2-16,0 2 0 0,3 3-3 0,1 3 0 16,2 6 2-16,1 0 3 0,4 4-3 15,4 3-2-15,6-1 0 0,8 1-5 0,7 0 0 16,8-1 1-16,9 0-10 0,13-4 4 0,8-3-6 16,9-1-3-16,12-1 6 0,8-6-3 0,5 1 0 15,12-3-5-15,9-1-2 0,8-2-3 16,7-2 2-16,11-3 7 0,8-2-4 0,7-4 7 15,11-5 0-15,6-5-1 0,11-6 6 0,8-4 1 16,9-4 4-16,11-7 0 0,5-5-3 16,9-3 2-16,7-10-4 0,5-3 7 0,2-6-4 15,6-3 4-15,7-4 0 0,4-6 0 0,3-7 15 0,6-4-9 16,1-4 5-16,0-2-3 0,-2-3-5 16,-5-5 8-16,-6-2 3 0,-8-2 5 0,-9-2 7 15,-10-2 14-15,-10-1 11 0,-11-1 12 0,-11-1 12 16,-11 0 0-16,-11-2 6 0,-13-1-1 15,-11 2-7-15,-12-2-7 0,-13 3-10 0,-13-3-6 16,-13 0-18-16,-7-1-3 0,-19 0-14 0,-17 0-11 16,-19 0-2-16,-17 3-11 0,-23 3-4 0,-24 9-4 15,-23 8-6-15,-26 14-3 0,-22 13-7 16,-23 21-7-16,-23 13-16 0,-18 26-26 0,-17 19-33 16,-16 19-54-16,-8 15-54 0,-5 14-96 0,-2 8-183 15,76-24-264-15,76-28-278 0</inkml:trace>
  <inkml:trace contextRef="#ctx0" brushRef="#br0" timeOffset="470917.5243">24890 13868 532 0,'0'0'304'0,"0"0"-48"16,0 0-32-16,0 0-52 0,0 0-22 15,0 0-29-15,0 0-20 0,0 0-12 16,0 0-20-16,0 0-26 0,0 0-37 0,0 0-39 0,-12-54-18 16,14 56 6-16,1 6 15 0,3 2 26 15,0 4 19-15,2 6 3 0,0 3 6 0,1 5-3 16,-1 4-1-16,-1 4 0 0,1 4-5 0,-1 4 2 16,-1 3 0-16,0 0 0 0,-3 2-3 15,3 3 2-15,-4 0 2 0,-1 0-4 0,2 1 11 16,-1-1-6-16,0 0-4 0,-1 2 2 0,0-3-12 15,0 0 0-15,4-3-2 0,-1-1 1 0,0-1 5 16,1-2-2-16,0-1 1 0,2 0-3 0,0-4-1 16,-2 2-1-16,3-4-1 0,-2-1 3 15,-1-2-2-15,1-4 2 0,-1-2 1 0,2-4-5 16,-1 0 5-16,0-5-3 0,1-1 0 0,0 0 1 16,0-4-3-16,0-3 2 0,1-2 1 0,1-2 2 15,-2-1 1-15,2-3 3 0,2 0 4 16,-1-3 4-16,0 0 8 0,6 0 0 0,-2-4 1 15,4-3-3-15,1 0-9 0,2-3-2 0,2-1-3 16,2-1-3-16,4-4 2 0,3 0-1 16,4-1-3-16,4-2-1 0,2-1 0 0,6 0-4 0,2-1 4 15,2 1 0-15,6-1-2 0,3-2-3 16,3 0 1-16,7-2 0 0,0 0 0 0,4 2 4 16,2 1 0-16,2 3-3 0,0 2 1 15,0 0-2-15,1 3 2 0,-1 1 0 0,-2 2-3 16,1 1 2-16,0 0-3 0,-1-1 6 0,-4 1 2 15,0 0-3-15,-4 0 3 0,0 0-7 0,-6-1 3 16,0 2-3-16,-2-2 1 0,-3 0 2 0,-1 1-4 16,-4-1 7-16,-2-2-3 0,0 2 2 0,-6-2 2 15,-3 1 0-15,-6 2 2 0,-4 1-1 16,-5-1 0-16,-7 1 4 0,-6-1 3 0,-4 0 11 16,-3-1 4-16,-6 0 10 0,-1-3-5 0,0-2-9 15,-4-4-4-15,-2 0-10 0,-4-2 2 16,-1-2-2-16,-1-2-1 0,-4 0-2 0,3-1-4 15,-1-1 0-15,-2-2-4 0,2-3 0 0,-2 0 1 16,2-4-1-16,-3-1 3 0,-1-1-3 0,2-1 2 16,-1-1 0-16,1-4-2 0,-2 1 0 15,2-2 0-15,-4 0 1 0,4 0 0 16,-1 0 6-16,-2 4 1 0,4 0-3 0,-1 1 5 0,2 2-8 16,0 2 1-16,2 1 1 0,2 3 1 0,1 1-1 15,-1 3 0-15,3 4 1 0,-1 3-4 0,2 5 8 16,-3 2 2-16,3 2 0 0,0 3 9 0,-2 0-10 15,1 2-1-15,-1 2-2 0,0-2-9 16,-1 3 4-16,-3 0-2 0,-2 0-2 16,-1 1 0-16,-4 2-1 0,-2 1 1 0,-1 0 0 0,-4 1 6 15,-2 0-5-15,-2 1 1 0,-3 2 3 0,-2 1-5 16,-5 1 5-16,-3 0-1 0,-4 2 2 16,-1 0 2-16,0-2 1 0,0 2 2 0,-2 0-4 15,-2 1 4-15,1 2-5 0,-4 1-3 0,-3 2 3 16,-3 3-9-16,-3 1 6 0,-2 2-1 15,-5 1-3-15,0 1 6 0,0 1-3 16,-4 1 0-16,-1-2 0 0,-1 3 0 0,-2-2-2 0,0-1-1 16,2 1-2-16,-1-1-9 0,4-1 0 15,0-2-6-15,5 1-6 0,3-4-1 0,5 1-7 16,6-3-10-16,5-1-25 0,7-3-34 0,4 0-66 16,5-1-73-16,7 0-97 0,7-1-233 0,10-1-836 0</inkml:trace>
  <inkml:trace contextRef="#ctx0" brushRef="#br0" timeOffset="471631.6742">24625 14687 1290 0,'0'0'37'0,"0"0"-28"15,0 0-20-15,0 0-10 0,0 0-5 16,0 0 14-16,0 0 17 0,0 0 10 0,0 0 16 16,0 0 8-16,0 0 8 0,0 0 6 0,0 0 0 15,0 0 6-15,94-53 0 0,-89 52-3 16,1 0 0-16,3 0-1 0,0 0 5 0,1-2 3 16,1 1-1-16,2-2-5 0,4-1-9 0,3 0-5 15,3-2-7-15,5-1-3 0,3-1-7 0,2-1-4 16,7-3-4-16,4 0-5 0,4-2 1 15,3-5 2-15,6 1-3 0,4-2 2 0,3 0-1 16,6-2-1-16,1-2-1 0,3-2 1 0,4 0-2 16,2 0-3-16,-1 1-1 0,3 0 0 0,0 0 2 15,3 3 7-15,2-2 23 0,0 1 0 0,2 0-4 16,-1 1 4-16,-1-1-24 0,-1 2 7 0,-1 2 4 16,3-3-6-16,-4 4-2 0,-1 1-7 15,-1 1-7-15,-6 2 3 0,-2 1-1 0,-5-2 3 16,-3 2-3-16,-5 0 0 0,-4-1-3 0,-5 1-2 15,-4 1 1-15,-5 3-7 0,-7 0-10 16,-3 3-15-16,-7 1-21 0,-7 1-28 0,-3 2-35 16,-6 2-45-16,-5-1-59 0,-5 2-45 0,0 0-60 15,-4 0-144-15,-1 2-546 0</inkml:trace>
  <inkml:trace contextRef="#ctx0" brushRef="#br0" timeOffset="472772.2542">25335 14105 304 0,'0'0'317'0,"0"0"-176"0,0 0 3 0,0 0-8 15,0 0-15-15,0 0-9 0,0 0 0 0,0 0 2 16,0 0-8-16,0 0-17 0,0 0-26 0,0 0-35 16,0 0-23-16,-89 17-9 0,80-5 1 15,2 4 1-15,2-1 2 0,-2 2 1 0,5-1-1 16,0 0 1-16,1 0-1 0,1-1-2 0,0-1-2 15,0 0-2-15,0-3 2 0,2 1-2 16,1-3 2-16,2 0 2 0,-1-1 1 0,2-1 0 16,0-2 6-16,3-3 6 0,-1-1 3 0,2-1 7 0,2-3 2 15,1-5 5-15,3-4 4 0,0-1 1 16,3-6 3-16,-1 0-2 0,1-2-1 0,-2 0-2 16,-4 1 5-16,-2 2 9 0,-3 1 8 15,-6 1 15-15,-2-1 3 0,0 4 0 0,-5 0-7 0,-6 2-17 16,-2 1-17-16,-1 3-18 0,-3 1-11 15,-3 4-8-15,2 2-3 0,-4 0-2 0,3 0-2 16,2 0 2-16,-1 5-9 0,3 2-12 0,1 2-11 16,2 2-17-16,1 4-16 0,2-3-24 15,1 4-50-15,2-1-69 0,1-1-98 0,3 0-120 16,0-5-173-16,2-2 187 0</inkml:trace>
  <inkml:trace contextRef="#ctx0" brushRef="#br0" timeOffset="473206.2761">25443 14068 913 0,'0'0'112'0,"0"0"-13"0,0 0-9 0,0 0-17 15,0 0-1-15,0 0-4 0,0 0-8 16,0 0-5-16,0 0-3 0,0 0-11 16,0 0-6-16,0 0-3 0,0 0-1 0,0 0 2 0,46-20 1 15,-51 33-1-15,2 2-8 0,-1 4 1 16,-1 1-4-16,2 2-6 0,-1 1-4 0,3-3-8 15,1 0-3-15,0 0-2 0,1-3-1 0,5-2-1 16,0-1-2-16,1-4 1 0,2 0-2 0,2-3 4 16,3-3 5-16,-1 0 6 0,1-4 8 0,3 0 3 15,0-3-1-15,-2-4-6 0,5-2-3 16,-2-3-3-16,1-1-2 0,1-4 0 0,-1-3 0 16,0-2 0-16,0-2 1 0,-1-3 2 0,0 0 5 15,-5-2 0-15,0-2 5 0,-2-3 2 16,-2 3 4-16,-2-2 6 0,-2 3 5 0,-3 2 14 15,-2 6 24-15,0 3 19 0,0 6 3 0,-5 6-8 16,3 2-31-16,0 4-29 0,0 1-24 0,1 0-20 16,-1 2-19-16,-1 6-4 0,2 6 2 0,-2 4 15 15,-1 7 16-15,0 4 5 0,1 4 2 16,0 3-3-16,2 1 1 0,1 2 0 0,0-2 3 16,0-2-2-16,1-5-3 0,4-1-3 0,-2-2-8 15,4-8-9-15,-1 2-26 0,1-3-55 0,1-3-83 16,1 1-121-16,-3-5-207 0,-1-3-311 15,-1-4 359-15</inkml:trace>
  <inkml:trace contextRef="#ctx0" brushRef="#br0" timeOffset="473355.7726">25773 14150 2544 0,'0'0'45'0,"0"0"-30"0,0 0-49 16,0 0-30-16,0 0-11 0,0 0 13 15,0 0 34-15,0 0 3 0,0 0-32 0,133-64-78 16,-98 54-108-16,0 3-206 0,-11 4-299 0,-6 1 64 0</inkml:trace>
  <inkml:trace contextRef="#ctx0" brushRef="#br0" timeOffset="475105.2349">25257 14819 0 0,'0'0'0'0,"0"0"0"0,0 0 0 15,0 0 0-15,0 0 0 0,0 0 0 16,0 0 4-16,0 0 107 0,0 0 16 0,0 0-14 16,0 0 8-16,0 0-4 0,0 0-4 0,-6-21 25 15,6 21 14-15,0-1 5 0,0 1 9 0,0-2-17 16,0 2-10-16,0 0-7 0,0 0-20 16,0 0-16-16,0 0-20 0,0 0-16 0,0 0-12 15,0 0-7-15,0 0-2 0,0 0-2 0,0 0-1 16,0-1-2-16,0 1-2 0,0 0 3 0,0 0-5 15,0 0 2-15,0 0-3 0,0 0-4 16,0 0 1-16,1 0-2 0,-1 0-1 0,0 0-2 16,0 0 0-16,0 0-2 0,0 0-1 0,0 0-1 15,0 0-3-15,0 0 0 0,0 0-4 0,2 0-3 16,-2 0 1-16,0 0-4 0,0 0 2 16,1 0-1-16,-1 0-2 0,1 0 3 0,0 0-2 15,-1 0 4-15,0 0-2 0,1 0 2 16,-1 0 0-16,0 0-1 0,0-1 0 0,0 1-2 0,0-1 1 15,0-2 0-15,1 1 0 0,1 1-1 0,-1-1-3 16,-1 1 0-16,0 1 0 0,2-1 0 16,-2 1 2-16,0 0 0 0,0 0 0 0,0 0 1 15,0 0 5-15,0 0 4 0,0 0 2 0,0 0 3 16,0 0 0-16,0 0-3 0,-2 0 7 0,2 0 0 16,-1 0 2-16,1 0-3 0,-2 0-4 15,1 0-6-15,1 0-3 0,-2 0 4 0,1 0-1 16,0 0 2-16,-1 0-1 0,1 0-5 0,-1 0 1 15,2 0 0-15,-1 0 2 0,0 0 3 0,0 0-2 16,0 0 0-16,0 0-1 0,-2-1 0 16,1-1 1-16,2 2-2 0,0 0-2 0,0 0-5 15,-2 0 1-15,2 0 0 0,0-1 2 0,-1 0 3 16,1 1-5-16,-1-1-1 0,0 1 0 0,1-1-2 16,-1-1 2-16,-1 2 0 0,2 0-1 15,-1 0-1-15,1 0-1 0,-2-1-1 0,2 1 2 16,0 0 3-16,0 0-6 0,0 0 0 0,0-1-3 15,0 1-5-15,0 0 8 0,0 0-1 16,0 0 1-16,0 0 0 0,0 0-1 0,0 0-1 0,0 0 2 16,0 0 5-16,0 0-4 0,0 0 2 15,0 0-1-15,0 0-5 0,0 0 6 16,0 0 0-16,0 0 0 0,0 0 1 0,0 0-4 0,0 0-1 16,0 0-1-16,0 0 2 0,0 0-7 15,0 0 0-15,0 0-6 0,0 1-6 0,0 2 6 16,-1 1 1-16,0 1 2 0,0 3 5 0,-1 2-3 15,0 2 3-15,-1 0 4 0,2 3 3 0,-2 2 0 16,0-2-1-16,0 1 0 0,0 1-5 16,1-3 4-16,-1-1 2 0,0-1 0 0,2 0 5 15,-1-1-5-15,1-2-3 0,-2 1-1 0,1-4-2 16,2 1-1-16,0-1 2 0,0 0-5 0,0-3-6 16,0 1 3-16,0-3-4 0,0 0 2 15,0 0 4-15,0-1-6 0,2 0 7 0,-2 0 4 16,0 0 2-16,0 0 8 0,0-2 1 0,0-2-1 15,0 0-4-15,0-3 0 0,0-3-3 16,0 2 2-16,0-4 4 0,0 0-6 0,0-3 1 16,0 0-4-16,0-2-6 0,0-1 5 0,4-1 0 15,-1-1-2-15,4-2 1 0,0 1-4 0,0-1 1 16,3 3 4-16,-1 3 7 0,2 1-4 0,-1 3 3 16,0 3-4-16,1 1-4 0,2 2 5 15,1 1-3-15,-1 2 2 0,1 0-5 0,0 3 1 16,-1 0-1-16,1 2-1 0,0 3 4 0,-1 4-2 15,0 2 1-15,0 2 0 0,-5 3-3 0,0 1 3 16,-1 3 0-16,-2 0 3 0,-1 0 4 16,-2 1-1-16,-2 0 0 0,0-2 1 0,0 0-3 15,-3-2 4-15,-2-1 2 0,0-1-1 0,-2 0-2 16,1-1 6-16,-1 0-2 0,-4 2 2 0,0-2 8 16,-5-1-8-16,2 0-1 0,-3 0 0 15,-2-1-6-15,2 0 1 0,1-3 0 0,-2-1-4 16,4-1-5-16,0-3-3 0,2 1-16 0,4-1-26 15,1-2-39-15,1 0-71 0,3-1-75 0,2 0-104 16,1 0-127-16,0 1-166 0,0-2-103 0</inkml:trace>
  <inkml:trace contextRef="#ctx0" brushRef="#br0" timeOffset="475504.697">25538 14919 1752 0,'0'0'56'0,"0"0"-47"16,0 0-46-16,0 0-49 0,0 0-49 15,0 0 16-15,0 0 34 0,0 0 48 0,0 0 57 16,0 0 3-16,0 0-2 0,0 0-3 0,0 0-4 16,0 0 8-16,48-1 10 0,-40 1 13 15,0 0 11-15,2-2 6 0,0-2-2 0,0-2-5 16,2 0-8-16,-1-2-7 0,1-1-3 0,2-1-5 15,-3 0 2-15,0-1 5 0,-3 0 4 0,-1 1 7 16,-1-1 8-16,-2 3 11 0,0 0 8 0,-3-1 5 16,-1 3 3-16,0 0-18 0,-6 0-15 15,2 2-20-15,-3 2-19 0,0 0-7 0,0 2-5 16,-4 0-5-16,-1 6-7 0,-2 3-1 0,1 4-2 16,-3 3 1-16,3 3 6 0,0 3-2 0,-1 2 3 15,2 2-1-15,1-2 0 0,4 2 3 0,2-4 0 16,0 0-3-16,4 1-1 0,1-3-5 15,0-3-5-15,5-1-1 0,2-3-3 0,5-4-4 16,-1-1-14-16,3-3-32 0,3-1-41 0,2-3-64 16,1-1-80-16,2-1-101 0,2-5-130 0,-7 0-216 15,-4 1 514-15</inkml:trace>
  <inkml:trace contextRef="#ctx0" brushRef="#br0" timeOffset="475740.2333">26049 14739 1787 0,'0'0'59'16,"0"0"-27"-16,0 0-20 0,0 0-13 0,0 0-18 16,0 0-1-16,0 0 7 0,0 0 7 0,0 0 10 15,0 0 7-15,0 0 3 0,0 0 4 16,0 0 3-16,0 0 5 0,-122 138-2 0,112-115 13 16,0-1 2-16,3-3 4 0,1 0 2 0,1-3-14 15,3-3-11-15,2-1-9 0,0 0-8 0,0-4-2 16,5-1 1-16,3-1 2 0,2-4 3 0,5-1 4 15,1-1-2-15,4-3-14 0,3-4-21 16,3-4-45-16,0-3-70 0,2 0-95 0,2 0-175 16,-6 3-277-16,-8 2 54 0</inkml:trace>
  <inkml:trace contextRef="#ctx0" brushRef="#br0" timeOffset="476563.4071">26465 14683 511 0,'0'0'129'0,"0"0"10"0,0 0 10 0,0 0-3 0,0 0 21 16,0 0 6-16,0 0-10 0,0 0-14 16,0 0-30-16,0 0-34 0,0 0-20 0,0 0-20 15,0 0-11-15,-27-4-5 0,29 4-7 0,1 0 0 16,0 0 5-16,2 0 8 0,3-1 10 16,1-1 3-16,3-2-3 0,2 0-4 0,2-2-4 15,3-2-2-15,4-1-2 0,5-4-1 0,1-1-2 16,4 0-7-16,6-3-2 0,0-1-6 15,2-1-2-15,3-2 1 0,3 0 0 0,3-3-1 16,0 2-1-16,2-1-2 0,2 0 0 0,-3-2-1 16,4 2 2-16,1-1-3 0,-2-1 1 0,0 0 0 15,1-1-2-15,-2 2 8 0,1 0 3 16,-2 2 4-16,-1 1 3 0,0 1-1 0,-2 0 2 16,-2 1-1-16,1-1 0 0,-3 2-4 0,2 1-1 15,-3-3-2-15,-1 3-4 0,-3 2 0 0,-3 0-1 16,-5 2-3-16,-3 1 2 0,-4 3-2 0,-1 0 3 15,-6 1 0-15,-3 1 0 0,0 1 2 16,-6 0-2-16,-4 3 2 0,-1 1-2 0,-3 0 7 16,-1 1 3-16,0 1 3 0,0 0 3 0,0 0-8 15,0 0-7-15,0 0-7 0,0 0-8 16,0 0-6-16,0 0-10 0,0 0-11 0,-1 0-18 0,1 0-23 16,0 0-36-16,-2 0-50 0,2 0-60 15,-1 0-59-15,1 0-43 0,0 0-73 0,0 4-134 16,0-1-334-16,0 1 564 0</inkml:trace>
  <inkml:trace contextRef="#ctx0" brushRef="#br0" timeOffset="477851.0314">28968 14100 0 0,'0'0'0'0,"0"0"0"16,0 0 0-16,0 0 0 0,0 0 92 0,0 0 281 0,0 0-12 15,0 0-44-15,0 0-48 0,0 0-51 16,0 0-32-16,0 0-29 0,0 0-32 0,0 0-9 15,0-7-12-15,0 4-5 0,0-1-4 0,0-3-8 16,0 1-12-16,0-1-14 0,0-2-8 16,0-3-12-16,0-1 0 0,-1-1-2 0,-3-4-9 15,1-3-2-15,1-3-6 0,0-1-3 0,-2-4 5 16,0 0-7-16,2-2 0 0,-4-2-3 16,4 0-1-16,-1-3-3 0,-2-3-3 0,3-3 0 0,2-1-5 15,0-6 2-15,0-1-1 0,0 2-2 16,-1 1 4-16,1 1-3 0,-1 1 3 0,1 5 0 15,-1 2-3-15,1 4 1 0,-2 2-2 16,2 5 1-16,0 6 1 0,0 4 2 0,0 4-2 16,0 3-1-16,0 3 0 0,0 2-2 0,0 4-2 15,-1 0 1-15,-1 1-5 0,2 0-5 0,-1 0-5 16,0 0-4-16,1 0-4 0,0 0-2 0,-1 2-1 16,0 2 4-16,-3 4 7 0,0 3 8 15,-2 2 4-15,0 2 4 0,-1 1 0 0,2 1 0 16,-2 0-2-16,-2 1 0 0,3-2 1 0,-1 1-1 15,-1 0 2-15,-2 0-2 0,1 3 4 0,-1 2-4 16,-2 2 3-16,-1 3 1 0,-4 3-1 0,1 2 5 16,-4 2-3-16,0 5 1 0,-4-2 1 15,2 1-4-15,1 1 2 0,0-6-1 0,1-4 2 16,0-1-4-16,2-2-1 0,3-1 2 0,-1 0-4 16,2-1 4-16,-2-2-1 0,4 0-2 0,0-4 2 15,2-1-5-15,0-4-3 0,2-5-11 16,3-1-19-16,1-3-35 0,2-1-34 0,2-3-44 15,0 0-56-15,0-4-56 0,1-6-122 0,4 3-205 16,-1 0-566-16</inkml:trace>
  <inkml:trace contextRef="#ctx0" brushRef="#br0" timeOffset="478045.9427">28762 13289 2282 0,'0'0'35'16,"0"0"-41"-16,0 0-23 0,0 0-13 15,0 0-2-15,0 0 23 0,0 0 16 0,0 0 7 16,0 0 1-16,0 0-1 0,0 0 0 0,0 0 3 16,125 68 0-16,-105-50 1 0,0 0 5 15,1 1-8-15,0 2-3 0,-1-2-8 0,2 0-28 16,1-1-32-16,1 0-56 0,-2 0-76 0,1-1-114 16,-5-4-175-16,-6-6-481 0</inkml:trace>
  <inkml:trace contextRef="#ctx0" brushRef="#br0" timeOffset="479743.397">30053 13298 1789 0,'0'0'95'0,"0"0"-35"0,0 0-25 0,0 0-30 16,0 0-23-16,0 0 3 0,0 0 17 0,0 0 16 15,0 0 16-15,0 0 0 0,0 0 2 0,-58 144-8 16,55-109-8-16,-3 3 5 0,4 2-2 0,-2-1 0 16,-1-4-2-16,4-1-7 0,-1-3-4 15,0-2 3-15,0-1 0 0,-1-1 1 0,2-3 3 16,-1 0-2-16,0-2-6 0,-2-1 0 15,3-1-6-15,0-5-5 0,0-1-10 0,1-2-34 16,0-3-46-16,0-1-73 0,0-2-83 0,0-2-101 16,2-4-97-16,-1 0-182 0,0 0 284 0</inkml:trace>
  <inkml:trace contextRef="#ctx0" brushRef="#br0" timeOffset="480070.0063">30141 13498 2034 0,'0'0'49'0,"0"0"-38"16,0 0-38-16,0 0-24 0,0 0 4 16,0 0 29-16,0 0 23 0,0 0 8 0,0 0-1 15,0 0-5-15,0 0 8 0,0 0-2 0,15 138 0 16,-14-116-3-16,4-1-6 0,0-3-4 0,2-2-3 16,-1-4 5-16,3-1-2 0,1-2 2 0,0-4 2 15,-1-3 2-15,2-1 13 0,-1-1 11 16,0-1 15-16,2-6 10 0,2-3 6 0,-3-2 3 15,1-4 4-15,-2-2 1 0,-2-2 1 0,-5-4 3 16,-1-2-6-16,-2-3-10 0,-4-1-3 16,-6-1-15-16,-5 2-6 0,-1 1-1 0,-6 1-17 15,-3 5-5-15,-2 4-8 0,-1 4-4 0,-2 3-4 16,1 5-1-16,1 3-6 0,5 3-8 16,0 0-4-16,6 3-12 0,0 3-10 0,5 5-12 15,4 0-32-15,4 3-64 0,1 2-94 0,3 0-141 0,0 0-235 16,0-7-565-16</inkml:trace>
  <inkml:trace contextRef="#ctx0" brushRef="#br0" timeOffset="480334.3209">31071 13078 2526 0,'0'0'31'0,"0"0"-6"15,0 0-7-15,0 0-14 0,0 0-22 0,0 0-20 16,0 0-12-16,0 0 8 0,0 0 12 0,0 0 20 16,0 0 16-16,0 0 8 0,0 0-3 15,-60 141 2-15,39-88 0 0,2 4-9 0,-5 3 8 16,-3 3-1-16,1-1-1 0,-1-1 1 0,0-2-4 16,6-6-3-16,1-6-2 0,6-4-1 15,-2-5-1-15,5-5 0 0,-1-1-5 0,3-3-5 16,1-2-5-16,3-4-27 0,-2-2-61 0,4-3-110 15,1-2-167-15,1-6-257 0,1-4-493 0</inkml:trace>
  <inkml:trace contextRef="#ctx0" brushRef="#br0" timeOffset="480512.2469">30756 13185 3027 0,'0'0'12'15,"0"0"0"-15,0 0-9 0,0 0-23 0,0 0-33 16,0 0-26-16,0 0 1 0,0 0 5 0,0 0 9 16,0 0-23-16,0 0-63 0,0 0-104 0,0 0-177 15,0 0-356-15,6 61-191 0</inkml:trace>
  <inkml:trace contextRef="#ctx0" brushRef="#br0" timeOffset="480693.7641">31445 13611 2707 0,'0'0'8'16,"0"0"-36"-16,0 0-35 0,0 0-70 0,0 0-10 16,0 0 8-16,0 0 20 0,0 0 35 0,0 0-48 15,0 0-93-15,0 0-181 0,0 0-334 0,0 0 205 16</inkml:trace>
  <inkml:trace contextRef="#ctx0" brushRef="#br0" timeOffset="481198.6241">30478 14647 1698 0,'0'0'734'0,"0"0"-718"0,0 0 1 0,0 0-5 16,0 0-4-16,0 0 0 0,0 0 8 16,0 0 12-16,0 0 10 0,0 0 10 0,0 0-2 15,0 0-1-15,0 0-2 0,23-75-6 16,0 60-1-16,6-1-5 0,2-4-3 0,7 0-9 0,3-2-5 15,2-2-2-15,8-2-9 0,7 0 3 16,5-2-2-16,6 0-4 0,4-3 3 0,6 3-9 16,2 0-1-16,3 4-7 0,-2 0-13 0,-3 5-10 15,-6 6-15-15,-9 2-15 0,-4 6-22 0,-5 2-21 16,-11 3-33-16,-4 0-26 16,-9 2-11-16,-8 4-3 0,-6 1 17 0,-9 4 32 15,-8 0 32-15,-6 4 31 0,-14 1 18 0,-3 3 7 0,-8 1 14 16,-7 1 13-16,1-1 23 0,-1 1 16 15,-4 1 14-15,-1 0 9 0,0 1 12 0,2 0 10 16,0 1 5-16,-1 1 9 0,1-1 2 0,3-2 9 16,5-1 12-16,5-6 10 0,7-2 21 15,9-5 6-15,5-2-2 0,3-3-20 0,4-2-30 16,0 0-23-16,0-1-21 0,1 0-2 0,2 0-1 16,4 0-2-16,2-2 0 0,5-3-6 0,6-3-6 15,8-3-4-15,6-4-9 0,8-3-22 16,6-3-41-16,3-2-70 0,6-2-156 0,-14 6-327 0,-13 6-960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4:55:35.9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14183 3134 1160 0,'0'0'234'0,"0"0"-186"15,-20-125 27-15,16 86 31 0,-2 4-3 16,2 5-27-16,0 3-31 0,0 4-23 0,-3 0-3 15,3 5 7-15,-4 2 10 0,-2 3-4 16,0 3-10-16,-1 2-12 0,-2 0-14 0,-3 0-6 0,0 3 1 16,-4 1-2-16,-4 0 0 0,-2 3 4 15,-9 0-1-15,-2 1 10 0,-6 0 7 0,-7 0 10 16,-4 0 14-16,-6 2 9 0,-4 3 14 16,-8 0 17-16,-1 0 11 0,-6 2 7 0,-2 2 2 15,0 2-6-15,-2 2-6 0,-1 0 0 0,2 2-8 16,4 1-12-16,-2 2-8 0,4 1-17 0,0 5-12 15,-4 5-5-15,0 7-7 0,-3 4-2 16,-1 7-5-16,-6 8-3 0,2 4-3 0,-4 7 2 16,-2 5 2-16,-6 5 0 0,-1 6 4 0,-2 5-3 15,-7 9-4-15,1 4 2 0,-6 6-2 0,1 4 1 16,3 4 1-16,-1 2-1 0,0 4-4 0,6 3 3 16,1 4-1-16,3 3 1 0,5 5 1 15,2 3 4-15,5 8 3 0,2 4-2 0,3 4 3 16,4 5-8-16,2 3 7 0,4 1 2 0,5 5-1 15,4 0 6-15,8 1-2 0,8 3-2 16,5 2 2-16,10 1-4 0,3 1 2 0,8-1-1 16,11 1-1-16,6 0 6 0,7-4-9 0,7 1-3 15,12-3-1-15,6-3-3 0,14-1 5 0,4-3 1 16,12-4-1-16,9-3-3 0,7-4 1 0,8-2 2 16,7-4-1-16,8-7 2 0,8-4 0 0,6-2-3 15,11-7-2-15,4-5 0 0,9-5 3 16,2-4 1-16,9-5 0 0,4-6-2 0,6-4 1 15,5-4-2-15,7-6 3 0,5-6 3 16,3-6-4-16,6-9 1 0,8-6 0 0,2-6 1 16,7-7 4-16,6-8 1 0,4-6 2 0,5-9 0 15,4-7-4-15,8-10 3 0,1-7-2 0,6-10 1 16,2-11 2-16,4-8-4 0,1-11 3 0,-1-8-2 16,2-10 0-16,-3-7-1 0,-1-8 0 0,-7-7-3 15,2-7-2-15,-7-6-1 0,-4-4-5 16,-6-6 6-16,-8-4-4 0,-2-4 3 0,-8-6 2 15,-10-2-3-15,-3-5 6 0,-9-6-1 0,-8-4 3 16,-8-3-5-16,-5-8-2 0,-10-5 0 16,-7-5-2-16,-7-8 5 0,-8-5-1 0,-7-3-1 15,-8-5 0-15,-10-3-5 0,-9-2 1 0,-10 1-1 16,-13-1-3-16,-11-1 4 0,-12-1-7 16,-14 0-1-16,-10 1 1 0,-13 1-1 0,-8 3 7 0,-14 1-1 15,-12 4 1-15,-12 0 1 0,-8 3 0 16,-12 1 4-16,-5 4 2 0,-10 4-2 15,-9 7 4-15,-10 5 2 0,-7 4-1 0,-12 8 4 0,-9 6-4 16,-10 6-2-16,-11 9-2 0,-9 6-5 0,-7 7 0 16,-12 7-1-16,-7 6-2 0,-9 7 0 15,-6 7 1-15,-11 6 0 0,0 9-3 0,-6 7 0 16,-2 9 3-16,-1 8-2 0,4 9 2 0,0 13-1 16,8 11-7-16,0 9-8 0,6 17-16 15,7 17-25-15,6 11-34 0,4 15-47 0,6 12-64 16,5 12-110-16,8 11-181 0,42-21-401 0,41-24-274 0</inkml:trace>
  <inkml:trace contextRef="#ctx0" brushRef="#br0" timeOffset="504.3098">11719 6750 3141 0,'0'0'-89'0,"0"0"9"0,0 0 5 16,0 0 32-16,0 0 52 0,15 146 13 15,-6-84 1-15,2 7-11 0,0 6 1 0,2 6-8 16,3 2-2-16,-1 3 6 0,3 2-4 0,2 0 4 16,0-2-1-16,0-3 1 0,1-6-1 0,-2-7 1 15,0-5 0-15,-3-9-2 0,-1-7-2 16,-1-5-9-16,-1-7-8 0,-2-4-10 0,-2-4-7 16,0-3-14-16,-4-1-21 0,0-6-26 0,-1-4-34 15,-3-6-30-15,-1-3-18 0,0-6-6 16,0-1-52-16,-6-12-89 0,-3-8-157 0,0 1-191 15,3 4 232-15</inkml:trace>
  <inkml:trace contextRef="#ctx0" brushRef="#br0" timeOffset="1104.0039">11672 6990 19 0,'0'0'351'0,"0"0"-67"16,-43-170 75-16,32 118 25 0,5 12-48 0,5 8-84 0,-1 7-82 15,2 4-57-15,0 7-36 0,4 2-26 16,2 3-23-16,4 1-16 0,0 1-3 0,3 0-4 15,3 0-3-15,2 1-2 0,1 1-5 0,2 0 1 16,1 0 0-16,0-1 4 0,0-1 0 0,0 1 2 16,-2 1 2-16,0-1-2 0,-3 0 7 0,-1 0-2 15,-1 1 3-15,-1 0 7 0,-3-1 3 0,0 1 16 16,-3-1 9-16,-1 1 7 0,-2 0 4 16,0 2 0-16,-1-1-2 0,-2 0-4 15,1 1-2-15,-1-1-9 0,0 2-7 0,-1 1-8 0,-1 1-11 16,1-2 2-16,-1 2-6 0,0 0-1 15,0 0 2-15,0 0-6 0,0 0 0 0,0 0-2 16,0 0 2-16,0 0-3 0,0 0 0 0,0 0 1 16,0 0-6-16,0 0 4 0,0 0 1 15,0 0-1-15,0 0 6 0,0 0-6 0,0 0 0 16,0 0 2-16,0 0-2 0,0 0 0 0,0 0 0 16,0 0 0-16,0 0-2 0,0 0 4 0,0 0 1 15,0 0-2-15,0 0 4 0,0 0-4 16,0 2 0-16,0-2 1 0,0 0-6 0,0 0 2 15,0 0 1-15,0 0-1 0,0 0-2 0,0 0 4 16,0 0 0-16,0 0 0 0,0 0 6 0,0 0-5 16,0 0 1-16,0 0 2 0,0 0-3 0,0 0 3 15,0 0 0-15,0 0 2 0,0 0 0 16,0 0 4-16,0 0 0 0,0 0 0 0,0 0 3 16,0 0-7-16,0 0 0 0,0 0 0 0,0 0-6 15,0 0 1-15,0 0 0 0,0 0-2 0,0 0 1 16,0 0-1-16,0 0 0 0,0 0-2 0,0 0 2 15,0 0-2-15,0 0-1 0,0 0 0 16,0 0-3-16,0 0 4 0,0 0 1 0,0 0 0 16,0 0 2-16,0 0-4 0,0 0-5 0,0 0-13 15,0 0-16-15,0 0-21 16,0 0-23-16,0 2-5 0,0 3-15 0,0 2-10 0,0 3-23 16,0 5-69-16,0 3-84 0,-1 5-138 0,0-3-319 15,-1-8-87-15</inkml:trace>
  <inkml:trace contextRef="#ctx0" brushRef="#br0" timeOffset="1837.3662">11739 6606 0 0,'0'0'0'0,"0"0"0"0,0 0 0 0,0 0 0 16,0 0 0-16,0 0 0 0,0 0 0 0,0 0 94 16,0 0 98-16,0 0-29 0,0 0-21 0,0 0-21 15,0 0-13-15,0 0-7 0,-10-16-5 0,10 16-5 16,0 0-12-16,0 0-15 0,0 0-15 16,0 0-16-16,0-1-8 0,0 1-3 0,0-1 2 0,0 1 5 15,0 0 6-15,1 0 4 0,-1 0 0 16,0 0-1-16,0 0-6 0,0 0-6 0,0 0-2 15,0 0-5-15,0 0-2 0,0 0 0 16,0 0-4-16,0 0-1 0,0 0-4 0,0 0-7 16,0 1-6-16,0-1-4 0,0 0-11 0,0 0-16 15,0 1-40-15,0-1-61 0,0 1-19 16,0 2-20-16,0 2-18 0,3 2-53 0,-1-2-178 0,1 0 153 16</inkml:trace>
  <inkml:trace contextRef="#ctx0" brushRef="#br0" timeOffset="3382.2516">12027 6747 44 0,'0'0'73'0,"0"0"22"16,0 0 37-16,0 0 11 0,0 0-7 0,0 0-1 15,0 0-6-15,0 0-12 0,-55-126-12 0,50 113-25 16,-1-1-22-16,-1 0-2 0,0 2 27 0,-1 0 34 16,-1 1 23-16,-3 1 11 0,0 3-16 15,-2 2-20-15,-2 3-13 0,-1 2-17 0,-3 0-12 16,-2 11-14-16,-1 4-13 0,-6 6-10 0,-1 6-11 16,-1 6-4-16,-1 2-2 0,1 5-3 15,1 1 0-15,4 3-5 0,2-1-2 0,8 2-6 0,1 2-4 16,5 0-3-16,6-5-4 0,2-2-3 15,2-3 0-15,5-2-2 0,5-3 2 0,3-2 4 16,5-2 1-16,3-2 4 0,5-2 2 0,4-2 2 16,3-4 0-16,5-1 4 0,5-4-1 0,1-2-3 15,6-2 3-15,2-2-1 0,5 0 5 16,2-1-3-16,2-2-2 0,0 4-1 0,-4-1-9 16,-1 2 7-16,-6 3-1 0,-5 2 0 0,-6 1 4 15,-7 1-7-15,-5 3 2 0,-6 0 1 16,-8 1 2-16,-4 2 6 0,-3 2 5 0,-6 5 8 15,-4 4 5-15,-7 6 9 0,-8 4 1 0,-3 2 0 16,-8 1-1-16,-2 0-3 0,-7 0-1 0,0-2-3 16,-3-3-2-16,0-2-2 0,1-2-6 15,-1-5-3-15,2-2-4 0,1-4-3 0,5-4-6 16,2-4-8-16,3-4-22 0,3-5-24 0,5-3-29 16,1-4-38-16,4-2-34 0,1-4-37 15,5-7-38-15,-1-5-37 0,3-4-38 0,4-4-36 16,3-5-38-16,1-7-55 0,3-6 64 0,3 9 368 15,-2 9 0-15</inkml:trace>
  <inkml:trace contextRef="#ctx0" brushRef="#br0" timeOffset="3550.0974">12118 7340 0 0,'0'0'0'0,"0"0"101"15,115-143 195-15,-74 103-61 0,-3 11-68 16,-5 10-42-16,-2 7-23 0,1 6-24 0,-3 6-8 16,-1 0 9-16,-1 11 15 0,-3 2 3 0,1 7 14 15,-1 5-5-15,-2 5-23 0,-3 5-18 0,2 4-18 16,-1 4-6-16,-3 4 3 0,-1 5 7 15,0-1-7-15,-3 1-25 0,-1 0-33 0,1-2-44 16,-1-3-60-16,0-4-81 0,0-9-77 0,2-6-85 16,-1-8-119-16,-4-7-69 0,-4-6 549 0</inkml:trace>
  <inkml:trace contextRef="#ctx0" brushRef="#br0" timeOffset="3696.4953">12583 6879 1607 0,'0'0'557'0,"0"0"-541"0,0 0-22 0,0 0-72 16,0 0-116-16,0 0-25 0,0 0-17 0,0 0 9 15,0 0 30-15,0 0-185 0,0 0-229 16,0 0 581-16</inkml:trace>
  <inkml:trace contextRef="#ctx0" brushRef="#br0" timeOffset="4180.2834">13277 6739 2546 0,'0'0'58'16,"0"0"-17"-16,-126 17 11 0,85 0-7 0,6 9-17 15,6 6-17-15,5 7-11 0,3 9-5 0,3 5 0 16,3 3 0-16,4 5-3 0,2 2 5 0,3 1 1 15,4 1 0-15,2-3-1 0,0-4-13 0,2-7-15 16,8-10-15-16,-1-5-10 0,2-10-4 16,0-4 5-16,1-6 10 0,1-4 2 0,2-6 8 15,0-1 7-15,1-5 11 0,0 0 16 16,1-8 16-16,2-7 14 0,0-8 10 0,2-10 2 0,0-8-5 16,2-12-7-16,1-10-8 0,-1-10-14 15,0-12-20-15,-1-7-29 0,0-9-27 16,-2-7-28-16,-4-6-12 0,1-4 10 0,-7 0 24 0,-4 4 33 15,-3 4 42-15,-3 7 43 0,-3 10 40 0,-5 13 44 16,-2 14 25-16,-1 11 2 16,0 16-14-16,1 11-23 0,0 13-27 0,4 5-21 0,-1 7-29 15,5 3-32-15,1 2-35 0,-2 10-18 0,2 9 2 16,-1 10 10-16,2 12 20 0,0 10 10 16,0 10 2-16,5 8-1 0,2 6 2 0,5 7 2 15,1 5 0-15,-1 7-1 0,3 4-9 0,-1 3-15 16,-1 1-23-16,2-5-29 0,-2-8-33 15,6-9-10-15,0-12-1 0,2-13 16 0,2-8 14 0,5-7 4 16,-1-6-9-16,3-2-20 0,1-3-23 16,0-4-41-16,1-6-63 0,1-5-153 0,-10-6-226 15,-6-6 325-15</inkml:trace>
  <inkml:trace contextRef="#ctx0" brushRef="#br0" timeOffset="4372.2614">14172 6293 786 0,'0'0'-87'0,"0"0"-88"0,0 0-101 0,0 0 28 16,0 0 248-16</inkml:trace>
  <inkml:trace contextRef="#ctx0" brushRef="#br0" timeOffset="4868.5016">14069 6439 2085 0,'0'0'92'0,"0"0"14"15,0 0 9-15,0 0-33 0,0 0-36 0,0 0-31 0,0 0-18 16,-126 36-3-16,112-7 5 0,3 7 7 0,1 5 1 16,-1 9 1-16,4 4 0 0,3 4-1 15,2 5 1-15,-2-2-2 0,4 2-3 0,0-2-1 16,6-5-4-16,-2-5 1 0,4-7-2 16,3-7-4-16,0-7 0 0,1-4-5 0,3-7-1 15,-3-5 2-15,7-4 0 0,-4-5 4 0,4-5 7 16,3 0 7-16,0-12 9 0,2-6 7 0,1-8 4 15,1-10 1-15,1-8-7 0,-2-12-13 0,1-8-16 16,-2-10-21-16,3-11-24 0,-4-5-38 0,-3-9-37 16,2-5-32-16,-2-8-34 0,-2-5 10 15,-4-2 34-15,-2-1 46 0,-6 3 64 0,1 4 59 16,-6 9 110-16,-1 11 48 0,-7 11 33 16,0 10 12-16,-1 10-68 0,-3 11-21 0,0 10-22 0,1 11-16 15,0 10-10-15,3 8-9 0,0 7-20 0,6 4-39 16,0 1-67-16,1 8-22 0,0 9 1 15,0 11 16-15,0 13 51 0,0 11 6 16,1 14-2-16,1 7 3 0,5 9-1 0,1 9 0 0,-3 6 8 16,3 6-3-16,-1 5-2 0,-2 1-4 15,4 1-10-15,-1-3-20 0,1-3-25 16,3-10-37-16,0-10-32 0,7-11-16 0,0-16-9 0,3-12 19 16,5-13 16-16,-2-11 12 0,4-7 18 0,-3-12 18 15,-1-2 0-15,0-16-35 0,1-11-104 16,-7 5-317-16,-8 3-270 0</inkml:trace>
  <inkml:trace contextRef="#ctx0" brushRef="#br0" timeOffset="6079.3697">14832 5275 1755 0,'0'0'8'0,"0"0"-46"0,0 0-46 15,0 0-9-15,0 0 7 0,0 0 39 16,0 0 39-16,0 0 14 0,0 0 1 0,-4 137 2 15,8-99 4-15,2 3-2 0,-2-1 3 0,3 0 2 16,-2-1-6-16,3-1-5 0,-1 0-4 0,-2-4-8 16,4 1-2-16,-1-4-4 0,0-1 10 0,-3-1 22 15,3-2 26-15,-1 3 26 0,-2 0 17 16,-1 4 4-16,0-1 1 0,-2 3-8 16,0-1-14-16,0 4-17 0,1-1-14 0,-1 1-12 15,0 2-7-15,2-2-5 0,0-2-4 0,-1 0-1 0,3-3-1 16,-4-1 2-16,4 2-2 0,-2-2-2 15,-2 2-2-15,3 0-2 0,-1-2 1 0,-2 2 4 16,3-3 4-16,-3 0 3 0,-1-1 4 0,4-1 0 16,-3-1-1-16,0-4-2 0,-1-1-3 15,4-2-4-15,-3-6-1 0,1-2-2 0,-1-5-1 16,3-2 0-16,-3-3-2 0,-1-3 1 0,0-1 7 16,0 0 13-16,-1-1 18 0,1-8 5 15,3-5-19-15,-1-6-34 0,4-11-45 0,-1-8-38 16,4-8-27-16,0-6-7 0,1-4 12 0,2 2 25 15,-3 2 33-15,1 5 35 0,-1 7 44 16,-4 11 29-16,3 6 9 0,-1 9-10 0,-1 6-36 0,-2 4-31 16,4 1-7-16,2 4-3 0,-1 0 7 15,6 1 10-15,-3 5 1 0,1 3 2 0,3 2 0 16,0 3 2-16,-1 2-6 0,3 3-2 0,0 0 0 16,1 4 6-16,0-2 4 0,1 1-5 15,0-1-9-15,5-3-22 0,-2-3-14 0,4-4-3 16,-2-8 11-16,8-3 20 0,-2-7 12 0,2-9 6 15,-1-4-5-15,4-6-2 0,-5-3 2 0,3-5 4 16,-4-1-4-16,-1-4-9 0,-5-2-19 0,-2-5-25 16,-4-6-18-16,-1 1 5 0,-7 0 18 0,-4 2 48 15,-3 6 83-15,-4 9 63 0,0 9 46 16,-6 5 10-16,-2 10-38 0,-1 4-45 0,-1 6-48 16,-2 0-35-16,-2 9-26 0,0 7-15 0,-3 8 3 15,1 5 2-15,0 5 4 0,1 2 2 0,2 5 1 16,7 0-4-16,-2 2 1 0,5-1 0 15,2 0-2-15,-2-5 3 0,3-2-3 0,0-4-3 16,0-5-3-16,5-5-6 0,-2-4-3 0,2-5-3 16,0-5 1-16,-2-2 0 0,3-2 4 15,-3-2 6-15,2-1 5 0,-2 0 12 0,2-1 17 16,0-5 15-16,1-3 10 0,0-4 4 0,3-6-11 16,1-7-8-16,0-2-9 0,0-2-9 15,1-1-3-15,-2 1-3 0,-1 1-6 0,0 2 0 0,2 1-4 16,-3 4 0-16,3 4 1 0,4 2 0 0,-2 4 0 15,1 1-2-15,2 2-5 0,0 6-4 16,-2-1-2-16,5 4-2 0,-1 0-1 0,-2 0 6 16,3 5 3-16,0 1 1 0,-3 1 4 0,3 2-1 15,0 0 1-15,1 2 2 0,-3 1-1 16,2-1-1-16,1 1 2 0,-1 0 0 0,-1 0 1 16,2-3 1-16,0-2 0 0,1-2 0 0,-2-1 5 15,2-3 1-15,0-1 2 0,-1 0 4 0,1-5 1 16,-4-4 4-16,3-3 3 0,1-5 1 15,-2-4-2-15,-1-1-1 0,-1-5-4 0,1-1-2 16,-4-3 0-16,0-1 0 0,-3-1 0 0,0-2 0 16,-1 0-4-16,-1 2-3 0,-1 3 1 15,-3 6-2-15,4 4 3 0,-4 5 0 0,3 4-1 16,-4 5-3-16,4 3-7 0,-3 3-6 0,4 0-3 16,0 3-1-16,1 4 5 0,2 4 3 15,0 3 6-15,1 3 2 0,2 3 0 0,0 0 4 0,1 2-3 16,3-1 2-16,2-1-2 0,0-6-8 0,1-2-2 15,3-6-4-15,1-5 0 0,1-1 3 16,1-5 3-16,0-7 3 0,-2-7 4 0,4-3 0 16,-1-8 2-16,0-4-1 0,-3-5-2 0,2-5 0 15,-5-4 0-15,-1-2-7 0,-2-6-14 16,-5-4-18-16,1-6-26 0,-5-5-25 0,-5-3-6 16,1 0 12-16,-6 1 30 0,0 7 75 0,-3 9 78 15,-4 9 50-15,-1 12 27 0,0 12-19 0,-2 10-43 16,7 8-44-16,0 5-46 0,-1 1-44 15,3 10-23-15,-1 9 1 0,0 13 12 0,-1 9 24 16,3 11 4-16,0 8 3 0,3 7-1 0,7 6 1 16,2 6 0-16,4 6-10 0,2 2-32 0,1 1-56 15,1 0-63-15,-1 1-89 0,1-5-100 16,1-3-107-16,-7-24-220 0,-6-20-233 0</inkml:trace>
  <inkml:trace contextRef="#ctx0" brushRef="#br0" timeOffset="6236.7212">17271 5588 2209 0,'0'0'86'0,"0"0"-26"0,0 0-35 0,0 0-48 16,48-122-17-16,-14 93-29 0,12-1-82 0,5 1-140 15,-13 9-215-15,-11 6-794 0</inkml:trace>
  <inkml:trace contextRef="#ctx0" brushRef="#br0" timeOffset="7034.7685">18058 7088 1511 0,'0'0'105'15,"0"0"24"-15,0 0 10 0,0 0-31 0,0 0-53 0,0 0-79 16,0 0-43-16,0 0 8 16,0 0 42-16,0 0 70 0,0 0 34 0,0 0 4 0,0 0-8 15,109-24-9-15,-61 12-8 0,6-4-7 16,7 0-5-16,7-3-5 0,4-4-7 0,8-3-2 16,4-3-7-16,7-2-2 0,3 0-7 0,5 0-6 15,1-1-1-15,3 1-8 0,-1-2 2 0,5-1 2 16,-1-1 2-16,-2 1 4 0,2-2 4 0,-2 2 3 15,-2-2 0-15,-4 2 1 0,-2 3-1 0,-3-1-2 16,-3 4-2-16,-6 3-1 0,-5 0-4 16,-4 6 0-16,-6-1 1 0,-5 2-6 0,-4 3 0 15,-5 0-1-15,-7 1-2 0,-3 3 1 16,-6-1-1-16,-7 3-2 0,-2 1-1 0,-7 1 1 16,-4 1-1-16,-4 1 1 0,-5 3-1 0,-5-1 1 15,-3 3 3-15,-2 0 1 0,0 0-2 0,0 0-4 16,0 0-14-16,-1 0-15 0,-1 0-14 0,0 0-18 15,-4 0-28-15,2 3-40 0,-5 1-53 16,-4 2-59-16,-1 4-83 0,-1-1-137 0,3 0-303 0,4-3-118 16</inkml:trace>
  <inkml:trace contextRef="#ctx0" brushRef="#br0" timeOffset="8447.3458">22141 5820 2202 0,'0'0'-14'0,"0"0"-34"0,0 0-8 16,0 0-6-16,0 0 30 0,0 0 28 0,0 0 5 16,-16 140 4-16,16-97-5 0,0 1 3 0,0 4 0 15,0-1 0-15,2 1-1 0,0-3 3 16,-2-2 1-16,0-4-2 0,0-6 6 0,0-4-4 16,-3-5 0-16,-2-5 2 0,3-2 1 0,-1-7 17 15,-2-3 30-15,3-6 42 0,0-1 24 16,-2 0 1-16,0-1-15 0,-3-9-38 0,0-3-23 15,-1-7-21-15,-1-5-19 0,1-6-10 0,4-8-10 16,-2-6 3-16,4-7 3 0,2-5 2 0,0-5 4 16,0-2 2-16,1 2 15 0,4 2 14 15,-1 6 13-15,6 6 1 0,-2 7-3 0,2 8-7 16,0 8-11-16,2 8-1 0,-1 5-12 0,5 7-12 16,-2 5-4-16,6 1-7 0,1 11 0 0,1 7 3 15,6 7 4-15,-3 6 2 0,2 7 0 16,-1 5 4-16,-3 6-3 0,-2 5 5 0,0 3-1 0,-2 2-3 15,-1 4-1-15,-6 1-16 0,0 2-19 16,-4 1-26-16,-6-2-25 0,-1-1-32 0,-1-5-18 16,0-6-19-16,-1-5-23 0,-3-9-12 0,-2-6-33 15,-1-5-42-15,2-8-94 0,-2-8-204 0,4-4 88 0</inkml:trace>
  <inkml:trace contextRef="#ctx0" brushRef="#br0" timeOffset="9284.9409">22187 6363 2186 0,'0'0'111'16,"0"0"-43"-16,0 0-17 0,0 0-48 15,0 0-34-15,0 0-10 0,0 0 5 0,0 0 25 16,0 0 3-16,0 0-2 0,0 0-15 0,127-74-18 16,-99 68-18-16,0-3-15 0,-3 0-6 0,3 0 4 15,-3-1 6-15,-2-1 18 0,-3-3 21 0,-2-1 18 16,-2-1 18-16,0-1 9 0,-3-1 19 15,-1 1 26-15,-2 3 27 0,-1 2 20 0,0 0 5 16,-4 4-13-16,2 2-22 0,-4 3-22 0,3 2-24 16,-3 1-17-16,5 0-10 0,-1 2-4 0,-1 4 1 15,4 2 2-15,4 4 3 0,-2 2 1 16,1 5 0-16,2 2 1 0,-1 1 1 0,-2 4 2 16,4 0 1-16,-3 0 0 0,-2-1 2 0,5-2-5 15,-3-2 0-15,0-4-1 0,2-2-3 16,-1-5 2-16,-3-1 1 0,4-4 2 0,-2-1 5 0,0-4 5 15,3 0 6-15,-2-2 7 0,6-8 4 16,-1-1 0-16,2-6-1 0,1-2-4 0,3-4-6 16,-3-4-3-16,1-5-8 0,-2-2-12 0,-1-5-21 15,0 2-33-15,-2-2-30 0,-1 1-14 16,-1 3 6-16,0 5 23 0,-2 3 17 0,1 4-6 16,-3 8-22-16,0 2-25 0,-1 2-21 0,3 4-16 15,2 3-9-15,1 4-12 0,-2 0-15 16,5 0-22-16,2 2-36 0,3 3-70 0,-1 1-52 15,3-2 170-15,3 0 188 0,2-3 0 0,0-1 0 16,1-4 0-16,4-4 0 0,-4-3 0 0,3-4 0 16,-3-1 0-16,-1-3 0 0,-3-1 0 0,-5-2 56 15,-2-3 198-15,-5 3-7 0,-6-2 22 0,-3 3 15 16,-8 3 9-16,-1-1-15 0,-12 4-67 16,-4 2-79-16,-6 3-65 0,-5 4-35 0,-4 4 1 15,-4 2 3-15,1 8 1 0,-4 6-3 0,1 4-10 16,4 7-6-16,2 3-6 0,2 3-3 15,3 5-6-15,6 1-7 0,8 1 1 0,3-1-10 16,3 0 0-16,7-5-2 0,0-2-7 0,8-6 0 16,2-2-6-16,2-5-9 0,6-1-8 0,1-5-3 15,1 0-10-15,3-4-10 0,1-3-16 0,4-4-14 16,-1 0-1-16,-2-5 13 0,4-3 24 16,-2-3 22-16,-3 1 24 0,-2 0 21 0,-5 4 24 15,-4 1 20-15,-3 4-3 0,-5 1 1 0,-3 5 3 16,-2 6 6-16,-2 6 20 0,-7 9 13 15,-7 5-5-15,1 6-5 0,-5 9-7 0,-5 3-11 16,3 5-10-16,-7 5-6 0,0 6-5 0,-3 4-3 16,-2 5-6-16,-6 5-5 0,0 1-4 0,-2-1-3 15,0-1-1-15,1-10 0 0,0-8 4 0,0-10-2 16,3-8 4-16,0-10 6 0,3-5 9 16,0-6 13-16,4-3 3 0,5-6 1 0,0-4-2 0,6-8-7 15,2 0-10-15,4-7-19 16,2-7-26-16,0-4-35 0,4-9-35 0,2-7-44 15,6-10-52-15,4-9-53 0,7-5-52 0,5-7-25 0,9 1 5 16,0 2-39-16,-5 17-129 0,-2 18-166 16</inkml:trace>
  <inkml:trace contextRef="#ctx0" brushRef="#br0" timeOffset="10204.4161">25865 5204 70 0,'0'0'217'15,"0"0"34"-15,0 0 10 0,0 0-69 0,0 0-29 16,11-122-25-16,-4 103-21 0,1-1-14 16,1 2-9-16,-1 1-6 0,1 0 3 0,-3 3 0 15,0 0 6-15,-1 4 7 0,-3 2 4 0,-1 0 3 16,-1 3-5-16,0 2-13 0,0-1-17 0,-3 2-18 15,-2-1-20-15,-1 1-15 0,-2 1-13 16,-3 1-11-16,-4 0-4 0,0 1-7 0,-2 5-1 16,-1 2 2-16,-5 6 0 0,4 3 2 0,-3 5 3 15,0 4 5-15,2 3 0 0,1 1 2 0,3 0 0 16,5-1-2-16,6-1 2 0,4 1-1 0,1 1 0 16,7-1 4-16,9 1 0 0,3 1 1 15,6-1 2-15,4-1-9 0,8 1-2 0,5 0 1 16,2-3 0-16,2 3 7 0,4-3-3 0,-1 0-10 15,0 0-6-15,1-1-5 0,-6 1-1 0,-4-1 1 16,-5-1 3-16,-6 1 1 0,-8-2 1 16,-6 1 3-16,-6 0 0 0,-5-1 2 0,-4-1 10 15,-4 2 6-15,-10 1 5 0,-6 1 9 0,-7 3-5 16,-6 2-1-16,-7 5-1 0,-8-1-4 16,-2-2 2-16,-4-2 2 0,-1-4 3 0,1-7 5 15,4-6 7-15,2-7 9 0,1-7 4 0,6-1 12 0,7-8-2 16,3-6-7-16,5-5-5 0,6-2-20 15,4-6-25-15,7-5-33 0,5-7-33 0,4-6-29 16,7-7-9-16,10-4-2 0,4-3 6 16,5-3 11-16,5-2 17 0,4 2 21 0,0 2 21 15,4 0 25-15,-2-1 19 0,-1 4 12 0,2 1 10 16,0 3 3-16,-1 2 1 0,-2 4-2 0,-3 3-3 16,-3 3-6-16,-4 4 1 0,-5 2 12 0,-4 5 17 15,-10 4 20-15,-4 3 11 0,-4 3-2 16,-9 2-20-16,-5 3-24 0,-6 5-22 0,-7 3-19 15,-6 5-8-15,-5 2-3 0,-5 7-2 0,-5 6 1 16,0 6 2-16,0 2 1 0,5 3-2 0,2 5-4 16,7 2-8-16,3 4-19 0,5 4-33 15,3 1-41-15,8 3-59 0,6-2-65 0,5-4-67 16,6-3-71-16,6-11-181 0,-2-8-173 0</inkml:trace>
  <inkml:trace contextRef="#ctx0" brushRef="#br0" timeOffset="10527.4378">26676 5067 1849 0,'0'0'928'0,"0"0"-898"16,0 0-23-16,0 0-12 0,0 0-22 0,0 0 4 16,0 0 13-16,-88 137 7 0,67-82 2 0,1 6-1 15,2 4 2-15,3 2 1 0,1 1-1 0,5-4-2 16,5-7 0-16,4-6-11 0,0-7-7 15,8-8-5-15,4-6-10 0,0-7 7 0,4-6 5 16,-1-4 8-16,1-6 13 0,1-3 12 0,2-4 17 16,2-6 12-16,3-9 7 0,2-7-2 15,3-7-7-15,-2-5-10 0,0-8-11 0,-1-4 0 16,-4-3-8-16,-2-4-10 0,-8-4-6 0,-2-3-13 16,-6-2-7-16,-4 1 8 0,-4 1 14 0,-8 7 17 15,-7 7 15-15,-3 9-3 0,-6 5-11 16,-2 9-19-16,-1 6-23 0,-1 5-19 0,-1 7-28 15,2 1-30-15,3 4-41 0,5 0-77 0,6 7-145 16,6-1-299-16,6-1-485 0</inkml:trace>
  <inkml:trace contextRef="#ctx0" brushRef="#br0" timeOffset="10974.168">27658 4599 3455 0,'0'0'-65'0,"0"0"0"0,0 0 19 15,0 0 23-15,0 126 25 0,0-65-2 16,1 9 2-16,0 8-1 0,1 5 0 0,-2 3-1 16,0 2-2-16,0-3 0 0,0-4-5 0,-2-10 5 15,1-10 0-15,1-11-1 0,0-11 6 16,0-11-5-16,0-5 0 0,0-6 2 0,0-6 0 15,3-4 0-15,-1-4 0 0,2-3 1 0,6 0-4 16,1-7 2-16,9-8-14 0,6-9-29 0,8-6-33 16,6-11-59-16,3-7-68 0,6-10-101 15,1-5-127-15,-2-3-86 0,-1-2-2 0,-1-2 127 16,-4 4 177-16,-6 4 199 0,-2 5 198 0,-6 7 131 16,-5 10 62-16,-5 5 6 0,-3 11-55 0,-6 7-75 15,-6 7-27-15,0 5-41 0,-3 4-57 16,0 1-61-16,-4 1-58 0,-3 6-20 0,-6 6 0 0,-3 6 12 15,-6 8 18-15,-3 6 1 0,-1 6 2 16,2 6 3-16,-2 6-11 0,3 1 2 0,6 1-3 16,4 2-5-16,8 0 3 0,5 0 1 0,2-5-2 15,10-2 3-15,9-7-5 0,8-2-6 16,3-7-15-16,6-5-38 0,6-2-49 0,3-4-57 16,1-3-114-16,2-3-165 0,-13-5-371 15,-11-4-240-15</inkml:trace>
  <inkml:trace contextRef="#ctx0" brushRef="#br0" timeOffset="12438.0077">20269 2042 0 0,'0'0'0'16,"0"0"0"-16,0 0 0 0,0 0 0 0,0 0 0 16,0 0 0-16,15-116 0 0,-15 105 160 0,0 3 149 15,0 1-20-15,0 2-27 0,0 2-39 0,0 0-24 16,0 2-14-16,0 1-18 0,0 0-25 0,0 0-18 15,0 0-25-15,0 0-19 0,0 0-11 16,0 0-10-16,0 0-4 0,0 0-6 0,0 0-11 16,0 0-6-16,0 0-4 0,0 0-2 0,0 0 4 15,0 0 1-15,1 0-11 0,-1 0-8 0,0 0-5 16,0 0-3-16,0 0 10 0,0 0 9 16,0 0 11-16,1 0 9 0,-1 0 3 15,0 0 0-15,0 0-4 0,2 0 2 0,-2 0-7 16,0 0-7-16,0 0-6 0,0 0-6 0,0 0-1 15,0 0 1-15,0 0 1 0,0 0-1 0,0 0-2 16,0 0-2-16,0 0-1 0,0 0-2 0,0 0-2 16,0 0-3-16,0 0-2 0,0 0-5 0,0 0 2 15,0 0 0-15,0 0-2 0,0 0 0 0,0 0-13 16,0 0-12-16,-2 1-18 0,2 4-19 16,-1 7 12-16,0 8 12 0,-2 9 23 0,1 14 17 15,-3 11 3-15,1 11 0 0,0 13-2 0,-1 7 6 16,3 5-5-16,-2 6 2 0,1 2 1 15,2 0-1-15,1-4-1 0,0-6 3 0,5-7-2 16,1-8-2-16,3-8 0 0,1-10-1 0,-1-11 0 16,-1-7-1-16,-4-10 2 0,0-7-5 0,-1-7 2 15,-2-8 7-15,-1-5 11 0,-2-1 2 16,-6-11-8-16,-4-5-11 0,-7-11-18 0,0-8 0 16,-3-11 3-16,-2-13-5 0,0-9 10 0,2-9 0 15,1-6 3-15,0-4 8 0,-2-5-8 0,5-4 0 16,-2-2-2-16,2 1-3 0,1 1 2 0,3 7 4 15,2 5 0-15,3 13-7 0,6 11 6 16,3 10 3-16,3 10 3 0,7 7 2 0,6 3-5 16,3 9-10-16,6 3-3 0,3 5 4 0,5 6-6 15,3 4-3-15,5 4 2 0,1 9-3 0,2 5 9 16,-1 5 1-16,-3 3-1 0,-2 6-3 16,-7 1-11-16,-5 3-9 0,-6 0-10 0,-8 1-1 15,-8 3 1-15,-4 2 10 0,-10 2 8 0,-11 4 1 16,-6 4 11-16,-7 2 5 0,-6 3 2 0,-2-1 11 15,-5-1-1-15,4-3 1 0,3-3 1 16,3-8 1-16,6-4 0 0,6-5-2 0,4-6-1 0,2-2-9 16,6-4-41-16,6-1-80 0,1-3-111 15,6-1-145-15,0-5-230 0,0-2-428 0</inkml:trace>
  <inkml:trace contextRef="#ctx0" brushRef="#br0" timeOffset="13225.3215">20590 2271 276 0,'0'0'337'15,"0"0"-50"-15,0 0-4 0,0 0-54 16,0 0-61-16,0 0-54 0,0 0-53 0,0 0-49 0,0 0-41 16,0 0-23-16,0 0 11 0,0 0 16 15,0 0 31-15,0 0 22 0,24 27-1 0,-14-19-1 16,-1 3-5-16,1-2-2 0,3 2-1 0,1-3 6 16,3-1 3-16,2-1 6 0,3-2 4 0,5-4 2 15,-3 0 4-15,5-10 0 0,0-1 2 16,1-5-2-16,-3-4-8 0,0-2-7 0,0-2-13 15,-5 1-5-15,-3 0 3 0,-8 1 3 0,-5 2 9 16,-3 0 8-16,-3 1 13 0,-7 3 4 16,-3 3-2-16,-4 1-16 0,-3 5-18 0,-4 4-9 15,0 3-7-15,0 0 3 0,-2 9-2 0,1 5-5 16,-1 5-5-16,4 7-2 0,0 3 1 16,4 6 0-16,-1 3 6 0,3 5 0 0,2 1 0 15,5 3 2-15,2 2 0 0,3 0 1 0,1 1 4 16,0-5-1-16,5-2-6 0,7-9-8 0,2-7-9 15,5-7-3-15,0-5 4 0,2-4 8 16,0-4 8-16,-1-5 7 0,2-2 8 0,-1-4 5 0,3-6 6 16,2-5 3-16,2-4-3 0,-1-4-4 15,1-5-5-15,1-8-3 0,2-3-4 0,-1-7 0 16,1-5-5-16,-1-2-7 0,-1-1-5 0,-2 0-7 16,-3 5 6-16,-3 3 7 0,0 9 11 0,-4 9 16 15,-3 6 0-15,-2 9 1 0,0 6-8 16,-2 3-10-16,0 3-4 0,2 1-2 0,0 5 1 15,-1 5-13-15,1 5 9 0,2 7 3 0,0 3 2 16,-3 5 15-16,0 6-5 0,0 3 2 0,-1 2-1 16,1 1-4-16,3-1-6 0,1-5-15 15,5-4-18-15,2-6-25 0,7-7-13 0,1-6-21 16,2-5-22-16,3-6-22 0,1-2-67 0,2-2-77 16,-3-8-117-16,-7 1-217 0,-8 2 186 15</inkml:trace>
  <inkml:trace contextRef="#ctx0" brushRef="#br0" timeOffset="14309.0127">22541 1610 2696 0,'0'0'-62'0,"0"0"-20"0,0 0 5 16,0 0 33-16,0 0 30 0,0 0 27 15,0 0 0-15,15 138-2 0,-4-106 3 0,5 1 2 16,-1-4 1-16,4-2-10 0,3-4-15 0,3-5-20 16,-1-3-22-16,2-5-8 0,-3-4 1 15,1-5 8-15,2-1 13 0,-3-9 3 0,2-3 9 16,-1-7 6-16,-2-3 7 0,1-5 12 0,-1-1 4 16,-5-3 7-16,0 1 15 0,-6 5 30 15,-4 5 35-15,-4 7 23 0,-2 6-18 0,-1 7-51 16,0 2-57-16,0 11-27 0,0 6 5 0,-2 11 27 15,-5 10 25-15,2 11 0 0,-3 10-3 0,-2 8 5 16,1 7-8-16,-1 6 0 0,0 7 7 16,0 4-7-16,0 1 7 0,-2 2 0 0,0-2-9 15,-4 0-3-15,2-3-6 0,-4-6-5 0,-1-5-3 16,-1-12-3-16,5-13 2 0,-1-13 2 0,5-16 8 16,1-12 23-16,2-8 24 0,4-6 15 0,-3-5 2 15,3-9-21-15,-3-6-29 0,5-10-24 16,2-7-13-16,0-9-5 0,8-5-11 0,4-9-16 0,4-3-7 15,6-2-4-15,1 0 10 0,5 0 19 16,0-2 8-16,6 3 7 0,0-2-3 0,6 0 1 16,1 1 4-16,1 2-2 0,3 2 5 0,0 0 5 15,1 4 1-15,0 5 7 0,-4 3 10 16,3 5 6-16,-9 3 6 0,1 8 1 16,-6 1-4-16,-2 5-3 0,-6 3-1 0,-4 6 2 0,-6 4 9 15,-5 5 16-15,-6 5 17 0,-2 4 3 16,0 0-17-16,-4 1-30 0,-6 5-33 0,-7 5-5 15,-4 4-1-15,-6 7 10 0,-4 4 16 0,-1 3-6 16,1 5 7-16,3 3-1 0,1 3-3 0,1 2 4 16,3 1-3-16,3 0-1 0,4-3-4 15,6-2-1-15,8-7-1 0,2-3 0 0,2-6 3 16,7 1 0-16,6-4 1 0,1-1 2 0,5-4-6 16,4-2-1-16,4-6-1 0,1-4 1 0,2-2 5 15,2-6-4-15,4-6-6 0,0-5-4 16,-1-5-4-16,4-6 1 0,0-7 3 0,0-3-2 0,3-7-5 15,-4-2-4-15,-2-4-9 0,1-1-12 16,0-1 3-16,-6 3 10 0,-3 5 26 0,-1 8 29 16,-9 7 22-16,-1 7 9 0,-7 6-2 0,-1 7-7 15,-5 4-18-15,-4 5-19 0,-2 1-28 0,0 1-6 16,-1 9 8-16,-6 6 8 0,-4 8 20 16,-1 4 3-16,-6 7-2 0,4 2-1 0,-3-1 1 15,4 1-2-15,3-2-5 0,0-4 6 16,4-7-5-16,4-5 0 0,2-4 3 0,0-4-5 15,0-3 1-15,1-2 0 0,2-3 1 0,1-2 6 16,-1-1 12-16,5-1 14 0,-1-5 5 0,3-4 6 16,4-5-6-16,3-5-15 0,3-3-3 15,0-2-12-15,2 0-1 0,-2-2-4 0,-1 2-1 0,-4 1 4 16,2 2-5-16,-3 4 2 0,2 2-3 16,-2 2 1-16,4 2 0 0,1 4-1 0,-1 1 1 15,0 3-4-15,2 4 1 0,0 0 0 16,-2 0-5-16,1 5 3 0,-3 1-3 0,0 3-2 15,-4 1 2-15,3 3 0 0,-5-1 4 0,-2 2 3 16,3-1 6-16,-3 2-5 0,2-3-1 0,2-2 2 16,0 0-6-16,-1-3 9 0,3-1-1 0,-2-3 3 15,5-1 9-15,1-2 3 0,2 0 5 16,2-2-1-16,1-5-2 0,4-2-1 0,0-4-7 16,1-1 0-16,2-3-5 0,1-3-1 15,0-3-8-15,-1-6-12 0,1-2-12 0,-1-2-19 0,1-3-6 16,-1 0-2-16,2 3 4 0,-3 7 10 15,0 5-3-15,-1 8-3 0,-2 8-9 0,-2 5-5 16,0 3-6-16,-1 12 9 0,3 7 12 0,0 8 7 16,2 10 10-16,4 6-35 0,3 6-87 0,1 8-181 15,-8-15-482-15,-8-13 94 0</inkml:trace>
  <inkml:trace contextRef="#ctx0" brushRef="#br0" timeOffset="15844.919">26405 7799 1813 0,'0'0'19'0,"0"0"-27"0,0 0-57 15,0 0-81-15,0 0-3 0,0 0 43 16,0 0 95-16,0 0 97 0,0 0 45 0,0 0 5 15,0 0-11-15,0 0-13 0,0 0-19 16,0 0-10-16,143 12-21 0,-108-17-14 16,5-4-8-16,7-4-10 0,6-4 1 0,1-6-4 0,4-6 0 15,3-5-8-15,3-7-11 0,-2-3-11 0,-1-5-22 16,-3-1-7-16,-2 1-8 0,-6 0-12 16,-6 1 4-16,-7 1 1 0,-6 5 9 0,-6 1 21 15,-6 8 19-15,-8 4 22 0,-9 8 21 0,-2 4 1 16,-6 5-14-16,-9 6-29 0,-7 2-27 0,-6 4-9 15,-5 5 9-15,-5 8 27 0,-5 6 27 0,-1 8 18 16,-4 6 19-16,2 7 2 0,-2 9-4 16,3 4-10-16,2 5-19 0,3 4-10 0,6 4-8 15,6-2-7-15,7 0 4 0,6-3-12 16,8-3-6-16,7-4-2 0,3-4-12 0,9-5 0 0,8-5-4 16,6-6-3-16,6-6 3 0,4-5 5 15,4-5 2-15,6-5-1 0,2-6-6 0,6-4-14 16,4-4-7-16,5-12-20 0,3-5-8 0,3-9 3 15,3-6 9-15,3-7 18 0,-2-2 15 16,-3-3-2-16,-5-3 1 0,-4 0-8 0,-5-3-5 16,-7 1 2-16,-4 0 5 0,-9 2 19 0,-8 5 21 15,-8 4 26-15,-5 5 19 0,-7 3 21 0,-6 6 19 16,-2 3 9-16,-7 3-3 0,-11 7-19 0,-3 1-21 16,-9 7-26-16,-7 4-5 0,-6 2 8 15,-4 11 8-15,-6 7 19 0,-2 6 4 0,-1 5-3 16,0 3-10-16,4 7-14 0,2 4-12 0,3 2-8 15,10 2-8-15,6 2-8 0,7-2-5 16,6 0-6-16,6-4-3 0,7-2 7 0,5-5-1 16,1-4-1-16,10-6-1 0,5-6-8 0,5-7-1 15,3-3 5-15,6-5 3 0,1-6 3 0,8-1-5 16,-1-12-8-16,6-7-7 0,-1-9-2 16,6-7 2-16,-3-10 3 0,4-8 5 0,-3-7-3 15,4-8-14-15,-1-8-20 0,-3-6-38 0,-1-11-60 16,-4-8-87-16,-3-5-115 0,-4-8-113 15,-5-4-49-15,-5-3 76 0,-8 2 202 0,-5 5 314 16,-10 9 279-16,-2 12 173 0,-4 15 41 0,-7 17-106 16,-5 16-129-16,-3 10-127 0,0 13-92 0,1 7-51 15,2 6-28-15,1 7-21 0,3 2-20 0,1 7-13 16,-1 10-7-16,1 10 3 0,-4 10 10 0,1 11 7 16,-3 8 10-16,-1 12-2 0,-2 6 1 0,-1 8 0 15,0 7 0-15,-4 7 4 0,1 5 2 16,-2 4 2-16,5-2-3 0,-1 0-1 0,2-1-2 15,5-4-3-15,1-6 1 0,5-6-1 0,7-8-2 16,2-8 1-16,1-7-1 0,8-5 2 16,4-9 3-16,5-5 1 0,2-6-3 0,3-6 2 15,5-4-6-15,1-7 0 0,0-4 4 16,4-7-7-16,0-7-7 0,2-4-7 0,1-13-8 16,3-9-3-16,1-8 1 0,-1-8 5 0,-1-8 2 15,1-7 3-15,-1-5 1 0,-2 0-1 0,-1-3 3 16,-4 1 3-16,-2 1 8 0,-6 3 6 0,-3 8 3 15,-2 6 7-15,-6 10 13 0,-2 8 17 16,-2 9 13-16,-6 6-2 0,1 7-10 0,-3 3-23 0,0 0-20 16,0 0-19-16,1 1-7 0,1 5 6 15,1 3 5-15,2 5 12 0,1 5 6 0,3 4-1 16,-3 3 1-16,0 3-2 0,2 0 1 0,0 1-2 16,-4 1 0-16,2-1 0 0,-2-2-1 15,3-1 1-15,0-6-2 0,-1-1 0 0,3-4 0 16,0-3-1-16,2-2 1 0,-1-3 0 0,1-1 1 15,3-3 1-15,1-3 3 0,-1-1 2 0,3-1 0 16,1-8 2-16,-3-2-3 0,4-5 1 0,1-5-1 16,-1-6-3-16,1-5-6 0,-1-5-11 15,-2-4-9-15,0-4-7 0,1-1-1 16,-2-1 10-16,-2 4 8 0,-2 3 10 0,-2 9 10 16,-1 7 4-16,-3 8 2 0,0 5-5 0,-2 7-7 15,-1 1-9-15,0 3-5 0,1 0-2 0,2 0-4 16,2 6 3-16,-1 1 0 0,0 4 2 0,2 2 2 15,0 2 3-15,-4 3 3 0,1 5 4 0,1 0 1 16,-3 2 0-16,5 0-1 0,-2 1-1 16,-1-1-5-16,3-2-5 0,4-1-9 0,0-2-9 15,1 0-13-15,2-3-17 0,2-3-19 0,0-2-28 16,7-6-44-16,-1-1-54 0,3-5-70 0,2 0-59 16,4-7-73-16,-9 1-126 0,-6 0 27 0</inkml:trace>
  <inkml:trace contextRef="#ctx0" brushRef="#br0" timeOffset="16127.5147">29941 7188 888 0,'0'0'607'15,"0"0"-248"-15,0 0-77 0,0 0-114 0,0 0-85 16,0 0-38-16,0 0-28 0,0 0-10 0,0 0-5 16,0 0 3-16,0 0 0 0,0 0 5 15,-129 16 6-15,104 6 7 0,-2 1 8 0,-2 5 0 16,6 1-1-16,-4 1-1 0,5 5-6 0,0 1-1 15,4-1-4-15,1 2-5 0,4-1-2 0,3-1 0 16,7-1-5-16,2-2-2 0,1-2-3 0,3-4-3 16,7-1 1-16,1-4 0 0,7-3-2 15,1-3 2-15,4-3 0 0,4-4-6 0,4-5-9 16,3-3-14-16,5-4-16 0,4-9-18 0,4-5-18 16,-1-6-23-16,2-6-18 0,3-4-19 0,-1-7-12 15,-1-4-13-15,0-5-27 0,-2-6-61 0,2-4-148 16,-13 10-249-16,-12 16 354 0</inkml:trace>
  <inkml:trace contextRef="#ctx0" brushRef="#br0" timeOffset="17092.1849">30631 6515 1745 0,'0'0'316'0,"0"0"-145"0,0 0-59 15,0 0-71-15,0 0-50 0,-118-56-19 16,87 72-3-16,-3 11 14 0,-6 7 13 0,0 8 16 16,-1 7 4-16,1 5-7 0,1 4-2 0,3 7-6 15,2 3 4-15,1 7 3 0,1 0 1 16,2 1-4-16,2-2-4 0,6-4-2 0,4-4-4 15,8-7-7-15,5-6-9 0,2-9-7 0,3-5-5 16,6-6 1-16,2-6-2 0,3-5 5 0,0-5 3 16,3-6 2-16,4-5 1 0,1-6-2 15,2 0-2-15,1-12-4 0,4-4 4 0,1-6 9 0,2-2 3 16,1-5 11-16,-1-1 7 0,1 0 0 16,0-4 3-16,0 0-3 0,0 0 1 0,0 2-1 15,0 0 3-15,-3 4 1 0,0-1 1 0,1 0 1 16,-3 2-1-16,1 1 3 0,-4 0 10 0,-4 4 19 15,-4 5 25-15,-3 3 16 0,-3 3 7 16,-5 6-5-16,2 2-21 0,-5 3-26 0,1 0-32 16,-1 0-29-16,0 5-7 0,0 3 6 0,0 4 12 15,-2 3 15-15,-4 7 4 0,1 4-2 16,-1 3-3-16,-2 1 2 0,3 1-4 0,-2-1 1 16,4-2 1-16,2-1-1 0,1-3-1 0,1-2 2 15,4-5 1-15,5-1 0 0,1-3 3 0,5-4 2 16,-3-2 6-16,7-6 6 0,-1-1 3 15,3-3 7-15,4-10 1 0,-1-6-6 0,5-6-7 16,2-6-10-16,3-7-9 0,-1-4-8 0,2-6-13 16,-2-6-22-16,0-5-29 0,4-7-28 0,-4-5-23 15,1-8-20-15,-3-5-14 0,-2-3 2 16,-2-4 21-16,-5-2 40 0,-3-1 57 0,-5 5 75 16,-2 3 77-16,-8 8 58 0,-1 10 38 0,-4 11 0 15,0 12-31-15,-5 12-33 0,1 10-42 0,-2 13-46 16,3 7-65-16,-3 5-47 0,0 9-22 0,-8 13 4 15,-1 10 35-15,-5 9 26 0,-5 7 13 0,0 9 1 16,-3 4 3-16,-2 6 2 0,-1 0 1 16,1 6-2-16,0 1-1 0,3 1 2 0,2-2-3 15,2 0 1-15,5-7 2 0,7-4-3 16,4-4 1-16,7-8 2 0,0-6-3 0,9-6 0 16,2-2-3-16,5-5 2 0,-3-4 4 15,6-2 0-15,-2-5 1 0,3-5-4 0,-2-5 0 16,4-5 1-16,1-6 4 0,0-1 2 0,0-11 2 15,5-5 1-15,-1-7-4 0,2-3-3 0,1-5-4 16,1-4-10-16,0-2-7 0,0 0-5 0,-2 2-2 16,-3 3 6-16,-1 5 12 0,-10 6 7 0,2 5 4 15,-7 6-1-15,-2 4-6 0,-2 3-10 16,2 3-7-16,-5 0-6 0,4 3-1 0,-4 5 6 16,3 4 11-16,-3 0 11 0,-2 3 5 0,1 1 1 15,-2 3-1-15,0 1 0 0,0 2 0 0,0 1 1 16,0 4 3-16,-1 1 0 0,0 3 2 0,0 1-1 15,0 0-7-15,1-2 0 0,0-2-4 16,3-7-4-16,5-2 7 0,2-6 2 0,1-5 8 16,-1-2 11-16,-1-4 12 0,2-1 3 0,-1-1 6 15,0 0 3-15,1-1-8 0,-1-5 3 0,1-2-3 16,4-2-6-16,-2-2 0 0,4-4-7 16,-2-5-7-16,6-4-5 0,-1-6-3 15,1 1-3-15,2-5 1 0,-1 0-3 0,-6 0-3 16,4-1-3-16,-1 3-4 0,-1 3-2 0,-1 3 4 0,-1 5-1 15,3 4-2-15,-2 4-2 0,-1 4-4 16,3 5-6-16,-1 2-2 0,2 3-1 0,-2 0-5 16,3 6 5-16,-2 2 3 0,2 2 0 0,0 2 4 15,1 2-4-15,-1 1-9 0,1-3-17 0,-2 2-34 16,-2-1-44-16,-4 0-47 0,-3-1-87 0,-1-1-116 16,-3-1-195-16,-5-4-793 0</inkml:trace>
  <inkml:trace contextRef="#ctx0" brushRef="#br0" timeOffset="17256.6904">30851 6579 3301 0,'0'0'14'0,"0"0"-10"0,0 0-27 0,0 0-65 16,33-117-103-16,-1 108-164 0,-7 2-393 0,-6 4-864 0</inkml:trace>
  <inkml:trace contextRef="#ctx0" brushRef="#br0" timeOffset="17868.4347">14260 10736 3271 0,'0'0'-7'0,"0"0"-28"0,0 0-31 16,0 0-6-16,0 0 9 0,0 0 29 15,0 0 23-15,0 0 0 0,137 32 4 0,-82-2 1 16,1 5 4-16,4 7 3 0,2 4-1 0,4 6 0 16,-1 5 1-16,4 6-1 0,-4 4 4 15,2 7 0-15,-3 3 2 0,-1 4-1 0,1 3 2 0,-6 2 2 16,0 0 2-16,-1 3 3 0,-3-4-1 16,-2-1 3-16,1-2 1 0,1-3 3 15,-4-2 4-15,-2 0 0 0,3-6 0 0,-2-2-4 0,1-2-2 16,-3-2-3-16,-2-3-3 0,-2-1 2 15,0 0-8-15,-6-4 4 0,0-1 1 0,-4 1 1 16,-3-2 2-16,1-1-2 0,-5-2 0 0,-4-2-2 16,-2 0 5-16,-7-3-6 0,0-1 0 0,-2-2 0 15,-5 0-6-15,-6-3 4 0,0-2 0 0,-2-1-3 16,-7-2 4-16,-3-4-5 0,-5-4-3 16,2-1-9-16,-4-5-16 0,-1-5-19 0,2-4-35 15,0-6-54-15,5-6-100 0,2-1-196 0,3-6-486 16,5 2-615-16</inkml:trace>
  <inkml:trace contextRef="#ctx0" brushRef="#br0" timeOffset="18195.6305">16305 13582 2944 0,'0'0'-3'0,"0"0"-10"16,0 0-24-16,0 0-14 0,0 0 2 0,0 0 18 16,0 0 22-16,-4 139 13 0,9-84 12 15,4 8 7-15,-1 7 8 0,0 11 3 0,-2 8 1 16,3 9-3-16,-1 5-10 0,-2 6-3 15,0 2-9-15,2 2 1 0,-3-3 0 0,3-2-4 16,0-5 2-16,2-1-8 0,-2-13-3 0,-2-10 1 16,2-15-5-16,2-13-4 0,-2-11-18 0,1-6-30 15,2-7-55-15,0-6-103 0,1-6-198 0,-1-7-382 16,-3-6-576-16</inkml:trace>
  <inkml:trace contextRef="#ctx0" brushRef="#br0" timeOffset="18504.8336">16994 13891 2613 0,'0'0'361'0,"0"0"-397"0,0 0 1 0,0 0 16 16,0 0 12-16,125 49 2 0,-95-17 3 15,-3 4-2-15,-4 4-2 0,1 4 5 0,-4 0-1 16,-4 0 6-16,-4 6 1 0,-4 2-2 0,-6 6 2 15,-2 3 0-15,-3 2 0 0,-8-2 5 16,-5 0 1-16,2-8 2 0,-4-3 7 0,2-6 8 16,0-5 3-16,2-2 2 0,3-5-2 0,4-5-15 15,1-6-5-15,6-3-7 0,0-5-6 16,8-5 2-16,2-3 0 0,4-4 1 0,4-1-1 16,6-9-4-16,3-10-12 0,4-8-19 0,2-8-28 15,3-8-38-15,4-6-33 0,-1-3-33 0,1-4-50 16,-2-2-75-16,1-4-115 0,-9 15-255 0,-11 15-331 15</inkml:trace>
  <inkml:trace contextRef="#ctx0" brushRef="#br0" timeOffset="18873.3319">17967 13715 189 0,'0'0'555'0,"0"0"-216"16,0 0-19-16,0 0-97 0,0 0-101 0,0 0-54 16,0 0-47-16,0 0-15 0,0 0 22 15,0 0 29-15,0 0 23 0,0 0 2 0,0 0-15 16,2 53-14-16,-10-35-4 0,-1 3-3 0,1 1 4 15,-3 1 5-15,-1 3 4 0,2 3 8 0,-1 2-2 16,0 2-6-16,1 3-6 0,0 3-18 16,3 5-7-16,1-1-6 0,1 4-4 0,4 0 3 15,1 0 0-15,0-1-2 0,0-1-5 0,6-3-2 16,0-6-4-16,2-4-1 0,2-4 0 16,0-4-6-16,0-3 0 0,2-1-2 0,3-6 1 15,-1-3 1-15,2-3 1 0,-1-5 1 0,3-2 1 16,1-1 4-16,-2-7 2 0,3-5 3 0,0-9 3 15,-1-4-5-15,0-6-1 0,2-5-4 0,-3-5-5 16,0-7 3-16,-4-2-6 0,0-4-7 0,-4-1-6 16,-4 0-4-16,-4 3 1 0,-2 2 3 0,-11 1 8 15,-4 6-9-15,-4 5-4 0,-6 4-3 16,-2 9-6-16,-3 7 6 0,-3 7 1 0,-1 8-2 16,3 3-2-16,1 1-7 0,5 6-8 0,5 2-23 15,7 0-63-15,8 1-98 0,5 2-139 16,0-5-213-16,2-1-739 0</inkml:trace>
  <inkml:trace contextRef="#ctx0" brushRef="#br0" timeOffset="19303.6061">18756 13386 3174 0,'0'0'3'0,"0"0"-17"16,0 0-16-16,0 0 0 0,0 0 13 0,0 0 12 15,9 165 8-15,-4-106 0 0,2 2 2 0,0 3-2 16,1 4-1-16,0 1-1 0,-1 4 0 0,0 3 5 16,-4 3-4-16,-1 1 4 0,0-1-2 15,-2-4-2-15,0-11 1 0,2-10-1 0,1-13-1 16,4-10-1-16,-2-8 0 0,2-6-1 0,0-4 1 16,0-4 2-16,4-5-2 0,2-4 4 0,3 0 1 15,3-8 0-15,3-10 2 0,4-9-7 0,4-9-15 16,1-8-17-16,3-6-14 15,1-7-7-15,-2-3 6 0,-1 2 13 0,-1 2 13 0,-3 7 15 16,-3 6 7-16,-1 7 2 0,-4 9 7 16,-3 9 1-16,-2 6 2 0,-2 4 1 0,-3 4-2 15,-3 3 1-15,2 1 4 0,-4 2 3 0,1 7 1 16,-2 0-1-16,2 8-3 0,-2 4-3 0,3 7 2 16,-2 4-2-16,3 2 0 0,2 9-3 15,2-1-6-15,6 3-2 0,4 0-2 0,3-2 2 16,6-7 0-16,3-6-2 0,4-10-1 0,6-6-2 15,2-6-3-15,4-6-10 0,3-2-14 0,1-6-26 16,4-4-39-16,-2-4-44 0,2-1-64 0,-4-2-72 16,1 1-78-16,-2-1-99 0,-15 2-252 0,-13 7-127 15</inkml:trace>
  <inkml:trace contextRef="#ctx0" brushRef="#br0" timeOffset="19769.4996">20979 14051 2545 0,'0'0'125'15,"0"0"-7"-15,0 0-19 0,0 0-49 0,0 0-27 16,0 0-5-16,0 0 0 0,0 0 10 15,0 0 12-15,0 0 4 0,0 0-2 0,0 0-12 16,144-112-8-16,-105 86-6 0,2-1-8 0,3-2-1 16,4 1-3-16,1-1-3 0,3 0 2 0,-1 1 1 15,1 1-1-15,1 0 0 16,1 3 0-16,-6 2-2 0,-1 2 0 0,-7 4 2 0,-7 0-2 16,-4 4 2-16,-8 1-1 0,-4 2 0 15,-5 3 4-15,-6 3-2 0,-2 0-1 0,-3 2-8 0,-1 1-14 16,0-1-23-16,-2-1-64 0,-4 0-98 15,0 0-184-15,0 0-437 0,1 1-754 0</inkml:trace>
  <inkml:trace contextRef="#ctx0" brushRef="#br0" timeOffset="22210.573">23065 12775 882 0,'0'0'207'0,"0"0"38"0,0 0 17 16,0 0-63-16,0 0-54 0,0 0-38 0,0 0-45 15,0 0-53-15,0 0-33 0,0 0-21 0,0 0 4 16,0 0 25-16,0 0 16 0,0 0 12 0,-56 130 11 16,52-78 0-16,3 5 2 0,1 2-1 15,0 2-5-15,1-2-3 0,6 0-2 0,1-4 1 16,3-2 1-16,0-5 6 0,2-4 2 0,5-6 0 16,2-6 1-16,3-4 1 0,6-9 2 0,4 0 3 15,4-7-3-15,2-7 2 0,1-5-4 16,1-3-1-16,-2-10 0 0,-2-8-1 0,1-6-3 15,0-7-7-15,-5-5-3 0,-2-6-9 0,-4-5-5 16,-7-5 0-16,-5-3-4 0,-7-2 2 16,-7-1-1-16,-4 1 9 0,-14 3 8 0,-4 1 7 15,-8 2 6-15,-6 1 3 0,-5 3 4 0,-1 1 3 16,-4 5 7-16,1 5 2 0,0 4-5 0,-2 5 4 16,5 5-6-16,3 7-5 0,7 3 4 15,8 5-5-15,4 4 0 0,9 3-6 0,6 1-15 16,3 2-29-16,1 0-32 0,1 0-2 0,8 2-4 15,6 3 23-15,7-1 28 0,11 0 1 16,4-2 12-16,10-2-2 0,4-4 2 0,2-3-1 0,6-3 0 16,1-3-4-16,2 0-4 0,0-1-2 0,-2 0-7 15,-2 0 1-15,-4 1 2 0,-4 4-1 16,-6 2 6-16,-4 3 0 0,-4 3-4 0,-5 1-1 16,-7 2-5-16,-3 7-2 0,-2 4 1 0,-7 5 4 15,-1 5 0-15,0 6 9 0,-3 5 4 16,-1 7 2-16,-4 6 7 0,2 4-3 0,-2 5-2 15,0-2 0-15,2 1-2 0,-1-3-1 0,5-7-2 16,1-7-1-16,3-7-5 0,4-6 3 0,1-5 1 16,-1-4 1-16,2-4 6 0,2-5 1 15,4-3 3-15,-3-4 6 0,1-2-5 0,3-9 8 16,-2-8 1-16,3-4-5 0,-3-8-1 0,5-7-7 16,0-7-5-16,-1-6-7 0,-2-5-1 15,2-4-6-15,-4-1-3 0,1 0 2 0,-5 0-1 16,-2 6 7-16,-3 4 5 0,-3 7 3 0,-2 9 8 15,-3 7 4-15,-4 8 5 0,3 9 0 0,-4 4 3 16,-1 5-9-16,-1 1-8 0,1 1-8 0,-1 0-15 16,1 3 4-16,0 4 3 0,4 1 5 15,-2 4 10-15,-1 5 1 0,4 1-1 0,-3 4 2 16,3 3 2-16,-3 3-3 0,1 2 1 0,0 2-1 16,0 3-5-16,2 1 3 0,0 5 0 0,2-3-1 15,2 0 4-15,0-3-5 0,6-2 1 0,-2-4 0 16,6-2-1-16,0-7 3 0,0-5 1 15,1-3 3-15,0-2 2 0,-1-6 9 0,3-3 8 16,0-1 3-16,1-5 8 0,-3-7 1 0,0-3-5 16,0-6-1-16,1-5-6 0,-1-4-6 15,2-5 0-15,-3-3-3 0,0-3-4 0,-4-2 1 16,0-2 0-16,-4 1-4 0,0-1 9 0,-4 1-7 16,-3-1-1-16,0 1 2 0,-2 0-10 0,-3-1 1 15,0-2-2-15,0 0-3 0,-3-3-1 16,-2-2 0-16,0-3 0 0,-3-1-3 0,3-1 8 15,-5 0-3-15,2 2 0 0,-1-1 5 0,-1 1-8 16,1-1 4-16,0 3-2 0,3 3 0 16,-3 5 2-16,1 6 0 0,0 3 2 0,4 8 1 15,-2 7 3-15,2 7-2 0,0 4-3 0,3 7-6 0,-1 2-20 16,2 1-24-16,0 4-4 0,0 10 3 16,0 7 18-16,5 7 22 0,0 8 8 0,-1 8 4 15,2 8 0-15,0 8 2 0,-2 7-2 0,4 6 1 16,0 6-6-16,-3 5 3 0,2 1 2 15,-1 4-2-15,2-1 8 0,1-6-5 0,1-6-2 16,6-8 4-16,-1-7-10 0,4-8 2 0,-1-6-1 16,2-7 1-16,0-4 0 0,-2-8-2 0,1-5-15 15,-2-7-34-15,0-5-55 0,-6-4-70 16,-1-6-83-16,-6-1-88 0,-4-5-219 0,0 1-897 0</inkml:trace>
  <inkml:trace contextRef="#ctx0" brushRef="#br0" timeOffset="22577.0048">25064 12329 1344 0,'0'0'743'0,"0"0"-461"16,0 0-62-16,0 0-98 0,0 0-96 0,0 0-40 15,0 0-11-15,0 0 11 0,0 0 22 0,0 0 3 16,0 0 2-16,152-54 0 0,-112 48-2 16,2 1 1-16,2 1 0 0,0-1 1 0,0 0 3 15,-3 1-7-15,-1-1 5 0,0 1 3 16,-4-1 0-16,0 1 5 0,-1-1-2 0,-1 1 1 15,-3 0-4-15,0 0-1 0,-1 1-5 0,-1 0-2 16,2 0 1-16,-1 0-5 0,0 1 6 16,0 1-2-16,-2-1-3 0,0-1 6 0,-1 2-5 0,-3 0 0 15,-2 0 0-15,-1 0-2 0,-3 0 0 16,0-1-1-16,-2 0 0 0,-3 0-1 0,-2 0 1 16,0 1-2-16,-3 0 0 0,-2 0 3 0,0-1-3 15,-1 2 0-15,-1-1 0 0,-1 1-3 0,0 0 0 16,1 0-1-16,-1 0 0 0,1 0-3 15,2 0 0-15,3 3 0 0,0 1-2 0,6 3 7 16,0 1-2-16,5 3-3 0,3 1-6 0,5 1-20 16,4-2-20-16,6-2-35 0,4-3-36 0,3-5-48 15,7-2-74-15,3-11-98 0,2-4-128 16,-12 0-182-16,-15 3-214 0</inkml:trace>
  <inkml:trace contextRef="#ctx0" brushRef="#br0" timeOffset="22807.2429">27221 11604 0 0,'0'0'564'0,"0"0"80"15,0 0-188-15,-22-128-136 0,4 107-97 16,-3 7-68-16,-4 3-48 0,0 7-45 0,-2 4-26 16,2 7-12-16,-5 10-1 0,0 8 10 0,-2 9 12 15,-3 10 12-15,0 9-1 0,4 9 7 16,0 9-5-16,7 9-9 0,2 7 0 0,5 9-15 16,4 5-7-16,3 8-6 0,2 3-6 15,3 3-7-15,4 1-4 0,1 2 0 0,0-3-3 0,3-3 0 16,3-3-4-16,-1-2-14 0,1-9-54 0,-4-9 6 15,0-13 5-15,-2-15 13 0,-4-14 52 16,-6-11 1-16,-1-8-2 0,-2-7 0 0,-5-6-13 16,-1-8-63-16,-2-7-113 0,-5-10-219 0,6-3-520 15,5 2-377-15</inkml:trace>
  <inkml:trace contextRef="#ctx0" brushRef="#br0" timeOffset="22959.5158">25732 11476 2846 0,'0'0'48'0,"0"0"-2"16,0 0-10-16,0 0-43 0,0 0-51 0,-34-120-59 15,45 117-69-15,5 1-89 0,5 2-101 16,7 2-175-16,-6 2-262 0,-8 0 220 0</inkml:trace>
  <inkml:trace contextRef="#ctx0" brushRef="#br0" timeOffset="23710.7823">27577 10790 2040 0,'0'0'611'0,"0"0"-560"15,0 0-9-15,0 0-18 0,0 0-33 0,0 0-14 16,0 0-10-16,0 0 4 0,0 0 8 15,0 0 8-15,0 0 11 0,126 49 4 0,-114 3 2 16,1 10 3-16,-1 11-2 0,-2 11 7 0,-1 8 0 16,0 4 0-16,-5 7 5 0,2-1-3 0,-3 1-5 15,4-2-3-15,-3-5 0 0,5-6-5 16,1-8 1-16,1-8 2 0,4-9-4 0,-1-10 2 16,2-8-1-16,-2-8 1 0,-2-4 1 0,1-8 0 15,-3-3 5-15,0-6 3 0,-2-6 2 0,0-5 9 16,1-6 8-16,-2-1 9 0,2-8 5 15,1-9-6-15,5-8-7 0,0-8-17 0,2-8-15 0,2-6-12 16,-2-6-13-16,2-5-7 0,-2 0-1 16,2 1 9-16,0 3 9 0,-5 8 16 0,1 7 10 15,-2 7-2-15,-1 6 0 0,4 3-4 0,-4 7-6 16,1 5 4-16,0 4-2 0,2 4-1 16,-3 1-4-16,4 2-2 0,-2 3-1 0,2 6 0 15,-1 2 5-15,2 4-3 0,0 4 3 0,1 2 0 16,-1 3-2-16,2-1 5 0,-5 3 1 0,3-2 1 15,-4-2 0-15,4-2-2 0,-4-4 0 16,4-3 0-16,-3-2 2 0,4-4 1 0,-2-3 2 16,2-1-1-16,1-3 0 0,1 0 5 0,1-5 3 15,2-4 1-15,0-2 1 0,-1-2-8 16,0-4-3-16,-2-5-6 0,-1-1 1 0,-2-4-2 16,-2-4 3-16,2-2-4 0,-4-3-4 0,-3 1 6 15,2-1 1-15,-3 1 8 0,-1 6-1 0,-4 7 1 16,3 4 3-16,-5 6 0 0,1 7 1 0,-2 2-5 15,1 3-9-15,-1 0-9 0,0 0-4 0,0 4 0 16,4 3 3-16,0 2 8 0,0 3 3 0,1 2 0 16,1 4 2-16,-3 3-2 0,4 1 1 15,0 2 0-15,-3-2 2 0,3-1 0 0,2-1-2 16,1-4 2-16,-1-4-2 0,4-2 5 0,1-4 5 16,-2-2-3-16,4-4 5 0,-4 0 2 15,4-7 1-15,-5-1 10 0,-1-1 6 0,-3-3 5 16,-5-4 5-16,-2-2-1 0,-1-3-7 0,-6-2-9 15,-11-4-8-15,-3-2-13 0,-10 2-6 16,-5 1-5-16,-8-1-1 0,-3 4 4 0,-6 0 2 16,-1 3 3-16,5 0 1 0,1 4 0 15,7 0-3-15,7 3-2 0,5 2-13 0,6-1-36 0,7 3-48 16,1-1-83-16,9-1-138 0,-1 2-222 16,5 2-986-16</inkml:trace>
  <inkml:trace contextRef="#ctx0" brushRef="#br0" timeOffset="23966.8742">29476 10189 2991 0,'0'0'-4'16,"0"0"-28"-16,0 0-4 0,0 0 0 0,0 0 16 15,0 0 22-15,7 150 3 16,-4-90 2-16,0 5-1 0,1 8 0 0,-1 6-1 15,-2 4 0-15,-1 5 5 0,1 3 2 0,-1 5 0 0,0 1-3 16,0-2-7-16,0-3-1 0,0-9-4 16,8-12 0-16,2-11 5 0,3-7-6 0,3-7 4 15,1-5-4-15,-1-5-11 0,4-4-14 0,-1-6-36 16,-1-6-60-16,-2-7-85 0,2-4-124 16,0-6-171-16,-6-2-336 0,-3-1 32 0</inkml:trace>
  <inkml:trace contextRef="#ctx0" brushRef="#br0" timeOffset="24510.6045">29659 11380 2047 0,'0'0'176'0,"0"0"-119"16,0 0-36-16,0 0-37 0,0 0-32 0,0 0 9 16,0 0 29-16,0 0 15 0,0 0 3 0,0 0-6 15,0 0-26-15,143-9-30 0,-104-8-26 16,1-6-8-16,1-1 20 0,-2-3 29 15,-4 0 34-15,1-1 31 0,-4 1 24 0,-3 0 27 0,-5 2 21 16,-4 0 6-16,-2 2-12 0,-5 4-12 0,-3 0-10 16,-3 5 9-16,-5 4 8 0,-2 3-2 15,-3 2-17-15,-5 2-30 0,-3 2-17 0,-1 1-13 16,-4 3-1-16,-4 8 2 0,-2 7 2 0,-6 8 6 16,0 4 0-16,4 4-8 0,3-1-4 15,2 3-8-15,8 1-1 0,1 2 3 0,-1 2 0 16,2 1-2-16,6-2 0 0,2-4-1 0,1-6-4 15,6-4-1-15,7-4-1 0,2-3-5 16,3-6 9-16,2-4 1 0,3-3 3 0,6-5 7 0,3-1-10 16,5-10-9-16,-1-5-12 0,9-7-13 0,-1-5-4 15,3-4 0-15,0-7 6 0,3-6 5 16,0-8 12-16,2-6-1 0,3-6-7 0,-2-7-18 16,0-7-32-16,-2-4-20 0,-1-6-10 0,-7-3 7 15,-4-3 33-15,-8 0 34 0,-4 2 49 0,-8 2 71 16,-10 9 62-16,-6 12 62 15,-3 12 15-15,-3 13-34 0,-4 14-51 0,0 10-57 0,-2 10-40 16,5 5-23-16,-2 5-24 0,1 9-14 0,-5 9-8 16,-7 12 4-16,-3 10 12 0,-1 14 7 15,-3 8 5-15,-2 12 3 0,3 6-1 0,2 9-1 16,-1 4-2-16,1 6-1 0,1 2 6 0,0 1-1 16,2-1 0-16,1-3-5 0,5-6-5 0,8-13-12 15,4-10-16-15,1-10-14 0,8-11-34 0,-2-6-35 16,1-6-41-16,-1-5-73 0,-5-6-136 15,-2-9-402-15,0-7-514 0</inkml:trace>
  <inkml:trace contextRef="#ctx0" brushRef="#br0" timeOffset="24706.0811">29154 10635 3466 0,'0'0'31'16,"0"0"-9"-16,0 0-8 0,0 0-23 0,0 0-11 16,0 0-3-16,0 0-7 0,139-112-18 15,-60 97-29-15,4 3-43 0,6-1-41 0,0 3-51 16,-2 4-77-16,-1-1-111 0,-25 3-178 0,-21 2-574 0</inkml:trace>
  <inkml:trace contextRef="#ctx0" brushRef="#br0" timeOffset="25432.3386">25015 14581 0 0,'0'0'0'0,"0"0"0"0,0 0 0 16,0 0 0-16,0 0 0 0,0 0 0 16,0 0 0-16,0 0 0 0,0 0 29 0,0 0 10 15,0 0 2-15,0 0 23 0,0 0 57 0,0 0 48 16,-51-18 50-16,52 8 37 0,1 1 1 0,-2 1-3 15,0-2-23-15,0 0-36 0,0 3-26 16,-2-4-25-16,0 2-31 0,-2 0-19 0,-2 0-20 16,2 0-7-16,-2-1-6 0,0 2-5 0,1 0-4 15,-1 0-11-15,2 1-6 0,1 1-7 16,-2 0-4-16,4 2-6 0,1 1-3 0,0 2-5 16,0 0-7-16,0 1-4 0,0-2-3 0,0 2 1 15,0 0 2-15,0 0 1 0,0 0 1 0,0 0-1 16,0 0-1-16,0 0 2 0,-1 0 2 0,1 0 1 15,0 0 1-15,-1 0-3 0,0 0-6 16,1 0-3-16,0 0-7 0,0 2-19 0,0-1-30 16,0 3-59-16,0 4-93 0,4 1-162 0,2 0-450 15,-3-3-396-15</inkml:trace>
  <inkml:trace contextRef="#ctx0" brushRef="#br0" timeOffset="26692.5887">24973 14701 0 0,'0'0'0'0,"0"0"0"16,0 0 0-16,0 0 0 0,62-123 0 15,-52 104 49-15,-1 2 300 0,-4 4 41 0,-1 3-5 16,-2 5-38-16,-2 2-80 0,0 2-90 0,0 1-88 15,0 1-70-15,0 8-12 0,0 7 4 16,0 10 28-16,-4 9 33 0,-2 13 8 0,-4 11-3 16,1 6-12-16,1 7-17 0,0 5-16 0,1-1-6 15,2 3-10-15,2-4-3 0,1-3 0 16,1-4 0-16,1-5-1 0,0-7-5 0,0-8-1 16,0-8-3-16,0-11 4 0,2-9 5 0,-1-9 4 0,1-4 23 15,-2-5 29-15,0-2 30 0,0 0 22 16,0-7-18-16,-2-7-31 0,-1-10-40 0,-2-8-26 15,1-12-8-15,-2-10-1 0,3-10-1 0,0-11-1 16,-3-9 2-16,5-7-2 0,0-7-1 16,1 0 5-16,0 3 4 0,2 6 2 0,7 10 4 15,2 10 1-15,2 11-3 0,1 14 1 0,-1 13-3 16,2 11-10-16,-2 8-8 0,0 9-7 0,4 3-10 16,1 8 9-16,0 8 3 0,1 7 1 15,0 7 10-15,0 7-6 0,-5 9 3 0,1 4 4 16,-4 8 0-16,-1 4 1 0,0 4 5 0,-4 4-2 15,0 3 1-15,2 1 1 0,-4 2-8 0,3-3-7 16,-5-4-14-16,4-6-29 0,-3-7-30 16,0-8-33-16,0-9-37 0,-1-6-36 0,-2-10-39 15,0-4-56-15,-1-10-103 0,-5-4-197 0,4-3-217 0</inkml:trace>
  <inkml:trace contextRef="#ctx0" brushRef="#br0" timeOffset="28552.8409">24964 15311 693 0,'0'0'532'16,"0"0"-109"-16,0 0-88 0,0 0-102 15,0 0-58-15,0 0-40 0,-114-124-45 0,114 113-36 16,9 0-31-16,5-3-20 0,8-3-5 0,6-3 3 16,11-4 1-16,4-1-2 0,7-4 4 15,4-1-3-15,7-1 2 0,4 1-1 0,2 0-1 16,2-1 5-16,0 1-1 0,-1-1 1 16,-4 2-2-16,-2 1 0 0,-2 2-1 0,-6 1 1 0,-5 2 1 15,-3 1-3-15,-11 0 4 0,-3 6 0 16,-6 2-2-16,-9 3 8 0,-7 4 17 0,-4 1 28 15,-4 3 22-15,-2 0-1 0,-6 1-18 0,-6 0-30 16,-4 1-25-16,-6 1-8 0,-4 0-4 16,-6 6 1-16,-6 5-2 0,1 3 6 0,-2 2 0 15,1 4 3-15,0 5 4 0,4 2-7 0,0 5 0 16,1 5-1-16,2 3-3 0,4-1 3 16,1-2 0-16,8-2 0 0,3-3-2 0,5-7 0 15,3-6-4-15,7-1-2 0,0-6-4 0,0-3-4 0,8-3 5 16,2-3 5-16,4-3 10 0,4 0 6 15,5-10 4-15,5-11 3 0,8-8-3 0,2-7-2 16,7-8-6-16,1-5-4 0,2-7-3 0,3-5-2 16,1-2 2-16,-3-4-4 0,-3-3-1 15,-2-2-4-15,-5-3-2 0,-3-2 1 0,-5 1-9 16,-2 2 7-16,-8 5 3 0,-5 8 10 0,-6 11 20 16,-8 14 7-16,-2 10 9 0,0 11 2 15,-2 8-12-15,-1 6-16 0,1 1-31 0,0 3-18 16,-2 9-1-16,-1 6 6 0,-3 10 20 15,-2 10 11-15,-2 10 8 0,0 10 8 0,-1 6 1 16,1 5-2-16,0 0-4 0,1 3-6 0,1-1-1 0,1-1 2 16,1 3 2-16,1-4-2 0,1-3-3 15,4-6-1-15,2-4 0 0,0-8 1 0,2-9 2 16,6-5 1-16,1-8-3 0,3-4 4 0,1-7-1 16,2-5 2-16,-1-5 2 0,5-5 3 15,1-5 4-15,1-8 2 0,5-11 0 0,-1-3-9 16,1-7-6-16,-1-6-9 0,0-3 0 0,-1-3 1 15,-2-2 1-15,2 0 5 0,-4 2 2 0,-2 3 2 16,-1 5 1-16,-5 7 1 0,-2 7 0 16,-3 5 1-16,-2 7 2 0,-1 5-3 0,-2 4-5 0,-2 3-5 15,0 0-16-15,2 0-12 0,-2 4 3 16,0 4 5-16,1 5 15 0,2 6 14 16,-2 5 2-16,0 2 0 0,0 5 1 0,1 3 0 0,-2 4-2 15,1-2-2-15,0 1-2 0,2-2 2 16,0-1 2-16,4-5-3 0,-1-4 2 0,1-5-2 15,1-4 0-15,0-4 3 0,0-2 1 16,-1-3 2-16,0-4 2 0,-1 0 10 0,2-3 2 16,0 0 9-16,1-2 8 0,2-6-3 0,1-5 0 15,2-3-7-15,3-8-9 0,2-4-1 0,0-2-9 16,0-5-1-16,-1 0-3 0,0 0-4 0,-2 1 2 16,-3 3-1-16,-1 4-2 0,-1 4 1 0,-4 7 1 15,0 2-3-15,-2 5-2 0,1 3 0 16,-3 3-6-16,-1 0-2 0,-1 2-6 0,0 1-5 15,-1 0 0-15,2 0 3 0,0 2 6 0,1 4 4 16,-2 1 2-16,1 2 2 0,2 3-1 16,0 2 3-16,0 1 1 0,3 0 0 0,-2-1 1 0,2 0-1 15,1 0 2-15,2-3-1 0,0-1 4 0,1-2-2 16,1-3 3-16,2 1-2 16,0-2-2-16,1-2 5 0,1-1-5 0,1-1 6 0,1 0 1 15,1-4 1-15,3-4 2 0,2-2-1 0,0-3-2 16,4-2-5-16,-2-4-5 0,2-2-6 15,-1-3-3-15,2-1 0 0,-3-3-6 0,1 2 4 16,-1-3 1-16,-1 4-3 0,-1 2 7 0,-1 4-2 16,-1 4 1-16,-6 4 2 0,-1 3 0 0,-5 2 4 15,-3 4-4-15,-3 2-1 0,1 0-4 16,-3 0 0-16,0 2 4 0,-1 3 1 0,-1 1 7 16,0 1 4-16,0 2 1 0,0 1 3 0,-1-1-3 15,-2 0 0-15,2 1-2 0,-1-3-2 0,2-1-1 16,0 0-1-16,0-1 3 0,0-3 0 15,3 0 3-15,1-2 6 0,1 0 3 0,2 0 7 16,6 0 2-16,1-6 1 0,3-2-2 0,3-2-4 16,4-2-3-16,-2-1-3 0,3-1-1 15,-3 1-4-15,-1 1 2 0,-3 3-3 0,-4 0-1 16,-7 5 6-16,-3 1 1 0,-3 2 11 0,-1 1 7 16,0 0 2-16,0 0-3 0,-1 0-8 0,-2 1-14 15,-3 4-7-15,-2 2-5 0,-3 2 1 16,-1 5-2-16,2 1 7 0,-4 1-4 0,6 2 2 15,-1-2 1-15,0 4-5 0,4-1 5 0,0 2-1 16,1-1 0-16,2 0 1 0,2-2 0 0,0-2 0 16,1-1-1-16,4-3-1 0,4 0 0 0,1-3 2 15,0 0 5-15,0-2 1 0,3-3 4 16,0-1 2-16,1-2 0 0,-2-1 8 0,4-4 2 16,0-5 2-16,4-4-1 0,1-4-1 0,5-5-3 15,-1-5-3-15,3-2-1 0,2-4-7 0,1-7 2 16,1-1-4-16,3-6-5 0,0-5-4 15,4-7-8-15,-3-4-5 0,1-5-6 0,1-3 2 16,-5-3-3-16,-2 4 4 0,-4 1 10 0,-8 5 5 16,-5 7 12-16,-7 6 9 0,-6 7 6 15,-1 6 12-15,-3 8 1 0,-3 4 0 0,-3 9-3 16,1 4-11-16,0 5-10 0,2 3-6 0,-2 4-12 16,2 1-13-16,-3 0-10 0,2 8-8 0,-4 7-2 15,-4 8 12-15,0 8 14 0,-4 6 10 0,-1 3 6 16,0 5 0-16,0 3 1 0,3 2-1 0,0 3 0 15,0 5-4-15,2 1 7 0,0 4-1 16,2 0-1-16,-1 2 6 0,1-1-7 0,5-1 3 16,3-3-1-16,2-6-3 0,3-4 1 0,2-3-2 15,5-3 1-15,3-5-1 0,5-3 0 0,-1-4-3 16,3-3-2-16,4-4 4 0,-2-4-2 16,2-3 4-16,1-4 2 0,1-5-6 0,-1-5 5 15,1-4-1-15,-1-1 7 0,-2-9 6 0,2-5 4 16,1-6 4-16,0-4 1 0,0-6 0 0,3-5-10 15,-1-4-4-15,1 0-4 0,-1 0-10 16,-5 0 6-16,0 8 1 0,-8 7 2 0,0 4 1 16,-3 6-1-16,-1 3-3 0,0 4-3 0,-1 4-1 15,-1 1-6-15,-2 3-3 0,2 0-1 0,-2 1 1 16,2 6 3-16,0 2 3 0,-1 1 2 0,2 3 5 16,-3 4 1-16,3 1 2 0,-1 3 1 15,0 1-1-15,-1 0-1 0,0 2-1 0,2-2 1 16,-4-2-5-16,5-4 4 0,-4 0 2 15,2-4-1-15,-3-2 9 0,3-2-1 0,-3-4 3 16,-1 2 2-16,2-3 2 0,-1-1 2 0,-2 0 1 16,0-1 3-16,-1-1-1 0,1 1 8 0,0-1 4 15,-1 0 3-15,2 0 9 0,-1 0-5 0,2-1 0 16,-1-3-2-16,5-2-7 0,-2-2 0 0,5-5-5 16,2-4-4-16,3-6-9 0,-1 0-2 15,4-2-6-15,-4 0-6 0,2 4 7 0,-5 4-9 16,0 6-1-16,-1 1 4 0,-1 3-14 0,1 3 6 15,0 3-9-15,-1 1-2 0,-2 0-11 16,0 6-13-16,1 4-15 0,-8 2-31 0,0 3-36 16,-10 5-74-16,-12 4-140 0,0-5-404 15,4-4-816-15</inkml:trace>
  <inkml:trace contextRef="#ctx0" brushRef="#br0" timeOffset="29229.1834">11231 9265 2860 0,'0'0'26'0,"0"0"3"0,0 0 7 15,0 0 8-15,0 0 2 0,0 0-5 0,0 0-12 16,0 0-10-16,0 0-9 0,0 0-7 16,0 0-12-16,0 0-11 0,-101-87-1 0,85 107-3 0,-7 6 3 15,-3 8 6-15,-5 6 2 0,-4 4 10 16,-5 4 3-16,-7 6 7 0,-4 5 1 16,-6 5 2-16,-8 6 4 0,-9 5 1 0,-5 6 7 15,-9 4 2-15,-7 2-1 0,-2 4 2 0,-8 2-6 16,-1 4 1-16,-6 3 0 0,-2 2-6 15,-1 3-1-15,-1-3-5 0,3 0-3 0,3-4-2 0,5-4 3 16,4-6-4-16,3-2 0 0,6-2-1 16,4-2-2-16,3 0-1 0,4-3 0 0,1 0-2 15,6-5-3-15,1-4-4 0,4-2-10 0,2-8-12 16,9-3-10-16,2-9-20 0,11-6-26 0,3-8-44 16,6-8-67-16,7-8-96 0,7-4-154 0,8-6-332 15,6-3-359-15</inkml:trace>
  <inkml:trace contextRef="#ctx0" brushRef="#br0" timeOffset="29533.6713">9087 10481 2078 0,'0'0'28'0,"0"0"-30"0,0 0-2 16,0 0 1-16,0 0-2 0,0 0 7 15,0 0 12-15,0 0 19 0,0 0 16 0,0 0 9 16,21 145-3-16,-43-78-13 0,-6 9-10 0,-10 8-9 16,-4 9-2-16,-9 7-3 0,-10 11-3 15,-3 8 0-15,-6 8-4 0,-8 5 1 0,-2 4 9 16,2 4 8-16,-7-3 15 0,9-5 18 0,0-8 14 16,13-14 11-16,9-15 7 0,9-17-13 0,14-13-24 15,9-12-21-15,11-10-26 0,11-9-13 16,2-10-6-16,17-5-3 0,7-8 1 0,11-6 5 15,11-5 3-15,14-13 0 0,10-11-22 0,13-13-48 16,3-11-93-16,7-10-162 0,-24 11-313 0,-23 13-916 16</inkml:trace>
  <inkml:trace contextRef="#ctx0" brushRef="#br0" timeOffset="31185.3553">3419 14112 1684 0,'0'0'35'0,"0"0"20"16,0 0 13-16,0 0 3 0,0 0-11 15,0 0-18-15,0 0-10 0,0 0-1 0,0 0 11 16,0 0 7-16,0 0 9 0,0 0 11 15,-74-26 9-15,75 23-12 0,1-4-16 0,1-1-18 0,2-5-26 16,1-3-2-16,6-5-1 16,2-1-5-16,5-6 0 0,4-1-3 0,6-1 2 0,5 0-1 15,4 3 1-15,2 5-1 0,4 3-5 0,2 5-1 16,0 8-2-16,1 6-1 0,1 4-1 16,-1 14-1-16,-2 6 4 0,-3 11-2 0,-4 11 4 15,-5 11 8-15,-6 12 4 0,-8 13 9 0,-9 7 0 16,-6 10 1-16,-4 5 0 0,-9 7-2 15,-8 3 4-15,-4 2-6 0,-3 2 4 0,-3 0 1 16,-1-1 3-16,2-9 13 0,-1-9 7 0,3-9 11 16,3-8 5-16,0-10 0 0,0-3-4 0,4-3-5 15,1-3-7-15,5-5-11 0,4-8-7 16,3-7-9-16,4-10-10 0,6-6 2 0,7-8-7 16,8-3 2-16,4-5 3 0,7-7 0 0,7-6 8 0,5-13 0 15,11-11 2-15,5-15-5 0,5-8-13 16,1-12-15-16,3-10-20 0,0-5-18 0,1-3-13 15,-3-4-11-15,0 1-14 0,-3 0-15 0,-5 2-12 16,-5 2-14-16,-4 2 0 0,-9 2 13 16,-5 2 17-16,-9 3 18 0,-4 2 16 15,-7 4 13-15,-6 2 13 0,-4 3 21 0,-3 5 18 0,-3 1 8 16,0 3 8-16,-4 5 1 0,-2 4 1 0,1 3 3 16,-3 2-3-16,1 1 2 0,-1 1-1 15,-1 4 3-15,0 0-3 0,0 2-3 0,0 2-4 16,-1 0-11-16,3 1 2 0,-1 1-3 0,2 1-7 15,0-1-7-15,2 2-15 0,2 2-4 16,0 2-5-16,2 0-1 0,0 1-5 0,4 1-19 16,3 0-27-16,0-2-43 0,3-1-68 0,1-2-102 15,-2 4-57-15,-4 4 326 0</inkml:trace>
  <inkml:trace contextRef="#ctx0" brushRef="#br0" timeOffset="31618.2851">4874 13393 0 0,'0'0'398'0,"0"0"115"0,0 0-121 0,-32-122-66 15,23 102-73-15,4 4-51 0,0 8-36 0,1 0-35 16,3 7-43-16,0-1-60 0,1 2-69 0,0 3-26 16,0 7 0-16,1 6 24 0,3 7 38 15,1 7 12-15,0 10 4 0,-2 7 1 0,1 10 1 16,0 6 1-16,-2 6 1 0,1 9 1 0,-2 5 4 16,-1 6 4-16,0 5 4 0,0 2 3 15,-1 1-3-15,1-7 0 0,0-7-8 0,0-9-4 16,7-11-5-16,1-7-3 0,2-7 0 15,2-4-4-15,1-7 3 0,2-7-7 0,-2-6 2 0,5-4 3 16,-3-9-3-16,1-3 8 0,0-7 8 16,-1-2 10-16,1-9 15 0,1-8 5 0,2-11 0 15,2-11-8-15,3-7-8 0,-1-10-16 0,1-10-9 16,2-2-10-16,-4-6-11 0,-3 1 7 0,-4 1 0 16,1 7 7-16,-5 8 6 0,-2 15 1 15,-3 10 2-15,-1 13-1 0,-1 9-9 0,1 6-15 16,-3 4-10-16,4 4-4 0,2 7 4 0,0 10 16 15,2 9 8-15,0 11 8 0,-1 13 12 16,1 10-4-16,-1 9 1 0,-2 8-3 0,2 4-4 0,-1 3 0 16,0 6-2-16,2-1 1 0,1 1-4 0,0 0-1 15,4-3-2-15,0-8-6 0,4-12-3 16,0-15-5-16,3-14-3 0,-1-13-9 0,-2-12-17 16,1-9-18-16,-3-7-28 0,-1-4-23 0,4-15-42 15,0-9-86-15,4-14-151 0,-6 9-349 16,-5 4-239-16</inkml:trace>
  <inkml:trace contextRef="#ctx0" brushRef="#br0" timeOffset="32032.0438">5989 13522 2323 0,'0'0'-9'0,"0"0"-24"0,0 0-10 0,0 0 0 0,0 0 5 16,0 0 14-16,-27 119 14 0,26-80 4 15,0 4 5-15,-4 2 3 0,0 2 2 16,-2 2-1-16,0 2 1 0,0-1 5 0,-4-1 12 16,0-3 23-16,-1-3 16 0,1-1 10 0,1-1 5 15,-1 1-11-15,2 3-5 0,-1 2-10 0,3 2-7 16,-2 2-8-16,5 1-11 0,1 0-10 0,3 1-10 16,2-3-2-16,4 2 2 0,4-2-2 0,-1-4 0 15,3-5-2-15,3-3-2 0,0-8-1 16,4-5-1-16,2-6 1 0,-1-8 2 0,5-5 4 15,0-5 4-15,1-1 2 0,-1-12 4 0,4-7 1 16,-1-9 1-16,1-7 0 0,-1-8-3 0,1-7-5 16,-3-4-6-16,-2-4 0 0,-5-5-1 15,-5-5 2-15,-5-1 4 0,-3-2-1 0,-6-2 3 16,-7 2-1-16,-7 0 3 0,-10 2 2 0,-7 3 4 16,-3 6 3-16,-10 8-4 0,-1 4 3 0,1 9-3 15,-3 9 1-15,6 8 0 0,2 8-5 0,7 5-8 16,10 7-14-16,2 2-17 0,3 5-36 15,7 8-41-15,5 5-73 0,2 7-104 0,3 5-180 16,0-5-362-16,1-5-143 0</inkml:trace>
  <inkml:trace contextRef="#ctx0" brushRef="#br0" timeOffset="32447.7841">6585 13245 2369 0,'0'0'459'0,"0"0"-502"0,0 0-13 0,0 0-2 16,0 0 1-16,0 0 42 0,0 0 7 0,0 0 3 15,94 152 9-15,-72-81-3 0,-6 9 6 16,0 11 7-16,-6 5-7 0,-4 7 4 0,-3 0-3 16,-3-3-6-16,0-5 1 0,1-11-4 0,1-13 2 15,6-11-2-15,-1-10 1 0,-2-9 0 16,4-7 0-16,2-5 0 0,-1-4-4 0,1-7 2 0,5-8-4 15,-3-5-2-15,6-5 3 0,1-13-6 16,2-11-8-16,7-9-29 0,2-12-60 0,2-12-73 16,2-9-89-16,-2-7-95 0,-2-4-108 15,-2-2-79-15,-4-2 47 0,-1 5 420 0,-4 3 85 16,-6 10 0-16,-1 11 452 0,-4 11 127 0,-2 11-56 16,-4 13-138-16,1 6-128 0,-3 9-121 15,0 2-104-15,0 1-59 0,0 10-5 0,-1 4 20 16,0 11 37-16,0 7 12 0,0 11 4 0,0 8-2 15,0 5-9-15,2 5-9 0,7 2-7 0,1 3-3 16,7-4-3-16,2-2-3 0,4-6-2 0,2-8-5 16,6-7-3-16,6-9-5 0,3-7-18 0,3-6-52 15,5-3-102-15,2-7-197 0,-12-2-430 16,-13-3-223-16</inkml:trace>
  <inkml:trace contextRef="#ctx0" brushRef="#br0" timeOffset="33364.4658">6145 16277 537 0,'0'0'275'0,"0"0"13"15,0 0-16-15,0 0-31 0,0 0-38 0,0 0-31 16,0 0-42-16,0 0-35 0,0 0-28 0,0 0-32 16,0 0-25-16,0 0-30 0,0 0-24 15,-40-36-4-15,46 42 5 0,-1 3 21 0,3 7 18 16,2 5 11-16,4 8 9 0,1 9 1 0,5 8 12 15,0 11-1-15,1 7-1 0,5 7-4 0,0 5-7 16,4 2-6-16,0 4-7 0,2 0 6 16,0-3-9-16,1-2 1 0,0-6 1 0,-3-8-12 15,-2-7 5-15,-2-9-4 0,-4-5 1 0,1-7 5 16,-4-6-2-16,-3-6-3 0,-2-5-4 16,-4-4-6-16,-2-2-29 0,0-4-57 0,-6-3-89 15,0-3-155-15,-1-1-181 0,-1-1-504 0</inkml:trace>
  <inkml:trace contextRef="#ctx0" brushRef="#br0" timeOffset="35183.5786">6513 17429 580 0,'0'0'175'0,"0"0"9"0,0 0-14 16,0 0-53-16,0 0-39 0,0 0-12 0,0 0 10 15,-121-134 7-15,96 113 8 0,-4-1 9 0,-1 0 3 16,-1 1 4-16,-1 0 13 0,-4 3-19 16,-1 6 1-16,-1 1 12 0,4 4-8 0,1 3 1 0,3 4-16 15,4 0-33-15,4 4-27 0,3 4-10 16,0 4-17-16,6 5-14 0,-1 5-8 15,4 6-6-15,4 8 1 0,2 9 4 0,4 6 0 0,0 5 4 16,7 2 1-16,7-1 1 0,3 0-2 16,6-4 0-16,1-3-6 0,-2-7-2 0,1-10 3 15,-2-7 5-15,0-6 2 0,4-2-1 0,-1-2-4 16,6-4 0-16,2-4 2 0,14-5 11 16,8-6 10-16,7-16-28 0,6-10-14 0,-13-8-39 15,-4-7-32-15,-9-3-6 0,0-2-8 0,-1-5 8 16,-6-4 9-16,1-3 20 0,-7-2 17 0,-3-1 29 15,-4 6 24-15,-2 4 16 0,-9 5 18 0,1 9 17 16,-9 2 27-16,-2 5 19 0,0 4 7 16,-5 4 10-16,-4 1 7 0,-2 7 0 0,-5 2 6 15,2 5-5-15,-4 4-18 0,5 4-13 0,-4 2-19 16,5 1-25-16,1 5-19 0,-1 4-13 16,3 1-13-16,1 5 2 0,0 5-5 0,4 6 5 15,-1 4 3-15,3 4-2 0,2 1 6 0,0-1-5 16,1 0 2-16,6-4-3 0,2-2-3 0,-3-7 1 15,3-1-3-15,1-9-1 0,1-1-4 0,-1-4 0 16,2-4-2-16,1-2 5 0,-3-1 8 0,1-2 7 16,0-7 8-16,0-2 3 0,0-7 0 15,0-4-2-15,2-4-5 0,1-4 1 16,-2-1-2-16,1-1 0 0,2 1 2 0,-2 3-5 16,-3 3 2-16,1 6-6 0,0 6-5 0,-1 5-4 15,0 3-11-15,2 5 5 0,2 0 0 0,0 4 11 16,0 6 11-16,3 2 0 0,1 5 3 0,2 3-6 15,-1 3 0-15,3 2 2 0,0 2 8 0,4 2 2 16,-3-4-4-16,0-3-5 0,4-7-12 16,-4-7 2-16,-4-4 0 0,2-4 9 0,-3-3 8 15,-3-6 3-15,3-6 9 0,0-5 3 0,-3-5 4 16,2-7-2-16,0-5-4 0,-3-4-3 0,-1-5-8 16,0-4-2-16,-6-2 0 0,1-1-5 15,-2-3-3-15,-5-3-11 0,-1-1-6 0,-4-3-5 16,-2 1 3-16,-9-3 11 0,2 7 7 0,-1 5 18 15,-2 11 26-15,2 10 26 0,3 10 20 0,2 9 0 16,2 8-20-16,5 4-38 0,1 1-46 0,1 0-40 16,0 1-10-16,1 5 13 0,1 5 19 0,6 3 30 15,-4 4 3-15,4 1-2 0,0 4 6 16,1 3-4-16,-3 1 2 0,3 1 1 0,0 0-3 16,0 2 2-16,0 0-2 0,0 0 2 0,1-1-2 15,0-1 0-15,0-6-1 0,2-1-5 16,-1-4 3-16,0-2-2 0,2-3 2 0,2-2 0 15,-2-3-1-15,-1-2 3 0,4-3 0 0,-5-1 4 16,0-1 7-16,-1 0 7 0,-1-4 10 0,-1-6 7 16,-3-1 2-16,4-4-4 0,-2-3-3 15,-3-3-7-15,1-3-6 0,-2 2-2 0,-1-1-2 16,-1 0 3-16,0 3 2 0,-1 1-2 0,0 3-2 16,3 2-4-16,-3 1-3 0,0 0 1 0,0 3 4 15,0 1 4-15,0 1-1 0,0 1 3 16,0 0-2-16,0 1-1 0,0 1 2 0,0 0-5 15,0 2 0-15,0 1-9 0,0 0-1 0,0 0-2 16,0 0 1-16,0 1 5 0,0 1-2 16,0-1 1-16,0 1-3 0,0-1-1 0,0 1 2 15,0 0 0-15,0-2 1 0,0 2-3 0,0-2-3 16,0-1 2-16,0-3 3 0,0-1 4 0,0-1 0 16,-3-2 2-16,1-4-1 0,0-2-3 0,-4-2 4 15,3-3-3-15,-4-3 0 0,3-4-3 16,-4-3-2-16,3-2 0 0,-2-5 0 0,-1-5 2 15,-2-3-2-15,0-4 2 0,-1-5-5 0,-2-5 0 16,-4-2 5-16,-2-1-1 0,-2 0 3 0,-1 0-1 16,-6 5 0-16,2 4 3 0,-3 5 1 15,0 5 8-15,2 9-2 0,5 8 4 0,3 7-3 16,6 6-4-16,3 4 5 0,1 4-12 0,7 4-9 16,0 2-18-16,2 0-36 0,0 4-6 0,1 4 3 15,3 6 16-15,4 7 26 0,3 6 12 16,6 9 4-16,-1 6 0 0,4 6 6 0,5 4-4 15,-2 5 2-15,4 3 1 0,-3 2-5 0,4 0 4 16,-3-2-2-16,3-6 2 0,1-3 1 16,1-9-2-16,0-4 1 0,0-6-4 0,-1-5 2 0,-2-4-1 15,1-4 1-15,-5-7 3 0,3-3-3 16,-4-4 3-16,-2-3-2 0,-3-2 3 0,-3-3 4 16,-2-7 2-16,-1-2 6 0,-1-8 1 15,-1-5-1-15,0-5 0 0,-3-5-3 0,-2-5-1 16,-2-2-5-16,-1-4 0 0,-1-1-4 0,0-1 0 15,-1 3 2-15,-1 5-2 0,2 7 2 0,-3 6-2 16,3 7-3-16,0 8 0 0,0 5-5 0,0 4-8 16,0 3-15-16,3 0-1 0,0 1-4 0,5 5 8 15,1 4 14-15,3 3 3 0,3 7 9 16,-1 3 1-16,2 5-1 0,-1 1 2 0,0 1-1 16,-2-3 1-16,0-1 0 0,3-7-1 0,-3-4-2 15,-2-4-2-15,1-5 3 0,2-2 0 16,-3-2 4-16,1-2 6 0,-1 0 1 0,0-7 6 15,2-3 3-15,2-6 4 0,-2-6 1 0,2-5-4 16,-1-5-3-16,-3-2-5 0,-1-4-2 0,0-1-3 16,-4-2-1-16,-4 2-2 0,-1 3-3 15,-1 5 4-15,0 7 1 0,-2 7 8 0,-3 6 9 0,4 6-3 16,-1 4-14-16,2 1-33 0,0 2-24 16,0 7-5-16,4 7 13 0,4 10 25 15,3 6 19-15,5 9 3 0,-1 7-1 0,5 6-1 16,2 5 2-16,3 4 0 0,-3 3 1 0,0 5-4 0,0 0-7 15,-3 1-2-15,0-4-13 0,-1-1-23 16,-6-4-32-16,-2-6-41 0,-1-7-32 0,-7-5-27 16,-2-9-33-16,-1-6-13 0,-10-7-104 0,2-9-328 15,0-6-146-15</inkml:trace>
  <inkml:trace contextRef="#ctx0" brushRef="#br0" timeOffset="35347.8421">7069 15631 2964 0,'0'0'24'15,"0"0"-7"-15,0 0-24 0,0 0-77 16,0 0-11-16,0 0-29 0,0 0-69 0,0 0-69 0,0 0-250 16,0 0-646-16</inkml:trace>
  <inkml:trace contextRef="#ctx0" brushRef="#br0" timeOffset="35635.0406">8327 14383 2723 0,'0'0'26'0,"0"0"-74"16,0 0-19-16,0 0-8 0,0 0 5 0,0 0 38 15,0 0 4-15,0 0 12 0,118 118 11 16,-86-60 6-16,0 12 14 0,0 8 4 0,-1 10 2 16,1 10 0-16,2 7-4 0,-1 6-2 15,-3 2-6-15,-1 3 1 0,-3 3-2 0,3-1-3 16,-2-6 0-16,-3-5-4 0,3-10 2 0,-3-13 2 16,3-14-6-16,-4-13 1 0,-2-11-4 0,-1-10-5 15,-3-5 5-15,-3-9-3 0,-3-8-6 0,-1-6-15 16,0-5-45-16,-2-3-69 0,0-13-160 15,-5 2-407-15,1 2-562 0</inkml:trace>
  <inkml:trace contextRef="#ctx0" brushRef="#br0" timeOffset="37153.7108">8853 14770 2444 0,'0'0'42'0,"0"0"-20"15,0 0-24-15,0 0-26 0,0 0-18 16,0 0 5-16,0 0 16 0,0 0 16 0,0 0 6 16,120 85 6-16,-86-38 3 0,4 9-2 0,-3 5 7 15,4 3-1-15,-1 3 5 0,-4 1 3 0,-3 0-5 16,-1-4-1-16,0-3-8 0,-3-6-4 16,-3-8 0-16,-3-9-2 0,-1-11 4 0,-2-7 0 15,-5-7-1-15,-1-6 4 0,-4-3 4 0,0-3 11 16,-3-1 16-16,1-1 18 0,-1-9 12 15,0-7-5-15,2-6-6 0,-2-11-19 0,5-9-15 16,-4-8-8-16,-2-5-11 0,-2-5-11 0,-2-3-10 0,0 0-1 16,-1 2-1-16,-1 7 12 0,-1 9 13 15,-2 8 5-15,4 13 7 0,1 9-4 0,-1 6-5 16,1 6-11-16,0 1-18 0,0 3-5 16,3 0-5-16,4 1 5 0,1 6 9 0,3 5 5 0,1 5 4 15,0 4 3-15,7 9 7 0,0 1 3 16,2 3 2-16,0 1 1 0,1-2-3 0,0 0-2 15,1-5-1-15,-3-2 0 0,-2-5-2 16,0-6 2-16,1-3-2 0,-3-6-1 0,-2-3 4 16,0-3 4-16,0 0 8 0,0-6 7 0,1-5 2 15,0-3 0-15,1-3 1 0,-1-6-5 16,0-2 2-16,-1-4-3 0,-4-4-4 0,-2-3-4 16,-1-5-1-16,-3-1-3 0,-3-3-2 0,-1 1 5 15,0 3-6-15,0 2 1 0,-5 4 1 0,2 5-3 16,-2 5 8-16,2 7 3 0,0 3-1 0,2 5-2 15,1 4-5-15,0 4-9 0,0 0-4 16,0 2-10-16,0 0-11 0,0 0 1 0,0 3-1 16,2 4 3-16,5 3 13 0,-1 4 5 0,1 2 6 15,2 7 7-15,3 4 0 0,0 1-2 0,2 1 2 16,-1-1 0-16,1-2-4 0,2-5 0 16,0-3-3-16,0-2-4 0,2-5 6 0,1-2 1 15,1-3 0-15,0-3 4 0,1-3-3 0,-1 0-2 16,-1-9 3-16,-1 0 2 0,-3-3 1 0,-3-3 3 15,-3 1-2-15,-7-4-7 0,-2-1 4 16,-1-3-2-16,-9-1-1 0,-3 0 4 0,-6 1-2 16,-6 2 2-16,-5 1-6 0,-4-1-2 0,-1 5-7 15,-6 0 2-15,-2 0 4 0,-1 2 1 16,1 2 8-16,1 0-3 0,1 1 4 0,4 3 5 16,5 0-4-16,4 2 2 0,6 2 1 0,3 0-1 15,8 0 2-15,1 3-1 0,8 0-12 0,1-1-23 16,1 1-34-16,2-2-8 0,8 2 4 0,1-4 21 15,5 0 29-15,3-3 9 0,5-2 2 16,-1-1-1-16,4 0 5 0,0-2 1 0,0 0 0 16,1-1-3-16,-4 0 3 0,2 1-2 0,-5-2-1 15,0 2 4-15,-1 1-5 0,-2 2 0 0,-2 2-1 16,1 1-6-16,-1 3 3 0,-2 3 1 16,0 2 1-16,2 6 1 0,-2 5 0 0,4 3 2 15,1 8 2-15,1 2 4 0,0 4-3 0,2 3-1 16,0-1-1-16,-1-1-4 0,5-5 1 0,-2-3 0 15,3-5 1-15,-3-4 0 0,-1-1-1 0,2-6 1 16,-2-2 1-16,-2-2 2 0,-1-3 2 16,2 0 6-16,-1-7 2 0,-3-5 4 0,2-4 7 15,-1-3 3-15,-1-5 1 0,-1-5 0 0,-1-3-9 16,-2-5-7-16,-1-2-4 0,-1-7-4 0,-3-4-2 16,-2-4-7-16,-1-7-12 0,-3-2-16 15,-2-3-4-15,-1 0 2 0,0 7 11 0,-3 6 21 16,0 6 8-16,-2 12 12 0,2 10 5 0,1 8 1 15,1 7-5-15,-1 8-17 0,2 2-28 0,0 0-26 16,0 5-2-16,3 4 5 0,0 3 22 16,1 5 21-16,2 4 3 0,2 1 2 0,0 5 1 15,0 1-2-15,1 0 3 0,3-1 0 0,0-4 0 16,1-4 0-16,-1-3-1 0,1-7-2 0,2-3 2 16,-3-2 7-16,4-4 0 0,-3 0 8 0,1-4 7 15,1-5 1-15,-1-4 9 0,1-6 0 16,-2-2-3-16,-1-4-1 0,-2-3-3 0,1-3-5 15,0-3-1-15,-3-1-6 0,1-3-2 16,0 0-3-16,-2 0-5 0,2 2-4 0,4-2-1 0,1 5-1 16,3 2-3-16,-1 5-1 0,5 2-4 0,0 5-4 15,3 4 0-15,-1 1 1 0,4 5 1 16,-1 3 1-16,0 5 1 0,-2 1-3 0,1 3 2 16,-3 6 0-16,0 4-1 0,-3 3 3 15,0 3 0-15,-4 3 2 0,-2 5 4 0,-4 1 3 16,-1 3 3-16,-1 3 1 0,-3-3-1 0,-3 2-1 15,1-8-2-15,0-4 0 0,-1-7 0 0,0-5 2 16,0-6 6-16,1-3 16 0,-2 0 5 0,1-7-7 16,4-7-14-16,-1-5-20 0,5-6-16 15,2-5-10-15,1-6-5 0,4-3-21 0,2-4-32 16,0-5-33-16,3-3-29 0,3-4-14 0,-1-3 0 16,2 0 23-16,-1 2 41 0,0 3 53 15,-3 3 66-15,0 6 49 0,-2 5 31 0,-4 7 16 16,-1 8 10-16,-7 5 7 0,-2 8 8 0,-1 5 6 0,-4 5-12 15,0 1-29-15,0 0-40 16,-6 6-35-16,-4 5-19 0,-4 3-2 0,-2 7 13 0,-7 3 11 16,-1 5 10-16,-1 4 3 0,-1 3-7 15,4 2-9-15,2 3-10 0,5 2-7 0,4-3 1 16,5-2 1-16,6-4 0 0,0-3-1 16,10-7-4-16,6-4 1 0,3-2 1 0,4-4 4 15,5-4 1-15,3-4 2 0,3-3-1 0,4-3-5 0,1 0 1 16,2-6-4-16,2-6-14 0,0-5-34 15,0-4-52-15,2-4-66 0,-1-3-84 0,2-1-159 16,-13 8-415-16,-10 7 89 0</inkml:trace>
  <inkml:trace contextRef="#ctx0" brushRef="#br0" timeOffset="37591.4766">8297 17756 1589 0,'0'0'122'0,"0"0"12"16,0 0 22-16,0 0-23 0,0 0-45 0,0 0-69 16,0 0-33-16,0 0 5 0,0 0 22 0,0 0 59 15,61-118 18-15,-1 59 8 0,11-15-11 16,10-11-12-16,11-10-5 0,11-4-14 0,9-5-3 16,11-3-13-16,7-6-9 0,8-2-1 0,5-4-6 15,3-3 3-15,12-4 11 0,6 3-1 0,2-2-3 16,5 2-5-16,-1 1-10 0,-3 3-7 15,-2 5 2-15,-9 6-3 0,-8 4-7 0,-9 8 1 16,-8 6-2-16,-12 7 4 0,-9 7-2 0,-13 7 2 16,-12 7-2-16,-13 10-4 0,-13 11 3 15,-11 9-3-15,-13 9 1 0,-9 6-1 0,-11 7-7 16,-6 5-15-16,-7 4-49 0,-3 1-75 0,-13 7-171 16,2 1-601-16,1-1-696 0</inkml:trace>
  <inkml:trace contextRef="#ctx0" brushRef="#br0" timeOffset="39170.7924">10523 6457 2580 0,'0'0'41'16,"0"0"-3"-16,0 0 1 0,0 0 3 0,0 0 4 15,-116-29-1-15,96 27-3 0,1-3-4 0,-2 1 3 16,0-2 3-16,1-1-3 0,0-1-4 0,-1 0-12 15,-2-5-5-15,-2 1-9 0,-4-4-2 16,-2-2 0-16,-1-1-3 0,-8-3 1 0,-1-1-5 16,-5 0 0-16,-5-2-1 0,-4-2-1 0,-3 0 5 15,-3-1-3-15,-3-1 0 0,-3-1 0 0,-1 0-1 16,-2-1 1-16,-2-2 0 0,0-4 4 16,1-1-5-16,0-2 3 0,1-2 0 0,2-1 1 15,5 1 4-15,2-1 1 0,2 0-1 0,4 0-7 16,3 0-2-16,3 0 0 0,1-1 0 0,7-1 2 15,2 4 1-15,4 1 2 0,0 5 0 16,5 1 1-16,5 2 1 0,-2 1-4 0,4 4 3 16,1-1-3-16,1 4-2 0,1 2 0 15,2 2-3-15,1 0 3 0,4 6-2 0,2 1 0 0,1 1-1 16,0 4 0-16,1 2-2 0,2 0-1 0,3 3-1 16,-2-1-9-16,2 2 5 0,2 2-3 15,0-1-4-15,-2 1 4 0,3 0-4 16,1 0-2-16,-1 0-2 0,1 0-8 0,0 1-10 15,0 1-6-15,-1 3-8 0,0 1-10 0,0 2-10 16,1 3-25-16,0 2-42 0,0 1-67 0,0 0-96 16,1 3-174-16,1-4-328 0,-1-3 10 0</inkml:trace>
  <inkml:trace contextRef="#ctx0" brushRef="#br0" timeOffset="39622.5045">8314 4659 2931 0,'0'0'8'0,"0"0"-9"0,0 0-6 15,0 0-15-15,0 0-26 0,0 0-14 0,0 0 5 16,0 0 12-16,0 0 23 0,0 0 18 0,0 0 5 15,-35 144-1-15,35-87 2 0,-2 6-1 0,-7 7-1 16,-3 8-3-16,-5 3-2 0,-6 4-2 16,-2 1-2-16,-8 2-2 0,0 0-4 0,0-3-8 15,-4-4-6-15,1-6 0 0,0-8 2 0,5-11 14 16,2-12 9-16,8-12 6 0,2-10 5 16,7-8-6-16,1-7-4 0,4-4-11 0,4-3-16 15,2 0-44-15,0-9-60 0,1-7-55 0,0-8-29 16,4-8-1-16,5-7 26 0,3-8 38 0,3-5 24 15,-1-6 34-15,3-5 32 0,-3-3 31 0,3-3 33 16,-2-3 35-16,2 1 49 0,0 2 67 16,-1 5 68-16,3 7 49 0,3 9 3 0,-3 10-44 15,2 8-64-15,4 6-61 0,-2 7-41 16,5 2-21-16,5 7-12 0,6 3-8 0,4 5-5 0,8 7-4 16,2 8-3-16,8 5-2 0,7 6 0 0,0 4-4 15,3 4-3-15,3 3-13 0,1 4-52 16,4 0-140-16,-18-10-310 0,-22-10-1009 0</inkml:trace>
  <inkml:trace contextRef="#ctx0" brushRef="#br0" timeOffset="41151.9292">4641 4850 0 0,'0'0'0'0,"0"0"0"15,0 0 330-15,0 0-6 0,-128-115-13 16,104 90-33-16,3 2-33 0,1 0-29 16,5 2-35-16,3 4-15 0,3 2-29 0,3 3-29 15,5 4-45-15,1 2-46 0,6 1-31 0,9 0-17 16,6-1 7-16,9 1 13 0,11-1 9 0,9 1 3 16,11 4 2-16,10-2-3 0,2 3 2 0,9 1 2 15,3 5-1-15,6 2 3 0,4 1-1 0,8 2 1 16,0 2 3-16,4 1 3 0,0 4 0 15,1 1 2-15,-6 2-3 0,-2 3-4 0,-4 3-3 16,-4-1-8-16,-3-1-10 0,-9-3-16 0,-9-3-27 16,-9-1-31-16,-8-6-28 0,-9 0-31 0,-11-5-29 15,-6-2-40-15,-11-1-44 0,-9-4 33 0,-8 0 22 16,-1-8-23-16,-11-7-99 0,-8-7 29 16,-8-6 298-16,-4-10 0 0,-5-4 0 0,-7-7 0 15,-3-6 0-15,-5-5 0 0,-4-6 0 0,-4 0 0 16,-2-2 166-16,0 2 228 0,-2 7 11 15,1 7-36-15,2 10-37 0,3 8-60 0,3 11-66 16,3 10-35-16,7 8-47 0,6 5-44 0,7 5-19 16,6 9-27-16,5 8-20 0,-1 15-11 0,-2 14-4 15,-2 20 1-15,3 15 1 0,-1 17-1 16,3 12 0-16,5 9 0 0,0 9 1 0,4 2-1 16,1 5 0-16,1 0-2 0,2 0 1 0,-2 2-4 15,5-5-5-15,-1-3-9 0,3-7-31 0,2-4-42 16,1-9-44-16,1-9-59 0,7-13-52 0,6-14-80 15,0-11-93-15,7-19-127 0,-4-18-34 0,-4-13 581 16</inkml:trace>
  <inkml:trace contextRef="#ctx0" brushRef="#br0" timeOffset="41734.5625">7947 2075 716 0,'0'0'109'0,"0"0"68"16,0 0 46-16,0 0 11 0,-117-115-15 0,92 103-28 15,0 2-28-15,0 4-24 0,-2 4-28 0,3 2-24 16,-3 6-30-16,5 7-25 0,-5 11-17 0,2 10-10 16,-4 14 1-16,-2 13-6 0,-1 18-1 15,-2 12 0-15,4 11 1 0,3 10 9 0,2 4 0 16,5 5 1-16,8 0-1 0,7 1-1 0,5-1-2 15,2-3-2-15,10-5-2 0,11-10-4 0,8-6 1 16,8-8 0-16,10-10 0 0,4-5 3 0,8-9 3 16,8-6 3-16,3-5 4 0,9-10-2 15,2-8-3-15,6-7-5 0,10-12-3 0,2-9 1 16,4-8-6-16,6-6-3 0,2-12-10 0,-1-10-26 16,4-8-39-16,1-9-78 0,-4-4-130 15,-26 9-243-15,-31 13-888 0</inkml:trace>
  <inkml:trace contextRef="#ctx0" brushRef="#br0" timeOffset="46239.2555">14442 2528 0 0,'0'0'242'0,"0"0"-223"0,0 0 38 15,0 0 49-15,-57-136 2 16,47 110-3-16,0 3-16 0,1-2-2 0,0 1 12 16,-1-1 7-16,1 0 13 0,-1 1-11 0,-1 2-17 0,-1-2-16 15,1 2-13-15,-3 0-2 0,-3 4-3 16,-2 0-10-16,-1 1-12 0,-3 0-20 0,-5 2-11 16,-3 0-9-16,0 2-1 0,-7 2-3 0,1 0-2 15,-6 1 5-15,-2 0-4 0,-4 0 5 16,-2 2-2-16,-1-1 8 0,-7 2 3 0,0-3 4 15,-6 1 6-15,-4 1 4 0,-2-1 3 0,-3-1 6 16,-6 3 4-16,-3 0 2 0,-2 1 6 0,-6 1-4 16,-4 2-9-16,-3 1-1 0,-4 2-9 15,-4 0 1-15,-3 4 1 0,-6 3-5 0,-1 4-1 16,-6 1 0-16,-2 4-4 0,-3 2 3 0,-1 4-3 16,-1 3 0-16,0 1 0 0,-2 3 2 0,0 1 8 15,1 3-1-15,-1 4 9 0,0 5-2 0,-2 4-3 16,-2 4 1-16,-1 5-2 0,1 6 0 15,0 5 3-15,-2 4-2 0,3 4-2 0,-4 4-3 16,0 5-5-16,0 7 0 0,-1 5 0 16,2 5 0-16,-3 7-3 0,4 5-3 0,-3 2-1 15,6 8-7-15,1 5 2 0,-1 5 0 0,3 4 0 0,6 6 5 16,3 1-2-16,5 2-2 0,7 0-1 16,2 3-3-16,10-2 2 0,4 3 0 0,4 1 5 15,7 4-2-15,3 4 2 0,7 6 1 0,1 2-4 16,4 6 3-16,4 4 4 0,4 2 1 15,6 2 2-15,2 4 1 0,9 0 0 0,5 1 0 16,13-1-2-16,5-1 0 0,9 0-3 0,7-1-2 16,4-1-1-16,10-1-2 0,9-2 0 0,3-2 1 15,8-3 2-15,8-1 0 0,2-2-1 16,9-2-2-16,0-1 0 0,6 0 5 0,3-1 1 16,7-3 0-16,5-1 3 0,4-3 1 0,7-6 4 15,8-2 7-15,10-5-2 0,3-1 1 16,7-6-4-16,4-4-2 0,9-2 0 0,7-5-1 0,8-5 5 15,7-4-6-15,6-4 0 0,5-4-1 16,10-2-6-16,3-7 6 0,10-4-1 0,1-4 2 16,7-3 0-16,5-8-1 0,4-4-1 0,5-7 0 15,4-7 1-15,6-5-1 0,4-9-3 0,6-5 0 16,3-10 1-16,6-4-2 0,2-7 2 16,4-5 1-16,6-5-3 0,2-7 1 0,0-3 1 15,0-5 2-15,2-5 0 0,1-9 2 0,1-11 0 16,2-4-2-16,0-10 2 0,2-7-1 0,1-4 0 15,0-9-2-15,-4-4-3 0,1-7 0 16,-4-5-3-16,-2-6 2 0,-2-7 2 0,-5-7-1 16,2-5 0-16,-8-6-1 0,-2-5-8 0,-5-8 5 15,-4-3-3-15,-6-6 1 0,-6-4 3 0,-8-6-11 16,-6-3 0-16,-9-4-1 0,-9-5 0 16,-7-6 5-16,-7-4-4 0,-9-5-5 0,-7-5-5 15,-9-5-2-15,-8-4 0 0,-13-3 4 0,-6-3 3 16,-13-2 7-16,-11-2 4 0,-13-1 2 15,-10 2 4-15,-10-3 3 0,-13 0-2 0,-10 1 1 16,-11-4-1-16,-10 2-2 0,-9-2 5 0,-2 2 1 0,-17 0 1 16,-6-1 5-16,-12 1 0 0,-5 0 5 15,-9 1-3-15,-8 0-7 0,-10-1-4 0,-4 1-1 16,-12 4 3-16,-7 3 6 0,-8 4-1 0,-8 1-3 16,-7 7 0-16,-9 3-4 0,-7 4 1 15,-7 9-1-15,-8 3-4 0,-7 5-1 0,-8 5-3 16,-7 6-6-16,-7 5 7 0,-5 7-3 0,-6 5 3 15,-2 7 2-15,-4 2-3 0,-4 6 5 16,-3 7-3-16,-5 6 5 0,-3 6 0 0,-4 4-4 16,-10 6-2-16,-2 5-4 0,-5 5 1 0,-12 10-2 15,-7 12 1-15,-8 15 2 0,-9 13-8 0,-8 15 5 16,-8 10-1-16,-6 21-3 0,-10 15 3 16,-7 18-5-16,-8 18-7 0,-4 17-17 0,-3 16-31 15,1 15-54-15,1 16-97 0,8 16-111 0,78-34-209 16,80-41-864-16</inkml:trace>
  <inkml:trace contextRef="#ctx0" brushRef="#br0" timeOffset="48333.3093">7095 8942 2145 0,'0'0'25'16,"0"0"7"-16,0 0 20 0,0 0 2 0,0 0-1 15,0 0 5-15,0 0-6 0,0 0 3 0,0 0 3 16,0 0-4-16,0 0-4 0,0 0-4 16,-59-38 4-16,59 38 3 0,-2 0-1 0,-4 0-11 15,1 0-15-15,-6 0-12 0,-5 0-8 0,-3 3 1 16,-9 0 0-16,-4 4-3 0,-8 3 4 0,-3 5-5 16,-9 3-1-16,-8 3 1 0,-3 6-1 15,-8 4 3-15,-8 5-3 0,-3 3 2 0,-8 5-1 16,-3 3 4-16,-5 1 3 0,-1 3 1 0,0 0 4 15,-2 0-7-15,0 3-2 0,-2-1-4 0,2 2 1 16,-2 1 2-16,4-2-3 0,6-1 2 0,3 1-10 16,6-2 0-16,5-3-4 0,4-2-9 15,5-2-13-15,5-6-35 0,6 0-44 0,4-3-68 16,4 0-84-16,4-1-123 0,13-8-227 0,14-9-794 0</inkml:trace>
  <inkml:trace contextRef="#ctx0" brushRef="#br0" timeOffset="48944.816">2545 9510 2531 0,'0'0'-50'0,"0"0"-25"16,0 0 11-16,-83 145 26 0,73-83 25 0,1 13 13 16,7 7 7-16,2 7 0 0,2 8 2 0,12 4 4 15,6 6 2-15,7 3 4 0,4 0 0 16,9 2 0-16,1-2-4 0,5-1 1 0,5-3-6 15,2-7-10-15,3-6-15 0,1-8-28 0,1-9-26 16,-1-11-48-16,-2-10-126 0,-7-12 14 0,-4-11 30 16,-10-12 33-16,-5-11 124 0,-7-7-11 15,-6-2-17-15,-4-8 0 0,-7-8-12 0,-2-7-53 16,-3-8-67-16,-8-10-50 0,-7-9-37 0,-2-6 125 16,-7-9 164-16,-2-7 0 0,-4-5 0 15,-5-5 0-15,-2-5 0 0,-7-5 0 0,-1-5 0 16,-6-5 0-16,0 0 0 0,-2-4 7 0,-2 1 353 15,0-3-15-15,1 2-20 0,1 2-43 0,2 0-60 16,5 3-57-16,4 0-42 0,6 5-9 0,11 5-27 16,8 5 3-16,7 9-9 0,10 8-22 15,10 9-4-15,8 9-21 0,8 8-16 0,8 8-12 0,4 7-6 16,6 9-10-16,2 6-5 0,3 8 0 16,2 5 1-16,-1 8 7 0,1 11 6 0,0 6-3 15,-2 9-3-15,-4 4-6 0,-5 7-7 0,-8 5-5 16,-7 4 0-16,-10 6-6 0,-5 2-2 15,-10 8 1-15,-4 3-2 0,-11 5 1 0,-6 4-7 16,-4 3-17-16,-5-6-27 0,-1 1-18 0,-1-9-12 16,0-6-5-16,1-13-2 0,1-8-23 15,1-10-73-15,2-9-142 0,9-11-183 0,5-4 387 16</inkml:trace>
  <inkml:trace contextRef="#ctx0" brushRef="#br0" timeOffset="49468.1193">2995 9485 1140 0,'0'0'33'0,"0"0"21"0,125-20 25 0,-77 20-9 16,-2 9-23-16,-2 9-20 0,-5 3-7 16,0 5-2-16,-7 2 5 0,1 5 7 0,-4 1 5 15,-1 3-2-15,-2 2 0 0,-1-1-3 0,-3-1-6 16,-1-4 2-16,-3-4-8 0,-4-5-2 0,1-5-7 15,-6-4 2-15,-3-5 9 16,0-3 17-16,-4-5 47 0,-2-2 56 0,0 0 45 0,0-2-5 16,-1-8-46-16,-6-5-60 0,1-6-65 0,-3-10-20 15,-1-6-5-15,-4-8-9 0,2-3 7 16,-1-4 3-16,2 0 6 0,1 1 5 0,1 3-2 16,2 3 0-16,4 6 2 0,2 1 5 0,1 8 5 15,0 6 5-15,3 5 2 0,3 5-8 16,0 3-5-16,1 2-9 0,2 4-11 0,0 5-2 15,0 0-4-15,1 0 0 0,-1 9 5 0,3 3 6 16,-2 3 12-16,1 6 4 0,1 4 7 0,-2 4 4 16,3 4-6-16,1 5 2 0,-2-2-4 0,3 1-1 15,1-3-1-15,2-4 1 0,-1-5-2 16,4-5-1-16,0-6 2 0,1-5 4 0,3-5 4 16,-3-4 2-16,3 0 4 0,0-6-1 0,-3-6 2 15,2-4 5-15,-2-5-1 0,-3-1 0 0,-3-5 0 16,-3-1-2-16,-5-2 3 0,-3 2 3 0,-5-2-1 15,-1 1-4-15,-10-1-9 0,-4 4-11 16,-5-1-11-16,-1 2-10 0,-8 1-6 0,-1 2-3 16,-4 5 0-16,1 3-1 0,-4 3-3 0,2 4-10 15,0 4-15-15,2 2-17 0,4 1-31 0,4-2-24 16,4 2-33-16,6-1-44 0,4-2-78 16,4 0-178-16,3 0-317 0,4 1 534 0</inkml:trace>
  <inkml:trace contextRef="#ctx0" brushRef="#br0" timeOffset="50474.0253">3930 8518 1735 0,'0'0'258'0,"0"0"-310"0,0 0 33 16,0 0 101-16,0 0 12 0,0 0 0 16,106 161-8-16,-82-100-15 0,-1 9-13 0,2 7-7 15,1 6-13-15,3 5-6 0,1 5 3 0,1 5-2 16,1 3-2-16,0 4-3 0,-3 0-4 0,0-1-3 15,0-6-3-15,-3-7-9 0,-3-14-5 16,-1-14-3-16,-2-10-2 0,-1-9 3 0,-5-9-1 16,2-4 0-16,-4-9-1 0,-1-8-2 0,1-3-3 15,-2-7-2-15,-1-4 4 0,2 0-3 0,-2-10 9 16,0-6 8-16,2-8 1 0,-1-8 5 16,-3-7-8-16,-3-5-5 0,-1-6-2 0,-3-4-4 15,-4-3-4-15,-6-2-4 0,-4-2 0 0,-5 1-3 16,-3-1 10-16,-3 3 5 0,0 2 4 0,-4 5 8 15,0 5 1-15,-4 6 3 0,1 7 0 0,-3 6 4 16,3 5 3-16,-3 4 5 0,2 5 3 16,2 4 4-16,3 2 4 0,2 0 0 0,5 1-6 15,3 2-2-15,5 0-9 0,2 0-5 0,4 0-2 16,4 2-9-16,1-2-11 0,2 1-15 16,0-2-13-16,1-4-5 0,4-4 3 0,3-5 8 0,4-6 3 15,4-4-2-15,3-3-4 0,2-2-6 16,1-3 6-16,1-1 3 0,2-1 10 0,-2 2 6 15,-1-1 3-15,-1 4 9 0,-3 0 1 0,-1 3 2 16,-1 2-3-16,-5 3-2 0,-1 5-3 16,0 6-5-16,-3 5-5 0,-3 4-10 0,0 2-6 15,0 3-3-15,-3 0-2 0,1 3 6 16,2 3 9-16,-2 3 7 0,0 3 8 0,1 6 6 0,0 4 2 16,1 3 0-16,-3 6 0 0,3 4-3 15,0-1-1-15,-1 2 2 0,5-1-4 0,-3-1 1 16,2-4 0-16,2-5-3 0,2-4 2 0,-1-5 0 15,1-3-3-15,3-3 2 0,-2-2 2 16,1-3 0-16,-1-4 7 0,2-1 6 0,-2-4 6 16,1-6 8-16,2-6 2 0,-1-6-2 0,0-7-1 15,3-8-7-15,1-8-6 0,-1-8-4 0,1-5-1 16,1-8-4-16,-2-5-6 0,-2-6-13 16,-2-6-20-16,-3-7-14 0,-4-4-20 0,-4-7-11 0,-2-1-1 15,-6-1 3-15,-6-2 22 0,-7 0 23 16,-4 5 25-16,-4 4 34 0,-3 11 42 0,-3 12 30 15,1 10 24-15,4 13 10 0,3 16-15 0,5 10-20 16,6 10-22-16,6 6-33 0,1 6-37 16,5 2-41-16,2 8-21 0,0 8 0 0,6 10 16 15,0 12 27-15,4 12 10 0,2 8 3 16,3 11 0-16,0 5 1 0,1 5 2 0,2 6 0 16,-2 3 0-16,2 0 0 0,1 0 1 0,-2-1 0 15,-1-3 0-15,2-5 0 0,2-5-5 0,-4-9 2 16,1-9-2-16,0-9 0 0,-2-7 1 0,2-6 0 15,2-6 0-15,-2-3 0 0,4-5 1 0,2-5 3 16,0-3 4-16,2-6 4 0,4-5 3 16,1-1 0-16,-1-12 0 0,3-5-1 0,-3-8-2 15,1-5 0-15,-1-8-1 0,0-5-3 0,-5-7-6 16,2-5-3-16,-8-8-7 0,-2-5-7 16,-6-3 2-16,-2-2-8 0,-8 0-2 0,0 1 6 15,-10 5 2-15,-1 6 14 0,-7 9 15 0,2 11 19 16,-1 11 12-16,-2 10 3 0,2 8-3 0,3 6-18 15,-1 6-14-15,2 5-14 0,1 9-9 0,2 9-3 16,-1 9 1-16,2 10 5 0,5 6 4 16,4 6 3-16,0 3 0 0,10 3 1 0,6 0-1 15,5-5-4-15,6-4-5 0,3-7-21 0,5-7-21 16,2-8-30-16,2-6-27 0,-2-9-15 0,-1-8-26 16,3-6-46-16,-5-2-81 0,-1-12-144 15,-8 0-379-15,-11 4-37 0</inkml:trace>
  <inkml:trace contextRef="#ctx0" brushRef="#br0" timeOffset="50659.712">4304 7326 2702 0,'0'0'-27'0,"0"0"-17"0,0 0-98 0,0 0-73 15,0 0-86-15,0 0-123 0,0 0-222 16,0 0-257-16</inkml:trace>
  <inkml:trace contextRef="#ctx0" brushRef="#br0" timeOffset="51120.0737">2574 12204 1469 0,'0'0'-4'15,"0"0"7"-15,0 0 2 0,0 0-21 0,0 0-43 16,0 0 8-16,0 0 34 0,0 0 56 16,0 0 77-16,0 0 21 0,0 0 6 0,0 0-8 15,0 0-14-15,0 0-12 0,150-124-17 0,-107 76-12 16,5-8-9-16,6-6-3 0,6-8 1 0,6-6-4 16,9-8-4-16,5-9-3 0,6-7-6 15,9-7-4-15,5-5-2 0,7-5-5 0,6 1-9 16,3-3-1-16,9 0-6 0,3-1-2 0,4 1 3 15,0-3-8-15,5 3 0 0,0-3-5 0,0 2-3 16,0 2 2-16,-4 0-6 0,0 3 1 0,-4 2 4 16,-5 8-5-16,-3 5-1 0,-9 7 1 0,-7 6-9 15,-7 11-1-15,-13 11-5 0,-8 9-12 16,-14 11-17-16,-8 13-20 0,-15 10-28 0,-12 12-37 16,-10 8-36-16,-10 5-17 0,-8 15-3 0,-18 15-25 15,-10 12-74-15,-14 15-151 0,6-10-253 16,9-13 1-16</inkml:trace>
  <inkml:trace contextRef="#ctx0" brushRef="#br0" timeOffset="51323.7401">4084 11118 378 0,'0'0'589'16,"-168"105"-350"-16,79-48 27 0,10-7-26 16,18-8-57-16,16-10-29 0,12-7-29 15,11-10-8-15,9-6-12 0,10-7-32 0,3-2-52 16,4-4-23-16,12-6 0 0,7-12 27 0,13-10 37 0,10-15 1 15,14-15-13-15,13-13-18 0,13-14-14 16,10-7-1-16,10-8-4 0,7-4-2 0,9-6-3 16,5 0-18-16,6-2-21 0,6 1-39 0,-1 1-54 15,-1 4-121-15,2 0-200 0,-35 32-563 16,-37 25 156-16</inkml:trace>
  <inkml:trace contextRef="#ctx0" brushRef="#br0" timeOffset="58944.4197">1868 3460 541 0,'0'0'632'16,"0"0"-652"-16,0 0 10 0,0 0 15 0,0 0 13 15,0 0 6-15,0 0 12 0,0 0 17 16,0 0 9-16,0 0 7 0,0 0-2 0,0 0-15 16,-96 20-15-16,96-20-14 0,0 0-18 0,0 0-12 15,0 0-8-15,1 0-10 0,-1 0 14 16,4-2 35-16,0-1 32 0,2-4 31 0,2-2 12 16,7-4-10-16,-2-5-9 0,5-5-7 0,-1-7-3 15,6-4-3-15,1-7-6 0,3-5 1 16,4-7-12-16,2-3-4 0,4-6-4 0,3 0-6 15,3-1-2-15,1 0-8 0,5 1-6 0,-2 4-7 0,1 3-4 16,-1 3-1-16,4 3-3 0,-2 5-4 16,-5 3-8-16,-1 7-19 0,-4 4-30 0,-2 5-40 15,-4 5-62-15,-3 5-101 0,0 7-124 0,-9 4-195 16,-8 2-376-16</inkml:trace>
  <inkml:trace contextRef="#ctx0" brushRef="#br0" timeOffset="61180.9558">2220 2994 2324 0,'0'0'7'0,"0"0"5"0,0 0 6 0,0 0 0 15,0 0-7-15,0 0-2 16,0 0-17-16,0 0-11 0,0 0 2 0,0 0 5 0,0 0 14 15,0 0 11-15,0 0 0 0,-6 113-2 0,15-74 2 16,2 8 1-16,1 3-2 0,-1 5 0 16,3 3-2-16,-1 5-3 0,4 2 2 0,-1 0 0 15,-1 5 0-15,2 0 2 0,-1-1-2 0,0-3 0 16,0-2 0-16,0-3-6 0,3-5-2 0,-4-5-3 16,2-8-7-16,2-8-8 0,0-7-11 15,1-6-15-15,1-4-19 0,-1-7-20 0,2-6-22 16,-1-5-19-16,0-5-7 0,4-13-5 0,-2-7-18 15,0-10-29-15,-4-7-46 0,2-9-54 0,-4-4-29 16,-1-5 11-16,-3-3 51 0,-2-2 170 16,-4-2 79-16,-2-2 0 0,-3 1 0 0,-2-4 66 15,0 3 125-15,0 2 14 0,0 3-11 0,0 4-8 16,-1 8 20-16,0 8 20 0,0 11 3 16,0 8-14-16,-2 4-27 0,1 8-18 0,0 5-22 15,0 4-9-15,-1 4-22 0,-1 0-37 0,0 1-36 0,-2 6-36 16,1 4-21-16,-4 8-2 15,-1 7 5-15,-1 8 9 0,-2 6 4 0,0 5 1 16,2 8 1-16,0 1-3 0,-1 1 0 0,3 1-1 16,1-1-1-16,0 0 1 0,5-7-2 0,0-6-1 15,2-5-3-15,1-8-3 0,0-6-1 0,1-7-5 16,2-5-1-16,0-3-7 0,3-4-2 0,-3-3 3 16,3-1 2-16,-2-1 11 0,3-7 12 15,1-4 7-15,0-5 8 0,-1-8-2 0,2-4-4 16,1-5-4-16,-3-3-4 0,-3-3-3 0,2-4 1 15,-2 4 1-15,-1-2 0 0,0 5 0 0,2 2-1 16,-1 4-3-16,2 5-2 0,3 7-1 16,1 3-3-16,-1 5-1 0,1 6-3 0,2 3-3 15,-1 2 4-15,1 6 4 0,3 6 3 0,-2 4 9 16,4 3-1-16,-1 3-2 0,2 3 3 0,3 0-2 16,1-4 0-16,2-1-2 0,-1-6-9 15,1-6-5-15,-2-5-3 0,2-3 1 0,-1-6 5 16,-3-8 7-16,2-4 5 0,-3-3 2 0,-1-6 0 15,-2-1-4-15,-1-6-2 0,-1-2 0 16,-2 0 0-16,0-3 3 0,-5 2 2 0,-1-1 2 16,-2-1 2-16,0 2 0 0,-2-1-1 0,1 1-2 15,3 2-3-15,-1 4-4 0,3 4 0 0,1 2 1 16,2 5-4-16,1 2-1 0,1 6-4 0,0 1-4 16,-1 5 5-16,1 2 4 0,-2 3 4 0,3 1 3 15,-3 0-1-15,1 5 1 0,-1 6 1 16,2 3 2-16,-2 2 0 0,2 3 1 0,-2 5 3 15,2 1-2-15,-3 2-1 0,2 1 0 0,0-1-3 16,1-5-2-16,0-5-2 0,0-2-2 0,1-6 0 16,2-3-1-16,-2-3 1 0,1-3 2 15,3 0 2-15,-1-8 3 0,3-5 2 0,0-2 3 16,3-5 0-16,-2-5 0 0,-1 1-1 0,1-7-3 16,-1 0-1-16,-3-4-1 0,2-1 1 15,-1-3 2-15,0-2-3 0,-2 2 1 0,-1-1-2 16,-4 1 1-16,1-2 3 0,-4 3 2 0,-5 0 1 15,-2 3 4-15,-1 3 6 0,-2 5 7 16,-6 6 11-16,-2 3 5 0,-1 5 3 0,0 4 1 0,-2 4-7 16,1 3-9-16,-1 2-10 0,0 0-12 15,3 6-6-15,-2 3-6 0,0 6-6 0,1 6-2 16,-3 4 0-16,6 7 4 0,1 1 3 0,2 2 0 16,5 1 0-16,0 1-2 0,9-2 0 0,2 0 1 15,6-4 1-15,1-4-3 0,2-2 1 0,2-5-6 16,2-4 2-16,1-2 1 0,1-4-1 15,1-1 2-15,2-3-3 0,-1-1-5 0,-2 0-1 16,0 1 1-16,-4 0 3 0,1 0 5 0,-2 2-1 16,-2 5-2-16,-1 5 4 0,-2 4 1 15,-1 4 4-15,-3 8 9 0,0 8 2 0,-3 9 7 16,-1 9 5-16,0 8-1 0,-2 6 0 0,2 9-2 16,-2 7-5-16,0 6-1 0,3 5-2 0,-2 2-1 15,1 2 1-15,-2-3-4 0,0-6 5 16,-2-10-6-16,-4-13 1 0,0-12-2 0,-1-11-2 15,-8-8 7-15,3-6 1 0,-3-8 3 0,1-5 5 16,-1-8 3-16,-1-6-4 0,1-5-7 16,-2-4-16-16,-1-12-23 0,1-9-12 0,-2-12-7 15,0-9 2-15,4-11 12 0,1-7 8 0,3-8 6 0,1-4 5 16,4-4-7-16,0-1 4 0,1-2 6 16,5 0 5-16,4-2 8 0,0 0 1 15,3-5 1-15,2 1-2 0,-3-3 1 0,6 0 2 0,-2-2-1 16,2 2 3-16,0-1-2 0,2 5 1 15,1 4 0-15,-1 8 0 0,1 8 3 0,-1 7-1 16,-2 10 3-16,-4 4 4 0,-1 8 8 0,-3 6 11 16,-5 4 8-16,0 7 6 0,-3 9 8 0,-2 5 4 15,0 4 1-15,0 0-5 0,-4 6-19 16,-3 3-24-16,-4 3-17 0,-4 8-9 0,-3 5 2 16,0 5 7-16,0 2 2 0,0 4-1 0,4 0-5 15,0 0 2-15,3 3 1 0,0 0 1 16,0 0 5-16,2-1-3 0,3-4 1 0,1-2 1 15,2-3 0-15,3-5-2 0,0-2-2 0,3-6 0 16,7 0-4-16,1-5-2 0,6-2 1 0,2-3-1 16,4-5 5-16,1-1 2 0,4-11 3 0,2-4-1 15,1-7 4-15,0-7 1 0,0-6 0 16,-1-3 2-16,1-6-3 0,-2-2 0 0,2-3 0 16,-3-3-2-16,-2-4 2 0,-3-4 0 0,-3-5-1 15,-3-4 0-15,-4-8-6 0,-4-5-4 0,-3-2-4 16,-5-6 4-16,-1 3 1 0,-4 0 3 15,-6 1 2-15,-4 4-4 0,-3 4 4 0,-2 7 1 16,-3 12 7-16,0 11 10 0,1 15 12 0,4 11 14 16,1 7 1-16,4 8 1 0,4 4-15 0,3 3-20 15,0 0-14-15,3 7-22 0,2 7-2 16,0 7 1-16,0 10 8 0,0 11 12 0,2 6 5 16,7 9 6-16,-2 2 5 0,3 3-1 0,0 4-1 15,-1 2 1-15,0 3-4 0,-3-1-2 0,4 4 1 16,-3-1 0-16,2-4-3 0,0-5 5 15,2-5-2-15,0-5 0 0,3-9 1 0,-2-6-3 16,2-9-1-16,2-2-2 0,2-6 0 0,1-6-3 16,-1-4 2-16,1-5 3 0,2-4 1 15,0-3 4-15,-1-4-1 0,1-7 0 0,0-7 0 16,0-6 1-16,0-7 3 0,0-4 0 0,-2-7-2 16,-2-5 1-16,-2-3-2 0,-1-3 0 0,-1-2-2 15,0 0 3-15,-2 3 2 0,-1 4 0 16,2 8-4-16,-2 7-3 0,2 9-3 0,-2 7-1 0,-1 5 2 15,2 4-3-15,-1 3 0 0,0 1-1 0,3 4 1 16,-1 0 1-16,2 0-1 0,2 3 2 16,0 4-2-16,3 4 5 0,1 2 4 0,1 1-2 15,1 3 4-15,4 1-5 0,-2 0 0 0,3 0 3 16,-4 0-7-16,4-1-1 0,-4-4-1 16,2-3-4-16,-1-2 12 0,-2-2-5 0,1-4 4 15,0-2 0-15,1-2-4 0,-3-6 5 0,0-3-4 16,1-4 8-16,-1-7 3 0,2-1 0 15,-2-4 3-15,2-5-9 0,-4-3-1 0,2-1-3 16,-1-2 3-16,0-2-2 0,-2 1 1 16,-2 1 2-16,1 0-6 0,-5 3 3 0,1 1-2 0,-2 2 0 15,-1 3 2-15,-1 3 0 0,-2 4 2 16,-5 2 2-16,0 2 4 0,-2 3 0 0,0 0-5 16,-1 1 1-16,-3 2-7 0,-5 1-2 0,-2 1 3 0,-4 1-7 15,-1 0 3-15,-4 2-4 0,-5 1 4 16,-1 0-4-16,-6 4 4 0,-3-2 7 0,-2 2-4 15,0-1 9-15,-3 1 2 0,3 0 1 16,3 2 2-16,2 0 1 0,3 0 4 0,4 0-5 16,5 0-2-16,5 0-2 0,4 0-2 0,4 2-7 15,4-1-12-15,3 3-17 0,0 0-13 0,0 5-2 16,1 6 12-16,6 5 10 0,2 10 11 16,4 6 6-16,2 8 2 0,3 8 5 0,2 7 4 15,0 6 1-15,2 9 2 0,2 6 3 0,0 9-4 16,-3 6-6-16,0 7 1 0,-1 2-9 15,-1 1-5-15,-3 1-19 0,-3-4-34 0,-2-6-48 16,-4-8-64-16,-3-9-68 0,-2-10-73 16,-2-11-69-16,0-10-37 0,-4-8-5 0,-9-12 31 0,-2-7-3 15,4-10 382-15,0-5 20 0</inkml:trace>
  <inkml:trace contextRef="#ctx0" brushRef="#br0" timeOffset="61336.2372">5190 2709 23 0,'0'0'477'16,"0"0"-62"-16,-152-168 24 0,101 112-113 0,9 6-64 15,7 7-49-15,4 4-42 0,7 4-24 16,4 4-29-16,7 1-27 0,3 1-39 0,5 0-31 16,5-1-19-16,5-7-16 0,14 0-7 0,5-6 0 15,13-4-4-15,5-3-36 0,11-3-45 0,9-1-103 16,7-3-170-16,-13 14-357 16,-19 13-449-16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4:56:39.6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5407 2589 1735 0,'0'0'-11'15,"0"0"38"-15,0 0 20 0,0 0 21 0,0 0 2 16,0 0-1-16,0 0-5 0,0 0 3 16,0 0 11-16,0 0 4 0,0 0 0 0,0 0-11 15,-26-111-14-15,23 110-9 0,-3 0-14 0,3 0-8 16,-3-1-6-16,2 1-5 0,-3 1-1 16,-1-1-5-16,-3 1 0 0,0 0 2 0,-3 0-2 15,-4 5 0-15,-3 1-3 0,-3 4-1 0,-3 3-4 16,-4 2 2-16,-2 4 1 0,-4 2 0 0,-4 6 3 15,-3 2-1-15,-1 4 2 0,3 1 6 16,2-1-1-16,8-1 9 0,4-3 0 0,8-3-3 0,7-1-4 16,3-1-8-16,6 1-5 0,0 1-2 0,4-1 1 15,0 3 0-15,5-2 0 0,3 1-1 16,4-3 1-16,4 2 0 0,4-2 1 0,4 0-2 16,3-1-5-16,6-4-2 0,4-1-7 0,2-1-6 15,3-2-2-15,5-1 2 0,-2 3 4 16,3-1 4-16,-4 1 5 0,1 0 0 0,-5 3 2 15,-5-1-1-15,-3 3 0 0,-3 0 0 0,-8 0 1 16,-3 0 4-16,-5-1 1 0,-4 2 6 16,-7 2 10-16,-2 0 6 0,-3 2 9 0,-8 1 3 15,-8 3 0-15,-2-1-3 0,-6 2-6 0,0-1-4 16,-8 0-4-16,2-1-6 0,-6-2 0 0,0 2-7 16,-1-2-10-16,-1-2-17 0,3-2-16 0,2-5-31 15,-1-3-38-15,4-3-37 0,3-4-76 16,5-4-101-16,3-4-169 0,7-1-334 0,5 0 96 15</inkml:trace>
  <inkml:trace contextRef="#ctx0" brushRef="#br0" timeOffset="2589.1489">5593 3206 342 0,'0'0'99'0,"0"0"30"0,0 0 28 15,119-15-4-15,-86 16-22 0,-6 8-16 0,3 4-22 16,-1 4-19-16,1 1-22 0,0-1-19 0,3 1-4 16,1-3-2-16,0-2-1 0,3-4-2 15,-2 1 0-15,2-3-1 0,-3-2 1 0,3-2 4 16,-5-3 2-16,1 0 1 0,-4-1 8 0,-2-6 6 16,-4-4 6-16,-3 0 16 0,-3-2 12 15,-4-3 18-15,-4-2 15 0,-5-3 2 0,-1-2-5 16,-3-1-10-16,-1-2-14 0,-6 1-9 0,-5 1 3 15,-6 2-6-15,-3 0-11 0,-5 4-10 0,-3 2-17 16,-4 3-10-16,-1 5-1 0,-3 4-3 16,1 4-4-16,0 1-3 0,1 8-3 0,0 7-8 0,-1 4 1 15,1 4 2-15,1 7-1 0,-4 6 5 16,3 5-5-16,0 5-3 0,4 4 1 0,0 3 3 16,5 0 2-16,3 0-2 0,9-1-2 0,5-5-11 15,7 0 2-15,2-4-3 0,11-4-1 0,3-2 0 16,9-4-10-16,4-4-8 0,7-4-3 15,7-6-6-15,5-5 3 0,7-7 2 0,6-4 1 16,6-4-1-16,5-7-1 0,5-7-1 16,2-7-4-16,2-9-3 0,5-3-5 0,1-8 1 15,-4-3 4-15,-1-5 6 0,-2-3 13 0,0-5 9 16,-6 0 8-16,-4-2 9 0,-6-2 0 0,-6-3 1 16,-2 2 1-16,-10 4 3 0,-3 2 7 0,-10 7 7 15,-9 9 13-15,-4 5 12 0,-10 8 21 16,-8 4 11-16,-5 5-8 0,-8 3-13 0,-9 6-35 15,-7 3-21-15,-8 6-11 0,-7 7-4 0,-7 11 3 16,-8 8 0-16,-3 5 5 0,0 3-3 16,2 2 10-16,6-1 2 0,6-1-3 0,8 0 4 0,8-2-9 15,5 0-4-15,9-1-3 0,2-6-10 16,7-7-6-16,7-6-15 0,1-5-16 0,1-3-10 16,2-4-9-16,4 0 8 0,6-1 7 0,1-9 6 15,2-1-2-15,5-5 3 0,1 0 8 0,-1-2 9 16,2 3 15-16,-3 5 3 0,-2 3 2 15,3 6 13-15,-1 1 12 0,1 11 17 16,0 8 20-16,0 9 16 0,0 6 4 0,1 10 5 0,0 9 0 16,-2 9-8-16,-1 14-6 0,-4 9-8 0,3 7-12 15,-6 7-6-15,-2 4-5 0,-4 8-3 16,-4 7-1-16,-1 2-2 0,-7 6 0 16,-8 0-2-16,-2-3-4 0,-3-9-2 0,-3-13-2 0,1-14 3 15,1-12 4-15,-2-13 11 0,-3-10 16 16,2-8 4-16,-5-6 6 0,2-6 1 0,2-8-12 15,-3-5-3-15,0-7-8 0,2-6-12 0,-2-6-12 16,0-2-12-16,3-12-9 0,-2-9-11 0,5-8-8 16,-1-9-12-16,3-10-8 0,3-11-4 0,4-9 0 15,4-9 2-15,3-5 4 0,6-3-2 0,0-4-1 16,10 0 8-16,7 3 4 0,1 4 15 16,4 9 9-16,0 4 5 0,5 6 5 0,-2 4-2 15,5 1-2-15,1 3 0 0,6 5-9 0,-3 2-4 16,5 3-8-16,0 3-13 0,3 3-22 15,1 0-32-15,3 2-30 0,0 3-32 0,1 0-23 16,-2 0-32-16,1 1-14 0,-2 2 5 0,2 1 21 16,-4 1 51-16,-3 4 45 0,-5 2 43 15,-1 3 39-15,-4 3 37 0,-1 2 55 0,-4 3 62 16,-1 2 53-16,-5 3 23 0,0 2-1 0,-1 3-24 16,-4 0-34-16,-2 2-25 0,1 2-29 0,2 0-29 15,-2 0-16-15,0 4-12 0,4 3-2 0,-1 4 1 16,2 2 2-16,-1 4-2 0,2 3-1 15,1 4 4-15,-2 5 3 0,-3 3 7 0,-3 6 1 16,0 2-4-16,-3 3-6 0,-2 3-8 0,-3-3-5 16,-2 1-4-16,0-3-5 0,-1-3-4 0,0-3-1 15,0-6-1-15,1-4-1 0,-1-5 0 16,0-4 2-16,1-3-2 0,2-4 1 0,-3-4 2 16,1-2 8-16,1-3 18 0,-2 0 15 0,1 0 12 15,0-3 3-15,0-1-10 0,0-7-17 16,4-4-17-16,-2-7-18 0,4-7-15 0,2-6-2 15,3-8-3-15,1-3 0 0,3-3-1 0,0-3-3 16,4 1-5-16,1 1 1 0,3 5 1 0,-1 4 4 16,0 8 6-16,3 7 1 0,-3 7 1 15,1 5 5-15,2 5 0 0,-2 3 1 0,3 3 2 0,-2 3-4 16,2 0-3-16,0 8 0 0,-3 4-1 0,-1 5 2 16,-2 3 2-16,-4 5 0 0,-1 3 3 15,-9 5-1-15,0 2 1 0,-4 2 3 0,0 4-3 16,-3-5 2-16,0-1 0 0,0-4 0 15,0-4 2-15,-3-5 0 0,3-4-1 0,0-3 0 16,0-5 0-16,4-2 0 0,-2-2 1 0,0-3 1 16,6-2 4-16,-4-1 2 0,4 0 3 0,2-3 3 15,3-5-1-15,4-4-2 0,4-3-1 16,0-8-5-16,1-2-5 0,5-4-3 0,-5 0-3 16,4-2 2-16,-4 2 3 0,-2 0 2 0,1 5-1 15,-1 3-2-15,-1 3-1 0,-2 6-1 0,1 3 2 16,1 3-2-16,-3 3 2 0,-1 3-3 0,1 0 1 15,-2 1 0-15,2 6 1 0,-2 1 4 16,-2 5 0-16,3 3-1 0,-3 3 0 0,1 1 0 16,3 7 2-16,0-5-1 0,2 2 3 15,5-2 0-15,2-3-4 0,0-1 0 0,4-4-1 0,2-5 1 16,0-3 1-16,5-3 1 0,-1-3-2 0,4-2 2 16,1-5-1-16,1-6-2 0,-2-2 5 15,-2-2-1-15,-1-2 0 0,2-2 3 0,-4-1 0 16,-3-1 1-16,-1-3 3 0,-3 2 0 15,-5-1 1-15,-2 2 1 0,-7-1 1 0,0 1 4 16,-6 0-1-16,-2-2 1 0,-5 3 0 0,0-1 2 16,-7 0 0-16,-4 4 2 0,-7 2-2 0,-1 2-6 15,-1 2-2-15,-3 4-1 0,-1 2 0 0,-2 5 4 16,5 2-2-16,-2 2-4 0,0 7-4 16,0 5-6-16,3 4-3 0,-1 5 0 0,4 2 0 15,-1 5 2-15,0 3 1 0,5 2-1 0,1 3-1 16,4-3-1-16,2 0 3 0,5-3-2 15,1-1 1-15,0-3 1 0,1-2-1 0,7-2 0 16,3-2 1-16,0-2-3 0,4-1-1 0,1-2 1 0,4-3-3 16,1-1 0-16,6-4 2 0,0-2-3 15,3-2-1-15,4-5-2 0,-1 0-4 16,2-3 1-16,1-4 2 0,-3-2-2 0,2-2 3 0,-3-1-1 16,0-4 2-16,-1 0 3 0,-2 1 3 15,1-1 4-15,-3 0-1 0,0 0 4 0,2 0-2 16,-3 1-1-16,0 1 0 0,3-1-3 15,-4 0 4-15,0 1-1 0,-4-1 1 0,-1 1-1 0,-1 1 0 16,-6 0-2-16,3 0 0 0,-5 0-1 16,-1 2-2-16,0 1 0 0,-3-1 1 0,0 2 0 15,0 0 4-15,-1 2-2 0,0 0-2 0,-1 3 1 16,0-1-4-16,0 1 1 0,0 2 0 0,0 1 2 16,0-1-1-16,-3 1-3 0,2 1 1 15,0 0 0-15,-2 0 3 0,0 0 3 0,1 0 1 16,-3 0 2-16,1 0 1 0,-1 0 2 0,0-1 2 15,0 1 1-15,0 0 2 0,0 0 1 0,1-1 0 16,-1 1 0-16,1-2 1 0,0 1-2 16,0-1-3-16,3-2-1 0,0 1-6 0,-1-1 0 15,2 1 1-15,-2 0-5 0,-2 1 2 0,3 1-1 16,-1 0-1-16,-1 0 0 0,0 1 0 0,5 0 2 16,-4-2 0-16,4 1 2 0,-1 0-2 15,4 1 0-15,-2-2 2 0,1 2-1 0,1-1 3 16,1-1-1-16,-1 2-2 0,0 0 0 0,3 0-2 15,-2 0 2-15,2 0-1 0,-2 0 1 0,0 3 1 16,1 5 0-16,-2-1 1 0,0 3 0 16,0 1 4-16,-2 2-2 0,-2 1 3 0,1 2 4 15,-1 3-3-15,-2 0 2 0,-1 2-1 0,1-1-1 16,-1-1-3-16,0 2-2 0,3-4-2 0,-1-2-3 16,2-1 6-16,0-2-1 0,-1-1-1 15,1-3 6-15,0 0-7 0,-1-3 3 0,-1-1 1 16,-1-1-3-16,1-1 3 0,-2-1 0 0,-1-1 3 15,0 0-1-15,2 0 4 0,-3 0 3 0,0 0 1 16,-1 0 9-16,1-2-5 0,1-2 0 0,0-2-7 16,2 0-9-16,0-2 1 0,0-1-4 15,0-1 0-15,2 1 1 0,-3 0 1 0,-2 1-1 16,3 1 1-16,-2 2 2 0,-1 2-2 0,0 1 0 16,-1 2 0-16,0 0-6 0,0 0-1 15,0 0-8-15,0 0-7 0,0 2-6 0,0 1-1 16,0 2 8-16,0 1 5 0,0 2 16 0,0 1-1 15,0 0 1-15,0-1 2 0,0 2-5 16,1-2 4-16,0-3 0 0,1 1-2 0,0-2 5 0,0 0-5 16,0-2 2-16,-1-2-3 0,0 1 4 0,2-1-3 15,2 0 0-15,0 0 4 0,1 0-2 16,-1-3 5-16,2-1 1 0,3 0-3 0,0-1 2 16,2 0-5-16,3-2-1 0,-2 0 0 0,2-1 0 15,1-2-1-15,1 1 1 0,-1-1-2 16,2-1-8-16,3-2 4 0,0-3-3 0,-2-1 0 15,4 0 5-15,0 1-1 0,1-4 2 0,0 2 3 16,2-1 0-16,-1-2 0 0,-1 2-1 16,0 1 1-16,-2 1-6 0,-4 2 4 0,3 2 2 15,-1 2-4-15,-2 1 10 0,-1 3-8 0,1 3 2 16,-3 3 0-16,-2 1-5 0,1 1 1 0,0 6-1 16,-1 5 3-16,-3 2 4 0,0 6 9 15,-1 2 3-15,-3 2 3 0,1 4 4 0,-5 5-9 16,2 1 0-16,-2 3-2 0,0 1-9 0,1-1 3 15,0-1-2-15,-1-3 1 0,2-2 4 16,2-2 0-16,1-3 0 0,2-1-2 0,0-4 1 0,4-3-5 16,1-3 1-16,0-4-2 0,4-1-7 0,2-5 0 15,-1-3-11-15,3-2-11 0,3-2-10 16,-3-7-22-16,2-4-25 0,1-4-42 0,-1-3-73 16,-1-5-129-16,1-4-194 0,-8 7-427 0,-6 4 336 15</inkml:trace>
  <inkml:trace contextRef="#ctx0" brushRef="#br0" timeOffset="2848.5594">11810 2194 2948 0,'0'0'-67'0,"0"0"19"0,0 0 15 15,0 0 30-15,0 0 41 0,-1 152-6 0,-2-89-9 16,2 6-8-16,0 8-2 0,-2 5-4 0,1 2 4 15,-3 2 1-15,-2 2-1 0,-1 1 4 0,-2 0-8 16,-3 0-9-16,0-5-7 0,-2-2-14 0,1-7-2 16,3-7-5-16,2-7-4 0,5-8 0 15,3-10-2-15,1-8 3 0,1-6 1 0,4-8-2 0,2-5-16 16,1-7-24-16,2-4-43 0,-2-5-55 16,1-1-72-16,-2-11-108 0,3-2-153 0,-4-1-212 15,-3 5 207-15</inkml:trace>
  <inkml:trace contextRef="#ctx0" brushRef="#br0" timeOffset="3019.3035">11558 3356 1171 0,'0'0'464'16,"0"0"-90"-16,0 0-87 0,0 0-93 0,0 0-63 15,0 0-50-15,0 0-35 0,0 0-27 16,0 0-20-16,0 0-1 0,0 0 0 0,0 0-1 16,0 0-1-16,119-116-15 0,-72 101-29 0,5-3-34 15,4 2-46-15,3-2-43 0,1 2-34 16,1 3-38-16,-2 0-14 0,-1 3 6 0,-4 5 11 15,-5 1 15-15,0 4-29 0,-9 0-85 0,-6 6 46 16,-7 0 293-16,-11-2 0 0</inkml:trace>
  <inkml:trace contextRef="#ctx0" brushRef="#br0" timeOffset="4207.5295">12547 3234 0 0,'0'0'0'16,"0"0"0"-16,0 0 197 0,0 0 104 0,0 0-50 16,0 0-21-16,0 0-9 0,0 0-9 15,0 0-22-15,0 0-27 0,0 0-19 0,0 0-21 0,0 0-19 16,0 0-18-16,66-106-9 0,-77 95 5 15,0 3 6-15,-2 2 1 0,2 3-13 0,1 2-20 16,0 1-20-16,1 1-16 0,2 6-13 0,-1 5-9 16,-1 4-5-16,-1 5 3 0,0 4 1 0,-1 3 3 15,1 2 3-15,2 0-3 0,2-1 0 16,1-4-2-16,4-2-1 0,1-2-2 16,0-6-3-16,2-2 2 0,5-1-1 0,2-3 5 0,0-4 2 15,3-1 2-15,0-2 8 0,-1-2 0 0,2 0 4 16,3-6 0-16,1-2-2 0,0-4 1 15,2-3-3-15,2-2 0 0,-1-3-1 0,0-1 0 16,0 1-2-16,-2-1-1 0,-3 1 1 0,-1 3-1 16,-1 2-2-16,-3 3-1 0,-3 3-5 15,-2 5 1-15,3 3-7 0,-5 1-3 0,4 4-2 0,-1 7 0 16,0 4 8-16,4 7 5 0,0 4 6 16,-1 4 2-16,2 4 2 0,-1 2-4 15,1 0-9-15,4 0-17 0,0-4-26 0,5-5-20 0,0-6-8 16,1-9 8-16,5-4 18 0,0-8 22 0,3-4 19 15,1-10 13-15,1-10 9 0,1-4-1 16,6-10-1-16,-1-1-1 0,0-6-3 0,0-4 0 16,-4-2 0-16,-1-3-1 0,1-3-2 0,-4-5-10 15,1-4-11-15,-2-5-20 0,-1-5-21 16,-4-4-5-16,-2-2 1 0,0-3 16 0,-7 2 25 16,-3 1 21-16,-4 4 24 0,-3 5 37 0,-2 11 41 15,-2 11 34-15,0 15 18 0,-5 9-13 16,2 15-38-16,-1 9-52 0,-1 4-60 0,2 13-20 15,-5 15-4-15,-4 10 13 0,-7 17 25 0,-2 15 0 16,-2 11 0-16,-4 12 1 0,-1 5 2 0,1 6 0 16,-1 2 2-16,-1 0 0 0,1-1-3 0,5-2 0 15,5-10-4-15,6-6-2 0,3-11 3 16,8-8-4-16,1-7 0 0,8-5 1 0,4-8-3 0,0-5 2 16,7-7 0-16,1-4 0 0,5-8 3 15,1-5-3-15,4-9 2 0,1-6 0 0,1-5-5 16,6-8 7-16,3-9 1 0,0-7-3 0,1-8 4 15,3-4-4-15,-3-7-3 0,-3-4 1 16,-1-7-2-16,-1 2-1 0,-5-2 0 0,-2 3 0 16,-4 5 1-16,-2 6 1 0,-5 6 2 0,-2 8 0 15,-5 6 1-15,-6 8-3 0,2 2-3 0,-7 7-5 16,0 3-11-16,0 0-2 0,1 9-1 16,2 4 2-16,-2 6 9 0,2 3 6 0,0 7 3 15,-3 4 5-15,0 6 0 0,-1 1 0 16,0 1-9-16,-1 2-11 0,-2-6-9 0,-1-2-2 15,4-5 7-15,0-7 5 0,0-9 6 0,2-3 4 16,2-4 2-16,-3-4 3 0,3-3 12 0,0 0-2 16,0 0 5-16,3-3 6 0,2-6-8 0,2-2 6 15,1-3-3-15,5-4-5 0,-1-4-2 0,3-6-5 16,0 0-1-16,0-2-3 0,0-4 1 16,-1-1-6-16,0-3-3 0,0 2 0 0,2 0 0 15,-3 1 5-15,-1 6 3 0,0 3 0 0,0 6 0 16,-1 5-3-16,-1 4 1 0,3 4-2 0,0 5 4 15,-2 2-3-15,3 0-1 0,-3 6-2 0,2 2-2 16,1 6 4-16,-4 0 2 0,3 4 2 16,-4 1 1-16,3 0-1 0,-4 1 0 0,-1 0 1 15,1 1 1-15,-2-1-1 0,-1-1 1 0,1-1-1 16,-1 0-4-16,-1-3 3 0,-3-1 2 16,4-3-1-16,-2-1 2 0,-3-2-2 15,3-2-1-15,-4-1 2 0,4-3 3 0,-5-1 1 0,-1-1 2 16,0 0 8-16,0 0 3 0,3-2 10 0,-1-5 2 15,3-4-6-15,-1-5-3 0,5-5-13 16,1-6-7-16,0-3-1 0,4-2-3 0,-3-4 0 16,0-1 0-16,-1 3-1 0,2 2-3 0,1 4 2 15,-2 8-1-15,0 4-2 0,-1 7 2 0,5 3-4 16,-4 5-4-16,4 1 1 0,-1 2-3 16,4 9 3-16,0 3 2 0,1 4 3 0,0 5 2 15,0 4 0-15,0 4 2 0,-4 2 3 0,3 2 2 16,1 0 2-16,-4 2-2 0,0-1-2 0,0 0-4 15,-1-3 3-15,0-1 0 0,-3-4 0 0,1-3 4 16,1-2-1-16,-2-7-2 0,-1-2 3 0,0-4-2 16,-1-3-3-16,-2-3-7 0,0-3-6 15,-3-1-13-15,4 0-11 0,-5-8-18 16,3-4-24-16,-4-5-40 0,1-5-43 0,-3-5-54 0,-1-2-105 16,-2 6-169-16,-3 6-554 0</inkml:trace>
  <inkml:trace contextRef="#ctx0" brushRef="#br0" timeOffset="4450.1528">12606 2723 3049 0,'0'0'75'0,"0"0"-62"0,0 0-13 15,0 0-29-15,0 0-12 0,0 0-3 16,0 0 11-16,0 0 23 0,0 0 5 0,154-131-3 0,-65 113-14 16,8 0-23-16,7 1-48 0,4 2-58 15,4 1-75-15,0 0-78 0,-1 1-61 16,-1 1-33-16,-8 0-17 0,-3-1-46 0,-28 4-26 16,-28 3 487-16</inkml:trace>
  <inkml:trace contextRef="#ctx0" brushRef="#br0" timeOffset="5170.9716">4588 6327 1609 0,'0'0'-17'0,"0"0"5"15,0 0 6-15,0 0 15 0,0 0 3 16,0 0 0-16,0 0 7 0,0 0 14 0,0 0 19 15,0 0 10-15,0 0 5 0,132-56-11 0,-93 51-8 16,4 2-6-16,0 0-9 0,7 2-5 16,5 1-4-16,2 0 1 0,8 0 2 0,3 0 4 15,9-2 3-15,6-2-1 0,8 0 4 0,9-4 3 16,9-2 2-16,9-3 2 0,12-2-2 0,7-4-5 16,12-1 2-16,12-3-1 0,12-1 0 15,8-2-1-15,11-1-4 0,9 1-3 0,9-3-9 16,11 3-3-16,4-1-6 0,10 2-1 0,8 1 2 15,10 2-4-15,3 2-1 0,11-2-1 16,2 3 2-16,9-1 1 0,5 1 3 0,4 1-6 16,4 0-1-16,4 1 3 0,2 1-5 0,1 0 7 0,2 1-5 15,0-2-1-15,0 2 1 0,-1-3-2 16,-2 0 6-16,-2 0 0 0,-6-1 5 0,-4-1 5 16,-3 1-3-16,-7-2 1 0,-5 1-1 0,-11 2-3 15,-4-1-3-15,-11 1-1 0,-10 2 0 16,-11 2-4-16,-9 1 2 0,-13-2-4 0,-12 3-2 15,-14 1 3-15,-14-1-4 0,-16 3 0 0,-16 1-9 16,-18 1-15-16,-18 1-26 0,-19 0-39 0,-17 0-48 16,-20 1-76-16,-20 2-95 0,-8 0-233 15,-9 1-953-15</inkml:trace>
  <inkml:trace contextRef="#ctx0" brushRef="#br0" timeOffset="6071.4005">4091 1526 2216 0,'0'0'-76'16,"0"0"74"-16,-20-135 32 0,17 101 26 0,1 10 28 16,2 8 1-16,-1 3-12 0,1 1-14 15,-2 4-34-15,2 1-35 0,0 4-44 0,0 3-8 16,0 0 4-16,4 16 17 0,2 7 34 0,3 8 9 16,1 8 11-16,0 9 12 0,1 8-5 0,2 8 0 15,-1 10-5-15,2 8 0 0,1 5 2 16,1 10-1-16,1 8 1 0,1 9-2 0,0 11 0 15,0 9 2-15,2 9 1 0,-1 8 2 0,2 8 1 16,0 8 1-16,-2 10 0 0,2 5-3 0,0 8 0 16,1 8-4-16,3 5-2 0,0 4-1 15,3 6-3-15,-2 2 2 0,1 3 3 0,0 1 3 0,0 2 3 16,0 1-1-16,2 3 1 0,-2 0 6 16,0 2-2-16,1 1 2 0,2 3-5 0,-3 0-8 15,-1 1 3-15,3 1-1 0,-3 5 1 0,3 2 1 16,-2 3-1-16,2-2-2 0,-3 3-1 0,0-2 5 15,-1-2-3-15,-2-4 6 0,-1 0 3 16,-1-1-1-16,-1 1 7 0,1 3-1 0,1 2-4 16,1 5-3-16,1 5-9 0,0 4 6 0,0-1 4 15,-3 0 1-15,-3-2 6 0,-2-2-9 16,-4 0-1-16,2 1-1 0,-3 6-6 0,1 5-1 16,-1 3-4-16,-5 5 1 0,-2-2 2 0,-4-3 2 15,0-1-1-15,-9-3-1 0,0-4-5 0,-1-6-10 16,-1-6 5-16,-1-11 1 0,-2-9 0 15,0-9 6-15,3-9-10 0,2-8-4 0,4-10 3 16,0-12-1-16,3-12-7 0,2-15-6 0,0-25-18 16,0-25-25-16,1-21-8 0,4-15-48 0,-2-3-36 15,-1-3-69-15,2-2-136 0,0-5-206 16,-2-15-453-16,-1-13 134 0</inkml:trace>
  <inkml:trace contextRef="#ctx0" brushRef="#br0" timeOffset="7967.1591">4049 11012 1606 0,'0'0'-10'0,"0"0"-38"16,0 0-22-16,0 0-29 0,0 0-37 0,0 0-37 15,0 0 41-15,0 0 52 0,0 0 84 16,0 0 82-16,0 0 7 0,0 0-8 0,113-33-16 16,-82 25-7-16,5-1-2 0,4 0-2 0,3-1 4 15,5 0 2-15,2 0-1 0,6-2-7 0,3-1-15 16,6-1-3-16,6-1-7 0,5-1-1 16,5-1 7-16,4-1-6 0,7-1-1 0,5-2 2 15,5 1-1-15,5 0-1 0,6-2-3 0,7 0-2 16,2 2-4-16,4-3 1 0,3 1-3 0,6-2-3 15,4 0-1-15,3 1-3 0,7 0 3 16,0 0-2-16,6 1-1 0,0 1 0 0,1 2-2 0,5-1 6 16,1 3 3-16,0 1 9 0,2 2 5 15,3 0 6-15,-1 2 5 0,-2 2 1 0,5-1-1 16,-4 3-9-16,-1 0-7 0,-1 2-9 16,-2 0-6-16,-5 2 5 0,-1-2 3 0,-3 2 5 15,-5-2 4-15,1-1 0 0,-8 1-1 0,-1-1 11 16,-4 0-5-16,0 1-7 0,-6-2-2 0,0 1-16 15,-5 0-3-15,-1 0 2 0,-4-1 1 0,1 1 0 16,-3-1 0-16,-3 1-3 0,0 0-2 16,-3 1-4-16,-5 1 3 0,-4-1-1 0,0 0 0 15,-2 0 1-15,-3 1-1 0,0-3 0 0,-5 3 3 16,0-1 3-16,-3 0 0 0,-6 1-3 16,-2 3 0-16,-1-2-3 0,-7 2 7 0,2-1 1 15,-4 1 1-15,-3 0 1 0,2-1-6 0,-1 2 2 16,-1 0-2-16,0 1-1 0,1-1 1 0,2 0-1 15,0-1-4-15,2 1 1 0,5 0 1 16,-3-1 1-16,5-2 5 0,3-2 0 0,2 1 0 0,1-3 1 16,4 0 3-16,1-1-2 0,0-1-1 15,2 1-5-15,-1-1-2 0,3 0-1 0,1 0-1 16,-2-1 4-16,6-2 1 0,-2 0-1 0,-2 0-2 16,1 2-2-16,-2 0 1 0,-3 0-1 0,-1 2 5 15,-1-1-3-15,-1 1-2 0,-2-2 1 16,1 3-4-16,-4-2 2 0,2 2 0 0,-3 1 2 15,-3-1-1-15,-4 3-2 0,0 2 0 0,-2-1-2 16,-4 1 4-16,-4 2-2 0,2-2 0 16,-6 3 0-16,-1 0-3 0,-5 0 1 0,-2 0 0 15,-5 0-2-15,-3 0-3 0,-1 0-11 0,-4 3-12 16,-6-1-20-16,0 0-22 0,-6 2-37 0,-4-1-59 16,-6 2-102-16,-6 1-197 0,-3-1-413 15,-7 0-229-15</inkml:trace>
  <inkml:trace contextRef="#ctx0" brushRef="#br0" timeOffset="12102.8473">17197 2196 0 0,'0'0'0'16,"0"0"171"-16,0 0 85 0,0 0 18 0,-11-118-18 15,6 104-11-15,3 5-16 0,1 2-27 16,0 1-24-16,1 5-53 0,0 1-49 0,0 0-63 16,0 0-52-16,0 0-25 0,0 0-25 0,0 1 17 15,0 5 36-15,1 1 30 0,0 1 42 0,3 5 14 16,0 5 1-16,-2 3 4 0,-1 5 1 15,2 7-2-15,-1 3-5 0,-2 5-7 0,0 4-6 16,0 4 2-16,0 6 4 0,-3 2 3 0,-1 4 2 16,-3 2-2-16,3 4-4 0,-3-1-3 15,1 3-3-15,-1 1-3 0,-1 1-1 0,1 3-3 16,0-2-1-16,0 4-1 0,3 2 0 0,-2 1 0 16,5 5-2-16,-1 4 4 0,-1 4-1 0,3 5-4 15,-2 3 0-15,2-1-6 0,-1 0-1 0,1-2 2 16,0-2 3-16,0-3-4 0,0 0 0 0,0-3-3 15,0-5 1-15,1-6 5 0,1-6 6 16,0-3 0-16,-1-5 1 0,0-1-5 0,1 0-6 16,-1-5-3-16,2-2-4 0,1-5-1 0,-2-7-3 15,2-6 1-15,0-5-2 0,-2-3-4 16,5-5-3-16,-3-2-14 0,-1-5-25 0,2-5-32 16,-3-5-46-16,1-4-53 0,-1-2-33 0,-2-2-11 15,0-3-60-15,-2-10-103 0,-1 2-362 0,1 0-124 0</inkml:trace>
  <inkml:trace contextRef="#ctx0" brushRef="#br0" timeOffset="12672.6153">16679 3531 2449 0,'0'0'-3'0,"0"0"11"0,0 0 21 15,0 0 16-15,0 0-7 0,0 0-7 0,0 0-31 16,0 0-20-16,0 0-8 0,0 0 5 0,0 0 16 16,0 0 11-16,0 0 12 0,0 0 4 0,12-61-1 15,-2 64 6-15,3-1 1 0,2-1-2 0,0 1-2 16,2 1-4-16,1-2 0 0,1-1 2 16,2 0 5-16,1 0-2 0,1 0-2 0,-1 0-2 15,6-1-10-15,-1-2 3 0,1 0-1 0,3-1 2 16,1 0 4-16,1 0-4 0,1-2-2 0,3 2-3 15,2-1 4-15,-1 0-4 0,3-1-2 0,4 0-1 16,-1 0-6-16,6 0 4 0,-1 0 2 16,2 0-2-16,0 1 3 0,-1 1-3 0,1-1 0 15,-2 1-1-15,-4 1 3 0,3-1-2 0,-5 0 1 16,-1 0-2-16,-3-1-6 0,-3-1 7 16,-3 2 1-16,-3-2 2 0,-4-1 4 0,-2 2-6 15,-3-1-1-15,-2 2 2 0,-5-1-3 0,-1 0 2 16,-3 2-2-16,-3 1-5 0,0-1-9 0,-4 2-7 15,0 0-8-15,-2-1-17 0,-1 1-14 16,0-1-25-16,0-1-51 0,0-1-61 0,-4-3-79 16,1-1-88-16,-4-2-68 0,-2 0-84 0,2 2-93 15,1 2 348-15</inkml:trace>
  <inkml:trace contextRef="#ctx0" brushRef="#br0" timeOffset="12939.2494">17968 3094 0 0,'0'0'0'16,"0"0"0"-16,0 0 0 0,0 0 0 0,0 0 26 15,0 0 177-15,0 0 1 0,0 0 8 0,0 0-13 16,0 0 0-16,0 0-16 0,0 0-12 0,14-118-9 16,-8 115-18-16,-2 1-15 0,4 0-18 15,2-1-16-15,2 3-10 0,5-2-7 0,4 2-2 16,4 0-9-16,6 0-7 0,5 0-17 0,6 2-14 16,6 3-5-16,4 1-9 0,4 4-3 15,2 1-6-15,1 1-4 0,-3 3-4 0,1 1 3 16,-5 1 3-16,-2 3-1 0,-7 3 2 0,-5 2-4 15,-7 1 0-15,-7 4 3 0,-8 0 4 16,-8 3 9-16,-8-1 5 0,-5 3 4 0,-15 2 2 16,-9 5-1-16,-11 5-3 0,-11 4-8 0,-10 4-16 15,-10 5-37-15,-8-1-62 0,-9 3-117 0,-5 2-201 16,21-16-407-16,21-16-303 0</inkml:trace>
  <inkml:trace contextRef="#ctx0" brushRef="#br0" timeOffset="15434.2407">6453 8083 0 0,'0'0'0'16,"0"0"0"-16,0 0 38 0,0 0 209 0,0 0-27 16,0 0-32-16,0 0-32 0,0 0-3 0,0 0 13 15,0 0 17-15,0 0-3 0,0 0 4 0,-71-41-21 16,71 41-28-16,0 0-24 0,0 0-33 15,0 0-28-15,0 0-21 0,0 0-14 0,0 0-11 16,0 0-5-16,4-2 4 0,-1 0 8 16,7-3 13-16,5-2 17 0,6-4 3 0,5-2 3 15,10-4-5-15,5-4-7 0,9-4-6 0,3-2-5 16,8-2-7-16,3-3-4 0,6 0-2 0,2-2 0 16,6 1-2-16,-4 0-1 0,2 0-3 0,-4 3-3 15,-6 2-2-15,0 3-7 0,-7 4-6 16,-4 2-15-16,-4 3-16 0,-5 2-17 0,-5 3-18 15,-6 2-18-15,-5 2-20 0,-7 3-22 0,-3 3-28 16,-6 1-39-16,-8 2-27 0,-5 6 4 16,-2 5 9-16,-11 1 7 0,-7 5-33 0,-4 3-53 15,-6 5 22-15,-2-2 277 0,5-4 0 0,10-8 0 0</inkml:trace>
  <inkml:trace contextRef="#ctx0" brushRef="#br0" timeOffset="15658.4287">7014 7929 0 0,'0'0'0'15,"0"0"290"-15,0 0 69 0,0 0-39 0,0 0-51 16,0 0-49-16,-122 45-55 0,115-38-55 0,1 1-49 16,3 3-34-16,2 1-17 0,1 4-7 15,0 7 2-15,2 1 4 0,6 8 3 0,-3 3 4 16,1 5 3-16,1 5 1 0,-3 5 4 16,1 4 0-16,-2 4 3 0,-2 3 1 0,-1 0 1 15,0 3-3-15,0 1 0 0,-3 2-2 0,-2 1-8 16,3 2-8-16,1-1-21 0,1-4-31 0,0-2-34 15,3-6-46-15,6-4-47 0,4-7-57 0,3-6-61 16,4-8-57-16,2-5-112 0,-3-11 62 0,-7-7 396 0</inkml:trace>
  <inkml:trace contextRef="#ctx0" brushRef="#br0" timeOffset="16618.3294">7935 8297 1728 0,'0'0'126'0,"0"0"-17"16,0 0-2-16,0 0-15 0,0 0-30 0,0 0-20 15,-117-49-14-15,96 50-15 0,2 7-3 16,0 3-2-16,-2 5-7 0,1 6-1 0,-1 5-5 16,-1 8-1-16,1 3 3 0,0 3 0 0,-3 4 3 15,3-1 2-15,2 3 1 0,-2 1-2 16,4-2-1-16,-1 1 2 0,1-5-3 15,5-2 4-15,2-4-2 0,1-6-3 0,5-3 1 0,-1-7-6 16,5-4-9-16,0-4-6 0,0-5-6 0,8-3-8 16,1-2 8-16,1-2 6 0,2-3 6 15,8-7 8-15,0-5-11 0,2-6-13 0,6-4-17 16,-1-5-14-16,0-4-6 0,2-1 7 0,1-2 8 16,-1 0 13-16,-1 1 13 0,-3 3 4 0,0 3 11 15,-2 6 11-15,-2 6 15 0,-2 6 13 16,-1 3 7-16,-3 5 0 0,1 4-3 0,-2 2 0 15,-3 5-2-15,1 3-1 0,2 3-7 0,-2 3-2 0,-1 2-6 16,1 3-3-16,3-1-2 0,-1 3-2 16,0-1-1-16,2 0 0 0,-3-1-1 15,2-3 2-15,-2-6 0 0,0-1 4 0,1-4-2 16,-1-3 1-16,-1-4 3 0,-1 0 5 0,-1-2 11 16,2-5 8-16,1-4 2 0,-1-2-2 15,-1-3-5-15,0-3-4 0,1-3-7 0,0-3 1 16,3-3-10-16,-2-2-6 0,-2-3-5 0,5-2-5 15,-3-1 0-15,1-2 0 0,2 2 2 0,1 1 1 16,-3 4 0-16,3 4 2 0,-2 1 2 0,4 8 3 16,-1 2 0-16,-3 3 0 0,3 4 1 15,-2 2-1-15,-2 4 1 0,-2 3-3 0,4 0-3 16,-4 6-1-16,-1 4-4 0,2 1 0 0,2 5 1 16,-1 3 1-16,2 4 2 0,-1 1 0 0,3 4 2 15,3-1 1-15,0 0 2 0,5-2 1 16,0-4 0-16,4-5 1 0,3-5-3 0,3-3 0 15,0-3 0-15,2-5 2 0,1 0 1 0,4-9 0 16,1-3-1-16,0-7-5 0,3-5-2 0,-2-4-3 16,3-6-4-16,-5-3-5 0,0-3-4 0,-4-2-2 15,-1-2-1-15,-7-1 1 0,-3 0 5 16,-6 0 5-16,-8 1 15 0,-4 5 15 0,-10 3 14 16,0 4 19-16,-12 7 7 0,-6 4 5 0,-3 6 1 15,-6 5-2-15,0 4-6 0,-4 5-12 16,0 1-11-16,-2 8-15 0,2 4-6 0,3 3-7 15,0 4-4-15,2 3-6 0,4 5-3 0,2 1 0 16,6 6-4-16,0 1 1 0,2 2 1 0,6-2-2 16,-1 0 3-16,5 0 1 0,1-3 0 0,1 0-1 15,0-1-1-15,4 1 0 0,4 0 0 0,0 1 2 16,0 1-1-16,3-1 1 0,2 4 2 16,-1 3-2-16,5 3 2 0,-2 5 1 0,4 5 0 15,-2 7 4-15,-3 5 3 0,-3 6 3 0,1 5 4 16,-4 4 4-16,-2 8-3 0,-4 4 2 15,-2 5 0-15,0 4-3 0,-3 0 3 0,-4 1 0 16,-3-2 3-16,-3-4-3 0,-3-7 5 0,-4-13-2 16,0-11 0-16,-1-10 7 0,1-13-1 15,-1-6 8-15,1-8 1 0,0-6 6 0,-1-7-1 16,1-4 2-16,-2-4-9 0,0-6-14 0,-3-1-19 16,1-8-25-16,-1-7-26 0,1-8-21 0,3-7-30 15,1-7-32-15,6-7-53 0,4-9-90 16,4-6-86-16,5-5-132 0,1 14-225 0,0 15 225 0</inkml:trace>
  <inkml:trace contextRef="#ctx0" brushRef="#br0" timeOffset="18610.1894">9829 8506 2190 0,'0'0'-5'0,"0"0"-35"0,0 0-48 0,0 0-38 16,0 0 13-16,0 0 31 0,0 0 42 16,0 0 31-16,0 0 2 0,0 0 1 0,0 0 6 15,0 0 4-15,0 0 2 0,0 0 2 16,123 14 2-16,-107-20 5 0,0-2 9 0,1-3 9 15,-3-2 5-15,5-4-1 0,-3-3 0 0,-1-3-4 16,1 0-2-16,-2-1 2 0,-3 0 3 0,-1-1 5 16,-1 2 2-16,-5 2 2 0,-1-2 1 0,-3 3 6 15,-2 1 5-15,-5 1 2 0,-7 2 2 0,0 4-8 16,-6 2-2-16,1 4-4 0,-4 5-4 0,-2 1 0 16,0 5-9-16,1 7-10 0,-1 3-11 15,0 7-8-15,-1 6-2 0,3 5 0 0,2 8-1 16,1 3 0-16,2 6 0 0,4 1-1 0,-2 2 0 15,6 1 1-15,5 0-2 0,0-2-1 16,5-3-1-16,0-5-3 0,8-6-3 0,3-3-1 16,4-8-3-16,2-4-2 0,4-4 4 0,6-6-3 15,3-3 1-15,2-5 5 0,2-5-1 0,4 0 2 16,0-9-2-16,3-6-5 0,1-6-5 16,0-4-8-16,5-7-4 0,-3-5-3 0,5-5 3 15,-2-5 4-15,-1-3 0 0,2-7 2 0,-4-4-9 16,-2-7-2-16,-2-6-6 0,0-11-9 15,-1-2 1-15,-5-9-2 0,0-3 10 0,-6-3 18 16,-1-1 15-16,-4 1 20 0,-3 4 21 0,-4 5 22 16,-4 9 26-16,-4 9 31 0,-5 14 15 0,-1 13 9 15,-2 14 0-15,-2 12-29 0,-2 9-25 0,-2 7-30 16,4 4-34-16,-3 2-31 0,3 0-22 16,-2 9-15-16,-2 5 4 0,-2 6 14 0,-3 9 12 15,1 7 7-15,-3 5 6 0,1 9 2 0,-1 3 3 16,-2 4 1-16,2 4-1 0,-2 0 2 15,1 1-1-15,-1-1 3 0,0-2 0 0,1-4 1 0,1-2 2 16,2-4-1-16,3-2 5 0,1 1 0 16,1-4 1-16,2 3-1 0,1-3-5 0,1 1-2 15,2 1-1-15,0 1 3 0,0-1-2 0,2 0 4 16,1-3-1-16,-1-3-1 0,3-3 3 16,-1-3-3-16,2-4 1 0,-1-3 0 0,2-3-4 15,-1-3 1-15,1-3-2 0,3-2 0 0,-1-2 1 16,0-2 1-16,2-4-2 0,-2-3-1 0,2-1 1 15,1-3-2-15,-1-1 3 0,2-1 4 16,3-6-1-16,-2-4 3 0,4-3 0 0,1-6-1 16,1-5-1-16,1-4-3 0,2-7-7 0,-1-4-4 15,2-5-1-15,-1-3-3 0,-2-1 4 0,-2 2 7 16,1 4-2-16,-6 8 4 0,1 7 4 0,-5 7-4 16,0 6 2-16,-1 3-1 0,-1 3-4 0,-2 3-1 15,3 4-3-15,-1 2-5 0,-1 0 1 16,1 3 3-16,0 3-4 0,3 2 6 0,0 3 3 15,0 1-1-15,-3 0 4 0,1 4 1 0,-1 1 0 16,-1-2 2-16,0 2-1 0,0 1 0 16,-2-3-2-16,1 2 1 0,0-2-1 0,0-1 1 15,-2-3 0-15,1-1-3 0,-1-2 5 0,1-2-3 16,-3 0 0-16,3-3 2 0,-2 0-2 0,-1-2 0 16,0-1 4-16,0 0-1 0,-1 0 2 15,-1 0 7-15,2 0 6 0,-2-2 7 0,1-2 7 16,0-1-6-16,0-4-6 0,1-3-5 0,1-4-14 15,1-4 1-15,-1-2-4 0,2-1-1 16,-2-2-3-16,0 1 1 0,2-3-1 0,-2 1-2 16,0-2 7-16,0-2-8 0,0-2-1 0,2-3 5 15,-1-2-7-15,0-4 7 0,-1-3 1 0,0-2-1 16,1-3-1-16,-3-3 0 0,0 0 0 16,2-3 1-16,-2 1 3 0,-1-2 1 0,0 2 1 0,0 5 3 15,0 2-3-15,0 4 5 0,0 5 2 0,-2 3 2 16,-1 7 7-16,0 4 1 0,1 3 2 15,-1 5 1-15,1 5-4 0,1 5-3 0,1 4-8 16,-2 0-12-16,2 2-14 0,-1 0-18 16,0 2-12-16,1 3 7 0,-1 5 12 15,1 4 16-15,-2 6 12 0,-1 5 5 0,1 6 0 0,-2 6 1 16,-2 3 3-16,0 5 0 0,0 4-1 0,-3 1 2 16,1 4 2-16,-2 3-1 0,-2-1 3 15,2 1-3-15,2-2-3 0,-3-2 3 0,3-1-5 16,3-5 0-16,-1-1 1 0,2-4-2 0,-1-2 0 15,0 0 3-15,0-5-3 0,1-1-1 0,2-3 5 16,-2-3-2-16,2 1-1 0,-1-1 2 16,0-2-4-16,0-3 0 0,2-2 0 0,-3-1 0 15,4-2-2-15,0-2 2 0,0-2 1 0,0-1-2 16,1-3 3-16,3-2-6 0,1-2-1 16,-1-2 0-16,2-1-7 0,-1-1 5 0,2-2 3 0,2 0 2 15,-1 0 11-15,2-1-1 0,1-4 1 16,1-2 4-16,-1-1 0 0,4-4-3 0,0-4 1 15,0-3-2-15,1-2-4 0,3-5 0 0,2-1-1 16,1-1-2-16,1 2 1 0,0 1-3 16,-1 4-2-16,-1 6-1 0,0 2-1 0,0 2-3 15,-2 3 2-15,2 2-3 0,-1 3-5 0,-1 2 5 16,1 1 0-16,0 0 0 0,-1 1 8 0,2 2-6 16,-1 3 1-16,1 0 3 0,1 1-4 15,2 0 4-15,-3 0 1 0,3 0 1 0,0-1-2 16,0 1 2-16,2 0-2 0,-2-2 0 0,2 0 4 15,-1-3 0-15,1 0 1 0,-1-2 0 0,1 0-3 16,0-5 3-16,2-4 1 0,-2-1 0 0,1-2 2 16,1-2 0-16,-1-4-2 0,-1 0 1 15,-1-1 2-15,-1-5-2 0,-1 1 2 0,2-2 0 16,-3-2-7-16,0-4-1 0,0 0-1 0,-1-1-4 16,-1-2 0-16,-1 0 0 0,-1 3-2 15,0 2 0-15,-4 5 3 0,1 6 1 0,-5 6 1 0,0 4-2 16,-5 6-9-16,1 1-2 0,-2 1-7 15,-3 2 1-15,3 6 9 0,-2 5 5 0,1 6 7 16,-2 5 4-16,3 5 2 0,-3 4-2 0,-1 5 0 16,2-1-1-16,1 1-5 0,3-2 1 15,2-4-2-15,4-5 0 0,2-3 5 0,2-4-2 16,1-4-5-16,3-3-5 0,0-2-11 0,3-3-10 16,2-5-15-16,-1-2-19 0,3-1-16 0,-2-2-13 15,1-7-8-15,3-5 1 0,-1-2 10 0,-2-5 14 16,2 0 20-16,-6 0 22 0,-1-2 14 15,-1 0 14-15,-1 1 12 0,-6 3 20 0,-1 4 28 16,-4 5 21-16,-3 4 13 0,-2 5-9 0,-3 1-9 16,0 0-21-16,0 0-11 0,0 0-7 15,0 0-16-15,0 4 3 0,-1 3 7 0,-3 3 7 16,0 4 15-16,-6 9 3 0,1 5-3 0,-3 6-5 16,-2 4-6-16,-1 4-4 0,-1 6-5 0,0 6-6 15,-4 3-4-15,-1 7-3 0,0 2 0 16,-4 6-1-16,0 2 2 0,-4 6 0 0,2 5-1 0,-3 0-2 15,-1 3-4-15,-2 0 1 0,0-1 2 16,-2-3 2-16,-1-3 6 0,2-5 2 0,-2-6 3 16,4-4 0-16,-2-5 3 0,3-7-5 15,3-5-4-15,0-6-4 0,6-7-10 0,0-6 3 16,1-3 1-16,4-5-2 0,-2-6-6 16,3-6-26-16,-3-6-35 0,1-4-61 0,-2-7-73 0,-3-11-89 15,0-11-89-15,0-8-41 0,6 3-205 16,5 9-373-16</inkml:trace>
  <inkml:trace contextRef="#ctx0" brushRef="#br0" timeOffset="18831.7636">11909 7570 1405 0,'0'0'4'0,"0"0"-23"0,0 0 6 15,0 0 12-15,0 0 5 0,129-96-4 0,-94 78-18 16,5 0-47-16,4-2-89 0,0-1-131 0,-8 4-232 16,-12 5 176-16</inkml:trace>
  <inkml:trace contextRef="#ctx0" brushRef="#br0" timeOffset="19097.5873">9898 7578 2981 0,'0'0'8'0,"0"0"-2"16,0 0-1-16,0 0-20 0,0 0-53 0,0 0-24 15,0 0-7-15,0 0 9 0,0 0 40 16,0 0-17-16,0 0-52 0,146-95-74 0,-74 82-90 16,6-1-109-16,4 0-120 0,-19 5-176 0,-22 3 356 0</inkml:trace>
  <inkml:trace contextRef="#ctx0" brushRef="#br0" timeOffset="19678.3004">12684 8193 0 0,'0'0'0'0,"0"0"0"0,0 0 0 16,0 0 0-16,0 0 0 0,0 0 90 15,0 0 28-15,0 0-2 0,6-121 6 0,-5 108-14 16,-1 1 7-16,0-1 23 0,0-1 14 15,0 1 19-15,2-2-11 0,1 0-4 0,-1 2-21 16,0 1-33-16,6 0-25 0,-2-1-36 0,3-1-19 16,1 2-7-16,5-3-4 0,-3 3 3 0,7-1-2 15,-3 1-3-15,4 2 0 0,1 3-5 0,0 2-2 16,1 3 1-16,-1 2 0 0,-1 0-2 16,-2 6 1-16,-1 1 1 0,0 5 0 0,-3 3 9 15,-2 0 3-15,-3 2 0 0,-2 3 4 0,-3 1-3 16,-2 1-1-16,-2 3 0 0,0 1 0 15,-1-1-4-15,-4 1-1 0,-2-3-2 0,3-2-6 16,-1-3 5-16,0-4 1 0,0 1-1 0,0-3-2 16,-4 2-25-16,3-1-47 0,0-1-87 0,1 0-135 15,1-4-220-15,2-3-546 0</inkml:trace>
  <inkml:trace contextRef="#ctx0" brushRef="#br0" timeOffset="20832.3036">16484 8017 1089 0,'0'0'8'0,"0"0"38"0,0 0 21 15,0 0 21-15,0 0 15 0,0 0 5 0,0 0 8 16,0 0 2-16,0 0 4 0,0 0-3 16,0 0-13-16,-118-68-10 0,118 68-10 0,0 0-11 15,0 0-18-15,0 0-22 0,0 0-18 0,0 0-15 16,0 0-5-16,1 0 1 0,5 0 14 16,-1 0 13-16,4 0 11 0,2 0 7 0,7 0-9 15,1 0-5-15,1-1-4 0,3 0 0 0,7-3 4 16,2 0-2-16,5-1-1 0,2-1-4 15,0 0-5-15,4 1-7 0,1 0-4 0,3 0 0 0,0 1-2 16,5-1 6-16,3 0-1 0,-2-2-5 0,0 1-4 16,-1 0-13-16,-4-2-8 0,0 1-12 15,-5 0-18-15,-4 1-16 0,-4-1-22 16,-2 2-21-16,-7-1-18 0,-3 0-28 0,-6 1-31 0,0-3-33 16,-7 2-21-16,-1-2-15 0,-6-1 6 15,-3 1-34-15,0-1-55 0,-6-3-44 0,-4 0 359 16,-3-2 24-16,-1 0 0 0,-2-2 0 0,-1-3 0 15,1 0 0-15,-3-1 0 0,0-1 56 0,2 2 282 16,0 0-28-16,0 3-29 0,3 1-17 16,1 2-23-16,3 1-9 0,1 3-9 0,2 0-15 15,4 3-35-15,-1 3-43 0,4 1-60 0,0 0-57 16,4 2-31-16,1 0-14 0,7 0 6 0,5 3 21 16,5 1 8-16,6 3 2 0,3 4-2 0,1 2 0 15,4 2 1-15,-2 2 0 0,-2 4 3 16,2 1-4-16,-1 4-2 0,-5 3-1 0,-2 1-1 15,-5 0 2-15,-4 3 1 0,-6 1 3 0,-8 1 5 16,-3 5 5-16,-8 2 3 0,-7 3 1 0,-8 3 2 16,-7 1-7-16,-4 2 1 0,-2-2-13 15,-3 1-21-15,-3-3-25 0,1 0-51 16,1-3-41-16,1-2-41 0,8-7-49 0,6-2-67 0,7-8-112 16,6-7-263-16,6-7 119 0</inkml:trace>
  <inkml:trace contextRef="#ctx0" brushRef="#br0" timeOffset="21515.9811">18725 7391 1607 0,'0'0'438'0,"0"0"-374"16,0 0 10-16,0 0 2 0,0 0-29 0,0 0-15 15,0 0-16-15,0 0-3 0,0 0 15 16,0 0 8-16,144-134 9 0,-95 112 0 0,7-1-7 15,4 0-6-15,8-2-11 0,8 0-3 0,5-2-7 16,6 1-3-16,7-1-1 0,0 2-5 0,0 2-4 16,-3 2-19-16,-6 4-24 0,-4 2-32 15,-9 2-32-15,-8 3-21 0,-10 2-10 0,-13 2 1 16,-10 2 8-16,-8 2 10 0,-10 1-9 0,-6 1-21 16,-7 0 9-16,-1 4 34 0,-14 1 39 15,-6 5 51-15,-7 1 15 0,-11 3-6 0,-4 2 3 16,-5 1 3-16,-3 1 12 0,-3 0 19 0,2 0 40 0,2 1 47 15,0 2 31-15,2 0 8 0,2 5-9 16,0 3-27-16,1 5-19 0,-1 4-13 0,5 4-14 16,-1 5-17-16,2 7-8 0,2 5-8 0,4 1-7 15,2 4-6-15,3 4-7 0,3 0-6 16,4 0 1-16,1 1-1 0,3 0 0 0,4-4 3 16,1-2-2-16,4-6-5 0,3-4-5 0,5-7-7 15,1-6-14-15,0-6-2 0,3-4-13 0,5-6-12 16,2-5-3-16,2-2-23 0,6-9-20 15,2-4-26-15,10-4-43 0,6-10-61 0,10-10-90 16,-9 4-174-16,-11 2-363 0</inkml:trace>
  <inkml:trace contextRef="#ctx0" brushRef="#br0" timeOffset="22745.7287">20077 7749 408 0,'0'0'547'0,"0"0"-196"0,0 0 2 15,0 0-65-15,0 0-95 0,0 0-80 16,0 0-59-16,0 0-24 0,0 0-14 0,0 0 0 15,-138-13-5-15,107 35-5 0,-2 2-3 0,3 1-2 16,4 3-4-16,3 2-6 0,1-1 0 0,6 1-3 16,3-2 1-16,3 0 0 0,3-5-4 0,2-2-6 15,5-5-17-15,0-3-8 0,5-4-4 16,2-4-2-16,1-2 3 0,2-3 0 0,5 0 3 16,1-5-2-16,6-6 6 0,3-3-1 15,1-5-3-15,2-2 5 0,3-4 5 0,0 1 11 0,1-2 11 16,-1 0 7-16,-1 4-1 0,-2 1 5 15,1 3 6-15,-5 5 8 0,-1 3 19 0,0 4 7 16,-6 3 0-16,-1 3-4 0,-2 0-12 0,-3 3-8 16,-2 6 1-16,-4 0-1 0,1 0 7 0,-1 2 3 15,-4 1-3-15,3 3-5 0,-1-6-4 16,-2 2-5-16,2-3-1 0,3-2 8 0,-3-1 3 16,3-3 12-16,-2 1 13 0,1-3 9 0,0 0 19 15,2 0 9-15,0-5 0 0,4-4-12 16,3 1-17-16,1-5-21 0,2-1-12 0,3-5-1 15,-1 1-15-15,2-3 0 0,1-1-3 0,3-4-8 16,-1-4 3-16,6-1-4 0,-1-3-3 0,1-2 4 16,-2 5 4-16,-2 0 2 0,-1 6 4 0,-1 5 4 15,-3 5-2-15,0 4 2 0,0 4-1 0,-2 4-7 16,2 2 4-16,-2 1-3 0,-2 2-2 16,3 4 4-16,-3 5-4 0,2 1 0 0,1 1-2 15,-2 4 3-15,2-1-3 0,1 4 4 0,0 1 4 16,4 0-3-16,2-3 7 0,4-3 1 0,4-5-1 15,2-4 6-15,4-4-4 0,3-2 1 16,2-2-1-16,4-7-7 0,1-5-7 0,-1-3-11 16,1-2-10-16,0-1-9 0,-3-3-4 0,0-1-3 15,-5-2-5-15,-5-1 0 0,-3 1-14 16,-9-2 5-16,-5 2 15 0,-7-1 20 0,-10 4 35 16,-4 1 22-16,-8 4 13 0,-7 4 6 0,-8 2-2 15,-7 6-8-15,-7 4-7 0,-4 2-7 0,-4 7 0 16,-4 7 7-16,-1 7 12 0,0 6 1 15,7 7-2-15,2 5-12 0,2 7-15 0,2 8-8 0,4 8-1 16,1 10 5-16,0 8 2 0,0 7 3 16,4 9-6-16,0 4-2 0,7 6-2 15,0 3-3-15,2 5 2 0,4-1-1 0,-1 0 0 0,2-2 6 16,-1-5-6-16,4-6-2 0,1-10-3 16,1-14-6-16,3-11 4 0,0-15 4 0,1-9 1 15,0-9 5-15,-3-11-3 0,5-5 3 0,-1-6 13 16,3-8 24-16,-1-2 14 0,1-3-16 15,0-12-35-15,0-7-49 0,1-9-35 0,0-12-7 16,2-8 3-16,8-10 3 0,4-6 2 0,2-4 9 16,5 0 13-16,3 0 22 0,2 4 23 0,1 5 10 15,4 2 2-15,2 2-8 0,6 2-14 0,3 0-23 16,8-1-32-16,1 2-28 0,3 1-18 16,4 2 0-16,2 2 19 0,0 1 25 0,0 1 18 15,2 3 19-15,-1-1 12 0,1 0 5 0,-1 0 10 16,-2-2 8-16,-3 4 11 0,-3 0 17 0,-4 0 28 15,-3 1 29-15,-7 3 28 0,-8 5 25 0,-7 3 7 16,-10 7 3-16,-6 6 0 0,-4 2-17 16,-4 5-20-16,-9 2-35 0,-6 1-38 0,-5 2-33 15,-3 4-14-15,-5 3 0 0,-3 1 6 0,-2 8 15 16,-3 5 3-16,1 6-2 0,-3 5-2 16,4 7-9-16,-3 6 1 0,5 2-3 0,1 5-2 0,5 2 1 15,3 0-2-15,5-1-2 0,5-2-2 16,9-6-2-16,4-3-1 0,1-4-1 0,9-6 1 15,3-5-4-15,6-3 0 0,6-4 2 16,2-5 3-16,7-6 5 0,3-2 1 0,7-5-9 16,3-7-14-16,5-8-14 0,4-5-13 0,0-3-4 15,4-7 5-15,2-4 2 0,3-5 6 0,0-4 2 16,3-6-7-16,-3-7-13 0,1-7-19 16,-3-7-17-16,-1-5 2 0,-2-4 22 0,-5-1 42 15,-1 2 53-15,-8 3 68 0,-6 6 48 0,-7 7 37 16,-6 11 14-16,-8 9-23 0,-8 12-22 0,-7 14-29 15,1 8-28-15,-5 7-26 0,0 6-32 0,0 0-39 16,0 2-27-16,0 10-1 0,0 6 7 16,-2 11 27-16,-3 13 17 0,2 6-1 0,-4 8 2 15,3 8-9-15,-6 5-1 0,1 5 2 0,-2 2-4 16,-4 1 5-16,4-2-2 0,5-7-1 0,0-6 2 16,2-5-2-16,3-7-4 0,1-5-2 15,0-3-10-15,0-7-17 0,0-1-37 0,0-2-61 16,-3-6-95-16,1-5-172 0,0-6-341 15,0-6-713-15</inkml:trace>
  <inkml:trace contextRef="#ctx0" brushRef="#br0" timeOffset="22912.8341">22837 7407 3231 0,'0'0'94'16,"0"0"-92"-16,0 0-6 0,0 0-6 0,0 0 0 15,161-108 4-15,-97 92-12 0,8-2-27 16,7 1-39-16,3 1-60 0,-1 1-68 0,-6 0-83 16,1 2-157-16,-22 3-251 0,-22 5-641 0</inkml:trace>
  <inkml:trace contextRef="#ctx0" brushRef="#br0" timeOffset="24518.5132">16682 5382 2408 0,'0'0'66'0,"0"0"7"0,0 0-19 16,0 0-7-16,0 0-15 0,0 0-41 0,0 0-64 16,0 0-27-16,0 0-2 0,0 0 22 0,0 0 41 15,0 0 14-15,28 31 9 0,-18 17 13 0,0 11 13 16,1 9 8-16,0 8 1 0,-1 12-1 0,1 9 1 15,-1 13-1-15,-1 7 1 0,-2 9 3 16,-2 7 6-16,0 10 5 0,-4 6 4 0,-1 7 0 16,0 7-2-16,0 4-8 0,-5 3-7 15,3 5 1-15,-3 0-7 0,0 1 12 0,4 1 4 16,0-1-2-16,0 0 2 0,1-1-5 0,0 1-3 16,0 4 3-16,0 4-4 0,2 3-5 15,-2 6 0-15,0-1-3 0,-1 2 3 0,-6-1-3 0,0 1 3 16,1 3 0-16,-2 3-6 0,4 5 1 15,-2 2-2-15,3 4 1 0,-3-4 23 0,1-4 3 16,-3-5-3-16,-1-10-3 0,1-1-22 0,2-5-5 16,-2-2 3-16,1 2 0 0,3-3 0 0,-3 5 2 15,4 0 0-15,-4-4 3 0,3-2 0 0,-3-11 0 16,1-8-1-16,2-6-6 0,3-6-1 16,1-3 1-16,0-2-4 0,1-7 4 0,5-3-1 15,-2-6-3-15,2-5 6 0,-2-5-6 0,4-7-2 16,-5-5-9-16,3-6-21 0,-4-7-21 15,0-9-31-15,-2-9-36 0,0-8-59 0,0-11-122 16,-2-18-226-16,0-14-697 0</inkml:trace>
  <inkml:trace contextRef="#ctx0" brushRef="#br0" timeOffset="25819.7735">7341 12802 1304 0,'0'0'141'16,"0"0"-3"-16,0 0 12 0,0 0-11 0,0 0-40 15,0 0-15-15,0 0-10 0,0 0-1 16,0 0 1-16,0 0-9 0,0 0-17 0,0 0-15 16,-31-75-19-16,31 75-15 0,-1 0-10 0,1 2-8 15,0 1 0-15,0 1 9 0,0 2 11 0,2 3 15 16,6 4 6-16,-4 6 4 0,4 7 8 0,0 6 8 16,2 9 6-16,0 6 3 0,0 11-3 15,1 10 19-15,0 10-4 0,1 7-13 0,0 5-9 16,2 4-31-16,1 5-7 0,3 5 2 0,4 5 1 15,1 3 1-15,5 5 0 0,3 1-2 0,0-3 0 16,1-5 1-16,-1-8-4 0,-2-9 4 16,-1-6-3-16,-6-10-5 0,4-6-2 15,-4-3-23-15,1-7-27 0,-3-8-44 0,1-4-63 0,1-7-91 16,-2-3-137-16,-2-13-191 0,-8-11-497 0</inkml:trace>
  <inkml:trace contextRef="#ctx0" brushRef="#br0" timeOffset="26237.8235">7403 13733 2701 0,'0'0'-37'0,"0"0"5"0,-63-135 19 0,47 85 2 16,7 3 2-16,4-1 1 0,3-2-12 16,2-2 3-16,0-3 4 0,10-6 2 0,2-1-5 15,8 0-3-15,2-2 2 0,8 2-4 16,2 2 12-16,6 2 2 0,2 2 1 0,2 3 6 0,2 4-1 16,4 6 2-16,2 4 0 0,1 3 0 15,0 9 3-15,0 6-2 0,0 8 0 0,-3 8-2 16,-3 5 0-16,-5 3-6 0,-1 10-3 0,-7 8 3 15,-4 4-1-15,-6 7 11 0,-9 4 7 0,-4 6 4 16,-6 4 1-16,-3 5 1 0,-13 6 0 16,-5 3-2-16,-6 4 1 0,-7 0-1 0,-7 4-4 15,-4 1 2-15,-3 1-5 0,-4-1-1 0,0-4-1 16,-1-1-4-16,0-5 3 0,5-4-1 16,-1-3 0-16,5-6-3 0,6-6-7 0,1-3-21 15,9-5-50-15,3-4-77 0,5-6-129 0,6-4-162 16,4-7-285-16,5-5-152 0</inkml:trace>
  <inkml:trace contextRef="#ctx0" brushRef="#br0" timeOffset="26612.5107">8329 13375 2885 0,'0'0'13'0,"0"0"-46"15,0 0 1-15,0 0 10 0,0 0 15 0,-34 148 10 16,34-97 2-16,2 4-2 0,10-1-4 16,6 0 6-16,4-2-7 0,7-5-1 0,2-7-2 15,2-7-8-15,3-5 1 0,-4-8-2 0,0-6 1 16,-1-3 1-16,-1-6 1 0,0-2 1 16,0-3-2-16,-1-3 1 0,-3-6 0 0,1-5 3 15,0-4 3-15,-3-5 3 0,-4-4 6 0,1-6 5 16,-1-1 7-16,-4-4 6 0,-3 0-1 0,-3 1 0 15,-7-5-3-15,-1-2 1 0,-2-1-3 16,-5 0 0-16,-8 2-1 0,-3 5-4 0,0 5 9 16,-5 5 6-16,-4 7 2 0,-1 4-2 0,-2 7-14 15,-5 5-13-15,-1 5-9 0,2 0-4 16,-1 7-1-16,2 5-1 0,3 1-1 0,5 5-8 0,5-1-19 16,2 4-43-16,10-1-58 0,1 3-90 0,5 2-142 15,4 0-179-15,0-6-428 0,3-6 535 16</inkml:trace>
  <inkml:trace contextRef="#ctx0" brushRef="#br0" timeOffset="27165.5428">9512 12788 3001 0,'0'0'2'0,"0"0"-7"15,0 0 2-15,0 0-5 0,-136 84 4 16,112-47 5-16,1 4-3 0,3-3 0 0,6-1-2 16,8-1-1-16,0-4-2 0,6 0 6 0,0-4-7 15,10-3-3-15,-1-2 2 0,2-5-8 0,5-2 5 16,-2-3-1-16,5-2-1 0,1-2 3 0,0-5-2 16,3 0-2-16,1-3 1 0,3-1-1 15,3 0 0-15,0 0 4 0,2-4-1 0,0 3 1 16,4-2-1-16,-3 2 0 0,-1-1 2 0,0 1 3 15,-1 1 4-15,-4 0-1 0,-3 0 0 0,-4 3-1 16,-3 2-1-16,-2 1 1 0,-6 1-3 0,-3 2 4 16,-5 1 4-16,-1 1 12 0,-3 3 8 15,-8 2 10-15,-3 2 3 0,-3 1-3 0,-1 0-1 16,-2-2-2-16,2-3 1 0,3-5-2 0,2-4-1 16,2-1-3-16,4-3-4 0,2-1 0 0,4 0-14 15,1-7-21-15,0-4-23 0,1-7-24 16,8-5-12-16,3-6-9 0,5-6-3 0,4-3 5 15,2 0 12-15,6 3 19 0,0 2 19 0,0 5 11 16,2 4 8-16,0 2 11 0,0 4 4 16,1 4 10-16,1 2 7 0,-2 4 3 0,2 2 5 15,-4 3 1-15,0 0 2 0,-3 2 2 0,-2 1 0 16,-2 1 1-16,-5 6-1 0,2 1 1 16,-4 5-1-16,-1 2-1 0,-3 4 0 0,0 2-8 0,-3 4 1 15,-2 2-3-15,-1 2-4 0,-3 1 3 0,2 2-6 16,-2 1-4-16,-1-1-3 0,1-2-5 15,-1-3 3-15,2-3-4 0,0-3-6 0,0-3-18 16,-1-2-37-16,4-2-58 0,-3-4-75 0,5-2-110 16,-3-3-147-16,0-4-271 0,-2 1-267 0</inkml:trace>
  <inkml:trace contextRef="#ctx0" brushRef="#br0" timeOffset="27386.2762">10536 12005 3069 0,'0'0'26'15,"0"0"2"-15,0 0-3 0,0 0-7 0,0 0-11 16,0 0-13-16,0 0-16 0,0 0-30 0,0 0-7 16,0 0-10-16,0 0-7 0,0 0-5 0,0 0-19 15,-14-64-9-15,18 72-9 0,0 4 0 0,-2 3-23 16,-1 5-38-16,1 3-63 0,-1 4-110 0,-1-7-156 15,0-4-347-15</inkml:trace>
  <inkml:trace contextRef="#ctx0" brushRef="#br0" timeOffset="27663.6588">11118 12351 2631 0,'0'0'93'0,"0"0"-101"16,0 0 0-16,0 0 18 0,0 0 24 16,0 149 12-16,1-92-7 0,0 7 0 0,2 8-6 15,2 2-3-15,1 6 1 0,1 1-7 0,-2 0-4 16,1 2-5-16,2 1-3 0,-1 0 5 0,-2-1-8 16,0-3-2-16,-1-3-1 0,0-9-7 0,0-4 6 15,-2-8-2-15,1-7 2 0,-3-2-1 0,2-7-2 16,-1-3-2-16,2-3-1 0,-2-7-5 0,3-4-22 15,-2-5-28-15,2-4-53 0,0-5-79 0,1-4-75 16,-2-5-82-16,5-1-102 0,-4-6-271 16,-2 1-219-16</inkml:trace>
  <inkml:trace contextRef="#ctx0" brushRef="#br0" timeOffset="29097.5978">11150 13162 1575 0,'0'0'760'0,"0"0"-674"16,0 0 3-16,0 0-8 0,0 0-35 0,0 0-21 15,0 0-20-15,0 0-10 0,0 0-3 16,0 0 8-16,0 0 2 0,0 0 2 0,0 0 4 16,0 0 1-16,108-122 0 0,-82 109-1 0,1-2-2 15,1 0-1-15,1 0-2 0,-1-1 3 16,0 0-2-16,1 0 1 0,-3 1-2 0,1 0-4 15,-2 1 3-15,1 3 0 0,-1-1 1 0,0 4-1 16,-1 2 2-16,-4 1-3 0,1 3 1 0,-1 2 4 16,-4 0-4-16,-1 5 1 0,-3 5 0 0,-2 2-3 15,1 4 7-15,-3 4 2 0,1 3 1 0,-3 3 4 16,0 4-4-16,-1 1-4 0,0 1-1 16,0-1 1-16,0-2-4 0,4-2 2 0,-3-4-2 15,1-2-4-15,1-3 5 0,2-4-3 16,0-1 2-16,1-5 4 0,3-2-6 0,-1-2 1 0,2-4 1 15,2 0 2-15,0-5 0 0,0-5 1 16,2-5-5-16,2-3-6 0,-1-7 0 0,5-3-5 16,-1-6 0-16,1-1 2 0,-2-3-4 0,0-3 2 15,-2 0-2-15,-4-2 0 0,-1 1 5 0,1-1 3 16,-2 5 2-16,-2 6 1 0,0 5 3 16,-2 9 2-16,-1 4 3 0,2 5 5 0,-3 4-8 15,0 4-1-15,2 1-1 0,0 4-3 0,2 5 6 16,-1 6 0-16,1 3 1 0,0 6-2 15,0 5 3-15,0 1-3 0,-1 5 3 0,-1 0 3 16,0-1-7-16,0-2 0 0,2-1-3 0,-2-5-3 16,-1-2 5-16,2-5-3 0,0-5 3 0,-2-1 2 15,1-5-5-15,-1-1 3 0,0-4 0 0,1 0 2 16,-1-3 0-16,0 0 4 0,1-3 1 16,-1-4-1-16,0-2 9 0,1-4 1 0,-1-1 0 15,1-6 1-15,0-2-7 0,1-3-2 0,-2-4-3 16,2-3-3-16,-2-3-4 0,1-2-3 15,1-3-2-15,-2 1-10 0,2 3 10 0,-2 2 1 0,0 8 2 16,2 4 4-16,-3 6-9 0,1 6-2 16,0 2 0-16,1 4-2 0,0 3 6 0,3 1 3 15,0 3-1-15,-1 7 0 0,1 0 3 0,0 3 0 16,-2 3 3-16,1 2 7 0,1 3-8 16,-2 1 1-16,0 1-2 0,-1 0-1 0,2-2 4 15,2 0-1-15,-3-2 0 0,3-3-3 0,-2-4 1 16,1-3 0-16,2-2 2 0,-3-2 8 0,1-1-7 15,1-2 2-15,-4-1-2 0,4-1-3 0,-1 0 7 16,-2-3 1-16,3-2 3 0,-1-4 1 16,-1-2 2-16,2-1-3 0,-3-5 1 0,0-2-2 15,1-1-3-15,2-1-2 0,-3-2-1 16,3 0-7-16,-1-1 5 0,-2-1-2 0,3-1-3 16,-1 0 2-16,-1 0-7 0,2 5 0 0,-1 2 1 0,1 3 1 15,0 5-5-15,-4 5 1 0,0 2-8 16,0 4-3-16,-1 0 4 0,-1 5 1 15,1 4 8-15,-1 2 6 0,0 5 1 0,2 2 0 16,-2 0 0-16,1 3 1 0,1 1 1 0,0-1 1 16,4-2-1-16,1-2-4 0,4-6 2 0,-1-5 0 15,4-2 2-15,3-4 6 0,0 0-4 0,4-6 0 16,1-5 1-16,5-4-2 0,-2-2 2 0,4-5 2 16,2 0-3-16,-1-3-2 0,-1 1 1 15,-1-1-1-15,1 3 1 0,-1-3 4 0,-1 2-3 16,-3 0 0-16,0 0-1 0,-5 0 0 0,0 1 4 15,-3 0 3-15,-5 3 0 0,0-1-1 16,-5 2 5-16,-3 0-1 0,-3-1 2 0,-1 1 8 16,-6 0-9-16,-1 4 3 0,-1-2-2 0,0 3-4 15,0 2 8-15,-2 2 4 0,-4 2 2 0,3 1-2 16,-2 3-4-16,0 1-6 0,2-1-6 0,-4 3-2 16,1 0-10-16,2 0-3 0,-1 0-4 15,0 0-5-15,2 4 4 0,-4 1 0 0,1 5 4 16,0 0 4-16,-2 2 1 0,0 5 0 0,2 0 2 15,-1 1 5-15,4 4-5 0,-2 3 3 16,3 1-1-16,2 3-10 0,0 3 12 0,0 3-1 16,5 7 1-16,1 3 6 0,3 6-6 0,1 4 0 15,-1 11 1-15,1 2-2 0,0 6 4 0,-3 6 1 16,0 4 0-16,-1 5 3 0,-4 8 4 0,-2 2 2 16,0 5 5-16,-6 2 0 0,-4 3-3 15,-5-3-1-15,0-4-4 0,-2-5 0 0,-2-11-1 16,-2-7 3-16,-3-11 5 0,0-8 9 0,-1-6 8 15,-5-5 2-15,-2-2 1 0,-2-8-6 0,1-4-4 16,0-8-7-16,0-6-3 0,2-7 3 16,3-7-10-16,0-7-2 0,-1-6-19 0,0-14-23 15,2-8-17-15,1-13-19 0,1-10-9 0,3-14-14 16,3-11-17-16,2-9-27 0,1-10-32 0,3-4 1 16,4-4-2-16,6-2 16 0,1 1 3 0,2-1-28 15,4 2-25-15,5 5-29 0,3 1-24 0,0 4-45 16,5 4-74-16,-3 3-25 0,3 7 209 15,-2 3 191-15,1 5 0 0,-4 4 0 0,1 4 0 16,0 5 0-16,-3 4 0 0,-3 3 263 0,1 2 65 16,0 3-12-16,-3 3-8 0,0 6 2 15,-4 0-14-15,0 5-41 0,1 2-50 0,-2 5-61 16,0 3-53-16,0 5-36 0,-3 4-27 0,1 2-23 16,0 4-40-16,-3 2-73 0,3 3-150 0,-5 2-234 15,4 0-329-15,-2 0-69 0</inkml:trace>
  <inkml:trace contextRef="#ctx0" brushRef="#br0" timeOffset="29328.6312">13343 11439 3076 0,'0'0'-11'16,"0"0"5"-16,0 0-14 0,0 0-16 16,0 0-61-16,0 0-108 0,0 0-36 0,0 0-13 15,0 0 25-15,0 0 49 0,0 0-55 0,0 0-102 16,0 0-130-16,-68 115-89 0,61-93 354 0</inkml:trace>
  <inkml:trace contextRef="#ctx0" brushRef="#br0" timeOffset="29626.9754">10660 14394 2819 0,'0'0'102'0,"-128"50"-98"0,68-21-7 0,12-1 2 15,17-4-9-15,11-2 2 0,7-5-10 0,10-3-12 16,3-4 0-16,12-3-1 0,8-4 13 15,11-3 23-15,13-3 11 0,12-11 14 0,11-12 4 16,13-9-3-16,9-8-8 0,12-6 3 16,5-6-1-16,11-6-3 0,8-6 14 0,7-3-10 15,10-2-1-15,2-1 0 0,7 4-8 0,3-1-2 16,3 3-3-16,1 0-1 0,3 4-6 0,-6-1 3 16,1 3 0-16,-4 6-4 0,-5 5 10 15,-7 6-11-15,-11 8-4 0,-8 9-11 0,-9 4-29 0,-13 10-31 16,-10 6-74-16,-10 5-117 0,-15 5-248 15,-19 5-542-15,-18-1-45 0</inkml:trace>
  <inkml:trace contextRef="#ctx0" brushRef="#br0" timeOffset="31736.8577">8265 5549 859 0,'0'0'62'0,"0"0"0"0,0 0 22 0,0 0 5 0,0 0-11 16,0 0-28-16,0 0-35 0,14-117-4 16,11 100 19-16,1-2 18 0,11 1 20 0,3 0 14 15,5 1-2-15,10-1 8 0,1 2-10 0,10-3-13 16,6 2-9-16,3-1-1 0,12 1-1 16,8-1-2-16,6-2-5 0,11-1-5 0,7 1-7 0,6-3-5 15,7 0-7-15,9 0-4 0,3-3-5 16,8 2-1-16,0 0 3 0,7-1-4 0,1 4-1 15,6-2 5-15,1 2 1 0,4 2 2 0,0 0 3 16,1 1-1-16,-3 2-2 0,-1 1 1 0,-4 2-5 16,-6 0-3-16,-4 3 5 0,-6-1-4 15,-3 0 2-15,-8 0 0 0,-7-1-5 0,-8 2 2 16,-8 1-1-16,-9 1-2 0,-7 3-1 0,-8 2-1 16,-12 3 1-16,-3 0-3 0,-11 2-13 0,-4 5-45 15,-8 4-71-15,-4 3-116 0,-8 2-183 16,-13-2-315-16,-10-4-295 0</inkml:trace>
  <inkml:trace contextRef="#ctx0" brushRef="#br0" timeOffset="32967.3136">22339 2230 221 0,'0'0'47'0,"0"0"39"0,0 0 36 15,0 0 38-15,0 0 3 0,53-123 3 16,-52 108 20-16,0 3 6 0,-1 1-19 0,0 2-34 16,-2 0-53-16,-5 0-47 0,2 2-17 0,-4 0-11 15,-2-1-4-15,-2 1-7 0,-3 0 3 16,-4 0 1-16,-1 0 4 0,-7 2 4 0,-1-1 2 16,-3 0 3-16,-3 0 1 0,-5 0 6 0,-4 2 1 0,-4 0 1 15,-5 1-1-15,-4 0 2 16,-5 2 1-16,-6 1-2 0,-3 0 2 0,-3 0-9 15,-8 6-3-15,-5 2-2 0,0 1-2 0,-3 4 3 16,-4 1-2-16,-1 1 7 0,3 2 1 0,-1 1 6 16,3-1 2-16,0 7-3 0,2 2-3 0,2 8-7 15,3 5 0-15,-2 4-5 0,-1 8 2 0,-1 7 0 16,0 6-3-16,-2 4 3 0,2 4-6 16,0 1-3-16,0 4 2 0,0 0 0 0,2 4 0 15,4-1 4-15,1 4-6 0,6-2-2 0,4-2-1 16,9-1-3-16,9-2 1 0,6-4 1 0,8 0-2 15,8-2 0-15,7 2 0 0,9 1 2 16,3 1 0-16,10-2 0 0,2 0-3 0,14-4 0 0,6 0 1 16,9-5 3-16,9 0-2 0,8-3 3 15,10-1 2-15,13-3 8 0,8-2 4 16,12 0 2-16,9-5 3 0,12-1 2 0,10-4 5 0,10-5 3 16,8-5 0-16,11-4-2 0,8-5-4 0,6-5-7 15,7-4-5-15,4-2-1 0,5-6-1 16,3-2-4-16,1-4 3 0,8-3-7 0,1 0 3 15,2-7 5-15,2-5-3 0,1-5 6 0,2-7-6 16,-3-3-5-16,-2-5 0 0,-2-6-2 16,-2-1 6-16,-3-6 3 0,-8-3-1 0,-1-3-1 15,-8-3 1-15,-4-4-1 0,-7-4 3 0,-7-5 6 16,-9-3 0-16,-6-6 4 0,-7-7-2 0,-8-4 4 16,-8-7-4-16,-4-5-2 0,-10-1 0 15,-10-4 0-15,-12 0-3 0,-15-2 7 0,-15 1-1 16,-14-1 0-16,-13 3 10 0,-15 3 1 0,-9 4-2 15,-21 5 1-15,-14 2-14 0,-16 3-14 16,-19 5-4-16,-16 3-10 0,-15 6-4 0,-19 10-1 0,-17 7 1 16,-15 8-11-16,-19 7 8 0,-11 9-10 15,-9 6-18-15,-8 6 0 0,-2 8-24 0,0 4-8 16,5 7-6-16,-1 3-20 0,3 12-21 16,1 9-51-16,4 5-70 0,1 10-104 0,5 10-112 0,44-11-258 15,50-11 107-15</inkml:trace>
  <inkml:trace contextRef="#ctx0" brushRef="#br0" timeOffset="33987.551">20972 3012 0 0,'0'0'32'0,"0"0"132"15,0 0 36-15,0 0-10 0,104-119-35 0,-79 97 0 16,1 4-6-16,1 1-1 0,1 3-18 0,0 1-22 16,2 3-14-16,-2 5-14 0,1 1-6 0,-2 4-16 15,-3 0-13-15,0 6-17 0,-1 5-13 16,-4 3-3-16,-3 4-2 0,-1 3-3 0,-2 4 4 15,-5 4 1-15,-4 2 0 0,-3 2 7 0,-1 5 1 16,-4 2 5-16,-8 3 5 0,-7 4 4 16,-7 1 2-16,-3 1 1 0,-6-1-5 0,-4-2-3 0,-1-3-5 15,-3 0-3-15,2-5 0 0,-2-3 3 0,-2-3-2 16,2-3 0-16,-3-2 0 0,1-7-5 16,3-3 5-16,1-4 6 0,2-4 0 15,2-4 5-15,3-4-7 0,2-1 0 0,3-3-3 0,7-4-2 16,2-2 2-16,5-2 0 0,2 3-1 15,6 0-2-15,3 1-1 0,3 2-15 0,1 3-38 16,0 2-32-16,8 0-6 0,4 3 9 0,8 5 35 16,4 4 29-16,9 4 5 0,6 2 1 0,4 5-3 15,3 3-3-15,5 2 1 0,3 2 1 16,2 4 2-16,0-1 4 0,0 3-1 0,-1-1-5 16,-4 1-21-16,-4 0-40 0,-5-1-64 0,-3-4-77 15,-4-3-88-15,-7-4-80 0,-2-3-55 16,-6-7-100-16,-8-4 89 0,-3-4 433 0</inkml:trace>
  <inkml:trace contextRef="#ctx0" brushRef="#br0" timeOffset="34284.0779">20700 3269 1049 0,'0'0'293'0,"0"0"-105"0,0 0 44 0,0 0-10 16,0 0-62-16,0 0-73 0,0 0-79 0,0 0-37 16,0 0-12-16,0 0 21 0,0 0 30 0,0 0 6 15,0 0 3-15,118-97-8 0,-68 89-5 16,1 0-4-16,5 0-1 0,2-2 7 0,4-2 3 16,4-1 2-16,-2 0-2 0,5-1-2 15,-1 0-1-15,0 1 1 0,0 2 2 0,-5-1-5 0,1 2-4 16,-6 3-11-16,-6 1-19 0,-5 3-20 15,-11 3-38-15,-6 0-40 0,-9 4-43 0,-6 7-59 16,-9 1-46-16,-6 4-42 0,-7 6-109 0,-5-4-141 16,3-5 539-16</inkml:trace>
  <inkml:trace contextRef="#ctx0" brushRef="#br0" timeOffset="34514.1344">20589 3582 1804 0,'0'0'180'0,"0"0"15"0,0 0-15 16,0 0-87-16,0 0-61 0,0 0-34 0,0 0-18 15,0 0 8-15,152-118 5 0,-85 100 3 0,4 0 0 16,8 1-1-16,0 0 1 16,6 1 2-16,0 0 1 0,3 0 6 0,3 2-5 0,-1-1 0 15,-1 3 0-15,-2-1-4 0,-2 3-3 16,-8 2-22-16,-5 3-44 0,-7 2-55 0,-8 3-65 15,-7 0-94-15,-5 4-108 0,-16-1-201 0,-11 1-120 0</inkml:trace>
  <inkml:trace contextRef="#ctx0" brushRef="#br0" timeOffset="37106.298">24322 3294 1280 0,'0'0'75'16,"0"0"17"-16,0 0 23 0,0 0-3 15,0 0-17-15,0 0-18 0,0 0-26 0,-20-121-21 16,28 109-13-16,5-3-5 0,3 0-1 16,6-3 3-16,3-1 4 0,8 0 6 0,3 1 2 0,5-2-1 15,6 0 0-15,4-1-6 0,3-2-4 16,7-1 1-16,3-2-3 0,6 1 1 0,5-4 1 16,5-2-2-16,5-1-4 0,4-1 2 0,4-3-5 15,2 0 0-15,6-2 4 0,-2-2-2 16,-1-3 4-16,0 0 3 0,3-3 4 0,-5-1 8 15,-2-2 3-15,-3 2 8 0,-7 2-1 0,-2 0 0 16,-6 2-4-16,-3 2-5 0,-7 0-1 0,-3 6-7 16,-4 2-4-16,-7 5-4 0,-6 5-7 15,-5 4-2-15,-6 4-4 0,-5 4-1 0,-6 2 0 16,-2 6 1-16,-2 0-5 0,-4 3-9 0,-1 0-20 16,-4 1-35-16,-2 7-48 0,-2 2-64 0,0 4-65 15,-6 1-66-15,-1 3-70 0,0-3-123 16,0-5-226-16</inkml:trace>
  <inkml:trace contextRef="#ctx0" brushRef="#br0" timeOffset="37593.6705">27603 1562 0 0,'0'0'99'0,"0"0"203"0,0 0 44 16,0 0-61-16,0 0-57 0,0 0-34 15,0 0-37-15,0 0-18 0,0 0-19 0,0 0-13 16,0 0-12-16,0 0-10 0,0 0-15 0,-14-112-17 16,14 112-16-16,0 0-22 0,0 0-20 0,-1 0-16 15,1 0-20-15,0 0-28 0,0 2 10 0,0 5 14 16,0 3 22-16,0 4 34 0,0 2-1 15,1 4 1-15,2 2-3 0,0 3 0 0,-1 3-1 16,-1 3 0-16,2 3 2 0,-2 2-5 0,2-1 9 16,-3 0 2-16,0 2 0 0,0-1 5 0,0 2-5 15,0 0 0-15,0 2-10 0,0 1-21 16,-3 0-29-16,2 1-55 0,-2 1-64 0,2 1-84 0,0-3-88 16,1-1-115-16,0-10-140 0,0-11 300 0</inkml:trace>
  <inkml:trace contextRef="#ctx0" brushRef="#br0" timeOffset="38188.7627">27303 3225 799 0,'0'0'591'16,"0"0"-498"-16,0 0 18 0,0 0 2 0,0 0-29 16,0 0-32-16,0 0-26 0,0 0-11 0,0 0-5 15,0 0 0-15,0 0-3 0,0 0 2 0,92-119 1 16,-72 112-1-16,4 2 3 0,1 2-7 0,-2 2-4 15,1 1-2-15,0 4-6 0,-3 6-1 16,-2 2 1-16,-2 3-1 0,-3 2 2 0,-4 2 4 16,-4 5 6-16,-4-1 4 0,-2 3 7 0,-1 0 2 15,-6 3 1-15,-7 2 4 0,-1 2-3 0,-1 0 1 16,0 2-4-16,-1-2-5 0,5-1-2 16,-2-3-6-16,7-4-2 0,2-2 1 0,2-1-1 15,3-5 1-15,0-2-1 0,4-1 1 0,4-2-1 16,4-3 8-16,2-1 11 0,2-4 8 0,5-1 12 15,4-3-3-15,7 0-5 0,5-7-3 0,4-2-7 16,2-3-4-16,4-1-6 0,2-1-16 16,1 1-29-16,-2 0-38 0,1 2-60 0,-7 0-67 15,-2 4-86-15,-8 4-76 0,-4 3-119 16,-10 0-108-16,-10 0 397 0</inkml:trace>
  <inkml:trace contextRef="#ctx0" brushRef="#br0" timeOffset="38731.8734">27291 4780 649 0,'0'0'149'0,"0"0"24"15,0 0 3-15,0 0-44 0,0 0-18 0,0 0-24 16,0 0-14-16,132-128-10 0,-101 111-17 16,2 1-12-16,5 1-6 0,0 0-11 0,4 3-2 15,0 3-3-15,-2 4-6 0,-6 2-9 0,-1 3-5 0,-7 3-3 16,-5 5-6-16,-3 2 4 0,-6 1-7 15,-4 2-1-15,-6 1 10 0,-2 2 16 0,-4 2 20 16,-7 6 16-16,-7 1 4 0,-8 4-7 16,-2 0-8-16,-5 2-10 0,-1-2-1 0,-1-2 0 15,1-4 4-15,7-4 6 0,2-3 3 0,6-5 6 16,7-3-4-16,3-1-11 0,-1-2-16 0,8 1-16 16,2-1-11-16,0 1-6 0,2 1 0 15,8 1 5-15,2 0 6 0,6 0 6 0,4 1 7 16,6 1 4-16,4 1 5 0,4-2-3 0,-1 2-2 15,-3-2-2-15,-1 2-4 0,-3 1-2 0,-6-2-6 16,-3 1-7-16,-3 1-10 0,-7-1-5 16,-4 1-1-16,-5 2-3 0,0 2 5 0,-10 5 0 15,-6 2-1-15,-7 4 4 0,-3 4-15 0,-7 1-18 16,-2 4-23-16,-4 0-26 0,-1 1-23 16,0 0-22-16,3-2-12 0,1 1-27 0,2-4-6 15,6-1-30-15,2-2-73 0,9-8 116 0,5-8 186 0</inkml:trace>
  <inkml:trace contextRef="#ctx0" brushRef="#br0" timeOffset="39129.6917">27516 5907 1516 0,'0'0'188'0,"0"0"-12"0,0 0-41 15,0 0-86-15,0 0-60 0,0 0-41 0,0 0-12 16,0 0 9-16,0 0 23 0,0 0 32 16,0 0 18-16,0 0 3 0,0 0-1 0,11 106 4 15,-8-78-3-15,-1 2 0 0,1 3-1 0,-1 1-5 16,2-4-1-16,0-1-6 0,4-4 2 0,-1-5-1 16,3-5 1-16,2-4 1 0,1-4 2 15,0-1 6-15,5-3 8 0,0-3 8 0,1 0 8 16,3-7 1-16,1-4-3 0,-1-5-5 0,5-1-7 15,-2-6-5-15,3-4-5 0,-1-2-4 0,-2 2-3 16,-2 2-1-16,-4 4-1 0,-1 6-4 16,-4 3-1-16,-1 3-3 0,-3 5-4 0,1 1-1 0,-4 3-7 15,1 0-5-15,0 5-4 0,-3 6 4 16,0 5 10-16,-1 7 9 0,-2 7 9 0,1 6 6 16,-2 4-1-16,-1 4-1 0,0 1-1 0,0 2-5 15,0 3 0-15,-1 0-13 0,-3 3-32 16,0-2-53-16,1 1-69 0,-4 0-93 0,1-2-121 15,1-14-182-15,0-12-501 0</inkml:trace>
  <inkml:trace contextRef="#ctx0" brushRef="#br0" timeOffset="42038.0942">27652 4277 459 0,'0'0'24'0,"0"0"10"15,0 0 9-15,0 0 6 0,0 0-2 0,0 0 4 16,0 0 13-16,0 0 18 0,0 0 18 0,0 0 24 15,0 0 12-15,0 0 4 0,1-2-46 0,-2 1-36 16,-2-2-23-16,2 0-18 0,-3-1 28 16,-2 1 13-16,4-1 5 0,-5 1 1 0,4-2-2 15,-2 1-5-15,0 0-5 0,-4-1-4 0,3 3-6 16,0-2-9-16,-2 2-9 0,-3-1-9 16,1 2-6-16,-3 0-4 0,0 1-3 0,-1 0 2 15,-6 0 0-15,4 0 3 0,-3 0 0 0,1 1 1 0,-1 3 1 16,0-1-3-16,2 1 2 0,-2 1-1 15,1 0-2-15,0 0 2 0,-1 2-3 0,4 0 4 16,-2 2 1-16,2-2 0 0,-1 0-1 0,1 1-7 16,-1 0 0-16,-1 0-5 0,3 0 4 15,-4 2 2-15,1-1-1 0,-1 1 7 0,0 1-6 16,-4 0 0-16,1 1 0 0,1-1 0 0,-2 2 0 16,1-2-1-16,1 2 2 0,0 0-2 0,-1 0 7 15,2 1 0-15,-3 3-1 0,-1 1 4 16,3-1-9-16,2 3-2 0,1-3 0 0,1 0-5 15,4 2 1-15,-3 0 3 0,1 2 1 0,2 2 0 16,-2 3 4-16,-2 0-2 0,3 0-1 16,-1 2 2-16,0 0-2 0,2 0 1 0,1 1 0 15,0 1-2-15,3 1 1 0,-1 0 0 0,4 2 1 16,1 1 0-16,3-1 1 0,-1 2 4 0,2 0-1 16,0 2 4-16,0-3-5 0,4 1-3 15,2 0 1-15,3-5-2 0,1 1 1 0,4-2 0 16,-1 0 1-16,2-2 1 0,3-1 1 0,2-2 1 15,-2-2-1-15,5 0-1 0,0-2 2 0,1-1-1 16,5-1 3-16,1-1 1 0,1-1 0 16,3 2-2-16,-1-3 1 0,3-2 2 0,3 1-1 0,2-2 4 15,5-1 0-15,1-1 0 0,6-1-4 16,1-4-5-16,5-2 5 0,2-2-1 0,2-1 10 16,6-5 2-16,-2-6-3 0,3-3-4 0,2-2-3 15,-2-2-3-15,-2-1-1 0,2-3 1 16,1-3 2-16,-4 0 2 0,1-3-1 0,-6-2 1 15,-2-2 3-15,-6-1 3 0,0-5 3 16,-7-2 3-16,1-4 1 0,-7 0 4 0,-4-2 0 16,-2-3 0-16,-5 0 2 0,-6 0-5 0,-4 0 7 15,-5-2 3-15,-11 2 2 0,-4-2 2 0,-1 0-7 16,-12-4-3-16,-10-2-11 0,-5-1-7 0,-9-1-3 16,-5 1 2-16,-9 1 1 0,-9 4-1 15,-6 4 3-15,-12 4-4 0,-6 10-2 0,-10 4-3 16,-9 10-3-16,-9 7-4 0,-10 9-2 0,-12 6-1 15,-6 14-4-15,-7 10-17 0,0 10-17 0,4 4-32 16,6 7-24-16,8 4-31 0,8 7-46 0,9 8-27 16,11 4-110-16,29-15-234 0,26-15-885 0</inkml:trace>
  <inkml:trace contextRef="#ctx0" brushRef="#br0" timeOffset="43128.1421">24862 7663 1736 0,'0'0'69'0,"0"0"-5"0,0 0 21 16,0 0-9-16,24-127-18 0,-10 111-23 0,-1-1-27 15,7 4-4-15,0 0-10 0,6 1 1 0,0 3-1 16,2 1-2-16,0 2 1 0,-3 3-3 15,1 2 2-15,-3 1-4 0,-2 2-3 0,-4 4 2 16,-2 2-3-16,-5 2 1 0,0 1-5 0,-4 2-2 16,-5-1 3-16,-1 4 7 0,-7 1 14 0,-6 3 10 15,-4 3 7-15,-6 3 0 0,-5 0-2 16,3 0-4-16,-2-3-3 0,6-3 0 0,2-5-2 16,8-5-2-16,2-3-3 0,6-1-3 0,3-1-2 15,0 0-1-15,2 2 1 0,6 0 2 0,5 0 4 16,4 1 0-16,5 1 1 0,5 0 2 0,2 1 1 15,6 0 1-15,3 2 0 0,1 0-5 0,0 1-2 16,-1 2-2-16,1-2-4 0,-3 3-3 16,-2-3-2-16,-7 2 0 0,-3-1-3 0,-7 2 3 15,-5-3-1-15,-6 0-1 0,-2 2 4 16,-4-1 8-16,-8 0 9 0,-4 1 11 0,-7 3 9 16,-3 1-2-16,-6 1-1 0,-4 2-3 0,-6 0-2 15,-1 3-2-15,0-4-4 0,-1-1-9 0,2-2-26 16,2-6-29-16,5-2-56 0,1-3-98 0,5-2-127 15,8-3-261-15,5-1-351 0</inkml:trace>
  <inkml:trace contextRef="#ctx0" brushRef="#br0" timeOffset="43576.2551">24932 7107 2332 0,'0'0'40'0,"0"0"-30"16,0 0-1-16,0 0-7 0,-117-62-10 0,93 64-13 15,-1 11-6-15,-5 7 4 0,-6 6 2 0,-1 7 10 16,-7 5 7-16,1 3 6 0,-6 8 7 0,2 4 16 16,-2 2 13-16,0 6 10 0,-1 4 4 15,1 5-3-15,4 5-8 0,-1 3-9 0,4 5-5 16,2 7-12-16,8 1-2 0,4 4-7 15,9 0-3-15,9-2 4 0,10-3 1 0,5-8 4 16,15-7-1-16,6-6-1 0,12-6-1 0,10-5 0 16,7-5 5-16,11-4-7 0,7-6 2 0,8-8 1 15,8-5-7-15,7-8 10 0,7-8-2 0,6-10 1 16,3-4 1-16,4-13-3 0,0-10-2 16,1-9-1-16,1-9 3 0,-4-11-2 0,-1-5 3 15,-3-9 2-15,-3-7-1 0,-4-6 7 0,-6-10 0 16,-4-6 1-16,-6-8 4 0,-10-6-3 0,-12-3-1 15,-10-1 2-15,-16-3 12 0,-15 5 6 16,-18 0 6-16,-14 5 1 0,-23 5-4 0,-17 8-4 16,-22 10-11-16,-22 12-13 0,-23 11-18 0,-24 14-14 15,-26 17-6-15,-24 19-2 0,-23 13-11 0,-22 25-25 16,-18 17-43-16,-13 19-90 0,-5 15-200 0,64-15-538 16,68-18-591-16</inkml:trace>
  <inkml:trace contextRef="#ctx0" brushRef="#br0" timeOffset="47133.1035">24751 8810 0 0,'0'0'0'0,"0"0"274"0,0 0 80 16,0 0-25-16,0 0-48 0,0 0-77 0,0 0-31 15,0 0-29-15,0 0-8 0,0 0-8 0,0 0-13 16,0 0-9-16,13-16-13 0,-13 16-9 16,0 0-10-16,0 0-7 0,-2 0-12 0,1 0-6 15,1 0-9-15,-1 0-11 0,0 1-6 0,0 0-9 16,-1 0-6-16,-3 1-3 0,-3 1-4 0,-4 2 1 16,1 0 0-16,-6 3 0 0,3 0-4 15,-3 2 0-15,1-1 1 0,-2 1 1 0,-2 2 3 16,1 1-2-16,-2 1 0 0,-2 4-1 0,-1-1-4 15,0 1 4-15,-1 2-1 0,-2 1 2 16,-1 4-1-16,-3 3-1 0,-1 6 2 0,-3 3-3 16,-4 1 5-16,-4 2 0 0,-2 1-2 0,1 2 2 15,-5 1-3-15,-1 1 2 0,-4 0 1 0,-3 2 3 16,-5 2-1-16,-5 3-1 0,-2 2-1 0,-6 3-3 16,-2 3 1-16,-3 3-1 0,-6-2-1 15,0 1 1-15,-4-1 0 0,-2 0 2 0,0 1 1 0,-1 1-2 16,0 1 1-16,2 2 0 0,2-1-3 15,-1 1 0-15,5 1 0 0,-3 1-1 0,-2 0 2 16,6-2 2-16,1 0-3 0,3-2 7 0,1-3-4 16,8-2-1-16,1-3 2 0,5-3-3 15,-1-4 3-15,5-1-1 0,7-4 3 0,-1-3-1 16,7-5 0-16,4-3 1 0,7-5-4 0,3-3-1 16,7-4-8-16,1-5-13 0,5-3-13 0,7-2-22 15,0-3-19-15,7-2-31 0,0-4-26 16,6-2-16-16,1 0-18 0,0-2-63 0,3-6-94 15,9-6-123-15,-1 2-220 0,-4 1 215 0</inkml:trace>
  <inkml:trace contextRef="#ctx0" brushRef="#br0" timeOffset="47441.2736">21733 10757 607 0,'0'0'222'0,"0"0"43"0,0 0-10 0,0 0-56 15,0 0-51-15,50-118-51 0,-48 111-32 16,1 3-18-16,0 1-7 0,-3 2-11 0,0 1-13 15,0 0-19-15,-3 0-18 0,-2 5 4 0,-6 4 1 16,-8 4 12-16,-4 9 15 0,-11 4 3 0,-6 8 3 16,-6 7 0-16,-10 7-1 0,-4 6-7 15,-6 9 3-15,-5 6 3 0,-1 6 0 0,-3 6 9 16,-2 5-2-16,-2 0 7 0,4 1 4 0,4-3-1 16,6-4 3-16,9-3-10 0,8-6-4 15,15-9-3-15,11-7-7 0,9-7 1 0,9-4-5 16,5-3-4-16,13-5 5 0,5-1 1 0,8-3 8 15,11-3 5-15,5-4 2 0,9-3 2 16,11-4-2-16,6-6 4 0,9 1-5 0,3-6-5 0,4-2-6 16,4-3-23-16,2-2-16 0,1 0-30 15,0-2-42-15,-1 0-47 0,-5 0-77 0,-5 1-116 16,-24 1-211-16,-19 0-536 0</inkml:trace>
  <inkml:trace contextRef="#ctx0" brushRef="#br0" timeOffset="48862.4186">22484 13309 469 0,'0'0'181'0,"0"0"-105"16,0 0 22-16,0 0 26 0,0 0-5 0,0 0-20 16,0 0-12-16,0 0 9 0,78-117 27 15,-74 110 22-15,2 1 12 0,-3 2-11 0,-2-1-17 16,-1 0-16-16,0 1-13 0,0-2-12 0,-1-1-10 16,-4 0-11-16,0-2-7 0,-5 0-9 0,0-2-8 15,-2-1-8-15,-6-1-3 0,-2-1-5 0,0 0-5 16,-4 0-1-16,-5-1-4 0,0 0 1 15,-2-2 3-15,-2 2-1 0,-4-2-3 0,2 2-3 16,-5 0-2-16,0 1-1 0,-1 1 1 0,-5 0-3 16,1 4-5-16,-4 1-1 0,-3 2-4 0,-5 3 0 15,-1 3 1-15,-7 0-3 0,-5 5 1 0,-3 5-4 16,-8 7 3-16,-1 3 0 0,-7 4 0 16,-3 3 2-16,-3 4 0 0,-4 2 1 0,-2 1 0 15,2 4 2-15,1 1 1 0,0 3-1 0,6 1 2 16,1 6-1-16,4 2 1 0,0 7-3 15,5 4 2-15,2 5-1 0,1 6-1 0,7 0 6 16,5 3-7-16,5 1 1 0,7 2 0 0,8-1-5 16,8-1 5-16,8 0-4 0,6-4 1 0,11-2 2 15,7-3-3-15,6-3 3 0,1-3-2 16,10-1 1-16,5-2 0 0,7-1-3 0,4-1 2 16,8-2-2-16,3-2 3 0,9-1 3 0,8-3 0 15,3-1 6-15,10 0-2 0,8-2 5 16,10-3-1-16,7-5-4 0,6-4 4 0,8-3 0 15,8-6 1-15,7-3 3 0,9-6-2 0,3-5-3 16,1-4-2-16,7-5-4 0,0-2-2 0,3-7 3 16,6-5-2-16,-1-6 4 0,0-6 2 0,3-3-1 15,-2-4 3-15,0-3 2 0,-8-3-6 0,-7-3-3 16,-5-3-3-16,-7-3 0 0,-7-3 3 0,-1-3 7 16,-9-5 0-16,-5-5 3 0,-9-6 5 15,-2-5-1-15,-8-8 8 0,-10-2 5 0,-2-5 4 16,-9-5 1-16,-9-6-4 0,-1-6-5 0,-9-5-2 15,-3-3-3-15,-12-1-3 0,-8-3-1 16,-14-1 0-16,-6 6-3 0,-21 2-1 0,-15 6-1 16,-14 9-3-16,-15 8-1 0,-16 7-7 0,-16 10-2 15,-14 9-10-15,-17 9 0 0,-14 14-1 16,-12 12-4-16,-15 14 2 0,-8 11-7 0,-10 7-15 16,0 14-20-16,-4 7-22 0,8 6-18 0,10 4-14 15,15 3-8-15,15 3-24 0,14 3-56 0,14 4-104 16,37-10-208-16,29-13-978 0</inkml:trace>
  <inkml:trace contextRef="#ctx0" brushRef="#br0" timeOffset="49749.3157">27040 13368 884 0,'0'0'248'0,"0"0"-217"0,0 0 2 16,0 0 3-16,0 0-7 0,0 0 2 0,0 0 15 16,0 0 25-16,121-61 32 0,-115 60 28 0,-1 0 17 15,-2-1 9-15,-1 2-3 0,-2 0-6 16,0 0-15-16,0 0-17 0,0 0-19 0,0 0-16 15,-1 0-12-15,0 0-12 0,-2 0-12 0,1 0-14 16,-4 0-13-16,-4 0-11 0,-5 0-8 16,-4 0-2-16,-7 0-2 0,-4 0 2 0,-6 2 3 15,-8 1 1-15,-3 1 2 0,-7 3 3 0,-4-3 1 16,-1 2 4-16,-3-3 2 0,-3 2 2 0,-3-1-1 16,-4 1-2-16,-4 0-1 0,-3 1-2 15,-2-1 1-15,-4 1-1 0,-4 3 1 0,-2-2 0 16,-5 2-5-16,-1 1-2 0,-3-1-1 0,-2 1 0 15,0 1 3-15,0-2-2 0,1 0 2 0,0 0-5 16,3-1 1-16,1 1 3 0,3-1 0 16,6 0 1-16,7-1-4 0,10-4 1 0,9 1-1 15,9 0-1-15,6-3 3 0,6 5-5 0,3-2 1 16,6 3-6-16,3 0-9 0,6 2-9 0,3-3-12 16,2 0-12-16,7-3-20 0,4 1-32 15,3-3-50-15,3 0-54 0,1 1-16 0,1-2 3 16,9 1-3-16,0 1-32 0,7-2-100 0,-5 0-244 15,-3 0 44-15</inkml:trace>
  <inkml:trace contextRef="#ctx0" brushRef="#br0" timeOffset="50119.9421">24703 13212 1602 0,'0'0'118'15,"0"0"1"-15,0 0 19 0,0 0-13 16,-116-57-33-16,89 52-11 0,2 1-11 0,-3 2-6 15,-2 2-5-15,-1 0-10 0,0 2-13 0,-4 7-12 16,-6 4-12-16,-5 4-4 0,-7 4-2 16,-8 5 0-16,-8 7 2 0,-6 2-2 0,-6 3 0 15,-6 3 0-15,1 0-3 0,-5 3 7 0,0-2 2 16,0 2 9-16,2-3 12 0,5-3 6 0,4-4 5 16,9-3-3-16,10-3-7 0,8-3-13 0,8-1-6 15,12-2-8-15,9-4-8 0,8 0 0 0,7-2-5 16,8-2 1-16,2 3 0 0,10 0-2 15,10 1 1-15,8 1 5 0,10 1 7 0,12-2 3 16,11-2 6-16,13-2-1 0,8-3-6 0,4-2 4 16,10-3-2-16,3-3-2 0,3-1 3 15,2-2-7-15,5 0 0 0,-1-2 0 0,3-2-3 16,-6 0 6-16,1 1-3 0,-4 0-9 0,-6 2-10 16,-3 1-21-16,-7 0-23 0,-5 1-25 15,-5 4-30-15,-7 1-46 0,-5 0-56 0,-7 2-93 16,-5 0-172-16,-14-2-358 0,-16-1 157 0</inkml:trace>
  <inkml:trace contextRef="#ctx0" brushRef="#br0" timeOffset="51108.5443">27727 12814 1431 0,'0'0'83'0,"0"0"55"0,0 0 23 0,0 0-3 16,0 0-44-16,0 0-64 0,0 0-43 0,0 0-22 15,0 0-11-15,0 0 15 0,0 0 14 16,0 0 8-16,0 0 1 0,-100 136-4 0,97-86-3 16,1 4-2-16,1 3 3 0,1 1-3 0,-2 0 5 15,1 0 2-15,0-2-5 0,1-1 6 0,-3-4-1 16,2-4 1-16,0-8 1 0,1-7-3 15,0-8-4-15,0-6 1 0,2-9 3 0,1-3 4 16,-3-3 21-16,2-3 22 0,1 0 23 0,-1 0 14 16,1-7-15-16,5-6-25 0,1-8-24 15,4-7-19-15,4-9-7 0,2-8-1 0,5-6 1 16,0-4-1-16,4-5 1 0,-2-1-1 0,0 3-5 16,2 4 6-16,-5 6 0 0,1 9 0 0,-4 9 0 15,0 7-8-15,-3 7-7 0,-2 7-8 16,0 5-2-16,-3 4-3 0,1 0 4 0,1 10 4 15,-3 2 4-15,2 7 9 0,-1 3 4 0,-1 4 4 16,2 4 7-16,-2 6-7 0,-1 1-2 0,0 5 2 16,-2 1-1-16,0 1 2 0,1-1 4 0,1 0-4 15,-1-5-2-15,4-4 1 0,-1-3-1 0,2-6 0 16,-3-4 2-16,3-4 1 0,0-6 0 16,-3-3 5-16,1-5 4 0,-1-3 10 0,1 0 9 15,3-6 8-15,-3-8 1 0,6-5 1 0,-2-6-8 16,3-4-4-16,4-7-6 0,-4-4-6 15,0-4-3-15,-1 1-2 0,1 0-1 0,-5 5 5 16,-1 6 6-16,-1 8 0 0,-3 8-2 0,-3 5-13 16,1 8-15-16,-1 3-7 0,0 0-4 0,4 7-1 15,1 2 2-15,1 5 2 0,0 3 2 16,1 3 4-16,0 4 2 0,-1 2 3 0,2 4-1 16,-1 1-4-16,-2 4-21 0,0-1-33 0,-1 2-41 15,-3 1-62-15,-4 0-77 0,2-3-134 16,-4-8-224-16,-1-12-838 0</inkml:trace>
  <inkml:trace contextRef="#ctx0" brushRef="#br0" timeOffset="51285.1437">28559 12889 2532 0,'0'0'7'0,"0"0"2"0,0 0-35 0,0 0-25 16,0 0-12-16,0 0-16 0,0 0 13 15,0 0-9-15,0 0-29 0,0 0-53 0,133 12-74 16,-106 11-94-16,-1 3-115 0,-7-7-102 0,-8-5 153 16</inkml:trace>
  <inkml:trace contextRef="#ctx0" brushRef="#br0" timeOffset="52077.3612">29343 13095 0 0,'0'0'439'0,"0"0"94"16,0 0-80-16,0 0-132 0,0 0-124 15,0 0-80-15,0 0-41 0,0 0-12 0,0 0 6 16,0 0-2-16,0 0 1 0,0 0-11 0,-124 8-16 16,97 10-10-16,4 1-13 0,-5 6-7 0,2 3-5 15,2 3-2-15,1 4-3 0,2-1 0 0,4 1 0 16,3-1-2-16,2-1 2 0,6-5-1 16,1-1 2-16,5-4-1 0,0-3-3 0,6-4-1 15,4 0 0-15,2-5 1 0,6 0 2 0,3-6 6 16,3-1 1-16,4-4 2 0,5 0 0 0,4-8-8 15,3-4-4-15,0-5-7 0,3-5-6 0,3-6-7 16,0-2-6-16,2-6-3 0,0-3-4 16,-4-7-3-16,-1-4-4 0,0-9-3 0,-3-3 4 15,-3-6 10-15,0-2 15 0,-6-4 11 0,-6 0 11 16,0-3 13-16,-5 5 25 0,-6 3 19 16,-2 8 28-16,-3 9 13 0,-5 13-1 0,-1 10-9 15,-3 11-20-15,0 11-35 0,0 5-43 0,0 2-36 16,0 5-23-16,-1 10 2 0,-4 7 20 0,3 10 24 15,-6 5 13-15,3 9 6 0,-6 6 4 16,-2 5 1-16,-1 3 0 0,-3 2-2 0,0 0 1 16,-2 1 3-16,-1-3-3 0,0-4 4 0,3-2-5 15,4-8-3-15,4-5 2 0,4-8-2 0,2-5 1 16,3-5 0-16,0-3 1 0,6-3-2 0,-1-3 1 16,3-2 4-16,2-3 0 0,0-2 7 15,0-1 2-15,8-3 1 0,0-3 4 0,4 0-1 16,3-4 1-16,5-5-3 0,2-4-5 0,3-3-2 15,-1 0-5-15,-3-3 1 0,0-1-3 0,-1 1 0 16,0 2-1-16,-3 1-4 0,-3 3 2 16,-2 3-5-16,1 1 1 0,-2 3-2 0,-4 1-2 15,1 4 1-15,1 1-3 0,-2 0 2 0,-1 1-2 16,2 5 0-16,0 3 1 0,-3-1-1 0,2 3 3 16,-2 2-1-16,1 1 3 0,-2 1 1 15,3-1 0-15,1 0 2 0,-3 0 1 0,5-3 0 16,0-2 0-16,5-2 3 0,0-3 2 0,5-4 1 15,0 0 3-15,2-1-2 0,0-6 0 16,4-3 0-16,-3-1-2 0,4-3 1 0,-2-1 0 16,2-2-1-16,-4-3-1 0,3-1 1 0,-4-1-4 15,-7-1-1-15,-4 3 2 0,-5 0 1 0,-5 5 3 16,-8 1 4-16,-3 3-3 0,-1 2-7 0,-8 2-11 16,-3 1-7-16,-3 2 0 0,-4 2 7 15,-7 2 7-15,-3 0 6 0,2 8 2 0,-2 5-4 16,0 5 0-16,0 2 0 0,6 3-4 0,-3 1 2 15,6 3-1-15,6-1-2 0,1 1 0 0,6-3 2 16,4-2-1-16,3 0 1 0,0-3 1 16,5 0-2-16,5-1 0 0,7-2 0 0,2 0-5 15,4-3 1-15,5-3-12 0,5 0-22 16,6-6-31-16,4-2-69 0,8-2-88 0,0 0-150 0,-9-3-316 16,-14 0-559-16</inkml:trace>
  <inkml:trace contextRef="#ctx0" brushRef="#br0" timeOffset="52679.1936">30636 11886 1756 0,'0'0'22'0,"0"0"18"0,0 0-4 16,-104-135-11-16,72 110-11 0,-4 3 4 0,-1 0 23 16,-8-2 29-16,-5 1 18 0,-5-1 10 15,-8-2 0-15,-7 1-10 0,-9 0 2 0,-11-2-4 16,-4 3-4-16,-13 1-9 0,-8 3-9 0,-12 4-7 16,-11 3-9-16,-9 5-1 0,-13 7-12 0,-9 2-4 15,-12 14-6-15,-5 7-7 0,-8 10 4 16,-4 10-9-16,1 8 0 0,0 11 0 0,5 10 0 15,7 7 4-15,10 8 1 0,9 10-2 0,9 9-5 16,10 8-2-16,10 6-5 0,12 10-4 16,15 6 4-16,15 4-1 0,19 1-3 0,17-2 5 15,20-5-7-15,24-6-6 0,15-2 4 0,23-5 0 16,16 0-1-16,17-4 10 0,15-2-4 0,16-4 4 16,18-2 2-16,18 1-3 0,20-6 3 15,15-4-1-15,14-6 0 0,11-9-2 0,10-11-3 16,13-9 3-16,0-7-4 0,10-9 0 0,4-8 3 15,3-8-6-15,2-14 1 0,1-13 4 0,1-8-7 16,-6-16 0-16,-4-12 0 0,-6-6 2 16,-10-10-3-16,-3-10 5 0,-11-11-6 0,-6-11-1 0,-11-14 5 15,-10-10-1-15,-13-13 6 0,-9-11-1 16,-13-9 6-16,-14-10-1 0,-18-4-1 0,-14-6 4 16,-25 1-4-16,-24 2 1 0,-28 3 3 0,-23 8 0 15,-31 8-3-15,-29 7 0 0,-30 11 1 16,-25 10-5-16,-33 14 0 0,-25 12-2 0,-28 15-3 15,-23 10 2-15,-21 15-2 0,-19 12 0 16,-12 10-2-16,-7 13-12 0,1 5-16 0,4 14-24 0,15 10-21 16,15 7-16-16,20 10-24 0,21 6-51 0,24 11-128 15,57-11-259-15,56-13-969 0</inkml:trace>
  <inkml:trace contextRef="#ctx0" brushRef="#br0" timeOffset="53499.3661">26527 15974 0 0,'0'0'0'0,"0"0"0"15,0 0 0-15,0 0 0 0,0 0 0 0,0 0 0 16,0 0 0-16,0 0 0 0,0 0 0 0</inkml:trace>
  <inkml:trace contextRef="#ctx0" brushRef="#br0" timeOffset="53880.8886">26527 15974 0 0,'-13'-52'0'0,"10"45"0"0,2 1 21 16,-2 1 209-16,1 0-8 0,-1-3-14 0,1 1-28 16,2 0-15-16,0-2-6 0,0 1 0 0,0-2-1 15,0 1-5-15,0-1-11 0,4 2 1 16,-2 0-5-16,0 2-8 0,0 2-10 0,0 1-20 15,0 2-23-15,-2 0-26 0,1 1-24 0,-1 0-26 16,1 2-10-16,2 7-1 0,0 3 5 0,5 8 16 16,2 6 11-16,0 9 1 0,0 6 5 15,2 9-1-15,1 5-7 0,1 4-4 0,-1 4-8 16,2-2 0-16,-1 1-5 0,1-1 5 0,-1 0-4 16,3-3-1-16,-4-5 3 0,0-5-7 15,1-6 5-15,-3-8-4 0,1-5-2 0,-1-5 7 0,-2-6-5 16,1-3 6-16,-4-5 2 0,-1-4 2 0,-1-4 11 15,-1-2 13-15,-1 0 23 0,2 0 11 16,-2-8 10-16,6-9-15 0,-1-8-20 0,4-13-11 16,4-12-19-16,3-14-1 0,2-10-4 15,1-7-4-15,0-6 1 0,0 2 2 0,-1 3-1 16,-1 10 0-16,-6 11 0 0,-1 10-6 0,-3 12-7 16,-2 12-2-16,-3 8-16 0,-1 6-16 0,0 6-26 15,-1 5-45-15,3 2-29 0,0 0-27 16,4 5-18-16,0 6-14 0,1 6-46 0,2 4-89 15,1 5-130-15,-5-4-316 0,0-5 324 0</inkml:trace>
  <inkml:trace contextRef="#ctx0" brushRef="#br0" timeOffset="54817.9257">27988 16205 399 0,'0'0'285'0,"0"0"-335"0,0 0 13 16,0 0-12-16,0 0 5 0,0 0-2 16,0 0-1-16,0 0-8 0,0 0-23 0,0 0-38 15,56-121-46-15,-51 113 162 0,0 1 0 0,-1-1 0 16,0 1 0-16,-2 1 0 0,-1-1 0 15,2 0 0-15,-3 2 0 0,1 1 0 0,-1-2 0 16,0 0 0-16,0 0 0 0,0 1 0 0,0-2 0 16,0 0 0-16,0-1 0 0,1 0 0 15,3-2 0-15,-2-1 0 0,4-1 0 0,-3 0 0 0,4-2 72 16,-3-2 54-16,3 1 52 16,-3-1 55-16,0 1 52 0,0 1 23 0,-3 0-12 0,0 2-39 15,1-1-52-15,-2 3-39 0,1 2-31 0,-1 1-12 16,0 0-20-16,0 4-21 0,0 1-14 15,0 1-26-15,0 1-16 0,0 0-17 0,0 0-5 0,0 0-8 16,0 0 0-16,0 0 4 0,0 0-9 16,0 0 9-16,0 0-1 0,0 0 1 15,0 0 8-15,0 0-2 0,0 0 4 0,0 0 2 16,0 0 1-16,0 0 2 0,0 0 0 0,0 1 0 16,-1-1-5-16,1 1 3 0,-2-1-1 0,2 0-4 15,-1 0 6-15,1 0-6 0,-1 1 1 0,1-1 2 16,0 0-1-16,0 0 2 0,0 0 0 0,0 0 1 15,-1 0 0-15,1 0 9 0,0 0 3 16,-1 0 2-16,-1 0 8 0,-2 0-11 16,1 0-5-16,-6 0-6 0,0 0-13 0,-2 0 1 0,-4 3-4 15,-2 1 2-15,-6 3-2 0,-3 4 2 0,-1 1 0 16,-2 3-4-16,-3 3 8 0,-2 3-7 0,2 0 3 16,-2 4 3-16,2 1-8 0,2 3 8 15,1 3-4-15,2 1 1 0,1 3 1 0,1 3 0 16,4 2-2-16,0 2-6 0,2 0 5 0,6-1-5 15,5 0 4-15,0-1 4 0,7-2-4 0,1-2 3 16,5-1-3-16,4-4-1 0,3 0 3 16,3-3-4-16,3-2 2 0,3-5-4 15,1-1-2-15,3-7 1 0,1-3 1 0,3-6 3 0,3-2 0 16,4-3 5-16,-1-11-2 0,5-6-4 0,0-10 2 16,1-5-7-16,0-8 1 0,-2-7 0 15,-2-5-2-15,-1-5 4 0,-1-8-6 16,-4-5 6-16,-3-6-8 0,0-5-3 0,-3-4 6 0,-4-4 2 15,-2-2 14-15,-7-1 3 0,-3 2 11 16,-5 4 9-16,-4 3 9 0,0 10 12 0,-5 11 3 16,-3 7-5-16,2 13-8 0,-2 11-4 0,3 7-5 15,1 10-6-15,1 8-7 0,2 3-21 0,1 3-21 16,0 0-12-16,0 7-6 0,0 7 14 16,4 6 13-16,0 6 14 0,-1 8 2 0,-3 6 2 15,0 7 3-15,0 6-10 0,0 6 7 0,-5 5-4 16,-1 4 1-16,-2 3 8 0,1 4-7 0,-1 1 7 15,0 0-3-15,-1 1 6 0,4 0 2 0,1 2-8 16,3-1-3-16,1 0-16 0,5 1-16 16,4-4-24-16,1 0-25 0,4-4-30 0,-1-6-42 15,6-5-40-15,-1-7-45 0,3-5-59 16,0-6-85-16,-7-13-164 0,-3-11-391 0</inkml:trace>
  <inkml:trace contextRef="#ctx0" brushRef="#br0" timeOffset="55313.215">29321 15683 2318 0,'0'0'27'0,"0"0"-19"0,0 0-13 15,0 0-8-15,0 0 21 0,0 0 27 16,11 118 12-16,-11-74 8 0,0 4 4 0,0 3-7 16,0 7-9-16,-6 2-9 0,2 2-12 0,-3 2-4 15,0 0-4-15,-1 2-2 0,0-4 1 16,0-2-3-16,6-6-2 0,0-8 0 0,2-6 0 16,0-9-1-16,2-7-1 0,1-7-2 0,3-6-2 15,-4-4 7-15,3-3 4 0,-2-3 17 0,0-1 20 16,-2-2 3-16,3-11 1 0,1-9-13 15,1-9-24-15,-1-11-9 0,5-11-9 0,-3-10-8 0,0-9-4 16,0-6-5-16,1-9 2 0,3-2 2 0,-1-6 2 16,3-2 5-16,2 3 2 0,-2 1 3 15,6 6 3-15,2 9-2 0,0 10-2 0,5 13 2 16,0 15-1-16,3 13 7 0,0 13-7 0,2 9-7 16,0 5-2-16,4 11-3 0,1 5-2 15,3 6 3-15,-4 6 4 0,1 3 2 0,-5 4 7 16,-7 4 1-16,-6 0-2 0,-6 1 3 0,-7 2-1 15,-5-1 3-15,-16 0 4 0,-4 1 1 16,-12-2 5-16,-10-1 1 0,-7-2 1 0,-9 1-1 16,-5 1-5-16,-2 0-13 0,-7 0-36 0,-3-5-68 15,0 0-131-15,18-9-289 0,18-10-1045 0</inkml:trace>
  <inkml:trace contextRef="#ctx0" brushRef="#br0" timeOffset="55873.941">29092 14884 2016 0,'0'0'-9'15,"0"0"13"-15,0 0-1 0,0 0-11 16,-83-130-2-16,53 105 11 0,-3 0 14 0,-7 2 22 15,-9-1 16-15,-7 3 5 0,-9 0-3 16,-8 2-9-16,-12 1-6 0,-11 3-11 16,-8 0 4-16,-12 6 2 0,-8 0 8 0,-5 4 8 0,-7 3-2 15,-6 2 5-15,-2 6-3 0,-8 8-3 0,-1 7-4 16,-4 8-9-16,-2 9-9 0,-3 9-7 16,2 8-4-16,6 9-4 0,10 5 4 0,10 8 4 15,15 5-1-15,15-1 0 0,16 4-4 0,18 4-4 16,14 4-4-16,16 6-5 0,14 6-4 0,12 2-2 15,14 7 5-15,13 1 3 0,15 1 0 0,11-1-2 16,14 2-6-16,8-3-3 0,15-2-2 0,8-2 4 16,11-3 2-16,7-5 1 0,11-3 3 15,11-3-6-15,10-7 0 0,13-9 2 0,11-4 4 16,11-8 10-16,12-9-7 0,8-8 1 0,13-13-4 16,8-10 0-16,10-12 6 0,6-10-9 0,4-6-68 15,-3-10-15-15,-3-10-5 0,-7-9 4 16,-11-9 55-16,-12-12 6 0,-11-9-13 0,-15-10 8 15,-11-9 16-15,-15-11 15 0,-17-11 31 0,-14-12 32 16,-13-8 36-16,-22-9 29 0,-11-6 7 16,-19-7-6-16,-15-3-12 0,-14-5-21 0,-17-3-23 15,-13 0-9-15,-24-1-10 0,-22 6 4 0,-17 7 6 16,-24 11-13-16,-22 11-10 0,-23 11-19 0,-24 10-14 16,-26 16-5-16,-27 10-6 0,-29 16-6 15,-24 12-6-15,-21 13-20 0,-23 15-25 0,-14 10-39 16,-10 9-42-16,-1 16-72 0,2 9-110 0,85-4-257 15,89-8-1041-15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5:53:42.2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4004 1646 1868 0,'0'0'503'0,"0"0"-496"0,0 0 18 16,0 0 11-16,0 0-4 0,0 0-4 15,0 0-4-15,0 0-2 0,0 0 1 0,0 0-1 16,0 0-19-16,0 0-23 0,-68-63-17 0,67 63-12 15,-4 1 10-15,-2 7 10 0,-3 4 15 16,-4 5 7-16,-5 6 4 0,-3 3 3 0,-1 2-3 16,-5 1-2-16,-1 3-15 0,-1-2-12 0,-2 2-3 15,-1-2 1-15,1-1 14 0,-1-3 12 0,4-2 7 16,1-6 8-16,5-3 10 0,4-3 11 16,6-3 3-16,3-1-1 0,3 1-18 0,4-1-16 15,1 3-3-15,2 1-6 0,4 4 8 0,6 0 7 16,2 2 0-16,8 1 4 0,3-3 1 0,7 2-8 15,5-1-5-15,6 0-6 0,2-3-7 0,3 2-1 16,2 0-4-16,3 0-2 0,0 2 2 16,-5 0 6-16,-1 1 2 0,-4 0 4 0,-6 1 1 15,-7 0-2-15,-4 2 5 0,-10 0 12 0,-4 2 12 16,-6 3 18-16,-4 2 13 0,-4 3 1 0,-8 0-2 16,-4 3-5-16,-6-2-6 0,-6 0-3 15,-1 0-5-15,-5-4-3 0,1 2-4 0,0-5-4 16,2-2-7-16,3-3-9 0,2-3-27 0,3-2-40 15,-1-2-68-15,5-3-96 0,1-6-139 0,6-1-235 16,5-4-499-16</inkml:trace>
  <inkml:trace contextRef="#ctx0" brushRef="#br0" timeOffset="790.0579">4317 2265 1345 0,'0'0'606'16,"0"0"-644"-16,0 0 6 0,0 0 49 0,0 0 7 16,0 0-1-16,0 0-4 0,0 0-6 15,0 0-4-15,128-78-3 0,-104 62-7 0,4-3-6 16,-2 0-4-16,0 1 2 0,0 2-4 0,-5 0-6 15,-2 2-1-15,-5 2-1 0,-3 0 13 0,-5 3 20 16,-3 1 20-16,-1 1 16 0,-2 0 11 16,0 1 8-16,-5 1 4 0,-2 0-6 0,-4 2-17 15,-3-1-14-15,-4 3-17 0,-2 1-7 0,-3 2 8 16,-3 5-2-16,-2 3 3 0,0 4-1 0,0 2-5 16,0 3-6-16,4 1-3 0,-2 5-6 0,1 0-2 15,2 4 4-15,1 1-3 0,5 0 1 16,2 1 1-16,3-2-1 0,4-1-1 0,3-1-2 15,3-2-9-15,2-1-13 0,7-2-11 0,3-4-10 16,6-1-1-16,4-6-2 0,5-4 3 0,5-4 5 16,3-3 5-16,5-5 8 0,4-9 7 0,0-3 6 15,5-6 3-15,2-4 8 0,2-1 2 16,1-5 3-16,0-1 3 0,-1-3 1 0,-3-1 1 16,-1 0 2-16,-3-2 7 0,-2 2 1 0,-6 0 2 15,-1 2 0-15,-6 1-3 0,-4 5 7 16,-6 3 17-16,-5 6 24 0,-5 6 29 0,-4 6 25 15,-3 4 14-15,-2 4-24 0,-2 1-42 0,-5 0-56 16,-6 1-46-16,-5 8-8 0,-6 2 7 0,-3 5 18 16,0 4 7-16,0 1 6 0,1 1 1 15,5 2-5-15,3-2 4 0,5 0-15 0,3-2-29 16,2-2-28-16,6-4-36 0,2-2-17 0,0-4 9 16,2-5 22-16,7-2 33 0,0-1 28 15,2-4 17-15,-1-3 8 0,2-5 4 0,2 1 0 16,-3-1 5-16,1 1 5 0,-3 0 10 0,0 3 12 15,-3 1 4-15,3 4 5 0,-3 2-1 0,0 1 4 16,2 3 8-16,-2 5 10 0,1 7 10 0,0 6 4 16,2 8-5-16,-3 7-6 0,2 10-10 0,0 7-7 15,2 8-8-15,-2 6-1 0,0 5-3 0,-2 3-4 16,2 0 3-16,-2 4-1 0,-2-3-2 16,-1 1-10-16,-2 1-16 0,-1-3-23 0,-4 1-24 15,-6-1-11-15,-1-5 1 0,-6-5 17 0,1-8 28 16,-2-11 19-16,-2-7 32 0,2-8 21 15,-2-7 19-15,3-4 14 0,-1-7-5 0,1-3-3 16,-1-7-14-16,5-3-20 0,-2-7-36 0,1-7-53 16,2-11-57-16,2-7-71 0,0-10-92 15,2-8-191-15,6 7-252 0,-1 14-125 0</inkml:trace>
  <inkml:trace contextRef="#ctx0" brushRef="#br0" timeOffset="2129.3264">5454 2060 1487 0,'0'0'245'0,"0"0"-221"16,0 0-22-16,0 0 1 0,0 0 1 0,0 0-4 15,0 0 3-15,0 0 0 0,0 0 2 16,0 0 7-16,0 0-4 0,0 0-2 0,0 0-7 0,0 0-2 15,61 73 5-15,-57-51 2 16,-1-2 9-16,-3 3 3 0,0-1 3 0,-1 2 2 0,-6-1-1 16,1 0 1-16,-2-3-7 0,0 1-3 0,1-6-2 15,3-1-4-15,-2-3 0 0,4-4-1 16,1-3 0-16,0-1 5 0,1-3 2 0,0 0 11 16,0 0 18-16,0 0 15 0,0-3 7 0,0-1-8 15,2-5-20-15,3-5-28 0,2-4-17 0,2-7-13 16,5-2-6-16,-3-2 6 0,2 0 3 15,-3 3 8-15,1 3 5 0,0 4 0 0,1 2 4 16,1 5 1-16,2 2 1 0,-2 3 11 0,4 1 0 16,-4 3 3-16,5 3 2 0,-2 0-10 15,2 1-4-15,1 6 3 0,0 1-1 0,1 2 0 0,1 2 6 16,-2 5-5-16,2-1 1 0,-1 0 3 16,-2 3-2-16,-2-2 2 0,1-1-2 0,2 0 3 15,-5 0-5-15,4-3-1 0,-3 0 0 16,0-4-4-16,-2 1 4 0,3-2-1 0,-4-1 1 15,0-2 2-15,1-2 0 0,0-2 4 0,-1-1 3 0,-1-1 5 16,4-5-1-16,-1-4 2 0,0 0 0 16,3-5-6-16,-1-2 3 0,0-3-6 0,3-1-1 15,-3-2-1-15,1 0-6 0,0-1 0 0,-3 1-2 16,-1 2 6-16,1 1-2 0,-4 6-3 16,0 2-1-16,0 3-10 0,0 2 3 15,-1 2 1-15,0 2 1 0,1 2 3 0,1 1 0 0,-2 0 3 16,-1 1 0-16,3 3 0 0,1 2-1 15,0 1-1-15,0 1 3 0,0 3-6 0,2-2 2 16,1 1 0-16,-2 0-2 0,5-2 5 0,0 0-6 16,1 0 0-16,3-5-1 0,-1-2 0 0,1-1 2 15,3-1 3-15,0-5 3 0,0-4-4 16,1 0 6-16,2-2 4 0,-4 0-1 0,2-2 6 16,-3 1-5-16,-4 1-3 0,-4 1 2 0,-3 0 5 15,-2 1 6-15,-4 2 7 0,0 1 9 16,-4 0 11-16,-2 3 5 0,0 0 4 0,0 1-8 15,-7 0-18-15,0 2-18 0,-3 1-15 0,0 0-8 0,-4 2 0 16,2 4 4-16,-1 2-3 16,-2 5 2-16,4 1-1 0,0 4 0 0,3-2 4 0,4 3-4 15,-2 0 6-15,5-2-5 0,1-1 0 0,0 2 3 16,0-3-10-16,7-1 3 0,-1-2-1 0,1-3-1 16,3 1 5-16,1-2 2 0,0-1 4 15,3-1 3-15,-1-2 6 0,1-1-2 0,2-1 4 16,2-2 1-16,-2 0-6 0,5 0 5 0,4-2-2 15,-2-5-1-15,3-2 3 0,-1 1-4 16,2-4 0-16,-3-1-3 0,-1-1 4 0,1 0-2 16,-1-1 1-16,0-3 3 0,2 2-8 0,-4 4 11 15,0 0-7-15,-1 4-2 0,-5 2 6 16,3 4-9-16,-6 1 7 0,5 1 0 0,-6 0 3 0,3 0-4 16,0 3 3-16,-2 3 1 0,0 2-11 15,0 1 7-15,4 1-4 0,-4 3-1 0,5-2 12 16,-4 1-5-16,0 0 1 0,4-1 0 15,-4-2-3-15,4 1 2 0,-3-4-2 0,4-1 2 16,1-1-4-16,-2-4 4 0,0 0 0 0,2 0-2 16,1-1 4-16,2-6-3 0,3-1 3 15,-2-3 0-15,0-1-4 0,4-3 1 0,-4-3-2 0,1 2 2 16,-1-1 5-16,0-1 5 0,-3 0 0 0,0 0-3 16,-1 0-1-16,-2 2-7 0,-2 1 0 15,2 4-1-15,-3 1-4 0,-3 0 4 0,4 3-3 16,-4 2 2-16,0-1-5 0,2 1 5 0,2-1 1 15,0 0-3-15,2 0 10 0,-2-2-9 0,3 0 4 16,3-3 2-16,0 0-6 0,5-1 3 16,-3-5-6-16,1 0 0 0,2-3-1 0,-3-3 1 15,0 0 2-15,0-4 0 0,-3-2 7 0,-5-3-2 16,2-1 0-16,-4-2 1 0,-2-2-6 16,-2-3 4-16,0 1 1 0,-6-3 11 0,-2 2 11 15,-1 4 11-15,0 6 13 0,-1 6 16 0,-1 3 14 16,-2 2 4-16,-2 0 4 0,-2 2-17 0,3 1-19 15,-3 2-14-15,-1 4-22 0,0 0-14 16,-1 7-14-16,1 2-13 0,-2 1 4 0,-3 13-1 16,-6 10 19-16,-6 12-9 0,0 10 5 0,-1 4 5 15,5 1-7-15,3 1 19 0,-1 1-3 16,3 1 0-16,3 2 4 0,2 2-2 0,0-1-1 0,3-1-15 16,1-2-29-16,2-3-37 0,3-2-33 15,3-4-24-15,0-4-19 0,6-5 2 0,0-4 5 16,4-5 16-16,1-4 13 0,3-6-5 0,-3-4-24 15,1-5-70-15,-1-6-76 0,-2-1-90 16,0-1-104-16,-6-2 345 0</inkml:trace>
  <inkml:trace contextRef="#ctx0" brushRef="#br0" timeOffset="3320.6802">8043 1936 217 0,'0'0'579'0,"0"0"-145"16,0 0-130-16,0 0-86 0,0 0-66 15,0 0-44-15,0 0-15 0,0 0-4 0,0 0-2 16,0 0-9-16,0 0-26 0,0 0-33 0,0 0-32 15,0 0-10-15,-43-65-1 0,53 58 5 16,4 0 12-16,6-2-3 0,6-4-2 0,0 4-4 16,5-4-5-16,5 1-3 0,-1-1-6 0,3 1 0 15,3-1 2-15,0 1-2 0,1-1 3 16,4 1 5-16,-4 1 6 0,0 2 5 0,-3-2 5 16,-5 0 3-16,2 0-2 0,-6-2 5 0,-5 4 0 0,0-1 4 15,-10 3 4-15,-1 3 2 0,-7 1 7 16,-2 2 18-16,-5 1 22 0,0 0 9 0,0 0-5 15,-6 1-24-15,-2 4-29 0,-2 3-9 0,-2 4-2 16,-1 2 8-16,-5 6 2 0,0 0 0 0,4 2 0 16,-4 2-2-16,5 0-1 0,1 0-2 15,1-1 1-15,2-2-2 0,1-2-3 0,0-1 4 16,6-4-4-16,0 0 0 0,1-3-1 0,1-1-11 16,0-4-4-16,0-1-8 0,3-4-6 15,0-1 4-15,5 0 7 0,-2 0 5 0,1-7 5 16,3-2 1-16,4-5-4 0,0-3-2 0,2-2 2 15,-2 0 1-15,3-3 6 0,-4 3 5 0,-1 1 2 16,-1 1 4-16,0 4-1 0,-1 3 6 16,-2 3 0-16,1 4 2 0,0 3 0 0,-1 0-2 15,-2 5 1-15,4 4-2 0,3 4 2 0,-1 4 1 16,1 1-2-16,-2 4 1 0,5 0-5 0,-1 0-13 16,2 1-21-16,3 0-27 0,1 0-25 0,0-3-11 15,1-2 7-15,3-3 20 0,1-8 29 16,1-3 20-16,-1-4 17 0,2-1 11 0,2-8 4 15,1-3 7-15,2-5-2 0,2-4-3 0,-1-1-2 16,-1-4-5-16,1-1 1 0,-2-5-1 16,-2 0 3-16,-1-3 3 0,-4-3 1 0,2-5-3 15,-5-3-3-15,-2 0 1 0,-1 0 1 0,-7 0 2 16,-2 1 2-16,-2 3 6 0,-5 2 17 0,-1 6 22 16,-1 6 28-16,1 9 21 0,-2 6-7 0,2 5 3 15,-2 4-31-15,0 1-37 0,0 2-14 16,0 1-52-16,0 0-28 0,0 3 7 0,-4 9-3 15,2 5 23-15,-5 8 29 0,1 4 3 0,-3 6 2 16,-2 2 3-16,-1 4-2 0,0-1-1 16,-1 3 0-16,3-1-1 0,2 2 0 0,1 1-2 15,0-3-1-15,3-2-6 0,0-6-3 0,4-3 0 16,0-4-2-16,0-4 3 0,7-4-1 0,1-1-1 16,1-3 2-16,1-2-1 0,4-2 8 0,-2-5 0 15,7-2 0-15,-1-4-2 0,3 0-4 16,1-9 1-16,2-3-3 0,4-6-2 0,2-4-6 15,1-2-8-15,0-1-3 0,2-1 0 0,-4 2 9 16,-2 3 7-16,-4 2 3 0,0 3 5 0,-2 3 0 16,-2 3 2-16,-1 3 0 0,-1 3 3 0,-3 3-2 15,1 1-1-15,-3 3 1 0,0 6 2 16,-2 1 2-16,-1 3-1 0,1 2 1 0,-2 2-4 16,-2 0 3-16,2 1-1 0,0 0-3 0,-2 1-1 15,1-1-7-15,3-1-5 0,-1 0-3 16,1-1-2-16,0-4 5 0,1-1 4 0,-1-4 3 15,0 0 4-15,0-4-1 0,0 0 4 0,1-3 1 16,0 0 1-16,1 0 3 0,2-1-4 0,-2-6-1 16,0 0 0-16,5-2 1 0,-1-4 1 15,-1-2-2-15,-2-1-4 0,4-3-2 0,-4-2 0 16,3 0 1-16,-3 1 3 0,-1 0-2 0,0 4 2 16,0 1 0-16,-2 2-1 0,0 4 2 15,-1 0-1-15,2 3-1 0,1 1 1 0,0 2-3 0,-1 0 0 16,0 3 0-16,1 0 2 0,-2 3 2 15,2 4-1-15,-1 2 0 0,0 3 1 0,-1 0 0 16,1 2 2-16,0 1 2 0,0 1 0 0,-3 1-1 16,0-1-3-16,0 1 0 0,0-1 0 15,0-2 1-15,-1-1 1 0,0 0 0 0,1-2 0 16,-1-3-2-16,-1 1 3 0,2-3-1 0,-3-2 1 16,3-1 1-16,-3-1 1 0,-1-2 5 15,-1 0 11-15,1 0 8 0,0 0 2 0,3-5 3 0,-1-2-11 16,1-3-7-16,3-3-8 15,4-2-4-15,-1-3-5 0,1 2-3 0,2-3-1 0,-1 2-6 16,3 0 2-16,1 3-3 0,0 2-4 0,2 4 1 16,0 3-2-16,0 4 1 0,1 1 6 15,2 0-1-15,1 5 2 0,-2 2 0 0,0 3 0 16,0 1-6-16,0 2-26 0,-3-1-63 0,-1 1-104 16,-6-1-154-16,-2-1-249 0,-3-5-564 0</inkml:trace>
  <inkml:trace contextRef="#ctx0" brushRef="#br0" timeOffset="3545.1092">9046 1617 2761 0,'0'0'8'0,"0"0"-5"0,0 0-15 15,0 0-17-15,0 0-20 0,0 0-4 16,0 0 12-16,0 0 12 0,0 0-16 0,136-78-50 16,-78 71-79-16,4 0-102 0,2 1-106 15,6-1-172-15,-16 3-174 0,-18 0 423 0</inkml:trace>
  <inkml:trace contextRef="#ctx0" brushRef="#br0" timeOffset="3914.2549">12757 1265 1648 0,'0'0'51'0,"0"0"-25"0,0 0 8 16,0 0-2-16,0 0-4 0,0 0-6 0,0 0-11 0,0 0 0 15,0 0-5-15,125-13-6 0,-106 32 6 0,-6 7-2 16,-2 1 4-16,-5 4 13 0,-5-1 4 16,-1 5 1-16,-8 0 7 0,-5 0-4 0,-2 1-1 15,-8 1-1-15,0 1-3 0,-7 1 2 0,-1 1 2 16,-1-2 4-16,-6-1-7 0,-1 0-6 15,-2 1-4-15,1-4-5 0,-1 2 2 0,0 0 2 16,5-2-4-16,1-1-2 0,4 1-7 0,5-1-22 16,3 1-33-16,5-1-65 0,2 2-109 0,5-3-158 15,3-9-260-15,4-8-200 0</inkml:trace>
  <inkml:trace contextRef="#ctx0" brushRef="#br0" timeOffset="4085.3151">12475 2435 2343 0,'0'0'115'0,"0"0"-46"0,0 0-9 15,0 0-17-15,0 0-24 0,0 0-8 0,0 0-13 16,0 0-15-16,0 0-23 0,0 0-29 16,0 0-35-16,0 0-80 0,0 0-144 0,0 0-340 15,21-3-580-15</inkml:trace>
  <inkml:trace contextRef="#ctx0" brushRef="#br0" timeOffset="4566.495">13958 1378 2159 0,'0'0'-32'0,"0"0"-12"0,0 0 7 0,0 0 11 16,0 0 8-16,0 0 6 0,0 0-3 16,0 0 0-16,0 0-2 0,119-18 2 0,-98 24 6 15,-1 0 3-15,1 0 5 0,-1 1 3 0,-5 2 3 16,3 0 3-16,-4 1 2 0,0 3 9 15,-4 0-4-15,-3 3 0 0,-2 1-4 0,-1 1-1 16,-4 4 6-16,-1 3 5 0,-9 3 7 0,-4 3-2 16,-6 4 1-16,-8 5-4 0,-4 2-9 0,-6 2-14 15,-3 1-24-15,-3 2-37 0,-5 3-64 0,-1-1-77 16,2-1-92-16,1-2-82 0,-1-3-44 0,5-3-59 16,10-10 298-16,12-12 181 0</inkml:trace>
  <inkml:trace contextRef="#ctx0" brushRef="#br0" timeOffset="4721.0284">13399 2377 0 0,'0'0'0'0,"0"0"333"0,0 0-47 16,0 0-53-16,0 0-19 0,0 0-14 0,0 0-3 15,0 0-29-15,0 0-34 0,0 0-35 0,0 0-32 16,0 0-18-16,0 0-9 0,0 0-13 0,2 1-3 16,-1-1 8-16,4 0-2 0,-3 0-18 15,5 0-56-15,-2 0-123 0,3 2-243 0,-5-2-414 16,2 0 124-16</inkml:trace>
  <inkml:trace contextRef="#ctx0" brushRef="#br0" timeOffset="5250.8864">4283 3879 2648 0,'0'0'402'16,"0"0"-472"-16,0 0-17 0,0 0 1 16,0 0 17-16,0 0 43 0,0 0 21 0,0 0 3 15,176-41 2-15,-98 33-4 0,14-4 2 0,15-1 3 16,12-3 0-16,11-2 1 0,12-3 2 0,10-5-3 15,11 0 2-15,8-2 2 0,5-1-5 0,8-3-1 16,6 0-1-16,5-3-3 0,4 0 5 0,-2-1-1 16,6 2 2-16,-1-1-2 0,3 3-1 15,0 0 2-15,-3 1 7 0,-1 1 12 0,0 2 6 16,-5 2 4-16,-2 4 0 0,-3 2-5 0,-6 3-2 16,-4 4-3-16,-9 2-4 0,-8 3-5 0,-11 3-3 15,-6 3-3-15,-14 2-2 0,-10 0 1 16,-10 5-1-16,-12 5-3 0,-10 2-11 0,-10 5-27 15,-13 2-58-15,-9 3-108 0,-12 5-147 0,-15-7-278 16,-14-5-869-16</inkml:trace>
  <inkml:trace contextRef="#ctx0" brushRef="#br0" timeOffset="7515.3848">4527 6363 0 0,'0'0'0'0,"0"0"20"0,0 0 102 16,0 0 22-16,0 0-15 0,0 0 1 0,0 0-21 15,0 0-14-15,0 0-8 0,0 0-3 0,0 0 0 16,0 0 9-16,-27-111 9 0,25 108 9 15,1-1 6-15,-2 2-4 0,1 0-1 0,-1 0-1 16,2 2-14-16,0 0-21 0,-1 0-32 0,2 0-32 16,0 0-33-16,0 0-29 0,-1 2-2 0,1 3 7 15,-1 3 16-15,0 5 27 0,1 3 10 16,0 3 4-16,0 1 0 0,5 4-1 16,1-2-8-16,4 3 2 0,5-1-1 0,1 0 0 0,4-2 9 15,4-1-3-15,1-2 4 0,5-2 1 16,4-3-1-16,2-2 6 0,3-5 5 0,1-3 0 15,3-4 1-15,0-1 0 0,3-8-2 0,-1-6 3 16,3-6 1-16,1-4-3 0,2-5 1 0,2-6-4 16,0-3-4-16,0-2 4 0,1-7-2 0,-4-2 1 15,2-3 0-15,-1-2 1 0,-2-1 2 16,-6 1 1-16,-3 2 6 0,-5-1 2 0,-1 5 3 16,-3-1 0-16,-2 3-5 0,-4-1-4 0,0 5-8 15,-2 2-4-15,-4 3-1 0,-2 4 2 0,-4 2 5 16,-1 3 4-16,-5 1 2 0,-1 1-6 0,0 0-6 15,-4 1-5-15,-2 2-7 0,0 1 5 16,-1 3-1-16,-7 1 0 0,0 3-4 0,-4-1-3 16,0 2-2-16,-3 4-7 0,-1-2 2 0,-4 5-9 15,1 2-2-15,-3 3 3 0,0 3-3 16,-1 0 10-16,3 6 1 0,-3 5-1 0,0 7-1 16,1 4-4-16,-4 9-1 0,1 4-1 0,-4 6 3 15,-1 5 0-15,0 6 2 0,-1-2 6 0,1 4-4 16,0 0 7-16,0 4 1 0,0 1 0 15,0 2 6-15,0 0-3 0,1 2 1 0,0 0-3 16,2 0-2-16,1 0 1 0,3-1-2 0,1-1 0 16,1-1-1-16,2-3 2 0,1-1 1 15,5 0 0-15,2-3 2 0,2-3 0 0,6-4-1 0,3-3-2 16,0-4-2-16,9-3 1 0,6-5 1 0,1-3 1 16,7-3 9-16,4-3 2 0,7-5 5 15,4-3 4-15,7-7-4 0,5-7-4 0,4-1-7 16,4-12-6-16,3-6-2 0,3-9 2 0,3-5 1 15,2-9 3-15,1-7 5 0,1-5-2 16,4-6 1-16,-3-2 1 0,2-5-1 0,3-2-1 16,-5-4 1-16,2-3 0 0,-3 0-1 0,0-3 2 15,-3-2 2-15,-4-2 3 0,2 4-4 0,-4 0 5 16,-5 6 1-16,-2 4-1 0,-3 6 5 16,-6 7-7-16,0 4-5 0,-6 7-2 0,0 4-5 15,-3 5 0-15,-3 5 1 0,-4 5-4 0,-5 4 0 16,0 5-4-16,-4 3-9 0,-4 6-18 15,-4 3-34-15,-3 5-67 0,-5 0-70 0,-1 5-58 16,-4 5-47-16,-7 5-60 0,0-2-122 0,2-3-408 0</inkml:trace>
  <inkml:trace contextRef="#ctx0" brushRef="#br0" timeOffset="8320.0325">6063 5720 2214 0,'0'0'100'0,"0"0"-11"0,0 0 11 0,0 0-17 15,0 0-63-15,0 0-54 0,0 0-23 0,0 0 3 16,0 0 25-16,0 0 30 0,0 0 3 0,0 0 2 16,0 0-3-16,108 69-1 15,-72-42 2-15,3 2 0 0,1 2 0 0,0 1 0 0,1 2-3 16,-2 0 1-16,1-1 0 0,1 1-2 0,1-2 1 15,-1 0 0-15,5-1 0 0,-1-2 1 16,4 0 0-16,2-3 2 0,0-2 2 0,3-4 1 16,6-2 2-16,0-5 1 0,2-3-2 0,-1-4-5 15,2-3-5-15,4-3-11 0,-4-5-17 0,4-6-16 16,-3-3-18-16,-2-2-17 0,-1-5-13 0,-2-2-9 16,-4-4-5-16,-1-2 7 0,-8-5 14 15,1-2 23-15,-7-3 26 0,-4-2 20 0,0-2 18 16,-6-2 13-16,-4 2 15 0,-1-1 14 0,-5 2 12 15,-5 1 14-15,-3 2 29 0,-4 4 11 16,-1 0-5-16,-6 2-17 0,-1 1-32 0,0-1-4 0,-4 5 19 16,-3 1 19-16,-4 4 10 0,-1 4-9 15,-2 4-19-15,2 4-21 0,0 4-19 0,0 5-14 16,1 2-19-16,-2 0-13 0,1 9-11 0,0 9-2 16,-5 6 6-16,2 8 8 0,-4 9 8 15,0 5 5-15,-1 7 0 0,1 6 1 0,4 7-3 16,-4 5 2-16,1 7 2 0,-2 6 0 0,0 4 5 15,-1 6-3-15,0 5 0 0,0 0 2 0,2 2 0 16,4-5 1-16,1-2-1 0,4-8-2 16,7-8-4-16,2-7 0 0,1-10 0 0,0-11 2 15,3-7 0-15,5-8 0 0,-4-5-2 0,3-7 0 16,-1-4-5-16,-2-5 1 0,1-6-3 0,-1-5-3 16,-2-3 3-16,3 0 8 0,-1-8 11 0,3-8 6 15,-1-11-2-15,8-15-19 0,0-14-17 16,3-12-12-16,-1-14-10 0,4-9 5 15,-1-8 4-15,0-6 6 0,1-1 11 0,-3-2 10 0,-2 4 9 16,1 4 15-16,-2 11 17 0,-3 8 9 0,5 11 4 16,-3 11-5-16,4 9-16 0,-3 12-11 15,6 6-8-15,-2 7-5 0,2 7-2 0,1 7-9 16,0 4-3-16,1 5-2 0,0 2 1 0,5 2 1 16,-3 8 6-16,2 3-1 0,-2 6-3 15,1 2 1-15,-8 3 1 0,-1 3 3 0,-7 3 3 16,-7 1 1-16,-2 1 2 0,-2 2 0 0,-13 3 5 15,-5-1 3-15,-4 5 1 0,-8 2 1 0,-6 2-3 16,-3 0-2-16,-3 1 0 0,2-7-1 16,4-5-1-16,3-6-3 0,10-8-6 0,5-4-14 15,4-3-21-15,5-6-37 0,8-2-43 0,1-5-52 16,2 0-53-16,2-5-66 0,8-6-150 0,-1 0-193 16,-1 2-25-16</inkml:trace>
  <inkml:trace contextRef="#ctx0" brushRef="#br0" timeOffset="9905.9933">8792 5643 1487 0,'0'0'243'0,"0"0"9"0,0 0-26 16,0 0-73-16,0 0-59 0,0 0-61 0,0 0-37 16,0 0-22-16,0 0-3 0,0 0 5 0,0 0 7 15,0 0 6-15,0 0 5 0,0 0 7 16,-127 107-3-16,111-72 2 0,-3 2 0 0,0 1-1 15,-1 2 3-15,0 1 2 0,1 1-2 16,0-3-1-16,5-1 1 0,-2-3 0 0,5-5-2 0,5-2 1 16,-1-3-3-16,5-5-2 0,2-1 1 15,0-4 0-15,0-4-3 0,3-2-4 0,4-2-5 16,-2-2-7-16,4-4 6 0,1-1 5 0,3-2 8 16,4-9 5-16,3-6 0 0,1-7-4 15,-1-6-6-15,3-6-9 0,3-3-2 0,-3-2 3 16,-2-1 2-16,4 3 10 0,-4 2 6 0,-2 7 8 15,-2 6 4-15,1 6 0 0,-5 4-4 0,4 5-4 16,-4 3-2-16,4 3-5 0,-4 3 2 16,5 0 0-16,-3 6-2 0,1 4 5 0,-4 1-4 15,2 3-1-15,-1 2 0 0,-2 1-3 0,1 2 2 16,-3-1 1-16,1 1 1 0,-1 0-1 0,0-3 3 16,-4-1-1-16,3 0 2 0,0-4 1 15,0-2-1-15,-3-2 3 0,4-2 1 0,-2 0 2 16,1-3 6-16,-1-2 4 0,2 0 9 0,0 0 6 15,2-4 6-15,-1-1 0 0,2-4-5 0,2-1-5 16,-1-4-8-16,1-3-5 0,2-1-3 0,-2-4-7 16,0-2-3-16,-1-1-2 0,-2-1-2 15,-1 0-1-15,1 1 3 0,-1 2-1 0,-1 2-1 16,2 2 1-16,-2 5-8 0,0 1-3 0,2 3-4 16,0 1-6-16,0 2 6 0,1 0-1 0,3 3 1 15,-2 1 1-15,-1 1-2 0,1 2 2 0,1 0-2 16,-3 2 6-16,2 5-4 0,-3 0 3 15,0 4 3-15,2-1-4 0,0 3 7 0,2-1 2 16,-1 3 1-16,3-3 1 0,-2 1 0 16,4-1 0-16,0-3 1 0,3 1 3 0,3-4-1 15,0-3 1-15,3-3 1 0,4 0 0 0,3-7 2 16,3-5 0-16,1-2-1 0,1-4 2 0,2-2-5 16,2-4-2-16,-1-2-4 0,-1-1-4 15,-3-2-3-15,-5 1-1 0,-4 3 5 0,-8 4 0 16,-4 4 12-16,-8 4 9 0,-6 5 9 0,-3 1 6 15,0 2-3-15,-5 1-10 0,-4 1-12 0,-1 1-6 16,-4 0 2-16,3 2 2 0,-1 0 2 0,3 0-7 16,3 5-7-16,3 4-12 0,2 0-3 0,1 4 6 15,1 1 1-15,6 4 7 0,3 2 1 16,3 2 1-16,3-1 4 0,2 1 1 0,3 1 1 16,1 0-4-16,0 1 3 0,0 0 0 0,-3 2 1 15,-2-1 2-15,-2 2-4 0,-3 0-2 0,-3 1-3 16,-2 1-1-16,-5-3-1 0,-2-2 2 15,-3 1 3-15,-6-2 2 0,-6-2 3 0,0 1 5 16,-5-2 2-16,0-2 5 0,-1-4 2 0,1-3 6 16,3-4 10-16,6-3 10 0,3-4 11 15,3 0 2-15,2-3-18 0,3-5-34 0,0-5-30 16,6-4-22-16,7-5-2 0,3-4 13 0,6-1 10 16,4-3 5-16,2-2 1 0,3-1-8 0,3-1-4 15,2 0-2-15,2 2 4 0,1 0 10 16,1 1 9-16,0 2 7 0,0 3 5 0,3 1 7 15,-3 3 3-15,-1 2 5 0,-4 4 5 0,-4 3 1 16,-3 4 8-16,-5 3 3 0,-4 3 3 0,-2 1 0 16,-4 2-4-16,-3 3-1 0,0 4-4 0,-2 3 2 15,0 3-3-15,-2 2-2 0,0 3-1 0,-1 3-6 16,1 2 2-16,0 1-4 0,0 1-4 16,0 1 4-16,0 0-1 0,2 1 0 0,0-2 2 15,1-1-3-15,1-2-4 0,2-6-2 0,0 1-1 16,2-4-3-16,-1-4 2 0,0 0-1 15,1-6-1-15,1-1 2 0,0-2 2 0,1-1 5 16,2-7 4-16,0-5 4 0,1-2-3 0,1-9-3 16,2-2-6-16,0-5-11 0,0-5-15 0,-1-3-15 15,-1-5-4-15,-1 1 4 0,-4 4 18 16,1 5 25-16,-6 7 22 0,-2 10 13 0,-3 7 1 16,-2 3-12-16,-2 5-17 0,0 2-19 0,1 0-14 15,-1 0-3-15,0 2 0 0,2 4 6 0,1 1 8 16,-1 5 5-16,1 2 4 0,0 4 3 15,-2 2 3-15,-1 1 0 0,0-1 0 0,-1 1-2 16,2 0 1-16,-2-2 0 0,0-3-2 0,1-2 1 16,2-3 0-16,-1-3-3 0,0-2 2 0,2-2-2 15,1 0-2-15,-2-3 4 0,3 1-1 0,-2-2 4 16,1 0 6-16,0 0 2 0,2 0 3 16,2-3 0-16,-2-3-4 0,3-3-3 0,3-2-2 15,0-4-6-15,0-4-2 0,4-3-3 0,1-3-2 16,-2 0 0-16,4 0 0 0,-3 0 1 0,3 3-2 15,0 3-1-15,0 4-2 0,0 3 1 16,1 4 2-16,-1 3 2 0,1 3 3 0,-1 2-1 16,-2 0-3-16,0 5 1 0,0 4 0 0,0 1 0 15,-1 2-1-15,-1 3 1 0,-2 3-3 16,-2-1 1-16,-2 1 1 0,-3 1-1 0,1-1 4 16,-2 0 2-16,-2 1-1 0,-3-2 2 0,2-1-2 15,-1 0 2-15,-1 0 0 0,2-2 1 16,-2-2 0-16,2-1-1 0,-1-1 2 0,2-2 0 15,-1-1 1-15,2-3 3 0,-1-1 3 0,1-3 4 16,1 0 11-16,2 0 8 0,1-1 3 0,1-9 1 16,3-2-9-16,2-7-8 0,2-3-8 0,1-4-5 15,2-3-2-15,1-2 0 0,-1-1 1 0,1 0-3 16,-2 6 1-16,-2 5-1 0,-3 6-1 0,-2 7 0 16,1 3-4-16,-1 4-1 0,1 1 0 15,2 3 0-15,0 6 2 0,5 5 1 0,-3 3 0 16,2 3 1-16,-1 4 0 0,1 1 0 0,0 3-4 15,-4-1-16-15,1-1-24 0,-5-2-40 16,0-2-42-16,-2-1-35 0,-4-3-31 0,-1-4-28 16,-4-3-30-16,0-1-49 0,-7-1-116 0,1-5-204 15,-1-1 345-15</inkml:trace>
  <inkml:trace contextRef="#ctx0" brushRef="#br0" timeOffset="10069.544">11878 5060 2301 0,'0'0'161'0,"0"0"-12"16,0 0-39-16,0 0-59 0,-74-125-31 0,70 119-24 15,3 2-43-15,0 4-69 0,1 0-45 16,0 5-31-16,0 5-20 0,-2 6-30 0,0 6-107 0,-1-3-237 16,-1-5-297-16</inkml:trace>
  <inkml:trace contextRef="#ctx0" brushRef="#br0" timeOffset="10536.1192">5786 7549 2556 0,'0'0'11'0,"-162"22"13"0,82-9 9 16,17-1-5-16,24-4-7 0,18-2-25 15,13-1-50-15,8 0-7 0,17 0 4 16,11 2 19-16,14 0 52 0,14-3 9 0,15-4 4 0,17-2 0 16,14-9-4-16,13-5-1 0,16-5-5 0,10-2-4 15,11-3-3-15,11-3-2 0,6-4 1 16,7-4 0-16,8-4-1 0,9-2 0 15,9-1 2-15,4-3 0 0,12-3 5 0,7 1 4 0,6-2 3 16,7 1 7-16,6 0 0 0,9 1 6 0,1 0-4 16,3 0-1-16,5 6 0 0,1 3-6 15,-2 4 1-15,0 4-4 0,-3 4-4 0,-8 2-1 16,-2 5-4-16,-5 2-5 0,-8 1 1 0,-6 4-1 16,-7 2-1-16,-11 1 3 0,-14 3-3 15,-13 2-1-15,-15 3-3 0,-17-1-2 0,-18 2 5 16,-13 2-5-16,-18 0 3 0,-20 0-2 0,-13 2-14 15,-18 2-7-15,-12-3-13 0,-11 2-14 16,-11-1-5-16,-7-1 0 0,-6 1 4 0,0-2 4 16,-4 2-9-16,0-2-35 0,-1 1-67 0,0 2-100 15,0-1-172-15,0 2-353 0,0-2-264 0</inkml:trace>
  <inkml:trace contextRef="#ctx0" brushRef="#br0" timeOffset="11573.9883">14598 5634 1619 0,'0'0'90'16,"0"0"-25"-16,0 0 19 0,0 0-4 0,0 0-37 15,0 0-30-15,0 0-46 0,0 0-11 16,0 0 22-16,0 0 28 0,0 0 38 0,0 0 21 15,0 0 4-15,0 0-4 0,70-14-2 16,-40 14-7-16,2-4-10 0,6 0-3 0,2-1-10 16,4 1-4-16,3-1-2 0,3-2-7 0,3 0 2 15,2-2-4-15,5 0-2 0,1 0-3 16,0-1 6-16,2-1-1 0,4 1 5 0,1 0 10 0,0-2-7 16,4 1 4-16,2 2-4 0,0-2-4 15,-3 1 2-15,-2-1 0 0,-3 1-1 0,0-1-1 16,-4 0 0-16,-3 1-5 0,-4 0-2 0,-1 2 1 15,-3 0-6-15,-3 2-3 0,-2 2 1 0,-5-2-7 16,-5 3 3-16,1-2 1 0,-5 3-3 0,-5-1 0 16,-4 1-3-16,-8 1-5 0,-1 1-5 0,-5-2-4 15,-5 2-9-15,3-1-6 0,-4-1-10 16,-1-1-19-16,3 0-18 0,-2-1-26 0,-1-2-32 16,3 0-26-16,-3 1-36 0,-1-5-36 0,1 0-27 15,-2-1-19-15,0-2 1 0,0 0 24 16,-2-2 52-16,-2-2 60 0,-4 0 65 0,-2 0 54 15,-2-2 35-15,-2 1 32 0,0 1 36 0,-3-2 39 16,2 0 46-16,-2 3 48 0,3 0 36 0,0-1 16 16,3 1-4-16,5 3-33 0,-1 0-38 15,4 3-36-15,-1 3-33 0,3 2-25 0,1 1-35 0,0 3-32 16,3-1-22-16,3 2-13 0,4-1-2 16,8-1 6-16,5 2 5 0,4 0-2 0,4 3 7 15,3 1-1-15,5 5-3 0,2 1 5 16,2 2-5-16,4 2 2 0,-2 0-1 0,2 4-3 15,-1 0 2-15,-2 2-1 0,-3 4 1 0,-1 2 1 16,-6 2 1-16,-5 4 0 0,-6 2-1 0,-5 0 1 16,-8 4 1-16,-7 1 1 0,-3 2 1 0,-9 3 2 15,-7 3 2-15,-12 0 1 0,-6 3-5 16,-12 1-21-16,-5 3-43 0,-5 2-62 0,-7 0-111 16,-1 0-184-16,14-14-392 0,18-15-327 0</inkml:trace>
  <inkml:trace contextRef="#ctx0" brushRef="#br0" timeOffset="13038.3796">19792 4548 2006 0,'0'0'-26'16,"0"0"13"-16,0 0 17 0,0 0-3 0,0 0-9 15,0 0-16-15,0 0-41 0,0 0-32 16,0 0 12-16,0 0 27 0,0 0 49 0,0 0 40 16,16 25 1-16,-12 0 0 0,0 9-4 0,0 3 1 15,-1 5-4-15,-2 4-3 0,-1 3-2 16,0 2-1-16,0 2 1 0,0 1-1 0,0 2-1 15,-4-3-7-15,-2-2-9 0,1-1-14 0,-1-4-21 16,2-3-22-16,-1-3-26 0,3-6-30 0,-1-1-41 16,2-6-52-16,-3-4-54 0,2-4-86 0,1-8-124 15,0-3 252-15</inkml:trace>
  <inkml:trace contextRef="#ctx0" brushRef="#br0" timeOffset="13500.8218">19422 4137 2380 0,'0'0'-6'0,"0"0"20"0,0 0 20 0,0 0-11 16,-129-97-21-16,109 97-21 0,-4 8-27 0,-1 12-1 15,-1 10 11-15,-3 9 11 0,-2 9 14 0,-1 9 2 16,0 8-1-16,-2 7 3 0,3 4-1 15,1 5 4-15,0 2 3 0,3 2-1 0,1-1-1 16,2 1 0-16,0-1-2 0,3 1-2 0,2 1 2 16,4-3 1-16,3 2 0 0,5-3 4 0,7-2-3 15,2-6 6-15,13-6 6 0,8-4 5 0,6-6 12 16,5-1 0-16,7-4 1 0,5-1 2 16,8-1-9-16,9-3 3 0,8-4-5 0,5-5-5 15,10-5 2-15,5-7-4 0,1-8 1 0,6-8-1 16,-1-8 1-16,3-4-2 0,-3-12-2 15,-1-9 4-15,0-5-2 0,-4-7 5 0,-3-7 6 0,-1-6 5 16,-7-8 6-16,-4-6 7 0,-5-9 1 16,-7-8 2-16,-3-7 1 0,-4-10-6 0,-9-10 0 15,-5-6 4-15,-9-6 0 0,-8-2 15 0,-8 1 19 16,-14 4 6-16,-8 3 4 0,-17 7-13 16,-12 6-18-16,-14 5-18 0,-15 7-22 0,-17 10-10 15,-13 5-9-15,-17 9-11 0,-13 8 6 0,-15 8-9 16,-14 12-14-16,-14 13-23 0,-15 11-33 0,-9 10-38 15,-12 15-77-15,-5 12-130 0,48-4-223 16,51-5-849-16</inkml:trace>
  <inkml:trace contextRef="#ctx0" brushRef="#br0" timeOffset="20277.9681">14181 8200 1401 0,'0'0'13'0,"0"0"41"16,0 0 15-16,0 0 9 0,0 0-10 0,0 0-8 15,0 0-19-15,-68-125-21 0,67 115-7 0,0-1-2 16,1 4 2-16,0-1 2 0,0 1 1 15,0 1 3-15,2 0 2 0,2 1 5 0,-2 3-1 0,0 0-2 16,-1-1-3-16,-1 3-9 0,1 0-9 16,-1 0-8-16,0 0-6 0,0 0-5 0,0 0 0 15,1 3 15-15,3 3 12 0,-1 4 14 0,0 5 13 16,3 2-2-16,-3 7 4 0,4 6-1 16,-3 4-5-16,1 4-4 0,-2 3-10 0,-1 3-4 0,3 2-7 15,-3 2 2-15,0-2 1 0,4 0-1 16,-2-5-1-16,3-2-3 0,-2-4-2 0,2-5-2 15,2 0 4-15,-1-7-4 0,-3-2-3 16,3-4 1-16,-1-6-6 0,-3-4 1 0,3-4 1 16,-4-2 3-16,-1-1 14 0,3-1 16 0,-2-8 14 15,6-6 7-15,3-9-8 0,4-8-12 0,2-8-17 16,5-6-7-16,-1-3-6 0,0-4 1 0,0 0 3 16,-2 3 0-16,1 4 4 0,-1 11-3 15,-3 6 0-15,-3 10-2 0,1 5-3 0,-2 7-7 16,-3 4-8-16,1 3-6 0,0 3-5 0,0 6 5 15,2 3 5-15,-1 5 7 0,-1 2 7 16,1 4 1-16,-1 4 0 0,0 1 1 0,1 3 0 0,2 3 4 16,-2-4-1-16,0 4 1 0,-1-5-6 15,1-1 1-15,1-3 1 0,-2-2 0 0,-1-4 6 16,0-3-7-16,-2-5-1 0,0-4 0 0,-1-3-2 16,-3-3 11-16,3-1 11 0,-4-2 12 15,4-9 6-15,0-3 2 0,-2-9-9 0,4-8-10 16,1-8-6-16,-2-6-9 0,-3-6-3 0,1-3-1 15,-5-5-3-15,-1 0 3 0,0 2-1 0,-7 2 0 16,0 2 5-16,-7 7 5 0,2 6 7 0,-1 6 7 16,-3 5 1-16,4 5-2 0,-1 3-1 15,0 3-1-15,1 4 0 0,2 3 2 0,4 1-1 16,-1 2-2-16,1 1-8 0,2 1-4 0,4 1-5 16,0 1-11-16,0-2-7 0,2 0-9 15,7-5-3-15,6-4 4 0,2-3 6 0,5-2 7 16,4-4-3-16,5 0 0 0,0-3 1 0,5-1 2 15,0-1 8-15,3-2 5 0,2 0 0 0,0 0 2 16,-3 4-4-16,-5 4 3 0,-2 5-3 16,-3 4 2-16,-7 5-1 0,-3 5-1 0,-3 2-1 15,-1 2-8-15,-3 4-2 0,1 5-3 0,-2 4 4 16,-1 5 2-16,1 4 1 0,-4 5 1 16,1 4 1-16,0 4 5 0,-4 4 7 0,-1 3 1 15,3 3 1-15,-3 1-6 0,-2-1 1 0,1 1-1 16,-1-1 1-16,0 1 0 0,0-1-2 0,0-1 1 15,0-2-4-15,0-2 5 0,-2 0 0 16,-2-2-2-16,0-3 1 0,1-2-7 0,-3-6 1 0,4-4 0 16,-1-2 0-16,-2-9 4 0,3-2 0 15,0-3 2-15,1-4 3 0,-2-2 6 0,3-1 4 16,0 0 2-16,0 0 3 0,0 0-9 0,0-4-18 16,5-4-10-16,-2-5-12 0,6-3-2 0,0-4 7 15,3-1 3-15,0 2 1 0,4 2 3 16,-3 3-1-16,3 2 0 0,-2 5 2 0,2 0-6 15,-3 3-6-15,-1 2-5 0,1 2-1 0,2 0 9 16,-1 0 12-16,4 3 9 0,0 2 6 16,2 0 1-16,0 2-2 0,1 0-3 0,0 1 2 15,-1 2-1-15,2 0 0 0,0-1 1 0,0 1-2 16,4-3 2-16,-1-2 1 0,4-2 3 0,1-3-3 16,2 0 0-16,3-5 2 0,-1-5-1 15,3-5 5-15,-1-3 0 0,3-3-1 0,-1-1 1 16,1-1-3-16,-3 1 2 0,2-2-3 0,-5 1 1 15,-1 2-1-15,-3 1-3 0,-3 2 2 16,-7 5-1-16,-4 3 5 0,-5 2 5 0,-4 5 13 16,-5-1 23-16,-1 1 6 0,0 1-1 0,-7 0-15 15,-3-2-27-15,-3 2-11 0,-5 2-13 0,-2 0 0 16,-2 0 4-16,0 6 1 0,0 1 8 0,0 3-2 16,4 2 1-16,-1 0-9 0,2 3 2 0,3 4-2 15,-1 0 1-15,3 1 5 0,2 5-2 0,0 0 2 16,0 1 0-16,6 0 1 0,-1 1 0 15,3-4-4-15,2-3-6 0,3-2-9 0,5-3 0 16,7-4 2-16,0-1 7 0,5-3 7 0,2-1 3 16,5-5 2-16,2-1 0 0,3-3 2 15,2-7-1-15,5-4-1 0,2-5-1 0,0-3-2 16,6-3 2-16,-3-5 2 0,5-2 0 0,0-2 1 16,-5-2-10-16,-3-2-9 0,0 2-5 15,-5 0-5-15,-5 3 9 0,-3 2 8 0,-3 2 7 16,-5 4 6-16,-2 1 2 0,-6 6 4 0,-2 2 4 15,-4 3 11-15,-3 4 0 0,-2 3 5 0,-1 0-2 16,0 3-7-16,0-1-1 0,-2 2-1 16,0 0-4-16,0 1-6 0,2 1-12 0,0 0-16 15,0 0-15-15,0 0-13 0,0 0 4 0,0 1 10 16,5 3 13-16,0 1 14 0,3 0 8 0,2 2 0 16,0 0 0-16,0 1-1 0,1 1-2 0,-2 2 2 15,0 0-2-15,0 1 2 0,-1 1-2 16,-2 4 0-16,-3-1 1 0,0 1-1 0,-2 1 5 15,-1 3 1-15,0-2 4 0,-7 5 3 0,3-2-2 16,-3 0-1-16,-1 0 0 0,4 1 1 0,0-4-4 16,2-2-2-16,2-1-1 0,0 0-1 0,7-4 2 15,5 1 3-15,3-3 1 0,4-2 1 16,5-4 3-16,5-1 2 0,4-3 0 0,5 0 1 16,3-10-6-16,3-1-3 0,4-4-2 0,2-2-2 15,1-3 2-15,2-3 0 0,0 1 0 16,-2-1 0-16,0-3-2 0,-1 2 0 0,-2 0-2 15,-4-1 2-15,-4 1-1 0,-4 0 4 0,-8 3 2 16,-3 3 1-16,-9 0 12 0,-2 6 8 16,-8 2 10-16,-3 2 8 0,-3 0-9 0,-2 3-10 15,-5 0-18-15,-4 2-13 0,-2 3-6 0,-2 0 3 0,-4 1 5 16,-1 6 3-16,0 2 6 0,2 4-2 16,2 1-3-16,1 5 2 0,5 2-6 0,2 2 0 15,3 2 1-15,3 1-3 0,2 1 2 0,3-1-3 16,9-4-2-16,2 0-3 0,4-4 1 15,6-2-4-15,1-1-3 0,6-4-7 0,5-1-15 16,0-5-13-16,4 0-20 0,3-4-30 0,1-1-47 16,3 0-90-16,-1-7-142 0,-9 2-247 15,-14 0-275-15</inkml:trace>
  <inkml:trace contextRef="#ctx0" brushRef="#br0" timeOffset="20611.1496">19690 6990 2388 0,'0'0'-32'16,"0"0"-24"-16,0 0-47 0,0 0 0 0,0 0 28 15,0 0 42-15,0 0 43 0,0 0 4 16,0 0 1-16,0 131-1 0,0-88-2 16,-1 2 1-16,-3 3 1 0,1 3 0 0,1-1 3 0,1 3-4 15,-2 0 0-15,2 0-1 0,1 0-2 16,0 1-3-16,0-3-3 0,1-2-3 0,3-2-5 16,2-5 0-16,-1-3-2 0,4-2-2 15,-3-6 1-15,1-4-8 0,1-4-10 0,1-3-22 0,-3-3-43 16,-1-5-75-16,-3-2-101 0,1-4-151 15,-3-3-166-15,0-2 51 0</inkml:trace>
  <inkml:trace contextRef="#ctx0" brushRef="#br0" timeOffset="21022.7737">19274 7824 1281 0,'0'0'751'0,"0"0"-613"0,0 0 6 0,0 0-37 15,0 0-58-15,0 0-45 0,0 0-34 16,0 0-10-16,0 0 14 0,60-126 17 0,-19 106 11 15,8 0 0-15,3-2-6 0,2 5-2 0,1-1 1 16,0 2 1-16,-3 1 3 0,2 2-2 0,-3 3-1 16,-5 1-2-16,-1 3-3 0,-4 2 2 15,-6 3 0-15,-4-1 8 0,-5 2-3 0,-4 0-2 0,-4 5-1 16,-3 1-4-16,-4 2 2 0,-1 1 3 16,-3 2 3-16,-2 4 1 0,-1 2 1 0,0 3 3 15,-3 2-3-15,2 3 3 0,-2 0 0 16,0 0-4-16,4 0 4 0,-3 1-3 0,5-2 0 0,2-1 0 15,1-2-1-15,2-3-2 0,4 1 1 16,3-6-3-16,2 0 0 0,0-4-1 0,3-4-1 16,-1-1-1-16,1-4 5 0,-1 0 0 0,-2-4 4 15,0-4 7-15,-1-5 3 0,0-1 6 16,-3-4 3-16,-2-2 2 0,0-2-1 0,-4 0 0 16,-2-4-5-16,-5-4-7 0,-3-2-6 0,-1-3-12 15,-4-1-1-15,-7 2 3 0,-5 2 2 0,-4 4 5 16,-5 5 2-16,-2 4-6 0,-4 6-3 0,-3 3-9 15,1 3-3-15,1 2-2 0,5 1 1 16,4 3-8-16,7 1-37 0,4 0-65 0,6 6-91 16,2 1-131-16,2 0-220 0,2-2-397 0</inkml:trace>
  <inkml:trace contextRef="#ctx0" brushRef="#br0" timeOffset="21612.8679">21550 7510 1160 0,'0'0'-63'0,"0"0"8"0,0 0 41 16,0 0 26-16,0 0 5 0,0 0-3 0,0 0-3 16,0 0 6-16,0 0 2 0,0 0 3 0,0 0 5 15,0 0-5-15,0 0 2 0,94 105 5 16,-71-111 2-16,1-2 4 0,2-5-3 0,4-1-3 16,3-4-4-16,-1 0 1 0,0-1 7 0,1-3-2 15,1 2 5-15,-1-1-2 0,-5-3-3 0,-3 1 0 16,-1 0 3-16,-5 1 9 0,-3 3 14 15,-5 2 30-15,-7 5 25 0,-1 3 10 0,-3 2-18 0,-4 1-42 16,-6 2-47-16,-1 3-36 0,-2 1-12 16,-6 0 5-16,-2 6 7 0,-2 3 14 0,-1 4 7 15,1 3 4-15,0 5-1 0,-3 2 0 0,3 6 2 16,-4 0-2-16,3 3 5 0,-3 1-2 16,3 2-4-16,0 0 2 0,0 2-5 0,4 1 2 15,6-2 1-15,0-4-3 0,8-2 1 0,4-6-2 16,2-2 1-16,3-4 0 0,8-1 9 0,7-5 2 15,3 2 8-15,1-5 4 0,8 1 0 16,0-7 6-16,8-3-1 0,-3 0 1 0,5-8-3 16,2-6 3-16,4-2-3 0,-2-4-1 0,5-2 1 15,-3-5-6-15,1-3 1 0,0-3-2 0,-2-4-6 16,0-4-1-16,-2 0-6 0,-3-2-1 0,-1 3-1 16,-3 1-2-16,0 3-3 0,-6 4-5 0,-6 2-5 15,-3 5-25-15,-1 4-35 0,-7 4-55 16,2 3-54-16,-6 2-48 0,-5 2-64 0,-2 2-93 15,-2 1-183-15,0 4-76 0</inkml:trace>
  <inkml:trace contextRef="#ctx0" brushRef="#br0" timeOffset="23306.9277">22174 7224 1735 0,'0'0'179'0,"0"0"-51"0,0 0-82 16,0 0-87-16,0 0-14 0,0 0 2 0,0 0 29 15,0 0 37-15,0 0 1 0,0 0-1 16,0 0-2-16,76 130-6 0,-53-98-3 0,3-1 2 16,-3 0-2-16,-1 2 1 0,2-1 2 0,-3-1-3 15,1 0 1-15,-2 0 1 0,2-5-1 0,-1 0 1 16,-1-5 1-16,1-2 3 0,2-5 3 16,2-4 9-16,-2-2 7 0,3-5 9 0,-1-3 6 15,5 0-4-15,1-6 2 0,0-4-4 0,1-4-6 0,3-4-6 16,-3-2-4-16,-2-4-10 15,-1-2-3-15,-3 0 2 0,1-4-5 0,-4 1 2 16,-3-2 1-16,0 0 2 0,-4 2 14 0,-3 3 11 0,-4 1 12 16,-2 5 7-16,-1 5 3 0,-4 4-2 15,2 5-11-15,-2 3-10 0,-2 2-23 0,1 1-18 16,-1 0-17-16,1 0-5 0,1 2 6 0,4 4 6 16,-3 1 5-16,5 2-1 0,-5 2-3 0,3 1 0 15,-3 5 6-15,-1 3 4 0,1 3 2 16,-3 5 6-16,0 2 4 0,-5 6-3 0,0 3 6 15,-4 4-2-15,0 5-3 0,-1 2 5 0,-1 2-2 16,1 1-1-16,2 0 1 0,0 0-1 16,5-2-2-16,-1 2 0 0,0 0 2 0,3-2-5 15,1-4 1-15,0-2-1 0,0-4-5 0,0 0 4 16,0-4-1-16,0-3 0 0,0-5 5 16,0-4-2-16,1-4-1 0,0-6-4 0,3-6-11 15,-3-3-5-15,2-4 5 0,-3-2 17 0,1-1 12 16,1-7 3-16,2-8-9 0,-2-7-20 0,1-9-6 15,3-8 1-15,-2-8 6 0,4-5 7 0,-1-7 3 16,-2-5 2-16,4-7-5 0,2-6-3 16,4-6-2-16,-1-2 2 0,2-2 3 0,-1-1-8 15,3 2-2-15,0 3-1 0,-2 3 4 0,3 7 14 16,-2 7 10-16,-2 12 6 0,1 10 5 0,-3 10 2 16,-1 11-7-16,2 9-10 0,-3 6-19 15,1 5-16-15,2 4-7 0,4 4-4 0,1 6 7 16,0 6 5-16,0 4 3 0,-3 4 3 0,0 5 4 15,-4 2 2-15,-4 1 2 0,-5 2-3 0,-3-2-4 16,0 0-1-16,-8-1-3 0,-4-1 5 0,-2 1 7 16,-6-2 6-16,0-1 0 0,-5 0 2 15,2 1 0-15,-1-1 0 0,-1 4 3 0,2-3 1 16,4-2-3-16,6-4-3 0,3-4-11 0,9-5-9 16,1-5-5-16,6-3 0 0,9-4 0 15,4-2-9-15,4-2-33 0,6-8-54 0,4-3-52 16,6-5-64-16,1-2-35 0,-1-5-11 0,2 0-1 15,-5-3 14-15,3-1 37 0,0-2 163 16,2-5 74-16,0-2 0 0,0-4 0 0,1 0 0 16,-4-1 0-16,-4 2 0 0,-3 3 73 0,-3 3 228 15,-8 6 73-15,-8 6 46 0,-4 6-7 0,-7 4-67 16,-1 5-91-16,-1 3-80 0,-7 2-75 0,-1 1-63 16,-3 2-41-16,-1 2-21 0,-5 5-1 0,-2 6 9 15,-3 3 10-15,-4 6 5 0,4 2 2 0,-4 5 1 16,4 5-2-16,-1 1 1 0,-2 3-1 15,3 1-1-15,3 1 1 0,2-4-8 0,6-5-2 16,2-5 1-16,2-1 1 0,6-5 7 0,0 1 2 16,1-2-1-16,1-2-2 0,0-4-2 15,1 0-1-15,3-2 1 0,1-5 3 0,-1-2 6 16,4-3 5-16,-3-1 13 0,5-2 8 0,6-7 4 16,2-2-4-16,3-6-10 0,2-4-11 0,0-2-11 15,4-4-2-15,-3-1-2 0,3-2-2 16,-4-1 2-16,2 1 2 0,-2 1 3 0,-1 3 4 15,-1 5-1-15,-2 6-2 0,0 5-4 0,-5 4-3 16,4 5-2-16,-2 1-1 0,-1 1 1 0,1 6 2 16,-1 3-1-16,0 4-1 0,-1 2 1 15,-2 3-1-15,4 1 4 0,-5 2 3 0,0 1-2 0,1 0 2 16,-2-1 0-16,1 0 1 0,-2-2-1 16,0-2 0-16,0-2 1 0,0-1 0 0,-1-2 1 15,0-2 0-15,0-3 2 0,2-1-1 0,-3 1 0 16,0-4 2-16,0-2 0 0,3-1 6 0,-1-1 5 15,1 0 4-15,1-1 3 0,0-5-2 16,3-3-4-16,1-2-6 0,3-4-2 0,1-3-5 16,0-1-5-16,4-4-1 0,-2-3-5 0,2-2-1 15,-1-5-4-15,4 1-5 0,-3-2 1 16,1 3 2-16,0 2 7 0,-2 4 7 0,-3 8 2 16,-2 1-1-16,-1 9-4 0,-2 1-5 0,-1 3-6 15,0 3-1-15,-3 0-1 0,0 5 1 16,1 4 1-16,-2-1 3 0,-1 3 3 0,2 2 2 15,-2 2 2-15,3 2 4 0,-1-1 1 0,2 4 2 16,1-2-3-16,5 1-1 0,1-2-3 0,5 0-5 16,3-5 0-16,4-2-3 0,3-2 0 15,4-3 1-15,1-5 1 0,1 0 5 0,1-5 0 16,1-5 5-16,-1-2 2 0,-1-3 2 0,0-4 0 16,-3-2-1-16,-1-1-9 0,-3-1-18 0,-3-2-12 15,-2-2-16-15,-5 1-1 0,-7-2 16 16,-4 2 20-16,-9 2 37 0,-3 2 33 0,-4 4 25 0,-9 3 2 15,-1 0-13-15,-4 7-15 0,-3 0-22 16,0 6-4-16,-2 2-5 0,0 4-6 0,-3 5-5 16,5 4-5-16,-1 3-5 0,2 3 0 0,2 3-2 15,1 3 3-15,3 1 0 0,0 5 3 0,1-2-5 16,1 2-7-16,4-1-7 0,3-1-12 16,4-2 0-16,1-5 1 0,3-4 2 0,8-3 10 15,3-2 3-15,0-5 6 0,4-2 9 0,1-4 4 16,2-2 6-16,3 0 1 0,6-7-1 15,2-4-4-15,5-5 0 0,2-5 0 0,-1-3 0 16,0-6 2-16,1-4-8 0,0-3 0 0,-5-6-3 16,2-3 0-16,-4-4 8 0,-5 0 5 0,-3-3 6 15,-5-1 5-15,-5-2 9 0,-4 1 23 16,-2 3 27-16,-3 8 24 0,-1 5 12 0,-3 10-11 16,-1 8-19-16,0 7-19 0,0 7-30 0,0 6-28 15,0 1-36-15,0 0-33 0,0 8 2 16,-3 5 10-16,0 8 24 0,0 7 23 0,-1 8-1 0,-1 7 1 15,-1 6-1-15,1 5 1 0,-3 1 2 0,2 3-1 16,0 0 0-16,-1 5-4 0,2 0-16 16,-1 2-27-16,6-3-36 0,0 1-30 15,8-6-28-15,5-6-11 0,5-5 0 0,2-4-19 0,4-8-35 16,2-5-94-16,-5-12-222 0,-8-6-420 0</inkml:trace>
  <inkml:trace contextRef="#ctx0" brushRef="#br0" timeOffset="23593.1666">27038 6609 2786 0,'0'0'-14'0,"0"0"3"15,0 0 0-15,0 0 1 0,144-56-5 16,-105 56-7-16,-2 3-11 0,1 9-4 0,-1 3-8 0,-1 4-6 15,-5 4-3-15,-1 1 1 0,-6 0 8 0,-3 2 12 16,-2-2 11-16,-8 2 9 0,-1-3 0 16,-4 2 1-16,-6 0 6 0,0 2 6 0,-10-1 8 15,-4 3 4-15,-6 1 3 0,-3 1-2 0,-7 1 1 16,-5 3 0-16,-5 1-2 0,-2 5 4 16,-4 1-7-16,0 1-12 0,0 1-23 15,2-1-50-15,-1 1-76 0,3 2-113 0,-3 3-188 0,13-13-208 16,9-13-102-16</inkml:trace>
  <inkml:trace contextRef="#ctx0" brushRef="#br0" timeOffset="23779.6823">26911 8274 2558 0,'0'0'41'0,"0"0"-17"0,0 0-13 15,0 0-15-15,0 0-19 0,0 0-19 16,0 0-17-16,0 0-30 0,0 0-46 0,0 0-123 16,0 0-175-16,0 0-216 0,0 0-293 0</inkml:trace>
  <inkml:trace contextRef="#ctx0" brushRef="#br0" timeOffset="24355.7969">15941 10272 2320 0,'0'0'32'0,"0"0"-14"0,-156-41 16 15,117 31 5-15,20 4 5 0,10 3-42 0,9 1-61 0,10-2-16 16,11 1-10-16,17-3 38 0,12-4 42 0,14-2 1 16,17-5 0-16,17-1 2 0,14-3 5 15,13-2 8-15,20-3 6 0,16 0-1 0,17-2-4 16,15-1-2-16,16-1-3 0,15 1-3 0,14-2-3 16,9-2 2-16,15 0-11 0,12-1-1 15,9-1-5-15,10 1-6 0,7-2 11 0,6 0-1 16,8-1 8-16,0 1 2 0,2 0-2 0,3-1 7 15,1 1 11-15,-5 2 17 0,-2 1 16 16,-7 2 15-16,-7 1 5 0,-7 3 1 0,-7 0 6 16,-11 2 2-16,-13 4-1 0,-15 1-7 0,-15 4-5 15,-14 3-17-15,-15 3-10 0,-17 1-6 0,-15 3-16 16,-20 4-1-16,-14 2-7 0,-20 0-4 0,-17 1 2 16,-15 5-4-16,-16 0 0 0,-18 1-11 15,-13 1-20-15,-17 1-52 0,-14 1-55 0,-9 3-60 16,-22 3-146-16,0-2-432 0,3-5-709 0</inkml:trace>
  <inkml:trace contextRef="#ctx0" brushRef="#br0" timeOffset="28818.0496">4238 13009 0 0,'0'0'0'0,"0"0"0"0,0 0 0 0,0 0 0 15,20-136 0-15,-15 110 0 0,-1-1 0 0,-1 1 0 16,-3 3 0-16,0 0 0 0,0 1 95 0,-6 1 24 16,1 0-26-16,-1 2-24 0,-2 0-26 0,2 1-27 15,-3-1-27-15,1 4-48 0,-1 1-33 16,1-1-35-16,0 1-19 0,3-2 146 0,-2 2 0 16,4-2 0-16,1 0 0 0,1-2 0 0,1 1 0 15,0 0 0-15,0-1 0 0,0 3 0 0,0-2 0 16,0 2 0-16,0 2 177 15,0-2 49-15,-1 3-6 0,0 1-10 0,1 0-5 0,-2 0-11 16,1 4-20-16,-1-1-14 0,1 3-19 0,1 1-21 16,-2 2-27-16,1 1-30 0,1 1-32 15,0 0-25-15,0 0-20 0,0 0-11 0,0 0 8 16,1 5 6-16,2 2 12 0,2 6 12 0,0 2 6 16,1 8 0-16,0 3 2 0,2 7-2 0,-2 8-2 15,0 4 3-15,-1 7 1 0,-1 5 2 16,-2 7 0-16,0 5-5 0,-2 6-4 0,0 6-5 15,0 3 1-15,-4 4-1 0,0 7 0 0,-2 3 0 16,-1 4-2-16,0 5 3 0,0 3 0 16,-1 4 1-16,1-1-2 0,-2 1 0 0,2 1 0 0,-1 4 8 15,3 1-3-15,-2 2-2 0,3 1 10 16,-1 4 2-16,1-1 10 0,-1 3 11 0,1 5 3 16,1 0-2-16,0 3-2 0,0 4-8 15,-1 2-6-15,1 2-10 0,0 0-1 0,-1 2-2 0,0-2-3 16,0-2-3-16,-1-3-5 15,2-2 1-15,-1-3-3 0,3-8 5 0,-1-2-6 0,2-9-5 16,0-5-4-16,0-4-5 0,0-4 2 0,0-2 1 16,0-17-4-16,0-13-4 0,0-14-4 0,2-9-4 15,-1 0-23-15,1-1-18 0,0 1-41 16,1-6-71-16,1-2-59 0,0-7-134 0,2-7-200 16,-3-11-249-16,0-7 543 0</inkml:trace>
  <inkml:trace contextRef="#ctx0" brushRef="#br0" timeOffset="30825.7068">3884 11799 1614 0,'0'0'6'0,"0"0"7"0,0 0 17 15,-16-134 11-15,16 111 8 0,0 4-8 0,1 6-9 16,2 2-11-16,0 3-16 0,1 2-10 0,1 1-11 16,0 3-13-16,4 2 1 0,1 0 2 0,-2 0 5 15,5 0 7-15,1 1 1 0,2 4 5 16,0 0 3-16,3-1 5 0,-2 2 0 0,3-1-1 16,0 1 0-16,1-2-1 0,3 0 5 0,1 1 3 15,2-2 5-15,3 0 5 0,2-2 4 16,3 1 6-16,3-2 2 0,4 0 5 0,5 0-5 15,3 0-2-15,2 0-1 0,6 0-9 0,3 0 5 16,6 0-2-16,4 0-1 0,5 0 0 0,3-4-4 16,5 0-2-16,6-1-1 0,4 1 0 0,7-1-3 15,5-2 1-15,4 0-4 0,3 0-3 0,5-3 4 16,6 1 2-16,1-2 1 0,7 0 1 16,1-1-5-16,7 0-3 0,2-1-1 0,3 0 1 15,6-1 0-15,6 0 0 0,2-1-1 0,9 1-7 16,4-2 5-16,3 1 0 0,5-2 2 15,5 0 9-15,7-2-5 0,1-1-1 0,4 4-1 16,7-2-1-16,6 2-1 0,-2 1 3 0,4 1-3 16,4 0-1-16,4 0 2 0,3 2-3 0,3-1 4 15,5 0 0-15,3 0-4 0,4 0 1 16,3 1-3-16,3 0-1 0,0 0 4 0,0 1 2 16,4 0 0-16,2 1-3 0,-1 1 3 0,0 1 0 15,4-1 0-15,-3 1 7 0,0-1-6 0,3 3-1 16,1-2 1-16,-1 1-3 0,1 1 8 0,2-1 0 15,-2 0-2-15,-1 1-5 0,1 1 1 16,0 0-2-16,0 0 6 0,0 1 3 0,1 0-5 0,2 0 1 16,0-1-3-16,0 1 0 15,1-1 1-15,-1 0 2 0,-1 1-4 0,-1-1 1 16,-2 1 0-16,-1-2-4 0,-4 0 4 0,-4-1 4 0,-5 1-4 16,-1 0 3-16,-8-2 6 0,-3 1-4 15,-1-2 12-15,0 0 4 0,-4 0-1 0,2 1 0 16,-1-2-5-16,-2 2-2 0,-5-1-4 15,-3-1 2-15,-1 2-5 0,-8-1-3 0,3 1-1 16,-6 0-3-16,4 0 5 0,-5-1 0 0,1 1 2 16,1-2-3-16,-6 2-2 0,2-1-3 0,-11 1 2 15,-4 0 2-15,-7 1-2 0,-4-1 1 0,-6 1-2 16,-4 0-3-16,-6 0 2 0,-3 2 1 16,-7-1-1-16,-1 1 3 0,-7 1-3 0,-6-1 0 15,-4 0 1-15,-5 1-1 0,-7-1 0 0,-4 1 0 16,-3 0-2-16,-7 0 0 0,1 2 2 0,-6-2 0 15,-2 0-2-15,-3 1 2 0,-4 1-4 16,-4 0 1-16,-1 1 5 0,-3 1 2 0,-7 0-2 16,-2 0-2-16,-3 4 1 0,-7 0-6 15,-8 1 4-15,-3 0-1 0,-5 2 1 0,-6-1 4 0,-2 1-2 16,-7 1 1-16,-4-1-5 0,-4 1-2 16,-3 2 3-16,-3-3 0 0,-1 3-2 0,0 1-3 15,-5 1 2-15,2-1-1 0,1 2 3 0,-2 1 5 16,1 1-5-16,1 1 0 0,-3 1-1 0,2 2-1 15,-1 1 3-15,1 0-2 0,-3 3 2 0,-1-1-3 16,0 4 5-16,-3 3-1 0,1 1 1 16,-1 2 4-16,-1 5-6 0,-3 2 1 0,0 2-1 15,-1 7-1-15,0 1 2 0,-2 4 3 0,-4 4 0 16,1 1-1-16,-2 3 1 0,-1 4-1 16,3 1 2-16,-4 7-1 0,0 3-1 0,-1 4 0 15,-1 6 0-15,1 2 3 0,2 4 2 0,2 4-1 16,2 0 1-16,3 5-1 0,1 3 0 0,1 3 0 15,6 6-1-15,-1 3 1 0,0-3 0 16,3 4 0-16,1 0-2 0,1 2 0 0,-2-2-4 16,2 1 4-16,-1-1 1 0,0-2-1 0,2 0 2 15,-1-1-5-15,2 2-2 0,0-3 1 16,-1-1-2-16,4-5 3 0,-1-3-1 0,4-2-1 16,1 0 2-16,1 1-2 0,1-3 1 0,5 4-1 0,-2-5-5 15,3 1 6-15,-1-4-4 0,-3 1 0 16,1 0 4-16,-1-2-4 0,-2-3 2 0,-3-1 3 15,0-5 0-15,-6-2 0 0,0-4 3 0,-3-3-9 16,-2-4-2-16,1-4 4 0,-7 0-6 16,-1-4 10-16,-1-4 0 0,0-3-1 0,-3-5 1 15,-6-4-2-15,4-4 3 0,-1-3-3 0,-1-3 1 16,3-2 0-16,-3 0-2 0,4-4 1 0,-1-1-4 16,0-2 2-16,3-1-2 0,-1-3-2 15,-1-1 7-15,0-2-4 0,1 1 4 0,-1-2-2 16,-4-1-1-16,-1-1 1 0,1-1 0 0,-3-1 8 15,-2-1-4-15,-2-2 6 0,-2 1 2 16,0 0-7-16,-5-1 4 0,-5 1-4 0,1 1 0 0,-5 0-2 16,-4 1-8-16,-2-2-18 15,-3 0-18-15,-3-1-12 0,0 0-22 0,-5-1-6 0,-3 0-11 16,-2-1-16-16,0 1-11 0,-3-1-25 16,-6 0-18-16,-5 0-12 0,-7-2-1 0,-6 0 15 15,-5-2 18-15,-7 1 38 0,-6-2 24 0,-6 1 31 16,-2-2 26-16,-7 0 11 0,-6 1 23 0,-6-2 14 15,-8 1 13-15,-4-3 19 0,-6 1 6 0,-3-2 7 16,-6-1 4-16,-2-2 7 0,-6 0 5 0,-2 0 11 16,-3 0 8-16,-2-2-3 0,-5-1 7 15,-3-3 1-15,-6 0 7 0,-3 0 3 0,-2-1-3 16,-7 0 0-16,-3-1-11 0,-8 0-1 0,-5-2-6 16,-1 0-11-16,-4 2-4 0,-7 0-15 0,1-1 1 15,-4-1-13-15,-6 0-8 0,2 1-3 16,-4 2-13-16,4 3-6 0,-4 4-9 0,0 0-4 15,3 7-7-15,-3 4-4 0,-2 1-8 0,3 0-13 16,-2 2-4-16,2-1-10 0,-3 0-1 16,4 0 4-16,-3-1-1 0,0-1 9 0,-4-1 4 15,-3-1 9-15,-1 1 1 0,-6-2 4 0,1 0 10 16,-2-2-10-16,-1 1 14 0,-4 0 0 16,0 0-2-16,-2 3 14 0,-3-1-15 0,-3 4 4 15,2-2-3-15,-5 5-2 0,2-2 7 0,2 1-1 16,-1 0-3-16,36-2-5 0,27 0 1 0,23-1 8 15,19-3 2-15,-15 1 10 0,-13 1-15 0,-13 0-10 16,-13 0-2-16,-14 2-20 0,-5 0 14 16,-5 1-6-16,1-1 12 0,1-1 7 0,0-2 4 15,0 0-9-15,0-2-2 0,-2-1 11 0,0 2-4 16,1-1 12-16,-3-1 3 0,1 1-4 0,1 0 0 16,0 1 1-16,0 2-1 0,1 0 3 15,4 2 8-15,-1 0-8 0,4 1-16 0,7 2 7 16,0-2-17-16,6 2 19 0,8-1 4 0,8 2-17 15,4-4 11-15,8 2-15 0,4-2 9 0,7 1 7 16,9-2-7-16,1 2-7 0,8-2-11 0,-2 1 4 16,8 1-16-16,2-1 5 0,3 1-8 15,5-1-36-15,3 1 6 0,1-4-34 0,7 1-18 16,1-2-13-16,6 0-41 0,4-4-38 0,8-3-88 16,5-2-144-16,29-2-272 0,26-2 285 0</inkml:trace>
  <inkml:trace contextRef="#ctx0" brushRef="#br0" timeOffset="31931.2605">4701 9640 1156 0,'0'0'662'0,"0"0"-756"0,0 0-21 0,0 0 9 16,0 0 35-16,0 0 52 0,0 0 39 0,0 0 8 16,0 0 1-16,0 0 3 0,0 0-1 0,-15 147-5 15,12-113-8-15,0 1-3 0,2 2-1 0,-5 1 1 16,3-1 2-16,-5 0 0 0,3-2-1 15,-3 1 0-15,1-2-3 0,1-4 1 16,-2-2 1-16,0-4-3 0,2-3-1 0,1-5 2 16,-4-1 4-16,4-4 10 0,-1-4 19 0,2-2 16 0,-2-1 18 15,1-3 7-15,-2-1-4 0,-2 0-14 16,0-1-19-16,-3-7-15 0,2-2-17 0,-3-4-7 16,-2-4-7-16,3-4-3 0,1-2-1 0,-1-4-5 15,2-2 2-15,1-3-3 0,0-1 3 0,4-3 2 16,0 2 0-16,1-5 1 0,0-1-4 15,3 1 0-15,1 0-1 0,0 2 0 0,4 2 5 16,1 8 2-16,1 2 2 0,1 5 4 0,1 3-3 16,3 5 0-16,-1 0-4 0,4 2-5 0,1 3 0 15,-2 2-1-15,4 1-1 0,1 4 2 16,0 1 1-16,2 0-1 0,-2 4-1 0,3 4-1 16,1 0-2-16,-1 3 4 0,1 2 1 0,1-2 3 15,-2 2 0-15,-1-2-2 0,0 3 1 0,-5-1-1 16,1-2 4-16,-4-3-1 0,2-2 0 15,-3-2 3-15,-1 0-1 0,1-3 6 0,-3-1 7 16,-2 0 9-16,3-4 12 0,-2-3 12 16,-1-4 2-16,2-4-4 0,2-5-10 0,0-3-13 0,0-5-7 15,1-2-4-15,-1-3-6 0,-1 0 1 16,2 1 1-16,-4 1 0 0,-2 4 1 0,2 6-3 16,-4 6-4-16,0 4-6 0,0 7-12 0,-2 1-12 15,3 3-11-15,0 2-5 0,2 4 4 0,1 6 16 16,4 5 16-16,-1 7 13 0,1 8 9 15,1 5-2-15,1 8-2 0,1 2-1 0,-1 3 3 16,1 4-2-16,0 3-1 0,-1-1-11 0,4 1-21 16,-5-2-28-16,4-2-46 0,-3-2-44 0,0-1-53 15,0-5-58-15,0-5-71 0,-1-5-62 16,3-9-54-16,-4-7-85 0,-4-11 358 0</inkml:trace>
  <inkml:trace contextRef="#ctx0" brushRef="#br0" timeOffset="32527.5126">5759 9272 2013 0,'0'0'-93'16,"0"0"-11"-16,0 0 12 0,0 0 37 0,0 0 69 15,0 0 11-15,0 0-2 0,0 0-7 16,28 145 0-16,-23-111 1 0,0 4 1 0,0 1-3 16,1-4-2-16,-3 3-3 0,2-5-4 0,-3-2 0 15,0-4-2-15,1-4 1 0,0-4 0 16,-3-4 0-16,1-4 6 0,-1-3 6 0,0-3 27 16,0-4 36-16,0-1 39 0,0 0 2 0,-1-4-31 15,-5-5-36-15,2-3-49 0,-4-3-11 0,-2-7 1 16,2-4-4-16,0-6 7 0,-1-5-2 15,3-5-1-15,-1-2 0 0,4-4-4 0,1-2 1 16,-1-2-1-16,3 0 3 0,0-1 4 0,4 2 5 16,0 3 3-16,4 4 4 0,4 5-2 0,3 6-3 15,1 3-5-15,4 6-3 0,6 2-1 16,-1 4-2-16,7 4 0 0,0 4 1 0,2 5-1 16,-1 5-2-16,3 0 2 0,-2 6-5 0,-3 6 3 15,-2 4 1-15,-1 2-1 0,-5 6-1 0,-4 0-4 16,-8 3-9-16,-8 2-9 0,-3 2 2 0,-7 0 6 15,-9 1 13-15,-5-1 14 0,-8 2 2 0,-2-1 4 16,-2 2 0-16,-4-3 1 0,2-2 4 16,0-4 7-16,4-3 7 0,4-3 1 0,6-3-4 15,4-1-7-15,4-2-9 0,5-2-9 0,2 1-7 16,5 1-2-16,1 0-4 0,5 3 3 0,6-1 3 16,3 4-3-16,7 0 6 0,7-1 1 15,4 1 1-15,4-1 4 0,4-1 1 0,6-1 2 16,3 0-2-16,2-2-2 0,2-3-3 15,-1 1-9-15,4-2-5 0,-3 1-15 0,-1-3-10 16,-1-1-21-16,-2 0-31 0,-6 0-38 0,0-1-65 16,-3-1-74-16,-2-2-104 0,-11-1-147 0,-11-2-55 0</inkml:trace>
  <inkml:trace contextRef="#ctx0" brushRef="#br0" timeOffset="33070.6852">4283 11046 1171 0,'0'0'176'0,"0"0"35"0,0 0 15 16,0 0-72-16,0 0-62 0,0 0-79 0,0 0-37 15,0 0-5-15,0 0 24 0,0 0 36 0,0 0 22 16,0 0 1-16,0 0-5 0,0 0-8 0,143-84-7 16,-98 64 2-16,4-2-2 0,7-2 1 15,5-3-3-15,5-1-1 0,5-3-2 0,7-4-7 16,0-2-2-16,7-4-6 0,6-2 5 0,2-3-1 16,7-1 2-16,2-3 6 0,5 1 3 15,0-2 2-15,4 1-2 0,1 0-3 0,-1 1-6 16,1 0-3-16,0 2-3 0,-1 4-5 0,-3 2-3 15,-4 5-4-15,-7 5 2 0,-4 3-1 0,-7 6 0 16,-9 6-3-16,-4 0-4 0,-10 5-2 16,-10 2-6-16,-7 4-4 0,-12 3-12 0,-6 2-19 15,-10 0-37-15,-8 5-39 0,-5 3-27 0,-5 5-7 16,-12 4-21-16,-10 4-60 0,-12 6-124 16,8-6-232-16,3-4-183 0</inkml:trace>
  <inkml:trace contextRef="#ctx0" brushRef="#br0" timeOffset="34231.7035">5657 9678 1314 0,'0'0'68'16,"0"0"22"-16,0 0 16 0,0 0-16 0,0 0-29 15,0 0-33-15,0 0-26 0,0 0-15 0,0 0-11 16,0 0-18-16,0 0-20 0,0 0-1 16,0 0 0-16,0 0 18 0,-11-23 19 0,15 23-6 15,2 0-12-15,-4 0-36 0,2 2-46 0,-1 2-56 16,0-1-72-16,0 2-82 0,0-2-31 0,-2 1 367 0</inkml:trace>
  <inkml:trace contextRef="#ctx0" brushRef="#br0" timeOffset="34821.2829">7524 9170 1108 0,'0'0'76'0,"0"0"45"16,0 0 31-16,0 0 0 0,0 0-24 0,0 0-37 15,0 0-19-15,0 0-14 0,0 0-6 16,0 0-20-16,0 0-23 0,0 0-29 0,0 0-27 16,0 0-14-16,-64-23 3 0,66 22 11 15,0 0 15-15,3-1 11 0,-1-1 1 0,-1 0-14 0,3-1-20 16,-3 0-33-16,4-1-50 0,-3 0-56 16,5 1-89-16,-6 0-161 0,2 3-72 0</inkml:trace>
  <inkml:trace contextRef="#ctx0" brushRef="#br0" timeOffset="36310.5135">8711 8617 362 0,'0'0'540'0,"0"0"-366"16,0 0 8-16,0 0 10 0,0 0-51 16,0 0-39-16,0 0-50 0,0 0-53 0,0 0-47 15,0 0-50-15,0 0 4 0,0 0 13 0,3-29 29 16,1 39 49-16,0 6 7 0,-2 4 8 15,-1 4 4-15,-1 5 4 0,0 2-1 0,0 4-3 16,0 0-1-16,-2 2-3 0,-1 0 0 0,-3-2 3 16,4 1 3-16,-4-1-2 0,4-2-9 15,-3-1-16-15,0-1-20 0,4-3-24 0,-1-3-33 0,0-3-59 16,2-4-94-16,-3-3-134 0,3-4-133 0,0-5 396 16</inkml:trace>
  <inkml:trace contextRef="#ctx0" brushRef="#br0" timeOffset="36601.5335">8621 8468 1722 0,'0'0'4'16,"0"0"-8"-16,0 0 1 0,0 0-1 15,0 0 5-15,115-79 0 0,-82 79-3 0,3 0-3 16,-1 10 1-16,1 5 0 0,1 4-3 0,-2 6 1 15,-4 4-4-15,-3 2 0 0,-4 2 1 16,-2 1-1-16,-6 3 1 0,-5-1-1 0,-2 1 1 16,-6-1 0-16,-3-1 4 0,0 1 4 0,-6 2 3 15,-9-2 5-15,-5 3-1 0,-2 0 1 16,-8 1 4-16,-1 2 3 0,-3-1 0 0,-3-1 5 0,2-2-3 16,0-4-4-16,4-4-3 0,4-3-7 15,2-4-14-15,4 0-32 0,2-3-65 0,4-1-121 16,0 0-148-16,4-5-183 0,3-6 169 0</inkml:trace>
  <inkml:trace contextRef="#ctx0" brushRef="#br0" timeOffset="37605.9437">9307 8793 1249 0,'0'0'62'15,"0"0"11"-15,0 0 9 0,0 0-32 0,0 0-28 16,0 0-35-16,0 0-37 0,0 0-26 0,0 0-16 16,0 0 0-16,0 0 17 0,0 0 27 15,0 0 29-15,-86 31 22 0,69-11 8 0,0 3 0 16,-1 0-3-16,-1 3-1 0,1-2 1 0,4 0 0 15,0-1-1-15,1-2 0 0,4-3 0 16,4-4-1-16,-1-3-2 0,4-2-4 0,1-4 0 16,1-2-7-16,0-2 7 0,0-1 9 0,0 0 7 15,1 0 17-15,6-6-10 0,-2-3-22 0,5-3-29 16,3-3-32-16,0-2-20 0,0-4-6 0,3 1-2 16,-3-2 19-16,0 1 22 0,0 2 26 15,0 0 39-15,-4 3 23 0,-4 5 16 16,2 3 8-16,-4 2-11 0,3 3-19 0,-3 2-11 0,-1 1-15 15,4 0-4-15,-3 5-3 0,4 3-4 16,-3 1 1-16,4 3 6 0,-1 3 5 0,-2 1-1 16,3 1 4-16,0 1-2 0,-2 2 2 0,2-2 5 15,1 1-2-15,0-1-3 0,0-1-4 0,0-4-8 16,2 0-2-16,-1-4-1 0,2-3 4 0,1-4 4 16,0-2 7-16,4-1 14 0,-1-7 9 15,0-5 4-15,3-3 1 0,2-3-3 0,2-6-9 16,1-2-7-16,-1-3-5 0,-1-3-8 0,3-4-8 15,-2-1-5-15,-2-5-13 0,1 0-21 0,1-7-19 16,-3 1-16-16,0-4 5 0,-2-2 20 16,-5-1 33-16,-4-4 36 0,-3 3 38 0,-5 0 53 0,-1 5 55 15,-3 6 35-15,-5 7 4 0,0 7-29 16,-2 7-48-16,0 7-40 0,2 7-33 0,3 3-24 16,0 5-30-16,1 3-45 0,-2 2-26 0,0 8-17 15,-3 10 11-15,-2 5 31 0,-3 7 24 16,0 5 11-16,1 5 1 0,1 5 2 0,-1 2-2 15,3 1 5-15,-1 0 3 0,5 1 1 0,-4-2-1 16,2 1-1-16,0-3-1 0,4-2 0 0,-2-4 1 16,5-2-1-16,1-7-2 0,1-4-3 15,8-4-4-15,-1-4-1 0,3-3 3 0,2-3 4 16,4-3 6-16,3-3 2 0,3-5 3 0,1-3 2 16,6 0-1-16,3-7 0 0,1-6-5 0,1-3-8 15,1-3-5-15,-1-3-11 0,0-1-4 16,-3-2 2-16,-4 0 7 0,-5 1 10 0,-4 1 14 15,-4 1 10-15,-3 1 14 0,-6 4 18 0,-1 0 8 16,-4 5 10-16,-1 1 5 0,0 3-10 0,-6 2-9 16,0 3-22-16,-2 3-26 0,-1 0-25 0,-3 1-15 15,-2 6 1-15,-1 4 3 0,-2 4 11 16,2 1 1-16,-1 3 2 0,3 2 2 0,2-2 4 16,3 2 6-16,0-3 0 0,6 0-4 0,-1-4-8 15,2-1-5-15,1-2-6 0,0-1 2 16,0-5 4-16,2-1 2 0,1-2 6 0,1-2 10 15,1 0 8-15,0 0 13 0,1-4 5 0,5-3-1 16,-1-4-8-16,3-2-6 0,2-3-5 0,-2 0-3 16,4 0 1-16,-2-3-1 0,1 3-3 15,-3 1-2-15,3 3-2 0,-5 5 0 0,0 3-2 16,0 3-2-16,0 1-2 0,-1 1-4 0,4 6 0 16,0 2 1-16,-1 2 4 0,2 3 4 0,0 1 5 15,-1 2-1-15,1-2-18 0,-1 2-36 16,1 1-69-16,-2-1-109 0,-2 0-145 0,-1-3-199 15,-3-6 90-15</inkml:trace>
  <inkml:trace contextRef="#ctx0" brushRef="#br0" timeOffset="37844.8489">9425 8474 2718 0,'0'0'13'0,"0"0"11"0,0 0-6 16,0 0-37-16,0 0-35 0,0 0-19 0,0 0-3 15,0 0 23-15,0 0 22 0,0 0 0 16,0 0-7-16,161-79-15 0,-112 76-25 0,1-2-19 16,3 0-24-16,0 0-24 0,-1 2-26 0,-2-1-51 15,0 4-88-15,-9 0-129 0,-10 0-70 16,-11 0 256-16</inkml:trace>
  <inkml:trace contextRef="#ctx0" brushRef="#br0" timeOffset="38174.2872">9031 9754 2073 0,'0'0'84'0,"0"0"5"16,0 0 16-16,0 0-4 0,0 0-53 0,0 0-48 15,0 0-32-15,0 0-18 0,0 0 18 0,0 0 19 16,91-119 5-16,-42 97-3 0,2-2 8 16,8-2 4-16,2 0 1 0,2-5 13 0,6 0-2 15,1-1 3-15,1 0 3 0,1 0 2 0,1 0 0 16,-2 2 2-16,1 1 1 0,-5 2-2 15,-5 4-3-15,-5 2-3 0,-7 4-9 0,-3 4-1 16,-8 2-3-16,-6 2-2 0,-5 2-1 0,-5 2-4 16,-6 3-13-16,-4 2-22 0,-5 0-30 15,-5 0-64-15,0 3-60 0,-3 3-63 0,-3 3-148 0,-1-2-345 16,-2 0 33-16</inkml:trace>
  <inkml:trace contextRef="#ctx0" brushRef="#br0" timeOffset="39081.0393">9718 9742 808 0,'0'0'108'0,"0"0"13"16,0 0 19-16,0 0-46 0,0 0-39 0,0 0-51 15,0 0-26-15,0 0-9 0,0 0 15 0,0 0 20 16,0 0 3-16,0 0-1 0,0 0-1 16,38-20 5-16,-30 22 1 0,-1 0 2 0,3 0-1 15,-2 2 1-15,1-1 1 0,0 2-1 0,2-1 0 16,-1 2-2-16,1 1-1 0,2 1-1 16,2 2 2-16,0-2 5 0,1 2-3 0,-1 0-1 15,5 2 0-15,-3-1-3 0,1 1 4 16,-1-1 3-16,2 1 1 0,2 1 0 0,-3-1-3 0,1 1 0 15,-2-2-3-15,1 0 2 0,1-1 2 16,-1-1 1-16,-2 0 0 0,0-3-2 0,-1 1 1 16,-1-1-4-16,-2 0 1 0,-1-2 0 0,1 1-3 15,-1-1-4-15,-1 1-1 0,-2-2-6 0,1 1-6 16,0 0-11-16,-1-1-18 0,-2 1-28 0,1-3-40 16,1 3-70-16,-2-1-106 0,1 1-148 0,0-2-102 15,-4 0 454-15</inkml:trace>
  <inkml:trace contextRef="#ctx0" brushRef="#br0" timeOffset="39549.6375">10611 9951 1885 0,'0'0'43'0,"0"0"-17"0,0 0-40 15,0 0-65-15,0 0-10 0,0 0 8 16,0 0 28-16,0 0 35 0,0 0 1 0,0 0 1 16,0 0 6-16,-30 133 5 0,30-105 3 0,0 0 4 15,0 1 2-15,0 0-1 0,-1-2-7 0,-2 0 6 16,2-4-1-16,0-1 5 0,1-4 4 16,0 0-5-16,0-4-1 0,0-4-2 0,0-2 7 0,0-2 3 15,0-3 4-15,0-2 14 0,0-1 20 16,0 0 29-16,0 0 30 0,1 0 17 15,0-7-24-15,2-3-39 0,-2-5-38 0,1-5-39 16,-1-7 0-16,2-4 1 0,-1-5 3 0,-2-3 3 16,1 0-4-16,-1-2 4 0,0-1 3 0,1 2 4 15,0 2 6-15,0 5 8 0,0 6 7 0,-1 4 6 16,3 6 6-16,0 5-8 0,-1 4-19 0,2 5-16 16,2 3-18-16,0 0-8 0,4 4 6 15,4 7 4-15,-1 2 4 0,4 4 2 0,-2 7 3 16,2 1 3-16,-5 3 8 0,1 2 7 0,0 3 2 15,-3 1 5-15,0 1-6 0,-2 0-7 0,-1-1-9 16,1 0-10-16,-1-2-11 0,-2-1-17 16,-1-3-13-16,0 0-17 0,-3 0-18 0,0-2-28 15,-1-2-43-15,0-1-39 0,-2-3-61 0,-3-3-64 16,2-5-60-16,1-5 199 0</inkml:trace>
  <inkml:trace contextRef="#ctx0" brushRef="#br0" timeOffset="41706.356">10449 10292 1160 0,'0'0'129'0,"0"0"11"0,0 0 10 15,0 0-58-15,0 0-45 0,0 0-47 16,0 0-29-16,0 0-11 0,0 0 10 0,0 0 20 16,0 0-1-16,0 0 3 0,0 0-1 0,0 0 1 15,122-103 9-15,-97 98 0 0,0 1 2 16,-1 0-5-16,-2 2-11 0,0 0 8 0,1 1 6 15,-4 1 10-15,-1 0 11 0,0 0-6 0,-3 0-5 16,0 2-8-16,-3 3 1 0,-1 0-1 0,2 2 1 16,-2 1 4-16,-1 1-6 15,1 2 0-15,-1-1 1 0,-1 2 2 0,1-2 1 0,-2 0 0 16,0-2 1-16,-1-1-5 0,1-1 2 0,-2-2 1 16,-1-1 0-16,-2-2 3 0,1 0 2 15,-1-1 9-15,0 0 15 0,-2 0 17 0,1-2 8 0,1-4-7 16,-1-1-12-16,2-3-18 0,-2-3-13 0,3-3-6 15,-2-1-14-15,2-3-6 16,-1 1-10-16,2-1 1 0,-2 2 10 0,0 1 2 16,1 5 9-16,-2 3-3 0,2 3-14 0,0 2-10 0,-4 2-4 15,4 2 4-15,-1 0 13 0,3 0 13 0,1 0 2 16,0 2-1-16,2 3-1 0,0 2 1 16,3-1 4-16,-2 1 2 0,1 0 2 0,3 0-3 15,0 2 1-15,2-2 2 0,0 0 1 16,2-2 4-16,0 0 0 0,1-2 1 0,3-1 0 15,1-2-2-15,-1 0 5 0,0-2 0 0,0-4 1 16,1 0 1-16,-2-1-5 0,-3 0 2 0,-2-1 1 16,-2-2 5-16,-4 3 4 0,-3-3 3 15,-2 1 6-15,-3 0 9 0,-2 1 8 0,-1 1 1 16,0 0-8-16,-6 1-20 0,-2 2-15 0,0 1-15 16,-7-1-9-16,2 3 1 0,-4 1-1 0,1 0 4 15,-1 0 4-15,0 6 2 0,3 1-1 0,2 3-1 16,-2 0-3-16,4 4-2 0,3 0-2 15,-2 3 3-15,3 1 2 0,2-1 3 0,2 1 4 16,2 0 0-16,0-2 0 0,0 0-3 0,4-1 2 16,0-5 4-16,2-1 2 0,2-2 3 15,-2-1 0-15,2-3 2 0,-2-2 3 0,3-1 9 16,-1 0 5-16,1-1-1 0,3-6-1 0,0-4-8 16,3-1-3-16,0-5-5 0,0-2-1 15,1-2-4-15,-1-1-4 0,-2 0 0 0,0-3 1 16,-1 3 2-16,-3-2 4 0,0 3 3 0,-3 1 1 0,1 3 1 15,-3 3 4-15,0 5 3 0,-2 3 3 16,0 4-3-16,-2 1-13 0,1 1-17 0,-1 0-26 16,0 0-3-16,1 1 5 0,0 3 10 0,2 2 20 15,-1 2 2-15,0 1 5 0,0 2 4 16,2 0 2-16,-1 1 2 0,0 0-1 0,2 0 0 16,0-1-1-16,1-3 0 0,2-1 3 0,-1-2 3 15,1-3 5-15,2-2 5 0,1 0 8 16,-1-4 4-16,1-4-1 0,3-5-3 0,-1-1-11 15,0-2-5-15,-1-2-4 0,0-2 0 0,-1-2 1 16,-4-3 0-16,-1-1-2 0,-1-5-2 0,1 1 1 16,-4-4 0-16,0-1 1 0,-2 1 1 15,0-4 1-15,0 3-1 0,0-2 4 0,-2 6 4 16,-2 2 9-16,-1 4 12 0,3 5 8 0,-2 8 4 16,1 4-4-16,2 4-17 0,0 2-38 0,1 2-54 15,0 0-31-15,0 6-1 0,0 4 22 0,1 4 46 16,2 6 27-16,-1 4 7 0,1 4 1 15,-2 2-1-15,0 3-2 0,0 1 0 0,3 1-1 16,-3-1 3-16,2-1-2 0,-1-2 0 0,2-3-1 16,0-2-1-16,2-3 1 0,0-4 2 0,2-3 0 15,0-4 0-15,0-1-1 0,-2-4 0 0,3-1 5 16,1-1 10-16,-3-4 7 0,2-1 11 16,2 0 6-16,-1-1 2 0,2-6-1 0,0-3-4 15,0-3-7-15,2-1-10 0,0-6-6 0,-3 1-4 16,-1-1-3-16,0 0 4 0,-4-1-1 15,0 3-2-15,-1 0-1 0,-2 5-4 0,-1 1 0 16,1 5 0-16,-2 3-7 0,-1 3-7 0,1 1-16 16,-1 0-16-16,0 0-17 0,0 0-2 15,0 0 12-15,0 3 14 0,1 0 18 0,1 2 8 16,-1 0 3-16,1-1 3 0,1 0 3 0,1 0 0 16,-2 0 1-16,2-2 1 0,1-1 2 0,1 1 6 15,2-2 6-15,3 0 3 0,1-2 1 16,4-2-6-16,2-3-6 0,3-3-4 0,1-1-7 15,1-2-2-15,1 0-7 0,-3 1-10 0,-3-2-6 16,0 2-3-16,-4 1 3 0,-2 2 10 16,-3 1 9-16,-4 3 4 0,-2 4-9 0,-1 1-25 0,-2 0-14 15,0 2 2-15,0 8 18 0,0 2 31 0,0 7 26 16,1 6 8-16,-1 5 3 0,0 5 0 16,0 7-4-16,0 2-6 0,0 2-7 0,0 1-6 15,-1 0-2-15,-1 2 3 0,-1-1-1 0,-2 1-1 16,-2 2-3-16,0-3-1 0,-3-1-3 0,0-3 1 15,0-3 1-15,-2-7-2 0,2-3 7 16,0-7 2-16,-2-3-1 0,5-7 3 0,1-5-1 16,3-3 16-16,2-4 14 0,1-2 14 0,0 0 13 15,0-4-24-15,1-5-35 0,5-8-37 16,3-5-30-16,6-5-17 0,-1-7 5 0,5-3 16 0,-2-3 11 16,2-2 20-16,-1 0 13 0,0 0 3 15,3-3 6-15,-3 1 0 0,-1 0 4 0,1 2 1 16,0-1 1-16,-1 3 3 0,-3 2 3 0,2 1 9 15,-5 4 7-15,0 1 12 0,-7 3 6 16,3 6 6-16,-6 2 2 0,-1 4-2 0,0 5-5 16,-1 2-9-16,-3 3-10 0,0 3-11 15,2 3-11-15,1 0-16 0,-1 1-29 0,2 0-33 0,0 0-16 16,0 2 6-16,0 4 23 0,0 2 33 0,0 4 20 16,3 0 3-16,-1 2 1 0,6 0-2 15,-2 1 0-15,1-1 0 0,2 2-1 0,1-1 1 16,1-1-2-16,-1 1 1 0,2-2 1 0,0 1-2 15,0-2 2-15,-3-1-1 0,0 1-1 16,-2-1-2-16,1 0-1 0,-5-2 0 0,0 1 1 16,-2-2 3-16,-1-1 4 0,0 0 3 0,-4 0 5 15,-1-1 6-15,-3 0 2 0,0 0 5 0,2-3 0 16,0 0 3-16,1-1 8 0,0-2 4 16,0 0 9-16,2 0 1 0,1 0-7 0,-1-2-14 15,1-2-15-15,-1-2-14 0,3-3-11 0,0-2-5 16,0-3-8-16,0-2 1 0,5-1 2 15,0-2 2-15,3 0 10 0,-1-1 3 0,-1 1 3 16,2 2 1-16,0 3-3 0,0 1-6 0,-1 4-6 16,2 3-2-16,0 1-3 0,1 2 3 0,0 3 2 15,0 0 1-15,1 0 2 0,0 0 4 16,1 7 5-16,0 0 1 0,-1 1 2 0,2 1-1 0,-2 1 0 16,0 1 3-16,0-1 0 0,0 1 1 15,-1 0 2-15,1-2 0 0,-2 1 2 0,1-3 1 16,1-1 3-16,-1-1-2 0,2-1 3 0,-1 0 0 15,0-2 3-15,2 1 4 0,-2-3-3 0,-1 0 3 16,2 0 0-16,1 0-1 0,2-4 4 16,-2-2-2-16,5-1-4 0,-2-1-2 0,4-3-5 15,-2-3-8-15,5-2-5 0,-1 0-5 16,2-3-16-16,0-3-4 0,1 1-3 0,-1 1 1 16,4-2 15-16,-4 3 5 0,1-2 4 0,-1 2 3 15,0 2 0-15,-1 1 2 0,-5 2 1 0,-1 1 3 16,-1 4-4-16,-4-2-1 0,-2 2-6 0,-4 1-4 15,-2 0-2-15,-4 2-17 0,0 0-20 16,-4 1-20-16,-4-1-11 0,-5 0 9 0,-3 0 23 16,-3 0 27-16,1 1 27 0,-1-1 30 0,1 0 21 15,-1 0 7-15,0 1 0 0,0 0-13 0,3 0-9 16,1 2-7-16,3 1-8 0,0 1 0 0,4 1-10 16,1 0-9-16,1 0-16 0,1 4-13 0,2 4 3 15,-3 3 2-15,1 6 16 0,-1 3 6 16,1 2 4-16,1 5 2 0,2 3-4 0,0 3 2 15,-1 3-1-15,2 5-1 0,-2 2 3 0,2 4-1 16,0-2 1-16,-2 2-1 0,0-1 6 16,1-1-1-16,1-2 3 0,-1-3 3 0,1-3-10 15,-1-5 3-15,-1-3-6 0,2-4-4 0,-1-3-1 16,0-4-11-16,-4-1-13 0,3-5-22 0,-4-1-33 16,-1-4-52-16,-2-4-80 0,-3-3-140 15,2 0-193-15,5-2 137 0</inkml:trace>
  <inkml:trace contextRef="#ctx0" brushRef="#br0" timeOffset="41856.0368">12528 9371 1940 0,'0'0'53'16,"0"0"-4"-16,0 0-13 0,0 0-43 0,0 0-80 0,0 0-30 15,0 0-50-15,0 0-76 0,0 0-126 0,0 0-258 16,0 0 166-16</inkml:trace>
  <inkml:trace contextRef="#ctx0" brushRef="#br0" timeOffset="42600.6474">11094 7867 1546 0,'0'0'17'0,"0"0"20"0,-168-129 13 0,106 87-2 15,2 6-5-15,1 4-13 0,-1 3-17 0,-1 4-4 16,0 5-2-16,-1 4 0 0,0 5 1 15,-1 1-2-15,-4 4 3 0,2 3 3 0,-5 2 0 16,-2 1 5-16,-5 0 9 0,-2 6 4 16,-5 3 5-16,-2 1 1 0,-5 4-2 0,-3 3 4 15,-1 3 6-15,1 4 4 0,-5 2 6 16,-1 6-6-16,-1 2-7 0,1 3-11 0,1 7-9 0,-3 5-7 16,0 8 0-16,-1 6-2 0,3 6 0 0,1 3 2 15,7 5-1-15,5 2 0 0,12 2 2 16,8 5-5-16,10-1-4 0,7 2-3 0,5 4-4 15,12 5-2-15,5 4 2 0,12 4 1 0,5 2 1 16,7 1 5-16,7-1-4 0,11 3-1 16,8-3 2-16,10-2-4 0,7 0 1 0,10-4 1 15,10-6 4-15,5-3-1 0,10-7 0 0,8 0 0 16,7-4-3-16,11-3-3 0,2-3 6 0,9-4-2 16,4-3 1-16,12-4 5 0,7-2-3 15,6-3 4-15,6-5 6 0,6-3 2 0,8-3-2 16,5 0 0-16,5-1-4 0,5 0-7 0,5-2 6 15,-1-2 2-15,5-7-3 0,-1-4 1 0,-1-4-6 16,1-4-2-16,-1-9-1 0,1-4 2 16,-4-10 1-16,-3-5 0 0,-7-12 2 0,-4-8-1 0,-6-6 1 15,-11-4-1-15,-6-7 1 0,-10-5 9 16,-10-5-3-16,-10-6 4 0,-9-8 5 16,-9-3 4-16,-8-10 9 0,-12-2 1 0,-5-7 6 15,-10-3-8-15,-12-4 1 0,-11-2 4 0,-7-5-4 16,-13-4-3-16,-10-4-8 0,-6-2-8 0,-19-6-9 15,-9 0-1-15,-15-2-2 0,-12 1-2 0,-14 1 0 16,-14 0 5-16,-14 2 0 0,-8 2-1 0,-16 3 4 16,-11 9-3-16,-9 5 3 0,-10 8 2 15,-9 8-1-15,-12 7-3 0,-12 12-3 0,-12 11-2 16,-12 10-4-16,-12 11 0 0,-10 13-4 0,-10 9-4 16,-5 8-11-16,-5 15-27 0,-2 11-31 15,3 11-47-15,7 8-58 0,8 8-68 0,15 6-94 16,58-12-212-16,54-15-880 0</inkml:trace>
  <inkml:trace contextRef="#ctx0" brushRef="#br0" timeOffset="44733.1141">8859 11557 2425 0,'0'0'66'0,"0"0"-49"0,0 0 15 15,0 0 16-15,0 0 2 0,0 0-17 0,0 0-40 16,0 0-32-16,0 0-13 0,0 0 8 0,0 0 17 16,0 0 13-16,19-50 4 0,-2 66 1 0,-3 5 0 15,4 4 7-15,-4 5 2 0,2 6 2 0,-4 4 5 16,4 4-5-16,-5 3 0 0,0 4-2 0,-1 7 2 15,-1 6 7-15,-4 5 1 0,2 5 4 16,-2 8 1-16,-1 2 1 0,-2 8 1 0,-1 6 1 16,4 8 0-16,-2 9-1 0,0 8-4 0,5 5-4 15,2 5-2-15,1 7-4 0,1 3 4 0,4 4 3 16,1 3 0-16,1 2 1 0,2-2-3 16,3 2-1-16,-2-2-2 0,0-1-1 0,-2 2 7 15,-2 1-3-15,2-1 2 0,-7-1 2 0,3 1-8 16,-5-2 3-16,-3 1-6 0,-1-1-6 0,1-3 5 15,-5-6 0-15,-2-5 3 0,0-8 0 16,0-5-3-16,-2-2-2 0,-3-2 2 0,3-4 0 16,1-3-2-16,-1-7-1 0,-3-10 0 0,2-6 2 15,0-9 1-15,-2-7 0 0,1-4-2 16,-3-7-5-16,4-4-2 0,-3-5-3 0,1-4 0 16,-2-6-2-16,-2-3-11 0,0-4-10 0,0-4-18 15,-3-2-17-15,1-2-16 0,-1 0-28 16,-3-4-32-16,0 0-61 0,-4-4-104 0,6-7-202 15,3-5-588-15</inkml:trace>
  <inkml:trace contextRef="#ctx0" brushRef="#br0" timeOffset="45664.1525">4279 13900 2336 0,'0'0'202'16,"0"0"-215"-16,0 0-4 0,0 0-17 0,0 0-13 15,0 0-10-15,0 0-3 0,0 0 16 16,0 0 17-16,0 0 16 0,0 0 10 0,0 0 3 16,139-52 2-16,-94 59 2 0,2 1-3 0,10 0 2 15,2 1 0-15,7 0-1 0,6 0-1 0,5-3 3 16,6 1-1-16,5-2-1 0,7-2 5 16,7 0-3-16,9-3 3 0,8 0 1 0,7 0-1 15,7-4 2-15,8-3-4 0,6-1 2 0,7-2-2 16,5 1 2-16,10-3 1 0,4 2-2 0,4-1-1 15,8 3-3-15,2-2-3 0,8 0 0 0,4-2 0 16,6 1 1-16,2-1-1 0,9-1 2 16,1-1-2-16,3-1 1 0,4-1 5 0,5 2 1 15,3-2 5-15,3 0 5 0,7 2 0 0,0-1-1 16,3 1 3-16,3 1 3 0,3 0 0 0,3 3 3 16,1 0-3-16,6-1-7 0,-1 1 1 0,4 4 2 15,6-2-6-15,-2 4 4 0,5 0-1 16,2 2-3-16,1-2 0 0,5 1-1 0,4 2-1 15,5 1-2-15,5 0-2 0,4 0-1 0,5 0-1 16,2 0-2-16,1 3 0 0,4-1-4 16,-2 1 2-16,4-1-3 0,-1 2 2 0,1 0 2 15,-3 2-2-15,1 1 1 0,-3 2-3 0,-1-1 1 16,-1-1 1-16,-2 0 2 0,-1-1 2 16,-5-1-2-16,0 0-1 0,-1 1-4 0,-2-2 2 15,-2 1 2-15,-4 0-3 0,-3 0 6 0,3 0-4 16,-5 0-1-16,1-1 5 0,-6 1-2 0,1-1 5 15,-3-1-3-15,-2-1-4 0,-2 1 2 16,-3 1-1-16,-2-1 4 0,-6 1 2 0,-7 2-5 0,-6 1 2 16,-7 0-3-16,-3 2 4 0,-9 0 5 15,-7 1 4-15,-4 2 3 0,-10 0-1 0,-3 1 1 16,-12 1-6-16,-7 0-3 0,-7 0-2 0,-8 1-2 16,-6-3 0-16,-9 2 0 0,-7-1 2 15,-5-1-1-15,-9 1 1 0,-8-1 2 0,-3 1-5 16,-10-1 0-16,-5-1-3 0,-9 2-5 0,-7-3 3 15,-6 2 0-15,-9-1 0 0,-3 0-4 16,-10 0 0-16,-7 1-6 0,-9-3-6 0,-10 1-13 0,-8 0-36 16,-7 0-43-16,-12-2-63 0,-6-3-67 15,-7 2-62-15,-7-1-180 0,1-5-914 0</inkml:trace>
  <inkml:trace contextRef="#ctx0" brushRef="#br0" timeOffset="46409.6718">14315 10933 2271 0,'0'0'-84'16,"0"0"-41"-16,0 0-5 0,0 0 21 0,0 0 77 16,0 0 43-16,0 0 8 0,32 116-4 15,-18-72 7-15,0 6 4 0,-3 9 2 0,5 3-2 16,-4 5-7-16,-1 4-4 0,4 2-7 0,-2 3 2 16,0 1-5-16,2 6 3 0,0 3-1 0,-2 5-3 15,5 3 1-15,-3 1-3 0,2 4-2 16,1 0 2-16,0 4 5 0,-3 4 5 0,5 5 10 15,0 5 11-15,0 4 12 0,2 2 11 0,3 4 2 16,-3 4 3-16,-1 5-11 0,1 2-7 0,0 6-3 16,2 0-1-16,-2 1-3 0,-1 3-1 15,-1 0-2-15,-2 1-3 0,-2-1 5 0,1 2-3 16,-4 0-2-16,2-3-5 0,-1 3-2 0,-3-2 0 16,1-2-7-16,2 1-1 0,-3-6-6 0,-1 0 3 15,1-2 2-15,-2-1-1 0,2 3 10 16,1 2-12-16,-1 0-3 0,1-4-4 0,-1-11-7 0,-1-6 4 15,1-15-2-15,3-10-1 0,-1-7-4 16,5-5-7-16,-2-8-3 0,6-6-11 0,-1-7-13 16,3-4-28-16,0-7-52 0,3-9-77 0,2-5-162 15,-7-15-276-15,-8-10-795 0</inkml:trace>
  <inkml:trace contextRef="#ctx0" brushRef="#br0" timeOffset="47200.2242">20400 11021 1711 0,'0'0'-11'0,"0"0"20"0,0 0 5 16,0 0 10-16,0 0 14 0,0 0 1 0,0 0-11 16,0 0-17-16,0 0-9 0,0 0 1 15,0 0-2-15,117-70 0 0,-109 83-1 0,3 3-3 16,-1 3 6-16,0 6 2 0,3 4 11 0,0 6 7 16,-1 5 6-16,-1 5 20 0,-1 7-2 0,1 3-3 15,-2 4-1-15,1 3-21 0,-1 4-3 0,-1 2 8 16,0 3-6-16,-2 6-3 0,4 4-7 0,-4 3-6 15,0 7-2-15,2 5 3 0,1 5-1 16,-3 6-2-16,1 4 4 0,1 2 4 0,1 5 1 16,-1 5 7-16,2 4 0 0,3 4 1 0,-1 7 8 15,6 3 3-15,-2 3 3 0,2 2 0 0,1 2-9 16,3-1-3-16,1 2-3 0,2 2-6 16,0-2 2-16,1 0-1 0,5 1 0 0,-2-3-2 15,1 1-2-15,1-2 1 0,-1-3-6 0,2 0 5 16,-1 1-3-16,2 2-3 0,2 2 2 15,-2-2-1-15,0-4 0 0,-2-5-1 0,-3-7 2 16,1-8-5-16,-3 2 2 0,0-5 1 0,-4 1-5 16,-1-2 1-16,-2-2-5 0,-1-7-4 0,-6-8 0 15,-2-3 1-15,-1-4 2 0,-1-5-3 16,-3-12-4-16,3-11-4 0,-3-11-2 0,1-8-23 16,-1-1-65-16,0 1-124 0,2-10-257 0,-4-14-962 0</inkml:trace>
  <inkml:trace contextRef="#ctx0" brushRef="#br0" timeOffset="49241.5973">9913 4900 1087 0,'0'0'25'0,"0"0"49"16,0 0 39-16,0 0 22 0,0 0-10 0,0 0-25 0,0 0-35 15,-11-128-22-15,2 115-7 0,2 0-9 16,-1-1-8-16,-5 2-11 0,0-4-3 0,-5 0-2 16,1 1 1-16,-6-1 8 0,-1 0-3 0,-5-1 4 15,-1 0 4-15,-1 0 3 0,-1-1 6 0,-4-1-1 16,-1 0 0-16,-2-3-5 0,-4 0-3 15,-3-1 3-15,0 0 1 0,-3-2 4 0,-3 2-2 16,-2-4-1-16,-1 1-3 0,-1-1-2 0,-1-2 1 16,-1 2 1-16,2-2 3 0,-1 0 3 15,1 2-2-15,1 0 7 0,-4 0 0 0,3 4 1 16,-6-2-3-16,-3 4-9 0,0 0-4 0,-5 3-8 16,-1 3 1-16,-2 2-3 0,-5 1-3 0,2 3-1 15,-6 1-1-15,-3 2-1 0,1 2 1 16,-7 4 3-16,-2 0-3 0,-6 3 0 0,-2 4-1 15,-2 1-2-15,-6 3 3 0,-4 2 0 0,-2 1 2 16,-5 0 0-16,-1 2-1 0,0 2-3 0,-1-1 0 16,-1 3 4-16,0 1-3 0,-2 1 1 15,-1 3 1-15,2 1-5 0,1 4 4 0,-1 2 2 16,-3 6 0-16,1-1 0 0,1 5-2 16,2 2-4-16,2 1 1 0,2 3 2 0,0 4-2 0,4 1 3 15,-1 2-1-15,5 2-2 0,4 2 2 0,2 0 0 16,5 3-1-16,4 0 1 0,6 3 0 15,4 0-3-15,6 2 1 0,6 2-3 0,6 1 0 16,6 4 0-16,2 1 0 0,5 4 0 0,1 0 1 16,1 1 1-16,6 3-2 0,-1 2 4 15,5 2-1-15,3 2-1 0,1-1 0 0,8-1 2 16,7 0-1-16,0-2 1 0,5 1 0 0,5 0 0 16,4 1 4-16,4 0-3 0,6 1 0 0,2-2 1 15,11 2-1-15,5-6 0 0,8 0 3 16,6 0-2-16,7-2-2 0,8 2 3 0,5 0 0 15,6-3-1-15,5 1 6 0,3-3-2 0,5 0-1 16,7-4-1-16,3 0-1 0,10-4 2 0,5-4 2 16,6-2 3-16,6-4-1 0,6 0-2 15,7-4-1-15,3 0 1 0,7-7 1 0,10-3 4 16,1-5 1-16,9-4-3 0,4-5-3 0,7-2 0 16,10-6 5-16,3-3 2 0,6-5 7 0,7-2-2 15,5-5-6-15,5-2 0 0,6-5-3 16,6-1 3-16,3-3 0 0,3-7 4 0,1-4-3 0,4-2-2 15,2-7 1-15,7-3-5 0,-3-4 4 16,5-3-4-16,0-7 0 0,3-1-2 0,-2-5 0 16,0-3 3-16,-3-2 0 0,1-2 3 0,-4-3-3 15,2-3-3-15,-1-4 2 0,-1-2-3 16,-1-3 3-16,-3-3-1 0,-1-2 0 0,-5-3 1 16,-3-5-1-16,-6-4 2 0,-4-3 2 0,-7-5 3 15,-9 0-4-15,-5-4 3 0,-7-3-1 0,-12-3-2 16,-11-2 4-16,-8-2-1 0,-13-1 6 15,-10 2 0-15,-10-1 3 0,-13 2 3 0,-15 0 7 16,-8 4 9-16,-13-1 3 0,-12 3 6 0,-10 3-3 16,-11 2-7-16,-10 0-2 0,-9 2-8 15,-9-3-6-15,-2 0-3 0,-11 0-3 0,-9 1-4 16,-6 1-1-16,-11 2-4 0,-4 1-5 0,-11 5 1 16,-7-1-2-16,-9 2-4 0,-6 4 1 0,-8 1-1 15,-12 4 0-15,-10 5 1 0,-7 3-4 0,-9 2-1 16,-10 6-1-16,-12 1-3 0,-8 3 2 0,-12 0 0 15,-11 5 1-15,-11 3 0 0,-10 2 3 16,-10 5 1-16,-6 2 4 0,-4 2 0 0,-1 4 1 16,-6 1-2-16,1 3 0 0,-2 2-2 0,-1 5 4 15,-4 1 0-15,-3 6 0 0,-3 3-1 0,-4 4-1 16,-4 5 0-16,-3 2 1 0,0 2 5 16,-2 9-8-16,-2 1 1 0,-1 8 0 0,-4 4-10 15,-2 3 7-15,-7 7 0 0,0 4 1 0,-5 4 6 16,-3 6-4-16,-2 5 0 0,-4 2 2 15,1 4-1-15,6 1 0 0,3 0-5 0,9-1-1 16,8 0 2-16,8 0 2 0,10 3 4 0,8 3-2 16,10 3 0-16,7 5-3 0,9 5 0 0,6 2 1 15,7 4-1-15,6 3-7 0,4 4-17 16,6 5-16-16,6 2-18 0,7 5-14 0,5 1-11 16,8 3-8-16,9 3-12 0,10-2-16 0,6 3-17 15,21-13-18-15,16-10-17 0,18-8 5 0,12-8-5 16,0 6-36-16,5 8-68 0,-2 7-108 0,15-21-201 15,11-21 348-15</inkml:trace>
  <inkml:trace contextRef="#ctx0" brushRef="#br0" timeOffset="50546.8071">5677 4163 1509 0,'0'0'15'0,"0"0"29"16,-175-83 42-16,111 57 11 0,6 4-7 0,0 3-16 15,1 6-33-15,0 1-17 0,-3 4-7 0,0 3-5 16,-2 3-7-16,-1 2-4 0,-7 2-2 16,-1 7 0-16,-3 2-3 0,-2 4 0 0,-2 2 2 15,2 2 0-15,-4 4 2 0,4 3-1 0,-1 0 0 16,1 5-2-16,-2-1 1 0,2 4 1 16,-3 3-1-16,1 1-1 0,-1 3-1 0,1 2-2 15,2 1-1-15,2 4 1 0,1 2-1 0,0 4 1 16,-1 0-1-16,0 3 3 0,2 3-1 0,-2 3 3 15,0 0 0-15,-1 6 8 0,3 7 16 16,0 2 5-16,2 4 2 0,-1 3-7 0,7 1-13 16,-1 1-5-16,3-1-3 0,3 0 0 0,3 3-3 15,4 0 5-15,1 5 0 0,3 2-2 0,8 3 5 16,3-2-8-16,4 2 2 0,10 0 0 0,3 1-3 16,9-4 5-16,7 0 1 0,4 1 1 15,7-2 1-15,12-3-3 0,2 0-1 16,8-4 2-16,3 0 4 0,8-2 1 0,4-1-1 0,5 2 1 15,8-5-5-15,4-2 3 0,4-3 3 0,7-2-1 16,6-5 5-16,3-1-2 0,7-3 4 16,5-5-1-16,8-2-3 0,7-6 2 0,8-2-1 15,7-4 4-15,5-5 0 0,9-3-3 0,8-5-1 16,8-5-3-16,8-6 3 0,3-3-3 0,9-6-1 16,5-5-1-16,5-4-3 0,3-3 1 15,3-2-3-15,3-7 2 0,6-4 1 0,-1-7 2 16,5-5 3-16,2-4-3 0,7-7 3 0,2-3 3 15,2-4 1-15,5-5 5 0,3-5 2 0,2-3-1 16,1-4-1-16,6-2-5 0,2-5 0 16,2-2-5-16,5-4 0 0,0-2 0 0,3-1-3 15,0-5 1-15,0-2-4 0,0 0-1 0,-4-4-5 16,-2 2 5-16,-5-2 0 0,-2 0-2 0,-9-2 7 16,-7-1-6-16,-6 0 1 0,-10 0-3 15,-9 0 0-15,-4 2 2 0,-8 0 2 0,-8 2 3 16,-9 1 1-16,-9 3 2 0,-11-1 3 0,-8 1 6 15,-11 0 5-15,-10 0 2 0,-10 2 9 0,-13-1 8 16,-11 2 7-16,-11 0 6 0,-12-1-4 16,-12-3-5-16,-7 1-4 0,-16-2-9 0,-11 0 7 15,-9 0-4-15,-16 1-15 0,-13-4-3 0,-13 3-17 16,-15-3-7-16,-12 0 7 0,-14-1-8 0,-13 0-1 16,-16 3-1-16,-14 3-1 0,-11 4 2 15,-14 4 0-15,-13 5 0 0,-10 5-2 0,-17 5 2 16,-9 5-1-16,-11 7 1 0,-10 8 0 0,-15 8-1 15,-5 11-1-15,-15 10-2 0,-8 8-6 0,-8 12-17 16,-7 15-15-16,-4 10-23 0,-3 10-16 16,4 7-13-16,9 6-25 0,15 2-21 0,16 3-29 15,20 1-35-15,20 4-54 0,24 1-104 0,50-17-248 16,49-19-100-16</inkml:trace>
  <inkml:trace contextRef="#ctx0" brushRef="#br0" timeOffset="52227.3971">21735 6231 896 0,'0'0'317'15,"0"0"-265"-15,15-150 45 0,-13 102 39 16,-2 6 13-16,0 5-7 0,-5 4-32 0,-2 3-21 15,-3 2-13-15,-3 3-5 0,-1 2-10 0,-1 0-17 16,-3 2-11-16,-4 0-12 0,-4 2-7 16,1-1-2-16,-8 2-1 0,-2 0-2 0,-4 4-5 15,-4 0 2-15,-5 1-2 0,-5 2 1 0,-5 4-1 16,-5 1-1-16,-6 3 0 0,-7 2-3 0,-7 1 0 16,-6 1 0-16,-6 5 1 0,-5 2 1 0,-4 0 0 15,-3 2 1-15,-6 0-3 0,-6 1 3 0,-4-1 4 16,-4 0 2-16,-7 1 6 0,-4 0-5 15,-5 1-1-15,-8 0-5 0,-4 2-1 0,-7 0 1 16,-5 2 0-16,0-1 1 0,-4 0-1 0,-3 3 3 16,1 2-1-16,-5-1-3 0,1 3 4 0,-2 2-8 15,1 3 1-15,-3 3 2 0,-3 1-5 16,0 5 4-16,-2 2-1 0,0 2 1 0,0 4 0 16,1 2 1-16,-3 2 0 0,4 2-1 0,0 5 5 15,0 4-4-15,3 6 4 0,5 3 0 16,3 5-3-16,10 3 1 0,5 3-4 0,8 3-3 15,14 3 1-15,5-2 4 0,12 5-2 0,9-1-1 16,11 3 0-16,10 3-1 0,9 2-1 0,11 1 2 16,8 1-3-16,8-3 0 0,11-1 0 15,5 2 0-15,12-2-1 0,4 1 5 0,6 2-4 16,8-1-1-16,2 3 1 0,5-3-5 0,4 0 2 16,6-1 3-16,5 0-2 0,5-1 4 0,4-3-1 15,9-1-3-15,4-4 0 0,11-3-1 16,3-3 2-16,9-5 1 0,5 0 5 0,13-3 4 0,5-1 4 15,11-3 5-15,12-1 1 0,8-1 2 16,9-6 2-16,10-2-2 0,14-5 3 0,9-4-2 16,12-3-1-16,10-5 3 0,7-2 2 0,14-4-1 15,6-4-1-15,8-3-6 0,10-2-9 16,9-5 1-16,6-4 2 0,11-5 1 0,7-4 2 16,10-3-5-16,9-4 1 0,9-5 2 0,9-5-1 15,9-4 6-15,6-3-8 0,8-4-4 16,7-2 0-16,3-2-2 0,6-4 5 0,5-2-3 15,4-2 0-15,4-3-8 0,1-1 4 0,2-2 6 16,0-2 2-16,0-4 5 0,-2-3-3 0,0-4-3 16,-4-5 2-16,-4-1 2 0,-5-4 4 0,-8-1-2 15,-10-4-3-15,-9-3 0 0,-11-1 1 16,-9-5 4-16,-12-2 13 0,-8-3 1 0,-13-4 0 16,-9-2-1-16,-10-1-14 0,-16-2 3 0,-10 0 0 15,-16-1-1-15,-17 0 0 0,-13 0-5 0,-18-3 6 16,-17 1 3-16,-17 0 4 0,-19 3-4 0,-15 0 4 15,-18 1-7-15,-14 0-3 0,-13-1 9 16,-10-1-11-16,-11-3 1 0,-10 0 1 0,-3-2-9 16,-15 0-3-16,-6 1 0 0,-11 1 3 0,-7 1-1 15,-9-1 0-15,-9 3-3 0,-10 0-6 16,-9 2-1-16,-14 2 0 0,-10 0 0 0,-10 3 4 16,-10 3-2-16,-13-1 2 0,-11 0 1 0,-7 1-4 15,-11-1 6-15,-9 5 0 0,-7 2 1 0,-10 2 0 16,-11 4-3-16,-5 2 1 0,-8 4-1 0,-7-1 6 15,-7 2-1-15,-1 3-2 0,-5 2 0 16,-3 3-8-16,-5 4 5 0,-2 3-1 0,-8 6 3 16,-6 5 0-16,-5 4-3 0,-8 7 0 0,-6 6-1 15,-7 6 1-15,-5 9 1 0,-5 4-1 16,-1 6-2-16,-4 10-3 0,2 8 9 0,4 6 3 16,7 8 0-16,4 5-1 0,15 7-21 0,10 7-27 15,14 7-27-15,19 8-49 0,12 6-62 0,17 8-80 16,13 7-164-16,54-21-366 0,44-23-399 0</inkml:trace>
  <inkml:trace contextRef="#ctx0" brushRef="#br0" timeOffset="53011.896">29639 5846 1721 0,'0'0'-49'0,"0"0"9"16,0 0 36-16,140-90 13 0,-98 75 6 0,1 3 6 15,2 5 2-15,-1 2 0 0,-3 4 2 16,0 1-5-16,1 1-8 0,-1 5-7 0,0 5-6 15,4 2-1-15,-2 3-1 0,1 0-1 0,4 4 4 16,1 2 0-16,-3 2 3 0,3 1 1 16,-4 0-6-16,-2 2-3 0,-8 1-4 0,-4 3-5 15,-4-2-5-15,-10 3-11 0,-4-1-6 0,-6 2 6 16,-6 0 11-16,-1 2 11 0,-9 0 12 0,-8 0-1 16,-4 2 2-16,-4 2 2 0,-11 4 1 15,-4 1-3-15,-6 5-5 0,-10 1 5 0,-4 1 7 16,-5 6 4-16,-6 1 5 0,-2 5-8 0,-1 1-14 15,2 1-18-15,9 2-31 0,2-2-55 0,7-1-105 16,4 2-123-16,13-15-191 0,16-19 61 0</inkml:trace>
  <inkml:trace contextRef="#ctx0" brushRef="#br0" timeOffset="53236.8765">29863 8404 1035 0,'0'0'202'0,"0"0"-11"15,0 0 13-15,0 0-24 0,0 0-56 0,0 0-39 16,0 0-26-16,0 0-18 0,0 0-23 0,0 0-15 16,0 0-13-16,0 0-10 0,0 0-2 15,18-12-18-15,-18 10-51 0,0 0-95 0,0 1-188 16,0-2-301-16,0 2-49 0</inkml:trace>
  <inkml:trace contextRef="#ctx0" brushRef="#br0" timeOffset="310346.4605">28399 10897 782 0,'0'0'430'16,"0"0"-397"-16,0 0 15 0,0 0 12 0,0 0-1 15,0 0-1-15,0 0-4 0,0 0-21 16,0 0-36-16,0 0-31 0,0 0-17 0,0 0-4 0,-25-74 14 16,41 70 19-16,3 0 7 0,2 1 2 15,2-2 0-15,4 2 1 0,2 0 4 0,2 0 5 16,2-2 4-16,7 1 2 0,1-2-1 0,8-1 0 15,3 0 2-15,3-4 2 0,9 2 10 16,4-4 5-16,6-2 1 0,5-3 5 0,7 1-7 0,3-1-6 16,4-1 3-16,3 0-6 0,5 0-6 15,5 1 5-15,0 1-2 0,4 2 1 0,0 0 5 16,0 2-1-16,0 2 2 0,-1 1 4 0,2 2 7 16,1 0 1-16,-2 2-4 15,0 2-4-15,-4 0-11 0,3 4-2 0,-5 0 0 0,2 0-4 16,-5 3 2-16,-4 1-5 0,0 3-5 0,-10-1 0 15,-2 2-5-15,-10 1 1 0,-3 0-1 16,-9 2 2-16,-4-1-1 0,-8 2-3 0,-3 1 0 16,-6-1-1-16,-4 2-1 0,-6-2 3 0,-4 1-3 15,-5 1-1-15,-4 0 1 0,-6 0-2 0,-2-1 4 16,-3 3 2-16,-3-2 3 0,-1 5 8 16,-1-1 5-16,-2 3 6 0,1 2-2 0,0 1 2 15,-1 4 22-15,-1 2 9 0,0 1 3 0,0 2-13 16,0 1-29-16,2 0-17 0,1 1-4 0,-2 1 9 15,3 5 3-15,-3 0 4 0,-1 6 4 16,0 2-2-16,0 2 0 0,0 4 3 0,-1 1 9 0,-4 4 1 16,1 3-1-16,-2 2-3 0,3 1-6 15,-2 6-1-15,2 1 4 0,-1 5 5 0,0 1-4 16,3 4 3-16,0 2 6 0,1 2 1 0,0 1 3 16,0 3 0-16,4 1-3 0,3 2-2 0,2 4 0 15,2 0 1-15,-1 1-2 0,5-1-3 16,-1 2 3-16,0 0-2 0,0 1-2 0,-2 0 2 15,-2 3 2-15,0 2 4 0,-3-1 6 16,-2 2 4-16,0 2-3 0,-3 3 1 0,-2 4-5 16,0 1 1-16,0 0 2 0,-6-2 1 0,3 1-2 15,-4-3-7-15,4-4 0 0,-1-2 0 0,1 0 2 16,3-3 6-16,0 0-2 0,0-2-5 16,0 2 1-16,3 3-1 0,0-2-3 0,0-2 4 15,0-3-6-15,0-1 1 0,0-4-1 0,-2-2-8 16,4 0 1-16,-2 0-5 0,-1-2 0 0,5-1 1 15,-3-1-4-15,1-3 3 0,0-1-3 0,3-5 2 16,1 1-2-16,0-3-7 0,0-5 1 16,2-3-5-16,0-2 2 0,0-10 1 0,0-11 7 15,-2-7 3-15,1-8-4 0,1 2 4 0,0-2-10 16,1 1-2-16,3 1-1 0,-2-2-2 0,0-1 4 16,2-2 6-16,-1-4 6 0,-3-4 7 15,-2-1-9-15,0-5 3 0,-4-2-7 0,0-2 5 16,-3-2 17-16,-1-1 0 0,-1-2 6 0,0 1-7 15,0-1-1-15,-1-2 0 0,-2 1 12 0,-3 1 2 16,2 0-10-16,-4-1 7 0,0 1-6 16,3-3 4-16,-4 2 11 0,-2-2-7 0,1 1 0 15,-1-2-11-15,-4 1-1 0,2-2-2 0,-5 0-8 16,-3-1 3-16,0 0-6 0,-7 0 0 0,1 0 5 16,-8 0 3-16,0 0 5 0,-6 0-2 15,-4 0 7-15,-4 1-9 0,-3-1-3 0,-3 0-3 16,-4 3 7-16,-3-1 14 0,-2 2-10 0,-5-1-4 15,-3 1-13-15,-4 0-5 0,1-1 18 16,-4 2-3-16,-3-1 6 0,-2 0-8 0,-3 0-9 0,0 1 6 16,-3-2-11-16,-1 1 17 0,-1-1-3 15,-5 2-2-15,4-2-5 0,-2 1-11 0,-2 0 2 16,3-1-16-16,-1 2-5 0,-1 0-25 16,4-1-22-16,0 0-8 0,2-2-16 0,7 1-19 15,1-3-34-15,2 0-69 0,9 0-77 0,1-4-152 16,20-1-218-16,18 1 164 0</inkml:trace>
  <inkml:trace contextRef="#ctx0" brushRef="#br0" timeOffset="310874.5918">28838 14301 1891 0,'0'0'-3'16,"0"0"-28"-16,0 0 8 0,0 0 9 0,0 0 0 16,0 0 3-16,0 0 1 0,0 0 3 15,0 0 0-15,58-121 0 0,-45 116-1 0,3-1-3 16,-2 3-4-16,4 0 4 0,-1 0 0 0,0 2 3 16,3 0 2-16,1 1-1 0,1 0 1 0,2 0 1 15,-1 0 4-15,2 0 2 0,2 0 3 16,2 0 3-16,3-3 2 0,2 1 3 0,3 0 2 15,3-2 1-15,5 1 3 0,0-1-1 0,7-2 0 16,-1 2 0-16,9-1 0 0,2-2-3 0,9-2 2 16,3-2 1-16,8 2-1 0,6-4-2 15,4 1-4-15,8-4-6 0,2 2 0 0,6 1-1 16,2 0 1-16,3 1 3 0,-1-1-1 0,-1 2-2 16,-2 2-2-16,-2 1-3 0,-3 3-2 0,-4-1-2 15,-7 2-2-15,-5 1 1 0,-8 2 0 16,-7-2-3-16,-9 2-8 0,-5 1-23 0,-9-2-45 15,-5 2-76-15,-6 0-121 0,-12 0-209 16,-13 0-340-16</inkml:trace>
  <inkml:trace contextRef="#ctx0" brushRef="#br0" timeOffset="312859.3571">23989 2603 1821 0,'0'0'6'0,"0"0"1"0,0 0 13 15,0 0-5-15,0 0-2 0,0 0-2 0,0 0-9 16,0 0-15-16,0 0-32 0,0 0-27 16,0 0 3-16,0 0 12 0,-84-30 33 0,84 44 28 15,2 5 3-15,-1 5 2 0,3 2-2 0,-1 5 0 16,-1 1-2-16,-1 0-2 0,1 4 2 15,2-1-2-15,-1 1 0 0,-1-3 1 0,4-1 0 16,-3-3 0-16,5-3 1 0,-4-4-1 16,4-3 0-16,-1-5-1 0,-2-3-1 0,4-3 2 0,-2-4 2 15,1-3 6-15,-2-1 11 0,5-5 12 16,2-6 11-16,1-6 4 0,3-8-7 0,3-5-15 16,1-11-15-16,3-3-15 0,7-7-8 0,-1-4-4 15,4-2-6-15,2-2 2 0,2 0 4 16,-2 7 3-16,1 7 10 0,-4 6 0 0,-2 11-2 15,-1 7-4-15,-2 7-9 0,-2 6-5 0,-1 6-4 16,-3 2 4-16,4 5 7 0,-2 6 6 0,-1 5 7 16,3 7 6-16,-3 5 0 0,-2 3 5 0,2 4 1 15,-5 0-2-15,2 4-1 0,0 0-3 16,-2-1 3-16,1 1-1 0,-3-2-2 0,2 0-5 16,2-2-8-16,-3-3-1 0,2-3-2 0,-3-4 3 15,3-2 2-15,0-4 0 0,-2-5 2 0,1-3-1 16,-1-5 2-16,1-2-2 0,-2-4 6 0,2-5 7 15,5-7 1-15,1-6 0 0,3-9-15 16,5-7-29-16,0-7-53 0,3-6-24 0,0-5-13 16,0-1-2-16,1 0 31 0,-2 0 26 0,-2 3 28 15,-2 6 31-15,-1 3 26 0,-4 6 7 0,-1 5 8 16,-4 8-3-16,-2 7-2 0,-2 5-7 0,0 4-10 16,-4 4-5-16,-1 2-6 0,0 0 1 15,-2 3 0-15,2 2 4 0,-1 2 4 0,0 1 1 16,2 2 3-16,0 4-1 0,2 0 2 15,-1 3-2-15,0 3-1 0,2 0 1 0,-2 5 0 16,-1-2-1-16,3 2-1 0,-1-2 1 0,-1 0-2 16,6-3-4-16,0-2-5 0,2-4-7 0,5-5-2 15,-1-5-7-15,2-4-4 0,0 0-2 16,0-6-3-16,3-4 5 0,0-3 5 0,-1-7-6 16,1-2-9-16,-1-2-9 0,-3-5-8 0,-1-2 0 15,-4-4 12-15,-4 0 19 0,-2-1 15 0,-4 5 30 16,-3 6 65-16,-3 6 42 0,-3 8 48 0,0 6 16 15,-2 3-49-15,0 2-57 0,0 0-63 0,0 0-48 16,0 0-35-16,0 1-28 0,-2 4 22 16,0 1 18-16,2 5 24 0,-3 2 33 0,2 1-10 15,1 3-1-15,0 0 3 0,0 1-1 0,0 0-3 16,4 0-14-16,0-2-17 0,-1-2-17 0,2-2-15 16,-1-3-8-16,-2-5 4 0,0-1 28 15,-1-3 57-15,0 0 77 0,-1-1-1 0,0-8-10 16,0-2-38-16,0-4-58 0,0-2 15 15,0-3 0-15,0-2-6 0,4-1-3 0,1-2-6 16,5-3-6-16,2-1 4 0,5 1-2 0,4-1-3 16,2 2 4-16,5 3-2 0,3 4 6 0,1 1 1 15,3 4 1-15,1 3 0 0,3 3 5 0,2 6 2 16,0 3-5-16,-1 0 0 0,0 9-11 16,-3 5 5-16,-2 3 3 0,-1 3 1 0,-3 0 7 15,-4 0-2-15,-2 0 0 0,-3 0 0 0,-4-1-2 16,-2-1-1-16,-2-1-3 0,-1 1-4 0,-3-2-4 15,-1 0 0-15,-1 0-1 0,0-2 1 16,0-1 0-16,-2-4-4 0,2-2 1 0,-1-4 6 16,3-3 11-16,0-2 7 0,1-10-8 0,4-4-26 15,2-4-45-15,3-5-36 0,4-7-41 0,0-2-44 16,0-6-64-16,4-2-36 0,-2-4 182 16,4-3 113-16,0-2 0 0,1 2 0 0,-1 0 0 15,-1 3 0-15,-2 3 0 0,-1 6 165 0,0 0 48 16,0 8-29-16,-2 2-44 0,0 4-43 15,-1 5-28-15,-1 4-19 0,-6 2-10 0,0 5-13 0,-2 5-14 16,-2 2-8-16,1 0-6 0,-2 2-1 16,1 3 2-16,2 6 2 0,2-1 2 0,2 4 4 15,3 1 2-15,1-1 5 0,4 4-8 0,2-4-28 16,4 1-47-16,4-4-45 0,3-5-53 0,2-3-47 16,6-3-19-16,-1-3 10 0,2-9 211 15,-4-3 11-15,0-4 0 0,-6-4 0 0,-2-4 0 16,-8-4 0-16,-3-1 0 0,-11 0 0 0,-6 0 0 15,-8 1 0-15,-7 2 0 0,-12 3 112 16,-11 2 257-16,-8 4-28 0,-9 7-25 0,-3 5-6 0,-5 4-39 16,-5 4-51-16,-1 5-54 0,0 7-38 0,2 4-17 15,6 4-16-15,2 4-24 0,10 2-25 16,6 1-20-16,9 4-16 0,6 2-10 0,9 4-3 16,6 1-8-16,5-1-5 0,10 1-14 0,11-5-22 15,10-3-29-15,10-3-44 0,10-5-74 16,9-3-113-16,7-2-158 0,-16-7-252 15,-15-4 151-15</inkml:trace>
  <inkml:trace contextRef="#ctx0" brushRef="#br0" timeOffset="315258.6317">29993 1708 1540 0,'0'0'9'15,"0"0"18"-15,0 0 34 0,-59-119 39 16,47 99 14-16,-5 4-2 0,4 4-22 0,-4 3-34 15,5 2-21-15,-3 2-17 0,1 3-7 0,1 2-14 16,-2 0-10-16,-1 5 0 0,-2 4-6 0,-3 4 3 16,-3 5 4-16,-3 3 4 0,-3 2 3 15,-1 3 2-15,-1 1 1 0,-1 4-1 0,-3-4 3 16,2 3 1-16,-2-1-3 0,3 2 6 0,-2 0-6 16,1 1 1-16,3-1 0 0,4-1-5 0,3-2 3 15,3-1-5-15,6-5 3 0,2-1-6 0,5-6-3 16,4 0-9-16,2-4-15 0,2 0-4 0,0-2-3 15,3 1 4-15,5-2 6 0,4-3 3 16,2 1 5-16,4-5 4 0,4-1 7 16,4 0 8-16,5-8 4 0,3-3 1 0,2-4 3 0,5-4 3 15,0-4 1-15,1-3 4 0,5-4 1 16,-3-6-4-16,6-2 4 0,-1-3-4 0,-1-3-2 16,-1-6 1-16,2-2-4 0,-2-3-2 0,-3-5 0 15,-1-1-2-15,-2-2-4 0,-3 7 2 16,-7 6 2-16,-7 5 5 0,-2 5 5 0,-5-2 5 15,3-5 6-15,0 0 1 0,-2-3 24 0,-3 0 21 16,-2 0 26-16,-4 3 12 0,-4 5-18 0,0 4-12 16,-4 5-16-16,-1 5-12 0,-1 5 12 0,-4 5-10 15,1 2-12-15,-2 6-14 0,3 3-31 16,-3 2-32-16,3 4-11 0,-2 1 6 0,-1 1 4 16,-3 10 22-16,-1 3 10 0,-4 5-3 0,-3 5 14 15,-4 7 0-15,-3 5 3 0,-2 7 8 0,-4 7-3 16,-10 21 8-16,-10 18-6 0,-3 13-2 0,-5 2-1 15,9-7 0-15,6-8 6 0,10-7-3 16,2-2 4-16,6-7-7 0,8-3-3 0,4-9-2 16,8-7-4-16,5-4-5 0,0-7-10 0,8-4 1 15,3-4-4-15,1-5-2 0,5 0 5 0,-2-6-5 16,5-3-12-16,1-7-4 0,5-4-7 16,1-6 3-16,2-4 21 0,7-6 12 0,-1-8 5 15,10-10-16-15,-1-7-30 0,6-9-18 16,1-3-6-16,-2-6 3 0,0 0 20 0,-4-2 11 15,-5 1 10-15,-2 2 17 0,-9 4 9 0,-8 7 20 16,-6 4 29-16,-7 6 20 0,-6 6 25 0,-2 2 1 16,-4 6-12-16,-6 5-22 0,-5 2-24 0,1 6-22 15,-6 0-11-15,-1 10 1 0,-3 6 2 0,0 6 5 16,-1 3 2-16,-1 3 1 0,3 4 0 16,1 3-4-16,1 3 1 0,1 1-2 0,2 1 0 15,1 2 0-15,6-2 1 0,1-1-8 0,1-3-7 16,6-4-14-16,3-5-19 0,0-2-5 15,8-8-11-15,3-5 1 0,2-3 12 0,4-4 14 0,2-5 19 16,3 0 12-16,2-8 0 0,6-7-8 16,0-4-15-16,6-9-17 0,0-2-7 0,5-7-3 15,-1-1-6-15,0-5 5 0,-2 2 7 0,-4-1 12 16,1 2 21-16,-10 7 28 0,1 4 22 16,-6 6 19-16,-7 5 13 0,-1 5 0 0,-5 4-10 15,-3 5-16-15,-2 3-22 0,2 1-20 0,-3 0-3 16,0 4 7-16,-1 4 19 0,0 5 22 0,0 3 1 15,-3 5-3-15,-3 3-9 0,-3 2-11 16,-1 3-4-16,0 0-5 0,0 2-2 0,-1 0-4 16,1 1-4-16,1-1 0 0,3 1-5 0,-3-1-5 15,2-2-3-15,5 2-4 0,2-7-6 0,0-3-5 16,2-4-5-16,8-6 2 0,2-2 4 0,4-7 5 16,2-2 11-16,3 0 4 0,1-7 9 15,3-8 10-15,5-4 1 0,7-6 5 0,3-9-6 16,2-2-5-16,1-7-5 0,5-3-14 0,-5-4-16 15,0-5-17-15,0-2-21 0,-7-5-6 16,0-4-3-16,-5-4-2 0,-5-2 21 0,-2-2 12 16,-9 9 22-16,-4 7 35 0,-3 10 38 0,-6 6 44 15,-1-1 48-15,-1-1 24 0,0 1-13 0,-3 1-25 16,-4 3-39-16,2 6-24 0,-4 3-12 16,0 8-16-16,4 6-25 0,-1 6-49 0,-1 6-22 15,3 4-7-15,-3 4 15 0,2 8 33 0,-3 9 12 16,-3 6 8-16,-7 18 0 0,-4 19 3 15,-7 15-4-15,-1 9 2 0,-1-3-2 0,3-6 0 16,4-1 4-16,-3-3-1 0,5 4 0 0,0-4-4 16,4-3-6-16,4-4-9 0,7-5-9 0,6-4-19 15,2-7-9-15,9-7-2 0,9-4-2 0,3-9 9 16,3-5 6-16,6-6-2 0,5-3 11 0,6-8 2 16,6-5-5-16,3-5-12 0,6-8-31 15,3-10-52-15,4-7-60 0,-1-8-67 0,3-6-44 16,-5-7-26-16,-6-2 25 0,-5 0 71 0,-7 0 83 15,-7 2 108-15,-5 3 99 0,-8 5 83 0,-6 7 73 16,-6 4 68-16,-6 7 22 0,-1 6-12 16,-4 4-45-16,-2 5-76 0,-3 3-73 0,-3 2-57 15,-2 0-35-15,-1 4-14 0,-2 7-1 0,-6 5 8 16,-1 4 1-16,0 5 1 0,-2 3 1 0,0 4-1 16,3 1-1-16,0 2-2 0,2-1 0 15,5 0-4-15,2 1-1 0,0-4-5 16,6-1-14-16,-1-4-10 0,4-2-13 0,1-6-9 15,0-3 5-15,0-5 3 0,1-3 1 0,5-2 0 0,-3-5 6 16,4 0 16-16,-3-1 16 0,5-7 10 16,3-5-6-16,6-3-12 0,2-4-7 0,0-2 1 15,2 1 7-15,3 2 7 0,-2 3 8 0,-1 2 3 16,4 5 5-16,-2 4 6 0,-1 4 3 16,4 1-2-16,-4 3 0 0,5 5-3 0,0 1-11 15,-2 6-3-15,4 3-3 0,0-1-3 0,0 3 1 16,1 2 2-16,0-1-2 0,-1 2-14 0,0-1-25 15,-1-1-46-15,-3 0-81 0,-1 0-97 0,-3-3-137 16,-5-5-193-16,-8-5 293 0</inkml:trace>
  <inkml:trace contextRef="#ctx0" brushRef="#br0" timeOffset="315458.136">31334 1773 1876 0,'0'0'473'0,"0"0"-439"0,0 0 5 16,0 0 1-16,0 0-9 0,0 0-24 16,0 0-33-16,0 0-24 0,0 0-10 0,-70-119 6 15,99 114 21-15,10 0 13 0,8-1 4 0,10 0 2 16,4 4-1-16,3 0 4 0,6 2-22 0,0 2-47 16,7 5-72-16,-6 2-117 0,-5 3-146 15,-16-4-268-15,-19 1 114 0</inkml:trace>
  <inkml:trace contextRef="#ctx0" brushRef="#br0" timeOffset="315960.1848">24480 4645 2473 0,'0'0'-128'15,"0"0"20"-15,146-71 59 0,-64 41 25 16,16-3 6-16,15-2 12 0,14-4 5 0,17-3 0 15,13-3 6-15,10 1-3 0,12-1-4 0,9 0 0 16,10 4 3-16,6 0 1 0,7 1 3 16,5 2 2-16,2-1-5 0,4 0-4 0,1-1 1 15,3-2-1-15,5-1 0 0,-2 1 15 0,1-1 9 16,2 0 7-16,-7 0 17 0,-1-2 6 16,-3 0 8-16,-6-1 9 0,-5 0 0 0,-6 0-2 15,-8 1-7-15,-4 0-8 0,-9 1-9 0,-9 1-3 16,-5 1-1-16,-12 1-3 0,-5 2-5 0,-6 2-4 15,-11 4-8-15,-9 5-4 0,-8 4-7 16,-15 5-3-16,-10 5-3 0,-13 3-5 0,-12 3 1 16,-13 2-2-16,-7 3 1 0,-15 2-1 0,-7 1-1 0,-12 0 0 15,-5 0-5-15,-7 0-2 0,-2 0-14 16,0 0-13-16,-5 4-2 0,-8 3-16 0,-9 5-22 16,-7 4-25-16,-13 6-44 0,-9 3-78 0,-8 4-117 15,13-6-226-15,14-7-706 0</inkml:trace>
  <inkml:trace contextRef="#ctx0" brushRef="#br0" timeOffset="316331.289">27282 4893 75 0,'0'0'-4'0,"0"0"-4"16,0 0 26-16,0 0 26 0,0 0 43 0,0 0 42 16,0 0 32-16,0 0 25 0,128 39-1 0,-76-46-12 15,10-8-15-15,6-6-9 0,8-4-5 0,10-4-1 16,9-6 1-16,8-6-7 0,9-4-9 15,10-5-20-15,9-2-17 0,8-2-13 0,5-2-19 16,2-2-12-16,6 0-16 0,6 0-8 0,-1 1-1 16,2 3-8-16,-4 4-6 0,-3 4 0 15,-7 9-4-15,1 3 2 0,-9 5 0 0,-6 7-3 16,-8 2-3-16,-5 5-5 0,-12 3-11 16,-9 3-18-16,-13 5-28 0,-14 2-50 0,-11 2-80 0,-13 2-148 15,-16 2-291-15,-12-1-534 0</inkml:trace>
  <inkml:trace contextRef="#ctx0" brushRef="#br0" timeOffset="318479.0375">28570 5379 1437 0,'0'0'659'0,"0"0"-652"0,0 0 8 0,0 0 3 0,0 0-6 16,0 0-9-16,0 0-21 0,0 0-36 16,0 0-53-16,0 0-24 0,0 0 14 0,0 0 37 15,0 0 58-15,-30-21 39 0,36 42 9 16,0 7 2-16,-1 4-5 0,-1 2-6 0,-3 3-5 15,0-1-1-15,-1-2 0 0,0-1-5 0,0-1 3 16,0-4-2-16,0-2-1 0,0-5 1 0,0-5-5 16,0-2 0-16,2-3 1 0,1-4 0 0,-1-4 3 15,0-1 4-15,-2 0 14 0,1-2 23 0,1 0 22 16,0 0 18-16,2-5-2 0,-2-5-13 16,5-7-26-16,1-5-22 0,2-7-12 0,2-7-7 15,1-4 1-15,1-4-2 0,2 0 1 16,-4 0 1-16,3-1 0 0,-1 6 3 0,-4 6 1 0,2 8 2 15,-3 5 1-15,-2 9-4 0,-3 5-11 16,1 4-14-16,-1 2-8 0,-2 0-7 0,4 2 4 16,-2 4 9-16,4 3 3 0,0 2 10 0,-1 3 5 15,0 1 1-15,2 3 0 0,1 1 2 0,0 1-1 16,-1-1 1-16,2-2 0 0,-1 1-2 16,0-1 1-16,1-6-2 0,-1 2 1 0,0-2 0 15,2-2 1-15,-1-1 0 0,1-2 0 0,1-3-1 16,-3-2 1-16,-2-1 0 0,2 0 3 0,-2 0 3 15,1-7 7-15,2-2 2 0,4-5 4 16,-1-3-3-16,5-5-6 0,2-6-6 0,0-2-7 16,1-6-4-16,3 2-4 0,-3-1 0 0,0-1-3 15,-3 4 2-15,1 0 3 0,-4 4 2 0,0 4 0 16,-2 5-2-16,-1 4-6 0,-5 5-10 16,-1 4-7-16,0 4-6 0,-3 1-2 0,2 1 3 15,-3 0 2-15,3 1 2 0,-3 3 5 0,4 2 5 16,-3 4 7-16,3 0 9 0,-3 1 6 0,3 4 4 15,-2 0 0-15,1 3 0 0,0 0-2 16,-1 2-2-16,3-2-2 0,-2 0 1 0,2-2 0 16,1 0 0-16,1-4 0 0,0-1 0 0,1-2-2 15,0-3-2-15,0-3 2 0,-2-3 1 0,-1 0 7 16,1 0 13-16,-1-7 12 0,0-5 5 16,4-3-3-16,1-4-10 0,0-3-6 0,3-1-5 15,-3 1-1-15,-3 2 0 0,0 6-1 0,-3 2-4 16,-4 5-3-16,-1 4-7 0,0 3-10 0,-2 0-11 15,0 0-8-15,0 0-6 0,0 0-5 16,0 0 0-16,0 1-1 0,0 2 11 0,0 1 23 16,0 1 15-16,0 3 14 0,-2 0 1 15,2-2-12-15,-1 2-2 0,1-1 0 0,0 0-2 0,0-2 1 16,0-2 1-16,0 0-4 0,0-3 1 0,0 0 3 16,0 0 6-16,1 0 10 0,3 0 10 15,-2-1 4-15,0-4-8 0,6-3-8 0,1-4-11 16,1-1-5-16,3-5 3 0,0 0 1 15,3-2 3-15,-3-3 2 0,4 1-3 0,-3 1-5 0,5 1-4 16,-1 1-5-16,1 4-2 0,-3 1 2 16,3 1-1-16,2 5-1 0,-2 2 1 0,1 2 1 15,0 4-1-15,-3 0 3 0,-1 0-3 0,1 4-1 16,-2 2 1-16,0 2-1 0,-2 1 2 16,-2 0-1-16,0 0 2 0,-1-1 1 0,-1 0 2 15,0 2 2-15,0-2 0 0,-2 1 1 0,-1-3-3 16,3 0 2-16,0 1 0 0,-1-3 1 0,-1 1 0 15,0-3-2-15,4 0-1 0,-1-2-1 16,4 0 3-16,-1-4-1 0,1-3-5 0,5-3-29 0,-1-3-14 16,2-2-19-16,2-3-28 0,-1-1 10 15,0-5-30-15,4 2 2 0,-3-5 14 16,-1 2 23-16,-1 2 55 0,-2 2 44 0,-4 4 33 16,-3 3 1-16,0 5-9 0,-1 2-27 0,-2 4-19 15,0 2-8-15,-4 1-5 0,4 0 0 0,-1 2 5 16,-1 4 6-16,4-1 5 0,0 4 3 0,0 0 1 15,5 1-3-15,-2 0-2 0,1 2-2 0,4-1 1 16,3 0 5-16,0-1 7 0,5-2 4 16,-1-2 3-16,4-1-1 0,3-5-3 0,4 0-7 15,-1-5-9-15,4-6-19 0,-1-1-22 0,-3-3-24 16,3-2-6-16,-6-1 1 0,-2-2 21 0,-4-1 26 16,-1 0 18-16,-4-2 17 0,-4 1 8 0,-4 2 20 15,-5 0 33-15,-6 3 36 0,-2 2 28 16,-1 2 5-16,-9 3-27 0,-3 2-35 0,-3 3-30 15,-3 3-22-15,0 2-9 0,-3 0-5 16,0 5-3-16,2 1-2 0,-1 4-1 0,1 0-5 16,2 3 0-16,2 0-2 0,2 2-6 0,2 1-1 15,3 0-1-15,4-1-1 0,0 2 1 0,4-1 0 16,1-1-3-16,0-3 3 0,2 2 0 16,5-2 0-16,3 0 2 0,3-3 2 0,4 0-1 15,3-4 1-15,1 0 0 0,0-4 0 0,6-1-3 16,-2-2 0-16,4-7-3 0,1-4-5 0,-1-2 8 15,-4-2 5-15,2-3 8 0,-5-1 8 0,3-4 3 16,-3-2-1-16,-2-3 0 0,1-4 0 0,-1-2 0 16,-5 1 2-16,4 0-4 0,-2 1 0 15,-3 2 0-15,1 4 1 0,-2 5 7 0,-4 2 10 16,-4 7 6-16,2 4 3 0,-4 5-6 0,-1 2-12 16,0 2-13-16,-2 1-12 0,0 0-9 15,0 0-7-15,0 0-8 0,0 0-7 0,0 0-4 16,0 4 10-16,0 1 8 0,0 2 10 0,0 1 8 15,0 2-3-15,0 2 0 0,0 0-2 0,0 0 2 16,1 0 1-16,2-1 0 0,3-2 1 16,-1 1 3-16,4-3 0 0,3-2 1 0,4 1 4 15,2-5-2-15,0-1 0 0,6 0 0 0,1-5-1 16,4-2-5-16,2-5 1 0,0-2-2 0,0-3-2 16,4-1 3-16,-2-4-1 0,0-2-1 15,3-2 2-15,-4-3-2 0,-1-2 0 0,0 0 2 16,-2-1-1-16,-5 1 1 0,1 3 5 0,-9 3 1 15,-1 5 5-15,-6 8 4 0,-3 2 3 0,-1 7 3 16,-4 1-6-16,-1 2-12 0,0 0-13 0,0 0-26 16,0 2-8-16,-3 5 7 0,0 6 12 0,2 4 21 15,-3 7 7-15,-1 6 1 0,2 6-1 16,-3 5 2-16,4 5 0 0,-2 4 0 0,-1 3 0 16,2 3-3-16,-4 5-3 0,4 4-6 0,-5 1-18 15,-1 5-39-15,-3 4-74 0,-2 2-142 16,-5 5-234-16,3-21-327 0,5-20 195 0</inkml:trace>
  <inkml:trace contextRef="#ctx0" brushRef="#br0" timeOffset="319479.2789">29135 6332 2087 0,'0'0'-8'0,"0"0"1"16,0 0 2-16,0 0 3 0,87-125 4 15,-56 99 3-15,6-5-2 0,6-1 6 0,8-3 6 16,5-1 2-16,9-2 5 0,5-1 0 0,6 0-4 16,5 0-2-16,7 2-3 0,1 2-7 15,3 0-4-15,1 2-3 0,1 1-5 0,-2 3 7 0,1 1-5 16,-4 4-7-16,-5 5-17 0,-7 3-40 16,-13 6-49-16,-6 4-55 0,-9 6-45 0,-9 0-19 15,-7 3-1-15,-5 5 0 0,-5 4-37 0,-10 3-66 16,-3-2 72-16,-4-4 268 0</inkml:trace>
  <inkml:trace contextRef="#ctx0" brushRef="#br0" timeOffset="319900.5789">29761 7530 1076 0,'0'0'101'0,"0"0"36"16,0 0 29-16,0 0-5 0,0 0-64 16,0 0-67-16,0 0-37 0,0 0-2 0,0 0 19 15,0 0 34-15,0 0 21 0,0 0 5 16,-50 120-6-16,39-72-3 0,3 5-6 0,2 3-11 0,-1 4-8 16,-3 2-2-16,4 4-3 0,-1 2-1 15,0 2 0-15,-2 1-15 0,4-1 1 0,-1-4-2 16,2-6-3-16,0-9 2 0,4-7-10 0,0-9-2 15,2-5-4-15,3-5-2 0,0-3-10 16,1-3-24-16,3-2-39 0,-5-2-78 0,3-1-137 16,0-4-204-16,-4-3-299 0,2-2 279 0</inkml:trace>
  <inkml:trace contextRef="#ctx0" brushRef="#br0" timeOffset="321077.6581">29386 8179 2694 0,'0'0'-10'0,"0"0"-10"0,0 0-28 0,0 0-29 16,0 0 5-16,0 0 11 0,0 0 32 16,0 0 28-16,0 0-1 0,0 0 2 0,118-73 2 15,-83 57 0-15,5-2-2 0,8-1 0 0,3-5-6 16,1-2-5-16,8-3-19 0,0-3-10 0,3-2-13 15,-2 1-8-15,1-3 9 0,0 3-8 16,-4 2 1-16,-6 3 8 0,-5 6 7 0,-7 5 12 16,-9 7 9-16,-7 4-7 0,-5 4 1 0,-6 2 0 15,-4 1 8-15,-2 5 17 0,-4 4 16 0,-2 3 16 16,-1 3 15-16,-1 6 7 0,-4 3-1 0,-4 4-5 16,-5 4-8-16,4 4-10 0,-1 0-2 15,-1 3-2-15,2 2 10 0,-1-1-6 0,1-1-8 16,1 0-7-16,-1-5-15 0,4-3 3 0,0-4 3 15,3-6-1-15,-2-4 0 0,4-4-2 16,1-3 0-16,0-5 2 0,0-2 3 0,0-4 10 16,0 0 13-16,0 0 20 0,0 0 14 0,5-7-6 15,0-3-11-15,3-7-22 0,5-5-16 16,2-7-3-16,2-4-4 0,3-7 0 0,0-1-5 16,4-1-3-16,-2-1-3 0,-2 5 4 0,-1 4 3 15,-4 5 1-15,3 7 4 0,-4 3-10 0,4 4-5 16,-4 6-7-16,2 2-8 0,-4 4-1 0,4 3 1 15,-2 0 8-15,-1 4 3 0,2 3 11 0,-2 3 3 16,2 3 2-16,-2 0 6 0,-1 2-3 16,-2 0 0-16,2 2 2 0,-2-1-6 0,-1 0 3 15,1 0 1-15,-3-4 0 0,-3 1-1 0,2-4 2 16,-3-3-1-16,-2 0 0 0,4-1 6 0,-3-3-3 16,0 0 0-16,-1 0 4 0,-1-2 1 15,1 0 11-15,3 0 8 0,-1-4 6 0,1-3-3 16,5-4-5-16,3-3-8 0,4-4-10 0,2-6 0 15,-2-3-7-15,4-1-1 0,-1 0 2 16,0-3-5-16,1 6 3 0,-4 1 3 0,0 4-4 0,-4 3 2 16,2 3-2-16,-4 5 0 0,-4 3-2 15,2 3 3-15,-5 2-7 0,3 1-1 0,-4 0 0 16,4 2-4-16,-2 3 7 0,2 1 4 0,-1 3 4 16,3 1 4-16,1 3-3 0,0 2 3 15,1 2-4-15,1 1 5 0,1 2-4 0,-1 1 0 16,0 0-1-16,4 0-6 0,-4 0 5 15,2-2-1-15,-2-3 1 0,0 1 3 0,4-3-1 0,-4-3 5 16,0-1 0-16,1-4 0 0,-1-1 2 16,1-3 1-16,2-2 2 0,-1 0 2 0,1-1-1 15,5-5-2-15,-1-4-1 0,2-3 0 0,2-2-4 16,-1-2-2-16,4-4-4 0,-2-2-5 0,-1-1 0 16,0-1 1-16,5-3-1 0,-3 3-2 15,3 2 2-15,-3 0-1 0,4 1-1 0,0 3 2 16,-2-1-4-16,3 1-4 0,-1 2-1 0,-4 1 0 15,2 0 2-15,-5 4 2 0,-1-3 3 0,-1 3-1 16,-4 0 1-16,2 2 3 0,-5-1 2 0,-2 3 7 16,-2 3 0-16,-5 0 1 0,2 3-1 15,-4 1-3-15,-1 1-1 0,1 0-2 0,-1 0 0 16,0 0-3-16,0 0-3 0,0 0-10 16,0 0-9-16,0 0 4 0,1 2 3 0,1 4 10 15,3 1 12-15,-1 3 0 0,2 3 1 0,3 1 1 16,1-1 0-16,5 3 0 0,0-4 2 0,4 1 0 15,5-3 1-15,4-4 2 0,6 0-2 0,6-5 0 16,4-1-2-16,5-1-9 0,2-6-8 0,1-6-14 16,1-3-9-16,-3-3-6 0,-4 1-6 0,-10 1 11 15,-6-1-10-15,-2 1-14 0,-2-2-20 16,1-5-31-16,0-2-23 0,-4-5-17 0,1-5 9 16,-4-3 10-16,-4-3 49 0,-5 1 68 0,-7 1 83 15,-4 1 95-15,-4 4 28 0,-10 4-15 16,-14 2-55-16,-11 6-65 0,-12 10-44 0,1 7-4 15,4 8 7-15,9 10-1 0,8 4 10 0,7 6-4 16,4 3-10-16,6 6-7 0,3 3 1 16,7 4-4-16,2 1 2 0,5 3-1 0,11-1 0 0,5-1-12 15,6-3-18-15,-2-6-26 0,3-6-6 16,-5-5-23-16,3-4-22 0,-1 0-27 0,5 0-60 16,7-1-38-16,-3-1-59 0,6-4-102 15,-10-3-162-15,-9-4 457 0</inkml:trace>
  <inkml:trace contextRef="#ctx0" brushRef="#br0" timeOffset="321274.3997">31721 6864 2347 0,'0'0'257'16,"0"0"-268"-16,0 0 13 0,-148-125 2 15,124 107-8-15,6 6-29 0,6 3-36 0,3 3-57 16,5 3-110-16,2 2-182 0,-2 1-168 0,3 1-122 16,0 2 289-16</inkml:trace>
  <inkml:trace contextRef="#ctx0" brushRef="#br0" timeOffset="322057.1665">30285 6736 433 0,'0'0'82'16,"0"0"24"-16,0 0 47 0,0 0-3 16,0 0-46-16,-134-65-36 0,102 61-22 0,0 0 19 0,-3 3 19 15,-3 1 10-15,-4 0-5 0,-2 6-17 16,-3 5-21-16,-3 2-7 0,-4 4-11 0,-4 5-3 16,-4 6 0-16,-5 5-1 0,-3 8 3 0,-4 3-1 15,1 6 3-15,-6 2 8 0,4 3 6 0,-5 4 6 16,2 4 0-16,6 3 1 0,2 7-8 15,8 4-10-15,6 7-5 0,8 1-13 0,6 4 8 16,6 3-6-16,11 3 0 0,6 1 3 0,9-1-6 16,10-1-2-16,7-4-5 0,15-6-6 0,11-6-1 15,13-6 7-15,12-6 5 0,13-7 9 16,14-4 2-16,11-5-4 0,8-5 4 0,16-3-4 16,11-2 0-16,12-1-5 0,14-4 3 0,13-4 0 15,13-6-2-15,9-9 2 0,7-6-5 0,4-7-2 16,2-5-6-16,0-11-6 0,4-7-4 15,-4-6-7-15,-3-7 2 0,-3-7-3 0,-28 2-2 16,-21 0 5-16,-21 1 15 0,-14 0 12 0,8-4 10 16,-10 0 6-16,-11 2-3 0,-11 2 1 0,-12 3-10 15,2-5-17-15,3-1-31 0,6-7-30 16,1-1-36-16,-1-5-22 0,-3-3-21 0,-3-2 3 0,-5-4 64 16,-3-5 16-16,-4-3 41 0,-17-6 7 15,-16-3-16-15,-35-4 152 0,-4-3 47 16,0-5 69-16,0 0 43 0,0-4-97 0,0-2-21 0,0-24-43 15,-45-19-32-15,-55-17-190 0,-62-11-18 16,-102-6-3-16,-56 16-32 0,-39 25 154 0,-7 27-7 16,46 49-24-16,26 21-9 0,19 10-35 0,2 3-42 15,6 3-30-15,10 1-38 0,7 0-43 0,14 1-111 16,5 0-154-16,61 5-293 0,58 5-85 0</inkml:trace>
  <inkml:trace contextRef="#ctx0" brushRef="#br0" timeOffset="323385.795">17400 2530 2523 0,'0'0'-56'0,"0"0"-28"15,0 0 3-15,0 0 17 0,0 0 39 0,0 0 30 16,0 0 3-16,-4 121 1 0,4-84-2 0,2 2 0 15,1 2-1-15,0 1 2 0,4 1-3 16,1 2 0-16,-3-4-2 0,3 2 0 0,0-2 1 16,2-3 3-16,-3-4-1 0,0-2 0 0,1-6-2 15,0-4-5-15,-4-5-4 0,0-5-4 0,-1-4-3 16,-2-4 9-16,-1-3 14 0,0-1 16 16,-1-3-1-16,-6-8-5 0,-3-5-18 0,0-7-11 15,-1-9 0-15,-2-9 0 0,-1-6 0 0,1-8 2 16,1-6 2-16,0-7 5 0,-2-1-2 0,4-3 1 15,-3-2 2-15,8-1 2 0,0 0 1 0,5 1 2 16,3 2-4-16,10 3-2 0,5 3 5 0,7 7 5 16,4 3 2-16,5 8 0 0,3 6-7 15,4 9-5-15,0 6-2 0,2 9-1 0,2 6 0 16,-1 6 0-16,-1 6-5 0,-2 1-3 0,-2 11-4 16,-7 4-1-16,-2 4 6 0,-7 3 1 15,-5 2 1-15,-9 3 2 0,-8 2-5 0,-2 4 1 16,-13 1-2-16,-10 6 3 0,-5 2 2 0,-8 2 3 15,-6 2 6-15,-2 3 2 0,-5 1 3 0,-1 2 3 16,3-1-1-16,0-2 1 0,3-3 1 0,5-4 0 16,5-4 5-16,5-2-2 0,5-2 1 15,4 0-1-15,4-2-3 0,6-1 0 0,5 1-7 16,6-3-1-16,1 3-3 0,9-1-2 16,10-2 3-16,6 0 4 0,5-1 1 0,4-2-1 15,6-2 3-15,7-5-8 0,3-1-7 0,2-2-11 16,5-3-18-16,-1-2-10 0,1-2-16 0,-1-1-23 15,-3-3-42-15,0 1-82 0,-3-3-72 0,-5-2-71 16,-5-2-77-16,-3-3-54 0,-14-2 141 0,-7 0 341 16</inkml:trace>
  <inkml:trace contextRef="#ctx0" brushRef="#br0" timeOffset="323878.7883">17835 1828 0 0,'0'0'32'0,"0"0"297"0,0 0 22 0,-134-118-30 16,98 97-83-16,-3 5-50 0,1 2-47 16,-2 7-24-16,-3 3-17 0,2 4-13 0,0 0-17 15,-3 11-20-15,-3 5-12 0,-3 4-16 0,2 6-6 16,-6 7 0-16,2 4-1 0,-2 5 9 0,-2 5 6 15,2 4-1-15,1 6-3 0,1 5-5 0,3 4-6 16,1 7-4-16,8 3-2 0,1 4 4 0,7 5 1 16,2 3 7-16,3 3-2 0,6 5-1 0,5 2-2 15,6 2 0-15,8 2 0 0,3 4-2 16,13-3 1-16,7 1-5 0,10-5 3 0,8-4 2 16,8-8-3-16,6-9 3 0,8-7-4 0,7-9-4 15,7-8 1-15,6-8-6 0,7-8-4 16,5-11-5-16,7-7-7 0,6-9-6 15,4-10-26-15,6-3-7 0,3-15 5 0,2-10 11 0,0-14 26 16,0-8 11-16,-3-10 3 0,-4-10-2 0,-4-6 1 16,-4-8 1-16,-5-7 3 0,-8-3 1 15,-9-3 4-15,-12-5-1 0,-10-3-1 0,-12-1 1 16,-9-2-3-16,-12 1 2 0,-14 0 6 0,-12 4 0 16,-6 5 1-16,-18 12 0 0,-14 10-14 0,-10 12-8 15,-13 14-8-15,-11 12-12 0,-10 10-8 16,-9 15-26-16,-8 9-47 0,-3 6-58 0,-2 12-106 15,0 7-92-15,3 2-18 0,8 3-33 0,10-1 27 16,24-6 160-16,21-8 227 0</inkml:trace>
  <inkml:trace contextRef="#ctx0" brushRef="#br0" timeOffset="325099.5754">19981 2551 925 0,'0'0'122'0,"0"0"-117"0,0 0-19 0,0 0-7 15,0 0-7-15,0 0 18 0,0 0 12 0,0 0 9 16,0 0 1-16,0 0-1 0,0 0 10 0,0 0 15 15,0 0 28-15,-11-3 30 0,11 3 28 16,0 0 11-16,0 0-3 0,0 0-10 0,0 0-17 16,1 0-16-16,2-2-22 0,-2 0-11 0,3-2-11 15,2-3-7-15,1-3-5 0,7-7-10 16,1-4-5-16,5-4-4 0,0-3 1 0,5-1 6 16,-2 1 1-16,5-3 3 0,3-3-3 0,0 2-1 15,5-5-3-15,0-1-4 0,3-1-1 0,1-2 0 16,-4 2 0-16,0 3-3 0,0 0 5 0,-2 2-4 15,-2 4 0-15,-1 1 6 0,-2 2-4 16,-3 4 4-16,-2 0-2 0,-3 4 0 0,-3 0 2 0,-3 3-5 16,-2 4 0-16,-2 2-1 0,-4 2-3 15,0 4 2-15,-5 0-1 0,-1 3-2 0,-1 1-5 16,0 0-12-16,0 0-13 0,-1 0-23 16,0 0-16-16,0 2-25 0,-2 2-3 0,1 1-9 15,-1 4-48-15,2 4-88 0,-1 1-151 0,0-2-216 16,2-4-141-16</inkml:trace>
  <inkml:trace contextRef="#ctx0" brushRef="#br0" timeOffset="326518.31">21324 1512 2187 0,'0'0'-43'0,"0"0"-67"16,0 0-47-16,0 0 10 0,0 0 17 0,0 0 78 0,0 0 54 15,0 0 3-15,0 0 5 0,-13 126 2 16,12-87 0-16,-2-1-3 0,2 1-1 0,-2-1-2 15,-2-2 2-15,1-2 3 0,-2-1 0 0,2-2 3 16,-3-3-2-16,3-2 2 0,-3-5-3 16,3-3 0-16,-1-5 3 0,3-3 5 0,0-6 21 15,1 0 33-15,1-4 36 0,0 1 36 0,0-1 18 16,0 0-5-16,0-3-44 0,0-7-48 16,0-2-40-16,0-8-34 0,0-4-1 0,0-5-1 15,0-3 2-15,3-5 0 0,-1-2 3 0,4-4-1 16,-2-1-6-16,3-2-1 0,-1-2 0 0,0 3 2 15,3 3 4-15,1 5 1 0,-1 6-1 0,0 5 3 16,0 6 4-16,0 6-4 0,-2 6-5 0,1 3-9 16,3 3-12-16,-2 2-4 0,1 2 1 15,1 7 7-15,1 3 10 0,2 4 7 16,-1 2 8-16,-1 3 1 0,-1 1 0 0,0 2 4 0,-2 1-2 16,1 0 3-16,-2 0 0 0,-4 1-1 15,3-1 1-15,-4-3-2 0,4-4 1 0,-3-3-1 16,2-3 0-16,-3-3-2 0,2-5-5 0,-2-1 1 15,2-3 0-15,-1 0 9 0,-1 0 13 0,5-5 5 16,2-5 1-16,3-7-9 0,5-3-5 0,3-7-5 16,0-3-4-16,2-3-1 0,3-1-4 15,-2-1-5-15,2 2-1 0,-4 1 1 0,-2 5 1 16,-2 4 3-16,-5 5-1 0,-1 5-7 16,-3 4-6-16,0 3-7 0,-1 5-8 0,-3 1-2 15,2 0 0-15,-2 4 6 0,1 5 10 0,1-1 10 16,-3 3 8-16,3 1 4 0,-3 1 0 0,2 2-1 15,-2 0 0-15,3 1-1 0,-4 0 3 16,4 2 3-16,-4-3-1 0,4 2 0 0,-3-2-3 16,4-1-4-16,1 1-10 0,0-3-21 0,2 0-33 15,0-3-43-15,0-2-50 0,6-3-39 0,-3-4-20 16,6 0 4-16,0-4 3 0,0-5-11 0,1-4-6 16,1-3-32-16,3-2-7 0,-2-2 211 15,4 0 55-15,-2 0 0 0,4-2 0 0,-1 0 0 16,-2 0 0-16,2-1 0 0,2 4 0 0,1-3 0 15,0 1 0-15,7 0 0 0,-7 3 0 0,-3 1 0 16,-6 5 0-16,-2-2 0 0,1 3 0 0,-1-2 0 16,0 1 0-16,0-1 0 0,-4 0 0 15,2 3 0-15,-6-1 0 0,-2 3 218 0,-1 2 142 16,-4 0-25-16,-3 0-48 0,-1 1-73 0,-1 3-54 16,0 0-43-16,-2-1-47 0,-4 3-29 0,3 0-25 15,-5 0-13-15,0 0-9 0,3 0 1 16,-4 5 2-16,-1 1 2 0,0 2 6 0,0-1 2 15,-1 4-4-15,0 1 2 0,-2 4-1 0,-3 2-5 16,-1 2 3-16,4-2-2 0,2-3 0 16,2-6 4-16,2-1 1 0,4-3 2 0,0-2 6 15,2-2 11-15,1 1 13 0,0-2 15 0,0 0 9 16,0 0 6-16,0 0 0 0,0 0-2 16,0 0-7-16,1-3-9 0,1 1-9 0,-1-3-25 15,2-2-12-15,1 0-4 0,-1-1-3 0,-1-2 12 0,4-2 2 16,-4-4 0-16,-1 1-6 0,1-4-2 15,-2-2 0-15,0 0-3 0,-1-3-4 0,-3 1-1 16,-6 1-3-16,-1-2 3 0,-6 2-1 0,-1-1 2 16,-3 0-2-16,-3 1 4 0,-5 0-1 0,-3 1 0 15,-5 1 2-15,-1 3 1 0,-7 1 4 16,1 3 1-16,-7 4 2 0,-4 5 2 0,-1 1-3 16,-7 3 4-16,-3 2 0 0,-4 5 0 0,-1 5 9 15,-1 3 2-15,-2 2 2 0,-3 5 2 16,4 1-2-16,1 5 0 0,0 3-2 0,-1 7 3 15,-14 16-4-15,-6 17-10 0,-8 12 0 0,9 5-5 16,19-2-4-16,14-4 12 0,9-2-4 16,9 2-1-16,7-2 1 0,6 0-8 0,7-2 6 15,5-3-6-15,10-2 0 0,6-4 2 0,4-6-5 16,11-2 4-16,8-5-3 0,5-4 2 0,7-3 0 16,7-6-3-16,10-4 1 0,7-3-4 15,9-7 5-15,7-4-2 0,9-4 4 0,9-7 2 0,8-5-4 16,6-6-5-16,7-3-9 0,6-10-7 15,2-10-5-15,0-7 6 0,0-9 3 0,-4-7 5 16,-3-6 7-16,-2-5 5 0,-4-6 2 16,-5-1 2-16,-5-3-1 0,-8 0-2 0,-8-2 10 0,-9-1 0 15,-5-2 3-15,-10-2 1 0,-8 0-9 16,-10-1-1-16,-9-3 5 0,-9 0 9 0,-9 4 6 16,-10 9 9-16,-4 9-2 0,-9 7 0 0,-5 8-12 15,-9-2-14-15,-11 0-5 0,-7 0-17 0,-11 1-7 16,-10 3-6-16,-14 7-16 0,-10 6-20 15,-9 8-29-15,-11 8-20 0,0 6-29 0,-6 3-4 16,0 10 17-16,3 5-36 0,8 5-117 0,-13 11-198 16,26-3-345-16,27-6 639 0</inkml:trace>
  <inkml:trace contextRef="#ctx0" brushRef="#br0" timeOffset="327170.2923">20146 3319 1083 0,'0'0'28'0,"0"0"26"16,0 0 24-16,0 0-2 0,0 0 0 16,0 0 8-16,0 0-14 0,0 0-10 0,0 0-20 15,0 0-27-15,0 0-13 0,0 0-3 0,0 0 13 16,0 0 19-16,-30-52 16 0,33 55 12 0,5 0 3 15,-3 2-1-15,1-1-1 0,3 1-1 16,2 1-1-16,-1 1-1 0,5 0 3 0,1 2 0 16,5-2-1-16,2 2-6 0,3 0-9 0,4 0-7 15,2 1-8-15,4-1-3 0,5-1-7 16,3 1 3-16,6-1-2 0,1 1-4 0,1 0-2 16,3-2-3-16,0 2-1 0,-2-3 0 0,1 0 2 15,-5 0 2-15,-1-3-5 0,-6 1 0 0,-3-2-6 16,-7 2 1-16,-6-2 0 0,-5 0 0 15,-5 1 4-15,-3-2-7 0,-3 1-5 0,-5-1-10 16,-3 0-16-16,0 1-9 0,-2-2-13 0,0 1-18 16,0 0-38-16,0 0-86 0,-2 3-66 0,0 0-51 15,0 4-42-15,-2 3-34 0,0 0-74 16,3-4 121-16</inkml:trace>
  <inkml:trace contextRef="#ctx0" brushRef="#br0" timeOffset="327489.3246">21638 3457 2079 0,'0'0'27'0,"0"0"0"0,0 0 2 16,0 0-25-16,0 0-11 0,0 0-6 0,0 0-2 15,0 0 7-15,0 0 3 0,0 0 2 16,0 0 0-16,0 0 2 0,130-107 0 0,-107 96 0 16,-1 0 4-16,0 0-2 0,4-1 4 0,-2 0-1 15,0-1-3-15,3 2 3 0,0-2-3 0,-2 1-1 16,3-1-2-16,-2 1 2 0,0 0 0 16,0 3 0-16,-1-1 3 0,1 0-7 15,-2 3-6-15,-1 0-12 0,-1 1-26 0,-1 0-22 16,-4 3-40-16,-1 0-58 0,-3 2-63 0,-3 1-98 0,-3 0-131 15,-4 1-82-15,-3 2 407 0</inkml:trace>
  <inkml:trace contextRef="#ctx0" brushRef="#br0" timeOffset="327637.2241">22039 3345 0 0,'0'0'170'0,"0"0"73"0,0 0-29 0,0 0-53 0,0 0-19 16,-83 144-32-16,75-108-33 0,4 0-14 15,0 1-25-15,4-3-6 0,0 1-3 0,4-1-11 16,0 0-23-16,3-3-57 0,-2-1-75 0,1-1-108 15,0-3-141-15,-2-6-76 0,-3-7 462 0</inkml:trace>
  <inkml:trace contextRef="#ctx0" brushRef="#br0" timeOffset="328123.2322">22048 3158 1399 0,'0'0'11'16,"0"0"10"-16,0 0-4 0,0 0-5 0,-24-127 1 15,15 102 1-15,-3 1 0 0,-3-1 3 16,0 0-3-16,-3 0-6 0,-4 3 14 0,-5 0 18 0,0 4 24 16,-6 3 19-16,0 2-1 0,-6 4 0 15,-2 6-11-15,-3 3 0 0,-4 1-4 0,-3 12-13 16,0 4-6-16,0 7-8 0,-4 7-6 15,0 6-7-15,2 7 1 0,1 3-7 0,1 7-1 0,3 5-1 16,2 2-8-16,3 5 5 0,4 2 0 16,3 3-4-16,4 4 2 0,4 0-1 0,3 5-1 15,9-1 1-15,4 1-1 0,4-3-3 0,8-2-1 16,4-7-3-16,11-4 0 0,7-10-1 16,7-5-2-16,4-7 2 0,7-3-1 0,5-4 2 15,6-6 1-15,5-3 0 0,5-7 2 0,8-3-1 16,4-7-5-16,8-8 1 0,8-1 1 15,5-14 0-15,5-7 3 0,1-9 2 0,3-8-5 0,-1-8-1 16,-1-3-5-16,0-6 0 0,-5-1 4 16,-4-2-1-16,-4-2 3 0,-9-4 0 0,-6-1 2 15,-8-3 1-15,-5-3 2 0,-10-3 3 0,-7-3 2 16,-9-1 4-16,-14-1 7 0,-12 1 4 0,-8 3 1 16,-15 2 4-16,-17 6-1 0,-15 8-6 0,-14 11-7 15,-19 10-12-15,-12 10-12 0,-14 11-8 16,-20 11-2-16,-9 8-16 0,-11 15-39 0,-11 8-53 15,-6 7-109-15,-1 7-272 0,37-9-396 0,42-7-136 16</inkml:trace>
  <inkml:trace contextRef="#ctx0" brushRef="#br0" timeOffset="340702.8687">22272 3811 916 0,'0'0'521'0,"0"0"-405"0,0 0-30 16,0 0-36-16,0 0-18 0,0 0 10 15,0 0 21-15,0 0 17 0,0 0 11 16,0 0 13-16,0 0 0 0,0 0-8 0,-42-5-23 16,42 5-27-16,0 0-19 0,0-1-13 0,0 1-8 0,1 0 0 15,-1-1-1-15,0 1 1 0,0 0 1 16,1 0 2-16,-1 0 0 0,1-1-1 0,-1 1-1 15,2 0-5-15,0 0 1 0,0-2-4 0,2 2 22 16,6 0 13-16,5 0 6 0,1 0 4 0,7 0-19 16,2 0-10-16,3-1-6 0,4-1-2 15,1 0-3-15,6 1 2 0,1-3-1 0,1 2-1 16,0-2 2-16,0 0-1 0,2 0-3 0,3 1 2 16,-4 0-1-16,-2-1 0 0,0 1 0 0,-5 0-1 15,1-1-2-15,-5 2 1 0,-2-2 0 16,-4 2 0-16,-1-1-1 0,-3 1 4 0,-4 1-4 15,1 0 1-15,-5 1-1 0,2 0-1 0,-5 0-2 16,0 0 0-16,-6 0-3 0,2 0-4 0,-4 0-5 16,-1 0-9-16,-1 0-8 0,0 0-8 15,0 0-13-15,0 0-17 0,0 0-26 0,0 0-22 16,-2 0-25-16,-1-1-118 0,-2-3-104 0,-4-1-87 16,-2 1-97-16,0-2 65 0,1 2 431 15,1 3 53-15</inkml:trace>
  <inkml:trace contextRef="#ctx0" brushRef="#br0" timeOffset="341037.2184">22891 3639 0 0,'0'0'0'16,"0"0"0"-16,0 0 123 0,0 0 173 0,0 0-33 16,0 0-18-16,0 0-31 0,0 0-24 0,-121-36-12 15,116 33-22-15,-1 1-24 0,3 0-21 16,1 2-22-16,-1 0-24 0,3 0-17 0,0-1-16 16,0 1-13-16,0 0-16 0,4-2-12 0,-1 2-8 15,0-1 1-15,6 0 6 0,3 1 12 16,5-1 7-16,4 0-2 0,6 0-1 0,3 0-3 15,3-1-3-15,5 2 1 0,1 0-3 0,3 0 4 16,0 0-1-16,2 2 0 0,-2 1 2 16,3 3-3-16,-2 1 1 0,-4 1 0 0,-3 0 0 0,-2 1 0 15,-7 2 2-15,-1 1 3 0,-6-1 2 16,-7 2 4-16,-2-1 2 0,-2 0 3 0,-3 0 9 16,-4 0 8-16,-2 2 8 0,0 1 6 0,0 1-3 15,-7 0-2-15,2 1-6 0,-5 2-7 16,0-1-6-16,-1 3-6 0,-4 2-5 0,1 2-4 15,-4 2 1-15,-2 0-3 0,-1 1 2 0,-6 1-7 16,0 3-16-16,-4-1-28 0,-5 1-41 0,1 1-47 16,-5-1-70-16,1 3-85 0,-1-2-83 0,-2 1-133 15,13-9-156-15,8-9 331 0</inkml:trace>
  <inkml:trace contextRef="#ctx0" brushRef="#br0" timeOffset="343339.4895">23764 4063 0 0,'0'0'0'0,"0"0"0"0,0 0 0 0,0 0 131 15,0 0 83-15,0 0 15 0,0 0-24 16,0 0-40-16,0 0-27 0,0 0-31 0,0 0-16 16,0 0-4-16,0 0 1 0,0 0-6 0,-10-25-14 15,10 25-21-15,0 0-23 0,0 2-13 0,0 0 22 16,0 4 30-16,0 5 23 0,0-1 11 15,0 5-22-15,0 1-27 0,0 2-20 0,0 1-7 16,4 4-3-16,2-1-5 0,0 4-2 0,-1 0-3 16,2-1-3-16,-2 1 3 0,4 0 3 15,-2-1-1-15,-3-1 0 0,4 0-4 0,-2-3-9 16,-1-2-15-16,0 0-18 0,-2-3-31 0,-1-1-44 16,0-2-51-16,2-1-57 0,-2-4-38 15,0-1-36-15,-2-2-35 0,2-5-65 0,1 2 42 16,-3-2 351-16</inkml:trace>
  <inkml:trace contextRef="#ctx0" brushRef="#br0" timeOffset="343597.9628">24004 4227 2096 0,'0'0'29'0,"0"0"-1"16,0 0-4-16,0 0-18 0,0 0-13 0,0 0-3 0,0 0 1 16,0 0-5-16,0 0 11 0,0 0-4 0,0 0-1 15,0 0 4-15,132-67-2 0,-106 59 3 16,0-1 0-16,3 3-6 0,-3 0-22 0,1 0-51 16,-3 1-73-16,-2 2-89 0,-3 0-91 0,1 1-102 15,-1-3-105-15,-5 1 268 0,-6 3 274 0</inkml:trace>
  <inkml:trace contextRef="#ctx0" brushRef="#br0" timeOffset="343940.2018">24759 3842 1462 0,'0'0'47'0,"0"0"-11"0,0 0 4 15,0 0-19-15,0 0-1 0,0 0-7 16,0 0-10-16,0 0 4 0,131-80-7 0,-107 79-3 16,4 1 2-16,-3 0-7 0,2 6 0 0,-4 2 3 15,-2 2-3-15,-3 3-3 0,-2 2-5 16,-6 2-7-16,-1-1-1 0,-6 2 11 0,-2 2 7 16,-1-1 10-16,-4 1 17 0,-6 0 11 0,-2 1 19 15,-1-1 11-15,-2 0 1 0,-2 0-3 16,-2-2-13-16,5 2-13 0,-3-3-9 0,7-1-7 15,-1-2-8-15,7-2-4 0,-1-1 0 0,5-2-7 16,0-1 2-16,2-2-3 0,5 0-1 16,4-3 4-16,2 0 2 0,5-3 4 0,4 0-13 15,5-3-19-15,2-5-40 0,4-3-49 0,3-3-48 16,0-1-64-16,3-2-59 0,-2-2-70 0,-2 0-77 16,-8 3 134-16,-10 5 298 0</inkml:trace>
  <inkml:trace contextRef="#ctx0" brushRef="#br0" timeOffset="344442.986">25143 3351 202 0,'0'0'490'0,"0"0"-290"0,-148-40 34 0,85 29-15 15,-1 4-34-15,-3 3-15 0,-3 3-28 0,-2 1-17 16,-2 1-6-16,-3 8-7 0,2 1-7 15,2 3-10-15,2 4-15 0,0 4-22 0,3 2-19 16,-2 7-9-16,0 4-3 0,-2 7-4 0,1 4 1 16,0 7-9-16,1 3-3 0,7 6-2 0,2 5-6 15,2 0-1-15,7 6-1 0,1 2 1 16,9 1 0-16,2-3-1 0,9-2 1 0,10-2 1 16,7-4-1-16,7-5 0 0,7-1 0 0,8-2-3 15,8 1 2-15,11-1 0 0,5 0 0 0,9 0 1 16,9-2 4-16,9-3 1 0,7-3 1 0,12-3-2 15,11-5-6-15,7-4-8 0,14-5-12 0,8-8-13 16,6-6-3-16,2-6-7 0,5-8-2 16,1-3 1-16,-2-8-4 0,-5-8-4 0,-3-8 5 15,-1-5 11-15,-10-5 4 0,0-4 18 0,-8-3 8 16,-5-3 5-16,-6-3 12 0,-6-4 12 0,-6-5 9 16,-4-5 10-16,-11-3 11 0,-8-5 5 15,-10-4-2-15,-10-2 0 0,-12-2-9 0,-10-1 4 16,-13-2 0-16,-9 0-11 0,-18 0-14 15,-16 2-12-15,-16 1-13 0,-16 3-4 0,-18 6-3 16,-13 6-12-16,-18 8-3 0,-17 11-4 0,-15 11 7 16,-18 11-2-16,-11 11-1 0,-9 10 3 0,-4 3-19 15,-4 11-2-15,11 6-1 0,7 2-5 16,16 1 3-16,20 3-24 0,17 6-38 0,17 0-74 16,18 6-153-16,26-7-280 0,27-9-682 0</inkml:trace>
  <inkml:trace contextRef="#ctx0" brushRef="#br0" timeOffset="378154.4653">10504 12340 0 0,'0'0'0'0,"0"0"0"16,0 0 31-16,0 0 33 0,0 0 22 0,0 0 19 15,0 0-4-15,0 0 22 0,0 0 25 16,0 0 20-16,0 0 13 0,0 0-1 0,-100-116-3 16,96 111-5-16,-1 1-24 0,0 0-20 15,-1 1-19-15,2-1-12 0,-2 2 0 0,2-1-3 16,-2 2-2-16,0-1-13 0,0 0-6 0,0 2-5 16,-1 0-12-16,-3 0-6 0,3 0-5 0,0 0-5 15,-1 0-2-15,-1 0-3 0,0 2-7 16,2 1-8-16,1 1-2 0,-3 1-3 0,1 1-5 0,0 2 3 15,-1 2-7-15,-3 0-1 0,0 4 2 16,-3 1-3-16,-1 1 1 0,2 0 1 0,-2 3-1 16,2-1-2-16,0 2 2 0,0 0-1 0,1 3-2 15,-2 1 5-15,2 0-2 0,0 1-1 0,-2 2 2 16,4 0-6-16,1 1 5 0,-2-1 0 16,2 0-2-16,-1 3 1 0,3-4-3 0,-1 0 2 15,4-1-2-15,-1-2 1 0,2-1-2 0,0 1-1 16,2-1 1-16,1-1-3 0,1 2 1 15,0-4 0-15,1-1-1 0,5-1 1 0,1-3-3 16,0-2-1-16,3 0-4 0,1-3-1 0,5-2-6 16,1-2-8-16,1-2-5 0,5-3-7 0,2 0-1 15,0-5 1-15,1-3 0 0,1-3 4 16,-2-2-3-16,0-3 3 0,0-2 3 0,-4-1 2 16,3-3 4-16,-3-2-1 0,2-1 2 0,-4-1-1 15,-1-1 7-15,-1 0 7 0,0 0 5 0,-3 3 7 16,0 0 1-16,-1 4 1 0,-2-1 1 15,-2 7 0-15,-5 2 6 0,2 5 10 0,-3 1 15 16,-2 4 13-16,-1 2 9 0,0 0 3 0,0 0-4 16,0 0-4-16,0 2-7 0,0 2-7 0,0-1-11 15,-1 0-13-15,-1 1-10 0,0 1-7 0,-1 3-1 16,1 1 2-16,0 5-1 0,0 5 2 0,-1-1 2 16,2 2-1-16,-1-2 0 0,2-1-2 15,0 1-2-15,2-4-4 0,3-1-4 0,-2-2-4 16,5-2-5-16,1-2-3 0,1-1-3 0,0-3-1 15,2 1-2-15,-2-3 0 0,1-1 1 16,0 0-1-16,-2 0 3 0,0-7 2 0,0 2 1 16,-2-2 5-16,-1-2 8 0,-2-2 10 0,0 2 8 15,-3-2 5-15,-1-1 4 0,0 1 0 16,-2-1-1-16,-4 1-1 0,-1-1 0 0,-4 1 3 16,4 2 4-16,-2-1 4 0,0 2-1 0,-1 3-3 15,1-1-5-15,-1 3-4 0,-1-1-6 0,0 2-1 16,1-1-1-16,0 2-1 0,2 1-4 0,0 0-7 15,3 0-10-15,0 0-9 0,2 0-11 16,2 0-28-16,1 1-48 0,0 4-56 0,0 0-71 16,3 1-109-16,5-2-163 0,-3-1-170 0,0-2 55 15</inkml:trace>
  <inkml:trace contextRef="#ctx0" brushRef="#br0" timeOffset="381908.6808">10681 12632 419 0,'0'0'144'0,"0"0"-3"0,0 0-23 16,0 0-44-16,0 0-27 0,0 0-35 0,0 0-19 15,0 0-4-15,0 0 18 0,0 0 25 0,0 0 16 16,0 0-3-16,0 0-5 0,18-10-2 15,-12 14-6-15,-3 0 1 0,2 2 4 0,-2 2-3 16,0 0 4-16,1 2 1 0,-2 1 0 0,0 0 1 16,-2 1 0-16,1 0-3 0,-1 1-5 0,0-1-3 15,0-2-6-15,0 0-3 0,0-4-2 16,0 0-1-16,0-3 6 0,0-2 12 0,0 1 16 16,0-2 21-16,0 0 16 0,0 0 10 0,0 0 0 15,0 0-7-15,0-2-14 0,1-1-17 0,1-2-20 16,-1-2-21-16,1-4-13 0,0-3-8 15,2-3-1-15,1 2 0 0,-1 0-2 0,1-1 1 0,0 2-3 16,3 1-2-16,0 1-4 0,0 0-3 16,1 3-4-16,2 1-4 0,-1 2 0 0,0 3-2 15,2 0 4-15,-2 3 9 0,0 0 7 16,1 3 10-16,-1 2 1 0,-1 4 1 0,1 0-2 16,-1 1 1-16,-2 2 0 0,1-2 0 0,-1 4 0 15,-1-3-1-15,0 2-1 0,-2-4 1 16,3 0-3-16,-3-1-1 0,1 0-1 0,0-2 2 15,-1-1 1-15,0-2 1 0,0 0-1 0,-1-3-3 16,1 0 2-16,0 0-2 0,-1 0 2 0,-2-4 1 16,3-2-2-16,0-1 0 0,0-1-6 0,1-3-7 15,0-2-3-15,-1 0 1 0,-2-3 3 16,0 2 7-16,0 0 7 0,-1-1 1 0,0 3 2 16,-1 2 1-16,2 0-5 0,-2 3-1 0,1 1 0 15,0 3-1-15,-1 1 0 0,0 1-1 0,1 1 0 16,-1 0-4-16,1 0-5 0,-1 0 1 15,2 1 7-15,2 1 8 0,-1 0 5 0,2 0 0 16,1 2-7-16,1 1-3 0,-1 0 0 0,1-2 2 16,1 2 2-16,-2-1-1 0,1 0-1 0,1 1-2 15,-1-2 2-15,1 0 0 0,-1-3 0 16,1 0 0-16,1 0-1 0,-1 0 0 0,2 0 4 16,1-5 1-16,1-2 1 0,-1-3-2 0,2 0-2 15,0-2 0-15,1-2-2 0,-1-2 1 16,1 1-2-16,1-2-1 0,-3-2-3 0,3 1-5 15,-2-1 4-15,0 1 1 0,-3 1 3 16,1 3 6-16,-3 1-3 0,-2 5 2 0,-1 1 3 0,-3 3 4 16,0 3 7-16,-2 0 9 0,2 1 8 0,-2 0 2 15,0 0 2-15,0 2-8 0,0 1-9 16,0 3 1-16,0 1-3 0,0 5 3 0,0 5 1 16,0 4-4-16,1 2-5 0,1 2-7 0,1 5-4 15,3-2-2-15,-1 3 1 0,0 1-1 0,0 2 0 16,0 0 2-16,-1 1-1 0,2 2-1 15,-4 1-1-15,1 0-2 0,-3-1-2 0,0-6 2 16,1-2-2-16,-1-8 1 0,0-3 3 0,0-5-2 16,0-3 4-16,0-2 1 0,0-5 1 0,0-2 5 15,0-1 0-15,0 0 3 0,0-1-1 16,0-4-17-16,-1-5-14 0,-2-4-15 0,-3-4-6 16,1-6 6-16,-3-7 7 0,4-4 10 0,-4-4 5 15,1-3 4-15,-2-1 1 0,1-3 1 0,1 0 1 16,0-2 0-16,3 3-1 0,3 4-4 15,1 6-3-15,1 5-6 0,5 6-9 0,4 4-9 16,3 5-10-16,1 3-3 0,0 5-2 0,3 2 0 16,1 4 7-16,-1 1 5 0,0 1 8 0,0 6 7 15,-3 0 5-15,1 3 2 0,-4-1 3 0,-4 2 8 16,1-1 4-16,-6-1 15 0,-1 1 16 16,-1 0 13-16,0 1 16 0,-6 0-1 0,-2 0-8 15,-4 0-9-15,0 2-10 0,-3 0-8 0,2-3-1 16,0 1-1-16,2-5 1 0,1 0 1 15,2-3-1-15,1 0-6 0,4-3-4 0,2 2-11 16,0-2-15-16,1 0-22 0,0 0-33 0,0-2-19 16,2 2 5-16,2-3 19 0,2 1 28 0,3 0 22 15,-2-2 4-15,2 3 0 0,1-3 5 16,2 2-1-16,1-3 5 0,2 0 2 0,0 0 0 0,2-2 1 16,1 0 0-16,2-1 1 0,1-1-1 15,-1 0 1-15,2-2 2 0,0-1-1 16,-3 1 2-16,0-2-3 0,-2 1-1 0,-4 0 0 15,-2-3 1-15,-2 2 10 0,-3 2 9 0,-2 0 13 16,-4 1 14-16,0 2 15 0,0 0 8 0,-7 2 2 16,1 3 5-16,-4-1-6 0,0 3-2 0,-1 1-3 15,-4 0-8-15,4 2-6 0,-4 4-9 0,2 3-11 16,0 0-11-16,2 1-10 0,2 3-6 0,-2 1-5 16,1 3 0-16,2 0 0 0,2 3-2 15,-1-1 3-15,4 1-5 0,-1-2 2 0,3 1-3 16,1-2-1-16,0-2-1 0,1 1-2 0,6-3-3 15,0-2-5-15,2-1 1 0,2-3-7 16,3-2-1-16,-1-2 3 0,5-2-5 0,-2-1 3 16,3-1 2-16,-1-5 2 0,4-3 0 0,-1-4 3 15,2-2 1-15,0-3-1 0,0 0 4 16,2-3 0-16,-2 0 3 0,-1 0 6 0,-1-2 5 0,-1 0 4 16,-4-2 3-16,-1 2 1 0,-1-1 2 15,-3-1 1-15,0-1 2 0,-2-1 1 0,-1-2 2 16,-2-2-1-16,0-1-2 0,-2-5 0 15,-2 0-3-15,0-2-2 0,-2-2-1 0,0 1-2 0,-2 1 0 16,0 0 1-16,-2 2 3 0,0 5 11 16,2 4 12-16,-2 9 16 0,2 3 4 0,-1 7 2 15,1 4-6-15,2 2-14 0,0 3-11 0,-2 0-13 16,1 0-10-16,0 4-10 0,-2 1-2 0,2 3 0 16,-1 6 6-16,0 4 8 0,-1 7 3 15,-1 6 2-15,0 3-4 0,2 1-1 0,-1 4-2 16,1 2-2-16,-1 0 3 0,0 3 0 0,-1 1 2 15,0 0 0-15,-1-1-1 0,0-2 1 0,0-1-2 16,3-2 1-16,-1-4-3 0,1-2 1 16,0-5-2-16,2-2 1 0,0-6 2 0,0-1-3 15,3-5 0-15,1-3-1 0,1-2-2 0,1-2 1 16,1-2 0-16,2-2 2 0,0-3-6 16,3 0 7-16,1-3 1 0,1-7-2 0,2-1 8 15,0-4-7-15,0-3-3 0,1-3 1 0,-2-4-4 16,1-2 0-16,-4-1 2 0,0-2 1 15,-3 2 2-15,0 2 2 0,-3 6 1 0,-2 3 1 16,0 4-1-16,0 6 1 0,-2 3-3 0,-1 2 1 16,-1 2-5-16,1 0-2 0,-1 0-5 0,1 0 3 15,2 4 2-15,1 0 5 0,0 3 5 0,3 1-1 16,0 3 0-16,-1 0-1 0,2 3-1 0,-2 1 2 16,1-1-3-16,0 0 0 0,-1-1 0 0,-1-1-1 15,0-2 2-15,-1 0 0 0,2-3 0 16,-1-1-2-16,-3-3 2 0,2-1 0 0,-1-1-2 15,-1-1 3-15,1 0-2 0,1 0 2 0,-2 0 2 16,3-1-2-16,0-3 4 0,0-2 0 16,0-4 3-16,2-1-3 0,2-5 4 0,0 1-5 15,-2-2-2-15,1-3 1 0,0 2-5 0,-2-1 0 16,1 3 0-16,-1 4-1 0,-2 4 0 0,2 3-1 16,-2 1 1-16,-1 3-3 0,2-1-2 15,-1 2-3-15,3 0 0 0,-4 0 1 0,5 3 1 16,-4 2 4-16,3 0 2 0,-2 2 0 0,0 2 4 15,2-1-1-15,-2 3 0 0,0 0-2 16,-1-1 0-16,1-2 0 0,-1 0-1 0,-1-1 2 16,2-1-3-16,-2-2 2 0,0-3 2 0,0 1-2 15,0-2 6-15,-2 0-2 0,1 0 1 16,1 0 0-16,-1-2 2 0,1-2-1 0,2-1 0 16,0-2-1-16,-2-2-4 0,4-1 2 0,-1-3 0 0,-1-2-4 15,4 0 5-15,-3-2-4 0,0-3-3 16,2-1 1-16,-1-1-3 0,-2-4 0 15,1-4-2-15,-1-2-1 0,0-4-1 0,-1-1 1 0,1-4 1 16,-3-2 0-16,0-1 8 0,-2-1-4 0,0 0 2 16,0 3 5-16,0 5-4 0,0 6 6 15,-3 5 1-15,-2 5 0 0,3 4 1 0,-1 5-1 16,1 2 0-16,-1 4-1 0,1 3 4 0,2 3-2 16,-1 0-5-16,-1 0-8 0,1 2-12 15,0 3-4-15,-1 3 2 0,0 5 6 0,1 6 10 16,-5 5 4-16,2 5 2 0,0 2-3 0,-1 2 5 15,0 3-5-15,0-1 2 0,0 3 0 0,-2-2-7 16,2-1 6-16,0-3-1 0,0-1 0 16,1-1 2-16,1-1-1 0,1-4 0 0,2 1-1 15,0-5 2-15,0 0-2 0,0-2-2 0,1-3 2 16,3-3-8-16,1 0 7 0,0-2-1 0,3-1-2 16,0-4 2-16,-1-1-3 0,1-1-1 0,1-2-1 15,-2-2 1-15,1 0-1 0,-1 0 1 0,1-7 4 16,3-2-4-16,-1-3 3 0,0-5-1 15,2-1-3-15,-2-3 6 0,0-2 0 0,-1 3 1 16,-2-1 4-16,-2 3-3 0,2 2 0 0,-4 5-2 16,4 3 0-16,-4 3-7 0,1 2 2 15,-1 2 0-15,-1 1-3 0,2 0 8 0,-2 0-6 16,1 1 1-16,0 3 2 0,2 1 0 16,-1 1 4-16,1 1-1 0,-1 0 2 0,1 2-5 0,0 0 5 15,-1-2 1-15,1 3-4 0,-2-3 10 16,2 0-7-16,-2-2 0 0,2 0 1 0,-1-4-5 15,-1 2 3-15,1-1 0 0,1-1 2 0,-2-1-2 16,3 0 2-16,-4 0 3 0,3 0-1 16,-1 0 9-16,-2 0-5 0,2-1 3 0,0-3 2 15,-2 2-2-15,3-4 2 0,0-2-2 0,2-2-2 16,-1-3-7-16,1-1 3 0,1 1-3 0,-1-3-2 16,1 3 4-16,0 3-7 0,1 0 0 0,0 3 0 15,2 2-8-15,-1 1 3 0,0 3-1 16,1 1 1-16,0 0 6 0,2 5 0 0,1 2 4 15,-2 2-2-15,1 0 4 0,2 3-2 16,-2 1-1-16,1 0 2 0,0 3-9 0,-2-2 8 0,1 0-2 16,3-1 0-16,-5-1 4 0,2-1-2 0,-3-1 1 15,-1-2-2-15,0-2-1 0,-2 0-5 16,-2-3-2-16,0 0 2 0,-2-2-4 0,-2-1 0 16,0 0 1-16,-1 0-2 0,1-1 5 0,-1-3-4 15,3-2-1-15,0-2-6 0,1-7-12 16,2-4-10-16,-1-2-12 0,3-6-10 0,3 0-22 15,-1-2-11-15,3 1-8 0,2 2-3 0,-3 4 18 16,3 2 9-16,0 4 5 0,1 2-8 0,-1 3-43 16,3 2-77-16,-5 1-117 0,4 3-108 0,-7 2-145 15,-6 1 150-15</inkml:trace>
  <inkml:trace contextRef="#ctx0" brushRef="#br0" timeOffset="382117.7314">12413 11901 3072 0,'0'0'18'0,"0"0"-37"16,0 0-17-16,0 0-9 0,0 0 5 0,0 0 19 15,0 0-2-15,0 0-41 0,146-96-64 16,-91 73-74-16,1-1-103 0,3 1-159 0,1 2-184 15,-14 4-103-15,-17 6 407 0</inkml:trace>
  <inkml:trace contextRef="#ctx0" brushRef="#br0" timeOffset="382334.067">11601 11764 2642 0,'0'0'503'0,"0"0"-549"0,0 0-22 16,0 0-44-16,0 0-33 0,0 0-71 16,0 0-84-16,0 0-189 0,0 0-310 15,108-121-171-15</inkml:trace>
  <inkml:trace contextRef="#ctx0" brushRef="#br0" timeOffset="382943.7956">11567 13105 1079 0,'0'0'42'15,"0"0"-13"-15,0 0 12 0,0 0 11 16,0 0 18-16,0 0 18 0,0 0 21 0,0 0 10 16,0 0 17-16,0 0 11 0,0 0-4 0,0 0-11 15,0 0-12-15,0 0-16 0,35-90-26 16,-35 92-26-16,0 3-29 0,0 2-10 0,1 3 5 15,0 5 4-15,2 6 8 0,-1 4-4 0,1 5-9 16,0 2-2-16,0 3-4 0,0 0-2 0,1 2-2 16,2 0-3-16,-3-2 0 0,4-1 0 0,0-4-2 15,-1-2-6-15,3-3-7 0,0-3-17 0,1-1-19 16,0-6-37-16,0-1-60 0,0-3-83 16,2-5-182-16,-3-3-304 0,-2-2-366 0</inkml:trace>
  <inkml:trace contextRef="#ctx0" brushRef="#br0" timeOffset="384111.1072">11897 13166 2988 0,'0'0'-4'0,"0"0"-54"15,0 0-3-15,0 0 12 0,0 0 12 16,0 0-1-16,0 0-17 0,0 0-23 0,0 0-7 15,120 26 7-15,-92-27 3 0,1-4-1 0,-2-2-9 0,-1 0 6 16,-2-1 6-16,-4 1 15 0,-1-3 21 16,-4 0 9-16,-2 1 14 0,-5-1 19 0,-3 1 20 15,-3 0 20-15,-2 0 16 0,0 1 10 0,0-2 6 16,-5 2 1-16,-2 0-7 0,-5 1-7 0,-4 2-1 16,-1-1 0-16,-2 4 6 0,-2-1 3 15,-1 3 3-15,1 0-8 0,-2 5-10 0,3 2-13 16,4 1-20-16,-1 3-10 0,2 3-9 0,0 3-2 15,2 1 0-15,1 0-5 0,2 3 1 16,1 1-2-16,2 0 0 0,2-1-1 0,1 2 0 16,3 0-1-16,1-2-2 0,0 0 0 0,4-2-2 15,2-3-1-15,2 0 0 0,2-4-4 0,3-1-3 16,-2-4-5-16,5 1-4 0,2-3-5 16,0-4-1-16,2-1 0 0,4 0-2 0,0-4 4 15,-1-4-2-15,2-2 3 0,-1-3 3 0,2-3-3 16,-1-2 0-16,1-2 1 0,-1-2 4 15,1 0 9-15,-2-5 10 0,-1 2 5 0,0 0 4 16,-5-1 4-16,0 2 2 0,-4 2 6 0,-2 3 5 0,-3 3 3 16,-2 3 6-16,0 6-3 0,-5 2-2 15,2 4-1-15,-3 1-3 0,0 0 0 0,-1 1 6 16,1 5 3-16,1 2 3 0,-1 3-1 0,-1 2-3 16,1 2-10-16,0 2-6 0,1 0-4 15,-1 1-6-15,2 1 1 0,-2-2-1 0,0-2-1 16,0-1-1-16,2-4-1 0,-1-1 0 0,1 0 0 15,0-4 2-15,2-1-4 0,-2-2 1 0,2-2 0 16,0 0 0-16,0 0 4 0,1-4 1 16,4-3-1-16,-2-3-3 0,2-3-3 15,1 0-4-15,-1-5-4 0,0 0-2 0,1-2-8 0,-1 0 0 16,-1-1-4-16,2 0-1 0,-4 0 10 16,2 1 3-16,-2-1 8 0,2 2 3 0,0 1-2 15,-3 3-1-15,1 3-2 0,1 2 1 0,-1 4-1 16,-2 0 1-16,1 4 1 0,-2-1 0 0,1 3 6 15,-1 0 3-15,1 0 6 0,-1 5 2 16,2-2 1-16,-1 3-3 0,4 0-4 0,-2 1 1 16,3 0-5-16,1 0 1 0,2 0-2 0,0 0-2 15,5-1 4-15,2-2-1 0,0-4 2 0,3 0 3 16,2 0-5-16,0-6 0 0,-1-1-1 0,1-2-2 16,0 0-2-16,-2-2 0 0,-1 0-4 0,-2 0-4 15,-3 0 2-15,-2 0-2 0,-3 0 8 16,-3 1 9-16,-3 0 6 0,-1 1 6 0,-4 2 6 15,-1-3 1-15,-1 0 0 0,-5 2 2 16,-4-3-2-16,-3 3 0 0,0 1 9 0,-5 4 2 0,2 1 5 16,-1 2 1-16,-2 0-7 0,2 6-5 15,0 4-8-15,0 1-9 0,1 3-5 0,2 1-3 16,3 1-3-16,0 1-2 0,2 1 0 16,4 0-3-16,0 0 1 0,5 0 0 0,0 0 0 15,0-2-2-15,4 1-2 0,2-2-3 0,3-3-2 16,4-1 0-16,1-2-1 0,2-1 0 0,2-2-3 15,3-4-5-15,0 0-3 0,1-2 0 0,5-4-4 16,0-5 2-16,3-1-2 0,1-5-1 16,0 0 0-16,2-2 3 0,-2-2 8 0,0-1 5 0,0-1 7 15,-1-2 5-15,1-2 0 0,-2-4 3 16,-2-2-2-16,-2-4 2 0,-3-3-7 0,-1-3-6 16,-1-3-3-16,-3-3 0 0,-5-5 7 15,-2 0 6-15,-5-1 8 0,-3-1 0 0,-2 4 6 16,-7 1 8-16,-2 7 17 0,-2 7 19 0,0 7 14 15,-1 10 3-15,-1 6-5 0,2 7-17 0,-2 3-16 16,3 2-17-16,-1 5-16 0,0 8-8 16,0 6-5-16,-2 8 5 0,-1 8 2 0,1 8 3 15,2 7 2-15,0 5-2 0,1 3 2 0,0 4 1 16,1 2 1-16,2 0 0 0,2 2-1 0,-3 0-2 16,0-2-2-16,5-3-4 0,-1-3-13 15,3-7-14-15,1-2-23 0,4-9-28 0,3-4-18 16,3-4-39-16,3-3-45 0,0-2-80 0,5-3-209 15,-6-7-354-15,-2-7-286 0</inkml:trace>
  <inkml:trace contextRef="#ctx0" brushRef="#br0" timeOffset="385089.2866">10540 13332 2022 0,'0'0'70'0,"0"0"-14"16,0 0-27-16,0 0-40 0,0 0-6 15,0 0 8-15,0 0 23 0,0 0 19 0,0 0 12 16,0 0 10-16,137-78 2 0,-99 62 3 0,3 0-9 16,8-1 1-16,3-3-5 0,5-3-7 0,6 0-2 15,5-2-12-15,6-4-5 0,4 0-1 16,6 0-8-16,3-3 3 0,5-2-3 0,2 0 1 16,3-5 0-16,0 1 0 0,5-3 6 0,1-1 1 15,2 1 10-15,-1 0 1 0,1 2 1 0,1-1 0 16,-6 3-10-16,-5 0 0 0,-1 3 0 0,-6 2-3 15,-6 1-2-15,-6 3-1 0,-6 4-3 16,-7 1-3-16,-8 3 3 0,-4 3-6 0,-8 2 0 16,-7 3-1-16,-5 1-5 0,-6 2 2 0,-7 3-1 15,-5 1-3-15,-7 4-9 0,-1-1-13 16,-5 2-18-16,0 0-22 0,-8 2-17 0,-4 5-33 16,-5 5-39-16,-4 4-55 0,-4 3-112 0,-4 6-190 15,7-7-269-15,8-4-47 0</inkml:trace>
  <inkml:trace contextRef="#ctx0" brushRef="#br0" timeOffset="385510.7208">12118 13652 2119 0,'0'0'42'0,"0"0"-69"16,0 0-15-16,0 0 0 0,0 0 39 0,0 0 43 15,0 0 27-15,0 0 16 0,0 0 11 16,0 0 12-16,136-39 2 0,-99 27-7 0,1-2-13 15,6-5-15-15,6 1-16 0,2-3-13 0,7-2-3 0,0 0-11 16,4 0-4-16,0 0-4 16,4-2-7-16,-1 2 1 0,3-2-1 0,-5 0 1 0,3 1 5 15,-4 1-4-15,3 0 1 0,-4 0 0 0,-1 2 0 16,-4 1 0-16,1 2-2 0,-7 1-5 16,0 1-4-16,-4 1-1 0,-5 3-2 0,-7 0 1 15,-4 1-4-15,-4 3 0 0,-7 1-3 0,-7 1-3 16,-3 1-7-16,-2 2-17 0,-7 1-19 0,-1 1-17 15,0 1-33-15,-8-1-36 0,-2-1-76 16,-3 0-143-16,-8 2-260 0,2 0-306 0,8 0 157 0</inkml:trace>
  <inkml:trace contextRef="#ctx0" brushRef="#br0" timeOffset="386779.6095">13361 11801 509 0,'0'0'47'0,"0"0"-31"0,0 0 1 0,0 0-10 16,0 0-3-16,0 0 2 0,13-121 4 15,-10 103 22-15,-2 0 34 0,-1 3 34 0,0 0 17 16,-4-1 4-16,-3 1-13 0,-2 0-8 0,-6 0 6 16,0 1 7-16,-5-1 6 0,-2 1 2 15,-2 1-1-15,-2-3 2 0,-4 2-2 0,0-3-11 16,-3 3-14-16,-4-3-17 0,-1 2-15 0,-2 0-3 15,-3 2-10-15,-2-2-17 0,-4-2-9 16,-5 2-13-16,-3 0-3 0,-3-1 8 0,-2 3 1 16,0 0 4-16,-6 1-5 0,0 1-4 0,-4 2-4 15,-4 0-4-15,-4 3 1 0,-1 1 1 16,-4 2 4-16,-4 1 3 0,-3 2 0 0,-1 3 0 0,-4 4-1 16,-1 3 2-16,-3 3 2 0,-2 3 5 15,2 1 9-15,0 4 1 0,3 1 1 0,3 2-7 16,2 1-8-16,2 4-7 0,1 0-4 0,2 2-2 15,3 0-1-15,2 2 1 0,3 2-1 0,4 3 0 16,5 2 2-16,3 4-4 0,4 1 1 0,6 5-1 16,2 1-3-16,4 6 2 0,1 3-2 0,5 3 0 15,1 3 0-15,5 2 0 0,3 4 4 16,4-2-2-16,5 2-2 0,4 0-1 16,6 0-3-16,5 2 6 0,9 1-2 0,4-3 1 15,1 0 2-15,12-1-5 0,6 0 3 0,6 1 2 0,6-1 2 16,6 3 0-16,7-3 2 0,5-2-4 15,8-3 0-15,5-4 3 0,4-3 0 0,7-4 2 16,3-1-1-16,5-6-2 0,9-2 1 0,3-2 2 16,5-3 4-16,5-4-1 0,2-2 1 15,3-3-2-15,2-3-2 0,3-1 0 0,2-4 0 16,3-1 2-16,-1-2-1 0,4-2 0 16,-4-2-3-16,1-2-1 0,0 0 4 0,0-7-4 15,0-4 4-15,-1-4 1 0,1-6-4 0,-4-11 3 16,2-6-2-16,-3-8 1 0,-3-5 1 0,-4-7-2 15,-2-6-1-15,-4-3-3 0,-1-5-1 0,-7-4 0 16,-5-5-1-16,-4-7 2 0,-7-3-4 0,-6-6 5 16,-7-3-2-16,-6-6 4 0,-9-6 7 15,-8-5-5-15,-5-5 3 0,-7-5 0 0,-9-3-5 16,-6-4 8-16,-12 3 5 0,-2 1 4 16,-17 3 1-16,-12 2 1 0,-11 2-4 0,-12 4-2 15,-17 1-2-15,-11 5-7 0,-15 4 3 0,-13 10 5 16,-15 12 5-16,-11 11 1 0,-14 13-9 0,-14 13-9 15,-14 12-9-15,-13 16-3 0,-13 10-5 0,-13 21-4 16,-5 14-14-16,-6 15-33 0,-1 12-37 0,3 10-53 16,5 11-65-16,9 10-126 0,56-21-312 0,55-23-893 0</inkml:trace>
  <inkml:trace contextRef="#ctx0" brushRef="#br0" timeOffset="404490.3717">14334 12582 820 0,'0'0'28'0,"0"0"-32"0,0 0 8 0,0 0 33 16,0 0 32-16,0 0 21 0,0 0 17 0,0 0 13 15,0 0 13-15,0 0 6 0,0 0-14 16,0 0-33-16,-25-52-37 0,25 52-27 0,0 3-17 16,0 2 3-16,0 4 20 0,0 4 18 15,3 5 16-15,-1 1 0 0,-1 3-16 0,0 3-6 16,2 0-10-16,-1 0-6 0,-1 1-4 0,-1-2-7 16,1-1 1-16,-1 0 1 0,0-2-2 15,0-2 4-15,0-2-4 0,0-3 0 0,0-3 0 0,0-4 3 16,-1-4 12-16,0-1 16 0,1-2 15 15,0 0 15-15,-2 0 0 0,1-4-23 0,-3-6-20 16,1-5-24-16,-5-6-17 0,5-4 0 0,-2-5-1 16,4-5 1-16,0-4 1 0,1-4 1 0,0-4 2 15,5 0-2-15,0-1 3 0,6 1-3 16,-2 3-1-16,2 4 3 0,2 2-2 0,4 3 0 16,3 4-2-16,1 3-2 0,5 3-1 0,0 4-1 15,3 4-4-15,2 6 0 0,-1 3-1 0,0 3 2 16,0 2 3-16,-4 3 1 0,0 3-3 15,-5 4-1-15,-3 2-5 0,-5 3-2 0,-3 2 2 16,-3 3 2-16,-5 1 1 0,-2 2 1 0,-2 4 5 16,-7 1 5-16,-6 3 9 0,0 3 8 15,-5-1 3-15,-1-3 2 0,0-1 4 0,2-6 4 16,2-4 5-16,5-3-2 0,5-6-2 0,3-2-11 16,4-4-11-16,0 0-15 0,0-1-3 0,2 2 2 15,6 1 1-15,4-1 10 0,5 2 1 16,3 2-3-16,3 0 4 0,6 2 0 0,0 2-1 15,1 2-1-15,-3 0-1 0,-1 3-4 0,-5 1-1 16,-2 2 0-16,-8-1-3 0,-5-1 2 0,-6 3 1 16,0-1 5-16,-10 4 7 0,-7 4 1 0,-7 1 0 15,-3 2-1-15,-10 2-3 0,1 0-6 16,-4-1 0-16,-6-2-2 0,3-1 1 0,-1-1 3 16,-2-5 0-16,6-1-3 0,5-4 1 0,2-5-12 15,7-4-16-15,4-6-23 0,4-1-46 0,8-8-72 16,6-9-87-16,2-6-25 0,4-9-131 15,8-7-144-15,1 5-41 0,-4 11 211 0</inkml:trace>
  <inkml:trace contextRef="#ctx0" brushRef="#br0" timeOffset="405058.6719">15004 12177 1242 0,'0'0'133'15,"0"0"-8"-15,0 0-22 0,0 0-4 0,0 0 4 16,0 0-4-16,121 35-11 0,-112-15-14 0,-3 2-6 15,0 2-6-15,-4 2-3 0,-1 2-5 0,-1 2-8 16,0 2-7-16,-2-1-11 0,-2 1-4 16,-3-2-5-16,0 3-1 0,2-1 2 15,-2-2 0-15,2-3-1 0,-2-2-6 0,2-7-1 16,1-3 3-16,1-4 2 0,-1-4 13 0,2-2 8 16,1-2 14-16,-1-3 8 0,0 0 5 0,-2-8-12 15,2-2-13-15,-1-5-12 0,-2-5-23 0,2-8 1 16,-4-2-5-16,3-8-1 0,-3 0 3 0,2-3-3 15,-1-1 0-15,3 2-2 0,-2 1 5 16,3 6 1-16,2 6-2 0,0 4 0 0,0 4-4 16,2 7-3-16,5 3-2 0,1 2-3 0,2 2 0 15,0 3 0-15,3 2 0 0,-2 0 2 16,4 1-1-16,-1 7 3 0,-2 3-1 0,3 0 2 16,-4 4 1-16,0-1 0 0,-2 3 3 0,-3-2-1 15,2 2 2-15,-1-1 1 0,-2-2-1 16,2-3 3-16,-3-2-4 0,3 0 1 0,-1-4 0 15,0-1 1-15,2-2-1 0,0-2 3 0,0 0 3 16,3-3 1-16,0-5 6 0,0-3 0 0,2-3-2 16,2-4 0-16,-1-3-3 0,-2-1-2 0,4-5 1 15,-4 2 1-15,-1-3-3 0,2 1 1 0,0 1-1 16,-2 2-5-16,-1 7 2 0,-3 4-6 16,2 5-4-16,3 8-1 0,2 0-4 0,0 9 3 15,3 7 4-15,3 6 3 0,0 8 4 0,-1 6 4 16,-2 3-1-16,1 6 0 0,-2 3 1 0,-3 2-1 15,-1-1-1-15,-2 0-2 0,-2-1-19 0,0 0-20 16,-3-3-39-16,0-5-43 0,-3-3-45 16,-1-7-44-16,0-6-24 0,-1-8-13 0,0-7 18 15,0-5 48-15,0-4 31 0,-4-3-19 0,-4-8-108 16,-3-5-209-16,2 2 99 0,2 4 386 0</inkml:trace>
  <inkml:trace contextRef="#ctx0" brushRef="#br0" timeOffset="405508.0424">15117 11717 1707 0,'0'0'154'0,"0"0"-20"0,0 0-44 15,-130-50-26-15,99 44-5 0,-1 5-4 0,0 1-10 16,-6 5-4-16,3 6-6 0,-5 4-3 0,0 5-9 16,-2 2-4-16,-1 7 2 0,-1 3 6 0,2 7 12 15,-2 3 4-15,-2 6 7 0,3 5-4 16,-5 4-2-16,5 4-2 0,-1 4-9 0,0 3-4 15,5 3-4-15,2 4-4 0,2 6-2 0,2 5-1 16,3 4 0-16,6-1-4 0,4-1 4 16,3-7-5-16,10-5-1 0,7-7 1 0,2-5-9 15,12-7 2-15,5-5-2 0,11-7-3 0,4-5 1 16,12-4-3-16,6-6-3 0,10-7-1 0,9-3-5 16,8-9-1-16,5-6-6 0,8-5-7 15,6-1-9-15,2-9-12 0,5-8-11 0,-1-5-9 16,3-6-2-16,-3-5-3 0,-2-3 7 0,0-5 8 15,-7-2 14-15,0-4 20 0,-7-2 11 0,-2-1 18 16,-11-3 10-16,-5-5 23 0,-7-4 18 16,-6-6 13-16,-7-4 12 0,-8-5-9 0,-9-7-7 15,-4 1-9-15,-7-4-3 0,-7-2-3 0,-10 0 3 16,-5-1 7-16,-13 6-4 0,-14 5 8 16,-10 6-4-16,-14 8-15 0,-16 10-10 0,-13 11-16 15,-13 7-12-15,-18 12-7 0,-15 10-4 0,-15 14-7 0,-13 8-1 16,-14 15 2-16,-9 11-3 0,-12 7-7 15,-4 7-15-15,-2 5-23 0,1 3-25 16,4-1-57-16,7 0-90 0,51-15-275 0,45-13-1134 0</inkml:trace>
  <inkml:trace contextRef="#ctx0" brushRef="#br0" timeOffset="429690.0772">10521 14861 0 0,'0'0'0'16,"0"0"0"-16,0 0 0 0,0 0 0 0,0 0 16 16,0 0 87-16,0 0-43 0,0 0-31 15,0 0-17-15,0 0 21 0,0 0 27 0,0 0 31 16,4-29 11-16,-4 23-1 0,0 1-7 0,0 0 1 16,0 2 1-16,0-2 3 0,0 1 8 0,0-2-9 15,0 2-8-15,-2 1 0 0,2-1-17 0,0 3-5 16,0-3-5-16,-1 1-8 0,1 1-2 15,-1 1-5-15,1 0-6 0,0-1-4 0,-1 0 5 16,1 1 2-16,0-3 6 0,-1 2 4 0,-2-1 0 16,2 0 2-16,0-1 0 0,-1-2 2 0,1 1-5 15,-1-1-6-15,-1 0-3 0,1-1-11 0,-1-1 1 16,1 2-5-16,-2 0-7 0,1-1-1 16,-1 0-10-16,-2 0-2 0,3 1-4 0,-2-1-2 15,1 1 1-15,-1 1-1 0,0 1-1 16,-1-1-3-16,1 2 1 0,-2 1-3 0,3 0-5 15,-3-1 2-15,3 2-4 0,-3 1 2 0,1 0 3 16,1 0-2-16,-1 0 0 0,0 0-3 16,-1 0 0-16,-2 4-3 0,4-2 3 0,-3 3 0 0,-1 0 0 15,2-1 5-15,1 1-5 0,-1 0 2 16,-2 1 2-16,4-2-8 0,-1 3 4 0,2-2-2 16,-2 1 2-16,3-1 0 0,-4 2 4 0,3 0 1 15,-2 0 0-15,3-1 7 0,-2 1-6 16,3-3-1-16,0 1 2 0,0-2-6 0,0 0 5 15,2 0-1-15,-1-2 0 0,1 2 3 0,0-2-2 16,0-1 2-16,0 0-1 0,0 0 5 16,0 0-4-16,0 0 3 0,0 0 1 0,0 0-2 15,0 0 3-15,0 0 0 0,0 0 0 0,0 0 5 16,0 0 2-16,0 0 5 0,0 0 1 0,0 0 7 16,0 0 0-16,0 0 2 0,0 0 3 15,0 0-4-15,0 0 0 0,0 0-5 0,0 0-3 16,0 0 2-16,0 0-3 0,0 0 0 0,0 0-4 15,0 0-1-15,0 0-6 0,0 0-3 16,1 0 1-16,-1 0-10 0,2 0 9 0,-2 0-2 16,0 0 2-16,1 0 7 0,-1 0-4 0,0 0 5 0,0 0-1 15,0 0 1-15,0 0 3 0,1 0 1 16,-1 0 3-16,0 0-4 0,0 0 5 0,0 0-3 16,0 0-3-16,0 0 5 0,0 0-9 0,0 0 0 15,1 0-3-15,-1 0-3 0,0 0-1 0,0 0-3 16,0 0 0-16,0 0-4 0,0 0 4 15,0 0-1-15,1 0-3 0,-1 0 5 0,0 0-7 16,0 0 2-16,0 0 2 0,0 0-4 0,0 0 3 16,0 0 2-16,0 0 1 0,0 0 0 15,0 0 2-15,0 0-3 0,0 0-4 0,0 0 4 16,0 0-13-16,2 0 0 0,2 0 3 0,0 2-2 16,5 1 12-16,1 2 2 0,1 2 0 0,-1 1-1 15,3 1-2-15,-2 3 1 0,2-1-2 16,-2 5 4-16,0-1-3 0,0 2 1 0,-1-2 1 15,-1 1-7-15,1 2 7 0,-3 0-2 0,0-1 0 16,2 1 5-16,1 2-2 0,-1-2 1 0,-1 1-2 16,-1-3 2-16,1 0 0 0,0-2-1 0,-1-2 2 15,-1 0-3-15,1-3 3 0,-3-2 0 0,2 0-1 16,-4-2 3-16,4-1 0 0,-4-2-1 16,0 0 0-16,-2-2 5 0,2 0 4 15,-2 0 9-15,0 0 10 0,1 0 2 0,-1 0 10 0,0 0 3 16,4-3-7-16,-2-4-3 0,0-5-17 15,5-1-9-15,-2-5-3 0,2-1-4 0,1-2 1 16,1-2-1-16,-2 1 0 0,0 2-3 0,3 3 0 16,-2 3-3-16,-2 5-5 0,2 0 1 0,1 3-6 15,-1 3-1-15,1 2-3 0,2 0-3 16,-1 1 4-16,0 0-1 0,0 0 4 0,-1 2-2 16,0 4 1-16,-2 1-1 0,1 0 0 0,1 3 5 15,-1 1 1-15,-1 1 4 0,2 2 0 16,-1 0 1-16,0 4 1 0,0-3 0 0,0 0 2 15,1-3 1-15,0 0 1 0,0-1 0 0,1 0 0 16,1-2 2-16,-2-2-2 0,1-2 2 0,-1 0 3 16,0-3-1-16,1 0 3 0,-4-2 1 0,0 0 4 15,1 0 7-15,0-5 7 0,-1-1 4 16,1 0-1-16,-1-5 0 0,0-2-7 0,0-1 0 16,0-2-1-16,-2-4-5 0,2-5 0 0,-3-1-8 15,2-4-1-15,-2-1-1 0,0 2-2 0,0-2 2 16,-2 3-2-16,-1 3 1 0,0 2-3 15,0 2 0-15,0 1-1 0,0 2-4 0,0 2 0 16,-1 3-4-16,1 3-4 0,-2 1-6 0,1 5-15 16,1 1-26-16,-1 2-35 0,1 1-55 15,0 0-92-15,0 0-28 0,0 6-30 0,0 2-22 16,2 4-15-16,2 2-128 0,-2-2-134 0,1-2 418 16</inkml:trace>
  <inkml:trace contextRef="#ctx0" brushRef="#br0" timeOffset="430295.0929">11328 14719 933 0,'0'0'166'16,"0"0"13"-16,0 0 2 0,0 0-59 16,0 0-28-16,0 0-26 0,0 0-19 0,0 0-7 15,0 0 12-15,0 0 12 0,0 0 20 16,0 0 14-16,0 0 3 0,0 0-5 0,-4-54-15 0,5 51-14 15,1 0-20-15,-2 1-12 0,2 0-12 16,1-2-15-16,0 1-8 0,4 0-5 0,1 1-3 16,4-2 2-16,1-1 0 0,4 3 2 0,0-1-2 15,3 1 1-15,0 0 0 0,-1 2-3 16,-3 0 2-16,-1 0-6 0,-3 0-1 0,-2 1-1 16,-2 3-3-16,-1 0 1 0,-3 1-4 0,-1 1-4 15,0 3-3-15,-3 0-1 0,0 4 14 0,-3 2 4 16,-4 3 12-16,-3 4 4 0,-2 2-6 15,-3 2 1-15,-2 1-2 0,0 2 0 0,-1 0 2 0,-3-1 0 16,2 0 0-16,0-2-4 0,2-1 2 16,1-4-5-16,2 1-3 0,0-2 3 0,1-2-1 15,1-3 3-15,1 0 1 0,1-1 1 0,2 0 0 16,2-3 0-16,3 2-1 0,1-5-1 16,2 0-3-16,0-2 0 0,2-2 5 0,4 0 3 15,1-1 9-15,5-2 7 0,2 0 4 0,6-1 5 16,3-1-3-16,3-4-3 0,4-2-3 0,4-2-5 15,-1-2-3-15,4-1-3 0,-2-2-2 16,2 2 3-16,-2-2-8 0,1 2 0 0,-2 1-9 16,-2 2-20-16,-3-1-21 0,0 2-45 0,-6 0-71 15,0 2-102-15,-5 2-170 0,-3 0-308 16,-7 3-59-16</inkml:trace>
  <inkml:trace contextRef="#ctx0" brushRef="#br0" timeOffset="430871.651">11335 14497 34 0,'0'0'86'15,"0"0"-25"-15,0 0 25 0,0 0 4 0,0 0 18 16,0 0 5-16,0 0 11 0,-128-109 29 16,105 100 5-16,-6 0 7 0,0 3-4 0,-2 0-1 15,-3 1-3-15,1 3-18 0,-5 2-27 0,0 0-35 16,-3 2-14-16,-2 5-11 0,-1 4-9 16,-3 5-10-16,-3 2-16 0,-2 5-6 0,0 2-3 15,-2 4 1-15,4 4 0 0,0 2-2 0,2 2 1 16,6 2-6-16,2 4-2 0,2 1 1 0,5 2-2 15,2 3 1-15,2 2 1 0,6 2-1 0,1 0-1 16,3 1-3-16,5-5 4 0,6-2-3 0,2-4 0 16,6-1-3-16,4-5-6 0,8-1 1 0,3-1-5 15,8-4 4-15,7 0 10 16,6-2 4-16,7-2 10 0,7-3 6 0,10-2 0 0,6-1 0 16,11-7 0-16,5-2-4 0,8-2-4 15,2-6 3-15,3-1-2 0,4-3 0 0,1-4 1 16,2-8-1-16,2-4 0 0,-4-5 3 0,3-6 1 15,-5-3 0-15,-5-5 4 0,-7-2-2 0,-3-2-2 16,-6-3 9-16,-10-2 7 0,-5-2 14 16,-7-3 21-16,-6-6 7 0,-9-5 14 0,-12-5 7 15,-9-2 0-15,-13-2-2 0,-7-1-10 0,-22-1-17 16,-14 1-21-16,-16 0-17 0,-17 5-14 0,-20 6-8 16,-13 6-3-16,-22 11-9 0,-19 10-4 15,-22 14-3-15,-20 14 0 0,-17 11 2 0,-14 23-9 16,-9 12-35-16,-4 10-54 0,7 8-50 0,11 6-79 15,17 8-160-15,54-18-436 0,52-16-582 0</inkml:trace>
  <inkml:trace contextRef="#ctx0" brushRef="#br0" timeOffset="435017.1635">10712 16549 0 0,'0'0'0'16,"0"0"0"-16,0 0 0 0,0 0 0 16,0 0 0-16,0 0 0 0,0 0 0 0,0 0 0 15,0 0 0-15,0 0 0 0,0 0 0 0,0 0 0 16,0-2 0-16,0 7 0 0,0 3 0 0,0 1 0 16,0 2 0-16,0 1 0 0,0 3 0 15,-1 2 71-15,-1 1-17 0,1 0-19 0,-1 1-11 16,2-1-1-16,0 2-5 0,-1-1 5 0,0 1 2 15,0-2-2-15,-1-1 9 0,0-2-2 16,2-2 3-16,-1-1 3 0,1-2 0 0,0-1 1 0,0-3-3 16,0-1-7-16,0-2-1 0,0 0 7 15,0-1 14-15,0-2 24 0,0 0 29 0,0 0 28 16,0 0 26-16,0 0 12 0,0 0 3 0,0-1-8 16,1-3-37-16,1-2-34 0,0-3-36 15,0-5-31-15,-1-3-2 0,4-4 0 0,-1-4 5 16,-1-4 1-16,1-2 1 0,-1-2 0 0,1-2-2 15,2-2-7-15,-1 0-8 0,1-2-9 0,3 2 0 16,-1 3 3-16,3 3 3 0,-1 7 0 0,2 5-7 16,-1 5-10-16,2 4-12 15,2 4-8-15,-1 5-1 0,4 1 1 0,0 8 4 0,3 4 7 16,1 7 5-16,0 4 0 0,-1 4 7 0,1 3 0 16,-2 1 2-16,-1 1 0 0,-1 0-2 15,-3-2-1-15,1-2 2 0,-2-3 0 0,0 0-1 16,-2 0-9-16,1-2-20 0,-5 2-24 0,0-2-41 15,-3-2-49-15,-1-3-54 0,-2-2-47 0,-2-3-49 16,0-2-26-16,0-2-21 0,-6-2 223 0,2-5 123 16,1 0 0-16</inkml:trace>
  <inkml:trace contextRef="#ctx0" brushRef="#br0" timeOffset="435220.7241">10884 16648 0 0,'0'0'0'0,"0"0"0"16,0 0 225-16,0 0 7 0,0 0-33 15,0 0 0-15,0 0-15 0,0 0-9 0,0 0-27 16,0 0-42-16,0 0-45 0,0 0-40 16,0 0-29-16,0 0-16 0,-78-33 3 0,82 32 9 15,3 1 12-15,3-2 14 0,3 1 1 0,2-3 0 16,5-1 0-16,3 0-1 0,2-2 0 0,4-3-1 16,2-1-17-16,2-2-36 0,-1 0-63 15,1-2-77-15,-2 1-93 0,1 0-97 0,-3 0-87 16,-8 5 299-16,-9 4 158 0</inkml:trace>
  <inkml:trace contextRef="#ctx0" brushRef="#br0" timeOffset="435656.8964">11334 16300 0 0,'0'0'0'0,"0"0"0"0,0 0 0 16,0 0 62-16,0 0 18 0,0 0-6 0,0 0 11 15,0 0 24-15,0 0 21 0,0 0 3 0,0 0-12 16,0 0-23-16,0 0-11 0,0 0-4 16,101-107-5-16,-85 100-2 0,1 1-12 0,1 2-8 0,1 0-11 15,0 1-5-15,2 2-5 0,0 0-3 16,0 1-4-16,1 0-9 0,0 0-10 0,-4 0-5 16,1 5-6-16,-4 0 0 0,-1 2-2 0,-3-1-3 15,-2 1-4-15,-1 1-4 0,-3 0 3 16,-1 3 9-16,-1 1 12 0,-3 1 12 0,0 2 9 15,-2 2 1-15,-4 3-3 0,-2 1-5 0,-1 1-5 16,-3 1-9-16,2-2-2 0,-2 3-1 0,1 0 1 16,-2 2 0-16,3-1-1 0,2-1-2 15,0-2-3-15,1-4 0 0,2-3-1 0,0-4 1 16,3-1 2-16,0-4-3 0,1-1 2 0,-1-3-1 16,2 0-1-16,0 0 3 0,0-2-2 15,0 0-3-15,0 0-1 0,2 0 5 0,1 0 4 16,3 0 7-16,1-2 7 0,4 1-1 0,4-3-1 15,1-1-5-15,3-1-4 0,3-3 0 0,2 0-6 16,0 0-13-16,1-3-42 0,1 1-54 16,-1-1-83-16,1 2-112 0,1-2-160 0,-8 5-124 15,-5 3 471-15</inkml:trace>
  <inkml:trace contextRef="#ctx0" brushRef="#br0" timeOffset="436707.475">12826 15245 823 0,'0'0'98'0,"0"0"-69"0,0 0-65 15,0 0-36-15,0 0 19 0,0 0 46 0,0 0 32 16,0 0 9-16,0 0 0 0,0 0 2 0,0 0-3 15,0 0-7-15,0 0-7 0,-4 121-5 16,4-104-2-16,0-1-1 0,0-2 2 0,0 0-2 16,0-2-2-16,-1-3 5 0,0-1 2 0,1-2 10 15,-1-3 15-15,0 1 28 0,-1-3 39 0,2 1 30 16,-1-2 22-16,0 0-2 0,-1 0-13 16,1 0-17-16,0 0-17 0,-1 0-8 0,-1 0-14 15,-1 0-9-15,0-6-10 0,-2-1-8 0,3-2-11 16,-3-2-11-16,3-4-5 0,-1-2-14 15,1-4-5-15,3-3-8 0,0-4-8 0,2-2-2 16,4-3-7-16,4-2 1 0,5 0-1 0,0-1 1 16,5 2 1-16,-3 3-1 0,3 2 1 0,-1 6-2 15,-3 3-1-15,0 3 0 0,-3 3-5 16,-1 4-2-16,-3 4-5 0,-3 4-3 0,-2 2-1 16,-1 0 1-16,-1 0 4 0,-2 0 4 0,0 3 6 15,0 2 2-15,-2 1 5 0,-1 3 3 16,-2 4-1-16,-1 1 1 0,-2 0-3 0,-2 2 1 0,3-1-1 15,1 1 0-15,-1-1 2 0,4-1-3 0,-3 0 0 16,4-3 0-16,1 1 1 0,1-3 2 16,0-1-3-16,0-1 0 0,1-1-3 0,3-2-2 15,2 2 0-15,0-1-3 0,2-1-2 0,2 1-1 16,2 1 2-16,-1 0 3 0,3 0-3 16,0 0 0-16,2 3-5 0,-3-1 3 0,3 0 6 15,-2 1 3-15,0-1 9 0,0 2-3 0,-4-2 1 16,-1 2-2-16,-2-3-2 0,-2 1-2 0,-3 0 0 15,0-1 3-15,-2 2 1 0,0-2 2 16,-3 1 2-16,-3 2 1 0,-5 0 5 0,-2 1 0 16,-1 2 2-16,-4-2 1 0,0 0-2 0,1-2 1 15,-1-1-2-15,-1-1 0 0,-1 0-7 16,0-1-3-16,1-2-12 0,0 0-26 0,2-1-32 16,1-2-68-16,2-1-103 0,0 2-141 0,3-2-159 15,3 0-151-15,4 0 530 0</inkml:trace>
  <inkml:trace contextRef="#ctx0" brushRef="#br0" timeOffset="437191.2076">13272 14988 798 0,'0'0'14'0,"0"0"14"0,0 0 5 0,0 0 8 0,0 0 11 16,0 0 27-16,0 0 34 0,0 0 27 0,0 0 14 15,0 0-17-15,0 0-37 0,0 0-40 0,0 0-25 16,0 0-9-16,7-66 7 0,7 63 9 16,1-1 2-16,4 1-4 0,2-1-8 0,1 1-12 15,5 0-5-15,-2-1-5 0,3 3-5 0,1-2 4 16,-5 1-3-16,4-1 1 0,0 2-1 0,-5 1-1 15,-1 0 0-15,-4 0-4 0,-2 0 2 16,-6 0-6-16,-5 3 0 0,-1 0 1 0,0 1 3 16,-4 3 10-16,0 2 5 0,-7 3 6 0,-3 2-4 15,-2 6-9-15,-7 6 1 0,-3 3-1 16,-5 2 4-16,2 4 2 0,-7-2 0 0,2 2-4 0,1-3-6 16,0-1 5-16,2-2-5 0,6-4-2 0,5-4 0 15,1-3-5-15,5-4 2 0,4-2 0 16,0-4-2-16,4-2-2 0,1 0-1 0,1-2-3 15,0-2 2-15,3-1 9 0,6-1 3 0,1 0 11 16,3 0 6-16,6-4-4 0,4-5-1 16,5 0-8-16,3-2-5 0,4-3-9 0,1 0-17 15,3-1-30-15,3 2-36 0,-2 0-48 0,0 2-80 16,-1 2-108-16,-5 2-184 0,-7 3-183 16,-12 1 388-16</inkml:trace>
  <inkml:trace contextRef="#ctx0" brushRef="#br0" timeOffset="437834.3607">13401 14573 835 0,'0'0'105'16,"0"0"-9"-16,0 0 32 0,0 0 8 0,-138-65-6 15,111 61 1-15,-2 3-13 0,3 1-6 0,-2 1-14 16,-2 6-18-16,1 3-19 0,-2 5-12 16,0 1-8-16,-3 4-2 0,-1 2-3 0,-1 2-3 15,-1 3-5-15,-3 4-1 0,-1 1-4 0,-2 5 0 16,-2 4 7-16,2 2-8 0,-5 5-1 0,4 3-6 16,0 2-11-16,4 2 3 0,4-3-5 0,6-1 0 15,5 0 1-15,4-2-5 0,5 2 3 16,5 0-3-16,5-2 0 0,4-1-2 0,2-3 1 15,6-3 1-15,6-2-2 0,3-1 7 16,6-6 3-16,4-1-2 0,5-2 1 0,3-3-8 16,6-2 0-16,2-3 4 0,9-4 5 0,3-4 8 15,6-5-2-15,5-3 4 0,4-4-5 0,4-2 3 16,3-4-2-16,1-7-4 0,6-4 1 0,-2-4-6 16,2-4 1-16,1-4 0 0,-1-4-2 0,-1-1 1 15,-2-4-2-15,-9-2 2 0,-7-2 3 16,-3-4 5-16,-8-6 3 0,-5 0 4 0,-6-4 4 15,-8 0 2-15,-10-1 11 0,-5 4 9 0,-10 0 5 16,-8 3 5-16,-3 0-11 0,-12-1-12 16,-6 5-15-16,-9 4-10 0,-6 5-9 0,-9 7-10 0,-5 6-1 15,-10 8-9-15,-5 7-5 0,-10 7-4 16,-5 7-18-16,-4 11-20 0,0 6-40 16,1 4-57-16,3 6-75 0,4 7-118 0,2 2-165 15,22-6-198-15,19-12 158 0</inkml:trace>
  <inkml:trace contextRef="#ctx0" brushRef="#br0" timeOffset="438523.7785">11372 16055 1628 0,'0'0'110'0,"0"0"-85"0,0 0 7 15,0 0-1-15,0 0-3 0,0 0-5 0,0 0-7 16,0 0 0-16,0 0 7 0,0 0 18 0,0 0 4 16,0 0-1-16,0 0-7 0,-124-72-14 15,103 72-2-15,-4 0 4 0,-5 4 10 0,-2 3 14 0,-3 1 13 16,-3 3-2-16,-1 3-12 0,-3 3-14 16,-3 3-16-16,-1 2-3 0,-2 2 0 0,0 2-4 15,-2 5-5-15,-1 1-5 0,0 3-5 0,-2 3 5 16,-1 1 3-16,3 2 2 0,0 4 3 15,2 1-2-15,4 1-3 0,2 1 2 0,7 2 2 16,2-1-6-16,4 1 0 0,4 0-5 0,4 3-4 16,2 0 4-16,3 1 3 0,6 3-1 0,2-6-2 15,7 0-2-15,2-2-8 0,2-5 4 16,8 0 3-16,6-2-1 0,1-3-2 0,8-2-4 16,5-3 1-16,4-2 0 0,6-1 8 0,8-3 4 15,6-4 1-15,8-2 7 0,8-5 1 16,10-5 2-16,5-7 0 0,7-4-3 0,7-2 0 15,5-7-4-15,7-8-7 0,0-4-2 0,2-4-12 16,1-4-3-16,-3 0-5 0,-1-6 3 0,-7-4 5 16,-2 1 8-16,-5-5 11 0,-5 1 3 15,-5-3 5-15,-8 0 0 0,-9 0 1 0,-6-2 1 0,-9-1 5 16,-8-1 9-16,-6-2 4 0,-9-2 10 16,-7 1-6-16,-7-4 0 0,-10-1 0 0,-7 0-7 15,-3-2 3-15,-17 2-12 0,-11 3-17 0,-9 0-10 16,-14 7-12-16,-11 6-8 0,-9 7 7 0,-11 8-6 15,-7 7 4-15,-5 9-2 0,0 5-7 16,1 4-12-16,4 5-41 0,6 5-70 0,5 4-194 16,24-3-411-16,18-2-392 0</inkml:trace>
  <inkml:trace contextRef="#ctx0" brushRef="#br0" timeOffset="439742.7364">11712 14995 0 0,'0'0'0'15,"0"0"0"-15,0 0 0 0,0 0 0 16,0 0 0-16,0 0 77 0,0 0 59 0,0 0 6 16,0 0 16-16,0 0-7 0,0 0-27 0,0 0-12 15,-34-74-23-15,34 72-22 0,0-1-15 0,1 0-19 16,2 1-9-16,1-1 0 0,3 1 8 0,-2 0 3 15,2-1 3-15,2 0-1 0,3 2-3 0,0-1 4 16,3 0 0-16,1 0 2 0,1 0-2 16,3 0-9-16,4-1-4 0,2 1-4 0,3-2 1 15,3 1-1-15,2-1-1 0,1 1-3 0,1 1-8 16,1 0 3-16,0 1-1 0,1-1-4 16,-2 2 5-16,0 0-7 0,-2 2-5 0,-3 1 0 15,-1 2-1-15,-4 2 0 0,0 1 1 0,-4 1 0 16,1 3-2-16,-5 0 3 0,0 0 0 15,-2 2 1-15,-1 0 3 0,-5 2-6 0,0 0 0 16,1 1 1-16,-2 2 0 0,-3-2 6 0,-1 1-2 16,1-1 3-16,-2-1-2 0,-3 0-1 0,2-1 4 15,-3 0 0-15,0-1 6 0,0-3-6 0,0 2-1 16,0-3-2-16,0 0-4 0,-2-1 5 0,0-1 1 16,2-2 1-16,-3 3 1 0,1-4 1 15,-3 2 0-15,4 0-1 0,-2 0 1 0,1 0-20 16,-1 0-43-16,2 1-91 0,1 0-124 0,0 1-173 15,0-1-180-15,0-4 279 0</inkml:trace>
  <inkml:trace contextRef="#ctx0" brushRef="#br0" timeOffset="440424.6291">11897 16418 0 0,'0'0'0'0,"0"0"0"0,0 0 0 15,0 0 0-15,0 0 0 0,0 0 0 0,0 0 136 16,0 0 89-16,0 0 23 0,0 0 15 0,0 0 12 16,0 0-11-16,0 0-25 0,87 1-44 15,-84-5-39-15,2-3-36 0,1-1-28 0,0-2-24 16,2-2-18-16,0-4-9 0,3-2-5 0,2-3 1 15,1-2-3-15,-1-4-1 0,5-1 0 0,-1-2-10 16,3-4 4-16,0-2-3 16,1-2-4-16,2-1 3 0,-1-3-9 0,1-1-3 0,0-1-5 15,3 2-1-15,-1-1-3 0,-1 0 1 0,2-2 1 16,-2 5-6-16,-1 0 5 0,0 6-3 16,-5 4 0-16,0 6 6 0,-7 4-4 0,-2 3 2 0,1 3-2 15,-4 3 1-15,-2 1-1 0,-1 3-2 16,0 3 5-16,-3 0-6 0,1 3 3 0,-1 0-4 15,0 1-4-15,0 0-1 0,0 0-12 0,0 0-14 16,0 0-23-16,0 0-16 0,0 2-15 0,0 3-14 16,0 3-16-16,0 1-45 0,0 3-75 15,0 2-96-15,0 2-127 0,-1-4-168 0,-2-2 215 16</inkml:trace>
  <inkml:trace contextRef="#ctx0" brushRef="#br0" timeOffset="441003.327">10596 15538 29 0,'0'0'20'16,"0"0"19"-16,0 0 19 0,0 0 17 0,0 0 9 15,0 0 14-15,0 0 19 0,0 0 26 0,0 0 28 16,98-120 2-16,-93 115-5 0,0 2-32 15,-3 2-34-15,-2 0-27 0,2 1-27 0,-2 0-14 16,0 0-10-16,0 0-2 0,0 3 1 16,0 2 1-16,1 2 5 0,1 4 4 0,-2 3 3 15,1 4-4-15,-1 5-1 0,0 1-8 0,0 2-7 16,0 1 1-16,1 2-8 0,-1 1-3 0,1 0 0 16,0 1-5-16,0 2 5 0,-1-1 1 15,2 1 0-15,-1-1-4 0,1-1 3 0,-2-1-2 16,1-2-2-16,1-2 6 0,1 0-8 0,4-1 2 15,-2-3 1-15,2-1-3 0,2-2 2 0,1 0-1 16,0-3 3-16,1-1 3 0,2-3 7 16,1-1 4-16,0-3 2 0,2-1 11 0,-1-2-1 15,3-1 9-15,1-2 7 0,0-1-4 0,4-1 4 16,1 0-6-16,1-3-6 0,1-4-5 0,2 2-5 16,2-2-5-16,1-3-7 0,6 2 6 0,-2-1-10 15,1 0 0-15,0 0 2 0,-3 4-14 0,2-2 2 16,-4 3-20-16,-1 0-32 0,-4 2-48 15,-1-1-72-15,-1 3-96 0,-7 0-149 0,-4 0-246 16,-5 0-75-16</inkml:trace>
  <inkml:trace contextRef="#ctx0" brushRef="#br0" timeOffset="444946.6573">13113 17067 0 0,'0'0'0'0,"0"0"0"0,0 0 0 0,0 0 0 15,0 0 0-15,0 0 0 0,0 0 0 0,0 0 0 16,0 0 0-16,0 0 0 0,0 0 0 16,0 0 0-16,-13-50 0 0,9 43 0 0,2-1 0 15,0 0 0-15,-1-1 16 0,0-1 158 0,2 2-11 16,0-4 1-16,1-1-32 0,0 0-24 0,0-6-5 15,3 0-15-15,4 0-5 0,2-3-8 0,1 1-19 16,2-2-10-16,4 0-16 0,-1 1-2 16,5-2 0-16,0 4-5 0,0 0-3 0,2 4-9 15,2 2-6-15,0 1-5 0,2 3-1 0,0 1 0 16,1 2-3-16,-1 2 1 0,-1 4-6 16,-2 1-5-16,-3 0 3 0,-2 0-4 0,-4 3 2 15,-2 3 0-15,-2 1-6 0,-2-1-6 0,-3 1-3 16,-2-1 5-16,-3 4 14 0,0-1 14 15,-7 2 7-15,-2 3 1 0,-3 0-1 0,-1 4-3 0,-5 1 1 16,0 2-1-16,-3 1-6 0,0 1-3 0,1 2-4 16,-2 2-1-16,-2 1 5 0,1 4-3 15,0-1-8-15,2 1-21 0,-1 0-37 0,2 1-43 16,0-1-61-16,1 0-65 0,1-2-68 0,3 1 21 16,3-8 285-16,6-10 0 0</inkml:trace>
  <inkml:trace contextRef="#ctx0" brushRef="#br0" timeOffset="445180.9987">13116 17698 2227 0,'0'0'-16'0,"0"0"15"0,0 0-9 15,0 0-11-15,0 0-14 0,0 0-15 0,0 0-11 16,0 0 3-16,0 0 11 0,0 0 21 16,0 0 10-16,0 0-25 0,0 0-49 0,0 0-71 15,-17-40-109-15,18 38-155 0,1 1-154 0,-1-1 259 0</inkml:trace>
  <inkml:trace contextRef="#ctx0" brushRef="#br0" timeOffset="445518.4195">13744 16647 2530 0,'0'0'-28'15,"0"0"28"-15,0 0-7 0,0 0-6 0,28-117-9 16,-14 106-1-16,5-1 6 0,3 4 6 0,5 1 8 15,-2 2 10-15,3 4-3 0,-3 1-2 0,1 1-5 16,-1 7-3-16,-1 4 2 0,-2 1 2 0,-3 3-3 16,0 0-3-16,-6 4 1 0,2-1-2 0,-7 2 3 15,0 0 4-15,-2 0-3 0,-2 2 1 16,-4 1-1-16,0-1-4 0,-2 3 6 0,-5 0 3 16,2 2 0-16,-4 1-1 0,-4 0 1 0,0 2-5 15,-3 1 3-15,-3 1-5 0,-4 2-14 16,-3-1-14-16,-2 2-20 0,0-1-24 0,-3-2-24 15,-2 0-32-15,1 0-39 0,1-3-38 0,1 1-40 16,0-2-49-16,4 0-45 0,2-3-84 0,7-7 247 16,7-6 183-16</inkml:trace>
  <inkml:trace contextRef="#ctx0" brushRef="#br0" timeOffset="445721.9234">13910 17620 1782 0,'0'0'83'0,"0"0"-2"0,0 0-10 0,0 0-25 0,0 0-9 16,0 0-8-16,0 0-11 0,0 0-13 16,0 0-4-16,0 0-8 0,0 0-23 0,0 0-94 15,0 0-218-15,0 0-337 0,2-4-292 0</inkml:trace>
  <inkml:trace contextRef="#ctx0" brushRef="#br0" timeOffset="446407.1169">14093 16373 2247 0,'0'0'338'15,"0"0"-348"-15,-47-151 10 0,33 108 7 16,3 12-5-16,2 6 0 0,3 3-2 0,-2 2-2 0,-2 2 0 16,1 2-2-16,-1-1-1 0,-2 3-3 15,0 0-1-15,-6 0 3 0,1 0-3 0,-4 1 0 16,-2 1 0-16,-2 1 1 0,-1 2 0 0,-6 2-1 16,-5-1-2-16,-3 3-3 0,-3 2 1 15,-8 3 2-15,-5 0 4 0,-1 1 2 0,-4 6 0 16,-3 1 4-16,-2 4-2 0,0 4 1 15,-2 3 2-15,-3 3-2 0,-1 6 1 0,-1 4-1 16,-3 6 4-16,3 7 2 0,0 5 2 0,3 7 4 16,5 6-2-16,6 6 3 0,7 7-6 0,5 3 0 15,4 5 0-15,5 2-10 0,7 6 7 0,2 1-5 16,9 5-4-16,2 2 3 0,12-1-9 16,6-3-4-16,4-6-9 0,16-8-2 0,5-10-2 15,6-4 1-15,5-6 7 0,0-9-1 0,-1-7 6 16,-1-5 17-16,-1-5 0 0,7-1 10 0,5 5 1 15,10 0-12-15,6 0-2 0,7-1-4 16,11-1 6-16,4-4 2 0,8-6 12 0,6-6-2 0,4-6 4 16,3-8-5-16,0-8 1 15,7-4 16-15,-1-13-1 0,-1-9 20 0,5-13-9 16,21-19-5-16,12-21-20 0,3-14-7 0,-11-4 17 0,-32 7 3 16,-23 4 30-16,-21 5 3 0,-11-7 0 15,-7-7 10-15,-9-3-5 0,-14-1 4 0,-12 0-7 16,-10 4-8-16,-15-2-2 0,-20 7-13 0,-17 2-6 15,-19 2-17-15,-15 8-11 0,-22 8-11 0,-20 13-7 16,-19 14 1-16,-18 18-17 0,-22 17-29 16,-11 15-70-16,-16 23-118 0,49 2-346 0,53-8-991 0</inkml:trace>
  <inkml:trace contextRef="#ctx0" brushRef="#br0" timeOffset="451870.4278">11028 17917 0 0,'0'0'0'16,"0"0"0"-16,0 0 0 0,0 0 0 0,0 0 0 15,0 0 0-15,0 0 0 0,0 0 0 0,0 0 0 16,0 0 0-16,0 0 0 0,0 0 0 0,-5-22 27 16,4 22 33-16,1 0 0 0,0 0 5 15,0 0-14-15,0 3 8 0,0-2 7 0,-2 3 13 16,2-2 8-16,-1 2-7 0,0 2-4 0,-1-1-10 15,0 4 0-15,0-1-5 0,-2 2-3 16,-1 1 9-16,1 0-7 0,-1 3 11 0,0 0 2 16,-2 0-12-16,-2 2-9 0,1 2-22 0,-2-1-6 15,-3 2-13-15,0 3 1 0,-1-2 6 0,-3 2-9 16,-3 1 8-16,-1-1-6 0,-3 1-2 16,-3-1 2-16,-2 1 3 0,-2-1 1 0,0-1-10 15,5-6 17-15,0 0-10 0,0-1 19 0,3-3 8 16,-5 5-4-16,-1-3-5 0,-2 3-30 0,-3 0-7 15,-3 1 3-15,-2 0-12 0,-6 3 16 0,-3 0-16 16,-3 2-11-16,-4 1 14 0,-6 1 11 0,-3 3 29 16,-7-1-30-16,-4 2 21 0,-3 1-34 15,-5 0-10-15,-5-1 29 0,-3 1-48 0,-3-1 81 16,-4-1-14-16,-5 0-21 0,-4 1 21 0,0-3-86 16,-5-1 29-16,-5-2 18 0,2 0 12 15,-5-3-3-15,-1 0-19 0,-2-2 21 0,-1-3-25 16,-1-2 47-16,-4-3 22 0,0-3-27 0,2-5 42 15,-4-1-21-15,-1 0 18 0,-1 0 24 0,-3 0 9 16,0 0 2-16,-2-7-26 0,-1-1 6 16,-5-2-24-16,0-1 13 0,-2-1 5 0,-6-1-12 15,0 0 11-15,-1 0-18 0,-6 2 4 0,2-2 5 16,-7 1-19-16,0-2 7 0,-3 1-19 0,1-1 19 16,-4 0 0-16,-2 1 13 0,1-3 8 15,0 0-24-15,-1-1 15 0,0 0-24 0,-1-3 10 16,3 0 4-16,-1-4-59 0,-34-8 10 0,-32-10-23 15,-23-7-16-15,-15-9 38 0,28-2 2 0,25-1 14 16,30-1-1-16,28-3 22 0,23 3-19 0,18-2 10 16,13-3 2-16,7-5-10 0,5-5 3 15,18 6-16-15,12 4 10 0,12 8 15 0,11 8 8 16,-3-6 3-16,-1-4-14 0,-1-4-16 0,0-6-5 16,-2-4 0-16,0-4 5 0,-1-4-7 0,-1-4-3 15,-2-4 19-15,3-5-3 0,-3-3-10 16,2-3-8-16,1-4-25 0,3-1-17 0,13-5 6 15,30 3 84-15,7-3-7 0,0 2 30 0,0 0 1 16,0-1-76-16,0 3 12 0,0-2-18 0,0 4 5 16,0-3 11-16,0 3 24 0,0 1 4 15,0 1 8-15,0 0-2 0,0-1-19 0,0 3 19 16,0 1-1-16,0 1 5 0,0 0 4 0,0 1-9 16,0 1 0-16,0 2-4 0,0 1 6 15,0 0-5-15,0 3 2 0,0 1-6 0,0 3-1 16,0 2-1-16,0 2-3 0,0 1 3 0,0 4-10 15,0 0 5-15,0 4 0 0,0 3-3 0,0 1 10 16,0 0-6-16,0 6 0 0,0 0-2 16,0 5 4-16,0 1-109 0,10 2 0 0,11 2 1 0,0 1-15 15,-1 3 112-15,0 2-3 0,1 5 0 16,-1 1 7-16,0 1-6 0,-2 4 3 0,0 2-3 16,1 3-1-16,-2 3-2 0,-2 3-1 0,-5 8 2 15,6-4-8-15,-6 5 7 0,1-1 1 16,1 0-3-16,-3 1 10 0,1 2-8 0,-1 2-1 15,0 0-1-15,-5 8-41 0,5-8 0 0,-6 7 0 16,4-1 2-16,3-6 31 0,-6 7 9 0,3 0 1 16,4-7-2-16,-3 9 13 0,-4-2-8 15,13-6 1-15,-6 6 1 0,8-7-5 0,4-3-24 16,3 1-2-16,1-4 1 0,6 2-3 0,-2-1 29 16,1-2 3-16,0 1-2 0,-1 2 8 15,0-2-6-15,-1 3-3 0,1-4 4 0,0 1-9 16,0 0 6-16,-1 0 0 0,0 1-2 0,-1-1 1 15,-1 2 2-15,-2-1 0 0,1 1-2 0,-3 1 1 16,1-1 0-16,-2 1-2 0,-1 1 3 0,0-1-3 16,2 0 1-16,-2 2 0 0,0-2-2 15,2 0 0-15,2 0-3 0,-2 0-13 0,1 2-2 0,-11 4 4 16,-2 3 2-16,-3 3 13 0,-1-2 1 16,0 4-5-16,-4 0 1 0,1 2 1 0,-3 0-1 15,-1 1 0-15,-1 0 3 0,1 0-3 0,-1 0-2 16,0 0 4-16,0 0-8 0,0 0-1 15,0 0-2-15,0 0-8 0,1 0-9 0,-1 0-10 16,0 0-13-16,1 0-15 0,-1 0-9 0,0 0-7 16,0 0-4-16,0 0-8 0,0 0-5 15,-1 0-8-15,0 0-48 0,-3-3-59 0,-3 0-46 16,-3 0-52-16,2-1-12 0,3 0 37 0,-3 1 3 16,-2-2 23-16,0-2 104 0,-2-3 81 0,-5 0 75 15,-2-3 0-15,3-2 0 0,-4-1 0 16,1-1 0-16,-2-3 0 0,1 0 0 0,2-1 0 0,-2-1 0 15,3 1 0-15,1 0 0 0,-2 1 0 16,5 2 0-16,-2 0 0 0,3 2 209 0,2 5 21 16,-1 0-37-16,3 3-34 0,3 0-30 0,-2 2-10 15,3 2-11-15,-3-1 2 0,5 1 5 16,0 2-10-16,-2 1-4 0,3 0-11 0,0 0-19 16,1 1-17-16,0 0-17 0,0 0-9 0,0-2-8 15,0 2-5-15,0 0-7 0,0 0-8 16,0 0 5-16,1-1 6 0,4 1 15 0,1-1 14 0,4 0 5 15,5-1 0-15,1-1-2 0,5-1-6 16,6 0-5-16,2-2-3 0,14-2-6 0,8-3-2 16,10 1-14-16,7 0-6 0,-14 5-3 15,-3 3-3-15,-9 2 10 0,-2 4 1 0,-4 5 0 16,-6 4 1-16,-5 3 1 0,-5 3 4 0,-2 8 2 16,-6 2 6-16,-6 9 4 0,-5 6 0 0,-2 9 6 15,-11 10-5-15,-4 7-5 0,-10 7-3 16,0 5-7-16,-7 3-9 0,-1 3-29 0,2 2-49 15,0 0-105-15,2 1-198 0,9-25-328 0,8-23-405 0</inkml:trace>
  <inkml:trace contextRef="#ctx0" brushRef="#br0" timeOffset="454360.3922">13456 16597 593 0,'0'0'63'0,"0"0"-172"0,0 0-120 15,0 0-89-15,0 0 318 0,0 0 0 16,0 0 0-16,0 0 0 0</inkml:trace>
  <inkml:trace contextRef="#ctx0" brushRef="#br0" timeOffset="454641.1899">13511 16569 0 0,'0'0'0'0,"0"0"0"0</inkml:trace>
  <inkml:trace contextRef="#ctx0" brushRef="#br0" timeOffset="456050.4275">13224 15294 1420 0,'0'0'171'0,"0"0"-411"0,0 0-32 15,0 0-51-15,0 0-153 0,0 0 196 0,0 0 280 0</inkml:trace>
  <inkml:trace contextRef="#ctx0" brushRef="#br0" timeOffset="458768.902">13089 14827 2133 0,'0'0'-78'16,"0"0"-54"-16,0 0-150 0,0 0-237 16,0 0-305-16,0 0 526 0</inkml:trace>
  <inkml:trace contextRef="#ctx0" brushRef="#br0" timeOffset="476846.0867">14200 13878 0 0,'0'0'0'0,"0"0"0"16,0 0 0-16,0 0 0 0,0 0 0 15,0 0 0-15,0 0 66 0,0 0 103 0,0 0 46 16,0 0 20-16,0 0-17 0,0 0-17 0,-8-71-27 16,6 66-12-16,-3 0-12 0,1 1-24 0,2-1-18 15,-3 1-4-15,2-1-3 0,1 2 1 16,-3-1-4-16,3 1-22 0,0 0-20 0,0 0-17 0,-3 1-9 16,2-1-14-16,-1 1-4 0,0 1 2 15,2-2-9-15,-2 2 0 0,-1 0-1 0,2-1 0 16,-2 2 1-16,0-1-1 0,-1 0-1 15,1 1-6-15,-2 0 3 0,-2 0-2 0,-2 0 2 16,1 0 2-16,0 0-4 0,-2 1 0 0,1 0-2 16,-2 2 0-16,1 1 3 0,2 0 1 0,-1 1-1 15,1 0-2-15,-1 1 1 0,-1 1-2 16,2 0 2-16,0 1 4 0,-1 2-5 0,0 1 1 16,-1 1-3-16,2 2-3 0,-2 0 4 0,-1 1 1 15,2 2 1-15,1-2 1 0,-1 3 1 0,1-2-1 16,1 2-1-16,1-3 4 0,1 2-3 15,0 0 2-15,1-2-1 0,1 2-2 0,-1 0 1 16,2-1 1-16,1-1-1 0,-1 1 1 0,2 1-1 16,1-2-1-16,1 2 2 0,0 0 1 0,0-2-3 15,0 0 2-15,0 0-3 0,2-1 1 16,3 0 2-16,-2-2 0 0,-1 0 1 16,5-1 0-16,-5 1-1 0,3-2 0 0,0-1 0 0,0 0 3 15,-1 0-3-15,2-1 2 0,1 0 0 16,1-1 0-16,0 0 3 0,2 1 3 0,0-3 2 15,2 2 2-15,1-1 1 0,3 0 0 0,1 0 2 16,0-3 0-16,2 1-3 0,0-2 2 16,0-1-3-16,-4 0-2 0,2-1 2 0,-4 0 0 15,0 0 1-15,-1 0-1 0,-1-1 2 0,-5 0-2 0,1-1 3 16,-2 0 3-16,-1 1 1 0,-1-1 3 0,1 1 1 16,0-2-4-16,-2 1 1 0,4-1-5 15,-2-2 0-15,3 0-4 0,0-1-6 0,0 1-2 16,2-1-2-16,2-1 1 0,0 2 0 0,-1-2 2 15,1 0-1-15,-2 1-2 0,0-1 2 16,0 1 0-16,-1 0 1 0,-4 1 4 0,2 0-2 16,-3 1 3-16,3 0 1 0,-3 0 4 0,0-2 4 15,0 2 2-15,1-3 0 0,-2 1-4 16,2-3 0-16,-1 1-4 0,-1-1-1 0,4-1 0 16,-2-3-6-16,3-1 1 0,-3 0-2 0,2-2 0 15,-3 1 3-15,2-2-1 0,0 1 1 0,-2-1-3 16,0-1 3-16,0 2-1 0,-2 2 0 15,-1-2 3-15,0 2-4 0,0 1 0 0,-1-1 0 16,-4 1 0-16,1-1 1 0,-1 2 3 0,-1-1-2 16,-2 2-2-16,2 0 0 0,-2 3-2 0,0-2 4 15,-1 2 3-15,1 0-4 0,2 2-1 0,-2-2-5 16,0 1-5-16,0 1 5 0,0 2-1 16,2-1 2-16,-2 0 0 0,2 2-2 0,-2 0-4 15,0 1 1-15,0 0 1 0,-1 0-4 0,1 1 2 16,0 1-3-16,-1-1 0 0,-1 1 3 15,0 0 1-15,-1 0 1 0,-3 0 2 0,1 0-1 16,2 1 1-16,0 0 1 0,1 1 2 0,1 0-1 16,-1-1 1-16,6 0-2 0,-3-1-3 0,4 1 4 15,-3 0-1-15,1 0 2 0,-1-1 1 0,2 0-3 16,-2 2-1-16,0 0-1 0,0-1 1 16,-3 2-1-16,4-1 1 0,-1 1-4 0,-2-1-3 15,1 0 2-15,1 2-2 0,-2 0 2 0,2 0 2 16,-2 1-2-16,-1-1 3 0,0 2 0 15,-1 0 3-15,0-2 0 0,1 1 2 0,0-1-2 16,2 1 0-16,2-2 2 0,0 1-3 0,1-1 2 16,1 1 1-16,-2-2-4 0,2 2 2 0,1-1-2 15,-4 2 0-15,3-1 0 0,1 1-1 0,-4 0 0 16,3 2-2-16,-3 1 3 0,2 1 1 16,-4 0-1-16,4 1 1 0,-3 1-2 0,0-2 0 15,3 4 0-15,-4-1 1 0,5 3-3 0,-1-1 3 16,0 1 0-16,3 1 0 0,-1 0 4 0,-1 1-3 15,1 1 2-15,1 0 0 0,0 0-3 16,1 1 3-16,0 1-2 0,0-1 2 0,0 0 0 16,1 1 0-16,2-2 0 0,1 1-2 0,0-1 3 15,3 0-4-15,2-1 3 0,0 0 0 16,1 1-2-16,3-2 1 0,-1 1-5 0,6-2-3 0,-2-1-7 16,4 0-14-16,-2-2-19 0,3-1-37 15,-1-1-54-15,-2-1-93 0,1 0-127 0,-4-3-195 16,-1 1-307-16,-7-5 321 0</inkml:trace>
  <inkml:trace contextRef="#ctx0" brushRef="#br0" timeOffset="478329.0186">10065 14242 1767 0,'0'0'135'15,"0"0"-19"-15,0 0 13 0,0 0-27 16,0 0-23-16,0 0-25 0,0 0-25 0,0 0-16 15,0 0-7-15,0 0 5 0,0 0 4 0,0 0 6 16,0 0 4-16,0 0 3 0,-9-36 2 16,9 36-4-16,-4 0-6 0,-2 0-7 0,2 0-7 15,-4 0-1-15,-3 0 1 0,1 1 5 0,-2 0-2 16,-5 0 5-16,3 1 1 0,-6 0-1 0,-1-1 4 16,-1 3-4-16,-2-1 0 0,0 1-2 15,-3-1-3-15,3 2 2 0,-3-1-1 0,-3 1 1 16,-1 0-1-16,-1 1 0 0,-2 2-2 0,-2 0-1 15,2 3 2-15,-3-2-1 0,0 2 1 0,1-2 0 16,-3 2-1-16,-1 1-1 0,0 0-2 0,-1 1 1 16,0 0-1-16,-3 1 0 0,-4 2 0 15,4-1-2-15,-4 1 3 0,0 0-2 0,3 1 2 16,-3 1 0-16,4 0-4 0,-3-2 1 0,4 1-1 16,2-2 1-16,1 2 0 0,0-1 1 0,2-3 0 15,4 1 0-15,1-1 2 0,2-1-2 0,1 0 2 16,1-2-3-16,1-1-1 0,5-2 1 15,3-1-2-15,2 0 4 0,5-3 4 0,3 0-5 16,2-1 0-16,6-1-4 0,0-1-4 0,2 0 1 16,0 0-6-16,0 0-6 0,0 0-11 15,2 0-14-15,0 0-7 0,4-3 1 0,0 0 1 16,6-4-11-16,4 1-21 0,3-1-40 0,1-2-59 16,0 0-57-16,2-2-90 0,-1-1-108 15,-7 3-149-15,-1 2-198 0</inkml:trace>
  <inkml:trace contextRef="#ctx0" brushRef="#br0" timeOffset="478705.2801">8929 14250 1533 0,'0'0'115'16,"0"0"3"-16,0 0 5 0,0 0-35 15,0 0-23-15,0 0-23 0,0 0-15 0,0 0-5 0,0 0-4 16,0 0-1-16,0 0-2 0,0 0-5 15,0 0-1-15,-125-45 2 0,103 53 2 0,-5 1 5 16,2 2 4-16,-3 1 6 0,-2 2 6 0,-2 1 4 16,-1 1 1-16,-2 1-3 0,2 2-5 0,-5 2-8 15,-1 1-7-15,-2 5-4 0,-1 2 0 16,0 3-2-16,-5 4 1 0,3 3-1 0,-1 0-5 16,-1 1 1-16,5-3-4 0,3-1-1 0,4-2 6 15,5-1-4-15,1-2 6 0,6-1 0 16,2-1-2-16,5 0 2 0,4-1-3 0,4-3-2 15,4 0-3-15,3 0 0 0,1-1-2 0,9 0 2 16,4-1 6-16,7-4-1 0,8 0 6 16,4-4 4-16,9-1-1 0,6-3 5 0,8-1 0 0,2-4-4 15,8 0-2-15,3-3-7 0,3-3-8 0,1 0-10 16,0-2-15-16,1-4-30 0,0 0-44 16,-3-4-62-16,-3 1-90 0,-1 0-127 0,-20 2-231 15,-16 3-562-15</inkml:trace>
  <inkml:trace contextRef="#ctx0" brushRef="#br0" timeOffset="480291.2419">6476 14624 1531 0,'0'0'54'16,"0"0"16"-16,0 0 10 16,0 0-5-16,0 0-14 0,0 0-29 0,0 0-16 0,0 0 1 15,0 0 8-15,0 0 16 0,0 0 15 16,-31-120 11-16,22 112 4 0,-2 0-1 0,-4 0-8 16,1 0-4-16,-5 0-6 0,0 1-5 0,-3 1-5 15,0 0-4-15,-4 1-4 0,1 1-4 0,-4 0-3 16,-1 1-7-16,-2 2-3 0,-2 0-4 0,-1 1-2 15,1 0 3-15,-5 2-3 0,0 3 0 16,-4 1 0-16,0 1-4 0,-3 1 0 0,3 2 1 16,-5 0 4-16,3 2-3 0,-1-1 2 0,3 1-2 15,-4 1-1-15,4 1 3 0,-2 1 0 0,0 1-1 16,4 2 0-16,-1 0-4 0,3 2-2 0,1 3-1 16,-1 1 1-16,1 3-2 0,-1 0 0 15,3 3-5-15,-2 2-2 0,1 0 5 0,-2 3-1 16,1 0 3-16,1 4-1 0,-1-1 2 0,2 1-2 15,0 1-1-15,4-2 5 0,-2 0-3 16,3-1 2-16,2 1-1 0,2 0-2 0,6 2 3 16,-1 1-1-16,4 1 1 0,4 1 0 0,-1 2-1 15,3 3-3-15,2-1-1 0,0 1 4 16,1 2-5-16,3-1 3 0,1 3-1 0,-1-2-1 0,3 0 2 16,1 1-2-16,2-3 2 0,0 3-2 15,0-3 0-15,0 2-2 0,7-3 0 0,0 2 3 16,3-3-4-16,4-2 5 0,0 0-5 0,5 0-1 15,-2-1 7-15,4 2-5 0,3-3 3 16,0 1 1-16,2-1-6 0,4-1 5 0,0-4-2 16,-2 2 3-16,2-4-3 0,0 0 3 0,0 1-1 15,-1-2-1-15,4-2 8 0,-1 0-9 0,1 0 4 16,-1-3-2-16,0-2-3 0,1-1 6 0,-2-1-1 16,3-2 3-16,-2 1 1 0,5-2-2 15,-2-2 0-15,4 0-5 0,0-2 7 0,3-2-2 16,0 2 6-16,5-2 2 0,1 0-5 0,-1-2 3 15,2 1-8-15,2-4 3 0,0 1 1 0,0 0 1 16,5 0 2-16,0-2-4 0,3-2 2 16,0-1-4-16,1-1 2 0,1-2 4 0,0-2-3 15,1-1 5-15,-1-1-3 0,0 0 0 16,-1-3 2-16,-3-1-2 0,2-3 1 0,0-2-3 0,-3-3 3 16,3-2-2-16,-2-1 6 0,0 1 3 15,2-4-7-15,-1 0 4 0,2-3-5 0,0-4 11 16,2-2 9-16,0 1-6 0,-2 1-1 0,-4-1-13 15,1 3-7-15,-5 0 0 0,-2 0 2 0,1-1 5 16,-1-1-4-16,-2-1 0 0,-2-3-3 16,1-1-1-16,-4 1 6 0,-2-1 0 0,-3-1 4 15,-2-1-2-15,2-3 1 0,-6-1 0 0,1-3 0 16,-3-1 3-16,0-3-5 0,-3-3 4 16,1-3-3-16,-3-4-1 0,2-3 6 0,-3-1-9 0,3-2 7 15,-5-2-7-15,-1-1-4 0,-1 0 4 16,-2 0-4-16,-5-3 5 0,-1 3-3 0,-3 1 5 15,0 0 0-15,-7 0-3 0,-1 4 6 0,-1 2-6 16,-3 1 4-16,-5 0 0 0,-2 3-2 16,-1 2 0-16,-2-2-1 0,-3 2 0 0,0 0-5 15,-1-3 5-15,-3 2 0 0,1-1-5 0,-2 0 7 16,0-2-5-16,-1 1-1 0,0 1 1 16,-5 3-3-16,1 0 3 0,-4 5-2 0,-4 2 4 15,1 3 1-15,-5 2-1 0,0 3 0 0,-6 1-6 16,1 4 3-16,-6 3-3 0,-2 3 3 0,-1 2 0 15,-3 2-2-15,-3 3 1 0,-2 2-2 0,0 0 1 16,-1 2 0-16,0 1 1 0,-1 1 3 0,1 1-4 16,-2 3 2-16,-3-1-4 0,1 2 1 15,-5 3 4-15,-2 1-3 0,-1 0 2 0,-3 0-2 16,3 6-5-16,-3 1 2 0,-2 2 1 0,-3 1 1 16,-2 3 1-16,-3 1 0 0,0 2-1 15,-4 3 0-15,-1 2 4 0,-1 4-5 0,0 1 3 16,-4 3-2-16,0 1-2 0,3 3 3 0,3-1 1 15,7 0-1-15,6 1-3 0,13-2-3 16,5 2-20-16,9 3-15 0,9 1-22 0,8 7-26 16,3 3-15-16,7 5-36 0,6 6-49 0,5 2-106 15,3 2-174-15,2-16-305 0,5-15-529 0</inkml:trace>
  <inkml:trace contextRef="#ctx0" brushRef="#br0" timeOffset="482865.7245">4947 16100 1055 0,'0'0'194'16,"0"0"-129"-16,0 0-8 0,0 0-13 0,0 0-51 16,0 0-35-16,0 0 2 0,0 0 22 15,0 0 45-15,0 0 33 0,0 0 7 0,0 0-2 16,0 0-15-16,0 0-8 0,4 111-9 0,-1-88 5 16,-1 0 2-16,2 1 2 0,0-1-1 15,1 0-12-15,1-1-6 0,-3-3-8 0,4-1-2 16,-2-2 4-16,0 0-6 0,-1 0 0 0,1-1-2 15,1-2-5-15,-2-3 5 0,-2-3 3 0,2-2 1 16,-3-1 3-16,-1-1 8 0,1-3 20 16,-1 0 33-16,0 0 39 0,0 0 32 0,0 0 0 0,0-5-35 15,-4-3-42-15,0-4-41 0,-4-5-18 0,-1-5-2 16,0-1 0-16,2-8-5 0,-3-2-4 16,3-3 0-16,-2-3 6 0,1 0-2 0,1 3 1 15,1 0-3-15,1 2-3 0,1 5 1 0,2 7 4 16,0 3 3-16,2 6-2 0,0 5-2 15,0 4-13-15,0-1-8 0,3 3-3 0,2 1-4 16,2 1 5-16,3 0 5 0,3 5 4 0,-1 1 4 16,3 3 2-16,0 2 2 0,1 2 1 0,1 1 4 15,-2 1-2-15,1 2-1 0,-3 0 3 16,2-1-4-16,-1 0 3 0,0 0-3 0,-1-2-5 16,0-3 2-16,-3-1 1 0,1-1 3 0,-2-3 5 15,-2-2-3-15,0 0 0 0,0-3-2 16,-4-1 2-16,0 0 4 0,0 0 8 0,-2 0 7 15,1-4 1-15,1-4 2 0,1-4-6 0,-2-4-2 16,3-2-4-16,-1-4-6 0,-3-2-1 0,1-1-6 16,-1-1 0-16,1 2-2 0,-1 1 3 0,2 5 1 15,-2 3-5-15,1 3-1 0,2 4-8 16,0 2-3-16,3 3-2 0,-2 1-4 0,3 2 2 16,1 0-1-16,1 2 0 0,-2 5 6 0,1 3 4 15,2 3 2-15,-1 3 0 0,2 1 3 0,1 2-2 16,-2 2 3-16,5-1 4 0,-1 1 0 0,4 1 1 15,-1-3-3-15,0 1-3 0,2-4 0 16,-3-2-1-16,4-3-3 0,-3-1 1 0,2-4-4 16,-2-4-4-16,-4-2-1 0,3 0 5 0,-5-6 0 15,0-3 9-15,2-2 2 0,-5-1 0 16,-1-3 6-16,0-1 2 0,-3-3 3 0,-1 1 2 16,-2 0 0-16,-2 0 0 0,0 2 2 0,0 1 3 15,-2 2 0-15,-3 2-3 0,0 3 0 16,-3 1-2-16,4 3 0 0,-3 0-3 0,2 3-5 15,-1 1-8-15,2 0-9 0,-2 0-10 0,2 3-3 16,-1 3 1-16,3 1-1 0,-1 1 5 0,2 5 6 16,0-1 1-16,1 2 6 0,0 0 3 15,0-1 2-15,0 0 4 0,0 0-1 0,2-3-1 16,1 1 0-16,-2-3-2 0,1-1-1 0,2-1 3 0,-2-2-4 16,-1-3-7-16,1 1 4 0,-1-1-6 15,3-1 2-15,-1 0 10 0,-2 0 1 0,2-4 5 16,3-4 1-16,-4-2-7 0,5-2-5 15,-4-3-4-15,6-1-2 0,-3-2-2 0,0 0 4 16,2 0 4-16,-3 2 3 0,2 3 3 0,1 3-13 16,-4 2-10-16,3 3-11 0,2 2-3 0,-2 3 8 15,0 0 13-15,3 2 13 0,1 4 6 0,1 2 3 16,-2 0-2-16,2 0 1 0,-1 3-2 16,0 0 1-16,-1-2-1 0,1 1-2 0,0-3 1 15,-2 0 2-15,0-1 0 0,-1-1 1 0,0-3 1 16,-1 1 0-16,-1-2 1 0,-2-1 3 15,-2 0 9-15,-1 0 6 0,2 0 12 0,1-1 6 16,-3-4-5-16,0-4-4 0,2 0-9 0,-2-1-6 16,1-4-2-16,-1 0-3 0,-1-1-3 15,1-1-3-15,-1-1 0 0,1 1-3 0,1 1 0 16,0 0-2-16,1 2-5 0,-1 3 3 0,0 1-6 16,4 2 0-16,-2 1 1 0,1 3-4 0,1 0 2 15,2 1 2-15,-1 1 2 0,-1 1-3 16,2 0 3-16,0 0 0 0,-1 5-3 0,0-1 4 0,1 2 0 15,-2 1 2-15,-1 0 5 0,2 1-5 16,0-2 1-16,-2 2 0 0,3-1 0 0,-3-3 2 16,2 1 1-16,3-1-1 0,-4-2-3 0,0-1 5 15,2-1 3-15,-1 0 6 0,0-4 7 0,1-5-5 16,3-3-2-16,-2-3-6 0,1-3-6 16,0-3 1-16,1-2-1 0,-2-3-2 15,-1-3-2-15,-5-1-1 0,0-1 2 0,-1 1 3 0,-2-5 3 16,-2 2-1-16,-4-2-1 0,-2 0-1 0,-3-2 1 15,-1 2 6-15,-3 1 7 0,2 4 2 16,2 4 4-16,1 4 14 0,2 6 5 0,1 5 7 16,3 6-6-16,3 2-34 0,1 3-47 0,0 0-18 15,0 7-2-15,2 5 14 0,5 5 34 0,1 6 8 16,-1 4-1-16,2 6 4 0,1 5-2 16,0 2 2-16,0 3 9 0,2 2-8 0,-2 0 1 15,0 1-1-15,0 1-5 0,-1-4 5 0,0-2 0 16,1-5 0-16,0-5 0 0,0-2-2 0,0-3 0 15,1-4 1-15,-1-4 4 0,1 0-2 16,1-2 2-16,-2-4-2 0,3-3-3 0,-1-3 8 0,-2-2 3 16,2-3 5-16,-2-1 5 0,1-1 4 15,0-7 0-15,-2-1 2 0,0-3-2 0,1-3-3 16,-5-4-3-16,2-1-6 0,-4-3-7 0,2-2 3 16,-3-1-4-16,-1-1 1 0,1-1-3 15,1-3-3-15,-1 1 1 0,-2-2 2 0,1 3 3 16,-1 2-2-16,0 2 1 0,0 1-1 0,0 7-4 15,0 0 6-15,0 5-2 0,1 1 1 16,-1 4 3-16,0 2-4 0,0 4 0 0,0 0 0 16,0 1-4-16,0 0 0 0,0 0-5 0,0 0-5 15,-2 0-6-15,0 2-1 0,-2 3-1 0,2 1 6 16,0 2 7-16,-4 4 0 0,3 0 5 16,-1 4 0-16,-1 0 2 0,3 3 2 0,-1-2-1 15,-1 1 0-15,3-1-4 0,1 1 4 0,0 0-2 16,0 2 2-16,0-3 2 0,0 1-4 0,1 1 0 15,4-1 2-15,0 0-4 0,2-1 3 0,0-1 0 16,0 0-4-16,4-1 2 0,-1-1 2 16,3-2 0-16,0 2 3 0,-1-3 2 0,1-2-3 15,2-1 1-15,-2-1 0 0,0-1 1 0,3-2 4 16,-4-3 0-16,2-1 1 0,2 0-1 0,-3-3 1 16,4-4 1-16,-2-2 2 0,1-3 4 15,2 0-4-15,-3-5 0 0,3 2-5 0,-1-4-1 16,-3 0 1-16,2-2-1 0,-2-2 1 0,-1-1-1 15,3-3-2-15,-4-1 1 0,0-3-1 0,1 2 5 16,-3-3-3-16,-2 2-4 0,2 0-2 16,-2 1-2-16,0 2 3 0,-5 6 6 0,0 5 9 15,-1 4 4-15,-2 3 2 0,0 3-2 0,0-1-2 16,-4 3-1-16,2 1-1 0,1 1 1 16,-1 1-2-16,-1 1-7 0,1 0-1 0,0 0-7 15,0 0-6-15,-2 1-7 0,0 2-2 0,-2 3-1 16,0 2 2-16,-3 1 7 0,1 4 1 0,2-1 3 15,-1 4-2-15,-1 1 0 0,4 0 3 16,-3 0-1-16,3 2 3 0,0-2 0 0,2 0-2 0,1 0-1 16,1-3 1-16,0 1 1 0,0-1 0 15,1 0 1-15,3-2-2 0,2 1-2 16,0-1 4-16,-1-1-1 0,3-1 2 0,3-2 0 16,-2-2-2-16,1 0 2 0,2-1-2 0,-2-2 3 15,1 0 2-15,1-2 0 0,2-1 0 0,0-1 0 16,-2-4 3-16,4-3-1 0,1-2 2 0,0-5 0 15,1 0-3-15,3-6-1 0,0-1 1 0,-2-3 1 16,2-3-1-16,-2-1 2 0,0-3-1 0,-3-1-2 16,0-2 3-16,-5-2-3 0,1-1 4 15,-4-2 1-15,-1-1-7 0,-4-3 1 0,0-1-3 16,-3 0-3-16,0-1 5 0,0 1 2 0,-5 1-1 16,-3 2 1-16,-1 1 0 0,0 2-1 15,-1 6 3-15,1 3 5 0,2 9-3 0,-2 4 1 16,2 7-1-16,4 3-2 0,-2 5-1 0,3 1-12 15,2 1-17-15,-1 0-11 0,1 7-2 16,0 8 8-16,0 6 17 0,0 7 12 0,0 7-1 0,0 1 2 16,0 4-1-16,2 1-3 0,4 0 5 15,-1 1-1-15,2-1 0 0,2 2 0 0,0-1 0 16,1 2-2-16,1-2 1 0,1-2 1 16,-1-1-3-16,6-5 2 0,-4-4-7 0,0-2-8 15,2-5-14-15,-3-4-36 0,-1-2-35 0,-1-5-43 16,1-4-52-16,-3-2-56 0,0-5-59 0,-4-1-71 15,3-2-149-15,-5-4-190 0,-1 0 510 0</inkml:trace>
  <inkml:trace contextRef="#ctx0" brushRef="#br0" timeOffset="482995.5264">7180 15376 1362 0,'0'0'248'0,"0"0"0"0,0 0-30 16,0 0-92-16,0 0-61 0,0 0-45 0,0 0-29 15,0 0-16-15,-10-122-2 0,32 105-1 16,5 1-9-16,3 2-65 0,2 1-108 0,-1 3-191 15,-5 5-315-15,-10 1-16 0</inkml:trace>
  <inkml:trace contextRef="#ctx0" brushRef="#br0" timeOffset="484446.3694">6445 16683 48 0,'0'0'99'0,"0"0"4"0,0 0-7 15,0 0-42-15,0 0 10 0,0 0 38 0,0 0 62 16,0 0 41-16,0 0 20 0,0 0-12 0,9-121-38 16,-9 111-13-16,0 3-14 0,-5 2-12 15,2-1-5-15,-3 3-19 0,1 0-20 0,-2 2-20 16,-2-1-12-16,2 2-17 0,-3 0-16 0,0 6-7 16,-4 3-12-16,1 6-2 0,-5 3 0 0,3 2-2 15,-3 5 3-15,-1-1 0 0,2 1 3 16,2 1-3-16,0-1 2 0,4 0-3 0,1-2-5 15,6-2 6-15,0-3-9 0,2-1 2 0,2-2-3 16,2-1-7-16,4 0 4 0,3-2-1 0,3 1 5 16,4-1 1-16,0 4 3 0,3-3 0 15,2-2-1-15,2 1 6 0,2-2-5 0,-4 0 2 16,2 1-4-16,-2-2-6 0,-3-1 2 0,1 1-6 16,-8-1 2-16,-1-1-1 0,-2 2-4 0,-6-1 2 15,-1-1-1-15,-1 4 4 0,-1-2-1 0,-4 5 6 16,-3-1 3-16,-2-2-4 0,-1 0 5 15,0-3 0-15,0 0 3 0,4-5 4 0,-1-1 0 16,0-1 0-16,5-1-8 0,0-1-10 0,-1-7-22 16,3-4-17-16,1-2-7 0,3-1-11 15,3-6 6-15,5 0-6 0,2-3-6 0,3-3 6 16,2 1-1-16,2-1 13 0,0 1 8 0,0-3 6 16,1 2 11-16,-1 0 10 0,0 2 10 0,-1 2 5 15,-2 2 14-15,1 3 9 0,-3 0 15 0,-1 5 20 16,-4 2 8-16,0 5 3 0,-5 2-11 15,1 3-16-15,-4 1-14 0,2 0-8 0,-1 0 2 16,-1 5 3-16,-1 1 5 0,0 5 4 0,2 1-1 16,1 3 0-16,-3 2-10 0,0 1-3 0,1 1-9 15,1 1-6-15,0-1 1 0,-1 1-2 16,2-2 2-16,-1 1-1 0,-1-3 0 0,3-1-1 16,1-4 0-16,-3-1 9 0,3-3 1 0,-3-2 7 15,4 0 5-15,-4-1-2 0,4-3 7 0,-4-1 4 16,3 0 12-16,-3-1 11 0,3-4 2 15,-3-4-5-15,2-3-11 0,1-3-9 0,-3-3-8 16,2-1 0-16,-3-3-3 0,0-2-4 0,-1-1-2 16,3-3-5-16,-2-1-3 0,-1 1 1 0,2 2-2 15,4 4-1-15,-2 2-6 0,1 1 2 16,3 3-6-16,2 3 1 0,-1 1 1 0,0 1-8 16,2 6 2-16,-1-2-2 0,-1 4 2 0,0 0 3 15,-2 2-1-15,-1 1 0 0,-3 0-2 16,1 0 1-16,-3 4-2 0,-1 0 0 0,-1 3 3 15,0 2 0-15,-8 3 6 0,0 0 3 0,-2 4 0 16,-2-4 4-16,1 2-2 0,1-1 0 0,-1-4-2 16,4-1-2-16,3-2-2 0,0-1 0 0,4-3-1 15,0 1-6-15,0-1 3 0,4 1-2 0,4-1 4 16,2 1 6-16,3-2-2 0,0 3 3 16,6 0 0-16,1 1-1 0,1 0-2 0,5 1 3 15,-2-1-1-15,1 2-2 0,0 1 2 0,0 2-3 16,1 1 0-16,-3 2 4 0,1 1-4 0,-4 0 4 15,-4 2-2-15,-1 2-3 0,-4-1 1 16,-6 0-2-16,0 4 8 0,-5-2 2 0,0 3 1 16,-6 0 0-16,-4-1-2 0,0 3 2 15,-2-1-2-15,-5 2 4 0,0 1-3 0,-3-2-5 16,-5-1 4-16,2-3 1 0,0-2 6 0,-3-4 6 16,2-2 0-16,-1-4-4 0,4-2-2 0,-1-2-2 15,2-3-1-15,1-1 2 0,3 0-1 0,0-3-4 16,0-4-4-16,4-1-13 0,3-5-12 15,4-1-12-15,2-2-5 0,3-2 0 0,0-2 6 16,4 0 9-16,6 1 2 0,3-1 8 0,5 0 0 16,1 1 1-16,4-2 4 0,2 2 0 0,-1-2 2 15,3-1 5-15,1 2 0 0,1-5 1 0,5 2 0 16,0-1 0-16,0 1 0 0,3 0 3 0,-4 1 1 16,2 2-1-16,-2 1 4 0,-2 1-4 15,-2 0 4-15,-4 4 0 0,1 0 0 0,-6 2 1 16,-2 3-4-16,-5-1 2 0,-2 3 0 0,-4 2 5 15,-3-1 7-15,-3 1 1 0,-1 0-1 16,0-1-15-16,-1-3-19 0,-8-2-18 16,-3 0-20-16,0-3-7 0,-7-1-4 0,0-1 5 0,-3 0 15 15,0 0 16-15,-4 3 20 0,5 2 13 0,-1 2 15 16,1 3 11-16,1 1 12 0,0 4 7 16,0 1-5-16,3 1-10 0,2 6-10 0,-2 2-8 15,3 3 1-15,1 1 4 0,1 3 7 0,1 1 0 16,5 2 1-16,0 1-4 0,-1-1 0 15,3 1 4-15,4 0-1 0,0 0 4 0,0-1-5 0,0-1-5 16,9 0 3-16,1-1 2 0,2 0 11 16,7-2 8-16,3 0 2 0,5-3-6 0,0-3-8 15,8-4-5-15,0-1-9 0,5-4-3 0,7 0-7 16,-2-7-17-16,4-4-31 0,-1-5-66 16,-3 0-102-16,-4-4-169 0,-10 3-382 0,-12 7-691 0</inkml:trace>
  <inkml:trace contextRef="#ctx0" brushRef="#br0" timeOffset="484744.5442">6611 16284 1824 0,'0'0'111'15,"0"0"-27"-15,0 0 6 0,0 0-20 0,0 0-20 16,0 0-1-16,0 0-7 0,0 0-8 16,0 0-15-16,0 0-7 0,0 0-9 0,0 0-3 0,0 0-10 15,0 0-3-15,-69 28-7 0,75-23-57 16,-3 1-123-16,4 1-239 0,-5-1-388 15,2-2 25-15</inkml:trace>
  <inkml:trace contextRef="#ctx0" brushRef="#br0" timeOffset="485110.4597">6480 14215 1069 0,'0'0'-76'0,"0"0"-16"0,0 0-58 16,0 0-155-16,0 0-114 0,0 0 392 0</inkml:trace>
  <inkml:trace contextRef="#ctx0" brushRef="#br0" timeOffset="485698.972">5205 14490 1425 0,'0'0'729'15,"0"0"-823"-15,0 0-3 0,0 0 59 0,0 0 27 16,0 0 9-16,0 0 6 0,0 0-2 0,120 137 0 16,-94-117 0-16,0-3-3 0,-1-3 3 15,0-3 2-15,0-2 1 0,-3-3 4 0,-2-3 4 16,1-2 16-16,-2-1 30 0,0-4 30 0,-3-5 31 16,0-3 14-16,3-6-6 0,0-4-18 0,-2-7-19 15,3-7-16-15,1-6-9 0,3-7-9 16,0-7-12-16,4-7-8 0,2-5-6 0,-1-4-2 15,-2-1-3-15,1-2-4 0,2 0-7 0,1-1-8 16,3 0-3-16,2 3-2 0,3 2 0 0,-1 3-7 16,1 3 6-16,-2 7-2 0,1 6 0 0,-5 7 5 15,0 7-10-15,-5 7-5 0,-2 7-11 16,-7 5-26-16,-5 7-30 0,-2 5-58 0,-3 7-94 16,-6 0-106-16,-3 11-110 0,-1 0-209 0,-1 0-313 0</inkml:trace>
  <inkml:trace contextRef="#ctx0" brushRef="#br0" timeOffset="486052.9474">5218 13945 2855 0,'0'0'-5'0,"0"0"-23"0,0 0-8 0,0 0-4 15,0 0 9-15,0 0 17 0,0 0 3 16,133 0 4-16,-93 18 3 0,0 5 2 0,3 2 4 16,1 2-3-16,-2 4 1 0,-3 0 0 0,-2 2-2 15,0 2 3-15,-4-3-1 0,-1 2 1 16,-1-2 2-16,-2-3-2 0,0-5 1 0,-5-7-2 16,2-5 7-16,-4-5 7 0,-2-5 16 0,1-2 20 15,-1-5 13-15,0-8 15 0,2-10-3 0,3-6-8 16,1-11-11-16,4-9-18 0,-1-9-12 15,5-9-8-15,3-10-3 0,-1-8-2 0,1-5-4 16,2-8-1-16,2-5-6 0,0-6 0 0,1-1-3 16,2 1 1-16,1 4-11 0,-2 8-1 15,3 8-16-15,-2 11-34 0,1 10-41 0,2 7-108 16,0 13-236-16,-13 13-550 0,-9 14-386 0</inkml:trace>
  <inkml:trace contextRef="#ctx0" brushRef="#br0" timeOffset="496908.2972">12720 11675 1613 0,'0'0'503'0,"0"0"-499"0,0 0-40 16,0 0-36-16,0 0-37 0,0 0 14 0,0 0 20 15,0 0 36-15,0 0 42 0,0 0 16 0,0 0 13 16,49 64 1-16,-33-44 1 0,5 0-6 0,2-2 0 16,-1 0-1-16,6-1-3 0,-3-3 2 0,2-1-1 15,-3-1 5-15,1-4 7 0,-2-2 7 16,2-3 13-16,-1-3 13 0,-1-1 13 0,2-7 5 15,1-4 1-15,2-6-7 0,2-2-11 0,1-6-9 16,2-6-10-16,6-7-6 0,3-4-6 16,6-9-5-16,4-2-4 0,1-4-5 0,6-2-1 15,0 0-5-15,-1-1 3 0,6 0-1 0,-1 1-6 16,1-1 3-16,3 4-8 0,2 3-4 0,-3 3-1 16,4 5-4-16,-4 3 0 0,0 3 0 15,-1 6 1-15,-1 3-1 0,-4 3 0 0,-5 5 0 16,-5 4-2-16,-2 1 1 0,-7 4-2 0,-6 4-1 15,-4 2-2-15,-6 3-15 0,-10 3-23 0,-6 2-44 16,-5 0-62-16,-4 6-28 0,-5 2-15 16,-12 3-28-16,-4 7-68 0,-10 2-151 0,6-5-233 15,5-3-126-15</inkml:trace>
  <inkml:trace contextRef="#ctx0" brushRef="#br0" timeOffset="497276.2163">13181 11136 2047 0,'0'0'342'0,"0"0"-324"0,0 0-21 16,0 0-30-16,0 0-23 0,0 0 3 16,0 0 28-16,0 0 17 0,0 0 13 0,0 0 5 0,127 22-1 15,-96 0 4-15,3 5-2 0,0 1-1 16,-2 5 3-16,-1 0-6 0,-2 1 2 0,-1 1-2 15,-1-1 0-15,1 0-2 0,0-2 2 0,-5-1 3 16,-1-1-1-16,1-2 4 0,-2-4-2 0,-4-3 4 16,2-6 13-16,-1-2 10 0,-4-6 16 15,4-3 10-15,-3-4 10 0,4-1 13 0,6-11 8 16,2-7-3-16,10-12-17 0,6-6-17 0,7-8-20 16,1-6-7-16,6-5 3 0,2-9-5 15,5-6-3-15,7-10-5 0,5-4-5 0,6-4-3 16,1 3-3-16,2 0-2 0,3 5-2 0,-2 4 2 15,4 6-5-15,-1 3-1 0,0 9-1 16,-2 5-11-16,0 7-15 0,-4 5-29 0,-8 9-48 0,1 5-96 16,-6 6-243-16,-19 7-588 0,-18 8-423 0</inkml:trace>
  <inkml:trace contextRef="#ctx0" brushRef="#br0" timeOffset="498789.777">5048 12178 2341 0,'0'0'5'0,"0"0"4"15,0 0-10-15,0 0-15 0,0 0-11 16,0 0-12-16,0 0-2 0,0 0 5 0,0 0 3 16,0 0 12-16,0 0 9 0,0 0 10 0,84 81 10 15,-70-49 8-15,-3 5 0 0,3 1-4 0,1 7 1 16,-1-1-4-16,1 4 1 0,-1 1 3 0,0 0-2 15,1 3 0-15,-4-1-2 0,-1 0 1 16,1-3 0-16,-1-3-1 0,-1-3-1 0,1-3-2 16,-2-4-6-16,0-4-20 0,-1-2-52 0,2-5-142 15,0-3-225-15,-3-7-278 0,-2-5-119 0</inkml:trace>
  <inkml:trace contextRef="#ctx0" brushRef="#br0" timeOffset="499337.2174">4780 12144 1604 0,'0'0'-26'0,"0"0"24"0,0 0-1 0,0 0-15 16,0 0 6-16,0 0 5 0,0 0 8 0,0 0 9 15,-119 20 19-15,110-14 15 0,-1 2 19 16,1 2 11-16,-2 0 3 0,1 4 1 0,-1 2-10 16,1 0-3-16,-1 5-10 0,0 5-7 15,1 4-6-15,0 4-4 0,0 7 1 0,1 4 3 0,2 6-3 16,2 4-3-16,1 3-8 0,3 3-8 16,1 1-3-16,2 1-3 0,5 3 3 0,3 0 0 15,4-1-2-15,1-2-2 0,5 1-2 0,2-6-4 16,4-1-3-16,4-4 1 0,2-4 0 0,7-1 2 15,0-6-2-15,4 0 4 0,3-5 0 16,1-2 0-16,5-3 3 0,6-5-6 0,0-4 9 16,6-6 1-16,-2-5-2 0,4-6 6 0,-1-4-8 15,1-2 0-15,-1-10-1 0,-2-8 3 16,-3-6 0-16,0-8 3 0,-6-6 5 0,1-6-4 16,-6-4 6-16,-2-7 1 0,-6-2 0 0,-4-4 8 15,-9-4 4-15,-5-3 6 0,-10-5 5 16,-8 0 3-16,-5-2 2 0,-14-5-1 0,-7-3 1 0,-10 1-9 15,-9-2 0-15,-7 4-7 0,-9 3-9 0,-8 4 1 16,-5 7-7-16,-10 5-2 0,-5 8 0 16,-6 6-8-16,-2 9-4 0,-4 12-5 0,-5 13-6 15,-7 13-1-15,-4 15-4 0,-8 16 1 0,-3 12-1 16,1 11 2-16,3 6-2 0,8 7-3 16,8 3-5-16,12 6-25 0,14 5-46 0,12 10-83 15,14 3-157-15,19-19-584 0,13-24-730 0</inkml:trace>
  <inkml:trace contextRef="#ctx0" brushRef="#br0" timeOffset="502092.8051">6378 14365 1125 0,'0'0'29'16,"0"0"-9"-16,0 0 19 0,0 0 8 0,0 0 12 15,0 0 5-15,0 0 9 0,0 0 13 16,0 0 3-16,-116-81 13 0,106 73-1 0,-4 0-8 16,0-1-12-16,-1-2-12 0,-3 3-10 15,-2-3-3-15,-2 2 4 0,-2-2 0 0,1 3 2 0,-5-1-4 16,0 3-11-16,-4 0-9 0,0 0-6 15,0 2-8-15,0 2-1 0,-2 0-1 0,1 1-6 16,0 1-1-16,-5 0 0 0,0 3-6 0,0 3-3 16,-2 2-3-16,1 1-2 0,-2 1 2 15,1 3 1-15,-1 1 0 0,0 0 1 0,0 2-4 16,1 1-2-16,-2 1 3 0,1 2-1 0,-3 1 0 16,-2 3 2-16,-4 0-5 0,4 1-4 0,-4 0 5 15,3 1-1-15,-4 2 4 0,1 2 2 0,-5 5-3 16,-2 2-1-16,-1 2 1 0,-3 3-1 15,-1 0 2-15,2 1 0 0,1 0-1 0,3-2-1 16,2 0-1-16,4 0 0 0,2-2 2 0,5 0 0 16,5 4-1-16,0-2 0 0,4 0 0 15,3 2 0-15,3 3 0 0,2 1 0 0,0 4-3 16,3 2-1-16,2 2 3 0,4 3-3 0,1 4 3 16,2 0-1-16,4 4-1 0,0 1 1 0,3 1-4 15,0-1 4-15,2-2-2 0,3-1 2 0,2-4 0 16,0 0-1-16,3-1 0 0,5-3-5 15,3 0 3-15,5-1 0 0,1-1 0 0,3 0 2 16,3 0-3-16,1-2 4 0,2 0-2 16,3-1 3-16,1-3-2 0,2 0-2 0,2-3 5 15,3-2-5-15,0 3 1 0,2-3 2 0,2-1-3 16,1-1 6-16,2-3-1 0,1 0-2 0,-2-3-2 16,4 1-4-16,1-1 2 0,2-2-1 15,4 1 1-15,-1-1-1 0,5 0 2 0,2 2 0 0,2-2-2 16,2-2 3-16,5-2 1 0,0-5 3 0,3-3 8 15,3-3 0-15,4-2-1 0,0-3 0 16,2-2 1-16,1-5 1 0,2-1 10 0,-1-2-2 16,3-3 3-16,1 0 1 0,3 0-8 0,-2-4 4 15,3-3 1-15,0 0 1 0,3-2 2 16,-2-2-5-16,1 0 3 0,-1-2-5 0,2-2 0 16,-1-1 4-16,-1-1-11 0,-1-2 10 15,-4-4-6-15,4-1 2 0,-3-3 8 0,-1-4 5 16,2 0 3-16,0-4-3 0,-4-1-3 0,1-3-11 15,-4 0 0-15,-1-4 10 0,-3-2-5 0,1-2 2 16,-2-3-7-16,-4-1-10 0,-4-2 6 0,-4 0-5 16,-2 1 8-16,-2-4-1 0,-3-4-1 15,-6-2 2-15,-3-6-2 0,-6 1 2 0,-6 0-2 16,-7-1 3-16,-7-1 0 0,-6-4-3 0,-4-4 6 16,-5-6-6-16,-6-6 4 0,-2-3-2 0,-7-5 2 15,-6-3-4-15,-6-3-1 0,-6-3 1 0,-5 0-3 16,-7 0 3-16,-5 0 0 0,-6-1-4 0,-4 2 4 15,-8 2 9-15,-3 7 10 0,-7 5 8 16,-2 7-2-16,-7 7-9 0,-4 8-8 0,-7 6-4 16,-5 6-5-16,-7 10-3 0,-10 8-5 0,-9 9-6 15,-7 11 3-15,-5 9-2 0,-9 10-1 0,-1 13 0 16,-9 13-6-16,-1 10-5 0,-3 10-10 16,-3 6-14-16,6 6-16 0,3 2-25 15,10 3-31-15,9 3-40 0,10 2-63 0,12 3-160 0,30-17-434 16,29-18-727-16</inkml:trace>
  <inkml:trace contextRef="#ctx0" brushRef="#br0" timeOffset="502742.8543">4589 15873 1305 0,'0'0'461'0,"0"0"-302"16,0 0 11-16,0 0-12 0,0 0-48 0,0 0-23 16,0 0-14-16,0 0-8 0,0 0-8 0,-122-62-7 15,100 62-6-15,-5 0 5 0,1 0 1 0,-4 2 6 16,-4 4-2-16,-1 1-8 0,-4 1-10 16,-2 3-12-16,-3 1-2 0,-3 3-7 0,-4 1 1 15,0 1 1-15,-7 3-5 0,-1-1 6 0,-4 3-1 16,0 1 1-16,-1 0 5 0,-3 1-4 0,1 2-1 15,-4 0-5-15,2 3 2 0,0-1-5 16,-3 3-4-16,2-2 2 0,0 2-4 0,2-3 1 16,4 0 1-16,1-2-1 0,4 0 5 0,2-1-6 15,0 0 1-15,2 0-7 0,5 1-3 0,1-3 3 16,3-1 1-16,4-3 3 0,6-1-1 16,-1-2 3-16,5-3-6 0,4 0-1 0,3-2 5 15,8-3-5-15,4-3 2 0,7-1-10 0,3-3-28 16,2-1-43-16,0 0-42 0,8-5-21 0,9-2-44 15,9-5-106-15,-4 1-260 0,-8 3-700 0</inkml:trace>
  <inkml:trace contextRef="#ctx0" brushRef="#br0" timeOffset="503121.2942">2589 15965 2262 0,'0'0'-25'0,"0"0"12"0,0 0-13 0,0 0-7 16,0 0-2-16,0 0 4 0,-117 51 7 16,103-31 5-16,-1 6 9 0,3 3 8 0,-6 6 7 15,2 4 6-15,-3 3 7 0,-4 3 8 0,0 4 10 16,0 1 9-16,-4-1 5 0,3 3 7 0,-4 2 6 15,2-1 1-15,1 1-3 0,1-1-7 0,1-2-16 16,3-2-7-16,5-3-13 0,5-1-7 0,1-3-1 16,8-3-3-16,1-4-1 0,7-6-4 0,5-2 5 15,6-6-2-15,5-2 10 0,6-7 5 16,5-3 5-16,8-8-1 0,6-2 1 0,9-12 4 16,5-6-9-16,5-8 3 0,6-7-7 0,4-5-7 15,4-10-8-15,2-4-18 0,4-4-22 16,4-4-47-16,-2-1-84 0,1 0-178 15,-24 15-308-15,-23 16-846 0</inkml:trace>
  <inkml:trace contextRef="#ctx0" brushRef="#br0" timeOffset="504109.5063">1415 14816 0 0,'0'0'0'0,"0"0"13"0,0 0 241 0,0 0-24 15,0 0-48-15,0 0-52 0,0 0-42 16,0 0-21-16,0 0 9 0,0 0 38 0,0 0 23 16,0 0 14-16,0 0-7 0,0 0-24 0,-100-105-22 15,97 102-14-15,-3-1-4 0,4 0-1 16,0 1-1-16,-1 0-5 0,0 2-14 0,2 0-24 15,-1 1-8-15,0 0-12 0,-3 0-8 0,4 0 0 16,-2 0-7-16,-4 1 0 0,4 1 2 0,-3 3-4 16,3-1 5-16,-3 1 0 0,3 2 2 15,-2-2 2-15,0 3-1 0,3-1-2 0,-2-2-2 16,1 2 2-16,2-1 1 0,0-1 1 0,1 1-2 16,-1 0 0-16,1-1 3 0,0 0-2 0,0-2 4 15,0-1 3-15,0 1 0 0,0-1 7 0,0 0 3 16,0-1 7-16,-1 2 2 0,0-2 0 15,-2 3-3-15,1 1-5 0,1 0-2 0,-2-1-5 16,-3 3-1-16,3 1-1 0,-3 0-7 16,3 1-1-16,-4 2-5 0,3 0 0 0,-3 1-2 15,3 0 4-15,-2 2-1 0,3 0-3 0,-3 0 3 16,3 1-3-16,1 0 2 0,0 0 1 0,-3-1-3 16,3 4 1-16,2 0 0 0,0-1 0 0,0 3 3 15,0 0 0-15,0 0 0 0,0 3 0 0,2 0-3 16,4-1-1-16,-3 2 2 0,5-2 2 15,-3 1 1-15,3 0 0 0,2-2-2 0,0 0-4 16,3-1 4-16,1-2 1 0,4 0 2 0,6 0 0 16,2-3-11-16,3-5 2 0,0-7 1 15,0-3 7-15,0-5 6 0,1-7-1 0,1-2-2 16,1-6-11-16,0-3-3 0,1-2-15 0,-2-2-15 16,1 0-17-16,-3 1-20 0,-3 1-13 0,-1 1-14 15,-3 3-19-15,-4 5-31 0,-2 0-56 16,-5 1-84-16,-1 3-104 0,1 2-136 0,-5 3-95 0,-3 2 562 15</inkml:trace>
  <inkml:trace contextRef="#ctx0" brushRef="#br0" timeOffset="504543.7615">1777 14804 0 0,'0'0'0'0,"0"0"0"0,0 0 0 0,0 0 239 0,0 0 61 16,0 0-19-16,0 0-5 0,0 0-3 16,0 0-7-16,0 0-23 0,0 0-33 0,0 0-37 15,0 0-34-15,-25-53-27 0,25 49-23 0,0 2-21 16,-1 0-18-16,1 0-21 0,0 1-18 0,0 1-6 15,0 0-7-15,0-1-1 0,0 1 2 16,0 0-11-16,0-1-7 0,0 1-22 0,1 0-43 16,0 0-60-16,4 0-93 0,-2 1-128 0,0 5-145 15,2-3-225-15,-1 1 124 0</inkml:trace>
  <inkml:trace contextRef="#ctx0" brushRef="#br0" timeOffset="505672.2106">1992 14368 1851 0,'0'0'74'0,"0"0"-6"0,0 0-12 0,0 0-27 15,0 0-53-15,0 0-18 0,0 0 10 0,0 0 14 16,0 0 27-16,0 0 22 0,0 0 1 0,0 0 7 15,0 0 4-15,0 0-7 0,83 111-5 16,-70-85-5-16,0 3-9 0,1 0 3 0,-1-1 7 16,-3 2-10-16,4-1 0 0,-3-1-4 0,2-2-7 15,-4-1 2-15,-1-6-2 0,-1-2-2 0,2-4 0 16,-4-2 0-16,0-5 0 0,-3 0 2 0,1-3 3 16,-3-2 6-16,2 0 18 0,-2-1 22 15,0 0 24-15,0-4-9 0,-6-5-31 16,-1-5-32-16,-6-6-31 0,1-2 4 0,-7-5 8 0,0-2 5 15,-2-5 2-15,-2-3-14 0,2-1 1 16,-3-2-3-16,1-3 0 0,3 2 12 0,2 1 5 16,3 0 8-16,5 5 6 0,2 2 1 0,7 3-3 15,1 5-8-15,3 1-4 0,7 3-10 0,6 1 0 16,2 3-3-16,4 1-3 0,0 3 6 0,6 4 3 16,-4 0 2-16,5 4 7 0,0 1-1 15,-1 2-1-15,-3 0 0 0,-3 2-2 0,-1 0-3 16,-3 5 0-16,-7 1-6 0,1 1-2 0,-5 1 4 15,-4 0 4-15,-3 2 8 0,0 3 9 0,-3 2 2 16,-6 3-1-16,-3 3 0 0,0 1-1 0,-6 3-1 16,0 0 3-16,0 0-1 0,0 0 0 15,-2-3 4-15,0-1 0 0,3-2-1 0,2-1-3 16,1-2-2-16,2-1-5 0,6-1-2 0,2-3 2 16,2 0-6-16,2-1 2 0,0 0-1 15,0 1-3-15,5-1 4 0,2 2-1 0,3-3 1 16,0 2 3-16,5-2-3 0,0-2 1 0,3 0 2 15,1 0 1-15,3-4 2 0,1-1 1 0,0 1-1 16,3-2-4-16,0-1-9 0,1 1-26 16,3-1-43-16,0 0-66 0,0 0-90 0,-1 0-87 15,0 0-99-15,-4 0-161 0,-6 0-73 0,-5-1 654 0</inkml:trace>
  <inkml:trace contextRef="#ctx0" brushRef="#br0" timeOffset="506083.3773">2626 14431 1893 0,'0'0'82'0,"0"0"8"15,0 0 17-15,0 0-8 0,0 0-14 16,0 0-10-16,0 0-15 0,0 0-14 16,0 0-17-16,0 0-11 0,0 0-11 0,0 0-4 15,0 0-6-15,0 0 0 0,-21-45-2 0,21 45-3 16,0 0-12-16,0 0-39 0,0 0-55 16,0 0-61-16,0 0-99 0,0 0-121 0,2 0-190 15,3 0-271-15,-3 0 759 0</inkml:trace>
  <inkml:trace contextRef="#ctx0" brushRef="#br0" timeOffset="506689.616">2776 13822 1251 0,'0'0'182'0,"0"0"-15"0,0 0-51 16,0 0-71-16,0 0-34 0,0 0 3 15,0 0 16-15,0 0 19 0,0 0 21 0,0 0 8 16,0 0-7-16,0 0-8 0,0 0-9 0,69 121-10 16,-55-95-8-16,-1 2-5 0,2 0-7 15,-2 2-6-15,2-1-3 0,0 0-5 0,-1-3-1 16,0 1-1-16,-1-4 0 0,0-4-2 0,-3-1 1 16,-2-4-2-16,1-4 1 0,-4-2-2 0,0-2-4 15,-3-4-5-15,1 0-1 0,-3-2-4 16,0 0 5-16,0-5-18 0,-3-6-28 0,-1-2-20 15,-5-6-7-15,-5-3 16 0,0-5 23 0,-4-3 15 16,-2-4-5-16,-3-2-3 0,-1-5 5 0,-3 0 10 16,2-1 15-16,0 0 17 0,2 3 22 15,1 2 30-15,4 1 22 0,2 2 13 0,6 4-11 16,6 3-26-16,4 1-24 0,1 1-19 0,10 1-9 16,8 1-8-16,2 1-3 0,9 1-3 15,1 6-3-15,5 3 2 0,0 3 0 0,2 2 1 16,-2 3 0-16,-2 2-1 0,-4 2-3 0,-6 3-3 15,-2 3-2-15,-7 1-6 0,-5 1-2 0,-7 2-1 16,-3 2 8-16,0 5 9 0,-7 4 8 0,-6 3 3 16,-7 3 0-16,2 0-3 0,-5 2-4 15,0 1-5-15,-2 1-20 0,1 2-54 0,1 4-89 16,-1 5-153-16,0 3-219 0,7-11-245 0,4-9 262 0</inkml:trace>
  <inkml:trace contextRef="#ctx0" brushRef="#br0" timeOffset="507060.6268">1515 15844 2363 0,'0'0'5'0,"0"0"3"0,0 0 4 16,0 0-4-16,0 0-9 0,0 0-19 16,0 0 5-16,0 0 13 0,0 0 27 0,0 0 35 15,0 0 9-15,0 0 4 0,0 0-3 0,129-119-5 16,-80 85-4-16,4-3-10 0,4-4-5 0,2-6-6 16,6-4-1-16,4-7-4 0,8-4-8 0,3-2-1 15,5-5-9-15,1-3-1 0,2 0 2 0,4-2-5 16,-2 1 1-16,-1 6-5 0,-4 3 1 0,-3 8-5 15,-5 5 1-15,-4 8 3 0,-6 4-7 16,-4 6 3-16,-8 5-3 0,-1 4-2 0,-7 5 0 16,-7 4-6-16,-8 6-16 0,-4 6-32 15,-7 3-39-15,-7 7-53 0,-7 9-49 0,-5 5-78 16,-6 8-187-16,-5-6-312 0,1-5-378 0</inkml:trace>
  <inkml:trace contextRef="#ctx0" brushRef="#br0" timeOffset="507359.5037">1987 15991 1714 0,'0'0'134'0,"0"0"-4"0,0 0-7 16,0 0-49-16,0 0-27 0,-115 81-12 0,114-81-13 16,1 0-10-16,3 0 4 0,8-4 20 0,7-3 22 15,3-6 15-15,8-4-5 0,5-3-11 0,5-5-13 16,3-4-4-16,6-5-5 0,2-1-8 15,2-6-2-15,1-1-9 0,4-2-1 0,-3 2 2 16,4-1-6-16,-1 1-1 0,1 1-1 0,-3 0-6 16,2-4 6-16,-1 1 1 0,0-1-1 0,4-1 0 15,1-1-1-15,4-1-2 0,-1 3-1 16,0 0 0-16,1 1-1 0,1 1-1 0,-3 0-2 16,0 2 0-16,-4 4-2 0,-1 3-8 0,-6 5-13 15,-3 5-27-15,-6 5-27 0,-3 1-41 0,-8 3-54 16,-2 4-71-16,-7 1-115 0,-3 5-178 15,-8 3-271-15,-4 1 270 0</inkml:trace>
  <inkml:trace contextRef="#ctx0" brushRef="#br0" timeOffset="507961.3587">3451 14174 101 0,'0'0'370'0,"0"0"-21"0,0 0-32 16,0 0-55-16,0 0-57 0,0 0-20 0,0 0-23 15,0 0-30-15,0 0-19 0,0 0-20 16,0 0-13-16,0 0-10 0,0 0-12 0,101-61-11 0,-89 57-10 16,1 0-8-16,1-1-8 0,3 2-5 15,0-1-6-15,2 3-2 0,1 1-3 16,1 0-1-16,-3 0 1 0,4 0-2 0,-3 1 1 16,-2 3-1-16,-2-1 1 0,0 0 1 0,-2 1 1 15,-2 1 6-15,0-1 5 0,-2 1 5 16,-4 1 4-16,2 0 4 0,-3 1 3 0,-1 1 2 0,0 1 3 15,-1 2-1-15,1 0-2 0,-2 2-4 0,0 3-10 16,1 3-4-16,1-1-6 0,2 3-6 16,-1 1-1-16,2-2-3 0,-1 4 0 0,1-3 1 15,-1 6 1-15,-2 3 2 0,-3 7 0 0,-5 7 1 16,-9 12-5-16,-9 8-12 0,-11 9-28 16,-9 8-56-16,-10 11-100 0,-13 9-258 0,14-21-644 15,13-23-115-15</inkml:trace>
  <inkml:trace contextRef="#ctx0" brushRef="#br0" timeOffset="544301.7722">7230 14141 740 0,'0'0'96'0,"0"0"-8"0,0 0 5 16,0 0 3-16,0 0 1 0,0 0-17 0,0 0-6 15,0 0-13-15,0 0 7 0,0 0 0 0,0 0-12 16,0 0 2-16,-31-63-14 0,25 58 14 15,3 3 15-15,2-1 13 0,-1 0 1 0,-3 1-7 16,3-1-13-16,0 0-21 0,-4-1-4 0,3 2-11 16,-2-2-7-16,-2 1 3 0,-1-1-7 0,-2 0-4 15,-2 0-1-15,-2-1-3 0,-3 1 2 16,-2-1 8-16,-3 1 1 0,-4-1-6 0,-2-1 1 16,-1 1-9-16,-6 2-3 0,2-3 3 0,-4 0-2 15,2-1 2-15,-3 0 3 0,-3 0 1 16,1-1-1-16,-1 0-3 0,-1 0-2 0,0 0-2 15,-1 1 3-15,-1 0 1 0,2 1 0 0,0 1 0 16,-1 2-2-16,-5 3-2 0,0 0 0 0,-1 0-2 16,-3 5 0-16,0 2-1 0,-2 2-1 0,-3 1-2 15,1 2 1-15,-2 0 0 0,-1 0-1 0,2 1 5 16,0-2-4-16,1 1 2 0,0-1 2 16,4-1-5-16,-5 0 3 0,3 0-1 15,2 1 1-15,1-2-3 0,0 0 3 0,1 2-2 0,0-1 0 16,1 2 2-16,2 3-4 0,-2 1 2 15,0 2 2-15,2 2-1 0,0 1 2 0,0 6-3 16,0 0 0-16,-1 3 0 0,0 1 1 0,0 0 1 16,2 0-2-16,4-1 3 0,3-1-3 0,1 0-1 15,2 1 1-15,2-2-8 0,3 2 6 16,2 0-1-16,2-2 0 0,1 1 5 0,3 1-3 16,0 0 2-16,0 1-1 0,2 1 1 0,1 1-2 15,0 4 1-15,1 1 0 0,0 4-2 0,-1 1 3 16,1 1-2-16,-1 4 1 0,0 0 4 15,1-3-3-15,-1 3 2 0,2-2-2 0,-2 1 1 16,3 0-3-16,3-1 1 0,0 1 1 0,2-1-3 16,-1 1 4-16,1-1-3 0,2 0 1 15,0 1 3-15,-1 1-2 0,1 1 2 0,-1-1-2 16,0 0-1-16,3-2 2 0,-1-1-2 0,2 3 4 16,2-1 4-16,0 3 0 0,1 1-4 15,2-2-3-15,2 1-6 0,0-2 1 0,0 2 5 16,4-1-1-16,3 2 2 0,-1 0-1 0,2 0-2 15,1-1 1-15,0-3 6 0,3-3-5 0,1-2-2 16,2-2-3-16,1-3-4 0,1-1 3 0,3-1 1 16,3-1 4-16,2 2 2 0,2-3 1 0,0 1-2 15,2 0 0-15,1-3 1 0,3 0-2 0,2-2-3 16,3-1-4-16,2-1 1 0,3-1 2 16,2 0 8-16,5 1 3 0,0-2-3 0,4 0-1 15,4 0-4-15,-1-4-1 0,5 0 2 0,1-1 3 16,-1-1-1-16,4 0 0 0,0-4-2 15,3 0-3-15,0-2 6 0,2-1-1 0,3-2 0 0,3 0 5 16,1-2-9-16,3-1 1 0,5-1 2 16,-1-1 0-16,-1-3 2 0,5-2-1 0,-1 0 2 15,2-3-4-15,2-5 7 0,0-1 2 0,3-2-2 16,-3-4 7-16,4-5-3 0,0-2 2 16,-3-6 5-16,6-2-6 0,-5-4 1 0,4 0-3 15,-2-2-2-15,2-1 4 0,-2 2 4 0,2-2 0 16,-5 3-4-16,-1 1 3 0,-1 1-11 15,-2 2 0-15,-5 2 5 0,-3 1-7 0,-2-2 9 16,-4 1-8-16,0-3-5 0,-4 0 5 0,-3 0-3 16,-1-3 9-16,-4-1 4 0,-2-2-6 0,-3-2 2 15,-5-3 1-15,-1-3 1 0,-1-5 3 16,-2-4-2-16,-1-4 0 0,-5-3-3 0,-1 0-3 0,-3-2 0 16,-5-2 4-16,2-3 5 0,-6 0-3 15,-4 0-1-15,-1-1-3 0,-6 0-3 0,-4 1 3 16,-5-1 3-16,-3-1-2 0,-3-1-3 0,-4 2 4 15,-2-2 1-15,-7 2 1 0,-3 1 1 16,-7 0-3-16,-1 2-5 0,-6 0-1 0,-3-2 0 16,-6-3 1-16,2 2-5 0,-6 1 0 0,2 1-4 15,-5 3 5-15,-1 1 3 0,1 2 1 0,-1 4 4 16,-5 4-3-16,-1 2 3 0,-2 2-4 16,-1 1 3-16,-3 3-8 0,-2-1 2 0,-1 3 0 15,2 2-4-15,-4 1 4 0,0 5-3 0,-1-2 2 16,0 7 0-16,-1 2-1 0,-4 1 2 15,2 4-3-15,-7 2 2 0,1 1-5 0,-1 1 1 16,-2 5 2-16,0 0-5 0,-3 2 6 0,1 2-3 16,-3 2 0-16,2 2 1 0,-3 2 0 0,-2 3 1 15,1 1-2-15,4 0 6 0,-4 5-7 0,2 3 1 16,2 1-1-16,-1 4-7 0,3 1 9 0,-2 0-1 16,4 3 3-16,0 1 1 0,2 3-3 15,2 1 2-15,-1 5-1 0,0 0 1 0,1 5-1 16,0 4-1-16,-1 3 2 0,-2 2-2 0,-2 4 2 15,-3 1-1-15,3 2 0 0,-2 3 5 0,-2 2-4 16,2 0-2-16,-1 2 0 0,4 1-2 16,2-4 1-16,1 2 4 0,4-2 1 0,1 1 1 15,3-2-2-15,3 2-1 0,5-2 0 0,4 1 0 16,5 0 1-16,2 1-2 0,6-1-1 16,1 0-5-16,2 3 5 0,2 0 0 0,1 3 4 15,2 2 5-15,-1 2-9 0,0 1 1 0,1 2-3 16,-1 2-2-16,2-2 8 0,-2 2 0 15,1-3-1-15,2-2-2 0,2 2 0 0,2-3-1 0,5 1 1 16,2-1 0-16,3-1-4 0,2 0 0 16,3 0-1-16,5 0 2 0,2 2 3 0,0 1 0 15,1-2-1-15,4 3-3 0,5-2 0 0,1 1-1 16,4-1 3-16,4 0 3 0,5 0 2 0,0-2-4 16,4-3-2-16,3 0-4 0,3-3-1 0,2 0 3 15,5-2-1-15,5-1-3 0,3 0 3 16,5-2 1-16,4-4 4 0,4-3-1 0,3-2-8 15,3 0 3-15,7-3-2 0,-2-2 3 0,-5-5 4 16,-7-5-4-16,-8-4 20 0,-3-2-16 16,6-1 12-16,6 2-9 0,6 1-10 0,8 1 14 15,7-1-15-15,1 0 12 0,6-3-11 0,5-1 9 16,1-1-2-16,-2-5 3 0,5-3 5 0,-2 0-13 16,1-3 4-16,2-4 3 0,2-1 3 15,0 0 13-15,-1-5-7 0,2-4 8 0,-1-2-11 16,-1-5 0-16,1-3 19 0,3-4-17 0,20-9 14 15,16-13-22-15,5-7-6 0,-1-3 5 16,-23 1 0-16,-17 4 17 0,-13 3-7 0,-5-2 7 16,1-1-7-16,-4-2 0 0,-1-4 3 0,-3-1-2 15,0 0 3-15,-4 0-1 0,-3-1-1 0,-7-2-1 16,-4 0-1-16,-3-1 0 0,-4-2-1 0,-7 0 0 16,-3 2-3-16,-4-4 0 0,-8 2 6 0,-3-1-3 15,-7 1 4-15,-4 1 2 0,-5 1-5 16,-6 0 1-16,-3 1-1 0,-5-1 2 0,-3-3 0 15,-5 1-1-15,-7-3-1 0,1-6-8 0,-6-2 0 16,-3-1-2-16,-3-6 2 0,-4-2 4 0,0-2-6 16,-1-4 1-16,-3 3-3 0,-3-1-4 15,-2 4 8-15,-2-2 0 0,-2 4 1 0,-5-1-4 16,-3 5 0-16,-2 3 2 0,0 5 5 0,-4 5 7 16,1 6-3-16,-2 1-1 0,-2 4-4 15,-1 3-4-15,0 3 4 0,-3 1-1 0,1 1-2 16,-3 0 1-16,2 4-4 0,-4 0-1 0,-1 2 3 15,2 4 4-15,-2 3-5 0,-2 2 1 0,-1 3-3 16,-1 6-4-16,-5 3 5 0,-1 4-1 16,-2 4 1-16,-2 5 1 0,-2 4-2 0,-5 1-2 15,-4 6 2-15,-3 6 0 0,-4 9-2 0,-2 2 2 16,-6 5-2-16,3 3 0 0,-1 1 6 0,3 0 0 16,1 4 1-16,2 1 6 0,0 3-7 0,1 3 3 15,3 3 0-15,0 3-1 0,2 4 1 16,5 1-1-16,1 6-2 0,3 4-5 0,1 4 3 15,2 4 0-15,1 7 4 0,0 6 2 0,2 5-5 16,1 7 1-16,6 5-2 0,2 3-3 0,5 5-1 16,6 5-2-16,7 2-10 0,7 2-17 15,12 1-25-15,10 0-61 0,14 1-95 0,10 3-213 16,5-30-572-16,4-32-443 0</inkml:trace>
  <inkml:trace contextRef="#ctx0" brushRef="#br0" timeOffset="549453.2731">7084 14824 0 0,'0'0'0'0,"0"0"0"0,0 0 0 16,0 0 0-16,0 0 0 0,0 0 0 15,0 0 0-15</inkml:trace>
  <inkml:trace contextRef="#ctx0" brushRef="#br0" timeOffset="550089.9072">6995 14811 0 0,'0'0'0'0,"0"0"0"0,0 0 0 0,0 0 0 16,0 0 0-16,0 0 0 0,0 0 0 0,0 0 0 15,0 0 0-15,0 0 165 0,0 0-15 16,0 0 2-16,0 0 6 0,-16-16-17 16,15 16-20-16,1 0-20 0,-1 0-20 0,1 0-17 15,0 0-3-15,0 0-5 0,0 0-1 0,0 0 2 0,0 0-3 16,0 0 5-16,0 0-1 0,0 0-1 15,0 0 1-15,0 0-4 0,0 0-1 0,0 0-4 16,0 0 7-16,0 0-1 0,0 0 2 0,0 0-3 16,0 0-9-16,0 0-2 0,0 0-9 15,0 0-1-15,0 0-1 0,0 0-4 0,0 0 1 16,0 0-5-16,0 0-3 0,0-1-5 0,0 1-2 16,0 0 2-16,0 0-6 0,1 0 5 0,0 0-3 15,-1-1 1-15,0 0 1 0,2 1-2 16,-2 0 4-16,0 0 0 0,0 0 5 0,0 0 4 15,0 0 5-15,0 0 5 0,0 0 1 0,0 0 6 16,0 0-2-16,0 0-2 0,0 0 1 16,0 0-9-16,0 0-4 0,0 0-7 0,0 0-4 0,0 0-6 15,0 0-3-15,2-1 0 0,-2 1-7 16,1 0 4-16,-1-2-3 0,0 2 0 0,1 0 3 16,-1 0-3-16,1 0 3 0,-1 0-1 15,0 0-1-15,1 0 1 0,-1-2 1 0,0 2 2 0,0 0-3 16,0 0 4-16,0-1-3 0,0 1-1 15,0 0 4-15,0 0-4 0,0 0 2 0,0 0-3 16,0 0-2-16,0 0 1 0,0 0-1 0,0 0 4 16,0 0-2-16,0 0 1 0,0 0-2 0,0 0-2 15,0 0 4-15,0 0-3 0,0 0 3 16,0 0-1-16,0 0-3 0,0 0 2 0,0 0-1 16,0 0 2-16,0 0-1 0,0 0 2 0,0 0 0 15,0 0-2-15,0 0 4 0,0 0-3 0,0 0 5 16,0 0 1-16,0 0 3 0,0 0 3 15,0 0-2-15,0 0 2 0,0 0-2 0,0 0 0 16,0 0-3-16,0 0-2 0,0 0 0 0,0 0-4 16,0 0 0-16,0 0 0 0,0 0-3 15,0 0-2-15,0 0 0 0,0 0-1 0,0 0-2 16,0 0 1-16,0 0-4 0,0 0-10 0,0 0-17 16,0 0-25-16,-1 0-37 0,1 0-71 0,0 1-151 15,0 1-127-15,0 1-213 0,0-1-553 0</inkml:trace>
  <inkml:trace contextRef="#ctx0" brushRef="#br0" timeOffset="552600.0844">28064 9492 106 0,'0'0'638'15,"0"0"-312"-15,0 0-3 0,0 0-35 0,0 0-65 16,0 0-49-16,0 0-34 0,0 0-23 15,0 0-26-15,0 0-12 0,0 0-19 0,0 0-10 16,-25-66-9-16,24 65-5 0,1 0-3 0,-1-1-5 16,1 2-4-16,-2 0-4 0,0-1-2 0,1 1-6 15,-5-1-5-15,0 1-4 0,-5 0-3 16,-3 0 0-16,-3 0-1 0,0 2 3 0,-4 2-3 16,-3 2 2-16,2 0 1 0,-1 1 0 0,-1 3 0 15,-1-2 2-15,3 3-3 0,2 0 0 16,-1 0-5-16,3 3 2 0,1 1 1 0,1 2 0 15,-2 2 1-15,3 3-3 0,-1 1-2 0,4 0 0 16,0 2 1-16,1-1 1 0,4 0-1 16,-1 0 0-16,5 0-4 0,3 2 5 0,0-2-2 15,0-1 2-15,6-2 0 0,3 0-3 0,3-2-1 16,3-2-2-16,4-3 1 0,1 0-3 0,2-3-4 16,3 0 0-16,0-1-4 0,6-3-8 0,3-1-15 15,4-2-33-15,3-4-56 0,3 0-87 0,1 0-142 16,-12 0-248-16,-10-2-633 0</inkml:trace>
  <inkml:trace contextRef="#ctx0" brushRef="#br0" timeOffset="552984.2854">28586 9795 482 0,'0'0'488'0,"0"0"-206"0,0 0-8 15,0 0-59-15,0 0-71 0,0 0-52 16,0 0-54-16,0 0-42 0,0 0-13 0,0 0 2 16,0 0 13-16,0 0 20 0,0 0-2 0,0 0 4 15,64-55-2-15,-42 46-3 0,1 0-1 0,5-2-7 16,-1 2-4-16,0 0-3 0,3 1-2 16,0 2-1-16,0 1 0 0,-2 3-9 0,-3 2-27 15,2 0-38-15,-5 0-60 0,-2 2-78 0,0 3-103 16,-6 1-153-16,-3-1-150 0,-5-1 431 15</inkml:trace>
  <inkml:trace contextRef="#ctx0" brushRef="#br0" timeOffset="553199.7179">28480 10037 1752 0,'0'0'19'0,"0"0"-52"0,0 0-38 15,0 0-3-15,0 0 21 0,0 0 29 16,0 0 37-16,0 0 2 0,0 0-6 0,137-26 5 16,-102 20-2-16,-2-2-1 0,5 0 1 0,-5 1-10 15,-1-1-16-15,1 1-34 0,-2-2-47 0,-1 3-61 16,0-1-66-16,0 0-85 0,-1 0-114 16,-5 2 80-16,-10 2 341 0</inkml:trace>
  <inkml:trace contextRef="#ctx0" brushRef="#br0" timeOffset="553699.4882">29811 9489 325 0,'0'0'189'0,"0"0"5"16,0 0-6-16,0 0-53 0,0 0-27 15,0 0 5-15,0 0 17 0,0 0 7 0,0 0-20 16,0 0-45-16,0 0-34 0,0 0-28 0,0 0-11 15,0 0-1-15,-94-24 1 0,67 33 2 16,-3 4 8-16,1-1 0 0,2 1 5 0,0 0 7 16,5-1-3-16,2 1 3 0,2-1-7 0,6 1-5 15,2 0-6-15,1-1-5 0,3 0-4 0,2 0-3 16,3-1 2-16,1 2-2 0,1-1 4 16,6 0 2-16,6 1 4 0,2-1 9 0,8 1-2 15,2 2 1-15,6 0 0 0,5 0-4 0,-3 4 1 16,2-3 0-16,-2 4-2 0,-2 0-1 0,-6 1-3 15,-2 2 0-15,-6-3-4 0,-2-1 1 16,-7 0-2-16,-5 0 1 0,-3-3 8 0,-8 1 9 0,-10-1 14 16,-4 0 8-16,-10 0 4 0,-7 1-1 15,-4-3-6-15,-5-2-3 0,-1-2-6 0,0-2-3 16,2-1-10-16,-2-2-20 0,1-2-40 0,5-1-74 16,2-2-133-16,11 0-232 0,10 0-486 0</inkml:trace>
  <inkml:trace contextRef="#ctx0" brushRef="#br0" timeOffset="554305.6309">28617 8982 827 0,'0'0'26'15,"0"0"9"-15,0 0 6 0,-155-60-9 0,113 49 0 16,-2 2-5-16,-3 0 7 0,1 1 21 16,0 0 16-16,-1 2 13 0,-2 0 20 0,-2 2 5 0,-2 0 14 15,-1 1 6-15,-5 3-2 0,1 0-3 16,-3 0-9-16,0 7-8 0,0 1-15 0,0 3-15 15,0 4-17-15,0 5-17 0,2 3-11 0,2 6-14 16,4 4-1-16,3 5-7 0,1 5-3 16,7 2-2-16,4 5-10 0,5 4 0 0,2 4 2 15,2 6 7-15,4 4 2 0,3 4 0 0,5 2 0 16,4 4-6-16,5 0 1 0,6 3 0 0,2-2 0 16,9-3 4-16,8-1-3 0,4-3 0 15,9-3 2-15,11-3-5 0,8-2 4 0,11-5 0 16,8-1-3-16,12-1 7 0,9-6-2 0,11-1 3 15,11-5 6-15,5-5 0 0,11-4 1 16,6-4-7-16,7-6-3 0,5-5-1 0,7-4 0 16,1-8-2-16,3-6-5 0,-2-3-4 0,1-5-7 15,-3-8 6-15,-7-6 1 0,-3-3 5 0,-7-5 8 16,-6-6 8-16,-7-7 16 0,-8-5 15 0,-5-9 12 16,-10-7 3-16,-8-8-1 0,-7-7-4 15,-11-6 0-15,-6-6 6 0,-16-4 1 0,-11-4 6 0,-19-3-7 16,-18-2-13-16,-13-3-10 15,-28 3-18-15,-24 3-8 0,-23 5-3 0,-26 7-9 16,-29 4-6-16,-24 11-5 0,-29 7-4 0,-28 9 0 16,-19 12 0-16,-23 14-16 0,-17 11-6 0,-8 10-16 15,-10 8-22-15,0 16-26 0,3 11-64 0,9 12-80 16,12 10-170-16,75-7-444 0,69-11-496 0</inkml:trace>
  <inkml:trace contextRef="#ctx0" brushRef="#br0" timeOffset="559339.2371">30737 9778 172 0,'0'0'14'0,"0"0"24"16,0 0 22-16,0 0 2 0,0 0-14 0,0 0 4 15,0 0-3-15,0 0-5 0,0 0 25 0,0 0 28 16,0 0 37-16,0 0 24 0,59-100-3 16,-52 96-14-16,-3-1-24 0,4 3-18 0,-4-2-10 15,3-1-15-15,-3 2-18 0,4-1-22 0,1 1-14 16,1-2-7-16,1 1-4 0,2-1 1 0,4-1-3 15,2 0-4-15,-1 1 1 0,3-2 0 16,0 0 0-16,3 0 1 0,2 0-3 0,-1 1-2 16,5 1-2-16,0-1 0 0,0 0 2 0,0 1 2 15,1 0 1-15,-1 0-4 0,-2 1-1 0,-4 1-9 16,-1 2-12-16,-4 1-23 0,-2 0-43 0,-6 0-63 16,-4 4-99-16,-6 2-104 0,-1 1-127 15,-5-2 50-15,2-1 432 0</inkml:trace>
  <inkml:trace contextRef="#ctx0" brushRef="#br0" timeOffset="559602.2636">30655 9922 0 0,'0'0'272'0,"0"0"-414"0,0 0 16 16,0 0 122-16,0 0 4 0,0 0 0 0,0 0 0 0,0 0 0 15,129 3 33-15,-106 0 1 0,5 0-1 16,-4 2 3-16,3-2 12 0,-3 1 10 0,0-2 2 16,-2 0 6-16,-1 0 10 0,0-2 14 0,-3 0 6 15,0 0 0-15,0-3-15 0,2 1-23 0,1-2-14 16,-2 0-11-16,2-1-9 0,1-1 2 16,2 0-4-16,-1 0-7 0,0 0-21 0,3 0-43 15,-2 0-64-15,1 1-90 0,-2 0-129 0,-4 3 6 16,-8 0 326-16</inkml:trace>
  <inkml:trace contextRef="#ctx0" brushRef="#br0" timeOffset="562705.1692">31996 9222 0 0,'0'0'0'0,"0"0"0"0,0 0 0 0,0 0 0 15,0 0 0-15,0 0 0 0,0 0 0 16,0 0 0-16,0 0 0 0,0 0 107 0,0 0 9 16,0 0 0-16,0 0-3 0,0 0 1 0,9-34 5 15,-9 30-1-15,1 1-7 0,-1 0-5 0,0 1-7 16,0 1 5-16,0 0 9 0,0-1 0 16,0 2-11-16,0 0-19 0,0 0-17 0,0 0-13 15,0-1-1-15,0 1 6 0,0 0 2 0,0-1 6 16,0 1 0-16,0 0-6 0,0 0-9 0,0 0-8 15,0 0-8-15,0 0-3 0,0-1-5 0,1 1-8 16,0-1-7-16,2-2-6 0,-2 1-5 16,2 0 2-16,-1-1 3 0,-1 0 1 0,3 1 3 15,-3 0-1-15,1 0 2 0,-1-1 2 0,0 1 4 16,-1 1 3-16,1-2 2 0,1 2-1 0,0-1-1 16,-2 1 0-16,0 0-1 0,1-1-1 15,-1 2-3-15,0 0-3 0,0 0-4 0,0 0-4 16,0 0 1-16,0 0-4 0,0 0 0 0,0 0-1 15,0 0-4-15,0 0 2 0,0 0-2 16,0 0-1-16,0 0 1 0,1 0 0 0,-1 0-2 16,0 0 2-16,0 0 3 0,0 0 3 0,0 0 3 15,0 0 2-15,0 0-2 0,0 0 1 0,0 0 3 16,0 0-3-16,0 0 2 0,0 0-1 16,0 0-4-16,0 0-1 0,0 0-2 0,0 0 0 15,0 0 0-15,0 0 1 0,0 0-4 0,0 0-1 16,0 0-2-16,0 0-3 0,0 0 2 0,0 0-3 15,0 0-3-15,0 0-2 0,0 0-5 16,0 0-2-16,0 0 2 0,-1 4 6 0,-2 2 5 16,0 1 7-16,1 1 2 0,-1 5 0 0,-3 1 2 15,1 4-1-15,-1 0-1 0,-2 3-1 0,4 1-1 16,-3 1 3-16,0 2 1 0,2-2 1 0,-2 2-2 16,3-3 0-16,-2 1-1 0,3 0-2 15,-4-2 2-15,5 1-2 0,-2-1 2 0,-1-1 0 16,2 1-2-16,-3-1 4 0,3 1 0 0,-1-1 0 15,-1-1-1-15,3 1 1 0,-3 0-3 0,2-2 2 16,0-1 0-16,-2 0 0 0,3-3-1 16,0-1 2-16,0-1-4 0,-3-1 3 0,3-3 2 15,1 2-2-15,0-4 2 0,0 1-1 0,0-1-2 16,-1-1 1-16,0 1 1 0,2-1-5 16,-1 0 3-16,1 0 1 0,0 0-2 0,-1 0 5 15,0-2-2-15,1 1 1 0,-1-1 1 0,0-1 0 16,1 2 1-16,-1-1-2 0,-1 0 0 0,0 0-2 15,1 0 2-15,1-1 0 0,-1 1-2 16,-1 0 2-16,1 0-1 0,-1-2-1 0,0 1 3 16,2-1-4-16,0-1-1 0,0 2 1 0,0-2 2 15,0 0-1-15,0 1 4 0,0-1 2 16,0 0-4-16,0 0 4 0,0 0-3 0,0 0 0 16,0 0 3-16,0 0-3 0,0 0 1 0,0 0 1 15,0 0-1-15,0 0 1 0,0 0 3 0,0 0 3 16,0 0-3-16,0 0 6 0,0 0-4 0,0 0-1 15,0 0 2-15,0 0-7 0,0 0 1 0,0 0-1 16,0 0-2-16,0 0 1 0,0 0 0 0,0 0-1 16,0 0-2-16,0 0 2 0,0 0-3 15,0 0-1-15,0 0 2 0,0 0-5 0,0 0 3 16,0 0 1-16,0 0-2 0,0 0 5 16,0 0-2-16,0 0 1 0,0 0-1 0,0 0 2 15,0 0-3-15,0 0 0 0,0 0 4 0,0 0-6 16,0 0 2-16,0 0 0 0,0 0-2 15,0 0 4-15,0 0 0 0,0 0 1 0,0 0-1 16,0 0 0-16,0 0-4 0,0 0 0 0,0 0 1 16,0 0-3-16,0 0 2 0,0 0 2 0,0 0-3 15,0 0 6-15,0 0-2 0,0 0 0 0,0 0 1 16,0 0-2-16,0 0-1 0,0 0 0 16,0 0 3-16,0 0-4 0,0 0 4 0,0 0-1 15,0 0-3-15,0 0 5 0,0 0-3 0,0 0 1 16,0 0 1-16,0 0-3 0,0 0 1 0,0 0-2 15,0 0 2-15,0 0-1 0,0 0 2 0,0 0 3 16,0 0-5-16,0 0 6 0,0 0-3 16,0 0 1-16,0 0 1 0,0 0-3 0,0 0 2 15,0 0 0-15,0 0 1 0,0 0 3 0,0 0-3 16,0 0 1-16,0 0-3 0,0 0-2 0,0 0 2 16,0 0-2-16,0 0 3 0,0 0-4 15,0 0 0-15,0 0 0 0,0 0 0 16,0 0 2-16,0 0 0 0,0 0 3 0,0 0-5 0,0 0 4 15,0 0-3-15,0 0-3 0,0 0 5 0,0 0-6 16,0 0 4-16,0 0-2 0,0 0 0 16,0 0 2-16,0 0 0 0,0 0 1 0,0 0 0 15,0 0 1-15,0 0 0 0,0 0-2 0,0 0 4 16,0 0-4-16,0 0 1 0,0 0-1 0,0 0-1 16,0 0 2-16,0 0-1 0,0 0 1 15,0 0-2-15,0 0-1 0,0 0 0 0,0 0-1 16,0 0 3-16,0 0-2 0,0 0 2 0,0 0 0 15,0 0-4-15,0 0 6 0,0 0-2 0,0 0 0 16,0 0 0-16,0 0-3 0,0 0 0 16,0 0-8-16,0 0-7 0,0 0-14 0,0 0-12 15,0 0-8-15,0 0-13 0,0 0-15 0,0-1-32 16,2 1-17-16,1-2-16 0,0 1-37 16,3-1-65-16,-1-3-125 0,2 0-204 0,-5 2-130 0</inkml:trace>
  <inkml:trace contextRef="#ctx0" brushRef="#br0" timeOffset="563464.6471">32112 9176 651 0,'0'0'13'0,"0"0"20"0,0 0 21 16,0 0 9-16,0 0-2 0,0 0-15 0,0 0-24 16,0 0-13-16,0 0-8 0,0 0 12 15,0 0 10-15,0 0 12 0,0 0 10 0,0 0 3 16,19-36 2-16,-16 35 0 0,-1 0-2 0,1 1-6 15,-2 0-7-15,4 0-9 0,-2 0-13 0,-1 0-2 16,4 0-6-16,-3 0-5 0,2 0-2 0,-2 1-5 16,1 3 1-16,1-1 0 0,-1 1 1 15,-1 0 1-15,2 2-1 0,-1 2 1 0,1 0-3 16,-1 4 3-16,2-1-1 0,-3 4 3 0,3 1 1 16,-2 3-2-16,1 0 2 0,0 2-1 0,-1 1 3 15,2-2 1-15,0 1 1 0,-2-1 0 16,2-2 0-16,-1 0 1 0,0-1-2 0,-1-3-4 15,0-1 5-15,1 0-2 0,-3-3 2 0,1-2 5 16,1 1-2-16,-2-3 4 0,0 1 2 16,1-1 1-16,0-2-1 0,-1 0-3 0,-1-2 1 15,0 1 0-15,-1-2 3 0,2-1 5 0,-2 1-3 16,1-1 4-16,-1 0 1 0,0 0 8 0,2 0 7 16,1 0 8-16,-1-1 5 0,4-3-1 15,-1 0 0-15,2-3-5 0,-2-3-3 0,1 0-7 16,-2-1-5-16,0-3 5 0,0-2-7 0,3 0 2 15,-4-4-2-15,5 0-14 0,-1-1-1 0,-1-2-4 16,2-1-4-16,0 0 1 0,1 1-1 0,-1 2-4 16,-1 2-1-16,1 3-2 0,0 2-2 0,1 3 2 15,-1 1-4-15,1 1-1 0,-1 3 1 16,0 2 0-16,-3 0 1 0,0 3 2 0,-2 0-3 16,3 1-5-16,-3 0 1 0,1 0 0 0,1 0-3 15,-3 2 9-15,5 2-4 0,-4 3 21 16,3 0-16-16,-2 1 16 0,2 2 4 0,-3 0-19 15,1 2 22-15,0 2-21 0,-1 1 4 0,0 1-2 16,0 1-2-16,-1 4 5 0,0-1-2 0,2-1 1 16,-1 1 3-16,-2 1-4 0,0 4 1 15,-1-1 2-15,1 2-2 0,-1-3-5 0,0 1-22 16,0 3-21-16,0 0-32 0,0-2-33 0,-2-4-28 16,-5-4-39-16,3-2-36 0,-3-1-37 15,-2-3-62-15,-2-3-92 0,6 0 252 0,-1-5 155 0</inkml:trace>
  <inkml:trace contextRef="#ctx0" brushRef="#br0" timeOffset="563968.7672">32545 8899 913 0,'0'0'-33'0,"0"0"28"0,0 0 43 15,0 0 0-15,-46-127 10 0,34 108 5 0,-1 3 6 16,1-1 21-16,-1 3 9 0,-4 1 4 0,1-1-9 16,0 2-22-16,-3 1-12 0,0 1-5 15,-3 2-7-15,-1 3-2 0,-2 0-2 0,1 4-3 16,-3 1-1-16,-3 1-8 0,-1 8-10 0,-1 1-3 16,-4 7-4-16,0 1-1 0,-2 3 0 0,3 3-2 15,-2 2-4-15,3 2-1 0,-2 3 3 16,2 2 0-16,-3 3 1 0,4 2 3 0,0 4-4 15,-3 0 2-15,5 2 3 0,1 1 1 0,5 0 3 16,-1 0-1-16,6-1-3 0,4 1-5 0,2 2-2 16,8-4-4-16,1-1-2 0,5-1-7 0,10-2-2 15,5-1 6-15,5 1 7 0,4-3 12 0,7 0 8 16,6-1-2-16,5-3-2 0,8-3-7 16,3 0-6-16,4-1 3 0,4-3 2 0,4-6 5 15,1-4 2-15,2-3-5 0,3-6-1 16,1-4-2-16,-1-2 3 0,-6-4-2 0,-9-5 15 0,-7 0 2 15,-6-2-7-15,5-5 9 0,2-3-14 16,2-3 7-16,-1-7 9 0,2-1 7 16,-2-6 9-16,-4-3 8 0,-6-2 5 0,-8-5-11 0,-10-1-6 15,-6 1-2-15,-9-3-7 0,-8 2-2 16,-4 2-6-16,-13 2-21 0,-7 4-7 0,-9 6-9 16,-5 3-16-16,-3 5-31 0,-6 6-60 0,-18 3-62 15,-6 7-85-15,-3 7-123 0,12 2-165 16,26 0-193-16</inkml:trace>
  <inkml:trace contextRef="#ctx0" brushRef="#br0" timeOffset="564584.4588">32739 10144 510 0,'0'0'141'0,"0"0"-66"0,0 0 27 0,0 0 10 16,0 0-17-16,0 0-9 0,0 0-8 15,0 0-20-15,0 0-18 0,0 0-16 0,0 0-15 16,0 0-3-16,0 0-4 0,60-52-1 0,-50 59 2 16,0 1-3-16,-1 4 2 0,-1 2 7 15,2 4 3-15,-5 2 11 0,2 1 5 16,-3 4 0-16,0 2 0 0,-2 2 2 0,-2 1-1 15,0 1 4-15,-2 2 2 0,-4 1 0 16,-4 0 5-16,0 0 1 0,-1-1 5 0,-1-1-4 0,-4-2 2 16,2-1 0-16,-4-4-1 0,3-2 7 0,-3-3-2 15,0-5 0-15,0 1-1 0,-2-4-6 0,-1 0 0 16,1-2-3-16,-2-3 0 0,1-2 2 16,-2-2 5-16,-4-3 7 0,1 0-2 0,1-8-5 15,10-1-27-15,2-3-13 0,7 2-9 0,0 1-5 16,4 2 8-16,2 1-11 0,0 4-19 0,0 0-20 15,7 2-9-15,0 0 24 0,4 2 16 16,1 3 18-16,1 1 10 0,5 2-15 0,4 3-1 16,1 5-3-16,7 2-3 0,3 2 0 0,4 4-1 15,0 2 6-15,-1 1 2 0,3 3 1 16,-1-1-1-16,-4 1-3 0,0 0-4 0,-1-3-12 16,-3 2-38-16,-3-3-79 0,-3-4-104 0,-2 1-155 15,-2-5-185-15,-8-4-144 0,-4-6 731 0</inkml:trace>
  <inkml:trace contextRef="#ctx0" brushRef="#br0" timeOffset="564884.3063">32550 10440 352 0,'0'0'71'0,"0"0"-14"0,0 0 42 0,0 0 12 0,0 0 23 15,0 0 5-15,0 0-4 0,0 0-7 16,0 0-16-16,0 0-7 0,0 0-4 0,0 0 1 16,0 0-7-16,0 0 4 0,-25-48-10 0,33 44-13 15,3-2-10-15,-1 2-9 0,1 0-16 0,3-1-12 16,1 1-11-16,6-3-22 0,3 3-5 0,5-3 0 16,7 0-4-16,4-2-2 0,5 1-3 15,3-1-5-15,3 2 2 0,3 0 0 0,-2 1 2 16,2 1 1-16,-8 3-9 0,-9 0-16 0,-7 2-27 15,-6 0-36-15,-7 0-59 0,5 0-63 16,-7 0-106-16,4 1-129 0,-2 2-147 0,-9-2 610 0</inkml:trace>
  <inkml:trace contextRef="#ctx0" brushRef="#br0" timeOffset="565108.7141">32438 10529 961 0,'0'0'-9'16,"0"0"-10"-16,0 0-1 0,0 0 30 0,0 0 33 15,0 0 33-15,0 0-3 0,124-11-8 0,-100 9-16 16,6 1-29-16,4-2-15 0,3 2-8 16,4 1-9-16,2 0 1 0,4 0 1 0,-2 0-1 15,2 0-8-15,-3 0-22 0,-1 0-41 0,0 2-66 16,-2 1-80-16,-2-2-96 0,-9 1-41 0,-12-2 365 15,-9 2 0-15</inkml:trace>
  <inkml:trace contextRef="#ctx0" brushRef="#br0" timeOffset="565645.3262">33214 9929 450 0,'0'0'34'0,"0"0"26"0,0 0 19 16,0 0 27-16,0 0 8 0,0 0 3 0,0 0 12 16,-125-113-8-16,105 99-9 0,-4 2-8 15,0 3-25-15,-5-1-10 0,-1 2 7 0,-1 2 15 16,0 4 20-16,-3 1-1 0,-2 1-14 0,1 1-26 16,-12 13-22-16,-5 6-14 0,-5 9-9 15,-4 7-23-15,8 3-4 0,9 0 0 0,1 4 1 16,4 0 19-16,1 5-5 0,0 3-1 0,4-1 0 15,1 4-3-15,-2 3 4 0,4-1-5 16,1 2-4-16,4 0 3 0,2-1-6 0,7-2 1 16,2-2-2-16,4-4 0 0,7-2 5 0,0-1-1 15,4 0 3-15,5-3-1 0,4 1 3 0,4-3 10 16,4 0 0-16,6-2-2 0,3-4-5 16,7 0-9-16,2-2 0 0,6-4 6 0,5 0 4 15,7-2 3-15,-3-4-3 0,0-3-2 0,-5-5 9 16,3-3-7-16,5 0-5 0,8-1 1 0,5-1-20 15,5-3 0-15,5-2-1 0,-7-3-1 0,-8-2 8 16,-9 0 9-16,-10-2 18 0,1-4 9 0,3-3 6 16,-3-2 1-16,3-2-9 0,-1-2 2 15,0-5-6-15,-1-2-6 0,2-5 1 0,-4-3-12 16,0-2 49-16,-3-4 4 0,-2-5 1 0,-3-3 16 16,-5-4-40-16,-4-4 9 0,-9-3 3 0,-6-4 5 15,-9 0-2-15,-3-5-1 0,-14 1-7 16,-21-15-10-16,-21-10 5 0,-26-6-67 0,-24-4-4 15,-13 15-16-15,-38 15-37 0,-16 25 21 0,-6 22-74 16,9 21-69-16,42 18-108 0,34 15-208 16,35-5-487-16,26-6 17 0</inkml:trace>
  <inkml:trace contextRef="#ctx0" brushRef="#br0" timeOffset="572160.7208">11242 5021 2274 0,'0'0'0'16,"0"0"13"-16,0 0 12 0,0 0 13 0,0 0 5 16,0 0-2-16,0 0-14 0,0 0-7 0,31-123 1 15,-16 109 1-15,3-2 1 0,3 3-2 16,2-3-1-16,4-2 0 0,4-1 2 0,7-2-1 15,0-3 1-15,3-3 0 0,5-4-1 0,4-1 0 16,6-3-2-16,2-1-5 0,7-3 1 0,2-5-2 16,5 0-2-16,3-2 2 0,4-1-3 15,-1 0-4-15,2 0 0 0,1 0-1 0,-5 5-4 16,-1 2 0-16,-5 4 0 0,-4 5-3 0,-5 2 2 16,-3 3 1-16,-7 2 2 0,-5 5-3 15,-8 2 1-15,-4 3-6 0,-9 3-11 0,-5 4-16 16,-10 2-23-16,-3 3-32 0,-4 2-32 0,-3 0-26 15,0 2 4-15,-3 4 22 0,-4 6 14 0,-7 3 4 16,-2 6-25-16,-8 4-64 0,-3 4-70 0,-4 4-70 16,-5 3-108-16,7-10-43 0,10-8 376 0</inkml:trace>
  <inkml:trace contextRef="#ctx0" brushRef="#br0" timeOffset="572436.2879">12170 4643 0 0,'0'0'0'15,"0"0"0"-15,-123 84 84 0,83-56 91 0,5-4-60 16,6-4-26-16,3-2 4 0,4-3 16 0,2-2 21 15,4-3 21-15,3-3 12 0,3-3 8 16,5-2-10-16,1 0-13 0,2-2-31 0,2 0-36 16,0 0-28-16,0 0-36 0,2 0-17 0,5-4 14 15,1-1 23-15,4-6 32 0,5-4 22 16,7-6-4-16,4-4-13 0,5-5-11 16,5-2-10-16,6-4-4 0,1 0-3 0,4-2-6 15,4 0-3-15,0 0-3 0,5-3-7 0,0 2-2 16,2 0-1-16,3-1-6 0,1 1-3 0,1-1-2 15,3 3-3-15,-2-1-4 0,0 3-2 0,-1 2 0 16,-2 2-3-16,-2 2 2 0,-2 1-2 16,-5 2-4-16,-2 1-13 0,-6 3-15 0,-4 1-22 0,-3 0-21 15,0 2-25-15,-6 1-29 0,-3 2-39 16,1 1-58-16,-3 0-78 0,-6 3-109 0,-2 2-186 16,-10 4 5-16</inkml:trace>
  <inkml:trace contextRef="#ctx0" brushRef="#br0" timeOffset="572842.404">12825 3431 2456 0,'0'0'49'15,"0"0"19"-15,0 0 19 0,0 0-1 16,-116-57-16-16,105 52-18 0,3 2-20 16,5 0-10-16,1 2-12 0,2 0-17 0,0 0-26 0,2 0-26 15,2-1 1-15,4 1 13 0,7-1 18 16,5-3 27-16,9 0 0 0,9-4 2 0,10-1 1 16,4 1-4-16,8-4 2 0,2 2-1 0,7-1-1 15,2 2 2-15,3-1-3 0,1 2 1 16,4 2-1-16,0 1-1 0,2 3 0 0,-1 1 0 15,-5 2 1-15,2 3 0 0,-8 7 3 0,-3 0-2 16,-7 2-1-16,-9 5 1 0,-7 0-2 0,-10 3 1 16,-4 3 1-16,-7 0-1 0,-5 3 3 0,-8 2 3 15,-6 2 7-15,-3 8 5 0,-7 5 7 16,-10 9 1-16,-10 8-1 0,-7 8-5 0,-10 7-5 16,-6 6-7-16,-8 8-17 0,-8 7-26 0,0 1-55 15,-9 7-97-15,0 3-206 0,16-26-466 16,21-26-372-16</inkml:trace>
  <inkml:trace contextRef="#ctx0" brushRef="#br0" timeOffset="579628.4848">32918 11061 0 0,'0'0'0'0,"0"0"0"16,0 0 0-16,0 0 15 0,0 0 86 0,0 0 22 15,0 0 11-15,0 0 3 0,0 0 4 0,0 0-10 16,0 0-1-16,0 0-10 0,18-12-14 0,-17 12-20 16,1 0-19-16,-1 0-9 15,1 0-8-15,1 0 4 0,2 0-2 0,-1 0 0 0,2 0-3 16,-1 3-9-16,2-1 1 0,0 2-5 16,-1-1 3-16,1 2 8 0,1 0-8 0,0-1-1 15,-3 2-5-15,4 1-7 0,1 1-1 0,-1 0-4 16,1 2-5-16,-1 1-6 0,3 0-1 15,-1 2-3-15,0 0 3 0,1 4 7 0,1 0-2 0,-1 1 5 16,-1 1 0-16,2 3 1 0,-1 1 6 16,-1 1 2-16,-1-4 0 0,-1 1-9 0,-3-4 1 15,-1-1 8-15,1 4-12 0,2 0 13 0,1 6-9 16,-4-1-16-16,6 5 8 0,-4-4-15 16,-1 0 3-16,2 3 3 0,-1 0-3 0,1 0 2 15,-2 1-2-15,1 1-1 0,0-2 5 0,0-2 6 16,0 2-4-16,-1-4 4 0,-3-6 0 0,1 4-4 15,0-6 9-15,-1 3 3 0,1-1-2 16,-1-2 0-16,-1 0-3 0,-2-2-6 0,1-1 3 16,-1-7 2-16,0 8-4 0,0-7-1 0,0 1-1 15,0 5-4-15,0-7 7 0,0 0 2 0,0 0 2 16,0-1 7-16,0 1 5 0,0 0 6 16,-1 0 5-16,1-7 6 0,0 0-6 0,0 0 0 0,0 0-5 15,0 0-4-15,0 0 5 0,0 0 0 16,0 0-1-16,0 0-1 0,0 0-4 0,0 0-4 15,0 0 0-15,0 0 1 0,0 0-8 0,0 0-1 16,0 0-7-16,0 0-8 0,0 0 6 0,0 0-2 16,0 0 2-16,0 0-1 0,0 0-4 15,0 0 0-15,0 0 0 0,0 0 2 0,0 0-1 16,0 0 0-16,0 0-2 0,0 0-6 0,0 0 7 16,0 0-6-16,0 0-1 0,0 0-4 15,0 0-16-15,0 0-13 0,0 0-14 0,-1-2-11 16,0-3-18-16,0-1-35 0,1 0-58 0,0 6-97 15,0 0-138-15,0 0-211 0,0 0-289 16,0 0 596-16</inkml:trace>
  <inkml:trace contextRef="#ctx0" brushRef="#br0" timeOffset="580697.7871">32772 11239 2265 0,'0'0'24'0,"0"0"20"16,0 0 5-16,0 0-6 0,0 0-8 0,0 0-2 0,0 0-11 15,0 0-1-15,0 0-3 0,0 0-7 16,0 0 10-16,0 0 3 0,0 0 12 0,0 0 11 15,29-81 2-15,-29 80 3 0,0-3-6 0,0-1-4 16,-3-2-11-16,-1-3-7 0,-3 0-8 16,-3-3-11-16,-2-1 7 0,-5-2-1 0,-2-4 2 15,-4-1 4-15,-16-8-4 0,-9-5 2 0,-13-5-12 0,-5-3 3 16,0 3 0-16,3 2-1 0,0 3 8 16,-3-2-6-16,-3-1 5 0,-3 1-1 0,-4-3 4 15,-5-4 4-15,-4-1-10 0,-6-2-1 0,-8-2-3 16,-5-1 0-16,-8-1 1 0,-9-2 0 15,-9-1 3-15,-3-4-7 0,-10 2 2 0,-8 0 3 16,-5-3-4-16,-11 0 2 0,-7-2-1 0,-4-3-2 16,-10 1 2-16,-4-5 3 0,-5 1-1 15,-7 0 1-15,-6 0-1 0,-4-1 2 0,-1-1 0 16,-6 1 0-16,-3-2 0 0,-4 2-1 0,-2 2 2 16,-7-1-1-16,-4 3 0 0,-6 2 0 15,-3 2 2-15,-6 1-2 0,-2 4 1 0,-3-1-1 16,-5 3-7-16,-3 2 5 0,-2 3-5 0,-7-1-5 15,0 5 6-15,-6-1-4 0,-2 0 1 0,-3 1 7 16,1 4-6-16,-4 0 2 0,1 4-1 0,-2 2-3 16,-2 2 1-16,2 3 1 0,0 2 1 15,-1 4-6-15,0 5 8 0,-1 3-1 0,-5 5-1 16,-1 6 11-16,-4 3-8 0,-1 0 0 0,-1 7-2 16,0 3-6-16,-1 4 6 0,0 1 0 15,-1 4 2-15,-1 4-2 0,3-2-1 0,-2 3-1 16,4 0-4-16,4 4 12 0,-1 2-8 0,4 3-1 15,3 5 1-15,0 3-10 0,2 2 8 16,2 0-1-16,5 1 2 0,5 1-1 0,4 3-1 0,4 2 1 16,5 1-2-16,1 4 5 0,3 2-1 0,3 3-2 15,3 0 4-15,4 1-3 0,3 1-1 16,5 0 2-16,3 2 0 0,3 0 3 0,4 3 0 16,9 2-3-16,-3 0 1 0,9 2-4 0,5 0 4 15,6 0 2-15,6 1-1 0,8 0 2 0,5 0-3 16,7-2-3-16,3 2 1 0,12 0 5 15,2-1-1-15,11 2-1 0,5 1 1 0,10-5-8 16,9 2 3-16,6-2 2 0,7-2 1 0,5-1 5 16,5-2-6-16,8 0-3 0,8-3-2 0,2 0 0 15,10 0 3-15,2-4 2 0,6 0 1 16,1-2-3-16,4-2 1 0,6 1 3 0,7-2-2 16,1-1 3-16,7-1-2 0,0-3-4 0,6-2 3 15,4-2-2-15,2 0 2 0,4-2 2 16,4 0-2-16,2-1-1 0,4-3 2 0,2-2-2 15,1 0 0-15,6-3 1 0,1-2-4 0,2 1 2 16,1 0 0-16,4-1 0 0,-2 2-1 0,3 1 3 16,-1-1 1-16,3 1-1 0,-2 2 4 0,2-2-3 15,0 3 0-15,0-2 1 0,-2 1-1 16,0-2-1-16,1-1 0 0,0 1 1 16,-2-5-2-16,-1-1 4 0,3-2-3 0,-1-3 1 0,0-2 6 15,2-2-7-15,0-1 1 0,1-1 0 0,0-3-8 16,0-1 5-16,0 0 2 0,0-1-1 0,0-1 2 15,0 0 1-15,0-2 0 0,0 2 0 16,0-2 4-16,-1 0-5 0,0 0-1 0,-2 0 2 16,1 0-11-16,0-2 4 0,1 0-7 0,0-1-10 15,-1 1-10-15,-2-3-20 0,3 0-26 0,-1-1-38 16,2-2-39-16,-1 0-42 0,1 0-32 16,-1-3-95-16,-2-7-242 0,0 2-400 0,1 2 343 0</inkml:trace>
  <inkml:trace contextRef="#ctx0" brushRef="#br0" timeOffset="581129.8749">5797 12009 1239 0,'0'0'178'0,"0"0"19"16,0 0 15-16,0 0-51 0,0 0-43 0,0 0-42 15,0 0-43-15,0 0-25 0,0 0-11 16,0 0-4-16,0 0 7 0,0 0 10 0,0 0 14 16,0 0 9-16,-2 60 5 0,5-27 1 0,2 6-2 15,1 5 2-15,2 3-8 0,-4 4-3 0,3 3-2 16,-1 2-9-16,0 5 4 0,1 1-3 16,-1 4-4-16,-1 2 2 0,3-1-5 0,-2-1-2 15,2-2 0-15,1-7 4 0,2-4 6 0,-1-5 4 16,1-5 4-16,4-4-7 0,-1-2 1 15,1-7-4-15,0-2-1 0,1-7 5 0,-1-2-3 16,3-6 2-16,-3-2-3 0,3-5 2 0,0-4 9 16,0-2 9-16,3-4 11 0,2-9 5 15,1-6 2-15,6-7-7 0,3-9-7 0,1-8-6 16,2-9-9-16,1-2-5 0,4-7-6 0,-1-4-2 0,1-5-3 16,0-3-1-16,2-5 1 0,4 0-6 15,-4 4 0-15,4 3-4 0,-6 8-3 0,0 10 0 16,-8 8-15-16,-2 9-16 0,-3 7-25 0,-7 6-38 15,0 6-56-15,-1 5-89 0,-5 6-184 0,-3 3-420 16,-6 3-613-16</inkml:trace>
  <inkml:trace contextRef="#ctx0" brushRef="#br0" timeOffset="583375.8907">25282 14593 1018 0,'0'0'96'0,"0"0"26"16,0 0 37-16,0 0-9 0,0 0-18 0,0 0-7 15,0 0-19-15,0 0-1 0,-47-125-5 0,40 113-15 16,-1 3-11-16,-3-2-16 0,0 1-13 0,0 0-6 16,-3 2-10-16,-3 0-6 0,-4-1-4 15,-3 1 4-15,-5 2 0 0,-2 2 4 0,-6 1-1 16,-5 2-6-16,-7 1 2 0,-1 1-10 0,-5 6-3 16,-6 3 1-16,-3 1-5 15,-3 4 1-15,-4 0-1 0,-2 4 1 0,-4 2 3 0,3 1 0 16,-2 4 4-16,2 1-1 0,1 3 8 0,1 4-1 15,1 3 0-15,0 5 0 0,-2 5-8 0,2 6 1 16,1 4-3-16,2 2-4 0,-1 5 3 16,6 6-1-16,2 0 3 0,7 3 0 0,2-1 0 15,3 3-2-15,4 1-2 0,9 4 1 0,4 2 9 16,4 3 3-16,5-3-4 0,7-1-2 16,6-5-13-16,7-3-4 0,3-5 3 0,5-1-4 15,11-2-4-15,4-1 3 0,5-1 0 0,9 0 5 16,3-1 10-16,8 0-1 0,7 0-1 0,2-1 2 15,12-4-3-15,5 0 4 0,5-6 1 0,13-2-6 16,5-4-5-16,13-5 0 0,4-2-3 0,6-6 2 16,6-5 5-16,6-4-4 0,4-5-1 0,0-8 0 15,6-6 1-15,-3-4 2 0,6-3 1 16,-3-10-2-16,-1-4-5 0,-1-4-1 0,-5-5 6 16,-1-6 2-16,-6-6 4 0,-6-4 1 0,-7-5-5 15,-7-4 2-15,-5-6 1 0,-10-5 6 16,-9-5 5-16,-5-6 2 0,-8-5 3 0,-5-4 0 15,-5-8 5-15,-7-3 3 0,-7-6 3 0,-6-7 0 16,-8-3-3-16,-9-5 2 0,-11-3 0 16,-10-3 2-16,-12 0-1 0,-15 2-9 0,-12 2 1 15,-13 7 0-15,-13 6-5 0,-14 7 6 0,-11 9-11 16,-16 6-5-16,-13 7-4 0,-13 6-4 0,-12 10 4 16,-13 10-11-16,-9 10 1 0,-10 10-2 15,-6 13-5-15,-5 8 7 0,-1 7-3 0,4 7-4 0,4 7-18 16,13 5-26-16,9 4-58 0,16 8-92 15,17 8-153-15,36-5-426 0,35-9-842 0</inkml:trace>
  <inkml:trace contextRef="#ctx0" brushRef="#br0" timeOffset="600386.3983">7902 15770 844 0,'0'0'134'0,"0"0"-104"0,0 0 27 15,0 0 34-15,0 0-2 0,0 0-9 16,0 0-29-16,0 0-26 0,0 0-9 0,0 0 8 16,0 0 8-16,-127-86 6 0,118 85 17 0,1-1 18 15,1 2 13-15,5 0 8 0,0 0-15 16,2 0-28-16,0 0-28 0,0 0-22 0,0 0-5 16,0 0 8-16,0 0 13 0,0 0 5 0,0 0 4 15,0 0-1-15,0 0 0 0,0 0 1 16,0 2 2-16,0 1 0 0,-3 3 3 0,-1 3 1 15,2 3 3-15,0 4-1 0,0 2-1 0,-1 4-5 16,3 0-5-16,0 2-7 0,5 2-7 0,5-1-1 16,2 0-5-16,4 2 2 0,2-1-2 15,7 4 2-15,1 1-3 0,5 1 0 0,5 3 4 16,2 0-6-16,-1 3 2 0,8 4 0 0,-1 1 0 16,3 2 5-16,-2 2-3 0,6 0 1 0,2 2 0 15,4 5 2-15,4-2 21 0,2 3 1 0,7-1 8 16,1 1-4-16,1-2-16 0,8-1-4 0,2-1-9 15,7 0 4-15,3 1 1 0,7-2 7 16,4 0-5-16,2 0 1 0,8-2-4 0,5 1-5 16,3 0 5-16,4 2-9 0,5 0 1 0,1 2 0 15,3-4-6-15,2-3 5 0,4 1-4 0,2-2 0 16,2-2 1-16,3-1 0 0,1 0 5 16,-18-6-1-16,-11-5 7 0,-16-5 12 0,-7-2 1 15,10 0-3-15,7 4-3 0,11 1-5 0,9 1-6 16,9 2 7-16,3 1-5 0,9 0-13 15,-4-1 9-15,1-1 4 0,1-2 7 0,-4-1-4 0,4-2 5 16,0-2-7-16,-2-3 7 0,2-1 11 16,1-1-13-16,1-2 4 0,2 0-9 0,-2-2-12 15,-1-1 8-15,0 2-6 0,-1-4 6 16,0 0 13-16,-2-2-2 0,-6-3-4 0,-2 2-25 16,-3-2 20-16,-5 0-15 0,-19-2 21 0,-16 0 7 15,-18-3-8-15,-16 2 14 0,4-2-17 0,1 2 9 16,1-1-4-16,2 1-4 0,-1 0-7 0,5 0-8 15,-3 1-3-15,3-2-9 0,-1 2 17 0,3 0 9 16,-4 0-18-16,4 1 15 0,-2-2-14 16,-2 2 6-16,-3-2 17 0,-4 2-15 0,-4 0 12 15,-4-1-22-15,-5 0 2 0,-4 0 7 0,-4 0-1 16,-6-2 21-16,-1 2-17 0,-8-1 5 16,-2-1-12-16,-10 0-2 0,1 0-6 0,-3 0 5 15,-4-1-9-15,3 2-29 0,-10-3-16 0,5 0-38 16,-4 0-21-16,-3-1-13 0,2 0-30 0,-7 0-27 15,0 0-43-15,0 0-60 0,0 0-74 16,0 0-125-16,0 0-148 0,0 0 644 0</inkml:trace>
  <inkml:trace contextRef="#ctx0" brushRef="#br0" timeOffset="600718.6843">17410 18004 809 0,'0'0'217'15,"0"0"-13"-15,0 0-9 0,0 0-124 16,0 0-61-16,0 0-38 0,0 0-17 0,0 0 26 0,0 0 20 16,0 0 33-16,0 0 15 0,0 0 12 15,0 0 7-15,13 26-6 0,-3-15 7 0,7 2-8 16,-2 1-4-16,8 1 8 0,3 0-9 0,3 1-14 16,4 0-17-16,4 0-6 0,3 1-14 15,4 1 11-15,1 0-4 0,2 0-15 16,1 1 5-16,-1-1-16 0,0 2 9 0,-4-2 0 0,-11-4-5 15,-3 2 4-15,-11-5 6 0,-1 0 0 16,-2 1 5-16,-2 0 24 0,1 2-2 0,-6 1 22 16,0 0 12-16,-5 2-26 0,-2 1 2 0,-2 1-18 15,-9 6-23-15,-4-3-3 0,-6 6-29 0,-1-3-15 16,-4 1-1-16,-5-1-20 0,-3 3-6 16,-4-3-16-16,-4 2-34 0,1-2-59 0,-1 0-45 15,-3-1 9-15,1-1-140 0,12-6-147 0,10-5 210 0</inkml:trace>
  <inkml:trace contextRef="#ctx0" brushRef="#br0" timeOffset="601329.9614">19209 18020 0 0,'0'0'0'0,"0"0"0"0,0 0 201 15,0 0 96-15,0 0-53 0,0 0-28 0,0 0-24 16,0 0-14-16,0 0-18 0,0 0-13 0,0 0-26 16,0 0-17-16,0 0-13 0,0 0-28 15,13-20-33-15,-12 20-10 0,-1 3-11 0,0 2 21 16,0 1 19-16,0 4 2 0,0 4-4 0,0 3-12 15,0 5-5-15,0 5-9 0,0 3-9 0,-3 3-6 16,0 3-14-16,0-9 5 0,2 2-5 16,0-9 21-16,-2 0 7 0,2 8-14 0,-2-2-4 0,2 2-43 15,0-4-11-15,1 0-20 0,-3 1-19 16,3-8-28-16,0 6-66 0,0-6-54 0,0 4-80 16,0 1-77-16,0-2-41 0,0 0 12 0,3-11 425 15,-2 1 0-15</inkml:trace>
  <inkml:trace contextRef="#ctx0" brushRef="#br0" timeOffset="601673.5858">19586 18230 1512 0,'0'0'-39'0,"0"0"-65"16,0 0-1-16,0 0 32 0,0 0 110 0,0 0 52 16,0 0 2-16,0 0-16 0,0 0-8 0,0 0 2 15,0 0-14-15,0 0-25 0,-11 131-27 16,9-112-11-16,-2 3-17 0,3 4 12 0,0-3-9 15,-2 7-17-15,3-6 7 0,0 2-9 0,0-1 25 16,0 0 3-16,4-1 5 0,1 0-9 16,0-6-21-16,1 4 25 0,0-7-3 0,4 1 39 15,1 0 32-15,2-6 1 0,0-1 30 0,2-6 0 16,2 0 23-16,-1-3 6 0,1-3 0 0,0-6 1 16,0 1-24-16,-2-7 3 0,1 0-12 15,-3-5 3-15,1-6-12 0,-5-4-32 0,1-12-15 0,-9 1-22 16,-2-3 3-16,-11 6-8 0,-12 5-2 15,-5 7-13-15,-6 9-17 0,-2 6 11 0,-2 7 9 16,-2 3 6-16,2 1 5 0,0 0-17 16,6 2-28-16,4 3-69 0,4 1-80 0,7-1-104 15,8 0-154-15,5-1-154 0,5-1-245 0,0 0 847 0</inkml:trace>
  <inkml:trace contextRef="#ctx0" brushRef="#br0" timeOffset="602168.5238">20211 17970 2740 0,'0'0'19'0,"0"0"-19"15,0 0 1-15,0 0-27 0,0 0-14 0,0 0-5 16,0 0-4-16,0 0 22 0,0 0 15 0,0 0 13 16,0 0 1-16,0 0-2 0,0 0 8 15,0 0 4-15,39 68 5 0,-35-37-6 0,1 3-1 16,-2 1-22-16,1 6-2 0,-1-12 19 0,0 4-11 15,2-7 23-15,-3-2-13 0,3 7-20 0,0-3 4 16,-2-2-17-16,4 2 10 0,-2-1 0 16,1 2 2-16,3-1-13 0,-2-1-13 0,2 0 14 15,1-2-16-15,-4-5 14 0,4 3-9 0,0-6-35 16,1 4 0-16,2-2-3 0,0-5 18 0,0 0 26 16,-1-8-4-16,5-1-40 0,-4-5-49 0,5 0-48 15,-3-11-28-15,2 1 49 0,0-10 61 0,6-11 69 16,2-6 98-16,6-13 56 0,-4-1 37 15,-1 0 5-15,-3 4-28 0,-6 8-28 0,-2 7-21 16,-4 9 2-16,-1 7-13 0,1 4-15 0,-2 3-22 16,0 2-30-16,-4 2-3 0,1 3-16 15,-2 1 10-15,-1 1 12 0,-2 0 3 0,0 0 14 16,-1 1-13-16,0 2 9 0,-1 4-6 0,-5 2 3 16,2 0-4-16,-5 3-13 0,1 1-2 15,4-3-18-15,-2-3 0 0,-2 5 20 0,4-4-9 16,-1 5 9-16,0 0-16 0,0-1-23 0,1 0 1 15,3 3 2-15,0-2 22 0,1 1-6 0,0 1 10 16,6 0-14-16,0 0 2 0,11 0 15 16,5 3-33-16,0-4-16 0,9 3-59 0,2-5-65 0,3 1-57 15,3-3-137-15,-8-3-245 0,-11-3-332 0</inkml:trace>
  <inkml:trace contextRef="#ctx0" brushRef="#br0" timeOffset="602819.4215">20113 17488 1163 0,'0'0'-4'0,"0"0"16"0,-188-50 6 15,111 39 5-15,2 3 1 0,0 3 22 0,-3 0 17 16,-3 4 17-16,1-1 24 0,0 2 12 0,1 0 26 15,2 6 6-15,0 4-5 0,1 4-13 16,2 6-33-16,1 6-17 0,1 4-16 0,3 6-10 16,2 4-4-16,11 0-12 0,8 2-9 0,10-2 4 15,8 0-18-15,-1 6-12 0,1 8-8 16,1 7-19-16,3 5-5 0,6-5 3 0,1-4-11 16,9-6 15-16,4-7 9 0,1 3-26 0,5 3 4 15,0 1-41-15,5 4-40 0,5 1-11 16,5 0-31-16,6 3-15 0,6 0-8 0,4-1-15 15,6 3-37-15,9-1-9 0,5 3-2 0,8-5-19 16,7-2 53-16,10-9 55 0,6-17 88 0,8-30 67 16,9 0 0-16,6 0 0 0,5 0 265 0,8 0 11 15,4 0-110-15,3 0-17 0,5 0 22 16,2 0 42-16,0 0 21 0,1 0 63 0,-2 0-21 16,-3 0 12-16,-2 0-27 0,-5 0-6 0,-6 0-6 15,-6-8-221-15,-6-34-24 0,9-31-42 16,3-23-72-16,-7-18 172 0,-8-14-5 0,-37 4-13 0,-29 3 24 15,-30 7-1-15,-38-2-31 0,-44 6 0 0,-37 11-22 16,-32 14-25-16,-10 26 3 0,-9 24-16 16,-4 15 20-16,-4 11 1 0,-3 8-4 0,5 1-8 15,5 10-12-15,14 4-10 0,16 2-17 0,31 0-25 16,21 2-61-16,23-2-99 0,17 3-259 16,12-3-527-16,13-5-172 0</inkml:trace>
  <inkml:trace contextRef="#ctx0" brushRef="#br0" timeOffset="603977.1278">32516 12185 0 0,'0'0'0'0,"0"0"0"16,0 0 0-16,0 0 0 0,0 0 0 0,0 0 64 15,0 0 84-15,0 0-2 0,0 0 21 16,0 0 7-16,0 0 2 0,0 0 1 0,-24-8-3 16,24 8-14-16,0 0-12 0,0 0-19 0,0 0-27 15,0 0-17-15,1 0-26 0,0-1-20 0,2 1-27 16,2-1-26-16,1-1-17 0,1 0-10 0,3 0 21 16,0-1 5-16,1 1 4 0,-1 2-15 15,5 0-74-15,-2 0-86 0,-1 0-96 0,6 0-114 16,-6 0-167-16,-1 2 288 0,-3 1 275 0</inkml:trace>
  <inkml:trace contextRef="#ctx0" brushRef="#br0" timeOffset="604251.281">32129 12512 461 0,'0'0'285'0,"0"0"-90"0,0 0-36 15,0 0-76-15,0 0-45 0,0 0-18 16,0 0-9-16,0 0 21 0,0 0 28 0,0 0 43 16,0 0 37-16,0 0 1 0,0 0-18 0,0 0-28 15,88-7-22-15,-67 0-27 0,0 1-14 0,4-2-14 16,2 1-10-16,2 1-1 0,1-3-8 16,1 4-3-16,1-1-1 0,-1 1-5 0,-2 3 0 15,-4-1 18-15,-4 3-8 0,-4 0-18 0,5 0-32 16,-2 0-62-16,4 0-49 0,-2 0-73 0,1 3-83 15,-3 1-96-15,0 2-124 0,-7-2 271 0,-5-1 266 0</inkml:trace>
  <inkml:trace contextRef="#ctx0" brushRef="#br0" timeOffset="604563.4057">31994 12742 0 0,'0'0'0'0,"0"0"142"0,0 0-68 15,0 0-100-15,0 0-36 0,0 0 26 16,0 0 71-16,0 0 74 0,0 0 53 0,0 0 25 15,0 0-2-15,0 0-14 0,0 0-20 0,0 0-28 16,71-7-28-16,-57 4-26 0,4-3-20 16,2 0-17-16,2 0-7 0,1-1-5 0,4 0-4 15,2 1-2-15,1-3-20 0,0 2-52 0,1-3-88 16,-1 2-126-16,-1 1-175 0,-7 1-150 0,-9 2 588 16</inkml:trace>
  <inkml:trace contextRef="#ctx0" brushRef="#br0" timeOffset="604891.0648">32386 11947 1869 0,'0'0'16'0,"0"0"8"15,0 0-6-15,0 0-52 0,0 0-101 16,0 0-49-16,0 0-9 0,0 0 37 0,0 0 97 15,0 0 45-15,0 0 9 0,0 0-2 0,0 0-3 16,0 0 18-16,128 58 1 0,-110-44 2 16,-2 0 1-16,1 1-21 0,4 2 2 0,0 1-2 15,-1 2-1-15,5 2 6 0,-3 2 1 0,-2 0 5 16,-3 1 2-16,-1 1-1 0,-5 0 3 16,-1 2 5-16,0-1 11 0,-6 3 10 0,-4 0-1 15,0 2 4-15,-4 1 12 0,-8 3 9 0,-5 2 20 0,-12 10 7 16,-14 9-15-16,-9 7-18 0,-11-1-51 15,4-10-32-15,2-9-30 0,3-5-45 0,3-4-27 16,1-2-73-16,0-1-117 0,15-8-193 0,11-8 255 16</inkml:trace>
  <inkml:trace contextRef="#ctx0" brushRef="#br0" timeOffset="605715.9624">32951 12501 0 0,'0'0'0'16,"0"0"0"-16,0 0 0 0,0 0 0 16,0 0 104-16,0 0 154 0,0 0-71 15,0 0-81-15,0 0-63 0,0 0-36 0,0 0-14 0,0 0 17 16,0 0 35-16,0 0 28 0,7 22 10 15,-7-5 0-15,0 3-8 0,0 5-11 0,-1 4-11 16,-4 3-11-16,3 4-6 0,-1-2-7 16,-3 4 3-16,-1-2 4 0,1 1 8 0,-1 0 3 15,-1-3 1-15,-1 1 2 0,2-3-2 0,-1 0 7 0,0-2-2 16,-1-3-12-16,3-2-25 0,0-1-40 16,1-4-48-16,0-2-55 0,2-2-78 0,-1-4-87 15,3-2-111-15,1-3-95 0,0-3 358 0,0-3 140 0</inkml:trace>
  <inkml:trace contextRef="#ctx0" brushRef="#br0" timeOffset="606027.9716">33052 12788 1064 0,'0'0'192'0,"0"0"-52"0,0 0-55 0,0 0-113 0,0 0-79 16,0 0 3-16,0 0 43 0,0 0 53 0,0 0 21 15,0 0 1-15,0 0 1 0,0 0-2 16,0 0 4-16,11 51-3 0,-11-34 2 0,0 1-1 15,0 1-2-15,0 0 1 0,1 1 2 0,-1-2 0 16,0 1-2-16,3-3-2 0,1 0-1 16,-1-2 1-16,2-1 3 0,1-3 6 0,-1-2 7 15,4-1 9-15,-1-4 8 0,1-1 13 0,3-2 11 0,-2 0 18 16,1-2 11-16,0-4 4 0,-1-1 2 16,-3-4-13-16,2-2-17 0,-3-2-19 0,-3-1-20 15,-1-1-14-15,-2 0-9 0,0-2-6 0,-5 2-8 16,-4 2-7-16,-2 0-8 0,-3 4-6 0,-1 0 4 15,-3 3 1-15,0 1 3 0,-2 3-5 16,3 2-29-16,-3 0-47 0,3 2-56 0,2 0-77 16,0 0-81-16,3 4-111 0,3 0-194 0,5-1 254 0</inkml:trace>
  <inkml:trace contextRef="#ctx0" brushRef="#br0" timeOffset="606479.9906">33498 12716 1550 0,'0'0'-192'0,"0"0"-4"15,0 0 58-15,0 0 78 0,0 0 63 16,0 0 25-16,0 0 7 0,0 0-2 0,0 0 2 0,0 0 3 16,0 0 8-16,0 0 8 0,0 0-9 15,-57 129-4-15,47-103-9 0,-1-2-9 0,-2 5 6 16,2-3 1-16,-1 3-4 0,3-4 4 0,-2 5-3 15,2-7-15-15,2-1 14 0,2 2-5 16,-2-4-11-16,3 1-9 0,-1-4-37 0,2 0-25 16,0-3-19-16,2 0 4 0,0-8 14 0,1 0 1 15,0-1-15-15,1 1-43 0,3-1-57 0,5 1-28 16,-5-6 8-16,9 0 30 0,-2-5 47 16,2-2 40-16,-1-2 15 0,0-1 50 0,4-1 14 15,1-2 0-15,-2 0 36 0,4 0 75 0,-3 1 23 16,1-1-2-16,-2 2-26 0,2 0 11 15,-1 1-27-15,-2 3-23 0,-1-2 0 0,-7 6-37 16,8-1 6-16,-7 3 16 0,0 0-3 0,0 0 3 16,-7 1-6-16,6 1-9 0,-2 6-6 0,1 0-4 15,-2 9-4-15,-3-8-2 0,0 6 0 16,0 1-4-16,-1-2 0 0,-1 1 0 0,-1 1-8 0,2 0-3 16,0 0-12-16,-1-1-24 0,2 1-18 15,0 0-23-15,0-2-30 0,3 0-55 16,0-7-90-16,6 7-132 0,-3-6 63 0,2-1 315 0</inkml:trace>
  <inkml:trace contextRef="#ctx0" brushRef="#br0" timeOffset="606965.0405">33654 12541 523 0,'0'0'-29'15,"0"0"53"-15,0 0 2 0,0 0 2 16,0 0 2-16,0 0 14 0,0 0 27 0,0 0 17 16,-84-123 30-16,62 98 17 0,-7-3 36 0,-11-9-21 15,-4 0-3-15,-9-1 7 0,0 7-19 16,1 3 32-16,-1 10-8 0,3 4-26 0,3 6-32 0,1 5-32 16,0 3-22-16,-1 9-16 0,0 4-3 15,-3 7-2-15,2 5-1 0,-13 16-1 0,-5 12-4 16,-5 13-2-16,1 8-22 0,15-3-1 0,9-1-1 15,6 2 0-15,7 0 16 0,1 3-2 0,3 2 3 16,3 0 1-16,9 0 2 0,2 2 4 16,11-4-6-16,4-1-4 0,3-2-2 0,14-3-5 15,5-1 1-15,13-3-2 0,6-6 0 0,3-11-6 16,1-6 14-16,-2-9-3 0,2-4-1 16,6 1 1-16,9 0-19 0,4 0-4 0,13-1-3 15,-6-6 0-15,-5-5 0 0,-4-5 7 0,-10-8-10 16,6 0-14-16,3-5-4 0,3 0-31 15,4-5-20-15,2-5-26 0,3-5-40 0,1-4-25 0,1-7 23 16,-2-5-3-16,-2-6 23 0,-12-7 35 16,-18-5 6-16,-33-6 131 0,-8-6 41 0,0-6 43 15,0-2 67-15,0-2-8 0,0-4 45 0,0-1 61 16,0-1 23-16,0-2-13 0,0 3-16 16,0-11-64-16,-16-9-85 0,-74 1-263 0,-112-7-108 15,-99 29-130-15,-25 34-247 0,54 18-349 0,107 21-195 0</inkml:trace>
  <inkml:trace contextRef="#ctx0" brushRef="#br0" timeOffset="609613.2633">6692 15121 745 0,'0'0'-59'0,"0"0"-106"15,0 0-4-15,0 0-28 0,0 0 42 16,0 0 155-16,0 0 0 0,0 0 0 0,0 0 0 15,0 0 0-15</inkml:trace>
  <inkml:trace contextRef="#ctx0" brushRef="#br0" timeOffset="610259.1393">5905 14740 0 0,'0'0'0'0,"0"0"0"0,0 0 0 16,0 0 129-16,0 0 119 0,0 0 11 0,0 0-11 15,0 0-20-15,0 0-38 0,0 0-48 16,0 0-29-16,0 0-24 0,0 0-20 0,58 67-15 16,-43-58-8-16,0 4-7 0,3-1-7 0,0 1-7 15,-1-2-4-15,1-3 0 0,2 2 4 16,-2-4 9-16,3 0 1 0,-2-1 9 0,1-1 5 16,0-3 6-16,-1-1 16 0,0-1 12 0,-1-6 11 15,1-4 5-15,2-2 0 0,0-6-9 0,4-9-11 16,-1-3-13-16,6-6-16 0,2-8-8 15,5-9-8-15,3-7-5 0,2-8-4 0,6-10-5 16,1-6-2-16,7-7-5 0,2-5-2 0,2-2 1 16,3-1 2-16,0 3-1 0,2 3 2 0,1 3-3 15,4 4-7-15,3 0 3 0,-2 7-5 0,1 7-4 16,-1 8-1-16,-1 6-3 0,-6 8-1 16,0 8-2-16,-8 5-1 0,-3 6-2 0,-6 7-6 15,-7 5-8-15,-8 6-17 0,-5 3-28 0,-6 6-37 16,-7 5-41-16,-5 0-28 0,-3 10-30 0,-6 5-26 15,-6 6-49-15,-8 7-74 0,-6 7-97 0,-7 3-122 16,5-7 101-16,5-9 473 0</inkml:trace>
  <inkml:trace contextRef="#ctx0" brushRef="#br0" timeOffset="610639.3438">6603 13532 2064 0,'0'0'323'0,"0"0"-306"0,0 0-8 0,0 0-31 16,0 0-47-16,0 0-4 0,0 0-1 16,0 0 37-16,0 0 45 0,0 0 7 0,0 0 2 15,0 0 1-15,0 0 0 0,128 126-2 0,-97-91 22 16,1 1-2-16,-1-1-7 0,3 2-1 0,-1-2-24 15,0-1 0-15,-1-2 1 0,0-4-1 0,-1-5 3 16,1-6 6-16,-4-4 15 0,1-5 13 16,-2-4 13-16,-4-4 10 0,-1-3 6 15,3-5 10-15,-4-6 2 0,1-4-1 0,1-9-10 0,6-8-16 16,4-12-14-16,4-12-10 0,4-10-10 0,1-7-8 16,1-10 0-16,3-2-2 0,-3-4-2 15,0-3 4-15,2-3-5 0,-1 0-3 0,-3 1-5 16,-1 5-1-16,-2 4-5 0,-4 10-4 15,-2 10-6-15,-3 9-13 0,-3 13-8 0,-3 12-29 16,-4 8-45-16,-5 11-94 0,1 8-209 0,-8 6-419 16,0 1-628-16</inkml:trace>
  <inkml:trace contextRef="#ctx0" brushRef="#br0" timeOffset="618135.0796">6885 15304 0 0,'0'0'0'0,"0"0"0"0,0 0 58 0,0 0 100 15,0 0-14-15,0 0 0 0,0 0-20 16,0 0-8-16,0 0-3 0,0 0-5 0,-117-35-3 16,111 31 3-16,-3 2-8 0,5 1-3 0,-2-2 4 15,4 2-5-15,-1 0 3 0,1 1-18 16,2 0-20-16,0 0-28 0,0 0-36 0,0 0-20 15,0 0-18-15,0 0-3 0,0 0 7 0,4 0 15 16,-1 0 15-16,1 4 12 0,1-1 9 0,5 2-1 16,-2-1 2-16,0 0 2 0,2 2 0 15,3-1 3-15,-2 1 0 0,1 0 3 0,3-2 0 16,1 2 1-16,1 0-2 0,1 2-1 0,3-1 1 16,1-1-2-16,1 1 1 0,4 1 0 15,-2 1-4-15,5-1 4 0,-1 1 1 0,2 0 1 16,7 0 1-16,-3 2-4 0,6-2-5 0,4 2 1 15,-1 1-2-15,6-2 3 0,1 2 2 0,3-1 2 16,6 1-3-16,4 1-2 0,3-3 0 0,4-1-5 16,2 1 2-16,6-2-1 0,1 1 1 0,4-3-2 15,7-1 0-15,0 0-3 0,7-3-1 0,-1 0 0 16,5-1-2-16,3-1-2 0,-1 0-2 16,2 0 2-16,3 0 2 0,3-3-1 0,4-1 1 15,-1-1-2-15,3-1-3 0,1-1 3 0,4-2 1 16,5-3 1-16,2-1 3 0,3-3 0 15,2-1 1-15,5-4-3 0,-1 0 3 0,6-2-2 16,0-2-2-16,-2-1 1 0,2-1-3 0,-1-1 1 16,1-1 1-16,1-1 6 0,-2-1-1 15,1-1 3-15,0-4 1 0,1-1 0 0,-1-3 3 16,3 0-1-16,-3-4 0 0,1 0-2 0,-4 1-2 16,0 2 0-16,-3-1 1 0,-2 1-3 15,-6 2-4-15,-4 4 4 0,-3 0 0 0,-3 2 0 0,-2-1 7 16,-5 2-5-16,2-1-3 0,-4 0 2 0,-2 2-6 15,-2-1 4-15,-3 1-3 0,-4-1 0 16,-3 1-4-16,-5-1 3 0,-1 1 1 0,-2 1-4 16,-2 1 8-16,-3 0-7 0,-4 1 2 0,1 0 0 15,-3 2 0-15,-6 2 0 0,-2 0-1 16,-2 2-2-16,-5 3-2 0,-3 1 1 0,-5 2 0 16,-2 2-1-16,-3 2 4 0,-4-1-3 0,-3 1 1 15,-5 3 0-15,-5 0-4 0,-2 1 2 0,-3 1-2 16,-1 2 1-16,-6 1 0 0,-3 0 0 0,-4 3 1 15,1-2-2-15,-4 0 5 0,-1 2-4 16,0 0 1-16,-2 1 0 0,0-1-6 0,-1 1 5 16,0 0-2-16,-4 0-2 0,-1 0 2 15,2 0-2-15,-3 0 2 0,-1 0 1 0,0 0 0 16,-1 0 0-16,1 0-1 0,-1 0 1 0,0 0-6 16,0 0 3-16,0 0-5 0,0 0-8 0,0 0-1 15,-1 0-10-15,1 0-2 0,-1 0-7 16,1 0-9-16,0 0-20 0,0 0-25 0,0-1-27 0,0 1-39 15,0-1-35-15,0 1-67 0,0-2-58 16,-1 1-53-16,1 0-148 0,-1 0 47 0,0 0 472 0</inkml:trace>
  <inkml:trace contextRef="#ctx0" brushRef="#br0" timeOffset="618467.6859">15986 13580 1412 0,'0'0'120'16,"0"0"35"-16,0 0 24 0,0 0-10 0,0 0-13 16,0 0-28-16,0 0-52 0,0 0-37 0,0 0-56 15,0 0-46-15,0 0 9 0,0 0 10 0,0 0 31 16,-15-50 31-16,37 59-5 0,6 0-3 16,2 1 0-16,6 3-1 0,2 0-2 0,2 1 4 15,4 2-6-15,0-1 0 0,-1 4 2 0,4 1-4 16,-5 1 4-16,-3 4-1 0,-5 0 0 0,-3 2-1 15,-2 1 1-15,-8 1 2 0,-3-1 0 16,-7 1 10-16,-4-1 0 0,-5 1 6 0,-2 0 8 16,-8 3-3-16,-6 2 8 0,-10 3-3 0,-1 2-3 15,-7 1-3-15,-4 2-6 0,-5 4-2 0,0-2-7 16,-2 1-5-16,-4-2-9 0,4 0-17 16,-1 1-16-16,3 1-26 0,3-1-34 0,2 0-44 15,9-1-78-15,1-3-122 0,6 0-181 0,9-10-234 16,3-10 223-16</inkml:trace>
  <inkml:trace contextRef="#ctx0" brushRef="#br0" timeOffset="619478.6636">17872 13950 1596 0,'0'0'-11'0,"0"0"22"16,0 0 8-16,0 0 6 0,0 0 9 0,0 0 2 15,0 0-4-15,0 0 14 0,0 0 13 0,0 0 13 16,9-117 6-16,-9 109-7 0,0-1 1 16,0 1-3-16,-2 0 2 0,-4-1-1 0,2 2-3 15,-3-1-6-15,-1 0-9 0,-3-2-7 0,0 0-8 16,-2 2-7-16,-4-2-6 0,-1 3-6 15,-2 0-1-15,-3 0-3 0,-1 1 0 0,-1 1-2 0,-2 3-2 16,-2 0 0-16,-1 2-4 0,0 0 0 16,-3 1-3-16,0 5-1 0,-4 2 1 15,-2 4-2-15,-1 3 1 0,-5 5-3 0,-3 3 1 16,-3 3 0-16,0 5-1 0,0 1 3 0,-1 3 0 0,1 2-2 16,2 0 3-16,-1 4 2 0,5 0 4 15,-2 3 4-15,2 4 0 0,-2 3 0 0,6 6-5 16,0 2 3-16,1 0-1 0,2 5-2 0,6-1 2 15,1 4-4-15,4 1-3 0,3 1 0 0,5 1 0 16,6 2 2-16,3 0 4 0,2-1 1 16,5 1-5-16,3-3 3 0,0-2-1 0,3-3 0 15,6-2 8-15,2 0-7 0,7-2 2 0,4 0 0 16,6-4-2-16,4-1 5 0,4 0 3 16,8-1 3-16,7-1 1 0,4-2 4 0,12-3-3 15,6-2 1-15,12 0-2 0,10-3-7 0,8-3-1 16,9-3 0-16,7-5 2 0,4-8 4 0,3-6 1 15,8-8-4-15,5-6-5 0,2-4 2 16,3-4-7-16,2-10 0 0,-1-6 0 0,-5-6-8 16,0-7 3-16,-7-2-1 0,-4-5 0 0,-5-3 1 15,-7-5 0-15,-6-3 1 0,-8-3-1 16,-6-5 6-16,-6-8-2 0,-5-4 4 0,-9-6-2 0,-2-6 0 16,-12 0 1-16,-9-2 1 0,-9 1 1 0,-9-6 2 15,-10-1 4-15,-5-3 0 0,-9 1 1 16,-10-2 2-16,-2 2-5 0,-15 4-2 0,-11-1 0 15,-8 3-11-15,-12 2 1 0,-7 3-3 0,-15 6-6 16,-6 6 6-16,-12 6 0 0,-8 6 0 16,-7 9 2-16,-8 4-4 0,-5 7 2 0,-5 6-3 15,-4 5 4-15,-4 6-4 0,-3 7-1 0,3 6-1 16,-1 5-3-16,5 3 3 0,2 5-2 0,6 7-8 16,5 3-9-16,6 6-18 0,4 2-21 15,8 6-27-15,7 3-30 0,6 5-41 0,7 4-63 16,4 4-120-16,13 3-236 0,12-11-324 0,19-12 105 0</inkml:trace>
  <inkml:trace contextRef="#ctx0" brushRef="#br0" timeOffset="620532.5502">17053 14075 403 0,'0'0'162'0,"0"0"75"0,0 0 35 15,0 0-14-15,0 0 0 0,0 0-35 16,0 0-28-16,0 0-10 0,0 0-13 0,0 0-19 16,0 0-22-16,0 0-29 0,0 0-27 0,0 0-27 15,29-66-19-15,-29 66-15 0,0 0-12 16,0 0-8-16,2 3-9 0,0 0 0 0,1 1 0 16,5 3 3-16,1 4 7 0,3 2 3 0,1 5 1 15,4 0 1-15,0 4 0 0,3 3 0 0,1 2 0 16,1 3 3-16,1 1-1 0,5 3 2 15,1 1 0-15,0 2-4 0,0 0 4 0,-1 0 1 16,1-2 0-16,-1 2 1 0,-3 0 0 0,2 0 3 16,-2-1-1-16,1-3 0 0,-1-1-2 15,0-2-3-15,-3-3 1 0,1-2-4 0,-2-1 2 16,-4-3-1-16,2-3 0 0,-2 0 2 0,-1-4-3 16,3-1 1-16,-3-3 1 0,-1-1 2 0,1-2 1 15,-1-3 4-15,1-1 2 0,-1-1 1 16,2-2 8-16,1 0-1 0,-1-3 4 0,4-4 2 15,2-4-6-15,1-2 1 0,0-3-2 0,4-2 0 0,2-3-2 16,-1-4 1-16,0-1 0 0,0-3-4 16,-1-3 3-16,5-3-5 0,0-2 2 0,1-2 0 15,2-3 0-15,1 2 0 0,0 0 0 16,0 1-3-16,0-2-2 0,2 2-1 0,1-1-1 16,-1 4-4-16,0 1 2 0,-3 5-4 0,1 2 1 15,-4 3 1-15,-1 4-4 0,-3 3 0 16,-2 4-2-16,-4 4-2 0,-4-1 2 0,-2 5-3 15,-2 1-4-15,-5 3-11 0,-1 1-21 0,-5 1-26 16,-1 3-34-16,-3 6-28 0,0 2-21 0,-5 4-28 16,-6 5-39-16,-2 3-85 0,-4 3-152 0,3-5-225 15,4-7-256-15</inkml:trace>
  <inkml:trace contextRef="#ctx0" brushRef="#br0" timeOffset="621158.3844">17942 14302 0 0,'0'0'0'0,"0"0"0"0,0 0 231 16,0 0 132-16,0 0-21 0,0 0-33 0,0 0-30 15,0 0-40-15,0 0-46 0,0 0-35 16,0 0-30-16,0 0-26 0,0 0-16 0,0 0-16 16,2-49-8-16,1 46-11 0,0-1-4 0,-1 0-3 15,1-2-5-15,2 0-3 0,-1-1-3 16,1-2-1-16,1-3-4 0,0 0-2 0,1-3-4 15,0-2-3-15,3-3 1 0,0-2-5 0,1-3 3 16,3-3-5-16,-2-5-3 0,2 1 4 0,1-3-6 16,-2-1 3-16,3 0-1 0,-1-4-3 15,2 0-1-15,2 0-3 0,0-2 1 0,0-2-2 0,5 1 3 16,-1-2-3-16,1-2 0 0,3 2 2 16,2 0-4-16,0 3 1 0,1 1 1 0,0 2-3 15,-2 2 0-15,-1 4-2 0,1 3-1 0,-4 4 2 16,0 1-1-16,-2 3-1 0,-2 4-3 15,-3 1-3-15,2 2-6 0,-5 0-4 0,0 5-7 16,-2 2-18-16,-2 1-26 0,1 2-39 0,-3 1-49 16,3 3-63-16,-2 0-105 0,-1 1-167 0,-3 0-218 15,-1 1-146-15</inkml:trace>
  <inkml:trace contextRef="#ctx0" brushRef="#br0" timeOffset="621894.9774">18717 12700 2781 0,'0'0'51'0,"0"0"-67"0,0 0 8 0,14-152-8 16,3 121-5-16,8 1-5 0,3 2-4 15,6 1-5-15,3 1 1 0,0 3 2 0,3 4 9 16,2 3 5-16,-1 5 7 0,2 3 1 0,-2 3-3 15,-4 3-1-15,0 2 0 0,-3 2-4 16,0 7 3-16,-4 2 0 0,-3 6-3 0,-3 1-5 16,-5 3-4-16,-2 1-1 0,-7 2 5 15,0 1 20-15,-8 4 12 0,-2 1 11 0,0 4 5 16,-11 2-1-16,-2 5 0 0,-6 0-2 0,-4 0-2 16,-4 2-3-16,-1 0-2 0,0-2-4 0,0-3 1 15,1-1 0-15,2-5-4 0,3-4 1 0,0-2-3 16,3-3-3-16,3-4 2 0,3-3-2 0,3-3-1 15,4-4 0-15,1-3-2 0,3-3 2 16,2-1 3-16,0-2 4 0,0 0 2 0,5-4 4 16,4-3 2-16,5-4-2 0,3-4-1 0,6-4-6 15,8-6-8-15,2-5-9 0,6-2-8 0,5-2-9 16,0-4-10-16,4-2-17 0,0-3-20 0,3 0-34 16,-1 1-45-16,-1 1-71 0,-1-1-110 15,-5 2-93-15,-3 1-43 0,-4 2 1 0,0 2 174 16,-4 2 294-16,-2 2 0 0,0 1 0 0,-6 1 0 15,-2 4 0-15,-3 0 0 0,-4 4 0 0,-4 1 0 16,-4 3 0-16,-3 1 0 0,-2 2 0 16,-2 0 0-16,0 1 240 0,0 2 60 0,-3 0 9 15,-5 0-7-15,1 1-35 0,-2 0-54 0,0 3-59 16,1 3-48-16,-5 1-37 0,-2 2-19 16,-2 1-5-16,-1 4-5 0,-5 4 0 0,-2 5-3 15,-1 2 2-15,0 2-6 0,-3 5-1 0,5 2-7 16,-1-1-8-16,5 2-7 0,4 2-6 15,4-1-6-15,3 1 5 0,4-2 5 0,4 2 7 16,1-2 1-16,4 0-5 0,6 0-1 0,6-1-4 16,0 0 4-16,6-2 0 0,3 1 3 0,3 0 0 15,0 0-5-15,2-3-1 0,-2 2-3 0,-1-1-1 16,-1 1 1-16,-5-1-1 0,-2 0-1 0,-4-1 0 16,-6 0 2-16,-4-2 3 0,-3 0 8 15,-2 0 6-15,-6-1 7 0,-5-1 5 0,-9 1 0 16,-6 2-5-16,-3-2-6 0,-3 0-10 0,-3-3-14 15,0-1-17-15,0-5-22 0,4 1-33 0,0-5-37 16,5-2-63-16,1-2-118 0,5-3-175 16,4-1-256-16,5-1-55 0</inkml:trace>
  <inkml:trace contextRef="#ctx0" brushRef="#br0" timeOffset="622067.4898">19868 12141 2747 0,'0'0'-16'0,"0"0"-3"0,133-76 4 0,-74 52 0 15,0 2-7-15,1 2-26 0,0 4-47 0,-1 1-53 16,-6 3-83-16,-4 0-146 0,-5 2-161 16,-13 2-151-16,-12 4 155 0</inkml:trace>
  <inkml:trace contextRef="#ctx0" brushRef="#br0" timeOffset="622364.3206">20808 11473 2270 0,'0'0'63'0,"0"0"17"16,0 0 5-16,0 0-31 0,0 0-43 0,0 0-32 15,0 0-8-15,0 0 14 0,0 0 29 0,0 0 14 16,0 0-1-16,-81 146-7 0,62-90-4 16,-1 6 2-16,-2 7 8 0,-4 7 4 0,0 4-1 15,-4 6-5-15,-1 3-3 0,-4 6-5 0,0 0 1 16,-4 3 1-16,2 4-4 0,-3 1 1 0,3-1-5 16,1-8-3-16,3-8 0 0,7-10-10 15,5-9-4-15,5-10-13 0,1-7-20 0,2-7-27 16,3-7-46-16,0-5-84 0,4-8-184 0,1-10-330 15,3-5-605-15</inkml:trace>
  <inkml:trace contextRef="#ctx0" brushRef="#br0" timeOffset="622534.5983">19994 11826 3231 0,'0'0'-13'15,"0"0"-28"-15,0 0-44 0,0 0-46 16,0 0-23-16,0 0-11 0,0 0-14 0,0 0-23 16,0 0-91-16,62 116-157 0,-42-83-269 0,-9-9-80 0</inkml:trace>
  <inkml:trace contextRef="#ctx0" brushRef="#br0" timeOffset="622706.4867">20867 12688 2741 0,'0'0'-35'0,"0"0"39"0,0 0-12 0,0 0-29 16,0 0-61-16,0 0-90 0,0 0-155 0,0 0-245 15,0 0-275-15,0 0 278 0</inkml:trace>
  <inkml:trace contextRef="#ctx0" brushRef="#br0" timeOffset="623221.4783">20424 11267 2847 0,'0'0'-1'0,"0"0"40"15,-120-168 13-15,74 121-18 0,-2 14-5 16,4 8-15-16,-5 6-13 0,-1 8-7 0,-5 4-3 16,-3 4-3-16,-7 3-1 0,-7 12 2 0,-7 5 1 15,-10 8 4-15,-12 9 2 0,-12 9 1 16,-11 7 5-16,-9 11 3 0,-10 7 4 16,-4 2 5-16,1 4 2 0,2-1 3 0,7 3 1 0,12 2-2 15,12 2-7-15,10 6-1 0,13 6-2 16,12 4-3-16,14 8 4 0,12 6-9 0,14 4-2 15,14 4 1-15,15 5-9 0,11 2 5 0,20-1-2 16,19-7-3-16,19-6 0 0,14-6-11 0,17-8-7 16,13-9-12-16,13-8-6 0,10-9 3 0,9-7-1 15,7-9 13-15,5-8 6 0,3-9 8 16,6-5 11-16,0-11 0 0,1-7 1 0,0-9-3 16,-1-6 0-16,-1-11-1 0,-2-11 5 0,-3-8 6 15,-3-10 9-15,-7-6 5 0,-4-11 10 16,-6-11 10-16,-7-7 12 0,-8-7 10 0,-8-11 7 15,-8-7 0-15,-13-9-1 0,-10-5-2 0,-15-7-1 16,-13-3 3-16,-18-5-6 0,-14 1-4 0,-17-2-18 16,-20 0-10-16,-21 2-10 0,-23 5-9 0,-22 9 0 15,-21 10-11-15,-27 15-2 0,-21 15-6 16,-27 16 0-16,-22 17 1 0,-19 16-4 0,-11 14 2 16,-10 11-14-16,-3 13-27 0,-2 12-37 0,4 12-61 15,3 12-67-15,8 12-159 0,63-10-485 16,59-14-686-16</inkml:trace>
  <inkml:trace contextRef="#ctx0" brushRef="#br0" timeOffset="629137.491">19259 13393 0 0,'0'0'0'16,"0"0"0"-16,0 0 0 0,0 0 0 0,0 0 0 16,0 0 0-16,0 0 0 0,0 0 0 15,0 0 0-15,0 0 0 0,0 0 0 0,0 0 25 16,2-6 67-16,-2 6 15 0,0 0-6 0,0 0-12 16,0 0-8-16,0 0-8 0,0 0-5 15,2 0-12-15,-2 0-18 0,0 0-30 0,0 0-26 16,2 0-2-16,1 0 4 0,0 0 14 0,1 3 17 15,1-1-13-15,1 1-45 0,1 0-89 0,2 1-141 16,-4 0 22-16,0-2 251 0</inkml:trace>
  <inkml:trace contextRef="#ctx0" brushRef="#br0" timeOffset="629327.4642">19646 13474 2506 0,'0'0'-76'16,"0"0"-13"-16,0 0-48 0,0 0-85 0,0 0-151 16,0 0-133-16,0 0-120 0,0 0 149 0</inkml:trace>
  <inkml:trace contextRef="#ctx0" brushRef="#br0" timeOffset="629529.3155">19783 13414 2563 0,'0'0'-396'0,"0"0"-379"0,0 0-617 0</inkml:trace>
  <inkml:trace contextRef="#ctx0" brushRef="#br0" timeOffset="629757.9124">19261 13739 1659 0,'0'0'-228'0,"0"0"-40"0,0 0-25 15,0 0-96-15,0 0 3 0,0 0 291 16,0 0 95-16</inkml:trace>
  <inkml:trace contextRef="#ctx0" brushRef="#br0" timeOffset="631191.7115">17802 14716 0 0,'0'0'0'0,"0"0"0"0,0 0 0 15,0 0 0-15,0 0 0 0,0 0 0 16,0 0 0-16,0 0 0 0,0 0 0 0,0 0 0 16,0 0 91-16,0 0 25 0,0 0 18 0,0 0 1 15,-3-79 7-15,3 74 0 0,0 2-12 16,1-2-9-16,-1 1-7 0,2 0-16 0,-1 3-11 16,1-1-9-16,-1-1-24 0,1 2-15 0,-1 0-12 15,1 0-16-15,-1 1 0 0,1-2 3 0,1 1 6 16,-1 1 12-16,-1-2 6 0,4 1 2 0,-2 0-2 15,1-1 0-15,2 2-7 0,-1-1-6 0,3 1-3 16,0-1-10-16,1 1-1 0,2 0-4 0,0 0-2 16,0 0-1-16,6 0 3 0,-2 0-1 15,4 0-2-15,3 1 6 0,2 0-7 0,1 2 2 16,5 0 2-16,0-2-7 0,3 3 6 0,1-2-2 16,-1 2-1-16,4-1 3 0,-1 2-5 0,2-1 2 15,1 3-1-15,0-1 4 0,3 1-3 16,0 0 3-16,1 0 6 0,1 0-5 0,4-2 9 15,-1 3-1-15,2-2-5 0,0 0 7 16,2 1-3-16,1 1 6 0,0-1 1 0,1-1 7 16,2 2 4-16,2-4-1 0,-1 2-2 0,0-1-8 15,0-2-7-15,1 1-3 0,-2-1-3 0,2-2 3 16,-3 1-1-16,3-2 0 0,-2 0 0 16,0 0 0-16,-2 0 1 0,-1-5 1 0,-3 0 2 15,-3-1-1-15,2-1 1 0,-5 0-1 0,-1 0 0 16,-2 1 4-16,-2-1-4 0,-2 0 4 0,-1 1-4 15,-3 1 0-15,-2 0 0 0,-1-1 2 16,1 1-1-16,0 1-5 0,1-1 2 0,-3-1-7 0,0 2-1 16,-1-2 6-16,-1 2-7 0,-1-1 2 0,0 0 0 15,-2 1 0-15,0-1 3 0,-2 0 0 16,-2 0 2-16,1 0-4 0,-4-1 3 0,-1 2-1 16,-4 0-1-16,1-1 5 0,0 1-6 15,-1 1 0-15,-3 0-2 0,1-2-6 0,1 1 4 16,1 0-4-16,-1-1 4 0,3 1-2 0,-3 0 1 15,1 0 1-15,0 1-2 0,1-1 4 0,-2 2-5 16,2 0-2-16,-3-1 1 0,0 2-10 0,-2-1 1 16,1 1-15-16,0 0-21 0,-1-2-24 15,-3 1-27-15,3 2-23 0,-4 0-29 0,1-1-44 16,-3 1-76-16,1 0-56 0,-2-1-22 0,0 1-50 16,0-1-33-16,-2 0 326 0</inkml:trace>
  <inkml:trace contextRef="#ctx0" brushRef="#br0" timeOffset="631474.3563">20701 14189 0 0,'0'0'0'0,"0"0"0"0,0 0 286 15,0 0 100-15,-47-121-61 0,37 100-5 0,1 4-26 16,0 3-46-16,3 1-47 0,0 3-43 0,1 3-40 16,2 4-28-16,2 0-40 0,1 2-44 0,0 1-53 15,1 0-21-15,7 1-1 0,2 5 21 0,2 0 28 16,8 2 10-16,2 4 8 15,7 0-1-15,5 2 6 0,5 5 1 0,1-3 0 0,4 4-1 16,2 0 0-16,4 0-1 0,-2 1-2 0,-2 2-1 16,1 0 0-16,-4 2-4 0,-4 0 3 15,-6 0-5-15,-4 2 0 0,-3 0-2 0,-7 0-2 16,-3 0 5-16,-6 0-3 0,-6-1 12 16,-4 4 6-16,-4 1 8 0,-11 5 10 0,-9 2-4 0,-8 4-10 15,-8 2-41-15,-11 3-64 0,-6 1-116 16,-8 1-164-16,14-12-274 0,16-12-276 0</inkml:trace>
  <inkml:trace contextRef="#ctx0" brushRef="#br0" timeOffset="632490.8841">18441 14487 1143 0,'0'0'51'0,"0"0"18"0,0 0 36 0,0 0 26 0,0 0-2 16,0 0 1-16,0 0-25 0,-47-119-10 16,44 117-8-16,2 1-21 0,1 1-27 15,-2 0-36-15,2 0-25 0,0 0-12 0,-1 1 3 16,-2 3 14-16,-1 3 17 0,-1 5 22 0,-3 2 8 16,-1 2-4-16,-1 4-8 0,1 0-10 0,-1 2-4 15,0 4 0-15,-2 3 3 0,2 0 5 16,-3 4-1-16,-2 3 8 0,0 2-2 0,-3 3-3 15,2 1 0-15,-5 3-3 0,2 2 4 0,-3 4 3 16,-2 3 3-16,-3 3 1 0,-1 0-2 0,-4 4-3 16,0-1-3-16,-1 0 4 0,1 1-5 0,-1 0-4 15,0-1-1-15,0-1-5 0,2 0-1 16,1-1 5-16,2-2 1 0,1 1-4 0,0-3 0 16,2-4-3-16,-1 0 0 0,5-3 7 0,-2-1 0 15,-1-2 4-15,3-3-3 0,-1-2-3 0,3-2-3 16,2-2-2-16,-2-5 0 0,2 1 1 15,2-4 3-15,-2-1-1 0,2-2-1 0,1-1 1 0,1-1-2 16,-1-3 1-16,1-1 0 0,3-1-2 16,0-1-1-16,4-1 0 0,-1 1 1 15,0-2-2-15,4 0 4 0,0-3-5 0,-2 3 0 16,4-3 3-16,1 0-3 0,0 0 4 0,0-2 1 16,0 0-5-16,0-1-2 0,0 0-7 0,4-1-6 15,-1-3-9-15,-1 1-14 0,0-3-19 0,1 1-31 16,2-1-32-16,-2 0-58 0,4-2-92 0,1 1-121 15,-4 0-220-15,0-1-107 0</inkml:trace>
  <inkml:trace contextRef="#ctx0" brushRef="#br0" timeOffset="632874.067">17166 15901 2317 0,'0'0'3'16,"0"0"-19"-16,0 0-24 0,0 0-64 0,0 0-46 15,0 0 8-15,0 0 30 0,0 0 72 0,0 0 58 16,0 0 22-16,0 0 2 0,0 0-11 16,-63 142-7-16,53-102-2 0,-4 3 2 0,2 3 4 15,-2 1 6-15,-3 2-1 0,-1-2-9 16,2 0-1-16,-2-1-9 0,1 0-4 0,2-1 3 15,-1-1 13-15,-2 0 9 0,2-1 14 0,-3 1 2 16,1-3-10-16,3 0-4 0,3-4-18 0,4-5-4 16,2-1-4-16,5-6-2 0,1-4 5 0,4 1 5 15,4-6 4-15,3-4-4 0,6-2 4 0,0-3 0 16,5-4 4-16,2-3 16 0,5 0 1 16,3-3 1-16,8-8-1 0,2-3-18 0,11-6-3 15,4-6-8-15,4-3-7 0,6-5-4 0,2-2-11 16,-1 0-29-16,1 2-52 0,-6 4-53 0,-3 5-88 15,-9 5-118-15,-1 7-145 0,-16 5-230 16,-12 3-5-16</inkml:trace>
  <inkml:trace contextRef="#ctx0" brushRef="#br0" timeOffset="633973.4084">18938 16151 664 0,'0'0'87'0,"0"0"4"0,0 0 49 0,0 0 19 15,0 0 1-15,0 0 13 0,0 0-24 0,0 0-7 16,0 0-10-16,0 0 0 0,0 0-6 0,0 0-18 16,0 0-18-16,0 0-26 0,-9-89-25 15,3 89-23-15,-1 0-10 0,-3 1-8 16,-3 6-1-16,-3 4 3 0,-4 7-6 0,-2 3 8 0,-4 7-2 16,-1 5 0-16,-3 4 4 0,0 3-4 15,0 3 1-15,2 1-3 0,2 2 2 16,1 1 2-16,5 1 2 0,0-1 6 0,1 1-6 0,4-4 3 15,1-2-4-15,1-3-1 0,3-4 6 0,1-2-7 16,7-5 1-16,0-3-6 0,2-4-3 16,2-4 0-16,6-2 1 0,2-2 5 0,1-2-1 15,5 0 7-15,1-6 2 0,3-2 3 0,5-3 12 16,1 0-4-16,4-8 5 0,3-5-3 16,2-1-4-16,-1-5-2 0,2-3-1 0,0-5 0 15,1 1-3-15,0-6 0 0,-1 0-4 0,-1 0-6 16,-4 0 1-16,-4 2-4 0,-1 1-1 0,-8 2 2 15,-4 2 0-15,-3 3 7 0,-4 4 1 0,-1 5 6 16,-3 5-3-16,-2 4-9 0,-1 2-13 16,0 2-20-16,0 0-21 0,0 0-18 0,-3 4 7 15,1 2 17-15,-2 2 25 0,-1 5 26 16,2 1 4-16,-4 5 5 0,2 1-1 0,-1-1-6 0,1 1-2 16,2-3-9-16,0 0 2 0,3-2-4 15,0 0 0-15,0 0 0 0,3-6-2 0,1 0 3 16,3-3-1-16,-1-2 9 0,0-3 11 15,3-1 13-15,2 0 14 0,1-2 2 0,2-6 3 0,2-2-10 16,2-3-6-16,-1-4-6 0,2-1-10 16,0-5-3-16,-1-5-7 0,-2-2 0 0,-1-3 2 15,-1 1 3-15,-4 2 4 0,-1 6 1 0,-4 3 0 16,-1 9-3-16,-3 3-5 0,1 5-14 0,-2 4-30 16,0 0-33-16,0 0-15 0,0 2 18 15,1 3 33-15,1 1 36 0,1 2 20 0,1 4-5 16,1-1-6-16,0 1 0 0,3 1-3 0,0-1 3 15,0 1-1-15,1-1 0 0,2-1 1 0,-1-4 2 16,1-2 7-16,1-1 3 0,0-2 8 16,-1-2 4-16,1 0 0 0,-1-2 3 0,2-6 0 15,-2-2 0-15,2-2-5 0,0-4-5 0,2-1-10 16,1-4-9-16,2-1-2 0,0 1-9 0,1 0 1 16,1 1-8-16,1 5-8 0,2 3-4 15,-2 3-9-15,1 5 0 0,2 3-1 0,1 1-1 0,-4 4-2 16,1 6 1-16,-3 2 8 0,-1 5 5 15,-4 1 11-15,-2 1 3 0,-2 3 3 0,-3-1 5 16,-5 1 2-16,-2-2 7 0,-1 1 7 0,-6 0 5 16,-2-1 4-16,-2 0-1 0,-3-3 0 15,2 1-4-15,-4-4 1 0,1 1-4 0,-4-3-4 16,4 2-1-16,-1-5-3 0,2-2-6 0,4-2-6 16,0-5-16-16,4 0-26 0,1-1-40 15,1-8-57-15,3-1-101 0,1-5-151 0,0-2-155 16,4 1-157-16,-1 4 262 0</inkml:trace>
  <inkml:trace contextRef="#ctx0" brushRef="#br0" timeOffset="634189.5751">20147 15863 1297 0,'0'0'446'0,"0"0"-210"0,0 0-38 16,0 0-64-16,0 0-49 0,0 0-25 15,0 0-42-15,0 0-32 0,0 0-2 0,0 0 9 16,0 0 20-16,0 0 10 0,0 0 5 0,0 0 0 15,52 37 5-15,-52 2-2 0,0 8-7 0,0 3-1 16,0 4-8-16,0 4 1 0,0 3 3 16,-1 2-4-16,-2-1-6 0,-1 3-19 0,2-2-25 0,0-3-33 15,-1-6-46-15,1-6-53 0,0-4-74 16,0-6-122-16,-2-3-164 0,-1-11-182 0,3-9 229 16</inkml:trace>
  <inkml:trace contextRef="#ctx0" brushRef="#br0" timeOffset="635519.7142">20046 16227 2269 0,'0'0'6'0,"0"0"-15"16,0 0-17-16,0 0-8 0,0 0-4 16,91-121 18-16,-61 102 12 0,3 0 7 0,4 0 8 15,-2 1-2-15,2 3-1 0,-6 1-6 16,-2 3 1-16,-7 2 3 0,-2 2 2 0,-7 2 6 15,0 1 3-15,-6 0 6 0,-1 3 3 0,-4 1-2 16,-2 0-7-16,0 0-16 0,0 5-3 0,-5 4 3 16,-1 4 8-16,-4 5 12 0,0 7-4 15,-5 7 0-15,0 4-5 0,-2 1 0 0,3 5 2 16,-1-1-3-16,1 1-1 0,3-3-5 0,3-3-4 16,2-7 2-16,2-4 0 0,3-6 3 0,1-4 5 15,0-6-4-15,0-1 3 0,1-5 8 0,2-2 18 16,-2-1 22-16,1 0 31 0,0-1 13 15,1-5-14-15,3-3-16 0,-2-3-27 0,4-6-17 16,2-2 0-16,4-4-7 0,-2-4-2 0,3-1-5 16,0-5-5-16,2-1-2 0,2-1-2 15,1 2-4-15,0 4-4 0,-1 3 0 0,1 4-5 16,0 6-2-16,-3 2-1 0,1 5-3 0,1 3 0 16,0 4 5-16,0 2 4 0,-3 1 5 0,1 2 8 15,0 4 4-15,0 3 3 0,-1 2-2 16,2-1-3-16,-5 1-1 0,2 2-5 0,-2 1-3 15,-1 0-1-15,-2 1-2 0,0 1 0 0,1 0 3 16,-2 0 1-16,1 0 2 0,0 0 1 16,-4-1 2-16,0-1-4 0,2-5 3 0,-5-1 4 0,4-2-5 15,-6-2 3-15,1-3 0 0,1-1 4 16,-2 0 17-16,-1 0 17 0,2-3-1 0,0-4-8 16,0-3-13-16,2-5-20 0,1-2-1 0,4-3 1 15,-1-1-5-15,-3 0 2 0,3-2-3 0,2 2-5 16,-2 1 4-16,-1 5-2 0,0 1-1 15,2 4-8-15,-1 4-6 0,-4 3-6 0,2 2 2 16,-2 1 11-16,3 0 2 0,-4 0 6 0,4 4 1 16,-4 2-3-16,3 2 5 0,-3 2 4 0,5 2 2 15,-4 2 4-15,4 3-1 0,-1 2-2 16,-2 1 0-16,4 1 0 0,0 1 0 0,1 0 1 16,1 0-1-16,1-2-2 0,5 0 4 0,-2-1 0 15,2-4 4-15,-2 0 2 0,1-2-3 0,1-2-3 16,-2-3-1-16,1-4 5 0,-3-3 0 15,3-1 4-15,-2 0-2 0,1-7-4 0,2-4-2 16,1-3-4-16,1-5-5 0,-1-1-7 0,-2-5-7 16,2-2-14-16,1-3-9 0,-3-2-7 15,0-2 4-15,-3 1 14 0,1 1 14 0,-4 1 9 16,-2 4 10-16,-2 2 2 0,-1 4 7 0,-2 4 12 16,-2 5 0-16,-1 1 9 0,0 3 6 0,0 2-5 15,-1 2-1-15,-2 0-11 0,0 2-9 0,1-2-13 16,-1 3-2-16,-4-1-2 0,5 1 1 0,-4 1 7 15,3 0-9-15,-2 0-3 0,1 0-7 16,1 0-6-16,-2 0 5 0,0 1 3 0,-1 2 5 16,3 1 7-16,-2 1 1 0,0-2 0 0,0 2 6 15,-1-1 2-15,-1 1 1 0,3 2 2 16,-3 0-4-16,2 1-4 0,-2 1 9 0,-1 1 2 16,2 1 4-16,-2 0 2 0,-3 1-4 0,1 1-1 15,-2-1-2-15,1 4 2 0,-1-1 0 0,2 1 2 16,-1 2 0-16,2-1-7 0,2 0 3 0,0 1-5 15,2 0 2-15,1-3 3 0,4 3-5 16,0-2 0-16,0 0-3 0,0 0 3 0,2 1-4 16,5-4 5-16,2 1-1 0,-1-2-5 15,3 0 5-15,1-3-2 0,-1 0 2 0,0-4 2 16,2-1 0-16,1-2-2 0,-1-2-1 0,-2 0 1 16,4-1-2-16,-1-5-1 0,2-5-1 0,0-3-5 15,2-3 1-15,-1-3-2 0,3-2-2 0,1-3-1 16,-1-1-8-16,3 0-3 0,-1-1-1 0,-1 2 2 15,0 2 3-15,1 1 2 0,0 3-3 0,2 3-5 16,-1-1 1-16,2 5 1 0,0 1 1 16,-4 4 1-16,0 0-5 0,-1 3 2 0,-2 1 2 15,1 1 3-15,-4 1 12 0,3 1 2 0,-3 0 4 16,0 0 2-16,-3 4 2 0,-1 0 0 16,-1 1 3-16,-1 0 2 0,-2-1-5 0,-2 2 1 15,1-2-2-15,-3 0-3 0,-2-1 6 0,4 2 1 16,-3 1-2-16,0-1-1 0,-1 4-1 15,0 0-1-15,-1 2 2 0,2 1 2 0,-2 3-1 16,0 0-1-16,0 1-2 0,0 1 0 0,0 0-2 16,0 2-1-16,0-1 1 0,0 2 0 0,0 0 0 15,0 0 0-15,3-1 0 0,0 1 2 16,4-4-1-16,0-1 0 0,0-3-1 0,3-3 0 16,0-1 4-16,2-2 4 0,3-3 1 0,-2 1-4 15,2-3 2-15,1-1-1 0,4 0 0 0,-1-6 7 16,3-2-10-16,4-2 1 0,-2-3-9 0,0-2-9 15,1-2-3-15,-3-2-19 0,1-1-27 0,-2-1-41 16,-2-2-55-16,0 0-88 0,-7 1-189 16,-4 6-378-16,-1 4-394 0</inkml:trace>
  <inkml:trace contextRef="#ctx0" brushRef="#br0" timeOffset="636213.6809">22088 15330 2298 0,'0'0'61'0,"0"0"-9"0,0 0 0 0,0 0-21 16,-146-120-9-16,110 101-2 0,1 3-2 15,-5 0 2-15,-6 0 0 0,-2 2 1 0,-7 0 0 16,-6 3-1-16,-10 2-6 0,-3 1-2 0,-10 3 3 16,-7 3-2-16,-9 2 14 0,-9 0 3 15,-11 8 1-15,-5 4 4 0,-14 3-9 0,-4 7 2 16,-8 3-1-16,-4 6-2 0,-7 2 0 15,-6 5-2-15,0 3-4 0,-2 4-5 0,5 2 6 0,0 4-3 16,5 2 1-16,4 3 1 0,7 2-4 16,7 4-1-16,5 4-2 0,8 4 0 0,7 3-5 15,10 2-1-15,8 6-3 0,8 2-3 0,9 3 3 16,9 4-4-16,7 0 1 0,10 2-4 16,10-1-4-16,9-3 1 0,9 0-3 0,6-1 10 15,11 0-7-15,10-3 5 0,6-4-2 0,12-3-6 0,12-4 5 16,12-3-7-16,12-6 5 0,9-3-2 15,15-8 1-15,14-5 5 0,9-2 3 0,16-4 11 16,14-1-6-16,13-7 12 0,9-5-2 16,10-11-4-16,10-7 29 0,12-10-15 0,7-1-1 0,7-11-1 15,5-3-23-15,1-6 1 0,4-3 1 16,-1-2 2-16,-2-3 0 0,-4 1 3 0,-3-2-5 16,-5 0 0-16,-9-4 8 0,-7-1-7 0,-11-4 5 15,-8-6 2-15,-8-6-10 0,-7-7 17 16,-12-6-7-16,-6-6 5 0,-10-7 5 0,-11-5 1 15,-11-7 6-15,-8-9-4 0,-11-5 6 0,-17-5-7 16,-12-5 3-16,-19-3-4 0,-12 1-8 16,-17 0 2-16,-19 2-8 0,-21 4-3 0,-22 6-5 15,-22 8-8-15,-22 8-5 0,-23 9-3 0,-25 13-1 16,-18 13-4-16,-19 14-2 0,-22 16 0 0,-12 12-16 16,-10 9-16-16,-4 14-34 0,2 11-53 15,5 6-74-15,14 9-169 0,63-9-491 0,58-10-683 0</inkml:trace>
  <inkml:trace contextRef="#ctx0" brushRef="#br0" timeOffset="639726.4931">23262 12133 0 0,'0'0'229'0,"0"0"-327"0,0 0 55 0,0 0 44 0,0 0-6 15,0 0 7-15,0 0 13 0,0 0 19 0,-120-101 36 16,110 95 25-16,0 3 34 0,2 0 40 16,-2 0 38-16,3 1 35 0,3 1 8 0,2 1-12 15,-2 0-44-15,4 0-57 0,0 0-67 0,0 0-70 16,0 0-58-16,5 0-8 0,-3 3 16 15,5 5 27-15,-3 2 34 0,6 3 8 0,-2 3-1 16,1 2 4-16,-1 3-1 0,-2 3-1 0,2 2 3 16,-4 1 12-16,3 3 8 0,-5 2 7 0,3 4 8 15,-3 3-9-15,0 3-5 0,-1 0-8 16,0 1-13-16,2 0-3 0,-2-3-3 0,0-3-4 16,1-3-1-16,-1-3-1 0,4-3 0 0,-3-5-2 15,0-5 0-15,-1-4 0 0,1-6 3 16,1-3 18-16,-3-4 30 0,0-1 39 0,0 0 36 15,0-4-8-15,0-6-28 0,-5-8-49 0,1-5-45 16,-2-11-18-16,1-7-6 0,-3-7 8 0,1-3 4 16,2-3 7-16,-1-3-2 0,-1 1 1 15,5 1-2-15,1 3-1 0,1 2 4 0,0 4 0 16,7 4 3-16,-1 7 4 0,3 6 0 0,1 9-1 0,1 6-3 16,2 5-6-16,0 4-9 0,-1 4-4 15,4 1-4-15,-1 2-1 0,2 7 5 0,1 5 4 16,-1 3 4-16,1 6 5 0,1 4 2 0,-1 3 0 15,-3 3 2-15,2 1 2 0,-4-1-5 16,4 0-2-16,-4-1 2 0,-1-1-3 0,4-3 4 16,-3 0 1-16,0-4-1 0,2-2 0 0,-2-4-1 15,2-5 1-15,0-4 1 0,-4-6 3 16,5-1 5-16,-4-2 15 0,0-7 8 0,1-6 6 16,2-4 1-16,0-10-9 0,2-2-7 0,1-8-7 15,-4-4-8-15,3-2-3 0,-4-4-2 0,-1-1 0 16,-1 0 1-16,3 5-2 0,-5 8 2 15,-2 8-4-15,1 8 1 0,0 6-4 0,-4 7-7 16,3 4-9-16,-3 2-9 0,3 0-6 0,1 6 4 16,0 3 4-16,-1 3 9 0,2 6 8 0,1 4 8 15,0 2 3-15,-1 7 2 0,2 0-1 0,-3 4-4 16,0 1-1-16,-2-2-5 0,3 1-10 16,-1-2-15-16,0-1-27 0,-4 2-30 0,5-1-34 15,-2 1-37-15,-3 0-49 0,4-2-72 16,-1-2-137-16,0-6-156 0,0-8-36 0,-4-7 384 0</inkml:trace>
  <inkml:trace contextRef="#ctx0" brushRef="#br0" timeOffset="639946.029">24344 12056 1897 0,'0'0'176'0,"0"0"-174"0,0 0-23 0,0 0-36 16,0 0 15-16,0 0 70 0,0 0 10 0,-12 130-6 16,11-89-9-16,0 1-5 0,1 3-9 0,0 1 2 15,0 0-2-15,3-1-5 0,3-2 2 16,-1-2-16-16,3-3-21 0,0-2-45 0,-2-4-84 16,3-6-115-16,1-4-140 0,-3-8-160 0,-4-6-16 0</inkml:trace>
  <inkml:trace contextRef="#ctx0" brushRef="#br0" timeOffset="640131.5158">24295 11717 2425 0,'0'0'-38'0,"0"0"-36"0,0 0-47 16,0 0-29-16,0 0-55 0,0 0-58 0,0 0-96 15,0 0-155-15,0 0-66 0,0 0 459 0</inkml:trace>
  <inkml:trace contextRef="#ctx0" brushRef="#br0" timeOffset="640919.9612">24771 11968 1755 0,'0'0'120'0,"0"0"-107"0,0 0 4 16,0 0-9-16,0 0-19 0,0 0 1 16,-109 121-13-16,89-85-1 0,3 3 12 0,-2-1 4 15,1 2 6-15,1 1 2 0,3-1-2 0,2-1-3 16,3-4 0-16,1-4-2 0,6-5 1 16,2-4 5-16,0-5 1 0,0-1 1 0,7-4 9 15,-3-4 8-15,5-2 19 0,0-4 18 0,2-2 17 16,1 0 11-16,4-5-3 0,-2-7-6 15,6-2-12-15,-1-5-10 0,3-2-10 0,-1-5-9 0,1-2-7 16,2-2-8-16,-1-4-2 0,0-2-3 16,4-1-3-16,-2 0-5 0,3 1-2 0,0 1-4 15,1 1-1-15,1 4 6 0,2 2-4 0,1 3 3 16,-1 3-1-16,5 5-5 0,-1 2 5 0,1 4 1 16,-2 4 0-16,1 3 2 0,-5 4-7 0,0 0-4 15,-2 2-1-15,-4 7-1 0,-2-1 3 16,-5 1-1-16,1 1 0 0,-5 1-6 0,-1 1 2 15,-5 1 2-15,-5 1 6 0,0 1 9 0,-3 2 2 16,0 0 0-16,-3 0 1 0,-4 1 0 0,0 0-1 16,-3-4 0-16,3-1 0 0,0-2-3 15,2-2 6-15,1-3 4 0,0-2 15 0,4-4 21 16,0 0 21-16,0-2 8 0,0-5-16 0,6-3-30 16,1-6-29-16,4-6-19 0,5-10-11 15,1-3-7-15,4-2-3 0,1-4-2 0,-1 4 7 16,1-2 13-16,2 5 0 0,-1 3 5 0,-1 1-3 15,0 5 0-15,-1 5 7 0,-1 2 4 0,0 2 4 16,-1 5-4-16,-2 0 2 0,-2 5-6 16,-2 0-1-16,-3 3 0 0,0 0-8 0,-4 3-2 15,-1 0-1-15,-1 0 0 0,0 1 4 0,-2 2 4 16,3 1-2-16,-3 2 0 0,2-1-1 16,0 2 2-16,-2 2 6 0,1-1 6 0,2 2 0 0,0 0 1 15,3 2 0-15,-1 1-5 0,1-1 5 16,2 0-1-16,2 0 0 0,1 1 1 0,5-1-5 15,0-1 2-15,2-1-1 0,2 2 8 0,0-2-1 16,0 1 0-16,2-2-2 0,2-2-8 0,-2 0 1 16,0-3-5-16,1-1-2 0,1 0 0 0,-1-3-8 15,2 0-1-15,-2-5-6 0,0-1-6 16,0-5-6-16,-4-3-6 0,-1 0 0 16,-4-3 8-16,-5 1 26 0,-3-4 23 0,-6 1 21 0,-2-3 14 15,-8 0-7-15,-7-2-3 0,-6 0 10 0,-6-1-3 16,-5 4 6-16,-4 0 6 15,-5 3-10-15,1 3-3 0,-4 3 0 0,4 5-13 0,3 0-12 16,4 5-8-16,4 1-13 0,6 1-7 0,5 0-11 16,3 2-22-16,4 6-40 0,3-2-63 15,3 4-116-15,2 2-224 0,3-4-244 0,0 0-195 0</inkml:trace>
  <inkml:trace contextRef="#ctx0" brushRef="#br0" timeOffset="642587.3729">26662 11470 1018 0,'0'0'403'16,"0"0"-200"-16,0 0-39 0,0 0-94 0,0 0-113 15,0 0-24-15,0 0 16 0,0 0 22 16,0 0 50-16,0 0 15 0,0 0-8 0,0 0 3 15,0 0-2-15,20 131-4 0,-20-102-7 0,0 1 1 16,0 1-6-16,0-1-1 0,0 0 2 16,0-2-7-16,0-2 0 0,0-1-2 0,0-2 0 15,0-3 0-15,0-4 1 0,0-4 0 0,0-1 1 16,0-4 2-16,0-3 6 0,1-1 18 0,3-3 30 16,-3 0 34-16,1 0 31 0,1 0 11 15,-1-5-16-15,3-4-27 0,0-6-34 0,3-3-23 16,2-6-17-16,0-2-4 0,0-3-5 0,1 0-2 15,-2 0 3-15,1 2-11 0,1 2-2 0,-1 3-5 16,-1 6-3-16,0 3-1 0,0 6-5 0,-3 0-4 16,2 3-11-16,0 2-2 0,0 2-3 0,1 0-1 15,0 5 4-15,0 1 5 0,0 3 6 16,0 0 3-16,1 4 0 0,-1 1 6 0,-3 1 0 16,0-1 3-16,3 1 5 0,-3-1-2 0,-1 1 2 15,2-1 0-15,-1 0 1 0,2-3 1 0,0 0-2 16,-1-2 1-16,2-2 1 0,-1-2 3 15,1-2 5-15,0-2 4 0,2 1 5 0,-1-2 2 16,1 0 1-16,3-6 3 0,0-1-2 0,2-4-2 16,-1-1-6-16,4-3-4 0,-4-1-7 15,2 0-3-15,-5-1-2 0,3-2 2 0,-2 3 2 16,-2-1-2-16,-1 3 1 0,0 2-2 16,-4 3-4-16,0 4-3 0,-2 2-4 0,-3 3-10 0,1 0-12 15,-2 0-5-15,1 0 9 0,-1 3 10 16,2 2 14-16,1 1 9 0,-1 3-3 0,1 0 0 15,1 4 1-15,-1-2 4 0,1 1 0 0,0 1-5 16,-1-2-1-16,0-1-1 0,2 1 0 0,0-3 6 16,1-1 2-16,1-1 1 0,1-3 3 0,1-1 2 15,0 0 6-15,2-2 2 0,0 0 4 16,0-2-1-16,2-2-2 0,0-3 0 0,1-2-4 16,0 1-1-16,1-4-2 0,-2 0-6 0,3-4-5 15,-2-1-4-15,2-3-5 0,-1 0-2 0,3-2 1 16,-5 1 0-16,2 2 2 0,-2 1 0 15,-3 5-2-15,1 4-2 0,-6 2-7 0,0 3-9 16,-4 4-7-16,2 0-6 0,-1 0-1 0,0 1 6 16,-1 3 8-16,-1-1 8 0,1 2 6 0,-1 0 4 15,1 3 3-15,-1 0 1 0,1 3 4 16,2-1 0-16,-1 2-1 0,0 0 1 0,0-3-1 16,2 4 1-16,1-4 3 0,1-2-1 0,3 2 7 15,-2-4 3-15,2-1 8 0,1-1 8 16,2-3 7-16,0 0 5 0,1 0 0 0,0-4-1 15,-1-3-4-15,3-2-3 0,-1-1-4 0,1-3-5 16,0 1-3-16,1-4-7 0,0-2 0 0,2 2-4 16,-2-1-1-16,1 0-3 0,2-1-3 0,-2 3-1 15,1-2-4-15,-2 4 0 0,4 0-2 0,-1 2-2 16,-2 1-5-16,3 2-2 0,0 1-3 16,1 3 0-16,0 0 2 0,-1 3-1 0,1 0-1 15,1 1 2-15,-4 0-1 0,-1 2 4 0,1 3 0 16,-6 1-3-16,0-1-2 0,-4 1-7 0,-1 1-4 15,-5 0-4-15,-1-2-3 0,-1 3 11 16,-1-2 10-16,-4 2 11 0,-5 0 9 0,-1 3 1 16,-1-1 1-16,-1 0-4 0,2 1 0 0,1-1-7 15,0 0-4-15,2 0-4 0,5-1-4 16,0 1-2-16,2 1-3 0,1-1-1 0,0 1-2 16,3-1 7-16,0 0 8 0,5-1 5 15,1 1 5-15,0-2-3 0,0-1-4 0,1 1 1 0,3-1 1 16,-2 0 4-16,1 2 0 0,-1-1-1 15,3 0-4-15,1 1 2 0,0 3-1 0,1-1-3 16,-1 3 2-16,1 2-2 0,-2 2 2 0,1 1 1 16,-4 0 1-16,-1 2-1 0,-1 0 3 15,-5 0 2-15,-2-1 3 0,-2 0 4 0,-3 1 1 0,-6-2 2 16,-4 1 2-16,-5-1-3 0,-3 1 3 0,-2-1-4 16,-6 1-4-16,0-5-3 0,0-1-3 15,-1-4-4-15,1-1-3 0,3-3-1 16,0-2-6-16,2-2-2 0,3-2-4 0,3 0-10 0,4 0-5 15,2-5-5-15,1 0 1 0,5-2 2 0,-2-1-1 16,6 2-4-16,1-4-14 0,1 2-18 16,0-1-28-16,6 0-14 0,3 0 1 0,3 0 19 15,2-2 35-15,5 2 31 0,-1 0 20 0,5-2 18 16,0 1 5-16,4 0 5 0,-2-1 4 16,4 1-1-16,-1 0 2 0,1 1 1 0,0-2 5 15,4 2 7-15,-1-1 6 0,2-2 11 0,-1 2 1 16,-2-1 6-16,1 0 0 0,-4-1-4 15,2 2-4-15,-1-1-2 0,0-1-4 0,0 1-3 16,1-2-6-16,-1 2-10 0,0-1-2 0,-3-1-3 16,2 0-5-16,1 2 2 0,-3 1-10 0,1-1-4 15,0 1 1-15,-4-1-4 0,2 1 3 0,1-1 1 16,-3 0 1-16,-1 0 1 0,-1 1-1 16,-4 1-1-16,-1-1-5 0,-4 2 2 0,-4 0 6 15,-5 1 9-15,-1 0 7 0,-2 0-3 0,0 0-7 16,-1 0-12-16,-2 0-6 0,-5 0-7 0,0 1-3 15,0-1-1-15,-1 0-2 0,1 0 5 0,-2 1 0 16,1 1 0-16,0 1 2 0,1 0-8 16,3 1-9-16,-2 0-5 0,4 1-1 0,-3 1 2 15,4 1 10-15,0-1 1 0,-2-1 3 0,2 2-1 16,1 0-9-16,0 0-7 0,1 0-21 16,0 0-36-16,0 0-51 0,0 0-82 0,0 0-104 15,-2 3-148-15,1-1-107 0,-2 1 456 0</inkml:trace>
  <inkml:trace contextRef="#ctx0" brushRef="#br0" timeOffset="643693.3348">24017 12202 0 0,'0'0'0'0,"-124"8"235"0,55-4 184 0,6-1-25 16,11-2-50-16,12 0-47 0,6-1-53 0,17 0-59 15,2 0-45-15,13 0-71 0,2 0-94 0,3 0-32 16,13 0-19-16,7 0 32 0,10 0 66 0,14-2 11 16,12-5 7-16,13-2-3 0,10-3 0 15,12-1-4-15,14-3-3 0,6-4-6 0,14-2-6 16,6-2 0-16,8 1-4 0,4-2 1 0,8-1-1 16,3 0-2-16,4 1-2 0,0 2 0 15,1-3-1-15,4 0-4 0,-2 0 0 0,-2-2-2 16,0-1-3-16,-3 0 5 0,-1-4-3 0,-1 1 3 15,-5 1 0-15,-1-2 3 0,-9 1 0 0,-1 2-1 16,-8 1 3-16,-1 3-5 0,-10 4 3 16,-5 2-5-16,-9 4-1 0,-8 5-4 0,-10 3-7 15,-7 2-6-15,-11 2-15 0,-3 2-23 0,-8 2-39 16,-9 0-71-16,-10 3-108 0,-7 6-185 0,-12-4-230 16,-11 1-119-16</inkml:trace>
  <inkml:trace contextRef="#ctx0" brushRef="#br0" timeOffset="644950.5726">26020 13082 1960 0,'0'0'69'0,"0"0"-42"0,0 0-66 16,0 0-33-16,0 0-23 0,0 0 38 0,0 0 67 15,0 0 8-15,0 0 7 0,53 147 6 16,-45-98 0-16,1 5 0 0,0 3-4 0,1-1-7 15,0 0-3-15,0-1-5 0,2-2-2 0,-1-7-1 16,2-3-1-16,-2-5-1 0,-1-4-1 0,0-6-1 16,-3-4 5-16,-1-7-1 0,-2-5 4 0,-2-4 5 15,0-3 20-15,0-4 40 0,-2-1 48 0,1 0 41 16,0-3 3-16,1-7-39 0,1-4-53 16,2-10-49-16,1-8-25 0,3-8-5 0,1-6 3 15,1-5 1-15,-1-6-1 0,2-4 0 0,-1-1-2 16,-1-2 1-16,-1 6 0 0,0 5 2 0,0 8 5 15,-3 9 1-15,0 10 2 0,-1 8-1 16,-2 7-5-16,-2 5-14 0,2 5-23 0,-1 1-13 16,2 3-6-16,1 4 8 0,3 4 20 0,2 4 9 15,2 3 6-15,1 4 5 0,0 3 0 16,0 4 2-16,1 0 3 0,-1 0 0 0,3 2-2 16,-1-1 4-16,2-3-3 0,-3 0 2 0,3-3 0 15,-2-3-3-15,3-4 3 0,-1-1-2 0,-1-5 2 16,3-5 5-16,0-6 4 0,0 0 7 15,4-11 3-15,-4-3 4 0,4-5-2 0,2-5-3 16,0-3-1-16,2-4-8 0,-1-5 0 0,1-1-4 16,-1-3-2-16,-1-2-1 0,0-4-2 0,-2 0 0 15,-3 2-3-15,-1-1 1 0,-4 8 1 0,-1 6 2 16,-4 7 0-16,-3 11-4 0,-2 4-6 16,0 6-14-16,0 3-12 0,-1 0-5 15,2 9 2-15,2 1 11 0,0 6 13 0,1 5 7 0,-2 4 5 16,1 5 4-16,-1 4-1 0,1 3 1 0,-3 2 0 15,0 1-2-15,0-2 0 0,1 0 1 16,-2-2-3-16,2 0 2 0,-1-4 0 0,1-2-1 16,4-2-1-16,-1-5-1 0,1-3-1 0,3-2-1 15,2-5 2-15,0-2-2 0,0-6-4 0,1-3-5 16,2-2-8-16,1-5-6 0,-1-6-13 16,3-4-19-16,2-5-25 0,-3-2-35 0,1-3-48 15,0-4-84-15,-2-3-118 0,-2-1-85 0,-3-2-7 16,0 2 76-16,-3 4 150 0,-3 5 196 15,0 7 187-15,-6 8 70 0,2 5-33 0,0 4-40 16,-2 4-66-16,5 7 9 0,1 3 75 0,1 4 8 16,0 4-25-16,2 2-24 0,0 3-32 0,2 3-26 15,2-1-17-15,1 1-12 0,3 0 0 0,-2 0-2 16,0-1-7-16,2 0-20 0,-4-2-36 16,0-5-85-16,-1-2-168 0,-2-4-213 0,-5-6-253 0,-1-3 418 15</inkml:trace>
  <inkml:trace contextRef="#ctx0" brushRef="#br0" timeOffset="645134.6487">27467 12879 2809 0,'0'0'5'0,"0"0"-51"0,0 0-61 16,0 0-24-16,0 0-35 0,0 0-38 0,0 0-31 15,0 0-149-15,0 0-124 0,0 0-114 16,0 0 211-16</inkml:trace>
  <inkml:trace contextRef="#ctx0" brushRef="#br0" timeOffset="645878.9262">28026 13018 2495 0,'0'0'-4'0,"0"0"-14"16,0 0 2-16,0 0-6 0,-140 55 1 15,119-30-2-15,2 4 1 0,6-2 1 0,6 1-1 16,1 1 7-16,5 0 4 0,1 2 3 0,0-2 5 16,1-1 1-16,8-2-2 0,-3-3-3 15,2-3 3-15,1-5-5 0,1 0 2 0,0-3 7 16,-1-4 1-16,2-2 12 0,-1-1 7 0,1-4 11 15,2-1 9-15,-1 0 5 0,2-4 2 16,-2-4-3-16,5-2 2 0,-4-2-6 0,5-5-6 16,-4-2-2-16,4-2-12 0,-4-6 4 0,3 0-3 15,-2-2-3-15,1-1-1 0,2 0-9 0,1 1-2 16,-1 1-4-16,2 1 1 0,3 4-3 16,0 3 0-16,1 4 2 0,2 4-2 0,4 3 2 0,-1 4-2 15,1 3-2-15,2 2 0 0,-3 1 1 16,-1 6 1-16,-1 2-2 0,1 2 4 0,-6 2-4 15,0 1 0-15,-1 1 1 0,-4 0-3 0,-1 1 2 16,-2-1 0-16,-3 0-1 0,-2 0 4 0,-1-1-2 16,-4 1 1-16,3-3 4 0,-4 2 0 15,-1-1 0-15,3-4 1 0,-3 0 0 0,-1-3-5 16,0-2 6-16,0-3 5 0,1-1 10 0,-2 0 19 16,1 0 9-16,3-4 1 0,-1-4-8 15,6-5-19-15,1-5-18 0,5-6-12 0,0-3-12 16,3-5-13-16,-1-1 0 0,1-2 1 0,0 2 8 15,1 3 11-15,-3 5 1 0,0 1 4 0,2 5-3 16,-4 2-6-16,4 3 1 0,-5 2-2 16,4 2 4-16,-6 3 5 0,-1 4 0 0,0 1-2 15,-5 0-5-15,0 2-1 0,-3 0-1 0,3 3-2 16,-3 3 7-16,0-1 0 0,-1 5 6 0,0 0 5 16,-1 4 3-16,0 3 3 0,0 2 5 15,0 3 1-15,-1 1-4 0,0 1 6 0,1 0-9 16,0-1-2-16,0-1 0 0,4-2-5 0,3-3 4 15,2-2 1-15,2-2-2 0,6-2 4 0,-2-5 1 16,7 0 2-16,2-5 3 0,0-1-1 16,4 0-4-16,-2-5-1 0,0-3 0 0,-1-3-5 0,-1-2 3 15,-6-2 0-15,-3-2 2 16,-6 0 8-16,-1-3 3 0,-5 0 1 0,-3-1-2 16,-8-2-4-16,-4 1-12 0,-5 1-7 0,-5 2-5 0,-3 2-12 15,-6 4 3-15,-4 2-4 0,-1 3-4 16,-2 3 3-16,4 4-3 0,-1 1-5 0,5 0-22 15,5 3-49-15,1 2-93 0,5 5-213 0,5-3-326 16,7-3-346-16</inkml:trace>
  <inkml:trace contextRef="#ctx0" brushRef="#br0" timeOffset="647132.2954">29625 12733 777 0,'0'0'859'0,"0"0"-628"0,0 0-30 0,0 0-105 16,0 0-107-16,0 0-35 0,0 0 4 0,0 0 35 15,0 0 28-15,0 0 11 0,0 0-1 16,0 0-4-16,36 118-2 0,-31-82 1 0,-3 2-1 15,-1 1-1-15,-1 0-3 0,0-2-4 0,0 0-2 16,0-3-3-16,0-4 2 0,0-2-1 16,0-4-2-16,-1-3 1 0,-1-5-3 0,-1-2-2 15,1-5-1-15,2-3-1 0,0-3 8 0,0-3 23 16,0 0 36-16,0 0 34 0,4-4 3 16,0-8-19-16,4-5-40 0,1-7-36 0,2-8-12 15,2-6-1-15,-2-6-1 0,2-4-3 0,1-6-7 16,-2-5-6-16,1-4-4 0,2-4 2 0,-2-3 8 15,-1 1 3-15,-1 5 12 0,3 6 14 0,-3 12 5 16,-1 10 13-16,-4 11 0 0,1 9-10 0,-4 7-15 16,1 7-34-16,-1 2-22 0,-1 1-12 15,8 8 3-15,-1 3 17 0,1 5 18 0,3 6 10 16,1 4 6-16,-2 6 6 0,-2 2 0 0,-1 3-1 16,0 2-1-16,-2-1-2 0,1-2 2 0,0 2 0 15,-4-3-1-15,4 1 3 0,-1-3-2 16,-2-3 0-16,3-2-2 0,-1-4 2 0,2-5-2 15,-3-3 0-15,3-5 2 0,-1-3-2 0,-4-2 2 16,3-3 3-16,-5-3 9 0,4-1 16 0,-3 0 13 16,4-5 6-16,-1-5-4 0,4-7-14 15,4-4-22-15,0-7-15 0,1-4-9 0,0-3-9 16,-3-6-2-16,3-3 0 0,-4 1-4 0,-1 0 5 16,0 3 6-16,-5 4 7 0,2 7 9 0,-4 9 1 15,2 6 1-15,-3 6-10 0,0 4-28 16,-2 4-40-16,2 0-25 0,2 3-2 0,0 5 27 15,1 2 40-15,1 5 28 0,4 5 9 0,-2 4 4 16,1 1-1-16,0 2 2 0,2 1 2 0,-1 1-3 16,2 1 0-16,1-2-4 0,3 0-6 15,3-2-10-15,1-2-10 0,1-3-22 0,3-4-21 16,3-2-11-16,2-5-10 0,3-4 0 0,2-5 8 16,3-1 14-16,-2-6 18 0,3-5 18 0,-4-2 16 15,0-2 9-15,-3-2 3 0,-1-4 1 0,-5-1-9 16,-4-3-8-16,-1-2-5 0,-5-1 10 15,-4 0 28-15,-7 3 40 0,-4 3 39 0,-2 1 20 16,-9 4-8-16,-6 6-27 0,-4 0-31 0,-2 6-14 16,-4 4-2-16,-3 1 6 0,0 7 0 15,-1 6-6-15,-1 1-7 0,0 4-8 0,0 3-4 16,1 2-5-16,2 4-3 0,2-1-7 0,6-1-1 16,1 0 3-16,7-1-4 0,2-4 3 0,2-2-5 15,2-2-7-15,6-5-2 0,1-1-3 0,0-3 3 16,0-3 11-16,7 0 16 0,-1-4 17 15,3 0 13-15,2 0 7 0,6-2-2 0,1-7-5 16,5-4-9-16,3-1-9 0,0-3-6 0,4-1-4 16,1-4 0-16,-1-1-3 0,1-3-2 0,0 1-5 15,0 1 1-15,-1 4 8 0,-1 4 8 0,-1 4 7 16,-5 3 4-16,5 2-7 0,-5 1 1 16,0 1-2-16,2 3 0 0,-2 0-1 15,2 2-2-15,-1 0-3 0,-1 0-4 0,-2 0-4 0,0 1-1 16,0 0-1-16,-3 1 3 0,2-1-3 0,-4 1 0 15,0-2 2-15,3 0 3 0,-1-2 11 16,4-3 5-16,5-2 3 0,3-3-3 0,2-4-3 16,0-5-7-16,0 1-8 0,0-3-8 0,-1-3-14 15,-1 0-10-15,-1-2-8 0,0-1-5 16,-6-2 0-16,2-2-14 0,-3-1-13 0,-1-3-16 16,-3-1-16-16,-2-2-6 0,0 1-6 0,-3-2-1 15,-2 2-5-15,-2-1 10 0,2 2 7 16,-2 3-5-16,-1 2-23 0,1 5-45 0,-5 4-24 0,2 5-17 15,-2 4 11-15,-1 2-8 0,0 5-67 16,-1 1 38-16,-1 2 238 0,-1 3 0 0</inkml:trace>
  <inkml:trace contextRef="#ctx0" brushRef="#br0" timeOffset="647453.4233">30990 12224 2607 0,'0'0'82'0,"0"0"-35"16,0 0-19-16,0 0-45 0,0 0-56 0,0 0-10 15,0 0 13-15,0 0 40 0,0 0 29 0,0 0 6 16,0 0 1-16,0 0-3 0,133 55-1 15,-103-33 1-15,-2 1-1 0,1 1 1 0,1 0 1 16,1 2 0-16,1-1 4 0,2 2 0 0,-2 0-1 16,4 0 1-16,-3 1 2 0,2-2-1 0,0 1 2 15,2-3 5-15,2 1 1 0,-1-2 5 0,2-2-6 16,-1-2-28-16,1-2-31 0,-3-1-53 0,-5-2-90 16,-1-1-130-16,-6-3-241 0,-7-2-245 15,-7-3 160-15</inkml:trace>
  <inkml:trace contextRef="#ctx0" brushRef="#br0" timeOffset="648163.0334">31558 11906 1557 0,'0'0'-3'0,"0"0"18"16,0 0 23-16,0 0-3 0,1-137-5 16,-5 117 14-16,-4 3 33 0,-2-1 29 0,-1 2 20 15,-6 0 2-15,-3-1-23 0,-2 0-17 16,-7 2-12-16,-6 0-10 0,-10 1-4 0,-2-1 0 16,-10 1-5-16,-4 1-4 0,-7 0-9 0,-6 3-5 15,-4 1-9-15,-7 2-2 0,-8 0-4 0,-8 3-2 16,-11 3 0-16,-11 1-5 0,-8 0-1 0,-12 4-3 15,-11 3-1-15,-8 3 1 0,-13 4-2 0,-10 4-2 16,-9 7-2-16,-10 2-2 0,-8 6-1 16,-8 8-1-16,-8 4-1 0,-8 5 1 0,-7 6 1 15,-1 6-2-15,-5 4 5 0,2 5-1 0,3 3 4 16,6 3 3-16,4 5 1 0,9 5-7 16,7 5 5-16,5 6-5 0,8 6-2 0,11 3 3 15,11 2-8-15,14 1 2 0,16 0 0 0,18 0-2 16,17 1 0-16,16-3-5 0,15-1-1 0,16-1-2 15,13-5 1-15,17-4-4 0,17-1 0 16,13-4-4-16,11-4 3 0,18-4-5 0,16-5 1 16,11-5 6-16,21-3-3 0,9-5 11 0,18-3 0 15,15-2-1-15,12-6 3 0,16-3-3 0,15-5-1 16,14-7 3-16,20-5 4 0,16-5-4 0,15-7-2 16,16-8-1-16,11-5-12 0,11-9 5 0,11-2-5 15,6-12-18-15,7-3-1 0,5-6-13 16,-2-5 5-16,2-4 13 0,-1-5 6 0,-5-5 12 15,-6-5 10-15,-6-7 8 0,-12-5 7 0,-10-8 17 16,-12-7 3-16,-13-6 16 0,-11-6 8 0,-14-9 3 16,-15-4 11-16,-8-6 0 0,-15-2 6 15,-13-5-3-15,-12-2-3 0,-18-5-11 16,-16-2-11-16,-16-2-8 0,-19 0-10 0,-19-1-6 16,-21 1-3-16,-21 1-7 0,-24-1-6 0,-27 1-5 15,-30 5-2-15,-31 8-6 0,-30 7-4 0,-33 7 4 16,-34 13-3-16,-30 9 2 0,-34 13 0 0,-32 14-9 15,-31 14-2-15,-26 16-6 0,-16 14-3 0,-19 11 0 16,-9 20-21-16,-10 12-16 0,0 13-26 16,-2 12-47-16,7 9-53 0,11 10-139 0,102-18-468 15,105-22-783-15</inkml:trace>
  <inkml:trace contextRef="#ctx0" brushRef="#br0" timeOffset="661275.9223">29476 15305 2388 0,'0'0'-68'0,"0"0"3"0,0 0 14 0,0 0 12 16,0 0 27-16,0 0 38 0,79-128 13 16,-57 110 12-16,5 1 0 0,-1 0-5 0,4-1-6 15,1 5-5-15,4-1-4 0,-2 3-3 0,1 3-6 16,5 1-4-16,-1 5-3 0,-3 2-3 15,2 3-3-15,-5 8-5 0,-2 4-11 0,-2 1-6 16,-5 2-4-16,-3 3-1 0,-5 1 2 0,-2 2 1 16,-3 2 1-16,-5-1 7 0,-1 3 7 0,-4 0 5 15,-5 2 11-15,-5 1 6 0,-3 2 5 16,-6 0-6-16,-8 2 4 0,0 2-4 0,-7 1-3 16,0 1 10-16,-6 1-9 0,0 0 0 0,-2-1-3 15,-1 3-4-15,0-2-1 0,3-2-2 16,1 0-3-16,1-4-5 0,1-1 3 0,4-1-6 15,1 1-3-15,1-2 0 0,2 1-20 0,-1 0-17 16,6-1-28-16,-1-2-58 0,5-1-79 0,5 1-121 16,0-3-214-16,6-5-195 0,5-7 75 0</inkml:trace>
  <inkml:trace contextRef="#ctx0" brushRef="#br0" timeOffset="661453.5976">29557 16425 2939 0,'0'0'7'0,"0"0"-13"0,0 0-15 15,0 0-5-15,0 0-7 0,0 0-1 0,0 0-18 16,0 0-45-16,0 0-66 0,0 0-112 16,0 0-186-16,0 0-290 0,0 0-276 0</inkml:trace>
  <inkml:trace contextRef="#ctx0" brushRef="#br0" timeOffset="661831.6603">30368 15387 2753 0,'0'0'-25'0,"0"0"-3"15,0 0-1-15,0 0 8 0,126-61 15 0,-87 56 18 0,2 2-3 16,-2 3-3-16,-1 0-4 0,-4 6-9 16,-3 4 0-16,-1 6 2 0,-4 2 0 0,-3 1-5 15,-1 4 4-15,-3 1 0 0,0 3 3 16,-4 3 10-16,1 1-6 0,-4 1 1 0,-1 0-2 16,-8 1-3-16,0 2 4 0,-3 0-4 0,-11 3 6 15,-5 0-8-15,-7-1-18 0,-6 2-13 0,-7-1-20 16,-2 1-10-16,-8 0 0 0,-5 3 4 0,-7-2 7 15,2 1 10-15,-2-3 10 0,3-1 10 16,3-2 5-16,-2-1 7 0,7-1 17 0,1 1 12 16,5-2 12-16,2-1 7 0,7-1-4 0,5-1-9 15,4 1-8-15,4-1-8 0,7-3-4 16,1 0-4-16,7-2 2 0,0-2-7 0,4-2-26 16,4-2-54-16,4-1-99 0,6 0-223 0,-3-7-322 15,-1-1-97-15</inkml:trace>
  <inkml:trace contextRef="#ctx0" brushRef="#br0" timeOffset="662540.5488">12414 16207 0 0,'0'0'0'16,"0"0"0"-16,0 0 0 0,-127-23 0 0,100 20 0 15,7 3 0-15,10 0 0 0</inkml:trace>
  <inkml:trace contextRef="#ctx0" brushRef="#br0" timeOffset="664006.3488">10107 15872 0 0,'0'0'0'0,"0"0"0"0,0 0 0 16,0 0 0-16,0 0 0 0,0 0 0 15,0 0 0-15,0 0 0 0,0 0 0 0,0 0 0 0,0 0 0 16,0 0 0-16,0 0 0 0,0 0 0 15,-49-23 0-15,45 21 0 0,1 2 0 0,-2 0 45 16,4 0 111-16,-1 0-3 0,0 0-7 16,0 0-31-16,2 0-33 0,0 0-44 0,0 0-34 0,0 0-20 15,0 0-14-15,0 0-1 0,0 0-1 0,0 0 4 16,2 0 5-16,-1 0 9 0,0 0 20 16,0-1 27-16,0 1 42 0,5-1 32 0,1-1 40 15,1-2 22-15,8-1-9 0,4-2-21 0,4-4-40 16,7-1-40-16,7-4-23 0,5-3-10 15,6 0-8-15,4-2-2 0,7-1 1 0,4-1-6 16,5 0-1-16,4-1-5 0,4 0-5 0,-2-1 9 16,4 2-8-16,-2 1 2 0,1-2 1 0,0 2-3 15,1-3 5-15,-3 3 0 0,1 1 0 16,-5 0-4-16,0 0 3 0,-6 0 0 0,-3 2-3 16,-5 1 5-16,-4 1-7 0,-3 1 0 0,-5 3 0 15,-3 2 0-15,-3 1 2 0,-1 3 0 0,-7 1 2 16,-2 2-9-16,-4 3-21 0,-3 1-36 15,-3 1-54-15,-8 5-73 0,-2 2-112 0,-5 4-103 16,-5 3-67-16,0-4 282 0,-1-1 189 0</inkml:trace>
  <inkml:trace contextRef="#ctx0" brushRef="#br0" timeOffset="664407.8361">10272 16083 746 0,'0'0'33'0,"0"0"-41"0,0 0 6 16,0 0 1-16,0 0-22 0,0 0-58 15,0 0-92-15,0 0 3 0,0 0 36 0,0 0 96 0,0 0 133 16,0 0 47-16,0 0 35 0,0 0 20 16,-3-7 14-16,16 7 3 0,1-1-8 0,3-4-5 15,7-3-29-15,6-4-29 0,6-4-28 0,5-2-35 16,8-4-22-16,7-3-17 0,4-2-8 0,6-2-6 16,3-3-5-16,4-3-1 0,2 0-6 15,2-3-1-15,3 2-6 0,-1 1-4 0,-1 3-1 16,-2 3-1-16,-1 3 3 0,-4 3-1 0,-5 3-6 15,-6 3-10-15,-6 5-13 0,-8 1-12 16,-5 4-22-16,-6 2-30 0,-6 5-37 0,-6 0-53 16,-6 4-68-16,-6 5-101 0,-4 4-112 0,-3 2-73 15,-4-3 291-15,0-2 242 0</inkml:trace>
  <inkml:trace contextRef="#ctx0" brushRef="#br0" timeOffset="665086.7405">12855 15899 0 0,'0'0'0'15,"0"0"0"-15,0 0 0 0,0 0 0 0,0 0 0 16,0 0 0-16,0 0 0 0,0 0 0 0,0 0 58 15,0 0 243-15,0 0 2 0,0 0-16 16,0 0-29-16,0 0-19 0,-111-33-27 0,109 32-46 16,2 1-41-16,0 0-35 0,0 0-44 0,0 0-33 15,0 0-21-15,3 0-15 0,1-2 7 0,2 1 18 16,5-1 13-16,2-3 15 0,8 0 3 0,3-3-3 16,7-3-1-16,6 0-1 0,3-4-4 15,1-1-5-15,8-1-1 0,-1-1-5 0,6-2 0 16,2 1 2-16,2 1-5 0,2-2-3 0,2 0-1 15,3 1-3-15,1-1 3 0,-3 1 1 0,3-1-1 16,-3 2-4-16,-3 0 1 0,-3 0 1 16,0 2 2-16,-5 0 5 0,-1 0 0 0,0 3-4 15,-2 3-2-15,-7 1-5 0,-2 2-2 0,-3 2-6 16,-5 3-12-16,-4 2-18 0,-4 0-34 16,-3 0-62-16,-2 6-92 0,-4 2-138 0,-7 4-158 15,-2-1-99-15,-4-2 214 0</inkml:trace>
  <inkml:trace contextRef="#ctx0" brushRef="#br0" timeOffset="665260.7203">13621 16019 1162 0,'0'0'158'0,"0"0"-489"0,0 0-72 0,0 0-47 16,0 0 314-16,0 0 136 0</inkml:trace>
  <inkml:trace contextRef="#ctx0" brushRef="#br0" timeOffset="665843.104">13927 16297 1148 0,'0'0'-7'15,"0"0"22"-15,0 0 34 0,0 0 7 0,0 0 17 16,0 0 7-16,0 0-4 0,0 0 9 16,0 0 8-16,0 0-3 0,0 0-11 0,0 0-14 15,-47-91-18-15,44 90-19 0,1-2-17 0,-4 3-15 16,3-1-11-16,1 1-13 0,-3 0-25 16,3 0-55-16,-3 0-79 0,0 3-89 0,3 3-92 15,-5 3-100-15,5-1-13 0,1-2 481 0</inkml:trace>
  <inkml:trace contextRef="#ctx0" brushRef="#br0" timeOffset="666514.0354">14402 16101 0 0,'0'0'0'0,"0"0"0"0,0 0 0 0,0 0 0 0</inkml:trace>
  <inkml:trace contextRef="#ctx0" brushRef="#br0" timeOffset="672557.3697">543 10229 824 0,'0'0'33'16,"0"0"27"-16,0 0 14 0,0 0-15 0,0 0-29 0,0 0-38 15,0 0-35-15,0 0-14 0,0 0-1 16,0 0 8-16,0 0 31 0,0 0 25 0,0 0 30 16,0 0 16-16,0 0 6 0,0 0 2 0,0 0 9 15,0 0 19-15,7-5-14 0,4-4 43 0,3 1-21 16,2 1-7-16,0-1 17 0,3-2-39 16,2-1 18-16,0-3-10 0,2-1-1 0,0-2-7 15,0-1-8-15,5-2-1 0,1-1-12 0,1-3 0 16,2-3-2-16,1-2 1 0,6-1-1 15,0-2-3-15,3-2-2 0,1 0-8 0,7-4 3 0,12-6-3 16,12-11-11-16,8 0-3 0,1 1-6 16,-11 5-1-16,-7 8 6 0,-3 2-1 0,3 1 2 15,-2-1 1-15,0 1 1 0,1 1 0 16,0 1 3-16,-2-1-2 0,0 0 1 0,-1 2 2 16,0 0-6-16,-2 0 1 0,-1 0-2 0,-1 3-1 15,-2 1 4-15,-1 1-1 0,-4 1 3 0,-4 3-5 16,-1 1 3-16,-6 2-7 0,-2 3-3 15,-4 1 3-15,-2 2-6 0,-3 1 3 0,-1 1 1 16,-4 1-3-16,1 1 2 0,-1 0-1 0,-5 0-1 16,1 1-1-16,-1 1-1 0,-2-1 0 0,-1 2 0 15,0 1 2-15,-1 0-3 0,-1 1 0 0,-3 0 0 16,1 1-2-16,-3 0 3 0,1 1 0 16,-2 0 2-16,0 1-3 0,-1 0 1 0,-2 1 0 15,1 0 0-15,-3 1 3 0,2 0-1 0,-1 0 0 16,-1 0 3-16,-1 1-4 0,-1 0 4 0,3 2-2 15,-3-1-3-15,0-1-5 0,0 0-8 16,0 1-8-16,0-1-10 0,0 1-4 0,0-2-11 16,0 0-8-16,-3-1-8 0,2 0-16 0,-2 0-20 15,0-1-34-15,0 0-42 0,-1-1-91 0,0-1-157 16,0-1-202-16,0 2-248 0,2 2 502 16</inkml:trace>
  <inkml:trace contextRef="#ctx0" brushRef="#br0" timeOffset="672987.7404">2717 8189 0 0,'0'0'196'0,"0"0"-47"16,0 0 69-16,0 0 36 0,0 0-10 0,0 0-43 16,0 0-47-16,0 0-43 0,0 0-23 15,0 0-6-15,0 0-14 0,0 0-3 0,0 0-6 16,0 0-7-16,-90-70-1 0,90 70-3 15,0 0-2-15,0 0-3 0,0 0 0 0,0 0-12 16,0 0-9-16,0 0-9 0,2 0-14 0,-1 0-6 16,1 0-6-16,1 0 1 0,-1 0 8 0,2 0 7 15,2 0 9-15,2 0 4 0,2 0 0 0,1 0-2 16,3 0 2-16,3 0 0 0,1 2 1 16,3 1 3-16,2 0-1 0,3 2-4 0,-1 2 1 15,5 0-3-15,1 0-5 0,0 2-1 0,2 0 0 16,3 1-5-16,-4 1 3 0,2 0-1 0,-2 2-1 15,-1 1 5-15,-4-2-2 0,0 0-2 16,-6 3 1-16,1-1-1 0,-3 0-3 0,-2 4 2 16,-4 0-2-16,-3 3-2 0,-4 4 3 0,-3 0 5 15,-3 4 3-15,-1 2 7 0,-7 1-1 0,-3 2 1 16,-5 2-2-16,0 2-4 0,-3 2-2 0,-2 1-3 16,-1 1-4-16,-2 1-10 0,-1-1-12 0,-3 2-17 15,1-1-28-15,0 0-31 0,-2-3-44 16,-1 3-55-16,-1 0-74 0,0-1-120 0,-4 1-137 15,11-11-69-15,4-10 362 0</inkml:trace>
  <inkml:trace contextRef="#ctx0" brushRef="#br0" timeOffset="673566.1217">742 9224 253 0,'0'0'147'0,"0"0"23"0,0 0 74 0,0 0 22 16,0 0-25-16,0 0-33 0,0 0-54 0,0 0-36 16,0 0-34-16,0 0-37 0,0 0-41 15,0 0-31-15,0 0-13 0,0 0 8 0,-59-45 21 16,53 55 18-16,3-4 15 0,-4 7 27 0,4-4-4 16,-7 9-3-16,1 0-2 0,-1 1-28 15,-3 9 1-15,2-3-3 0,-6 7-3 0,4-4 2 16,-4 5-1-16,3 1 7 0,-4 4 2 0,-1 3 0 15,-1 0-2-15,-1 6-10 0,1-1-3 16,-2 2-3-16,-4 1 5 0,4 1 0 0,1 1 1 16,0-2 0-16,0 0 35 0,2-2 4 0,-1-2-3 15,6-1 0-15,-4-3-42 0,7-1-2 0,0-5 0 16,3-1 0-16,4-2 4 0,1-6 5 0,3-6 5 16,3 2 5-16,1-8 2 0,8 1 5 0,7 3 3 15,3-9-1-15,7-1 2 0,10-6-5 16,12-2-71-16,11-5-2 0,11-7-3 15,4-6 2-15,-4-5 66 0,-1-2-4 0,-5 1-7 0,-7-1 1 16,-6 2 2-16,-4 1 0 0,-5 3 2 0,1-1-17 16,-4 3-11-16,-2-1-12 0,4 0-14 15,5-1-14-15,1-2-33 0,-2 0-31 0,-11 5-58 16,-3 2-86-16,-7 3-123 0,1 0-177 0,-8 4-131 16,-8 2 697-16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6:05:58.9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1994 2182 1129 0,'0'0'-25'0,"0"0"32"0,0 0 32 0,0 0 17 16,0 0 1-16,0 0-10 0,0 0-17 0,0 0-10 15,0 0 9-15,0 0 8 0,0 0 1 16,0 0-3-16,-98-70-11 0,94 70-9 0,-2 0-15 15,3 0-6-15,-2 0-10 0,0 2-8 0,-2 3-3 16,1 1-2-16,-1 1 7 0,-2 3 11 0,0 5 18 16,-2 0 19-16,1 2 13 0,0 1 10 0,-2 3 3 15,0 0-6-15,-2 0-2 0,2-1-5 16,1 0-6-16,0 2-6 0,1-1-3 0,0 3-7 16,1-1-4-16,4 0 0 0,-2 0-7 0,3 0-3 15,-1-3-5-15,5 1-4 0,0-3 0 0,0 0-2 16,5-4-1-16,0 0-7 0,5-3-2 0,4-1 1 15,1 0 4-15,3-1 12 0,2 0 2 16,3-2 5-16,0-2 3 0,4-2-4 0,1-1 4 16,-1-2 0-16,3 0 2 0,3 0 0 0,1-2 0 15,-1-1-1-15,-1 1-5 0,3 2 2 16,-3 0-8-16,-2 0-1 0,-1 6 0 0,-3 1-6 16,1 2 6-16,-5 3 2 0,-1 2 2 0,-1 1 6 15,-2 6 4-15,-5 4 7 0,-2 2 5 16,-3 5 6-16,-1 3-4 0,-6 3 0 0,-1 1-3 15,-7 1-14-15,0 1-9 0,-5-2-20 0,-2 1-18 16,-3 1-16-16,-3-3-22 0,-2 2-31 0,1-4-40 16,-4-1-46-16,3-6-64 0,-1-5-81 0,10-12-132 15,4-5 167-15</inkml:trace>
  <inkml:trace contextRef="#ctx0" brushRef="#br0" timeOffset="317.4299">2109 2056 2088 0,'0'0'44'0,"0"0"-12"0,0 0-14 16,0 0-20-16,0 0-43 0,0 0-18 0,0 0 8 15,0 0 31-15,0 0 43 0,0 0 24 0,0 0 6 16,43 129-11-16,-25-90-17 0,7 3-5 0,0 2-5 15,5 3 1-15,1 1 3 0,0 4-3 16,0 3-3-16,-1-3-10 0,0 0-10 0,-1 0-15 16,-3-3-16-16,0 1-13 0,-2-1-20 0,0-3-13 15,-4-2-9-15,-4-5-1 0,-1-4 11 16,-3-8 7-16,-1-3 1 0,-2-6-8 0,-1-5-19 16,-2-3-23-16,1-4-13 0,-5-1-29 0,1-2-27 0,-3-3 34 15,0 0 7-15,0-4-61 0,-5-5 91 16,-1 2 127-16,2-1 0 0</inkml:trace>
  <inkml:trace contextRef="#ctx0" brushRef="#br0" timeOffset="2154.8492">2390 2790 0 0,'0'0'0'0,"0"0"287"0,0 0 127 0,0 0-26 15,0 0-32-15,0 0-69 0,-106-127-92 0,103 118-78 16,3 0-67-16,0-2-47 0,5 2-26 0,6-6-8 16,2 3 10-16,6-1 11 0,2 1 4 15,5-1 5-15,6 4 0 0,1 2 0 0,0 2 1 16,6 3 1-16,-6 2-5 0,0 1-3 0,-5 5-1 15,-1 1-4-15,-6 2 1 0,-1 4 1 16,-4-3 0-16,-1 5 4 0,-4-1 6 0,0 2 4 16,-2 1 9-16,-1 0 5 0,-4 1 0 0,2 0-1 15,-2 0 0-15,-2-1-2 0,-1-2 4 0,-1-3 5 16,0-2 3-16,0-3 12 0,0-4 20 16,0-3 25-16,0 0 18 0,0-6-21 0,-3-4-55 15,2-5-47-15,-3-6-41 0,-1-7-7 0,4-5 18 16,1-6 8-16,1-6 6 0,8 1 6 0,1-2-1 15,3 1-4-15,4-1-4 0,0 3 0 0,3 4 6 16,1 2 7-16,-3 4 7 0,4 1 5 16,-3 2 4-16,0 2 7 0,-1 1-1 0,0 6-1 15,-3 3 1-15,-4 1-3 0,-1 4 7 0,-3 4 6 16,0 2 6-16,-5 1 4 0,1 2 11 0,-2 2 13 16,-1 2 19-16,0 0 12 0,0 0-1 15,0 0-9-15,-1 0-35 0,-2 3-28 0,-3 0-18 16,0 5-12-16,-3 1 13 0,-1 3 8 15,-2 5 11-15,-3 4 4 0,-1 2-4 0,-1 7 2 0,3 2-1 16,-3 4-1-16,2 1 2 0,0 2-1 16,2 1-4-16,-1 0 3 0,4-3-1 0,3-4-2 15,1-3-5-15,5-4-8 0,1-6-5 0,0-4-3 16,0-2 2-16,3-5-2 0,2-2-1 16,0-3 4-16,1-1 7 0,-1-2 10 0,2-1 7 15,-1 0 4-15,-2-5 5 0,4-2 0 0,-2-7 4 16,3-5-7-16,-1-6-13 0,1-8-12 0,2-2-13 15,1-4-3-15,-1-1 2 0,1-3 7 0,0 0 10 16,0 2 9-16,-1 0 4 0,-1 3 6 0,0 1 4 16,1 7 7-16,-1 4 0 0,0 7-10 0,1 6-13 15,-1 5-20-15,0 5-9 0,0 3 5 16,1 3 22-16,2 6 27 0,0 5 17 16,-1 2 10-16,1 5-10 0,3 2-7 0,-2 3-10 0,3 5-8 15,0-2 1-15,-1 3-4 0,4 0 2 16,0-1-4-16,-2-1-9 0,0-2-14 0,1-2-16 15,0-3-16-15,0-6-3 0,-1-7 9 0,0-4 16 16,-4-6 19-16,0 0 18 0,-1-4 21 16,-1-7 20-16,-3-4 17 0,0-6 5 0,-2-5-8 15,1-7-13-15,-1-5-14 0,-4-6-8 0,0-3-7 16,-3-6-1-16,0-4-3 0,-7-2-7 0,-3-5-9 16,-5-2-10-16,0 0-1 0,-4-4 2 0,-1 4 8 15,1 3 6-15,-1 7 8 0,-1 6 10 0,3 6 12 16,0 9 20-16,2 7 10 0,0 7 4 15,2 7-4-15,1 5-12 0,3 6-14 0,2 2-14 16,3 1-15-16,1 0-21 0,2 2-24 0,1 6-18 16,0 6-4-16,-1 7 12 0,2 9 23 15,0 6 20-15,0 6 7 0,5 2 0 0,4 4-4 16,1 1-2-16,2 2 2 0,2 3-1 16,1 0 3-16,1 3 1 0,-1 0-1 0,3 2-1 0,-2 0-4 15,3-2-12-15,1-4-8 0,0-5-6 16,5-8-9-16,0-6 5 0,1-7 4 0,2-6 3 15,1-5 7-15,1-5 3 0,3-4 2 16,1-5-2-16,0-2 9 0,0-2 7 0,2-8 1 0,-1-4 5 16,2-6-6-16,-2-6 1 0,1-3 4 15,-2-8 5-15,2-3-1 0,-4-5 1 0,0-2-5 16,-3 1 0-16,-6-1-1 0,-4 4-3 0,-3 5 2 16,-7 0 7-16,-4 6 3 0,-3 3 8 15,-2 2 10-15,-5 6 7 0,-2 1 7 0,-5 6-5 16,-3 1-10-16,2 4-14 0,-7 3-15 0,0 3-10 15,-4 3-5-15,-2 3-2 0,0 7 6 0,0 4 2 16,2 4 4-16,2 2 0 0,1 3 0 16,2 5-6-16,4 1 0 0,2 3-3 0,3-1-4 15,4 1-1-15,4-2-7 0,2-2-8 0,5-3-10 16,5-3-4-16,4-4-6 0,4-4-3 0,3-3 1 16,3-7-1-16,4-4-5 0,5-3 4 15,3-10 4-15,3-5 6 0,0-6 9 0,0-4 8 16,0-5 5-16,-2-3 3 0,-2-3 5 0,-2 0 4 15,-3-3 6-15,-3 1 8 0,-5-1 8 0,-2 0 10 16,-8 0 4-16,-3 2 3 0,0 4 9 0,-8 3 12 16,-1 4 14-16,0 5 11 0,-3 4 4 0,-5 3-6 15,2 6 0-15,-2 2-12 0,-1 5-14 16,-2 1-23-16,0 3-24 0,-4 0-15 0,1 7-9 16,-3 5 5-16,-2 3 6 0,-1 4 8 0,0 2 7 15,-1 1-1-15,4-1 2 0,2-2-4 16,4-3-4-16,2-2-4 0,5 0-7 0,2-2-6 15,0-2-9-15,2 0-11 0,0-4-9 0,3-3-2 16,2-1 9-16,2-1 14 0,1-1 19 0,1 0 12 16,-1-4 6-16,5-1 4 0,-2-1-7 15,1-1-3-15,1 3-5 0,-2 0-6 0,1 2-1 16,0 2 1-16,0 1 1 0,2 7 7 0,2 5 12 16,0 5 11-16,2 5 12 0,3 7 11 15,0 5-3-15,-1 5-4 0,4 5-4 0,-2 3-6 16,2 8 1-16,-4 2-2 0,1 3-5 0,-4 2-6 15,-4 0-1-15,-2 1-2 0,-3 4 1 0,-5 1 10 16,-3 3-3-16,-1-3 0 0,-10-3 1 0,-2-5-6 16,-4-9 1-16,2-7 8 0,-4-6 4 0,3-9 4 15,-4-3 1-15,4-8-1 0,0-5 3 16,3-6 4-16,1-6 2 0,0-2-9 0,1-8-25 16,1-9-27-16,0-8-21 0,1-9-7 0,2-10 3 15,2-6 8-15,5-8 1 0,0-6 0 0,8-2 4 16,3-3 4-16,1 0 9 0,6-1 6 15,-1-2 3-15,3 0 4 0,2-3 0 0,0 1 2 16,-2 2 1-16,2 1 2 0,-3 2-4 0,1 3 1 16,-2 5 6-16,-3 4 1 0,4 10 4 0,-5 5 4 15,2 8 1-15,-3 6-6 0,1 4 2 0,-4 6 0 16,-2 4-4-16,-1 6 2 0,-3 5-14 16,0 3-7-16,-3 0 3 0,-1 2 1 0,1 6 20 15,1 3 9-15,1 4 5 0,1 8 0 16,1 3 0-16,0 5-1 0,0 5-5 0,2-1 0 15,2 3-8-15,0 0-3 0,4-5-1 0,0-4-6 16,3-4-2-16,-2-9-6 0,2-4-6 0,1-5-2 16,1-3-3-16,-3-4 2 0,2 0 7 0,-3-4 10 15,2-4 7-15,-2-5 7 0,-1-4 4 0,1-5-4 16,0-3 4-16,-2-6-2 0,1-3-4 16,-1-4-2-16,-2 2-3 0,-1-1-3 0,2 3 0 15,-4 5 4-15,2 6-9 0,0 6-8 0,-2 9-5 16,1 4-14-16,-1 4 4 0,4 7 7 15,1 6 14-15,2 8 17 0,1 7 10 0,2 9 6 16,3 7-1-16,0 7 0 0,0 7-7 0,0 5-4 16,0-1-3-16,-3 4-6 0,0 0 6 0,0 2-10 15,-1 2-23-15,-1-1-35 0,-1-1-65 16,1-5-122-16,-3-3-202 0,-5-17-284 16,-2-16-603-16</inkml:trace>
  <inkml:trace contextRef="#ctx0" brushRef="#br0" timeOffset="2481.9503">3124 1802 1292 0,'0'0'67'16,"0"0"-55"-16,-151 6 18 0,102 0 46 0,10-1 45 15,7-1 36-15,8 0 10 0,4-1-23 16,10-3-36-16,4 0-67 0,5 0-106 0,1 0-65 16,4 0-11-16,5 0 31 0,3 0 84 0,7 0 57 15,3-2 19-15,4-7 5 0,7-4-4 16,2-5-11-16,8-3-9 0,4-7-3 0,4-6-8 16,6-6-3-16,4-4-3 0,3-2-4 15,3-4-4-15,-7 5-5 0,-5 2-3 0,-5 7 13 0,-5 1-1 16,4-1-7-16,5-3-19 0,6-1-49 15,1-1-50-15,3 1-72 0,1 5-90 0,-3 3-100 16,-3 7-73-16,-8 7-81 0,-12 6 430 0,-17 6 101 0</inkml:trace>
  <inkml:trace contextRef="#ctx0" brushRef="#br0" timeOffset="2907.1357">1644 4531 2869 0,'0'0'-96'0,"0"0"-19"15,0 0 1-15,0 0 37 0,0 0 62 0,0 0 21 16,146-140 10-16,-93 98 5 0,9-5 1 0,9-6-2 16,10-5 5-16,11-7-1 0,9-5 0 0,9-8-3 15,7-4-3-15,9-7 0 0,6-2 1 0,5-6-4 16,9-4 2-16,1-1-4 0,8-1-3 16,2-1-1-16,2 0-4 0,1 0-1 0,3 3-1 15,-4 1 1-15,-3 2 1 0,-3 3-1 0,-4 4 6 16,-5 0 4-16,-5 5 1 0,-7 3 2 0,-5 5 2 15,-6 4-1-15,-5 6-5 0,-8 6 0 16,-6 3-12-16,-11 6 0 0,-9 5-1 0,-6 4-2 16,-10 5 3-16,-6 4 0 0,-7 5-1 0,-7 8-2 15,-9 5-3-15,-6 8-14 0,-8 4-31 16,-10 5-60-16,-3 2-87 0,-10 11-76 0,-8 10-151 0,-3-3-339 16,1-5-290-16</inkml:trace>
  <inkml:trace contextRef="#ctx0" brushRef="#br0" timeOffset="3340.6244">2298 4736 3162 0,'0'0'-17'0,"0"0"4"0,0 0-30 15,0 0-44-15,0 0-6 0,0 0 4 0,0 0 37 16,0 0 46-16,0 0 12 0,87-131 5 16,-28 93 0-16,12-10 3 0,9-4 0 0,10-8 3 15,9-6-1-15,8-9-2 0,13-7-2 0,6-7-1 16,9-7 0-16,4-7 0 0,8-2-1 0,4-4-4 15,6-5-1-15,5-3 1 0,3 0-1 0,3-1 3 16,0 1-1-16,3 1 3 0,-6 4 1 16,-2 5 2-16,-4 5-1 0,-6 4-2 0,-10 7 3 15,-5 7-2-15,-12 9 7 0,-9 6 0 0,-10 8 0 16,-7 5-3-16,-13 8-5 0,-11 7-3 0,-9 7-7 16,-12 7 3-16,-12 6-5 0,-6 6 3 15,-12 4 3-15,-6 5-6 0,-5 2 3 0,-8 3-16 16,-5 1-18-16,-1 1-27 0,-2 6-34 15,-8 2-55-15,-8 6-120 0,5-3-318 0,2-1-955 16</inkml:trace>
  <inkml:trace contextRef="#ctx0" brushRef="#br0" timeOffset="4041.1781">5654 1446 2808 0,'0'0'-51'16,"0"0"33"-16,0 0 6 0,0 0 23 15,0 0 6-15,0 0-15 0,0 0-15 0,0 0-16 16,0 0-13-16,0 0-9 0,0 0-13 0,0 0-27 15,-29-44-21-15,32 44 25 0,3 1 27 16,0 1 40-16,4 2 35 0,2-1-5 0,1 0-4 16,4 2-1-16,-2 0-6 0,4-2 3 0,2 2 3 15,-1-1 1-15,5 0 8 0,1-1-3 16,3 0 2-16,2 1 4 0,1 0-2 0,7-3 5 16,1 0 0-16,3-1-3 0,5 0-4 0,2-1 2 15,2-2 0-15,0 0 0 0,0 0-1 0,0 2-6 16,-2 0-4-16,-2 1-1 0,-6 0 1 15,-2 5-2-15,-6 3-2 0,-1 3 0 0,-6 3 0 16,-1 2 5-16,-8 5 12 0,-1 4 4 0,-4 6 8 16,-6 3 2-16,0 10-2 0,-7 8 3 0,-9 9-3 15,-7 6-1-15,-7 11-6 0,-7 6-16 16,-5 7-33-16,-7 6-34 0,-4 4-44 0,0 2-60 0,-2 2-94 16,0-2-196-16,15-24-309 0,12-27-105 0</inkml:trace>
  <inkml:trace contextRef="#ctx0" brushRef="#br0" timeOffset="6419.3285">26537 1455 1726 0,'0'0'35'0,"0"0"-1"0,0 0-3 16,0 0 3-16,0 0-6 0,0 0 5 0,0 0-4 15,0 0-2-15,0 0-15 0,0 0-28 16,0 0-38-16,0 0-40 0,-33-66-32 0,33 69 27 15,0 4 45-15,1 4 47 0,0 4 54 0,-1 5 6 16,0 6-4-16,0 2 7 0,-6 6-3 0,1 3-7 16,-1 2-7-16,0 1-9 0,0 3-4 0,0 0-4 15,0-1-2-15,1-3-6 0,1-1-1 16,1-3-1-16,-1-2-3 0,2-3 3 0,1-4-1 16,0-3 0-16,0-5-1 0,0-5-1 0,1-3-1 15,0-4 7-15,0-5 17 0,0-1 26 0,0 0 31 16,0 0 23-16,0 0 6 0,0-5-12 0,2-4-41 15,2-5-37-15,0-8-28 0,3-6-18 0,4-6 4 16,2-7 2-16,2-1 2 0,1-4 1 16,3-2-1-16,-2 3 2 0,3-1 2 0,0 2 2 15,1 6 8-15,0 2 1 0,-1 6 2 0,0 4 1 16,-1 3 3-16,-4 4-5 0,1 4-1 16,-6 5-4-16,0 2-7 0,0 5 0 0,-4 0-7 15,-1 2-6-15,1 1-3 0,-1 0 0 0,1 1 2 16,-1 4 2-16,2 0 5 0,-4 1 2 0,2 1 3 15,0 2 1-15,1 2 4 0,-2 2 4 16,0 2 0-16,0 1 3 0,-1 0-3 0,1 1-2 16,-1 0 3-16,2 2 0 0,1-2-1 0,-1 1 1 15,1-2-2-15,3 0 0 0,-1-2-4 0,4-3 0 16,-2 0 1-16,5-4 0 0,0-3 6 16,2-3 3-16,1-1 8 0,4-5 5 0,3-10 3 15,2-1-1-15,5-7-4 0,2-3-3 0,4-5-5 16,-2-3 0-16,2-2-2 0,-2-1-4 0,-2 1-2 15,-2 1-2-15,-3 4 1 0,-6 7 2 16,-4 7 2-16,-4 3 9 0,-5 6-4 0,0 0-1 16,0 1-3-16,-2 1-12 0,-2 1-4 0,0 2-6 15,-2 2-6-15,-3 1-10 0,-1 0 20 16,0 6 10-16,0 5 2 0,-1 8 13 0,-4 4-14 16,0 3-2-16,0 3 10 0,0 2-2 0,-2-1 2 15,3 1 0-15,-1-1-2 0,1 1-1 16,2-1 0-16,0 0-3 0,1 0-3 0,1-2-5 0,0-2-14 15,3-5-8-15,1-5-19 0,3-1-29 0,3-4-29 16,-2-4-29-16,2-1-29 0,4-3-23 16,-3-3-29-16,5-2-51 0,-2-5-54 15,4-3-28-15,-4-4-19 0,4-1 67 0,-3-2 302 0,2 0 0 16,1-3 0-16,3 3 0 0,-1 0 0 16,-1 4 0-16,0-1 0 0,0 1 0 0,-4 5 0 15,-6 2 0-15</inkml:trace>
  <inkml:trace contextRef="#ctx0" brushRef="#br0" timeOffset="6636.8157">28003 1394 0 0,'0'0'0'0,"0"0"0"0,0 0 0 0,0 0 0 16,0 0 0-16,0 0 0 0,0 0 294 0,0 0-40 16,0 0-51-16,0 0-42 0,0 0-41 15,0 0-45-15,0 0-48 0,0 0 2 0,9 0 9 16,-16 11 19-16,4 4 28 0,-5 2-17 0,1 2-9 15,-2 2-16-15,3-1-12 0,-2 2-8 16,3 1-5-16,-1 0 0 0,-1 1 2 0,3-1-3 16,0-1-5-16,0-2-24 0,2-1-39 0,2-3-80 15,0-3-151-15,0-2-171 0,0-5-169 0,0-2 521 0</inkml:trace>
  <inkml:trace contextRef="#ctx0" brushRef="#br0" timeOffset="6804.901">27882 1241 2036 0,'0'0'-5'0,"0"0"-5"0,0 0-23 16,0 0-54-16,0 0-69 0,0 0-109 0,0 0-117 16,0 0-94-16,0 0-69 0,0 0 468 15,0 0 77-15</inkml:trace>
  <inkml:trace contextRef="#ctx0" brushRef="#br0" timeOffset="7578.2816">28450 1323 683 0,'0'0'774'0,"0"0"-769"0,0 0-6 0,0 0 2 15,0 0 3-15,0 0 16 0,-127-3 9 0,106 13-5 16,1 1-10-16,3 5-14 0,-2 3 0 16,0 4 6-16,0 4 8 0,1 0 0 0,0 5-4 15,1-2 1-15,-1 2 1 0,5 1 1 0,2-3 2 16,3-1-13-16,2-4-14 0,5-2-13 16,1-5-11-16,2-4-3 0,7-1-2 0,2-4-3 15,4-2-8-15,1-3-18 0,3-3-8 0,1-1-18 16,4-1-15-16,-1-6-15 0,3-4-22 0,0-2 2 15,2-2 8-15,1-5 18 0,-1-2 28 16,-1-1 14-16,1-3 22 0,-4 2 24 0,3-4 25 16,-6 0 34-16,3 1 37 0,-2-1 68 0,-1 3 78 15,-2 1 66-15,-3 5 16 0,-1 2-27 0,-1 4-54 16,-3 2-64-16,1 3-37 0,5 0-33 16,-3 2-22-16,5 1-18 0,2 2-12 0,0 0-12 0,5 3-7 15,1 0-4-15,0 3-4 0,3 5 4 16,-1 1 0-16,-3 4-3 0,0 0 3 0,-4 2-5 15,-1 0-2-15,-3 1-1 0,-1-2 0 0,-5 0 1 16,-2 0 0-16,-4-2-2 0,-1-1-5 0,-4-2 1 16,-1 0 5-16,0-2 5 0,0 0 14 15,-2-2 6-15,-2 0 4 0,1-3 4 0,2 0-1 16,1-2 14-16,0 0 7 0,0 0 7 0,0 0 0 16,1-3-27-16,6-3-17 0,3-3-20 15,2-6-12-15,9-5-4 0,3-4-13 0,4-2 0 16,2 0-6-16,0 2 7 0,0 2 10 0,-1 3 0 15,-5 6 6-15,2 1 6 0,-3 3 7 0,-4 4 10 16,2-1 7-16,-3 3 2 0,-4 1-7 16,1 2-8-16,-3 0-5 0,-4 0-7 0,-4 2 1 15,2 0-2-15,-5 0 3 0,-1 0 6 0,0 1 13 0,0 1 14 16,0 0 2-16,-5 4 12 0,3 2-8 16,-2 1-4-16,-2 3-6 0,2 0-8 15,-3 1-2-15,6-1-3 0,0-2-4 0,1 0-7 16,1-2-9-16,7-1 4 0,0-2 8 0,5-1 11 15,1-2 12-15,5-4 1 0,2 0-4 0,4-2-6 16,1-6-4-16,3-3-5 0,0-3 1 0,-4-1 4 16,3-1 0-16,-6-3 6 0,-1 1 4 0,-5 0 6 15,-5 1 16-15,-7 5 17 0,0 1 18 16,-4 1-2-16,-4 1-16 0,-2-2-31 0,-9 2-31 16,1-2-20-16,-7 2-11 0,-7 1 4 0,-2 1-3 15,-2 1 14-15,-6 2 3 0,3 3 6 16,-4 1-12-16,1 0-84 0,6 0-160 0,2 1-260 15,9 2-285-15,9-1 379 0</inkml:trace>
  <inkml:trace contextRef="#ctx0" brushRef="#br0" timeOffset="9052.3696">30168 1083 84 0,'0'0'232'0,"0"0"-29"0,0 0 35 0,0 0-6 15,0 0-81-15,0 0-94 0,0 0-72 0,0 0-47 16,0 0-17-16,0 0 30 0,0 0 40 0,0 0 30 15,0 0 20-15,0 0 10 0,62 4 5 0,-61 29-5 16,-1 11-11-16,0 13-12 0,-2 6-6 16,-3 0 8-16,-1-9 0 0,-2-10 5 0,3-6 6 15,-4-4-8-15,1-5 4 0,3-3-7 16,0-4-9-16,1-6-5 0,-1-5-5 0,4-4 20 16,1-4 45-16,0-2 53 0,0-1 53 0,0 0 23 15,0-4-47-15,0-5-63 0,0-6-59 0,6-5-53 16,0-8-5-16,4-4 7 0,4-7 2 15,-2-4 10-15,0 3-1 0,-2 2 4 0,0 2 4 16,-2 3 3-16,2-3 2 0,1-2 6 0,-1-3 9 16,3 1 6-16,-2 0 6 0,2 5 1 0,-1 3-10 15,-3 7-5-15,-1 6-18 0,0 4-23 0,-2 8-15 16,-2 2-11-16,1 5 6 0,-1 0 11 16,-1 5 11-16,3 4 9 0,-2 4 8 0,2 4 8 15,-2 3 0-15,2 2 1 0,-2 4-2 0,1 3-3 16,-2 10 1-16,-1 6 0 0,3 3-4 15,-2-1-2-15,-1-9 2 0,4-8-4 0,-3-7 0 16,5-5 2-16,-1-4-6 0,-2-5 5 0,2-3 2 16,-1-3 6-16,1-3 15 0,0 0 9 0,-2-3 9 15,5-5 3-15,5-7-11 0,0-5-8 0,5-1-12 16,-1-4-9-16,-1 1-7 0,-3-2-7 16,3-4-5-16,3-2-2 0,0-4 3 0,-1 0 0 15,1 1 8-15,-1 0 3 0,-1 5-1 0,-2 5-5 16,-4 5-20-16,-1 5-19 0,-3 6-16 0,-1 3-4 15,-4 3 5-15,3 3 5 0,-4 0 16 16,2 5 10-16,-3 5 12 0,0 0 12 0,-1 4-2 16,3 2 7-16,-3 4-1 0,-1 1 3 0,0 3 4 15,1 2-6-15,0 7-12 0,2 8-27 0,6 4-48 16,1 1-52-16,1-9-48 0,8-4-42 16,2-7-37-16,0-1-30 0,7-5-47 0,1-3-61 15,4-3 382-15,-7-4 27 0,-9-5 0 0</inkml:trace>
  <inkml:trace contextRef="#ctx0" brushRef="#br0" timeOffset="9516.4697">31419 1337 0 0,'0'0'0'16,"0"0"0"-16,0 0 0 0,0 0 292 0,0 0 124 15,0 0-61-15,0 0-121 0,0 0-70 16,0 0-46-16,8-124-27 0,-18 114 0 0,0 3-24 0,-2-1-8 16,-4 2-13-16,2 4-10 0,-3 0-13 15,0 2-16-15,-1 0-5 0,-3 7-10 0,0 4 5 16,-5 6 2-16,-4 5-5 0,0 3 5 0,1 3-11 15,8-3-2-15,8-3 4 0,3-1-4 0,1-1 1 16,6-2-3-16,2-2-5 0,1-3-7 0,0-2 1 16,0-3 4-16,3-3 2 0,4-1 18 15,-3-2 17-15,5-2 26 0,0 0 19 0,2-6 4 16,2-4-8-16,5-3-26 0,3-7-22 16,5-2-20-16,0-3-6 0,0 1 3 0,-3 3 1 15,-3 1 12-15,-2 5-5 0,2 0 6 0,0-1 9 16,-1 3-7-16,1 0 6 0,1 2-10 15,-4 3-3-15,2 2 0 0,-2 1 4 0,-3 5 4 0,1 0 0 16,-1 2 5-16,-3 3-8 0,0 1 2 16,3 3 4-16,-2 1-6 0,1 3 9 0,3 2-6 15,-2-2 0-15,-4-2 3 0,-1-1-2 16,-1-4 7-16,-3 0-1 0,2-3-1 0,-4-1 6 16,4-2 13-16,-4 0 22 0,5 0 16 0,-3-5 2 15,1 0-11-15,1-2-15 0,3-1-21 0,0-4-10 16,3 0-8-16,4-4-4 0,3-3 1 0,2-2-13 15,2-5-9-15,4-2-13 0,2 1-16 0,0-1 13 16,-1-1 1-16,-1 1 4 0,-1 3 5 16,-2 1-22-16,-4 5-11 0,-5 3-33 0,-1 3-50 15,-5 3-66-15,-5 3-122 0,-2 3-204 0,-3 1-94 16,0 2 632-16</inkml:trace>
  <inkml:trace contextRef="#ctx0" brushRef="#br0" timeOffset="9747.4405">31546 976 627 0,'0'0'518'0,"0"0"-289"0,0 0-5 0,0 0-52 15,0 0-70-15,0 0-57 0,0 0-57 0,0 0-22 16,0 0 9-16,0 0 15 0,0 0 32 16,0 0 11-16,0 0-3 0,0 0-9 0,44-5-7 15,-28 14 3-15,2 3-6 0,0 1 2 0,6 2-5 0,-2 2-7 16,2 0 3-16,-1 3-6 0,4-2 10 15,1 5 7-15,5 4 3 0,9 4-1 0,7 3-10 16,2 0-20-16,-5-8-31 0,-3-2-55 0,-3-3-98 16,-3-2-137-16,-1 1-208 0,-9-5-173 15,-11-7 586-15</inkml:trace>
  <inkml:trace contextRef="#ctx0" brushRef="#br0" timeOffset="10428.7138">27545 2483 1702 0,'0'0'49'0,"0"0"-41"0,-125-30-2 15,83 22-2-15,6 4 3 0,3 1 12 0,5 0 17 16,2 1 22-16,3 1 27 0,7-1 19 0,1 0 12 16,8 1 7-16,3 1-15 0,3 0-32 0,1 0-45 15,0 0-47-15,1 0-39 0,5 0 1 0,4 0 22 16,5 0 31-16,6 0 33 0,7 0 12 15,9-4-4-15,6-2-7 0,11-2 0 0,7-2-9 16,12-3 1-16,10-2-1 0,6-1-2 0,10-2-4 16,7-1-3-16,10 0-1 0,8 1-5 15,9-1 0-15,9 0 2 0,6 0-1 0,9-1-3 16,5-1-2-16,10 2-1 0,6-3 2 0,1 3 1 16,5 1 0-16,5 2 3 0,-3 2 3 0,2 1-4 15,-8 2 2-15,-1-1-2 0,-7 1-6 0,-9 2 4 16,-9-1-6-16,-10 3-2 0,-9 1 3 15,-13 0 4-15,-14 3 4 0,-10-1 3 0,-14 1-7 16,-11 1-6-16,-11 2 0 0,-12 0-1 16,-10 0 4-16,-10 0 1 0,-9 2-1 0,-9-1-2 15,-6 0-4-15,-5 0-5 0,-1 0-15 0,-1 2-20 16,-8-1-13-16,-6 4-11 0,-6 1-18 0,-11 6-19 16,-5 4-25-16,-8 3-43 0,-1 1-64 0,-4 2-126 15,1 0-162-15,16-5-172 0,11-5 322 0</inkml:trace>
  <inkml:trace contextRef="#ctx0" brushRef="#br0" timeOffset="11572.7686">30356 2980 1765 0,'0'0'108'0,"0"0"-75"16,0 0 12-16,0 0 5 0,0 0-15 16,0 0-14-16,0 0-16 0,0 0-11 0,0 0-12 15,0 0 9-15,0 0 12 0,0 0 11 0,0 0 10 16,0 0-8-16,31-34-3 0,-27 44-1 16,-2 0 1-16,4 0-1 0,-4 3 4 0,-1-1 0 15,3 3 3-15,-4-1-1 0,0 0 1 16,0 1-1-16,0-1-2 0,-3 0 2 0,1-1-3 0,-1 0 0 15,-2-1-2-15,3 0-3 0,1-3-1 16,-1-2-3-16,1 2 1 0,0-4-2 16,-2 2-4-16,3 0 3 0,0-1-4 0,0-1 5 0,0-1-1 15,0 0 1-15,0-2 2 0,0 0-3 16,0-1 3-16,0 0-1 0,0 0 1 0,0 1-1 16,0-1-1-16,0 0 2 0,0 0-1 0,0 0 2 15,0 0 1-15,0-1-2 0,0 0 2 0,0 0-4 16,0 0-2-16,0 2-3 0,0-2 0 15,0 0-2-15,0 0 0 0,0 0 0 0,0 1-2 16,0-1 4-16,0 1 2 0,0 1 4 0,0 1 1 16,0-1-4-16,0 1 0 0,0 1-2 0,0-1-3 15,0 1 3-15,0-2-2 0,0 2 1 0,0-1 1 16,0-1-1-16,0 1 2 0,0-2-2 16,0 1 0-16,0-1 0 0,0 1 1 0,3-1 0 15,-3 1-2-15,1-1 3 0,-1 0 0 0,1-1 0 16,-1 2 2-16,0-2-1 0,1 0-1 0,-1 1 2 15,0-1 0-15,1 2-2 0,-1 0 0 16,1 0 1-16,-1 2-3 0,0 0 3 16,0 1-1-16,0 2 1 0,1 1 4 0,-1 0-3 15,0 1 1-15,0 0-1 0,0 2 0 0,0 0-2 0,0 2-1 16,0 0 1-16,0 0-3 0,0 2 1 16,0 1 0-16,0 0-3 0,4 0 6 0,-2 2-3 15,0 1 2-15,0-2 0 0,3-1-2 0,-1 0 1 16,2-2-2-16,-2 1 3 0,2-1-3 0,-1-4 3 15,2-1 0-15,-2-2 0 0,2 0 3 16,0-3-2-16,-3 0 4 0,4-1 4 0,1-2 2 16,-3-1 11-16,4 0 7 0,5-3 5 0,-2-6 1 15,6-3-5-15,1-5-8 0,2-7-7 0,5-5-4 16,-1-3-8-16,3-6-4 0,1-2-5 0,-1-3-4 16,0-1-1-16,0 2 1 0,-4 0 3 15,2 4 1-15,-4 4 4 0,-2 7 0 0,-5 8-2 16,-2 4 6-16,-5 7-10 0,-2 3-6 0,-4 2-8 15,-2 3-11-15,0 0 3 0,0 0 0 16,3 5 6-16,-1 1 8 0,-1 3 5 0,0 4 4 16,3 3 5-16,-2 4 2 0,-1 2 2 0,3 0 0 15,-2 1 1-15,3 0-5 0,-1-3 2 0,0 1-3 16,-1-3 3-16,2 0 2 0,-2-4-2 16,4 1 0-16,-4-6-3 0,4 0 2 0,-1-4-2 15,-2-1 4-15,5-3 4 0,-2-1 3 0,0 0 14 16,2-6 5-16,2-2 3 0,0-2 1 0,5-5-9 15,1-3-3-15,0-6-5 0,6-4-4 16,0-7-1-16,-2-2-2 0,4-3 2 0,-4-1-1 16,-4 0 4-16,-2 3 0 0,-2 3 0 0,-2 1 4 15,-7 3-8-15,2 2 1 0,-5 3-4 0,-1 4-6 16,-1 3-6-16,0 3-11 0,0 3-13 16,-2 1-18-16,-2 3-13 0,-1 0-14 0,3 2-18 15,-1 1-22-15,-1 3-44 0,2-1-77 0,2 3-176 16,0 0-264-16,0 1-159 0,0 0 608 0</inkml:trace>
  <inkml:trace contextRef="#ctx0" brushRef="#br0" timeOffset="12042.8406">31559 2688 2340 0,'0'0'16'0,"0"0"5"0,0 0-7 15,0 0-13-15,0 0-14 0,0 0-7 16,0 0-5-16,0 0-5 0,0 0 4 0,0 0 6 16,0 0 11-16,0 0 10 0,0 0 0 0,0 0 4 15,90-28-3-15,-71 23-1 0,2 1 0 0,0 1-8 16,-2-1 6-16,0 1-2 0,1 2-2 0,-5 0 0 16,4 1-8-16,-4 0 1 0,1 0-1 15,-4 2 5-15,4 2 3 0,-4 0-2 0,-1 2 1 16,0 1-3-16,-3 1 6 0,-1 3 0 15,-4 1 0-15,-1 2 5 0,-2 4 5 0,0 2 9 16,-7 3 8-16,-4 5 9 0,-4 1-5 0,-4 6-2 0,-5 3-3 16,-5 1-13-16,-2 4-1 0,-5 1-1 15,2 1-1-15,-3 2 7 0,4-2-4 0,1-3 1 16,3-2 0-16,6-6 0 0,2-3 1 0,3-5-3 16,3-3 1-16,8-2-2 0,0-5-2 0,5-1 0 15,2-5-1-15,0 1 8 0,3-3 5 16,7-1 9-16,1-1 8 0,6-1 4 0,3-1 6 15,5-4-3-15,10 0-4 0,1-7-9 0,10-3-10 16,1-5-7-16,6 0-7 0,0-3-5 16,1-2-10-16,-3 0-10 0,0 3-13 0,-2 0-22 15,-8 5-19-15,-8 3-20 0,-1 2-20 0,-7 2-18 16,-5 2-27-16,-7 3-55 0,-3 0-79 16,-4 0-95-16,-6 2-68 0,-1 4-80 0,-5 0 329 0,2-3 207 15</inkml:trace>
  <inkml:trace contextRef="#ctx0" brushRef="#br0" timeOffset="12726.8484">30673 4027 1594 0,'0'0'24'0,"0"0"10"0,-121-18 14 16,81 15-3-16,7 3 1 0,4 0 17 0,7 0 20 15,4 0 27-15,8 0 9 0,3 0-15 16,5 0-37-16,2 0-58 0,1 0-53 0,5 0-14 15,2 0 15-15,4 0 33 0,2 0 42 0,8 0 15 16,7-2-1-16,6-2 1 0,3-3-6 0,9-2-5 16,3-2 3-16,3 0-1 0,5-2-1 15,5-2 1-15,5-2-1 0,8-2-4 0,9-1-5 16,4-2-4-16,11 0-10 0,1 0 4 0,1 0 0 16,0 3-4-16,0 0 2 0,-4 3-12 0,-6 2-4 15,-8 5-3-15,-5 2-2 0,-10 4-2 0,-7 1-4 16,-9 2-2-16,-8 0-13 0,-8 0-2 15,-6 3-17-15,-4-1-37 0,-11 3-63 0,-3 0-155 16,-10 1-233-16,-3 0-288 0,0-2 42 0</inkml:trace>
  <inkml:trace contextRef="#ctx0" brushRef="#br0" timeOffset="12913.4807">30798 4182 3220 0,'0'0'-43'0,"0"0"-24"0,0 0-6 15,0 0 10-15,0 0 28 0,120 0 33 0,-56-9 1 16,18-7 4-16,17-4-3 0,13-1-27 0,8-3-59 16,4 1-148-16,-31 7-356 0,-27 5-981 0</inkml:trace>
  <inkml:trace contextRef="#ctx0" brushRef="#br0" timeOffset="20258.6001">5582 9733 1656 0,'0'0'371'0,"0"0"-350"0,0 0 27 15,0 0 12-15,0 0-2 0,0 0-7 0,0 0-22 16,0 0-14-16,0 0-9 0,0 0-4 0,0 0-5 15,0 0 0-15,-53-76-10 0,39 74-1 16,-2 1 5-16,-4 0 2 0,-2-1 16 0,-3 1 9 16,0 0 9-16,-5-1 8 0,-1-1 1 0,-4-1 3 15,0-1 1-15,-2 1 3 0,-4-2-7 0,-1 0-7 16,-2 0-1-16,-3 1 0 0,-1-1 9 0,0 0 7 16,-2 0-1-16,-1 2-6 0,-1-1-3 15,-1 0-2-15,0 3-3 0,-3 0-3 0,1 2-8 16,1 0-10-16,-4 4-3 0,-1 5-12 0,-4 2 6 15,-7 5-5-15,-3 5 2 0,-6 3 6 16,-2 2-6-16,0 2 3 0,4 0-1 0,0 2 1 16,2 0-3-16,-2 4 3 0,0 2-3 0,-3 1-1 15,0-1 5-15,0 0-2 0,1-3 4 0,5 2 0 16,3-3-3-16,3 1 0 0,4 2-1 16,4-1 5-16,2 1-2 0,2 3 0 0,2 2-2 15,0 1-5-15,2 3 2 0,3 1 0 0,3 1-1 16,-2 3 2-16,6 2-5 0,2-1-1 15,6 2-1-15,3 1 1 0,4-1 3 0,4 2-1 0,2 1 0 16,4 1-5-16,4-1 2 0,3 1 1 16,1 0 1-16,2 2 2 0,6-1 0 0,1 0-1 15,0 0 1-15,6-1 2 0,5 0 1 0,1-2 2 16,4 2 3-16,4-1-3 0,4-2 5 0,3 1 0 16,4-2 1-16,5-2 3 0,4-2-3 15,8-3 2-15,2 0-1 0,4-3 2 0,4-2-1 16,3-1 3-16,4-5 4 0,7-3-1 0,2-2 4 15,3-6-6-15,5 0-5 0,0-5-2 0,3-2-1 16,1-3 0-16,-1-3 1 0,3-3 3 16,1-4-6-16,2-3 6 0,3-4 5 0,2-8-3 15,3-4 5-15,2-4-6 0,-1-6-2 16,1-3-1-16,-1-7-5 0,2-3 3 0,0-4-1 0,0-6 1 16,-2 0 2-16,-1-3 1 0,-1-2 1 15,-5 0 0-15,-5-1 4 0,-4-2-1 0,-3 0 1 16,-8 2 4-16,-1 1 3 0,-8 1 6 0,-8 1 3 15,-6-1 2-15,-4 1 3 0,-8 1-1 16,-1-2-1-16,-6 0-2 0,-5 2 2 0,-2-1-6 16,-7-1-4-16,-2-1 0 0,-5-1-9 0,-2-2 0 0,-5 1 1 15,-3-2 0-15,-5-2-1 0,-6 0 2 16,-6 1 0-16,-8-2-6 0,-6 0-3 0,-8 0-4 16,-7 4-5-16,-11 2 5 0,-7 1 1 15,-8 4-3-15,-12 6 2 0,-7 4-7 0,-8 6 1 16,-11 6-4-16,-7 6-2 0,-10 6 1 0,-6 6-4 15,-10 7 5-15,-3 3-6 0,-4 5-2 0,0 10-3 16,4 5-13-16,5 3-7 0,12 2-23 0,15 0-27 16,18-1-45-16,16 0-85 0,15 0-188 15,23-6-439-15,19-6-635 0</inkml:trace>
  <inkml:trace contextRef="#ctx0" brushRef="#br0" timeOffset="21665.7625">19873 3662 693 0,'0'0'84'0,"0"0"-65"0,0 0 42 0,0 0 4 15,0 0-12-15,0 0-4 0,0 0-17 16,0 0 12-16,0 0 14 0,0 0 4 0,0 0 4 16,-130-127-12-16,118 115-2 0,-4 0-1 0,1 0 6 15,-3 0 3-15,2-1-7 0,-3 0 1 0,-2 0-4 16,0 0 3-16,-5 1 2 0,0-2-2 0,-3 1-3 15,-2-1-6-15,0 0 3 0,-2 0 3 0,2 0 4 16,-2 0 0-16,2 1-5 0,-4 0-10 16,-1 0-11-16,2 3-2 0,-1 0-4 0,2 3 0 15,-2 0-5-15,0 0-4 0,0 4-5 0,-1-1-3 16,-4 2-2-16,3 0-2 0,-3 2-2 0,-4 0 1 16,-1 0-3-16,-4 5 2 0,-1 0-1 15,-1 1-1-15,-4 2 2 0,-2 2-2 0,-3 1 1 16,-2 2 3-16,-2 1-1 0,-3 0 0 0,1 3 1 15,-4 1-2-15,1 1-1 0,-2 1 4 16,3 2 4-16,1 0 4 0,-2 2 5 0,1 2-2 16,3 1 2-16,-2 0 0 0,2 1-2 0,1 2 3 15,-2 1-1-15,3 3 0 0,-3-1-2 0,1 3-2 16,5 0-2-16,0 2-5 0,6 1 4 16,1 0-8-16,6 0-1 0,2-1 0 0,6 1-7 15,2-1 6-15,6 1-3 0,4-1 2 0,3 0-1 16,4 0 1-16,8 0-2 0,3-1 1 0,5-1 0 15,4 0-3-15,0-2 2 0,6-2-4 0,9 2 2 16,2-4 2-16,7 1 5 0,2-2 2 16,8-2 4-16,4-1 1 0,6 1 4 0,2-3-1 15,8-2 4-15,2-1 1 0,8-4 1 0,5-1 1 16,4-1 0-16,4-2-2 0,5-2 2 0,5-2-1 16,3-2-2-16,7-1 1 0,5-3-1 15,9-1 1-15,2-2 2 0,5 0 0 0,3-5-1 16,-1-3-2-16,1-1-1 0,1-1-4 0,0-4 0 15,-1 0-1-15,0-3-1 0,-4-1-3 0,-3 0-1 16,0-3-3-16,-4-2 2 0,-1 1 2 16,-3-2 2-16,-5 2 1 0,-6-2 0 0,0-1 3 15,-7 2 3-15,-2-1 6 0,-7-1 2 0,-2 0 4 16,-7 1 3-16,-7-3-3 0,-3 0 3 16,-5-2 3-16,-7-2-1 0,-4-2 4 0,-8 0 1 15,-6-3 3-15,-7-1-1 0,-6-1-3 0,-6-3-6 16,-8-3-9-16,-3-1-9 0,-13-4-7 0,-7-1-9 15,-12-3-7-15,-12 0-2 0,-12 0-3 0,-8 1 0 16,-15 2 2-16,-12 2-1 0,-9 4-1 0,-8 4 6 16,-7 3-3-16,0 5 0 0,-6 5-1 0,3 2-7 15,1 7 0-15,0 4-6 0,3 6-16 16,6 3-31-16,4 5-46 0,5 0-70 0,8 9-111 16,4 2-220-16,24 0-298 0,21-5-175 0</inkml:trace>
  <inkml:trace contextRef="#ctx0" brushRef="#br0" timeOffset="22465.0085">16109 2708 1430 0,'0'0'136'16,"0"0"-77"-16,0 0 37 0,0 0 6 0,0 0-29 15,0 0-31-15,0 0-41 0,0 0-24 0,0 0 12 16,0 0 10-16,0 0 11 0,0 0 8 0,129-55-2 16,-95 55 3-16,2-2 4 0,6 2 1 15,4 0 2-15,6-3 7 0,4 3 2 0,6-4 1 16,3 0-2-16,5-1-2 0,8 1-5 0,2-1-1 16,5-2-7-16,4 1 3 0,4-1-2 0,4 0 3 15,7-1 3-15,2-2-3 0,6 2 5 16,0-5-6-16,6 4 6 0,1-3-2 0,3 0 5 15,2 1 8-15,1 1-3 0,-2 0 9 0,2 0-6 16,0 1-3-16,-1-1 3 0,1 3-8 0,-1-1-5 16,2 1-7-16,-3 0-5 0,2 2-4 15,-3-1 1-15,1 3 4 0,0-2-5 0,1 2 2 16,-2-3-3-16,-4 3-2 0,0 0 5 16,-3 0-7-16,-5 1 1 0,-4-1-1 0,-5 1-2 0,-2-1 1 15,-7 0 0-15,-5 1 3 0,-2-2-1 16,-3 0 10-16,-5-1 3 0,-2 1-1 0,-3-1 5 15,-4 0-8-15,-4 1-2 0,-2 0 1 0,0-1-3 16,-3 3-3-16,0-3-1 0,-5 0-1 0,-3 2-3 16,-1-2 4-16,-6 0-2 0,-2 1-1 0,-4 0 4 15,-1 0-4-15,-6 1-1 0,-4 0 1 16,-4 2-4-16,-5 0 2 0,-5-2 0 0,-4 3 0 16,-6 0 0-16,0 0-1 0,-3 0-6 0,0 0-15 15,0-2-15-15,-3 2-42 0,-2 0-28 0,-8 0-19 16,-8 5-50-16,-11 4-29 0,-10 2-79 0,-16 5-182 15,12-5-218-15,10-3-325 0</inkml:trace>
  <inkml:trace contextRef="#ctx0" brushRef="#br0" timeOffset="23047.6608">16720 2809 1722 0,'0'0'422'0,"0"0"-431"15,-150-36 27-15,102 27 34 0,11 4 9 0,9 0 13 16,8 1-12-16,6 3-19 0,7 0-12 15,6 1-31-15,1 0-47 0,1 0-19 0,8 3 3 16,4 2 25-16,7-1 48 0,10 3 16 0,11-1 0 16,6-2-3-16,8 0-3 0,7-3-3 0,7 0-4 15,9-1-1-15,3 0-3 0,6 0-3 16,9-3-1-16,6-4 1 0,4 0 0 0,9-3 4 16,3 0 2-16,7-1 0 0,4-2 4 0,10 0 3 15,6 0 3-15,8 0 4 0,5-1 0 0,6 1-2 16,3 0-2-16,6-2 0 0,1 3-7 15,3-1-1-15,0 2-3 0,-2-1 0 0,4 2 0 16,0 0 1-16,-1 1-2 0,-2 2-4 0,-2-2 1 16,-1 4-1-16,-5-1 0 0,-3 0 3 0,-4 2-1 15,-5-1-3-15,-6 1-3 0,-4 0-2 16,-9 1 1-16,-7 0 3 0,-6 1 2 0,-6 0 2 16,-8-2 4-16,-3 2 5 0,-7-2 5 0,-6 1 5 15,-6 1 2-15,-9-2-1 0,-11 2-2 16,-4-1 0-16,-9 2-1 0,-4 1-6 0,-10 0-1 15,-2 0-6-15,-8 0-3 0,-7 0-1 0,-4 0-3 0,-6 0-1 16,-5 0-2-16,-4 0 3 0,-4 0 2 16,-1 0 3-16,0 0 3 0,0 0-2 0,0 0 0 15,0 0-5-15,-1 0-7 0,-2 0-11 16,-4 0-11-16,-3 0 0 0,-4 0-3 0,-7 5-1 16,-6 2-19-16,-4 4-56 0,-6 3-99 0,-1 3-190 15,5-3-497-15,13-2-528 0</inkml:trace>
  <inkml:trace contextRef="#ctx0" brushRef="#br0" timeOffset="24781.2048">21496 2534 2200 0,'0'0'43'16,"0"0"-33"-16,0 0-10 0,0 0-7 0,0 0-9 15,0 0-9-15,0 0-22 0,0 0-4 0,0 0 6 16,0 0 14-16,0 0 24 0,0 0 12 15,34 5 1-15,-19 5 1 0,-1 1 0 0,-1 3-1 0,4-2 0 16,-1 3 1-16,-1 0 1 0,-2 3-1 16,5-1 2-16,-2 1 2 0,-1 1 3 0,4-1 5 15,-3 1 2-15,1 1-1 0,2 1 1 0,1 0 2 16,1-1 1-16,-1 1-1 0,0 3 1 0,1-1-7 16,-2 0 4-16,2 1-1 0,0 2 0 15,-1-2 2-15,1-1-9 0,1 0-4 16,0-2-1-16,0 2 3 0,0-3 1 0,-2 1 1 15,1-1-2-15,-1 0-5 0,-3-2 3 0,-1-1 0 16,1 0 2-16,-3-3 2 0,-2-2-2 0,4-1-3 16,-5 0-1-16,-1-4-6 0,0 0 0 0,-2 0-3 15,-2-2-8-15,1-1-16 0,-3 0-25 16,2-3-42-16,-5-1-69 0,0 2-122 0,-1-2-183 16,0 0-238-16,0 0-40 0</inkml:trace>
  <inkml:trace contextRef="#ctx0" brushRef="#br0" timeOffset="25157.612">21884 3412 2333 0,'0'0'32'0,"0"0"-138"0,0 0 0 15,0 0 23-15,0 0 36 0,0 0 43 0,0 0 10 16,0 0 2-16,0 0 2 0,0 0-1 16,0 0-1-16,120 84-5 0,-98-64 1 0,1 0 0 15,2-1 1-15,-1 1 4 0,-2-3-4 0,4-2 0 16,-2-3-1-16,-1-1 0 0,1-2 2 16,-1-4 4-16,-2-3 5 0,-1-2 8 0,0 0 8 15,-1-7 7-15,0-4 2 0,2-1-2 0,1-6 0 16,-1-4-4-16,2-5-2 0,5-1 1 0,0-4-6 15,-3-2-3-15,4-2-6 0,-3-1-5 0,-3 1-2 16,-1 1-4-16,-1-1-2 0,-2 5 0 0,-1 1-7 16,-6 5-6-16,1 5-16 0,-4 3-24 15,-2 8-30-15,-4 1-39 0,-2 5-73 0,-1 3-133 16,0 0-100-16,-2 3-64 0,-6 8-57 16,4-4 237-16,1 1 307 0</inkml:trace>
  <inkml:trace contextRef="#ctx0" brushRef="#br0" timeOffset="25618.7845">23151 3537 2597 0,'0'0'26'16,"0"0"7"-16,0 0 2 0,0 0-8 0,0 0-12 0,0 0-16 16,0 0-13-16,0 0-9 0,0 0-6 15,0 0 3-15,-126-68 2 0,103 77 6 0,-4 4 8 16,0 1 2-16,-2 4 2 0,-1 2 3 0,0 0 0 16,1 4 2-16,5-3 1 0,-2-1-1 0,5 2 0 15,2-3 3-15,6 0-1 0,1-2 1 0,2-1-1 16,3-2-1-16,4-3-3 0,2 1-3 15,1-3-2-15,2 0-7 0,7 0 1 0,5 1-3 16,4-1 4-16,6 0 6 0,7 2 2 16,7-1 2-16,3 0-9 0,5 2-13 0,-1 0-21 15,-2 2-21-15,2 0-10 0,-5 2 2 0,-5 1 16 16,-5-3 19-16,-3 1 15 0,-7 0 6 0,-5-2 2 16,-5 1-4-16,-4-2 0 0,-6 1 7 15,-1 1 12-15,-12 2 16 0,-2-2 10 0,-4 4 1 16,-5 0-1-16,-4-3-5 0,-1 2-2 0,1-4 0 15,3 0-3-15,-1-2-7 0,4-4-18 0,1 0-39 16,3-3-91-16,5-2-126 0,4-2-155 16,4 0-257-16,0-3 128 0</inkml:trace>
  <inkml:trace contextRef="#ctx0" brushRef="#br0" timeOffset="27713.8809">23477 3367 2733 0,'0'0'-17'0,"0"0"-80"15,0 0-13-15,0 0 38 0,0 0 33 0,0 0 51 16,0 0 14-16,0 0-2 0,3 117-5 0,-1-79-6 16,4 6-3-16,-3 6-6 0,-1-2-2 0,4 5 3 15,-4-2-1-15,3 2-1 0,-2-2-2 16,-1 0-7-16,4-5-10 0,-4-1-7 0,0-3-10 15,-1-6-12-15,0-4-5 0,2-2 0 0,-3-5 5 16,0-2 16-16,0-6 10 0,-5-2 2 0,4-3 1 16,-2-5-10-16,-3-3-6 0,4-2-27 15,-4-2-21-15,3 0-39 0,-6-7-63 0,-1-5-61 16,0-3-57-16,0-5-22 0,-2-4 10 0,1-1 76 16,-1-2 102-16,0 0 78 0,-2-2 77 0,2-1 51 15,2 3 54-15,0-1 74 0,0 3 48 0,1 0 22 16,6 0-21-16,0 4-35 0,3 2-30 15,0 2-31-15,1 2-38 0,5 0-45 0,5 1-30 16,4 1-24-16,1 1-14 0,7-1-3 0,1 3 0 16,5 2-1-16,1 2-1 0,3 1 2 15,-1 3 0-15,4 2-1 0,-3 0 6 0,0 5-4 16,2 2-2-16,-5 2-1 0,-5 2-8 0,1 1 6 16,-4-1 1-16,-2 2 1 0,-6 1 5 0,0-1 2 15,-2 1 6-15,-3 2 6 0,-4 1 2 0,0 1-1 16,-2 3-4-16,-3 1-3 0,0-2-4 15,-3 0 4-15,-3-2-1 0,2-2-3 0,-3-2 5 16,1-2-4-16,3-3 2 0,0-4 4 0,1-2 11 16,-1-3 14-16,3 0 23 0,0 0 21 15,0-1-15-15,0-7-27 0,5-5-34 0,-1-2-32 16,2-6-3-16,1-4 6 0,5-3 6 0,2-3 3 16,3 0-1-16,1 2 1 0,4-1 0 0,0 3 0 15,0 2-1-15,1 1 6 0,3 0 1 0,-2 4 2 16,1 0 2-16,-1 3-3 0,0 1 2 15,1 2-2-15,-4 2 1 0,-1 2-4 0,0 1-4 16,-5 1-7-16,1 2-11 0,-4 0 5 0,-3 2 4 16,-3-1 10-16,-1 3 18 0,-4-2 6 0,-1 2 8 15,0-3 2-15,-2 2-4 0,-4-1 0 16,0 2-1-16,-1 0 6 0,-1 1 3 0,2 1 0 16,-3 0-9-16,0 2-12 0,-1 6-3 0,-2 5-5 15,-2 3 2-15,2 3 4 0,-2 6-6 0,1 2 9 16,0 3-1-16,2 1-2 0,3 2 1 15,1-3-3-15,1 2-1 0,5-4 1 0,0 0 0 16,1-3-5-16,0 0-1 0,1-6 0 0,2-2-1 16,3-4 4-16,-1-2 0 0,1-6 2 0,-4 1 1 15,4-6 6-15,-2 0 8 0,1 0 6 16,1-6 8-16,2-3-11 0,1-6-10 0,2-5-14 16,1-2-10-16,-1-4 9 0,4-1 3 0,-4 0 6 15,0 1 5-15,-1 0-3 0,-1 2 0 0,0 1 0 16,-2 3 3-16,1 5 2 0,-1 2 5 0,-3 5 3 15,2 2-8-15,-3 4-1 0,3-1-9 16,-3 3-8-16,-1 0 0 0,3 0-3 16,-3 4 4-16,1 0 1 0,-2 3 2 0,4 1 4 0,-3 3 0 15,0 0 1-15,0 2 0 0,3 1 0 16,-3-1 2-16,-1 2 0 0,3 0 5 0,0 0-3 16,-1 1-1-16,4-3 1 0,1 1-4 0,-2-4 3 15,3 0 0-15,0-3 3 0,2-3 1 0,-1-2 5 16,1-2 2-16,6 0 4 0,-3-6 1 0,5-4-4 15,1-3-3-15,-1-4-6 0,2-2-3 16,-1-3-2-16,-1-4-6 0,0-2-4 0,-4-4-8 16,3-5-6-16,-5-5-5 0,3-1-1 0,-5-6 8 15,-1-1 8-15,-4 2 9 0,-1-1 7 16,-4 1 3-16,-1 3 14 0,-1 2 24 0,-4 5 22 16,0 6 11-16,-3 5 11 0,4 9-8 0,-2 7-13 15,4 4-10-15,0 4-34 0,1 3-36 0,-1 0-39 16,1 4-8-16,-1 5 10 0,1 8 22 0,-2 4 26 15,-4 10 3-15,4 3 2 0,-4 3 0 16,2 2 0-16,-2 4 4 0,-2 1-5 0,-1 0 0 16,1 2 2-16,-1 0-8 0,2 0 6 15,2-4-1-15,-1-4-1 0,6-3 3 0,1-4-2 16,0-3 0-16,4-3 0 0,3-3 0 0,3-1 0 16,1-3 2-16,5-2 0 0,3-1 1 0,2-3 3 15,2-2 0-15,4-1 1 0,1-5 0 0,1-4-4 16,1 0 1-16,1-3-4 0,3-7-2 0,-2-2-2 15,1-4 1-15,-1-1 0 0,1-2 1 16,-5 0 4-16,-1-1 0 0,-4 1 0 0,-5-2 3 16,-4 1 1-16,1 1 1 0,-4 1 5 0,-5 1 3 15,-1 1 1-15,-3 0-1 0,-2 2-3 0,0 0-8 16,-6 2-2-16,-1 1-5 0,-5 2-5 16,-2 2 2-16,-1 2-4 0,-2 2 2 0,-3 2 0 15,0 1 3-15,-2 0 1 0,-2 5-2 0,-1 4 1 16,4 2-2-16,-2 4 0 0,-1 1 3 0,5 1 0 15,1 0-1-15,3-1-3 0,3 0 1 16,3-1-3-16,4 0 1 0,-2 0-4 0,7-2-9 16,0-1-8-16,0-1-6 0,10-2-2 0,1-1 1 15,6-1 1-15,3-4-3 0,4 0-5 16,4-3-13-16,4-2-10 0,0-5-8 0,7-3 2 16,-1-3 7-16,1-2 9 0,-1-4 13 0,2-1 13 15,0-2 12-15,2 1 9 0,-4-2 4 0,0 1 0 16,-5 1 1-16,-3 3 1 0,-2 0 4 15,-6 2 7-15,-3 2 10 0,-7 3 15 0,-4 2 33 16,-5 3 36-16,-3 2 26 0,0 3-23 0,-8 1-38 16,-4 0-45-16,-3 0-31 0,-3 1 11 0,-3 5 8 15,-1 2 2-15,0 3-4 0,1 0-4 0,3 3-3 16,1 2-3-16,3 0-1 0,-1 2-2 0,4 0-1 16,4 1-1-16,1-4-2 0,0 2-2 15,4-3-10-15,2 1-7 0,0-1-2 0,0 0-2 16,5 1 9-16,1 0 7 0,4 1 4 0,3 0 4 15,0 1 1-15,1 1 0 0,-3 2 0 16,3 0 2-16,-2 4 1 0,-4 2 2 0,-1 2 3 16,-3 1 0-16,-1 3 2 0,-3 2 2 0,0 1 2 15,-7 2 0-15,-3 1-1 0,0 0-6 0,-5 0 1 16,-1-1 0-16,-4 0 2 0,-2-2 3 16,-1 0-4-16,-3-5 1 0,1-3-5 0,-1-5 7 15,3-3 7-15,3-5 9 0,0-5 13 0,2-3 9 16,4-4 10-16,3-2 0 0,1-1-6 0,2-7-28 15,3-5-33-15,3-3-29 0,2-6-26 0,4-3-8 16,6-5-6-16,4-4-7 0,5-2-1 0,4-6-47 16,6-3-12-16,3-2-20 0,4-4 10 15,3 1 61-15,1-4 35 0,4 0 50 0,1 0 23 16,4 0 23-16,0 2 34 0,-2 3 49 0,-1 4 47 16,-4 6 10-16,-2 4-15 0,-5 3-35 15,-2 7-40-15,-7 5-6 0,-5 2 2 0,-3 7 3 16,-7 5-2-16,-4 3-18 0,-5 3-18 0,-2 0-24 15,0 0-21-15,0 2 6 0,-2 4 10 0,-3 6 10 16,0 4 14-16,-1 4-6 0,0 5-12 16,-1 4-6-16,-3 3-5 0,5 1-3 0,-1-1 0 15,0-1-2-15,3-2 1 0,2-3-3 0,1-3 0 16,0-1 0-16,0-3-1 0,3-2 2 16,2-2-2-16,0-5-2 0,1-3-1 0,3-2 2 0,0-3 5 15,1-2 4-15,4 0 8 0,0-6-10 16,6-5-10-16,0-7-13 0,4-4-16 0,-1-3 2 15,1-4-12-15,0-2 0 0,0-1 4 0,0-1 7 16,-3 3 24-16,-2 4 20 0,-2 5 14 16,-5 9-2-16,1 4-5 0,-3 5-12 0,-1 3-10 15,2 2 5-15,-2 9 10 0,0 4 8 0,2 7 8 16,-4 5-6-16,-2 6-5 0,0 5-8 0,-2 4 2 16,-3 6-1-16,0 4-2 0,-5-1 0 15,-3 3-11-15,-1 2-6 0,-3-2-19 0,0-1-46 16,-3-2-57-16,-1-2-64 0,1-5-89 0,0-3-127 15,-2-7-64-15,1-6-115 0,2-10 118 0,7-5 472 16</inkml:trace>
  <inkml:trace contextRef="#ctx0" brushRef="#br0" timeOffset="27938.2453">24495 3178 3284 0,'0'0'-31'0,"0"0"1"16,0 0 4-16,0 0 4 0,144-71 0 0,-83 62-18 16,10 0-38-16,10 3-48 0,4 3-71 15,3 1-95-15,1 2-120 0,1 0-138 0,-24 0-142 16,-20 0-74-16</inkml:trace>
  <inkml:trace contextRef="#ctx0" brushRef="#br0" timeOffset="28332.4801">23476 4438 3022 0,'0'0'-23'16,"0"0"18"-16,0 0 6 0,0 0 0 15,0 0-14-15,0 0-39 0,0 0-16 0,0 0 1 0,0 0 15 16,0 0 38-16,0 0 14 0,0 0 3 15,147-90 0-15,-78 76 1 0,5-2 0 0,7 0 0 16,8-2 3-16,4-3-1 0,5 1 3 16,7 0-2-16,2 0-4 0,1 1 6 0,5 1 2 15,3-2 0-15,0 3 3 0,3 0-1 0,0-1-1 16,-4 1 2-16,-2 1 1 0,-2 0-5 0,-8 1-1 16,-4 2-2-16,-10 0-3 0,-7 2-2 0,-11-2 0 15,-6 1-2-15,-11 2 2 0,-7 1-1 16,-10 1-7-16,-12 4-27 0,-9 1-79 0,-10 1-177 15,-3 1-496-15,-3 1-783 0</inkml:trace>
  <inkml:trace contextRef="#ctx0" brushRef="#br0" timeOffset="34468.9337">7595 6283 2393 0,'0'0'333'0,"0"0"-351"0,0 0 9 0,0 0 17 15,0 0 3-15,0 0 0 0,0 0-1 0,0 0-4 16,0 0 4-16,0 0-5 0,0 0-6 16,0 0-10-16,-54-85-17 0,54 85-3 0,0 0-6 15,0 0-7-15,0 4 9 0,0-1 5 0,3 3 15 16,0 3 19-16,4 2 8 0,1 1 1 0,-3 2-1 16,4 1 1-16,-1 2-6 0,2 0 3 0,-1 0 1 15,1 1-3-15,0-2 4 0,0-1-2 16,-1 1-1-16,1-4 1 0,1-2-1 0,0-2 1 15,0-3 4-15,0-1 8 0,-1-4 8 16,1 0 18-16,0-2 11 0,0-7 6 0,6-7 6 16,-2-5-9-16,6-10-9 0,5-10-10 0,2-9-13 15,3-10-5-15,2-9-6 0,1-6-2 0,5-7-7 16,3-7 1-16,3-1-4 0,-1-3-2 16,6-3 3-16,1 3-6 0,0 3 0 0,2 6-2 0,2 9-1 15,-3 11-4-15,-2 10-3 0,-3 8-8 16,-1 8-13-16,-3 8-17 0,-3 6-28 15,-3 7-45-15,-5 10-68 0,-2 7-86 0,-6 6-168 0,-7 5-314 16,-6-1-572-16</inkml:trace>
  <inkml:trace contextRef="#ctx0" brushRef="#br0" timeOffset="35636.8905">7635 11901 1763 0,'0'0'30'0,"0"0"0"0,0 0 36 16,0 0 16-16,0 0-5 0,0 0-18 15,0 0-37-15,0 0-38 0,0 0-37 0,0 0-6 16,0 0 3-16,0 0 19 0,-77-2 27 0,83 17 7 16,-1 3 7-16,2 3 3 0,3 0 0 15,1 3-1-15,0 0 0 0,5 1 0 0,-3-1 0 16,4-1 0-16,-4 0-1 0,5 0 1 0,-4-1 0 15,4-4-4-15,-5-1-2 0,3-3-2 0,-3-1 5 16,-2-2 7-16,4-3 15 0,-2-1 20 0,0-1 15 16,2-3 20-16,0-2 13 0,3-1 7 15,2-5 3-15,2-7-4 0,4-4-8 0,4-8-7 16,4-7-17-16,5-9-11 0,4-7-13 0,2-6-8 16,5-8-7-16,7-5-2 0,4-5-2 0,4-6-4 15,5-5-4-15,8-6-6 0,2-1 1 16,2-1-3-16,1-2-5 0,6 2 1 0,-2 3-5 15,2 5 0-15,0 6 1 0,-4 6 3 0,1 5-5 16,-4 6 3-16,-6 5-3 0,1 2-11 16,-5 6-13-16,-3 4-35 0,-4 5-52 0,2 6-61 0,-5 5-89 15,-1 2-166-15,-17 10-322 0,-14 3-521 0</inkml:trace>
  <inkml:trace contextRef="#ctx0" brushRef="#br0" timeOffset="36974.8807">19570 6030 0 0,'0'0'14'0,"0"0"-4"0,0 0 56 16,0 0 48-16,0 0 21 0,0 0 4 15,0-120-28-15,0 107-28 0,0 2 2 0,-1 0 28 16,0 2 30-16,1-1 22 0,-3 2 13 0,2 1-5 16,-1 1-8-16,0 1-17 0,1 2-20 15,0-1-17-15,1 3-21 0,0 1-23 0,0 0-18 16,0 0-18-16,0 0-9 0,0 0 0 0,0 0 1 15,0 0-3-15,0 0 2 0,0 0-2 0,0 0-2 16,0 0-3-16,0 0-8 0,0 0-7 16,0 0-7-16,0 1 7 0,4 1 3 0,2 2 7 0,1 1 7 15,2 0-5-15,2 1 1 0,3 2-1 16,1 1-1-16,2 0 4 0,1 1-6 0,2 0 0 16,1-1-1-16,-1 2-1 0,3 0 1 0,2-2 2 15,0-1 2-15,2-2 1 0,0-2 7 16,0-3 3-16,2-1 5 0,2 0 6 0,-1-5-2 15,2-5 0-15,2-3-3 0,2-2-3 0,0-3-1 16,1-5-1-16,4-4-2 0,6-4-6 0,0-5 0 16,4-4-2-16,4-3-1 0,0-5 3 15,6-4-6-15,5-5 0 0,0-8-3 0,6-2-2 16,5-2 0-16,-3-1 0 0,3 2-1 0,-4 5-1 16,-2 3 0-16,-8 7-1 0,-4 4-1 0,-4 8 3 15,-7 6-4-15,-4 4-2 0,-4 5-5 0,-4 4-13 16,-5 7-21-16,-1 3-26 0,-8 5-45 15,-2 6-62-15,-4 1-73 0,-5 10-100 0,-4 7-163 16,-3-2-156-16,-2-4-219 0</inkml:trace>
  <inkml:trace contextRef="#ctx0" brushRef="#br0" timeOffset="38785.4076">19291 11033 0 0,'0'0'43'0,"0"0"73"0,0 0 28 16,0 0-1-16,0 0-45 0,0 0-95 0,0 0-31 15,0 0-11-15,0 0 33 0,0 0 61 0,0 0 26 16,0 0 19-16,-22 38-4 0,27-24-6 0,1 0-22 15,0 2-17-15,1 3-7 0,4 0-5 16,-3 1 3-16,3 1-8 0,0 2 13 0,0 0 18 16,1 1 6-16,2 0 16 0,0 2-6 0,3-4-4 15,0 1 2-15,2-2-8 0,1-3-4 16,4 1-10-16,-2-3-16 0,4-1-12 0,2-1-3 16,0-4 5-16,4-2 19 0,0-2 19 0,7-3 15 15,3-3 6-15,5-4-3 0,7-8-9 0,4-5-13 16,7-6-15-16,5-6-7 0,6-8-10 15,3-8-3-15,10-8-3 0,3-8-6 0,5-8-2 16,5-4-9-16,2-3-1 0,1 0-2 0,3 1 1 16,-5 3 1-16,0 2-3 0,-2 5-2 0,-5 3-6 15,-2 4-7-15,-3 8-19 0,-4 6-21 0,2 7-38 16,-7 7-46-16,0 7-59 0,-1 5-113 0,-2 7-159 16,-20 6-201-16,-23 3-203 0</inkml:trace>
  <inkml:trace contextRef="#ctx0" brushRef="#br0" timeOffset="39637.741">24720 11293 931 0,'0'0'-31'0,"0"0"-21"15,0 0-23-15,0 0-29 0,0 0-40 0,0 0-25 16,0 0 46-16,0 0 68 0,0 0 84 0,0 0 84 16,0 0 17-16,0 0-16 0,3 35-16 15,1-21-10-15,-1 0-10 0,0 2 2 0,1 1 0 16,-1 3 2-16,4 0-4 0,-3-1-17 0,3 1-17 0,-1-3-12 15,1 0 2-15,3-1 10 0,0-2 9 16,0-2 10-16,2 0 4 0,0-3 4 0,2-2 26 16,-2-1 23-16,2-4 19 0,4-2 9 0,1 0-16 15,2-4-23-15,3-5-19 0,3-4-20 0,7-4-15 16,2-5-13-16,6-3-11 0,2-6-4 16,7-6-6-16,3-5-1 0,6-5-1 0,2-4-4 15,2-2-2-15,5-2-4 0,0 0 2 0,-1 0-6 16,3 2 1-16,4 0-1 0,-1 5-3 15,0 3 0-15,-2 4-1 0,-3 7-4 0,-1 5-1 16,-3 5-6-16,-3 2-19 0,-2 4-30 0,-5 6-45 16,-3 3-62-16,-3 6-90 0,-7 3-160 15,-12 0-226-15,-13 3-475 0</inkml:trace>
  <inkml:trace contextRef="#ctx0" brushRef="#br0" timeOffset="52063.4175">12138 5320 337 0,'0'0'50'16,"0"0"-54"-16,0 0 7 0,0 0 11 0,0 0 10 15,0 0 6-15,0 0-10 0,0 0-12 16,0 0-3-16,0 0 3 0,0 0 6 0,48-57 9 16,-48 57 16-16,0 0 22 0,0 0 23 0,0 0 24 15,0 0 23-15,0 0 16 0,0 0 18 16,0 0 6-16,0 0 0 0,0 0-8 0,0 0-12 0,0 0-10 15,0 0-13-15,-1 0-13 0,-1 0-33 16,1-2-26-16,-2 0-25 0,-1-3-16 0,-1 3 11 16,0-3 1-16,-1-1 2 0,-1 1-7 0,0-1-6 15,1 0-3-15,-2 0 1 0,2 1 0 16,-3 0 0-16,2 0-1 0,-2-1-4 0,0 0-3 16,-1 0 0-16,0 0-3 0,-1 1-1 0,-1-2-1 15,-2 0-3-15,-3 0 1 0,-1-1 0 16,-2 0 3-16,-2-1 1 0,1-1 2 0,-6 1 4 0,3-1 2 15,-4 0 3-15,1-1-1 0,-2 0-1 16,-1-1-4-16,-1 0-2 0,-1-1 1 0,-2 0-1 16,1-1-2-16,-5 0 1 0,2 2-5 0,-2 1 2 15,-2-2-1-15,-2 1-1 0,-3 1 0 16,1-1 1-16,-1 2 0 0,0-1-1 0,-2 0 3 0,-1 2-3 16,-1-2 0-16,-1 4 0 0,-2-3 0 15,-1 3-1-15,1 0 1 0,-1 1 1 16,-2 0 0-16,0 0 1 0,-1 1 2 0,2 0 1 15,-3 3 3-15,1-1-3 0,0 1 0 0,1 1-2 16,-1 1-3-16,0 0 1 0,-1 0 0 0,1 0-1 16,-2 0 1-16,4 1 2 0,-1 1 0 0,1 1-1 15,1 2 2-15,0-1-2 0,3 2 1 0,0 3-1 16,2-2-1-16,0 4 2 0,4 1-1 16,-1-1 0-16,0 3-1 0,3 0 0 0,0 1 0 15,2 2 1-15,-1 1 1 0,2 2-3 16,-1 0 0-16,3 2-1 0,-1 0 1 0,0 0 2 15,4 2-2-15,-2 0 0 0,4 3-3 0,0 0 2 0,1 2-1 16,1 1 2-16,1 0 2 0,-1 0-4 16,6 1 2-16,-3 0-3 0,6 2-2 0,-1 0 1 15,0 0 0-15,1 1 3 0,-2 0 0 0,1 0 1 16,1 2-1-16,0 1 0 0,-1 4 2 0,0 0-2 16,-2 2 0-16,3 2 4 0,-1 2-2 15,0 0 1-15,1 1 1 0,-1 2-4 0,2 0-1 16,2 0 3-16,-1 1-3 0,6 2 2 15,-3-1 1-15,4 2-4 0,-1 1 4 0,-1 0 0 0,2 4-2 16,1-2 5-16,1 2-2 0,-1 0-1 16,1-1 2-16,0 3-1 0,-1 0-1 0,1 0 1 15,0 5 0-15,-3-4-4 0,2 1 3 0,-4 0 0 16,3 3 0-16,1 2 0 0,-1-2-1 16,1 2-2-16,2 0 2 0,0 1 0 0,2-3 5 15,5 1 0-15,1 0 2 0,1-2-2 0,1 0-1 16,7 0-2-16,2-1 1 0,1 1 1 0,2-2 2 15,5 0 0-15,2 0-3 0,0 0 1 16,2 1-2-16,1-2 2 0,5-2-1 0,-1 1 3 16,-1-1-5-16,4 0-1 0,1-2 1 0,-1 1-4 15,1-1 5-15,0-2 2 0,2-3-3 16,1 3-1-16,-1-4 1 0,5 0-1 0,1-2 0 0,2-1 6 16,3-1-5-16,0-1-3 0,5 1 1 0,2-3-4 15,0 0 6-15,5 2-1 0,-2-3 2 16,4 0-4-16,-3 0 2 0,3 0 2 15,0 0 0-15,-2 0 2 0,4 0-2 0,-2-2-2 16,0 0-1-16,2-3 0 0,-1-1 3 0,4-1-1 16,-1 0 2-16,2-2 0 0,0 0-1 0,0-1 1 15,1 1-2-15,-1-3 3 0,4 1-3 0,0-2-1 16,2-1 1-16,1-1-2 0,1-1 4 0,4 0 1 16,-3-3 0-16,4-1-1 0,-2-1 4 15,0 0-4-15,-1 0-1 0,0 1 1 0,1-2-6 16,0 1 3-16,2 0 1 0,2-3 1 0,0 0 1 15,2-2 2-15,-2-2 0 0,1-1 0 16,3-1 1-16,0-3-3 0,3 1-1 0,4-4 1 16,-1-2-3-16,4-1 4 0,-1-4 1 0,0-1-3 15,0 0 4-15,0 0-3 0,1-5 2 0,2-1 0 16,-1 0 0-16,-2-3-1 0,-3 1 0 16,-1 0 1-16,0-1-5 0,1-3 4 0,-1 0 2 0,1-1-4 15,1 0 7-15,1-3-2 0,1-1-1 16,-1 1 1-16,0-3-1 0,1-3-2 15,1 0 1-15,4 1 1 0,-3-2-6 0,0 0 4 16,2-2-1-16,-5 1-2 0,0-2 10 0,-5-3-5 16,2 0 1-16,-3-1 1 0,-4-2-6 0,1-1 1 15,-2-1 0-15,-1 1 0 0,-6-2 2 0,-3 2 0 16,-6-1 4-16,-1-2-2 0,-2 0 3 0,-2-2-2 16,1-4-1-16,0-1 3 0,-1-4-4 15,-4-2-1-15,2-4 1 0,-4 0-1 0,-1-4 2 16,-3-1 0-16,2-5 1 0,-3 1-2 0,-2-2-1 15,0-1 1-15,-3-1-1 0,-3 2 2 0,-1-3-1 16,0-2-2-16,-4-1-3 0,1-1 0 16,-2-1 4-16,-3-3-1 0,0 1 3 0,-3-2-4 15,-4-2-1-15,-3-2 3 0,1-1 0 0,-5 0 7 16,-2-1-3-16,-3 0-2 0,-2-1-5 16,-5 3-3-16,2-2 3 0,-5 0 0 0,1 2 4 15,-3 0 1-15,0-3-6 0,0 1 1 0,-5 0-2 16,-3 4 2-16,1-1 1 0,-5 4 0 0,1-2-1 15,0 1-5-15,-3 1 5 0,-2-3-2 16,-3 1 2-16,0 3 0 0,-3-3-4 0,-1 4 0 16,-6 0-1-16,-1-1-1 0,-1 1 2 0,-3 2 2 15,-3 2 0-15,-5 1 0 0,1 0 2 0,-6 2 1 16,0-1-1-16,-4 4-2 0,-3-1 5 16,0 2-1-16,-1 2 2 0,-3 0 4 0,-2 1-5 15,-1 0-1-15,0 1-1 0,-3 0 3 0,-2 1-6 16,1 1 2-16,-2 1-3 0,1 2-8 0,-4 1 9 15,0 1-3-15,-1 1 1 0,-3 1 5 0,-2 3-4 16,1-1 1-16,-4 4 2 0,0 0-2 16,-3 3-2-16,0 0-2 0,-2 0 0 0,-5 2-2 15,2 1 6-15,-4 3 1 0,-1-1-1 0,-1 4 9 16,0 0-2-16,0 2-1 0,-2 1 1 0,-2 1-7 16,4 1 2-16,-3 1-2 0,0 2 0 15,3-1 2-15,-2 2-3 0,0 2 2 0,1 0 1 16,-2 3-5-16,1 0 3 0,1 2-1 0,-3 0 1 15,2 2 0-15,0 2 0 0,-1 1-3 0,-1 2 0 16,-2 2 0-16,-5 2 2 0,1 1 0 16,-1 3 1-16,0 0-1 0,1 0-1 0,-2 5 0 15,-2 3 2-15,2 2 0 0,-4 1 0 0,4 3 1 16,-2 0-2-16,4 4 1 0,-3 2 0 0,3 1 0 16,-1 2 1-16,1 4 1 0,-1 1-2 0,3 3-1 15,-1 2 0-15,1 2-2 0,0 2 3 16,0 5-2-16,0-1 1 0,0 5 1 0,-2 2 1 15,1 3-1-15,3 2 1 0,2 1 2 0,1-1-5 16,2 1 1-16,3 1 0 0,6 1-4 0,2 4 6 16,1 1-4-16,4 0 0 0,2 2 4 15,1 2-5-15,5 1 3 0,3 1 0 0,-1 0-1 16,4 2 0-16,-2-1 1 0,5 2 0 0,3 0 2 16,3 3-3-16,2 0 2 0,0 4-2 15,5 0-3-15,0 2 4 0,6-1 0 0,1 0-1 16,1 0 0-16,5 0 0 0,-1 1 2 0,5-3 0 15,1 4 4-15,2 0-3 0,5-1-3 0,3 3 1 16,2-3-7-16,6 0 3 0,0 0 3 0,3 1-2 16,6 1 2-16,2 0-1 0,1 1 1 15,2-1 0-15,6 3 3 0,3-3-4 0,1 1-1 16,1 0 0-16,6-1 0 0,2 1 3 0,-1-1 2 16,7 2 0-16,-2 1-4 0,5 0 2 15,1-2-1-15,4-2-1 0,-1 0 4 0,3-2-4 0,0-1-1 16,3 0 1-16,2-1-3 0,6-2 2 15,1 1 5-15,2-3-1 0,2-1-1 0,1 1 3 16,4-3-5-16,3 0 1 0,5-3 3 16,0 1-4-16,2-2-1 0,3-2 2 0,3-1-1 0,5-1 4 15,2-2-1-15,4-2 0 0,3-3-3 16,3-3 2-16,1-1-1 0,1-2-2 0,2-2 5 16,2-2-3-16,0 0 2 0,4-4 0 0,3-1-1 15,0-1 1-15,0-2 1 0,4-1 4 16,-1-2-3-16,2-1-2 0,1-1-2 0,2-1-2 15,2-3 4-15,-1 1 2 0,3-5 2 0,-1 0-2 16,1-2-2-16,1 1 0 0,2-2 0 16,1-3 3-16,0-1 3 0,0-1-4 0,1-2 0 0,3-5-2 15,-1 1 2-15,0-4 3 0,3 0-1 16,-1-4 0-16,-1-1-3 0,2 0-1 0,0-3 2 16,-3-4 0-16,-1-1 2 0,0-3-2 0,-2-2-1 15,-3-4-1-15,2-1 3 0,-5-1 1 16,1-3 0-16,-1-3 1 0,-5 0-7 0,0-2 2 15,-1 0 1-15,-4-3 2 0,-1-2 2 0,-2 0-1 16,-1-2 0-16,-1-1-1 0,-3-1 1 0,-2-1 2 16,-4-1-3-16,-1-1 1 0,-1-2-1 0,-4-1 1 15,-3-1-1-15,1-2 2 0,-5-1 2 16,-2 2-3-16,-3-4-1 0,-2 0-2 16,0-2-1-16,-5-5 3 0,2-1 1 0,-5-2 2 0,-1-2-3 15,-3 2 3-15,-5-4-2 0,-1 0 0 16,-3 0 4-16,-5-2-6 0,1-2 2 0,-6-2-2 15,-2 0-2-15,0-2 4 0,-4-2 0 0,-2 0 2 16,-1 0-1-16,-1-3 0 0,-6 2-2 0,-2-5 0 16,-2 2 1-16,-1-4-3 0,-5-1 3 15,1-3-2-15,-3 1-2 0,-5-2 2 0,2-1-3 16,-6 0 0-16,1-1 1 0,-3-3-2 0,0 3 3 16,-5-1 0-16,-4 2-1 0,-2-2 0 15,-2 1 1-15,-3 1 0 0,-4 0-1 0,1-2 1 0,-3 2 0 16,0-1 3-16,-4-1 1 0,1 1-3 0,-3 0-1 15,2 1-5-15,-2 2-1 0,0-2 2 16,-2 3 3-16,0-1 0 0,0 1-2 0,-1 0 2 16,0 0-2-16,0-1 2 0,-2 1 5 0,-3 2-6 15,0 2-1-15,-4 0 1 0,-2 1-3 0,-3-1 3 16,-2 3 1-16,-4 0 1 0,-5 2 0 16,-3 1 0-16,-2 0 2 0,-2 1-1 0,-6 1 5 15,5 4 0-15,-6 0-1 0,1 1 0 0,-2 2-1 16,-2 0-3-16,1 4 2 0,-4 1 0 15,-1 2-4-15,-4 3 3 0,0-1-3 0,-3 5 0 16,-3 2-3-16,2 2 1 0,-6 3-3 0,-2 3 2 16,-5 3 9-16,-3 0-7 0,-3 5 4 0,-4 1-1 15,-4 1-7-15,-1 2 4 0,-2 3 0 16,-5 3-1-16,-2 3 3 0,0 3 1 0,-2 2-2 16,-5 5 0-16,3 1 4 0,-3 2-4 0,-2 2 0 15,1 4 1-15,2 0-7 0,-1 0 4 0,0 4 0 16,1 2 1-16,3 3 4 0,0-1-2 15,4 6-1-15,3 0-2 0,1 0 3 0,-3 6-2 0,4 2 1 16,1 2 1-16,0 4-7 0,2 1 5 16,-1-1 0-16,5 1 2 0,1 3 3 0,1-1-3 15,4 4 1-15,2-1-3 0,2 4 5 0,1 2-5 16,0 1-2-16,-1 3 3 0,1 2-5 16,1 1 3-16,4 2 0 0,0 1 2 0,2 3-1 15,2 1 0-15,1 3 1 0,3 1 0 0,4 2-2 16,3 1 2-16,3 0-3 0,4 3 1 0,0 2 4 15,8 0-6-15,1 4 0 0,2 2 0 16,1 1-2-16,6 3 3 0,0 2 0 0,2 3-1 16,3 3-3-16,1-1 6 0,6 3 1 0,5 1-3 15,-1 4 5-15,5 0-8 0,1 3 1 0,1-1 2 16,3 0-6-16,3 3 8 0,2-2 0 16,1 2 0-16,3 1 0 0,-1 2-2 0,2 2 2 15,3-1-3-15,1 2 3 0,-1-1-1 0,7 1-1 16,1 1 1-16,3 0-1 0,0 0 0 0,3 1 2 15,5 1-2-15,4-1 3 0,4 1 9 16,3 0-8-16,6 1 0 0,2 0-1 0,7-3-14 16,6 1 9-16,4-5 1 0,9 2-3 0,3-1 8 15,7-2-3-15,9 1 0 0,4-2 1 0,9-3 0 16,8-2-2-16,4-3 2 0,9-4 2 16,9-2-2-16,10-5-7 0,8-1-8 0,9-7-24 15,12-4-29-15,7-7-62 0,15-6-128 0,-37-16-419 16,-44-14-990-16</inkml:trace>
  <inkml:trace contextRef="#ctx0" brushRef="#br0" timeOffset="79643.2747">17779 4455 0 0,'0'0'0'0,"0"0"0"16,0 0 0-16,0 0 0 0,0 0 0 0,0 0 36 15,0 0 100-15,0 0-11 0,0 0-17 16,0 0-11-16,0 0-5 0,0 0-3 0,-109-68 0 15,104 65 5-15,-3 0 1 0,5 1-4 0,1-1 2 16,-1 1 1-16,1 1-10 0,2 1-3 16,0 0-21-16,0 0-17 0,0 0-15 0,0 0-14 15,0 0-12-15,0 0-15 0,2 0-13 0,1 0-11 16,-1 0 7-16,3 0 34 0,3 0 20 0,2-2 18 16,7 1 6-16,2 0-23 0,3-1-4 15,4 1-5-15,3-2 0 0,6 2 1 0,0-1-3 16,5 1-3-16,7-1 3 0,1 1 0 0,7-1 0 15,2 0 9-15,6-1-8 0,2 2 2 16,3-3-1-16,1 2-7 0,4-2 5 0,1 1 1 16,4-2-2-16,-1 0 1 0,3 1-2 0,-1-3 0 15,-2 2-2-15,-2-1 5 0,1 1-2 16,-4-2 1-16,0 0 5 0,-1 0 0 0,-1-1 2 16,-1 0 2-16,0 0 0 0,-3 0-4 0,-3 0 1 15,-4 2-2-15,-1-1 1 0,-8 1 2 0,-5 1-1 16,-5 1-5-16,-2 1-3 0,-10 2-7 0,-4-1 0 15,-4 2-2-15,-6 0-2 0,-4 0-1 0,-3 0-7 16,-5 0-6-16,-2 0-2 0,0 0 8 16,0 0 13-16,-1 2 15 0,0-2 6 0,-4 0-4 15,-1 1 3-15,-2 1-7 0,-4 1-3 0,-8 0-1 16,-2 2-12-16,-6 1 0 0,0 0 0 16,-2 0 3-16,-1 0-1 0,-2 1-2 15,1 0 1-15,-2 2-2 0,-2-2 1 0,-3 1 2 0,-2 0-1 16,-1-2 2-16,-2 2-3 0,-4 0-3 0,-2 0 4 15,-1 1-4-15,-3 0 3 0,-3-1 0 16,-1 1 2-16,-2 1-2 0,-1 1 1 0,-5-1 1 16,1 1-3-16,-3 1 4 0,-4 2-4 0,2 0-4 15,-3 0 0-15,0 2-4 0,0-1-2 0,0 0 2 16,2-1-2-16,2-1 0 0,2 1 3 0,5-2 2 16,2-1 1-16,6 0 2 0,3-2-2 15,2 0-1-15,7 0 0 0,1 0-3 0,6 0 2 16,7-1 2-16,6-2 0 0,6-2 3 0,7-1-2 15,4-2-6-15,5-1-17 0,0 0-25 16,7 0 2-16,6 0 12 0,11 0 22 0,8-1 25 16,13-2 4-16,13-4-7 0,9 0-3 0,7-1-2 15,7 0-4-15,2 1-4 0,4 0 0 0,-1 1 0 16,4-1-1-16,2 1-1 0,0-1 3 0,3 1-4 16,1 0 1-16,-1-1 2 0,0 1-3 15,-3 1-1-15,-3 0 0 0,-2-1 3 0,-3 2 5 16,-3 3 6-16,-3-1 1 0,-7-1 0 0,-5 2-1 15,-5 0-4-15,-7 1 1 0,-8 0 0 0,-9 0-3 16,-7 0 0-16,-10 1-4 0,-5 1-5 16,-6 1-12-16,-8-1-22 0,-1 2-19 0,-10 1-15 15,-11 2-34-15,-10 2-81 0,-16 3-133 0,8-2-230 16,9-2-207-16</inkml:trace>
  <inkml:trace contextRef="#ctx0" brushRef="#br0" timeOffset="82745.0385">10500 3735 206 0,'0'0'60'0,"0"0"45"0,0 0 32 0,0 0 6 0,0 0-25 15,0 0-42-15,0 0-27 0,0 0-15 16,0 0-4-16,0 0 4 0,0 0-2 0,0 0 1 16,-60-97 6-16,44 89 6 0,1-3 4 0,-5 3 10 15,1-4 9-15,-3 1 9 0,-1-1 15 16,-3-3 1-16,0 2-7 0,-2-1-9 0,-5-1-18 0,-2 1-11 16,0-2-9-16,-3 2-3 0,-4 0-7 15,-5-1-4-15,-1 3-5 0,-3 1-6 0,-3 0-3 16,0 1-1-16,-2 1 1 0,0 1 0 0,-1 1 4 15,2 0 0-15,-3 3-1 0,1 0-1 0,1 2-5 16,-4 1-3-16,-2 1 1 0,-3 0-2 16,-3 0 2-16,-1 3-1 0,-1 3 1 0,-1 2 1 15,-2 0-3-15,2 2 0 0,-1 2-1 16,-3 0 0-16,0 3-1 0,0 1-1 0,-3 2 0 0,-2 1-2 16,5 0 4-16,-2 0-1 0,6 1-3 15,6-1 4-15,0 4-4 0,8-3 0 0,0 1 4 16,5 2-4-16,3 1 2 0,3 0-2 0,0 1-1 15,4 2-2-15,4 1 2 0,4 0 1 0,1 1-1 16,2 1 4-16,3 0-6 0,2 3-2 16,5-4 1-16,5 1-3 0,-1-1 4 0,6 0 1 15,2 2-3-15,5-1-1 0,-2 0 3 0,6-1 0 16,0 0 4-16,8 1 8 0,2-1 0 16,3-1 2-16,6-1 4 0,5-1 0 0,4-1 7 15,5-1 2-15,5-1 0 0,3-2-1 0,8 0-1 16,3-1-1-16,4-2 0 0,5 1-1 0,4-3-1 15,4 1 0-15,4-3-1 0,9-1 0 0,3 0 1 16,6-3-1-16,8-2-3 0,3 0-2 0,7-1 2 16,2-2 0-16,3-2-2 0,8-3-1 15,0 0-2-15,2-1-2 0,4-4 3 0,-4-2-2 16,4-1 0-16,-2-2 0 0,2-3 0 0,-1 1-1 16,-2-3 1-16,-1 1-1 0,-6-3-1 15,-1 1-1-15,-4-2 0 0,-1-2 1 0,-7 0 1 16,-3 0 0-16,-3-1-1 0,-8 0 0 15,-6-1 0-15,-5 1 1 0,-9-1 5 0,-5 0 2 16,-8 0 1-16,-3-3 8 0,-11 2 3 0,-7-2 5 16,-7 1 7-16,-8-2-2 0,-3 1 8 0,-7-1-1 15,-4-1-5-15,-6-2-1 0,-2 0-13 0,-8 0-7 16,-5-3-6-16,-7-1-7 0,-7-1 0 0,-4-1-1 16,-5 2 1-16,-7 0-4 0,-4 1 4 15,-3 2-2-15,-5 2 0 0,-2 1 2 0,-3 1-3 16,-2 2 1-16,-1 2-1 0,-4 3 2 0,-1-1-1 15,-3 4-1-15,-3 0 1 0,-2 2-4 0,-3 1 4 16,-4 2-1-16,-1 0 0 0,0 2 7 0,-2-1-9 16,-5 4 1-16,-4 1 0 0,-3 2-6 15,-7 1 7-15,0 2-1 0,-7 0 0 16,2 0-2-16,-3 4 2 0,0 1 0 0,-1 4-2 0,-3-1 5 16,4 1-5-16,2 2 0 0,4 0 3 0,0 2-7 15,2 0 6-15,-2 2 0 0,2 1-5 16,2 3 5-16,1-1-3 0,0 2 0 0,1 0 2 15,1 3 1-15,0-1-2 0,-1 2 2 0,6 2 0 16,4-2-1-16,2 0 3 0,9 1-2 0,6 1 1 16,3 0 1-16,7 2-2 0,6-1 1 15,5 1-2-15,7 0-2 0,6-2 1 0,6 1-1 16,2 0 1-16,5 2 0 0,6-1-2 0,3 1-1 16,7-1-1-16,5 1 1 0,3-1-3 15,3 3 3-15,7-2-5 0,4 0 1 0,9 0 3 16,5 0 1-16,6 0 1 0,5-3 6 0,6 2-6 15,7-3-1-15,9-1-1 0,6-1-8 0,7-2-5 16,11-2-18-16,9-1-26 0,10-2-37 16,11-1-64-16,10-1-102 0,7-1-206 0,-29-3-371 0,-34-4-188 15</inkml:trace>
  <inkml:trace contextRef="#ctx0" brushRef="#br0" timeOffset="83872.699">5199 5298 1739 0,'0'0'24'0,"0"0"41"0,0 0 17 15,0 0-9-15,0 0-16 0,0 0-28 0,0 0-17 16,0 0-22-16,0 0-16 0,0 0-9 15,0 0-4-15,0 0 9 0,-106-83 14 16,73 89 10-16,-3 1 7 0,-4-3 7 0,-4 0 10 0,0-2 12 16,0-1 12-16,-6-1 3 0,-1 0 1 15,0 0-2-15,-5-2-9 0,0-1 3 0,0-1-1 16,-3 1-4-16,-2-1 2 0,-2 2-7 0,-2 1-7 16,-4 1-5-16,-3 0-3 0,-4 2-5 0,-2 5-4 15,-6 2-1-15,0 3-5 0,-4 1 3 16,1 2 0-16,1 4-1 0,-4 2 0 0,2 2-2 15,0 2 0-15,-1 1-1 0,2 2 1 0,1 0-1 16,4-1 0-16,2 1 0 0,5 0-3 16,-2 0 2-16,6 1 1 0,0 3-2 0,-1-2 4 15,4 5-5-15,1 0 1 0,2 2 0 0,2 3 1 16,5 2-4-16,2 1 1 0,4 0-2 0,4 2-3 16,8 0 5-16,4 1-2 0,4-1 0 0,8-1-1 15,5-1-3-15,8-2 0 0,3-2 4 16,5 0 3-16,3-1 4 0,3 1 2 0,10-1 2 15,2 0 0-15,11-1 5 0,2-3 2 0,8 0 1 16,5-4 5-16,10 1 1 0,7-2 3 0,6-4 1 16,7-1 0-16,11-4-2 0,8-3 0 0,6-3 3 15,8-2-4-15,5-2 1 0,6-2-5 16,7-2-1-16,4-1 2 0,5-2-1 0,4-1 2 16,5-2 2-16,4 0-6 0,-2-5 1 0,6-4 1 15,-1-1-1-15,0-4 4 0,-1-2-1 0,-3-5-5 16,-1-3 0-16,-6-5-2 0,-3-3 0 15,-6-4 0-15,-5-3 1 0,-7-1 0 0,-5-3 1 16,-8 0 2-16,-9-5 1 0,-5 1 0 0,-11-3 4 16,-6 0 1-16,-10-3 5 0,-12-1 4 15,-8 1 4-15,-9-1 0 0,-12 1 0 0,-8 0 0 16,-10 2-5-16,-8 2-7 0,-15-1-5 0,-12 4-13 16,-17 4-4-16,-16 3-6 0,-15 4 0 15,-16 5 4-15,-14 5 3 0,-13 3 5 0,-9 6 3 16,-7 3-3-16,-5 5 2 0,-2 4 1 0,2 4-2 15,-7 7 2-15,1 9-3 0,-2 8-1 0,-3 8-1 16,-3 12 1-16,-3 10-8 0,-2 9-36 0,2 10-53 16,4 5-96-16,1 8-138 0,43-20-254 0,41-20-902 0</inkml:trace>
  <inkml:trace contextRef="#ctx0" brushRef="#br0" timeOffset="85233.0875">29032 3731 274 0,'0'0'101'0,"0"0"96"0,0 0 70 15,0 0 5-15,0 0-40 0,32-124-85 0,-32 109-61 16,0 0-24-16,-4 0-18 0,-5 2-13 0,-1 1-9 16,-1-1-11-16,-6 2-9 0,-3-1 0 15,-3 0 3-15,-1 1 1 0,-5 1 8 0,-1-2 6 16,-3 1 5-16,-3 0 0 0,-1 2-2 0,-4 0-3 15,-1 1-2-15,-5 1 0 0,-3-1-2 0,-5 2 2 16,-1 0-3-16,-4 2-1 0,-6 2 0 0,-1 0 3 16,-5 2 0-16,-5 0-1 0,-3 0 0 15,-3 5-2-15,-2 3-4 0,-5 2 2 0,1 2-4 16,0 3 1-16,2 1-2 0,1 2-1 0,4 5 0 16,3 0 1-16,4 4-5 0,4 3 0 0,4 5 0 15,5 1-5-15,6 3 4 0,2 4 0 16,7 2 0-16,8 1-4 0,8 3 5 0,8 1-4 15,5 0 1-15,7 1 2 0,6 0-4 0,5-1 8 16,4 0 3-16,11 0 1 0,7-1 6 16,6-1 3-16,10-1 7 0,8 0 6 0,9 0 5 15,8-4 1-15,9 1-4 0,7-3 3 0,10-2-12 16,4-4 0-16,8-3-2 0,6-5-6 0,4-2 8 16,3-6 3-16,4-4-3 0,3-4-2 0,2-4-1 15,-1-4-5-15,2-3 2 0,-7-4 0 16,-5-5-2-16,-2-5 2 0,-7-3 2 0,-4-5 2 15,-3-5 1-15,-2-3 3 0,-5-2 1 0,-2-5 5 16,-8-2 4-16,-6-2-3 0,-8-1 6 0,-4 0-2 16,-9-1-2-16,-5-1 5 0,-10-1-2 15,-11 1 0-15,-5-1-2 0,-10 0 3 0,-5 1-8 16,-7 1-6-16,-16-2-5 0,-10 0-18 0,-10-2-5 16,-14-2-6-16,-13-1-4 0,-11 1 4 0,-12 2 1 15,-12 0 0-15,-16 6 6 0,-11 0-6 16,-8 5 5-16,-15 4-1 0,-6 5-2 0,-11 7 3 15,-8 6-1-15,-4 7 3 0,-6 7-23 0,-5 6-31 16,3 12-53-16,-4 8-70 0,1 12-134 0,48-5-315 16,47-10-899-16</inkml:trace>
  <inkml:trace contextRef="#ctx0" brushRef="#br0" timeOffset="86231.3482">4509 15475 1139 0,'0'0'723'0,"0"0"-737"16,0 0 51-16,-3-124 14 0,0 105 4 0,-1 3-8 15,1 7-28-15,-4 1-23 0,0 3-17 0,-3 1-12 16,-3 2 3-16,-1 2 7 0,-5 0 9 0,-2 0 10 15,-4 0 8-15,-4 3 11 0,-3 1 9 0,-4 2 10 16,-2 1 5-16,-5 1-2 0,-2 3 0 0,-6 3-9 16,-4 2-2-16,-2 3-2 0,-4 2-2 0,0 2 3 15,-3 2-4-15,2 3-2 0,-1 4-3 16,0 2-6-16,-4 5-3 0,2 3-1 0,-1 4 17 16,1 6 8-16,-1-1 2 0,4 0 3 0,5-1-20 15,3 0-6-15,9 2-2 0,4 1-3 16,4 2 2-16,6 3-6 0,4 5-1 0,7-1-5 15,3 2-3-15,7 0 5 0,7 0 1 0,3-1 5 16,4-4-1-16,11-2-1 0,4-5-1 0,8-2-3 16,7-4 7-16,8-1-3 0,6-3 9 15,9-5 0-15,5-1-1 0,9-6 5 0,10-3-1 16,7-4 5-16,6-5 2 0,9-3 5 0,8-6-6 16,7-3-1-16,5-6 2 0,5 0-7 15,3-2 1-15,1-8-5 0,0-2-4 0,1-7 1 16,-2-2 3-16,-3-4 3 0,-3-4 2 0,-9-4-5 15,-2-5-3-15,-8-3 2 0,-8-3 1 0,-6-4 6 16,-7-3 9-16,-9-2 1 0,-5-3 6 0,-7-5 5 16,-10-3 1-16,-5-1 8 0,-10 0 4 0,-8 1 4 15,-11 0-1-15,-12 2-5 0,-8 0-6 16,-11 0-9-16,-16 1-1 0,-13 2-9 0,-17 2-6 16,-12 3-6-16,-18 4-6 0,-19 6-1 0,-18 11-3 15,-16 10-2-15,-17 11-5 0,-14 11-2 16,-9 5-1-16,-6 12 6 0,1 7 2 0,8 4 2 15,8 6-4-15,13 1-8 0,14 4-21 0,14 4-36 16,15 3-51-16,18 4-89 0,9 8-160 0,29-16-432 16,21-10-751-16</inkml:trace>
  <inkml:trace contextRef="#ctx0" brushRef="#br0" timeOffset="87559.8586">4365 11486 0 0,'0'0'0'15,"0"0"0"-15,0 0 133 0,0 0 52 16,0 0-38-16,0 0-1 0,0 0 0 0,0 0 6 0,0 0 20 15,0 0 2-15,0 0-12 0,0 0-22 0,-19-50-21 16,22 47-23-16,0 0-21 0,1-1-14 16,3 0-17-16,1-1-8 0,1 0-4 15,3 0-7-15,1-3-6 0,5 2-6 0,4-3 0 16,2-2 1-16,7 0 3 0,6-2 2 0,5 0-2 16,3 1-3-16,8 0-4 0,6-1-4 0,4 1 0 15,4-1-1-15,5 1 0 0,4 0-3 0,1 2 3 16,2 0-1-16,5 1 1 0,1 0 4 0,0 1-6 15,4-2-1-15,-3 1 2 0,0 0-2 16,-4-1 3-16,0-1 4 0,-2 2 3 0,-7-2-2 16,-3 1 2-16,-4-1-1 0,-6 1 1 0,-5 0 4 15,-9 1-2-15,-6-1-2 0,-4 2 2 16,-7 1-2-16,-7 2 4 0,-5 1-3 0,-4 0-11 16,-8 3-37-16,-1-1-66 0,-4 2-67 0,-5 0-70 15,-8 0-105-15,-6 5-175 0,-1 1-181 0,7-1 392 0</inkml:trace>
  <inkml:trace contextRef="#ctx0" brushRef="#br0" timeOffset="88182.2032">5299 11421 435 0,'0'0'134'0,"0"0"33"0,0 0 38 16,0 0 10-16,0 0-59 0,0 0-60 0,0 0-32 16,0 0-14-16,0 0 2 0,0 0 13 0,0 0 9 15,0 0 13-15,0 0 8 0,0 0-2 0,52-95-10 16,-52 95-25-16,0 0-29 0,0 2-26 15,0-1-23-15,0 0-14 0,0 3 3 0,0 2 9 16,0 3 12-16,-2 4 15 0,-1 3 1 0,-1 2 1 16,2 1 1-16,-3 3 1 0,1 2-2 0,-1 1 1 15,0 4 2-15,1 0 0 0,-3 3-1 0,3 6 0 16,-1-3-3-16,2 7-2 0,0-1 0 16,2 3-1-16,1 2-1 0,0 3 1 0,0 1-1 0,0 3 1 15,4 2 1-15,-1 3 3 0,2-1 1 16,-1 2 2-16,2 0-2 0,-1 0-3 0,0 0 0 15,0 2 1-15,0 2 0 0,0 0 1 0,1 4 2 16,-2-1-3-16,0 1 4 0,1 1 4 16,-3-1-3-16,5-2 3 0,-4 0-3 0,6-1 0 15,-2-2 1-15,1 1-2 0,0-1 0 16,2 0-3-16,0-1 0 0,3-1-1 0,-3-1 0 0,0-1 1 16,-2-2-2-16,2-5 0 0,0 0 0 15,-2-2-1-15,2 0 6 0,-4-1 2 0,-1-1 1 16,-1 1 4-16,-1-3-4 0,-1 1 1 0,-1-5-1 15,0-2 0-15,-1-1 2 0,1-1-3 16,-1-1 0-16,0-3 1 0,0 0 0 0,0-2 2 16,-2-2 0-16,1-3-1 0,1-1-1 0,-1-3-1 15,1-2-1-15,0 0 1 0,0-2 2 0,0 1-3 16,3-3 0-16,5 0-7 0,1 0-15 0,1 0-26 16,2-2-48-16,3 0-74 0,3-1-118 15,4 0-227-15,-6-5-325 0,-5-2 34 0</inkml:trace>
  <inkml:trace contextRef="#ctx0" brushRef="#br0" timeOffset="88828.3376">3961 17715 1661 0,'0'0'-23'0,"0"0"37"0,0 0 7 16,0 0-42-16,0 0-58 0,0 0-13 0,0 0-9 0,0 0 24 15,0 0 43-15,0 0 12 0,0 0 17 16,0 0 23-16,0 0 22 0,24 29 7 0,-9-23 20 15,1-1-1-15,2-2 9 0,1 0 7 0,1 0-13 16,5-2-5-16,1 0-18 0,6-1-5 16,2 0-3-16,5 0 1 0,5-1 4 0,3-3-2 15,6-3 7-15,6-3-2 0,6-3 2 16,8-5 19-16,8 0-3 0,6-4-3 0,3 2-13 0,2-2-24 16,2 2-8-16,-1 1-2 0,4 3 1 0,-1 2-6 15,1 0 1-15,1 1-4 0,2 0-1 16,-4 0 8-16,0 0-6 0,-3-1 4 0,-2 2-3 15,-2 1-3-15,-6 0 0 0,-4 3-1 16,-7-2 8-16,-4 2-7 0,-7-1 6 0,-6 1 0 16,-5 0-4-16,-9 1 5 0,-5 0-6 0,-6 3 1 15,-4 0-3-15,-6 1-1 0,-7 0 3 0,-2 1-2 16,-4 1 3-16,-2 1 0 0,-3 0 6 16,-2 0 6-16,0 0 5 0,0-1 4 0,-4-1-17 0,2 1-20 15,-1 1-41-15,-3 0-58 0,1 0-58 0,-5 0-84 16,-2 0-124-16,-4 1-169 0,6 3-193 15,1-2 223-15</inkml:trace>
  <inkml:trace contextRef="#ctx0" brushRef="#br0" timeOffset="90301.1423">4507 8236 545 0,'0'0'-20'0,"0"0"0"0,-31-142 38 16,21 90 8-16,2 2 5 0,2 1 6 0,0 4 26 16,-1 0 62-16,1 6 62 0,-1 5 49 0,-1 1 6 15,3 5-43-15,-1 1-38 0,4 3-34 0,-1 3-19 16,1 4-6-16,0 3-15 0,2 5-15 0,0 4-26 15,0 2-38-15,0 3-48 0,0 0-26 16,0 0-3-16,2 5 12 0,1 0 32 0,1 3 16 16,2 4 6-16,-1 2 4 0,3 4 3 0,-1 4 2 15,-1 3 0-15,1 3 1 0,3 6 0 0,-3 2 2 16,1 5 3-16,0 8 6 0,1 3 2 0,0 6 3 16,-3 3 1-16,0 7-4 0,3 6-1 15,-2 6 2-15,0 3-4 0,0 5 2 0,3 2-2 16,-1 3-2-16,1 4 2 0,0 3 26 0,-2 0-10 15,1 0-3-15,2-2-6 0,-1-4-29 0,0-1 8 16,1-4 1-16,-2-3-1 0,-1-1-1 16,-1-2 0-16,2-1 2 0,-6-1 3 15,1-5-1-15,-2-4 0 0,-1-5 2 0,-1-3 0 0,0-7 6 16,0-3 1-16,-4-3-1 0,-1-6-11 16,1-5-30-16,-2-5-40 0,0-7-72 0,0-5-114 15,-1-8-200-15,2-6-295 0,1-5-182 0</inkml:trace>
  <inkml:trace contextRef="#ctx0" brushRef="#br0" timeOffset="90835.113">4629 4484 653 0,'0'0'20'0,"0"0"86"0,0 0 70 15,0 0 43-15,-68-134 6 0,61 120-45 0,1 2-51 16,2 4-37-16,0 3-22 0,3 1-39 16,1 3-47-16,0 1-59 0,0 0-41 0,0 0 3 0,1 5 30 15,4 0 51-15,0 3 32 0,2 3 9 0,-1 2 1 16,1 2-5-16,2 3 4 15,0 3 6-15,-1 1 4 0,1 4 3 0,-2 1 1 0,1 3 0 16,0 2 5-16,-2 2 3 0,0 0 2 16,-2 3 2-16,-2 3-4 0,1 0-1 0,-3 0 2 15,0 2-6-15,0 1 0 0,0 1-1 0,0 2 0 16,0 2-1-16,0 2 6 0,0 0-1 0,0 1 1 16,0 1 4-16,0-3-4 0,0 1-5 0,0-3-14 15,2-1-23-15,2-3-33 0,1-3-44 16,2-3-55-16,-1-5-89 0,1-3-122 0,0-4-165 15,-2-8-136-15,-1-6 574 0</inkml:trace>
  <inkml:trace contextRef="#ctx0" brushRef="#br0" timeOffset="91193.9948">4532 4618 649 0,'0'0'325'0,"0"0"-268"0,0 0 77 0,0 0 52 16,0 0 15-16,0 0-23 0,0 0-70 0,0 0-71 16,0 0-82-16,0 0-50 0,0 0 2 15,0 0 18-15,0 0 45 0,0 0 35 0,-3-25 3 16,22 35 6-16,3-1 3 0,6-1 0 0,3 1 5 15,2-4 0-15,6-2 1 0,1-1 0 0,3-2 4 16,5 0-3-16,-1-4 1 0,5-2-2 0,2-5-8 16,2-2 4-16,3-2 0 0,1-1-3 15,2 0 1-15,2-1-7 0,0-1-5 0,-2 5-2 16,-1 1 0-16,-1 3-4 0,-8 4-3 0,-2 3-5 16,-5 2-13-16,-3 2-11 0,-4 3-22 0,-2 3-40 15,-4 1-60-15,-4 4-78 0,-6 3-127 16,-9-3-143-16,-3-5 79 0</inkml:trace>
  <inkml:trace contextRef="#ctx0" brushRef="#br0" timeOffset="91684.3557">3208 4988 0 0,'0'0'0'0,"0"0"0"0,0 0 0 0,0 0 0 0,0 0 0 15,0 0 0-15,0 0 28 0,0 0 23 16,0 0 6-16,0 0 9 0,0 0 0 0,0 0-42 15,0 0-22-15,-111-104 0 0,118 102 13 0,1 0 47 16,2 1 25-16,2-1-1 0,4-1-2 0,1 0-7 16,1 0 4-16,5 1-4 0,4-1 1 15,2 0-2-15,4-1-4 0,4 0 4 0,4-2-4 16,3-1-5-16,6-1-3 0,4 0-6 0,7-2-5 16,7 2-6-16,2-2-5 0,5 1-5 15,7-2-2-15,3 2 3 0,2 0-1 0,3-1 7 0,1-1-6 16,3 1-8-16,3 1-5 0,0-2-8 15,3 1-2-15,1 1-1 0,0 0-2 0,-3-1-7 16,-2 1 4-16,-3-1 1 0,-3-1-1 0,-1 0 6 16,-7-2 0-16,-1-1-2 0,-8 3 0 0,-8-1-3 15,-9 3-2-15,-5 1 1 0,-11 3-4 16,-7 0-3-16,-4 3 1 0,-4 1-2 0,-7 1 1 16,-3 0 1-16,-7 5-32 0,-2 1-54 0,-4 4-60 15,-2 3-82-15,-6 5-90 0,-7 7-166 0,0-7-187 16,2-3 568-16</inkml:trace>
  <inkml:trace contextRef="#ctx0" brushRef="#br0" timeOffset="93444.3134">4981 8196 719 0,'0'0'70'16,"0"0"36"-16,0 0 42 0,0 0 14 0,0 0-18 15,0 0-29-15,0 0-41 0,0 0-34 0,0 0-20 16,0 0-13-16,0 0-2 0,0 0 2 16,0 0 2-16,0 0 6 0,-32-27 9 0,32 27 9 15,0 0 6-15,0 1 8 0,0-1-1 0,0 0 4 16,0 1 1-16,0-1-2 0,0 0-5 15,0 0-8-15,0 0-8 0,0 0-10 0,0 0-1 0,0 0-1 16,2 0-4-16,1 0 11 0,-1 0 0 16,6 0 4-16,-2 0 5 0,5 1-7 0,2-1 0 15,1 0 0-15,4 0-2 0,4 0 0 0,3 0-3 16,1 0-1-16,4 0-3 0,4-2 2 0,3 0-5 16,4-1-3-16,6 1 1 0,3-2-4 15,4-1 2-15,6 2-1 0,4-1 1 0,3-1 0 16,2 1 1-16,2-3 2 0,2 0-2 0,0-1 5 15,0 1-7-15,1-1-2 0,0 0 0 16,-3 0-5-16,0-1 5 0,-2 2 0 0,-2-3 1 16,0 2-2-16,-4-3 3 0,-1 0 5 0,-1 1 5 15,0-1 7-15,-1-1-3 0,-1 2-5 0,-4 1-5 16,1 1-9-16,-3 0 4 0,-2 1-3 16,-7 4 2-16,1-2 3 0,-9 1-7 0,1 0 1 15,-5 1-1-15,-2 1-2 0,-1 0 3 0,-6 0-2 16,-3 1 0-16,0 1-3 0,-5-1 3 0,-1 1 2 15,-3 0 1-15,-1 0 4 0,-2 0-4 16,-3 0 0-16,1 0 0 0,-3-1 2 0,1 1 2 0,-1 0 3 16,-1-1 3-16,-2 1-1 15,0 0 9-15,1 0 6 0,-1 0 4 0,0 0 7 0,0 0-4 16,0 0-2-16,0 0-5 0,0 0-10 0,0 0-2 16,0 0-4-16,0 0-3 0,0 0 2 0,0 0-2 15,0-1-1-15,0 1-3 0,0-2-1 16,-1 0-10-16,1-1-5 0,-1-1-3 0,0-1-8 15,-2 0 2-15,-1-1-7 0,2-1-6 0,-4 0-8 16,3-2-5-16,-5 1 1 0,3-4-1 16,-3 3 4-16,-2-1-6 0,1-1-1 0,-1-1-4 15,-1-2-4-15,1 0 0 0,-4 1 2 0,-1-2 6 16,1 1 9-16,-4 0 7 0,-1 0 6 0,0 1 8 16,-1 0 6-16,-2 1 4 0,3 1 1 15,-2 0 1-15,1 3 2 0,0 0 4 0,-1 1 2 16,1 0 5-16,2 2 3 0,0 0 2 0,1 0 8 15,3 2 6-15,0 0 10 0,4 1 7 16,5-1 3-16,-1 2-1 0,5 1-14 0,1 0-18 16,0 0-30-16,0 0-39 0,2 0-1 0,5 1 3 15,5 3 22-15,4 0 32 0,4 1 4 16,4 4 4-16,4-1 0 0,3 0-1 0,4 3-5 0,3 1-1 16,1 0-2-16,0 1 2 0,-1 1 1 0,-2 0-3 15,1-1 0-15,-4 1-2 0,-2 1 0 16,0 2 2-16,-4-2-1 0,-4 2 2 0,-5-1-2 15,-4 1 3-15,-3 3 0 0,-3-1 3 0,-6 2 7 16,-2 0 4-16,-2 4 10 0,-8-1 9 0,-10 4 1 16,-2 3 7-16,-9 1-4 0,-9 4-4 15,-3 3-8-15,-8 1-3 0,-6 3-3 0,-1 0 0 16,-4 2 0-16,-1 1-7 0,1-3-10 0,0 1-14 16,1-3-12-16,3-1-18 0,1-3-27 15,3 1-38-15,3-1-48 0,4 1-98 0,-1-1-141 16,12-8-271-16,13-9-298 0</inkml:trace>
  <inkml:trace contextRef="#ctx0" brushRef="#br0" timeOffset="95984.9117">6009 9185 0 0,'0'0'0'0,"0"0"0"0,0 0 0 0,0 0 0 16,0 0 0-16</inkml:trace>
  <inkml:trace contextRef="#ctx0" brushRef="#br0" timeOffset="96425.6094">5207 9016 191 0,'0'0'178'16,"0"0"11"-16,0 0 63 0,0 0 18 0,0 0-71 16,0 0-109-16,0 0-127 0,0 0-39 0,0 0 0 15,0 0 42-15,0 0 73 0,0 0 12 0,0 0 1 16,0 0 2-16,73-33-4 0,-44 32-4 15,2 0-6-15,6 1-2 0,3-3 0 0,6 1 1 16,7-3 1-16,5 1-6 0,3-2-5 0,2-2-6 16,5-1-3-16,4-1-2 0,-1 0 2 15,3-3-1-15,4-1-4 0,-4 0 0 0,5-2-2 16,-5 0 10-16,3-1 10 0,-7 1 8 0,-4-1 8 16,-2 2 0-16,-4 1-1 0,-3 0-1 0,-6 1-4 15,-3 1-5-15,-6 1-3 0,-6 2-2 16,-3 0-2-16,-8 4 0 0,-2 0-8 0,-5 0-4 15,-2 2-4-15,-3 0-4 0,-5 1-1 0,-4 1-1 0,1 1-1 16,-2 0 3-16,-3 0 2 0,0 0 4 16,0 0 2-16,0 0-6 0,0 0-10 0,-3 0-24 15,-2 0-22-15,2 0-14 0,-4 2-19 0,-3 3-15 16,-2 1-18-16,-1 0-30 0,-4 2-47 16,3 2-49-16,-4-2-66 0,3-1-82 0,-1-1-67 15,6-2 30-15,2-3 420 0</inkml:trace>
  <inkml:trace contextRef="#ctx0" brushRef="#br0" timeOffset="96688.8456">6679 8638 0 0,'0'0'0'0,"0"0"279"0,0 0 51 0,0 0-43 15,0 0-36-15,0 0-36 0,0 0-23 16,0 0-20-16,0 0-8 0,0 0-23 0,0 0-24 16,0 0-23-16,-100-117-30 0,100 116-39 0,1 0-42 15,7 0-28-15,2 0-11 0,5 1 4 16,7-2 22-16,5 1 15 0,7 1 4 0,5 0 5 0,2 0 0 15,7 3-1-15,-1 2-1 0,0 3 1 16,2 1 0-16,1 4 0 0,-3 2 3 0,-3 2-2 16,-5 2 3-16,-5 3-2 0,-2-1 1 0,-5 4 0 15,-7-1-6-15,-9 1 1 0,-4 0 5 0,-7 2 16 16,-9 2 15-16,-13 4 16 0,-12 5 10 0,-10 5-4 16,-15 5-8-16,-9 6-35 0,-10 4-57 15,-7 4-109-15,-1 0-206 0,18-15-335 16,25-15-260-16</inkml:trace>
  <inkml:trace contextRef="#ctx0" brushRef="#br0" timeOffset="98270.4818">6825 4117 50 0,'0'0'3'0,"0"0"42"16,0 0 49-16,0 0 45 0,0 0 48 0,0-125 26 15,0 110-6-15,-1 2-7 0,1 2-26 0,-1 3-27 16,-1 1-17-16,2 3-30 0,0 2-53 0,0 2-78 16,0 0-110-16,0 0-52 0,0 2 9 15,2 3 42-15,-1 2 84 0,1 3 32 0,3 1 3 16,-3 3 5-16,-1 3 5 0,1 1 7 0,-1 1 8 16,-1 6 8-16,2 1 2 0,-2 2-8 15,0 6 13-15,0 3 7 0,0 3 6 0,0 4 13 16,-3 3-14-16,2 3 1 0,0 1 3 0,0 2 3 15,1 4 6-15,-1-2 4 0,1 2 7 16,-1-1 12-16,1-3 10 0,-4-2 4 0,3-3-7 16,-1-3-26-16,1-3-34 0,-2-1-50 0,1-2-56 15,0-5-67-15,1-4-98 0,-1-3-93 0,-1-3-110 0,-3-9 167 16,4-6 295-16</inkml:trace>
  <inkml:trace contextRef="#ctx0" brushRef="#br0" timeOffset="98521.0663">6428 4691 614 0,'0'0'83'0,"0"0"63"0,0 0 43 0,0 0 2 16,0 0-19-16,0 0-36 0,0 0-38 0,0 0-35 15,0 0-22-15,0 0-14 0,0 0-4 16,0 0 2-16,0 0 1 0,69-112 2 0,-50 106-1 15,2-1-10-15,2 0-4 0,5 0-3 0,0-1-1 16,5-1 4-16,1-2 1 0,5 1 1 16,5 0 3-16,3-2-1 0,5 2-5 0,6-1-22 15,2 1-41-15,3 2-66 0,1 2-110 0,3 1-151 16,-16 1-207-16,-19 3-74 0</inkml:trace>
  <inkml:trace contextRef="#ctx0" brushRef="#br0" timeOffset="99549.5738">14049 4279 298 0,'0'0'-19'0,"0"0"81"0,0 0 49 15,0 0 20-15,0 0 9 0,0 0-28 16,0 0-20-16,0 0-6 0,-120-88-19 16,116 86-17-16,-1 2-19 0,3 0-27 0,1 0-33 0,1 0-44 15,0 2 2-15,0 0 8 0,0 3 26 16,0-1 44-16,3 2 4 0,3 0 10 0,2 3 11 16,3-2 14-16,2 0 16 0,5-1 17 0,4 0 10 15,1-1 6-15,8 0-7 0,8-3-13 0,3 0-16 16,6-1-13-16,4 1-12 0,7-1-5 0,2-1-6 15,3 1-3-15,5-1 0 0,3 0-2 16,0 0-1-16,7 0 3 0,-1 0-1 0,4-2 0 16,-2-2-1-16,2 1-7 0,-4-2 0 0,-1 0-4 15,-5-1-1-15,0 0 0 0,-8-1 1 0,2 0 4 16,-6-2 7-16,-3 2 12 0,0 0 8 16,-6-1 6-16,-1 1 0 0,-6 0-6 0,2 2-7 15,-4-1-6-15,-3 1-4 0,-3 0-7 16,0 2-2-16,-4 1-3 0,-2-1-4 0,-3 2-1 0,-4-1-1 15,-1 2 0-15,-1 0-1 0,-3 0 0 16,0 0-1-16,-4 0 1 0,-2 0-2 0,-2 0 2 16,-1 0 2-16,1 0 1 0,0 0 3 15,-1 0-1-15,2 0 1 0,0 0-1 0,-1-1 0 16,4-1 5-16,-1 0-1 0,1 1 1 0,3-2-2 0,2 0-1 16,1 0-1-16,1-1-2 0,3 0-1 15,3 0-1-15,-1 1 0 0,5-1 0 0,4 0 2 16,-1 1-2-16,1-2-1 0,-2 1 0 0,-1 1-1 15,-2-1 2-15,-2 1 1 0,-4-1 0 16,-3 2 1-16,-3 0-3 0,-4-1 0 0,-4 1-2 16,-1 0-6-16,-1-1-12 0,-5 1-20 0,2 0-22 15,-2 2-23-15,-1 0-26 0,4 0-27 0,-3 0-41 16,3 0-56-16,-1 0-51 0,1 0-61 16,-2 0-32-16,2 2-4 0,-3-1 192 0,1-1 188 15,-1 1 0-15</inkml:trace>
  <inkml:trace contextRef="#ctx0" brushRef="#br0" timeOffset="100367.4309">17839 3528 915 0,'0'0'49'0,"0"0"69"0,0 0 64 16,0 0 26-16,0 0-13 0,0 0-39 0,0 0-50 15,0 0-50-15,0 0-70 0,0 0-83 0,0 0-15 16,0 0 0-16,0 0 38 0,0 0 57 16,1-82 5-16,7 96 7 0,-2 2 6 0,2 2 3 15,0 4-1-15,2-1-1 0,-1 2 0 16,0 2 0-16,0 1 2 0,2 1-1 0,-2 2-2 16,0 0 1-16,0 4-1 0,-2 0 1 0,1-2 1 15,-1 5-1-15,-2-1 1 0,-2 1 0 0,0 2 2 16,-2-3 2-16,-1 2 1 0,0-1 3 15,-4 2 2-15,0-1 2 0,-3 2 0 0,2 1-1 16,0 0-3-16,0 1-3 0,0 0 5 0,1 0-2 16,0 1-2-16,-1 1-1 0,4-2-3 0,-2 2-1 15,-1-1 5-15,1-2 3 0,0 1-2 16,-3-5 0-16,2 0-4 0,-2-4-3 0,3-3 3 0,-4-1-1 16,3-5 1-16,-2-1 3 0,2-4-1 15,-1-2 2-15,1-3 0 0,0-1 1 0,0-5-1 16,4 0 3-16,-2-2 1 0,2-2 3 0,0-2 24 15,0-1 20-15,0 0 22 0,0 0 22 16,-1 0 1-16,1 0 0 0,0 0-4 0,0 0-7 16,0-1-28-16,0-1-23 0,-1-3-22 0,1 1-22 15,0-2 6-15,0 1 1 0,0-1 2 0,0 0 2 16,0 0-5-16,0 1 1 0,0-1-4 16,2 0-4-16,0-1-2 0,2-1-3 0,0 0 0 15,1-1-2-15,1-1 6 0,-1-1 2 0,1-1 2 16,0-2 5-16,-2 1-6 0,3-2 2 15,-2-2-2-15,1 1-1 0,-1-3-3 0,0-2-5 0,0 0-3 16,0-4-4-16,1-2 2 0,0 0 2 16,-1-2 2-16,1 2 7 0,2-3-4 0,1 2 3 15,-3 1-1-15,1 2-2 0,0 0 3 0,-2 6 0 16,1-1-4-16,-2 4-1 0,1 2 3 0,-2 5 3 16,-2 2 2-16,0 5-17 0,1 2-74 15,-2 0-48-15,1 4-11 0,2 8 9 0,-2 2 65 16,0 9 44-16,1 4 11 0,-2 8 10 0,0 7 8 15,0 6 7-15,-5 5 4 0,-1 4 8 0,2 3 0 16,-3 1-9-16,-2 2-32 0,-2 2-58 16,-1 3-105-16,-5 4-161 0,6-18-248 0,2-17-187 0</inkml:trace>
  <inkml:trace contextRef="#ctx0" brushRef="#br0" timeOffset="101188.1695">16683 4908 0 0,'0'0'0'0,"0"0"109"16,0 0 108-16,0 0 44 0,0 0 20 0,27-127-17 16,-25 114-40-16,0 3-29 0,0 4-29 15,0 1-35-15,-2 3-42 0,1 0-40 0,-1 2-47 16,0 0-46-16,0 0-42 0,0 0-35 0,0 0 9 16,1 4 27-16,0 1 41 0,1 0 43 15,3 2 9-15,-2 2-2 0,0 2 0 0,4 0-1 16,-4 3 0-16,3 0 4 0,-3 3-1 0,2 3 3 15,-1 2 5-15,-2 3 2 0,4 3 6 0,-3 3 2 16,-1 2-8-16,3 3-1 0,-2 3-4 16,2 1 0-16,-1 3 6 0,0 3-1 0,2 3-1 0,-1-1-2 15,2 2-9-15,-1 2 3 0,-1-4-3 16,3 4-1-16,-3-4 7 0,1 0-6 0,-4 0 0 16,4-1-2-16,-4 0-3 0,3-1 1 0,-1-1 5 15,-2 0 7-15,-1 1 3 0,3 0 8 16,-3 0-1-16,0 0-1 0,0-1 1 0,-1 0-3 15,1-4-1-15,-1 0-3 0,0-5-1 0,0-1-3 16,0-4 1-16,0-1 0 0,0-3-3 0,0-5 3 16,0 1 1-16,0-3 1 0,0-6 2 0,0-1 4 15,0-3 1-15,0-3 3 0,-1-1 2 16,1-3 9-16,0-2 15 0,0-1 18 0,0 0 10 16,0 0-6-16,0 0-29 0,0 0-37 15,0-3-42-15,0-1-81 0,0-3-120 0,0-1-193 16,0-1-310-16,0 3-324 0</inkml:trace>
  <inkml:trace contextRef="#ctx0" brushRef="#br0" timeOffset="101560.3004">17145 5306 18 0,'0'0'-18'0,"0"0"29"0,0 0 48 15,56-146 21-15,-39 115 18 0,-5 4 24 16,1 4 25-16,-3 4 37 0,-3 4 23 0,-2 4 0 16,-1 2-20-16,-3 5-28 0,-1 0-31 0,0 4-49 15,0 0-69-15,0 0-102 0,0 4-42 16,-2 2 16-16,-1 3 40 0,-1 5 76 0,2 6 31 16,-3 3-2-16,1 6 1 0,-2 5 0 0,0 6-4 15,-2 3 0-15,1 5 2 0,0 3-2 16,-2 2-2-16,-1 1 1 0,0 4 1 0,-1-2-1 15,-3 1 2-15,1 1-3 0,-2 2-1 0,0 0-2 16,2 0-3-16,1-1-1 0,0-2 0 0,3-2-4 16,0-2 2-16,2-2 2 0,-1-2 1 0,2-5 3 15,-1-1 5-15,1-4 3 0,-1 0 8 0,0-2 2 16,-3-1 0-16,2 0-2 0,2-4-9 16,-4-2-13-16,1-4-29 0,-2-1-43 0,-2-1-56 15,0-2-94-15,-2 0-123 0,4-8-196 0,2-4-210 16</inkml:trace>
  <inkml:trace contextRef="#ctx0" brushRef="#br0" timeOffset="101963.6246">16297 6317 1643 0,'0'0'66'0,"0"0"12"0,0 0-71 0,0 0-51 16,0 0-30-16,0 0 12 0,0 0 60 0,0 0 12 16,0 0 8-16,0 0-4 0,127 64 2 0,-103-41-2 15,0 2-2-15,1 3-1 0,-2 0-1 16,2-2-2-16,-3 2 2 0,-1-2 3 0,-3-2 2 16,-2 1 0-16,2-1 0 0,-3-3-4 0,1-1 2 15,0-2 2-15,-3 0 2 0,0-3-1 0,-2-4 5 16,2 0 3-16,-2-3 4 0,-1-1 13 0,-2-4 12 15,1-1 18-15,-1-1 24 0,1-1 23 16,1-1 12-16,1-7-3 0,0-3-20 0,7-4-34 16,2-9-22-16,1-4-18 0,1-5-11 0,6-4-2 15,-3-3-9-15,4-4 0 0,1-2-3 16,2-1-3-16,3-3 0 0,-3 3-2 0,0 1-3 0,-3 3 3 16,-5 6-2-16,-2 2-1 0,-5 6 0 15,-6 6-3-15,-2 6-11 0,-1 5-25 16,-5 5-48-16,0 5-95 0,-1 2-81 0,-2 0-77 0,0 7-73 15,0 4-72-15,0-2-105 0,-4 0 80 0</inkml:trace>
  <inkml:trace contextRef="#ctx0" brushRef="#br0" timeOffset="104913.1793">15188 7886 555 0,'0'0'255'0,"0"0"-1"0,0 0 38 16,0 0-9-16,0 0-31 0,0 0-38 15,0 0-37-15,0 0-35 0,0 0-44 0,0 0-45 16,0 0-39-16,0 0-32 0,-24-72-28 0,24 72-25 15,0 3-10-15,1 1 21 0,1 3 25 0,1 1 31 16,2 7 26-16,-2 5-5 0,-1 3-2 0,2 3-3 16,-3 5-8-16,-1 0 1 0,0 2 0 15,0 3-1-15,-1-4 5 0,-3 1-6 0,2-1 0 16,0-1 0-16,0-2-2 0,-2-2 3 0,1-3 0 16,2-1 0-16,0-3 0 0,-1 0 3 0,0-3 2 15,2-3-1-15,-2-5 4 0,2-2 0 0,0-4 7 16,0-1 16-16,0-2 17 15,0 0 24-15,0 0 11 0,0-3 6 0,0-3-31 0,0-5-34 16,2-4-31-16,-2-8-28 0,2-4 9 0,0-8 5 16,-1-2 8-16,0-3 5 0,1-3-2 15,2 1 8-15,-2-1-2 0,0 2 2 0,0 4 2 16,4 2-1-16,-3 3 7 0,5 7-1 0,1 3 0 16,-3 5-5-16,3 6-8 0,2 3-10 15,3 5-10-15,-2 3-3 0,2 0-1 0,3 8 4 16,1 5 8-16,-1 5 4 0,0 5 4 0,2 1 4 15,-2 4 3-15,-1 1 0 0,1 2 2 0,1-1 2 16,-4 1-3-16,3-3 3 0,-4 1 1 0,0-4-1 16,1-1 1-16,-1-2 0 0,-2-3-1 0,0-4 0 15,0-5 3-15,-2-3 0 0,-2-3 4 16,-3-4 9-16,2 0 11 0,-3 0 18 0,0-6 10 16,3-4-4-16,-2-8-9 0,4-3-17 0,0-9-11 15,-3-1-3-15,2-4-1 0,-1-2-3 0,-3-2-3 16,-2 2-2-16,-1 3-7 0,0 2 7 15,0 7 1-15,0 8 4 0,-1 4 7 0,-1 7-10 16,1 4-14-16,-2 2-28 0,3 0-26 0,0 7 3 16,0 7 11-16,5 4 21 0,-1 6 17 15,5 5 7-15,0 5 1 0,2 3-3 0,1 2-19 16,4 2-46-16,-2 1-56 0,3 1-82 0,-2 1-100 16,2-2-159-16,-5-10-237 0,-3-11-269 0</inkml:trace>
  <inkml:trace contextRef="#ctx0" brushRef="#br0" timeOffset="105288.971">16016 7844 2012 0,'0'0'-9'0,"0"0"36"15,0 0 0-15,0 0-21 0,0 0-33 16,0 0-36-16,0 0-17 0,0 0 10 0,0 0 37 16,0 0 39-16,0 0 26 0,0 0 24 0,0 0 21 15,0 0 13-15,13-70-2 0,-13 70-15 16,0 0-28-16,0 3-28 0,0-1-3 0,0 3 6 16,0 4 7-16,0 4 12 0,-2 5-2 15,1 4-7-15,-4 7-7 0,4 2-3 0,-1 5-6 0,-3-1-6 16,4 2 4-16,0 0-3 0,1-2 0 15,0 0 2-15,0-3-6 0,5-4 0 0,0-2 0 16,3-4-3-16,2-3 0 0,-1-3 3 0,3-2 1 16,0-3 6-16,5-4 8 0,2-2 6 0,2-4 1 15,2-1-5-15,2-2-12 0,3-6-24 16,2-3-33-16,2-5-50 0,3-1-64 0,-3-2-93 16,0-3-151-16,-4-2-213 0,-8 8-216 0,-8 3 570 0</inkml:trace>
  <inkml:trace contextRef="#ctx0" brushRef="#br0" timeOffset="105708.613">16010 8021 635 0,'0'0'497'0,"0"0"-281"0,0 0-17 0,0 0-94 15,0 0-141-15,0 0-73 0,0 0 7 0,0 0 42 16,0 0 79-16,0 0 41 0,0 0-6 0,0 0-15 15,0 0-10-15,104-46-5 0,-75 34-3 16,1-2-7-16,-1-1-8 0,0-1-10 0,0 0-3 16,-2 0-6-16,0 0-9 0,-5-1-16 0,0 3-20 15,-3 2-16-15,-4 0-13 0,-4 1-4 16,-6 2-2-16,0 0 8 0,-5 2 5 0,-4-1-2 16,-4 0 0-16,-6 1-1 0,-5 1 11 0,-2 0 29 15,-1 1 39-15,-6 1 49 0,4-1 65 16,-3 0 54-16,3 1 35 0,-2 1 4 0,3-2-26 0,2 0-23 15,1 1-21-15,0-1-13 0,1-1-1 16,3-1-3-16,1-1 0 0,1-1 1 0,0-1-7 16,3-3-9-16,6-1-12 0,-2-1-19 0,5 0-14 15,1-3-21-15,1-1-13 0,1-1-11 16,7-1-7-16,3 0-3 0,2 0-3 0,6-2-2 16,3 3-5-16,1-1-1 0,5 4-3 0,2 2-2 15,0 4-2-15,1 4-11 0,-1 4-32 0,-1 3-64 16,0 3-89-16,-5 9-138 0,2 7-240 0,-9-4-171 15,-7-4 96-15</inkml:trace>
  <inkml:trace contextRef="#ctx0" brushRef="#br0" timeOffset="106500.5031">15197 9015 1485 0,'0'0'150'16,"0"0"24"-16,0 0 15 0,0 0-35 16,0 0-51-16,0 0-56 0,0 0-52 0,0 0-35 15,0 0 9-15,0 0 21 0,0 0 27 0,0 0 23 16,0 0-1-16,0 0 1 0,-9 125-5 15,11-84-9-15,4 0-2 0,-3 1-7 0,3 1-1 0,-3-1 0 16,-1-2-2-16,3-1-2 0,-3-4-1 16,-1-2-1-16,1-4-2 0,1-4 0 0,-2-4-2 15,0-4 0-15,-1-2 2 0,1-4 1 0,0-3 0 16,0-2 1-16,-1-5 7 0,2 1 19 0,-2-2 22 16,1 0 20-16,-1-3 10 0,0-6-27 15,0-3-33-15,0-7-33 0,0-6-23 0,0-3 4 16,0-6 6-16,-1-2 9 0,-1-3 2 0,-1-2 1 15,-2-2 3-15,3-1 2 0,1-1 1 16,1 0 2-16,0 1 0 0,0 2-5 0,7 1 0 16,3 2-3-16,2 5-5 0,1 3 1 0,7 4-5 15,1 5-3-15,0 4 1 0,5 5-3 0,-2 4 4 16,2 3-1-16,-2 6-4 0,-3 0-2 16,0 6 3-16,-1 5-2 0,-5 1 6 0,-2 3 5 15,-4 2-2-15,-5 3 10 0,0 2 5 0,-4 1 7 16,-5 4 6-16,-5 0 1 0,-5 4 0 15,-2 0-7-15,-3 1 2 0,-2-1-8 0,2-3-3 0,0 0-7 16,1-5-20-16,6-2-26 0,2-2-46 16,2-4-77-16,2-3-124 0,6 0-223 0,0-5-173 15,1-2-105-15</inkml:trace>
  <inkml:trace contextRef="#ctx0" brushRef="#br0" timeOffset="107113.3184">15918 8888 0 0,'0'0'0'16,"0"0"0"-16,0 0 0 0,0 0 0 16,0 0 0-16,0 0 0 0,0 0 0 0,0 0 0 15,0 0 0-15,0 0 0 0,0 0 0 0,0 0 52 16,0 0 105-16,0 0 67 0,11-44 44 0,-11 42 1 16,0 0-21-16,0-1-35 0,0 0-33 0,0 1-14 15,0-2-17-15,0 2-17 0,0 0-19 16,0-2-21-16,0 2-11 0,0-2-8 0,0 0-4 15,0 1-6-15,0 0-3 0,0 0-1 0,0 1-2 16,0-1-1-16,0 2-6 0,1 0-13 16,-1 1-7-16,0 0-10 0,0 0-3 0,0 0-2 15,0 0-7-15,0 0-1 0,0 0-5 0,0 0-7 16,0 0-2-16,0 0-3 0,-1 1-3 0,1 0-2 16,0 3 3-16,-1 0 1 0,-1 3 6 15,1 2 9-15,-3 3-1 0,2 0 0 0,2 2 0 16,-2 0-5-16,0 4 2 0,-2-1 2 0,3 1-1 15,0 2 3-15,0 3-1 0,1 1-1 0,-2 2 1 16,1 4 3-16,0 4 1 0,-2 1-1 16,3 1 1-16,0 1-6 0,0-5 1 0,0 2 0 15,3-5-1-15,2 1 3 0,1-3-3 0,-2-2 1 16,4-2-1-16,0-2 1 0,3-1 1 0,-1-5 2 16,1-1 1-16,2-2-3 0,0-2 1 15,4-3 3-15,0-2-3 0,-1-3 5 0,4-2-3 16,-1 0-12-16,1-4-5 0,1-5-16 15,0-2-14-15,0-1-19 0,0-4-27 0,-2 0-30 0,0-2-38 16,-3-2-51-16,-2 1-79 0,-3-1-145 0,-3-2-169 16,-3 7-121-16,0 4 460 0</inkml:trace>
  <inkml:trace contextRef="#ctx0" brushRef="#br0" timeOffset="107539.9096">16091 9174 0 0,'0'0'0'0,"0"0"16"0,0 0 329 0,0 0-32 15,0 0-54-15,0 0-22 0,0 0-10 0,0 0-2 16,0 0-8-16,0 0-20 0,0 0-35 16,0 0-45-16,0 0-44 0,0 0-43 0,-98 19-28 15,103-19-6-15,0-3 4 0,4 1 12 0,5-4 8 0,2-2-1 16,6-3-10-16,4-1-13 16,2-2-23-16,2-1-35 0,-1-1-40 0,-1 2-59 0,1-1-67 15,-6 1-70-15,1 1-81 0,-8 1-16 0,1-1 5 16,-6 1 55-16,-2-2 240 0,-4 0 95 15,1 0 0-15,-5 0 0 0,-1 1 0 0,-1 1 0 16,-9 2 0-16,1 1 0 0,-5 0 0 0,-4 1 0 16,-2 2 0-16,-1 1 0 0,-2-1 0 15,-3 1 0-15,2 0 0 0,-4 3 0 0,0 0 0 16,2 1 0-16,-2 1 0 0,0 0 0 0,4 0 0 16,-2 1 0-16,5 1 0 0,-1 2 0 0,2-3 0 15,1 3 0-15,4-3 190 0,-1 2 120 16,4-3 33-16,1 1-8 0,2-1-34 0,0 0-39 15,6 0-44-15,2 0-46 0,1 0-53 0,0-1-64 16,3-2-39-16,6-2-28 0,2-2-3 16,6-4 12-16,6-1 5 0,5-2 2 0,3 0-1 15,4 0-3-15,6-1-4 0,0 1 3 0,6-1-8 16,2 1-30-16,-2-2-45 0,1 3-69 0,-1 3-107 16,-5 1-178-16,-11 2-188 0,-11 3-60 0</inkml:trace>
  <inkml:trace contextRef="#ctx0" brushRef="#br0" timeOffset="109487.569">14780 8797 0 0,'0'0'0'0,"0"0"0"16,0 0 0-16,0 0 84 0,0 0 22 16,0 0-46-16,0 0-8 0,0 0 34 15,0 0 80-15,0 0 61 0,0 0 22 0,0 0-9 16,0 0-53-16,0 0-43 0,31-14-30 0,-20 10-15 16,1-1-16-16,4 0-14 0,1-3-12 0,1 1-12 15,7-2-7-15,0 1-7 0,6-4-4 16,5 0-4-16,4-1-7 0,4 0-3 0,4-2-2 15,4 0 2-15,1-2 5 0,6 2 2 0,1-3 3 16,2 1 4-16,1-1 6 0,5 2 2 0,2-3 3 16,4 2-3-16,0-2-8 0,5 0-3 0,0 1-3 15,3-3-1-15,0 0 2 0,1 0-5 16,4-1-3-16,-3 1-6 0,-2 2 0 0,0 0 0 16,-1 1 0-16,-4 3 4 0,-3-2-7 0,-4 1 1 15,-5 0 0-15,2 0 0 0,-5 0 2 0,-4-1 0 16,-3 3 2-16,-3 0-5 0,-5 0 2 15,-4 0 1-15,-2 2-1 0,-4 0 5 0,-4 0-2 16,-6 1-2-16,-5 2 3 0,-5 2-3 0,-2-1 8 0,-5 0 6 16,-3 3 7-16,-3 1 8 15,-3-1 1-15,1 0-4 0,-2-1-3 0,0-1-3 0,0-1-9 16,-2 0-5-16,-1-3-3 0,-3 1-8 16,2-3 4-16,-3-1-2 0,3 1 0 0,-3-4-2 15,3 1-3-15,-2-1 2 0,0-1-2 0,1-2 3 16,-2-1-1-16,2 3-1 0,-2-3-1 0,2 1-3 15,-2-3 5-15,-2 0 1 0,3-1 0 0,-1-4 5 16,-2 0-6-16,-2-2 0 0,1-2-2 16,-1-1 3-16,-2 1-1 0,0-3 2 0,0 0 0 15,1-2-3-15,-4-1 3 0,5-1 2 0,-1 1 0 16,-3-1 4-16,2 0-3 0,-1 1 3 16,-2 0 2-16,2 3 6 0,-2 2 1 0,2 3 2 15,-3 2-2-15,4 3-2 0,0 3-2 0,-1 0-4 16,2 2-1-16,2 0-4 0,0 2-3 0,-1 0-1 15,2 4-2-15,-1 0 2 0,-1 0-1 16,1 2 0-16,1 2-1 0,-2 1-1 0,2 0 0 16,-1-1 0-16,-2 3 3 0,2-1 0 0,-3 2-2 15,-1-1-1-15,1 2-4 0,-4-1 0 16,1 1 3-16,-3 2-2 0,-1-1 4 0,1 0-4 16,-3 1 1-16,-2 0 1 0,-2 1-1 0,2 1 2 15,-5 1 0-15,-2 0-1 0,-5 0-1 0,2 2 0 16,-4 2 3-16,-2 0-1 0,-1 3 2 0,0-2-1 15,-1 2-2-15,-6 0 2 0,1 1 1 0,-4 0-2 16,-2 2-1-16,1 0 0 0,-1 1 0 16,1-2 2-16,1 1 1 0,-3 3-1 0,-2 0 1 15,2 1-1-15,-4 0 0 0,5 1 2 0,-4 3-2 16,4-3 3-16,2 1-3 0,0 1-1 16,-1-1 1-16,0 1-4 0,2-1 4 0,0 2-1 15,0-2 1-15,2 2-1 0,0 1-1 0,1-1 2 16,-1 0-1-16,6 1 2 0,4-1-3 0,5-2-1 15,3 2-1-15,5 0-3 0,-1 0 3 0,4 1-1 16,2 0 1-16,0 2 4 0,2 0-6 16,5 2 1-16,0 0-2 0,-3 2 0 0,5 4 1 15,1 1 1-15,1 1 1 0,2 2-5 16,2 3 5-16,-2 3 2 0,4 2 1 0,1 4 8 16,0 0-8-16,-2 1 1 0,2 3-2 0,0 2-2 15,-3 5 4-15,2 1 0 0,0 2 2 0,-4 2-2 16,5 2 1-16,-2 2 0 0,1 2-2 0,2 2 2 15,-1 1-1-15,1-1-2 0,0 1 0 16,1 1 2-16,0-1 2 0,2-3-2 0,1 1 0 16,6-5-1-16,1-4-1 0,-1 0 3 0,1-2-1 15,0-2 4-15,-1-1-2 0,1-4 0 0,0-1-2 16,-4-2 3-16,2-2-2 0,0-1 5 0,-5-3 0 16,4-1-4-16,-5-4 4 0,2-2-6 15,0 0 1-15,-2-2 2 0,5-3-4 0,-4 0 2 16,6-2-2-16,-2-1 1 0,-1-1-3 0,3-1 3 15,2-1 2-15,0-2-4 0,3 0 6 0,-1-3-3 16,-1 0-2-16,4-2 1 0,-2-2-2 16,2-1 0-16,-2 0 0 0,4-2 2 0,-3 1-1 15,4-2 2-15,1-1 1 0,0 1-3 0,6-1 4 16,-1-2-3-16,5 1 1 0,1-1 2 16,1-2-7-16,4 1 2 0,-2 1-1 0,4-3-2 15,4-1 5-15,0 1 1 0,7-3 2 0,1 2-1 16,2-1 2-16,5 0-4 0,-1-1-3 15,5-1 4-15,1 0-9 0,4 0 7 0,0 0-1 16,3-4 2-16,3 0 6 0,-1-3-2 0,1-1 1 0,4-2-1 16,-3-1 1-16,1-1-3 0,3-5 1 0,-3-1 3 15,2-2-4-15,-3-2 2 0,-3-3 0 16,-3 0-3-16,0-4 5 0,-3-1-2 0,-1-2 1 16,0-4 0-16,0 1-1 0,-4-5-1 0,1-2-2 15,-1-3 4-15,1-2-1 0,-3-3 1 16,-5-2 0-16,-2 0-3 0,-6 1 4 0,-3-2 0 15,-5 2 2-15,-5 0 2 0,-6 0-3 16,-2-2 2-16,-3 1-4 0,-2 0 4 0,-5 1-3 16,1 2 1-16,-5 1 1 0,-4-2-4 0,2 3 1 15,-3 1-2-15,-1-2 2 0,-2 3 0 0,-1-1 1 16,0-2 0-16,-6 0-4 0,0-4 3 0,-4 0-1 16,-2-4 1-16,0 2 4 0,-4 0-3 15,-1 0 3-15,-3-2-1 0,0 2-4 0,-5 2 0 16,-1 1-3-16,-4 3 1 0,-2 2-2 0,-3 5-3 15,-2 4-3-15,-5 4-5 0,-4 4-11 0,-6 4-21 16,-7 2-34-16,-3 8-47 0,-7 4-113 16,16 7-508-16,18 1-893 0</inkml:trace>
  <inkml:trace contextRef="#ctx0" brushRef="#br0" timeOffset="126564.8481">5614 8742 0 0,'0'0'0'0,"0"0"0"0,0 0 0 0,0 0 0 0,0 0 0 16,0 0 0-16,0 0 0 0,0 0 0 16,0 0 0-16,0 0 0 0,0 0 0 0,0 0 0 15,-1-4 0-15,1 4 0 0,0-1 114 0,0 1 3 16,0 0-6-16,0-2-17 0,0 1-26 16,0 1-12-16,0-1-12 0,0 1-7 0,0-1-2 15,0 1-2-15,0-1 0 0,0 1-1 0,0-2 2 16,0 2-7-16,0 0-4 0,0-1-6 0,0 1-5 15,0 0 5-15,0 0 2 0,0 0 6 0,0 0 5 16,0 0 2-16,0 0 8 0,0 0 2 0,0 0 5 16,0 0-5-16,0 0-8 0,0 0-3 15,0-1-8-15,0 1 7 0,-2 0 1 0,2 0 0 16,0 0-1-16,0-1-5 0,0 1-1 0,0 0-4 16,0 0-1-16,0-1 0 0,0 1-7 0,0 0 0 15,0-1-7-15,0 1 2 0,0 0-2 16,0-2-2-16,0 2 3 0,0 0-8 0,0-1 0 15,0 1-1-15,0 0-1 0,0 0 0 0,0-1-2 16,0 1 1-16,0 0-3 0,0 0 4 0,0 0 0 16,0 0 2-16,0 0 1 0,0 0-4 15,0 0 0-15,0 0-4 0,0 0-2 0,0 0-2 16,0 0-3-16,0 0-4 0,0 0-7 0,0 0-5 16,0 0-20-16,0 0-38 0,0 0-53 15,0 0-94-15,0 0-89 0,0 0-29 0,0 0 193 16,2 2 162-16,-1 1 0 0</inkml:trace>
  <inkml:trace contextRef="#ctx0" brushRef="#br0" timeOffset="128852.9008">5258 7693 0 0,'0'0'0'0,"0"0"0"16,0 0 0-16,0 0 101 0,0 0 16 15,0 0 2-15,0 0-14 0,0 0-16 0,0 0-2 16,0 0 5-16,0 0 3 0,0 0-10 0,-94-72-9 16,93 71-9-16,1 1-24 0,0-1-20 15,0 1-25-15,0 0-24 0,0 0-8 0,1-2-7 16,0 2 5-16,2-1 12 0,-1-1 6 0,4-1 12 15,0 0 5-15,2 1 2 0,2-2 1 16,0 0 0-16,4-1 4 0,0 1 3 0,2-1 8 16,0-2 5-16,5 0 5 0,4 0 3 0,0-2-6 15,4 0-3-15,4-1-2 0,5-1-3 0,3-3 6 16,2 0 4-16,6 0-1 0,2-3-5 0,0 0-5 16,5 0-5-16,1 0-4 0,2-2 6 0,2 1-3 15,0 0 0-15,3 1-1 0,3 1-1 0,-2 0 2 16,4 0-1-16,2-1 0 0,0 1-6 15,-1-2 2-15,2 2 4 0,-1 0 6 0,0-1 4 16,3 1 5-16,2-2 1 0,-2 1-4 0,2 0 2 16,1 0-3-16,-5 1-5 0,0-2 2 15,3 2-4-15,-8-2 3 0,2 3 0 0,-5-1 0 16,1 1 0-16,-4-1-4 0,-2 2 0 0,-3-1 1 16,-4-1-1-16,-3 2 0 0,-1 0-2 15,-6 0 0-15,-3 3-2 0,-4 0-1 0,1 2 0 16,-6 0-2-16,-4 1-1 0,-1 0 3 0,-4 2 0 15,-5 0 1-15,0 0-1 0,-5 3 0 0,-1-1 2 16,-3 2 5-16,-3 0 6 0,-3 1 8 16,0 1 13-16,0 0 14 0,-1 0 12 0,0 0 3 15,0 0-5-15,0 0-9 0,0 0-12 0,0 0-10 16,0 0-7-16,0 0-5 0,0 0-3 0,0 0-3 16,0 0-4-16,0 0-2 0,0 0 0 15,0 0-4-15,0 0-2 0,0 0-2 0,0 0-11 0,0 0-9 16,-1 0-20-16,0 0-25 0,0 0-18 15,1 0-22-15,-1 0-22 0,0 0-44 0,0 0-62 16,-3 0-123-16,1 0-146 0,0 0-25 0,-1 0 457 0</inkml:trace>
  <inkml:trace contextRef="#ctx0" brushRef="#br0" timeOffset="129205.0753">7668 6556 1051 0,'0'0'64'0,"0"0"58"0,0 0 23 0,0 0-21 15,0 0-26-15,0 0-22 0,0 0-26 0,0 0-20 0,0 0-27 16,0 0-40-16,0 0-67 0,0 0-50 16,0 0 8-16,-93-97 37 0,104 98 68 0,6 2 54 15,6-1 10-15,5 1 1 0,6 1-2 0,5-1-5 16,3 2-3-16,7 0-6 0,0 0 1 15,4 4-5-15,1 0-4 0,3 1-1 0,-1 1-1 16,1 1 1-16,-3 0 5 0,3 0 2 0,-4 0 2 16,-3-1-3-16,0 1 0 0,-7-1 3 0,-1 1-1 15,-4 1 3-15,-8 0-5 0,-2 1-2 16,-6 0-6-16,-4 1 4 0,-4 1 2 0,-5 1 3 16,-7 2 10-16,-2 2 12 0,-2 7 13 0,-16 6 16 15,-5 7 5-15,-17 9-10 0,-10 11-14 0,-14 5-30 16,-17 11-69-16,-10 10-129 0,18-19-230 15,19-20-581-15</inkml:trace>
  <inkml:trace contextRef="#ctx0" brushRef="#br0" timeOffset="134237.8011">9099 8108 1637 0,'0'0'26'0,"0"0"-46"16,0 0 3-16,0 0 22 0,0 0 49 15,0 0 33-15,0 0 11 0,0 0-5 0,0 0-12 16,0 0-12-16,0 0-10 0,0 0-6 0,7-2-8 16,-7 2-2-16,1 0-7 0,-1 1-7 0,1 0-6 15,0 0-11-15,0 1 2 0,0 3 6 16,5 3 6-16,-1 0 8 0,3 6-5 0,0 2-4 16,-3 4-9-16,2 5-1 0,-4 1 5 0,2 5 0 15,-3 2 4-15,-2 3-7 0,1 3-4 0,3 2-5 16,-1-1-2-16,-1 0 4 0,-1-1-1 15,3 0-8-15,1-4-21 0,-2-1-33 0,3 0-43 0,-3-4-73 16,6 0-87-16,-2-4-131 0,-2-6-185 16,2-5-129-16,-4-6 235 0</inkml:trace>
  <inkml:trace contextRef="#ctx0" brushRef="#br0" timeOffset="134605.8398">9352 8319 1352 0,'0'0'227'16,"0"0"-47"-16,0 0-26 0,0 0-52 0,0 0-32 15,0 0-39-15,0 0-18 0,0 0-2 0,0 0 15 16,0 0 22-16,0 0 1 0,0 0-9 16,0 0-10-16,-1 141-9 0,3-113-6 0,1-1-6 15,3-2-2-15,-2 1 0 0,4-3-3 0,0-1 0 16,1-2-3-16,1-5 0 0,1 0 1 15,0-4 0-15,0-2 3 0,1-2-1 0,3-5-1 0,-1 0 0 16,-1-2-3-16,4-6 5 0,-5-5-2 16,4-3 2-16,-3-3-2 0,-2-3 1 0,0-3 3 15,-3-1 7-15,-5 1 10 0,2 0 5 0,-5 2 7 16,0 0 4-16,-7 1 2 0,-3 2 0 0,-2 0 0 16,-4 4-2-16,0 2-12 0,-3 3-10 15,-5 3-11-15,-1 6-13 0,-4 0-6 0,-1 0-9 16,2 7-3-16,1 3 0 0,0 0 2 0,6 0-2 15,4-2-20-15,4-2-37 0,3-2-59 16,6 0-102-16,-1-2-189 0,5-1-223 0,0 1-125 16,0-1 473-16</inkml:trace>
  <inkml:trace contextRef="#ctx0" brushRef="#br0" timeOffset="134873.6992">10000 7825 2713 0,'0'0'46'0,"0"0"-46"0,0 0-22 15,0 0 0-15,0 0 14 0,0 0 24 0,0 0 8 16,0 0 4-16,0 0-11 0,2 117 0 0,-2-78-2 16,0 5 0-16,0 3 3 0,-2 5-6 0,-3 1-3 15,0 3-3-15,-1 1 4 0,-1-1-4 16,0-2-3-16,-3-4-5 0,2-5-9 0,-1-5-6 15,0-3-7-15,-1-5-12 0,2-2-16 0,-1-4-21 16,0-5-21-16,1-4-27 0,1-5-34 16,0-4-47-16,3-6-117 0,-3-2-187 0,3-1-174 15,1-3 69-15</inkml:trace>
  <inkml:trace contextRef="#ctx0" brushRef="#br0" timeOffset="135018.8331">9644 8053 2438 0,'0'0'55'0,"0"0"-37"0,0 0-37 0,0 0-19 0,0 0 6 16,0 0 5-16,0 0-33 0,0 0-57 15,0 0-98-15,117 1-173 0,-98 6-222 0,-8-1-368 0</inkml:trace>
  <inkml:trace contextRef="#ctx0" brushRef="#br0" timeOffset="135225.545">10380 8484 2556 0,'0'0'54'0,"0"0"7"0,0 0-5 16,0 0-17-16,0 0-5 0,0 0-9 0,0 0-12 15,0 0-13-15,0 0-11 0,0 0-11 0,0 0-13 16,0 0-14-16,0 0-23 0,0 0-38 0,-31-39-50 15,31 37-93-15,0-1-136 0,0 3-190 16,0 0-128-16,0 0 256 0</inkml:trace>
  <inkml:trace contextRef="#ctx0" brushRef="#br0" timeOffset="135620.6083">9262 9492 2317 0,'0'0'33'0,"0"0"0"15,0 0-9-15,0 0-1 0,0 0-10 16,0 0-33-16,0 0-38 0,0 0-11 0,0 0 8 15,0 0 30-15,0 0 44 0,0 0 10 0,0 0 5 16,0 0 7-16,56-53-3 0,-29 39 3 0,7 0-1 16,1-4-4-16,2 0-1 0,2-2-3 0,5-3-3 15,1-1-3-15,5-3 0 0,0-2-3 0,7-1 1 16,-2-2 1-16,3 0-5 0,-3 0 2 16,2 1-2-16,-4 3-6 0,-2 1 5 0,-1 3-6 15,-4 2-1-15,-3 3-2 0,-5 1-1 0,-2 3 0 16,-5 4-3-16,-3 1 4 0,-5 0-5 15,-3 5-3-15,-3 0-12 0,-5 3-28 0,-4-1-28 16,-4 3-41-16,2 0-51 0,-6 0-55 0,0 0-56 16,0 1-122-16,-6 3-209 0,4-2-181 0</inkml:trace>
  <inkml:trace contextRef="#ctx0" brushRef="#br0" timeOffset="137272.1489">9038 7540 0 0,'0'0'0'0,"0"0"0"16,0 0 0-16,0 0 0 0,0 0 0 0,0 0 0 15,0 0 0-15,0 0 0 0,0 0 0 16,0 0 0-16,0 0 147 0,0 0 20 0,0 0 10 16,-13 9 15-16,13-8 10 0,0-1 1 0,0 0-11 15,0 0-15-15,0 0-16 0,0 0-17 16,0 0-13-16,0 0-23 0,0 0-18 0,1 0-16 16,0 0-7-16,-1 0-8 0,0 0-4 0,1 0 1 15,-1 1-4-15,0-1 2 0,0 0-4 0,0 1-7 16,0-1-4-16,0 0-13 0,0 0-7 15,0 0-6-15,1 0-3 0,-1 0-6 0,0 0-2 16,0 0 0-16,0 0-8 0,1 0 5 0,-1 0 1 16,0 0 1-16,1 0 5 0,2 0 1 0,-1 0 1 15,0-2 6-15,1-1 3 0,3 1 2 0,-2-2 0 16,3 1-2-16,1 0-7 0,0-2 1 16,0-1-3-16,1 1-1 0,2-3 3 0,1 3-5 15,1-4 1-15,1 2 1 0,1-1 1 16,0-2-2-16,2 1 2 0,-1-1-1 0,1-2-4 0,3 1 2 15,-1-1 2-15,0-2-6 0,2 1 10 16,0-1-7-16,-1 0 0 0,2 0 1 0,0-1-3 16,1 2 3-16,1-2 2 0,0-1 1 0,0 1-2 15,0 1 2-15,-3-1 0 0,1 1 2 0,-1-1 2 16,0 1-2-16,1 1-1 0,-1 1-1 16,-3-1-4-16,2 1 1 0,0 1 0 0,-1 0 0 15,0 0-4-15,-1 0 3 0,-2 0 0 16,3 1 0-16,-3-1 3 0,0 0-1 0,0 1-1 0,0 0 1 15,-2 0-3-15,0 1 3 0,-1 0 1 0,1 0 0 16,-1 1-1-16,-3 0 0 0,2 0 1 16,-3 1-2-16,1-1 2 0,0-1-2 0,0 1-2 15,0 0-1-15,-1-1-2 0,0 3 1 0,0-1 1 16,-3 2-1-16,2 0 1 0,-2-1 0 16,-2 2 0-16,0 2 1 0,-1-1 1 0,-1 1 0 15,-1 2 0-15,-1 0 3 0,0 0 0 0,0 0 2 16,0 0 0-16,0 0-1 0,0 0-2 0,0 0-6 15,0 0-6-15,0 0-10 0,0 0-14 16,0 0-20-16,0 0-24 0,0 0-27 0,0 0-33 16,0 0-27-16,-1 0-34 0,0 0-22 0,-1 0-15 15,-3 0-40-15,3 0-73 0,-4 1-58 16,-2 3-41-16,-1 1 23 0,-1-1 288 0,-1-1 133 0,-1-1 0 16,1 1 0-16,-2-3 0 0,3 0 0 0,-1 2 0 15,-1-2 0-15,1 0 0 16,-1 0 0-16,0 0 0 0,2-2 0 0,-1 1 0 15,1-2 0-15,3 1 0 0,-3-3 0 0,2 2 0 0,0-2 0 16,1 2 24-16,0-2 96 0,0 0 11 16,1 0-3-16,1 0 11 0,-3 0 4 0,3-1 6 15,-1 1 19-15,2 1 17 0,-2-1 14 0,3 1-2 16,-3 1-16-16,3-1-23 0,-2 2-22 16,1 0-10-16,0 0-3 0,1 1-14 0,0-1-8 0,3 0-15 15,0 1-18-15,0 1-16 0,0-1-16 16,0-1-20-16,0 1-18 0,0 0-5 0,4-1-4 15,2-2 3-15,3 1 5 0,0-1-5 0,1 0 6 16,2 1 2-16,0-2 0 0,4 2 3 16,-1-2-2-16,4 1-1 0,1 0 1 0,1-1 3 15,2 1-2-15,-1-1 0 0,1 2 1 0,0 0-4 16,-2 1 5-16,1 1 0 0,0-1 1 16,0 2 3-16,-4 0-3 0,-1 0-1 0,-1 4-2 15,-3 0 3-15,-3 1-3 0,-2 2 2 0,-1 0 4 16,-2 0-1-16,-3 3 8 0,-1 0 6 0,-1 4 0 15,0 2 7-15,-5 6-5 0,-5 1-5 0,-3 6-3 16,-3 1-7-16,-2 3-3 0,-3-1-5 0,2-1-7 16,-2 2-16-16,0-1-17 0,2 0-27 15,-1 0-37-15,4-1-41 0,1 0-74 0,2 0-118 16,3-3-244-16,2-5-234 0,4-10 192 0</inkml:trace>
  <inkml:trace contextRef="#ctx0" brushRef="#br0" timeOffset="138079.1421">10438 6725 19 0,'0'0'161'15,"0"0"24"-15,0 0 19 0,0 0 6 0,0 0-13 0,0 0-12 16,0 0-3-16,0 0-17 0,0 0-16 0,0 0-11 16,0 0-16-16,0 0-14 0,0 0-7 15,0 0-10-15,-9-37-11 0,9 37-12 0,0 0-16 16,0 0-19-16,0 0-15 0,0 2-20 0,0 0-4 15,1 2 4-15,0 2 7 0,2 2 14 0,2 3 1 16,-3 3 3-16,4 2-1 0,-3 1-1 0,0 3 0 16,-1 1-4-16,2 1 2 0,-2 4-4 15,-1 0 5-15,1 5 11 0,-1-1-2 0,2 1-4 16,-1-3-9-16,0-3-15 0,3-3-2 0,-1 2 1 16,0-3-3-16,2 1-11 0,-4 0-14 0,4-3-20 15,-4 0-22-15,1-2-26 0,-1-3-45 16,1-2-75-16,-1-3-117 0,-1 0-181 0,2-5-159 15,-2-1 48-15</inkml:trace>
  <inkml:trace contextRef="#ctx0" brushRef="#br0" timeOffset="138470.4868">10592 6783 2138 0,'0'0'24'16,"0"0"-24"-16,0 0-23 0,0 0-17 15,0 0 4-15,0 0 17 0,0 0 14 0,0 0 10 16,0 0 0-16,0 0-3 0,0 0 0 0,0 0 1 16,0 0-2-16,17 129 2 0,-14-111-1 0,-1 1 0 15,1-2-2-15,0-1 2 0,-1-3 0 0,0-2 0 16,0 0-1-16,0-3 1 0,2-2-1 15,-2-3 4-15,6-1 5 0,-3-2 4 0,2 0 5 16,0 0 3-16,0 0-4 0,3-7-8 0,-3-1-11 16,3-3-9-16,-1-2-5 0,0-3-1 15,-1-1 1-15,-1-3 5 0,0-1 7 0,-4 0 12 16,-1 1 10-16,-2 2 6 0,0 1 5 0,-4 3 5 16,-3 1 4-16,0 2 0 0,-2 4-10 0,-1 2-16 15,-4 0-23-15,0 4-19 0,-3 1-15 0,0 0-12 16,-2 5-17-16,1 3-24 0,1 2-29 15,1 0-53-15,4 2-109 0,-1-2-179 0,6-3-142 16,1-1 247-16</inkml:trace>
  <inkml:trace contextRef="#ctx0" brushRef="#br0" timeOffset="138991.4929">10773 6813 944 0,'0'0'280'0,"0"0"-147"0,0 0 0 0,0 0 23 15,0 0-13-15,0 0-18 0,0 0-27 0,0 0-41 16,0 0-36-16,0 0-23 0,0 0 1 16,0 0 0-16,0 0 5 0,0 0 10 0,-17-15-2 15,23 8 4-15,-1 0-1 0,3-1-2 0,-1 0-3 16,-1-1-2-16,2 0-3 0,0-2-1 0,1 1 1 15,2-2-7-15,1 1 2 0,2-2-5 16,2 2-21-16,-1-3-37 0,2 2-82 0,0 1-115 16,0 1-172-16,-4 2-210 0,-5 3 25 0</inkml:trace>
  <inkml:trace contextRef="#ctx0" brushRef="#br0" timeOffset="139472.1954">10963 6465 0 0,'0'0'0'0,"0"0"0"0,0 0 0 16,0 0 0-16,0 0 0 0,0 0 0 0,0 0 0 15,0 0 0-15,0 0 0 0,0 0 60 0,0 0 234 16,0 0 0-16,0 0-47 0,0 0-59 16,9 26-51-16,-9-17-40 0,0 1-24 0,-1 0-20 15,1-1-14-15,0 0-9 0,0-1-5 0,2-1-1 16,3 0 0-16,0-2-1 0,0 1-7 16,-1-1-18-16,2-1-20 0,-1-1-19 0,1-1-5 15,1-2 8-15,-1 0 10 0,-1 0 18 0,1-1 2 16,1-3-2-16,1-1 2 0,1-2-1 15,-2 2 1-15,2-1 3 0,-1 1 2 0,0-1-5 16,-2 1 0-16,0 0-3 0,2 1-7 0,-3 0 6 16,-1 1 0-16,1 0 1 0,-2 2 6 0,1-2-13 15,1 2-11-15,-1 0-15 0,-2 0-16 16,1 1-11-16,-2-1-10 0,2 1-8 0,-1 0-23 16,0 0-7-16,-2 0-12 0,2 0 3 0,-1 0 34 15,-1 0 14-15,1 0 16 0,-1 0 0 0,2 1-19 16,-2 0 49-16,0-1 34 0,1 1 0 0,-1-1 0 15,0 1 0-15,0 1 0 0,0-1 0 16,0-1 0-16</inkml:trace>
  <inkml:trace contextRef="#ctx0" brushRef="#br0" timeOffset="139796.0295">11038 6484 0 0,'0'0'8'16,"0"0"166"-16,0 0 18 0,0 0 3 15,0 0-8-15,0 0-24 0,0 0-10 0,0 0 1 16,0 0 19-16,0 0-7 0,0 0-3 0,0 0-13 16,0 0-23-16,0 0-13 0,-26-67-18 0,26 67-19 15,0 0-36-15,0 0-31 0,0 1-31 0,0 3-15 16,0 1 14-16,0 4 17 0,0 3 22 0,1 5 11 15,2 2-4-15,-1 4-5 0,0 3-5 0,0 2 0 16,2 0-5-16,-3 1-2 0,1 0 0 0,-1 0-2 16,3-2 3-16,-1 0 1 0,0-3-5 15,1-1-6-15,0-1-14 0,-1-3-17 0,1-1-16 16,0-3-29-16,0-2-39 0,0-4-67 0,2 1-106 16,-4-4-184-16,2-3-173 0,-2-2 113 15</inkml:trace>
  <inkml:trace contextRef="#ctx0" brushRef="#br0" timeOffset="140140.5394">11251 6406 1789 0,'0'0'13'0,"0"0"-51"16,0 0-28-16,0 0-2 0,0 0 34 0,0 0 47 15,0 0 26-15,0 0 16 0,0 0-8 16,0 0-12-16,0 0-5 0,0 0-4 0,0 0-3 0,0 0 2 16,13 120 3-16,-9-107 1 0,1-2 0 15,2 0 1-15,-1-2-4 0,4-1 2 16,-2-1 0-16,1-2-1 0,3 1 2 0,-2 0-5 0,2 1-4 16,3 0-5-16,-2 0-3 0,1 3-3 15,-1-2-1-15,-1 1 0 0,-2 3 0 0,-2-2 2 16,-4 3 3-16,-2-1 2 0,-2 4 4 0,0-1 1 15,-6 1-4-15,-6 1-12 0,-1 0-11 0,-4 2-13 16,-4-1-9-16,-1 1-1 0,0-3-10 16,-1-2-16-16,-1-2-29 0,1-3-44 0,1-2-53 15,1-3-83-15,0-4-85 0,3-1-102 0,5-5-101 16,5 1 407-16</inkml:trace>
  <inkml:trace contextRef="#ctx0" brushRef="#br0" timeOffset="140323.0525">11235 6439 1279 0,'0'0'297'0,"0"0"-250"0,0 0-26 15,0 0-2-15,0 0-10 0,123-86-5 16,-93 73-13-16,-2 0-27 0,0 3-42 0,-4-1-60 16,-1 2-74-16,-2 1-73 0,-4 0-62 15,-4 2-27-15,-3 3 177 0,-4-1 197 0,-3 2 0 16,-2 1 0-16,-1 1 0 0</inkml:trace>
  <inkml:trace contextRef="#ctx0" brushRef="#br0" timeOffset="140790.5261">10769 6147 1889 0,'0'0'93'0,"0"0"-3"0,-126 3-3 0,77 6-10 16,1 2-26-16,4 1-4 0,-3 3 6 16,3 3-5-16,-1 0 1 0,-2 2-16 0,3 4-16 0,-4 2-5 15,1 4 4-15,-1 3 6 0,-2 4 4 16,3 5 7-16,-1 1 3 0,5 1 5 0,2 2 1 16,5 3-6-16,4 0-13 0,8 2-7 15,2 3-5-15,4 3-4 0,7 1 3 0,2 4-3 0,7-2-1 16,2 2 1-16,5-3-2 0,8-2 1 15,5-1-1-15,7-2-1 0,4-3-4 0,6 1 2 16,5-4-1-16,5-2-2 0,4-3 8 16,5-3-6-16,3-2 0 0,5-6 2 0,6-5-5 15,6-6 3-15,7-6 3 0,5-7 0 0,5-7 0 16,3-1-3-16,5-13-6 0,1-5-10 0,2-8-2 16,2-6-7-16,0-5-4 0,-4-8-2 0,-1-2 3 15,-5-6 8-15,-6-3 8 0,-7-5 9 16,-4-2-4-16,-8-2 5 0,-6-1 4 0,-6-6 1 15,-8-3 13-15,-7-4 2 0,-8-6 1 0,-12-4 2 16,-8-1-7-16,-12-5-4 0,-7 1-4 16,-17 2 1-16,-11 6 3 0,-15 8 2 0,-13 10 0 15,-15 13-6-15,-14 13-7 0,-14 18-15 0,-17 18-15 16,-17 14-17-16,-16 25-35 0,-14 19-49 0,-13 17-102 16,39-9-349-16,44-14-924 0</inkml:trace>
  <inkml:trace contextRef="#ctx0" brushRef="#br0" timeOffset="145094.3945">13730 6649 0 0,'0'0'0'0,"0"0"0"16,0 0 0-16,0 0 0 0,0 0 0 0,0 0 0 15,0 0 0-15,-117-95 0 0</inkml:trace>
  <inkml:trace contextRef="#ctx0" brushRef="#br0" timeOffset="146789.4719">9413 10305 0 0,'0'0'0'0,"0"0"0"16,0 0 0-16,0 0 0 0,0 0 0 0,0 0 0 15,0 0 0-15,0 0 0 0,0 0 0 0,0 0 0 16,0 0 0-16,0 0 0 0,0 0 0 15,0 0 0-15,-9-6 0 0,9 6 0 0,0 0 0 16,0 0 0-16,0 0 229 0,0 0 40 0,0 0-24 16,0 0-24-16,1-1-31 0,0 1-24 15,1 0-22-15,1 0-19 0,-2-1-13 0,0 0-15 16,1-1-10-16,0-3-11 0,3 1-10 0,-1-3-4 16,4-2-4-16,1 0-2 0,1 0-4 0,0-2-9 15,3-1-6-15,1 1-5 0,2-2-6 16,1-1 1-16,-1 0 4 0,3-1-6 0,2 0 7 15,4-5 1-15,0 0-4 0,5-1 1 0,1-2-6 16,7-2-1-16,2-1-4 0,4-3-3 16,5-3-1-16,4-5 0 0,6-1 3 0,3-4-4 15,5-3 1-15,4-3-4 0,4 2-6 0,4-4 2 0,5 0-1 16,5-4 1-16,4 3 0 0,1-1-1 16,3-3-2-16,0 2 2 0,4-4 0 0,2 1 3 15,3-3 3-15,2-2 0 0,2-2-1 0,3 1 5 16,-1-1-2-16,-1-1-2 0,3 0 3 15,-1-1-7-15,0 2 1 0,2 0 4 0,-2-2 1 16,-3 1 0-16,2 0-1 0,-4-2 0 0,-2 3-2 16,-2-1 4-16,2 1 2 0,-3 2 0 0,-2 0 0 15,-5 1-5-15,0 3 1 0,-3-1 0 16,-4 3 4-16,-3 0 4 0,-2 1-1 0,-3 0-1 16,-4 3-3-16,-4 1 2 0,-2 2-2 0,-5 3-2 15,-2 0 3-15,-4 4-9 0,-4 0-1 16,2 2 0-16,-6 0-5 0,1 2 5 0,-3 2-1 15,-3 3 0-15,-4 3 0 0,-3 2-3 0,-3 4 0 16,-4 2 0-16,-4 3 2 0,-4 0 1 0,1 4-3 16,-4-1 0-16,-3 1-7 0,0 1 5 15,-3 1 2-15,2 0-2 0,-5 2 4 0,3 2-5 16,-4-1 0-16,-1 3 1 0,0 1 0 0,-1 1-1 16,0-1 1-16,-1 0-2 0,-1 2-2 15,-1-1 4-15,-2 2-2 0,-3 1 2 0,3 0 3 0,-4-1-5 16,0 2-1-16,0 0-3 0,-1 0-1 0,0 0-3 15,0 0-1-15,0 0-2 0,0 0-4 16,0 0 1-16,0 0-1 0,0 0-1 0,0 0-1 16,0 0-10-16,0 0-13 0,-1 0-18 0,1 0-26 15,0 0-22-15,-1-1-24 0,1 0-33 0,0 0-49 16,-1 1-68-16,-3 0-101 0,1 0-109 16,0 0-147-16,-2 0 18 0</inkml:trace>
  <inkml:trace contextRef="#ctx0" brushRef="#br0" timeOffset="147040.8096">14609 6773 297 0,'0'0'455'0,"0"0"-72"0,0 0-33 0,-120-51-74 16,94 39-57-16,-1 2-29 0,4-1-33 15,2 0-21-15,2 1-17 0,1 1-19 0,7 0-12 16,1 2-14-16,6 3-15 0,0 0-18 0,4 2-18 16,0-1-25-16,6 1-15 0,6-2-5 0,6 0 3 15,6-2 12-15,7 0 4 0,7 0 4 0,4 4 1 16,3 2-3-16,3 0 2 0,2 3-1 0,4 8 3 15,-1 3 1-15,-3 4-6 0,-5 4-3 16,-4 4-3-16,-8 5-3 0,-4 4 4 0,-7 2 1 16,-5 4-1-16,-10 3 3 0,-7 5 6 0,-5 5 4 15,-14 6 6-15,-8 6 3 0,-12 8-4 16,-12 7-1-16,-9 9-16 0,-8 6-33 0,-4 5-60 16,-6 6-123-16,19-24-302 0,15-27-1016 0</inkml:trace>
  <inkml:trace contextRef="#ctx0" brushRef="#br0" timeOffset="149658.0876">7703 9521 914 0,'0'0'168'0,"0"0"-198"0,0 0 14 16,0 0 23-16,0 0 30 0,0 0 20 15,0 0 3-15,0 0-10 0,0 0-14 0,0 0 0 16,0 0 14-16,0 0 26 0,-43-86 29 16,32 86 34-16,0 0 16 0,0 0 8 0,-1 4-9 15,0 2-25-15,-4 2-25 0,4 5-30 0,-5 3-24 16,4 5-14-16,-5 7-13 0,5 6-3 15,-5 9-1-15,4 7-3 0,-4 9 7 0,5 7-1 16,-5 6-2-16,1 3 1 0,2 0-7 0,-2-2 0 16,4-1-3-16,0-5-3 0,-2-2-7 0,5-7-19 15,1-2-25-15,3-8-32 0,-3-3-44 0,1-3-58 16,-1-2-79-16,0-6-143 0,4-3-190 16,-2-12-143-16,5-7 374 0</inkml:trace>
  <inkml:trace contextRef="#ctx0" brushRef="#br0" timeOffset="149866.2003">7164 9710 2692 0,'0'0'31'0,"0"0"-8"0,0 0-1 0,0 0-7 15,0 0-10-15,0 0-10 0,0 0-14 16,0 0-12-16,0 0-10 0,0 0-19 15,0 0-22-15,0 0-41 0,0 0-44 0,0 0-53 0,47-73-72 16,-33 85-104-16,-1 6-156 0,-4-5-112 16,-5-3 528-16</inkml:trace>
  <inkml:trace contextRef="#ctx0" brushRef="#br0" timeOffset="150113.1987">7686 10362 2695 0,'0'0'26'0,"0"0"-1"16,0 0 5-16,0 0 1 0,0 0 4 0,0 0-6 16,0 0-11-16,0 0-8 0,0 0-8 0,0 0-1 15,0 0-1-15,0 0 1 0,0 0-2 0,0 0 1 16,-31-64-7-16,30 64-5 0,1 0-18 0,-2 0-30 15,2 0-38-15,-3 0-67 0,3 0-88 16,-1 0-129-16,1 0-107 0,0 0-79 0,0 3-4 0,0 1 306 16,0-2 266-16</inkml:trace>
  <inkml:trace contextRef="#ctx0" brushRef="#br0" timeOffset="150530.4424">8205 10049 1800 0,'0'0'306'0,"0"0"-214"0,0 0 15 0,0 0 18 16,0 0-10-16,0 0-15 0,4-117-27 16,-4 110-15-16,-4 1-12 0,0 3-7 0,-3-1-10 15,-1 4-13-15,-3 0-16 0,1 4-8 0,-3 9-5 16,-4 4 2-16,-2 6 5 0,-1 7 1 0,0 2 3 15,5 3 0-15,-4 0 3 0,6 0-1 16,2-2-1-16,3-3-1 0,2-3-2 0,5-3 2 0,1-3-1 16,0-4 1-16,7 0-2 15,2-2-6-15,4-1 1 0,4 0-3 0,4-2 2 0,3 0-6 16,4-2-10-16,2 0-10 0,1 0-11 0,1-1 7 16,0 1 4-16,-2 2 3 0,0-1 0 15,-7 1-7-15,2-1 2 0,-5 0 5 0,-7-1 4 16,-1-1 5-16,-4 2 3 0,-7-1 12 0,-1 1 10 15,-3 2 15-15,-8 2 1 0,-8 3-10 0,-6-2-12 16,0 1-9-16,-5-3 5 0,-1-1 12 16,0-6 14-16,0-3 7 0,3-4-1 0,4-3-12 15,0-5-29-15,7-6-49 0,2-5-88 0,5-4-134 16,5-3-151-16,4-4-141 0,1-1-26 16,2 7 333-16,2 7 274 0</inkml:trace>
  <inkml:trace contextRef="#ctx0" brushRef="#br0" timeOffset="151523.7471">8412 10133 0 0,'0'0'0'0,"0"0"0"16,0 0 118-16,0 0 219 0,0 0 0 0,0 0-13 16,119-87-7-16,-118 85-15 0,-1 2-27 15,0 0-41-15,0 0-72 0,-3 2-85 0,-5 4-63 16,-3 3-40-16,-1 6 5 0,-6 5 10 0,0 4 15 16,-2 3 6-16,3 5-3 0,-2 0 0 0,2 3-1 15,6-2-1-15,3 0-4 0,5-1-2 16,1-3-3-16,2-2-4 0,0-4 0 0,1-4-5 15,2-3-6-15,4-3-7 0,-2-3-8 0,3-4-3 16,2-3-4-16,-1-3-1 0,1 0 5 0,1-7-1 16,-1-5 5-16,1-4-2 0,1-6-1 15,-1-4 4-15,3-5 4 0,-2-2 9 16,-1-2 10-16,0-1 5 0,0-3 4 0,-2 0 2 0,1 3 1 16,-2 3 1-16,-4 4 15 0,3 6 20 15,-3 7 20-15,2 5 10 0,-4 5-13 0,1 5-16 16,1 1-16-16,-2 0-3 0,0 7 1 0,3 0 5 15,-2 3 4-15,-1 5-2 0,4 1 3 16,-3 3 0-16,-1 3-5 0,3 0-4 0,-2 1-10 0,0 1-4 16,4 0-5-16,1-1 1 0,1-2 0 15,-1-1-1-15,3-5-1 0,2-2-5 0,-1-4 0 16,0-3 2-16,-1-5 2 0,3-1 9 0,-2-1 6 16,0-6 4-16,0-3 6 0,3-7 1 0,-1-3-4 15,2-8-7-15,-1-6-5 0,2-4-10 0,-1-5 0 16,1-3 0-16,0-3-6 0,-5-5-1 15,-3-3-12-15,-4-2-3 0,-1-3 1 0,-4 0 11 16,0 5 11-16,-5 2 8 0,0 7 15 0,-3 8 23 16,0 9 27-16,-1 10 22 0,3 9 7 15,0 6-14-15,3 3-33 0,-1 3-33 0,2 0-37 16,1 5-18-16,1 6-1 0,-1 7 7 0,0 7 15 16,0 8 7-16,1 6 0 0,0 3 1 15,0 4 2-15,3 2 0 0,3 4 3 0,-2 0-2 16,3 0-2-16,1 1-3 0,-2-2 6 0,2-2 0 15,0-4 1-15,-1-5 0 0,4-3-6 0,2-6 2 16,1-5 0-16,-2-5 4 0,6-4-5 0,0-5-2 16,2-5-1-16,3-5-5 0,2-2 7 15,1-4 1-15,4-8-4 0,3-5-2 0,-2-7-9 0,-2-4-3 16,0-3 0-16,-1-3 2 0,-4-2 3 16,2-3-3-16,-4-3 2 0,-3-2-3 15,-4 0 7-15,1-1 5 0,-4 3 8 0,-4 4 5 16,-4 6 1-16,-1 4 5 0,-3 6 3 0,0 4 8 15,-4 3 8-15,-4 3 5 0,-1 4 3 0,-3 2-6 16,1 2-7-16,0 3-8 0,0 0-10 0,0 1-1 16,-1 0-7-16,2 5-5 0,1 1-4 0,0 3-1 15,0 3 4-15,5 3-3 0,-2 1 3 16,3 2-4-16,-3 6 2 0,5-2 4 0,0 1 2 16,1 2 4-16,0-1-7 0,7-3-1 0,-2-3-4 15,4-2-2-15,-1-3 4 0,3-4-1 16,-1-2 0-16,0-1-2 0,2-3 1 0,-2-2 4 15,1-1 1-15,5-1 8 0,-3-5-4 0,2-6 0 16,1-3-1-16,5-5-2 0,-1-4 4 0,-1-4 0 16,2-3 1-16,-1-5-7 0,-1-5-3 15,2-2-3-15,1-6-8 0,-2-1-1 0,4-2-1 16,1 4 0-16,-2 6 5 0,2 6 5 0,0 6 5 16,1 7 3-16,-1 6 2 0,3 4 1 15,-1 4-2-15,0 4 2 0,3 5 3 0,-4 0 3 0,-1 5 1 16,-1 5-3-16,-2 6-1 0,-5 2-5 0,-1 2 6 15,-4 4 2-15,-4 2 6 0,-3 2 5 16,-4 4-4-16,-1 3 2 0,-7 2-4 0,-4 2 2 16,-7 3-3-16,-1 0-10 0,-3-2-13 0,-3-1-25 15,2-2-24-15,-1-3-30 0,-1 0-43 16,1-2-69-16,1-2-144 0,5-8-320 0,6-8-809 0</inkml:trace>
  <inkml:trace contextRef="#ctx0" brushRef="#br0" timeOffset="152099.4249">8600 10816 2676 0,'0'0'140'0,"0"0"-135"0,0 0-18 15,0 0-4-15,0 0-20 0,0 0 1 0,0 0 12 0,0 0 16 16,0 0 25-16,0 0 12 0,0 0 8 16,0 0 3-16,0 0-4 0,0 0 6 15,147-67-1-15,-103 40-2 0,2-6 0 0,11-6-12 16,3-3-8-16,4-4-5 0,5-3-5 0,3 0-3 16,2-2-1-16,3 1-2 0,1 1 3 15,0 0-2-15,3 2-2 0,1 2 0 0,-1 2-2 16,1 3 0-16,-1 5 3 0,-5 2-1 0,-4 4-2 0,-6 4 0 15,-7 4-6-15,-4 3-5 0,-8 4-9 16,-10 4-19-16,-9 2-33 0,-7 8-37 0,-7 0-45 16,-10 4-18-16,-4 7-3 0,-5 6-14 0,-13 4-25 15,-5 5-70-15,-11 5-109 0,-10 5-100 0,-4 4-36 16,-9 3 281-16,-7 6 248 0,-6 2 0 16,-5 2 0-16,-2 1 0 0,-3-1 0 0,-1-2 0 15,2 0 0-15,2-3 0 0,4-3 439 0,7-4 101 16,3-5-44-16,7-5-118 0,5-5-128 15,7-3-96-15,4-4-48 0,8-3-19 0,6-6 1 16,12-3 5-16,5-4 5 0,4-3-15 0,5 0-34 16,0 0-29-16,9-7-18 0,7-3 5 15,7-8 20-15,8-4 7 0,12-11 0 0,6-3-10 0,9-6-4 16,6-4-4-16,5-3-4 0,8-1-2 16,4-2-6-16,6 0 3 0,5 0 0 0,5 0-1 15,0 0 0-15,0 3-3 0,-2 3-1 16,-2 5-2-16,-3 4 0 0,-4 6-10 0,-7 4-21 15,-4 2-39-15,-7 6-73 0,-8 2-95 0,-8 2-188 16,-15 8-432-16,-15 1-468 0</inkml:trace>
  <inkml:trace contextRef="#ctx0" brushRef="#br0" timeOffset="157943.7059">12155 4841 0 0,'0'0'0'0,"0"0"77"0,0 0 97 0,0 0-57 16,0 0-38-16,0 0-24 0,0 0-36 15,0 0-26-15,0 0-23 0,0 0-6 0,0 0-11 16,0 0 62-16,5 7 41 0,0 0 45 15,2 2 40-15,2 4-36 0,0 1-19 0,2 0-28 0,3 2-16 16,1 2-10-16,-1 0-6 0,3 0 6 16,3-1 4-16,-4 0 5 0,2-2 3 0,0-3 10 15,2-1 11-15,-1-4 23 0,-3-2 35 0,1-4 23 16,1-1 20-16,0-1 3 0,1-9-20 16,2-3-18-16,3-5-29 0,1-7-25 0,4-5-20 15,4-6-14-15,2-5-11 0,2-6-7 0,4-7-1 16,3-6-8-16,2-8-2 0,5-5 1 0,3-5-6 15,0-3 4-15,3-1 3 0,2-2-1 0,4 0 3 16,0 1-4-16,4-2-5 0,-1 5-3 0,4 3-2 16,0 4-1-16,1 7-2 0,-3 5-1 0,-2 6 1 15,-4 4-2-15,-3 8 1 0,-7 6 0 16,-7 7-3-16,-7 8-2 0,-3 3-11 0,-10 6-20 16,-5 7-39-16,-7 3-52 0,-4 3-76 0,-4 9-80 15,-5 5-92-15,-3 8-105 0,-10 3-105 16,3-3-47-16,1-7 632 0</inkml:trace>
  <inkml:trace contextRef="#ctx0" brushRef="#br0" timeOffset="158331.7054">12613 3973 2439 0,'0'0'-4'0,"0"0"-18"0,0 0-47 0,0 0-27 0,0 0-12 16,0 0 24-16,0 0 44 0,0 0 19 15,0 0 5-15,0 0 8 0,118 114 4 0,-89-74 3 16,1 3 4-16,4 1-3 0,2 3 0 0,-2 0 0 16,3-1-2-16,-1 0 4 0,0-2 1 0,2 1 1 15,0-2 0-15,-2-1-2 0,2-2-1 16,-4-2 0-16,0-6 1 0,-3-6 4 0,-1-6 8 15,-4-8 21-15,0-5 27 0,-3-6 35 16,-2-1 23-16,0-7 10 0,0-7-11 0,0-9-22 0,8-8-23 16,1-9-22-16,3-10-14 0,6-7-11 15,0-10-7-15,1-4 1 0,1-5-8 0,-1-4 1 16,-2-4-6-16,0-2-8 0,5-1-5 0,-4-1-10 16,3 4-9-16,2 4-3 0,-6 8-2 0,0 8-11 15,-1 6-22-15,-3 12-41 0,-3 9-77 16,-4 8-137-16,-1 11-274 0,-9 6-415 0,-7 7 472 0</inkml:trace>
  <inkml:trace contextRef="#ctx0" brushRef="#br0" timeOffset="172556.9859">19205 3718 0 0,'0'0'14'0,"0"0"46"16,0 0 71-16,0 0 44 0,0 0 47 0,0 0 40 15,-31-122-18-15,30 115-16 0,1 2-45 0,0 3-58 16,0 1-66-16,0 1-83 0,0 0-55 16,0 0-27-16,4 3 11 0,1 4 42 0,2 3 36 15,1 5 18-15,0 4 6 0,0 4 0 0,1 6-1 16,-4 2 0-16,0 8 3 0,1 3 5 15,-1 7 2-15,-3 4 3 0,-1 7 9 0,1 3 2 0,-2 6 4 16,0 4 1-16,-3 2 0 0,1 3 1 16,0 1 0-16,1-1-6 0,1-2 1 0,0-4-1 15,5-5-2-15,1-8 5 0,0-4-4 0,0-8-2 16,1-6 2-16,-2-5-8 0,0-6-4 16,-1-7 1-16,1-5 2 0,-3-5-1 0,0-6 30 15,0-4 52-15,-1-3 42 0,-1 0 44 16,1-3-22-16,2-7-59 0,-1-6-52 0,0-5-52 0,3-9-17 15,0-5-8-15,0-6-5 0,0-3-1 16,1-6 1-16,-1-3 4 0,-4-7 1 0,2-1 12 16,-2-1 4-16,-1-2 5 0,0 0 8 15,0 1-5-15,0 1 0 0,0-1 0 0,2 1 1 0,2 1 2 16,1-2 0-16,2 3 1 0,1 2-1 16,1 0 4-16,0 4 2 0,0 6 5 0,-1 4 3 15,-1 7-2-15,0 7-5 0,1 7-3 0,-4 7-3 16,0 5-7-16,-2 7-19 0,0 3-30 0,-1 1-16 15,0 4-4-15,3 5 14 0,-2 5 25 16,1 6 14-16,0 6 10 0,-3 6 4 0,0 7 4 16,0 6 2-16,-3 6 0 0,-2 5 1 0,0 7 0 15,-3 4 0-15,2 7-1 0,-3 3 6 0,2 7 1 16,1 5 7-16,2 4-3 0,4 4-12 0,0 2-29 16,1 0-63-16,9-3-80 0,5-1-150 15,5-4-277-15,-3-24-138 0,-3-23 234 0</inkml:trace>
  <inkml:trace contextRef="#ctx0" brushRef="#br0" timeOffset="173604.2995">30614 3391 805 0,'0'0'50'0,"0"0"35"15,0 0 44-15,0 0 15 0,0 0 19 16,0 0-1-16,0 0-20 0,38-122-12 0,-36 116-11 16,-1 2-21-16,-1 2-36 0,1 1-57 0,-1 1-82 15,5 0-12-15,-3 5 0 0,1 3 26 16,2 3 49-16,-1 4 4 0,-1 4 6 0,2 5 8 15,-3 4 11-15,-2 5 6 0,0 6 1 0,-2 5 0 16,-5 4-4-16,-4 6-7 0,-2 1 0 16,-3 5-1-16,1 3-5 0,-1 1 0 0,3 0-2 15,2-1-3-15,2-3 2 0,0-1 0 0,1-2 1 16,4-5 2-16,-1 1 2 0,3-3-4 0,2-2 1 16,0-1 2-16,0-4-3 0,0-3 7 15,0-2-1-15,1-2 0 0,4-4 0 0,-3-4 1 16,0-4 3-16,3-3 2 0,-3-6 3 0,0-4 1 15,-2-4 6-15,1-4 36 0,-1-2 44 0,0-1 44 16,1 0 21-16,-1-7-42 0,0-4-53 16,0-6-50-16,0-5-39 0,5-7 0 0,-3-4-3 15,0-5-2-15,4-3 4 0,-2-3 1 0,2-3 4 16,-2-3 10-16,3-2 2 0,-3 0 0 0,1 1 3 16,-3 1-1-16,1 0 0 0,-3 0 2 0,1 4-1 15,-1 1 2-15,0 1 0 0,0 4 1 0,-1 4 4 16,-2 3 3-16,-2 4 0 0,3 3 0 15,-1 3-1-15,1 4-5 0,-3 3-1 0,4 5 1 16,1 2-2-16,0 4-4 0,-1 3-6 0,1 1-23 16,-1 1-31-16,0 0-25 0,-1 6 2 15,-2 2 18-15,2 7 31 0,-5 7 28 0,2 6 5 16,-4 5 2-16,-1 5-3 0,0 5 1 0,-2 4-1 16,1 5-1-16,0 1 4 0,-4 1 2 0,4 5 1 15,-1-2 3-15,1 3-3 0,0 0-4 16,-3-1-5-16,4-2-8 0,0-1-14 0,-1-5-23 15,1-1-50-15,0-5-51 0,-1-4-61 0,1-3-84 16,-2-3-136-16,0-4-118 0,2-10-95 16,1-7 553-16</inkml:trace>
  <inkml:trace contextRef="#ctx0" brushRef="#br0" timeOffset="174643.3959">30196 4484 0 0,'0'0'0'15,"0"0"0"-15,0 0 0 0,0 0 0 0,115-37 0 16,-96 31 0-16,-7 0 77 0,2 0 238 0,-7 1 28 15,1 0 4-15,-3 0-21 0,-3 2-56 16,-1 1-49-16,-1 1-55 0,0 0-26 0,0 0-20 16,0 1-21-16,0 0-25 0,0 0-27 15,0 0-23-15,0 0-16 0,0 0-3 0,-1 0-1 0,0 0 2 16,0 0 8-16,-3 0 4 0,1 0 3 16,-5 0-5-16,-6 0-6 0,-5 0-8 0,-7 1-4 15,-1 1 1-15,-3 2 1 0,-5-3 2 16,2 2 3-16,-3-1 0 0,-3 1 3 0,-1-1 3 15,-6 2-2-15,-2 0 0 0,-3 1-2 0,-2 1-4 16,1 0 0-16,1 1-1 0,6-1-2 0,-2 1 1 16,5 0 0-16,2 1-1 0,0-1 4 15,6 1 2-15,-2 0-3 0,5 1 1 0,0-2-2 16,7 0 0-16,3-2 0 0,5-1 1 0,7-1-4 16,3-2 0-16,3-1-7 0,3 0-22 0,0 0-28 15,5 0-21-15,3 0 7 0,7 0 17 0,7 0 21 16,12 0 10-16,9-1-24 0,5-3-26 0,7 0-32 15,4-2-34-15,3 0-19 0,1 1-20 16,-1-1 3-16,1 0 8 0,1 0 22 0,-7 0 37 16,-1-2 30-16,-6 2 38 0,-5-3 28 0,-4 1 20 15,-1-1 22-15,-8 1 19 0,-2-2 24 0,-3 0 32 16,-5 2 39-16,-3-1 31 0,-6 3 16 16,-4-1-5-16,0-1-28 0,-6 2-24 15,1-1-26-15,-2 0-14 0,-2 1-15 0,0-1-7 0,0 1-12 16,0 1-14-16,-5 0-8 0,1-1-24 15,-5 3-15-15,0-1-11 0,-4 1-12 0,-5 0 8 16,-5 2 5-16,-3 1 6 0,-4 0 4 0,-2 1-2 16,-3 4 4-16,-3 0 0 0,-2 2 7 15,-2 0-2-15,-6 2-1 0,0 1-1 0,0 1-5 16,-5 0 6-16,4-2-1 0,0 2-1 0,0-1 2 16,3 1-2-16,0 1 0 0,1 0 0 0,-1 0 5 15,5 0-3-15,0-1 0 0,1 1 0 0,4-2-9 16,2 0 4-16,4-2 1 0,3 2 0 0,3-2 6 15,3-2-3-15,5-1-3 0,6-1 0 0,5-2-2 16,3-2-2-16,2 1-4 0,0-1-6 16,0 0-3-16,4 1 9 0,4-1 11 0,8 0 10 15,5 0 10-15,6 0-7 0,10-2-4 0,5-2-4 16,2-3-4-16,3 1-6 0,0-1-1 16,-2 0-1-16,1 0-8 0,-1 3 11 0,-3-1 0 15,1 0 0-15,0 3 7 0,-6 0-6 0,0 1 0 16,-7 1 0-16,-6 0-3 0,-5 0 1 15,-7 0 0-15,-4 1-1 0,-3 0 0 0,-3-1 0 16,-2 1-7-16,-2-1-13 0,-7 2 2 0,-7 3-2 16,-13 2 7-16,-10 4 9 0,-11 2-29 0,-9 3-49 15,-9 1-91-15,-9 3-129 0,-7 2-184 0,20-5-239 16,17-4-29-16</inkml:trace>
  <inkml:trace contextRef="#ctx0" brushRef="#br0" timeOffset="175691.3827">19974 4593 0 0,'0'0'0'0,"0"0"0"0,0 0 0 0,0 0 0 16,0 0 103-16,-89-130 42 0,76 119-42 0,0 0-35 15,-2 4-26-15,3 2-16 0,-3 3-13 16,0 0-9-16,1 2 13 0,-3 0 24 15,-2 3 33-15,2 1 18 0,1 2 6 0,-1 0 0 16,4-1-19-16,0 1-20 0,4-2-19 0,2 1-23 16,3 1-13-16,2-1-8 0,-1 1-2 0,3-1 1 15,0 2 3-15,0 0 10 0,7 0 13 0,1 0 20 16,5-2 26-16,2 0 20 0,7 1 13 16,5-2-3-16,8-2-12 0,6-1-16 0,5-1-13 15,10 0-10-15,4-3-8 0,5-3-5 0,7-3-5 16,7 1-2-16,2-3 0 0,3 0-2 0,6-3-2 15,0 0 0-15,2 1-4 0,1-3 0 16,0 1 0-16,1 1-1 0,-3-2 4 0,-3 3 1 16,-2-1 4-16,-3 0 3 0,-6 2-3 0,-2 0 1 15,-3 1-5-15,-6 2-3 0,0 0 0 0,-5 1-2 16,-6 2 2-16,-4 0-6 0,-3 1 0 16,-7 0-3-16,-8 2-7 0,-2-1 5 0,-4 2-3 0,-6 0 1 15,-6-1-1-15,-1 2 0 0,-6 1 0 16,-5 0 0-16,-2 0 7 0,-1 0 3 0,0 0 5 15,0 0-2-15,0 0-5 0,0 0-3 16,0 0-5-16,0 0-3 0,0 0-7 0,0 0-17 16,0 0-24-16,0 0-33 0,0 0-30 0,0 0-22 15,-3 0-8-15,-3 0 14 0,-3 0-14 0,-3 1-8 16,-2 0-35-16,-4 1-66 0,-1-2-33 0,-2 0-35 16,-1 0-11-16,-2-4 130 0,2-2 197 15,-1 0 0-15,0-1 0 0,-4-3 0 0,5 0 0 16,-5 0 0-16,3-2 0 0,-3 2 0 0,4 0 0 15,0 0 0-15,-4 1 0 0,-1 1 0 0,4 0 0 16,-4 1 97-16,3-1 155 0,-2 3 0 16,5-1-21-16,-3 0-11 0,3 1-32 0,4 1-23 15,1-1-11-15,1 0-22 0,4 3-8 0,3 0-14 16,5-1-17-16,1 3-32 0,3-1-52 0,0 1-61 16,4 0-9-16,6 0 9 0,6 0 30 15,9 0 42-15,9 2-3 0,12 0-1 0,8-1-3 16,13 0-4-16,6 1-5 0,6 2-1 0,4 0-2 15,0 2-1-15,5 1 1 0,-2 3-2 16,2 1 1-16,-5 1 0 0,1 2 0 0,-3 0 1 16,-2 2 0-16,-9 0-1 0,-9 0-2 0,-9 3 2 15,-10-1-1-15,-6 2-1 0,-12-2 0 0,-11 2 2 16,-6-1 18-16,-7 4 31 0,-13 0 30 0,-15 5 15 16,-13 5-3-16,-16 6-22 0,-11 8-17 0,-18 6-11 15,-10 5-19-15,-12 4-49 0,-6 6-105 16,-6 5-191-16,27-14-416 0,29-20-534 0</inkml:trace>
  <inkml:trace contextRef="#ctx0" brushRef="#br0" timeOffset="177212.5033">4477 8086 0 0,'0'0'0'0,"0"0"0"16,0 0 0-16,0 0 0 0,0 0 0 0,0 0 0 15,0 0 0-15,0 0 0 0,0 0 0 0,0 0 0 16,0 0 70-16,0 0 41 0,-23-30 10 0,23 28 11 16,-1 2 17-16,0-3-4 0,-2 1 0 15,3 1-13-15,-1-1-16 0,1 1-19 0,0-1-11 16,-1 1-4-16,0 1-6 0,1 0-5 0,0 0-14 16,0 0-18-16,0 0-20 0,0 0-23 15,0 0-20-15,0 0-10 0,0 0-5 0,0 0-1 16,0 0 3-16,0 0-5 0,0 0-1 0,0 0 3 15,0 0 7-15,0 0 14 0,0 0 14 0,0 0 7 16,0-2 5-16,0 2 5 0,0 0 2 16,0 0 5-16,0 0 2 0,0 0 0 0,0 0 0 15,0 0-4-15,0 0-6 0,0 0-8 0,0 0-3 16,0 0-8-16,0 0-3 0,0 0-6 0,0 0-5 16,0 0 11-16,0 0 7 0,0 0 8 0,0 2 10 15,0-1-9-15,1 1-6 0,-1 0-18 0,1 2-33 16,3-2-68-16,-2 2-98 0,1 1-100 15,2 2-48-15,-1-2 74 0,-3-3 292 0</inkml:trace>
  <inkml:trace contextRef="#ctx0" brushRef="#br0" timeOffset="178411.4573">4629 8217 0 0,'0'0'0'0,"0"0"0"0,0 0 0 0,0 0 0 16,0 0 0-16,0 0 0 0,0 0 0 0,0 0 0 16,0 0 0-16,0 0 0 0,0 0 82 0,0 0 124 15,0 0 21-15,-39-34 2 0,35 32-16 16,-1-1-35-16,2 1-44 0,-1-2-37 0,0 3-30 0,2-1-19 15,2 1-13-15,0 0-14 0,0 1-9 16,0 0-4-16,0 0-6 0,0 0 6 0,0 0 6 16,0 0 10-16,0-2 4 0,-1 2-4 0,1-1-3 15,-2 0 0-15,1 0 6 0,0 1 9 16,-1-1 2-16,2-1-5 0,-1 2-8 0,1-1-8 16,0 1-10-16,0 0-13 0,0-1-8 0,0 1-12 15,0 0-6-15,0-1 1 0,0 1-6 16,0 0 3-16,0 0 6 0,0 0 9 0,0 0 11 15,0 0 8-15,0 0 3 0,0 0-4 0,0 0 1 16,0 0-1-16,0 0-1 0,0 0 2 0,0 0 0 16,0 0-3-16,0 0 1 0,0 0-3 15,0 0 1-15,0 0 1 0,0 0 3 0,0 0 4 16,0 0 4-16,0 0 3 0,0 0 1 0,0 0 4 16,0 0-2-16,0 0-2 0,0 0-1 0,1 0 4 15,2 0 1-15,0 0 1 0,-1-2 0 16,3 2-10-16,-1 0-5 0,-2 0-3 0,2 0-1 0,0-1 1 15,1 1 0-15,0 0 1 0,3 0 1 16,-2 0-3-16,3 0 1 0,1-2 1 0,4 1 1 16,0-1 1-16,3 0 0 0,-1-1 0 15,5 0 0-15,4-1 2 0,1 0-1 0,3-2 3 0,2 1 1 16,0-1-5-16,2 0 1 0,2-1-2 16,-1 0 1-16,4 1 1 0,3-1-2 0,0-1-1 15,4 1-1-15,1-2 4 0,4 0-1 0,1 0 1 16,1 1 1-16,0-2-5 0,2 2 4 15,0 1 2-15,-1-1-1 0,-3-1 3 0,1 2-3 16,-5 1 0-16,-1-2-1 0,-3 0 3 0,-1 1-4 16,-2 1 3-16,-3 0-1 0,-2-3-6 15,-2 2 5-15,-1 0-4 0,-1 0 2 0,-2-1 4 16,-3 2-3-16,-1 0 1 0,-2 0 0 0,-2 1-1 16,-5-1 1-16,1 3 0 0,-5 0 2 0,-2 0 0 15,-5 1 5-15,0 1 8 0,-2 1 12 0,-2 0 22 16,0 0 16-16,0 0 11 0,0 0 2 0,0 0-7 15,0 0-15-15,0 0-13 0,0 0-14 16,0 0-14-16,0 0-6 0,0 0-5 0,0 0-5 16,0 0 4-16,0 0-4 0,0 0-1 0,0 0 2 15,0 0-2-15,0 0 2 0,0 0 4 16,0 0 0-16,0 0 2 0,0 0 1 0,0 0-1 16,0 0-2-16,0 0 4 0,0 0-1 0,0 0-3 15,0 0 0-15,0 0-6 0,0 0-1 0,0 0-1 16,0 0-2-16,0 0-1 0,0 0 2 15,0 0 1-15,0 0 0 0,0 0 3 0,1 0-3 16,-1 0 0-16,0 0 0 0,0 0-3 0,0 0 1 16,1 0 1-16,-1 0-1 0,1-2 2 0,1 0-3 15,4 0 1-15,1-1 0 0,1 1 1 0,2-3-1 16,6 2 1-16,-3-2-2 0,6 1-1 16,0 1 1-16,2-3 0 0,0 1 2 0,2 1 1 15,2-2 1-15,-2 2 0 0,3 0-1 0,-1 0 3 16,3 0-2-16,-4 1 1 0,4-3 0 0,-4 3-2 15,2-1 3-15,-3-1 1 0,-1 2-1 16,-1-2 1-16,0 2-3 0,0-1-1 0,-2 2 1 16,1-2 0-16,-2 1 0 0,2-1 1 0,1 2-1 15,-2-2-2-15,2 2 2 0,0-1-1 0,-2 0 0 16,3 1 2-16,2-1-1 0,0 1 0 0,-1 1 1 16,4-2-2-16,-5 2 0 0,-2-2-1 15,-1 0-1-15,-4 1-1 0,-1 1 0 0,-4-2 0 16,-6 2 1-16,3 0 3 0,-6 1 2 15,0 0 2-15,-1 0 1 0,0 0 1 0,0 0 0 16,0 0-3-16,0 0 1 0,0 0-3 16,0 0-2-16,0 0-6 0,0-2-16 0,0 2-23 0,0 0-39 15,0 0-45-15,1 0-23 0,0 0-27 0,0 0-35 16,2 0-46-16,0 4-104 0,-1 1-89 16,-2 1 6-16,1-1 257 0,0 0 191 0</inkml:trace>
  <inkml:trace contextRef="#ctx0" brushRef="#br0" timeOffset="179931.6145">18412 8425 0 0,'0'0'0'0,"0"0"0"0,0 0 0 0,0 0 0 16,0 0 0-16,0 0 0 0,0 0 0 0,-117-22 0 15,111 19 152-15,3 2 44 0,1 0-5 0,1 0 4 16,-1 0-10-16,2 0-24 0,0 1-28 16,0 0-42-16,0 0-39 0,0 0-26 0,0 0-18 15,2-2-9-15,0 2 6 0,2-1 12 0,4 1 14 16,2-3 20-16,6-1 5 0,0 0-3 15,3-1-3-15,4 0-11 0,1 1-8 0,-1 0-4 16,5-2 3-16,2 2 0 0,4-2 4 0,5-1 0 16,2-1-8-16,4 0 1 0,5-2-3 0,5 0-5 15,0 1-1-15,1 1-4 0,1-2-2 16,2 2-2-16,0-2 0 0,2 2-1 0,-1 0-1 16,-2 0 1-16,1-2-2 0,-2 1 3 0,-3 0 1 15,1-1-1-15,-5 1 5 0,-1 2-5 0,-4-2 0 16,-4 4 0-16,-6-1-1 0,-3 1 0 0,-3 0-1 15,-4 2-1-15,-3 0-3 0,-2 0 0 16,-4 1 1-16,-1 0-1 0,-3-1 3 0,-4 2 1 16,-3 1 1-16,1-1 4 0,-4 1 6 0,-2 0 8 15,0 0 7-15,0 0 1 0,0 0-3 0,0 0-9 16,0 0-13-16,0 0-21 0,-2-1-28 16,0 0-79-16,-1 1-72 0,1-2-91 0,0 2-125 15,-4-1-85-15,2 0-44 0,0 0 193 0,0 0 342 0</inkml:trace>
  <inkml:trace contextRef="#ctx0" brushRef="#br0" timeOffset="180287.446">19690 7969 0 0,'0'0'0'16,"0"0"0"-16,0 0 4 0,0 0 295 0,0 0 18 16,0 0-19-16,-44-119-40 0,39 107-33 0,3 5-45 15,-1 0-27-15,1 1-26 0,-1 2-29 0,3 1-23 16,0 1-28-16,0 2-32 0,0 0-32 0,0 0-39 15,4 0 2-15,1 0 10 0,4 0 18 16,4 3 28-16,6 0-2 0,3 2 1 0,6 1-1 16,3 1 2-16,4-1-2 0,2 4-3 0,2 0-1 15,6 2 1-15,-2-1-2 0,2 2 4 16,1 0-2-16,1 1 0 0,0 2 1 0,-2-2-1 16,1 3 2-16,-4-1 0 0,-1 0-1 0,-6 0 4 15,-4-1-1-15,-6 1-1 0,-5-2-2 0,-6 0-7 16,-2-1-1-16,-7 1-2 0,-3 0 8 0,-2 1 14 15,-6 1 24-15,-10 3 15 0,-8 2 7 16,-10 2-4-16,-7 4-13 0,-8 0-6 0,-7 4-6 16,-4 2-1-16,-1 0-1 0,0 0-7 0,2-2-2 15,6 0-11-15,-2 0-10 0,4 0-25 16,5 0-46-16,0 2-56 0,2 3-103 0,4 1-153 16,13-10-187-16,7-9-213 0</inkml:trace>
  <inkml:trace contextRef="#ctx0" brushRef="#br0" timeOffset="180997.5896">18491 9384 0 0,'0'0'0'0,"0"0"59"0,0 0 30 16,0 0-2-16,0 0-2 0,0 0-11 0,0 0 6 15,0 0 10-15,0 0 19 0,0 0 6 16,0 0 2-16,127-85 9 0,-106 75-1 0,4 0 3 15,1 0-11-15,1 1-17 0,2 0-18 0,2 0-17 16,3-1-11-16,-1 2-13 0,0 0-12 16,3 0-6-16,-1 0-7 0,4 0-3 0,0 0-2 15,2-1 0-15,3-1-2 0,-2 0-2 0,4 0-1 16,1-3 0-16,2 2 2 0,1-2 2 0,0 1-2 16,-2 1 1-16,2 1 1 0,-3 0-1 15,2 1 1-15,-2 0 2 0,-3 1-2 0,-1 1 3 16,0 0 0-16,-5 0-5 0,-1 3 1 0,-5-2-2 15,-2 2 1-15,-4 1-1 0,-1 1 0 0,-4-1-1 16,-2 2-2-16,-5 0-1 0,-1 1 1 16,-4 0-3-16,-3 0 0 0,-1 0-2 0,-4 0-2 15,0 0 2-15,-1 0-3 0,0 0 2 0,0 0-2 16,0 0-2-16,0 0-3 0,0 0 2 0,0 0-1 16,0 0-1-16,0 0-3 0,0 0-9 0,0 0-9 15,0 0-17-15,0 0-24 0,0 0-23 16,0 0-20-16,0 0-4 0,-1 0 10 0,1 0 34 15,-1 0 26-15,-2 1 3 0,1 0-6 0,1 2-30 16,-4-1-39-16,0 0-31 0,2 1-48 0,-1-1-60 16,2 0-24-16,1-2 212 0,-2 1 71 15,2-1 0-15</inkml:trace>
  <inkml:trace contextRef="#ctx0" brushRef="#br0" timeOffset="181363.9432">19900 8697 591 0,'0'0'122'0,"0"0"-19"0,0 0 69 0,0 0 12 16,0 0-13-16,0 0-39 16,0 0-48-16,0 0-33 0,0 0-43 0,0 0-39 0,0 0-16 15,0 0-3-15,0 0 15 0,0 0 25 0,-94-43 8 16,110 56 7-16,4 0 8 0,5 1-1 15,4 0 6-15,9 2 1 0,3-1-1 0,2-1 6 16,6 2-4-16,1-2-5 0,3 2-4 0,1-1-5 16,-3 2-2-16,-3-1-1 0,-2 0-2 15,-5 1-6-15,-9-1 0 0,-2 1 0 0,-9-2-2 16,-3 1-3-16,-7 0-4 0,-5-2-2 0,-4-1 1 16,-2 2 24-16,-9 1 25 0,-9 3 19 0,-6 2 16 15,-11 5-8-15,-8 1-12 0,-7 4-7 16,-7-2-9-16,-4 1-1 0,-2-2-6 0,0 1-4 15,-1 0-10-15,1 1-19 0,1-1-30 0,-3 3-44 16,4 0-69-16,2 1-106 0,2 2-165 16,16-9-120-16,14-8 57 0</inkml:trace>
  <inkml:trace contextRef="#ctx0" brushRef="#br0" timeOffset="200061.1586">26805 5543 1647 0,'0'0'27'0,"0"0"27"16,0 0 7-16,-143-140-1 0,100 103 11 0,-1 2-6 16,-5 1-2-16,0 0 0 0,-4 2-8 0,-3 1-7 15,-4 1-10-15,-3 2-17 0,-3 0-4 16,-3 3-3-16,-3 0 0 0,-3 1 1 0,-1 2-2 16,-7-1-3-16,-5 3-5 0,-2-1 2 0,-4 1-6 15,-3 0 2-15,-1 1-1 0,-3-1-6 16,-2 1 5-16,-5-1-2 0,-3 1 1 0,-2 1 4 0,0-1-2 15,-7 2-1-15,-1 0 0 0,-1 2 4 16,-1 1-2-16,-1 1 2 0,-1 2 3 0,-1 4-5 16,1 0 9-16,-5 3-2 0,-1 3 1 0,-2 1 4 15,-4 3-4-15,-1 5 2 0,-3 3-1 16,3 4-1-16,-4 1-2 0,-4 4 2 0,2 1-2 16,-4 5-7-16,0 3 3 0,-2 3-2 0,4 4-3 15,-4 3 8-15,2 4-2 0,2 4-2 16,4 1 1-16,0 2-5 0,4 5-1 0,2 2 3 15,8 2-2-15,1 2 0 0,6 5 0 0,4 0-1 16,4 2 0-16,6 2-1 0,6 2 4 0,4 3-1 16,7 1 0-16,3 4-2 0,5 3-2 0,6 0 0 15,2 1 1-15,8 0 2 0,5 1-3 0,5 2 0 16,6 5 0-16,6-2-1 0,4 5 3 16,4 0 0-16,3 0 0 0,7 2 2 0,3-1-4 15,4 1 0-15,5 3-1 0,4 3 0 0,3 1 2 16,6 0 0-16,1 1 2 0,4-3-3 0,8 5 3 15,4-3 1-15,6 2 1 0,6-2-1 16,4 0-1-16,7 0-2 0,4-1-1 0,3 0 6 16,8 0-3-16,3 2 1 0,7-3-2 0,5-1-2 15,7-1 4-15,4-3-1 0,5 0 5 0,3-2-3 16,6-1-1-16,5-1 4 0,6 0-1 16,3 1 4-16,5-4 0 0,4 0 1 0,4-2 1 15,8-1-2-15,4 1 0 0,2-4-1 0,8 0-2 16,5-3 3-16,2-1-1 0,6-5 0 15,0-2-3-15,4-3 4 0,1-5 2 0,0-3-1 16,1-2-1-16,1-4-1 0,-1-4-2 0,2-3 4 16,-1-4 4-16,1-3 2 0,5-4 2 0,-2-6 1 15,2-5 1-15,-3-4 3 0,2-7 9 0,-1-5-5 16,-1-3-3-16,0-4-3 0,-3-3-9 0,-2-1 7 16,-4-1-3-16,-1-6-1 0,-4-3 1 15,-2-2-6-15,1-5 1 0,-4-4-2 0,2-3-2 16,-2-6 1-16,-1-3 1 0,-1-3-3 0,-6-6-5 15,-3-1 8-15,-5-6-3 0,-4-3 3 0,-6-7 6 16,-4-2-5-16,-4-8 0 0,-2-6-4 16,0-8 3-16,-4-4-3 0,-1-7 4 0,-7-3 5 15,-4-6-2-15,-7-2 5 0,-3-3-2 0,-9-3 1 16,-4-1-1-16,-4-6-2 0,-5 0 2 0,-6-1 2 16,-6 2 5-16,-1-3 2 0,-11 3 1 15,-6-2-1-15,-3 0-2 0,-5-2-6 0,-4 0-4 16,-6-1-3-16,0-3-7 0,-5 0 3 0,-5-4 0 15,-1 0-3-15,-4-1 5 0,0 0-2 16,-6-3 0-16,-7 1-2 0,-4-1-2 0,-8 3-1 16,-5-1-1-16,-7 5 4 0,-10 1 0 0,-6 4 5 15,-7 2 2-15,-6 4-3 0,-9 1 1 0,-2 7-3 16,-9 0-1-16,-4 2 7 0,-4 4-5 0,-5-1-2 16,-4 6-5-16,-5 3-2 0,-4 3 1 0,-4 3 4 15,-4 3 2-15,-4 3-5 0,-7 4 3 16,-1 4-4-16,-5 5-1 0,-5 5 3 0,-6 5-2 15,-4 2-3-15,-5 6 0 0,-4 2 2 0,-9 5-1 16,0 5 3-16,-8 4-1 0,-5 4-2 16,-2 3 0-16,-7 2 1 0,-1 4-2 15,-4 4 7-15,-1 5-2 0,5 2-1 0,-1 4 3 0,8 5-8 16,-2 1 1-16,4 8-1 0,-1 9 0 16,0 5 2-16,-2 5 1 0,2 5-1 0,-1 3 2 15,0 5-2-15,1 3-1 0,3 5 2 0,3 4-2 16,-1 5 7-16,6 6-2 0,0 3 0 0,3 7 0 15,0 4-1-15,8 3-1 0,6 6-1 16,6 3-1-16,6 4 5 0,9 2-3 0,4 8 1 16,9 5 0-16,8 7-7 0,4 5 4 0,9 3 1 15,6 5-2-15,10 5 7 0,9 2-4 0,14 4-1 16,8 4 0-16,15 1-1 0,14 1-7 0,15 2 2 16,11 6-1-16,22 2-7 0,17 6-5 15,17 7-35-15,17 3-56 0,17 6-116 0,-15-43-336 16,-22-43-1065-16</inkml:trace>
  <inkml:trace contextRef="#ctx0" brushRef="#br0" timeOffset="210915.3191">8990 11018 0 0,'0'0'0'15,"0"0"0"-15,0 0 0 0,0 0 0 0,0 0 0 16,0 0 0-16,0 0 0 0,0 0 0 0,0 0 0 16,0 0 0-16,0 0 0 0,0 0 131 0,69-56 103 15,-68 55 30-15,-1-2-2 0,1 2-36 0,-1-2-44 16,0 0-26-16,0-2-24 0,0 2-18 15,-2-2-17-15,-1-1-16 0,-3 2-19 0,3-1-13 16,-4-1-12-16,-2 0-4 0,3 1 1 0,-3 0-3 16,-1 1-3-16,0 1-11 0,-2 1-8 15,-3 1-10-15,2 1-2 0,-6 0 3 0,0 0 1 16,-2 2 2-16,-1 2-1 0,0 0 3 0,-1 2-1 16,-2 1 0-16,1 0 2 0,-3 2-3 0,2 0 1 15,-2 3-2-15,-2-1 1 0,-1 2 0 16,1 1 0-16,-1 1 1 0,3 2-2 0,-2 2 0 15,0-1-1-15,0 5-1 0,-2 0 0 0,2 1 0 16,0 3-1-16,2 1-3 0,0 3 1 16,-1 2 0-16,5-1 3 0,-1 1 0 0,-1 2 2 15,3-2 0-15,2 1-2 0,1-2-1 0,5 0 0 16,-1-1-2-16,5 2 1 0,5-2 0 0,-3 3 0 16,5 0 2-16,-1 1 2 0,4-1 0 0,0 0 0 15,7 1 1-15,4-2-2 0,0 1 0 16,5 0 1-16,-1-2-2 0,6 0 4 0,4-1 1 15,-2 1 3-15,7-2 5 0,3 0 0 0,6-3 0 16,2-2-2-16,6-1 3 0,3-2-4 0,3-2-1 16,2-2 4-16,5 0-7 0,4-1 4 15,3-2-1-15,5-2 0 0,8 0 5 0,3-1-1 16,5-2-2-16,4 0-3 0,2 0 1 0,6-1-3 16,0-1-1-16,3-2 5 0,7 2-7 0,3-3 4 15,0 0-2-15,5-1-3 0,-1 1 5 0,4-1-5 16,3-1 1-16,3 1-1 0,4-2-3 15,3-1 2-15,0 0-1 0,5-1 4 0,3 0-2 16,2 0 3-16,1 0 1 0,-1 0-2 0,0 0 5 16,-1-2-5-16,-2 0 1 0,-2-2-2 15,1 2-4-15,-5-2 2 0,0-1-2 0,-3 0 3 16,2 2-3-16,-2-2 4 0,0-1 2 0,-4 2-3 16,2-1 8-16,-4 1-5 0,3 1 0 0,-5 0 1 15,2-1-5-15,-1 1 2 0,-2-1 1 16,-1 1 1-16,0 0 0 0,-3-1-2 0,-4 0 0 0,-2 1-2 15,0-2 6-15,-3 0-4 0,-1-1-1 16,-5 0 1-16,-3-1-6 0,-2 0 6 0,-5 1 0 16,-2-4 1-16,-2 2-1 0,0-1 0 0,-6 1 0 15,-2 1-2-15,-1 0 5 0,-3 0-6 0,-5 0 0 16,-1 1 3-16,-1 0-7 0,-2 0 5 16,-5 0 1-16,2 0-2 0,-5 1 4 0,-6-1-1 15,-3 0 1-15,-2-2 0 0,-3 2 4 0,-7-1 0 16,-4 0 2-16,-6 0 5 0,-2 0-2 15,-7-3 6-15,0 1 1 0,-3-1 2 0,0-3 8 16,-2-1 4-16,-5 0 8 0,1-1 0 0,-2-2-2 16,-4-1-6-16,-2-2-5 0,-1-1-2 0,-3-4-11 15,-1-2-1-15,-8-1-3 0,-4-2-5 16,-1-1 4-16,-6-2-8 0,-1-1-1 0,-7 1-4 16,-4-3 0-16,-3 3-2 0,-4-2 2 0,-5 1 1 15,-5 0-5-15,-6 0 5 0,0 3 2 16,-4-1-1-16,-2 0 5 0,0 0 1 0,-2 0-1 0,-6-3-1 15,-2 1-1-15,-2 0-2 0,-6 0-1 0,-2-1 2 16,-2 3-3-16,-1 0 3 0,-2 2-1 16,1 0-2-16,-4 3 6 0,-3 0-7 0,-6 2 0 15,-1 2 4-15,-3 0-6 0,-4 1 3 16,1 1-2-16,-2 2 3 0,0-1-5 0,-2 2 1 16,-1 0 2-16,2 2-3 0,-4 0 7 0,0 2-2 15,0 1 0-15,-4 1 2 0,-6 0-3 0,-1 2 0 16,-7 3 0-16,-4 3 0 0,-6-1 0 0,-4 4 1 15,-4 0 1-15,0 1-1 0,-3 0 2 16,0 0-1-16,2 6-1 0,-1 2 2 0,0 4-4 16,3 3 1-16,0 5 0 0,-3 2-1 0,1 5 3 15,-3 5-2-15,1 3-8 0,1 5-24 16,3 2-25-16,4 3-37 0,3 4-42 0,3 4-41 16,8 0-93-16,0 5-136 0,37-15-285 0,31-13-509 0</inkml:trace>
  <inkml:trace contextRef="#ctx0" brushRef="#br0" timeOffset="212060.8163">7227 13921 1335 0,'0'0'47'0,"0"0"-1"0,0 0-11 0,0 0-40 16,0 0-45-16,0 0-22 0,0 0 11 0,0 0 19 15,0 0 37-15,0 0 34 0,0 0 7 16,0 0-2-16,0 0 1 0,0 0-3 0,15 19 1 16,-11-8 0-16,-2 0 3 0,0 4 1 0,2 3 0 15,1 1 1-15,-3 3-8 0,1 3-5 16,2 1-5-16,-3 1-1 0,1 0 1 0,3 2-2 16,-3-1-2-16,5 3-3 0,-3 0 0 0,0-1 0 15,2-1-1-15,0-1-2 0,0-5-3 0,2 1 1 16,-1-2-2-16,-3-2 3 0,4-1 0 0,-2-2 0 15,-3-1 1-15,3-2 1 0,-3-2 0 0,4-3 0 16,-6 0 2-16,3-5-2 0,-3 1 0 16,-1-3 6-16,0-1 5 0,-1-1 21 0,0 0 24 15,0 0 20-15,0 0 12 0,0 0-1 0,0 0 0 16,0 0-5-16,0 0-4 0,0 0-17 0,0 0-24 16,0-1-16-16,0-2-16 0,-1-1-2 15,-2-2-1-15,-3 0-3 0,3-2-2 0,-4 2-1 16,3-2 1-16,-2 0-2 0,2-2 4 0,-2 0-2 15,2 0-1-15,-4-2 3 0,4 1-7 0,-3-2 2 16,-2-1 0-16,2-3-4 0,1-1 4 16,-2-2-2-16,0-3-2 0,1-1 1 0,-2-5-2 15,0-1 2-15,-1-2-2 0,-2 0 2 0,-1-2-2 16,1 1 0-16,1 1 2 0,-2 0-3 16,-2-1 3-16,4 4-1 0,-1 1 0 0,3 4 1 0,0 1 0 15,5 2-2-15,-4 1-2 0,6 3 1 16,0 2-1-16,0 4 0 0,2 1-1 15,0 2-6-15,0 3-4 0,4-1-7 0,0 1-4 16,3 0 3-16,1 1 1 0,1-2 5 0,3 2 4 16,0-1 0-16,2 2 1 0,3-1-1 0,1 2 3 15,-3 1-1-15,3 1 2 0,1 0-1 0,1 0-1 16,-1 1 2-16,-4 2-2 0,4 2 2 0,-4 1 0 16,0-1 1-16,-3 2 2 0,3 0 0 0,-4 1 1 15,-2 0-1-15,-3 0 2 0,2 1-3 16,-6 0 1-16,3-2 2 0,-4 4-1 0,-1-1 3 15,0 3 0-15,-1-1 1 0,-6 4 1 0,-1 0 1 16,-2 4 1-16,-1 1 0 0,-2 1 1 0,1 0-2 16,-3 0-2-16,4 1 4 0,0-1-3 15,0-1 0-15,0 2 1 0,0-2-4 0,0 1-4 16,1 0-12-16,1-1-19 0,0 0-27 0,2-2-38 16,4-2-44-16,-1 1-52 0,0-4-63 0,4-1-81 15,0-2-97-15,0-2-143 0,6-3 51 16,-4-3 530-16</inkml:trace>
  <inkml:trace contextRef="#ctx0" brushRef="#br0" timeOffset="213078.2082">7674 13843 0 0,'0'0'0'0,"0"0"0"16,0 0 0-16,0 0 0 0,0 0 0 16,0 0 0-16,0 0 0 0,0 0 156 0,0 0 12 0,0 0-5 15,0 0-3-15,0 0-12 0,0 0 10 16,0 0-1-16,3-46 2 0,-3 46-5 0,0-1-27 16,0 1-23-16,0 0-30 0,0 0-25 0,0 0-21 15,0 0-15-15,0 0-7 0,0 0-5 0,0 0 0 16,0 0-1-16,0 0 2 0,0 0 1 15,0 0-1-15,0 0 4 0,0 0-3 0,0 0 1 16,0 0 2-16,0 0 1 0,0 0 9 0,0 0 8 16,0 0 15-16,0 0 12 0,0 0 11 15,0 0 7-15,0 0-4 0,0 0 0 0,0 0-15 16,0 0-10-16,0 0-13 0,0 0-14 0,0 0-3 16,0 0-5-16,0 0-4 0,0 0-2 0,0 0-1 15,0 0-2-15,0 0-3 0,0 0 7 16,0 0-4-16,0 0 2 0,0 0 6 0,0 0-2 15,0 0 7-15,0 0 4 0,0 0 6 0,0 0 8 16,0 0 5-16,0 0 7 0,0 0-3 0,0 0 0 16,0 0-12-16,0 0-11 0,0 0-3 0,0 0-14 15,0 0 2-15,0 0 0 0,0 0-3 16,0 0 3-16,0 0-3 0,0 0-4 0,0 0-6 16,0 0-4-16,0 1-7 0,0 2 5 0,0 1 7 15,0 3 4-15,0 4 11 0,1 1-1 0,1 5-1 16,4 2 5-16,-3 3-4 0,4 2 2 15,1 1-3-15,1 2-2 0,2 1 3 0,0-1 0 16,1 1 2-16,-1 0 0 0,0 0-2 0,0-2 2 16,0-1-1-16,0-3 4 0,-1 0-2 0,-1-2 1 15,0-2 0-15,0-3-2 0,-2-1 2 16,-3-3-1-16,-1-1 0 0,2-2-1 0,-3-3-4 16,-1-1-7-16,0-2-12 0,-1 0-6 0,0-2-7 15,0 0 2-15,0 0-14 0,-1 0-48 0,-1-5-87 16,-6-4-130-16,0-2-146 0,2-1-181 15,0 4-55-15</inkml:trace>
  <inkml:trace contextRef="#ctx0" brushRef="#br0" timeOffset="213354.8444">7624 14006 0 0,'0'0'0'15,"0"0"0"-15,0 0 0 0,0 0 155 16,-70-117 73-16,62 93-8 0,5 3 15 0,1 1 27 16,2 1-20-16,0 2-57 0,4 1-75 0,5 1-67 15,3-1-28-15,6 1-12 0,4 0 0 16,5 2 2-16,3 2-1 0,3 0 2 0,1 5 0 0,3 2 2 15,-2 4-3-15,2 0 1 0,-4 8-1 16,-1 3 1-16,2 4 2 0,-3 1-1 0,-4 2 2 16,2 1 1-16,0 4 2 0,-8-1 2 0,1 3 0 15,-3 0 0-15,-2 2-3 0,-5-1 7 0,-1 2 4 16,-4 1 6-16,-6 2 11 0,-1 1 2 16,-3 4 3-16,-7-3-3 0,-6 2-5 0,-1-1-3 15,-1-2-3-15,-7-1 0 0,2 0-4 16,-5 0-6-16,-1 0-5 0,2 1-13 0,-3-4-19 15,0 1-35-15,0-1-52 0,-1-2-71 0,1-2-96 16,-1-1-120-16,1-1-184 0,5-6-116 0,11-7 691 0</inkml:trace>
  <inkml:trace contextRef="#ctx0" brushRef="#br0" timeOffset="213714.8805">7365 15071 53 0,'0'0'406'16,"0"0"-105"-16,0 0-61 0,0 0-73 15,0 0-56-15,0 0-18 0,0 0-2 0,0 0-1 16,0 0 2-16,95-119 2 0,-70 92-6 0,5-3-12 16,1-1-9-16,3-2-17 0,2-1-11 0,4-1-9 15,0 0-4-15,1 1-7 0,1 0-4 0,-1 4-1 16,0-2-10-16,-1 6 0 0,-1 2-3 16,-6 3-4-16,-2 6 1 0,-3 4-2 0,-5 4-5 15,-4 4-11-15,-2 3-21 0,-5 0-45 0,-3 6-67 16,-4 5-59-16,-4 3-32 0,-1 7-8 0,-6 5-1 15,-6 1-46-15,-6 5-90 0,2-7 185 16,6-6 204-16</inkml:trace>
  <inkml:trace contextRef="#ctx0" brushRef="#br0" timeOffset="213909.0346">7329 15387 534 0,'0'0'102'0,"0"0"-3"15,0 0 12-15,0 0-2 16,0 0 5-16,0 0-12 0,0 0 31 0,0 0 25 0,0 0 18 15,0 0 14-15,0 0-30 0,0 0-47 16,135-83-44-16,-84 49-28 0,8-4-16 0,1-1-10 16,2-2-2-16,1 0-2 0,4-1 1 0,-4 2 1 15,-3 4-17-15,-4 6-29 0,-1 6-58 0,-11 7-79 16,-3 3-127-16,-2 4-179 0,-15 4-171 16,-7 3 65-16</inkml:trace>
  <inkml:trace contextRef="#ctx0" brushRef="#br0" timeOffset="217958.6025">3710 18056 673 0,'0'0'258'0,"0"0"-219"16,0 0 55-16,0 0 31 0,0 0 1 0,0 0-10 16,0 0-29-16,0 0 1 0,0 0-1 15,0 0-13-15,0 0-5 0,0 0-23 0,-72-40-18 16,72 40-13-16,0 0-11 0,0 0 3 0,1 0-1 16,2-1 16-16,0 0 8 0,6-2 10 0,-1 0 14 15,5-5 3-15,5-1-4 0,4-3 5 16,7-4-2-16,8-5-9 0,20-11 0 0,17-14-21 0,14-8-2 15,7-6 0-15,-2 2 1 0,0 2 13 16,1 2 2-16,5-1-5 0,6-2 0 0,2 1-6 16,2-2-9-16,1 2-2 0,1 1-3 0,0 1 1 15,1 3-3-15,-4 1 3 0,-4 5-5 0,-6 2-9 16,-9 6 0-16,-6 5-5 0,-11 4 7 16,-8 6 3-16,-9 6-1 0,-6 4-3 0,-10 2-4 15,-8 5-4-15,-8 3-11 0,-6 2-28 0,-8 0-36 16,-6 9-41-16,-3 3-20 0,-10 6-37 15,-9 9-73-15,-11 9-146 0,3-7-276 0,6-8-232 0</inkml:trace>
  <inkml:trace contextRef="#ctx0" brushRef="#br0" timeOffset="218265.653">3950 18195 2651 0,'0'0'-56'0,"0"0"36"0,0 0 7 16,0 0-4-16,0 0 13 0,0 0 6 0,57-121-3 15,-20 89 11-15,25-13 7 0,24-14 22 0,19-12-10 16,15-8-4-16,-2 6 0 0,-4 3-14 16,-1 5 20-16,-3 1 0 0,2 3 1 0,-3 4-7 15,1-1-7-15,-2 4 0 0,2 3-7 0,-1 0 4 16,-4 3 3-16,-4 3-6 0,-7 3-2 0,-5 5-4 15,-8 5-3-15,-11 4-3 0,-7 7 4 16,-10 3-1-16,-6 3-6 0,-10 7-7 0,-10 1-28 16,-7 6-52-16,-5 1-77 0,-9 6-103 0,-3 7-108 15,-3 5-183-15,-5-3-409 0,-3-4 522 16</inkml:trace>
  <inkml:trace contextRef="#ctx0" brushRef="#br0" timeOffset="218963.94">12000 3749 1481 0,'0'0'-141'0,"0"0"26"0,0 0 89 0,0 0 5 15,0 0-37-15,0 0-73 0,0 0-139 0,0 0-51 16,0 0-21-16,0 0 286 0,0 0 56 15,0 0 0-15,-3-71 0 0</inkml:trace>
  <inkml:trace contextRef="#ctx0" brushRef="#br0" timeOffset="220177.6896">17411 4336 843 0,'0'0'-57'0,"0"0"73"16,0 0 76-16,0 0 18 0,0 0-1 0,0 0-22 16,0 0-57-16,0 0-21 0,0 0-4 0,0 0 3 15,0 0 11-15,0 0 13 0,0 0 19 0,0 0 28 16,-48-67 23-16,46 66 13 0,-1 0 3 0,-2 1-9 15,5 0-17-15,0 0-18 0,0 0-15 0,0 0-12 16,0 0-4-16,0 0 3 0,0 0 4 16,0 0 5-16,0 0-2 0,0 0-1 0,0 0-10 15,-1 0-13-15,1 0-10 0,0 1-14 0,-2 2-7 16,-1 2-2-16,-3 3-1 0,-2 1 3 16,2 3 2-16,-3 2 0 0,0 4 2 0,1 2 4 15,-2 5 1-15,0 2 1 0,1 3 2 0,2 4-3 16,0 3-2-16,-1 5 3 0,2 1-3 0,1 6 5 15,-2 5 0-15,2 5-1 0,-1 4 1 16,3 3-1-16,0 4 1 0,-2 6-1 0,4 2 3 16,-2 7-3-16,0 2 1 0,-1 4 2 0,3 3-6 15,-1 3 4-15,-1 0-1 0,0 1-1 0,2-1 4 16,0 3-4-16,0-1 0 0,0 0-1 16,-2-1 2-16,0-1 2 0,2 1 5 0,0-3 1 15,0 2-1-15,0 0 0 0,1-2-4 0,-1 2 2 16,1-3 3-16,0 1 1 0,0-3-4 15,0 2 0-15,1 2 0 0,1-2-1 0,-1 2 2 16,1 1 1-16,2 0-1 0,-2 0 0 0,0-2-2 16,1 0-2-16,2-2-4 0,-1-2 0 0,2 2-2 15,-3-2-1-15,4-2-3 0,-3 2 3 0,3-2 1 16,-3 1 1-16,3 1 3 0,-5-1-5 0,4 1-2 16,-3-2-2-16,0 3-1 0,0-2 1 15,-2 1 1-15,0-2 2 0,-1 1-4 0,0 1 5 16,0 1 1-16,0 1 1 0,0 2 4 15,-2 0-3-15,-3 3 3 0,2 2-2 0,-2 0 1 0,1 0 4 16,-3 2-4-16,1-2 1 0,-1 0-3 16,-1-3-5-16,1-2 2 0,0-2-4 15,-1-1 5-15,4-1 0 0,-2-2-2 0,0 0 0 16,1-2-3-16,1 0 4 0,0 1-2 0,3 0 2 16,-1-1-3-16,2 0-5 0,0-4 6 0,0 0-1 15,0-4 2-15,2-3 6 0,3-2-6 0,-1-3-2 16,1-5-1-16,0-3 0 0,-3-3 1 0,4-3 0 15,-3-4 0-15,1-4-2 0,0-2 2 16,-2-4 0-16,0-4 0 0,1-4 0 0,0-5-5 16,-2-5-3-16,1-3-6 0,-2-5-5 0,3-3-7 15,0-3-11-15,-2-6-13 0,0-2-16 16,-1-1-13-16,0-2-4 0,0 0 3 0,0 0 4 0,0-3-15 16,0-7-37-16,1-3-89 0,0-9-153 15,2-6-175-15,0 2-192 0,-1 8 89 0</inkml:trace>
  <inkml:trace contextRef="#ctx0" brushRef="#br0" timeOffset="220847.7148">16663 12597 1965 0,'0'0'-38'0,"0"0"14"0,0 0-10 16,0 0-9-16,0 0 8 0,0 0 5 0,0 0 10 15,0 0 19-15,0 0 31 0,0 0 25 0,0 0 6 16,0 0-2-16,0 0-1 0,50 49-1 16,-36-40-2-16,1 0-5 0,2 0-8 0,-1 1-5 15,3 1-10-15,1 1-4 0,1 3-4 0,-1 1-8 16,0 4 2-16,1 2 2 0,-2 3 2 16,1 4 5-16,-2 3 2 0,1 1-3 0,1 3 0 15,-4 2-3-15,3 2-1 0,2 3 4 0,-3 2 2 16,1 1-2-16,0-1 0 0,-1-3-6 0,0 1-2 15,0-3 0-15,0-3-4 0,-2-4 0 16,2-4-1-16,-2-3 5 0,-1-6-2 0,2-4 4 16,-4-5 4-16,0-4 4 0,0-5 20 0,-3-2 19 15,-2-2 22-15,2-9 15 0,2-5-9 0,1-12-14 16,5-11-26-16,3-12-16 0,2-15-13 0,6-13-8 16,4-16-3-16,7-12-8 0,1-8 1 15,8-7-2-15,-1 0-2 0,1 5 2 0,0 8-5 16,0 12-2-16,0 8-11 0,-3 11-19 0,2 6-24 15,0 9-40-15,-2 9-40 0,-1 9-61 0,-3 10-135 16,-12 11-329-16,-11 11-864 0</inkml:trace>
  <inkml:trace contextRef="#ctx0" brushRef="#br0" timeOffset="222634.5119">10931 10874 0 0,'0'0'0'0,"0"0"0"16,0 0 51-16,0 0 169 0,0 0-29 0,0 0-53 15,0 0-25-15,0 0-13 0,0 0-4 16,0 0-11-16,0 0-15 0,0 0-14 0,-27-58 5 16,29 54 13-16,0 0 18 0,0-1 1 0,3-1-12 15,1 0-13-15,1-2-16 0,3-1-9 0,2-1-5 16,4 0-8-16,4-1-10 0,2-1-3 16,6-2-6-16,5 1-2 0,6-1-4 0,5-1 2 15,6-3 2-15,5 0 1 0,4-2 5 0,8 0-1 16,5-1-1-16,2-2 0 0,4-1-4 15,4 1 4-15,2 1 1 0,5-1 2 0,5-1-2 16,8-2 1-16,0 0 3 0,6-3 0 0,6 0 6 16,0-2-2-16,4 0 0 0,-1-1-4 15,2 1 1-15,-4 0 3 0,0 1-4 0,-4 0 2 16,-4 1-3-16,-3 2-2 0,0-1 2 0,-6 2 1 16,1 1 3-16,-6-1-3 0,-2 3-6 0,-2 1-1 15,-9 2-6-15,-5 3 3 0,-6 2-1 0,-6 2 0 16,-4 3 1-16,-6 2 1 0,-8 0 1 0,-4 2 0 15,-6 1 6-15,-7 0-6 0,-8 4-6 16,-5 1-21-16,-5 0-49 0,-2 0-43 0,-7 2-55 16,-1 4-32-16,0 3-11 0,-9 5-36 0,-5 5-68 15,-12 6-167-15,5-5-131 0,7-4 609 16</inkml:trace>
  <inkml:trace contextRef="#ctx0" brushRef="#br0" timeOffset="223112.6144">11128 11012 1306 0,'0'0'-49'0,"0"0"82"16,0 0 32-16,0 0-36 0,0 0-85 16,0 0-59-16,0 0-27 0,0 0 26 0,0 0 94 15,0 0 58-15,0 0 28 0,0 0 14 16,135-74 11-16,-88 59 4 0,5-3-3 0,4-2-12 16,7 0-12-16,4-3-8 0,4-2-4 0,7-1-6 15,4-3-9-15,5-1-6 0,8-3-1 0,2-2 0 16,5-1 1-16,1-4 1 0,7 0-1 0,-3-1-3 15,4 1 0-15,0 1 7 16,1-2 4-16,-1 2 6 0,2-1-2 0,0 1-7 0,1 1-8 16,-5 0-4-16,0 3-5 0,-2 5-3 0,-4 0-1 15,-5 2-5-15,-3 2-1 0,-3 1 3 16,-8 3 0-16,-1 0-1 0,-6 3-2 0,-6 2-3 16,-8 3-9-16,-4 1 3 0,-9 3 2 0,-7 3-2 15,-5 2 5-15,-7 2-7 0,-8 2-2 0,-4 1-3 16,-7 0-5-16,-3 3-7 0,-2 0-25 15,-6 2-25-15,-1-1-17 0,-5 3-1 0,-8 4 3 16,-8 6-8-16,-9 2-38 0,-10 8-86 0,-10 3-100 16,-5 5-167-16,6-6-134 0,18-9 451 0</inkml:trace>
  <inkml:trace contextRef="#ctx0" brushRef="#br0" timeOffset="223518.2921">11296 11121 1685 0,'0'0'-123'0,"0"0"44"0,0 0 36 16,0 0 20-16,0 0 36 0,130-90 8 0,-80 71 0 15,3-2 5-15,8-1 10 0,2-1 13 16,9-4 9-16,3 0 5 0,5-1-2 0,3-3-5 16,4 1-4-16,4-2-10 0,4 0-6 0,2-3-1 15,5 0-3-15,0-4-1 0,7-2-3 0,-3 0-2 16,4 0-2-16,0 1 4 0,-2 1 4 0,-1 0-1 16,0 1 1-16,-2 0-8 0,2 3-4 15,-1-1-4-15,-3 2-2 0,-1 4-1 16,-1 1-2-16,-3 3-2 0,-5 2-3 0,-2 3 0 0,-6 4-2 15,-4 2 1-15,-3 4-1 0,-9 2-1 16,-5 4-1-16,-6 2-4 0,-6 2-18 0,-9 1-26 16,-3 1-40-16,-8 6-49 0,-4 1-59 0,-9 3-73 15,-7 3-86-15,-8 1-104 0,-2-4-88 0,-2-2 263 16</inkml:trace>
  <inkml:trace contextRef="#ctx0" brushRef="#br0" timeOffset="224055.164">14080 9937 0 0,'0'0'0'0,"0"0"0"0,0 0 232 0,0 0 40 16,0 0-38-16,0 0-49 0,0 0-29 0,0 0-32 16,0 0-20-16,0 0-25 0,0 0-23 15,0 0-21-15,0 0-12 0,0 0-4 0,0-108 1 16,5 104 6-16,1 0-1 0,2 0 0 0,0-1-3 15,-2 3-3-15,5-3 1 0,1 0 1 0,2 0 1 16,4-1-4-16,-1-1-3 0,5 3-4 16,3-4-4-16,-1 1 0 0,4 1-4 0,3 0-1 15,1 2-2-15,3-1 0 0,-2 2 0 0,4 0 0 16,-3 1 0-16,2 1-2 0,0 0 2 0,3 1 0 16,-1-1 1-16,-1-1 3 0,3 1-2 15,-1-2 1-15,0 0 2 0,1-2-2 0,-6 0 5 16,2 1-1-16,-4-1-1 0,-1 1-1 0,-1-2-1 15,0 1-2-15,0 0 0 0,0 1 2 16,0-1-3-16,-5 0 2 0,1 3 1 0,-5-1-3 16,-2 1 3-16,-5 1-3 0,-4 1 1 0,-1 0-1 15,-6 0-2-15,-2 0-2 0,2 0-1 0,-3 0-3 16,0 0-12-16,0 1-1 0,-5 4-3 0,-3 3 2 16,-5 6 1-16,-6 7-25 0,-10 6-40 15,-8 10-74-15,-10 5-119 0,9-8-222 0,12-8-168 0</inkml:trace>
  <inkml:trace contextRef="#ctx0" brushRef="#br0" timeOffset="229420.2754">11268 15307 0 0,'0'0'0'0,"0"0"0"0,0 0 0 16,0 0 0-16,0 0 0 0,0 0 0 15,0 0 0-15,0 0 0 0,0 0 0 0,0 0 0 16,0 0 53-16,0 0 173 0,-31-21-10 16,31 21-29-16,0 0-18 0,0 0-27 0,0 0-28 0,0 0-15 15,0 0-27-15,0 0-18 0,0 0-17 16,0 0-19-16,1 0-13 0,1 0-3 0,0 0 7 15,1 0 5-15,2-2 11 0,0 1 3 0,4 0-4 16,-1 0 6-16,1-1 1 0,2-1 5 16,-1 2 8-16,1-2 1 0,3 1-3 0,0-2-1 15,2 0-8-15,2-1-8 0,2-1-3 0,1 0-1 16,1 0-2-16,-1-1 4 0,1 0-1 0,1-2 1 16,-1 1 3-16,0-1-2 0,1-1 2 0,-2 0 0 15,0 0 1-15,-1 0-1 0,-1 0 1 16,1-1-1-16,-2 2-4 0,-1 0 2 0,0 0-5 15,-2 0-1-15,-1 2-2 0,-1 0-6 0,0 0-4 16,2 0-1-16,-4 1-3 0,4 1-1 0,-3 0 1 16,1-1-3-16,-2 1-3 0,0 2 4 15,-1 1-2-15,-2-1 3 0,-2 2 2 0,-2 1 0 16,-2-1 0-16,-1 1 4 0,-1 0 3 0,2 0 7 16,-2 0 6-16,0 0 3 0,0 0 0 0,0 0 6 15,0 0 2-15,0-1 8 0,0 1 8 16,0-2-2-16,0 0-2 0,0-3-8 0,0-1-10 15,0-1-5-15,0-3 0 0,0-2-3 0,1 0-4 16,2-5 2-16,-1 0-5 0,0-2 2 0,1-3 2 16,-2-1 4-16,-1-1 10 0,1-4-3 15,-1-1-1-15,0-4-8 0,0-4-11 0,0-4-3 16,3-4-1-16,-2-4 0 0,3-3-3 0,1-3-1 0,5-1 2 16,0-4-4-16,0-2 0 15,3-2-1-15,1 1-4 0,1 1 6 0,0 4 3 16,0-1 2-16,-3 5 0 0,2 1-2 0,-2 3 0 15,-1 3 1-15,-3 1 3 0,1 1-4 0,-3-1 1 16,0-2-3-16,-2 0 0 0,-1-4 3 0,-2 2 2 16,-1-1 3-16,0 1-1 0,-3-1-1 0,1 1-1 15,-3-2-3-15,0-1 3 0,1 2-3 0,0 0 0 16,0 4 0-16,0 1-1 0,-1 3 0 16,2-1 0-16,-2 1 0 0,3 2 0 0,-3 2-1 15,0 0 1-15,-3 6 0 0,2-1 3 16,-3 2 1-16,1 5 0 0,-5 2 0 0,2 0-3 15,-3 2 0-15,2 1 0 0,-4 1-1 0,1 2-1 16,-5 0-1-16,3 1 1 0,-1 1-2 0,-2-1 3 16,3 2-1-16,-3 3 0 0,1 0-2 15,2 3 3-15,0 1-2 0,0 0-1 0,3 2 1 0,-1 1-5 16,3 1-1-16,-3 2-1 0,1 1-5 16,2 0 2-16,-2 2-2 0,-1 0-1 0,3 0 2 15,-4 4-2-15,2 2 3 0,-4-2 1 0,3 3 1 16,-2 0 0-16,1 2 3 0,-2 0-1 0,1 2 0 15,-3 0 4-15,1 0-3 0,1 3 2 0,-1 0-1 16,-1 2-2-16,0-2 1 0,0 2 0 16,3 1 1-16,-3-2-1 0,4 3 1 15,-2-1-2-15,1 3-1 0,2 0-1 0,-3 2 2 0,1 3 3 16,-2 2 0-16,2 2 2 0,-4 0-1 16,0-1 0-16,1 2 3 0,-3 2 2 15,1 0-3-15,2 0 1 0,-2 0-1 0,1-2-2 0,0 2 3 16,0-2 0-16,-1 2 1 0,-2 1 1 0,1 0-2 15,2 2-1-15,0 0 1 0,1-1 2 16,0 2-2-16,0-1 0 0,3 1-1 0,1-1-4 16,-1 2 5-16,2-1 0 0,-1 1 1 0,3-1 2 15,1 2-3-15,-1 2-1 0,2-3 0 16,1 4 0-16,0-3 2 0,1 0 0 0,1 1 0 16,-1-1-4-16,0 2 4 0,1 1-1 0,4 0 1 15,-2-1 4-15,3 0-4 0,-1 0-1 16,3 1-2-16,1-2 2 0,0 1 0 0,0-1 2 0,5 1-2 15,-2 2 0-15,3-1 4 0,-2 2-2 0,2 2 1 16,0-4 1-16,3 1-4 0,-1 0 1 16,1 1 0-16,1 2-1 0,0-2 2 0,0-1-3 15,2 2 0-15,-1-2-3 0,2-1 4 0,1-1 0 16,0 0 1-16,0-1 1 0,1-1-1 0,0-1 1 16,0 1 0-16,0-3 0 0,0-1 0 15,0-3 0-15,1-4-1 0,0 0-1 16,0-2 4-16,1-2-3 0,-1-1 2 0,4 0 2 0,-3-4-2 15,2 1 2-15,1-3-2 0,0-3 1 16,1 0-2-16,1-1 3 0,-1-2-1 0,3-1-2 16,0-3 4-16,0-2-3 0,2 0 2 0,-3-3 3 15,2-1-4-15,2 0 4 0,0-3-2 0,1-3 0 16,2-2 0-16,1 1 1 0,2-4 1 16,0-1-3-16,1-1 1 0,1-2-2 0,0-1-1 15,2 0 1-15,-1 0-4 0,0 0 4 0,0-2-2 16,2 0 0-16,-2 1 2 0,2-4-1 15,0-1 3-15,-2 0-1 0,0-2 2 0,0-1-3 16,0-4 2-16,2-3 3 0,-1-6-5 0,4-2 3 16,1-4-2-16,0 0 0 0,-3-4 4 0,0-2-1 15,-3-1 4-15,-1-4-1 0,-1 0-1 0,-2-6-2 16,-2-2-2-16,-4-2 2 0,-1-5-2 0,-5-1 1 16,-4-2-1-16,-3 0 1 0,-5 2 1 15,-4 0 0-15,-4 3 0 0,0 1 0 0,-3 2-2 16,-5 2 1-16,-1-1 0 0,-1 1-1 15,-2-3-1-15,-1 1-1 0,-2 0 0 0,2 0-2 0,-5 2 1 16,2 3-1-16,-1 0 1 0,-2 1 3 16,-2 4-4-16,1 2 1 0,0 3 0 0,-3 3-5 15,1 2 7-15,-1 2-1 0,0 2 1 0,-5 4-4 16,2 4-1-16,-4 2 0 0,-1 3 0 16,-4 2 3-16,0 4-4 0,-2 2-2 0,-1 4-3 15,-1 2-6-15,-2 3 8 0,-1 2-1 0,0 4 1 16,1 3 1-16,-2 1-5 0,2 1 0 0,-3 3-1 15,-2 6 5-15,1 5-5 0,-3 2 0 16,-3 6-2-16,-2 2-4 0,-2 6 6 0,-2 6 1 16,-1 6 3-16,-3 5 2 0,0 7-2 0,-3 7 2 15,1 6-1-15,2 7 5 0,3 8-3 0,5 9-1 16,6 8-8-16,8 10-27 0,5 9-32 0,5 13-50 16,8 8-73-16,8 12-119 0,4-34-316 15,7-34-886-15</inkml:trace>
  <inkml:trace contextRef="#ctx0" brushRef="#br0" timeOffset="233657.0539">7469 4985 0 0,'0'0'55'0,"0"0"-63"0,0 0 43 16,8-143 74-16,-1 113 48 0,0 5 22 0,-3 2 12 16,4 4-1-16,-5 4-17 0,2 2-15 15,-3 3-19-15,0 5-42 0,-2 2-38 0,0 2-36 16,0 1-45-16,1 0-21 0,1 1 2 0,3 4 10 15,-2 2 23-15,4 2 10 0,-2 3 4 0,3 4 3 16,1 0 2-16,1 6 2 0,-1 2 1 0,1 3 0 16,1 4 2-16,0 4 1 0,-1 5-1 0,2 5 1 15,2 7 8-15,-2 3 11 0,-1 7 5 16,0 5 3-16,1 7-6 0,-2 3-12 0,0 3-1 16,0 4-4-16,0-2-3 0,0 2-2 15,0 0-1-15,-1 3-3 0,0 3-1 0,0-2-2 0,1 2 5 16,-3 1 3-16,2 0 5 0,1 0 2 15,0 3 1-15,0 2 0 0,1 1-2 0,0 5-3 16,-1 3-5-16,1 1-2 0,-2 1-3 0,1 3-2 16,0 4 1-16,-1 5-1 0,0 0 2 15,-1 1 2-15,-2-1-4 0,1-2 2 0,-1-1 2 16,-2-2 1-16,2 2 8 0,-2-1 3 0,2-4 4 16,-3 1 2-16,-2-1-6 0,0 0-5 0,0-1-4 15,0 2 0-15,2 1 3 0,-1 2 5 16,0 1 2-16,1 2-6 0,5 0-1 0,-5 0 2 15,4-3-1-15,-2-5 2 0,0 0-1 0,2-3-3 16,2 1-3-16,-2-1-2 0,3-3-6 16,1 3-2-16,1-2 2 0,-5 0-1 0,3-2 8 15,-2 5-2-15,1 0-2 0,0 2 0 0,1 0-3 0,-1-4-1 16,-4-6 0-16,2-6 3 0,-3-6 0 16,1-7-2-16,-3-1 0 0,-1-5-2 0,0-2 2 15,-1-2 0-15,0-5 1 0,0-3-2 0,0-5-3 16,0-2 4-16,1-5-1 0,0-2 1 15,3-5 2-15,-3-2-3 0,1-8-1 0,-2-2 0 16,2-5-4-16,-1-5 3 0,2-7 0 0,-2-1-1 16,-1-6-3-16,0-3-10 0,0-2-10 0,0-3-8 15,0 0-8-15,0 0-21 0,0 0-22 16,0 0-44-16,0-5-89 0,0-3-119 0,-4-5-139 16,3 2-191-16,0 2-66 0</inkml:trace>
  <inkml:trace contextRef="#ctx0" brushRef="#br0" timeOffset="234045.2066">7569 12046 2629 0,'0'0'5'0,"0"0"-51"0,0 0-15 16,0 0-8-16,0 0 11 0,0 0 40 0,0 0 17 16,-27 150 12-16,27-97-3 0,3 7 1 0,5 6 0 15,3 3-1-15,1 4 2 0,7 2-1 16,1 2 2-16,3-2-3 0,6-3 4 0,0-4-2 16,2-5-1-16,1-8 1 0,-1-7-5 0,1-9-1 15,2-6-1-15,-1-7-5 0,-1-8 2 0,-1-6-2 16,-1-7 1-16,-2-5 10 0,-3-5 12 15,4-11 16-15,-2-5 16 0,0-10 7 0,3-12-3 16,5-8-5-16,-2-15-13 0,5-11-8 0,-2-14-6 16,8-13-6-16,-2-12-3 0,1-7-6 15,5-5-7-15,-5-1-7 0,0 1-11 0,-4 8-1 16,-3 9-25-16,-7 14-22 0,-3 14-38 0,-4 13-87 16,-3 16-149-16,-7 19-374 0,-4 15-757 0</inkml:trace>
  <inkml:trace contextRef="#ctx0" brushRef="#br0" timeOffset="247627.5413">17103 14797 0 0,'0'0'0'0,"0"0"149"16,0 0 43-16,0 0-37 0,0 0-13 0,0 0-9 15,0 0-13-15,0 0 9 0,0 0 3 0,0 0-5 16,0 0-11-16,-38-53-8 0,38 53-3 16,0 0-2-16,0 0-7 0,0 0-12 0,0 0-19 15,0-1-17-15,0 1-14 0,0 0-14 0,0 0-4 16,0 0-6-16,0 0-2 0,1-2 1 0,1 2 2 15,3-1 8-15,3 0 5 0,2-1 8 16,4-1 1-16,3 0 2 0,3-1-1 0,2 1-1 16,3-2 0-16,3 2-2 0,2-2-1 0,4 1-3 15,4-1-5-15,5 1-1 0,-1-1-4 0,7 1-3 16,0-2-3-16,4 1-1 0,1-1-1 0,2 2-5 16,-1-1 1-16,3 1-5 0,-1 0 0 0,1 0 4 15,1 0-1-15,1 0 4 0,2-2-1 16,-1 0-1-16,2 0 4 0,1-1-2 0,-3 2 4 15,0-3 1-15,-2 3-2 0,2-1 1 0,-2 1-1 16,-1 2 2-16,-3-2-1 0,1 0 1 16,-4 1-3-16,-1 1-2 0,-6 0 0 0,1 2-2 15,-6-1 1-15,-1 1-1 0,-4 0-2 0,1-1 0 16,-4 2 1-16,-3-1 1 0,-3 1-1 0,-2-1 3 16,-3 1-2-16,-4-1-2 0,1 0 4 15,-6-1-3-15,-1 1 4 0,-2 0 2 0,0 0-2 16,-3-1-1-16,0 2-3 0,-1 0 0 0,-1-1-2 15,1 1 0-15,-1 0-4 0,0 0-10 16,1 0-17-16,-1 0-37 0,1 0-45 0,-1 1-70 16,1 2-85-16,-1 1-126 0,0 0-190 0,-2 1-222 15,-1-3 434-15</inkml:trace>
  <inkml:trace contextRef="#ctx0" brushRef="#br0" timeOffset="247939.3839">19300 14218 1499 0,'0'0'103'16,"0"0"-20"-16,0 0 40 0,0 0 18 15,0 0-14-15,0 0-20 0,0 0-38 0,0 0-19 16,0 0-8-16,0 0-12 0,0 0-15 0,0 0-33 16,0 0-20-16,0 0-3 0,-66-111 6 15,73 117 17-15,3 2 16 0,4 1 4 0,2 4-2 16,4-2 3-16,2 3-2 0,2 1-1 0,5 2 3 15,1 1-2-15,2 1 1 0,2 1-2 0,1 0-2 16,-3 3 0-16,2-2 0 0,-6 2 3 16,0 1-1-16,-6-1 2 0,-3 4 1 0,-4 0-2 15,-4 2 4-15,-6 1-1 0,-5 2 3 0,0 3 8 16,-12 1 1-16,-7 2 3 0,-9 4 2 16,-6 2 2-16,-10 2-4 0,-5 2 0 0,-7 3-13 0,-3 1-39 15,-6 2-57-15,-5 2-123 0,-2 1-214 16,18-16-316-16,17-14-155 0</inkml:trace>
  <inkml:trace contextRef="#ctx0" brushRef="#br0" timeOffset="249490.5736">23855 11415 437 0,'0'0'208'16,"0"0"-145"-16,0 0 44 0,0 0 31 0,0 0 11 16,0 0-17-16,0 0-37 0,0 0-21 0,0 0 9 15,0 0 15-15,81-123 16 0,-79 114 13 16,1 2-3-16,-1 0-7 0,-1 2-12 0,-1-3-11 15,0 2-15-15,0-1-14 0,0-1-12 0,-5-1-5 16,2 1-7-16,-4-2-3 0,3 0-1 0,-4-1-6 16,-2-1 1-16,0 1 0 0,-2 0-6 0,-1-3 0 15,-2 0-5-15,-4-1-6 0,2 1-2 16,-3-3-2-16,-5 0-2 0,0 1 0 0,-4-1 3 16,-3 0-6-16,-4 1 1 0,0 0-4 0,-3 0-2 15,-4-1 3-15,-2 1 1 0,0 0 0 16,-3 0 1-16,-3 1-1 0,-3 0-2 0,-5 0 2 15,-2 2 0-15,-1-2 0 0,-1 3 0 0,-3 1-3 16,2-1 1-16,-3 0 1 0,2 2 1 0,-2-1 1 16,1 3-1-16,-4 0-2 0,0-1 3 15,-2 1-3-15,-5 1 0 0,4 0 1 0,-6 3-4 16,3 0 2-16,-4 1-4 0,0 0 4 0,-4 2 0 16,-2-1 0-16,1 1 2 0,-5 1-2 15,0 0 0-15,2 0 0 0,-3 1 0 0,2 4 1 16,0 0 0-16,3 1-3 0,3 2 0 0,1 2 1 15,5-1-1-15,-1 3 3 0,-2-1 1 0,6 4-1 16,-5 1-1-16,2 1 1 0,-2 1-2 0,-5 5-1 16,-1 1 2-16,-2 1-2 0,-1 3-3 0,-2 1 2 15,3 1-1-15,0 3 4 0,3-2 6 16,2 3-7-16,1 1 0 0,5 1-1 0,4 1-4 16,6 2 6-16,4 2 0 0,3 2 0 0,7 0-3 15,1 2 2-15,5 1-2 0,1 3 1 0,6 1 6 16,2 2-7-16,4 1-1 0,1 4-1 15,3-2-3-15,1 1 4 0,2 2 3 0,3-1-1 16,4 1-2-16,2-1 0 0,5-2-2 0,2 0 2 16,5-3 2-16,3 0-3 0,2 0 1 0,7 1 0 15,8-1-2-15,3-2 0 0,6 1 1 16,7-1 0-16,5-2 0 0,5 0 3 0,4-1 0 16,6-1 2-16,8-2 3 0,6-2-2 0,6-4 0 15,7-1 1-15,7-4-1 0,8-3 0 16,4 1 2-16,9-4-1 0,1-3 0 0,6 0 0 15,6-3-2-15,0-1 1 0,5-2-1 0,0-3-2 16,5-1 3-16,-1-1-6 0,2-2 3 0,6-2 1 16,1-3 0-16,4 0 4 0,1-3 0 0,1-1 2 15,5-2 4-15,1 0-2 0,2 0 0 0,-3 0-9 16,-1-2-2-16,0-3 3 0,-3-2-1 16,-4-1 7-16,-4-1-2 0,-5-5 0 0,-6-1 1 15,-3-3 3-15,-4-3-3 0,-7-4 2 0,-7-1 1 16,-9-2-3-16,-5 0 1 0,-3-2 0 15,-11-1-2-15,1 1 5 0,-7-1-3 0,-5-3 2 16,-2-1 0-16,-3-3-1 0,0-5 2 0,-8-1-3 16,-3-1 5-16,-5-3-2 0,-4-1-2 0,-1-4 1 15,-3 1-5-15,-4-4 4 0,-2-1 0 16,-5-1-2-16,0-1 2 0,-5-1-4 0,-5-2-2 0,-4 0 1 16,-2-1-1-16,-5 0 1 0,-4 2 0 15,-4-1 1-15,-7 1 4 0,-5 1 0 16,-8-1-1-16,-3 1 1 0,-7 1 0 0,-5 0-4 15,-4-2 1-15,-7 2-4 0,-3-1-2 0,-6-1 4 16,-3 1 1-16,-7 3 1 0,-2 1 0 0,-5 2-2 16,-3 4 0-16,-5 1 0 0,-4 3-7 0,-5 2 6 15,-6 5-2-15,-5-2 1 0,-6 6 0 16,-9 2 1-16,-3 4-1 0,-5 4 0 0,-13 2 0 16,-6 5-3-16,-16 7 2 0,-14 6-1 0,-10 5 5 15,-11 1-4-15,-11 11 1 0,-6 7-3 0,-1 6-2 16,3 1 6-16,4 6 0 0,8 2 3 0,16 3 4 15,16 7-8-15,19 3-1 0,21 6-6 16,17 7-16-16,21 7-25 0,19 9-43 0,18 12-63 16,16 9-124-16,13-21-270 0,13-23-1045 0</inkml:trace>
  <inkml:trace contextRef="#ctx0" brushRef="#br0" timeOffset="250421.5813">27863 11211 389 0,'0'0'28'16,"0"0"52"-16,0 0 45 0,0 0 39 0,63-131 9 15,-57 115-11-15,0 1-16 0,-2 2-8 16,0 1 12-16,1-1-11 0,-4 0 3 0,0 0-9 0,-1 0-11 15,0-1-12-15,0 2-17 0,-6-3-12 16,0 1-15-16,-3-3-3 0,-3 0-12 0,-5-1-7 16,-1-1-6-16,-5 1-8 0,-2-2 0 15,-6 2-4-15,-5-1-2 0,-9 2-2 0,-7 2-6 16,-9 2-4-16,-9 0-3 0,-8 4-5 0,-11 2-3 16,-5 2 6-16,-10 2-1 0,-5 3 0 0,-10 0 1 15,-3 2-6-15,-2 4 0 0,-1 2 2 16,3 3 1-16,3 3 0 0,5 0-2 0,8 2 2 15,6 2 1-15,5 5 2 0,3 4 4 0,2 6-3 16,1 6-4-16,-2 7-2 0,-2 7-3 0,-3 5 5 16,4 3 6-16,1 3 1 0,7 3 0 0,4-2-2 15,5-3-8-15,7-1 2 0,6 0 1 0,4 0-5 16,9-1-3-16,5 4-4 0,6 0-2 16,7 3 5-16,8-1 1 0,4 3 2 0,9 1-2 15,8 0 0-15,3 1 3 0,11-3-1 0,13 0 0 16,8-2 0-16,10 0 1 0,11-2 2 0,11-1-2 15,8-1 4-15,10 0 4 0,15-5-2 16,6-3 2-16,14-4 2 0,8-6-4 0,13-4 4 16,7-5-1-16,9-3-3 0,12-4 1 0,1-4-1 15,8-5-1-15,3-3 2 0,4-4-1 0,0-6-3 16,0-5 0-16,-1-1 0 0,-4-7-4 16,-2-5 4-16,-8-4 0 0,-3-3 0 0,-7-5 5 15,-2-6 2-15,-6-4 2 0,-5-6 3 0,-8-8-2 16,-5-5 2-16,-3-8 1 0,-10-8-2 15,-3-6 4-15,-10-2-1 0,-7-5 1 0,-13-3-1 16,-10-1-1-16,-14-3-1 0,-11-3-2 0,-15-1 3 16,-15 0-1-16,-17 1 2 0,-14 2 1 0,-21 3-11 15,-18 5-7-15,-20 4-8 0,-22 4-10 0,-21 6 2 16,-18 7-8-16,-20 7-20 0,-11 7-31 16,-11 10-43-16,-2 9-76 0,1 10-128 0,42 8-251 0,45 5-895 15</inkml:trace>
  <inkml:trace contextRef="#ctx0" brushRef="#br0" timeOffset="252868.9067">31624 13609 0 0,'0'0'97'0,"0"0"43"15,0 0 48-15,0 0 35 0,0 0 11 0,0 0 8 16,46-130-26-16,-35 112-31 0,0 1-32 16,4 0-30-16,-2 2-12 0,-1 3-20 0,5-1-24 0,-3 6-19 15,3 0-20-15,-4 3-17 0,4 4-14 16,-4 0-7-16,5 6-3 0,-2 6-8 0,2 4 2 15,2 7 3-15,-3 4 3 0,-2 7 5 0,-1 5-1 16,-9 3 4-16,-4 6 4 0,-1 5 7 0,-8 2 13 16,-6 4 7-16,-7 3 0 0,-5 1 3 15,-3 2-2-15,-6 0 0 0,1 0 6 0,-6 0 5 16,-1-5-2-16,-1-2 2 0,-4-5-2 0,2-4-7 16,-4-4 5-16,3-4-4 0,-3-2-1 0,-1-5-1 15,-2-4-7-15,2-3-5 0,-2-5 1 16,3-1-4-16,1-4 0 0,-1-3 6 15,6-5-1-15,2-3 3 0,4-2 1 0,1-4-4 16,4 0-4-16,5-5-3 0,2-3-7 0,4 0 0 16,7-2 1-16,2 3-2 0,4 2-3 0,5-1-8 15,2 5-34-15,0-1-34 0,3 2 0 0,10 0 11 16,4 6 36-16,10 4 41 0,6 1 11 0,9 7 6 16,8 2 6-16,10 7 4 0,9 4 1 15,6 5 4-15,5 4-5 0,6 7-9 0,-3 5-8 0,-2 3-8 16,-5 6 2-16,0 0-3 0,-4-1-5 15,-6-1-4-15,-1 1-11 0,-9-4-8 0,-6-3-18 16,-2-3-26-16,-9-4-36 0,-5-4-44 0,-5-5-43 16,-7-4-66-16,-6-3-109 0,-4-8-203 0,-8-9-515 0</inkml:trace>
  <inkml:trace contextRef="#ctx0" brushRef="#br0" timeOffset="253231.4827">31037 14179 1298 0,'0'0'168'0,"0"0"-56"0,0 0 36 0,0 0 20 16,0 0-12-16,0 0-11 0,0 0-33 0,0 0-25 15,0 0-27-15,0 0-23 0,0 0-7 16,0 0 0-16,0 0 3 0,36-111 0 0,-7 101 2 16,8-2-3-16,4 2-2 0,9-3 1 0,5 2-6 15,6-3-4-15,6 2-3 0,3-2-5 16,6 0-1-16,5 0-3 0,3 0-4 0,7 0 0 16,4 1-5-16,0 2-2 0,-2 1 2 0,-1 1-2 15,-2 4-3-15,-17 0-2 0,-14 4 12 0,-11 1-3 16,-9 0 2-16,-3 1-2 0,4 4-16 15,-2 0-2-15,-4 2-26 0,-1 2-39 0,-5 0-58 16,-3 2-84-16,-11 3-98 0,-6 1-161 0,-6-3-317 16,-2-4 66-16</inkml:trace>
  <inkml:trace contextRef="#ctx0" brushRef="#br0" timeOffset="253497.9349">30938 14387 2025 0,'0'0'19'0,"0"0"-21"16,0 0-47-16,0 0 14 0,0 0 22 0,0 0 61 15,0 0 82-15,0 0 11 0,123-10-12 0,-65 3-31 16,13-3-27-16,5 0-18 0,12-3-12 16,4 1-9-16,3-2-4 0,6 0-7 0,7 1-12 15,5 0-2-15,0 2-7 0,4-1-5 0,-2 3 2 16,-14-1-5-16,-12 3 15 0,-14 3-6 0,-6 0-4 15,3 2-3-15,1 1-18 0,4 1 2 16,-3 0-4-16,-1 1-8 0,-6 2-23 0,-7 2-36 16,-11 1-61-16,-8 1-108 0,-8 0-152 0,-14-3-232 15,-7-1-358-15</inkml:trace>
  <inkml:trace contextRef="#ctx0" brushRef="#br0" timeOffset="262404.5577">29305 13827 381 0,'0'0'29'0,"0"0"49"16,0 0 39-16,0 0 25 0,0 0-2 0,10-118-9 16,-9 100-3-16,3 1 2 0,-1 0 14 0,-1 1-3 15,4 0-13-15,-1 1-25 0,3 0-22 16,-1 0-10-16,0 0-11 0,1 1 0 0,1 0 1 15,-2-1 2-15,-3-1 2 0,2 1-8 0,-3-1 2 16,-1 0-13-16,-1 0-1 0,-1-1 2 0,0-2-6 16,0-1 3-16,-3 1-3 0,0-3-3 15,-3 1 1-15,2-1 0 0,-3-2-3 0,1 3-7 16,-1-3-5-16,-1 2-8 0,0 2-1 0,3-1-1 16,-3 2-1-16,-1 0 6 0,1 1-3 0,0 0-1 15,-2 1-4-15,0 1-2 0,-2 0-3 0,-1 1 0 16,0 0 0-16,-6 1-1 0,-2-1-1 0,-2 3-4 15,-3-3-1-15,-4 3 0 16,-1 1-1-16,-1-1 2 0,-4-1 0 0,2 1 0 0,-5 0-2 16,0 1 0-16,1-1 2 0,0 2 0 15,-3 0 4-15,0 0-2 0,-2 1-2 0,-1 1 2 16,1 2-3-16,-3-1 2 0,2 0 2 0,-5 1-3 16,2 0-2-16,-4 2 1 0,-2 2-1 0,1 2 2 15,-1 0 1-15,-2 3-2 0,-2 5-3 16,0 0 2-16,-2 0 0 0,2 0 3 0,-3 2 2 15,4-1-4-15,0 0 2 0,1-1-1 0,0 0 0 16,2-2 2-16,-1 2-2 0,0 1 0 0,-1 1-2 16,2 0 1-16,-4 1 1 0,0 1 3 15,-4 0 3-15,-1 3-3 0,-3 1-1 0,-1 1-4 16,-3 3 0-16,-3 2 3 0,0-1 0 0,0 5 0 16,-3 0 0-16,3 2-2 0,-2 3 0 0,3 0 1 15,3 2 2-15,-1 2-2 0,3 1 0 0,3 0-2 16,2 4-3-16,1 2 4 0,3 2-1 15,2 3 1-15,0 3 2 0,2 3-3 0,1-2 1 16,3 5-1-16,2 0 4 0,-2 3-3 0,1 4 0 16,0 2 0-16,0 2-3 0,-1 3 4 15,0-1 0-15,2-1-1 0,3 0-1 0,4-2 0 0,3-1-1 16,3-1 0-16,4 2 1 0,6-3-4 16,3-1 1-16,2 3 1 0,6-1-1 0,1 2 5 15,4 0-1-15,2 1 1 0,2-1 0 0,2-1 2 16,2 0-4-16,0 0 3 0,2 2-1 15,3 1-6-15,5 1 5 0,0 3 0 0,7-1 1 16,2-1 5-16,3 0-2 0,2-1-1 0,6-1 0 16,1-4 2-16,4 1-1 0,1 0-4 0,6-2 2 15,3 0-4-15,1-2 2 0,2 0 1 16,-1-2-4-16,2 1 4 0,1-2-4 0,3-3 4 16,1-3 2-16,3-1-8 0,3-3 1 0,1-3-1 15,3-1 3-15,1-1 3 0,3-4-2 0,2 0-1 16,2-4-3-16,0-2 5 0,3-2 0 0,6 0 3 15,1-3 1-15,4-2-3 0,6-3 2 0,1-1 1 16,2-2 3-16,3-2 5 0,0 0-1 16,0-2-5-16,2-3-4 0,0-1 1 15,1-3-3-15,-4-1 8 0,2-1 1 0,-6-4-2 0,2-3 1 16,-4 0 0-16,0-4 1 0,-3-4 3 16,-2-4 2-16,-1 0-2 0,-3-3-2 0,-1-4-1 15,-3-1 2-15,-2-4 4 0,-4 0 3 16,0-3-2-16,-2-4-2 0,-1-4-2 0,-2-3 1 15,1-5 5-15,1-3 2 0,-1-8 1 0,-3-1-3 16,-1-3-3-16,-5-5-3 0,0-2-2 0,-7-4 1 16,-2-4-5-16,-3-5 3 0,-6-2-2 0,-5 0 2 15,0-2 8-15,-5-3 0 0,-8 0-1 16,1 0-3-16,-7-2-8 0,-1 0-2 0,-6-2 4 16,-6 0 3-16,-2 0-6 0,-2 1 12 0,0 1-5 15,-3 1-1-15,-3-1 4 0,0 0-10 0,-2 0 3 16,-1 2-3-16,-1 2 2 0,-1 1-1 0,0 4-1 15,-5 2 4-15,2 0-3 0,-5 3 0 16,-1-2-1-16,0 0-4 0,-2 0 3 0,-2 0-1 16,-3-1 1-16,-3 4 3 0,0 1-3 0,-2 0 1 15,1 5-4-15,-4-2 1 0,0 4 2 0,-4-3-2 16,1 1 1-16,-5 2-3 0,1 3 1 16,-3 2 1-16,-3 2 0 0,-3 3 6 0,-2 2-6 15,-3 3-1-15,1 4-1 0,-4 2-6 0,-2 3 5 16,-2 3 4-16,-5 2-1 0,-3 4 0 15,-1 0-3-15,-6 3-3 0,-4 3 2 0,-3 3 1 16,-4 2-1-16,0 4-1 0,-2 2 0 0,0 4-2 16,-1 2 5-16,-2 3 0 0,1 4-1 0,-2 1 2 15,-1 2-3-15,4 5-1 0,4 5 3 0,3 1 4 16,2 5-3-16,-1 3 2 0,0 4-3 16,0 4-4-16,1 1 3 0,1 4 1 0,-2 3 2 15,2 3 0-15,0 3-1 0,0 5-2 0,-2 4 2 16,1 4 0-16,-1 4 0 0,2-1 2 0,-1 5-4 15,2 2 1-15,3 3 2 0,2 0-1 16,3 1 0-16,5 1-1 0,3-2 0 0,2 4-1 16,3 3-1-16,5 0 4 0,1 3-6 0,7 2 5 15,2-1-3-15,4 2-3 0,4-1 6 0,1 1-1 16,5 1 5-16,4 2-2 0,3 2 0 16,1 3-4-16,4 1-2 0,0 1 5 0,4 2-8 15,5-2 9-15,2 1-2 0,4-3-1 16,2 2 7-16,2 1-6 0,8 0 2 0,2-2 0 15,8 0-5-15,4-4 3 0,0-1-1 0,7-1 0 16,2-4-4-16,3 1-1 0,4-2-1 0,3-1 1 16,5-2 2-16,4-4 0 0,2-1 3 0,2-4-1 15,6-2-1-15,0-4 1 0,3-1-5 0,5-2 5 16,0-4 2-16,5-3-4 0,3-4-3 16,2-2-2-16,4-4-3 0,-1 1 6 0,4-3 4 15,2-2 1-15,0-1 0 0,5-4-1 0,4-1-2 16,2-5 2-16,6-4 7 0,2-2-1 0,0-6 1 15,4-2-3-15,3-5-5 0,4-4 2 0,-1-2 4 16,5-2 3-16,0-4 1 0,0-6 1 16,-4-4-3-16,0-6 4 0,-5-2 4 0,0-1-4 15,-5-6 1-15,0-2-4 0,-5-1-1 0,-2-5 4 16,-3-2 3-16,-6 0 3 0,-3-1-2 0,-1-1-1 16,-8 0-5-16,-3-3 3 0,0-4 0 15,-5-2 5-15,-3-4 3 0,0-1-7 0,-5-1-7 16,-1-2 0-16,-1-2 1 0,-2-3 5 15,-1-5 4-15,-3-3-6 0,0-8-4 0,-5 1 0 0,-3-2 6 16,-6-3 3-16,-2-1 0 0,-5-6-2 16,-3-2-6-16,-2-4-6 0,-4-4 0 0,-4-2 3 15,-7-3 2-15,-4 1 3 0,-6 1-2 0,-4-1-2 16,-4 3 1-16,-8-2-3 0,-5 5 3 16,-4 2-2-16,0 1 4 0,-4 6 1 0,-2-1-1 15,-2 5 2-15,0 1-7 0,-1 1 3 0,-1 1 0 16,-1 4-3-16,-1 0 7 0,-4 4-6 0,2 2 2 15,-3 3 1-15,-1 1-4 0,0 2 0 16,-3 0-2-16,-1 2 1 0,-5 0 0 0,-2 2 1 16,-3 2-2-16,-1 1-2 0,-5 1 4 0,-3 3-4 15,-5 2 3-15,-2 3 2 0,-6 1-5 0,-2 3 1 16,-2 2-1-16,-4 2 1 0,1 0 2 0,1 2 2 16,-1 1 0-16,2 2-4 0,2 3 1 15,-2 3 0-15,3 2 0 0,0 5 1 0,-1 4-2 16,0 4 0-16,0 3-2 0,-3 4-1 15,-4 4 2-15,-2 4 0 0,-3 1 0 0,-2 3-1 16,-3 5 4-16,-2 4-1 0,0 4 1 0,-4 2 4 16,-2 3-4-16,-3 4 1 0,1 0-2 0,0 2 0 15,1 3 2-15,5 3 0 0,1 0 0 0,4 1 0 16,4 2-2-16,3 2-1 0,3 1 1 0,3 3-1 16,2 4-2-16,3 4 2 0,0 7-4 15,2 4 0-15,1 4 4 0,0 7-2 0,-4 3 2 16,3 5 2-16,-4 4 1 0,2 4-2 0,-1 0 0 15,2 3 4-15,0 4-6 0,2 0 6 0,8 3 0 16,3-3-6-16,4-1 7 0,5 0-6 0,7-2 1 16,5 1-2-16,8 0-3 0,4 1 3 15,5 1-1-15,3 1 5 0,2 1 0 0,4-2-1 16,4 0 0-16,6 0-3 0,2 2 3 0,3 2 0 16,2 1 1-16,7 1 1 0,3-1-3 15,2-2 1-15,7 1 1 0,1-3-3 0,7-2 4 16,2 0-4-16,8-1-2 0,3-1 1 0,8-5-4 15,2-2 0-15,7-1 7 0,3-5-4 0,6 0-2 16,5-3 0-16,5-3-8 0,1-1 6 16,7-4 2-16,3-2-4 0,3-2 7 0,2-1-6 15,4-5 1-15,0-3 4 0,8-3-1 0,1-5 1 16,3-2-3-16,-10-11 9 0,-9-4-4 0,-9-9 20 16,-7-5-2-16,10 1-8 0,8-2 1 0,10-3-24 15,9 0 13-15,10-4-4 0,4-2 11 16,9-4 16-16,2-2-14 0,-2-4 1 0,10-5-3 15,28-8 1-15,20-7-4 0,9-5 4 0,-7-4-3 16,-38-1-14-16,-25 2 14 0,-13-2 4 0,-5-2-4 16,-4-1 3-16,-4 0-5 0,-5-2-7 15,-9 0-10-15,-5-1-13 0,-13 1-14 0,-5 3-31 16,-9 0-40-16,-7 1-68 0,-10 2-109 0,-11 6-281 16,-13 10-814-16</inkml:trace>
  <inkml:trace contextRef="#ctx0" brushRef="#br0" timeOffset="265820.928">29331 16294 562 0,'0'0'547'0,"0"0"-502"0,0 0 33 0,0 0 35 16,0 0-1-16,0 0 13 0,0 0-5 0,0 0-27 15,0 0-21-15,0 0-17 0,0 0-15 0,0 0-3 16,-20-36 0-16,20 37 1 0,0-1 0 16,1 2 0-16,0-2-5 0,0 1 1 0,5 0 3 0,-2 1 1 15,5 1 1-15,2-1-4 0,0 1-1 16,7 1-6-16,-2 0-6 0,3 1-6 0,5 1-5 16,-1 0 5-16,5 0-1 0,2 1 4 0,3 1 1 15,1 2-5-15,5-1 4 0,1 2-3 16,3-1 1-16,5 0 2 0,1 0-3 0,0 2-1 15,3-1-6-15,0 2 1 0,1 1-3 0,4 1 1 16,-2 0-1-16,1 1-4 0,-1 0 3 0,-3 1-4 16,0-1 2-16,-2 1 1 0,-2-1-3 15,-6 1 2-15,1-3-2 0,-4-3-1 0,-4 1-1 16,-4-3 3-16,-4 0 4 0,1-1-1 0,-6-2 7 16,-1-1-1-16,0-1 7 0,-2 1 6 15,-1-1 0-15,-4 0 2 0,2-2-3 0,-4 0-2 16,-1 1-2-16,-1-2-2 0,0 1 2 0,-1-1-8 15,-2 2 3-15,-2-2-4 0,2-1-3 16,-4 0 4-16,2 0-5 0,-2 1 0 0,-2 0-2 0,1 0-3 16,2-1 1-16,-3 2-2 0,0-2 4 0,-1 0-3 15,1 1 3-15,-1-1-4 0,0 0-1 16,0 0 5-16,0 0-5 0,0 0 2 0,1 0-2 16,1 1-4-16,4 2-5 0,-1-2-17 0,2 2-26 15,3 0-40-15,1 2-45 0,1 0-61 16,6 2-90-16,-1-1-157 0,-3-3-282 0,-5 1-373 0</inkml:trace>
  <inkml:trace contextRef="#ctx0" brushRef="#br0" timeOffset="271474.891">27160 15731 402 0,'0'0'-41'0,"0"0"-2"0,0 0 30 0,0 0 23 16,0 0 22-16,0 0 25 0,0 0 8 16,0 0-1-16,0 0 2 0,0 0 3 0,0 0-1 15,0 0-3-15,0 0-5 0,0 0-3 0,29 6-1 16,-18 4 12-16,0 2 3 0,3 2-10 0,2 0-6 16,0 1-10-16,3 1-9 0,2 0 9 0,4 0 2 15,1 1 2-15,4 2 2 0,1-1-9 16,3 0 7-16,2-3-4 0,6 2-2 0,2-1 6 15,4-2-5-15,3 1 5 0,4-3-1 0,5 0 2 16,2-1-4-16,4-1-3 0,4-2-2 16,5-3-4-16,2-3 2 0,6-2 13 0,3 0-2 15,5-8-3-15,0-2-5 0,0-3-20 0,1-2-5 16,-1-1 2-16,2-1 2 0,-1-4 2 0,3-1 3 16,0-1-1-16,-1-2-1 0,-3-4 1 15,1-3-3-15,0-4 4 0,0-5 2 0,0-3 1 0,0-3 2 16,1-2 3-16,0-3 1 0,-5-2 0 15,5 0 8-15,-5 2-8 0,1 0-2 0,0 4-6 16,-4 1-9-16,-3 6 0 0,-4 3-3 0,-5 4-5 16,-5 6-5-16,-5 1 1 0,-1 3-4 15,-4 2 1-15,-3 0 4 0,-4 3-9 0,0 2 3 16,0 2-2-16,-2 1-8 0,1 2 8 0,-2 4 1 16,-2-1 0-16,-4 3 1 0,-3 3-2 0,-3 1-3 15,-10 0 0-15,1 2 3 0,-7 0-18 16,-7 0-21-16,-3 4-42 0,-9-1-57 0,-1 2-35 15,-7 3-27-15,-12 3-45 0,-11 6-96 0,-16 2-199 16,11-3-246-16,6-4 397 0</inkml:trace>
  <inkml:trace contextRef="#ctx0" brushRef="#br0" timeOffset="271883.7511">29766 15232 1249 0,'0'0'0'0,"0"0"-1"0,0 0 39 0,0 0 37 15,0 0 35-15,0 0 24 0,0 0-11 0,0 0-23 16,0 0-26-16,0 0-15 0,0 0-8 16,128-73-8-16,-108 80-4 0,2 3-2 0,2 3-4 15,-1 2 2-15,-2 4-3 0,1 3-2 0,3 4 3 16,0 2 0-16,-4 2-6 0,4 2-6 15,-3 2-9-15,-2 2-2 0,1 2 1 0,-2 0-3 16,-3 1 0-16,4-2 0 0,1-2 0 0,2-1 4 16,1-3 3-16,0-1 0 0,5-4 2 15,1-4 3-15,1-3 4 0,1-5 10 0,6-4 8 0,3-6 5 16,7-4 7-16,4-1 2 0,2-9-1 16,12-6-1-16,4-9-7 0,5-3-11 0,7-6-8 15,2-3-5-15,5-2-8 0,0-4 1 16,3-3-3-16,0-5-5 0,1-1 5 0,-2 1-5 0,-2 0-4 15,-5 4-2-15,-5 6-7 0,-9 9-1 16,-7 3 0-16,-7 8-6 0,-6 4-13 16,-3 3-16-16,-6 6-27 0,-5 2-39 0,-5 3-59 0,-6 3-92 15,-4 0-173-15,-9 3-297 0,-5 1-517 0</inkml:trace>
  <inkml:trace contextRef="#ctx0" brushRef="#br0" timeOffset="275294.1938">31723 16491 0 0,'0'0'0'0,"0"0"0"0,0 0 0 15,0 0 0-15</inkml:trace>
  <inkml:trace contextRef="#ctx0" brushRef="#br0" timeOffset="275727.8635">31802 16393 0 0,'0'0'0'0,"0"0"0"0,0 0 0 0,0 0 8 0,0 0 213 16,0 0-2-16,0 0 0 0,0 0-21 15,0 0-13-15,0 0-29 0,0 0-28 0,0 0-24 16,0 0-33-16,0 0-8 0,13-76-9 0,-6 70-5 16,1 0 1-16,-2 1-8 0,2-1 4 15,2 2 0-15,1 0 4 0,-1 2 2 0,1 2-10 16,3 2-5-16,-1 7-7 0,0 2-4 0,3 6 1 15,-2 4-2-15,-1 3-1 0,2 6 0 0,-3 3 0 16,-2 4-3-16,0 1-3 0,-3 1 1 0,-3 0-4 16,1 2 1-16,-4 0 0 0,-1-1-1 15,0-2 1-15,-7 0 4 0,-3-1 6 0,-3 0 4 16,-3-2-1-16,-4 3-5 0,-1-5-4 0,1-2 3 16,-4-1-1-16,-3-3 6 0,-3 0 3 0,0-3-6 15,-1-2 6-15,-1-2-2 0,1-2 1 16,-1-1 2-16,2-2-1 0,-1-2-2 0,-1-2-3 15,1-5 0-15,0 0-5 0,3-4 8 0,5-2 6 16,5 0-3-16,2-4-2 0,6-1-15 0,5-2-11 16,-2 1-8-16,3 3-6 0,3-1-9 0,-2 2-11 15,3 0-11-15,0 2-6 0,5 0 5 16,4 0 8-16,3 0 12 0,5 1 12 0,5 2 1 16,3 3 3-16,7 1 7 0,5 3-5 0,4 3-1 15,0 1-3-15,2 3 0 0,4 1-2 16,-3 1-8-16,2-1-24 0,-4 0-45 0,-1-1-44 15,-5-2-50-15,-2-1-41 0,-5-2-45 0,-3-1-82 16,-2-2-108-16,-3-1-125 0,-6-2 192 0,-7-4 390 16</inkml:trace>
  <inkml:trace contextRef="#ctx0" brushRef="#br0" timeOffset="276028.9158">31549 16690 1719 0,'0'0'-1'0,"0"0"22"16,0 0 18-16,0 0 19 0,0 0 25 0,0 0 18 16,0 0-9-16,0 0-21 0,0 0-31 0,0 0-23 15,0 0-9-15,0 0 3 0,0 0 13 0,0 0 12 16,6-18 9-16,8 15-1 0,4 0-9 15,4-1-8-15,5-2-11 0,3-2-5 0,4 0-6 16,5-2-1-16,3 0-2 0,1 1-4 0,5 0 0 16,-4 0-2-16,4 0-1 0,-6 2-4 0,0 3-21 15,-2 1-31-15,-8 2-49 0,-2 1-52 16,-3 0-60-16,-5 4-88 0,-6 3-160 0,-5-1-218 16,-5-2 255-16</inkml:trace>
  <inkml:trace contextRef="#ctx0" brushRef="#br0" timeOffset="276264.4529">31549 16972 1209 0,'0'0'199'0,"0"0"-29"0,0 0 9 0,0 0-37 16,0 0-40-16,0 0-37 0,0 0-30 0,0 0-8 15,0 0 15-15,0 0 16 0,0 0 1 0,0 0-11 16,0 0-9-16,99-7-4 0,-64 0-1 0,6-2-1 15,8-2-4-15,1 2-8 0,3-4-5 16,6-1-5-16,0 0-3 0,1-1-4 0,1 1-7 16,-5 0-1-16,0 3-5 0,-4 0-4 0,-3 4-15 15,-5 0-43-15,-6 0-86 0,-6 4-127 16,-11 1-289-16,-11 2-411 0</inkml:trace>
  <inkml:trace contextRef="#ctx0" brushRef="#br0" timeOffset="283583.8941">22992 13129 0 0,'0'0'0'0,"0"0"0"0,0 0 0 0,0 0 0 16,0 0 0-16,0 0 0 0,0 0 0 0,0 0 3 15,0 0 119-15,0 0-18 0,0 0-16 0,0 0-12 16,19-58 17-16,-17 52 33 16,4 0 39-16,-2 2 33 0,-2-1 13 0,3 1 2 0,-3-1-19 15,-1 1-29-15,-1 0-30 0,1 0-18 0,0-2-7 16,-1 1-1-16,0 1 2 0,0-2-9 16,0 1-9-16,0-1-13 0,0-1-13 0,-2 1-12 15,1-2-10-15,-2-1-9 0,-2 0-8 0,1 1-3 16,-1-2-4-16,2-1-1 0,0 3 4 15,-3-2 0-15,2 2 4 0,-2 0-2 0,0 1-2 16,0 1-2-16,-1-3-2 0,3 2-2 0,-3 2-3 16,-3-3-4-16,1 1-3 0,2-2-3 0,-4 1 3 15,-2-1-4-15,2 3-1 0,-3-4-2 0,-2 2 1 16,0-1 2-16,-2-1 0 0,-2 0 2 0,0 0 0 16,1 1 1-16,-2-2 2 0,1 1 2 0,0-2 2 15,0 2 0-15,-1 1 1 0,2-2 0 16,-1 3 1-16,3-2 1 0,-1 0 0 0,-2-1 0 15,2 1-4-15,-2 0-2 0,0-2-3 16,0 3-1-16,0-2 0 0,0 2 1 0,1 3 0 16,-1-1-2-16,2 0-1 0,0 1-2 0,-2 0-1 15,1 0 1-15,-2 0 1 0,0 2-2 16,1-1 0-16,-2 1-2 0,-3 1 0 0,2-1 2 16,-3 2 0-16,1 0 2 0,-4 0-4 0,1 1 0 15,-1-1 0-15,-3 0 2 0,1 1 1 0,-1-2-1 16,-4 3 1-16,1 0-3 0,-4 0 1 0,3 0 1 15,-3 1 1-15,0 3 2 0,-2 0-2 16,1 3-1-16,1-1-1 0,2 1 0 0,-1-1 2 16,2 4-2-16,3 0 0 0,0 2-1 0,0 1-2 15,2 1 2-15,-2 1-1 0,1 4 2 0,0-1 0 16,-3 3-4-16,-1 0 3 0,-2 2 1 0,4 2 1 16,-1 1 0-16,-1 0 0 0,-2 2-2 15,0 1-3-15,-1 0 4 0,-2 1-1 0,-3 2 2 16,2 1 0-16,-1 1-1 0,-2 2 1 0,0 1-2 15,0 2 5-15,2-1-3 0,0 3 2 0,2-1-3 16,0 3-6-16,1 0 4 0,1 2 1 0,2 0 1 16,-1 5 6-16,-2 0-8 0,0 3 1 15,0 3-2-15,1-2-1 0,-1 2 4 0,2 0 2 16,1 4-2-16,-1 2-2 0,1 0 0 0,1 2-1 16,2 3 5-16,-3 1 1 0,3 0-4 15,-1 2 1-15,0 0-3 0,-1 0 1 0,3 2 3 16,-2 0-2-16,1 0-1 0,2-1-1 0,-1 1 0 15,2 1 2-15,0 1 2 0,4 2 1 0,-1-2-3 16,5 2 1-16,3 2-2 0,1-2 3 16,4 2-4-16,-1 0 3 0,5 0-1 0,0 0-4 15,2 0 9-15,0 1-7 0,3 1 2 0,0-1 3 16,5-2-7-16,-1-1 1 0,2-1-2 0,0 0 2 16,5-3 1-16,3 2 1 0,-1-2 2 0,3 0-5 15,2-2 2-15,0-2-3 0,1 0 2 16,2 0 2-16,3-2 2 0,-1 3 2 0,3-4-4 15,2 0-1-15,2-2 2 0,1 0-4 0,3 0 1 16,-1 2-5-16,2-2-6 0,0-2 4 0,4-1 1 16,0-1 7-16,-3-9-2 0,-2-5 0 15,-2-6 7-15,-4-7 2 0,6 3 9 0,3 4-11 16,2 0 0-16,6 3-15 0,1 2-16 0,1 1 10 16,6-1 6-16,-2 0 12 0,5-2 5 15,-1 0 6-15,-6-6-19 0,-3-7-9 0,-5-5 33 16,-5-5-8-16,2 1 1 0,2-1-8 0,4 2-33 15,2-3 11-15,1 1 6 0,4 0 29 0,4-3 5 16,1 0-2-16,4-2-11 0,4-1-14 16,-1-1 13-16,5-1-8 0,4-2 21 0,1 0 3 15,2-2-21-15,0-3 15 0,3-1-9 0,1-2 13 16,1-1 15-16,0 0 1 0,1-4-21 0,2-2-26 16,1-1 14-16,-1-1-11 0,22-4 33 15,15-6 0-15,16-3-25 0,10-4 10 0,-9-3-11 16,-10 0 16-16,-14-3 13 0,-9 2-13 0,-13 1-1 15,-5-2-16-15,-8-2-4 0,-1-1 3 0,0-3 12 16,-4 1 12-16,-2-4-15 0,-3-1 13 16,8-12-11-16,8-9 11 0,-4-10-3 0,-2-6-8 0,-13 4-5 15,-10 3-12-15,-8 1 14 0,-3-3 4 16,-2-1 1-16,-3-1 1 0,1-1-1 0,-7 0 3 16,1-3-4-16,-6-2 3 0,2-2 3 0,-7-3-4 15,0 0 1-15,-2 1-5 0,-3-1-3 16,-2-1-2-16,-4-2 3 0,1 1 3 0,-4-1 0 15,1 1-1-15,-3-1-1 0,-1 0-3 0,0-3 5 16,-1 0-5-16,-5-2 1 0,-2-3-1 0,-2 0 1 16,-1-1 0-16,1 0 1 0,-5-2 1 15,-1 0-8-15,-1-3 6 0,-1-2-4 0,-1 0 1 16,-2 1 3-16,0 3-4 0,0 2 3 0,-3 2-1 16,2 3 0-16,0 0 2 0,-4 2-4 15,1 2 4-15,-3-1 0 0,-1 5 3 0,-2 1-2 16,0 4-3-16,0 0 1 0,-3 2-1 0,-3 2 2 15,2 2 2-15,-4 0-4 0,0 5-2 0,-1-1 1 16,-1 3-3-16,-1 2 2 0,-5 4 2 16,2 1 0-16,-3 3 0 0,-1 1 1 0,1 3 0 15,-1 1-1-15,-2 2 6 0,-1 3-8 0,1 0 4 16,-5 5-1-16,3 2-6 0,-4 3 6 16,4 2-3-16,-6 1 2 0,2 3-1 0,-2 3 3 15,-2 1-3-15,1 5 2 0,0-1 6 0,-1 4-7 16,0 3 2-16,1 0-2 0,-1 2-6 0,0 2 8 15,0 2-2-15,0 2-1 0,-1 1 2 0,0 3-4 16,0 0 0-16,-2 3 2 0,-1 1 4 0,2 0-3 16,-1 4 0-16,2 2-2 0,-2 1-10 0,2 4 10 15,0-1 0-15,0 4 2 0,-2 1 0 16,0 1 0-16,1 2-1 0,2 2 0 0,2 0 8 16,5 0-7-16,-2 2 5 0,3 1-4 0,3 1-9 15,1 2 10-15,2 0-5 0,-2 2 3 16,4 2 4-16,-1 1-8 0,0 3 2 0,-1 3-2 15,-2 5 2-15,-1 2 1 0,0 4 1 0,2 2-1 16,-2 4-3-16,-1 1 5 0,4 4-1 16,-3 1 0-16,2 3 3 0,4 4-4 0,0 1-1 15,1 4 0-15,4 2 0 0,0 4 0 0,2-1 3 16,1 5-2-16,0-1 0 0,5 0 1 0,1 2-1 16,5-1 1-16,1 1 1 0,2 2-1 15,1 2-2-15,2 1-1 0,-1 3 6 0,2 4-4 16,1 1 5-16,2-2-4 0,1-2-4 0,4-3 8 15,1 0-8-15,2 1 4 0,2 2 3 0,2-1-9 16,-1 0 7-16,4 1-2 0,0-3 2 0,0 4 2 16,0-5-2-16,5 1-1 0,1-4-4 0,2 2 3 15,3-1-1-15,-1-2 3 0,2-1 0 16,1-3-6-16,2-1 4 0,3-1-6 0,1 1 2 16,1-1 8-16,2 0-6 0,1-1 3 0,-1-1-4 15,4-1-2-15,2 0 4 0,0-3 3 0,2-1 4 16,1 0-4-16,0-2-4 0,2 0-7 15,1-1 5-15,-1 2 1 0,4-3 0 0,1-3 1 16,-5-9-7-16,-3-8-6 0,-2-5 12 0,-1-6 12 16,3 2 3-16,1 5-8 0,4 1-2 0,2 5-19 15,6-1 2-15,1 0 16 0,1 0-9 16,3-2 8-16,-2-2-7 0,2-1-7 0,-5-8 1 16,-6-4 2-16,-4-8 35 0,-6-3-23 15,4 1 4-15,1-1-20 0,3 1-21 0,1 0 38 16,3-2-16-16,2 2 24 0,1-3-20 0,3 2-15 15,3-3 16-15,2 1 0 0,3-2 23 0,3 0-8 16,-1-1 2-16,4-3-13 0,1 0-20 0,1-3 34 16,1-1-10-16,0-3 21 0,1-1 0 0,1-3-21 15,0-1 15-15,-1 0-11 0,4-1 13 0,-4-5-2 16,2-1 0-16,1-1-7 0,-3-3-8 16,5 0 16-16,12-5-13 0,14-7 19 0,10-5 0 15,10-5-33-15,-7-3 14 0,-9-2-13 0,-10-2 26 16,-8-2 11-16,-3 0-11 0,-7-5-11 15,-5-1-19-15,2-4 15 0,11-16-3 0,11-14 19 16,3-11-9-16,0-4-14 0,-16 12 7 0,-14 10-12 16,-9 7 17-16,-5 4 4 0,-4 0-4 0,-3-1 1 15,0-1-5-15,-2-2 0 0,-2-2 1 16,-2-4 7-16,-2-3 2 0,3-2 0 0,-4-4-2 16,-1-4-5-16,-3-3-4 0,-3-6 2 0,1-1 2 15,-5-5 1-15,-3 4-3 0,-3-4-5 16,-4 2 2-16,0-4 1 0,-3 1 2 0,0-1 2 15,-6-1-1-15,0 3-2 0,-2 4 3 0,0 6 3 0,-3 1-3 16,-6 6 3-16,0 0-5 16,-2-1 2-16,-1 1 0 0,-3 3 1 0,1-2 1 15,-1 0-9-15,-2 0 6 0,-2-1-2 0,2 2-2 0,-1 1 10 16,-4 0-7-16,1 0 0 0,-1 0-1 16,0-2 3-16,2 2-1 0,-4 1 0 0,-2 0 2 15,2 0-10-15,-4 1 8 0,0-1-1 0,2 3-3 16,-5 2 8-16,-4 3-7 0,2 2 1 0,-4 1 3 15,1 2-3-15,-4 7 1 16,-1 1 0-16,-2 3-3 0,-3 3 4 0,-3 2-1 0,-3 2 0 16,-2 2-2-16,-4 3 0 0,-1 1-3 15,-3 5 1-15,1 2 1 0,-5 5-1 0,-1 2-1 16,-2 4-2-16,1 3-1 0,-4 2-1 0,-4 3 3 16,1 5 1-16,-6 2-2 0,-5 5 0 0,-1 3-2 15,-6 3 3-15,-4 6 0 0,-5 8-15 0,-7 5-18 16,-1 8-34-16,-5 4-47 0,2 7-61 15,1 4-122-15,28-10-350 0,28-8-977 0</inkml:trace>
  <inkml:trace contextRef="#ctx0" brushRef="#br0" timeOffset="285329.7835">20616 17688 365 0,'0'0'571'0,"0"0"-505"0,0 0 2 0,0 0 27 16,0 0-8-16,0 0 4 0,0 0 6 0,0 0-4 15,0 0 9-15,0 0 12 0,0 0 14 16,-7-21-7-16,8 21-17 0,-1 0-8 0,0 0-18 15,0 0-13-15,0 0-14 0,0 2-22 0,0-1-19 16,0 3-7-16,2 3 8 0,0 3 11 0,4 7 13 16,-1 4-1-16,3 0-5 0,-2 1-13 0,0-1 12 15,0 3-10-15,0 1-2 0,2 6-10 16,0 1-23-16,1 1 10 0,0 2-4 0,0 0 9 0,-1-1-4 16,1-2-6-16,0-5-13 0,-3-2-15 15,0-5-5-15,3-4-26 0,-7-2-18 0,2-3-19 16,-1-6-8-16,-2-2 28 0,-1-1-12 0,0-2-19 15,-1-6-54-15,-5-6-52 0,-1-5-7 16,0-5 35-16,-2-5 61 0,-1-6 53 16,-1-2 56-16,-1-4 39 0,-4-9 44 0,2-5 33 0,-5-1 34 15,5 7 35-15,3 15 9 0,5 10-4 16,2 7-21-16,4 3-40 0,0 0-28 0,4 3-18 16,6 0-10-16,1 4-7 0,6 0 4 0,2 2 2 15,5 3 0-15,2 0 6 0,3 1 1 0,1 6-7 16,3 4-9-16,0 3-13 0,-1 4-10 15,-1 0-5-15,-5 0 2 0,-6 0 0 0,-4-4 5 16,-5 0 2-16,1 2-5 0,-1 1 4 0,-4 0 0 16,2 4-3-16,-4 0 7 0,-2 0-7 0,-3 1-4 15,0 2-3-15,-7 1 6 0,-4 0 9 0,-3 0-13 16,-3 2 8-16,-2-1-18 0,-3 0 1 0,-3-3 8 16,0 1-8-16,-3-4 1 0,2-2-13 15,-1-2-10-15,2-2-16 0,0-3-16 0,1-1-9 16,3-3-30-16,0-2-18 0,4-3-39 0,2-2-45 15,1 0-28-15,5-5-56 0,5-6-20 16,-1-1-1-16,5-5 26 0,0-3 63 0,6 0 62 16,3-3 114-16,4-2 36 0,-1 2 0 15,6-2 0-15,0 4 0 0,0-1 0 0,3 3 0 0,1 2 72 16,0 2 122-16,-1 1 38 0,1 3 34 16,2 1-10-16,0 4-13 0,-2 0-33 0,0 3-37 15,2-1-39-15,0 4-31 0,-2 0-22 0,2 0-22 16,0 0 4-16,-1 4-13 0,2 1-19 0,-1 1 3 15,-2 1-16-15,0 1 9 0,1 1 1 16,-3 2-7-16,-2 0-9 0,-1 0-13 0,-1-1 10 16,-2 1-7-16,-2 1 12 0,-2-2 6 0,-1 0-14 15,-1-2 14-15,-4 0-6 0,2-1 14 0,-4-1 16 16,-1-1 0-16,0-2 0 0,0-1-13 16,-1 0 7-16,2-2 0 0,-2 1 21 0,0-1 1 15,1 0-9-15,-1 0 4 0,2-1-23 0,-2-2-9 16,1-1 0-16,0-2-18 0,0-2-1 0,2-1-7 15,2-2 1-15,-3-3-9 0,3-1 14 0,0 2 8 16,3 0-18-16,0 0 14 0,-1 1-18 16,2 3 6-16,0-1 11 0,2 4-8 0,0 1 6 15,2 2-17-15,-2-1-6 0,1 3 4 16,0 1-4-16,-1 0 14 0,-1 2-8 0,2 4 3 0,-2 1-10 16,-1 2-2-16,2 1 12 0,-2 5-10 15,-1-2 5-15,-1 3-28 0,-1 3-44 0,-1-1-50 16,0 1-75-16,-3 1-70 0,1 0-104 0,0-1-159 15,-2-5-140-15,-1-6 283 0</inkml:trace>
  <inkml:trace contextRef="#ctx0" brushRef="#br0" timeOffset="285532.9814">21554 17574 2839 0,'0'0'-16'16,"0"0"-27"-16,0 0-52 0,0 0-26 0,0 0-43 16,0 0 17-16,0 0 23 0,0 0-2 15,0 0-10-15,0 0-83 0,0 0-78 0,0 0-145 16,0 0-134-16,0 0 243 0,67 69 333 0</inkml:trace>
  <inkml:trace contextRef="#ctx0" brushRef="#br0" timeOffset="286354.9818">21804 17817 2558 0,'0'0'58'0,"0"0"-96"0,0 0-28 0,0 0-4 15,0 0 17-15,0 0 47 0,0 0 13 0,0 0 0 16,0 0-6-16,0 0 12 0,0 0-18 15,0 0 10-15,35 135-4 0,-28-117-19 0,2 2 19 0,-1-2-14 16,-2 0 15-16,0-3 6 0,2-1-4 16,-5-1 4-16,3-3-14 0,-3-2 8 0,1-1 1 15,0-2 14-15,-2-2 13 0,0-1 6 0,2-2 6 16,0 0-12-16,-1-4 7 0,4-4-8 16,1-3 0-16,1-2-8 0,3-5-17 0,0-2-2 0,1-4-7 15,3-4 7-15,3-9 0 0,3-5 4 16,0-6-16-16,0 2 1 0,-3 12 0 0,-2 9-3 15,-4 11 12-15,-2 3 0 0,0 6-12 0,0 2-4 16,-2 3-2-16,0 0 0 0,1 0 11 0,-1 5-2 16,-1 1 8-16,1 2 0 0,-2 2 2 15,2 0 5-15,-1 2-5 0,-1-1 3 0,-4 1 3 16,5-3 0-16,-5 2-1 0,4 1-3 0,-2 2 2 16,3 0-15-16,0-1 13 0,1 4-4 15,0-3-4-15,-1-1 14 0,1-3-16 0,0 1 8 16,0-3-7-16,1-2-1 0,-2-3 5 0,-3-2 5 15,2-1 18-15,2 0-4 0,-3-4 16 16,0-7-13-16,1-6-11 0,-1-8 20 0,1-11-29 16,-1-3 6-16,-4-2-1 0,-2 2-12 0,0 0 16 0,0 6 4 15,0-1 8-15,0 7 1 16,-1 5 7-16,0 5 1 0,1 6-4 0,0 4 0 0,0 3-13 16,0 4-11-16,0 0-17 0,0 0-18 15,0 5 8-15,0 3 9 0,3 5 20 0,0 6 13 16,4 4 2-16,-4 6-5 0,6 2-8 0,-3-2-2 15,-2 1-5-15,-2-6 17 0,3-2 2 0,-2 1-18 16,4 3 9-16,-3 1-25 0,1 0 9 0,-1 1 13 16,4-2-5-16,-4-1 1 0,5-6-13 15,-3 2 10-15,-1-6-10 0,3-2 5 0,-1-3 3 16,-2-4-22-16,0-1 18 0,-1-4-9 0,3-1 1 16,-2-4 15-16,4-7-23 0,-1-2 3 15,1-6-19-15,1-3 0 0,0-4 9 0,0-10 10 16,2-7 7-16,-3-1-2 0,-4 2 9 0,1 10-6 15,-5 10 16-15,0 7 10 0,-1 5 4 0,0 5 8 16,0 3-3-16,0 2-3 0,0 0-1 0,0 0-6 16,0 0 3-16,0 1-10 0,0 2 6 15,0 1 4-15,0 2 6 0,0 1 10 0,0 3-7 16,0 1-2-16,0 2-11 0,0-2-4 0,0 2 6 16,0-1 0-16,0 0 8 0,1 2-10 0,5 1 1 15,-2 0-18-15,4 1-5 0,1 2 17 16,2-3-9-16,1-1 13 0,4-2-5 0,-2-2-16 15,7-2-4-15,-1-3-18 0,3-3-30 0,5-2-63 16,1 0-106-16,3-4-265 0,-9 1-427 0,-6-2-171 0</inkml:trace>
  <inkml:trace contextRef="#ctx0" brushRef="#br0" timeOffset="287451.5786">19680 15937 1410 0,'0'0'577'15,"0"0"-487"-15,0 0 22 0,0 0 19 16,0 0-24-16,0 0-23 0,0 0-42 16,0 0-43-16,0 0-20 0,0 0-7 0,0 0 10 0,0 0 11 15,0 0 15-15,0 0 10 0,0 28 2 16,10-6 1-16,5 2-3 0,0 1-4 0,3 3-1 16,1 1-2-16,2-2 4 0,3 1-2 0,-1-1 10 15,4-3 5-15,-2-1 5 0,3-4 11 16,1-1-4-16,1-2 2 0,-2-4 1 0,1-2 0 15,0-5 2-15,0-3 3 0,1-2 5 0,3-5 0 0,2-8-1 16,-1-4-2-16,5-6-8 0,2-6-2 16,0-5-8-16,5-7-4 0,0-5-3 15,5-6-6-15,3-6-3 0,1-8-8 0,2-3-1 0,2-6-10 16,2 0 5-16,-3 4-2 0,0 3-6 16,-5 8 5-16,-2 6-16 0,-1 8-11 0,-7 7-12 15,0 7-24-15,-5 5-19 0,-1 6-29 0,-6 7-47 16,-4 3-70-16,-6 8-152 0,-7 2-277 15,-6 1-502-15</inkml:trace>
  <inkml:trace contextRef="#ctx0" brushRef="#br0" timeOffset="287856.5068">19766 15532 2445 0,'0'0'-99'0,"0"0"-28"16,0 0 24-16,0 0 34 0,0 0 77 15,0 0 45-15,-14 120-11 0,17-83-13 0,4 3-10 16,3 3 9-16,4-1 3 0,2 1 2 0,1 2-3 15,1-3-14-15,-1 3 0 0,2-3-5 16,0 2 1-16,0-1 2 0,-1-3-2 0,2-3 2 16,0-2-4-16,1-8 6 0,1-3 3 15,2-6 10-15,-3-5 12 0,3-5 6 0,2-4 9 0,0-4 5 16,5-5 5-16,3-9 7 0,6-7-1 16,4-11-7-16,6-7-15 0,8-9-7 0,3-8-13 15,3-9-6-15,7-6 0 0,5-8-14 0,1-8 3 16,8-6-7-16,2-5-2 0,5-2 5 0,3-1-6 15,1 5-3-15,3 8-17 0,-4 7-23 16,1 11-43-16,-5 11-73 0,-5 9-117 0,-21 18-325 16,-25 14-973-16</inkml:trace>
  <inkml:trace contextRef="#ctx0" brushRef="#br0" timeOffset="292051.2261">19914 11876 0 0,'0'0'0'0,"0"0"0"0,0 0 123 16,0 0 33-16,0 0-37 0,0 0-23 0,0 0-31 15,0 0-23-15,0 0-4 0,0 0 22 16,0 0 35-16,0 0 43 0,12 0 36 0,-3 0-2 15,5 0-14-15,1 0-28 0,3 0-29 0,4 0-26 16,-1 0-17-16,5-1 0 0,5-1 1 16,6 0 6-16,10-1-2 0,4-1-3 0,9-1-12 15,3-1-7-15,8 1-2 0,1 1-9 0,4 0-5 16,1 0-7-16,5 1-2 0,7 0 2 0,1 1-2 16,3 0 6-16,2-1-4 0,5 0-1 15,1 0-2-15,3 0-2 0,2 0 0 0,-2 1-2 16,0-1 1-16,0 0 0 0,-3 0-1 0,-2 1 3 15,-1 0-4-15,-4 0 0 0,-2 2-1 16,-1 0-1-16,-2 0 3 0,-6 0 0 0,-1 0 1 16,-4 2-2-16,-6 0-4 0,-3 0-3 0,-5 3-1 15,-4-1 0-15,-7 1 1 0,-2 1-2 0,-3-1 2 16,-4 0-3-16,-5 1 1 0,-2-1 0 0,-6-2 1 16,-5-1 2-16,-4 1-1 0,-5-1 1 0,-4-1 2 15,-5 0 3-15,-3-1 8 0,-3 1 11 16,-2-1 11-16,0 1 7 0,0-1 4 0,0 0-2 15,-1 0-6-15,0 0-8 0,-2 0-8 0,1 0-5 16,0 0-11-16,-6 0-6 0,2-2-5 0,-4-2-7 16,-5 1 0-16,2 0 0 0,-5 0 1 15,-1-1 1-15,-2 0 3 0,1 0 2 0,-5-1 0 16,-2 2 2-16,-2 0 0 0,0 0-2 0,-2-1 3 16,-1 1-2-16,-3 2 0 0,-5 1 1 15,-1 0-2-15,-5 0 1 0,-3 0-1 0,-3 0 2 16,-1 0-1-16,-7 4 2 0,-5 1-2 0,-5 1 0 15,-3 1 0-15,-6-1 0 0,0 1 3 0,-5-2-2 16,-4 2 3-16,-2-1-3 0,-4-1 3 16,-3 0 0-16,-6-1-2 0,-2 1 1 0,-4-1-1 15,2-3-2-15,-2 2 2 0,0-2-1 0,4-1 2 16,-2 0 1-16,4 0-3 0,4 0 1 0,1 0 2 16,3-1 0-16,0 1-1 0,3 0 1 0,0 1-4 15,3 3-2-15,4 1 2 0,0 0-1 16,4 1 4-16,5 1-3 0,3-1 0 0,1 0-1 15,2 2 0-15,6-1 1 0,3-1 0 0,5-3 2 16,7 1 0-16,7-2-2 0,9-1 1 0,4 0 0 16,10-1 3-16,6 0 5 0,4 0-2 15,4 0 3-15,4 0-3 0,1 0-11 0,0-1-8 16,2 1-15-16,2-1-4 0,5 1 4 0,4 0 9 16,6 0 11-16,8-1 5 0,6 0 3 0,8 0-3 15,6-1-1-15,5 2-1 0,3 0 0 16,5 0 1-16,6 0 3 0,2 0-2 0,6 0-1 15,4 0 0-15,6-1 3 0,5-1 4 0,9 0 3 16,5-2-1-16,2 1 0 0,5 0-7 16,2 0-3-16,6-1 3 0,1 1-1 0,2-1 3 15,2 1 2-15,3-1-3 0,-2 0 0 0,4-1 1 16,-2 0 1-16,-1 0-1 0,-4 0 1 0,-5 1-6 16,-4-1-2-16,-8-1 6 0,-3 1-3 0,-1-1 7 15,-7 0 2-15,-4 0-3 0,-7 0 0 0,-6 2-1 16,-5 0 0-16,-4-1-1 0,-8 3 2 15,-5-1-2-15,-3 2-2 0,-5-1 3 0,-3 2-2 16,-3-1 3-16,-6-1 1 0,-5 2-3 0,-8-1 0 16,-3 1-3-16,-8 0 2 0,-5 0 2 0,-1 0 6 15,-4 0 5-15,0 0 1 0,-3 0 10 16,-1 0-3-16,0 0-6 0,-5-1-4 0,-6-1-14 16,-6 0-5-16,-2-1 0 0,-7 0-1 0,-2 1 6 15,-3 0 1-15,2 1 0 0,-2 0-4 16,-2 1 4-16,-4 0-1 0,-1 0 4 0,-5 0 4 0,2 0-5 15,-4 0 0-15,-1 0-2 0,-2 0-1 16,-1 0 3-16,-3 0 2 0,1 0-1 0,-6 2-1 16,-8 1 0-16,0-1-2 0,-3 1 4 15,-8 1 4-15,-3-1-6 0,-4 1-4 0,-8 3-13 16,-7-1-20-16,-4 1-16 0,-10 2-22 0,-4 3-24 16,-6 3-44-16,-4 0-72 0,-4 3-161 0,32-3-348 15,32-4-564-15</inkml:trace>
  <inkml:trace contextRef="#ctx0" brushRef="#br0" timeOffset="294769.6618">23154 14453 911 0,'0'0'41'0,"0"0"-20"0,0 0 9 0,0 0 21 16,0 0 23-16,0 0 32 0,0 0 28 0,0 0 3 15,0 0-5-15,0 0-30 0,0 0-37 16,64-88-39-16,-60 88-24 0,0 1-3 0,1 3 2 15,-1 3 9-15,4 4 9 0,-3 3 5 0,3 2-3 16,-1 5 1-16,-1 3-1 0,1 3-6 16,0 4 2-16,-2 5-3 0,1 3-4 0,-3 4 0 15,3 5 0-15,-4 4 0 0,-1 4 4 16,-1 4 5-16,0 5 2 0,0 3-2 0,-3 1-3 16,-3-3 0-16,2-1-5 0,-2-2 1 0,3-3 2 15,-2-2-6-15,4-4-1 0,1-5 0 0,0-2-5 16,0-4 6-16,0-6-1 0,0-4 0 0,1-2-2 15,0-3 2-15,2-3-1 0,-3-1 1 16,0-3 4-16,0-2-7 0,0-6-6 0,-3-1-17 16,0-5-28-16,0-3-12 0,-5-1-32 0,0-2-40 15,-2-1-78-15,-1 0-155 0,0-4-206 16,1 1-201-16</inkml:trace>
  <inkml:trace contextRef="#ctx0" brushRef="#br0" timeOffset="295082.6048">22880 15416 1161 0,'0'0'112'0,"0"0"-53"0,0 0-18 16,0 0-38-16,0 0-41 0,0 0 6 0,0 0 28 0,0 0 45 16,0 0 50-16,0 0 7 0,0 0-4 15,0 0-20-15,119 65-19 0,-105-30-2 0,4 3 0 16,-5 5 0-16,4 1-17 0,-4 2-7 0,3 0-16 15,-3 1-15-15,0-5 4 0,2-1-2 16,-3 0 0-16,0-4 3 0,3-1-3 0,-2-3 4 16,0-4-1-16,3-3 3 0,-2-5 2 0,3-5 7 15,-4-3 16-15,1-6 23 0,1-5 32 0,3-2 25 16,-2-5 11-16,8-8-4 0,2-6-21 0,5-9-27 16,9-8-20-16,1-7-17 0,9-11-12 0,1-9-8 15,1-7-17-15,4-8-28 0,-3-4-32 16,-2 3-28-16,-8 3-22 0,-3 10-43 0,-4 11-122 15,-13 17-318-15,-10 15-845 0</inkml:trace>
  <inkml:trace contextRef="#ctx0" brushRef="#br0" timeOffset="298405.5523">31291 11567 776 0,'0'0'66'15,"0"0"21"-15,0 0 21 0,0 0 7 0,0 0-2 16,0 0-30-16,0 0-32 0,0 0-24 16,0 0-19-16,0 0 3 0,0 0 3 0,0 0 7 15,110-38 9-15,-103 56 2 0,1 5 4 16,-1 5 0-16,-3 6 2 0,-1 3 1 0,0 8-7 16,-3 0 0-16,-6 5-6 0,-2 2-5 0,-3 2 1 15,-1 2-4-15,-6-1-2 0,1-1-6 0,-7-1 7 16,-1-2 1-16,-3-3 2 0,-3-2 9 0,-2-1-9 15,-3-2-1-15,-3 1-2 0,1-3-1 16,-5-2 4-16,0-2 3 0,1-3 4 0,1-3-5 16,0-3-2-16,4-4-3 0,6-6-4 0,5-3 8 15,2-5-1-15,8-3 1 0,0-3 3 0,7-2-1 16,4-1 9-16,0-1 2 0,4 0-4 0,1 0-10 16,0 0-18-16,0 0-23 0,2 0-25 15,3 0-14-15,-1 2 5 0,4 2 12 0,5 1 20 16,4 4 11-16,4 3 9 0,2 1 2 0,6 3 4 15,6 4 5-15,0 1-3 0,5 3 2 16,3 2 2-16,5 0 1 0,3-1-2 0,2 1 1 0,2 2-2 16,0-1-2-16,-1 2 1 0,0-2-9 15,-7 2-20-15,1-2-34 0,-7 0-75 0,-4-4-107 16,-3-1-112-16,-4-5-128 0,-9-3-162 16,-10-8 360-16</inkml:trace>
  <inkml:trace contextRef="#ctx0" brushRef="#br0" timeOffset="298741.6314">30703 12060 2290 0,'0'0'36'0,"0"0"8"16,0 0-5-16,0 0-16 0,0 0-29 0,0 0-24 0,0 0-5 16,0 0 9-16,0 0 11 0,0 0 11 15,0 0 5-15,125-58 5 0,-83 50-1 0,8 1 2 16,1-2 2-16,4-1-3 0,2 0 8 0,4 0-2 16,4-1-2-16,-1 0-1 0,-2 4-9 15,-4 2-1-15,-5 0-2 0,-8 1 0 0,-5 3 0 16,-3 0 0-16,-6 1-3 0,-3 0-11 0,-5 0-8 15,-5 3-33-15,-4 2-64 0,-5 0-93 0,-3 5-117 16,-6 0-76-16,-4 3-83 0,-7 2-61 16,-1-3 396-16,2-2 156 0</inkml:trace>
  <inkml:trace contextRef="#ctx0" brushRef="#br0" timeOffset="298971.5042">30646 12332 0 0,'0'0'0'0,"0"0"0"15,0 0 307-15,0 0 34 0,0 0-2 16,0 0-38-16,0 0-63 0,0 0-51 16,0 0-70-16,0 0-43 0,0 0-18 0,0 0 1 15,0 0 9-15,0 0 4 0,49-28-2 0,-6 17-11 16,9-4-17-16,7-1-8 0,8 2-12 0,3-2-6 16,6-1-2-16,5 0-6 0,5 2-2 15,1-2-2-15,2 4-2 0,-6 0-2 0,0 2 0 16,-3 4-1-16,-9 1-7 0,-2 4-15 0,-7 2-45 15,-5 0-77-15,-3 0-142 0,-5 4-191 0,-13 0-262 16,-11-2 104-16</inkml:trace>
  <inkml:trace contextRef="#ctx0" brushRef="#br0" timeOffset="302301.4839">4550 14373 0 0,'0'0'0'0,"0"0"0"0,0 0 0 0,0 0 111 16,0 0 179-16,53-131-31 0,-47 116-8 0,-1 1-29 16,-3 2-7-16,1 3-8 0,-3 1-25 15,1 1-29-15,-1 1-26 0,0 1-21 0,0-2-14 0,-1 1-16 16,0-2-15-16,-5 1-6 0,3-1-8 16,-6 0-3-16,2 0-7 0,-2 0-8 0,-3-1-7 15,-2 2-6-15,-4 0-8 0,1 1-6 0,-6 2 0 16,-1 0-2-16,-3 1 3 0,0 1-1 15,-3 1 2-15,-2-1 0 0,-2 2 1 0,1 0 1 16,-2 3-3-16,-1 2-2 0,-2 3-1 0,1 1-2 16,-3 2 0-16,-1 0 0 0,-4 3 2 0,-2 2-1 15,-4 4-2-15,-2 2 1 0,-3 6-3 0,-5 5 1 16,-2 2 2-16,-5 4 1 0,-4 5-1 0,-4 2-1 16,-4 6 2-16,-5 4-4 0,-2 3 4 15,-2 3 1-15,-1 2-6 0,1 3 0 0,5 0-4 16,3 1 1-16,5 0 6 0,1 1 6 0,3 0 1 15,3 0-1-15,2 4-1 0,0 3-4 0,5 4 0 16,1 4 2-16,4 3-4 0,3 3-1 16,2 1 2-16,10 0-1 0,3-1 4 0,8 0 0 15,5-1-3-15,6 0-2 0,6 3 1 0,5-2-1 16,6 3 3-16,3-1 0 0,0-5-3 16,10-2 2-16,2-4 0 0,7-1 0 0,2-4-3 15,8-5 0-15,3-1-2 0,7-5-3 0,4-1 7 16,8-6-12-16,4-2 1 0,8-5 5 0,5-4-8 15,9-4 10-15,6-2-2 0,10-5 2 16,6-2 10-16,10-6 6 0,6-3 8 0,11-7 1 16,6-3 6-16,6-6 1 0,10-4 3 0,3-5 10 15,5-1-10-15,5-11 4 0,2-5-4 0,2-8 0 16,5-7 11-16,0-7-2 0,3-5 2 0,-3-6-8 16,-4-4-1-16,-7-4-6 0,-6-4-2 15,-3-2 4-15,-13-2-9 0,-3-3 7 0,-6-3-7 16,-8-1-2-16,-7-4 5 0,-10 0-5 0,-5 0 4 15,-15-2 3-15,-9 0-4 0,-12-2 3 0,-7 1 1 16,-12 2 8-16,-11 0 0 0,-4 0-2 0,-10-1-3 16,-5-3-13-16,-6-5 0 0,-7-5-4 15,-5-4 1-15,-14-4-4 0,-8-2-7 0,-12-4 0 16,-12 5-7-16,-15 1 3 0,-7 2 1 16,-12 3-1-16,-13-1 5 0,-7 8 3 0,-12 4 2 15,-6 5 3-15,-7 8-1 0,-6 5 5 0,-6 7-5 16,-9 6 0-16,-1 6-1 0,-2 6-9 0,-3 8 8 15,-1 5 0-15,-2 7 0 0,0 9 1 0,0 7-6 16,0 5-2-16,-2 12-1 0,0 5 4 16,1 9-4-16,4 4 0 0,3 7-2 0,3 4-4 15,6 5 4-15,7 7-5 0,10 5-9 0,10 4-14 16,7 6-22-16,11 6-28 0,13 4-30 16,11 5-27-16,11 5-56 0,12 2-94 0,15 4-210 15,11-23-319-15,14-24-125 0</inkml:trace>
  <inkml:trace contextRef="#ctx0" brushRef="#br0" timeOffset="303869.245">29576 3303 0 0,'0'0'0'0,"0"0"0"0,0 0 0 15,0 0 97-15,0 0 104 0,0 0 27 0,0 0-3 16,45-130-30-16,-45 116-28 0,0 1-32 0,-2 1-37 16,-2 2-28-16,-3-1-24 0,1 1-25 15,-1 0-19-15,-5 0-15 0,-3 0-5 0,1 1-3 16,-8 0 12-16,-1-1 8 0,0 1 9 0,-5-1 6 16,-2 0 5-16,-3-2 2 0,-3 1 5 0,-2-2 4 15,-2-1-1-15,-6 0 1 0,2 0 4 0,-5 1 0 16,2 0 7-16,-2-1 8 0,0 1-2 0,-3-1-3 15,-2 2-11-15,-2 2-10 0,-4-1-5 16,-3 3-8-16,-6 1-3 0,-2 1 1 0,-5 3-3 16,-2 1 0-16,-9-1 3 0,1 3-1 0,-6 0 0 15,-3 3 6-15,-1 4-1 0,-5 2 2 16,-2 5 8-16,-5 2-3 0,0 4 0 0,-1 3 5 16,-2 4 0-16,0 2-5 0,0 3 3 0,2 4-6 15,0 5-6-15,2 2 5 0,5 3-7 16,2 3-1-16,6 2-2 0,3 5-1 0,0 0 4 15,6 5-1-15,2 3 1 0,5 3-3 0,5 5-1 16,5 2-2-16,4 3 5 0,6 3 2 0,5-1 2 16,5 1 2-16,6 1-9 0,10-4 0 0,6 0-9 15,10 1 7-15,7-2 3 0,8 0-1 16,3-2 6-16,16-2-4 0,7-6 1 0,12-4 0 16,10-2 3-16,11-5-5 0,11 1 2 0,18-3 3 15,9-2 6-15,15-2 10 0,13-5 1 0,10-2 2 16,12-7-4-16,6-3-5 0,7-6-1 0,3-8-4 15,2-8-8-15,1-6-3 0,-1-6 1 16,3-10-1-16,-5-9 7 0,1-7 4 0,0-7 5 16,-5-8 8-16,-2-6 11 0,-8-3 5 0,-6-8 15 15,-5-4 8-15,-5-4-5 0,-9-6 8 0,-3-3-11 16,-13-4-13-16,-7-5 1 0,-11-1-12 16,-9-1-4-16,-14 2 0 0,-13 2 7 0,-19 4 3 15,-14 3-4-15,-19 5-7 0,-14 2-19 0,-24 5-15 16,-17 3-14-16,-24 7-5 0,-20 6-3 15,-26 9-1-15,-23 10-4 0,-25 10-16 0,-19 9-34 16,-14 11-46-16,-9 7-53 0,-8 14-63 0,4 8-83 16,8 9-164-16,53-5-225 0,57-10-348 0</inkml:trace>
  <inkml:trace contextRef="#ctx0" brushRef="#br0" timeOffset="304680.867">28557 5253 0 0,'0'0'62'15,"0"0"276"-15,0 0 89 0,0 0-9 16,0 0-45-16,0 0-83 0,0 0-65 0,0 0-53 0,0 0-34 15,0 0-32-15,0 0-36 0,0 0-35 16,0 0-31-16,0 0-24 0,56-76-10 0,-54 81-1 16,4 3 6-16,1 2 12 0,0 3 6 0,1 4 0 15,1 5-3-15,1 1 7 0,-3 7-1 0,0 3 7 16,1 4 3-16,0 3-2 0,-4 0 0 16,2 4-1-16,-4 3 1 0,2 4-5 0,-3 1 6 15,-1 7 0-15,0 4 3 0,0 5 5 0,0 6-1 16,-4 4 0-16,3 3-1 0,-1 4-2 0,1-1-3 15,-1 2 1-15,1 0-1 0,1 3 3 16,0-2-4-16,0 2-4 0,1 0 0 0,2-3-7 16,-1 1 7-16,2-1 1 0,1-3 1 0,-2 1 0 15,5-2-3-15,-2 1-2 0,1 1-2 0,1-1 4 16,3-1-3-16,-1-1 6 0,0-2-1 16,1 0 1-16,-1 2 7 0,0 0 4 0,1 1 3 15,-1 3-3-15,-1-3-4 0,1 4-2 0,-2-7-1 16,-2 3 3-16,0-2 0 0,-2 0-4 0,2-1 2 15,-4 2-3-15,3-1 0 0,-3-1 5 16,-1 0 5-16,-1-2 0 0,0-1 5 0,0-1-3 0,0-2-4 16,0-2-1-16,0-2-5 0,1-1 0 15,2-2-1-15,0 0-1 0,-1-1 2 16,1-4 0-16,5-4 0 0,-3-1-2 0,1-6 1 0,2 0-2 16,-2-3-1-16,1-3 5 0,1 1-3 0,-2-5 1 15,0-1 1-15,2-3-3 0,-2-4 3 16,0-2 1-16,-2-2 3 0,2-3-2 15,-4 0-1-15,5-4-1 0,-5-1-3 0,1-2 3 16,1-2 2-16,-2 1-3 0,-2-3 3 0,2 0-3 16,1-3 0-16,-1 1-1 0,0-3-1 15,-1 0-5-15,0 0-7 0,0-2-8 0,2 0-12 0,0-1-14 16,-1-1-17-16,-1-1-23 0,0-1-24 16,2-1-30-16,-2-2-40 0,1 0-36 0,-2 0-39 15,0 0-45-15,0-1-265 0,0-2-534 0</inkml:trace>
  <inkml:trace contextRef="#ctx0" brushRef="#br0" timeOffset="305023.6218">28770 10018 1266 0,'0'0'113'0,"0"0"41"0,0 0 31 15,0 0-16-15,0 0-42 0,0 0-75 0,0 0-86 16,0 0-43-16,0 0-5 0,0 0 32 0,0 0 52 15,0 0 23-15,0 0 5 0,-28 56 7 0,25-17 11 16,-1 5 2-16,1 3-4 0,-2 6-12 16,2 1-7-16,-2 2-9 0,0 3 2 0,2-2 7 15,-2 2-1-15,4-4 0 0,1-2-5 0,0-3-8 16,1-4-1-16,7-7 0 0,3-2 1 0,-1-6-1 16,2-4 1-16,3-6 4 0,-2-4 20 15,0-6 35-15,2-4 29 0,-2-6 23 0,5-1 10 16,2-7-16-16,7-9-17 0,8-7-23 0,9-10-19 15,14-8-18-15,11-11-12 0,14-11-8 16,11-10-9-16,16-13-2 0,11-9-2 0,11-9-8 16,11-4-11-16,1 1-22 0,5 2-22 0,-7 6-25 15,-9 9-31-15,-11 6-49 0,-11 14-94 0,-16 11-209 16,-27 20-472-16,-28 16-260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4:39:07.8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7220 6882 0 0,'0'0'0'0,"0"0"0"15,0 0 0-15,0 0 0 0,0 0 0 0,0 0 0 16,0 0 0-16,0 0 0 0,0 0 0 16,0 0 0-16,0 0 0 0,0 0 0 15,95-89 0-15,-91 87 0 0,-3 2 0 0,-1 0 271 0,0 0 105 16,0 0-9-16,0 0-35 0,0 0-66 0,0 0-57 15,0 0-46-15,0 0-36 0,0 0-26 16,0 0-21-16,0 0-16 0,0 0-15 0,-2 0-12 16,-3 0-4-16,3-1-3 0,-2-3 1 0,-2 2 3 15,-2-1 0-15,1-1-3 0,-5-1-2 0,0 1-3 16,-1-1-2-16,-3-1 5 0,1 1 2 16,-2-2 3-16,-3 0 3 0,3 0-5 0,-5 0-5 15,1 0-4-15,-2 0-2 0,2 1-2 0,-6-1 2 16,2 2 1-16,-4-2-5 0,0 1 1 15,-2 2-5-15,0-3-1 0,-1 3 1 0,-2 0-3 16,1 0-1-16,0-2-2 0,-2 2-3 0,-1 0-1 16,-4 2-1-16,1-2 0 0,-2 3-4 0,-1-3 2 15,1 2 1-15,-1-2-1 0,-1 0 7 16,-1 0-4-16,2-2 2 0,1 2 2 0,0-3 1 0,-1 2 2 16,1-2 4-16,0 0 1 0,-1 2-1 15,1-3-1-15,1 5-2 0,-2-3-3 0,0 3 4 16,1-3-5-16,-2 4-5 0,4 0 1 0,-4-1-7 15,1 3 3-15,0 0 3 0,1 0-1 16,-1 0 0-16,0 3 0 0,0-1 0 0,-2 3 0 16,2-1 1-16,-4 1-3 0,2 0 2 0,0 0-1 15,-2 2-2-15,1 0 3 0,0-2 0 0,-1 3-1 16,1-3 2-16,-2 2 0 0,-1 0-1 16,1 0 1-16,1 2 0 0,-3-2 0 0,3 1-2 15,-2 0 0-15,1-1 1 0,0 1 2 0,2 1-1 16,2-1 1-16,3 0 1 0,0 2-2 15,-1 0 0-15,2 1 0 0,1 0-2 0,-1 1 0 16,1-1 0-16,-1 0-1 0,3 2-1 0,-2 0 3 16,0 2-1-16,-1 1-2 0,1 3 4 0,-1-1-4 15,-1 1 0-15,0 5 4 0,2-4-2 0,0 2-1 16,2 0 2-16,-1-1-1 0,3-1-2 16,1 1 6-16,0 0-4 0,4 1 2 0,0-2 3 15,1 1-3-15,5 0 2 0,-2-1 0 0,2 3-3 16,1-1-1-16,2 0 0 0,-1 1 0 0,2 0-2 15,2 0 7-15,0 1-4 0,1 1-4 0,3 1 2 16,0 2-6-16,1 1 3 0,1 0 2 16,1 2-1-16,0 0 3 0,2-1-2 0,3-1 1 15,-1 1-2-15,3-1 5 0,2 1-4 0,1-1 1 16,0-2 0-16,0 0-6 0,3-1 3 16,3-1 0-16,2 0 1 0,-1 2 3 0,4 2 0 15,1 1 1-15,1 0 1 0,1 1 3 0,3 1-2 16,0 0 0-16,2-1 0 0,4 1-7 0,0-1 4 15,4 1 1-15,1 0-1 0,2 1 7 16,4-1-4-16,1 0-3 0,3 0 1 0,2 2 0 16,1-1-1-16,3-1 2 0,1-2 0 0,0-1-3 15,5-1 1-15,1-3 3 0,2 0-1 16,-2-1 4-16,4-1-2 0,1 1-2 0,1-3 0 16,1-2-2-16,5 1 3 0,1-5 0 0,1 0 2 15,4-2-1-15,2-1-1 0,3-5-2 0,1 0-2 16,1-1 7-16,0-2-4 0,1-1 1 0,1-2 0 15,0 0-7-15,0-1 1 0,3 0 3 0,0 0 2 16,3-4 2-16,1 1 0 0,-2-2-2 0,-2-2 0 16,2-1 3-16,2-1 1 0,0-2-2 15,-1 1 1-15,5-3-4 0,-3 0 0 0,4-4 1 16,2 1-1-16,0-1 1 0,2 0-1 0,2-1-1 16,-2 2 0-16,4-1 2 0,-3 2-1 15,3-1 1-15,-3 1 2 0,2 0-4 0,-3 0 4 16,-2-1 1-16,1 0-3 0,2 0 2 0,-2-2-4 15,-2 2 0-15,1-2-2 0,-2 1 3 0,-2-2 1 16,0 0-1-16,1-1 3 0,-4 0-5 16,2 3 1-16,-3-5 1 0,-3 0 0 0,-1 3 2 15,-4-5-2-15,3 2-1 0,-2 0-1 0,-2 0 2 16,-3-1 0-16,1 0 2 0,-4 1 1 16,-1-1-5-16,-4 1 2 0,-3 0-1 0,-2-2-2 15,-5 2 3-15,-3 0 0 0,0-1-1 0,-2 1 2 16,-7 1 1-16,3-2-2 0,-3-1 0 0,-5 1 3 15,-1-1-7-15,-4-1 3 0,-3 0 2 0,-6-1-3 16,-2-1 8-16,-4-1-1 0,-4 1 3 0,-4-1 2 16,-3-1-1-16,-4 1 2 0,-2-1 0 15,-2-2 1-15,-6 2-7 0,-4-1 3 0,-4-2-1 16,-2 1-1-16,-4 0 7 0,-2-1-6 0,-6 0-1 16,-3-2-2-16,-3 0-3 0,-4-1 2 0,0 0 0 15,-2 1 2-15,-3 0-4 0,-3 0 1 16,-2 0 0-16,-3-3-2 0,-5 1 7 0,3 0-6 15,-5 3 1-15,-2 0 0 0,-5 1-4 0,2 0 5 16,-5 2-1-16,-2 0 1 0,-4 1-3 16,2 1 3-16,-4 0 1 0,2 3-4 0,-5-1 4 15,-1 5-4-15,-4-1 0 0,0 2 4 0,-3 2-4 16,-2 0 1-16,-2 3-2 0,-5 3-2 16,2 0 0-16,-5 3 1 0,-2 2 1 0,-3 0-1 15,-1 3 7-15,-2 1-5 0,-4 2 2 0,-2 1 1 16,-4 0-3-16,-1 2 1 0,-4 4 0 0,-6 1-2 15,0 1 2-15,-3 2-1 0,-2 0 3 0,-3 2 1 16,3 5 6-16,-5 0-4 0,1 2 2 0,-1 4 0 16,-6 5-5-16,-1 3 2 0,-2 5-1 15,-4 3-3-15,-1 6 1 0,-4 6-3 0,-4 5-1 16,0 5-5-16,-4 6-5 0,-2 4-19 0,0 4-18 16,-1 0-17-16,5-1-19 0,2-1-43 0,7-2-67 15,9-3-131-15,40-18-595 0,39-19-739 0</inkml:trace>
  <inkml:trace contextRef="#ctx0" brushRef="#br0" timeOffset="3458.2382">3787 10348 0 0,'0'0'0'0,"0"0"75"16,0 0 190-16,0 0-72 0,0 0-65 0,0 0-30 15,0 0-22-15,0 0-2 0,0 0 0 16,0 0-6-16,0 0-5 0,-90 15-6 0,88-12 0 16,0-1 6-16,0-1 4 0,1 2 12 0,1-2 11 15,-1-1 6-15,1 0 0 0,0 1-7 0,0-1-24 16,0 0-21-16,0 0-16 0,0 0-12 15,0 1 2-15,1 2 7 0,2 0 6 0,1 1 5 16,2 0 1-16,6 1-3 0,-2 1-1 0,2-1-4 16,5 1-1-16,1 0-3 0,3-2-1 15,3 1-3-15,2-2-4 0,1 1 1 0,2-1-3 0,2 0-1 16,3-2 0-16,1 3-1 0,2-1 0 16,0-2 2-16,4 1 1 0,-1-1 0 0,3-1 5 15,1 0 3-15,3 0-1 0,1 0 3 0,1 0-6 16,3 0-3-16,1 0 0 0,2 0-6 15,0 0 0-15,5 0-1 0,0 0 0 0,2 0-2 0,0-1 1 16,2-1 0-16,-2-2-1 0,0 0 0 16,1 1-1-16,-2-1-1 0,-3-1 1 15,0 1-3-15,0-2 1 0,-2 2-1 0,-1 0 5 16,-3 1 7-16,1-1 3 0,-2 2 3 0,-3-2-2 16,-1 3 0-16,-3-2-6 0,2 2-1 0,-4-1 0 15,2 1-9-15,-4 0 4 0,0 0-2 0,-3 0-4 16,1 0 4-16,0-1-1 0,-5 1 0 0,1 0 1 15,-1-1 0-15,-1 1-2 0,-2-1-1 16,-1 0 3-16,-4 1-6 0,1-1 3 0,-5 0 0 16,-1 0 0-16,0 1 2 0,-5 0 0 0,1-1-1 15,-4 1 0-15,-2 0 3 0,-1 0-3 16,-4-1 1-16,2 2 1 0,-2 0-1 0,-1-1 3 0,-3-1-1 16,0 2 1-16,-1 0 4 0,0 0 0 15,0 0 1-15,0 0 3 0,0 0-4 0,0 0-1 16,0 0-3-16,0 0 1 0,0 0-4 0,0 0 2 15,0 0 1-15,0 0-4 0,0 0 9 16,0 0-4-16,0 0 0 0,0 0 5 0,0 0-5 16,0 0 2-16,0 0 0 0,0 0-1 0,0 0 0 15,0 0 3-15,0 0 0 0,0-1-1 0,0 0 1 16,0-1-6-16,0 0-3 0,1-1 1 16,-1-3-7-16,0 1 2 0,0-2 0 0,0-1 0 15,0-1 6-15,0-1-2 0,-1-2 1 0,0-1-3 16,-4-1-1-16,0-1 0 0,2-3 0 0,-4 1 4 15,2-3-5-15,-1 1 1 0,-1-1-1 16,3-1-1-16,-3 2 2 0,3-2 1 0,-4 0 2 16,5 1-2-16,-4 0-1 0,4 1 0 0,-4 1-3 15,4 0 4-15,-4-1-2 0,4 1-1 0,-3-2 2 16,3 2-3-16,-1-1 2 0,-1-1 2 16,3 0 0-16,-5 2-1 0,5 0 1 0,-2-1-3 15,0 3-2-15,1-1 5 0,-2 0-5 0,2 2 3 16,0 3 2-16,-3-3-6 0,4 2 4 15,-1 0 2-15,-2 2 1 0,2 2-1 0,-1 0-1 0,-1 0-2 16,3 2-3-16,-5 0 5 0,3 1-5 16,-3 0 3-16,0 0-1 0,-1-1-4 0,0 1 5 15,-1 1-2-15,0 0-1 0,-1 1 4 16,0-1-2-16,0 1 0 0,-2 1-1 0,-1 0 1 16,-1-1-2-16,0 1 4 0,-3-2 1 0,0 2-4 15,-3 0 8-15,0-1-4 0,-3 0 1 0,-1 1 2 16,-4-3-3-16,1 3 1 0,-4-2-1 0,-2 2 0 15,0-1 0-15,-5 1 2 0,0-1 0 0,-6 1-1 16,2 1 0-16,-6 0 0 0,3 1 2 16,-3-2 3-16,5 1-1 0,-5 0-5 0,6 2-2 15,-4 0-1-15,-1 0 2 0,-4 0 3 0,0 1 0 16,-3 2-3-16,-2 0-2 0,1 0 1 16,-1 0-4-16,-1 0 9 0,1 1-4 0,-3-1-1 15,1 1-1-15,-1-1-2 0,1 2 3 0,-3 1 3 16,2-1 2-16,3 1-4 0,-1-3 1 0,-1 2-4 15,4 1 1-15,3-1 2 0,1-1 1 0,0 1-2 16,4 1-1-16,-3-1-3 0,2 1 3 16,-1 1 3-16,0-1 0 0,2 0 1 0,2-1-2 15,-1-1-2-15,2 0 0 0,2 1 4 0,2-2-4 16,4 1 3-16,1 1 2 0,0-1-5 16,3 1 4-16,1 0-2 0,1 3 0 0,3-3 0 15,0 2-2-15,2-1 1 0,4-1-3 0,2 1 3 16,4-1-4-16,-1 1 3 0,4-2 0 0,-2 1-5 15,3 0 6-15,2 0-2 0,2-1 0 0,-2 1 0 16,3-2-4-16,3 1-4 0,0-1-2 16,0 1 1-16,2 1-1 0,0-1 2 0,0 1 5 15,0 1-4-15,0 1 6 0,0 2-1 0,2-1 0 16,1 1 4-16,1 0-3 0,-1 2 0 0,4-1 3 16,-3 2-1-16,2 0 0 15,-2 1 3-15,0 0 0 0,0 1-5 0,-2-1 8 0,1 2-4 16,1 1-1-16,-3 2 4 0,0 1-5 0,-1 2 1 15,0 1 0-15,0 2-1 0,0 3 2 16,-1 0 2-16,-5 4 1 0,2 0-2 0,-1-2 4 16,2 0-5-16,1-5-1 0,2-1 2 0,0-5-4 15,0-1 3-15,2-2-1 0,4-1 1 0,-2 0-1 16,4-3-1-16,-2 2 1 0,2-4-5 16,0 1 1-16,3-2 2 0,-1-1-3 0,0-2 3 15,6-1-3-15,-3-1 2 0,3-2 2 0,2-1 0 16,2 0 4-16,2 0-1 0,4-3 0 0,-1-1-1 15,5-1-2-15,5-1 0 0,-2 0-5 0,5 1-3 16,-1-1-10-16,1 1-12 0,3 2-13 0,1 1-16 16,-1-2-16-16,3 3-29 0,-1 1-41 15,0 0-73-15,-1 0-139 0,-11 4-276 0,-10-3-476 0</inkml:trace>
  <inkml:trace contextRef="#ctx0" brushRef="#br0" timeOffset="4560.2923">2115 10103 667 0,'0'0'0'0,"0"0"-33"16,0 0 23-16,0 0 39 0,0 0 7 0,0 0-13 16,0 0-8-16,0 0 3 0,-30 120 1 0,33-96 3 15,3 1 1-15,1 1-7 0,4 1 3 16,3-1 3-16,-2 2 13 0,3-3 14 0,0-1 12 15,3-4 15-15,2-3 7 0,0-3 10 0,3-4 10 16,0-3 7-16,3-2 4 0,-3-4 3 16,6-1 0-16,0-3-2 0,1-8-4 0,4-5-7 15,4-3-10-15,3-6-13 0,2-3-16 0,5-5-11 0,-1-1-9 16,6-5-7-16,2-3-6 0,3-3-7 0,4-1-8 16,2-1-5-16,5-1 1 15,0-3 0-15,4 1 0 0,2 0-3 0,4 0-3 0,0 2-5 16,2 2 1-16,0 3 0 0,-3 3-5 15,1 7-5-15,-6 6-12 0,-2 4-20 0,-5 5-20 16,-2 6-27-16,-9 5-42 0,-2 5-87 16,-6 2-164-16,-13 3-255 0,-13 0-479 0</inkml:trace>
  <inkml:trace contextRef="#ctx0" brushRef="#br0" timeOffset="6293.5395">3603 11240 0 0,'0'0'0'0,"0"0"0"0,0 0 0 0,0 0 0 16,0 0 0-16,0 0 0 0,0 0 0 0,0 0 0 15,0 0 0-15,0 0 0 0,0 0 0 0,0 0 0 16,0 0 0-16,0 0 0 0,-66-28 0 0,60 28 0 15,-1 0 0-15,3 0 0 0,2 0 0 16,1 0 169-16,1-1 15 0,0 1-54 0,0 0-50 16,0 0-31-16,0 0-10 0,0 0-1 0,0 0 5 15,0 0 6-15,0 0 9 0,0 0-5 16,1 0-5-16,1 0-10 0,0 0-13 0,0 0 2 16,2 1 2-16,-2 1 5 0,1 1 7 0,2-2 5 15,-1 1-1-15,2-1 3 0,0 1 4 0,1 0-2 16,2-1 0-16,0 1 2 0,2-2-5 0,2 1-4 15,-2-1-1-15,4 0-5 0,-2 0-3 0,4 0-3 16,-2 0-4-16,0 0-2 0,-1 0-4 16,5 0-5-16,-1 0 0 0,0 0-2 0,2 0 1 15,0 0 2-15,4 0 1 0,-2 0 3 0,0 0-2 16,2 0-1-16,2 1-2 0,1-1-1 16,0 0 0-16,2 1 1 0,2 1 2 0,-1-1 2 15,-1-1 4-15,3 0 2 0,-3 0 0 0,3 0-2 16,-1 0-3-16,0 1-1 0,1 0-4 15,1 0-2-15,-1 2 0 0,0-1-4 0,1 0 4 0,-1 1-2 16,2-1-1-16,0 0 0 0,-3 1-1 16,1-2 0-16,2 1-1 0,-1 1 1 0,1-2-4 15,-2 2 1-15,2-3 2 0,-1 1-3 16,1 1 5-16,0-2-1 0,-1 0 1 0,0 0 2 0,2 0-1 16,0 0-1-16,-1-3-3 0,2 3 3 0,-2-3-4 15,1-1 3-15,-3 2 0 0,2-2-2 16,-3 1 4-16,1 1-5 0,-1-1-1 0,2 1-1 15,-3 0-5-15,0-1 1 0,-2 2 0 0,2 1 0 16,0-1 0-16,1 1 5 0,3-1 0 16,-3-1 1-16,0 1 4 0,0 0-4 0,-1 0-2 15,0-1 0-15,1 1-5 0,-1-1 3 0,0 0 1 16,1 1-1-16,-1-1 0 0,0 1 4 16,-1-2 1-16,1 0-1 0,0 0 6 0,0 0-8 15,0 1-1-15,-1 1 1 0,0 0-7 0,-2-1 5 16,0 1-1-16,2 1-2 0,0-1 3 15,2 1-1-15,0 0 0 0,-1 0-2 0,-1 0 4 16,-2 0-4-16,-1 0 0 0,2 0 2 0,-5 1-8 16,-1-1 6-16,1 0 1 0,1 1-2 0,-2-1 5 15,-1 0-4-15,-1 0 3 0,1 0-2 0,-2 0 2 16,-1 0-2-16,-3 0-2 0,4 0 2 0,-2 0-4 16,-2 0 5-16,4 0 0 0,-1 0-1 15,1 0 5-15,-4 0-3 0,4 0 2 0,-1-1-1 16,-4 0-4-16,1 0 3 0,-1-1-1 0,-2 1 2 15,1 0-2-15,-1 0 1 0,-2-1 1 0,1 0-3 16,-1 1 7-16,-1-2-2 0,0 2-1 16,-1-1 2-16,0 0-1 0,2-1 2 15,-2 1 0-15,0 0 3 0,-2-2-6 0,4 2 2 0,-2-2 0 16,1 1-2-16,0 0 4 0,0-1-2 0,-3 1-1 16,1-1 1-16,1 1-3 0,-2-1 2 15,1 1 0-15,-4 0 2 0,2 1 0 0,-3-1 3 16,-1 3 5-16,0-1 2 0,0-1 8 0,2 2 0 15,-2-3 0-15,0 1 0 0,0-2-9 0,-1 0 3 16,2-1-2-16,-2-1-2 0,1 0 0 16,0-2-4-16,1-2-2 0,0 1-2 0,-1 0 1 15,0-2-4-15,0-1-2 0,0 1 2 0,0-4-3 16,0 1 2-16,-1 0 1 0,0-2-3 0,0-2 2 16,0 2 1-16,0 0 3 0,-1 1 1 0,0 1 7 15,-1 2-6-15,0 0 0 0,-2 1-3 0,2-1-7 16,0 3 0-16,0-1 0 0,1 2 0 15,1 1 0-15,-3 0 0 0,3 0 0 0,0 0 0 16,0 0 1-16,0 4-2 0,0-2-1 0,0 1 2 16,0 2-5-16,0 0 4 0,0-1 1 15,0 2-5-15,0 0 5 0,0 0-5 0,0 1 2 16,0-1-1-16,0 0 0 0,0 0 0 16,0 0-1-16,3 0 4 0,-3-1-3 0,1 1 5 0,-1 1 1 15,0-2-5-15,0 2 5 0,1-1-12 16,-1 1-14-16,0 0-24 0,0 0-38 0,0 0-53 15,1 0-58-15,1 0-77 0,4 0-100 0,-2 0-162 16,3 3-131-16,-4-2-125 0</inkml:trace>
  <inkml:trace contextRef="#ctx0" brushRef="#br0" timeOffset="6850.4025">7749 10462 417 0,'0'0'237'0,"0"0"-129"0,0 0 32 16,0 0 12-16,0 0-35 0,0 0-20 15,0 0-6-15,0 0 5 0,0 0 11 0,0 0 9 16,0 0-16-16,0 0-17 0,0 0-11 0,0 0-2 16,-21-54 4-16,19 54 0 0,0 0-6 15,-2 0-15-15,3 0-18 0,0 0-16 0,0 0-18 16,-2 3-2-16,-2 0-5 0,2 3 3 0,-4 2 3 15,2 1 0-15,-4 2 1 0,-1 1 2 0,0 1-1 16,-1 1 1-16,-4 2 1 0,3 2 2 16,-3 0-1-16,-2 1 5 0,-3 3-1 0,-1 1 1 0,-1 0 4 15,-2 0-2-15,1-1 1 0,1 0 1 16,0 0 0-16,-4 1 4 0,4 0 0 0,-2 1-5 16,-2 2 1-16,3 0-1 0,-3 1 0 0,2-2 3 15,1 0 0-15,-1 0-7 0,2-2 2 16,1-1-3-16,5-2-3 0,-1 0 2 0,1-3-4 15,3 0 1-15,1 1-1 0,1-1-2 0,1-3 1 16,2 0-3-16,0-1-1 0,3-1-6 0,-1-3-15 16,5-3-19-16,-1 1-24 0,2-2-24 0,0-2-21 15,0 0-31-15,0-1-33 0,2-1-43 16,5-1-79-16,-1 0-121 0,2 0-132 0,-5 0 82 0</inkml:trace>
  <inkml:trace contextRef="#ctx0" brushRef="#br0" timeOffset="8117.6627">8083 10707 1245 0,'0'0'-13'0,"0"0"-22"15,0 0 12-15,0 0 16 0,0 0 10 0,0 0 7 16,0 0 9-16,0 0 11 0,0 0 13 16,0 0 20-16,0 0 41 0,0 0 25 0,0 0 17 0,0 0 2 15,0-66-30-15,-4 63-24 0,-3 1-26 16,-1-1-28-16,-1 1-20 0,-1 1-16 0,0 1-7 16,0 0-7-16,-2 0-6 0,1 5-5 0,-3 1-1 15,-2 2 2-15,-2 1 4 0,2 3 8 0,-4 1 4 16,0 0 4-16,1-1 3 0,0 5 2 15,1-1 0-15,3-1 5 0,-2 2 1 0,3-1-1 16,0 0-2-16,3-3-2 0,4 0-2 0,0 0-1 16,0-2-1-16,5 0-2 0,-2-1-1 15,1 0-7-15,3 2-3 0,0-2-1 0,0 1-1 16,7 0 4-16,-3 0-1 0,4-1-2 0,1-3-2 16,1 2-3-16,2-2 2 0,2-2-5 0,0-1 2 15,-1-1 0-15,5 0-2 0,-2-2 8 16,0-1 5-16,3-1 5 0,1-6 4 0,1-2-4 15,1-3-3-15,3-2-2 0,-1-2 0 0,3-1 2 16,-3-3 1-16,2 2 5 0,-5-1 2 16,1 0 6-16,-2-1 2 0,-2 2 4 0,-2-1 0 0,1 3-2 15,-5 2-2-15,-1 1-1 0,-2 3 2 0,1 0 3 16,-4 4 1-16,-3 2-2 0,-2 4-8 16,-1 0-13-16,0 0-17 0,0 0-18 0,0 0 0 15,0 2 13-15,0 3 18 0,0 2 23 0,0 0 9 16,0 3 0-16,0 2-3 0,-1 2-6 15,-2 4-6-15,-2 0-3 0,3 0-1 0,0 1 2 16,-1-2 0-16,3-1-6 0,0-1-5 0,5-3-7 16,3-2-2-16,1-1 3 0,3-3 7 0,0-3 8 15,5-3 8-15,-2 0 10 0,5-1 5 0,1-7 4 16,5-5-4-16,0-2-4 0,3-3-4 16,1-2-4-16,0-3 0 0,-1-1 0 0,-1-2 2 15,-3-1 3-15,0-1 2 0,-3-3-3 0,-1 0 0 16,-3-4 2-16,-3 1 6 0,-2-2 5 15,1-1 2-15,-4 1-6 0,-1 1-7 0,-2-1-5 0,1 3 2 16,-1 2 0-16,-3 2 0 16,1 4 1-16,-2 3-6 0,-2 3 4 0,-1 6 2 15,0 2 1-15,0 6 4 0,0 1-11 0,0 2-20 16,0 2-28-16,0 0-26 0,0 1-10 0,-3 5 13 16,-1 0 22-16,1 7 24 0,-1 1 19 0,-3 4 4 15,-1 3-2-15,-3 3 0 0,2 2-2 0,-1 2-5 16,-2 2 4-16,1 0-1 0,-1 2 3 0,-3-2 1 15,5 1-5-15,-1-3 0 0,6-1-3 16,-2-2 2-16,5-2 0 0,0-1 1 0,-2-2-1 16,4-2-2-16,0-1 2 0,0 1-1 0,0-2 0 15,0-3 0-15,4 0-4 0,-1-3-3 16,0-1 0-16,3-2 1 0,-3-1 3 0,4 0 4 16,-4-2 3-16,3-3 1 0,-2 0 14 0,2-1 9 15,-2 0 12-15,4-4 8 0,0-1-7 0,-1-4-8 16,3-1-11-16,4-4-12 0,-2 0-2 0,1 1-2 15,-3-1-1-15,0 0 3 0,0 2 3 16,-3 2-1-16,-3 1-2 0,3 1-2 0,-3 2-9 16,1 0-3-16,-1 4-5 0,-4 1-10 15,0 1-10-15,0 0-16 0,0 0-11 0,0 1-1 0,0 4 11 16,0 1 16-16,1 2 19 0,3 3 11 0,-1 0 0 16,0 3 3-16,3 1-1 0,0-1-3 15,2-3 4-15,1 0-1 0,2-3 0 0,1 1 5 16,3-3 0-16,-1-1 7 0,4-3 1 0,0-1 4 15,-3-1-1-15,4 0 0 0,-1-5 0 16,0-3-5-16,-2-2 6 0,2 1-2 0,0-4 1 16,-4 1-1-16,3-4-2 0,-4 0 0 0,1 3 0 15,-2-1 3-15,-4 2-2 0,-2 3 3 0,1 2 5 16,-5 3 0-16,-2 2 6 0,0 2-9 16,0 0-25-16,0 0-30 0,0 2-17 0,0 4 3 15,1 2 15-15,0 3 25 0,1 5 13 0,1 2 3 16,-1 5-2-16,-1 1-1 0,-1 4 1 15,0 2 0-15,-1 2 3 0,-5 1 3 0,2 1-6 0,-4-1 0 16,-1 0-3-16,2-1 0 0,0-2 2 16,-2 0-2-16,1-2 2 0,-1 1-3 0,4-3 3 15,-2 0 0-15,1 0 1 0,2-4-3 16,0-1-19-16,-2-3-31 0,3-3-42 0,-2-2-67 16,2-2-80-16,-1-6-111 0,-3-1-225 0,1-3-245 0,4-1 620 15</inkml:trace>
  <inkml:trace contextRef="#ctx0" brushRef="#br0" timeOffset="8341.8698">8570 10648 1535 0,'0'0'378'15,"0"0"-339"-15,0 0-7 0,0 0-45 0,0 0-73 16,0 0-28-16,0 0-4 0,0 0 39 0,0 0 58 15,0 0 7-15,0 0-1 0,0 0-2 16,125-87-11-16,-96 76-12 0,1 2 6 0,1-3 4 16,0 1 4-16,1-3-11 0,3 0-66 0,0 0-115 15,-1 1-149-15,-8 4-97 0,-10 2 304 0</inkml:trace>
  <inkml:trace contextRef="#ctx0" brushRef="#br0" timeOffset="8521.7829">8141 10329 2029 0,'0'0'727'0,"0"0"-745"0,0 0-36 15,0 0-109-15,0 0-77 0,0 0-163 0,0 0-234 16,0 0-177-16,0 0 387 0</inkml:trace>
  <inkml:trace contextRef="#ctx0" brushRef="#br0" timeOffset="8858.2117">8137 11302 0 0,'0'0'0'0,"0"0"0"0,0 0 0 16,0 0 0-16</inkml:trace>
  <inkml:trace contextRef="#ctx0" brushRef="#br0" timeOffset="10770.9316">5239 12632 0 0,'0'0'0'0,"0"0"0"15,0 0 0-15,0 0 0 0,0 0 0 16,0 0 0-16,0 0 0 0,0 0 36 0,0 0 97 16,0 0 28-16,0 0 30 0,0 0 13 0,0 0-10 15,50-88-43-15,-47 83-46 0,3 1-34 0,-3-1-22 16,2 2-9-16,-1 1-6 0,2-1-3 0,-2 1-4 15,-1-1 1-15,3 2-2 0,-4 1-5 16,3-1-2-16,-1 1-5 0,2-1-1 0,-1 1-1 16,3 0 2-16,-1 0-3 0,5 0 4 0,1 0 2 15,0 0-3-15,5 0 7 0,2 0-1 16,1 0 1-16,4 0 1 0,2 0-1 0,2 0 2 0,0 0 0 16,1 0 5-16,1 0-1 0,0 0 2 15,2 0-1-15,4 0-4 0,1-2 2 0,2 1 0 16,3-1 0-16,1-1 3 0,1 1-1 15,3-1-2-15,2 0 2 0,4 1-2 0,2-2-4 16,0 1-2-16,1-1-4 0,3 2-4 0,0-1 1 16,-1 2-1-16,-1 0 3 0,0-1 3 0,2 1 0 15,-1-2 2-15,2 2 2 0,0-3 1 0,2 1 2 16,-1-2-1-16,2 1-7 0,-1 0-5 0,-1-1 0 16,-2 2-3-16,2-3 1 0,-2 1 2 0,0 1-1 15,-3-1-2-15,1 0-3 0,-5 2-3 16,3 0 2-16,-4 1 0 0,-1-2 3 0,-2 2-3 15,-2-1 2-15,1 2-3 0,-4-2 2 0,1 2 5 16,-3-2-6-16,-2 2 1 0,-4 1-2 16,1-1-3-16,-6 1 4 0,-1 0 1 0,-3 0-2 15,-4 0-1-15,-2 0-2 0,-3 0-1 0,-4 0 2 16,-2 0 3-16,-2 0-4 0,-2 0-1 16,0 0-1-16,-6 1-4 0,0 0 3 0,-2-1 0 15,0 1-7-15,0 1-25 0,0 0-34 0,-1 3-50 16,-7 2-73-16,-5 5-153 0,3-2-329 0,0-2-468 0</inkml:trace>
  <inkml:trace contextRef="#ctx0" brushRef="#br0" timeOffset="12560.7141">3817 13519 0 0,'0'0'0'0,"0"0"0"0,0 0 0 15,0 0 116-15,0 0 5 0,0 0-40 16,0 0-34-16,0 0-25 0,0 0-5 0,0 0 6 16,0 0 21-16,0 0 21 0,0 0 22 0,0 0 32 15,-23-17 21-15,23 17 9 0,0 0-10 0,0 0-34 16,0 0-35-16,0 0-26 0,2 0-10 0,-1 0 2 15,3 0 10-15,0 0 6 0,5 0 5 16,0 0 5-16,1 0-4 0,4 0-3 0,2 0-8 16,3 0-7-16,2-1-3 0,2 0-5 15,4-2-2-15,1 1-4 0,5-2-2 0,0 1-2 16,3-2 1-16,2 2 3 0,0-3-1 0,2 1 3 16,4 0 1-16,2-1-2 0,4-1 3 0,3-2 2 15,2 0 1-15,5-2 0 0,1 1-3 16,0 0-8-16,5 0-4 0,1 1-2 0,-4 0-4 15,1 0-1-15,-2-1-1 0,-1 2-3 0,-1-1 2 16,0 1 3-16,-1 0 3 0,-1-2 2 0,2 3 3 16,-2-1-1-16,-1 1-4 0,2 0 1 0,-2 1-3 15,-2 1 0-15,-4-1 0 0,0 1-4 16,-1 1 1-16,-4 0-3 0,0 1 1 0,-6 0-1 16,0 1-1-16,-6 1-2 0,1-2-1 0,-5 2 1 15,-5 0 1-15,1 0-1 0,-5 1 3 0,-6-1 1 16,3-1 0-16,-4 0 3 0,0 1 1 15,-3-1 1-15,-2 1-2 0,-4 1 1 0,1-1-2 16,-4 1 0-16,0 0 2 0,-1 0 2 0,1 0 3 16,-2 0 1-16,0 0-1 0,0 0-2 0,0 0-4 15,0 0-3-15,0 0-3 0,0 0-2 16,0 0-1-16,0 0-3 0,0 0 2 0,0 0-1 16,0 0 2-16,0 0-1 0,0 0-1 0,0 0-1 15,0 0-2-15,0 0-9 0,0 0-19 16,0 0-22-16,0 0-30 0,-2 0-30 0,1 0-26 15,0 0-4-15,0 0-4 0,-1 2-8 0,-4 3-21 0,1 3-66 16,-4 1-76-16,-2 1-96 16,-6 1-65-16,6 0 73 0,2-4 406 0</inkml:trace>
  <inkml:trace contextRef="#ctx0" brushRef="#br0" timeOffset="12991.3159">4080 14058 0 0,'0'0'0'15,"0"0"200"-15,0 0 21 0,0 0-69 16,0 0-100-16,0 0-68 0,0 0-8 0,0 0 30 16,0 0 53-16,0 0 52 0,0 0 18 0,0 0 3 15,0 0-6-15,21 5 8 0,-5-5 5 16,0 0 3-16,7-5-8 0,4-2-19 0,5-1-20 0,6-3-23 16,4-2-13-16,7 1-11 0,3-2-4 15,0-1-11-15,7 0-5 0,1 0-3 16,1-1-10-16,2-1 7 0,2-1 0 0,1-1-1 0,-3 0-1 15,-1 1-1-15,-1 1-1 0,-2 0-2 16,-4 0 3-16,-1 4-6 0,-5-1-3 0,-5 3-2 16,-4 2-9-16,-2 3 2 0,-7 2 0 0,-7 1-1 15,-2 3-1-15,-4 0-3 0,-8 0-11 16,-1 4-25-16,-6 3-32 0,-3 2-37 0,-2 4-32 16,-10 6-44-16,-11 3-92 0,-8 6-138 0,4-5-182 15,8-6 33-15</inkml:trace>
  <inkml:trace contextRef="#ctx0" brushRef="#br0" timeOffset="13228.7885">4412 14391 0 0,'0'0'0'15,"0"0"446"-15,0 0-4 0,0 0-63 0,0 0-52 16,-118 19-71-16,117-19-78 0,1 0-75 0,2-1-60 16,8-5-21-16,7-3 9 0,8-5 14 15,9-6 14-15,11-4-2 0,6-7-12 0,9-1-9 16,6-2-1-16,6 0-7 0,-1 0 0 0,2 3-3 15,0 2-13-15,-4 0-3 0,0 0-2 16,-1 2-3-16,-1 3 4 0,-3 1-3 0,-2 2 1 16,-3 4-6-16,-8 3 1 0,-2 3-2 0,-7 2-6 15,-8 3-20-15,-6 3-45 0,-7 3-69 0,-10 0-120 16,-4 10-204-16,-6-2-291 16,-1-1-151-16</inkml:trace>
  <inkml:trace contextRef="#ctx0" brushRef="#br0" timeOffset="16027.3899">5636 12715 0 0,'0'0'0'0,"0"0"212"16,0 0 36-16,0 0-35 0,0 0-78 0,0 0-36 0,0 0-18 16,0 0-6-16,0 0-18 0,0 0-17 15,0 0-22-15,0 0-17 0,1-47 2 0,-1 47 5 16,0 0 21-16,0 0 32 0,0-1 36 0,0 1 14 16,0-1 5-16,0-1 0 0,0-2-7 15,-2-1 9-15,0 1 7 0,-4-3-9 0,2 0-14 16,-5 0-20-16,1-2-19 0,-1 0-12 0,-1 1-11 15,0-2-5-15,-1 2-5 0,-1 0-7 16,0-1-6-16,-5 0-5 0,3 1-2 0,-5-1-3 16,0-1 4-16,0 2-1 0,-1-1-1 0,2 2 0 15,-2-2-2-15,0 2-3 0,-4 0-4 0,2 1 2 16,-6-1-3-16,0 2 2 0,-2 1-1 16,-3-1-2-16,0 0 4 0,-2 2-4 0,-1-2 3 15,-2-1 2-15,-1 1-3 0,1 0 5 0,0-2 1 16,-2 1 0-16,0 1-4 0,0-1 4 0,-1 1-1 15,-1 1-2-15,-1-1 7 0,-1 2-8 16,0 0 0-16,3 1 1 0,-3 1-5 0,3 0 0 16,0 1 1-16,-2 0 0 0,1 0-1 0,-1 0 3 15,1 0-1-15,0 3-2 0,-1 1 6 0,2-1-6 16,0 2 1-16,0-2 1 0,0 2-3 0,1 0 1 16,0-1 0-16,2 1-1 0,2 3-1 15,0-2-1-15,-1 4 1 0,1-1-2 0,0 3 2 16,1 1-3-16,-1 2 1 0,0 3 1 0,-1 0-3 15,-1 2 4-15,4 0-1 0,-1 2 0 0,0 0 3 16,4 2-1-16,-1 0 0 0,1 1-1 16,0-1-1-16,1 2 0 0,2-1 0 15,1 0-1-15,3 2-3 0,3-2 1 0,1 0 0 0,0 1-2 16,3 1 3-16,0 1 1 0,-1 4-1 16,-1 0 3-16,2 4-2 0,-3 0 1 0,2 3 2 15,-1 0-1-15,-1-1 1 0,2 1-2 0,-1 2 2 16,5-1-1-16,1 0 0 0,2 1 1 0,0 0-1 15,4 1-1-15,1-2 0 0,3 0 1 16,1-2 0-16,2-1 3 0,2-1 1 0,4-2-2 16,1 1 1-16,4-1-2 0,3 1 0 0,1 0 0 15,3-2 2-15,3 0-2 0,-1-1 1 0,3 2 2 16,4-3-3-16,0 1 4 0,3 1 2 0,1-6-2 16,4 3 3-16,4-4-1 0,5-1-2 15,4-3 5-15,3 0 2 0,4-2 3 0,4-3 2 16,4-2-3-16,7-2-3 0,4-4-2 0,8-4 2 15,5-1-3-15,3-4 4 0,6 0-1 0,0-3-5 16,2-4 6-16,3-2-2 0,1-3 1 0,0-2 7 16,0 0-1-16,3 0-4 0,-6-1-3 15,0-2-8-15,-7 2 1 0,-1-3 4 0,-3 1 2 16,-2-2-2-16,0-1 4 0,-3-2-1 16,-1-2 3-16,-8-3 4 0,1 2-4 0,-6-3 2 15,-1 0-1-15,-2 0 1 0,0-2-1 0,-6-1-2 16,0-1 2-16,-2-1-8 0,-2 1 4 0,-4 0 1 15,-3 0-1-15,-5-1 7 0,-4 0-5 0,-3 1 4 16,-7-3 2-16,-6 2 3 0,-2-1 8 16,-5 1 4-16,-5 0 2 0,-4-1-2 0,-1-1 0 0,-6-3 0 15,-1 3-2-15,-5-4 3 0,-1 1-10 16,-7-1-3-16,-1-1-3 0,-1-1-2 16,-3 0 1-16,-3 1 0 0,-1 1-2 0,-2 1-4 15,0 1-1-15,-5-1 0 0,0 0 1 0,-3 0 2 16,0 0-1-16,-5 2 1 0,0 3-1 0,-2-1 1 15,-1 2 0-15,-3 1-2 0,-2 2-1 0,-1 0-1 16,-3 3 0-16,-2-1-3 0,-2 2 0 0,-3 1-1 16,-4 1-2-16,-2 1 2 0,-6 2-3 15,-5 2 4-15,-4 3-4 0,-8 2 0 16,-4 5 2-16,-10 5-7 0,-9 3-1 0,-12 2 1 0,-12 12 0 16,-12 8 5-16,-9 8-1 0,-14 9-4 0,-6 8-21 15,-7 7-31-15,-5 8-40 0,1 6-44 16,3 5-38-16,4 2-78 0,10 5-212 0,43-19-468 15,44-19-140-15</inkml:trace>
  <inkml:trace contextRef="#ctx0" brushRef="#br0" timeOffset="23068.3785">10522 10501 0 0,'0'0'0'0,"0"0"0"0,0 0 0 0,0 0 52 0,0 0 144 15,0 0-4-15,0 0 1 0,0 0 9 16,0 0 0-16,0 0-20 0,0 0-20 0,-12-8-25 16,12 8-16-16,0 0-12 0,0 0-23 0,0 0-18 15,0 0-19-15,0 0-16 0,0 0-7 0,1 0-8 16,0 0-7-16,1 0-5 0,0 0-1 15,3 0 1-15,-1 0 0 0,2 0 6 0,1 0-3 16,0-1 2-16,4 1 2 0,-1-2 0 0,4 1 5 16,0 0-2-16,3 0 2 0,0-1-2 15,5-1 7-15,1 1 3 0,1-2 4 0,3 1 4 16,3-1-4-16,1-1-1 0,3 1 1 0,5-3-5 16,1 1 1-16,3-2-2 0,4 0-2 0,1 1 2 15,3-2-5-15,1 2 0 0,1-2-1 0,3 0 2 16,3 1-1-16,1 0 2 0,2 0-2 0,3 0-4 15,-2 1 5-15,1-1-4 0,1 1 5 0,2-1-2 16,-1 0-5-16,0 1-1 0,-2 1-2 16,2 0 2-16,-1 2-2 0,1 0-2 0,-2-1-1 15,0 0-4-15,-1 2 3 0,-5-1 1 0,1 2-2 16,-3-1 1-16,-1 0-3 16,-3 1-1-16,-2 1 1 0,-3-2 3 0,-2 2-1 0,-1-2-2 15,-2 3 1-15,-1-1-4 0,-3 0 5 0,-1 0 2 16,-5-2-1-16,-2 2 0 0,-3 0-4 0,-2 0-1 15,-4-1 1-15,-1 1 0 0,0 1 2 16,-5 0-2-16,-2-2 0 0,-2 2-3 0,-4 0 5 16,-2 0 2-16,-1 0 3 0,-1 0 4 0,-3 0 1 15,0 0 5-15,0 0 0 0,0 0 5 16,0 0-1-16,0 0-2 0,0 0-3 0,0 0-9 16,0 0-2-16,0 0-3 0,0 0-4 0,0 0 2 15,0 0-10-15,0 0-3 0,0 0-5 0,0 0-2 16,0 0 0-16,-2 0-9 0,2-2-9 15,-1 2-14-15,0 0-17 0,-1-2-17 0,1 2-20 16,0 0-19-16,-1 0-34 0,-4 0-42 0,2 0-71 16,-5 0-121-16,-1 0-169 0,1 0-96 0,3 0 292 0</inkml:trace>
  <inkml:trace contextRef="#ctx0" brushRef="#br0" timeOffset="23916.8603">12617 9712 0 0,'0'0'0'0,"0"0"0"0,0 0 0 0,0 0 0 0,0 0 0 16,0 0 0-16,0 0 0 0,0 0 0 16,0 0 0-16,0 0 211 0,0 0 32 0,0 0 11 15,0 0 27-15,0 0 13 0,104-63-11 0,-101 61-28 16,0-1-64-16,-2 2-49 0,0 0-33 0,0-1-24 15,0 2-16-15,1 0-15 0,-2-1-17 16,1 1-13-16,-1 0-11 0,0 0-6 0,0 0-3 16,0 0-4-16,0 0-2 0,0 0-1 0,0 0-1 15,0 0 0-15,0 0 2 0,0 0-1 0,0 0 2 16,0 0-1-16,0 0 6 0,0 0 4 16,0 0 6-16,0 0 5 0,0 0 2 0,0 0 5 15,0 0 2-15,0 0 5 0,0 0 6 0,0 0 0 16,0-2 5-16,0 2-11 0,2-4-6 15,0-1-7-15,-1-2-6 0,0-1 4 0,1 1-1 16,0-2 3-16,-1 0 1 0,0 0 1 0,-1 1 2 0,2-1-1 16,-2 3 0-16,0 1-6 0,1 1-3 15,-1 1-2-15,0 2-6 0,0 0 0 0,0 1-9 16,0 0-8-16,0 0-5 0,0 0-9 0,0 0-2 16,0 0-7-16,0 0-5 0,0 0-7 15,0 0 1-15,0 3 12 0,0 2 10 0,0 2 18 16,2 3 1-16,-1 2 0 0,2 3 1 0,0 1-2 15,-2 3 4-15,3 3 0 0,1 1 1 16,-3 2-1-16,2 1-1 0,1 2 4 0,-2 1-3 16,4 0 4-16,-2 0-1 0,2-2-2 0,0-4 0 15,-3-1-2-15,2-2 2 0,-4-2 2 0,2-3 0 16,-2 1-3-16,2-3 1 0,-3 0-2 0,-1-1-4 16,0 0 2-16,0 0-7 0,0-3-4 15,0-1-3-15,0-2-8 0,0-1-1 0,0-1-6 16,-1-3-12-16,0 1-18 0,1-2-28 0,-3 0-33 15,3 0-45-15,-1 0-55 0,-2-2-160 16,2 1-284-16,0-1-228 0</inkml:trace>
  <inkml:trace contextRef="#ctx0" brushRef="#br0" timeOffset="24564.3258">10569 9393 705 0,'0'0'185'0,"0"0"8"16,0 0 17-16,0 0-82 0,0 0-70 0,0 0-93 16,0 0-82-16,0 0-38 0,0 0 35 15,0 0 62-15,0 0 58 0,0 0 43 0,0 0 2 16,0 0 0-16,2 17 1 0,4-5 0 0,3 5 3 16,-2 2-1-16,0 3 0 0,-1 3-3 15,2 3-8-15,0 1-4 0,-3 4-6 0,2 0-6 16,-3 2 1-16,1 2 3 0,-3 0 1 0,0 4 5 15,-2-2 0-15,0 0-11 0,0 0 0 0,-2-3-2 16,1 0-2-16,-2-2 6 0,-2 0-2 16,2-1 0-16,1 0-6 0,-1-2-7 0,1 0-4 15,0-4-2-15,2 2 2 0,0-2 9 0,-1-4 7 16,0 1 0-16,1-3 2 0,0-1-5 0,0-4-3 16,0-3-3-16,0-1 0 0,0-2-1 0,0-3-2 15,0-3 4-15,0 0-3 0,1-2 2 0,-1-2 10 16,0 1 11-16,0-1 19 0,1 0 13 15,-1 0-4-15,0 0-12 0,0-2-23 0,0-2-48 16,0-1-59-16,3-5-73 0,1-3-107 0,1-1-152 16,1 1-186-16,-4 5-142 0</inkml:trace>
  <inkml:trace contextRef="#ctx0" brushRef="#br0" timeOffset="25084.0093">10545 9567 2057 0,'0'0'29'16,"0"0"20"-16,0 0 10 0,0 0-14 0,0 0-20 16,0 0-52-16,0 0-62 0,0 0-45 0,0 0 12 15,0 0 40-15,0 0 51 0,0 0 45 0,0 0 5 16,0 0 4-16,28-77 5 0,-5 70 3 0,4 0 3 15,3 0 1-15,2-1-3 0,6 0-1 16,2 0-3-16,4 0-3 0,7-1 0 0,3-1-3 16,7-2-3-16,6 1-2 0,5 0-4 0,3-1-1 15,8 3-1-15,1-3-4 0,2 1 1 16,1 1-6-16,1 0 1 0,-3 1-1 0,0 1-2 16,-1-1 4-16,-1 2-1 0,-2-1-2 0,-5 3 0 15,0 0-1-15,-7 1-1 0,-2 2 3 16,-6-1 1-16,-7 3 3 0,-3 0 1 0,-2 0 0 15,-5 0-1-15,-4 0-1 0,-3 4-1 0,-6 0-3 16,-5 0-2-16,-4 2-1 0,-7 1 0 0,-3 0-1 16,-3-2 1-16,-2 1 0 0,-5-3-4 15,1 2 0-15,-3-1 2 0,0 1 5 0,0 1 5 16,0 1 4-16,0 0 1 0,-3 3-4 0,1 0 1 0,-1 1-2 16,-1 1-1-16,1 2-1 0,-2 2-3 15,1 2-2-15,2 1-2 0,-2 2 1 0,1 2 0 16,1 1 0-16,2 1 2 0,-1 3-1 0,1 2 1 15,0 1 2-15,0 2-3 0,0 3 2 16,0-1-3-16,1 5 0 0,5-1-1 0,-1 1 0 16,4 0-6-16,-2 1-12 0,1-1-33 0,0-1-75 15,3 1-117-15,0-2-210 0,-3-8-241 16,0-11 28-16</inkml:trace>
  <inkml:trace contextRef="#ctx0" brushRef="#br0" timeOffset="26151.8437">13074 10804 0 0,'0'0'0'0,"0"0"0"16,0 0 0-16,0 0 0 0,0 0 0 0,0 0 0 15,0 0 0-15,0 0 0 0,0 0 0 0,0 0 0 16,0 0 0-16,0 0 0 0,0 0 0 0,0 0 0 16,76-31 389-16,-76 31 37 0,0-2-94 15,0 2-82-15,0-1-56 0,0 0-42 0,0 0-6 16,0-2-6-16,0 2-12 0,0 0-13 0,1 0-13 16,-1 0-24-16,2 0-24 0,-1 1-20 15,0 0-17-15,-1 0-7 0,0 0-1 0,1 0-1 16,-1 0 1-16,0 0-4 0,0 0 0 0,0 0-4 15,0 0-1-15,0 0 2 0,0 0-4 0,0 0 3 16,0 0-3-16,0 0-2 0,0 0 3 16,0 0-2-16,0 0 1 0,2 0 2 0,1 0 1 15,1 0 2-15,0 0 3 0,3 0 2 0,1-2-2 16,0 1 0-16,2-1-2 0,2 1-1 16,-1-2 3-16,1 1 1 0,0-1 2 0,4-2 2 15,-3-1 1-15,6-1 3 0,1-3 3 0,2 0 7 16,6-2-3-16,2-3 2 0,1-1-3 0,2-3-4 15,5-3 3-15,3-5-3 0,2-2 1 0,6-6-1 16,2-2-4-16,1-3 0 0,4-1-2 16,-1 0 0-16,-3 1-6 0,1 3-1 0,0 3-1 15,-3 2-4-15,-1 5 3 0,0 3 0 0,-1 2-1 16,-3 6-2-16,1 2-3 0,-5 5-2 0,0 1-5 16,-7 3-9-16,1 4-19 0,-8 1-34 15,1 0-32-15,-8 2-38 0,0 5-34 0,-3 0-41 16,-5 3-73-16,-2 2-98 0,-1 2-156 15,-6-4-68-15,0-2 295 0</inkml:trace>
  <inkml:trace contextRef="#ctx0" brushRef="#br0" timeOffset="26893.7108">13906 11692 731 0,'0'0'97'0,"0"0"7"16,0 0-35-16,0 0-68 0,0 0-42 15,0 0 6-15,0 0 38 0,0 0 59 0,0 0 46 16,0 0 8-16,0 0-12 0,0 0-23 0,0 0-14 15,34-6-1-15,-28 6-5 0,-2 0-5 16,3 1-4-16,-4-1-4 0,4 0 4 0,-1 2 2 16,-1-2 4-16,0 0 0 0,0 0-3 0,3 0-1 0,-2 0-7 15,4-3-3-15,2 1 1 0,2-3-3 16,-1 2-1-16,6-4-5 0,-2 3-1 0,1-1-2 16,0-1-4-16,0 0-1 0,2 0-2 0,-1 0 0 15,1-1 3-15,2-1 2 0,-1-1 2 16,6-2 0-16,3-1 2 0,3-4-1 0,2-1 0 15,3-2-5-15,2-3-5 0,1-1-3 0,4-2-5 16,1-1-2-16,2-4 3 0,2-2-3 16,2-5 4-16,1-2-3 0,5 0-5 0,-4-3-2 15,-1 3-3-15,2 4-2 0,-4 2-2 0,-3 5-1 16,-1 5-4-16,-5 3-2 0,-1 6-5 0,-3 4-9 16,-4 4-12-16,0 2-23 0,-4 4-27 15,-5 0-35-15,-5 7-48 0,-1 4-57 0,-8 3-95 16,0 2-142-16,-8 0-208 0,1-5-113 0</inkml:trace>
  <inkml:trace contextRef="#ctx0" brushRef="#br0" timeOffset="30230.7768">13537 12665 643 0,'0'0'264'0,"0"0"-54"16,0 0 28-16,0 0-51 0,0 0-31 0,0 0-30 15,0 0-19-15,0 0-9 0,0 0-9 0,0 0 6 16,0 0-16-16,0 0-17 0,0 0-12 16,0 0-9-16,-23-36-6 0,25 36 0 0,-2 0 4 15,1 0-4-15,-1 0-1 0,2 0-4 0,-1 0-8 16,0 0 0-16,1-1-3 0,4-4-2 15,-1 2 1-15,5-1-6 0,0-1-3 0,4-1 0 0,1 1 3 16,5-2-4-16,0 0-1 0,7 1-1 16,1-1-7-16,6-1 5 0,1 1 2 0,8-1 0 15,2-1 2-15,4 1-3 0,-1 2-3 16,5-1 1-16,-1-1 2 0,2 3-3 0,-2-2 0 16,4 0-1-16,-2 1-7 0,4-1 8 0,-3 0-1 15,2 1 2-15,-2-1 3 0,1 1-3 0,-3 0-1 16,-1-1 0-16,-1 3 0 0,0-1 3 0,-2 0 1 15,0 0 0-15,-5 0-3 0,-2 0 1 16,-2 3 0-16,-2-2 1 0,-5 2 5 0,-1-2-5 16,-2 2 0-16,-1 0-3 0,-6-1 4 0,0 0 0 15,-6 0 3-15,1 1 0 0,0 0-4 0,-4 1 1 16,1-2-1-16,-2 2 0 0,-3-1 6 0,0 1-7 16,0 1 1-16,-3-2-2 0,-3 1-6 15,3 1 7-15,-4-1 1 0,1 0 1 0,1 1-1 16,-3-1-1-16,1 1-2 0,1 0 0 0,-2-2 5 15,-1 2-5-15,1-1 2 0,1 1-2 16,-2 0-2-16,0 0 4 0,0-1 1 0,1 1-1 16,-2 0-1-16,3-1 1 0,0 1-2 0,-3 0 6 15,1 0 7-15,-1-2-2 0,0 2 4 16,1 0-1-16,0-1-7 0,0 0 5 0,0-2-4 16,0 1 1-16,3-1 1 0,-2-2-3 0,0 1 0 15,0-1-1-15,2-1 4 0,-1-2-5 0,0 0 0 16,3-1-1-16,-3 1-6 0,-1-1 5 15,3-1-1-15,-2 1 1 0,-2 0 2 0,3 1-4 16,-1-2-2-16,-1 2 1 0,-1-1 5 0,4 0-4 16,-4 1 2-16,1 0-2 0,0-1-10 0,-2 0 11 15,2 0-1-15,2-2 0 0,-2-2 6 0,-1 1-7 16,0 0-1-16,0-3 0 0,3 1 0 0,-2-2 1 16,-1 1 0-16,0 1 1 0,-1-2-6 15,1 2 8-15,-1 2-3 0,0-1 2 0,0 1 6 16,0 0-8-16,0 0 1 0,-1 3-2 0,0-2-2 15,-1 2 3-15,-2-1 0 0,3 2 1 0,-1 0-8 16,1 0 5-16,-1 2-1 0,-2-1 2 16,3 0 6-16,-1 1-7 0,0-1 0 0,0 1-2 15,-4 0-1-15,5 1 2 0,-2 0 2 0,-2 1-2 16,3-1-2-16,-1 0 2 0,-2 1-2 0,3 0 1 16,-1 1 7-16,-4-2-8 0,5 2 2 15,-4-2-3-15,3 2-6 0,-3-2 7 0,2 0-1 16,-4 2 1-16,3-2-1 0,-2 2-1 0,-1-1 0 15,-2 0 2-15,0 1 3 0,-1-2-6 0,-2 1 0 16,-2 2-2-16,0-1-4 0,-3 0 8 0,-3 1 1 16,0-2 1-16,-1 2 2 0,-6 0-2 0,0 0 0 15,1-1 2-15,-3 0 3 0,0 0-3 16,0 2 2-16,-1-3-2 0,1 2-5 0,-1-2 7 16,-2 2 0-16,0-1 3 0,-1 3 5 0,-2-3-5 15,2 1-5-15,-5 1-2 0,4-1 2 16,-4-2 0-16,0 2 3 0,-2-1-2 0,1 1-3 15,-1 1 6-15,-2-2-2 0,-3 1 3 0,1 0 3 16,-3-1-9-16,-1 1 1 0,4 1-3 16,-4 1 3-16,0-1 2 0,-1 1 0 0,1 0-2 15,-4 0-6-15,0 0 5 0,-3 1-2 0,0 1 4 16,4 1 5-16,-2-2-6 0,0-1 1 0,3 1-3 16,3 0-1-16,1-1 4 0,0 1 0 15,3-1 0-15,-1 1-3 0,-1 2 2 0,0-1 0 16,0 0-1-16,-2 2 9 0,0-2-9 0,3 2 1 15,-2-1-2-15,1-2-4 0,-2 1 6 0,2 1 1 16,-1 0 0-16,-2 0-2 0,1 0 1 0,0 0-1 16,-1-2 1-16,-1 3 6 0,0-3-6 15,1 2 2-15,3-1-3 0,-2-1-2 0,3-1 3 16,-2 3 1-16,-3-1 0 0,2 2 0 0,0 0-1 16,1-1-2-16,-3 2 3 0,4-2 1 0,-2 1-3 15,2-2 2-15,0 2-2 0,0-2-2 0,0 0 3 16,1 1 1-16,0-2 2 0,2 0-2 15,-2-1 0-15,3 2-2 0,-2-2 0 0,-2 1 3 16,-1 0-2-16,1-1 1 0,0 0 1 0,2 0-6 16,3 0 5-16,1 0 0 15,2 0 0-15,3 0 4 0,0 0-5 0,1-1-1 0,2 0 2 16,0-1-2-16,3 2 2 0,-1-1 0 0,1 0-2 16,1 1-1-16,0 0 2 0,-1 0 0 15,2 0 2-15,0 0 1 0,0 0-2 0,2 0-1 16,-2 0-2-16,1 0 2 0,2 0 0 0,2 0 0 15,1 0 1-15,1 0-4 0,2 0 3 0,5 1-1 16,3 0 1-16,1 1 1 0,0-1-5 0,6 0-1 16,-1 0-7-16,1 1-4 0,2 1-2 0,0 0-1 15,0 1 1-15,0 2 0 0,-1 1 3 0,2-1 1 16,0 4 2-16,0 0 5 0,0 0 0 16,0 3 2-16,0 1 1 0,0 0 0 0,0 3 3 15,0-2 2-15,0 1-1 0,0 0-1 0,2 1 1 16,-2 1-1-16,1-1 0 0,1-1 2 15,-1 4-4-15,3-2 0 0,1 0-2 0,-1-2-2 16,2 3 1-16,-2-2-1 0,2 2 3 0,1-3-2 16,-2 1 2-16,5 0 0 0,-2-1-1 0,1 2 3 15,-2 0 0-15,5-1 1 0,-4 2-1 16,-1-2 0-16,3-1 1 0,-1 0 0 16,0 1 0-16,1-3 1 0,-1 1-1 0,0-1-1 15,-1 0 1-15,2 0 2 0,-3-2-3 0,3 1 2 16,0-1-4-16,0-1-2 0,2 0 1 0,0 0-2 15,3-2 1-15,3 1 1 0,-1-1 3 0,4 0 0 16,3-1 0-16,2-3 2 0,2 1-3 0,1-1 3 16,4-3 0-16,0 2-1 0,3-3 2 0,-1 1-2 15,4-2 0-15,2 1 1 0,-2-1-2 0,4 0 2 16,2 0-2-16,0 0 2 0,1 2-1 16,0-2 1-16,5 1-1 0,-3-1 0 0,2 1 4 15,2 0-3-15,1 0 1 0,4 1 0 0,0-1 0 16,3 0-2-16,1 0-1 0,4-1 2 0,0 0-4 15,3 0 4-15,3 0 2 0,-1 0-2 16,2-1 4-16,0-3-3 0,-2 1 0 0,1-1 1 16,-2 1-1-16,-1-1-2 0,-2 2-1 0,-2 0 2 15,-2-1-4-15,-1 2 5 0,-4-1 0 16,-1-1-2-16,-2 1 4 0,-2 0-3 0,0 1 1 16,-3-1 0-16,-2 1-5 0,1 1 4 0,-1 0-2 15,-1-1 0-15,1 1 1 0,-2-1 2 0,3 0 1 16,-4-1-2-16,1 0 6 0,-2 1-5 15,-1 1 2-15,-3-2 2 0,-4 0-5 0,-1 1 2 16,-4 1-2-16,-4-1-2 0,-3 1 2 0,-1 0 1 16,-3-1 0-16,0 1 1 0,-1-2 2 0,-2 1-3 15,-1 1-5-15,-3 0-5 0,-1 0-23 16,1 0-26-16,-3 0-44 0,-1 0-58 0,0 0-92 0,-5 5-178 16,2-2-328-16,-4-1-461 0</inkml:trace>
  <inkml:trace contextRef="#ctx0" brushRef="#br0" timeOffset="30867.2028">15553 12161 0 0,'0'0'0'0,"0"0"0"0,0 0 169 16,0 0 168-16,0 0-19 0,0 0-23 0,0 0-42 16,0 0-29-16,0 0-44 0,0 0-49 0,0 0-37 15,0 0-29-15,0 0-12 0,0 0-9 0,11-6-2 16,-2 2-3-16,-1 0-3 0,1 0 1 0,-3 0-3 15,5 0 0-15,-1-1-2 0,4 2-6 0,-1-2-5 16,-1-1-5-16,6-1-3 0,-4 0-4 16,4-1 0-16,1-1-3 0,-1 1 0 0,-1-2-1 15,2 0-2-15,1 0 0 0,0 0-4 0,-1 1-9 16,0 0-18-16,-5 0-29 0,3 1-53 16,-5 0-83-16,3 3-129 0,-3-1-229 15,-4 3-174-15,-3 1 188 0</inkml:trace>
  <inkml:trace contextRef="#ctx0" brushRef="#br0" timeOffset="31323.884">16284 11737 389 0,'0'0'15'15,"0"0"31"-15,0 0-9 0,0 0 6 16,0 0 29-16,0 0 43 0,0 0 55 0,0 0 48 16,0 0 9-16,0 0-48 0,0 0-83 0,0 0-85 15,0 0-55-15,-6-17-4 0,5 23 16 0,-1 0 17 16,1 5 25-16,-2 1-7 0,-3 5-4 0,3 2 4 16,-4 4-2-16,3 0 11 0,-5 4 5 15,1 0-3-15,0 1 1 0,4 0-8 0,-4-1 0 16,4 0 0-16,-2-2-1 0,3 0 0 0,-2-2-2 15,4-3 2-15,1 1-4 0,0-4 5 0,5 0 3 16,-1-2 1-16,3-1 3 0,3-3-4 16,0-1 0-16,2-1-1 0,2-2 1 0,3-3-2 15,0-1 1-15,-3-3 4 0,4 0 4 0,-6 0 13 16,1-4 13-16,-3 0 18 0,-2-3 28 0,0-1 15 16,-5 0 5-16,-2-1-12 0,-1-3-27 15,-1-2-21-15,-4-1-19 0,-7 2-14 0,-2 0-11 16,-4-1-11-16,-4 2-5 0,1 2-5 0,-2 2 9 15,-1 2-6-15,3 3-2 0,4 2-6 16,0 1-19-16,4 3-20 0,-1 5-29 0,2 2-79 0,2 1-108 16,1 0-139-16,3 2-153 0,0-3-51 15,5-4 514-15</inkml:trace>
  <inkml:trace contextRef="#ctx0" brushRef="#br0" timeOffset="31699.2135">16596 11907 725 0,'0'0'18'0,"0"0"-14"0,0 0-12 0,0 0-37 16,0 0-7-16,0 0 27 0,0 0 50 0,0 0 84 16,0 0 67-16,0 0 21 0,0 0-31 15,0 0-75-15,0 0-79 0,0 0-50 0,32-63-1 16,-32 70 26-16,0 3 28 0,-1 2 31 0,-3 4-2 15,3 1-12-15,0 3-13 0,0 4-7 0,1 0-3 16,0 1-1-16,0 2 11 0,1-2 12 16,4-1 6-16,0-2-1 0,3-2-5 0,1-4-8 15,0 0-6-15,-3-4 6 0,3-2-2 0,1-3 3 16,-3-1 3-16,-3-4 7 0,2-1 18 0,-4-1 32 16,0 0 38-16,4-3 14 0,-3-5-11 15,3-4-47-15,-1-9-45 0,4 0-26 0,0-7 6 16,-6 3 19-16,-1-3 2 0,-2 1 1 15,0 1-18-15,-3-1-18 0,-1 5-6 0,-3 0-12 0,4 4-13 16,-4 4-15-16,3 1-22 0,-2 3-29 16,4 5-44-16,-3 0-103 0,2 2-232 0,2 3-199 15,0 0-90-15,0 0 766 0</inkml:trace>
  <inkml:trace contextRef="#ctx0" brushRef="#br0" timeOffset="32270.6275">16885 11760 149 0,'0'0'221'15,"0"0"45"-15,0 0 20 0,0 0-26 16,0 0-8-16,0 0-22 0,0 0-35 0,0 0-29 16,0 0-17-16,0 0-23 0,0 0-25 15,0 0-20-15,0 0-18 0,0 0-15 0,10-50-10 16,-10 50-7-16,0-1-3 0,1 1 0 0,-1 0 0 15,0 0-2-15,0 0-2 0,0 0-6 0,0 0-4 16,0 0-4-16,0 0-2 0,0 0 1 0,0 0 2 16,0 0 1-16,0 0 4 0,0 0 4 15,0 0 1-15,0 0 3 0,0 0 0 0,0 0 0 16,0 0-7-16,0-3-2 0,0 2-5 0,0-1-1 16,0 0 2-16,0 1 0 0,0-1-1 15,0 1-2-15,0 0 0 0,0 1-3 0,0 0-1 16,0 0-4-16,0 0-3 0,0 0-5 0,0 0-6 15,0 0-6-15,0 0-11 0,-1 1-6 0,1 1 5 16,0 4 6-16,-1 4 13 0,-2 5 9 0,0 6 2 16,-1 4-1-16,-2 5-2 0,1 5 4 15,-3 2 0-15,-2 1-1 0,4 4 0 0,-3 1-2 0,1-2-1 16,-1 0-6-16,3-1-12 0,0-2-10 16,-1-3-16-16,2-2-19 0,-1-2-25 0,2-4-33 15,-2-2-36-15,4-2-51 0,-2-3-75 0,0-3-110 16,2-2-163-16,-1-2-115 0,-1-8 475 15</inkml:trace>
  <inkml:trace contextRef="#ctx0" brushRef="#br0" timeOffset="32798.6353">17000 11994 0 0,'0'0'0'16,"0"0"38"-16,0 0 296 0,0 0-2 16,0 0-57-16,0 0-46 0,0 0-42 0,0 0-51 0,0 0-22 15,0 0-13-15,0 0-8 0,0 0-5 16,0 0-9-16,0-36-12 0,2 35-14 0,-1-1-9 16,0 0-3-16,1-1 1 0,-1 1-2 0,4-2-5 15,-1 0-8-15,1-1-9 0,1-1-5 16,2-1-4-16,0 1 0 0,0 0-3 0,-1 0 1 15,1 0-2-15,0 2-4 0,0-1 2 0,1 1-3 16,1 1 1-16,3-1 0 0,-2 1-3 0,1 1-2 16,-1 0-1-16,-1 2-1 0,-1 0-3 0,0 0-2 15,-4 0-3-15,3 3-6 0,-2 3 3 16,-2 0-1-16,3 2 1 0,-3 3 8 0,1 1-2 16,-2 5 2-16,-1 3 3 0,1 1 2 0,-3 5 2 15,0 1 0-15,0 1-7 0,0-1-18 16,0 0-14-16,-3-2-31 0,2 1-38 0,-2-4-43 15,-3-2-73-15,2 0-77 0,-4-1-108 0,-1 0-102 16,5-5 116-16,-2-6 397 0</inkml:trace>
  <inkml:trace contextRef="#ctx0" brushRef="#br0" timeOffset="32944.7453">17059 12197 1149 0,'0'0'532'0,"0"0"-302"0,0 0 7 0,0 0-104 15,0 0-68-15,0 0-41 0,0 0-33 0,0 0-9 16,0 0-1-16,120-130-8 0,-80 118-49 0,1-1-92 16,1 3-168-16,-7 1-294 0,-11 5-457 0</inkml:trace>
  <inkml:trace contextRef="#ctx0" brushRef="#br0" timeOffset="34119.8599">11186 13124 0 0,'0'0'0'16,"0"0"0"-16,0 0 0 0,0 0 86 0,0 0-8 15,0 0-48-15,0 0 17 0,0 0 28 16,0 0 32-16,0 0 17 0,0 0-10 0,0 0-7 16,-58-24-18-16,58 24-14 0,0 0-11 0,0 0-13 15,0 0-18-15,0 0-12 0,1 0-21 0,1 0-10 16,2 0 26-16,0 2 21 0,1-1 25 15,2 1 9-15,3 1 5 0,2-1 6 0,6 2 6 16,3-3 6-16,3 2-20 0,6-2-13 0,3 1-7 16,5-1-7-16,4 0 6 0,7 0-8 15,5-1-3-15,5 0 2 0,6 0-4 0,5 0 1 0,7 0-6 16,2-3-5-16,7-2-4 0,6 0-2 16,6 1-2-16,3-3 0 0,3 0 1 0,2-1-6 15,1 0 1-15,1 0 5 0,0-2-2 0,0 1 5 16,-3 0-1-16,-1-2-2 0,-5 3 0 15,-2-2 0-15,-6 2 3 0,-6 0 1 0,-3 2 6 16,-5 1-3-16,-5 0-3 0,-9 2-3 0,-3 1-11 16,-10 2 1-16,-7 0-4 0,-6 0-4 15,-7 1-1-15,-7 1-3 0,-5 2-1 0,-5-1 0 16,-4 2-1-16,-5 0-8 0,0 1-16 0,-4 2-21 16,-2 4-27-16,-8 1-43 0,-6 4-54 0,-9 4-124 15,5-2-272-15,4-6-718 0</inkml:trace>
  <inkml:trace contextRef="#ctx0" brushRef="#br0" timeOffset="34784.7512">11377 13997 1171 0,'0'0'45'0,"0"0"18"0,0 0 13 16,0 0-15-16,0 0-31 0,0 0-51 15,0 0-29-15,0 0 5 0,0 0 30 0,0 0 32 0,0 0 10 16,0 0 0-16,0 0 5 0,0 0 7 16,-10-19 11-16,18 19 2 0,3 0-4 0,3 2 3 15,4 0-3-15,3 0 6 0,5 0 5 16,4-1 3-16,4 1 6 0,9-2-1 0,6 0-1 0,9-5-5 16,10-1-10-16,7-2-9 0,9 0-8 15,7-2-8-15,6-1-4 0,5 0 4 0,6-3-6 16,3 0-3-16,5-2 5 0,1-1-5 0,3 0 5 15,-3 2 10-15,1-1 4 0,-1-1 6 0,0 1 1 16,-6 1-1-16,1 0-1 0,-4 2-1 16,-3 0-3-16,-5 2-6 0,-7 1-2 0,-2 1-6 15,-8 2-3-15,-6 1-2 0,-7 1-5 0,-6 1 0 16,-9 1-4-16,-5 2-1 0,-9 0-2 16,-5 1-3-16,-12 0 1 0,-5 0-3 0,-7 0 3 15,-3 0-8-15,-5 1-12 0,-4 2-19 0,-2 0-19 16,-8 3-19-16,-4 2-35 0,-11 4-54 15,-5 2-116-15,-5 3-227 0,7-5-272 0,10-2-148 0</inkml:trace>
  <inkml:trace contextRef="#ctx0" brushRef="#br0" timeOffset="35813.0329">11334 14609 1685 0,'0'0'29'16,"0"0"-2"-16,0 0-27 0,0 0-82 16,0 0-66-16,0 0-10 0,0 0 34 0,0 0 88 15,0 0 81-15,0 0 27 0,0 0 12 0,0 0 1 16,0 0 2-16,0 0 2 0,119-33 1 0,-97 29-3 16,3 0-8-16,4-2-5 0,7-3-6 15,5 1-7-15,5-1-6 0,7-2-9 0,8 1-7 16,7-2-8-16,6 0-4 0,6 2-6 0,7-1-2 15,3-1-1-15,2 2-1 0,4 1-2 0,-3-1 4 16,3 2 3-16,-1 1 6 0,-2 1 2 0,1 1 2 16,-1 0 0-16,-3 2-3 0,-2 1-1 15,-1-1-3-15,-3 2-3 0,-4 1-5 0,-4 0-4 16,-3 0-3-16,-5 0-2 0,-4 0 0 0,-5 0-2 16,-3 0 0-16,-8 2-2 0,-5 1-1 0,-8-1 0 15,-1 0 1-15,-8 1 1 0,-3-1-1 0,-5 2-2 16,-4-2-1-16,-6 2 0 0,0-1-5 15,-5 1-4-15,1 1-14 0,-4 2-25 0,0 1-27 16,-6 2-36-16,-6 5-46 0,-7 3-58 0,-7 4-154 16,3-2-270-16,9-6-485 0</inkml:trace>
  <inkml:trace contextRef="#ctx0" brushRef="#br0" timeOffset="36686.5283">11121 15502 0 0,'0'0'0'0,"0"0"0"0,0 0 0 16,0 0 0-16,0 0 0 0,0 0 0 0,0 0 0 15,0 0 0-15,0 0 0 16,0 0 0-16,0 0 0 0,0 0 0 0,0 0 198 0,-24-38 28 16,24 36-7-16,0 1 0 0,0 1-29 0,0-2-29 15,0 2-36-15,0 0-30 0,0 0-17 0,0 0-3 16,0 0 0-16,0 0-1 0,2 0-10 15,0-1-18-15,5-1-16 0,-1 0-11 0,4-2-8 16,4-1-1-16,0 3 0 0,4-3-3 0,2 0-2 16,2 1-1-16,3-1 5 0,2 0 2 0,5-1 9 15,1 0 11-15,6-2 8 0,6-2 12 16,6 0 7-16,6-3 3 0,7 1 1 0,5-3-9 16,10 1-7-16,3 1-11 0,5 0-9 0,5 1-3 15,7 0-2-15,3 1 2 0,4 1-4 16,3-1 3-16,3 1-3 0,-2 0 2 0,2 3 3 0,-4-1-5 15,-1 1 0-15,-4 1-3 0,-7 1-3 16,-3 1 1-16,-7-1 1 0,-7 0 2 0,-5 0 1 16,-7 0 3-16,-4 1-2 0,-9 1 2 15,-4 0-1-15,-9 1-1 0,-8-2-1 0,-4 2 0 16,-5-1-1-16,-8 2 0 0,-3 0 0 0,-5 0 0 16,-1 0-3-16,-5 1 1 0,-2 0-2 0,0 0 2 15,0 0 0-15,0 0-4 0,0 0-4 0,0 0-12 16,0 0-7-16,0 0-9 0,0 0-11 0,0 0-12 15,-1 0-21-15,-1 0-14 0,-3 4-25 16,1 2-31-16,-5 2-45 0,-3 2-69 0,-3 3-153 16,2-2-251-16,5-4-406 0</inkml:trace>
  <inkml:trace contextRef="#ctx0" brushRef="#br0" timeOffset="37648.5443">13377 14555 0 0,'0'0'0'0,"0"0"0"0,0 0 0 0,0 0 183 16,0 0 82-16,0 0-53 0,0 0-50 0,0 0-14 15,0 0-4-15,0 0-9 0,0 0-27 16,0 0-36-16,0 0-37 0,0 0-35 0,5-71-26 0,-2 71-4 16,0 0 6-16,-2 4 9 0,4 2 13 0,0 1 1 15,0 1-1-15,1 3 2 0,2 2-1 16,-4 2 1-16,3 1 0 0,-2 3 1 0,0 0 0 15,1 2-2-15,-1 1 0 0,0 1 0 0,0 1 3 16,-3 2 3-16,4 3 1 0,-4 1 3 16,0 1-1-16,3 0-1 0,-2 1 0 0,-1 2-1 15,1-2 1-15,1-1-3 0,-3-1 5 0,0 3-2 16,0-7 2-16,-1-2 3 0,0-3-2 16,0-3 3-16,0-2-1 0,0-2 2 0,-1-3 2 15,-1-1 6-15,-1-2 3 0,2-4-3 0,-1 1 6 16,1-3-4-16,0 1 4 0,1-2 7 0,0 0 3 15,0-1 10-15,0 1 11 0,0-1 15 16,0 0 19-16,0 0 8 0,0 0-1 0,0 0-18 16,0 0-21-16,0 0-28 0,0 0-17 0,0 0-10 15,0 0-9-15,0 0 1 0,0 0-4 0,0 0-1 16,0 0 3-16,0 0-1 0,0 0 3 16,0 0 0-16,0 0 2 0,0 0-3 0,0 0-4 0,0 0-13 15,0 0-27-15,0 0-17 0,0 1-50 16,0 2-83-16,0 1-166 0,0-1-270 0,1-1-308 0</inkml:trace>
  <inkml:trace contextRef="#ctx0" brushRef="#br0" timeOffset="42600.411">11111 14702 0 0,'0'0'0'15,"0"0"0"-15,0 0 0 0,0 0 0 0,0 0 0 16,0 0 0-16,0 0 121 0,0 0 7 0,0 0-20 16,0 0-6-16,0 0-16 0,0 0-15 15,-26-25-14-15,26 25-31 0,0 0-25 0,0 0-24 16,0 0-17-16,-1 0 5 0,1 0 2 0,0 0 26 15,-1 2 30-15,-1 2 20 0,-1 2 23 16,-1 2-2-16,-2 0-11 0,1 3-15 0,1 3-13 16,-1 2-15-16,1 0-9 0,-1 3 1 0,0 0-1 15,1 0 1-15,-2 3 2 0,3 0 1 16,-2 1-1-16,0-1 8 0,0 1 4 0,0 0-2 16,1-2 2-16,1 1-5 0,2 0-2 0,-1-2 1 0,-1 0-1 15,2-3 0-15,0 1 0 0,-1-4-4 16,2 0 0-16,-1 0 0 0,1-1 2 0,-1-2 3 15,1 0-1-15,0 1-3 0,0 0-1 16,0 0-1-16,0-1-1 0,0 0 2 0,0 1 0 0,0 1-2 16,0-2 0-16,2 0-1 0,-2 1 2 15,2-1 2-15,-1 0 2 0,0-2 0 0,1 2-2 16,-1-4 1-16,-1 3-4 0,1-3 4 0,0 0-1 16,-1 0 1-16,1-2 3 0,-1 1-3 15,0-1 3-15,0 0 1 0,0 0 0 0,0 0 1 16,0-2-2-16,0 0 3 0,0 1-3 0,0-2-2 15,0 2-1-15,0-3-5 0,0 2 0 0,0 1-2 16,0-2 1-16,0 0 0 0,0 2-2 16,3-1 3-16,0 1-4 0,-2-1 4 0,1 1 1 15,1 0 1-15,-1-1 2 0,2 1-5 0,-2-2 5 16,1 2-4-16,2-3 2 0,-1 1 5 0,2 1 1 16,1-2 4-16,1 0 2 0,0 1 0 15,5-2 1-15,2 0-3 0,4 0 3 0,1 0-4 16,4-4-2-16,3-1-1 0,1-1-6 15,3 0 2-15,2 0-3 0,2 0-1 0,2 0-1 16,3-1 1-16,0 1 1 0,2-1-2 0,1 1 0 16,-1 0-4-16,0-2-1 0,4 1-2 0,-1-1-10 15,5-1-16-15,-1 1-27 0,1-2-49 0,0 2-73 16,0 1-108-16,-1 1-124 0,-13 2 55 0,-13 2 358 16</inkml:trace>
  <inkml:trace contextRef="#ctx0" brushRef="#br0" timeOffset="49629.3477">13308 15282 0 0,'0'0'0'0,"0"0"0"0,0 0 0 0,0 0 0 16,0 0 0-16,0 0 0 0,0 0 0 0,0 0 0 15,0 0 0-15,0 0 0 0,0 0 0 0,0 0 0 16,-57-18 0-16,55 17 0 0,1 1 0 15,0 0 0-15,1 0 0 0,0 0 0 0,0 0 0 16,0 0 0-16,0 0 0 0,0 0 0 0,0 0 65 16,0 0 89-16,0 0-5 0,0 0-13 0,0 0-20 15,0 0-36-15,0 0-30 0,0 0-30 16,0 0-20-16,0 0-15 0,0 1-1 0,0 0 11 0,1 2 13 16,0 1 17-16,2 0 12 0,0 1-2 15,-1 2-1-15,3 0-8 0,0 0-3 0,-3 1-1 16,4-2-5-16,-4 2 1 0,3-3 6 0,-1-1 4 15,0 0 11-15,0 0 13 0,0-2 13 16,-2 0 24-16,1-2 23 0,0 2 24 0,-1-2 18 16,2 0 12-16,1 0 0 0,1 0-11 0,0-5-15 15,3-1-26-15,3-1-25 0,6-4-21 0,1-3-18 16,2-3-14-16,3-1 0 0,4-3-6 16,0-1-2-16,-2 0 0 0,3-1-7 0,1 0 0 15,0 1 1-15,0 0-4 0,0 1 1 0,-3 1-6 16,1 1-6-16,-1-1-5 0,1 1 0 15,-1 2 0-15,-1 2 0 0,-1 1 1 0,0 4-4 16,-4 1-1-16,0 0-1 0,-2 4-2 0,-6 1-8 16,0 1-15-16,-3 2-18 0,-4 1-27 0,-2 0-20 15,-2 0-28-15,-2 0-23 0,0 0-20 16,0 0-8-16,-5 0 12 0,-2 5-14 0,-8 5-40 16,-2 1-75-16,-4 3-116 0,-2 1-56 0,-5 0 113 15,10 0 348-15,3-6 0 0</inkml:trace>
  <inkml:trace contextRef="#ctx0" brushRef="#br0" timeOffset="49928.726">13550 15095 0 0,'0'0'0'16,"0"0"0"-16,0 0 139 0,0 0 230 0,0 0-16 15,0 0-51-15,0 0-46 0,0 0-54 0,0 0-47 16,0 0-32-16,0 0-36 0,0 0-27 16,0 0-23-16,0 0-20 0,-36-32-15 15,38 32-7-15,1 0-6 0,-1 3-2 0,1 0 4 0,3 3-2 16,-2 2 7-16,4 0 1 0,-3 3-2 0,1 1 2 15,1 2 2-15,-3 0 3 0,4 0 2 16,-3-2 0-16,0 0-2 0,1-3-4 0,0-1 5 16,2-3 1-16,-2-2 4 0,-1 0 11 0,3-2 8 15,-4-1 24-15,5 0 26 0,0 0 15 16,2-5 8-16,3-4-10 0,1-3-17 0,6-3-18 16,0-3-11-16,4-4-10 0,1-4-6 0,3 0-1 15,0-3-9-15,1 0-3 0,-2-3-3 0,2 1-5 16,-1 3-1-16,3-1-1 0,-3 2-4 0,1 2-6 15,0 3-10-15,-1 3-31 0,0 3-38 0,-3 2-63 16,-2 4-128-16,-2 4-254 0,-5 4-329 16,-7 0-26-16</inkml:trace>
  <inkml:trace contextRef="#ctx0" brushRef="#br0" timeOffset="57232.4622">11012 16031 0 0,'0'0'0'16,"0"0"0"-16,0 0 0 0,0 0 0 0,0 0 0 15,0 0 0-15,0 0 19 0,0 0 228 16,0 0 17-16,0 0-26 0,0 0-2 0,0 0-15 16,-97-29-30-16,93 28-16 0,1-1-33 0,2-1-22 15,0 2-25-15,1 1-24 0,0 0-22 0,0 0-28 16,0 0-14-16,0 0-13 0,0 0-6 15,0 0 2-15,0 0-1 0,0 0 4 0,0 0 1 16,1 0 2-16,-1 0 3 0,1 0 11 0,1 0 14 16,2 0 7-16,-1 1 13 0,3 0 0 0,2 1-1 15,0-1 3-15,5 0-9 0,1 0-4 0,0 1-6 16,4 0-7-16,1-1-4 0,1 1-4 16,2 0 1-16,2-1-9 0,3 0 9 0,2-1 0 15,1 0 0-15,1 0 5 0,2 0-3 0,1 0 4 16,3-1 1-16,2 0-1 0,2-1-1 0,1-1-1 15,2-1 0-15,2 1-8 0,-1-1 5 0,3-1-4 16,-1 1-3-16,1-1 7 0,2 0-11 16,0 1 1-16,1 0 0 0,-2 1-5 0,-1 0 4 15,0 2-2-15,-1-2 3 0,-3 2-2 16,-1 0 3-16,-3 0 1 0,-4 0 0 0,0-1 7 0,-5 0-7 16,-3 1 3-16,-2-1 0 0,-3 0-5 15,-2 0 5-15,-2 1-3 0,0 0 1 0,-6-1-3 16,2 2 3-16,-2-1 2 0,-3 1 1 15,-1-1 8-15,-3 0-1 0,-1-1 3 0,1 2 6 16,-2 0-6-16,-3 0 4 0,1 0-6 0,-1 0-4 16,1 0 1-16,-1 0-6 0,0 0-1 0,1 0-2 15,-2 0 1-15,1-1-5 0,-1 1 2 16,0 0-2-16,0 0-5 0,1 0 8 0,-1 0-1 0,0 0 1 16,0 0 0-16,0 0-2 0,1 0 2 15,-1 0-3-15,1-2 3 0,-1 2-3 0,2 0 0 16,0-1 0-16,1 1-5 0,-2-1 5 0,3 0-2 15,-2 0 1-15,1-1 4 0,-1 0-4 0,3 2 1 16,-1-1-2-16,2 1-1 0,0-2 1 16,2 1-2-16,1-1 5 0,-2 0-3 0,-1 0 2 15,3 1-1-15,-4 0-2 0,-1-1 3 0,-1 1-2 16,0 1 2-16,0 0-1 0,-2 0-3 0,-1 0 4 16,0 0-1-16,1 0 5 0,-1-1-1 15,0 1 8-15,0-1-2 0,1 0-2 0,3 0 5 16,-2-1-12-16,1 0 3 0,-2-1-3 0,1 1-5 15,1 0 4-15,0-1-2 0,-1 2 2 16,-1-1-1-16,2 1 1 0,-2-1 2 0,0 1-3 16,1-1 7-16,-1 1-3 0,-1 0 3 0,0 1 1 15,0-2-3-15,0 1 3 0,0-1-2 16,0 0 1-16,1-1-2 0,-1 1-1 0,0-2 1 0,1 2-2 16,-1-2 4-16,2 1-5 0,0-1 2 0,-1-2 1 15,1 0-7-15,-1-1 4 0,0-1-1 16,1-1 1-16,2-3 1 0,-1 1 0 15,-1-3 0-15,1 2-3 0,-1-2 3 0,1 1-3 0,-2 0 4 16,0 0 1-16,0 0-6 0,1 0 4 0,-2 0-1 16,0-1-1-16,0-1 4 0,0 0-2 15,0 0 1-15,0-1-3 0,0 0 3 0,0-1-3 16,-2 1 0-16,1-2 2 0,-1 0-5 16,2 0 4-16,-1 0-2 0,-2-1-1 0,2 1 4 15,-2-2-4-15,1 2-2 0,2 0-3 0,-3-1 0 16,2 3-4-16,-2-1 3 0,2 1 2 0,0 4-6 15,1-2 9-15,0 4-1 0,0 2-2 0,0 1 10 16,-1 1-8-16,0 2 2 0,-1-1 1 16,1 0-3-16,-3 2 0 0,3-2 0 0,0 1 2 15,-3 0-6-15,1 0 5 0,1 0 0 0,1 2-3 16,-2-1 9-16,1 2-8 0,-1-2 4 16,2 2-1-16,0 0-7 0,0 1 7 0,-1-1-2 0,2 1 1 15,0-1-2-15,-1 1 4 0,1 0 0 16,0 0-2-16,0 0 10 0,0 0-10 0,0 0 2 15,0 0 2-15,0 0-8 0,0 0 6 0,0 0-2 16,-1 0 1-16,1 0-1 0,0 0 2 16,-3 0-2-16,3 0-2 0,-1 0 6 0,0 0-7 15,0 0 3-15,-3 0 0 0,0 0-7 0,2 0 9 16,-3-1-3-16,1 1 3 0,-3 0 2 0,0-2-2 16,0 2 2-16,-1-1-1 0,-2 1 4 0,2-2-4 15,-2 1 0-15,-3 1 2 0,1-1-7 16,-2 0 6-16,-2-2-1 0,-3 2-1 0,2 0 3 15,-4 1-3-15,-2 0 0 0,1 0-2 0,-6 0 1 16,1 0-2-16,-4 1 1 0,-3 1 3 16,-2 1-8-16,-4 1 8 0,-2-1-1 0,-4 0-1 15,-3 0 6-15,0 2-3 0,-3-1-1 0,-2 1 1 16,-1 0-1-16,-2 0-2 0,1 0 2 0,1 1 2 16,0-2-4-16,2 1 7 0,0 0-1 15,5-1-2-15,-2 2 5 0,4-2-5 0,3 3 0 16,3 0 0-16,2 0-4 0,3 0 2 0,0 0-3 15,3 0 4-15,-1-1-2 0,5 0 3 0,0-2-2 16,5 1-3-16,0 0 7 0,4-1-6 16,1-1 2-16,5 1-1 0,1-1-7 0,3 1 6 0,2-3-1 15,2 1 2-15,1-1-1 0,2 1-2 16,0-1 1-16,1 0-6 0,1 1 5 0,0-1-4 16,0 2 0-16,0-1 2 0,0 2-3 15,0-2 5-15,0 2-3 0,0-1 3 0,1 1 1 16,-1 1 1-16,2-1 1 0,-2 1-3 0,1 1 4 15,-1-1-4-15,0 1 4 0,0 1 0 0,0 0-4 16,0 0 3-16,0 1-3 0,0 0 2 0,-1 1 2 16,-1 1-3-16,2 2 1 0,-1-1-1 15,1 2-3-15,-1 1 1 0,1 1 2 0,0 0 1 16,0 2 0-16,0 3 1 0,0-1-3 0,0 1 2 16,0 1 1-16,0-1 0 0,0 5 1 15,0-1-1-15,0 2-3 0,0 0 1 0,0 0 2 0,-4-1 1 16,0 0 3-16,1 0-3 0,-3-2-1 15,2-1-2-15,0 0 4 0,1-2-4 0,1 0 4 16,-2-2-2-16,2-1-4 0,0-1 4 0,0-1 0 16,1-4 0-16,0 0 4 0,1-1-2 0,0-1-3 15,0-2 0-15,0 0-1 0,0-3 0 0,0 1 3 16,2-1-2-16,0-2-1 0,0-1 2 16,2-1 0-16,0 1 4 0,2-1 5 0,5 0-1 15,1 0-1-15,6-1-3 0,3-4-2 16,4 0 0-16,4-1 1 0,1-1 1 0,4 0-4 15,3-1 2-15,1 0-5 0,0 1 4 16,2-1 3-16,1 1-2 0,2 0-1 0,-1 1-2 16,3 1-3-16,0 0 2 0,-2 2 1 0,-3 1-3 0,-1 1-8 15,-2 1-10-15,0 0-17 0,-4 0-17 16,-2 2-22-16,-3 4-36 0,-4 0-61 0,0 2-95 16,-2 1-175-16,-8 0-308 0,-4-5-419 0</inkml:trace>
  <inkml:trace contextRef="#ctx0" brushRef="#br0" timeOffset="63154.2572">18364 10333 0 0,'0'0'0'0,"0"0"0"0,0 0 0 0,0 0 0 16,0 0 0-16,0 0 0 0,0 0 0 0,0 0 0 15,0 0 0-15,0 0 0 0,0 0 0 16,0 0 0-16,-31-35 0 0,28 33 202 0,0 2 21 15,3-3-13-15,-2 2-37 0,0 1-29 0,2 0-39 16,-2 0-52-16,2 0-70 0,0 0-71 0,0 0-36 16,0 0 9-16,2 1 35 0,0 2 48 0,0 0 35 15,1 2 3-15,1-1 2 0,-1 1 3 0,2 0 2 16,0 1 2-16,-1-2 0 0,2-1 5 16,-2 1 3-16,2 0 9 0,1-1 8 0,-1 1 5 15,0-1 9-15,0 1 1 0,2-2 1 0,1 1-2 16,0-1-11-16,1 1-9 0,3 2-8 0,-1 0-7 15,5 0 2-15,0-1-1 0,3 1-1 16,0 0-1-16,1-1-3 0,1 2-5 0,1-1-1 16,2-1 2-16,-2-1 2 0,1 2 7 0,3-1 7 15,1-1 12-15,0 0 12 0,4-2 5 16,0 2 4-16,0-2-8 0,1 0-10 0,-1 0-8 16,0-1-8-16,1 1-3 0,0-1 0 0,0 2 0 0,1-2 0 15,-1 1-4-15,-1-1-4 16,2 0-2-16,0 2-1 0,-2-2 0 0,2 1 0 15,-2 0 0-15,0 1-2 0,1 0-1 0,-2-1-2 16,0 1 1-16,0 1-1 0,0-2 0 0,-1 1-1 16,0-2-2-16,-3 0 2 0,1 0 0 0,-6 0 0 15,3 0 2-15,-1 0-1 0,1 0 5 0,0 0 4 16,0-1 2-16,1-1 3 0,1-1-2 0,0 2-3 16,1-1-1-16,-2 1-4 0,1-2 2 15,0 2-3-15,-3-2-1 0,3 2-3 0,-4-1 0 16,3 0 1-16,-2 0 0 0,-2-1 3 0,2 1 0 15,0 0 1-15,-3-1-1 0,0-1 2 0,1 2 1 16,0-2-1-16,-1 2 3 0,1-1 0 16,1 0-1-16,-2 1 1 0,-1-1 0 0,1 0 2 15,-1 0-3-15,2 1-4 0,-1-2-1 0,2 1-3 16,0-1 1-16,-1 2-2 0,-1 1 0 16,0-2-2-16,0 2-2 0,1 0 2 0,-3 0-2 15,0 0 2-15,0-1-3 0,-4 1-2 0,1 0 0 16,-3-1-2-16,5 0 5 0,-4 1 2 15,2 1-1-15,-4 0 2 0,3 0-3 0,0 0 1 16,-1 0 0-16,0 0 0 0,-2 0-1 0,1 0-1 16,0 0 1-16,1 0-2 0,-3 0 1 0,0 0 2 15,1 0-1-15,0 0 3 0,2 0-4 16,-4 0 0-16,1 0 0 0,0 0 1 0,-2 0 3 16,0 0-1-16,1 0-1 0,-3 0 2 0,-1 0 0 15,2 0 2-15,-2-1 3 0,1 1-1 0,0-1-2 16,-1 1 0-16,0-2-4 0,-1 2 4 0,2-1-1 15,0-1-1-15,-3 2 0 0,3 0-2 0,-1 0-1 16,0-1 1-16,2 1 1 0,-3 0 0 16,1-1-2-16,-2 1-1 0,2-2 0 0,-1 2 0 15,-1-1 3-15,-1 1-1 0,0 0-1 0,1 0-1 16,-3 0-3-16,0 0 3 0,1 0 1 16,0 0 1-16,-1 0 2 0,1 0-4 0,0 0 0 15,-1 0-1-15,-1 0 2 0,0 0 0 0,0 0 2 16,1 0-2-16,-1 0-2 0,0 0 5 15,0 0-3-15,0 0 4 0,0 0-2 0,0 0-5 16,0 0 0-16,0 0-2 0,0 0 2 0,0 0 0 0,0 0 1 16,0 0-1-16,0 0-4 0,0 0 4 15,0 0-1-15,0 0 1 0,0 0 6 0,0 0-5 16,0 0 2-16,0 0-2 0,0 0 0 0,0 0 2 16,0 1 0-16,0 1-1 0,0-1-1 0,1 0 0 15,-1-1 0-15,2 2 2 16,-2-1 3-16,0-1-4 0,1 0 0 0,-1 0-2 0,0 0 0 15,0 0 5-15,0 0 1 0,0 0 0 0,0 0-1 16,0 0 0-16,0 0 0 0,0 0 1 16,0 0 0-16,0 0-1 0,0 0 1 0,0 0-5 15,0 0-2-15,0 0 3 0,0 0-3 0,2 2 5 16,-1-1-2-16,-1 1 0 0,1 1 0 0,0-1-1 16,-1 2 4-16,1-2-5 0,0 0 2 15,-1 2-2-15,2-1-3 0,-1 1 4 0,1-1-1 16,-2 0 5-16,1 0-1 0,-1-2-2 0,1 1 3 15,-1-2-3-15,0 0 4 0,0 0 1 16,0 0 0-16,0 0 1 0,0 0 0 0,0 0 7 16,0 0 1-16,0 0 0 0,0 0 2 0,0 0-5 15,0 0-4-15,0 0-2 0,0 0 0 0,0 0-2 16,0 0-1-16,0 0-1 0,0 0-6 0,0 0 5 16,0 0 1-16,0 0 0 0,0 0 2 0,0 1-5 15,0-1 0-15,0 0-4 0,0 0-1 16,0 0 3-16,0 0-3 0,0 0-1 0,0 1-1 15,0-1 0-15,0 1 2 0,0-1 0 0,0 1 6 16,0 0-3-16,-1 2 2 0,1-2 2 0,-1 3-4 16,1-1 2-16,-2 1-1 0,1 2 0 15,-1-2-3-15,0 3 2 0,2 0 4 0,-2 1-1 16,-1 1 5-16,0 0-9 0,1 0-7 16,1 0 0-16,-4 1 0 0,0 1 6 0,3 2 6 15,-4-3 3-15,2 5 0 0,-2 0 1 0,2-1-1 16,-2 0-2-16,3-1 5 0,-1 0-6 0,0 0 0 15,3-2-2-15,-1 0-3 0,-3 1 5 16,3 0 0-16,1-2 3 0,-2 2-1 0,0-3 0 16,0 2 2-16,1-1-2 0,2 0 1 0,-2-2-2 15,0-1-1-15,1-1 1 0,-1-1-5 0,1 0 6 16,1-2 0-16,-1 1-1 0,1-2 3 16,0 1-5-16,0-1 2 0,0 2-1 0,0 0 3 0,0-2-2 15,0 1 0-15,0 0 0 0,0-1-3 16,0 0 3-16,0 0 2 0,0-2 3 15,0 1 3-15,0-1 2 0,0 0 5 0,0 0 3 0,0 0 7 16,0 0 4-16,0 0 2 0,0 0 1 0,0 0-5 16,0 0-1-16,0 0-6 0,0 0-6 15,0 0 0-15,0 0-11 0,0 0-4 0,0 0-1 16,0 0-4-16,0 0 5 0,0 0 0 0,0 0 0 16,0 0-2-16,0 0 2 0,0 0 2 15,0 0 0-15,0 0 4 0,0 0-5 0,0 0 2 16,0 0 1-16,0 0 1 0,0 0 4 0,-1 0 0 15,1 0-3-15,0 0-6 0,0 0 0 0,0 0 2 16,0 0-2-16,0 0 1 0,0 0-3 0,0 0-2 16,0 0-1-16,0 0-2 0,0 0 3 15,0 0 0-15,0 0 1 0,0 0-1 0,0 0-2 16,0 0 0-16,-1 0-1 0,1 0 1 0,-3 0-2 16,-1 1 0-16,-1 1 3 0,-2 1 1 0,-1-1 4 15,1 2-1-15,0-1 2 0,-2 0-2 16,4-1-2-16,1 2 3 0,-1-2-4 0,1 0 4 0,2 1-3 15,-3-1-3-15,0 3 2 0,1-1-3 16,-1 0 5-16,0 1 1 0,-1 0 3 0,-2 1-1 16,3-1-1-16,-4 0 2 0,0 3-2 15,-2-1 2-15,0-1 0 0,1 1-1 0,-4-1 0 16,2 1-2-16,-1-1 3 0,1-1 2 16,-4-1 2-16,4 0 1 0,1-1-4 0,-3 1 0 0,3-1-2 15,-3-2 3-15,3 1 0 0,0 0-2 0,-1-1-1 16,-1 1 0-16,-1 1-3 0,2-2 2 15,-1 1 5-15,0-1 0 0,0 2 0 0,0-2-2 16,-3 1-3-16,2 2 0 0,-3-2 0 0,1 1 0 16,0 1-1-16,-3-1 0 0,3-1 1 15,0 2 2-15,0-1-1 0,0-1 2 0,-2 1-3 16,3-1 0-16,-1-1 2 0,3 2-1 0,-5-2 2 16,4-1 0-16,-3 1 1 0,0-1-1 0,-1 0 0 15,1 1 0-15,-3-1 0 0,0 0 1 16,0 0-1-16,-1 0 0 0,-2 0-1 0,2 0 1 15,-3 0-2-15,2 0 2 0,-3 0-1 0,2 0-1 16,0 0 3-16,1 0-1 0,2 0 1 16,-2 0-1-16,1 0 0 0,3 0-2 0,-2 0 0 15,0 1 0-15,1 0 1 0,-2-1 0 0,1 2 1 16,0-1-1-16,-1 0-1 0,0 1 1 16,1-1-1-16,-4 2 3 0,-1-1-4 0,-1 1 0 15,-1-1 0-15,-2 1-2 0,-2-1 4 0,0 1 0 16,0-1 1-16,1-1 1 0,-1-1-1 0,4 0-1 15,1 1 1-15,1-1 0 0,2 0-1 0,0 0-2 16,2 0 0-16,-3 0-1 0,2 2 2 0,0-1 1 16,-1 1 0-16,-2-1-2 0,2 2 1 0,-5 0-2 15,0 1-1-15,-3 1 3 0,-2 2-3 16,-1 0 1-16,1-1 0 0,-1 1 0 0,1 1 2 16,-3-1 0-16,0 1 1 0,1 1-2 0,0-1 2 15,4-3-2-15,2 1 0 0,5-1 1 16,2-2-1-16,2 0 0 0,4 0 0 0,0-2 0 15,2 2 1-15,-2-2 0 0,2-1 2 0,0 0 0 16,2 0 0-16,-2 0 1 0,3 0 0 0,-1 0 3 16,1-1-1-16,1-2 4 0,2 0-1 0,-2-1-2 15,1 1 0-15,1-2-3 0,-1 0 0 0,-2 0 0 16,2 0-1-16,0-1 1 0,-1 1 1 16,1-2 1-16,0 0 0 0,0-1 2 15,0 0 2-15,2 0-4 0,-1-2 3 0,-1 1-3 16,0-2-3-16,-1-1 1 0,1 0-4 0,-1-1 2 15,0-1-2-15,-3 1 4 0,2-1-1 0,-3-3 3 16,-1 1 0-16,2-1-4 0,-2-1 3 0,2 0-3 16,-1 1 0-16,-1 0 2 0,1-2-4 0,2 2-1 15,0 1 1-15,1 0 0 0,1 1 1 16,3 0 1-16,-2 0 0 0,2-1-2 0,2 2 1 16,-1 0-1-16,0 1-2 0,1-3 4 0,0 2-3 15,1 0 0-15,1-3 0 0,-1 0-2 0,2 0 3 16,0 0-1-16,0-2 0 0,1 1-2 15,-1 1-2-15,2 1 2 0,0-1 0 0,0 5 7 16,0 0-3-16,0 1-1 0,2 1-2 0,0 1-8 16,1 1 1-16,3-1-1 0,-1 1 1 15,2-1 0-15,2 1-1 0,0 1 0 0,1 0-1 16,3 0 2-16,0 0 0 0,3 2 1 0,2-1 2 16,1 3-4-16,5 2 4 0,-1 0-4 15,4 1-17-15,0 0-26 0,4 5-42 0,2 5-58 16,1 2-77-16,4 4-111 0,1 0-193 0,-8-2-223 15,-9-5-106-15</inkml:trace>
  <inkml:trace contextRef="#ctx0" brushRef="#br0" timeOffset="64366.7968">18560 11105 0 0,'0'0'0'0,"0"0"0"16,0 0 0-16,0 0 26 0,0 0 206 0,0 0-8 15,0 0-13-15,0 0 2 0,0 0 6 0,0 0-10 16,0 0-24-16,0 0-26 0,0 0-31 0,0 0-33 15,-21-114-40-15,21 114-44 0,-1 0-35 0,0 1-11 16,0 4 4-16,-2 2 14 0,1 4 17 16,-1 5 4-16,-3 4 0 0,3 2-1 0,-2 4-1 15,1 3-2-15,2 1 2 0,-2 5-3 0,2 2 4 16,-2 2 2-16,-2 3-1 0,2 0 7 0,-1 1-3 16,0-2 0-16,-3-2-2 0,2 2-2 15,0-2 0-15,-1-1-1 0,2 0 1 0,0-4-2 16,1 1-2-16,0-1 2 0,1-3-4 0,3 0 1 15,-2-2 1-15,2 2 0 0,0-3 3 16,0-1-1-16,2 0-1 0,3-4 2 0,-1 1-2 16,2-3 3-16,0-2-2 0,2-1 0 0,2 0 0 15,0-3 1-15,2-2 3 0,0-1 3 0,3-3 7 16,3-1 4-16,-1-2 5 0,5-2 1 16,2 0 2-16,2-3 2 0,4-1-2 0,4 0 3 15,3 0-5-15,4-2 0 0,6-2-1 0,1-2-3 16,5-1 0-16,3 0-3 0,4-2-6 15,7 1 0-15,2-1 0 0,5 0 0 0,3 0 1 16,3 0-1-16,4 1-4 0,-1 2-3 0,1 0 0 16,-1 0-1-16,1 2-1 0,0-1 0 0,1 1 0 15,1 2 2-15,1-2 1 0,0 1 2 0,3 0-3 16,-3 2-2-16,2 0 0 0,-4 1-3 0,1 0 2 16,-2 0 0-16,-3 0 2 0,-4 0 4 15,0 0-2-15,-6-3-1 0,-2 0-2 0,-5 0 0 16,-3-2-1-16,-6 0 2 0,-2 1 0 0,-7-1-4 15,-3 2 2-15,-5-2 0 0,-2 1 1 0,-6 1 2 16,-4 0-1-16,-1 1 2 16,-5-2 0-16,-6 2 1 0,-1 0 3 0,-2 0 4 0,-4 0 7 15,0 1 6-15,-5-1 14 0,2 0 11 16,-1-1 8-16,-2-1 4 0,0 0-10 0,0-2-11 0,-1-3-11 16,0-3-12-16,0-2-3 0,0-4-5 15,-1-2-2-15,-6-4-2 0,4-1-1 0,-2-5-3 16,0-2 1-16,-3-1 3 0,2-5-2 0,-2-1 1 15,0 2-2-15,-2-3-3 0,0 1 1 16,1 2 2-16,2 1 1 0,-2-2 1 0,1 3-1 16,-2-1-3-16,2 2 0 0,-2 4-1 0,2-3-1 15,1 6 2-15,0 1-4 0,-3 2 2 16,1 0 1-16,-1 2 1 0,-1 1 0 0,0-1-2 16,-2 1 3-16,-2 1 2 0,2 1 1 0,-4 0 0 15,4 2-2-15,-5 2 1 0,3 0-6 0,-2 2 6 16,-2 2-5-16,0 1-3 0,-1 1 3 0,0 0-8 15,-2 2 2-15,-5 2-1 0,-3 0-2 16,-4 3 3-16,-3 0 1 0,-7 2 0 0,-3 0 0 16,-5 0 1-16,-7 3 0 0,-6 3-1 0,-7 2 4 15,-11 5-2-15,-8 3 3 0,-11 4 0 0,-10 6-3 16,-9 7-9-16,-10 5-25 0,-8 7-51 16,-7 7-96-16,-6 8-159 0,36-12-541 0,38-14-686 0</inkml:trace>
  <inkml:trace contextRef="#ctx0" brushRef="#br0" timeOffset="78622.7578">15612 13955 0 0,'0'0'0'0,"0"0"212"15,0 0 152-15,0 0-48 0,0 0-66 0,0 0-14 0,0 0-21 16,0 0-18-16,0 0-37 0,0 0-32 0,0 0-16 16,0 0-24-16,-92-12-10 0,91 10-9 15,1 2-12-15,0 0-2 0,0-1-6 0,0 1-1 16,0 0-7-16,0 0-5 0,0 0-1 0,0 0-9 16,0 0 7-16,0 0-5 0,0 0-4 15,0-1 1-15,0 1-7 0,0 0-3 0,0 0-7 16,0 0-3-16,0 0-4 0,0 0-3 0,0 0 0 15,1 0-8-15,0 0 2 0,0 0 3 0,2-1 1 16,5-1 11-16,2-1-3 0,1 0 2 16,6 0-1-16,-2 0 0 0,6 0-1 0,3-3 0 15,0 0 0-15,4 0-5 0,3 0 4 0,1-2-1 16,7-1-1-16,1 0 6 0,3 0-4 16,5 0-1-16,-2 1 2 0,8-3-5 0,1 1 2 0,3-3-2 15,2 2 1-15,2-1-3 0,2 0 4 16,0-2 2-16,5 0 0 0,3-1 5 0,2 0-3 15,0-1-2-15,-1 1 1 0,0-1-4 0,-2 0 1 16,4 1 2-16,-1-3 0 0,1 3-2 16,-1-3 3-16,2-2 1 0,-2 2-3 0,1 1 6 15,-3-1-4-15,-6 3 0 0,1 1 1 0,-3-1-5 16,-3 1 4-16,-1-1-1 0,-2 2 1 16,-3 1 2-16,1 0 0 0,-2 1 0 0,-2-1-1 0,-3 2 1 15,-3 1-1-15,-1-1-1 0,-4 1 1 0,-2 1-2 16,-2 1-1-16,-2 0 2 0,-2 2-1 15,-1-1 2-15,-3 1 0 0,-1-1-2 0,-2 2 0 16,-1-1 0-16,-2 2 1 0,-3-1-2 16,2 2 1-16,-5-1-3 0,-2 1 2 0,0 0 0 15,-1 1 0-15,-4-2 1 0,2 3-1 0,-3-1 0 16,0-1 1-16,-2 2 0 0,-2-1 0 0,0 1 1 16,-1 0 0-16,-2-2-2 0,2 2 3 0,-3-1-1 15,2 0 0-15,-3 1 3 0,1 0-2 16,-1 0-1-16,0 0 2 0,1 0-2 0,-1 0-1 15,0 0 1-15,0 0-1 0,0 0-2 16,0 0-4-16,0-2-8 0,0 2-16 0,0-1-12 0,4 1-23 16,-2-1-23-16,-1 1-25 0,1 0-27 15,-1 0-17-15,0 0-30 0,1 0-34 0,-2 0-37 16,0 0-59-16,1 0-63 0,0-1-41 0,0 0-22 16,2-3 77-16,2 1 363 0,0-3 0 0,1 1 0 15,-2 2 0-15</inkml:trace>
  <inkml:trace contextRef="#ctx0" brushRef="#br0" timeOffset="78875.744">18800 13144 0 0,'0'0'0'0,"0"0"0"0,0 0 232 16,0 0 209-16,0 0 7 0,0 0-52 0,0-117-71 16,-4 105-75-16,1 1-64 0,0 3-41 15,-1 0-26-15,1 2-14 0,1 0-10 0,-1 1-6 16,3 1-12-16,-1 3-26 0,1 1-19 0,0 0-27 16,0 0-22-16,0 0-7 0,4 0-3 15,2 0 5-15,4 4 10 0,5 2 8 0,0 1 1 16,5 0 0-16,-1 5 2 0,3 0-8 0,2 3 4 15,0-1 0-15,0 4 1 0,-1 0 5 0,0 3-2 16,-2 2 1-16,-2 0-1 0,0 0-3 16,-6 3-3-16,-3-3-1 0,-5 2-3 0,-3 1 0 15,-2 1 4-15,-7 0 3 0,-7 2 3 0,-4 1 6 16,-8 0 4-16,-3 5 0 0,-3 1-2 0,-7 2-12 16,-4 3-28-16,-6 2-47 0,-5 2-73 0,-5 0-120 15,-6 1-276-15,15-10-378 0,17-13 111 0</inkml:trace>
  <inkml:trace contextRef="#ctx0" brushRef="#br0" timeOffset="79390.0777">16875 14425 614 0,'0'0'214'0,"0"0"44"0,0 0 0 0,0 0-63 15,0 0-32-15,0 0-24 0,0 0-11 0,0 0-3 16,0 0-14-16,0 0-28 0,0 0-35 0,0 0-28 16,0 0-13-16,27-28-2 0,-24 35 1 0,3 4 8 15,-2 2 2-15,3 4 5 0,-3 6 6 0,1 0-6 16,-3 4-1-16,-1 3-1 0,-1 0-2 16,0-1-2-16,-2 0-8 0,-4-2-19 0,2-1-27 15,-2-4-31-15,2-1-40 0,-2-2-53 0,3-5-78 16,-3-1-148-16,4-5-236 0,0-5-277 0</inkml:trace>
  <inkml:trace contextRef="#ctx0" brushRef="#br0" timeOffset="79563.7333">16932 14266 2049 0,'0'0'16'0,"0"0"-32"0,0 0-98 15,0 0-95-15,0 0-108 0,0 0-89 0,0 0-2 16,0 0 22-16,0 0 177 0,0 0 209 0,0 0 0 16,0 0 0-16</inkml:trace>
  <inkml:trace contextRef="#ctx0" brushRef="#br0" timeOffset="79888.3155">17136 14419 0 0,'0'0'44'0,"0"0"293"15,0 0-103-15,0 0-60 0,0 0-53 0,0 0-42 16,0 0-26-16,0 0-16 0,53 126-10 0,-46-106-7 16,-2 1-3-16,1-3 0 0,-3-1 0 0,3 0 1 15,-2-4-2-15,-1-2-2 0,1-3-2 0,-1-2 1 16,-1-4 2-16,0-1 14 0,-2 1 39 16,2-2 52-16,-2 0 53 0,1 0 12 0,0-2-26 15,0-5-48-15,0-3-57 0,5-5-31 0,-1-5-17 16,4-3-7-16,2-3 5 0,-1-4 2 0,0 1 5 15,0 0-1-15,0 2-4 0,0 1 0 16,1 5-4-16,-1 3-9 0,-1 4-10 0,2 3-13 16,-1 4-10-16,4 4 0 0,0 0 3 0,-1 3 2 15,3 0 6-15,-2 5 3 0,0 4 4 16,0 3 9-16,-1 2 4 0,-2 2 2 0,-1 2 1 16,0 1-3-16,-4 3-8 0,-2 0-16 0,-1 2-22 15,0 2-41-15,-3-1-56 0,0 1-108 0,0 0-158 16,0-6-151-16,0-8 259 0</inkml:trace>
  <inkml:trace contextRef="#ctx0" brushRef="#br0" timeOffset="81190.1673">17674 14302 0 0,'0'0'0'16,"0"0"0"-16,0 0 0 0,0 0 0 0,0 0 202 15,0 0 29-15,0 0 15 0,0 0 14 0,0 0-9 16,0 0-52-16,0 0-62 0,0 0-21 16,0 0-15-16,0 0 14 0,30-26 10 0,-26 45-14 0,1 4-19 15,0 3-24-15,0 5-18 0,0 3-16 16,-1 4-10-16,0 2-8 0,-2 5 2 0,1 0 1 15,-2 2-4-15,-1-1 0 0,2-2-6 16,-2-1-2-16,1-6-1 0,0-1 1 0,-1-5-1 16,1-4-2-16,-1-2 5 0,1-4-6 0,-1-3 0 15,0-4 4-15,0-1-5 0,0-5 6 16,0-4 6-16,0-1 16 0,0-2 24 0,0-1 25 16,0 0 22-16,0-1-6 0,0-5-19 0,-2-5-37 15,-3-6-34-15,1-9-18 0,-2-4-11 0,3-10 2 16,-2-8 1-16,0-3 5 0,4-5 5 15,1-3 6-15,0 0-3 0,0 2-5 0,8 0-2 0,2 7-10 16,2 5 0-16,6 5-1 0,1 6-11 16,4 6-1-16,0 8-8 0,4 6-2 0,-1 7 1 15,1 4 0-15,-4 3 4 0,2 1 4 0,-3 8 4 16,-3 3 6-16,-2 3 5 0,-2 1 5 16,-3 3 6-16,-2 1 10 0,-4 0 8 0,-5 0 5 15,-1 2 9-15,-7 2 2 0,-5-1-1 0,-7 4-1 16,0 0-4-16,-2 1-5 0,0 1-1 0,1 0 0 15,0-4-4-15,5-3 1 0,2-6-4 16,6-4-2-16,1-1 2 0,3-5-4 0,2-2-3 16,1-1-10-16,0-2-11 0,3-1-6 0,-1 0 1 15,5-2 3-15,1-7-5 0,2-3-17 16,3-6-25-16,1-5-22 0,3-4-3 0,0-4 1 16,0-3 15-16,1 1 27 0,-2 0 20 0,-1 0 25 15,1 5 26-15,-4 2 26 0,-2 3 23 0,-2 5 29 16,-4 4 14-16,-1 4-6 0,0 5-16 0,-3 4-36 15,1 1-37-15,-1 0-20 0,0 4-6 0,1 2 17 16,-1 6 17-16,0 2 13 0,0 4 3 16,0 2-6-16,0 4-6 0,0 0-7 0,0 1-5 15,0 1-5-15,0-3 1 0,0-2-1 0,0-3-4 16,3-3 3-16,3-4-2 0,-3 0-1 0,1-4 2 16,1-1 0-16,0-2 5 0,0-3 4 15,1 0 7-15,0-1 1 0,1 0 7 0,-1-1 7 16,4-4 0-16,-2-5 5 0,2-3-5 0,4-5-7 15,-1-4-6-15,0-3-7 0,3-1 0 0,-3-1-5 16,1 0 0-16,-2 1-4 0,1 4-2 16,-4 4-1-16,-2 3-6 0,1 4 0 0,-1 5-9 15,-2 3-9-15,1 2-5 0,0 1-6 0,0 1 3 16,2 5 7-16,-3 1 6 0,0 3 9 16,-2-1 5-16,3 5 4 0,-4 1-1 0,1 1 4 15,-1 3-1-15,-1-1-3 0,1 2 3 0,0-2-2 16,0 0 2-16,1 0 0 0,1-4-1 0,1-2-1 15,1 0 0-15,1-6 0 0,-1 0-4 0,3-2 2 16,-1-3-1-16,1-1 0 0,-1 0 10 0,1-4-2 16,3-3 3-16,0-2 2 0,-1-7-5 15,4-1 2-15,-3-4 0 0,3-3-6 0,-1-3-4 16,3-4-2-16,-2-4-1 0,1 0 1 0,-2 0 12 16,1 3-6-16,-3 1 2 0,-2 2 0 15,2 3-10-15,-1 2 5 0,0 1-3 0,0 2 1 16,-1 4 3-16,-2 3 2 0,-1 4 1 0,-4 1 1 15,-1 2 2-15,0 1 0 0,-1 1 3 0,-1 1 5 16,0 0-4-16,0 1 6 0,0-2-6 16,0 1-6-16,0-1 1 0,0 1-7 0,0-2 4 15,-1-2-2-15,-1 2 3 0,1-2-5 0,0-1-1 16,-1-2 3-16,1 0-2 0,0-3 5 16,-3-2 0-16,2-3-2 0,1 1 3 0,-3-5-3 15,0 0 1-15,1 1 0 0,1-2 2 0,-3 2-2 16,2 1 0-16,-1 3 2 0,-1 1-4 0,0 3 4 15,1 0 0-15,1 3 1 0,1 4 3 0,1 1-1 16,0 3 1-16,-1 1-8 0,2 2-16 0,0 0-24 16,0 0-14-16,0 5 1 0,0 4 10 0,0 5 24 15,0 6 15-15,0 3 4 0,2 9 5 16,-2 3-2-16,0 6-2 0,0 4 3 0,0 2-4 16,-2 3 3-16,0 0-1 0,2-1 0 15,0-2-1-15,0-5 2 0,5-3-1 0,1-2-2 16,3-2 6-16,0-2-7 0,1-2 4 0,-1-1 0 15,4-2-5-15,-3-3 1 0,2-1-11 0,3-2-15 16,-1-3-28-16,2-1-40 0,-1-3-46 0,1-3-82 16,-3-6-122-16,-1-3-240 0,-5-1-662 0</inkml:trace>
  <inkml:trace contextRef="#ctx0" brushRef="#br0" timeOffset="81369.4602">18690 14202 2320 0,'0'0'145'0,"0"0"-19"16,0 0-9-16,0 0-53 0,0 0-77 0,0 0-21 16,0 0-16-16,0 0-2 0,0 0 22 0,0 0-20 15,0 0-30-15,119-87-46 0,-75 78-68 16,1 1-116-16,-3 1-230 0,-9 2-152 0,-11 3 91 16</inkml:trace>
  <inkml:trace contextRef="#ctx0" brushRef="#br0" timeOffset="83074.9323">15990 13653 990 0,'0'0'147'0,"0"0"-135"0,0 0-8 16,0 0-22-16,0 0-35 0,0 0-16 0,0 0 1 16,0 0 44-16,0 0 64 0,0 0 48 15,0 0 36-15,0 0 10 0,0 0 1 0,62-77-11 16,-43 67-21-16,1-4-20 0,7 1-20 0,3-5-7 15,3-1-5-15,7-1-2 0,3-2-4 16,6-1-4-16,3-2-3 0,7 0 0 0,3-2-2 16,8-1-2-16,1 1-2 0,2-1-5 0,4-1-2 15,3 0 1-15,4 1-2 0,1-1 0 0,4-1 0 16,0 0-1-16,4 0-4 0,-1 1 4 16,-3 2-4-16,-2 1-1 0,1 1 3 0,-4 1-5 15,-1 2 4-15,-3-1-2 0,2 1 0 0,-5 2-3 16,-2-2 2-16,-5 2-4 0,-1 2 0 0,-7 1 2 15,-2 1-4-15,-6 3-1 0,0 1-1 16,-5 1-4-16,-6 1 2 0,-2 2-3 0,-5 1 2 0,-4 1-2 16,-5 1-1-16,-4 1 2 0,-3 1-2 15,-4 1 4-15,-5 0-1 0,-3 2 2 16,-3-1 5-16,-3 1 7 0,-1 0 14 0,-1 0 8 16,0 0 4-16,0 0-4 0,0 0-10 0,0 0-8 15,0 0-7-15,0 0-4 0,0 0-2 0,0 0-3 16,0 0 0-16,0 0-3 0,0 0-1 0,0 0-1 15,0 0-3-15,0 0 2 0,1 0-2 0,-1 0-1 16,0-2-5-16,0 2-15 0,0 0-20 16,0 0-20-16,0 0-19 0,0 0-11 0,0 0-1 15,-1-1 3-15,0-1-23 0,-3-1-41 0,-1 0-48 16,-4-1-47-16,-1 1-19 0,-2-3 17 0,-3 0 45 16,-2 0 58-16,2-2 67 0,-1-3 50 15,-1 0 34-15,2 0 15 0,0-3 18 0,3 2 20 16,-1-2 16-16,2 0 27 0,1 0 23 0,-1 1 9 15,2 0 5-15,2 0-2 0,-2 2-2 16,4 0 5-16,0 1 2 0,2 2-8 0,2 1-18 16,1 1-17-16,0 1-26 0,0 0-21 0,0 2-17 15,5-1-20-15,3 0-8 0,7 0-3 16,6-1 1-16,2-1-1 0,11 2 3 0,5 0 0 16,4 1-2-16,6 3 2 0,1 0-5 0,1 7-1 15,0 2 0-15,-4 1-1 0,0 6 1 0,-5 0-3 16,-8 1 0-16,-7 1 0 0,-9 3 1 0,-7 2 3 15,-7 1 6-15,-4 5 6 0,-12 2 11 0,-13 6 6 16,-13 5 3-16,-13 5 0 0,-13 6-16 16,-11 4-26-16,-10 8-75 0,-8 5-146 0,19-16-443 15,24-16-859-15</inkml:trace>
  <inkml:trace contextRef="#ctx0" brushRef="#br0" timeOffset="86464.3528">21787 10488 0 0,'0'0'0'0,"0"0"0"16,0 0 0-16,0 0 0 0,0 0 0 15,0 0 152-15,0 0 45 0,0 0-5 0,0 0-18 16,0 0 11-16,0 0 16 0,0 0 21 15,0-28 6-15,0 23-29 0,0-1-32 0,0 1-25 16,0 0-18-16,0 0-13 0,0 1-16 0,0 2-13 16,0-1-13-16,0 2-10 0,-2 0-15 15,2 1-17-15,0 0-16 0,0 0-17 0,0 0-11 0,0 0-8 16,0 0-12-16,0 0 4 0,0 5 6 16,0 2 10-16,0 5 17 0,0 2 4 0,3 3 5 15,0 5 0-15,-2 6 1 0,-1 2 2 0,0 8 1 16,1 1 1-16,-1 2-1 0,0 5 0 0,0 1-5 15,0 3-2-15,1 5 0 0,-1 1-1 16,1 4-1-16,2 2 6 0,1 4-1 0,-1 1 2 16,3 1-1-16,-3-5 1 0,5-4-3 0,-4-5-2 15,4-5 2-15,-1-4-7 0,0-1 3 0,0-4-2 16,0-3 1-16,-2-1 3 0,3-2-5 16,-1-4 2-16,-3 0-1 0,2-4 0 0,-2-1 2 15,2-4 2-15,-3-1-1 0,-1-1-2 0,4-5-1 16,-3 1 1-16,-1-3 1 0,3-1 1 0,-2 0-2 15,-1-2 0-15,3 0-1 0,-2-1-2 0,-1-2 1 16,2-1-6-16,-2-2-12 0,-2-2-13 16,1-1-9-16,-1 0-10 0,0 0-4 0,0 0-14 15,0-3-64-15,0-4-113 0,-1-4-270 0,-3 1-284 16,2 3-38-16</inkml:trace>
  <inkml:trace contextRef="#ctx0" brushRef="#br0" timeOffset="86859.4167">21690 11180 0 0,'0'0'0'0,"0"0"0"0,0 0 43 16,0 0 231-16,0 0 8 0,0 0 12 0,0 0-10 15,0 0-26-15,0 0-38 0,0 0-40 16,0 0-35-16,0 0-24 0,0 0-21 0,0 0-17 0,-18-4-15 16,19 4-22-16,3-2-9 0,1 1-4 0,3-3-6 15,4-1 5-15,3-1-4 0,3-1-5 16,4-2-2-16,4 0-7 0,2-3-2 0,2 1-4 15,3-2 1-15,0-1-4 0,6 2-3 16,0-1-3-16,0 2-4 0,-4 3 3 0,1 0-3 0,-6 3-1 16,-4 2-6-16,0 0-12 0,-5 2-12 15,-7 1-21-15,1 0-24 0,-5 0-40 0,-6 0-58 16,2 2-69-16,-3 1-97 0,-1-1-95 16,-1 3-66-16,-1-1-7 0,1-2 445 0</inkml:trace>
  <inkml:trace contextRef="#ctx0" brushRef="#br0" timeOffset="87610.9908">22699 11072 0 0,'0'0'0'16,"0"0"0"-16,0 0 0 0,0 0 53 16,0 0 38-16,0 0 4 0,0 0 41 0,0 0 54 0,0 0 53 15,0 0 36-15,0 0-14 0,0 0-32 16,0 0-37-16,0 0-29 0,10-78-27 0,-13 73-25 15,-5 0-18-15,3 1-23 0,-2-1-18 0,-2 2-17 16,0-1-13-16,4 2-19 0,-3 1-7 0,0 1-8 16,-1 0-6-16,2 0-1 0,-1 2-4 0,-3 4-2 15,1 2-3-15,-5 2 5 0,3 4 2 16,-5 2 6-16,4 2 7 0,0 0-1 0,-2 0 2 16,3 1 1-16,1-1-1 0,1 0 2 0,1 1 1 15,0-1 1-15,5-2-4 0,-2 2 0 16,4-5 0-16,2-1-7 0,0 2-2 0,2-3-8 15,6 0-9-15,2-2 0 0,0 0 2 0,7-2 1 16,-3-1-5-16,7-2-8 0,0-2-15 0,7 0-11 16,0-2-7-16,2 0-5 0,0-2 0 15,-3-1 0-15,1 1-2 0,-2 1-2 0,-5 0-8 16,-7 1 0-16,-3 0 7 0,-1 0 2 0,-8 0 16 16,1 0 49-16,-3 0 61 0,-5 2 54 15,-4 1 47-15,-3 4 13 0,-2 1-15 0,-5 3-8 16,-1 1-20-16,0 2-29 0,1 1-26 0,0 1-24 15,5 1-18-15,-2 2-12 0,5 0-6 0,3 0-4 16,3 0 0-16,-1 0-3 0,5 0 0 0,1 0 0 16,6-1-6-16,-1-1-2 0,6 0-10 15,4-5-9-15,-2 0-10 0,5-3-13 0,-3-2-24 16,4-3-28-16,0-1-44 0,3-3-74 0,0 0-125 16,4-4-161-16,-9 0-45 0,-5 0 556 0</inkml:trace>
  <inkml:trace contextRef="#ctx0" brushRef="#br0" timeOffset="88423.8377">22940 11373 1454 0,'0'0'114'16,"0"0"9"-16,0 0-3 0,0 0-60 0,0 0-43 15,0 0-62-15,0 0-43 0,0 0-2 16,0 0 19-16,0 0 36 0,0 0 41 0,0 0 10 15,0 0 10-15,0 0 9 0,-6 7 7 0,6 4 4 16,0 0-5-16,0 1-2 0,0 0-6 0,0 3-6 16,0-2-2-16,-1 1-3 0,0-2-6 0,0 1-4 15,1-2-1-15,0-1-4 0,0-2-1 16,0-1 1-16,0-3-1 0,0 0 4 16,1-2 5-16,1-2 7 0,2 0 7 0,-1 0 12 0,-1 0 9 15,6-4 4-15,-1-3-3 0,4-3-14 0,1-1-13 16,1-4-15-16,3-2-14 0,-1-3-5 15,1 1-8-15,-1-3 0 0,0 1 4 0,-1 0 3 16,1 0 3-16,-1 3-1 0,-3 2 3 16,-1 2-5-16,1 4 2 0,-2 2-7 0,-2 3-8 0,-3 1-1 15,3 2-6-15,-3 1-1 0,3 1 0 16,-4 0-2-16,4 0 4 0,-3 1 7 0,3 4 6 16,2 1 6-16,-5 1 6 0,4 0 3 0,-3 4 2 15,-1 0 3-15,0 1-1 0,2 1 0 0,-3 1 2 16,3-3-2-16,-2-1 0 0,3 1 0 15,2-4 1-15,-3 1 3 0,7-3 2 0,-2 0 5 16,0-3 2-16,1 0 8 0,0-2 3 0,4 0 0 16,-1-6 0-16,3-1-9 0,2-3-1 15,1 0-6-15,-1-2-5 0,2-2-7 0,0-2-10 0,-2-4-13 16,0 3-17-16,-1-1-7 0,-3-1 0 16,-4 1 13-16,-3 1 23 0,-6 3 20 15,-1 2 12-15,-2 3 8 0,0 0-8 0,-2 2-14 16,-3 2-17-16,-8 3-7 0,1 1 1 0,-2 1 17 15,-5 0 15-15,-2 7 6 0,2 1 5 0,-1 3-11 16,0 2-4-16,1 1-7 0,4 3-5 16,-1 3 1-16,3 0-4 0,2 1-1 0,3 0-2 0,0 2-1 15,6-4 0-15,1-2-1 0,1-1 5 0,0 0-3 16,2-4 0-16,7-2-5 0,0 0-5 16,2-2 4-16,1-4-3 0,5-1-2 0,2-3-9 15,2 0-3-15,1-4-6 0,2-5 0 0,5-4 12 16,-1-3 2-16,2-5 9 0,-1-4 9 15,-3-4 0-15,3-3 18 0,-6-2-2 0,4-3-1 16,-5-4 1-16,3-5-22 0,-5-1-3 0,-2-3-13 16,1-3-5-16,-2-1 10 0,-5 1 17 15,-3 4 38-15,-7 6 67 0,-1 7 52 0,-1 11 29 16,-1 5-3-16,-3 7-46 0,-2 6-57 0,4 6-62 16,-5 1-44-16,5 12-23 0,-3 5 3 0,-2 7 21 15,-1 10 19-15,-2 7 6 0,1 7 6 16,0 8 2-16,1 5 2 0,-2 4-9 0,-4 4-44 15,2 4-71-15,0-2-78 0,-4-1-83 0,4-2-95 0,0-4-116 16,1-17-57-16,4-17 323 0</inkml:trace>
  <inkml:trace contextRef="#ctx0" brushRef="#br0" timeOffset="89613.7347">22742 12521 0 0,'0'0'196'0,"0"0"105"0,0 0 9 15,0 0-37-15,0 0-40 0,0 0-19 16,0 0-20-16,0 0-11 0,0 0-19 0,0 0-36 16,0 0-46-16,0 0-51 0,0 0-27 0,0 0-12 15,-16-21 5-15,16 37 17 0,-1 6 10 0,-3 6 5 16,2 4-2-16,2 7-3 0,-2 3-3 16,-1 2-6-16,-2 4 0 0,3 0-6 0,-1-2 2 15,-2-2 1-15,4-5 1 0,-1-5 3 0,2-7-9 16,0-6-1-16,0-6-3 0,0-5 0 0,0-4 4 15,0-5 14-15,0 1 19 0,0-2 20 16,0 0 12-16,-1-3-18 0,-1-7-26 0,-3-4-29 16,3-8-30-16,-5-8-5 0,4-5-2 0,-3-8-7 15,3-9-3-15,1-9 1 0,0-5-6 0,-1-4 5 16,3-3 13-16,0 0 5 0,3 4 17 0,1 5 15 16,3 10 5-16,0 9 11 0,2 9-1 15,4 10-17-15,1 6-20 0,0 8-23 0,9 5-15 16,0 4 0-16,1 3 7 0,5 1 6 0,-1 9 6 15,-3 6 8-15,0 4-2 0,-4 4 5 0,-7 2 7 16,-3 3 6-16,-3 2 11 0,-7 0 6 16,-1 3 8-16,-12 0 5 0,-7 1-1 0,-4 1 1 15,-6-1 2-15,-3 1-4 0,-4-1 0 0,3-2-2 16,-1-3-4-16,-1-4-7 0,11-5 8 16,2-6 4-16,5-6 18 0,7-4 25 0,4-5 9 15,2 0 2-15,2-2-17 0,2-8-27 0,0-1-19 16,0-6-16-16,4-3-8 0,5-3-4 0,2-3 6 15,6-2 5-15,-2 2 4 0,2 0 8 16,4 4-6-16,-2 2 6 0,2 4 5 0,1 2 0 16,3 4 6-16,-1 4-7 0,-1 1 0 0,5 4-5 15,-2 1 1-15,-1 3 1 0,-3 4-2 0,2 2 5 16,-4 3-9-16,-4 1 1 0,1 1 2 0,-5 1-3 16,-1 1 5-16,-3 2 2 0,-1 0 1 15,-3 1 2-15,-3 2 2 0,1 0 2 0,-2 0 3 16,3-2 3-16,-3-2-6 0,0-3-1 0,0-1-3 15,0-5-3-15,1-1 5 0,-1-3-1 0,1-3-1 16,1-1 4-16,-1 0 11 0,1 0 7 16,4-5 6-16,-1-6-5 0,8-3-25 0,2-6-26 15,5-3-38-15,2-5-34 0,6-4-12 0,-4 1-5 16,4-1 20-16,-2 2 31 0,-3 2 20 0,-1 4 21 16,-2 4 7-16,-3 4 4 0,-1 4 1 15,0 2-1-15,-2 5 0 0,1 1 0 0,-2 3 4 16,-3 1 0-16,-1 0 6 0,-1 0 8 0,-4 5 6 15,-2 2 13-15,1 2 13 0,-3 1 8 0,0 4 1 16,-6 1-4-16,-3 3-10 0,1 2-10 16,1 0-4-16,-1 0-6 0,-1-1-3 0,2 0-1 15,4-4-6-15,1-1 0 0,1 0-2 0,1-2-1 16,0-4 2-16,3-1 0 0,3-1 0 0,0-1 1 16,4-2 5-16,1 0 2 0,5-3 2 0,-3 0-2 15,4 0-5-15,-3-5-5 0,5-2-3 0,-2-1-3 16,-2-1 1-16,1-1 1 0,-3-3 3 15,-2 0 6-15,-3 0 9 0,-4 1 10 16,2-1 6-16,-6-2 2 0,0 0-7 0,0-1-14 0,-8-2-7 16,0 0-13-16,-2 0-4 0,-3 1-1 15,1 0-4-15,-6-1-1 0,-1 5-8 0,-1 0-11 16,0 4-4-16,0 2-4 0,0 2-25 0,5 4-45 16,-3 1-92-16,6 1-160 0,1 4-199 15,4-1-208-15</inkml:trace>
  <inkml:trace contextRef="#ctx0" brushRef="#br0" timeOffset="90730.6724">23755 12424 1553 0,'0'0'256'0,"0"0"-247"0,0 0-10 0,0 0-1 15,0 0-8-15,0 0-6 0,0 0 8 0,0 0 16 16,0 0 35-16,0 0 30 0,0 0 10 0,0 0-3 16,0 0-28-16,0 0-10 0,-11-46-4 0,2 47-5 15,-2 5 2-15,1 2-12 16,-2 4-5-16,-4 1-5 0,4 6-7 0,-2 1-2 0,-1 2-1 16,2 3-3-16,3 0 3 0,1 1 1 0,0 1 0 15,5-4-2-15,1-2-1 0,0-5-5 16,3-3-1-16,0-2-4 0,3-2-7 0,2-2-3 15,4-1-1-15,2-4-1 0,2-2 3 0,5 0 2 16,4-3-8-16,4-7-12 0,-3-5-18 16,5-3-21-16,-3-5-13 0,2-4-10 0,-4-2-15 15,1-4-3-15,-2-5-15 0,-1-2-8 0,-3-3 22 16,-2-4 21-16,-3-1 41 0,-1-2 46 0,-7 1 41 16,0 1 39-16,-4 1 55 0,-1 4 63 0,0 5 45 15,-5 8 15-15,2 8-31 0,0 7-55 16,-1 7-67-16,3 4-75 0,1 4-63 0,0 0-29 0,0 7-4 15,0 4 25-15,0 5 36 0,0 4 17 16,0 7 3-16,0 3 2 0,-1 4-1 0,-5 1 0 16,0 5 2-16,-2-1-3 0,1 0-3 15,2 2 1-15,-3-2-2 0,5-1 2 0,1-4 0 16,2-2-5-16,0-4-2 0,3-3 2 0,5-2-1 16,2-4 3-16,0-1-1 0,3-3-3 0,-1-4 0 15,0-2 1-15,3-3 6 0,-2-3 2 16,-1-1 6-16,3-2 5 0,-1-5 4 0,-2-3 5 15,4-4-1-15,-1-5 0 0,4-3-2 0,-1-1-6 16,2-2-5-16,-3-1-1 0,-1 3-1 0,1 1-1 16,-4 0 0-16,0 5-3 0,-2 1-4 15,-4 4 0-15,1 4-5 0,-5 1 0 0,2 5-5 16,-3-1-9-16,-1 1-5 0,-1 0-2 0,2 3 3 16,-2 2 12-16,0 3 12 0,0 2 7 0,0 3 1 15,0 2 2-15,0 2-5 0,-2 1-6 16,2 0-2-16,-1-1-4 0,1-1 0 0,0-1 5 15,3-1 2-15,3-1 2 0,-3-4 1 0,4-1-2 16,-3-1 1-16,3-3-1 0,-3-1-2 16,2-2 4-16,-3-1 6 0,2 0 9 0,-2 0 13 15,0-6 0-15,4-2-5 0,1-3-10 0,-3-4-13 16,4-3-7-16,1-1-4 0,0-3-1 0,0-1-1 16,0 0 0-16,1-1 1 0,-1 1 0 15,0 0 1-15,0 3 0 0,-3 4-1 0,-3 4-1 0,3 5-11 16,-5 4-11-16,2 2-13 0,0 1-13 15,-2 0 2-15,0 3 5 0,3 3 15 16,-2 3 17-16,-2 2 13 0,0 3 7 0,-1 1 3 0,0 2 3 16,0 1-1-16,0 2-1 0,0-1-1 0,0-1-3 15,0-1-2-15,0-2-1 0,0-1 1 16,5-4 0-16,-1-1 0 0,3-2-2 0,-2-1-3 16,3-3 5-16,2-2 1 0,1-1 6 0,-1 0-2 15,6-6-5-15,-3-5-7 0,4-2-20 16,-2-5-17-16,4-2-20 0,-2-4-15 0,-2-3-10 15,1-3-11-15,-4-2-33 0,-2-4-39 0,-3-1 2 16,-4-1 28-16,-1-2 53 0,-2-2 70 0,0-2 47 16,-3 1 51-16,-4 0 57 0,3 4 40 0,-4 5 30 15,0 4-7-15,1 7-34 0,2 6-32 0,0 4-44 16,2 6-36-16,1 3-38 0,1 4-42 16,1 0-23-16,0 5-5 0,0 7 17 15,-1 3 27-15,0 6 20 0,-5 5 4 0,4 4 3 0,-5 4 0 16,3 4-6-16,-3 2-1 0,-2 4-4 15,4 0-3-15,-4 1 0 0,1 1 0 0,-2 2 2 16,3-1 1-16,2 0 0 0,-1-4 0 0,5-3 1 16,1-2-4-16,0-3-2 0,5-3-1 0,-1-2-8 15,2-1-8-15,-2-3-22 0,5-3-31 16,-2-4-54-16,-2-2-113 0,3-3-204 0,-5-5-277 16,3-3-158-16</inkml:trace>
  <inkml:trace contextRef="#ctx0" brushRef="#br0" timeOffset="91440.1204">24650 12262 1027 0,'0'0'179'0,"0"0"-7"0,0 0-24 0,0 0-80 15,0 0-33-15,0 0-17 0,0 0 8 0,0 0 33 16,0 0 28-16,0 0 25 0,0 0 13 16,0 0-14-16,0 0-17 0,0 0-25 0,-6-85-30 15,1 85-26-15,2 3-15 0,-4 6-6 0,-4 5 5 16,1 4 6-16,0 4-1 0,-3 7 3 15,2 2-2-15,1 5-2 0,-1 1 3 0,3 1-2 16,0-1 0-16,4-3 1 0,-1-3-2 0,5-3-3 16,0-5 2-16,3-4 3 0,2-2 1 0,0-4 9 15,1 1-3-15,1-3 1 0,-1-4 1 0,2 0-2 16,1-2 3-16,-1-3 4 0,2 0 5 0,-1-2 11 16,1-3 8-16,2-6 4 0,1-4-5 15,5-6-4-15,-1-4-14 0,2-5-6 0,-2-2-4 16,2-4-10-16,-2-5 2 0,-4-3 0 15,-2-3-2-15,0-2 1 0,-4-1 1 0,-3-1 1 16,1 0 3-16,-4 3 9 0,-1 5 14 0,0 8 7 16,0 6-3-16,0 4-7 0,0 10-17 0,0 6-14 15,0 5-13-15,1 2-8 0,1 4-10 0,5 7 0 16,-3 5 8-16,1 6 7 0,-1 6 6 16,-2 5 7-16,2 5 6 0,-4 4 0 0,0 2 4 15,0 2 1-15,-5 1-1 0,0 0 1 0,-1-1-1 16,1-2 0-16,0-2-4 0,5-6-2 15,0-2-9-15,0-5-17 0,5-2-25 0,1-4-32 16,-1-3-30-16,-1-4-43 0,-2-4-87 0,3-1-143 16,-2-6-238-16,-2-1-143 0,1-3 453 0</inkml:trace>
  <inkml:trace contextRef="#ctx0" brushRef="#br0" timeOffset="91571.8129">24782 12377 2335 0,'0'0'146'15,"0"0"-32"-15,0 0-56 0,0 0-73 0,0 0-26 16,0 0-9-16,0 0-11 0,0 0-45 16,144-62-86-16,-103 62-170 0,-10 0-314 0,-12 0-474 15</inkml:trace>
  <inkml:trace contextRef="#ctx0" brushRef="#br0" timeOffset="91884.3161">22695 13751 2240 0,'0'0'611'15,"0"0"-578"-15,0 0-18 0,0 0-45 16,0 0-28-16,0 0-2 0,0 0 9 0,0 0 43 15,0 0 14-15,0 0 13 0,0 0 6 0,170-74 5 16,-108 55-1-16,5-3-6 0,5 0-2 16,7-5-4-16,2-2-3 0,6 0-1 15,-1 1-2-15,3 0-1 0,-3 0-5 0,4 2-4 0,0 2-2 16,-3 1-1-16,-5 2 2 0,-7 2-6 16,-3 5-9-16,-9 3-16 0,-9 4-22 0,-9 4-24 15,-11 3-41-15,-7 0-58 0,-11 6-111 0,-10 6-174 16,-5-2-229-16,-1-5-309 0</inkml:trace>
  <inkml:trace contextRef="#ctx0" brushRef="#br0" timeOffset="92046.0205">23292 13897 2240 0,'0'0'208'0,"0"0"-35"0,0 0-53 0,0 0-102 0,0 0-39 15,0 0-14-15,0 0 6 0,0 0 21 0,0 0 13 16,117-36 10-16,-54 15-4 0,17-3-16 15,10-3-62-15,10-1-136 0,-23 7-363 16,-22 7-957-16</inkml:trace>
  <inkml:trace contextRef="#ctx0" brushRef="#br0" timeOffset="96524.1215">12931 10058 0 0,'0'0'0'0,"0"0"0"0,0 0 0 15,0 0 0-15,0 0 0 0,0 0 0 16,0 0 0-16,0 0 0 0,0 0 0 0,0 0 0 16,0 0 225-16,0 0 145 0,-7-9 21 0,7 9-45 15,-1 0-64-15,1 0-72 0,0 0-61 0,0 0-38 16,0 0-31-16,0 0-22 0,0 0-16 16,0 0-12-16,0 0-6 0,0 0-2 0,0 0-3 15,1 0 1-15,-1 0 3 0,1 0 3 0,1 0-1 16,-1 0 2-16,1 0-4 0,-1 0-4 0,0-2-7 15,1-1-3-15,2 1-3 0,0-2-1 16,-2 1 4-16,5-1-3 0,-4 2-2 0,4-1 0 16,-3 1-3-16,3-1 2 0,4 0-2 0,-1 1-2 15,0-1-2-15,3 1 1 0,2 1 1 16,-1-2 1-16,4 0 2 0,2 0-2 0,0 1 0 16,2 0 1-16,3-1-1 0,1 1 5 0,3 0-4 15,-1 1 0-15,2-1 0 0,3 0-3 0,0 1 4 16,6-1-1-16,0 1 2 0,3-2-1 0,0 3-2 15,4-3 2-15,1 2-1 0,3-2 1 16,1 0 0-16,1 0 0 0,4 0 0 0,-2 1-1 16,1-2 1-16,1 2 4 0,3 0 2 0,-4 0-3 15,3-1 0-15,-4 2-4 0,3 0-1 16,-2 1 4-16,3 0-1 0,-2-1-1 0,0 1 1 16,2 0-1-16,-4-1 0 0,3 1 3 15,-1 0-2-15,2 0 0 0,-1 0 0 0,1 0-3 16,2 0 1-16,-2 0 1 0,1 0 2 0,-2 0-3 15,2 0 2-15,-2 0-4 0,-2 1 2 0,-1 0 1 16,1 0 0-16,-2 0 4 0,0-1-4 0,3 2 0 16,-3-1 0-16,0 0 0 0,4 0 1 15,-3 0 1-15,-3 0-2 0,2-1-3 0,-2 1 2 0,-2-1-1 16,1 0 3-16,-1 1 0 0,-1-1-1 16,-1 0-1-16,0 0-2 0,1 1 2 0,-3 0 2 15,-1-1-1-15,3 2 3 0,-5-2-5 0,4 0 2 16,-2 0-1-16,-2 0 1 0,-1 0 1 15,-1 0-4-15,-1 0 1 0,-3 0 1 16,-1-2 1-16,-1 2 3 0,3-1 0 0,-2 0-1 0,-1-1-2 16,-3 1 0-16,-2 1 1 0,-1-1-1 0,-1 0 6 15,1 0-3-15,-4 0-1 0,2-1 0 16,-5 2-1-16,1 0 1 0,-2 0 2 0,-2 0 0 16,2 0-3-16,-2 0 0 0,-1 0-2 0,2 0 0 15,-1 0 3-15,-3 0-2 0,2 2 0 16,-4-1 0-16,2 1-5 0,-3-1 3 0,-2 0 1 0,-2 0 0 15,-3 0 0-15,4 0 1 0,-4 0-1 16,-1 1 0-16,-1-1 2 0,2 0-3 0,-2-1 0 16,-1 1-1-16,5-1 0 0,-4 1 1 0,3-1 1 15,-2 1 2-15,2 1-1 0,-2-2 0 0,4 1-2 16,-5 0-2-16,4 0 2 0,-2 0 0 16,1 1 0-16,-2-1 0 0,3 0-1 0,-3 0 2 15,0 1 0-15,-1-2 1 0,3 0 0 0,-3 0-2 16,0 1 0-16,3-1 0 0,-4 2 2 15,4-2 0-15,-3 1 0 0,1-1 0 0,0 0-4 16,-1 1 2-16,0-1 0 0,2 0 0 0,-2 0 4 16,0 0-4-16,1 1 0 0,-1-1-2 0,3 1 2 15,0 0 0-15,2-1 2 0,-1 1 1 0,0-1-3 16,0 0 2-16,3 2-1 0,0-2 1 16,-1 0 3-16,0 0-2 0,0 0 1 0,-2 0-2 15,-1 0 2-15,3 0-1 0,-4 0 3 0,-1 0 0 16,-1 0-3-16,-1 0 1 0,-2 0 0 15,1 0 1-15,-1 0 3 0,0 0-1 0,0 0 0 16,0 0-1-16,0 0 0 0,0 0-2 0,0 0 1 16,0 0-1-16,0 0-4 0,0 0-5 0,0 0-4 15,0 0-8-15,-1 0-2 0,1 0-9 0,-2 0-13 16,2 0-22-16,-1 0-33 0,-1 0-37 0,0 0-36 16,-1-2-33-16,-1 2-51 0,-5 0-113 15,0 0-161-15,-3 0-60 0,-2 0 163 0,-1 0 424 16,1 0 0-16,1-1 0 0,1-1 0 0,5 1 0 15,1-1 0-15</inkml:trace>
  <inkml:trace contextRef="#ctx0" brushRef="#br0" timeOffset="96841.4486">17488 9945 0 0,'0'0'0'16,"0"0"0"-16,0 0 0 0,0 0 0 0,0 0 0 15,0 0 60-15,0 0 235 0,0 0-5 0,0 0-16 16,0 0-52-16,-100-127-31 0,92 114-9 16,0-2-4-16,4 3-8 0,-2-4-7 0,0 2-12 15,0 0-17-15,1 2-14 0,1 0-11 0,1 1-14 16,-2 2-11-16,4 1-14 0,1 2-14 0,0 2-11 15,0 0-11-15,0 3-12 0,0-1-8 16,0 2-11-16,0-1-13 0,0 1-5 0,1 0-8 16,4 0 0-16,-1 0 10 0,6 0 3 0,1 0 5 15,2 0 4-15,3 0 0 0,-2 4 2 16,3 0-1-16,1 3 1 0,0 2-5 0,-1 0 0 0,2 4 2 16,1-1-1-16,-2 2 3 0,1 1-2 0,0 3-1 15,-4-2 0-15,-2 1-2 0,2 0 2 16,-5 1 2-16,0-1 2 0,-4-1-4 0,-1 0 2 15,-4 1-4-15,-1 2 0 0,-6 1 5 0,-8 2-2 16,-6 4 4-16,-5 6 2 0,-11 3-8 16,-5 4 5-16,-4 5-1 0,-11 5 2 0,-5 6-2 15,-4 6-20-15,-5 6-38 0,-6 8-88 0,-1 7-171 16,16-15-482-16,20-22-684 0</inkml:trace>
  <inkml:trace contextRef="#ctx0" brushRef="#br0" timeOffset="99155.5625">17057 10868 0 0,'0'0'0'0,"0"0"0"0,0 0 0 0,0 0 0 15,0 0 0-15,0 0 0 0,0 0 0 16,0 0 12-16,0 0-9 0,0 0-6 0,-55-117-3 16,50 113 0-16,2 3 6 0,-3-2 0 15,1 2 0-15,-2 0 0 0,0-1 0 0,-4 2 0 16,-1 0 0-16,0 0 0 0,-4 0 0 0,4 2 0 0,3-1 0 15</inkml:trace>
  <inkml:trace contextRef="#ctx0" brushRef="#br0" timeOffset="100026.2691">14720 10123 1111 0,'0'0'11'0,"0"0"-9"0,0 0-10 0,0 0-25 15,0 0-35-15,0 0-31 0,0 0-14 16,0 0 18-16,0 0 33 0,0 0 31 0,0 0 20 16,0 0 2-16,113-22 2 0,-94 29 2 15,2 0 5-15,0 1 9 0,1-1 12 0,4-1 9 16,-1 1 8-16,4 0 4 0,3 0 0 0,4-1-2 15,2 2-3-15,3 0-7 0,2 0-5 0,1 2-5 16,5-1-3-16,2 0 4 0,1 0 4 0,7 0 0 16,2 0 2-16,1 1-3 0,6-1-5 15,-2 2-4-15,3 0-5 0,0 2-8 0,-4-2 1 16,3 2 1-16,-5 1 0 0,0 0 7 0,-2-1-2 16,-3 2 1-16,1 1 0 0,-5-1-2 0,1 1 1 15,-2 0 9-15,-2 0 3 0,2 1-2 16,-3 0 0-16,-2 2-10 0,-3-2-1 0,1 1-1 15,-3 0 1-15,-3 0-3 0,0-1-1 0,-3 0-1 16,0-1-1-16,-4-2 2 0,2-1 1 16,-5 0-2-16,-2-2 6 0,-1 1-1 0,-6-1 0 0,2-2 8 15,-3 3 1-15,-3-4 4 0,0 2 5 16,-3-3-2-16,2 0 0 0,-3-1-3 16,-2 1-2-16,2 0-5 0,-3 0-1 0,1 0-3 0,-3 0-3 15,1 1 2-15,-1-2-1 0,1 0-1 16,-3 1 1-16,1-1-4 0,1 1 1 0,0-2-3 15,-3-1 2-15,2 2-1 0,-4-3 1 0,3 2 4 16,-2 0-3-16,0-2 4 0,1-1 0 0,-4 2-1 16,2-3 5-16,-2 0-2 0,1 1 2 15,-1-2 3-15,-1 0 6 0,1 0 3 0,-1 0 2 16,0 0-3-16,0 0-8 0,0 0-1 0,1 0 2 16,0 0 3-16,2 0 2 0,0 0-6 0,1 0-12 15,2 0-11-15,-1 0-19 0,1-2-33 0,-1 1-64 16,4-3-100-16,1 1-124 0,0-3-133 15,-3 2-60-15,-3 0 449 0</inkml:trace>
  <inkml:trace contextRef="#ctx0" brushRef="#br0" timeOffset="100289.7081">17561 10635 0 0,'0'0'0'0,"0"0"0"16,0 0 294-16,0 0 52 0,0 0-55 0,0 0-64 15,0 0-49-15,0 0-33 0,0 0-23 16,-58-120-14-16,55 116-26 0,0 3-44 0,1 1-52 15,2 0-45-15,0 0-16 0,0 7 5 0,0 2 23 16,0 4 30-16,0 3 5 0,0 4 7 0,6-1 2 16,-2 4 5-16,5 1 3 0,-1-1-2 0,0 3 3 15,3 1-3-15,-3 2 0 0,2 0 2 16,2 0-2-16,-2 0-1 0,0 2-2 0,-2-3 1 16,0 0 0-16,-1-1-2 0,-6 2 5 0,-1-1 4 15,-3 2 5-15,-7 1 5 0,-6 2 1 16,-5 2 5-16,-7 3 6 0,-6 5-2 0,-8 0-5 15,-9 4-20-15,-9 4-74 0,-8 3-180 0,16-12-373 16,17-13-162-16</inkml:trace>
  <inkml:trace contextRef="#ctx0" brushRef="#br0" timeOffset="120875.1239">19689 14432 1109 0,'0'0'17'0,"0"0"-26"15,0 0-13-15,0 0-17 0,0 0-2 16,0 0 31-16,0 0 21 0,0 0 20 15,0 0 12-15,0 0-5 0,0 0-6 0,-19 121-6 0,19-97-2 16,6 0-4-16,0 0 6 0,2-1 4 0,3 4-8 16,1-4 7-16,3-1-2 0,0 1 1 15,4-4 13-15,1-2-1 0,2-2 13 0,3-3 11 16,0-3 6-16,2-4 20 0,1-2 5 0,1-3 6 16,2-4 6-16,1-7-9 0,4-5-7 15,2-5-12-15,0-5-17 0,3-6-4 0,3-6-6 16,3-7-6-16,3-6-1 0,2-8-10 0,0-3-7 15,1-3-3-15,-2-5-5 0,1 0-2 16,0 0-5-16,1 2-3 0,-3 4 3 0,1 5-6 0,-3 6-1 16,-1 6-3-16,-4 7-4 0,-3 6-1 15,-4 7-7-15,-3 6-10 0,-8 4-19 0,-3 7-21 16,-5 2-33-16,-6 3-53 0,-2 5-75 16,-6 0-72-16,-1 6-49 0,-2 6-43 0,-4 5-71 15,-9 5-34-15,0-4 273 0,4-5 216 0</inkml:trace>
  <inkml:trace contextRef="#ctx0" brushRef="#br0" timeOffset="121225.6328">19934 14451 2365 0,'0'0'39'16,"0"0"-13"-16,0 0-1 0,0 0-6 16,0 0-38-16,0 0-38 0,0 0-17 0,0 0-3 15,0 0 30-15,0 0 33 0,0 0 18 0,0 0 2 16,0 0 3-16,0 0 2 0,30 146-2 0,-12-110 6 16,4-3-2-16,-1-1 5 0,1-4 7 15,4-3 3-15,0-5 5 0,3-4 6 0,-3-3 4 16,2-6 4-16,1-3 10 0,4-4 4 0,2-4 5 15,2-10 6-15,6-6-7 0,4-7-7 16,5-8-9-16,8-6-13 0,6-8-11 0,6-6-6 16,6-8-5-16,6-4-4 0,5-9-1 0,3-4-8 15,2-2-18-15,4-2-16 0,-2 0-33 0,3 8-43 16,-6 8-55-16,-2 8-123 0,-23 21-291 0,-26 16-915 0</inkml:trace>
  <inkml:trace contextRef="#ctx0" brushRef="#br0" timeOffset="128412.1137">19122 15816 1616 0,'0'0'246'16,"0"0"-168"-16,0 0 13 0,0 0-2 0,0 0-34 16,0 0-23-16,0 0-41 0,0 0-23 15,0 0-3-15,0 0 10 0,0 0 15 0,0 0 13 16,-34-21 10-16,38 28 7 0,1 4 12 0,0 4 0 15,4 4-1-15,-1 4 4 0,1 4-3 0,0 5 2 16,2 5 0-16,-1 3-2 0,0 3-7 0,2 1-4 16,0-3-4-16,0 2-13 0,1-7-2 15,-1-3-4-15,2-4 0 0,-3-4 4 16,1-6 0-16,0-2 0 0,-4-6-2 0,1-3 0 16,0-3 4-16,-4-2 5 0,0-3 10 0,0 0 9 15,0-1 14-15,1-5 10 0,-1-5 7 0,4-5 1 16,-2-8-9-16,3-6-10 0,-1-5-13 0,1-10-9 15,0-2-7-15,-2-2-3 0,1 0 1 0,0 3-4 16,1 4 1-16,-3 6-3 0,0 7-1 16,-1 8 1-16,-1 7-3 0,-2 6 1 0,0 4-1 15,-3 3-5-15,0 1 0 0,0 0-4 0,0 0-3 16,0 2-8-16,0 1-3 0,0 2 2 0,0 2 1 16,5 3 12-16,0 5 4 0,1 1 0 15,3 4 3-15,1 2-2 0,0 2 0 0,3-1 0 16,1-1 1-16,4-3-1 0,-3-2 2 0,2-7-4 15,2-2-3-15,-2-8 4 0,-1 0-2 16,2 0 2-16,-5-9 4 0,4-3 0 0,-4-3 3 16,1-2 3-16,0-3-1 0,-2-5 1 0,-1-4 0 15,1-2-5-15,-3-2-11 0,-1-2-2 0,-2 1-3 16,-3 2 3-16,-3 3 11 0,0 6 0 16,0 4 4-16,0 5-4 0,-4 5-3 0,0 2-11 15,2 4-17-15,-1 1-31 0,-1 1-45 0,2 1-59 16,1 0-69-16,-1 0-61 0,1 5-59 0,1 4-23 15,0 4-29-15,1 2-43 0,2-1 175 16,-1-5 275-16</inkml:trace>
  <inkml:trace contextRef="#ctx0" brushRef="#br0" timeOffset="129169.2072">20102 15747 2070 0,'0'0'131'0,"0"0"-9"0,0 0-28 15,0 0-40-15,0 0-34 0,0 0-12 0,0 0-11 16,0 0 2-16,0 0 1 0,0 0 6 16,-122 37 1-16,107-20-2 0,4 5 1 0,-5 4-2 15,2 1 0-15,1 4 1 0,-3 0-3 0,5 1 0 16,0 0-3-16,2-4 2 0,4-1-2 16,0-4 2-16,4-3-2 0,1-2-3 0,0-4 3 15,0-2-5-15,1-1 1 0,4-4-2 0,-1-2-5 16,2-3 2-16,-1-2 0 0,5 0 5 15,-1-2 9-15,1-7 8 0,2-5 7 0,2-5-3 0,2-5 3 16,0-5-4-16,2-5-5 0,-1-2 1 16,2-1-8-16,-4-2-1 0,1 2-3 0,-4 3 0 0,1 5 3 15,-5 5-1-15,0 8 2 0,-2 4-3 16,-1 4 2-16,-1 2-3 0,0 2-2 0,-3 3 0 16,3 1-5-16,-2 0 0 0,1 0 0 0,-2 4 3 15,1 3 5-15,1 1 0 0,2 2 3 16,-3 4-1-16,2 2 1 0,0 0 0 0,1 0-1 15,0-1 2-15,0-4-6 0,2-3 1 0,1-2-2 16,-2-4 0-16,1-1 4 0,2-1 0 16,0 0 4-16,1-3-1 0,-1-4 3 0,1-3 0 15,-2-3-2-15,2-2 2 0,0-4-4 0,-1-5 1 16,-1-2-3-16,1-2-6 0,0-1 2 0,-5 1-2 16,1 3 6-16,-4 3 5 0,0 5 1 15,0 5 0-15,-1 5 4 0,2 4 4 0,-2 3-4 16,0 0-7-16,0 0-15 0,0 0-14 0,0 4 4 15,0 2 7-15,1 2 13 0,2 4 9 0,-1 2 1 16,4 3-4-16,-2 0-5 0,3-1 4 16,-2 2-4-16,3-4 3 0,1-2-1 0,-2-1-2 0,0-4 5 15,1-1-1-15,1-3 3 0,-3 0 4 16,0-2-1-16,2-1 6 0,-2 0 6 0,0-1 6 16,-2-5 4-16,2-1 2 0,-1-4-1 0,1-3-8 15,3-3-2-15,0-3-10 0,0-1-3 0,0-1-4 16,0 1-4-16,1 4-2 0,-2 2-2 15,1 4-2-15,0 5-2 0,0 2-1 0,1 3-3 16,-1 1 0-16,1 1 2 0,2 6-1 0,-2 8 5 16,2 4 5-16,2 4 0 0,0 8 8 15,0 5 2-15,2 6 1 0,-3 3 1 0,0 5-2 16,-2 1 0-16,-3 0-3 0,0-1 2 0,0-3-4 16,-3-1 0-16,1-4 3 0,-3-6-8 15,0-8 5-15,0-2-4 0,-2-7-2 0,-1-1 3 16,0-4-6-16,0-1-6 0,-3-4-17 0,-2-3-22 15,2-3-36-15,-5-2-61 0,2-1-105 0,-1-3-252 16,-1-1-343-16,6-1-201 0</inkml:trace>
  <inkml:trace contextRef="#ctx0" brushRef="#br0" timeOffset="130759.2544">21301 15086 362 0,'0'0'572'0,"0"0"-292"0,0 0 2 16,0 0-26-16,0 0-78 0,0 0-62 16,0 0-61-16,0 0-43 0,0 0 2 15,0 0 12-15,0 0 15 0,0 0 13 0,0 0-2 0,0 0 0 16,37 52-1-16,-29-15-8 0,0 6-6 15,0 3-3-15,-2 3-11 0,3 2 1 0,-2 1-4 16,1-2-6-16,-2 2 4 0,2-5-5 0,-2-3 0 16,0-3-2-16,3-7-6 0,-3-4 0 15,0-6 0-15,2-3-2 0,1-5-4 0,-4-2 4 0,2-5-1 16,1-2 0-16,-1-3 9 0,-1-2 1 16,-1-2 10-16,0 0 13 0,3-6 7 15,-1-5 5-15,-1-6-4 0,3-6-10 0,0-4-14 0,0-6-8 16,-1-1-8-16,-2-1-3 0,1 1 4 15,-4 0-2-15,4 4 2 0,-5 2 1 0,1 2-4 16,2 4 0-16,-3 7-1 0,1 2 0 0,1 5-2 16,-3 2 4-16,-1 2-2 0,1 4 0 0,-1 0 4 15,0 0-13-15,0 2 1 0,1 3 0 16,-1 3-4-16,2 3 11 0,4 3 0 0,-3 2 3 0,-1 4 0 16,4 0 1-16,-3 2-1 0,4-2-4 15,-3-1 7-15,4-3-8 0,-3-1 3 0,0-2 4 16,3-3-8-16,-4-1 6 0,5-2-2 15,-4-2 1-15,0-2 2 0,1 1 1 0,-3-3 0 0,0-1-1 16,4 0 4-16,-4 0 1 0,4-1 5 16,-1-5 6-16,0-3-3 0,4-2 6 15,-1-7-7-15,1-3-2 0,1-3 1 0,-1-2-5 0,-1-3-2 16,1 1-2-16,-4 1-2 0,0 2-5 16,2 6 1-16,-5 2 2 0,5 5-2 0,-6 2-3 15,4 3-5-15,-3 2-2 0,1 3-5 0,1 1 4 16,-3 1 3-16,3 0-1 0,0 1 3 0,-1 3-1 15,1 3 3-15,-2 0 3 0,4 3-5 16,-2 0 6-16,1 0-1 0,2 1 0 0,-4-2 9 16,4 1-7-16,-2 0 2 0,0-1-1 0,2-3-2 15,-3 0 1-15,1-1 0 0,2-3 3 0,-5 0-6 16,4 0 8-16,-4-2-1 0,3 0-1 0,-3 0 9 16,1 0-6-16,2 0 3 0,-3-4 2 15,3-1-2-15,-3 0 3 0,4-4-1 0,-1 0-1 16,1-4-3-16,2-2 2 0,-2-2-2 15,-2 1-2-15,3-3 5 0,-1-1-8 0,-2 0 1 0,4 3-1 16,-2-2-7-16,-1 3 7 0,1 2-4 16,1 2 2-16,-4 3-2 0,4 2 0 0,-3 1-2 15,1 2-3-15,0 1 5 0,-2 2-4 0,2 0 1 16,-2 1 3-16,2 0-7 0,-2 0 5 16,0 2-2-16,1 0 1 0,-2 3 3 0,3-1-1 15,-1 1 2-15,3 2 0 0,-1-1 3 0,1 1-4 16,0 0 1-16,1-1 1 0,1 1-3 0,3-1 4 15,-1-3-1-15,0 0 1 0,1-1 2 16,3-2-3-16,-2 0 0 0,3 0-1 0,2 0 4 16,-2-6-1-16,3 1 2 0,2-4 1 0,1-1-7 15,-2-1 5-15,1-1-2 0,-3-2-1 0,-4-1 4 16,3 0-3-16,-4-1 1 0,1 1-1 16,-4-3 0-16,-1-1-2 0,2-1-1 0,-2-1 3 15,0-1-4-15,1 2 4 0,-2 0-2 0,0 1-5 16,2 4 5-16,-1 4-7 0,-2 3-1 15,2 2 1-15,-2 1-3 0,-2 2 0 0,2 2 0 0,1-1 0 16,-1 2-2-16,-2 0 2 0,3 0-1 0,3 2 1 16,1 1 7-16,2 2-5 0,0 2 5 15,2 0-1-15,2-1-6 0,6 0-7 0,0-2-10 16,6-4-5-16,0 0-12 0,5-8-2 0,-2-5-4 16,4-2-3-16,-4-3 8 0,-2-2 4 15,-2 1 11-15,-3 2 10 0,-5 3 5 0,-5 2 9 16,-7 4 8-16,-6 3 25 0,-3 4 37 0,-1 1 11 15,-4 0-3-15,-7 7-21 0,-7 5-30 16,-6 4-7-16,-5 7 12 0,-3 9 9 0,-3 4 3 16,2 5 3-16,1 4-5 0,2 3-6 0,2 2-6 15,6 2-10-15,0 3-5 0,2 4-3 0,4 2-3 16,4 1-1-16,2 1 0 0,3-2-4 16,5-9-13-16,1-7-19 0,1-7-25 0,0-5-32 15,0-8-41-15,0-3-74 0,0-3-165 0,0-8-414 16,0-4-592-16</inkml:trace>
  <inkml:trace contextRef="#ctx0" brushRef="#br0" timeOffset="130947.9008">22054 14602 3297 0,'0'0'0'0,"0"0"-27"0,0 0-46 15,0 0-7-15,0 0-25 0,0 0-11 0,0 0-25 16,0 0-89-16,0 0-134 0,0 0-216 16,0 0-174-16,118 108-73 0</inkml:trace>
  <inkml:trace contextRef="#ctx0" brushRef="#br0" timeOffset="131712.8864">19331 17099 233 0,'0'0'98'16,"0"0"-53"-16,0 0 22 0,0 0 38 0,0 0 7 15,0 0 32-15,0 0 19 0,0 0 18 0,0 0 22 16,0 0-3-16,0 0-16 0,0 0-35 16,0 0-27-16,0 0-9 0,71-2-12 0,-63 24-2 15,3 6-16-15,0 4-19 0,0 6-18 0,3 1-15 16,-3 4-7-16,3 1-10 0,0 3-4 0,-1-6-6 16,3-5-4-16,-3-6 4 0,2-7-4 15,-3-3 1-15,1-7-3 0,-3-4-1 0,-2-3 5 16,2-2 5-16,-1-3 11 0,-1-1 7 0,-1-1 9 15,3-8 8-15,0-4 3 0,2-7 1 0,3-7-10 16,-2-8-16-16,3-5-18 0,-2-6-16 16,-2-1-3-16,-1 0 1 0,-1 4 7 0,0 4 7 15,-2 3 6-15,1 6-2 0,-5 6-2 0,4 5 0 16,-1 3-4-16,-2 5 0 0,3 4-3 0,-1 2-4 16,-1 3-7-16,1 2 6 0,-1 0 4 0,1 6 3 15,1 2 8-15,2 5 0 0,0 2-1 16,1 2 1-16,0 3 1 0,3 3-2 0,0-1-2 15,-1 3-5-15,4-3 1 0,-4 2-2 0,3-5 4 16,-3-2 2-16,2-2-4 0,-3-3 3 0,1-4-3 16,-3-1 4-16,-1-3 2 0,-3-1 4 15,1-2 3-15,-1-1 3 0,-2 0 7 0,0-1 5 16,0-4 8-16,-1-3 7 0,1-2-4 0,1-5 2 16,0-5-9-16,0-4-4 0,-1-6-4 15,1-2-4-15,-2-5 0 0,0-1-6 0,0 0-2 16,0 2-11-16,-3 2-7 0,1 5-2 0,2 5-9 15,-2 5-3-15,2 6-15 0,-2 2-27 0,0 3-34 16,1 5-38-16,2-1-35 0,0 4-29 0,2 0-19 16,2 0-23-16,-1 7-35 0,3 3-64 0,1 0-132 15,-2-1-51-15,-3-3 323 0</inkml:trace>
  <inkml:trace contextRef="#ctx0" brushRef="#br0" timeOffset="132467.9641">20621 16902 269 0,'0'0'745'16,"0"0"-379"-16,0 0-104 0,0 0-86 0,0 0-82 16,0 0-11-16,0 0 13 0,0 0-3 15,-130-14-3-15,107 24-20 0,-1 5-24 0,2 3-12 16,-1 1-8-16,1 3-8 0,0 2-2 0,2 3-3 16,4-2-2-16,1 1-7 0,2 1 1 0,6-3-6 15,1-1 0-15,3-2-1 0,2-3-7 16,1-1 3-16,3-6-5 0,2-1 3 0,3-2 3 15,2-1-2-15,0-4 2 0,1-1 1 0,3-2 12 16,2-3 4-16,2-4 5 0,2-6 5 0,2-3-16 16,-2-4 1-16,5-4-7 0,0-5-9 0,-2 0 3 15,2-3-5-15,-2 0-2 0,-1-2-7 0,-2 2-7 16,-2 2-7-16,-3 3 6 0,1 4 7 16,-3 4 4-16,-4 8 7 0,-1 3-2 0,-5 3 2 15,-1 5 7-15,2 0 9 0,-4 0 12 16,2 7 10-16,-2 2 9 0,0 3 2 0,0 5-2 0,0 5-3 15,0 2-13-15,-2 2-6 0,2-3-9 16,0-1-9-16,0-2 5 0,0-5-7 0,0-2 3 16,4-4 0-16,-1-2-4 0,3-4 2 15,-3 0 0-15,3-2 6 0,-3-1 3 0,5 0 11 16,-2-6 5-16,1-3-1 0,2-4 6 0,3-3-11 16,0-4-6-16,-1-3-10 0,3-4-22 0,-2-3-14 15,1-5-24-15,0 0-30 0,0-2-36 16,-3 1-25-16,0 1 8 0,-3 7 32 0,0 3 56 15,0 7 48-15,-4 7 25 0,1 5 3 0,-1 4-8 16,-2 2 0-16,-1 0 8 0,1 2 14 0,0 5 24 16,-1 2 13-16,0 2 2 0,0 3-5 0,0 5-13 15,0 3-17-15,0 2-14 0,2 0-9 0,-1-3-9 16,4-1-1-16,-2-2-6 0,4-4 0 16,-1 0 3-16,0-3 1 0,3 0 3 0,0-4-1 15,0-1 5-15,1-2 1 0,-2-3 6 16,1-1 7-16,-1 0 1 0,3-5 9 0,1-4-1 15,2-6-3-15,-2-1-1 0,2-2-13 0,1-5-5 16,-3 0-11-16,3-1-2 0,-2 1-1 0,-1 2 0 16,-2 1 2-16,0 4-5 0,1 4 1 0,-2 3-5 15,-3 3-5-15,-1 3 2 0,0 2-3 16,0 1 6-16,-3 0 9 0,3 6 8 0,-3 2 8 16,-1 3 8-16,0 4 7 0,0 3 0 0,-1 6 4 15,0 4-5-15,-2 2-4 0,0 5-1 0,-2 1-7 16,0 4-2-16,1 3-6 0,-2-1-7 15,2 0-1-15,2-1-4 0,0-1 4 0,1-3-4 16,0-1 3-16,0-4-2 0,2-2-5 0,1 1 2 16,3-5-13-16,-2-1-12 0,4-2-33 15,0-4-55-15,1-5-71 0,0-5-141 0,1-3-251 16,-3-4-258-16,0-1 240 0</inkml:trace>
  <inkml:trace contextRef="#ctx0" brushRef="#br0" timeOffset="133073.4875">21861 16531 939 0,'0'0'843'0,"0"0"-602"0,0 0-22 16,0 0-55-16,0 0-78 0,0 0-42 0,0 0-21 16,0 0-17-16,0 0-7 0,0 0 2 0,0 0-1 15,0 0 4-15,0 0-2 0,-66 86-1 0,56-63 4 16,0-2-5-16,1 0 3 0,3-2 1 16,-2-5-4-16,1-5 2 0,5-3-2 0,1-2 5 15,1-4-1-15,0 0 10 0,0 0 6 0,0 0 3 16,0-1 5-16,2-5-9 0,5-2-6 15,2-5-9-15,1-2-9 0,2-3 4 0,2-1-5 0,3 2 0 16,1 2 0-16,-1 4-4 0,4 1 3 16,2 6-1-16,-1 1 9 0,-1 3-2 0,1 3 5 15,0 7 5-15,-3 6-5 0,0 5 12 0,-5 5-4 16,-1 6 3-16,-7 7 7 0,0 3-3 16,-5 3 5-16,-1 2-5 0,0 2 1 0,-5-1-9 15,1-1 4-15,0 2-4 0,-2-5-4 0,2-1 1 16,1-4-10-16,1-6 3 0,2-2 0 0,0-8-3 15,0-2-2-15,7-6-7 0,-3-5-1 16,4-4-1-16,2-4 7 0,1-2 8 0,4-5-4 16,0-8 1-16,3-5-9 0,1-7-9 0,0-4 0 15,-3-2-9-15,3-3 1 0,-7-1-3 0,-2-2-5 16,-1-1 3-16,-3-2-2 0,-5 0 9 16,-1 2 10-16,-5 3 14 0,-6 1 9 0,-1 8 14 15,-6 3 13-15,2 6-3 0,-7 4-1 0,0 4-11 16,1 2-11-16,-1 1-2 0,0 1 3 0,2 3-2 15,4 0 2-15,0 1-5 0,5-1-6 0,3 2-8 16,3-1-27-16,3 0-88 0,3-1-129 16,3-2-135-16,6-1-187 0,0-2-169 15,0 2 118-15</inkml:trace>
  <inkml:trace contextRef="#ctx0" brushRef="#br0">22523 16034 2503 0,'0'0'118'16,"0"0"-31"-16,0 0-27 0,0 0-48 16,0 0-60-16,0 0-3 0,0 0 5 0,0 0 25 15,0 0 24-15,0 0 9 0,0 0 6 0,0 0-5 16,11 150 1-16,-9-108-4 0,-2 2-6 16,1 1 3-16,-1 2 2 0,0 2 1 0,0 0-2 15,-1-1 1-15,-1-1-3 0,-1-4 0 0,-2-5 1 16,3-6-4-16,-1-4 4 0,-2-6-1 0,3-4 1 15,-1-3 3-15,-2-3-1 0,2-2 0 16,-4-4-1-16,4-3-5 0,-5-3-3 0,0-2-13 16,-3-6-14-16,1-5-19 0,-2-3-12 0,-1-3-10 15,1-3 3-15,-1-1 14 0,6-4 11 0,1 2 8 16,4-1 0-16,2 0-10 0,1-1-11 16,7 1-3-16,4 1 3 0,1 0 8 0,6 0 17 15,-2 2 14-15,2 1 14 0,-1 1 17 0,0 2 7 16,2 1 7-16,-1 0 6 0,1 2 3 0,0 0 11 15,-3 1 4-15,-1 1 1 0,1 3 1 0,-4 2-9 16,-1 2-7-16,-3 2-9 0,0 4-4 0,-1 1-7 16,-5 0 3-16,4 5 2 0,-4 3-4 15,4 2-1-15,-4 4-5 0,2 4 4 0,-3 4-1 16,0 3 0-16,-1 3-2 0,1 2-7 0,1-2-2 16,-1 3-4-16,0-4 0 0,-1-1 1 15,6-2-7-15,-4-3 4 0,4-1-3 0,-3-2 0 16,4-4 5-16,1-1-3 0,-4-3 1 0,2 0-3 15,1-3 1-15,-1-3 1 0,-1-1 2 16,0-2 4-16,-1-1 2 0,2 0 8 0,0-1 2 16,0-4 4-16,2-5 2 0,1-4-7 0,5-4-2 15,-3-3-11-15,1-4-9 0,-3-1-3 0,1-1-1 16,1 3 6-16,-2 2-1 0,0 4 1 16,-1 0 0-16,0 7-3 0,-2 1 1 0,-3 3-2 15,4 2 1-15,-5 2 1 0,3 2 0 0,-3 1 4 16,-1 0 0-16,3 0 2 0,-3 0 0 0,0 1 0 15,4 2-2-15,-2 2-2 0,2 2 2 16,-2 0 0-16,3 1 1 0,-3 0 0 0,5 1-2 0,-1 1 1 16,0-2-1-16,-2-1 3 0,4 0 1 15,-2-1 0-15,2 0-2 0,0-2-2 0,0 0 1 16,-1-1 0-16,0-1 3 0,1 0 1 0,-1-2-2 16,0 0 5-16,-2 0-1 0,1-2 4 0,0-2 6 15,-3-1 0-15,2-1 0 0,1-1 0 16,-4-3-5-16,3 1 0 0,-3-2 0 0,3 0-3 15,0 3-2-15,-3-2 0 0,2 1-3 0,-2-1 0 16,2 1 0-16,-2 2-2 0,3-1-1 16,-3 1-1-16,4 1-4 0,0 0 1 0,-4 1 1 15,5-1 1-15,-5 3 0 0,3-1 2 0,-4 1-2 16,3 1 1-16,-4-1 3 0,1 1-3 16,1 2 2-16,-3 0-2 0,0 0-2 0,-1 0 1 15,1 0 1-15,-1 0 2 0,0 0-4 0,0 0-1 16,0 0-4-16,2 0-1 0,3 0 5 0,-2 0-2 15,3 1 4-15,-1 3-4 0,4-2-1 0,0 0-1 16,0-1-2-16,3 1 0 0,-1-2-1 16,0 0-1-16,6 0-4 0,-4-4 0 0,5-2 1 15,0-2-1-15,-2-1 5 0,5-1 0 0,-1-4-5 16,1-2 1-16,3-2-3 0,-1-2 1 0,-2-2 0 16,0 1 3-16,-1-2 1 0,-2-1 1 0,-3 2 7 15,-1 1 3-15,-4 5 6 0,-5 2 6 16,-3 2 4-16,1 2 10 0,-3 1 2 0,-3 2 7 15,-1 1-3-15,-5 0-9 0,-2 2-12 0,-1 1-11 16,-4 3-2-16,2 0-4 0,-4 0 4 0,0 6 3 16,3 2-2-16,-3 1 3 0,6 1-1 15</inkml:trace>
  <inkml:trace contextRef="#ctx0" brushRef="#br0" timeOffset="134452.253">23384 15820 3011 0,'0'0'59'0,"0"0"-49"0,0 0-20 15,0 0-27-15,0 0-22 0,0 0 1 0,0 0 12 16,0 0 17-16,0 0 7 0,0 0-15 0,0 0-23 16,0 0-38-16,0 0-53 0,-6 57-72 0,4-30-167 15,-4-6-343-15,4-7-394 0</inkml:trace>
  <inkml:trace contextRef="#ctx0" brushRef="#br0" timeOffset="134999.2743">22126 17342 1899 0,'0'0'148'0,"0"0"-72"16,0 0-59-16,0 0-34 0,0 0-18 0,0 0 31 15,0 0 42-15,0 0 16 0,0 0 7 16,117-75-4-16,-81 57-10 0,0 0-13 0,3-1-14 16,4-2-4-16,3 0-1 0,-2-1 8 0,5-2 11 15,0 0 1-15,3-3 5 0,5 1-3 16,-1-3-5-16,4 1 1 0,0-1-5 0,-1 1-2 0,0-1-6 15,-4 4-5-15,-1 3-6 0,-3 1-3 16,-5 5 0-16,-5 2-6 0,-6 2 3 0,0 3-1 16,-9 1-2-16,-2 3-1 0,-5 1-5 0,-6 3-10 15,-4 1-31-15,-6 0-31 0,-3 6-15 16,-2 2-9-16,-14 5-21 0,-4 3-53 0,-5 4-134 16,-11 5-195-16,-2 3-135 0,-6 2 11 0,0 1 580 15,0 0 49-15,-2 0 0 0,2 0 0 0,4-5 0 16,3-2 0-16,5-5 0 0,3-2 0 15,6-3 0-15,2-2 321 0,5-2 118 0,4-4-12 16,7-1-46-16,0-2-67 0,5-3-83 0,0 0-79 16,2 0-39-16,6 0-7 0,3 0 10 15,6-6 5-15,6-1-7 0,6-7-22 0,8-3-25 0,9-7-13 16,9-4-21-16,7-3-3 0,10-5-7 0,3-1-8 16,6 0-12-16,0-1-37 0,0 4-62 15,-3 1-121-15,-24 12-320 0,-16 7-830 0</inkml:trace>
  <inkml:trace contextRef="#ctx0" brushRef="#br0" timeOffset="135754.6034">21377 16151 1743 0,'0'0'39'16,"0"0"-4"-16,0 0 10 0,0 0 14 16,0 0 6-16,0 0 2 0,0 0-16 0,0 0-13 15,0 0-2-15,0 0 4 0,0 0 14 0,0 0 10 16,-36-20 6-16,51 14-5 0,7-1-6 16,6-4-3-16,4-1-1 0,6-4-3 0,5-4-3 15,7-5-12-15,6-2 2 0,7-4-6 0,2-6-8 16,6 0-2-16,2-5-11 0,3 0-5 0,0-3 0 15,1 1-3-15,-2 2-2 0,1 2 3 0,-4 2 0 16,-7 5-2-16,-2 2 1 0,-7 4-2 16,-8 6 0-16,-8 2 3 0,-4 6-6 0,-7 4-6 15,-8 2-17-15,-3 5-33 0,-8 0-38 16,-7 2-33-16,-3 6-7 0,-4 5-6 0,-12 6-6 16,-9 6-15-16,-10 5-62 0,-7 4-64 0,-4 3-82 15,-5 2-68-15,-4 3-21 0,-5-1 178 0,1 2 281 16,2-4 0-16,-1 0 0 0,4-4 0 0,4-3 0 15,3-4 0-15,6-5 0 0,6-2 68 16,5-2 277-16,4-4 20 0,7-4-7 0,7-3-47 16,5-1-52-16,4-3-68 0,3-2-59 0,1 0-19 15,9 0-3-15,6-5 9 0,6-5 5 0,9-7-18 16,10-4-38-16,10-6-24 0,10-3-18 0,10-7-12 16,10-3-1-16,7-2-37 0,7 0-74 15,3 2-205-15,-25 11-575 0,-23 12-585 0</inkml:trace>
  <inkml:trace contextRef="#ctx0" brushRef="#br0" timeOffset="139124.7504">19969 18108 833 0,'0'0'62'0,"0"0"10"16,0 0 29-16,0 0 2 0,0 0-20 0,0 0-33 0,0 0-55 15,0 0-26-15,0 0 8 0,0 0 26 16,0 0 37-16,0 0 11 0,-18-13 10 0,21 19-8 15,2 1 2-15,0 0-4 0,2 4-2 0,1 0 0 16,-1 0-24-16,2 3-3 0,0 0-11 16,-2 0-7-16,0 0 5 0,1-1-7 0,2 1 8 15,-3-2-7-15,0-2 6 0,0-1 13 0,1-2 10 16,-4 0 28-16,3-4-2 0,-4-1 19 0,1-1 1 16,-1-1 9-16,-1 0 15 0,2 0-11 0,0-3-6 15,-2-3-29-15,3-2-21 0,0-2-9 0,2-2-9 16,-1-2 8-16,2-1-11 0,1-2-2 15,1 1-7-15,1-2-7 0,-2 3 10 0,1 2-13 16,-1 4-2-16,1 0-15 0,-4 3-2 0,0 3-11 16,2 3-2-16,-2 0 12 0,0 0-5 15,-1 5 18-15,0 1-3 0,0 2-4 0,1 2 15 16,-1 1-14-16,-1 2 15 0,2 2-2 16,-2-1-10-16,1 1 8 0,0 0-5 0,0-2 8 0,0-2-3 15,0-1 8-15,1-3-3 0,-1-2-6 16,0-3 25-16,4-2-6 0,-3 0 23 0,1-3 4 15,1-6-22-15,2 0 10 0,-3-5-12 0,2-4 13 16,-1-2 4-16,-1-1-1 0,2-5-11 0,-4 0-13 16,1-3 3-16,-1 1-15 0,-1 0 2 15,-3 2 1-15,0 3-25 0,-1 4-13 0,0 3-30 16,0 4-37-16,0 6-62 0,0 1-63 0,0 5-32 16,0 0-25-16,0 5-4 0,0 6-33 0,6 2-129 15,-2-2 149-15,-2-3 307 0</inkml:trace>
  <inkml:trace contextRef="#ctx0" brushRef="#br0" timeOffset="139902.5032">20839 18100 673 0,'0'0'242'0,"0"0"-18"0,0 0-2 0,0 0-30 16,0 0-34-16,0 0-5 0,0 0-18 0,0 0-5 15,0 0-35-15,0 0-25 0,0 0-38 16,0 0-34-16,0 0-10 0,-123-89-13 0,109 91 11 15,3 5-6-15,-2 3 11 0,1 2-8 0,2 5-10 16,-2 0 17-16,1 2-10 0,-1 3 12 0,1-1-4 16,1 1-11-16,3-1 8 0,-2-2-1 15,4-2 10-15,1-1 21 0,2-1-11 0,-1-3 1 16,2 0-22-16,-1-3 4 0,2-2-9 0,0 1 10 16,0-2 10-16,0-2-22 0,0-1 13 0,2-1-10 15,2-2 15-15,-2 0 12 0,5 0 4 16,0-3-1-16,-1-3-12 0,4-1-2 0,-1-4-14 15,1 1 9-15,0-2 9 0,-1 1-7 0,0-2 23 16,-3 1-7-16,1-1 8 0,-2 3 5 0,-1 0-16 16,-3 4-5-16,1 0-24 0,2 2-12 15,-3 3-8-15,1 1 2 0,0 0 17 0,-1 0 7 16,1 5 14-16,3 1-1 0,-2 0 1 0,2 2 9 16,0 1-2-16,3 0 1 0,-1 0-10 0,-1-1-2 15,3-1 0-15,3-1 13 0,-2-2 12 16,2-2 3-16,0-1 2 0,1-1-7 0,0 0 0 15,1-4 16-15,2-1-3 0,-2-4 6 0,2-1-10 16,0-3-13-16,1-2 5 0,0 0 0 0,0-2 11 16,-2-2-6-16,2 0 5 0,-5-1-4 0,1 1 0 15,-1 0 10-15,-2-1-9 0,-2 2 10 16,0 4-4-16,-5 0-6 0,3 2 10 0,-4 2-9 16,0 3 13-16,0 2-7 0,-2 2-4 0,1 0-19 15,-1 3-19-15,0 0-2 0,0 0-15 0,0 0 6 16,0 1 1-16,0 5-2 0,2 1 16 0,0 3-2 15,-1 1 9-15,1 3 0 0,2 2-5 16,0 0 0-16,3 2-9 0,-2-3 9 0,4 2-2 16,0-3 5-16,0-1 6 0,2-2-13 0,-1-1 9 15,1-3-2-15,0-1 11 0,1-4 15 0,3-1 3 16,-2-1 2-16,1-2-8 0,2-5 9 16,-1-5-5-16,1 0 12 0,2-5-5 0,-1-1-21 15,-2-2 3-15,4-2-12 0,-5-2 12 16,1 3 5-16,-3 0-2 0,-2 2 2 0,-3 5-11 0,-2 0 3 15,0 6-10-15,-2 2-11 0,-2 4-13 16,-1 2-22-16,0 0 12 0,0 7-2 16,0 4 20-16,0 4 20 0,0 3-8 0,0 7 2 0,0 3-10 15,1 6-8-15,0 4 1 0,3 2-1 16,0 1 11-16,-3-7-2 0,2-2 4 0,1-5-8 16,-1 0-13-16,-1 2 10 0,3 1-16 0,-2 0 6 15,3-2-22-15,-1 0-35 0,-1-1-22 0,2-2-51 16,-2-6-60-16,2 2-113 0,1-4-206 15,-4-7-206-15,-1 0 743 0</inkml:trace>
  <inkml:trace contextRef="#ctx0" brushRef="#br0" timeOffset="140484.8467">22071 18078 1401 0,'0'0'477'16,"0"0"-435"-16,0 0-16 0,0 0 5 0,0 0-36 16,0 0-10-16,0 0-1 0,0 0 3 15,0 0 19-15,0 0 7 0,0 0 6 0,0 0-3 0,0 0-6 16,0 0 3-16,-55 64-9 0,47-45-1 16,3 0-9-16,-1-1 3 0,2-2-13 0,-1 0 5 15,4-3 12-15,1-2-16 0,0-3 17 0,0-1-6 16,0-2 8-16,0-3 18 0,1-1 13 15,2-1 23-15,1 0-1 0,-2-1-9 0,5-9 0 16,-1-2-18-16,2-2 3 0,3-6-7 0,2-2-10 16,2-3-13-16,-1-3-3 0,3 2 6 0,0-1-2 15,-3 3 7-15,3 4-10 0,-4 3-7 16,2 3 2-16,-1 6-4 0,-2 3 18 0,2 5 0 16,0 0 0-16,-1 5-4 0,2 6-13 0,-1 6 14 15,-3 4-4-15,1 4 6 0,-2 3-8 16,-1 6-12-16,-1 2-3 0,-3-9 6 0,0 3 7 15,-3-3 11-15,2-4-7 0,1 5-25 0,0-3-28 0,1 1-15 16,3-2-13-16,-5-5 10 0,9 4 10 16,-5-6-13-16,7 4 4 0,-2-1-2 0,6-2 4 15,2-1 5-15,-2-6-2 0,8 3 5 0,-12-7 7 16,14-1 32-16,-15-4 35 0,11-4 38 0,1-11 24 16,-4-7-15-16,-1-9 3 0,-17-1-27 15,-5-2 2-15,-15 2 14 0,-6 1 7 0,-7 4 34 16,-3 2 11-16,-1 1 25 0,-4 4-5 15,3 2-16-15,-5 1-15 0,8 4-32 0,1 2-16 16,3 1-26-16,6 2-8 0,6 1 1 0,3 2-17 16,5 0-15-16,1 1-41 0,5 0-19 0,1-2 11 15,4 3 19-15,2-4 29 0,8-1-2 0,2-1-25 16,9-1-50-16,1-3-72 0,9-2-79 16,1-3-172-16,-5 4-270 0,-11 4-201 0</inkml:trace>
  <inkml:trace contextRef="#ctx0" brushRef="#br0" timeOffset="141962.7723">23137 17616 1431 0,'0'0'312'0,"0"0"-45"0,0 0-61 15,0 0-76-15,0 0-55 0,0 0-33 0,0 0-37 16,0 0-17-16,0 0-1 0,0 0 7 0,0 0 19 16,0 0 10-16,0 0 5 0,0 0-1 15,18 126-6-15,-17-98 11 0,1-2-13 0,2 4 7 16,-2 5-5-16,0 4-23 0,4 3 10 0,-2 6-12 15,3 0 4-15,1 2 7 0,-1 0-5 16,4-1-4-16,-2-15-3 0,1-1 0 0,-1-11 2 16,1-1 14-16,0-1-6 0,6 0-15 0,-2 1-7 15,3-5-21-15,-3 1-9 0,5-3-9 0,-1 0-18 16,2-5-7-16,1 1-18 0,-1-6-12 16,10-1-10-16,-1-3-21 0,6-10-8 0,-6-8-53 15,-7-9-53-15,-10-7-48 0,-5-5 6 0,-7 2 93 16,-11-1 129-16,-6 2 189 0,-6 2 128 15,-5 0 62-15,-3 2 13 0,-1 2-30 0,-2 3-29 16,-1 4-32-16,1 1-28 0,3 4-55 0,1 2-54 16,4 5-22-16,6 1-32 0,6 3-6 0,2 2-28 15,5 1-39-15,4 2-18 0,2 1-4 0,1 0 21 16,2 1 20-16,6-2 21 0,0 2-3 16,6-1-4-16,0-1 8 0,5 1-5 0,2-3 11 0,6 2-4 15,-1-3-8-15,2 1 5 0,3-1-1 16,5-3 12-16,-3 0 4 0,0-1-3 0,3-2-6 15,4-6-8-15,2-1-5 0,-2-3 1 0,-6 1 11 16,-13 2 7-16,-11 4 15 0,-4 4 13 16,-5-1 1-16,-1 4 8 0,-1 2 3 0,-7-2-16 15,-1 1-13-15,-5 3-18 0,-1 1-8 0,-4 2 2 16,-1 0 4-16,3 3-1 0,-4 5-2 0,-2 3-3 16,3 1-4-16,3 1 2 0,1-1-4 15,4 1 19-15,2-1-9 0,0 2-12 0,-1 3 12 16,2 0-23-16,0 1 10 0,-1 2 9 0,6 0-15 15,-2-1 8-15,5-1-6 0,1 0 6 16,0-2 6-16,0 0-5 0,7-2 8 0,0-2-8 16,5-1-3-16,0-2-2 0,2-2 5 0,4-2 11 15,2-1-13-15,2-4-3 0,0 0-19 0,6-4-10 16,0-2 7-16,2-5-9 0,1-1-1 0,0-3-4 16,0-1 3-16,-1-3 18 0,0 1 15 0,-1-2 22 15,-3-1 0-15,4-4 6 0,0-4-13 16,-1 2-2-16,-6 1 23 0,-10 9 15 0,-7 6 43 15,-4 4 15-15,-2 3 4 0,0 1-7 0,-1 3-23 16,-3 0-25-16,-4 0-21 0,-2 0-22 0,-3 5-12 16,-3 4-2-16,-1 0 1 0,3 2 8 15,0-2 19-15,3 2-6 0,-5 2 0 0,4 1-2 16,-4 0-16-16,4 4 10 0,-3-1-2 0,1 2 2 16,3-1-6-16,-1 0-7 0,3-1 6 15,1-1-5-15,4 0 14 0,2-1-8 0,-3-1-16 16,5-3 9-16,0 1-10 0,5-1 19 0,-1-1 6 15,5-1-4-15,1-3 2 0,2-1-8 0,3-3 6 16,1-2 1-16,3 0 7 0,5-4 10 16,2-4-15-16,2-5 1 0,2-4-18 0,1 0 7 15,1-5 9-15,0-4 2 0,6-9 5 0,6-8-13 16,0-10-12-16,-1-3-3 0,-11 1 3 0,-8 2 0 16,-5 3 11-16,-3-1-2 0,-4-1 0 0,-4 1 8 15,-5 1 7-15,-3 4 6 0,-1 6 12 16,-6 10 1-16,-2 7 9 0,2 7 8 0,-1 5 0 15,1 6-9-15,4 3-19 0,-4 2-19 0,5 0-21 16,-5 7-4-16,2 6 3 0,-4 4 7 16,-3 7 11-16,0 4 1 0,0 3-1 0,1 4 1 15,2 1 2-15,3 0 1 0,-3 1 4 0,2 2-6 16,3 0-1-16,-3 0 0 0,6-2 1 0,0 0 2 16,1-8 0-16,0-6-2 0,0-5 5 15,1-3 2-15,2 0 0 0,3 0 17 0,-2-1-20 16,5 1 5-16,-1 0-8 0,2-4-14 0,0 1 23 15,2-2-3-15,-1-4 14 0,5-3 0 16,-3-3-7-16,2 0 7 0,0-6 0 0,2-2 8 16,3-10 4-16,4-6 1 0,1-5-26 0,2-3-10 15,-7 2 0-15,-2 3-11 0,-5 6 25 0,1 2-2 16,-3 4-9-16,0 5 0 0,-3 2-6 0,-1 4 3 16,2 1-1-16,-1 3-1 0,-3 0-4 15,2 0-4-15,-1 4 2 0,-2 1 2 0,3 4 4 16,-2 0 4-16,0 3-1 0,0 1 3 0,0 1-1 15,-1-1 1-15,3 3 2 0,-3-4 1 0,-1 0-3 16,2-2 9-16,-3-2 2 0,4 0-1 0,-1 0 4 16,4 0-4-16,-1-1-12 0,2-1 5 15,2 0-7-15,-1-2 11 0,5-1 9 0,-1-2 3 16,3-1 1-16,4-3-16 0,8-5 2 0,1-7-17 16,5-3 5-16,-6-1 5 0,-6-1-4 0,-3 0 16 15,-4 0-4-15,-2 0 1 0,0-1 6 16,-1 3-1-16,-3-1 2 0,0 3-2 0,-4 3-1 15,-4 0 1-15,0 3 4 0,-1 2 4 0,-2 0-2 16,0 3-2-16,-5 0-8 0,1 1-5 0,-3 2-1 16,-3 0-7-16,0 1 2 0,1 1-3 15,1 0-7-15,0 4 5 0,-1 3-6 0,1 5 5 16,-2 3 3-16,2 2-1 0,3 3-1 0,-1 1-4 16,3 2 3-16,-2 3-2 0,2-2 5 0,1-1 1 15,1-1 8-15,-2-1-1 0,2 4-1 16,-1 3 8-16,1 3-16 0,-1 1 9 0,1 4-9 0,-2 3-7 15,1 1 7-15,1 3-7 0,1-2 10 16,0 0-3-16,0 1-6 0,-1-12 7 0,1-2-1 16,0-8 16-16,-1-1-12 0,1-1-34 15,-1 0-54-15,1 2-92 0,-3-4-84 0,1 0-149 16,0-8-362-16,1 0-237 0</inkml:trace>
  <inkml:trace contextRef="#ctx0" brushRef="#br0" timeOffset="142196.5074">24690 17753 1583 0,'0'0'-126'16,"0"0"-2"-16,0 0 25 0,0 0 73 0,0 0 20 15,0 0 13-15,118-43-2 0,-95 35 3 0,3 1 1 16,0 0 2-16,2-1 2 0,1 0 2 16,1 0-8-16,1-1-79 0,0-2-200 0,-7 3-310 15,-8 1 295-15</inkml:trace>
  <inkml:trace contextRef="#ctx0" brushRef="#br0" timeOffset="142840.8277">24571 16854 2180 0,'0'0'89'0,"0"0"3"0,0 0-11 0,0 0-26 16,0 0-26-16,0 0-1 0,0 0 0 15,0 0 13-15,0 0 11 0,-127-112 1 0,104 107-2 16,-6 1-6-16,-5 2-8 0,-2 2-4 0,-8 0-2 16,-4 4-6-16,-7 5-5 0,-8 4-7 15,-4 4-1-15,-10 5-5 0,-5 4 0 0,-8 6-1 0,-2 4-1 16,-4 6-5-16,-2 3-3 0,2 2 5 0,0 4 1 15,4 4 10-15,6 5 8 0,5 4-8 16,5 2 2-16,10 6-12 0,5 2 1 0,4 2-11 16,15-8-4-16,5-8 0 0,11-4 4 0,2-6 6 15,2 3 1-15,3 5-2 0,2 3-8 16,2 4-19-16,2 0 25 0,5-8-20 0,4-4 10 16,4-11 14-16,0-7-29 0,4 1 18 0,6 0-25 15,6 3 5-15,3-2 2 0,4 1-8 0,3-1 9 16,9 2-25-16,6-1 0 0,2-1-7 15,9-1 1-15,8 2 34 0,3-4-15 0,9 0 23 16,7-4 17-16,4-1-16 0,7-4 32 0,6-5-8 16,0-3 16-16,6-6 13 0,0-4-22 0,1-5 27 15,4-2-17-15,-3-4 23 0,-1-6 15 16,-1-7 10-16,-2-3-13 0,18-15-13 0,9-15 29 16,11-15-76-16,-1-17 13 0,-20-8-13 0,-23-7-30 15,-12-30 65-15,-20-18 1 0,-17-12-5 16,-20-3 2-16,-25 26-9 0,-20 22-4 0,-15 17 3 15,-16 9 4-15,-15 7-10 0,-8 8 0 0,-16 10-8 16,-10 13-11-16,-13 8-7 0,-12 14-12 0,-15 14-3 16,-12 12-21-16,-12 13-12 0,-7 16-17 0,-3 7-27 15,4 9-19-15,13 6-135 0,45-12-499 0,36-12-783 0</inkml:trace>
  <inkml:trace contextRef="#ctx0" brushRef="#br0" timeOffset="162999.1315">21052 6852 109 0,'0'0'82'16,"0"0"-51"-16,0 0 50 0,0 0 20 0,0 0-1 16,0 0-15-16,0 0-29 0,0 0 9 0,10-124 30 15,-9 112 39-15,2 0 20 0,0 3 2 16,-2 0-17-16,-1 0-15 0,0 0-6 0,0 2-12 16,-3-1-9-16,-2-2-7 0,0 3-8 0,-1-2-12 15,-4 0-17-15,-1 1-17 0,-4 0-13 16,0 0-7-16,-4-2-2 0,0 1 3 0,-2-1-3 15,-1-2 2-15,-3 0 1 0,0 0-4 0,-5 0 6 16,-2 1 2-16,-4-1 1 0,-3 1 0 0,1 0-3 16,-4 1-3-16,-1 0-1 0,-2 0-1 15,-1 1 0-15,-1-1 2 0,-2 4 0 0,0-1-2 16,-2 1 1-16,0 2-6 0,-1 0-1 0,1 2-2 16,-4-1-2-16,2 3 2 0,0 0-1 15,0 0-1-15,-2 0-4 0,-1 4 1 0,5 1 0 16,-3-2 0-16,2 1 2 0,1 1-1 0,-3 1-2 15,1 2 0-15,-3 2-1 0,-1 1 0 0,-1 1 1 16,-2 0 1-16,2 2-3 0,-1 0 3 16,1 1-1-16,2 0-1 0,-1 2 5 0,3 0-3 0,2 1 1 15,0 3-1-15,1 2-3 0,1 1 0 16,1 0 0-16,2 3 0 0,2 1 0 0,1 0 0 16,2 4 2-16,2-2-1 0,4 4 2 0,-2 0 0 15,5 2 0-15,1 0 1 0,-1-2-1 0,5 3 0 16,-1 0 0-16,1 1-1 0,0 4 1 15,3-2 0-15,-1 5-1 0,1-2 3 0,1 3-4 16,0-1 5-16,3 4-1 0,1-2 0 0,0 2 4 16,4 2-5-16,1-1 0 0,5 3 0 15,2-2-1-15,3 0 2 0,1 0-2 0,4-1-2 16,0 1-2-16,5-3 1 0,4 1 0 0,3-1 2 16,4-2 3-16,3-1-4 0,5-2-2 0,0 2 2 15,4-3 1-15,2 0 4 0,2 0 0 16,3-2-2-16,4-1 0 0,3-3 1 0,3 0 3 15,1-4 2-15,5-1-3 0,1-2-3 0,2-1-2 16,3-1 0-16,3-1 5 0,5-3 2 0,2 1-1 16,5-3 6-16,2-2-3 0,3-2 1 0,4-1 3 15,4 0-3-15,2-2 4 0,5-2-3 0,1-2 0 16,6-2 0-16,0-1 0 0,5-3 4 16,0-1-2-16,7-2 4 0,2-1 0 0,6 0-5 15,3-4-2-15,1-2-2 0,1 0-5 0,4-3 0 16,-2 0-1-16,4-2-2 0,1-3 5 0,-1 0 3 15,-1-1 1-15,-1-2-1 0,2 0-3 16,-4 0 1-16,2-2-2 0,-5 2 2 0,-1 0 3 16,-3 1-4-16,-4 1 0 0,0-3-2 0,0 3-1 15,-8-3 3-15,0 0 1 0,-4-2 1 16,-3-2 0-16,1-1 1 0,-5-3 0 0,1 0-1 16,-3-2 2-16,-3-3-1 0,-2-1-3 0,-6-2 1 15,-3 1-3-15,-4 0 2 0,-5-1 3 16,-1 2 1-16,-8-3-1 0,-2 2 1 0,-7 0-1 15,-3-2 1-15,-4 1 1 0,-6 0 1 0,-6 0 1 16,-4 3 3-16,-7-2-1 0,-3 2 6 0,-3-3 1 16,-4 2-1-16,-3-1 2 0,-2-4-7 0,0-1-3 15,-3-2-2-15,-2-3-3 0,0 0 3 0,-3-1-5 16,0-3 3-16,0 2-4 0,-6-3 3 16,-5 0 2-16,1 0 0 0,-3-1 4 0,-5 1-8 15,-4-2 0-15,-2 2-3 0,-4 0-2 0,-2 0 6 16,-5 1 1-16,0-2 2 0,-4 1-2 0,0 3 2 15,-1 0 2-15,-3 1-1 0,0 1 3 16,-5 3-9-16,5-2-2 0,-5 0-1 0,3 2-1 16,-2 2 4-16,-1 1 0 0,2 1-1 15,-3 3-2-15,-4 2-1 0,-4 2 0 0,-3 0-1 16,-3 3 2-16,-7 0-2 0,-3 2-2 0,-1 1 1 16,-7 1-3-16,-1-1 3 0,-5 3-1 0,1 1 1 15,-5 0-1-15,-4 1 3 0,1 3 0 0,-2 0-2 16,-1 0 6-16,2-1-4 0,-3 3 0 0,-2 0 1 15,1 2-4-15,-4 1 3 0,-2 4 0 16,2 1 0-16,-7 2 0 0,3 3-2 0,-3 0 2 16,-4 4-2-16,-3 3 5 0,-3 2-2 0,1 4-1 15,-2 0 2-15,3 1-3 0,-2 3 2 0,6 1 1 16,-4 0-3-16,4 3 1 0,3 3-3 16,-2-1 1-16,2 2 0 0,4 1 2 0,0 2 1 15,2 0-1-15,3 2-1 0,1 1-3 16,5 2 1-16,3 1-1 0,1 3 1 0,4 3 5 15,1 3-5-15,0 3 4 0,2 1-2 0,5 3-3 16,3 2 3-16,4-1-4 0,5 2-1 0,4 2 0 16,5 0 1-16,2 1-1 0,7-2 2 0,4 0 6 15,3 1-7-15,4 2-1 0,5-1 1 0,4 1-3 16,6 3 4-16,2-1 1 0,4 1 0 16,0 1-4-16,8 0 2 0,1 1-1 15,5 1-1-15,2-2 1 0,2-1-1 0,0 3-2 0,4-3 2 16,6 1 1-16,1-1 0 0,2 0-1 0,4-2 1 15,4-2-3-15,1 2 2 0,2-1 3 16,1-2-3-16,5 1 4 0,1-3-2 0,3 0 0 16,2-2 1-16,2-1-4 0,2 0-2 0,1-3 4 15,3 1 3-15,6-3 0 0,2-2 7 16,5 0-10-16,2-1 0 0,4-4 3 0,3 2-5 16,5-4 6-16,4-2 0 0,3-1 0 0,5-6 1 0,6 0 3 15,3-4 1-15,5-1-3 0,4-3 5 16,5-3-6-16,5-2 1 0,3-3 2 0,4-2-4 15,2-2 4-15,7-4 0 0,-1-2 0 16,3-1 2-16,3 0 1 0,2-3-1 0,0-3-4 16,2-1 0-16,-1-2-2 0,3-2-1 0,-3-2 8 15,2-2-6-15,0-4 3 0,3-1 0 0,-4-2 0 16,4-4 6-16,-5-1-5 0,5-4 4 0,-4-1-4 16,3-2 1-16,-1-2-1 0,-2-2 0 15,-3 1 1-15,-1-4 0 0,0 0 0 0,-3-2 0 16,-5-1-5-16,-3 2 5 0,-8 0-2 0,-3 0 0 15,-7 0 5-15,-6 1-6 0,-6-1 3 16,-7 0 0-16,-5 0 2 0,-11 0 0 0,-6-1 2 16,-7 0 2-16,-11-3 0 0,-4 2 3 0,-9 0 3 15,-3-3 1-15,-7-1 1 0,-4-5-6 0,-7-1-1 16,-5-1-2-16,-5-2 0 0,0-4-1 16,-3 0 1-16,-8-3-3 0,-6-4-4 0,1-2 3 15,-7 0-3-15,0-2 3 0,-6-1 4 0,-2 2-4 16,-2 2 2-16,-5 1-2 0,-4 4-4 15,-5 2 5-15,-1 2-1 0,-7 3-2 0,-1-1 1 16,-5 4-3-16,-5 1-2 0,-4 3 0 0,-1 1-1 0,-2 1 0 16,-6 2-3-16,2 0 1 0,-4 1-4 15,-2 0 5-15,-1 3 2 0,-1 1 1 16,0 0 4-16,-2 0-8 0,-3 0 3 0,-2 0-1 0,-1 0 0 16,-6 3 1-16,-4 2-1 0,-3 2 0 15,-7 2-5-15,-3 2 7 0,-7 1-1 0,-8 4-1 16,-7 9 5-16,-8 4-8 0,-6 6 1 0,-4 5 0 15,-7 1 0-15,-8 8 3 0,-8 6 1 0,-6 4 2 16,-4 7-3-16,-7 6 1 0,0 3-1 16,-8 8-2-16,-6 6 5 0,1 8-3 0,-5 9-2 15,-5 7 1-15,0 6-8 0,1 10 7 0,3 6-7 16,5 8-8-16,6 7-11 0,10 8-15 16,10 9-15-16,11 6-23 0,14 9-38 0,16 9-96 15,16 4-222-15,38-36-535 0,36-38-421 0</inkml:trace>
  <inkml:trace contextRef="#ctx0" brushRef="#br0" timeOffset="164271.8995">19178 6791 1188 0,'0'0'18'0,"0"0"18"0,0 0 22 0,0 0 2 16,0 0-21-16,0 0-65 0,0 0-88 15,0 0-58-15,0 0-28 0,0 0 55 0,0 0 72 16,0 0 60-16,5-38 57 0,4 39-4 0,-2 1-2 16,3 3-5-16,-1 1-5 0,1 0-1 0,1 4 2 15,1 0-2-15,0 4 1 0,3 2 5 16,0 4 2-16,1 2 11 0,1 4-2 0,1 3-10 15,0 0-3-15,1 0-9 0,1-1-3 16,2-2 6-16,1-1 3 0,2-1 5 0,2-2 9 16,3-4 4-16,0-1 8 0,1-4 7 0,0-6 0 15,0-2 3-15,0-4 4 0,2-1 6 0,0-5 8 16,1-5 7-16,4-5 1 0,0-5-7 16,0-3-10-16,5-4-14 0,2-4-10 0,-1-4-10 15,5-4-7-15,2-3 11 0,0-7 6 0,3 3 0 16,2-5-2-16,0 0-17 0,1-2-10 0,3-3-4 15,1 4 1-15,0 1-5 0,0 3-2 0,0 3-1 16,1 3-5-16,2 3 1 0,2 2-2 0,-1 3-2 16,2 2-1-16,-4 1 1 0,-1 4-2 0,-2 3 1 15,-1 3 0-15,-5 4-1 0,0 3-1 16,-1 2 1-16,-4 4-2 0,-3 2 0 0,-1 3-2 16,-4 1-6-16,-4 2-11 0,-2 0-15 15,-4 4-29-15,-7 5-42 0,-4 3-70 0,-8 4-97 16,-5 5-110-16,-7 5-135 0,-10 5-41 0,-2-6 58 15,1-7 503-15</inkml:trace>
  <inkml:trace contextRef="#ctx0" brushRef="#br0" timeOffset="164688.3481">19721 6614 2298 0,'0'0'-4'0,"0"0"13"16,0 0-10-16,0 0-58 0,0 0-80 0,0 0-14 16,0 0 4-16,0 0 53 0,0 0 77 0,0 0 9 15,0 0 9-15,0 0 3 0,0 0 1 0,96 132 0 16,-71-95 0-16,-2 2-2 0,1 2 3 15,2 0-2-15,-1 0 1 0,1-3 2 0,3-3 0 16,2-6 5-16,1-1 5 0,2-4 3 16,2-5 7-16,2-2 4 0,0-4 4 0,3-5 4 15,3-4 12-15,-1-4 12 0,6-1 15 0,1-10 8 16,3-5-3-16,7-5-10 0,1-4-12 0,2-3-11 16,5-3-6-16,3-5-3 0,1-3-7 0,3-6-3 15,3-3-3-15,4-4-6 0,-2-3 0 16,2-3-4-16,-1-1-5 0,0-1-1 0,0 0-2 15,0 1-3-15,-1 2 0 0,-3 3-3 0,0 4-4 16,-6 4-10-16,-1 6-24 0,-7 4-43 0,-5 8-80 16,-5 6-176-16,-15 10-348 0,-14 6-679 0</inkml:trace>
  <inkml:trace contextRef="#ctx0" brushRef="#br0" timeOffset="170520.1978">14545 9203 0 0,'0'0'0'0,"0"0"0"0,0 0 0 16,0 0 0-16,0 0 0 0,0 0 0 0,0 0 145 15,0 0 60-15,0 0 10 0,0 0 0 16,0 0-34-16,0 0-47 0,-10-93-25 0,5 85-18 16,2 1 15-16,1 1 22 0,-1-1 8 0,-2 1 0 15,4 0-20-15,-2 0-15 0,-2 0-11 0,3 1-6 16,-3-1-1-16,1 1-4 0,0-1 1 16,-3-1-6-16,-1 0-8 0,1 1-6 0,-1 0-10 15,-3-3-10-15,-1 2-9 0,-2-1-6 0,2 0-2 16,-6 0-1-16,3 0-3 0,-7 0-6 15,-2-2 4-15,1 1-1 0,-5 0 3 0,-3 0 5 16,0 2-6-16,-7-1-2 0,-4 3-3 0,-2 2 5 16,-7 2-1-16,-5 1 0 0,0 0-1 0,-3 4-5 15,-1 2 4-15,-1 1 2 0,0 0 0 16,0 0 1-16,0 1-5 0,0 0-2 0,0-1-3 16,0 0-3-16,2 0 3 0,1-1 0 0,1-1-1 15,-2-1-3-15,2-1 0 0,2-1 1 0,-3-1 1 16,0 0 4-16,0 1-8 0,-2-1 0 0,-1 0-2 15,-1 0-4-15,-1 1 7 0,1 1-2 0,-2 0 3 16,0 2-7-16,0 0 2 0,-2 0 1 16,-2 2 2-16,2 0-4 0,-3 3 4 0,2-3-2 15,0 4-2-15,1-1 6 0,1 1-3 0,2 2 0 16,0 0 2-16,2 2 1 0,2 1-4 16,4 2 1-16,-1 0 0 0,0 3 3 0,0 1-4 15,1 1-2-15,1 4-2 0,1 3-4 0,0 4 7 16,2 2 1-16,1 1 2 0,1 4 2 0,3 0-6 15,-2 0-1-15,7 1-2 0,0 2 3 16,3 0-1-16,-1 1 0 0,4 2-1 0,-2 4-2 16,2-2 4-16,-1 3 0 0,3 0 2 0,2 1 2 15,1 3-4-15,0 1 0 0,2 5 2 0,1 4 2 16,-1 6 0-16,-1 2 0 0,3 4-1 16,1 0-4-16,1 4 2 0,4-2 2 0,-1 3 2 15,3 1 1-15,0 2 3 0,4 1-5 0,-2 4-1 16,4 4 2-16,2 1-9 0,1 2 8 15,-1 0-2-15,6 2 0 0,-3 1 7 0,4 2-7 0,-3 3 1 16,4-1 0-16,-1 4-2 0,0 0 2 16,-1 0-1-16,1 2 2 0,-2 0-1 0,4 3 0 15,-2 0-1-15,-1 0-1 0,1-1 0 0,2 1 2 16,-1 2 0-16,2-3 0 0,0 3-2 16,0-1 0-16,2-1-2 0,6 1 2 0,1 0 6 15,4 5-4-15,-1-1 3 0,6 2-3 0,0 0-5 16,3-2 6-16,3-1-5 0,2-2 1 0,-1-2 0 15,5 2 0-15,0 0 3 0,1 2 0 16,4 0 3-16,-2-1-5 0,-1-1 3 0,0-2-3 16,1 1-1-16,-1-2 3 0,2-1-2 0,-1-2-1 15,1-4-1-15,1-1 0 0,1 0-4 0,2 1 4 16,1-2 0-16,2-1-6 0,3-5 9 16,1-3-7-16,3-5 1 0,0-4 6 0,4-1-9 0,3 0 5 15,0 2-7-15,3-2-2 0,-4-11 2 0,-6-11 0 16,-4-10 18-16,-3-7 0 0,6 2-1 15,4 3-10-15,3 2-14 0,7 1 6 0,6 1-6 16,3-1 22-16,3 0-11 0,2-3-20 0,-7-10 11 16,-9-6-5-16,-7-7 46 0,-7-7 12 15,4 1-10-15,2 0-12 0,6 1-28 0,0-2-3 16,5-1 2-16,5 0 14 0,0-4-11 16,6 2-2-16,2-2 9 0,6-2-8 0,1-1 21 0,8-2 15 15,1-2 0-15,3-1-2 0,4-5-4 16,1-3-3-16,26 0-12 0,18-14-2 0,21-7-12 15,15-9-10-15,-13-6 17 0,-13-4 4 0,-12-4 10 16,-17-1 18-16,-8 0-16 0,-11 1 1 16,-5 0-10-16,-4-2-8 0,3 2 12 0,-1-3 19 15,18-12 0-15,15-5-19 0,5-9-3 0,-4-1-19 16,-21 8 6-16,-15 3 23 0,-11 3-4 0,-2-2 5 16,3-4-3-16,-4-3-4 0,-1-2 1 0,-4 1 3 15,-1-1 1-15,-2 0-6 0,-4-3 2 0,-6-4-8 16,2-1-1-16,-6-1 7 0,-3-2 0 0,0-1-1 15,-5 0 0-15,-4-1-4 0,-3-2 1 16,-2-3 1-16,-2 0 1 0,-3-5-5 16,-2-1 3-16,-4-4-4 0,-1-2 1 0,-3 1 8 0,-4-2-6 15,0-3 5-15,0-3-2 0,-5-5-1 16,-3-5-4-16,2-9-3 0,-4-5 3 0,0 2-4 16,-5 1 5-16,-4 4 1 0,-4 7-3 0,-1 4 5 15,-4 1-2-15,-5-2 0 0,-3 0 5 16,-2 0-7-16,-1-2 1 0,-3 1-1 0,1-1-1 15,-3 0 3-15,-3 1 2 0,1-1-2 0,0-4-3 16,-2-1 2-16,-1 0-2 0,3-7 3 0,-1 1 2 16,-1-3-4-16,1 1 1 0,-3-5-2 15,1 0-1-15,-4 1 2 0,1 0 0 0,-4 2 0 16,0 3-2-16,-2 1 2 0,-3 3-2 0,-4 2 5 16,-2 3 2-16,-3 2 0 0,1 2 1 0,-3 2-4 15,0 4 7-15,2 0-3 0,-3 3 0 0,0 2 3 16,6 3-8-16,-1 0 1 0,-3 4 0 15,5 1-2-15,-5 6 0 0,3 2 3 0,-5 3 1 16,0 2-4-16,-3 4 4 0,-1 1-4 0,-6 5 0 16,-1 1 1-16,-3 6-6 0,-3 3 1 15,-3 3-1-15,-7 5 1 0,3 3 2 0,-1 3-1 0,-5 3-2 16,-3 3-2-16,2 1 2 0,-2 3 4 16,-1 3 3-16,1 3 3 0,-4 0-3 0,2 4-4 15,-1-2-1-15,-3 4-4 0,1 0 7 0,0 4 4 16,-3 2 1-16,0 4 0 0,1 3-1 15,-2 2-1-15,2 4-3 0,0 3 0 0,-2 2-1 16,0 4-2-16,-1 0 2 0,0 2-2 0,-2 4 2 16,4 2 1-16,-1 3 1 0,1 1 2 15,1 1-4-15,4 3-1 0,-1 2-3 0,1 4 3 16,0 1 0-16,2 1-2 0,-1 2 2 0,5 1-3 16,-1 1 2-16,2 3 2 0,-2 2 0 0,1 1 2 15,1 4-4-15,1 3-1 0,2 1 0 16,0 2 4-16,1 3 0 0,3 3 0 0,0 1 0 15,0 2-5-15,2 1 3 0,4 4 1 0,-2 1 0 16,4 2 1-16,2 1-3 0,2 4-1 16,2 0 0-16,1 4-1 0,2 3 0 0,2 0 3 0,0 2 2 15,1 1-3-15,2 4 4 0,0 1-2 16,4 5-1-16,-3 0 2 0,2 3-4 16,0 3 2-16,1 1-1 0,0 3 2 0,3 0-2 0,2 2 3 15,-1 2 1-15,3 2-3 0,3-1 2 0,1 2 0 16,3 1-1-16,-1 4 4 0,5 1-2 15,0 0-1-15,1 0-2 0,2 2 0 0,3-2 5 16,0 3-4-16,1 0 1 0,1 5-1 0,-1 3-4 16,1 0 5-16,-2 2 2 0,1 3-2 0,3 0 3 15,-3 1-4-15,2 1-1 0,0 3 2 16,-1 1 0-16,5 2 0 0,-2 2 1 0,6 2 0 16,1-2-1-16,5 3 2 0,2-2-2 0,2 1 1 15,1 2 5-15,6-1 0 0,3 0-3 0,6-3-2 16,2-3-3-16,5 2-6 0,4-3 10 15,1 1-2-15,1 0-1 0,4 2 8 0,2 2-9 16,0 3 8-16,2 1-1 0,0-1-7 0,2-5 4 16,0-2-10-16,2-1 4 0,4-2 5 0,-2-2-3 15,6 0 0-15,1-2-5 0,2-5-6 16,3-4 3-16,2-3 2 0,1-2-1 0,-5-19 1 0,-4-13 1 16,-5-13 2-16,-2-9 9 0,7 7 0 15,6 4-4-15,6 4-10 0,-3-7-10 0,-4-4 1 16,-4-10 12-16,-4-5 5 0,3 1 5 15,3 0-27-15,4 1-9 0,5-1-24 0,2 1 0 16,5 1 24-16,1-1-27 0,6 1 17 0,2-2-34 16,6 0-29-16,1-1 12 0,6-1-5 0,2-1 94 15,4-2-16-15,2-3 34 0,2-2-33 16,1-1-70-16,1-5 59 0,-1-2-28 0,2-6 61 16,1-17 5-16,2-6-12 0,0 0 32 0,0 0-1 15,0 0 43-15,3 0 12 0,-4 0 15 0,4 0-6 16,-4 0-13-16,3 0 25 0,-3 0-28 15,4 0 20-15,-6-21-21 0,4-8-24 0,-3 0 18 16,-1-4-14-16,0-5 21 0,-1-1-16 0,26-15-19 16,15-14-96-16,14-14-18 0,12-12 16 0,-16-2-7 15,-14 2 101-15,-16-1-14 0,-13 5-18 16,4-14 8-16,1-12-19 0,2-8 16 0,-9 0 5 16,-18 11 0-16,-13 9-4 0,-12 3-2 0,-3-5 1 15,0-1 2-15,-3-3 3 0,0-5-4 16,-5-5-8-16,1-5 1 0,-2-3-4 0,-3-4 6 0,0-4 9 15,-2 1-10-15,-2 0-1 0,-4 2-4 0,0 2-4 16,-4 2 7-16,-6 3 7 0,1-3 0 16,-5-2-3-16,-2-5 2 0,-1-7-4 0,-1-1 1 15,-1-3-1-15,-1 6 2 0,-3 3-1 0,-6 5-2 16,-3 1 10-16,-1-2-9 0,-6-2 0 16,-3-7 0-16,0 0-4 0,-1-6 3 0,-4 0 0 15,-5-5-1-15,-5-1-3 0,1-1 0 0,-3 0 1 16,-4 2 2-16,-2 3-1 0,-4 5 4 0,0 0-3 15,-2 3 2-15,-7 3-1 0,1 0-1 16,-2 7 0-16,-3 3-5 0,-2 4 7 0,0 4 1 16,-5 4 4-16,-1 2 2 0,-3 1-7 0,-3 1-1 15,0 2-4-15,-5 2 2 0,-1 6 0 0,-2 1 1 16,-1 6-6-16,-3 4-1 0,2 2 1 0,-5 6-7 16,5 5-1-16,0 2-14 0,-1 8-17 15,3 6-14-15,0 5-30 0,-1 7-42 0,0 8-89 16,-3 7-248-16,16 11-545 0,18 12-453 0</inkml:trace>
  <inkml:trace contextRef="#ctx0" brushRef="#br0" timeOffset="171560.7428">10523 18154 2171 0,'0'0'-32'0,"0"0"-22"0,0 0-28 15,0 0-33-15,0 0 20 0,0 0 26 16,0 0 12-16,0 0 46 0,0 0 10 0,0 0 27 16,0 0 10-16,0 0-7 0,23-68-8 15,-10 65-10-15,-1-1 11 0,1 4-1 0,3 0 6 0,0 0 5 16,1 5-9-16,3 2 1 0,0 2-11 0,1 1-2 16,1 2 4-16,2 0-6 0,1 0 0 15,-1 0-9-15,4-1-1 0,0-1 4 0,1-1 14 16,1-2 7-16,2-1 0 0,0-2 12 0,3-3-1 15,1-1 13-15,3-3 19 0,1-7-5 16,1-6 2-16,3-5-17 0,1-5 6 0,3-7-1 16,0-6 0-16,3-8 6 0,13-17-16 0,7-16-12 15,6-8-7-15,-2-3 2 0,-14 14-1 0,-5 8 9 16,-7 6-1-16,0 1-12 0,0 3-5 16,-3 5-7-16,0 4 2 0,-5 7 1 0,0 2-4 0,-2 9 1 15,-6 3-6-15,1 4-3 0,-6 4 3 16,0 5-8-16,-3 2-6 0,-5 5-20 15,-2 2-27-15,-4 3-33 0,-3 4-42 0,-5 0-32 16,-2 5-20-16,-4 8-14 0,-2 4-41 0,-12 7-100 16,-2 8-177-16,0-6-125 0,5-7 357 0</inkml:trace>
  <inkml:trace contextRef="#ctx0" brushRef="#br0" timeOffset="171907.5841">11383 17681 0 0,'0'0'0'16,"0"0"0"-16,0 0 0 0,0 0 227 16,0 0 85-16,0 0-37 0,0 0-26 0,0 0-55 15,0 0-72-15,0 0-72 0,0 0-43 0,0 0-9 16,0 0 17-16,0 0 29 0,-20-25 14 16,34 36 17-16,1 5 8 0,0 5-4 0,6 2-2 15,-3 1-10-15,-3-2-11 0,3 0 5 0,-3-1-11 16,5 1-10-16,1 3-6 0,2 2-11 0,4-2-5 15,3 1 6-15,1-3-3 0,3-1-3 16,0-4 31-16,2-5-1 0,-1-4 21 0,1-2 1 16,0-6-18-16,2-1 14 0,-1-2-3 0,1-8 10 15,1-4-3-15,10-15 0 0,7-12-15 0,6-11-17 16,5-14 3-16,-8 0-20 0,-3-5 6 0,-1 0 3 16,-2-6-10-16,4-7 3 0,2-7-7 15,2 0 1-15,-1 0-10 0,3 4-12 0,0 6-21 16,-5 8-23-16,-2 9-31 0,-1 11-51 0,-4 10-78 15,-5 11-151-15,-8 10-425 0,-16 11-740 0</inkml:trace>
  <inkml:trace contextRef="#ctx0" brushRef="#br0" timeOffset="180045.1407">31302 9222 702 0,'0'0'64'16,"0"0"-55"-16,0 0 32 0,0 0 7 0,0 0-5 0,0 0 7 15,0 0 17-15,0 0 16 0,0 0 9 16,0 0 5-16,0 0-12 0,0 0-6 15,46-96-4-15,-46 92-4 0,3 1-2 0,-3 0-2 16,0 0-6-16,0 0-8 0,0-1-2 0,-3-1-6 16,1 0-6-16,-1 1 0 0,-3-4 4 0,1 1 4 15,-2-1 1-15,-2 0 3 0,0-2 0 0,-2 2-1 16,2 1 0-16,-2-2-5 0,0 0-6 0,0 1 0 16,-2 0-7-16,-2-1 0 0,1-1-8 15,-4 2-6-15,-1-3-1 0,0 1-3 0,-3-2 3 16,0 2 2-16,-2-1-1 0,-1 0-1 0,0-2 1 15,-2 2-7-15,-3-3-1 0,0 4-1 16,-2-2-6-16,-1 1 7 0,-3-2 1 0,3 1-1 16,-6 0 3-16,4 0-4 0,-3 1 1 0,-1-1 0 15,-2 2 4-15,0-2 0 0,1 1-7 16,-4 1 2-16,-3-2-8 0,0 0 3 0,-2 2 0 16,-3-1 3-16,-3 1 4 0,3 1-2 0,-3-1-1 15,-3 2 0-15,-2 1 2 0,-1-1 1 0,-1 1-1 16,-5 0-1-16,1 1-9 0,-6 0 9 15,-4 1 2-15,1 1-1 0,-4 0 14 0,-1 0-5 16,-1 2 0-16,-2 1 2 0,-4 1-4 0,1 0-1 16,-1 0 0-16,-1 2-3 0,-3 5-8 0,-3 2-1 15,-3 2-2-15,3 1-2 0,-4 3 6 0,1-1-3 16,0 1-3-16,1 2 4 0,-1 0-4 0,0 2 2 16,1-1 2-16,2-2-3 0,-2 3 1 15,1 1-1-15,-2 2-2 0,1 1 2 0,3 2 3 16,-1 0 0-16,1 4 0 0,1-1-2 15,1 4-4-15,2-1 2 0,1 2 2 0,2 3-3 0,3 1 4 16,0 0-3-16,4 0-2 0,3-2 0 16,1 3 2-16,4 0 0 0,1 1 1 15,3 0 2-15,2 2-7 0,3 0 2 0,1 0 0 0,3 2-2 16,5 2 4-16,2 1-3 0,4 4-1 16,-2 3 0-16,3 4-5 0,0 0 7 0,3 0 2 15,1-1 0-15,5 2 0 0,3-1-5 0,4 1-2 16,0 2 3-16,4 4 1 0,-1 2 2 15,2 2-2-15,1 3 0 0,1 3-1 0,1 2 1 0,2 0 4 16,0 2 0-16,2-1 3 0,-2 1-3 16,0-1-2-16,3 3-3 0,-1 0-1 0,1 2 3 15,-1-1 1-15,5 0 0 0,-4 3 0 0,4-1 1 16,0 4-2-16,1 0 0 0,3 3 1 0,1 0-2 16,0 3 3-16,0 2-1 0,5 0 1 15,-3 1-2-15,2 2 3 0,1-1 0 0,-1 3-1 16,2 0 0-16,0 2 2 0,0-1-2 15,0 0 2-15,0 3 2 0,1 0-5 0,1 0 1 0,0 1 1 16,0 1-1-16,0 0 1 0,0-2 2 16,0 2-3-16,0-3 1 0,6 1 1 0,1-1-1 15,3-3 1-15,5 0-1 0,0-3 0 0,5 0-1 16,3-1-1-16,2-1 3 0,2 1-2 16,6 1 2-16,-1-2 0 0,5-1-5 0,0-2 6 15,3 0-3-15,2-1 1 0,3 1 5 0,1-2-8 16,1-1 3-16,5-1 0 0,-2-4 3 0,6 0-1 15,-2-4 2-15,2 0-5 0,2-1-3 0,1-3 4 16,2-4-6-16,2-1 3 0,4-2-1 16,1-3-2-16,5-4 3 0,1-3 1 0,0-4 2 15,4-3-1-15,-1-4 3 0,2-3-4 0,2-2-6 16,1-3 6-16,4-4-3 0,1-3 2 16,0-2 4-16,-2-3-8 0,1-3 5 0,1-2 1 15,-1-3 5-15,1-3-6 0,3-2 5 0,3-2 0 16,7-4-3-16,-1-3 15 0,2-1-7 0,4 0 1 15,-1-2-6-15,6-1-2 0,0-2 1 0,3-3-1 16,4-5 10-16,0-4-3 0,2-3 7 16,1-5-7-16,1-2-6 0,1-2 8 15,0-1-10-15,-2-3 5 0,-1-1 5 0,-4-1-7 0,0-2 3 16,-2-5 2-16,-7 0-3 0,2-3 4 0,-6-1 0 16,-3-3 0-16,-2-2-8 0,-5 0 1 15,1-4-5-15,-4 0 2 0,1-4 6 0,-5-3-4 16,-1-3 5-16,-6-1-4 0,1-2 3 0,-3-3 1 15,-3-2 3-15,-2-4 0 0,-4-5-5 0,2-3 3 16,-6-5-6-16,-4-1 3 0,-1-5 2 16,-6-2-5-16,-4-5 9 0,-5-3-3 0,-2-4-6 15,-1-3 5-15,-5-6-8 0,1-4 2 0,-4 1 3 16,-3-3 0-16,-4-1-1 0,0-4-2 0,-4-4 0 16,-1-5-3-16,-2-3 5 0,-2-4 0 0,1-2-4 15,-5-1 4-15,-1-4-3 0,-2 0 1 0,-4 2 1 16,0-1-2-16,-4 3 0 0,-1 0-1 15,0 3 4-15,-1 4-3 0,-2 3 5 0,-3 4 1 16,-4 3 3-16,0 4-1 0,-3 1-5 0,-4 1 2 16,1 2-7-16,-2-1 4 0,-2 3 4 15,-1 0-2-15,-4 1 3 0,2 3 3 0,-2 1-4 16,-1 1-2-16,-1 0-1 0,3 1-3 16,-2 4 0-16,1 1 3 0,-1 3 2 0,-1 2-1 0,-1-1 1 15,-2 3-9-15,-2 1 6 0,-2 2 2 16,-3 2 1-16,-3 4 7 0,-3 1-12 0,-4 4-2 15,-4 0 2-15,1 5-3 0,-4 1 9 0,-4 3 0 16,1 3 1-16,-7 3-3 0,1 2-2 0,-2 4-1 16,-2 3-2-16,-4 3 6 0,0 2-8 15,-2 5-1-15,-4 2 1 0,3 3-5 0,-2 2 6 16,0 3 3-16,1 1-1 0,-2 0-2 0,-3 5 0 16,0 2 0-16,-2 2-4 0,-1 1 1 0,0 3 3 15,-3 2-2-15,0 3 0 0,-1-1 3 16,-1 6-1-16,-2 0-1 0,-1 4 2 0,0 2-1 0,-1 2-1 15,1 1 0-15,-1 2 0 0,0 1 4 16,1 4-3-16,0 0-2 0,0 1 2 16,-1 7-6-16,1 2 6 0,0 5 1 0,0 1 4 0,1 5 0 15,1 3-2-15,-1 2-1 0,1 4-2 16,-2 4 1-16,0 3-2 0,0 4 1 0,-1 4 0 16,3 4 0-16,-3 2 2 0,0 2 2 15,0 0 0-15,-2 0 0 0,2 1-3 0,4 2 0 16,-1-1-3-16,5 0 3 0,2 1 2 0,3 1-3 15,2 0 3-15,2 2-5 0,3 2 2 0,0 0 2 16,2 3-2-16,2 1 4 0,1 5-4 0,-2 4-2 16,5 3 0-16,1 5-1 0,1 2 3 15,1 4 0-15,0 4 4 0,-2 3-6 0,2 1 2 16,0 4 3-16,2 3-1 0,0 3 2 0,1 1-2 16,3 2-2-16,-1 2 0 0,4 1 0 0,0-1-2 15,1 2 5-15,1-3 0 0,0 1-2 0,4-1 8 16,0-3-7-16,1 2-2 0,2 0 0 15,-1 3-5-15,4 0 1 0,3 0-2 0,2 1 6 16,2 1-2-16,4 0 3 0,1 2 1 0,5 2-3 16,1 4 0-16,1 0 2 0,2 2-1 15,1 0 2-15,4 2 2 0,0-1-4 0,3 1 0 16,6 1 1-16,-1 0 0 0,5 0-1 0,1 1 0 16,0 1-1-16,6-2-2 0,4 0 6 0,5-3 0 15,3-2 0-15,5-3 1 0,6-2-1 16,3-1-2-16,4-3-1 0,6-2 4 0,2-3-6 15,6-2 6-15,2-2-2 0,8 1-3 0,1-4 6 16,7 0-5-16,-2-5 3 0,6 0-2 0,3-5-4 16,5-3-4-16,2 1 0 0,4-6 4 15,2 0-2-15,3-2 8 0,1-3-1 0,1-5-3 16,2-3 5-16,4-4-7 0,3-3 2 0,2-2-6 16,4-1-4-16,2-7 6 0,3-1-1 0,0-3 9 15,1-1-2-15,3-4 0 0,2-3-5 16,0-3-5-16,-2-4 11 0,0-4-5 0,-3-2 6 0,2-3 1 15,0-3-10-15,0-6 5 0,-4-3 1 16,1-4 7-16,-2-4 1 0,1-4-3 16,2-1 0-16,-3 0-7 0,-1-6 4 0,1-1 0 15,-5-1 6-15,-3-2 3 0,1-3-8 0,-1-4 5 16,-1-7-5-16,2-5 4 0,-2-1 7 0,0-6-5 16,-1-1 2-16,-4-3-7 0,2-4 1 15,-1-3-1-15,-3-4 3 0,-1-5 8 0,3-5-8 16,-5-4 7-16,-3-4-8 0,-3-3-1 0,1-3 3 15,-4-2-4-15,-4 0 4 0,-3-4-3 0,-4-1-1 16,-2-2 1-16,0-5 8 0,-6-2 2 0,3-6-4 16,-4-3-1-16,0-2-10 0,-2-4-3 0,0-2 9 15,-1-6 0-15,0-4 1 0,-1-4-1 16,0-6-4-16,-4-8-6 0,4-5 1 0,-1-3 6 16,-2-7-5-16,4-2 3 0,0-4-3 0,1-2-1 15,-2 2 4-15,-4 3-2 0,-2 3 5 16,-2 2-1-16,-4 3-3 0,-5 1 1 0,-1-3-3 15,-1 3 1-15,-4 0 1 0,-3 2 5 0,-4 2 3 0,-6 0-2 16,-2 1 1-16,-3 2-2 0,-5 0 0 16,0 2 0-16,-5 0-2 0,-1 4 1 0,-5-1-4 15,-2 3 7-15,-2-1 0 0,-7 4-5 0,-4-2 5 16,-5 2-4-16,-5 5-1 0,-4 1 3 16,-4 3-2-16,-6 4-6 0,-3 4 1 0,-6 4 2 15,-4 4-1-15,-6 4 4 0,-3 2 1 16,-7 5 2-16,-1 4 1 0,-4 2-5 0,-6 5-2 0,-3 1-3 15,-3 3 2-15,-3 1 6 0,-2 1 1 16,-2 1 1-16,-1 4-3 0,0 0 0 0,0 3 0 16,-1 1-2-16,0 3 0 0,-1 2-3 0,-6 1 0 15,-3 3-1-15,0 1-3 0,-5 4 7 0,-1 0 0 16,-1 2 2-16,-5 4-2 0,-2 2-2 16,0 5 0-16,-4 2 0 0,5 2 2 0,-5 4-1 15,2 0-4-15,0 4 0 0,0 2-2 0,5 4 4 16,1 1 8-16,5 4 1 0,0 2 4 15,1 4-7-15,0 3-4 0,2 3 0 0,-1 0 0 16,2 3 0-16,-2 0 0 0,-3 8-1 0,-5 2-5 16,-2 3 6-16,-6 4 2 0,0 1 5 15,2 3 7-15,-2 3-10 0,-1 2 1 0,-2 6-11 16,-3 3-8-16,-6 5 0 0,0 3 0 0,0 4 2 16,0 6 2-16,-1 4 6 0,2 6-1 0,2 6 3 15,0 4 0-15,5 11-3 0,-1 5-1 0,8 11-2 16,1 12 2-16,10 10-10 0,7 14-18 0,8 13-34 15,9 11-59-15,10 11-84 0,12 12-219 0,18-41-570 16,19-46-476-16</inkml:trace>
  <inkml:trace contextRef="#ctx0" brushRef="#br0" timeOffset="184250.9453">26163 10374 0 0,'0'0'0'0,"0"0"0"0,0 0 0 0,0 0 0 16,0 0 0-16,0 0 0 0,0 0 0 16,0 0 0-16,0 0 0 0,0 0 0 0,0 0 0 15,0 0 0-15,-43-37 0 0,43 37 0 0,-1 0 0 16,1 0 25-16,0 0 270 0,-1 0-8 0,1 0-38 16,-1 0-53-16,1 0-53 0,0 0-37 15,0 0-25-15,0 0-12 0,0 0-11 0,0 0-12 16,0 0-9-16,0 0-10 0,0 0-9 15,0 2-9-15,0-2-6 0,0 0-7 0,1 0-8 0,-1 0-1 16,0 0-4-16,1 0-3 0,-1 0 1 16,0 0-5-16,2 1 17 0,0-1 22 0,2 3 25 15,3 1 22-15,0 0 5 0,2 0-4 0,2-1-10 16,3 2-4-16,2 1-8 0,2 0-4 16,1 0 1-16,3-1-1 0,2-1 2 0,3 2 1 15,1-2 2-15,5 0-5 0,3-1-1 0,1-2-2 16,4 1-4-16,2-2 0 0,-1 1-1 0,6-1-2 15,2 0-1-15,1 0-3 0,2-1-1 16,4-1-4-16,0-1 0 0,3 1 0 0,1-1 1 16,1-1-2-16,2 1-3 0,1-1 1 0,-1 2-6 15,4 0-1-15,-1 0 0 0,0 1-3 0,5 0 2 16,-1 1-1-16,0 0 0 0,0 0 1 16,-1 0 0-16,1 0 3 0,-1 0-4 0,-2 0-2 15,-1 0-2-15,2 0-1 0,-2 0 3 16,0 0 0-16,1-1 2 0,-1 0-2 0,-2-2 2 0,-3 1 3 15,-1-1-2-15,-4-1 3 0,-1 2-1 16,-5-2 3-16,1 1 4 0,-1 2 0 0,-2-1 3 16,0 1-7-16,-2 0 0 0,0-1-2 15,0 2-3-15,-3 0 0 0,-2 0 1 0,2-1 1 0,-7 1-4 16,2 0 1-16,-4 0-2 0,0 0-2 0,-1 0 6 16,1 0-5-16,-3 0 2 0,0 0 1 15,-1-1-3-15,0 1 5 0,-1-1 0 0,1-1 1 16,-1 0 2-16,0 0 0 0,0 0-1 0,0 1-3 15,1-1 0-15,-1 0-3 0,1 0 2 16,-1-1-2-16,0 1-1 0,-3 0 3 0,-2 0-2 0,3-1 0 16,-5 2 1-16,0-1-2 0,1 1-2 15,-2-1-1-15,-1 1 1 0,0 1-1 16,-1-1 2-16,0 0 2 0,-2 0-3 0,-2 1 5 0,2-1-4 16,-2-1-2-16,-1 1 4 0,2 0-8 0,-1 0 5 15,2 0-1-15,1 1 1 0,-2-1-1 0,-1 1 2 16,0 0 1-16,-1-2-3 0,1 2 4 15,-2 0-2-15,2 0 0 0,-3 0 1 0,2 0-4 16,-3 0 2-16,-1 0 0 0,-1 0 2 0,0 0-1 16,-5 0 0-16,2 0-3 0,-4 0-10 15,1-1-8-15,-2 1-17 0,-2 0-18 16,1-1-18-16,-1 1-36 0,0 0-36 0,0-1-47 0,1 1-49 16,0-1-58-16,5 0-125 0,-1 1-133 15,1-2-88-15,-3 2 404 0</inkml:trace>
  <inkml:trace contextRef="#ctx0" brushRef="#br0" timeOffset="185449.5686">30534 10029 0 0,'0'0'142'0,"0"0"72"0,0 0 25 16,0 0-38-16,0 0-37 0,0 0 6 0,0 0 0 15,0 0-11-15,0 0-18 0,0 0-41 16,0 0-30-16,0 0-20 0,0 0-11 0,0 0-5 15,-16-30-2-15,16 30-1 0,0 0-3 0,0 0-2 16,0 0-2-16,0 0-9 0,0 0-4 16,0 0-1-16,1 0 8 0,2 0 16 0,0 0 11 15,4 0 6-15,1 0-6 0,-2 0-8 0,3 0-8 16,5 0-4-16,-1 0 1 0,1 0-6 0,5-1 0 16,1 0-4-16,-1-2-5 0,2 2-2 15,0 0 3-15,-1-1 0 0,1-1 3 0,0 1 2 16,4 0-2-16,-3-2 1 0,1 1 4 0,5 0-3 15,-3-1 6-15,4-1 1 0,0 1-4 16,-2 0 5-16,-1 0-6 0,3 1-2 0,1-2-3 16,0 1-5-16,-1 1-3 0,-1 1-3 0,-3-2 2 15,2 2-5-15,-5 1 2 0,0-2 1 0,-1 2-3 16,0 0 5-16,-3 0-1 0,-1 0-1 0,-3 1 3 16,-1-2-3-16,2 2 1 0,-4-1 0 0,0 0 3 15,-2 1-1-15,-4-1 5 0,2 0 2 0,-2-1-5 16,0 2 8-16,-2-1-5 0,2 0-1 15,-2 1 1-15,-1-1-6 0,4-1 3 0,-2 2 0 16,3-1-1-16,0 0-2 0,-1 0 3 0,3-2-1 16,1 1-5-16,0 1 6 0,0-1-5 15,2-1-3-15,2 1 6 0,1 0-7 0,-3-1 3 16,5 0-2-16,-4 1 0 0,6-2 1 0,-2 2-1 16,3-1 2-16,1-1-2 0,0 2 3 0,1-2-5 15,0 1 0-15,3-1 1 0,-2 1-6 0,-1 0 4 16,0 0-1-16,3 0-3 0,-3 1 6 15,2 0 0-15,2 1 1 0,-2-1 0 0,3 1 0 16,-4-2-4-16,1 2 1 0,0-1 2 16,-2 0-5-16,-2-1 4 0,0 1 0 0,-1-2-2 15,-2 2 6-15,0 0-3 0,0-1 2 0,-3 1-1 16,1-1-1-16,-4 1 0 0,0-1-1 0,-3 2 6 16,-3-1-6-16,3 0 5 0,-4 0 1 0,1 1 0 15,-3 0 7-15,0 1 0 0,-2-1 1 0,2 1 0 16,-1 0-3-16,-1 0-3 0,0 0-3 15,0 0-2-15,0 0-11 0,0 0-8 0,0 0-18 16,0 0-25-16,0 0-21 0,0 0-34 16,0 0-29-16,0 0-12 0,0 0-19 0,0 0-18 0,0 0-18 15,0 0-54-15,0 0-41 0,0 0-11 16,0-2 4-16,0 0 0 0,0-1 68 0,3-3 246 16,0-2 0-16,4-2 0 0,0-2 0 0,0-1 0 15,3-1 0-15,-2 0 0 0,3-2 0 16,-1-1 0-16,0 3 0 0,0-3 0 0,-3 2 0 15,-2-1 0-15,1 2 94 0,-1-2 79 0,-2 1 3 16,0 2 6-16,-1-2 4 0,-2 1 10 16,0 0-5-16,0 0-14 0,0 2-7 0,0-2-23 0,0 5-17 15,-2-1-1-15,-1 2-18 0,2 2-10 0,1-1-20 16,0 3-25-16,0 0-10 0,0 0-9 16,0 3-7-16,0 0-11 0,0 1-11 0,0 0-10 15,0 0-8-15,0 0-4 0,0 0-2 0,3 0 5 16,1 0-2-16,3 0 6 0,1 2 3 15,5 2-3-15,0 1 7 0,8 1-3 0,-1 2 1 16,7 2-1-16,-5 0-3 0,0 1 15 0,-4 1-3 16,0-2 0-16,0 1 0 0,2 2-15 0,3 2 1 15,0 1-4-15,-1 2 0 0,-1 1 1 16,1 1-1-16,-4-2 3 0,-1 0-4 0,-5 1-4 16,-2-1-4-16,-2-2 3 0,-5 2 5 0,-2-2 6 15,-1 0 10-15,-3 0 5 0,-5 2 4 0,-4-3 6 16,-3 1 0-16,-3 2 3 0,-10 3-2 15,-8 4-3-15,-6 0-1 0,-2 2-32 0,5-5-24 16,5-3-40-16,3-2-47 0,1 2-30 0,0-2-68 16,2 0-89-16,0 0-155 0,10-5-152 15,5-5 343-15</inkml:trace>
  <inkml:trace contextRef="#ctx0" brushRef="#br0" timeOffset="185924.6702">32906 9472 0 0,'0'0'0'0,"0"0"0"0,0 0 0 0,0 0 0 16,0 0 0-16,0 0 0 0,0 0 0 0,0 0 170 15,0 0 66-15,0 0 14 0,0 0-3 16,0 0-33-16,0 0-21 0,13-52-23 0,-12 51-42 15,-1 1-39-15,0 0-60 0,0 0-53 0,0 0-30 0,0 0 0 16,0 2 15-16,0 3 28 0,0 3 17 16,0 3 4-16,-1 4-3 0,-2 4 2 0,0 3 2 15,-1 5 2-15,-2 3 0 0,1 4-3 16,-3 2 0-16,1 1-1 0,-1 3 1 0,1-1 1 16,-1 2 0-16,3-2 0 0,-1 0 5 0,-1-2 2 15,3-2 0-15,-1-2 0 0,1-2-8 0,1-2-10 16,-3-1-17-16,3-3-27 0,-3-3-33 0,2-1-49 15,-1-3-67-15,0-2-70 0,-2-2-93 16,3-4-107-16,-3-2 237 0,6-5 226 0</inkml:trace>
  <inkml:trace contextRef="#ctx0" brushRef="#br0" timeOffset="186181.5203">32911 9589 1272 0,'0'0'27'16,"0"0"17"-16,0 0 15 0,0 0 1 0,0 0-21 15,0 0-22-15,0 0 7 0,0 0 18 0,43-129 11 16,-32 115 10-16,2 1-7 0,0 0-19 16,1 1-11-16,0 2-11 0,0 0-15 15,-2 2-6-15,2 0-5 0,0 1-5 0,-1 2 0 0,2 1-4 16,-2 3-3-16,3 1-3 0,-2 0-19 0,3 0-35 15,-3 5-51-15,4 1-70 0,-4 3-92 16,-2 1-58-16,-2 3-87 0,-3-3 261 0,-4-3 177 0</inkml:trace>
  <inkml:trace contextRef="#ctx0" brushRef="#br0" timeOffset="187331.4992">32807 9861 1566 0,'0'0'88'0,"0"0"-117"16,0 0-14-16,0 0-39 0,0 0-30 15,0 0-36-15,0 0 3 0,0 0 13 0,0 0 17 16,0 0 30-16,134-82 10 0,-111 81 1 0,0-2 1 16,-1 2 7-16,-3 0 11 0,-1 1 12 15,0 0 12-15,-2 0 10 0,-2 0-1 0,2 0-7 16,-2-2-27-16,-3 1-53 0,3-1 0 0,-1-1 109 15,-3 0 0-15,1 1 0 0,0-2 0 16,-3-1 0-16,0 1 0 0,-2-1 0 0,-1-1 0 16,-2 2 0-16,-1 0 0 0,-2-2 0 0,0 2 0 15,0 1 120-15,-1 0 58 0,-2 1-82 0,-1 2-64 16,2 0-39-16,-2 0-19 0,-1 0 9 16,2 1 11-16,-2 4 1 0,3 1 1 0,-2 3-2 15,0-1 7-15,1 1-3 0,2 1 1 0,-1 1 7 16,2-2 0-16,0-1 14 0,5 0 11 0,1-2 7 15,1 0 3-15,0-2 0 0,-1-1 1 16,-1-1 1-16,-1-1 6 0,-4-1 12 0,5 0 2 16,2 0 9-16,-1 0 14 0,0 1 12 0,-6-1 12 15,7 0-1-15,-1-2-9 0,0-2-22 0,1 3-13 16,-7 1-7-16,4-8-2 0,1 1-10 0,-2-5-9 16,1 2-11-16,-4 0-16 0,0 0-10 15,-2 0 1-15,-3 1-21 0,-5 1-9 0,-2 4-4 16,1 3-11-16,-2 1 13 0,1 1 7 15,-2 8 7-15,-1 2 3 0,0 2 5 0,-1 3 0 0,1-1 4 16,1 2 1-16,0-1 2 0,0 2 4 16,1-2-2-16,2 0 4 0,1 0-4 0,1-1 1 15,0 0-3-15,3-1-4 0,0 1-2 0,2-3-7 16,1 2 2-16,3-1-4 0,0-2-6 0,0 1-1 16,3-2-13-16,1 0-3 0,4 0 4 15,1-3 1-15,2-1 7 0,1-3 3 0,2 0-2 16,2-2 1-16,2-1 8 0,-5 0 11 0,4-4 9 15,-7 1 10-15,1-3 5 0,1 0-7 16,1-1 2-16,-1 0 2 0,1-3-2 0,-1 2 10 16,2-4 9-16,-1 1 10 0,1-3 8 0,-2 1 16 15,2 0 8-15,0-1 2 0,-3-2-5 0,1 1-11 16,0 1-16-16,2-1-14 0,-6 1 0 16,3 0-10-16,-7 9-10 0,6-9-16 0,-6 6-20 0,1 1-11 15,0 0-15-15,-1 1 1 0,-1 0-6 16,1 1 8-16,0-1 11 0,-4 6 15 0,0 0 19 15,0 0 6-15,0 0 6 0,0 0-2 0,0 0-3 16,0 0 1-16,0 0-1 0,0 0 3 0,0 0 1 16,0 0 3-16,0 0 7 0,0 0 7 15,0 0 10-15,0 0 9 0,0 0 6 0,0 0 2 16,0 0 0-16,0 0 2 0,0 0 0 0,0 0-2 16,0 0-2-16,0 0-7 0,0 0-4 0,0 0-5 15,0 0-1-15,0 0-1 0,0 0-2 16,0 0 0-16,0 0-5 0,0 0-4 0,0 0-5 15,0 0-3-15,0 0-5 0,0 0-10 0,0 0-9 16,0 0-20-16,0 0-18 0,0 0-18 16,0 0-1-16,0 0 7 0,0 0 13 0,0 0 23 15,0 0 8-15,0 0 11 0,0 0 5 0,-3 0 2 16,-3 0 3-16,0 2-2 0,1-1 0 0,1 6 2 16,1 1-1-16,1 0 3 0,-3 7-5 15,4-8-2-15,-2 0 0 0,1 7-1 0,2-5 4 16,0-1-4-16,0 8-1 0,0-8-2 0,5 6-1 15,1-1-1-15,1-1-4 0,-1 0-2 16,2 1-8-16,2-1-6 0,1 1-16 0,-1-1-11 16,4 2-4-16,-1-2-4 0,-1 1 4 0,0 1-2 15,-2-2 4-15,4 1 35 0,-8-8 1 0,6 8 11 16,-5-6 23-16,-2 0-10 0,2 1 25 0,-7-2 17 16,3 0 5-16,-1 0 10 0,0 0 8 0,-4-5-1 15,-4 1-4-15,-1-1-10 0,-7 1-13 16,7-2-3-16,-8 0-46 0,0-2-6 0,3 0 1 15,0-1-11-15,5 1 23 0,-6 0-27 0,4-1-54 16,4 1-62-16,-3 1-67 0,3-3-21 0,-1 2 22 16,-1 0 26-16,1-1 19 0,6 3-30 15,0 0-60-15,0 0 256 0,0 0 1 0,0 0 0 0</inkml:trace>
  <inkml:trace contextRef="#ctx0" brushRef="#br0" timeOffset="188671.5604">29997 10115 0 0,'0'0'203'16,"0"0"-116"-16,0 0-6 0,0 0-16 15,0 0-40-15,0 0-14 0,0 0 19 0,0 0 39 0,0 0 47 16,0 0 33-16,0 0 22 0,0 0 8 16,0 0-9-16,0 0-10 0,79-53-16 0,-70 46-12 15,1-2-18-15,2 0-19 0,-1-3-16 0,7-1-18 16,-3 0-9-16,3-3-4 0,2-2-2 0,1 0 0 15,4-3-3-15,-1 0-2 0,3-5-7 16,2 0 4-16,-2-4 1 0,3-1-3 0,0-3 3 16,1 1-12-16,4-2-8 0,-1 1-4 0,5-2-8 15,-1-2-1-15,-1 0 1 0,1-1 1 16,0 0-1-16,-3 1 1 0,3-5 0 0,-4 3-3 16,4-1 3-16,-2-2-3 0,0 3-1 0,-4 0 2 15,0-2-2-15,2 0-1 0,-3 0 0 0,0 0 2 16,0 0-3-16,0 0 2 0,0 1 3 0,0 1-3 15,0 0 4-15,0 2 0 0,1 2-2 16,3 1 0-16,-2 2-4 0,-1 0-3 0,0 0-2 16,2 3 1-16,-2 0 1 0,-2 3-1 0,-4 2 3 15,1 1-2-15,-5 3 2 0,-2 0-1 0,-2 5 1 16,-5 2 3-16,-1-1 1 0,-3 2-1 16,0 2-1-16,-2 1-1 0,-4 0-1 0,-1 2 0 15,2 4-5-15,-3-1-7 0,-1 4-19 0,1 0-34 16,-1 1-46-16,1 0-41 0,1 0-36 0,1 3-30 15,1 4-27-15,-2-1-65 0,4 3-82 16,-3 1-140-16,-1-5-38 0,0 0 569 0</inkml:trace>
  <inkml:trace contextRef="#ctx0" brushRef="#br0" timeOffset="189475.1733">31986 7925 0 0,'0'0'0'15,"0"0"0"-15,0 0 0 0,0 0 107 0,0 0 0 16,0 0-27-16,0 0 20 0,0 0 34 0,0 0 39 16,0 0 9-16,0 0 5 0,0 0-18 15,0 0-37-15,0 0-17 0,31-80-11 0,-31 79-18 16,0 1-16-16,0 0-24 0,0 0-32 0,-2 0-30 15,0 0-32-15,0 0-9 0,-3 2 4 16,2 2 11-16,-4-1 21 0,-1 2 11 0,2 2 6 16,-1 0 0-16,1-2 0 0,1 1-2 0,-2 0 2 15,3 1 4-15,-4-1 9 0,4 0 6 0,-3 1 0 16,0-1-4-16,3 0-1 0,-4 1 0 16,3 1 3-16,-1-2 2 0,-1 3-4 0,3-1-4 15,-3 1-6-15,5 2 1 0,0-1 0 16,1 3 0-16,1-1 4 0,0 2-5 0,0 1 0 15,0 1-1-15,0 0 0 0,1 0 2 0,1 1-2 0,3 0 2 16,-1 0-2-16,-2 0 0 0,3-1 1 0,-1 0 0 16,-2 2-1-16,5-3 3 0,-2 1-2 15,2-1 2-15,0-1 2 0,-2 0 2 0,3-2 0 16,2-2 1-16,-2 1 3 0,1-2 0 0,0 0 5 16,-2-3 7-16,2-2 5 0,-1-1 5 15,-2-2 3-15,-1-1 2 0,1 0 4 0,-2 0 9 16,2-1 1-16,-1-3 2 0,1-1 2 0,-1 0-7 15,0-1 6-15,-2 3-4 0,-1-1-11 0,1 3-11 16,-1 0-13-16,-2 1-11 0,1 0-5 16,-1 0-4-16,1 0-11 0,0 0 0 0,0 0 1 15,-1 0-5-15,1 0 6 0,3 2-2 0,-3 3-4 16,2-1 4-16,-2 3 0 0,-1-2 1 16,0 1 4-16,0 0 4 0,0 2 1 0,0-1 4 15,-1 1 3-15,-3 0-2 0,-1 0 3 0,2 0-1 16,-3 1 0-16,3-2 3 0,-3 3-3 15,2 0 1-15,-3-1 0 0,4 0-1 0,-4 0 0 16,4-1 4-16,-4 0 1 0,2-1 0 0,-2 0 2 0,1-2-13 16,0 2-14-16,-1-3-16 0,-3 1-31 15,4-1-31-15,-2-2-39 0,1 1-53 0,-2-2-65 16,4-1-110-16,-2 0-133 0,3 0-119 0,-1 0 603 0</inkml:trace>
  <inkml:trace contextRef="#ctx0" brushRef="#br0" timeOffset="189967.9607">31897 8064 539 0,'0'0'134'0,"0"0"4"16,0 0 4-16,0 0-23 0,0 0-56 16,0 0-49-16,0 0-22 0,0 0-7 0,0 0 5 15,35-125 12-15,-25 113 8 0,-2 0 8 16,1 1 4-16,-1-1 10 0,1-1 7 0,2-1 14 15,-1-1 15-15,0 0 8 0,5 1 8 0,-2-1-19 16,3-1-22-16,0 1-21 0,5 0-23 16,3 0-2-16,2 3 3 0,0 3 2 0,0 0 2 15,2 3-2-15,-2 3-2 0,0 3-7 0,-1 0 1 16,-2 1-4-16,0 6 1 0,-1 3-1 0,-4 1-5 16,-1 1 3-16,-3 4-3 0,-2 1 0 0,-3 0 4 15,-3 0 2-15,-3 2 5 0,-3 0 6 16,-2 3 7-16,-6-2 4 0,-3 0 6 0,-7 2 3 15,-1-1-2-15,-3-1 3 0,-3-1-1 0,-2-1-1 16,-2 0 3-16,4-2-7 0,-3-1-3 0,1-2-3 16,2 0 0-16,-2-1-2 0,4 0-3 15,2-1 0-15,4-1-5 0,2 1 2 0,0-2-1 16,5 1-1-16,2 0 1 0,3-2-3 16,2 2-1-16,1-1-1 0,2 1 0 0,0 1 3 15,7-1 6-15,3 0 10 0,2 2 7 16,7-1 10-16,1 1 1 0,7 0 1 0,2-1 0 0,2 2-11 15,1-1-5-15,1 1-5 0,-1 0-5 0,4-3 0 16,-1-1-1-16,2 2-2 0,-3-2-7 16,2-1-13-16,-7 0-25 0,-5-1-22 0,-6-3-38 15,-3 1-55-15,3-2-66 0,-1 1-103 0,-2-2-117 16,0 0-96-16,-9 0 372 0</inkml:trace>
  <inkml:trace contextRef="#ctx0" brushRef="#br0" timeOffset="190781.2079">32596 8257 1480 0,'0'0'55'16,"0"0"-48"-16,0 0-63 0,0 0-48 0,0 0-37 16,0 0 22-16,0 0 60 0,0 0 39 0,0 0 15 15,0 0 4-15,0 0-1 0,0 0-11 16,0 0-2-16,68 12 7 0,-52-11 4 0,2-1 9 15,1 0 10-15,-1-5 5 0,-3-1 3 0,1-2 10 16,-3-1 3-16,-2-1-3 0,0-1 5 16,-3-1-2-16,0-1 7 0,-5 0 10 0,0 1 6 15,-1 0-2-15,-2 2-10 0,-2 0-13 0,-3 0-12 16,-5 3-3-16,0 0-2 0,-2 2 3 16,-5 2 0-16,3 2-4 0,-4 1-5 0,-1 1-1 0,-1 6-5 15,-1 3-1-15,-4 8 0 0,-4 5-2 0,-1 6-1 16,3 1-3-16,11-1-17 0,1-4 1 15,8-1 5-15,3-1-4 0,1 2 16 0,2-5-3 16,1 0-3-16,0-2 4 0,1-2 0 0,3-2 0 16,2 0-8-16,-2-3 11 0,5-3-5 0,-2-2 2 15,0-1 13-15,0-3-8 16,6-1 9-16,1-1 3 0,5 0 0 0,-1 0 1 0,6-4-3 16,0-3 0-16,3-3-1 0,0-2-1 0,0-3 0 15,1-1 4-15,-3-1 5 0,1-4 1 16,-3 0 4-16,0-2 0 0,-5-2 0 0,0 1 13 15,-4-2-1-15,-2 2 6 0,-3 3 14 0,-3-2 3 16,-4 4 5-16,-2 3-7 0,0 1-19 0,0 3-24 16,-5 3-14-16,-3 4-14 0,-1 0-10 15,-3 3-3-15,1 2 2 0,-3 0 2 0,1 4 8 16,0 3 4-16,-1 2 3 0,1 0 5 0,2 3-1 16,1-2 4-16,1 2 0 0,4-2 0 15,-2-1-2-15,3 0-5 0,-1-2-10 0,5-1-7 16,-1 1-2-16,1-4 3 0,0 2 3 0,0-1 7 15,1-1 0-15,5 0 0 0,-2 0 4 0,4 1-3 16,0 1-4-16,-3 3-4 0,4 1-5 0,0 2 5 16,-1 2 7-16,-1 5 6 0,-1 2 5 0,0 4-1 15,-1 3 0-15,-1 3 3 0,-1 2 2 16,-1 3 3-16,-1 2 3 0,-1 1-1 0,0 2 3 16,0 2 2-16,-3-3-2 0,-3 3 7 0,-2-3-4 15,1-3-1-15,-1-2-1 0,-1-4-3 16,0-5 6-16,1-4 2 0,2-4 17 0,0-6 29 15,1-3 38-15,-2-4 13 0,3-1-2 0,-1-3-19 16,3-2-37-16,-1-4-13 0,-2-4-14 0,4-3-17 16,-1-3-11-16,2-5-6 0,0-2 0 15,0-5-2-15,3-5-4 0,5-2-2 0,2-1-2 16,2-5 1-16,4 1 3 0,0-2-2 0,5 1-7 16,1-1-4-16,4 0-3 0,1 3-1 0,1 2 3 15,2 2-3-15,0 5-15 0,-1 2-30 16,3 5-41-16,-3 3-60 0,1 5-100 0,-3 5-173 15,-6 3-300-15,-8 5 320 0</inkml:trace>
  <inkml:trace contextRef="#ctx0" brushRef="#br0" timeOffset="200077.5824">25671 12547 0 0,'0'0'0'0,"0"0"0"0,0 0 0 16,0 0 0-16,0 0 0 0,0 0 0 0,0 0 0 16,0 0 0-16,0 0 0 0,0 0 0 0,0 0 32 15,0 0 35-15,34-40 4 0,-30 39 3 16,2 1 7-16,0 0 5 0,0 0 12 0,0-1 9 16,0 0 6-16,1-2-7 0,1 2-12 15,1 1-16-15,0-2-20 0,1 0-8 0,0 0-9 0,3 0-7 16,-1 1 1-16,5 0-4 0,-2-2-3 15,4 2 0-15,2-1-4 0,1 0-2 0,4-1-1 16,2 1 0-16,0 0-1 0,3-1 0 0,3 2-2 16,1-2 2-16,2 2 4 0,4 0-2 15,-1 0 3-15,0-2 2 0,2 2-1 0,-1 1 5 16,-1 0 2-16,2 0-1 0,0 0 0 0,-1 0-1 16,1 1-1-16,-1 1-4 0,4 0 0 0,0-1-2 15,1 0 0-15,-1 0-1 0,0 1-2 16,2-2 2-16,0 0-6 0,-1 2-2 0,1 0 1 15,-2 0-4-15,3-1 2 0,-3 0 1 0,3 0-2 16,1-1-1-16,2 0-3 0,-3 0-4 0,3 0 1 16,-1 2 0-16,-1-2 1 0,2 0 1 15,-4 0-2-15,3 0-2 0,0 0 1 0,-2 0-1 16,1 0 1-16,-2 0 2 0,3 0 0 0,-1 0 3 16,-4 0 1-16,4 0 0 0,-4-2-3 0,1 2 1 15,-3 0-2-15,1 0 0 0,0 0 1 0,-3 0-3 16,1 0 3-16,-2 0-1 0,0 0-1 15,-2 0-1-15,-2 0-3 0,0 0 0 0,-5 0 0 16,-1 0 0-16,-2 0 1 0,-3 0-1 0,2 2 0 16,-3-2 0-16,-2 0 3 0,-2 0 4 0,-1 0 1 15,-1 0 2-15,-5-2 4 0,2-1 3 16,-1 1 8-16,-3-2 5 0,4 1 0 0,-1 0-3 16,-1-2-4-16,1-1-6 0,1 0-3 0,0-1-2 15,1 1 1-15,2-1 0 0,-1-2-2 16,-1 1 0-16,2 0 0 0,-4-2 2 0,1 1 3 15,-3 0-1-15,-1-1-1 0,-1 0 0 0,-1-1-1 16,1-1 4-16,-3-1-1 0,-1 2 1 0,2 0-4 16,-3-2-1-16,2 0-4 0,-3 1-4 15,2 0 0-15,-2 0-3 0,1 0-1 0,0-1 1 16,1 0 1-16,-1 1-1 0,0-2-1 0,3 0 1 16,-4-1-2-16,3 1 1 0,-3 0 1 0,1-1 0 15,-2 1 1-15,-1-1-1 0,2-1 2 0,-2 1-1 16,-1-2 2-16,-1 3 2 0,0 0 0 0,0 2 3 15,0-1-1-15,0 2-1 0,-1 1 1 16,-3-2-3-16,0 2 1 0,1-1-2 0,-3 1-1 16,1 1-2-16,-2-1 1 0,-1 0 0 0,1 0 0 15,1 2 1-15,-3-1-3 0,3 3 0 0,0-1 0 16,-2 0-4-16,-1 0 2 0,2 0-2 16,-3 2-2-16,-3-2 0 0,0 0-1 0,-6-2 2 15,0 2 0-15,-3-1 1 0,-5-2 0 0,-2 1-1 16,-2 0 0-16,-4-2-1 0,2 3 3 15,-5-2 1-15,2 1 0 0,0 0 2 0,0-1-2 16,2 2 3-16,3-1-1 0,0 3-1 0,1-1-1 16,-1-1-4-16,2 3 3 0,-1 0-1 15,-1 1 1-15,-1-1 0 0,-1 0 0 0,-3 1 1 16,2 0-2-16,-4 1 4 0,-3-1-2 0,0 0 0 16,-5 1 1-16,1-1-1 0,-3 1 1 0,2-1 1 15,-2 1 0-15,5-2-1 0,0 1 0 0,2 2 1 16,4 0-3-16,1-1 5 0,2 1-3 15,3 1-2-15,-1 1 3 0,-1 0-5 0,2 0 1 0,-2 0 2 16,-1 0-1-16,2 0 4 0,-3 0-3 16,0 0 2-16,-3 0-2 0,1 0 0 0,-3 1 3 15,-2 0-1-15,-2 2 2 0,-2-2-4 0,0 1 0 16,-1-1-1-16,2-1 0 0,0 1 3 16,4-1-2-16,4 0 2 0,-1 0 0 0,6 0-2 15,1 0 0-15,1 0 0 0,-1 0 0 0,0 0 0 16,1-1 0-16,-3 0 0 0,2-1 0 0,-1 1 2 15,-2-1-1-15,-1 2 1 0,-3 0 0 16,-1 0-1-16,-2 0 1 0,3-1-2 0,0 1 1 16,1 0-1-16,-3-1 0 0,4 1 1 0,0 0-2 15,1 0 3-15,2 0-1 0,5 0-1 16,1 0 0-16,2 4 0 0,-1-3-1 0,5 2 0 16,-2 1 2-16,1-2-1 0,-1 0-1 0,3 2 2 15,-3-1-2-15,4 1 2 0,-3 1-1 0,1-1 0 16,1 1 1-16,4-1-4 0,1 1 0 0,3-2-3 15,2 2-1-15,0-1 0 0,1 2-2 0,1 1 1 16,3 2-4-16,-2 0 2 0,1 2 1 16,2 0 2-16,-1 1 0 0,1 2 1 0,1 0-2 15,-2 2 3-15,2 0-1 0,-1 1 4 16,-1 0-1-16,2 3 2 0,-4 0 0 0,4 0-4 16,-3 1 4-16,2 0 1 0,1 0 1 0,-2 1 2 15,5-1-3-15,0 1-2 0,0 0 2 0,0-1 0 16,7 2 0-16,-1-2 2 0,4 1-1 0,0-1-4 15,6-2 4-15,1 2-1 0,5-2 1 16,4-1-3-16,6-1-13 0,7 0-13 0,9-2-21 16,5-2-26-16,12 0-40 0,9-2-60 0,9 0-105 15,7-4-188-15,-16-1-229 0,-26-4-245 0</inkml:trace>
  <inkml:trace contextRef="#ctx0" brushRef="#br0" timeOffset="200935.8419">28840 12241 0 0,'0'0'0'16,"0"0"0"-16,0 0 51 0,0 0 192 0,0 0 4 16,0 0 0-16,0 0-9 0,0 0-18 15,0 0-24-15,0 0-31 0,0 0-29 0,0 0-25 16,0 0-24-16,-20-65-14 0,20 64-14 0,0 1-12 15,0-2-12-15,1 1-5 0,2 0-10 16,-1 0-2-16,0-2-4 0,4 2-1 0,0-1 0 16,2 0 2-16,2 0-4 0,7-1-4 0,0 0 2 15,7 0-1-15,3-1 1 0,4 1 2 0,4 0-1 16,6-1 1-16,7 0-3 0,4-1 2 16,2 1 0-16,9-1 2 0,2 0 0 0,5-1-5 15,3 0-3-15,0 1-1 0,6 1-2 0,-1-1 1 16,-1 2 2-16,4 0-1 0,-3 0 0 0,-2-1-2 15,3 2 6-15,-5 0 2 0,0-2 4 16,-3 2 2-16,-3-1 0 0,-1 1 2 0,-4-3 0 16,-2 0 3-16,-4 1-2 0,-7-2-2 0,-4 1-1 15,-6 0-3-15,-3 1 1 0,-5 1 0 0,-4 0-1 16,-3 0 0-16,-4 0-2 0,-4 3-2 0,-4-3 2 16,-5 3 5-16,-5-1 4 0,2 1 10 0,-5-1 7 15,0 1 2-15,0 0 2 0,0-1-6 16,0 1-5-16,0-1-14 0,-1-1-22 0,-3 0-25 15,2 0-32-15,-2-1-31 0,-1 1-36 0,-1-1-40 16,-1 0-59-16,-1 0-78 0,-2-1-130 16,0 3-161-16,5-2-267 0</inkml:trace>
  <inkml:trace contextRef="#ctx0" brushRef="#br0" timeOffset="201201.4926">30612 11825 0 0,'0'0'0'0,"0"0"0"16,0 0 213-16,0 0 43 0,0 0-11 15,0 0 25-15,0 0-5 0,0 0-23 0,0 0-40 16,0 0-50-16,0 0-48 0,0 0-48 0,0 0-32 16,0 0-19-16,-38-93-4 0,59 93 5 15,9-2 3-15,8 1 1 0,4 1-2 0,5 0-1 16,1 4-2-16,7 5-5 0,-1 1-1 0,-3 3-3 16,1 2-4-16,-2 3 2 0,-4 1-2 0,-5 4-1 15,-6-1-3-15,-8 3-2 0,-6-1-3 16,-7 0-1-16,-5 0 0 0,-8-1 1 0,-1 0 6 15,-6 0 12-15,-11 0 19 0,-11 1 18 0,-6 2 11 16,-12 0 5-16,-7 2-2 0,-9 2-9 0,-6 2-34 16,-4 1-54-16,2 2-92 0,4 1-110 15,0-2-128-15,21-9-217 0,15-8-215 0</inkml:trace>
  <inkml:trace contextRef="#ctx0" brushRef="#br0" timeOffset="205138.6862">27322 15476 0 0,'0'0'0'0,"0"0"34"0,0 0 80 0,0 0 50 16,0 0 35-16,0 0 30 0,0 0-8 15,0 0-17-15,0 0-29 0,0 0-26 0,0 0-35 16,0 0-41-16,0 0-34 0,0 0-30 16,-18-46-23-16,17 47-15 0,1 2 2 0,0 4 11 15,0 3 14-15,-2 5 14 0,-1 5 1 0,2 1 3 16,0 5-2-16,1 3 0 0,0 1-1 0,0 2-10 16,0 1 3-16,0 2-4 0,2 0-1 15,3-2 1-15,-1-4-2 0,1 0 6 0,0-6-1 16,1-4 1-16,2-2 3 0,-1-4-4 0,-2-2 8 15,2-4 9-15,-2-2 17 0,1-1 18 0,-2-3 19 16,0-1 24-16,0 0 15 0,-2 0 11 16,3-5-7-16,3-4-26 0,4-5-23 0,2-7-25 15,3-5-13-15,2-6-6 0,2-5-2 0,2-6-4 16,-2-4-7-16,5-1 0 0,-1-1-6 0,-3 2-3 16,2 4 2-16,-4 2-4 0,-2 8 5 0,-2 6-1 15,-5 8 1-15,-4 4-4 0,-2 4-7 0,-1 5-6 16,-1 4-18-16,-2 1-22 0,0 1-35 15,0 0-14-15,3 6-9 0,1 2-3 0,-2 2 3 16,5 5-25-16,0 1-40 0,1 5-39 0,2 4-57 16,1 0-44-16,3 4-39 0,1-2-31 15,4 0 23-15,3-5 350 0,5-2 10 0,-1-5 0 16,2-5 0-16,1-8 0 0,-3-2 0 0,0 0 0 16,-8-5 0-16,-4-3 0 0,-1 0 0 15,-5-2 0-15,-3 0 406 0,-1-1-14 0,0-2-49 16,-4-1-50-16,-1 0-47 0,0-1-50 0,-1 1-43 0,-7-2-31 15,4 2-32-15,-4 2-7 0,0 3-9 16,0 1-13-16,1 2-16 0,-1 4-19 0,-1 0-12 16,-2 2-15-16,-1 0-6 0,-5 5-4 15,2 5-1-15,-3 2 5 0,0 2 0 0,1 3 2 16,2 1 0-16,-3 2-1 0,6 1 1 0,-3-1-1 16,4 0 2-16,2-1-1 0,3-2 1 0,2-3-1 15,2-1-2-15,2-3 0 0,0-3 0 0,0 2 2 16,4-3 3-16,-1-3 4 0,5 2 5 15,-4-3 3-15,4-1 7 0,0-1 2 0,0 0 2 16,2-1 1-16,3-6-3 0,0 1 0 0,2-3-6 16,1 1-4-16,0 1-3 0,-2 0-8 0,-1 3-4 15,-3 1-7-15,0 2-2 0,-4 1-3 16,2 0-3-16,-4 4 1 0,3 2-4 16,-5 0 4-16,0 4 3 0,2 1 4 0,-1 2 7 0,-2 4 0 15,3 3 3-15,1-1-1 0,0 2 2 16,1 0 3-16,3-2 0 0,0 0 1 0,2-2-2 15,1-4-2-15,-1 0 2 0,6-4 4 0,-4-2 5 16,7-3 2-16,-1-4 9 0,2 0 1 16,1-7 3-16,5-5 4 0,-3-3-2 0,5-6 2 15,-1-6-4-15,2-5 0 0,0-8 1 0,-2-3-1 16,-2-7 1-16,-3-4-2 0,-5-1 0 0,-3-4-6 16,-5 2 10-16,-5 0 0 0,-4 5 2 0,-1 3 6 15,-1 6-9-15,-8 3 3 0,-1 8-1 0,-2 5 1 16,2 7-2-16,-2 5-6 0,-1 4-4 15,3 3-9-15,1 4-10 0,-2 3-5 0,3 1-14 16,-2 3-4-16,-3 7-1 0,0 6 2 0,0 3 7 16,2 5 3-16,0 5 5 0,0 4 1 0,2 5 3 15,1 3 2-15,-1 2 1 0,5 3-4 16,0 2-2-16,2 0 3 0,2-2-3 0,4-2 5 16,6-5 1-16,1-4 0 0,2-3 4 0,1-4 0 15,2-2-2-15,0-3 0 0,2-4 0 0,0-3 0 16,-2-3 3-16,-1-3 3 0,1-5 3 15,-2-3 5-15,2-2 2 0,-1 0 2 0,3-6 3 16,-2-5 0-16,2-3-3 0,1-2-3 0,1-2-5 16,0-3-2-16,-4 1-1 0,1 1 3 15,-1 1-2-15,-3 2-5 0,-1 4 0 0,-2 1-5 16,0 2 0-16,-2 4 2 0,0 0-8 0,-4 4-2 16,3 1-8-16,-4 0-9 0,4 0 3 0,-4 4 2 15,4 2 6-15,-4 2 5 0,4 2 1 0,-5 2 0 16,3 1 2-16,0 0 4 0,-1 2 1 0,2 0 1 15,0 0 0-15,1 2-1 0,1-3 3 16,2 0 0-16,0-2 2 0,1-1 3 0,2-2-3 16,1-2 0-16,-2-4 0 0,0 0 3 0,2-1 2 15,1-1 3-15,-3-1-1 0,4 0 0 0,-3-3 4 16,1-3 0-16,1-3 2 0,-3-2 2 16,5 0-5-16,-4-4-3 0,5 1-4 0,-3-4-4 15,4-1-2-15,1 3 1 0,-1-3-3 0,2 2-4 16,-4 0 5-16,-2 3-3 0,1 0 3 15,-3 0 4-15,-2 2-4 0,0 1 1 0,-2 2-2 16,-1 2 1-16,-5 0 1 0,3 4 2 0,-3 0-1 16,-2 1-5-16,-1 2 3 0,0 0-5 0,0 0-3 15,0 0 1-15,0 0-12 0,0 0-3 16,0 0-10-16,0 0-4 0,0 1 12 0,0 4 4 0,3-1 11 16,0 5 4-16,0-1-1 0,1 2-1 15,1 1 2-15,0 1 3 0,2 2-1 16,1-1 2-16,1 0 0 0,1 0-4 0,2-1 7 0,-1-1 0 15,2 1 3-15,3-3 2 0,1-2-5 0,0-1 2 16,6-1 2-16,1-2 5 16,1-3 2-16,5 0 1 0,3-3 1 0,2-5-6 0,-1-2 6 15,3-2 2-15,-5-2-1 0,-1 0 2 0,-3 0-5 16,-6 0-2-16,-4 0-3 0,-5-1 2 0,-4 3 1 16,-2-1 5-16,-5 0 1 0,-2 0-3 15,0 3 2-15,-8-1-10 0,-2 3-6 0,-2-1-4 16,-5 3-11-16,0 1 1 0,-2 3 3 0,-2 2 3 15,0 0 3-15,2 5-1 0,-1 5-1 16,2 0-6-16,3 5 2 0,1 2-1 0,4 1 2 16,3 3 9-16,3 1-6 0,3 1 3 0,1-1-3 15,8-1-1-15,5 1 3 0,4 1 2 16,4-3-1-16,2 1-7 0,5-3-10 0,3 1-18 16,1-3-21-16,6 1-24 0,-2-5-44 0,4 3-34 15,1-4-54-15,4 1-76 0,-4-4-120 0,-9-1-182 16,-11-4-118-16</inkml:trace>
  <inkml:trace contextRef="#ctx0" brushRef="#br0" timeOffset="205637.8621">30373 15643 1711 0,'0'0'128'0,"0"0"-14"0,0 0 14 16,0 0-21-16,0 0-9 0,0 0-3 0,0 0-20 15,0 0-16-15,0 0-16 0,0 0-13 0,0 0-6 16,0 0-7-16,0 0-1 0,0 0 3 0,80-52 4 16,-60 45 1-16,5-1-1 0,1-3 2 0,4 3-6 15,1-4-1-15,4 1-5 0,-2 1-5 16,-1-1 2-16,1 2-3 0,2 2 0 0,-2-2-3 15,-1 2-3-15,0 1 0 0,2 0 0 16,-2 1 0-16,0 3 1 0,-2-2-1 0,1 3-2 16,-2 0-2-16,0 0 3 0,-3 0 0 0,-1 1 3 15,-3 0 1-15,-1 0-4 0,-7 0 1 0,2 0-1 16,-6 0 1-16,-2 0-6 0,-2-2-5 0,0 2-13 16,-3 0-19-16,2 0-25 0,-2 0-35 15,0 0-41-15,4 0-52 0,-2 2-81 0,3 1-118 16,2 1-169-16,-2-1-105 0,-3-1 299 0</inkml:trace>
  <inkml:trace contextRef="#ctx0" brushRef="#br0" timeOffset="206521.402">32216 15197 0 0,'0'0'0'0,"0"0"0"0,0 0 0 16,0 0 0-16,0 0 0 0,0 0 0 15,0 0 125-15,0 0 193 0,0 0-27 0,0 0-46 16,0 0-46-16,0 0-26 0,0 0-10 0,0 0-28 15,-20-50-23-15,20 50-24 0,0 0-33 0,0 0-22 16,0 0-19-16,0 0-18 0,0 0-11 16,-1 1-4-16,1 1 3 0,-3 3 5 0,0 0 14 15,0 5 9-15,-3 3 4 0,-1 4 10 0,-2 4 6 16,-1 5 5-16,-5 4-1 0,1 5-1 16,-2 4-10-16,0 3-6 0,0 2-4 0,-3 2-4 0,4 3 2 15,-1 0 3-15,1-1 3 0,0-2 2 16,5-2-6-16,2-6-1 0,3-3-6 15,2-4-1-15,-1-3 4 0,3-4 0 0,1-3 1 0,0-3-2 16,0-3 0-16,0-3-2 0,0-3 2 16,0-4 9-16,0-3 22 0,0-2 32 0,0 0 30 0,0 0 24 15,0 0-10-15,0-7-30 0,0-4-35 16,5-6-34-16,-2-5-15 0,2-9-5 0,3-4 4 16,0-4 0-16,1-4-2 0,0-3 3 0,1-3-5 15,-1 0 2-15,1-2 2 0,3 1-3 16,0-1-1-16,7 3-2 0,1 2-2 0,1 3-4 15,3 5 0-15,-2 6-3 0,1 5-6 0,-1 7 0 16,0 4-3-16,-1 4-4 0,-1 4 3 16,-1 2 1-16,0 3 1 0,1 2 0 0,-2 1 0 15,-2 0-4-15,-3 5 3 0,-1 0 1 0,-3 4 1 16,-3-1 3-16,0 0-2 0,-5 2 1 0,-2-1 3 16,0 0 4-16,-2 1 4 0,-7 2 6 0,-3 1 3 15,-5 2 4-15,-3-1 1 0,1 2 4 16,-4-2-2-16,0 0 0 0,-1-2 0 0,2-1-6 15,0-2 4-15,1-2-3 0,3 0-2 16,4-1 4-16,0-1-6 0,3 1-1 0,2 0-2 0,3 0-1 16,-1 0 0-16,4-1 2 0,1 1-2 15,-2-1-3-15,3 0 4 0,1 0-3 0,0 0 2 16,0 0 3-16,0-1-3 0,0 0-1 0,0 1 0 16,0-1 1-16,1-1 0 0,4 2 3 15,-3-2-1-15,0 2-1 0,-1-1 3 0,4 1-4 16,-3-2 2-16,0 1 4 0,3-2-4 0,-3 1 2 15,1-1 0-15,-2 0 0 0,0 0 3 0,1-2 0 16,0 1 1-16,-1-1-1 0,0 2 4 16,-1-2 1-16,1 0 2 0,-1 0 5 0,1 0-1 15,0 0 2-15,-1 0-3 0,0 0-1 0,2 0-1 16,-1-2-5-16,1 1-5 0,0-1-8 0,-1 0-8 16,-1 1-9-16,0 1-11 0,0-1-21 15,0 1-32-15,0 0-39 0,0-1-63 0,0 1-96 16,0 0-63-16,0 0-101 0,0 0-140 0,0 1 112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5:55:18.8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12940 10078 0 0,'0'0'219'0,"0"0"-173"0,0 0 35 15,0 0 20-15,0 0-13 0,0 0-22 0,0 0-39 16,0 0-28-16,0 0-14 0,0 0-7 15,0 0-17-15,0 0-19 0,-16-13-16 0,17 13 10 16,1 0 28-16,1 3 34 0,-1 3 29 16,0-1-3-16,1 2-7 0,1 1-8 0,-2 1-9 0,2-1 4 15,1 0-1-15,-2-1 0 0,3 2 3 16,-2-2 1-16,3 0 0 0,1-1 2 0,0-1 12 16,2-2 11-16,0 0 16 0,4-2 13 0,-1-1 5 15,6-1 6-15,1-5-2 0,1-4 0 0,7-3-11 16,3-4-30-16,1-4-63 0,3-3-84 0,3-5-80 15,2-1-87-15,2-2-23 0,-7 6 290 16,-12 10 18-16</inkml:trace>
  <inkml:trace contextRef="#ctx0" brushRef="#br0" timeOffset="451.8237">13348 10814 0 0,'0'0'0'0,"0"0"0"0,0 0 0 0,0 0 0 16,0 0 0-16,0 0 0 0,0 0 0 16,0 0 0-16,0 0 0 0,0 0 0 0</inkml:trace>
  <inkml:trace contextRef="#ctx0" brushRef="#br0" timeOffset="817.1106">13999 11761 172 0,'0'0'-62'0,"0"0"-48"16,0 0 110-16,0 0 0 0,0 0 0 0,0 0 0 16</inkml:trace>
  <inkml:trace contextRef="#ctx0" brushRef="#br0" timeOffset="1790.096">13817 14230 60 0,'0'0'370'0,"0"0"-363"15,0 0-6-15,0 0 2 0,0 0-9 0,0 0-33 16,0 0-81-16,0 0-93 0,0 0 150 0,0 0 63 16,0 0 0-16,0 0 0 0,0 0 0 0,0 0 0 15,-27-43 0-15</inkml:trace>
  <inkml:trace contextRef="#ctx0" brushRef="#br0" timeOffset="2254.1095">13805 15143 0 0,'0'0'0'0,"0"0"0"0,0 0 0 0</inkml:trace>
  <inkml:trace contextRef="#ctx0" brushRef="#br0" timeOffset="2833.7259">13583 16454 446 0,'0'0'-96'0,"0"0"-86"0,0 0 14 15,0 0 168-15,0 0 0 0</inkml:trace>
  <inkml:trace contextRef="#ctx0" brushRef="#br0" timeOffset="24171.6535">2142 16999 0 0,'0'0'0'0,"0"0"0"16,0 0 0-16,0 0 0 0,0 0 0 16,0 0 0-16,0 0 0 0,0 0 233 0,0 0 8 15,0 0-6-15,0 0-22 0,0 0-24 16,-17-58-44-16,17 57-45 0,0 1-38 0,0 0-41 16,0 0-28-16,0 0-13 0,0 0-11 15,0 0-2-15,0 0 11 0,2 2 12 0,0 1 17 16,5 4 16-16,0 3 8 0,0 1 1 0,2 6 3 15,1-1-5-15,0 5-7 0,-1 0-3 0,0 1-10 16,1 2 0-16,-1-1-3 0,-1 0-2 0,2 0 4 16,-2-2-5-16,0 0 8 0,-1-4-5 0,-1-2-3 15,0-3-2-15,-4-2-2 0,2-2 4 16,-1-1-2-16,-2-3 3 0,0-1-1 0,0-1 2 16,-1-1 17-16,0-1 16 0,0 0 21 0,0 0 14 15,0 0 7-15,0-5-11 0,0-2-18 0,0-7-14 16,0-6-27-16,0-7-3 0,0-6-7 15,-4-5-1-15,-2-1 6 0,3-1-4 0,-4 1 6 16,4 2-3-16,-1 3-5 0,1 3 0 0,2 2-5 16,1 5 1-16,0 1-9 0,6 3 2 0,-2 5-7 15,5 1 1-15,-1 4 9 0,-1 1-3 16,0 3 5-16,3 3-3 0,-2 2-5 0,1 1 1 16,-1 1 2-16,-1 4 8 0,2 3 4 0,0 2 6 15,0 2 7-15,0 2-6 0,0 0 3 16,-1 4-5-16,2-1-4 0,-2 1 0 0,3 1-3 0,1 1 0 15,0-2 0-15,0 0 2 0,0-3-1 16,-2 2 2-16,1-5-3 0,0 1-5 0,1-4 1 16,-1-2-9-16,-3-2-1 0,1-1 0 15,1-4-3-15,-2 0 9 0,0-4 7 0,-4-6 6 0,5-1 6 16,-4-5-3-16,1-2-3 0,-2-4-6 16,1-1 2-16,-3-3-1 0,1 2 4 0,1-1 6 15,-3 1-7-15,0 3 5 0,0-1-6 0,0 3-3 16,2 3 3-16,1 4-4 0,-2 1-2 0,1 5-9 15,0 0-5-15,-1 4-12 0,0 0-4 0,-1 1 1 16,1 1 2-16,1 0 14 0,0 3 12 16,-1 2 6-16,2 1 13 0,1 2-2 0,-2 2 2 15,2 1-5-15,-3 3-4 0,5 3 0 0,-3-1-4 16,4-1 3-16,-2 3-3 0,3-1 0 16,1 0-1-16,0-2-4 0,1 0-5 0,3 1-10 15,-1-6-8-15,2-1-15 0,0-3-11 0,3-4-6 16,-3-2-10-16,3-2 5 0,-4-7-2 15,3 0 8-15,-4-4 3 0,2-2 3 0,-3-3 15 0,-1 2 3 16,-1-4 10-16,0 0 10 0,-3-1 4 16,-1 2 12-16,-2-3 6 0,-3 1 9 0,-1-1 7 15,0-1 18-15,-3 3 37 0,-3 1 47 0,-3 2 34 16,1 3 2-16,-4 3-21 0,0 1-48 0,-2 2-36 16,-1 1-14-16,-1 2-14 0,1 1-3 15,-1 2 1-15,0 2-5 0,1 0 1 0,1 1-5 16,2 4 2-16,1 0-13 0,2 1-6 0,2 1-5 15,3 1-12-15,0 1 1 0,1 1-3 0,0-1 3 16,2 1-2-16,1-1 4 0,0-1-3 16,0 0-4-16,0 0 3 0,3-3-2 0,-1 0 4 15,3 1 6-15,-2-2-6 0,-1 0 0 0,4 0-5 16,-3-3-1-16,1-1 1 0,2 0 5 16,-2 0 5-16,2 0 4 0,0-3 12 0,-2-2 2 15,4 0 5-15,-1-2 8 0,-1-1-5 0,2-3 7 16,-2-1 1-16,3-2 2 0,-3-1 5 0,-1-2-2 15,1-2-2-15,-3-2-4 0,0 0 2 16,-2-1-3-16,-1 2-1 0,0-1 1 0,0 1-6 16,-7-1 5-16,3 0-4 0,-4 2-4 0,-2-2 1 15,0 0-9-15,-2 1 0 0,-4-3-3 0,3 1-1 16,-5 1 2-16,4 2 2 0,-3 0 7 16,0 2-2-16,2 1 6 0,-2 3 0 0,3 1 2 15,0 2 1-15,0 2-1 0,3 1 0 0,1 2 0 16,-1 1 3-16,3 0-2 0,1 2-2 0,2 1-2 15,0-1-7-15,1 2-1 0,3 0-3 0,1 0-5 16,0-1-1-16,0 1-12 0,0 0-7 16,0-1-13-16,0 1-13 0,0 0-10 0,1-1 6 15,2 1 17-15,2-1 10 0,-1 0 24 0,5-2 1 16,0 0 0-16,2-2 9 0,2-2-4 0,3-2 3 16,-1-2 0-16,2-1-3 0,3-2 0 15,1 0-3-15,2-1 2 0,-2-1-2 0,3 1 2 16,-1 0-1-16,0 1-2 0,-3 0 5 0,1 0-6 15,-1 4 1-15,-3 0 0 0,2 2-5 0,-5 3 1 16,-1 1-2-16,0 2-1 0,-2 1-5 16,-1 1 5-16,-1 0-1 0,-3 3-1 0,1 2 7 15,1 2-1-15,-2 4 4 0,0 2 4 0,1 4-4 16,0 3 4-16,0 2-2 0,0 3-2 0,-1 5 3 16,1 0-1-16,2 5 0 0,-2 4-4 15,0 2 3-15,0 1-4 0,2 1 0 0,-1-1 4 16,-2-3-7-16,2-3 4 0,1 1-1 0,-1-3 0 15,-1-1 3-15,1-2-4 0,1-1 2 0,0-3-5 16,0-2 0-16,2-5-8 0,-2 0-18 0,0-2-24 16,2-4-44-16,-2-2-59 0,-1-2-71 15,4-3-97-15,-2-3-127 0,-3-2-88 16,-2-1 212-16</inkml:trace>
  <inkml:trace contextRef="#ctx0" brushRef="#br0" timeOffset="24752.1705">2985 16384 622 0,'0'0'84'0,"0"0"13"15,0 0 15-15,0 0-14 0,0 0-15 0,0 0-19 16,0 0-40-16,0 0-38 0,0 0 7 16,0 0 26-16,0 0 40 0,0 0 35 0,0 0-9 15,0 0-16-15,20-35-25 0,-7 27-16 0,-1 0-6 16,1 0-5-16,1 0-2 0,2-3-1 0,3 2 1 16,1-5 2-16,2 0-1 0,-2-1 2 0,5 1-4 15,1-2-11-15,-1 2-21 0,0 0-41 16,-4 2-51-16,3 0-60 0,-1 1-59 0,-4 1-27 15,0 1-13-15,0 1 9 0,-3 3 31 0,-1 0 117 16,-1 1 112-16,-3 4 0 0,-2 0 0 16,-5 0 0-16,2 0 0 0,-3 4 0 0,-2-1 0 0,1 2 0 15,-1 0 0-15,0 2 0 0,-1 3 52 16,3 1 106-16,-1 3-12 0,0 0-19 16,1 2-25-16,1 0-30 0,-1 3-22 0,3 0-19 15,-1 2-3-15,1 4 2 0,-1 0 1 0,2 2 4 16,0-2-3-16,-1 1-13 0,2-4-26 0,0 3-59 15,-3-4-108-15,2 0-142 0,-4-4-34 0,2-7 350 0</inkml:trace>
  <inkml:trace contextRef="#ctx0" brushRef="#br0" timeOffset="24916.9511">3262 16169 1862 0,'0'0'-55'0,"0"0"4"0,0 0-101 16,0 0-132-16,0 0-123 0,0 0-85 0,0 0 71 15,0 0 421-15,0 0 0 0,0 0 0 0</inkml:trace>
  <inkml:trace contextRef="#ctx0" brushRef="#br0" timeOffset="26504.0377">3611 16110 2186 0,'0'0'-68'16,"0"0"-37"-16,0 0-1 0,0 0 18 0,0 0 44 15,0 0 48-15,0 0 6 0,0 0 6 16,0 0 0-16,0 0 2 0,0 0 1 0,0 0 0 15,0 0 3-15,0 0-2 0,115 106-3 0,-104-89-4 16,0 0-8-16,1-2 1 0,-2 0-1 0,2-3-1 16,-2 0 2-16,0-5-2 0,2-1-2 15,-3-3 2-15,1-1 4 0,0-2 0 0,-1 0 7 16,-2-2 3-16,3-3 1 0,-2-3 7 0,-2 0 3 16,0-4 5-16,0-2 2 0,2-3-2 0,-3-2-6 15,1-5 0-15,-2-2-1 0,0-2-2 16,-1-1 0-16,-2-2-4 0,2 1-6 0,-2 0-3 15,0 3-5-15,2 2-3 0,-1 1-3 0,1 5-2 16,1 3-3-16,1 3-2 0,-2 3-3 0,2 2-6 16,-1 2-6-16,1 2-8 0,-1 0-10 0,-2 2-7 15,2 0 0-15,0 0 5 0,1 2 4 16,2 0 2-16,1 0 2 0,-2 0-1 0,3 3 2 16,0-1 5-16,2 2 5 0,-1-1-2 0,2-1-5 15,-1 1-2-15,0-1-2 0,2-2 4 0,-3 1 8 16,-1-1 5-16,0 0 3 0,-4 0 4 15,-1 0 10-15,-3 0 32 0,-1 0 39 0,0 0 24 16,0 0-6-16,-5 0-25 0,0 0-42 0,-4 0-21 16,-1 0-2-16,-1 0-4 0,-3 0 4 0,0 4 1 15,0 0 7-15,2 2 7 0,-1 1 2 16,2 1-4-16,2 2-10 0,3 1-8 0,0 1-6 16,1 3-3-16,3 0 4 0,-1 0-1 15,3 0 0-15,0 0-2 0,0-2-2 0,3-1 2 16,3-1 3-16,-4-2 5 0,3-2-3 0,-1 0 3 15,0-3-4-15,-1-1-3 0,-1-1 3 0,1-2-4 16,1 0 6-16,0 0 7 0,1 0 5 0,0-3 16 16,1-5 7-16,2-2 1 0,0-2 1 0,1-3-8 15,0-2-6-15,1 2-6 0,-1-2 0 16,-1 2-7-16,1 2-5 0,-2 2-2 0,1 1-4 16,-1 2 5-16,1 2 0 0,-1 2 1 0,2 2-2 15,-3 2-3-15,2 0-1 0,1 0 1 0,0 6 3 16,2 0 1-16,0 2 2 0,2 1 1 15,0 0-1-15,0 0 2 0,2-1 2 0,1 1 2 16,1-2 2-16,0 1-1 0,1-3-2 0,3-2-2 16,1-1-1-16,3-2 1 0,0-6 0 0,1-4 0 15,3-5-8-15,-2-4 2 0,0-4-3 0,0-2 4 16,-4-2 8-16,-2-6-2 0,-2-1 2 16,0-1 4-16,-7-1 2 0,-2 1 5 0,-1-1 7 15,-7-1 3-15,-2-1-8 0,0-1 5 16,-3 0-4-16,-9 1 9 0,-1 1 21 0,-2 5 6 0,1 3 2 15,-2 5-8-15,3 4-12 0,2 3-8 16,0 6-1-16,4 2-3 0,-1 4-7 0,5 4-7 16,-1 1-17-16,1 0-22 0,2 1-9 0,0 9-6 15,-1 3 6-15,0 7 19 0,-1 5 12 0,3 4 6 16,0 3 2-16,0 2 2 0,0 3-4 16,3 1 2-16,1 1 0 0,3 0-1 0,0-1 2 15,2-1-6-15,5-3 2 0,0-2-4 0,6-6-6 16,0-3 4-16,3-3 0 0,6-5 1 0,-1-4 4 15,2-3-2-15,1-4-2 0,1-3 1 16,-1-1 0-16,0-4 0 0,1-4 4 0,-1-5 1 16,-1-4 1-16,-1 0 9 0,-3-5-2 0,-3-1 5 15,-4 0 6-15,-1-2-7 0,-4 0 5 0,-3-2-2 16,-1 2 4-16,-6-1 5 0,-1 2 3 16,-3 0 1-16,0 1-4 0,-5 0-2 0,-3 0-8 15,-3 3 1-15,0 3 5 0,-2 3-4 0,-1 5 0 16,-1 4-8-16,0 1-12 0,0 4-1 0,1 0 0 15,3 0-4-15,1 5-4 0,3 0-3 16,0 2-7-16,4 2 2 0,-1 4 3 0,1 2-2 16,2 0 3-16,1 1 2 0,0 2-4 0,4-1 9 15,1 1 3-15,4-1-1 0,2 0-2 16,-1-2 3-16,5 1-5 0,1-4 4 0,2-1 1 16,1-4-3-16,3-2 4 0,-1-2 0 0,5-3 0 15,0 0 0-15,3-6 0 0,1-3-2 0,1-3-1 16,0-4 3-16,4-3 2 0,0-1 3 0,2-3 3 15,-2-1-6-15,-2-2-2 0,-2 1-1 16,-1-3 0-16,-5 3 6 0,-5 0 3 0,-1 1 2 16,-5 0 4-16,-3 3 3 0,-5 1 10 0,-1 4 13 15,-5 2 9-15,0-2-6 0,-6 2-3 0,-4 2-8 16,-4-1-7-16,-1 2 8 0,-5 4-7 16,-4 1-8-16,-3 1-3 0,0 3-5 0,-2 0-1 0,0 2 5 15,5 0 3-15,-1 5-5 0,2 2-4 16,3 1-7-16,3 4-7 0,1-1 1 15,5 3-3-15,-1 2-2 0,4 2 1 0,1 0-7 16,5 0-2-16,0 2 1 0,2 0 1 0,0-1 3 16,3 2 5-16,5-3 1 0,3 0-3 0,1-2 5 15,5-3 0-15,-1-2 0 0,5-5 1 0,4-2 2 16,-2-2 3-16,6-2 1 0,1-1 4 16,0-7 0-16,0-3 2 0,1-4 2 0,-1-5 0 0,-4-2 2 15,0-3 3-15,-5-2 4 0,-1-4 4 16,-1-2-3-16,-3-2 1 0,-1 0 1 0,-5-4 2 15,-1-4 1-15,-5 0 5 0,-2-1-1 16,-2-1-2-16,0 3 7 0,-5 7 0 0,-3 6 9 16,2 7 9-16,1 8-6 0,2 6-5 0,0 5-18 15,1 3-24-15,2 0-30 0,0 1-20 0,0 6-6 16,0 6 7-16,0 6 25 0,0 5 15 0,5 5 10 16,-3 6 8-16,3 3-6 0,0 2 2 15,1 1 0-15,0-3-9 0,-1 3-9 0,-1-5-17 16,1-2-31-16,-1 1-37 0,-3-3-38 0,1 1-56 15,0-3-70-15,-2-1-93 0,0-3-88 16,0 0-43-16,0-7 31 0,-2-7 462 0</inkml:trace>
  <inkml:trace contextRef="#ctx0" brushRef="#br0" timeOffset="26720.3341">4266 15450 2654 0,'0'0'32'0,"0"0"-5"0,0 0-8 16,0 0-33-16,0 0-57 0,0 0-24 15,0 0-15-15,0 0 28 0,0 0 46 0,0 0 22 16,49-130 11-16,-7 112-7 0,6 0-19 0,0 3-32 16,2 0-42-16,1 0-63 0,1 5-83 15,-1 3-103-15,-2 5-136 0,-14 1-117 0,-13 1 361 0</inkml:trace>
  <inkml:trace contextRef="#ctx0" brushRef="#br0" timeOffset="27137.508">2678 17676 1643 0,'0'0'-41'0,"0"0"28"0,-123 54 7 15,91-37-1-15,9-5 3 0,7-4-2 0,6-1 2 16,8-3-12-16,2-1-25 0,0-1 31 0,8-2 22 16,3 0 40-16,2 0 52 0,8-2-2 15,8-6 4-15,3-4-14 0,8-7-11 0,10-6-14 16,8-6-6-16,7-7 2 0,13-8-9 0,9-9 9 15,10-7-9-15,7-10-4 0,10-6 4 16,5-3-11-16,6-3 5 0,7-1-9 0,3-3-8 16,5-4-7-16,1-1-10 0,1-1 4 0,1-2-3 15,1 1 5-15,0-2 6 0,-2 5 2 0,-4 3 11 16,-2 7 1-16,-3 4 0 0,-6 7-7 16,-4 3-8-16,-4 6-5 0,-13 4-4 0,-5 8-4 15,-9 6-8-15,-8 6 1 0,-7 8-5 0,-11 5 0 0,-6 4 4 16,-9 4-2-16,-5 3 2 0,-8 5-3 15,-8 3-8-15,-8 5-25 0,-6 1-44 0,-5 4-60 16,-6 8-88-16,-5 4-166 0,-1-3-396 16,-6-2-624-16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6:11:18.4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24299 3244 527 0,'0'0'225'0,"0"0"-183"15,0 0 50-15,0 0 30 0,0 0 5 16,0 0-9-16,0 0-17 0,0 0-4 0,0 0-3 16,0 0-2-16,0 0-25 0,14-119-26 0,-17 115-15 15,-4 0-17-15,-1-1-5 0,-2 0-10 0,-4 1-4 16,-5 0-1-16,-1-1 0 0,-5 0 5 0,-2 1 3 16,-3-1 3-16,-2-1 1 0,0 1 3 15,-4-2 6-15,3 0 9 0,-5 0 10 0,-2 0 7 16,3-1 3-16,-3 3 1 0,-3-2 1 0,-1 3 2 15,0-1-1-15,-5 2-2 0,-1 0-7 0,-1 2-3 16,-4 1-7-16,-2-1-5 0,-3 1-1 16,-1 0-5-16,-2 0-2 0,-4 0-4 0,3 1-2 15,-5 1 2-15,-1 1 1 0,3-1 1 0,-3 0 1 16,1 1 3-16,-2-1 3 0,2 0 3 0,3 1 3 16,-2-1-1-16,-1 2-2 0,4-1 3 15,-2 2-4-15,3 1-2 0,-4 1 0 0,2 1-6 16,-5 2 0-16,0-1-1 0,-3 1 1 0,-1 1 0 15,1 1 2-15,-4 2-2 0,4 1-1 16,-5 1 2-16,4 2-2 0,-3 1 4 0,2 0 1 0,-1 1 0 16,4 1 1-16,-4 0-2 0,2 4-1 15,-2-1-1-15,2 2-1 0,-2 2-2 0,2 1 2 16,0 3-3-16,-1 0-3 0,1 4 3 16,-3 0-6-16,-1 2 2 0,0-2 5 0,2 3-5 0,-1-2 0 15,7 0 0-15,4 0-3 0,2 0 2 0,7 1-1 16,2 0-1-16,5 0-3 0,3 1 2 15,5-1 0-15,0-1 1 0,5 1 3 0,2 1-3 16,0-1-1-16,6 3 0 0,1 0-2 0,5 0 1 16,1-1 0-16,2-1 0 0,3 2-1 15,2-1 2-15,5 1-1 0,0 0 0 0,6 1 1 16,1 0-2-16,4-2-1 0,0 0 3 0,2-1-3 16,8-1 1-16,4-2 2 0,2-1 1 15,5 1 3-15,4-3 3 0,4 1 1 0,3-1 1 16,4-1 2-16,4-1 1 0,6-1-1 0,3-3 2 15,2 1-3-15,6 0-1 0,4-3 3 0,5-1-2 16,8-1-2-16,0-1 1 0,7-2-2 0,5-1 1 16,5-1 4-16,4-1-2 0,3 0-1 0,3-2 0 15,3 0-1-15,2 0-4 0,4-2 1 0,3 1 0 16,3-2 0-16,1 0 3 0,2-3-5 16,4 0 0-16,1 0 0 0,7-2-5 0,1 2 6 15,1-1 2-15,9-1 2 0,2 1 1 0,6-2 0 16,4-1-1-16,6 2-2 0,1-1 3 15,3 0-3-15,1 2 0 0,5-3 1 0,0-1-11 16,-2 1 5-16,3-1 0 0,-1-2 0 16,2-2 6-16,-5 0-1 0,5-1-1 0,-3-6-1 0,-1 1 4 15,2-3-2-15,-3-3 0 0,0-1-2 16,-2-2-3-16,2-2 0 0,0-2 1 0,-1-2 0 16,-2-4 0-16,2 1 4 0,2-3 0 0,3 3 1 15,-2-1 2-15,-1 0-2 0,0 3-8 16,-6-3 2-16,-4 2-7 0,-5-2 6 0,-3-1 9 15,-6-1-4-15,-3-3 5 0,-4-1-6 0,-2-3 0 16,-10-4 2-16,-3 2 1 0,-8-4 3 0,-5-1 1 16,-7 0 3-16,-4-3 0 0,-8-1 5 0,-3 0 13 15,-9 0 6-15,-8-1 14 0,-8 1 4 0,-7 1-7 16,-5 0-8-16,-4 0-11 0,-5 0-8 16,-6 2-3-16,-6-1-2 0,-8 2-2 15,-2-1 2-15,-8 1-2 0,-7-1-4 0,-4 2 0 0,-3-1-6 16,-8-2-5-16,-9 0-3 0,-7 0-3 0,-8-2-1 15,-8 0-1-15,-9 1 1 0,-8 2 1 16,-8-1 1-16,-8 2 1 0,-10 1-1 16,-9 0 1-16,-14 1 0 0,-4 2 0 0,-15 2 2 15,-6 2-3-15,-14 2-1 0,-10 2 1 0,-14 3-1 16,-10 3 5-16,-13 1 0 0,-8 4-4 0,-14 0-7 16,-10 5-26-16,-8 2-34 0,-12 3-51 0,-9 5-69 15,-7 3-129-15,63 0-264 0,65 1-949 0</inkml:trace>
  <inkml:trace contextRef="#ctx0" brushRef="#br0" timeOffset="1330.6603">10295 3303 2220 0,'0'0'15'0,"0"0"10"15,0 0 20-15,14-131 17 0,-11 110 4 16,-2 5-5-16,-1 2-15 0,0 4-15 0,0-1-4 16,-3 2-7-16,-2 0-8 0,-5 1-10 0,-4 0-7 15,-2-1-6-15,-4 1-1 0,-6 1 3 0,-2-2 2 16,-6 2 2-16,0-1 1 0,-6-3 2 0,-2 2-1 15,-6-4 2-15,-2 0 5 0,-7-1 1 16,-2-2 4-16,-7-2 7 0,-4 0 9 0,-3-1 7 16,-2 0 9-16,-6 0 0 0,-7-2-4 0,-3 3-5 15,-3 2-9-15,-6-1 0 0,-4 2-4 16,-5 1-4-16,-1-1-1 0,-3 4-6 0,0-1-3 16,-2 3-1-16,-4 1-2 0,-1 3-2 0,-2 0 0 15,-7 3-2-15,0 2-1 0,-7 0 3 0,0 4 2 16,-6 4-2-16,-3 2 1 0,-5 3 1 15,-1 2-2-15,-2 2 1 0,-2 5 1 0,-5 3 0 0,-1 2-2 16,0 6 0-16,2 1-1 0,0 2 0 16,-2 5 2-16,7 0 2 0,1 4 1 0,8 3 1 15,3 2 3-15,6 4 5 0,5 3 2 0,4 1 1 16,1 5 1-16,6 5-8 0,3 4-2 16,5 5-2-16,4 1-1 0,4 4 0 0,6 1-1 15,5 4 1-15,5 0-5 0,9 3-1 0,8-1 1 16,8 2-9-16,9 0 7 0,7-1-5 0,6 1 1 15,10-2 6-15,8-2-5 0,5-1 2 16,9-1 2-16,9-2-3 0,3 0 2 0,12-2 1 16,7-2-1-16,9-1 0 0,6-3-2 0,7-1 3 15,8-3-2-15,7-2 1 0,11-5 3 0,6-4-1 16,11 0 3-16,8-3 0 0,7-4 2 16,11-4 2-16,7-4-1 0,9-4 3 0,11-4-3 15,7-4-2-15,11-5 0 0,8-1-5 0,6-5 9 16,8-5 1-16,8-2 0 0,11-4 2 0,6-3-5 15,8-4 0-15,9-2 1 0,6-2 2 16,7-2-4-16,6-5 0 0,4 0-2 0,8-5-3 16,1-1 6-16,2-2 2 0,7-2 3 0,0-3 1 15,3 0-4-15,4-2-1 0,-1-2-1 16,4-1-1-16,2-1 2 0,2-2 2 0,-2 0 0 0,-1-5-2 16,-3 1 1-16,-7-1-1 0,0-2-6 15,-7 0 5-15,-4 0-6 0,-6-1 1 0,-7-1 1 16,-6 0 3-16,-9-2 2 0,-8 1 0 0,-11 1 2 15,-12-2-3-15,-11-1 5 0,-11 1 4 0,-15-3 0 16,-10 1 7-16,-15 1-5 0,-15 0 4 16,-11-1 1-16,-14 0-2 0,-16-2 1 0,-8 2 0 15,-15-3 0-15,-10-3 1 0,-8 0-2 0,-11-4-1 16,-4-5-2-16,-10-2-5 0,-8-3 1 0,-2-5-4 16,-5-2-1-16,-12-2 0 0,-4 0-2 15,-8-1-1-15,-4 0-1 0,-10-1 0 0,-6 2 0 16,-10 1-1-16,-4-1-3 0,-10 2-6 0,-8 1 5 15,-9 1-2-15,-12 1 4 0,-9 0 3 16,-10 3-4-16,-10 1-1 0,-11-1 0 0,-3 3 3 16,-8 2-5-16,-7-1 3 0,-3 0 0 0,-7 2-3 15,1-1 4-15,-5 1 0 0,-4 0 0 16,-3 2 2-16,-2 1-3 0,-2 1 2 0,-7-2-1 0,0 3-2 16,-4 1 2-16,-9 3-2 0,-5 4 0 15,-6 4-1-15,-8 3 6 0,-10 9-3 0,-8 3 1 16,-6 7 2-16,-14 6-6 0,-10 7 3 0,-13 4-4 15,-11 11 0-15,-11 9 4 0,-12 10-5 16,-9 10 1-16,-8 12-9 0,-9 10-7 0,-1 10-11 0,0 9-16 16,3 9-21-16,13 7-32 0,11 8-56 15,22 3-111-15,79-25-369 0,77-27-988 0</inkml:trace>
  <inkml:trace contextRef="#ctx0" brushRef="#br0" timeOffset="11951.3363">1608 2026 0 0,'0'0'97'15,"0"0"-87"-15,0 0 16 0,0 0 14 0,0 0 5 16,0 0-6-16,0 0-6 0,0 0-11 0,0 0-3 15,0 0 4-15,0 0 8 0,0 0 16 16,-6-19 10-16,6 19 14 0,0 0 5 0,0 1 4 16,0 0-2-16,0 0-15 0,0 2 20 0,2 1 16 15,1 4 12-15,-2 0 11 0,0 7-23 0,0 0-22 16,1 5-22-16,2 2-12 0,-1 3-4 16,-1 5-4-16,-1 1 4 0,4 3 2 0,-2 1-10 15,1 3-5-15,2 1-7 0,0-1-4 0,0 1 3 16,1 2 2-16,-3-2 1 0,2-1 1 0,-2-1-6 15,3-4-3-15,-4-1 0 0,4-3-3 0,-4-4 2 16,3-3 2-16,-4-2-6 0,0-4 0 0,2-2 3 16,-4-1 1-16,0-3 4 0,0-2 9 15,0-1-1-15,0-5 4 0,0 1 9 0,0-3 6 16,0 0 16-16,0 0 12 0,0 0 2 0,0 0 3 16,0-3-8-16,0-1-28 0,-2-4-25 15,-2-5-23-15,0-3-20 0,-3-6 5 0,-1-5 5 16,-2-3 3-16,1-7 6 0,1-7 1 0,-3-2 0 15,1-5 0-15,-2-3 2 0,0-2 1 16,0-1 3-16,-3 0 3 0,2 0-2 0,2 1 2 16,1 3 4-16,1 5 11 0,5 7 9 0,-2 8 4 15,5 5-4-15,1 7-14 0,0 5-4 0,0 3-6 16,2 3-4-16,4 4-2 0,-2 2-17 16,3 0-7-16,3 3-1 0,-1-1-4 0,3 2 9 15,1 0 6-15,4 6 2 0,2 2 7 0,0 5 2 16,3 2 2-16,1 3 3 0,3 4 8 0,-2 2-1 15,0 2-2-15,1 2-1 0,-3 1-8 0,0 0-3 16,-3-2-2-16,1-1-3 0,-3-5 1 16,-2-2 1-16,0-5 0 0,-2-4 3 0,-3-3 3 15,-2-4 3-15,-2-3 10 0,1 0 15 16,-2-3 10-16,0-4 13 0,-1-3 2 0,2-5-8 16,1-6-6-16,-2-5-17 0,3-9-15 0,-3-4-8 15,-1-4-3-15,-2-3 2 0,0 0 7 0,-2-1 2 16,0 3 0-16,0 1 0 0,-2 3 1 0,0 5 3 15,1 6 8-15,1 6 4 0,0 5 3 0,0 10-1 16,0 3-7-16,0 3-12 0,0 2-18 16,0 0-21-16,0 3 4 0,3 4 10 0,4 3 18 15,-2 6 20-15,5 4 4 0,1 6-2 0,3 7-2 16,-1 2-1-16,0 4-5 0,2 1 5 0,0-2-3 16,0-1 0-16,-1 1 3 0,-2-3-2 15,4-2 2-15,-4-4-3 0,-1-1-4 0,3-5-10 16,-3-2-4-16,2-4-1 0,-2-3-8 0,-2-3 5 15,1-4-3-15,-5-2-10 0,2-5-8 16,-4 0-2-16,2 0 9 0,-4 0 23 0,1-7 18 0,0-5 3 16,3-6-17-16,-2-6-18 0,-1-8-18 0,3-1 2 15,-3-3 10-15,0-3 6 0,-2 1 15 16,1 2 0-16,1 2 3 0,-1 6 3 16,2 3-1-16,0 4 1 0,0 4-6 0,3 6-5 15,-1 4-9-15,1 3-2 0,2 3 0 0,1 1 8 16,1 4 14-16,2 5 8 0,1 5 5 0,0 4 1 15,3 5 2-15,-2 6-4 0,3 3-1 0,-1 4-4 16,-1 1-13-16,-1 1-11 0,3-2-25 0,-1 0-43 16,-1-2-54-16,2 2-74 0,-1-4-138 15,-1-2-232-15,-3-6-183 0,-4-9 717 0</inkml:trace>
  <inkml:trace contextRef="#ctx0" brushRef="#br0" timeOffset="12190.9143">2515 1618 2114 0,'0'0'14'0,"0"0"-22"15,0 0 13-15,0 0 8 0,0 0 0 0,0 0-5 16,0 0-5-16,0 0-11 0,0 0-13 0,0 0-31 15,0 0-55-15,0 0-80 0,0 0-87 0,0 0-29 16,-30-32-33-16,35 32-34 0,-2 2-67 0,-2 1 370 0</inkml:trace>
  <inkml:trace contextRef="#ctx0" brushRef="#br0" timeOffset="13066.9978">2748 1607 2684 0,'0'0'-44'0,"0"0"3"0,0 0 7 16,0 0 14-16,0 0 1 0,0 0 5 0,0 0-5 15,-93 151 2-15,93-115 3 0,0 1 5 0,5 0 2 16,5 0-4-16,1-1-5 0,4-3-11 0,-1-2-5 16,3-4-4-16,0 0-3 0,0-4-3 0,0-3-2 15,2-5-4-15,-1-2 1 0,0-2-4 16,0-2-1-16,1-4 2 0,-1-3 6 0,-5-2 12 16,3 0 11-16,-4-4 17 0,-2-3 18 0,0-4 13 15,-1-2 9-15,0-3-3 0,-5-3-14 16,4-4-13-16,-5-2-14 0,0-2-11 0,0-2-10 15,-3-2-10-15,0 0-8 0,0-2 1 0,0 4 4 16,0 0 15-16,-2 1 15 0,1 3 7 0,1 1 12 16,0 3-1-16,0 3 4 0,0 3 8 0,0 2 6 15,0 2 3-15,5 0 0 0,-1 4-5 16,2-2-3-16,3 2 1 0,1 0-1 0,2 0 0 16,2 1-5-16,1 3-4 0,4-1-1 0,-1 3 1 15,3 1 3-15,2 0 2 0,1 4-1 0,2 2 0 16,-2 2-7-16,4 2 0 0,-1 2-2 15,0 1-3-15,-1 4 2 0,-4-2-5 0,-5 2 1 16,-1 0 1-16,-2-1-3 0,-1-2 2 0,-5 0-1 16,0-4 0-16,-2-1 1 0,-1-1 1 0,0-2 2 15,-3-2-1-15,1-2 1 0,-2-2 4 0,1 0 11 16,-1 0 19-16,-1 0 20 0,1 0 10 16,-1-2 3-16,0-3-38 0,0-4-15 0,1-7-22 15,0-7-18-15,2-6 12 0,1-3-6 0,-1-3 2 16,1 3 4-16,3 2 3 0,-1 3-3 15,0-1 1-15,3 5-3 0,0-2-2 0,1 6 4 16,0-3-4-16,3 5 0 0,-1 1 5 0,3 1 2 16,-2 3 4-16,1 2 2 0,-1 3 1 15,0 2-2-15,-1 2-1 0,-1 2-1 0,1 1-3 16,-1 0 3-16,-1 1-3 0,-1 2 0 0,0 3-2 16,0 2-1-16,-2 3 7 0,5 0-1 0,-5 3 8 15,1 2-2-15,-2 1 5 0,2 2 0 0,1 0-2 16,0 1 2-16,0 0-3 0,3-1-1 0,1-2 0 15,2-1 0-15,0-2-1 0,3-3 1 0,1-1 2 16,3-2-2-16,1-3 3 0,-1-4-1 16,1-1-4-16,0-1 1 0,0-6-4 0,-1-2 0 15,-2-2 2-15,0-3 0 0,-1-2 2 16,-3-4 0-16,-2 1 0 0,-3-3 1 0,-3-1 6 16,-4 0 6-16,-1-3 7 0,-3 3 7 0,-2-2 0 15,-3 6-2-15,-3 3 1 0,0 4 13 0,0 4-8 16,-2 0-19-16,-2 2-25 0,-1 0-40 0,-5 3-13 15,-6 2-3-15,-5 1-10 0,-4 4-32 16,0 6-39-16,5 1-50 0,6 1-87 0,5-3-102 16,4 1-105-16,4-4 18 0,4-1 475 0</inkml:trace>
  <inkml:trace contextRef="#ctx0" brushRef="#br0" timeOffset="14203.2991">4180 1109 1177 0,'0'0'28'15,"0"0"-4"-15,0 0 44 0,0 0 15 0,0 0-16 16,0 0-5-16,0 0-3 0,0 0 1 0,0 0 2 16,0 0-3-16,0 0-9 0,0 0-12 15,120 28-4-15,-106-11-6 0,-2 3-4 0,4 4 4 16,-1 8-4-16,3 5-16 0,-2 6 1 15,-2-2-9-15,-4-5-2 0,-1-6 17 0,-2-5-3 16,-1-1 2-16,0-4-1 0,-1-3-5 0,1-2 0 16,-2-5-2-16,0-1-2 0,-2-5-3 0,0-1 16 15,-1-3 21-15,-1 0 33 0,0 0 35 0,1 0 13 16,-1 0 3-16,1-5-13 0,-1-1-29 16,0-4-29-16,0-5-27 0,0-7-20 0,0-4-8 15,-2-3 8-15,1 2-8 0,1 3-1 0,-2 3 16 16,2 3-10-16,0-1 9 0,0 1-7 15,0 1-11-15,0 0-3 0,2 3-4 0,1 0-3 0,2 5-8 16,-1 0 1-16,3 5 1 0,1 0-1 16,-1 2 9-16,3 1 0 0,4 1 8 0,-1 0 3 15,1 0-2-15,3 2 3 0,-1 3 0 0,0-1 4 16,3 2 3-16,-2 0 1 0,-1-1-4 16,2 0 0-16,-2 1 1 0,-1-2-6 0,-1 0 8 15,1-2 0-15,-4 0-3 0,-1-1 6 0,1-1-7 16,-2 0 6-16,-2 0 0 0,-1-2 0 0,3-2 1 15,0-2-1-15,1-2 2 0,0-3-6 16,0-2 2-16,1-5-5 0,2-1-7 0,0-3 5 16,1 0-6-16,-2-2 8 0,-1 0 0 0,2 1-1 15,-5 2-2-15,1 4-6 0,0 2-4 0,-1 5-6 16,-2 1 2-16,-1 4-6 0,1 4 5 16,1 1 9-16,1 0 4 0,-1 5 8 0,2 5 9 15,1 1-3-15,0 3 5 0,0 3 0 0,2 4-4 16,1 2 1-16,-2 1 2 0,1 2-1 0,1 0-5 15,1 1 3-15,-2-2-11 0,6-3-2 16,3 4 0-16,8-3-22 0,3-2 5 0,5-6 1 16,-3-8 0-16,-6-6 15 0,-5-1-5 0,-2-4 16 15,0-3-5-15,0-2 5 0,4-3-2 0,0-3-8 16,3-4 7-16,-1-3-7 0,-1-2 12 0,0-2-6 16,-4-3-3-16,-4 1 6 0,-3 0-3 0,-2 1 10 15,-3 4 6-15,-3 0 6 0,-4 5 3 16,-1 3 5-16,-2 3 2 0,0 5-9 0,0 1-8 15,-3 5-22-15,1-1-20 0,-2 2-13 0,0 0-9 16,2 6 5-16,-3 1 13 0,1 2 12 16,1 3 4-16,-4 2 5 0,4 1 7 0,-3 3-7 15,3-1 7-15,-1-1-9 0,0 1-9 0,3-2 3 16,0-2-14-16,1-3 4 0,0-2 1 16,0-1 4-16,0-5 11 0,0 1 14 0,0-2 14 15,1-1 2-15,-1 0 6 0,2-1-2 0,1-4-12 16,0-2-1-16,0-1-13 0,2 0-2 0,-1-4 2 15,4 0-2-15,-3 0 4 0,2 1-4 0,1 1 1 16,-3 2-3-16,3 2 4 0,0 1-1 0,-1 4 3 16,0 1 10-16,4 0-4 0,-1 0 4 15,2 5 5-15,2 2-8 0,-3 1 8 0,3 2-8 16,2 0-1-16,-2 3-3 0,3 0 4 0,0 0 8 16,-1-1-7-16,2-1 7 0,0 1-9 15,0-1-5-15,-1-2 7 0,1-3-8 0,1-2 10 16,-4-2 2-16,2-2 3 0,1 0 10 0,-3-7 4 15,2-2 2-15,-1-5-4 0,-1-1 3 16,4-3-13-16,-1-3-3 0,-1-2 1 0,2-4-10 0,2-1 7 16,-1-2-2-16,2-2-7 0,0-3 4 15,-1 1-6-15,2-2-2 0,-1 2 1 16,-2 1-1-16,-4 8-3 0,-1 2 2 0,-5 8 28 16,0 1-10-16,1 0 12 0,0 0-5 0,-1-1-30 0,-4 9 2 15,7-8-6-15,-4 6 6 0,-1 0-3 16,7-6 5-16,-6 8-7 0,-1-1-11 0,6-3 9 15,-6 7-6-15,0-1 12 0,6-3-1 0,-6 5-21 16,-2 0-16-16,8-1-31 0,-10 3-32 16,3 0-35-16,-2 0-50 0,-5 0-70 0,5 1-114 15,4 9-200-15,-4-2-194 0,2 1 708 0</inkml:trace>
  <inkml:trace contextRef="#ctx0" brushRef="#br0" timeOffset="14485.7352">6062 770 2277 0,'0'0'35'16,"0"0"-1"-16,0 0-18 0,0 0-23 0,0 0-31 16,0 0 13-16,0 0 21 0,0 0 12 15,0 0 24-15,0 0-10 0,0 0-9 0,0 0 1 16,0 0-8-16,0 0 4 0,136 82 3 0,-104-65-4 15,3 1 4-15,1 2-3 0,0-1-1 0,3 1 0 16,-3 0-1-16,0-2-3 0,2 0-1 0,-3-1 3 16,2-2-5-16,-4-1 5 0,2-2-7 15,-2-2-7-15,-1 0-7 0,-2-3-20 0,-2-2-24 16,-3-2-34-16,-1-1-39 0,-2-2-55 0,-5 0-104 16,1 0-168-16,-8 0-229 0,-4 0 155 0</inkml:trace>
  <inkml:trace contextRef="#ctx0" brushRef="#br0" timeOffset="14967.818">2260 3166 2703 0,'0'0'-11'0,"-152"22"-1"0,75-4 6 16,6 3 5-16,16 1 3 0,8 0 0 0,11-5-3 16,7 0 3-16,9-6 2 0,8-4-3 15,7-2-22-15,5-2-14 0,6 0-4 0,11-3 9 16,4 3 30-16,10-3 19 0,10-2 10 0,10-7 1 15,11-6-4-15,12-9 0 0,14-4-4 0,5-7 4 16,14-5 0-16,7-5 0 0,8-5 2 16,9-4-2-16,8-4-3 0,9-3-1 0,7-5-1 15,9-1-1-15,7-2 4 0,4-1-2 0,8-4-6 16,4-1 3-16,2-2 0 0,8-2 3 0,0 0 1 16,6 0 2-16,-4 0-3 0,1 3-3 0,-3 3 3 15,-1 3-8-15,-7 2-5 0,-4 4 0 0,-7 1-3 16,-5 3 1-16,-4 8 1 0,-8 3-3 15,-12 7 1-15,-6 4-4 0,-9 6-1 0,-10 6 2 16,-11 4 1-16,-12 6 1 0,-9 4-4 0,-11 6-14 16,-8 3-26-16,-6 3-35 0,-14 1-45 15,-4 6-59-15,-10 2-63 0,-6 4-152 0,-11-2-309 16,-7-4-780-16</inkml:trace>
  <inkml:trace contextRef="#ctx0" brushRef="#br0" timeOffset="18184.466">8816 784 435 0,'0'0'130'0,"0"0"-5"0,0 0 46 16,0 0 11-16,0 0-35 0,0 0-20 0,0 0-43 16,0 0-47-16,0 0-20 0,0 0-28 0,0 0-21 15,0 0-7-15,1-6 14 0,1 6 26 0,0 3 36 16,-1 1 25-16,2 3 4 0,-1 1 9 15,4 4 1-15,-3 2 4 0,4 4-2 0,-2 3-5 16,4 4-16-16,-1 1-13 0,1 4-10 0,0 1-12 16,2 1-1-16,-2 0 1 0,1 1 0 15,1 0-1-15,2 5-7 0,4 4 1 0,-2-1-19 16,4-4-2-16,-2-7 3 0,-3-9-6 0,-2-3 16 16,2-5-3-16,-2 0 0 0,-1-3 1 15,0-4 6-15,0-2 4 0,-1-2 3 0,0-2 7 16,-1 0 5-16,0-6 10 0,1-4 4 0,0-4-3 15,0-1-4-15,1-2-13 0,-2-1 9 0,-2-2-5 16,0-3-7-16,3-3 1 0,0-4-18 0,-1-2-3 16,0 0-1-16,0-2 0 0,-4 2 2 15,3 4 3-15,-1 3 1 0,-3 5-4 0,1 5-3 16,-2 3-9-16,-1 6-3 0,-1 2-6 0,-1 3-9 16,2 1 6-16,-2 0 3 0,2 1 11 15,0 4 11-15,0 1 3 0,0 3-7 0,5 0-2 0,-3 5 3 16,4 1 1-16,1 2 7 0,2 2 4 15,-1 0-5-15,1 1-5 0,3 0 5 16,1 1-5-16,0-3 5 0,0-2-6 0,1-2 0 0,-1-2 1 16,2-4 2-16,-3-4 12 0,1-4 1 15,-1 0 11-15,0-6-4 0,1-5 4 0,-1-7-12 16,-1-2-5-16,1-4 1 0,-1-6-13 0,-2-2 8 16,3-5-9-16,-2-2-4 0,0-2-2 0,-3-1-6 15,-2 0 4-15,-1 2 0 0,-4 3-8 16,2 3 8-16,-2 2-1 0,-1 11-5 0,-1 8-5 15,0 1 5-15,0 5-35 0,0 0-52 0,0-4-70 16,0 5-183-16,-3 1-209 0,-2-2-120 16,3 5 88-16,1 2 597 0</inkml:trace>
  <inkml:trace contextRef="#ctx0" brushRef="#br0" timeOffset="18755.562">9743 666 1656 0,'0'0'34'15,"0"0"8"-15,0 0 4 0,0 0-18 0,0 0-22 16,0 0-17-16,0 0-10 0,0 0 8 15,0 0 25-15,0 0 13 0,0 0 3 0,0 0-11 16,0 0-21-16,23-26 1 0,-9 19 6 0,-7 3 6 16,5-2 0-16,1-1 1 0,2 0-3 15,-1 1 7-15,1-2-1 0,2 1 8 0,1-2 2 16,1 1-5-16,0 1 6 0,1-1-7 0,1 2 7 16,-2 0 5-16,0 1-2 0,2 0-1 0,-4 1-7 15,3 1-4-15,-1 3 1 0,-1-1 3 16,-5 1 5-16,5 0-6 0,-5 8 6 0,6 4-7 15,-5 7-26-15,0 6 5 0,-11 3-3 16,-3 3-1-16,0 3 25 0,-9 1-5 0,-2 0 0 16,-3 3 2-16,-3-3 3 0,1 3 4 0,-2-1 0 15,-1 0-5-15,0-2 0 0,1 0-1 0,-2-3-3 16,4-2 2-16,0-3-7 0,2-1-3 0,1-4 1 16,1-3-2-16,4-1 3 0,2-2-3 0,1-5 0 15,2 0-2-15,3-1-1 0,0-4 1 0,0 0 4 16,3-2 10-16,4-1-1 0,4-2 5 15,2-1-1-15,3 0-1 0,4-3 2 0,3-5-6 16,6-1 1-16,2-7-12 0,6-1 1 0,0-6 1 16,7 1-8-16,-1-3 6 0,1-2-8 0,3 1-6 15,-3-2 2-15,2 3-3 0,-4 0-7 16,-1 2-12-16,-5 4-11 0,0 2-23 0,-5 3-18 16,-3 3-17-16,-5 2-33 0,-4 3-45 0,-2 3-98 15,-6 1-127-15,-5 2-125 0,0 2-128 16,-5 0 623-16</inkml:trace>
  <inkml:trace contextRef="#ctx0" brushRef="#br0" timeOffset="19138.1564">8968 1978 1464 0,'0'0'88'0,"0"0"21"16,0 0 12-16,0 0-45 0,0 0-50 0,0 0-28 15,0 0-18-15,0 0 8 0,0 0 24 16,0 0 10-16,0 0-1 0,0 0 9 0,134-64 3 16,-93 51 8-16,7-3 12 0,3-1-2 0,6-3 0 15,2-1-6-15,6-3-8 0,2 1-8 16,3-4-8-16,5 0-4 0,-1-1-9 15,5-1 4-15,-2-1-5 0,2 1-3 0,-3 4 2 0,-1 0-8 16,-3 3 5-16,-3 1-2 0,-4 2 1 0,-6 4-3 16,-3 1-2-16,-10 3-2 0,-4 2-2 15,-6 2 2-15,-7 3-2 0,-5 1-3 0,-6 2-3 16,-7 1-31-16,-6 0-41 0,-5 3-27 0,-1 6-27 16,-11 5-32-16,-8 6-41 0,-7 2-66 0,-7 4-77 15,-7 2-87-15,-7 3-23 0,11-8 465 16,10-8 0-16</inkml:trace>
  <inkml:trace contextRef="#ctx0" brushRef="#br0" timeOffset="19320.9925">9660 1970 0 0,'0'0'101'0,"0"0"287"16,-173 76-117-16,119-49-85 0,7-5-58 0,11-3-22 15,4-3 18-15,7-4 27 0,10-2 14 0,5-4-1 16,5-4-36-16,4 0-53 0,1-2-52 16,2 0-14-16,7 0 5 0,7-2 20 0,2-2 32 15,9-4 3-15,9-7-1 0,7-2 4 0,7-5-11 16,5-8-14-16,11-2-8 0,4-4-22 15,6-3-7-15,6-2-7 0,2 1-5 16,2 1-2-16,-2 2 1 0,0 4 1 0,-4 3-10 0,-2 2-14 16,-6 5-47-16,-1 2-76 0,-3 5-141 0,-20 7-268 15,-14 3-513-15</inkml:trace>
  <inkml:trace contextRef="#ctx0" brushRef="#br0" timeOffset="34562.6359">3595 6438 0 0,'0'0'0'0,"0"0"0"0,0 0 0 0,0 0 0 16,0 0 0-16,0 0 0 0,0 0 0 0,0 0 0 15,0 0 0-15,0 0 0 0,0 0 0 0,0 0 0 16,0-26 0-16,0 25 179 0,-1-3-8 16,-1 3-26-16,2-3-22 0,0 1-14 0,-1-1 1 15,1 0 5-15,-1 1 9 0,0-2-1 0,-1 1-8 16,-1-1-12-16,0 2-11 0,2-2-18 0,-2 2-9 16,-1-2-12-16,0 1-6 0,-1 0-2 15,1 2-5-15,-2-3-2 0,1 2-7 0,0-1 2 16,1 2-6-16,-1-1-5 0,1-1-1 0,0 2-4 15,-3-1 0-15,4 1-1 0,-2-1-3 0,1 1-4 16,-4-2 0-16,1-1 1 0,1 2 1 0,-2-3 5 16,-1 1 3-16,0 1 1 0,-1-3 1 15,0 1-4-15,-1 1 1 0,-2-2 1 16,-2 1 4-16,1-1 7 0,1 0 1 0,-4 0 2 16,3 0 0-16,-3 1-3 0,-1 1-2 0,2-1-4 0,-1 0 1 15,1 2-6-15,0-2 0 0,1 1-5 16,-1-1-5-16,-1 2-4 0,0 0-3 0,0-1-1 15,-2 0-3-15,-2 2 2 0,0 0-1 16,-3 1 1-16,0 1 4 0,1 1-3 0,-2 0 0 16,1 0 0-16,0 0-3 0,-2 0 4 0,3 0 2 15,-1 1 0-15,0 1 0 0,1 1-1 0,-1-1 1 16,3-1-2-16,0 2 3 0,-1-2-3 16,4 1 0-16,-2-1-1 0,2 2-3 0,0-2 3 15,-1 2-1-15,0-1-1 0,1 0 2 0,-3 1-1 16,0 0 0-16,-1 1 0 0,0 0 0 0,0 1 0 15,-1 0-2-15,-1-1 1 0,3 1-2 16,0 0 2-16,0 1 1 0,0 0-3 0,1 1 3 16,-1 0 0-16,1 0-1 0,0 0 1 0,0 0 1 15,0 0-1-15,1-1 0 0,-1 0 3 16,0 2-5-16,3-1 4 0,0 0-3 0,0 0-2 16,3 1 1-16,-2 0 0 0,-1 1-1 0,2 1 1 15,-4 2 0-15,4 0-2 0,-3 0 0 0,-1 2 1 16,3 0-1-16,-1 0-1 0,0 3 1 0,2 0-1 15,-1-2 3-15,0 2-3 0,2 1 1 0,1-1-1 16,-1 1-1-16,1 3 1 0,0-1 1 0,1 3 1 16,-3-1-3-16,4 2 2 0,1-1-2 15,0 0-2-15,1 1 2 0,3 2 1 0,-3 0 1 16,1 0 3-16,2 2 0 0,1 0-3 0,-2-1 2 16,5 0-1-16,-2 0 0 0,0-1 4 15,2-1 0-15,1-1-1 0,0 1 2 0,1 1-2 16,0-2 0-16,0-1 0 0,0 1 0 0,0-2 1 15,1 0 0-15,0 0 0 0,1-2-2 0,2-1 5 16,-1 0-3-16,0 0 0 0,3-1 2 16,-2 1-5-16,4-2 4 0,0 0 0 0,1 1 0 15,-3-2 1-15,3 1-1 0,1 0-2 0,-1-2 1 16,1 0 3-16,2 1-1 0,-1 0 2 0,1 0 1 16,3 2 0-16,-3-2 2 0,5 0 1 15,-3 1 0-15,4-1 0 0,-3 2 2 0,2-1-3 16,1-1-1-16,1 0 2 0,2 0-3 0,-1-1 1 15,2 0 1-15,0 0-7 0,4 0 6 16,-2 0 2-16,3-1-1 0,0 1 5 0,1-2-4 0,2 1-2 16,1 0 0-16,-1 0 2 0,1-2-1 15,2 0-1-15,0 1 1 0,0-3-4 0,0-2 5 16,4 0-1-16,-2 0 0 0,2-2 2 0,-4 1-3 16,3 0-1-16,-3-1-1 0,-1-2 5 0,2 0-3 15,1-2 4-15,1-2 2 0,1 0-6 16,1 0 2-16,0 0 0 0,5-5-2 0,-2 0 4 15,-1-1-1-15,2-3-2 0,-2 2 2 0,1-2-3 16,0-1 0-16,-2 1 0 0,-2 0 0 16,-1 0-6-16,-3-1 5 0,0 0-1 0,-2 2-1 15,0-1 7-15,-2-1-4 0,1 2-1 0,0-1 0 16,-2-1 1-16,0 2-1 0,-1-3 3 0,0-1-1 16,0 0-5-16,-1 1 7 0,0-3-2 0,0 1-1 15,3-3 7-15,-2 1-6 0,-2-2-3 16,1 0 1-16,-2 1-3 0,0-1 2 0,-2 0 2 15,-1 1 0-15,-1 0 0 0,1 0-1 0,-1 2 0 16,-4-1 0-16,2 1 6 0,-2 1-4 0,-1-1 1 16,-1 2-1-16,0-4-5 0,-1 3 1 15,3-3 1-15,-3 1-1 0,3-2 0 0,-3 2-1 16,2-1-1-16,0 0 0 0,-2 0 4 0,2 2-2 16,-4-2 3-16,0 4 4 0,-2-3-3 0,-2-1 6 15,0 0 4-15,-3-2 1 0,-1-2 0 0,-3-2 2 16,0 0-5-16,-5-5-3 0,0 2 1 15,-4-5-5-15,1 0-3 0,-5-1 4 16,2-1-6-16,-2-2 5 0,0-3-1 0,0 2-5 0,0-1 1 16,-2 1-1-16,1 1-1 0,-2 2 2 15,0-2 3-15,-2 3-4 0,0 0 2 0,-4 0 0 16,0 3-6-16,-4-1 3 0,-3 2-3 0,-3 0-4 16,-6 3 2-16,-5 0-3 0,-5 1-1 0,-8 4-3 15,-6 4 2-15,-6 2-6 0,-7 3-1 16,-4 5 1-16,1-1-7 0,1 3 4 0,1 1 1 15,6 2 0-15,6 0 0 0,8 3-12 0,5 5-29 16,7 4-46-16,5 5-76 0,6 4-97 16,9 4-182-16,6-3-372 0,9-8-460 0</inkml:trace>
  <inkml:trace contextRef="#ctx0" brushRef="#br0" timeOffset="36850.1376">4970 7732 0 0,'0'0'0'0,"0"0"0"16,0 0 0-16,0 0 0 0,0 0 0 0,0 0 0 15,0 0 0-15,0 0 0 0,0 0 86 0,0 0 30 16,0 0 35-16,0 0 20 0,-10 6 20 0,10-5 3 16,0-1-28-16,1 0-24 0,-1 0-30 15,2 1-15-15,-1-1-10 0,-1 0-14 0,1 0-5 16,0 2-4-16,0-2 6 0,2 0 0 0,2 0-2 16,-2 1-7-16,3-1-13 0,0 1-7 0,1-1-3 15,2 1-4-15,1 0-6 0,1 0-5 0,4 2-6 16,-1-1-7-16,5 2 0 0,-3-2 0 0,2 0 3 15,2 1 5-15,0-2-2 0,2 1 2 16,2-1-1-16,0 1 4 0,4-2 5 0,-3 1 5 16,3 0 1-16,1-1-3 0,-2 0 1 0,1 0-4 15,2 0-2-15,0 0 0 0,0 0-5 16,4 0 0-16,-2 0 1 0,1 0 0 0,0 0 2 16,2 0 1-16,0-2-5 0,5-1-5 0,-3 1 1 15,2-1-2-15,-1 0-1 0,2 1 8 0,-1-2-10 16,-2 1 0-16,0-2 1 0,2 0-7 0,0 1 4 15,0-2-2-15,-1 1 1 0,1 1-7 16,-1-1 3-16,2 2-1 0,-3-2 0 0,-3 1 7 16,5-1-5-16,-5 0-1 0,4 0 2 0,-2-1-4 15,0-1 5-15,4 0 1 0,-2 0 1 0,0-1 2 16,0-1-2-16,2 0 0 0,-1-1-3 16,0 1 4-16,-4 0-4 0,3 1-1 0,-4-1 1 15,2 0-4-15,-4-1 4 0,3 1 1 16,-2-1 0-16,-1 1-1 0,-1-2-1 0,0 3-1 0,0-1 0 15,-1 1 3-15,1 0-3 0,-1 1-2 16,1 0 0-16,-2 0-7 0,1 0 7 0,0 0 1 16,-1 1 1-16,1 0 3 0,-2 0-5 0,5 0 0 15,-2 1-1-15,0-1 3 0,0 1-2 0,0-1 0 16,1 2 0-16,-1-1-6 0,2 0 6 16,2 3 0-16,-2-1 2 0,-2 0 2 0,1 2-4 15,0-1 1-15,2 0-3 0,1 1 3 0,-2 0-1 16,3 0-1-16,-3-1 3 0,4 2-7 15,-4 0 6-15,-1-1-1 0,4-2 1 0,-3 2 6 16,5 0-7-16,-4 0 0 0,-1 0-1 0,3-1-1 16,-3 1 2-16,0 0-1 0,3-2 1 15,-4 2-3-15,-2-1 3 0,1 1 1 0,-1-1 1 16,1-1 4-16,-1 0-4 0,0 0 0 0,-1 0 0 16,0-2-4-16,-3 0 6 0,1 2-1 0,-4-2 4 15,0-1 1-15,-2 2 1 0,-3-1 1 0,-1-1 0 16,-4 0 6-16,0-1-2 0,-2 0 2 0,-3-1 2 15,0 1-1-15,0-2 6 0,-1-2-1 16,-2 0-2-16,2-1-5 0,-4 0-1 0,1-3-1 16,0 2-2-16,-2 0 6 0,-1-2-8 0,0 1-2 15,2 0-1-15,-2-1-5 0,-1 1 4 0,0-1 2 16,0 2 3-16,0-2 2 0,0 3-1 16,-5-3-1-16,4 2-2 0,-3 0 5 0,-2 0-9 15,3-3 0-15,-4 3-3 0,-2-2-8 0,1-2 7 16,0 0 1-16,-3-1 1 0,-2-2 1 0,1 2-3 15,0 0 0-15,0-1 0 0,-3 1 4 16,2 0-3-16,-3-1 0 0,0 0-2 0,-2 1-6 16,-2 0 7-16,0-1 2 0,0 2 1 0,0 0 2 15,-1-1-4-15,0 3 0 0,1-3 0 0,0 3 4 16,-1 1-5-16,1-1-2 0,-3 2-1 0,-4 0-6 16,2 0 4-16,-4 0 0 0,-2 0 1 15,-1 0 2-15,-3-1 0 0,0 1 1 0,-3 1-3 16,-3-1 3-16,-1 1-2 0,-6-1 0 0,3 4-2 15,-4-1-2-15,-3 0 2 0,0 1 0 16,-4 1 4-16,2 0 1 0,-2 0-2 0,0 1 1 0,-2 1-2 16,-2 2 1-16,4-1 2 0,-2 3-2 15,-1-1 1-15,4 1-2 0,-4 1 2 0,0 1 0 16,-2-1 1-16,-1 1 1 0,0 0-2 0,-5 0-1 16,0 1 0-16,-3 1 0 0,-4 3 2 15,-3 0 0-15,-2 0 0 0,-3 1-2 0,0 1 1 16,0-3 0-16,0 0 1 0,2-2 4 0,8 0-2 15,2-2-1-15,8 2-1 0,2-1-1 16,4 1 1-16,2 2-4 0,2 2 1 0,0 0-1 16,1 2-2-16,-1 2 5 0,-1 0 0 0,-1 1 3 15,1 1-4-15,2 1 2 0,0-1-2 0,-1 1-3 16,3 0 5-16,0 2-2 0,4 0 0 0,-3-1 4 16,5 1-4-16,-1 0 1 0,4-2-1 0,4 0 0 15,5 2-3-15,2 0-2 0,4 0-4 16,3 3-5-16,3 1 3 0,1 2 1 0,-1 2 3 15,1 3 5-15,-1 2-2 0,1 4 0 0,-2 3 2 16,1 0-2-16,1 5 4 0,-2-1 0 0,4 0 0 16,-2 1-3-16,2-1 4 0,-1 0 1 15,3 1 1-15,-2-1 6 0,3-1-7 0,2-1-1 16,2-1-2-16,1-1-4 0,0 1 2 16,1 2 1-16,0 0 0 0,3 0 0 0,-2 2 3 0,3-1-1 15,1 2 0-15,2-1 2 0,0-1-4 16,0 0 1-16,5-2-2 0,4 1 0 0,5-1 1 15,0 1 0-15,3-2 3 0,2 2-2 0,3-3 3 16,4-2 2-16,3 1 0 0,1-2 0 16,2-1-1-16,3 0-3 0,0-3-1 0,5-1 3 15,1 0-3-15,2-2 5 0,4 0 0 0,5-2-2 16,4 1 4-16,3-1-1 0,5-3 1 0,5 0 2 16,5-3-3-16,3-2-1 0,7-1 1 15,3-1 0-15,4-3 1 0,2-2 3 0,6-2-2 16,3-3-3-16,6-2 4 0,2-1-2 0,5-1-2 15,1-5 1-15,5-5-3 0,2-2 0 0,5-2 2 16,-1-3-1-16,2-2-1 0,-1-4 2 0,-3 0 3 16,-3-2-3-16,-1-2 5 0,-2-1-4 0,-2-2-1 15,-4-1 4-15,-2-3-7 16,-1 1 3-16,-6-2-2 0,2-1-1 0,-8-1 3 0,1-1 0 16,-7-1 1-16,-1-2 4 0,-2-3 0 0,-5 1 0 15,-4-1-2-15,-3-2 1 0,-5-1-1 16,-7-2 1-16,-6 1 2 0,-8 1 1 0,-8-1 3 15,-7-1 2-15,-7 0 1 0,-5-1 4 16,-10 0-2-16,-3 0 4 0,-6 2-2 0,-5 1-1 0,-5-1 1 16,-8-1-6-16,-1 3 1 0,-8-2-5 15,-3 0 1-15,-5 4 0 0,-4 0-2 0,-5 2 1 16,-5 3-4-16,-5 0-3 0,-8 1 0 0,-3 1-2 16,-5 1-2-16,-7 1-1 0,-9 0 2 15,-6 4-3-15,-6 0 4 0,-10 3 1 0,-9 4-1 16,-10 3 4-16,-9 4-7 0,-11 4-2 0,-8 4-1 0,-9 3-4 15,-9 3 5-15,-8 2 3 0,-6 2 4 16,-6 0-3-16,2 6 2 0,-2 4-1 0,1 7 1 16,1 7 7-16,5 10-8 0,9 7-4 15,9 13-1-15,11 4-8 0,13 12-10 0,14 9-35 0,12 9-63 16,14 8-130-16,32-22-358 0,25-22-1051 16</inkml:trace>
  <inkml:trace contextRef="#ctx0" brushRef="#br0" timeOffset="44597.976">12010 6681 445 0,'0'0'86'0,"0"0"-37"0,0 0 12 0,0 0-4 16,0 0-23-16,0 0-38 0,0 0-77 0,0 0-73 16,0 0-41-16,0 0-14 0,0 0 120 0,-63-118 89 15,63 111 0-15,0-1 0 0,0 2 0 16,0 2 0-16,0-1 1 0,0 1 166 0,0 0 26 15,0 0 28-15,0 1 22 0,0 1 9 16,0 0 11-16,0 1-18 0,0-1-41 0,0 2-42 0,0 0-43 16,0 0-37-16,0 0-31 0,0 0-27 15,0 0-27-15,0 2-23 0,0-1-17 0,0 0-21 16,0 2 9-16,0 1 18 0,2 5 15 0,0 1 31 16,1 3 8-16,-1 1 3 0,1 4 2 15,1 2-5-15,0 1-11 0,-2 1-3 0,1 4 2 16,-1 1 5-16,0 5 11 0,-2 1 7 0,0 3-1 15,0 4 2-15,-2 3 0 0,-3 4-7 0,3-1-2 16,-6-1-3-16,5-2-5 0,-1-1-3 0,0-2-3 16,2-1-1-16,2-2 2 0,0-1-3 15,0-3-7-15,0-2 2 0,0 0 1 0,1-1 2 16,1 1 8-16,1-1 1 0,1-1 1 0,-3-2 4 16,1 0-2-16,1-3-4 0,-2-2 1 0,3-1-5 15,-4-3 3-15,1-1 1 0,0 0-3 16,2-2 2-16,-1-2-1 0,1 1 1 0,-2-1 0 15,3 0 4-15,0-2-1 0,-1 0 0 0,2 1 1 16,0 0-4-16,0-1 0 0,0-1 1 16,3 1-4-16,-2-2-1 0,2 2-1 0,1-1 0 15,0-1 1-15,2 1 6 0,0-1-5 0,3 2-1 0,1-1 0 16,3-3-7-16,2 2 5 0,2-2 1 16,3 0 1-16,0-2 6 0,3 1-3 15,4-1 1-15,2-1 0 0,2-2-2 0,3 1 0 0,4-1-2 16,1 0-2-16,4-1-3 0,3 0 4 15,2-1 1-15,6 0 0 0,2 0 4 0,1 0-3 16,2 0-1-16,4 0 1 0,-2 0-1 0,0 1 1 16,4-1-1-16,-3 2-5 0,-1-2-4 0,0 1 3 15,0 0-1-15,-2 1 3 0,4-2 5 16,-3 0-2-16,2 1 0 0,-3-1 1 0,3 0-3 16,-3 0 4-16,1 0-2 0,0 0 3 0,-1 0-1 15,-1-1 0-15,1-1 0 0,-2-2-2 16,0 1 5-16,-1-1-2 0,-1 2-2 0,-5-1 0 15,2-1-1-15,-5 1 0 0,-3-1 1 0,-2 0 1 16,-3 1-6-16,-3 0 2 0,-6-1-1 0,1 0 0 16,-6 1 5-16,-4-3-1 0,2 1 4 15,-6 1 0-15,3-3-2 0,-3 1 3 0,-3-4 2 0,0 1 2 16,-4 0 7-16,0 1 4 0,-4-2 5 16,-1-1 6-16,-5-1 2 0,1-2 0 0,-4-3-5 15,-1-4-5-15,-1-3-11 0,0-4-1 0,0-2-4 16,-4-1-2-16,-2-1 0 0,-2-1-2 15,2-1-3-15,-2-2-2 0,0-1 3 0,0 0-2 16,1-4 1-16,0 1 2 0,-1-1-5 0,3-2 0 16,-1-4 2-16,-2 1-4 0,5-3 2 0,0 1-2 15,-1 0 0-15,2-2-1 0,2 2 4 0,-2-2-2 16,1 5 0-16,0 2 2 0,-1 2-6 16,-1 2 3-16,2 4 3 0,-2 2-4 0,-2 2 2 15,2 4-1-15,1 0-1 0,-3 3 4 0,2 2 1 16,0 2-1-16,-4 0-1 0,3 3 1 15,-2-2-5-15,0 4 4 0,1 0-1 0,-2 3 1 16,4 0 3-16,-5 3-4 0,4-2 0 0,-3 4-2 16,2-3 1-16,-2 2-3 0,-2 0 2 15,1 1 1-15,2 0-5 0,-4 0 4 0,1 1 0 16,-2 1-1-16,-4 0 2 0,2-1-4 0,-4 1 1 16,4-1-1-16,-5 1 0 0,3 1 1 0,-4-1 0 15,-1 0 0-15,-2 2-1 0,-4 0 2 0,2 0 0 16,-4-1 1-16,-1 1 6 0,-2 0-5 0,-1 1 0 15,-1-1 0-15,-6 1-2 0,-2 1 2 16,-7 1 1-16,1 0 0 0,-4 0-4 0,-4 0 3 16,0 1 1-16,-5 3-2 0,-4-1 7 0,-3 1-5 15,-3 0-1-15,-1 2 1 0,-5-1-4 0,-1 2 2 16,-5 2 0-16,-1 0-1 0,-4 2 3 16,4-2-1-16,-2 1-1 0,-1 0 0 0,-1 1 3 15,1 2-2-15,-1 0 0 0,-1-1 1 0,0 2-7 16,4 0 6-16,0 0 0 0,4 0 0 0,0 0 1 15,4 1-1-15,2-2 0 0,3-2-1 16,5 0 4-16,4 1-6 0,5-2-3 0,2 0-10 16,8-2-20-16,4 2-17 0,4-3-21 0,6 1-20 15,6-1-23-15,5 1-38 0,4-1-66 16,7 2-132-16,1 0-212 0,7-2-251 0,2-3 77 0</inkml:trace>
  <inkml:trace contextRef="#ctx0" brushRef="#br0" timeOffset="45949.2469">11970 7479 125 0,'0'0'188'0,"0"0"22"0,0 0 7 0,0 0-2 15,0 0-9-15,0 0-29 0,0 0-27 16,0 0-38-16,0 0-20 0,0 0-19 0,0 0-24 15,0 0-22-15,0 0-14 0,0 0-5 16,8-15 0-16,-3 15 7 0,0 0-1 0,4 0 1 16,-3 0 2-16,1 0-1 0,1 0 1 0,3 0-1 15,-2 1-1-15,2-1 2 0,0 2 0 0,0-2-2 16,2 0 5-16,2 0 6 0,0 0 7 0,3-2 3 16,2 0 1-16,0-2-9 0,4 1-5 0,0-1-5 15,-1-1-7-15,1 1-2 0,1 1-2 16,-2-1-1-16,0 3-2 0,-3-1-2 0,0 1-1 15,0 1 1-15,-4 0 2 0,1 0 0 0,-3 0-3 16,1 0 0-16,-4 1-3 0,-1 2 3 16,0-1 2-16,-3 0 0 0,0 0 1 0,-1-1 0 15,-2 2-2-15,3-1 0 0,-3 1 0 0,1 0-1 16,0-1 2-16,0 0-3 0,0 2-2 16,1-2 5-16,-2 2 0 0,-1-1 3 0,1 0 5 15,-1 0 0-15,-1 1 2 0,-1-1 4 0,-1 2 2 16,0-1 2-16,0 0-1 0,0 2 3 0,-2 0 3 15,0 1 3-15,-4 1 3 0,3-1-2 0,-5 1-3 16,4 2-7-16,-3-1-3 0,2 2-4 16,-1 1-3-16,2 0-3 0,-2 1-2 0,2 1-2 0,0 2-3 15,1 1 1-15,2 1 1 0,-2 1-2 16,0 0 3-16,1 0-3 0,1 0 0 0,0 1 2 16,-2 1 0-16,-1-2 0 0,1 1 0 0,0-2 0 15,-1 1-3-15,2-2 3 0,-2-2 2 16,0-2 0-16,1 0 0 0,-1-1-4 0,0 0-2 15,2-4-8-15,1 2-6 0,-1-3-10 0,2-1-17 16,0-1-24-16,0 1-28 0,0-2-39 0,2-1-55 16,0-1-89-16,4-2-159 0,-2 0-218 15,0 0-126-15</inkml:trace>
  <inkml:trace contextRef="#ctx0" brushRef="#br0" timeOffset="46525.2171">13115 7440 422 0,'0'0'139'15,"0"0"25"-15,0 0 22 0,0 0-36 0,0 0-35 16,0 0-28-16,0 0-21 0,0 0 2 16,0 0 22-16,0 0 19 0,0 0 11 0,0 0 2 15,0 0-6-15,0 0-16 0,8-64-20 0,-8 64-29 16,1 0-27-16,-1 0-18 0,0 0-11 16,0 1-8-16,0 2-10 0,0 2 15 0,0 1 15 0,0 4 16 15,0 3 18-15,0 4-8 0,0 3-7 16,0 1-5-16,0 4-7 0,0 2 1 0,0 1-5 15,0-1-1-15,0 1-3 0,0 0-1 0,-1 0 0 16,-1-3-2-16,2 0 3 0,-1-3-3 0,0-1 0 16,-1-2 1-16,1-2-3 0,0 0 3 0,0-1 0 15,0-5 2-15,1 2 0 0,-2-3-2 16,2 0-1-16,0-4-2 0,0 0-2 0,0-1-8 16,0-1-9-16,0-1-17 0,3 0-24 0,-1-2-32 15,2 0-47-15,0-1-60 0,1 0-89 16,0-2-115-16,-1-4-160 0,2 1-67 0,-5 0 629 15</inkml:trace>
  <inkml:trace contextRef="#ctx0" brushRef="#br0" timeOffset="47073.8383">13143 7448 156 0,'0'0'218'0,"0"0"34"0,0 0 1 0,0 0-56 15,0 0-34-15,0 0-39 0,0 0-57 16,0 0-31-16,0 0-26 0,0 0-21 0,0 0-8 16,0 0-6-16,0 0 25 0,0 0 18 0,-5-20 16 15,10 20 15-15,-2 0-12 0,2 0 0 0,0 0-4 16,4 0-1-16,0 0 1 0,1-1-2 15,1-1-1-15,2 1-7 0,1-2-6 0,2 0-4 16,1 1-6-16,0-1-1 0,1 0 0 0,1 1 2 16,1-2 0-16,1 2 2 0,0 0-3 15,0-1-4-15,0 3 5 0,-3-1-2 0,1 1 3 16,-6 0 1-16,1 0-2 0,-2 0 0 0,-3 3-1 16,-4-1-1-16,3 0 5 0,-5 2 2 0,3-2 4 15,-5 2 5-15,2 0 7 0,-1 1 0 0,1 1 3 16,-2-1-4-16,0 2-5 0,-1 1-4 0,1 1-2 15,0 1-4-15,3 0-6 0,-1 1-1 16,-1-2-6-16,-1 2-1 0,2 0 3 0,1-1-1 16,-2 1 1-16,-1 2-1 0,2-1-3 0,0 0 2 15,-2 2 4-15,-1-1 5 0,0 2 4 0,0-1 4 16,0 2-1-16,0 0 1 0,-3 0 3 16,-1 0-2-16,1 0-1 0,-1 1-2 0,0-1-7 15,-1 2 0-15,0-2-3 0,3 0-1 0,-1 0 0 16,0-1-2-16,2 1-1 0,1-1-1 15,0 1 2-15,0-2-6 0,0-1-3 0,0-2-5 16,0-1-21-16,0 0-21 0,0-2-42 0,1-1-60 16,2-2-85-16,1-1-112 0,-1-2-103 0,4-1-120 15,-5 0 190-15</inkml:trace>
  <inkml:trace contextRef="#ctx0" brushRef="#br0" timeOffset="47771.0887">14154 7390 0 0,'0'0'155'15,"0"0"44"-15,0 0 9 0,0 0-39 0,0 0-11 16,0 0-18-16,0 0-6 0,0 0-1 16,0 0-5-16,0 0-8 0,0 0-18 0,0 0-15 15,0 0-16-15,0 0-9 0,-13-41-15 0,13 41-17 16,0 0-14-16,0 0-19 0,0 0-18 16,0 2-8-16,0 1 3 0,0 1 18 0,0 2 25 15,0 4 15-15,0 2 12 0,-1 3-6 0,1 2-5 16,-1 1 1-16,-2 2-5 0,1 1-4 15,0 1-3-15,1 1-6 0,-1 0-6 0,-3 0 1 16,2 1 0-16,1 0 1 0,0 0 2 0,-3 1-3 16,3-2-3-16,1-2-3 0,-1 0 0 0,-2-1-1 15,3-3 0-15,0 0 0 0,1-2-4 0,0-2 2 16,0 0-1-16,0-2-2 0,0-2-1 16,0 0-6-16,0 0-10 0,0-2-16 0,0-2-28 0,0 0-35 15,0-3-48-15,0 1-76 16,0-3-74-16,0 0-35 0,0 0-52 0,0-3-95 0,0 1 285 0</inkml:trace>
  <inkml:trace contextRef="#ctx0" brushRef="#br0" timeOffset="48284.8222">14085 7488 846 0,'0'0'111'0,"0"0"-26"16,0 0 20-16,0 0 12 0,0 0-20 0,0 0-2 0,0 0-4 16,0 0 1-16,0 0-5 0,0 0-18 15,0 0-28-15,0 0-28 0,0 0-10 16,0 0 5-16,-28-42 10 0,29 42 6 0,1 0 10 0,3-3 0 16,0 1-1-16,4-1 0 0,1 0-10 15,2-1-4-15,0-2-5 0,6 2-2 0,1-3-2 16,2 0-3-16,0 0-1 0,1 0-2 0,3-1 0 15,-1 0-1-15,3 1-1 0,-2 0 0 0,4 0-2 16,-1 0 0-16,0 1-2 0,-2 1-1 0,3-1 2 16,-3 2 0-16,0 1-1 0,-3 0 1 15,2 3-6-15,-6 0 2 0,-3 0-1 0,0 0 1 16,-4 0-1-16,-2 4-5 0,-2-2-2 0,-4 2 0 16,3 0 6-16,-5 1 9 0,0 1 5 15,1 1 6-15,-1 0 1 0,-2 0 0 0,0 3 1 16,0 0-3-16,0 2-2 0,0 1-2 0,0 1-1 15,0-1-4-15,-2 3 3 0,-1 0-2 0,2 2-1 16,-1-1 2-16,0 0 0 0,-5 0-1 16,4 1 4-16,-3 0-1 0,2 2 3 0,-3-1 1 15,-2 1-3-15,3 2 1 0,-2-1-1 0,0 1-2 16,-2-2 0-16,1-1 0 0,0 1-3 0,3-1-1 16,-2-3 2-16,1 0 0 0,3-1 0 15,-1-3 1-15,3 1-5 0,1-1-1 0,0-3-9 16,0-1-18-16,1-2-33 0,0 0-52 0,0-2-90 15,0-2-162-15,0 1-256 0,0-3-269 0</inkml:trace>
  <inkml:trace contextRef="#ctx0" brushRef="#br0" timeOffset="49701.7963">13827 6216 0 0,'0'0'0'15,"0"0"0"-15,0 0 0 0,0 0 0 16,0 0 0-16,0 0 0 0,0 0 62 0,0 0 1 16,0 0-15-16,0 0-18 0,0 0-6 0,0 0 10 15,0 0 14-15,0 0 19 0,8-25 16 0,-8 25 5 16,0 0 1-16,0 0-2 0,0 0-2 15,0 0-12-15,0 0-17 0,0 1-21 0,0 0 3 16,1 3 26-16,0 1 7 0,2 2 9 0,1 1-15 16,-2 2-31-16,0 1-10 0,1 1-4 15,1 3-5-15,-2 0-1 0,2 0 1 0,-1 0-1 16,-1 1-2-16,0 1-1 0,1 0 0 0,-1 2 2 16,1-1 1-16,-2 2-1 0,-1 1 1 0,0 0-2 15,0-1 2-15,0 1 1 0,0 0 0 0,-1-1-1 16,-2 1 2-16,1-2-5 0,0 2 0 0,2 0 2 15,-1-1-3-15,0 1 5 0,0-1 1 16,1-1 1-16,-1 0-3 0,0-2-2 0,-1 0-5 16,1-3-3-16,-2 0 1 0,2-1-1 0,0-2 2 15,0-1 1-15,0 0-1 0,1-2 1 16,0-1 0-16,0-1 1 0,0-2 0 0,0 0-3 16,0-2-3-16,0-1-3 0,2 0-5 0,0 1-2 15,2-1 2-15,0 0 8 0,1 1 5 0,2-1 13 16,2-1 1-16,-1 0 1 0,3 0-1 15,0 0-6-15,0 0 0 0,4 0-1 0,-1 0-2 16,2 0 1-16,-1 0-3 0,-1-1-1 0,3-2-3 16,1 0 5-16,-1 0 1 0,1-1 5 15,3 0 5-15,1-2-7 0,2 1-1 0,-1 0-3 16,2-1-2-16,0 1 1 0,-2 0-2 0,4 1 0 16,-4 0-6-16,4 1 1 0,-5 2 0 0,3-2 1 15,-1 1 7-15,-2-1-5 0,-2 2 0 0,0-1-1 16,-1-1-3-16,-4 1 4 0,3 0-1 15,-4 0 1-15,1-1 4 0,-4 1 4 0,1-2 5 16,1 0 2-16,-3-1 4 0,-2 2-5 0,2-1 1 16,-2-1 0-16,1 0-1 0,0 0 3 15,-5 0 4-15,3 2 4 0,-4-4 7 0,2 3 6 16,-3-2 3-16,0 0-4 0,-1-2-7 0,2 0-14 16,2-2-16-16,-4-2-8 0,1-1-5 0,1 1 9 15,0-1 14-15,-3 2 5 0,0 0-4 0,0 2-3 16,0 1-8-16,0-1-2 0,0 4 1 15,1-1-11-15,0 3-6 0,-1-1-6 0,2 2-7 16,-1-1 5-16,3 2 3 0,-3-1 2 0,0 0 2 16,-1 1-4-16,0 1-1 0,0-1-1 0,0 0-3 15,0 0-4-15,-1-2 0 0,-1 1 4 16,-3-3 5-16,3 1 11 0,-4-1 3 0,3-2 1 16,1-1 1-16,-4 0-3 0,4-2-2 0,0-2-2 15,1 0 1-15,0-3-2 0,-1 1 1 16,0-2-1-16,2-1-4 0,0 2 2 0,0 0 2 15,-1 1 4-15,0 2 4 0,1 3 1 0,-3 2-4 16,0 1-12-16,-1 2-21 0,1 0-48 16,-3 2-87-16,4 2-164 0,-5 0-186 0,4 0-151 0,0 1 192 15</inkml:trace>
  <inkml:trace contextRef="#ctx0" brushRef="#br0" timeOffset="50845.4692">12975 6508 0 0,'0'0'0'16,"0"0"0"-16,0 0 0 0,0 0 64 15,0 0 38-15,0 0-9 0,0 0 5 0,0 0 21 16,0 0 33-16,0 0 42 0,0 0 36 0,0 0 24 16,0 0 1-16,54-45-21 0,-54 45-50 15,0 0-56-15,0 0-44 0,0 0-36 0,0 0-14 16,0 0-13-16,0 0-10 0,0 0-3 0,0 0-11 16,0 0-4-16,0 0-5 0,0 0-3 0,0 0-5 15,0 0-1-15,0 0-3 0,0 2-6 16,0-1-2-16,0 3 10 0,-1 0 8 0,-1 5 9 15,0-1 9-15,1 4-7 0,1 1-1 0,-1 2-1 16,-1 1 5-16,2 0-1 0,0 2 1 0,0 1-2 16,0 1-3-16,0 0 1 0,0 0 2 15,0 1 2-15,2-2 2 0,-1 2-1 0,-1-1-1 16,1 0 1-16,0-2-1 0,0 0 2 0,1-2 0 16,-1-1-2-16,2-2 3 0,-2 0 0 0,2-3 0 15,0 1 1-15,0-2-2 0,0 0 1 0,-1 0 1 16,3-1 2-16,-3-3-1 0,2 0 2 0,1-2 0 15,-2 1-1-15,3-2 2 0,-1 0-1 16,2 1 3-16,1-2 4 0,-3-1 0 0,4 0 2 16,0 0 0-16,0 0 0 0,1 0 3 0,1-1 1 15,-1-4-2-15,0 0 1 0,1 1-3 16,1-2-4-16,2-1-5 0,-1 2-1 0,-2-1-1 16,4 0-1-16,-3 1-2 0,2 1-2 0,-1-1-1 15,4 1 0-15,-2 0 3 0,1 0 0 0,0-1-1 16,0 2 1-16,0-1 0 0,-1 1 2 15,2-1-2-15,-3 0 2 0,2 1-1 0,-3 0-1 16,1-1 0-16,-2 1 1 0,-1 0 0 0,-3 1 4 16,-2 0 1-16,2-1 1 0,-5 1 4 15,1 1 6-15,-1 0 5 0,-2 0 8 0,-1-1 5 0,1 0 1 16,0 0 0-16,0 1-3 0,1-3-8 0,-1-1-5 16,2 0-3-16,-2-1-4 0,0 1-4 15,1-3-1-15,4 2-4 0,-4-1-1 0,-1-1-1 16,3 2-4-16,-2-1 1 0,0 3 1 0,-1-2-3 15,0 1 3-15,0-1 0 0,2 2-1 0,-1-1 2 16,0 0 0-16,-2 1 2 0,1-3 2 16,0 2 3-16,0-4 1 0,2 1 2 0,-2-1 2 15,-1-3-1-15,2 1 1 0,-2-3-3 0,0 0-2 16,0-1-2-16,0 0-1 0,0-1-3 16,0-2-2-16,0-2 2 0,0 0-1 0,0-1 0 15,-2 0 1-15,1-2-3 0,-3-1 1 0,2 3 0 16,1 2-1-16,-2 0 2 0,0 2-3 0,1 3 0 15,-1 2-4-15,-2 0-5 0,3 1-3 16,-3 4 0-16,0 0-5 0,3 2-9 0,-2 3-15 16,0 0-23-16,3 2-39 0,-1 0-73 0,0 0-92 15,-1 2-74-15,1 5-70 0,1 3-54 0,-1 3-60 16,-1-2 50-16,-1-4 476 0</inkml:trace>
  <inkml:trace contextRef="#ctx0" brushRef="#br0" timeOffset="52295.8096">13175 6639 253 0,'0'0'93'0,"0"0"13"16,0 0 20-16,0 0-10 0,0 0-46 15,0 0-8-15,0 0 2 0,0 0 13 0,0 0 8 16,0 0-2-16,0 0-10 0,0 0-4 0,0 0 21 16,0 0 22-16,-24-48 12 0,24 48-15 0,0 0-43 15,-1 0-51-15,1 0-50 0,0 0-44 0,-2 3 10 16,0 2 18-16,1 2 31 0,0 2 38 15,-2 3-3-15,0 1-8 0,1 3-5 0,0-2-4 16,1 4 0-16,-1-2 6 0,2 1 1 0,-1 0 1 16,1-3 0-16,0-2-2 0,0-3 1 15,0-1 0-15,0-4 0 0,0 0 4 0,0-3 19 16,0-1 37-16,0 0 45 0,0 0 34 0,1 0 8 16,1 0-11-16,-1 0-25 0,1-2-30 15,-2-2-30-15,2-3-26 0,4-2-20 0,-3-3-8 16,3-3 1-16,-1-1 2 0,2-2-1 15,2 0 3-15,-2-3-2 0,-1 2 0 0,3 1 1 0,-1 0-3 16,-3 0 3-16,2 2 1 0,-2 2-1 0,0 2-3 16,-1 1 2-16,1 3 0 0,-3 3 2 15,-1 2 3-15,0 3-19 0,-1 0-26 0,2 0-32 16,0 1-2-16,2 4 11 0,-2 1 25 0,2 2 27 16,0 2-1-16,1 2 1 0,0 3-1 0,-3 2 1 15,4 0 1-15,-3 1 3 0,1-1 2 16,1-1 1-16,-1-1-1 0,2-3 2 0,-3-3-2 15,3-2 2-15,-3-2 2 0,1-3-2 0,1 1 3 16,-4-3 7-16,4 0 10 0,-2 0 13 0,-1 0 8 16,2-5 4-16,1-2-7 0,3-2-7 0,0-2-9 15,-1-3-8-15,1-1-1 0,2-2-4 0,-1-1-2 16,-2 0-6-16,2-1-4 0,0 1-5 16,0 0-3-16,1 0-4 0,0 4-6 15,1 1-5-15,-1 2-10 0,0 4-13 0,3 4-7 0,0 2-12 16,1 1-6-16,3 3-13 0,0 6-19 0,-1 4-46 15,3 0-85-15,1 5-121 0,-1 1-126 16,-5-6-102-16,-5-3 256 0</inkml:trace>
  <inkml:trace contextRef="#ctx0" brushRef="#br0" timeOffset="52939.1015">13967 6563 0 0,'0'0'0'0,"0"0"0"0,0 0 155 15,0 0 172-15,0 0-30 0,0 0-45 0,0 0-50 16,0 0-36-16,0 0-30 0,0 0-36 16,0 0-47-16,0 0-44 0,0 0-32 0,19-52-20 15,-16 52 4-15,1 5 14 0,2 0 19 0,-4 3 18 16,3 2 4-16,-2 0-12 0,-1 2-15 15,1-1-10-15,-1 2-5 0,-1 1 18 0,0-2 18 16,0 2 12-16,-1-1 13 0,2-1-6 0,0-1-6 16,1-4-6-16,-2 0-2 0,2-3 3 0,-3-1 2 15,1-2 10-15,0-1 18 0,1 0 23 16,-1 0 22-16,-1 0 12 0,2 0 1 0,-1-1-5 16,0-2-21-16,0-3-22 0,3-2-23 0,1-3-18 15,0-3-3-15,2-2-1 0,1-1 3 16,-2-2-2-16,-1-1 0 0,3-1-2 0,-4 1 0 15,2 2-2-15,-3 3-1 0,1 2-3 0,-1 4-1 16,-1 2-2-16,0 4-5 0,1 2-12 16,1 1-17-16,-1 0-10 0,4 1-5 0,-2 3 7 0,3 3 10 15,2 4 11-15,-2 1 7 0,0 5 4 0,-2-1 2 16,3 3 2-16,0 0 1 0,-2 0 2 16,-2-2 0-16,3 2-3 0,0-3-1 0,-3-2 0 15,2-2-1-15,2-1 3 0,0-3-2 0,-4-1 1 16,3-2-3-16,-1-1 4 0,-1-3 0 0,1-1 2 15,0 0 2-15,-2 0-5 0,4 0-9 16,2-4-30-16,0-1-61 0,6-2-114 0,-4 0-217 16,-1 1-220-16,-4 3-188 0</inkml:trace>
  <inkml:trace contextRef="#ctx0" brushRef="#br0" timeOffset="53588.5832">14171 7543 1921 0,'0'0'44'16,"0"0"-34"-16,0 0-37 0,0 0-59 0,0 0-9 15,0 0 15-15,0 0 29 0,0 0 26 0,0 0 6 16,0 0 8-16,0 0 6 0,0 0 5 16,0 0 4-16,82 67 6 0,-75-50 7 0,-4 0 0 15,1 2 1-15,-1-4 1 0,-2 2-4 0,0-3 2 16,0-1-3-16,-1-2-2 0,0-2-4 15,0-4-4-15,2-1-2 0,-1-2 6 0,1-2 20 0,0 0 22 16,-2 0 24-16,1 0 19 0,0-1 9 16,1-4-13-16,0-3-14 0,4-2-14 0,-3-2-20 15,2-4 0-15,-2-2-2 0,3-2-13 16,-2-7-7-16,-1 1-9 0,2-1-1 0,-3 0-1 16,0 1 3-16,1 4 8 0,-1 5 4 0,0 5 6 15,0 4-3-15,-2 5-19 0,3 2-29 0,1 1-26 16,-1 0-6-16,0 4 4 0,4 2 15 15,2 2 12-15,0 3 2 0,-2 2 6 0,-1 2 4 0,1 1 7 16,-4 1 1-16,4 1-1 0,-4-2-1 16,-2-1-1-16,3-2 1 0,-1-3 1 0,-1-3 3 15,-2 1-1-15,2-5 3 0,-1-1 3 0,1-1 6 16,0-1 11-16,-2 0 13 0,1 0 10 16,-1 0 8-16,2-5-5 0,-1-1-10 0,6-3-17 15,-3-5-23-15,4-1-14 0,0-5-13 0,0 0-9 16,0-2-12-16,0-1-16 0,1-1-10 0,1 0-3 15,-1 4 10-15,-1 4 9 0,-3 5-12 16,3 4-23-16,-5 6-21 0,3 1-9 0,-3 3 17 16,3 8 39-16,-3 2 24 0,-1 4 0 0,-1 7-37 15,-1 2-113-15,0 3-204 0,-3-7-184 16,1-5 447-16</inkml:trace>
  <inkml:trace contextRef="#ctx0" brushRef="#br0" timeOffset="54243.854">13186 7732 1964 0,'0'0'-171'0,"0"0"-82"0,0 0 4 16,0 0 38-16,0 0 85 0,0 0 111 0,0 0 9 15,0 0 4-15,0 0 13 0,0 0 9 0,0 0 3 16,0 0 3-16,0 0-1 0,62 107-4 0,-62-90-1 16,0-1-1-16,0-2 0 0,0 1-2 0,-1-3-5 15,1-1-3-15,0-2-4 0,-1-3 0 16,1-2-1-16,0-1 3 0,0-2 18 0,0-1 32 15,1 0 43-15,-1 0 49 0,0 0 30 0,1-5-28 16,0-4-43-16,2-4-54 0,0-3-50 0,-1-3 0 16,-2-2 4-16,2-4 6 0,-2 1 3 15,0-1-1-15,0-1-6 0,0-2-3 0,0 0-3 16,0 2 3-16,0 3 19 0,0 2 15 0,0 7 19 16,0 4 4-16,0 4-15 0,0 4-32 15,0 2-49-15,0 0-42 0,0 0-8 0,3 1 9 16,1 5 25-16,-1 2 26 0,4 1 9 0,-1 4 7 15,0 1 11-15,3 0 6 0,-3 3 1 0,0-2-2 16,0 0-4-16,-3-2-2 0,3 0-2 16,-2-3-2-16,-2-1-1 0,1-3-2 0,0-1 1 15,-1-4 1-15,-2 1 7 0,0-2 7 0,0 0 13 16,1 0 15-16,-1 0 14 0,1 0 12 16,0 0 7-16,1-3-14 0,1-5-12 0,-1-1-21 0,5-4-21 15,-2-2-6-15,2-3-7 0,-1-3-6 16,0-1 1-16,3-2 2 0,-5 1 1 0,3 3 5 15,-1 1 2-15,-1 4-4 0,1 4-1 16,-1 1-11-16,1 4-17 0,-3 2-12 0,4 4-15 0,-3 0-3 16,5 0 12-16,1 2 16 0,0 3 16 15,1 3 8-15,-1 0 3 0,1 2-8 0,0 2-11 16,0-1-16-16,-2 3-48 0,1-3-89 0,-2 4-138 16,-3 2-163-16,-1-5-114 0,-3-4 334 15</inkml:trace>
  <inkml:trace contextRef="#ctx0" brushRef="#br0" timeOffset="54975.8302">12161 7671 259 0,'0'0'247'0,"0"0"-86"0,0 0-21 0,0 0-25 16,0 0-38-16,0 0-19 0,0 0-14 0,0 0-18 16,0 0-6-16,0 0-13 0,0 0-9 0,0 0-7 15,0 0-11-15,0 0 2 0,18-26 12 16,-18 31 13-16,2-1 21 0,-1 5 16 0,-1 0 7 15,1 3-2-15,-1 1-6 0,0 1-11 0,0-1-5 16,0 1-9-16,0 0-9 0,0 0 0 16,0-2-6-16,0-2 2 0,0-2 1 0,0 0-3 15,0-3 2-15,0-1 0 0,0 0-1 0,2-3-4 16,-1-1 6-16,0 0 16 0,-1 0 23 0,2 0 35 16,-2 0 22-16,1 0 17 0,-1-1 12 0,0-3-23 15,2-1-24-15,1-2-27 0,-1-4-29 16,1-1-7-16,-2-3-5 0,3-1-2 0,0 1-7 15,-1 2 1-15,1-2-2 0,-2 4-3 0,1 2 3 16,-2 2-7-16,2 1-7 0,-2 3-8 0,0 2-13 16,2-1-12-16,-2 2-6 0,1 0-1 0,1 0 2 15,1 4 14-15,0 1 7 0,0-1 8 16,0 3 8-16,0 0 0 0,1 2 4 0,-3-2 3 16,3 2 2-16,-2-2 0 0,3-1 0 0,-1 0-2 15,-1-2-4-15,-1-1-1 0,1-1 3 16,1-2 3-16,-1 0 15 0,2 0 14 0,0-1 8 0,2-5 2 15,1-2-11-15,2-2-18 0,-1-3-19 16,0-2-17-16,2-2-22 0,-2-1-11 0,1-1-22 16,0 0-32-16,-1-1-51 0,-1-1-99 0,0 0-76 15,-2 2-44-15,-2 2 6 0,-1 2 144 16,0 3 234-16,-4 6 0 0,0 1 0 0,0 4 0 0</inkml:trace>
  <inkml:trace contextRef="#ctx0" brushRef="#br0" timeOffset="56222.157">11876 7040 0 0,'0'0'0'0,"0"0"0"16,0 0 0-16,0 0 0 0,0 0 0 0,0 0 0 16,0 0 0-16,0 0 0 0,0 0 0 0,0 0 64 15,0 0 101-15,0 0-20 0,0 0-28 0,0 0-32 16,9 0-29-16,-9 0-17 0,1 0 8 16,0 0 14-16,2 0 11 0,0 0 8 0,0 0-10 15,2 1-12-15,0-1-7 0,1 2 0 0,0-1 1 16,2 0-3-16,-1 0-3 0,2-1-7 15,0 1-9-15,1 2 0 0,1-2-4 0,0 1 0 16,0-1-3-16,2 2 1 0,0-1 1 0,4 0-1 16,-2 1 4-16,2-2-2 0,3-1 3 15,0 1-1-15,2-1-1 0,1 0-2 0,-1 0-4 0,1 0 1 16,-2 0-2-16,-1-1-4 0,0-1 2 0,-1-1-1 16,-1 1 2-16,0-2 4 0,0 1-1 15,1-1 2-15,-1 0-1 0,-2 0-2 0,2 1 0 16,-2-1-2-16,0 0-2 0,-2 1-1 15,0-1 1-15,-3 1-3 0,-2 2 1 0,1-3 1 0,-4 2 5 16,-1 0 9-16,-4 0 9 0,1 1 14 16,0 1 12-16,-1 0 11 0,-1-2 4 0,0 2-3 15,0 0-6-15,0-2-7 0,0-1-18 0,0-1-14 16,1-2-18-16,2-2-11 0,-2-1 0 16,3 0 1-16,-2-2 0 0,1-1 1 0,-2 0-2 15,1-3 2-15,1-2 3 0,1 0 0 0,-3-1 4 16,0 0 1-16,-1-2 0 0,1 0 3 0,-1 0-2 15,0 0-2-15,0 1 0 0,0 0-3 16,0 1 5-16,-2 1-4 0,2 0 1 0,-2 3-3 16,0-2-1-16,1 2 2 0,0-1-1 0,-1 0 1 15,1 1-3-15,0 0 0 0,1 2 1 0,0-4-4 16,0 0-3-16,0-1-2 0,0-2 1 16,0 1-3-16,0 1 9 0,0 0-1 0,0-1 0 0,-1 3 5 15,1-2-6-15,-2 3 0 0,1 0 0 16,-1 3 0-16,-1 1 3 0,1 2 1 15,1-1 1-15,-1 4-2 0,1 2 1 0,-2 0-3 0,2 1-5 16,0 1-3-16,0 1-22 0,1 0-28 16,-1 0-41-16,-1 2-40 0,0 4-12 0,-1 4-8 15,0 4-4-15,-4 4-23 0,1 6-74 0,0 2-123 16,-2 5-128-16,3-6-99 0,-1-10 238 0</inkml:trace>
  <inkml:trace contextRef="#ctx0" brushRef="#br0" timeOffset="57148.1434">12074 6838 0 0,'0'0'0'0,"0"0"0"15,0 0 0-15,0 0 0 0,0 0 0 0,0 0 0 16,0 0 0-16,0 0 0 0,0 0 0 0,0 0 0 16,0 0 0-16,0 0 108 0,0 0 56 15,16 0 18-15,-15 0 15 0,1 1 13 16,-1-1-2-16,0 0-3 0,-1 1-30 0,1-1-34 0,1 0-31 16,-2 0-25-16,1 0-5 0,-1 0-2 15,0 0 8-15,0 0 5 0,1 0 5 0,-1 0 8 16,0 0-2-16,0 0-2 0,1 0-6 0,-1 0-5 15,2-2-12-15,0-5-17 0,2-2-19 0,1-3-20 16,2-1-10-16,1-2-1 0,2-3-3 16,1-1 6-16,0-1-1 0,0-3-2 0,3 0 1 15,0-2-6-15,1 0 1 0,1-4 0 0,3 2-1 16,-1-3 0-16,5 1-1 0,-2-4 0 0,-1 2 0 16,3-2 0-16,0 1 1 0,0 0 1 15,-1 0 0-15,0-1 1 0,2-3 0 0,-1-1 0 16,0-3 0-16,-1 0-1 0,2 1 0 0,1-2 0 15,-4 3 1-15,4-1 2 0,-1 0-1 0,-1 0 1 16,1 4-3-16,1-3 1 0,-1 0 0 16,2 1-1-16,-1 0 1 0,3 0-1 0,-2 0-3 0,4 0 1 15,-1-1-1-15,1 1 0 0,-1-1 0 16,0-3 0-16,1 1-5 0,1 0 4 16,0-1 0-16,0 1-1 0,0 1 7 0,1-1-5 0,-3 1 1 15,0 0 0-15,0 0 1 16,-2 0-4-16,0-1 1 0,1 2 1 0,-3-1-5 0,0 4 7 15,0-3 1-15,0 5 0 0,-3-3 4 0,3 1-2 16,-1 0-1-16,0-1 0 0,4 2 0 16,0-1-3-16,-2 1 0 0,3 3-1 0,0-5-5 15,0 4 4-15,-2 1 0 0,3 0-1 0,-2 2 4 16,2 1-3-16,-1 1-1 0,1-1 1 0,0 1 0 16,-1 0-2-16,0 2 1 0,-4-1-2 0,3 0 0 15,-4 3 2-15,3-1 1 0,-3 1 0 16,4-1 1-16,-3 0-2 0,1 1 0 0,-3 0 1 15,2 0-1-15,-2-1 0 0,0 1 1 0,3 0-2 16,-3 1-2-16,4 0 5 0,-3 0-1 16,4 0 0-16,-4 2 4 0,3-1-4 0,-5 4 0 15,4-1-1-15,-4 0-1 0,0 0 1 0,-2 3 0 16,1 0 0-16,-2 1 0 0,-1 1 2 16,-3 0 0-16,2 1 1 0,-4 0 2 0,1 2-4 15,-1 1 2-15,-3 2-2 0,-1 0 0 0,-4 0 4 0,3 3-1 16,-5-1 0-16,2 0 1 0,-3 2 2 15,0-2-2-15,0 2 1 0,2-1-2 0,-2 1-2 16,-1-1 0-16,0 2-2 0,1-2 0 0,0 1 2 16,2 1-1-16,-3 0 1 0,0-1 2 15,-1 1-1-15,0 0 1 0,0 1-1 0,0-1 0 16,0 1-8-16,0 1-3 0,0-1-7 0,0 1-10 16,0-2-11-16,0 2-19 0,0-1-23 15,-1-1-27-15,0 2-38 0,0 0-55 0,1 0-73 0,-3-1-107 16,1 1-151-16,1 0-169 0,0 0-122 15,1 0 733-15</inkml:trace>
  <inkml:trace contextRef="#ctx0" brushRef="#br0" timeOffset="58179.7733">14955 3263 233 0,'0'0'198'0,"0"0"-10"0,0 0 49 0,0 0 24 15,0 0-38-15,0 0-12 0,0 0-38 16,0 0-37-16,0 0-20 0,0 0-20 0,0 0-11 16,0 0-13-16,0 0-10 0,0 0-3 0,-59-32-7 15,59 32 0-15,0 0-2 0,0 0-3 16,0 0 1-16,0 0 0 0,3 0-2 0,-3 0-6 15,1 0-5-15,-1 0-4 0,0 0-1 0,0 0 2 16,1 0 0-16,-1 0 0 0,0 0-1 0,0 0-4 16,0 1-4-16,0-1-6 0,0 0-7 15,1 0-1-15,-1 0-3 0,0 0-2 0,1 0 0 16,-1 0-3-16,0 0 0 0,0 0-3 0,0 0 4 16,0 0-4-16,0 0 1 0,0 0 0 0,0 0-1 15,0 0 1-15,0 0 0 0,0 2 0 0,0-2-1 16,-1 0 2-16,0 0-1 0,1 0-2 15,-1 0 3-15,0 0-10 0,-2 1-3 0,3 1-8 16,-1 0-10-16,0 2 10 0,0 2 5 0,0 4 7 16,0 2 12-16,-5 4-3 0,4 4 1 0,0 1-1 15,0 4 2-15,-2 0-1 0,2 5-1 16,2 0 0-16,-1 1-2 0,0-1 3 0,1 1 0 16,0-2 2-16,0 0 4 0,0-4-4 15,0-2 1-15,0-3-3 0,2-3 0 0,-2-2-1 16,1-4 0-16,-1-1 0 0,1-5-4 0,1-2 8 15,0-2 5-15,-1-1 11 0,-1 0 14 0,1 0 5 16,0 0 8-16,0-5-7 0,-1-1-15 0,1-2-11 16,3-4-14-16,-1-5-5 0,-1-3 2 0,1-3 2 15,3-4 0-15,-2-3 0 0,2 2 5 0,-3-1-2 16,2 1 0-16,-1 2 2 0,-3 1-2 16,2 4 0-16,0-1-1 0,-1 2-1 0,-1 2-6 15,0 2 8-15,2 0-2 0,0 6 1 0,-1-1 4 16,-1 4-12-16,0 3-3 0,3 1-10 15,-2 3-15-15,1 0-2 0,0 0-3 0,4 0 8 16,0 2 6-16,2 4 10 0,2 2 3 0,-1 3 2 16,1 1 4-16,1 3-4 0,-2 2 3 0,1 1 0 15,-1 1-3-15,-1 0 8 0,-1-1-1 0,-1-3 3 16,0 1 1-16,2-2 1 0,-2-2-1 16,0-4-1-16,1 1 6 0,-2-5-6 0,-2 0 2 15,1-1 2-15,-3-3-1 0,0 0 11 16,2 0 8-16,1-2 6 0,-2-4 5 0,4-3-5 15,1-1-6-15,-1-5-6 0,2-3 1 0,1-1-6 16,0-2-1-16,0-2-1 0,-1-1-6 0,0 0 3 16,-1-1-2-16,-2 3 0 0,1-1 0 0,-1 7-2 15,-2 3 1-15,-1 4-2 0,1 3-2 0,-3 2-6 16,0 3-8-16,0 1-12 0,0 0-9 0,2 0 7 16,4 2 4-16,0 4 11 15,3 0 11-15,1 4-6 0,0 2-1 0,1 3-3 0,-1 1-4 16,1 2 1-16,1-1-8 0,-3 3-6 15,-2-1-23-15,0 0-24 0,0 1-34 0,-2-1-45 16,-2 2-47-16,-2 1-93 0,3-1-129 0,-4-3-210 16,0-7-220-16</inkml:trace>
  <inkml:trace contextRef="#ctx0" brushRef="#br0" timeOffset="58741.7221">15178 3031 1650 0,'0'0'34'15,"0"0"25"-15,0 0 21 0,0 0-2 0,0 0-19 16,0 0-28-16,0 0-30 0,0 0-10 16,-128-75-7-16,111 75-2 0,-1 0-1 0,-2 0 11 15,-1 5 18-15,0 0 15 0,-2 3 10 0,-4 2 0 16,3 5-8-16,-3 3 0 0,-1 1 3 16,3 4 5-16,-3 4 3 0,-1 5-2 0,4 1-4 15,-2 5-8-15,3 4-8 0,-1 0-3 0,7 4 1 16,0 3-3-16,2 2-1 0,4 1-1 15,3 2-2-15,1 2-2 0,6-5 1 0,2-1-3 16,0-4-1-16,6-3 0 0,2-4-1 0,6-4-2 16,-1-1 1-16,7-2 2 0,0-2 2 0,7-3-1 15,3-2 2-15,4-6 2 0,5-1-2 16,3-5 2-16,5 0-8 0,4-7 1 0,1-5 0 16,2-1-7-16,-1-10 3 0,4-8 8 0,-2-4 8 15,3-5 12-15,-1-7 10 0,-2-4-8 0,1-2-4 16,-4-2 3-16,-5-3 3 0,0-4 0 0,-7-2 4 15,-5-5 3-15,1-6 4 0,-11-2 6 0,-2-4 3 16,-9-2 5-16,-10-3-1 0,-4 2 5 16,-11-1 3-16,-9 4-6 0,-11 8-6 0,-11 6-13 15,-3 5-16-15,-12 7-12 0,-4 6-9 0,-9 8-16 16,-5 10-16-16,-8 11-23 0,-11 8-54 0,-8 18-85 16,-3 15-177-16,22-6-446 0,24-4-727 0</inkml:trace>
  <inkml:trace contextRef="#ctx0" brushRef="#br0" timeOffset="69134.6917">15502 2691 1050 0,'0'0'701'0,"0"0"-750"0,0 0 19 16,0 0 17-16,0 0 15 0,0 0 22 0,0 0 14 0,0 0-8 15,0 0-8-15,0 0-7 0,0 0-7 0,0 0 2 16,0-16 1-16,0 16 9 0,0-1 9 16,0 1 11-16,0-3-39 0,-2 0-11 0,-3-1-6 15,1-1-11-15,-4-3 40 0,-1 2 9 16,-2-1 7-16,-1 0 12 0,-6-1 4 0,2-1 7 15,-7 2 2-15,-1 0-2 0,-1 0 1 0,-4 0-4 16,-1 1 0-16,-2 2 3 0,-3-1 0 0,1 3-2 16,-3 0-7-16,1-1-11 0,-2 2-9 0,0 0-6 15,4 1-3-15,-1 0-3 0,3 0-3 16,1 0 0-16,1 1-5 0,0 3-2 0,-1-1-5 0,1 3 1 16,-1-1-3-16,0 2 0 0,0 1 1 15,-2 1-1-15,-4 2 2 0,2 1 2 16,-4 0 2-16,0 2 3 0,-2 2 0 0,-1 1 1 0,0 1-1 15,-5 2 0-15,4 3 2 0,-3 2 0 16,2 0 3-16,-2 2-2 0,0 1 0 0,4 0 2 16,-2 1-2-16,6 0 1 0,-2 2 2 0,3-2-1 15,3 3-1-15,0 0-1 0,3 1-2 0,4 4-1 16,-1-1 2-16,5 1-1 0,-3 2-1 16,4-3 1-16,2 1-1 0,0 0-2 0,5 0 0 15,-1-1 1-15,5 2-3 0,1-2-2 0,2 3-1 16,5-2-5-16,2-1 6 0,1 1 2 0,2-1 1 15,6-2 7-15,4 1-9 0,0-3 2 0,7 0-1 16,0 0-2-16,2 0 3 0,2-2-1 16,3-1 1-16,-2-1-4 0,5-3 4 0,1-2 0 15,1-2 0-15,2-1 8 0,5-5-6 16,0-1 2-16,3-1 0 0,0-3-3 0,4-2 1 16,4-2-2-16,1-2 0 0,2-3-2 0,6-1 2 15,-2-1 2-15,4-8 0 0,1 1 6 16,5-5-5-16,-3-1-1 0,0-3 0 0,3 0-1 0,-1-5 5 15,2-1-1-15,-2 1 1 0,2-2-2 0,-1 0-2 16,2-2 3-16,-4 1-2 0,2 1 3 16,-3-2-4-16,-2 2 1 0,-2 0-2 15,-3-1-3-15,0-1 8 0,-5-1-1 0,-3-2 5 0,-1 0 1 16,-5-1-3-16,-3 0 4 0,-6-3-1 16,-2-1 7-16,-3-2 0 0,-6 1 2 0,-3-3 2 15,-7 0-1-15,-3 0 3 0,-2-3 0 0,-5-1 0 16,-2-1 4-16,-2 0-4 0,-7 0 0 0,-4 0-3 15,-3 2-3-15,-5 3-5 0,-4 2-2 16,-5-1-3-16,-5 4-3 0,-1 2 1 0,-8 1-4 16,-3 3 1-16,-8 2-4 0,0 1-1 0,-7 5 1 15,-7 2-2-15,-3 3-1 0,-8 6-8 0,-5 5-4 16,-6 3-4-16,-6 8-13 0,0 7 1 16,-3 4-31-16,2 3-26 0,5 3-22 0,4 3-37 15,10-1-33-15,9 2-66 0,6 1-154 0,22-7-245 16,14-8-516-16</inkml:trace>
  <inkml:trace contextRef="#ctx0" brushRef="#br0" timeOffset="74913.8265">4285 5170 1356 0,'0'0'771'0,"0"0"-695"16,0 0 17-16,0 0 6 0,0 0-21 0,0 0-30 15,0 0-35-15,0 0-27 0,0 0-17 16,0 0 3-16,0 0 8 0,0 0 10 0,25-42 13 16,-4 36 2-16,2 0-1 0,4-1 2 15,0 2-1-15,2 0 0 0,2 0 3 0,3 1 5 0,1-1 6 16,3-1 5-16,3 1-2 0,3 1-1 15,6-3-4-15,2 1-1 0,3 2 1 0,3-1-2 16,5 0 0-16,3 2 1 0,7-1-2 0,4 2-2 16,8-2-1-16,6 2-1 0,3-2 0 15,11 1 0-15,1 2-1 0,5-1-3 0,2 2-1 0,4 0-1 16,4 0 0-16,1 0-1 0,3 3 2 0,-1 0-2 16,-2 1 2-16,0 0-1 0,0-1 0 15,-2 1-2-15,-3 0-2 0,0 1 0 16,-3 0 2-16,0-2 1 0,-3 0 0 0,0-2 4 15,-1 0 0-15,-7-1-3 0,-2 0 1 0,-2 0 1 16,-6 0-2-16,-2-5 7 0,-2 2-2 0,-5-2-2 16,-3 0-1-16,-7-1-2 0,-5 3-1 0,-6-2-1 15,-5 0 2-15,-8 2-1 0,-8 0-2 0,-9 1 1 16,-3 0-1-16,-7 2 1 0,-6 0-2 16,-8 0-2-16,-6 0-7 0,-3 0-11 0,0 0-21 15,-4 0-17-15,-11 2-27 0,-8 3-38 0,-11 2-30 16,-8 2-43-16,-10 2-58 0,-8 2-67 0,-7 0-96 15,-4-1-111-15,17-3-30 0,16-2 444 0</inkml:trace>
  <inkml:trace contextRef="#ctx0" brushRef="#br0" timeOffset="75471.4109">4818 5428 645 0,'0'0'262'0,"-126"-25"-73"0,59 12 53 16,6 0 5-16,12 3-44 0,10 1-37 15,5 1-34-15,9 1-21 0,8 2-9 16,4 1-16-16,10 1-33 0,0 2-29 0,3 0-44 0,1 1-29 16,8 0 3-16,2 0 7 0,9 0 29 15,4 0 21-15,9 0 5 0,10 0 5 16,3 0 2-16,10-1 1 0,7-2 2 0,6 1 9 0,7-1 0 15,6 0 2-15,3-2 5 0,9 0-7 16,7 0 1-16,6-1 0 0,9-1-5 0,7 0-3 16,3 1-7-16,5 0-4 0,5-1-6 0,3 2-2 15,3 0-2-15,1 4-2 0,1-3 2 0,3 1-4 16,-2 1 1-16,-3 0-2 0,1-2-3 0,-1-2 4 16,-3 0 3-16,-5-2 1 0,-2 0-2 15,-6-2 4-15,-4-2-2 0,-4 0 1 0,-5-2 4 16,-9 0 1-16,-4-2 3 0,-8 1 7 0,-3-1-1 15,-8 1 5-15,-8 1 1 0,-4 0-1 16,-9 2-1-16,-7 1-4 0,-9 0-2 0,-6 2-5 16,-8 2 6-16,-8 0-12 0,-6 4 0 0,-6 1 2 15,-7 1-3-15,-2 1 14 0,-1 0 6 0,0 0 2 16,0 0-2-16,-1 0-6 0,0 0-7 16,-2 0-8-16,-2 0-3 0,-4-1-12 0,-1-1-6 15,-2-1-1-15,-1 2-4 0,-4 1 7 0,0 0 3 16,-1 0 0-16,1 0 6 0,-2 1-2 0,5 0 1 15,-3 2 1-15,4-1 3 0,0-1-1 0,-1 1 1 16,4-1-2-16,0 0-8 0,1 0 5 16,3-1-7-16,-1 2-13 0,-2-1-16 0,4 0-39 15,-2 2-39-15,-2 0-55 0,1 1-64 0,3 3-115 16,-3 0-186-16,1-1-253 0,4-3-45 0</inkml:trace>
  <inkml:trace contextRef="#ctx0" brushRef="#br0" timeOffset="83350.6236">3747 8947 2346 0,'0'0'-42'0,"0"0"19"0,0 0 33 16,0 0 8-16,0 0-2 0,0 0-10 0,0 0-4 15,0 0 3-15,0 0 2 0,-6-118 6 16,6 107-2-16,0-1-1 0,0-1 2 0,0 0 5 15,-1-1 7-15,-4 1 12 0,-3-1 4 0,-1-3 3 16,-2 1 1-16,-1-2-8 0,-4 0 0 0,-1-1-2 16,-4 1-4-16,-3-1 1 0,-1 2-6 15,-4-1-5-15,-1 0 5 0,-1 2 1 0,-1 0 2 16,1 0 1-16,-2 1-7 0,-5 1-2 0,4 0-9 16,-5 3-1-16,0-1-5 0,-2 2-2 0,1 0 1 15,0 3-3-15,2 1 0 0,-2 0 0 16,-1 2 0-16,1 1-2 0,-5 1 2 0,4 2-1 15,-4 0-3-15,-1 0 3 0,-4 2-6 0,1 4 3 16,-4 1-1-16,-1 1-1 0,-5 2 2 0,-2 2 0 16,0 2 1-16,-1-1 1 0,1 4 0 15,1-1-1-15,0 1-3 0,6 1 4 0,2 3-2 16,3-2 0-16,2 2 4 0,6 1-5 0,3 2 2 16,2 2-1-16,1 2 0 0,1 3 1 15,1 1 1-15,1 2-6 0,1 4-1 0,1 1 2 0,1 2-8 16,1 1 8-16,3 1 1 0,0 1-5 15,4 2 8-15,0-1-7 0,2-1 1 0,5 1 2 16,-2 1-4-16,5 2 3 0,2-1 0 0,5 0 2 16,0-1 1-16,4 0-1 0,0-1-2 15,8-1-4-15,3 0 1 0,7 0 3 0,1 0 1 16,3 2 2-16,7-1 1 0,2 0 3 0,7-1 4 16,4-2 3-16,1 0 3 0,8-1 0 0,1-1 1 15,7 1-1-15,2-2 1 0,6-2 1 16,5 1 0-16,3-3 4 0,9-1 0 0,5-3-1 15,9-2 1-15,4-3-1 0,5-1 2 0,4-4 1 16,6-1-5-16,3-3 0 0,5-4-2 0,4 0 1 16,5-3 2-16,1-5 0 0,5-2 0 15,2-2-6-15,5-1 1 0,4 0-2 0,-1-5-2 16,1-2 1-16,2-2-1 0,0-3-2 0,2 0-3 16,-2-3 4-16,-1-3-1 0,2 0 4 15,3-2 3-15,-1-3-5 0,-3 0 1 0,0-3-5 16,-2 0 0-16,1-2 3 0,0-1 2 0,-6 0 4 15,3 1-3-15,-5-2-2 0,-3 1 0 0,-1 1 0 16,-5 1 1-16,-6 1-3 0,-6-1 1 0,-3 3-3 16,-5-2 0-16,-3 0 8 0,-4-3 1 15,-7 3 3-15,-6-1-3 0,-11 2-7 0,-6 1-3 16,-14 1 3-16,-4 1 6 0,-8 0 1 0,-3 1 4 16,-8 0-1-16,-8 0 2 0,-4 1 7 0,-4 1 6 15,-9 0 5-15,-3 0 2 0,-5-1-1 0,-1-2-4 16,-7-1 0-16,0-3-8 0,-9-1-2 15,-2-3-6-15,-9-2-6 0,-2-2 0 0,-8-1-3 16,-9-1-2-16,-3-3-1 0,-8 1-4 0,-4-1-1 16,-6-3 5-16,-2-1-4 0,-6-2 5 0,0-1-3 15,0 0-3-15,-7-1 0 0,2 0 3 16,-2 2 0-16,-4-3 2 0,0 1 5 0,-3 0-7 16,0 3 3-16,-2-1-2 0,-3 2-5 0,-2 0 0 15,-4 1 3-15,0 2 0 0,-4 0 4 16,-5 0 4-16,-3 2-7 0,-3 2-2 0,-3 1 1 15,-5 3-8-15,-5 1 8 0,1 2 1 0,-4 1-1 16,1 2 3-16,-1 2-3 0,-1 3-1 0,-1 2 2 16,1 2 0-16,-1 3 1 0,0 5 1 15,0 0-2-15,-2 5-1 0,-4 1 0 0,-1 3 2 16,-7 3-2-16,2 4 3 0,-4 3 2 0,-1 2-3 16,-3 5 1-16,1 0-2 0,-3 4-2 0,1 2 1 15,2 4 0-15,-3 1-7 0,3 2 6 16,4 0-3-16,2 1 1 0,7 1 11 0,3 1-7 15,3 3-2-15,7 0 0 0,5-1-11 0,6 1 3 16,5 1 1-16,3 1-1 0,2 3 3 0,3 0 2 16,13-2 0-16,11-5 0 0,11-3 19 0,8-1-8 15,-5 2-1-15,4 1-1 0,-6 4-19 16,0 0 5-16,2 5 1 0,1 0 0 0,4-1 4 0,8 0-3 16,4 0 3-16,4-1-4 0,6 0 1 15,7 0 1-15,3 0 2 0,6 0-2 0,4 2-6 16,4 0 4-16,6 1-2 0,1-1 4 15,11 2 6-15,5 1-3 0,4 0-2 0,7 1 1 16,4 1-4-16,7-1 8 0,3 2 3 0,8-3 5 16,20 9 0-16,20 3-1 0,17 3-12 15,14-3-1-15,-8-11 5 0,1-7-3 0,1-5 10 0,2-2 1 16,10-2-7-16,7 0 8 0,8-3 2 16,8-4 1-16,6 0 3 0,6-1-8 0,5-2-3 15,9-1-1-15,3-3 1 0,7-1 2 0,3-3 0 16,8-3-1-16,2 0-6 0,3-5 0 15,2-3 2-15,2-1 3 0,-1 0 1 0,0-7-3 16,1-4-2-16,-3 0 0 0,1-3-1 0,-3-1 3 16,-3-4-1-16,-1-1 0 0,-2-1 1 0,-5-2 0 15,-2-2 4-15,-3-1-2 0,0-3 4 16,-5 2-5-16,-2-3-1 0,-7-1-2 0,-4-1 0 16,-5-3 6-16,-8-1 0 0,-6 1 3 0,-12-3-4 15,-10 0-2-15,-10 0 1 0,-13-3 0 0,-11 1 5 16,-10 0-3-16,-12-1 2 0,-11 2 1 0,-15 1-3 15,-8 1 12-15,-14-2 3 0,-11-3-3 16,-11-1 2-16,-8-3-14 0,-14-5-5 0,-18-2-7 16,-11 0-3-16,-21-1-7 0,-16 4-6 0,-18 3-5 15,-22 4-8-15,-16 8-11 0,-17 9-26 16,-16 11-45-16,-16 10-94 0,-13 7-189 0,48 7-553 0,49-1-651 16</inkml:trace>
  <inkml:trace contextRef="#ctx0" brushRef="#br0" timeOffset="84184.9791">8602 9785 650 0,'0'0'-144'16,"0"0"21"-16,0 0 64 0,0 0 53 16,0 0-5-16,0 0-14 0,-116-67-2 0,102 61 3 15,4 0 24-15,-1-1 47 0,5 0 55 0,0 1 57 16,-1 0 49-16,5 2 40 0,0 0-7 0,0 3-21 16,1-2-27-16,1 2-33 0,0-1-15 15,0 2-12-15,0 0-13 0,0 0-16 0,0 0-9 16,0 0-10-16,1 0-10 0,0 0-13 0,0 0-16 15,1 0-18-15,0-1-10 0,5 0-7 0,3-1 0 16,7-1 6-16,4 0 4 0,3-1 0 0,7 0 0 16,7-3-3-16,3 2-5 0,6-2 1 0,5 1 1 15,3-2-2-15,6 1-1 0,4-1-5 16,2-2-2-16,5 1 1 0,2-2-1 0,3 2 2 16,4-3 4-16,1-1 2 0,4-1 0 0,0-2 5 15,3 0 1-15,2-2 1 0,1-1 2 16,-1 1-5-16,-2-1-1 0,-2 1 0 0,1 1 3 15,-6 0-1-15,-2-1-2 0,-5 2 0 0,1 1-5 16,-2-1 0-16,-2 1 4 0,-3 1-4 0,-5 2 0 16,-3 1-6-16,-5 1-2 0,-4 1-3 15,-4 1 3-15,-3 2 3 0,-2-1-1 0,-4 1 1 16,-5 1-4-16,-6 2-2 0,-6 1 0 0,-4 1-6 16,-7 1-3-16,-6 0-19 0,-3 0-16 15,-2 0-14-15,-7 0-9 0,-8 0-8 0,-5 4-13 16,-7 2-7-16,-9 2-11 0,-7 1 4 0,0-1 6 15,-6 1-9-15,2 1-23 0,-3-2-40 0,-1 2-59 16,0 0-78-16,-3 2-92 0,2 3-164 0,11-5-34 16,12-3 595-16</inkml:trace>
  <inkml:trace contextRef="#ctx0" brushRef="#br0" timeOffset="84566.2109">9882 9258 1583 0,'0'0'97'0,"0"0"-1"16,0 0 4-16,0 0-27 0,0 0-20 0,0 0-17 16,0 0-8-16,0 0-3 0,0 0 5 15,125-70 2-15,-99 70-1 0,-1 5-1 0,1 5-5 16,1 2-3-16,-2 4-2 0,2 5-1 0,-3 2-2 16,-3 6 2-16,1 2-1 0,-1 2 0 0,-4 2 1 15,0 1-6-15,-4 0 0 0,1 1-4 16,-1-2-1-16,1-2-1 0,-1-2-5 0,3-2 0 15,-3-4-2-15,6-4 1 0,-1-5 5 0,2-3 12 16,1-6 16-16,0-1 15 0,1-3 17 0,3-3 4 16,1 0-1-16,2-7 1 0,4-6-7 0,0-4 1 15,6-5-4-15,-2-3-6 0,3-5-7 0,2-4-6 16,0-2-5-16,4-5-8 0,2-2-3 16,3-3-7-16,2-3-6 0,4 0-1 0,3-1-5 15,1 3-2-15,3 2-2 0,0 3 0 0,1 1-2 16,3 4 2-16,-2 4-1 0,2 4-3 15,-3 5 1-15,0 2-1 0,-1 5-2 16,-2 3-5-16,-3 4-20 0,-3 4-36 0,-3 4-51 0,-2 2-81 16,-6 1-150-16,-14 5-348 0,-9-3-875 0</inkml:trace>
  <inkml:trace contextRef="#ctx0" brushRef="#br0" timeOffset="91023.6511">7871 13666 0 0,'0'0'0'0,"0"0"0"16,0 0 0-16,0 0 0 0,0 0 0 15,0 0 0-15,0 0 0 0,0 0 0 0,0 0 16 16,0 0 108-16,0 0 43 0,0 0 35 15,21-32 6-15,-21 32 12 0,0 0 5 0,0 0-23 0,0-1-31 16,-1 0-51-16,0-2-48 0,0 1-27 16,-1 0-20-16,-3-2-5 0,4 1 0 0,-2-1-5 15,-3-1 4-15,2 1 8 0,-1 0 10 0,2-1 14 16,-1 2 8-16,-1-2 1 0,2 0-8 16,-3 1-12-16,3-2-11 0,-5 1-2 0,4-1 3 15,-3 1 1-15,0-1 0 0,2 1 1 0,-4 0-1 16,2-1 2-16,2-1 0 0,-3 1-5 0,-2-1-3 15,1 0-7-15,0 0-6 0,-3 2-4 16,1-1-4-16,1 0-4 0,-4-1 2 0,-1 2 0 16,2-2-1-16,-4 1 2 0,2 0-2 0,-2 0 3 15,-2 1 0-15,3-1 4 0,-3-1 4 0,-1 1 3 16,0 1 1-16,-2-1-5 0,-3-1-2 0,2 2-3 16,-4-3 0-16,5 2 4 0,0 0 0 0,-1 1 1 15,3 1-1-15,-4-2-2 0,1 0-3 16,1 1 0-16,-4-1-1 0,2 2-2 0,-5-1 0 15,-1 1 0-15,0-1-3 0,-1 3 2 0,-1 0-1 16,1-1 1-16,-4 1 0 0,0 0 0 16,1 1-1-16,-2-1 0 0,2 2 0 0,-2 0 0 15,2 0 2-15,-1 0-1 0,0 0-1 0,2 0 1 16,-3 0-4-16,4 0 1 0,0 0 2 16,2 3-2-16,0-1 4 0,0 2-2 0,0-2 1 15,-1 1 0-15,1 0-1 0,-2 1 2 0,0 0-3 16,-5 1 4-16,2 1-3 0,-3 0 1 0,-2-2 2 15,3 2-2-15,1-2 1 0,-2 1 0 16,4-2-1-16,-2 1 0 0,3 1 1 0,2-1-1 16,0 0 0-16,2 0 0 0,0 1-1 0,2 0 2 15,1-1 1-15,0 1-2 0,1 0 1 0,-1 0-3 16,1 2 1-16,-3 0 1 0,1 0-1 0,-1 1 2 16,-4-1-1-16,0 1 1 0,-3 1-2 15,-4 2 2-15,2-2 1 0,-1 2-3 0,-2 1 2 16,-1-1-1-16,1 0-1 0,1-1 2 0,1 0-1 15,3-2-1-15,1 3-1 0,2-1-1 0,0 1-1 16,1 0 3-16,1 0 1 0,1 2-1 0,-1 0 0 16,1 1 0-16,3-1-1 0,-3 2 2 15,0 1 1-15,-2-1 4 0,-2 3 2 0,-4 0-1 16,2 0-4-16,0-1-1 0,1 1-1 0,4-3-2 16,4 0 3-16,0 0-1 0,5-1-2 0,1-1 2 15,1-1-4-15,6 0 2 0,-4 1-2 16,5 1 0-16,1 2 0 0,-2-1 1 0,3 2 1 15,0-1-7-15,0 0 6 0,2 1-1 0,-1 0-3 16,1-1 10-16,2-1-9 0,0 1 3 16,1 0 1-16,0-2-4 0,2 2 4 0,0 1-3 15,0-2 0-15,2 0-2 0,1 2 2 0,0-1-1 16,0 1 0-16,5 2 7 0,-1-3-6 0,2 2 3 16,-1-2 1-16,3 2-2 0,-1-2 1 0,0 2 1 15,2-2 1-15,1 2 0 0,1-2 1 0,2 4-2 16,0-4-1-16,1 2 7 0,2-1-6 15,0 0 1-15,3 2 0 0,0-1-8 16,1-1 6-16,1 1-2 0,0-1 1 0,3-1 2 0,1 1 3 16,1 1 1-16,1-3 0 0,2 2 1 15,2-1 0-15,0 0 0 0,1-1 4 0,2 0-5 16,0-1 2-16,3-2-2 0,-1 0 0 0,5-1 3 16,0 0-1-16,3 0 2 0,2-2 1 15,3 0 1-15,2 0-3 0,1-2 1 0,2-2-1 16,3 1-3-16,3-2 4 0,2 1-1 0,-1-3-1 15,3 1 3-15,4-2-1 0,-2 1 0 0,2 0 0 16,3-2-1-16,5 0 1 0,-1 0-1 0,5 0 3 16,-3 0-2-16,3-4 0 0,3 1 1 15,0 1-4-15,1-3 2 0,1 0 4 0,5-1-1 16,2-1 2-16,0 0-3 0,0 0-7 0,-1-1 1 16,0 0 1-16,3-2-2 0,0 1 3 15,0-1-4-15,0-1 0 0,2 1 3 0,-1-3-2 16,-4 2 3-16,1-2-3 0,-3-1-2 0,-2 1 2 15,0-1-2-15,-2-3 5 0,1 2 0 0,-2 0 1 16,-4-3 1-16,-1 2-3 0,-5 0 3 0,-2 0-6 16,-4-1 1-16,-3 3 0 0,-3-2-2 15,-2 1 4-15,-1-2 0 0,-5 1 1 0,0 0-1 16,-5-1 3-16,-3 1 1 0,-4-1-1 0,-4-2 7 16,-5-1-2-16,-3 1 1 0,-1-3 2 0,-5-2-5 15,-2-1 4-15,-4-3-1 0,0 1 2 16,-7-1 2-16,-1 1-4 0,-1 3 0 0,-6 0-3 15,1 2-1-15,-4 0 1 0,0 1-3 0,0-2-2 16,-6 2-9-16,-3-1 0 0,-2-1-3 0,0 0-1 16,-7 1 5-16,0-1 1 0,1 1 2 15,-3 0 0-15,0-1 6 0,-2 1-4 0,-3 0 1 16,3-1 3-16,-2 0-9 0,-2 1 8 0,-3-2-2 16,2 1-2-16,-5 0 5 0,-2 1-6 0,1 2 2 15,-4-2 0-15,1-1 2 0,-3 0-3 16,-1 1-1-16,-4 0 1 0,-2 1-7 0,-6 0 6 15,-2 3 0-15,-3 1 0 0,-4 0 5 0,-4 1-4 16,-4 3 1-16,-2 0-1 0,-6 0-1 0,2 2 0 16,-5 1-1-16,-1-1 3 0,-1 2-6 15,-2 2 4-15,-1-2 0 0,1 3-2 0,-1 1 8 16,-3 2-5-16,5 1 1 0,-5 2 0 16,4 0-7-16,-4 0 5 0,2 0-2 0,-5 5 2 15,-1 1 0-15,-4 1 2 0,3 3-1 0,0-1-2 16,-1 1 5-16,-2 1-7 0,1 2 1 0,-4 0 2 15,-1 1-5-15,3-2 6 0,0 0-1 0,8-2 1 16,5-1-1-16,8 0 2 0,7-2 1 0,5 0-3 16,7-1 7-16,5 1-8 0,1 1 3 0,-1 1 0 15,1 1-6-15,2 0 4 0,0-1 0 16,4 1 0-16,-2-2 1 0,4 2 0 0,-6-2-3 16,4 0-1-16,-3 1 6 0,-3 1-5 0,1 3 2 15,-4 1 0-15,1-1-6 0,1 0 6 16,5-2 0-16,5-1-1 0,7 2 4 0,4-2-6 15,2 3 0-15,7 1-3 0,-1 4 2 0,2 2-4 16,0 0 3-16,0 4 1 0,1 0-4 0,0 4 5 16,1-2-1-16,2 1 0 0,1 0 1 0,1 1-4 15,1 3 2-15,2-2 0 0,0 0 1 16,2 0-1-16,3 0 0 0,1-2 1 0,3 0-2 16,2-1 4-16,1 1-3 0,0 1-1 0,4 1 3 15,1-1-1-15,2 0 2 0,4-2 0 0,3 0 2 16,-1 0 0-16,5 0 0 0,2-1 0 15,0 1 0-15,3-1-1 0,-1 2 0 0,2-2-2 16,2 1 0-16,-1 0 0 0,1-2 2 0,1-1 2 16,2 0-5-16,1-1 4 0,1 0-2 0,2-2 1 15,0 2 5-15,2-1-4 0,1 0-1 16,-1-1-1-16,3 0-5 0,2-1 8 0,1 1 1 16,5-3 1-16,-1 1 5 0,4 0-5 0,-1-2-1 15,3 0 2-15,3-1 0 0,-2 1-4 0,4 0 3 16,1-4-4-16,3 3-4 0,0-5 7 15,1-1-1-15,4-3 1 0,1-1 4 0,3-1-4 16,3-1-3-16,0-1 0 0,2-2 1 0,3 0 1 16,-1 0 0-16,4 0-3 0,2-2-3 15,0-2 4-15,4 0 1 0,-1-2 2 0,4 1 4 0,1-3-6 16,-1 0 0-16,1-1 0 0,0 0-2 16,-1 0 2-16,3-2 3 0,-1 0-3 0,1-1-4 15,-1 1 6-15,-2-3-2 0,-2 0 1 16,2-1 10-16,-5 1-11 0,1-3 2 0,-2 2 0 0,-3-2-6 15,-6-1 7-15,4 1-1 0,-6-2 0 16,-1-2-2-16,0 0 1 0,-5-1 0 0,0 0 4 16,-4-2 3-16,-3-1-2 0,-4 2 0 0,-3-2-1 15,-1-3-1-15,-2 0 1 0,-4-1 0 0,-3 1 0 16,-1-1 0-16,-6 0 1 0,2 1-1 16,-5-2 2-16,-3 3-2 0,-5-1 0 0,-3 1 3 15,-2 1-1-15,-1-1 3 0,-6-1-1 0,-2 0 0 16,1 2-1-16,-3-1 0 0,-6-2-1 15,0 2-1-15,-2-6-1 0,-1 1 4 0,-3-2-6 16,-6 2 2-16,-4 0-2 0,0-1-3 0,-5-1 5 16,-1 1 1-16,-1 1 0 0,-1-2 0 0,-4 2-2 15,0-1-1-15,-3 1-2 0,1 0 2 16,-4-5-6-16,0 2-1 0,-6-3 2 0,2 3-2 16,-6-1 4-16,-1 2 3 0,0 1-2 0,1 0-2 15,-6 1 0-15,-2 1 0 0,-2 0-1 0,-2 2 2 16,-4 2 1-16,-2 2-2 0,-3 0 1 15,0 2 1-15,-5 0-4 0,-4 3 0 0,-1 2 2 16,0 0-7-16,-5 4 6 0,0 1 1 0,0 1-3 16,-8 5 4-16,-1 2-2 0,-10 3 1 0,-2 2 0 15,-2 0-2-15,3 5 1 0,-4-2-1 0,2 5 1 16,-1-1-2-16,-5 3 4 0,0 1 0 0,-3 1-3 16,3 3 8-16,-4-1-5 0,-1 4 2 15,3 2-1-15,2-1-1 0,3 1 0 0,2-1-1 16,6 1 2-16,2 2 0 0,0 2-2 0,3 2 3 15,-1 1-2-15,3 2 0 0,0 0 2 16,6 4-2-16,1-1-1 0,6-2-3 0,2 2 1 16,3 1 2-16,4-1 1 0,3-1 3 0,2 0-3 15,2-1 0-15,6-1-2 0,5-1 1 16,4 1 0-16,4 1 0 0,2-1-2 0,6 2-2 16,-1 0 0-16,2 0 0 0,3 2 3 0,0-1 3 15,5 0-4-15,-1 3 0 0,3-1-1 0,0 2-4 16,1 0 7-16,1-2 0 0,0 1 1 15,3-1 0-15,1 1-6 0,3-2 0 0,1 1 0 16,4-2 4-16,0 0-2 0,4 0 0 0,1 1 0 16,1 2-10-16,1-1 9 0,1 4 1 0,4-3 0 15,4 1 4-15,3 0-7 0,4-1 0 0,3 1 2 16,2 0 2-16,5 0 1 0,3-2 1 0,6 1-2 16,4 1-1-16,5-1 4 0,2 0-2 15,8-2 5-15,1 1-1 0,6-3-3 0,2-2-1 16,7-2 0-16,4-1 3 0,4-1 0 0,5-2 3 15,7-1-4-15,2-1 2 0,9-3 3 0,4 1-1 16,8-1 1-16,4-1-3 0,-2-1-7 16,4 0-1-16,-3-1 0 0,4-2 2 0,4-2 2 15,3-3 3-15,4-4-1 0,0-1 0 0,2 0 2 16,1-3-2-16,1 0 1 0,3 0 0 16,-3-3-2-16,2-3 1 0,-2 0-1 0,-2-3 1 15,0-2 3-15,0 0 1 0,-2-3-1 0,0 0-4 16,-7-1 2-16,-1-1-2 0,-3 0 3 15,-2-2 4-15,-8-2-6 0,-5 1 5 0,-5-2-3 16,-6-2-3-16,-2 1 7 0,-2-2-2 0,-5-3 1 16,-2-2 0-16,-8 1-1 0,-10-2-1 0,-6-2-1 15,-8 0 3-15,-5 0 0 0,-8 0 3 0,-1-3 1 16,-5 1 1-16,-9-2 4 0,-3-1 1 0,-6 0 1 16,-7-1 0-16,-4-2-6 0,-3 0-5 0,-10-4-1 15,-7-1-2-15,-4-1-3 0,-6 0 2 16,-7-3-3-16,-3-1-2 0,-3-3 7 0,-4 0 2 15,0 1 2-15,-4 1 1 0,-2-1-3 0,-3 4-3 16,-3-1-2-16,-2 2 1 0,-3 2 2 16,-6 2 0-16,1 0-1 0,-8 2-7 0,-3 0 5 15,-9 3-2-15,-2 2 1 0,-11-2 6 0,-9 4-7 16,-8 0 1-16,-13 5-2 0,-8 1-1 0,-14 6 2 16,-10 5 1-16,-10 5-3 0,-12 7-9 15,-3 5-11-15,-7 2-19 0,0 12-27 0,2 8-34 16,4 6-62-16,9 11-99 0,11 3-234 0,48-5-538 15,41-13-201-15</inkml:trace>
  <inkml:trace contextRef="#ctx0" brushRef="#br0" timeOffset="95104.7883">14242 16604 0 0,'0'0'0'0,"0"0"12"0,0 0 158 16,0 0-58-16,0 0 1 0,0 0 16 0,0 0 6 16,0 0 18-16,0 0 22 0,0 0-4 15,0 0-11-15,0 0-12 0,41-81-4 0,-40 72 1 16,0 1-5-16,-1-1-13 0,1 0-24 0,-1 0-11 15,0 2-14-15,0-2-7 0,0 1-7 16,-2 2-10-16,1-3-8 0,-4 1-11 0,0 0-10 16,-3-1-6-16,1-1-7 0,-1-1 1 0,-3 0 1 15,-1 0 6-15,-1-1 2 0,0-1 1 0,-4 0 0 16,2 1-3-16,-2-3 3 0,-3 2 0 0,1-1 0 16,1 2-4-16,-4-1-9 15,1 2-2-15,0-1-6 0,-1 0 1 0,-2 2 1 0,-3 0 0 16,1 0 0-16,0-1-2 0,-3 2 1 0,-1 1-5 15,0 0 4-15,-1-1 3 0,-1 2-4 16,-4 0 4-16,1 0-3 0,0 0-3 0,0 1 3 0,-1 0 0 16,0 2 0-16,-3 0-2 0,2 2-1 15,-4 0-1-15,-1 2 1 0,-2 0 4 16,2 0-5-16,-2 0 3 0,0 2-4 0,1 2-1 0,-2-1 5 16,1 4-3-16,0 0 3 0,-3 0-1 15,2 1-2-15,-2 1 0 0,4 0-1 0,1 0 3 16,2 1-2-16,0-1 3 0,5 1-2 0,1 0-2 15,3 2 6-15,2-1-3 0,1 2 2 0,1 1-2 16,0 1-3-16,4 2 0 0,-4 1-1 16,4 1 2-16,-1 2-3 0,2 1 3 0,-2 2-1 15,2 1-2-15,-2 5 4 0,1 0-4 0,1 2 4 16,0 1-1-16,1-3-3 0,2 1 3 16,-2-1-3-16,2-2 3 0,0 3-1 0,3-2 1 15,1-1-3-15,4-1-2 0,1 0 4 0,3-1-3 16,-1 1 3-16,2-1 0 0,0 0-2 15,1 1 3-15,2-1-3 0,1 0 2 0,-1-2-1 0,2 4 1 16,1-2-1-16,0-1-3 0,0 0 5 16,0 0-6-16,2 2 3 0,4-2 1 0,-2 1-7 15,4 2 5-15,1 0-5 0,1-1 3 16,2 1 1-16,2-1 0 0,2-1 0 0,-1 0-4 0,2-1 5 16,1 0-6-16,2 2 3 0,0 0 2 0,1-1-6 15,4 0 9-15,0-4-3 0,1 0 3 16,0 1 6-16,4-2-4 0,2 0 6 0,3-2-2 15,1-1 5-15,4-3-5 0,4 0 4 0,-4-4 4 16,-2-2-11-16,-3-1 36 0,-1-2-9 16,2-1 4-16,7 2 7 0,2-3-31 0,7 1 7 15,4 0-9-15,1-3-3 0,4 1-1 0,3-1 6 16,-1-1 11-16,0-1-4 0,16 0 8 0,9-1-14 16,9-6-30-16,3 0 4 0,-17 0 1 0,-11-3 9 15,-6 1 20-15,-2-1 4 0,-1-2-8 16,-1 0 3-16,-2 0 3 0,-1-1-6 0,-5 1 6 15,-1-2-5-15,-1-1-1 0,-3 0 7 0,-2-1-2 16,-5 1 4-16,0-1-3 0,-4 1 0 0,0-3 4 16,-5 0-1-16,-2 0 7 0,-1-3 0 15,-2-2 5-15,-4-1-1 0,2-2-6 0,-3-1 8 16,-3-2-11-16,-1 1 3 0,-4 1 3 0,0-3-7 16,-5-1 2-16,-1 1-3 0,-4 0 1 15,-1 1-4-15,-1 0 1 0,-3 2-4 0,0-1-6 16,-6 1 6-16,0-2-5 0,-2 2 4 0,-1 1-2 15,-1-1-7-15,-2 0 0 0,-3-3-5 0,2 2 4 16,-1-2-1-16,-3 2 5 0,-1-1 1 0,-1-1-5 16,-2 0 8-16,-1 1-8 0,-1 0 3 15,-5 1-2-15,0-1-7 0,1-2 7 0,-3 0-1 16,0 0 2-16,-1-2 4 0,0 3-3 0,-4-1 0 16,3 1-1-16,-2 3 2 0,-2 0-2 15,4 2-1-15,-1 0 1 0,0 3-6 0,0 0 6 16,1 1-3-16,-2 2 0 0,0-1 8 0,-1 3-6 15,0-1 5-15,0 2-4 0,-4-2 0 0,1 2-2 16,0 1-3-16,-2 2 5 0,-1-2-8 0,-3 2 7 16,0 2-3-16,0 0-2 0,-2 0 7 0,1 1-5 15,-1 1 4-15,3 1 0 0,2-1-1 16,1 4-1-16,2-1 0 0,-1 2 1 16,2 3-5-16,-3 1 4 0,-4 0-2 0,-1 1-3 0,-6 5 8 15,0 1-6-15,-3 0 3 0,-5 1 0 16,-1 2 0-16,3-2 1 0,1 1-1 0,2 0 1 15,2 1-2-15,2 0 4 0,3 2-2 0,-1 2-2 16,4 1 6-16,-2 2-9 0,1 3 6 0,-3 0-4 16,4 5-3-16,-6 0 4 0,2 4-2 15,-3 1 4-15,0 2 0 0,1 1 0 0,0 3 0 16,-1 0-3-16,1 1 8 0,0 3-8 0,4-1 3 16,2-2 2-16,6-1-11 0,3-4 7 0,4-1-4 15,4 0 3-15,3 0 2 0,4 2-1 16,1 2-2-16,3-1-1 0,5 2 3 0,0-1-4 15,2-1 5-15,3 3 0 0,0-1-5 0,3-1 3 16,1 1-4-16,1-3 1 0,1 2 1 0,0-3-2 16,3 0 1-16,3 2-4 0,3-2 0 0,0 0 0 15,3-1 3-15,3 0 0 0,0-1-4 16,1 0 4-16,1-2-4 0,3 0 2 0,-1-1 4 16,2-1-3-16,3 1 2 0,-1-1-2 0,0-1-5 15,3 0 3-15,1 0 2 0,3 0 3 16,1-1-1-16,3-2 2 0,-3-3-5 0,-1-3-1 0,-4-1 34 15,2-3-7-15,1 1 11 0,4 0-7 16,6 1-39-16,2 2 8 0,5-1 1 0,2 0 16 16,3 1 5-16,3-2-5 0,-1-2-11 0,0-1-4 15,3-3 7-15,1 1 5 0,4-4 10 16,1-1-6-16,4-1-3 0,0-3-2 0,3 0-6 16,-2 0 10-16,0 0 5 0,2-3 2 0,-1 0-5 15,-1-3-11-15,0-1 6 0,-4 0-5 16,1-1 14-16,2-2 2 0,-3-1-13 0,-2-2 5 15,-2 1-5-15,-3-3 11 0,11-2 13 0,2-4-32 16,0-3-5-16,-3-1-7 0,-15 1-4 0,-8 1 31 16,-4 0 7-16,-1-2 1 0,-1-3-4 15,-1-2 5-15,3-3-4 0,-5-1 4 0,0 0 3 16,-2-2-2-16,-6-1-1 0,2-1-7 0,-7-1-1 16,1 0-3-16,-3 0 7 0,-1 1 3 0,-2 1-6 15,-3 1 1-15,-2 2-5 0,-2-1-1 16,-3 2 5-16,1 1-2 0,-4 0-4 0,3 2 0 15,-5-2-5-15,-1-1 0 0,0 1 3 0,0-1 1 16,-7 1-3-16,4-1 4 0,-5-1-4 0,3 0-3 16,-4-1 7-16,-1 3-4 0,-1-1 3 0,-4-1-3 15,2 1-4-15,-6-3 1 0,2 2-1 0,-6-2 4 16,0 3-1-16,-6-1 1 0,1 2-2 16,0-1-1-16,-1 1 4 0,-3-1-5 0,3 3 3 15,-5 2 0-15,3-1 2 0,-1 2 0 0,1 1-1 16,0 1 3-16,0 1-11 0,0 2 8 15,-2 3-4-15,0-1-2 0,-2 2 8 0,-1 1-9 16,-1 1 3-16,-4 1-1 0,-6 1-2 0,1 1 2 16,-3 2-1-16,-4-1 3 0,-2 1 0 15,3 3 1-15,-2 0-1 0,-2 1-1 0,3 2 2 16,2 2-3-16,0 2 2 0,0 1 0 0,1 0-6 16,0 2 3-16,0 5-2 0,-3 1 4 0,-2 4-2 15,-2 1 4-15,-4 4 1 0,0 3-4 16,-3-1 7-16,-2 5-6 0,0 1 3 0,0 0 2 0,3 0-10 15,0 2 8-15,5-1-5 0,3 1 1 16,5 1 4-16,3 0-5 0,4 1 1 0,4 2-2 16,4 0-2-16,4 1 1 0,2 2 5 0,2 2 2 15,-1 0 0-15,5 3 0 0,-4 3-4 0,3 1 2 16,1-2 1-16,0 1-1 0,0 1 2 16,-1 0-3-16,1 0-1 0,1 1 0 0,0 1 0 15,4 0 2-15,1 0 3 0,1 1-2 0,4-1-4 16,2 0-1-16,4 0-1 0,2-1-1 0,3 2 2 15,1 1-4-15,3 0-3 0,6 0 1 16,3-2-1-16,5 1 6 0,1-3 0 0,5 0-3 16,1 0-6-16,4-2-2 0,2 0 5 0,4-1-1 15,-3-6 7-15,-1-4-3 0,-2-5 17 16,0-3 2-16,3 2 0 0,6 1 4 0,5 1-22 16,5 2 1-16,5 2-6 0,4 0-4 0,5-1 8 15,1-2-5-15,4 0 18 0,1-2-4 16,2-3-12-16,4-2 5 0,3-1-5 0,1-3 15 0,3-2 0 15,2-3 6-15,3-2-5 0,-1 0-11 16,1-4 6-16,3 0-3 0,-4-2 6 0,1-2 9 16,0-1-14-16,-2 0 14 0,-1-5-15 0,-1-1 16 15,0-2 14-15,-1-3-12 0,-5 0 9 0,3-4-20 16,-6-1 2-16,-2-3 1 0,-2-1 10 0,-4-3 7 16,-3 0-3-16,-2-4 7 0,-4 0-9 15,-1-4-2-15,5-11 15 0,4-8-36 0,0-4 6 16,-9-3-6-16,-13 7-13 0,-11 2 36 0,-7 5 0 15,-4-1 5-15,-1 0 3 0,-7-1-5 16,0 0-4-16,-4-3-3 0,-4 1 1 0,-1-1-1 16,0-2 2-16,-2 2-8 0,0-2-3 15,-5 1 1-15,-3-1 3 0,-2 2 4 0,-1 1-8 0,0-2-2 16,-3 0-6-16,-2 3-1 0,-3-3 9 16,-1 5-2-16,-2-1 1 0,0-1-1 0,-5 2-9 15,1-1 6-15,-4 0-1 0,-2 1 1 0,-5 2 8 16,-2 4-8-16,-3 2-4 0,-2 2-1 0,-4 1-3 15,-2 4 3-15,-6 2 4 0,-3 4 1 16,-6 1-6-16,-1 4 4 0,-8 3-4 0,-4 3 1 0,-11 5 2 16,-4 5-1-16,-9 2-1 0,-10 8-5 15,-8 7-17-15,-2 7-26 0,-4 4-33 0,-2 8-42 16,6 5-51-16,1 5-75 0,9 2-138 0,31-7-235 16,29-14-876-16</inkml:trace>
  <inkml:trace contextRef="#ctx0" brushRef="#br0" timeOffset="96946.4015">9279 17851 0 0,'0'0'0'0,"0"0"0"0,0 0 0 0,0 0 0 15,0 0 0-15,0 0 141 0,0 0 49 16,0 0 9-16,0 0-23 0,0 0-9 0,0 0-11 15,0 0-3-15,31-108 1 0,-31 105 0 0,0-2-8 16,-1 1-22-16,-4-1-8 0,3 2-24 16,-1-1-15-16,-2 1-11 0,2 0-19 0,-4 0-7 15,4-1-12-15,-2 2-10 0,0 1-6 0,-1-1-7 16,3 2 2-16,-5 0-7 0,5 0-1 0,-4 1-7 16,1 3-5-16,-2 3 3 0,-3 2-4 15,0 2 6-15,2 1-1 0,0 1 0 0,0-1 16 16,5 1-6-16,-4 1 4 0,-1 2-1 0,1 4-16 15,3 1-2-15,-3 4-11 0,-1 1-1 0,5 0-5 16,-2 2 13-16,4-1 4 0,0 1-2 16,0-1 4-16,2 0-12 0,0-2 6 0,2 1-1 15,1-3 2-15,2 1 2 0,1-2-7 0,3-1 2 16,-1-1 1-16,1 0 8 0,2-1 10 0,1-2-8 16,0 0 2-16,4-3-5 0,-2-2 6 0,4-2 11 15,-3 1 5-15,4-5 7 0,1-5-7 0,-1 1 6 16,1-2 2-16,1-2 5 0,0-6 17 15,0-4-17-15,0-1 10 0,1-4-11 0,1-2 4 16,-1-3 19-16,0-3-10 0,-2-4 6 0,0 1-13 16,-1-2 1-16,-4 0-3 0,3 1 1 15,-7 2 1-15,0 1-5 0,-1 5 8 0,-2 2-10 16,-3 3 0-16,-1 4 7 0,-2 4-19 0,-2 4 0 16,1 1-24-16,-1 1-18 0,0 1-12 0,0 1-5 15,0 0 20-15,0 4-2 0,0 1 20 0,0 1 2 16,0 2-6-16,-1 2 3 0,1 3-1 15,0 0 11-15,0 2-2 0,0-1-1 0,0 1-3 16,0-1-7-16,0-2 11 0,1-1 0 16,4 0 7-16,0-4-4 0,-1-1 2 0,1-3 11 15,-3 1 5-15,4-3 18 0,-3-1 3 0,-2 0-3 16,2 0 12-16,-1-3-8 0,-2-1 9 16,0 1-2-16,0-1-11 0,-3-1-5 0,-1-2-20 0,-2 0 3 15,-1 1-12-15,-2-1 3 0,-2 2 10 16,1-2-9-16,-3 1 8 0,2 2-5 0,0-2 5 15,2 2 5-15,2 0 0 0,-1 0-3 0,1 1-15 16,4-1 11-16,-2 1-9 0,2 1 9 0,2-1 4 16,1 0-19-16,-1 0 11 0,1 0-13 15,0 0 2-15,0-2 11 0,0 1-10 0,1-2 9 16,3-1-6-16,2-1-2 0,0 0-6 16,-1-2 12-16,4 0 9 0,0-1-18 0,1-1 20 0,0-2-18 15,3 1 1-15,0 0 17 0,3-2-8 16,1 0 3-16,5-3-12 0,5-1-24 0,5-2-3 15,-4 3 3-15,-2 3 8 0,-6 4 15 0,-1 4 7 16,-3 0-4-16,-1 2-2 0,-4 0 8 0,-2 2-6 16,0 2 1-16,-4 0-2 0,2 0-1 15,-4 1-5-15,3 0 1 0,-2 0 2 0,-1 0-7 16,1 1 8-16,-2 1-6 0,-1 1-3 0,4 2 11 16,-3 2-10-16,0 2 4 0,1-2-1 15,0 1 15-15,-1 0 8 0,1 2-3 0,-2 0 4 0,2 1-21 16,-1 3 0-16,0-2-4 0,-1 3-6 0,-1-1 10 15,0 0-9-15,0 0 13 0,0-1 0 16,0-1-15-16,0-1 9 0,-1 0-8 0,-1 0 12 16,0-1 5-16,1-1 0 0,-1 0-2 0,1 1-9 15,1-1 8-15,0-1-5 0,0-1 5 16,0 0 6-16,0 0-11 0,0-2 7 0,0-1-4 16,0 1 9-16,0-1 11 0,-2-2 2 0,0 2-1 15,-1-2-14-15,0-1 4 0,1 2-8 0,-3-1 10 16,0 0 4-16,-2 2-11 0,2-3 1 15,-2 1-6-15,1 0-1 0,1 0 2 0,0 0-21 16,1 0-34-16,1 0-52 0,1 1-56 0,0 0-62 16,1 1-76-16,1 0-78 0,0 2-104 15,0-1-146-15,3-2 497 0</inkml:trace>
  <inkml:trace contextRef="#ctx0" brushRef="#br0" timeOffset="97266.7874">10130 17761 75 0,'0'0'17'0,"0"0"-15"0,0 0-6 16,0 0-2-16,0 0-9 0,0 0 8 16,0 0 13-16,0 0 45 0,-3-125 61 0,6 116 76 15,-3 2 64-15,2 2 16 0,-2 0 15 0,0 1-32 16,0 3-46-16,0 0-54 0,0 1-79 15,0 0-66-15,1 0-37 0,0 4-4 0,1 1 8 16,1 5 24-16,2 3 15 0,-2 6 0 0,5 3 6 16,-3-1 0-16,0 1-3 0,-3-2 27 0,4-1-11 15,-2 5-6-15,3-1-10 0,-3 4-31 16,4 1-1-16,-1 3 4 0,1-1 14 0,-1 0-6 16,3-2 5-16,-2-2-9 0,2-3-9 0,-2-1-2 15,-1-3-33-15,0-2-53 0,2-3-103 0,-3-1-141 16,0-4-152-16,0-3-170 0,-3-2 662 0</inkml:trace>
  <inkml:trace contextRef="#ctx0" brushRef="#br0" timeOffset="97451.7537">10234 17959 806 0,'0'0'738'0,"0"0"-575"0,0 0-25 0,0 0-46 0,0 0-90 15,0 0-14-15,0 0-3 0,0 0 7 0,0 0 10 16,0 0 0-16,0 0 7 0,0 0-2 0,119-133 2 15,-79 116-34-15,4-1-28 0,-3 3-39 16,-9 3-66-16,-6 4-45 0,-6 2-82 0,-3 3-70 16,2 1-61-16,-5 2 70 0,-4 0 346 15,-4 0 0-15</inkml:trace>
  <inkml:trace contextRef="#ctx0" brushRef="#br0" timeOffset="97795.2213">9733 18641 0 0,'0'0'0'16,"0"0"0"-16,0 0 0 0,0 0 0 15,0 0 0-15,0 0 0 0,0 0 0 0,0 0 0 16,0 0 170-16,0 0 12 0,0 0-31 0,0 0-13 15,0 0 30-15,0 0 25 0,-46 20 4 0,46-20-25 16,0 0-40-16,0 0-13 0,0 0-28 16,2 0 3-16,6-2-17 0,5-6-23 0,4 2-2 15,0-4-14-15,7-2 11 0,-1 0 9 0,7-4-2 16,-1 1-8-16,11-5-15 0,13-6-1 16,9-5-25-16,12-5 11 0,1 0-7 0,-5 4-23 15,-5 4 24-15,-5 4-19 0,-8 1 9 0,-5 7-17 16,-6 3-36-16,-7 2-39 0,-1 3-71 15,-5-1-81-15,-5 3-118 0,-6 3-130 0,-3 0-81 16,-7 3 216-16,-2 0 355 0,-5 0 0 0</inkml:trace>
  <inkml:trace contextRef="#ctx0" brushRef="#br0" timeOffset="97966.7452">10106 18608 0 0,'0'0'0'0,"0"0"0"0,0 0 0 16,0 0 204-16,0 0 131 0,0 0-67 0,0 0-101 15,0 0-81-15,0 0-18 0,0 0-5 16,0 0 38-16,0 0-10 0,0 0-22 0,0 0 2 16,-3 0-14-16,26-13 9 0,18-9-8 0,10-3-14 15,16-5-55-15,12-7-61 0,5 1-123 0,0 2-215 16,-20 10-286-16,-23 8 332 0</inkml:trace>
  <inkml:trace contextRef="#ctx0" brushRef="#br0" timeOffset="111314.7217">9869 14313 0 0,'0'0'0'0,"0"0"0"0,0 0 0 16,0 0 0-16,0 0 197 0,0 0 28 15,0 0-20-15,0 0-7 0,0 0 1 0,0 0-16 16,0 0-17-16,0 0-25 0,-27-19-34 0,27 19-19 16,0 0-12-16,0 0-5 0,0 0-5 0,1 0 0 15,1 0-10-15,-1 0-11 0,1 0-7 16,0-1-8-16,0-2 0 0,4 1 5 0,-1-2 3 16,5 0 7-16,0-2 1 0,3-2-2 0,4 0-5 15,0-2-6-15,3 2-6 0,1-4-2 16,0 0 1-16,2-2 1 0,5 1-2 0,1-2-2 15,3-2-2-15,1-1-5 0,6 0 0 0,1-2 1 16,2-1 0-16,1 1-1 0,4-3-2 0,2 0-3 16,-1 1 0-16,6 0-2 0,0-1 2 0,2 2-2 15,0-1-3-15,1 2-2 0,-2 0-2 16,-2 2 1-16,-2 1 1 0,-3 1 0 0,0 0-1 16,-3 2-6-16,-7 1 4 0,0 1-1 0,-5 2 1 15,-2 3 6-15,-3 0-6 0,-3 2 0 0,-3 1-1 16,-2 0-1-16,-4 1 2 0,-3 3-3 0,-1-2-8 15,-3 2-19-15,-3 0-36 0,-3 0-44 16,0 0-53-16,-3 3-52 0,-2 2-44 16,-5 3-84-16,-4 2-140 0,1-1-219 0,2-2 253 0</inkml:trace>
  <inkml:trace contextRef="#ctx0" brushRef="#br0" timeOffset="111849.3405">10748 13689 353 0,'0'0'-25'0,"0"0"6"0,0 0 9 15,0 0 1-15,0 0 11 0,0 0 6 16,0 0 20-16,0 0 42 0,0 0 52 0,0 0 38 15,0 0 38-15,0 0 32 0,0 0 19 0,0 0 16 0,52-86-13 16,-52 86-44-16,0 0-55 16,0-1-54-16,0 0-35 0,0 0-21 0,0 1-3 15,0-2-4-15,0 2-4 0,0-1-5 0,1 1-11 16,1-1-8-16,0-1-7 0,0-1-6 0,4 0 0 16,-2-2 3-16,6-2 0 0,-2 2 1 0,1-1 1 15,2 0 0-15,1 0 1 0,1 1 2 0,4 0-2 16,0 1-1-16,2-1 0 0,4 1 0 15,-1 2 0-15,0-1 0 0,5 1 0 0,-1 1-3 16,1 1 3-16,2 0-2 0,0 0 0 0,2 0 4 16,0 1-4-16,1 3 2 0,-1 1 0 0,2-1-2 15,-4 2 2-15,1 2 1 0,-2-2-1 16,-4 3-2-16,-2 0 1 0,-2 1-1 0,-5 1-1 16,-2-2 4-16,-4 0-4 0,-2-1 1 0,-3 1-2 15,-1 0-1-15,-2 2 5 0,-1 0 2 0,0 1 4 16,-2 4 2-16,-7 3 2 0,-1 3-2 15,-4 4 0-15,-3 2 2 0,-3 3-5 0,-2 0 1 16,1 2-4-16,-2 1-4 0,-2 0-1 0,3 2-6 16,-3 0-12-16,0 3-15 0,-3-1-20 15,2-2-27-15,0 1-34 0,2 0-48 0,6-1-56 16,-2-2-82-16,6 2-114 0,3-11-191 0,3-9 22 0</inkml:trace>
  <inkml:trace contextRef="#ctx0" brushRef="#br0" timeOffset="112706.7548">11997 13655 0 0,'0'0'0'0,"0"0"0"0,0 0 0 15,0 0 0-15,0 0 0 0,0 0 0 0,0 0 0 16,0 0 0-16,0 0 0 0,0 0 42 16,0 0 150-16,0 0 37 0,0 0 21 0,99-84 10 15,-96 81-5-15,-3 0-11 0,0 0-29 16,1 0-38-16,-1-1-33 0,0-1-31 0,0 1-16 16,0-2-13-16,0 1-14 0,0 0-10 0,0 0-10 15,0-1-6-15,0-1-4 0,0 2-6 16,1-1-6-16,2 2-6 0,-2-2-7 0,0 2-2 0,2-3-4 15,-3 3-1-15,2 0 1 0,0 0 0 16,-1 1 4-16,-1 0 5 0,1 1 0 0,-1 1 2 16,0 1-3-16,0 0-2 0,0-1-2 0,0 1-2 15,0 0-2-15,0-1-3 0,0 1 2 16,0-2-4-16,0 2 0 0,1-1 1 0,-1 1-4 0,0 0 0 16,0 0-1-16,0 0-2 0,0 0 0 15,0 0 0-15,0 0 0 0,0 0-2 0,0 0 2 16,0 0-4-16,0 0 0 0,0 0 0 0,0 0-3 15,0 0-4-15,0 0-8 0,0 1-3 0,0 4 2 16,2 1 1-16,-2 3 7 0,4 4 6 16,0 4 2-16,-1 6 3 0,2 4 1 0,0 3 4 15,1 3-4-15,0 0 3 0,2 0-1 0,-2 1-1 16,0-1 1-16,2-1-1 0,0-2 1 0,-2-3 1 16,2-1 0-16,0-2-1 0,-1-4 0 15,0-3 1-15,1 0-4 0,-2-4 5 0,1-4-1 16,0 1 1-16,-2-3 6 0,0-3-5 0,0 1 4 15,0-4 3-15,1 1 6 0,-1-2 10 16,0 0 11-16,0-2 9 0,0-4-2 0,2-3 4 16,1-5-6-16,2-2-9 0,0-6-3 0,1-4-9 15,1-4-2-15,1-4-3 0,-3-4 1 16,-2-1-2-16,1 1-2 0,0-3-2 0,-2 0-7 16,1 2 1-16,-2-2-1 0,3 7-3 0,-4 4 3 15,0 6-4-15,-2 6-1 0,0 7-1 0,0 5-7 16,-3 3-14-16,1 2-21 0,-1 1-31 0,0 0-11 15,1 4 1-15,3 3 5 0,-1 3 10 0,1 5-9 16,3 1-31-16,-1 3-37 0,0 6-43 16,4 0-60-16,-3 2-75 0,1 3-98 0,-1-3-157 15,1-5-26-15,-6-8 606 0</inkml:trace>
  <inkml:trace contextRef="#ctx0" brushRef="#br0" timeOffset="113922.0732">12696 13753 493 0,'0'0'436'0,"0"0"-71"0,0 0-61 15,0 0-77-15,0 0-60 0,0 0-42 0,0 0-37 16,0 0-20-16,0 0-13 0,0 0-14 0,0 0-10 16,0 0-10-16,-19-116-5 0,10 113-5 15,3 1-6-15,0 0-4 0,-2 2-9 0,-1 0-2 16,2 3-7-16,-3 4-4 0,0 3 1 16,-3 3-1-16,1 3 8 0,0 2 4 0,-1 3 4 15,2 1 0-15,0 1-2 0,3 0 3 0,2-1-5 16,0 0 6-16,2-2 0 0,3-1-5 0,1-2 4 15,0-2-7-15,1-2 3 0,5-3 0 0,-1-1-2 16,3-3 7-16,-3-1 2 0,1-2 8 0,3 0 8 16,-3-3 6-16,0 0 9 0,2-2 3 0,0-3 9 15,1-4-4-15,1-2-4 0,4-4-5 16,-3-3-10-16,1-2-1 0,2-3-1 0,-3 0-2 16,2 0-3-16,-5 0 2 0,1 1-3 0,-1 3-2 15,-1 4 4-15,-1 4-6 0,-3 3-1 16,0 5-1-16,0 0-13 0,-2 3-11 0,1 0-5 15,-1 0-2-15,0 3 3 0,3 0 9 0,1 3 4 16,-3 3 1-16,3-1 9 0,-1 2-3 16,2 2 2-16,0 2 1 0,3 0-4 0,1 0 4 15,0-1 1-15,2-2 1 0,1-2 3 0,2-2-2 16,-4-3 3-16,3-1 1 0,1-3 6 0,-4 0 1 16,4-3 2-16,-3-5 6 0,2-2-6 15,-2-5 8-15,5-2-3 0,-5-4-1 0,2-1 4 0,1-1-3 16,-4-4 2-16,-1 1 2 0,-3-2 1 15,-2-1-4-15,-1-4-2 0,-1-1-1 0,-3-1-6 16,0 2 1-16,0 1 3 0,-4 0-1 0,0 6 3 16,0 3-1-16,-1 3 0 0,3 7-2 15,-3 4 3-15,4 3-8 0,-1 5-11 0,2 1-17 16,0 0-33-16,0 1-1 0,0 5 2 0,0 3 10 16,0 5 29-16,0 4 3 0,0 3 5 0,0 4 2 15,0 2-2-15,2 2 2 0,-2 4 0 16,0 0 2-16,0 1-2 0,0 1 2 0,0-4-1 15,2-2-2-15,3-5 5 0,-3 0-4 16,4-3 0-16,-2-1 1 0,3-4-5 0,-1-2 4 0,1-3 1 16,1-3 1-16,-3-1 3 0,0-3 1 15,0-1 3-15,1-1 3 0,-4-2 10 0,4 0 2 16,-4 0 8-16,2-3 1 0,1-3-7 0,0-4 2 16,1-1-10-16,0-3-2 0,0-2-2 15,1 0-4-15,-1 0-1 0,0 2-3 0,-4 3 0 16,3 1-4-16,-3 3-3 0,-1 4-4 0,0 1-12 0,0 1-8 15,2 1-6-15,0 0-3 0,-1 0 8 16,3 2 2-16,1 3 6 0,2 2 5 0,-3 2 3 16,1 1 5-16,2 1-1 0,-1 0 4 15,-1 1-3-15,2 1 1 0,-2-1 3 0,1-1 1 16,1-1 3-16,-2-2 0 0,0-1 1 0,-1 0-3 16,-1-2 2-16,2-1-1 0,-2-2 0 0,-1 0 3 15,2-2-1-15,-3 0 7 0,0 0 3 0,2 0 6 16,0 0 7-16,-1-5-1 0,3 0-3 15,-2-3-5-15,4-2-6 0,0-1-3 0,2-3 0 16,-2-1-2-16,1-2-2 0,0-1 1 0,0 0-2 16,-1 0-2-16,2 2 2 0,-1 0-2 0,-3 3-1 15,1 1 0-15,0 3-4 0,0 0 1 16,-1 0-1-16,1 2-2 0,-1-1-1 0,0 2 0 16,-1 1 1-16,0 1-1 0,0 0 5 0,-1 1-1 15,-2 2 0-15,0 0 1 0,0 1-5 16,-1 0 0-16,-1-1-3 0,0 1-1 0,0 0-2 15,0 0-4-15,0 0-2 0,0 0-2 0,2 3 3 16,-1 1 3-16,0 3 2 0,1 3 4 0,3-1 1 16,-1 1 2-16,0 1 2 0,2 0 1 0,2-1 4 15,0 1-2-15,2-1 2 0,2 1-3 16,1-3 1-16,1-2-1 0,2 0-2 0,2-3 2 16,2 0-4-16,1-2 0 0,0-1 0 15,1 0-1-15,-2-1 3 0,0-3-1 0,1-1 3 0,-1-1-1 16,-1-1-2-16,-2-2 4 0,0 0-1 15,1-2 4-15,-4 0 1 0,1 0 1 0,-4-1 1 16,0-1 0-16,-3-1 3 0,-4 3 0 16,3-1 2-16,-5 4 0 0,1-1 1 0,-2 3 0 15,-1 2-3-15,0 0 0 0,0 2-2 0,0 1-1 16,0 0-1-16,0 1-3 0,0 0-6 0,0 0-4 16,0 0-7-16,0 0-11 0,0 0-11 0,0 0-9 15,0 0 2-15,0 3 10 0,2 3 12 0,1 2 8 16,-1 2-21-16,5 1-33 0,-1 1-40 15,2 0-47-15,5 1-41 0,1-1-51 0,3-1-100 16,0 1-160-16,0-3-262 0,-8-4 499 0</inkml:trace>
  <inkml:trace contextRef="#ctx0" brushRef="#br0" timeOffset="115045.4143">13480 14431 128 0,'0'0'229'0,"0"0"33"0,0 0 46 16,0 0-13-16,0 0-14 0,0 0-44 0,0 0-54 16,0 0-46-16,0 0-30 0,0 0-22 0,0 0-28 15,0 0-34-15,0 0-31 0,0 0-27 0,20-78 3 16,-24 86 4-16,-2 5 16 0,-3 4 19 0,-3 6-1 15,1 0 1-15,-1 4-4 0,0 2-1 0,2-1 2 16,1 2-1-16,1-2 0 0,0 0-4 16,3-4 1-16,0-1-4 0,5-2 2 0,0-2 1 15,0-2-2-15,0-1 4 0,5 0-1 16,2-2 0-16,2-3 0 0,5-2-2 0,0-2-1 16,3-2-3-16,0-3-1 0,4-2-4 0,2-2-4 15,1-5-5-15,-1-5-8 0,4-3-2 0,-2-2-5 16,2-3 8-16,-5 0 13 0,-2-1 12 15,-1-1 13-15,-6 0 6 0,1 2 3 0,-5 1 6 16,-3 4 15-16,-1 4 16 0,-1 4 12 0,-4 2 0 16,0 4-15-16,0 1-25 0,0 0-17 15,0 0-24-15,0 0-9 0,-1 1-6 0,-6 6 1 16,3 1 8-16,-3 4 7 0,-1 0 8 0,3 2-2 16,-3 1 3-16,3 0-2 0,0 0-3 0,4 0 3 15,-2-1-1-15,2-2 1 0,1-2 0 0,0-1-2 16,0-4-3-16,3 0-3 0,-1-2 0 0,-1-1-1 15,1-2 11-15,0 0 20 0,0 0 18 0,-1-5 14 16,1-3-3-16,2-3-14 0,2-3-12 16,-1-2-6-16,1-4-1 0,1-2-2 0,0-1-1 15,1-3-7-15,1-2-3 0,1 1-2 0,4 0-4 16,0 1 0-16,0 5-6 0,3 2-2 16,0 4-2-16,-1 3-3 0,3 3 1 0,2 3-1 15,-2 2 1-15,1 3 2 0,1 1 0 0,-2 2 3 16,0 7-3-16,-5 0 5 0,3 1-1 0,-5 3 4 15,-1 0 3-15,-2 3-1 0,-6-2 2 16,2 2 1-16,-4 0 1 0,-1-3 3 0,0 3 2 16,-5-2 0-16,2 0 1 0,-2 0 0 0,0 1-3 15,1-3 0-15,-1 1 1 0,3-1-3 16,1-3 1-16,1-3-1 0,0-3-1 0,0 0 1 16,0-3 4-16,2 0 10 0,4-1 9 0,-1-6 6 15,4-4-1-15,3-5-10 0,4-4-10 0,-1-4-11 16,3-4-6-16,1-2-7 0,-1-4-5 0,-1-1 2 15,0-2 0-15,1-3 7 0,-5 0 8 16,4 1 8-16,-5 1 13 0,-1 5 15 0,-1 5 23 16,-3 6 26-16,-4 4 17 0,0 6 5 0,1 4-14 15,-4 5-24-15,1 2-35 0,-1 1-31 0,0 0-30 16,0 2-6-16,0 6 7 0,1 6 12 0,-1 4 18 16,0 6 2-16,1 6 1 0,-1 5-1 15,0 2 0-15,0 2 3 0,3 1 1 0,-2 0-2 16,3-1-12-16,-4 0-24 0,1 0-38 0,-1-1-48 15,2-5-52-15,-1-2-66 0,3-5-96 16,0-1-152-16,-3-10-244 0,1-4 95 0</inkml:trace>
  <inkml:trace contextRef="#ctx0" brushRef="#br0" timeOffset="115224.3634">14169 14513 2794 0,'0'0'67'15,"0"0"-39"-15,0 0-29 0,0 0-23 0,0 0-19 16,0 0 5-16,0 0 15 0,0 0-3 16,131-86-9-16,-94 74-19 0,1-2-37 0,-5 0-47 15,1 0-74-15,-7-1-106 0,1 0-167 0,-9 4-239 16,-8 2 47-16</inkml:trace>
  <inkml:trace contextRef="#ctx0" brushRef="#br0" timeOffset="115719.9883">14101 13280 1681 0,'0'0'-14'16,"0"0"16"-16,-118-159-7 0,70 100-3 0,0 11-3 15,-3 1-5-15,-5 4 4 0,-5 1 4 0,-6 3 8 16,-7 3 11-16,-5 1 8 0,-7 4 18 0,-4 5 13 15,-8 5 15-15,-10 6 19 0,-4 5 9 16,-6 6 12-16,-5 4 5 0,-3 7-10 0,0 6-11 0,0 9-11 16,3 5-7-16,6 6-2 0,8 7-3 15,5 6-18-15,8 5-14 0,10 7-13 0,3 9-12 16,5 9-4-16,7 8-2 0,1 7-2 0,6 8-3 16,7 4 1-16,7 4-1 0,9 1-2 0,9 3 1 15,11 0-2-15,8 3 2 0,12 4-3 16,4-3 2-16,20-1 2 0,11-5 0 0,13-7-1 15,14-7-3-15,15-10 4 0,11-8 1 0,15-7 3 16,9-8 4-16,11-6-5 0,12-8 2 16,6-5 3-16,11-5 2 0,6-7 0 0,5-7 2 15,6-10 1-15,0-9 0 0,2-5 3 0,1-13-13 16,-3-9-8-16,-5-12-6 0,-4-7-7 0,-7-6 12 16,-5-9 2-16,-12-7 6 0,-10-5 10 15,-8-4-2-15,-13-6 14 0,-12-5 7 0,-13-8 9 16,-15-8 12-16,-14-5 2 0,-13-7 3 0,-22-6-6 15,-15-2 1-15,-22-2-11 0,-28 3-9 0,-22 4-12 16,-25 2-14-16,-29 10-5 0,-28 12-6 0,-30 11 0 16,-34 18-5-16,-27 19-4 0,-31 17-18 15,-34 23-34-15,-26 18-44 0,-25 28-68 0,-21 20-169 16,93-6-539-16,92-15-650 0</inkml:trace>
  <inkml:trace contextRef="#ctx0" brushRef="#br0" timeOffset="135815.8196">19869 7508 0 0,'0'0'0'0,"0"0"0"0,0 0 0 0,0 0 0 0,0 0 0 16,0 0 0-16,0 0 0 0,0 0 0 15,0 0 0-15,0 0 105 0,0 0 12 0,0 0-40 16,-1 2-39-16,2-2-27 0,0 0-18 0,-1 0-7 15,0 0-4-15,2 1 5 0,-2 1 5 0,0-2 9 16,1 1 16-16,-1-1 31 0,1 1 29 16,2 0 23-16,-1-1 15 0,2 1-2 0,-2-1 3 15,3 2 9-15,0-1 8 0,3-1-6 0,2 0-10 16,1 0-13-16,3 0-11 0,5 0-6 16,6-1-7-16,3-3-11 0,4-1-11 0,3 2-6 15,5-2-6-15,2 0-7 0,4 1-8 0,3 0-9 16,2 0 4-16,3 0-3 0,1-2 2 15,4 1 2-15,1 0-9 0,1-1-6 0,1 3-1 16,1-4-1-16,5 1 6 0,-2 2 4 0,3-2-1 16,2 2-1-16,2 0-3 0,-2 0-3 0,-1 1-1 15,0 2 0-15,-1 1-3 0,0 0-1 0,-4 0 0 16,3 0-2-16,-3 0 5 0,2 0-2 16,-4 0 1-16,0 0-1 0,-2 1-2 0,-2-1 0 15,-2 2-1-15,-3-2 3 0,-4 0-2 0,-1 0-1 16,-3 0-1-16,1 0-2 0,-5 0 4 0,1-2 0 15,-3 0 2-15,0-1 1 0,-1 0-3 0,1 0 1 16,-4-1 0-16,-1 1 1 0,-4-1-1 16,-1 2 1-16,-4-1-2 0,0 1-1 0,-4-1 1 15,2 2 0-15,-6-3 1 0,-1 3-2 16,1 0-1-16,-5 0-1 0,-2-1-1 0,-1 1 6 0,-1 0-4 16,0-1-1-16,-2 2-1 0,-3 0-7 15,-1 0 6-15,2 0 0 0,-3 0 0 0,-1 0 3 16,0 0-4-16,0 0 0 0,2 0-1 0,-1 0 0 15,-2 0 0-15,0 0 0 0,0 0 2 16,0 0-3-16,0 0 3 0,0 0 2 0,0 0 1 16,0 0 4-16,0 0-4 0,0 0-1 0,0 0-2 15,0 0-3-15,0 0 4 0,0 0-2 16,1 0-2-16,-1 0-5 0,1 0 1 0,0 0 5 0,0 0 2 16,4 0 6-16,-2 0-5 0,-1 2-2 15,3-1-2-15,-2-1-3 0,-2 1 5 0,1 0 1 16,1 0-1-16,0-1 2 0,-2 0-2 15,0 0 3-15,0 0 1 0,-1 0 6 0,0 0-2 0,0 0 3 16,0 0 3-16,0 0-2 0,1 0 4 16,3 0-2-16,-2 0-1 0,1 0-2 0,4 0-4 15,-2 0-2-15,4-2-1 0,0 1 3 0,0-2-4 16,0 2-1-16,0 0 0 0,-3-1-5 0,3 1 6 16,1-2 1-16,-2 2 2 0,0-3 4 15,0 2-4-15,0-1 2 0,0 0 0 0,2-1 1 16,-1 0 2-16,-1 1 0 0,-2-2 0 0,1 2-1 15,-1-1 7-15,-1 0 4 0,0 1 2 0,-1-2 1 16,-1-1-9-16,4 2-6 0,-1-3-3 16,0-1-3-16,3 2-2 0,1-2 1 0,1 1-3 15,0-1 0-15,4 0 1 0,-2 0 1 0,-1 0 0 16,3-1 3-16,-4 2-3 0,0 0 2 0,-1 1 0 16,-4 1-5-16,1 0 6 0,0 0 1 15,-3 0 3-15,-2 2 3 0,2 0 0 0,-3-2 3 16,0 1 0-16,-1 0 0 0,1-1-4 0,-1 0-1 15,0 1-4-15,1 0-2 0,-1 1 1 0,0 0-1 16,0-1-1-16,0 1-2 0,0-1 1 0,1 1 1 16,-1-1-1-16,1 1 7 0,-1-2-6 0,3 0-1 15,-3 1 1-15,0-1-4 0,0-2 5 16,0 1-1-16,0-1 2 0,-3 1-4 16,2 0 2-16,-1-3 0 0,0 1 0 0,-3 0 7 0,1-1-9 15,1 2 0-15,-2-2 0 0,4-1-4 16,-1 2 6-16,0-1-1 0,-1 0 1 0,2 0 0 15,1 2-1-15,0-1 0 0,0-2-1 0,0 1 6 16,0-1-6-16,0-2 1 0,0 0-1 16,0-4-6-16,-1-1 7 0,1 3 1 0,-1-3-1 15,1 3 2-15,-2-3-1 0,0 3 0 0,-2-2-1 16,1 1 3-16,2 0-3 0,-1 0 0 0,-2 1 0 16,2 0-8-16,1 0 8 0,-1 0-1 0,0 2 1 15,-2 1 3-15,3-1-4 0,0 3 0 16,0-1 0-16,1 2 2 0,-1-1-2 0,0 2 0 15,1 0 0-15,-1 1-4 0,1 1 4 0,-3 1 2 16,3-1-2-16,-1 1 6 0,0-1-6 16,1 2-1-16,0-2 2 0,-2 1-2 0,1 1 1 15,0-3 0-15,-1 3 1 0,-1-1-5 0,2 1 4 16,0-1 0-16,1 1 0 0,-1-1 2 0,-1 1-4 16,1-1 2-16,-3 2-2 0,3-3 2 0,0 1-1 15,-1 1 0-15,0-2-1 0,-3 1-1 16,2-1 2-16,0 0-1 0,-2 1 1 0,1-2-1 15,-2 1-1-15,2-1 0 0,-2 3 1 0,0-3-1 16,-1 1 2-16,-1-1 0 0,4 1 1 0,-3 1 0 16,-2-2 0-16,1 0 2 0,2 0-2 15,-3 2 0-15,0-2-2 0,0 2 1 0,-1-1-2 16,0 0 2-16,0 1-1 0,0-1-1 0,-1 1 1 16,0 0-1-16,0-1 2 0,-5 2-1 0,4-2 0 15,-1 1 3-15,-2 0-2 0,2 1-2 16,1-3 1-16,-1 4-3 0,0-1 5 0,2-1 2 15,-1-1 0-15,0 2 0 0,0-1-2 0,-4 1-1 16,4-1 0-16,-5 0 3 0,5 1-2 0,-2 0-1 16,-1 0 0-16,3 0-6 0,-1 1 7 0,-3-2-1 15,4 2 1-15,-1 0 2 0,-3-1-3 16,4 2 0-16,-2-2 0 0,-1 2 2 0,1 1-3 16,-2-2-1-16,0 1 0 0,-2 0-5 15,-2 0 6-15,-1 1-1 0,0 0 2 0,-2 0 3 16,-1 0-4-16,3 0 0 0,1 0 1 0,-3 0-1 15,-1 0 0-15,-1 1 0 0,0 1 1 0,-3 0-5 16,-3 1 6-16,-3-2 0 0,1 2 1 16,-1 0 6-16,-3 1-8 0,2-2-1 0,-2 0 1 15,1 1-2-15,1-2 3 0,3 0 1 0,-3 1-1 16,1 1-4-16,1-1 4 0,-4 0 0 0,3 0 0 16,-3 1 7-16,3-1-8 0,-5 0 1 0,5 1-1 15,-4-1-3-15,-1 2 4 0,-1-2 1 16,-1 1-1-16,-1 1 0 0,-6-1 1 0,2 0-2 0,-5 2 2 15,-2-2 2-15,0 2-2 0,1-1-1 16,-1-1 0-16,3 2-5 0,0-2 6 16,3 2 0-16,2-2 0 0,4 1 3 0,0-2-5 0,3 0 2 15,4 1 0-15,0 0 7 0,3 0-6 0,0-2 1 16,-1 2-1-16,3-1-7 0,-3 1 5 16,3-1 0-16,-1-1 0 0,0 2 3 15,0-1-3-15,-1 1 1 0,1-1-1 0,-1 3 0 0,-2-2 0 16,4 1-1-16,-1 1 0 0,1-1-4 15,2 1 4-15,3 0-1 0,2-1 1 0,0 1 3 16,3 1-6-16,4 1 1 0,-3 0-2 0,6 0 0 16,-3 0 1-16,2 0-1 0,2 0 1 0,-1-1-4 15,-1 1 5-15,0 0 1 0,0 0 0 16,2 2 6-16,-4-2-5 0,0 1 1 0,0 0 0 16,0 0-2-16,-1-1 1 0,1 3 0 0,-4-1 0 15,4 0-3-15,-3 3 3 0,-1-1-1 0,4 1 0 16,-2 0 0-16,2 2-1 0,-1 0 0 15,1 0 0-15,-1 1 1 0,-1-1 0 0,1 1 0 16,0-2 2-16,-5 2-1 0,1 2 2 0,-1-2 1 16,-3 3-2-16,-1-2 3 0,1 0-2 15,2 0-1-15,-1-1-2 0,4-1 0 0,2 0-1 16,0-1-1-16,4-1-3 0,1 0-3 0,2 1-3 16,3 0-2-16,0 2 2 0,1 1 3 15,1 2 0-15,3-1 2 0,0 2-1 0,1 1 1 0,1 1 5 16,0-1 1-16,0 2 2 0,1 1 0 15,3 0-4-15,3 0-1 0,-1-1-5 0,0 1 4 16,1 0-2-16,0 2 6 0,2-2 2 16,0 4-3-16,3-1 2 0,1 0-1 0,1-1 0 0,2-1 1 15,3 1 0-15,2-1-4 0,2-1-2 0,4 2 3 16,-1 0-1-16,4-1 8 0,2-1 2 16,3 1-2-16,0-4 2 0,1 0 0 0,3-3-3 15,2 0 0-15,2-2 2 0,1 0-5 0,3-1 0 16,0 0 2-16,2-1-4 0,2-1 5 15,1 1-1-15,2-2-1 0,2 1 2 0,0 1-2 16,-1-2-1-16,2 1 0 0,0-2-1 0,2 1 1 16,1 0 3-16,1-1-2 0,1 0 0 0,4-2 2 15,0-2-1-15,6 0 2 0,-1-1 4 0,4-2 0 16,2-2-1-16,-4-1-3 0,5 0 1 16,-4 0-3-16,3-4 2 0,-3-2 1 0,-2 1-4 15,5-4 3-15,-6 0-3 0,1-1 0 16,-2-2 3-16,-4-2-2 0,1 1 1 0,-3-3 2 15,-1-3-1-15,1 0 1 0,-6-3 2 0,1-1 0 16,0 0 1-16,-4-5 2 0,3-1-2 0,-5-3-1 16,2-3 5-16,-4-1-4 0,0-2-1 0,-5 1 0 15,4-1-4-15,-5 0 2 0,-2 1 0 0,-4 0 1 16,-4 0 2-16,-2 0 2 0,1 0 2 16,-8 1-1-16,1-4 3 0,-5 2 2 0,-2-1 1 15,-1 0 5-15,-5 0-1 0,2 0 2 0,-6-1 4 16,-1-2-1-16,-4-2 3 0,0 2-1 0,-4-1-4 15,-1 1-3-15,0-2-5 0,0 3-4 16,-1-2 0-16,-5 3 2 0,2 0-3 0,-3 3 1 16,-2 1-2-16,-1 0-4 0,-1 4-1 0,-1 2 0 15,-5 1-3-15,2 2 1 0,-5 1-3 16,-6 0-1-16,1 1 0 0,-4 2-1 0,-4-1-2 16,-4 2 0-16,-2-2-2 0,-1 3 1 0,-3 0 2 15,1 2 0-15,-6 1-1 0,4 2 3 0,-5 0-2 16,1 2-2-16,-3 2 3 0,0 1-1 15,-1 1 0-15,0 0 2 0,1 2-2 0,-2-1 1 16,-4 4 1-16,2 0-1 0,-5 2-1 0,-2 1 2 16,-6 2-2-16,-1 0 0 0,-4 4 1 0,-2 2-2 15,-4 2 0-15,-2 2 1 0,0 0 0 0,0 1-1 16,1 0 4-16,2 1-1 0,2 4 0 16,-2-1 0-16,5 2-1 0,0 1 1 0,-1 3-2 15,5 2 0-15,-2 2 2 0,0 1 2 0,0 0 0 16,-2 1 1-16,-3-2 2 0,2 4-5 0,-4-2 1 15,1 2 1-15,0 0-3 0,4 0 2 16,2 0-1-16,1 3 0 0,6-1 0 0,5-1-1 16,3 1-2-16,7 0-1 0,2 1 3 0,4 1-3 15,3 1 1-15,2 0 0 0,4 2-5 0,2 0 3 16,3 0 0-16,2 3-1 0,4-1 3 16,0 0-1-16,0-1 1 0,6-1 0 0,-2-2 2 15,3 5 1-15,2-1 0 0,3 2 2 0,1-1-7 16,4 1 0-16,5-2-2 0,1 1-2 15,0-1 8-15,7 1-2 0,6 1 1 0,-2 0 1 16,7 0 0-16,3 1 2 0,1-1-1 0,5 1 0 16,3-2-4-16,3-1 5 0,3-2 0 0,5 0 0 15,1-3 6-15,2 2-3 0,5-1 0 0,1-2 3 16,3 0-4-16,1-2 0 0,5-3 2 0,6-2-1 16,2-1 0-16,4-3 2 0,3 0-1 0,5-1-2 15,3-2 4-15,6-1-1 0,-2 0-2 16,4-3-1-16,1-1-3 0,5-1 1 0,1-3 3 15,-1-2 3-15,1-3 1 0,2 0 0 0,-1-3-2 16,-1-1 0-16,0 0 1 0,-1-2-3 16,0-3 2-16,-2 1 0 0,-3-3-3 0,-2-2 2 15,-1 0 0-15,-4-1-1 0,0-3 4 0,-6 0-3 16,0 0-1-16,0-4 1 0,-4-1 0 16,-1-1 3-16,-4-4 2 0,-5-3 1 0,-2-2-4 15,-1-2 3-15,-2-4 0 0,0-5-1 0,-5-1 4 16,-3-5-1-16,-1 0-1 0,-1-2 1 15,-7-4 2-15,-2-1-2 0,-2-3 0 0,-7 0 2 16,-2 0-4-16,-7-1 4 0,-3 1-1 0,-6 0-2 16,-2 0 4-16,-1-1-3 0,-5 2-3 0,-3 1 2 15,-2-2 3-15,-2 1-5 0,-6 0 1 0,-4-3-2 16,-4 0-7-16,-3 2 5 0,-3-1 0 0,-7 3-4 16,-2 0 1-16,-8 2-6 0,-2 1-2 0,-4 2-1 15,-6 3-1-15,-7 2 1 0,-4 6 1 16,-8 2-2-16,-5 5-7 0,-11 3-2 0,-1 7-6 15,-12 3-9-15,-5 8-12 0,-5 4-27 0,2 4-37 16,1 1-44-16,3 8-48 0,4 5-61 0,7 4-125 16,28-4-280-16,23-2-701 0</inkml:trace>
  <inkml:trace contextRef="#ctx0" brushRef="#br0" timeOffset="140937.8743">26639 9412 0 0,'0'0'0'0,"0"0"0"15,0 0 0-15,0 0 0 0,0 0 0 16,0 0 0-16,0 0 20 0,0 0 231 0,23-120 5 0,-23 104 15 15,-4 3-21-15,-2-1-27 16,0 0-30-16,1-2-31 0,-3 3-18 0,2-3-17 0,-3 0-17 16,2-1-17-16,-2-1-20 0,-1 1-3 15,1-3-11-15,-1 1-17 0,-2-2-3 0,1 1-20 0,-2 2-5 16,-3 0 0-16,0 0-3 0,-4 0 2 16,-1 1 0-16,-2-1 0 0,0 1-3 15,-5-1-4-15,0-1-2 0,-3 0 0 0,-2-1 4 16,-1-2 3-16,-4 1 2 0,-2-2 1 0,-2 1 1 15,-3 0 4-15,-3-2 0 0,-3 1-3 0,-3-1-6 16,-5 1-7-16,-9-2-1 0,-2 1-3 0,-6 0 4 16,-5 1-1-16,-5 0 0 0,-2 2 0 15,-3-1-2-15,0 3 1 0,2-2 0 0,0 1 1 16,2 2 0-16,1-1-1 0,2 3 1 0,1 2-3 16,0-2 2-16,-2 4-1 0,1 2-2 0,3 3 2 15,-3 2-5-15,-2 1 3 0,-3 1 0 0,-2 3 0 16,-3-2 2-16,-1 2-2 0,-1 0-1 15,-3 2 0-15,-1 1 4 0,-4 2 0 0,-4 1 1 16,-3 1 2-16,4 1-4 0,-1 0 1 0,6 1 1 16,7-1-1-16,0 0 2 0,7 0-1 0,1 0 0 15,5 1-1-15,1 1 0 0,6 1-1 16,0 0 0-16,4 2 0 0,1 2 0 16,2 2 0-16,-2-2 0 0,0 2 0 0,-2-1 3 0,-1 2-2 15,-4 0 0-15,2 2-1 0,-3 1-1 16,2-1 1-16,-1 4 1 0,-1-3 2 0,5 3-3 15,-1 0 1-15,3-3-1 0,3 2 0 0,7-3 3 16,8 2-1-16,3 0-2 0,5 3-1 0,1 1-5 16,5 2 4-16,1 4 4 0,1 0 1 0,-2 4 5 15,6 2-7-15,-1 0-2 0,2 0-2 16,3 0 1-16,2-1 2 0,3 1-4 0,0 0 4 16,2 0-2-16,1 4 1 0,2 0 5 0,-1 2-1 15,4 1 0-15,0-1-2 0,2 2-2 0,2-1-4 16,6-2 2-16,3 1 0 0,3-1 0 15,3 0 2-15,7 2-2 0,2-2 2 0,6-2 2 16,1 0-1-16,5-1 6 0,-1-2-1 0,5 4-1 16,2-4-2-16,4 1-2 0,4 1 5 0,6-4 4 15,4 2 4-15,4-4-4 0,6 0 1 0,5-1 0 16,8-2-2-16,3-2 9 0,4-3-2 16,4-1 2-16,5-2 4 0,2-2-4 0,6-1-1 15,1-2 1-15,10-3-1 0,3-1-2 0,5-3 1 16,2 0-1-16,4-2-1 0,4-2 1 15,4-2-2-15,3 0-2 0,4-1-1 0,1-2 0 16,4 0 0-16,1-1 1 0,2-1 1 0,0 0-4 16,4 0 2-16,-2-2-3 0,-1-1 0 0,4-3 2 15,-3-1-4-15,-1-1 0 0,-3-3-2 0,-1 1 0 16,-3-4 2-16,2-1 3 0,-4-2-1 16,-4-1-1-16,-5-1 1 0,-4-2-4 0,-4 1-1 15,-5-2 3-15,-3-3-2 0,-5 0 2 0,-3-3-1 16,-2-3-2-16,-4-1 3 0,-5-3 2 15,-4-2 1-15,-5 0 4 0,-5-2-1 0,-5 0-2 16,-7-1-1-16,-3-1 1 0,-5 1-1 0,-5 0 1 16,-4-2 1-16,-6 1-2 0,-3 1 3 0,-4-2 2 15,-5-1 1-15,-3 3 6 0,-4 1-3 16,-3 0 1-16,-3 1 0 0,-3 0-4 0,-4 0-2 16,1-1 1-16,-5 0-4 0,-2 0 0 0,-4-2-2 15,0 2 1-15,0-1 3 0,-9 2 3 16,-1-1-3-16,0 2-2 0,-1-3-4 0,-4 1-4 0,0-2 1 15,-4 1 1-15,1 1 0 0,-7 1-2 16,-1 1 0-16,-4 0 0 0,-3 1 0 0,-2 1 5 16,-4 1-5-16,-4 1-1 0,-3 0-1 0,-5 1-6 15,-4 1 7-15,-6 2 1 0,-4 1 0 16,-5-1-1-16,-6 3-1 0,0-2 1 0,-5 2-1 16,-2-2 6-16,0 1-5 0,0-1 0 0,-1 0-1 15,1 1-2-15,-6 2 5 0,-2 3 1 0,-4 1-1 16,-5 5 0-16,0-2-2 0,1 2 0 0,2 1 2 15,-1 0 2-15,-3 1 0 0,-1 3-3 16,-1 2 0-16,-5 1-6 0,0 2 5 0,-4 1 2 16,-1 2-1-16,-3 2 5 0,0 1-8 0,-3 0 3 15,4 3-3-15,-1 3 2 0,3 3 1 16,0 1-1-16,7 2-1 0,0 3-3 0,8 1 3 16,2 0 1-16,5 5 0 0,5 1 2 0,4 3-5 15,-1 4-3-15,0 2 2 0,7 5-3 0,-2-1 5 16,5 1-1-16,0 1 2 0,2 0-4 15,2 0 3-15,-1 3 4 0,2-2-1 0,1-1 8 16,0 1-10-16,4-2 2 0,2 0-2 0,1-1-2 16,6-1 5-16,3 0-1 0,1-4 1 0,3 2-2 15,4-3 1-15,3 1 0 0,4-1-1 0,1-1 2 16,4-1-3-16,0 0-4 0,1-2-1 16,0 1 1-16,2 0 2 0,1 0 3 0,0 3 1 15,-1 0-2-15,4 1-1 0,-4 1 2 16,3 0 0-16,-1 0 2 0,0 0-1 0,0 1-2 0,-2 0 0 15,4 1 1-15,-3 0 2 0,5 2 0 16,-2 0 0-16,3-2-3 0,5 1-1 0,0 2-3 16,4-3-1-16,4 5 0 0,2-2-3 0,2 1 0 15,3-1 0-15,1 3 0 0,1-1 6 0,4 1 1 16,6-1 3-16,0 1-3 0,6 1-2 0,-1-2 2 16,5 1-2-16,4 0 0 0,3-2-1 15,5 0-1-15,4 0 0 0,8-1 3 0,4-2 6 16,4 1-1-16,8-3 1 0,3 0-1 15,6-2 0-15,6-1 0 0,3-2-2 0,6-2 3 16,4-2-5-16,7-2 4 0,4-3 3 0,5-2-2 0,5 2 4 16,2-3-1-16,-1-2-1 0,8-2 0 15,0 0-1-15,6-2 1 0,2-2-2 0,4-1 5 16,6-3-8-16,0 0 4 0,6-2 0 0,5 0-3 16,-2 0 10-16,3 2-6 0,-4-1-1 15,-1 3 0-15,-3 0-8 0,-1-1 4 0,-3-1-1 16,1-2 3-16,-2-1-5 0,1-1 3 0,-4-5 1 15,-3-1-6-15,-5-2 7 0,-3-2-5 0,-4-5-2 16,-3-1 0-16,-5-3-4 0,-2-6 2 16,-3-2 1-16,-5-5 1 0,-1-2 0 0,-4-6 3 15,-6-3 3-15,-1-2 1 0,-6-2 6 0,-4 0-5 16,-6-2 0-16,-6 2 3 0,-5-1-5 16,-5 2 4-16,-5 2-1 0,-6 1 2 0,-6 2 0 15,-4 2 2-15,-9 3 4 0,-5 2-3 0,-4 2 6 16,-5-1-1-16,-7 0-5 0,-5-1 1 0,-3-3-12 15,-8 0-7-15,-10 3-6 0,-8-1-11 16,-8 2-10-16,-9 4-20 0,-10 1-42 0,-10 5-90 16,-7 2-214-16,14 8-607 0,19 6-436 0</inkml:trace>
  <inkml:trace contextRef="#ctx0" brushRef="#br0" timeOffset="147988.0539">28066 6614 634 0,'0'0'84'0,"0"0"16"16,0 0 15-16,0 0-22 0,0 0-17 0,0 0-8 15,0 0-17-15,0 0 0 0,0 0 9 0,0 0 3 16,0 0 9-16,0 0 5 0,-3-39 0 16,3 39-1-16,0 0-10 0,0 0-13 0,0 0-21 15,0 0-13-15,0 0-15 0,0 0-11 0,0 1 5 16,1 2-2-16,0 3 8 0,2 0 5 0,3 3 0 15,-3 2 4-15,3 3 1 0,-2 3 5 16,2 4 1-16,-1 1 9 0,1 3 2 0,-1 3-1 16,0 1-2-16,-2 2-9 0,3 2-3 0,-3 0-2 15,1 2-4-15,2 2 2 0,-4-2-1 16,4 0-3-16,-4-2 0 0,3 2 2 0,-1 0 1 16,-3-1 1-16,3 2 3 0,-1-1-3 0,0 2-3 15,-2-2 0-15,2 0-3 0,-1-3 1 0,1-3-1 16,-2 0 1-16,1-2-2 0,1-2-1 15,0-2 0-15,-1-2 0 0,0-3 2 0,1 0-2 16,2-4 1-16,-4 0 1 0,1-1-3 0,1-1 3 0,-1-2 1 16,0-1 1-16,-1 0 2 0,0 0 0 15,0-1-1-15,1 1-1 0,-1-2 0 0,1-1-3 16,-1-2-1-16,0 0-1 0,-1 0-3 0,0-2 3 16,1 2 0-16,0-2 1 0,1-1 1 15,-1 1-3-15,0 1 1 0,1-1 0 16,-1-1-1-16,1 2 1 0,0-1 1 0,1 0-2 0,0 1-2 15,0-1 4-15,2 0 1 0,-1 1 1 16,4 0 1-16,0 0-1 0,2 0 1 0,2 0 0 16,1 0 2-16,2 1-2 0,2-1-1 0,3-1-1 15,4 1-2-15,1 0 3 0,3 0 1 0,0 0 1 16,5-1 0-16,0 0-2 0,2 0-3 16,3 0 1-16,5-1 1 0,2 1 1 0,2-2-3 15,3 0 1-15,5 0-5 0,0 0 0 0,6 0 6 16,3 0 2-16,2 0 1 0,5 0-5 15,0 0-5-15,-2 0 1 0,-1 0-3 0,1 0 7 0,0 0 2 16,2 0-2-16,-1 0 3 0,0 0 0 16,-4 0 0-16,1 0 1 0,-5 0 0 0,-1 0-2 15,-2 0-2-15,-4 0-2 0,-1 0-2 0,-2 0 1 16,-1 0 1-16,-2 0 3 0,-1 0 0 0,0 0 0 16,1 0-1-16,-6-2 1 0,3 2 1 15,-5 0-3-15,-4-1-2 0,2 0 0 0,-3 1 0 16,-3-1 2-16,-2 1 0 0,-3-1 0 0,-4 0 0 15,-4-1 2-15,0 1 2 0,-7 0 3 16,1 0 5-16,-8-1 5 0,0 0 12 0,-4 1 13 16,-2 1 13-16,1-1 13 0,-1-1-1 0,1-2-13 15,2-3-16-15,0-1-17 0,-1-2-10 0,-1-1-2 16,4-3 1-16,-2 0-5 0,-1-4-2 0,4-2-2 16,-2-2-4-16,6-1 3 0,-2-3-1 15,1 2 1-15,0-5 0 0,2-1 0 0,-2-3-2 16,-2 0 3-16,3-3 0 0,-2 0 1 0,-2-1 2 15,-2-2-1-15,2-1-3 0,-1-2 3 16,0 1 1-16,-1-2-1 0,-2 0 4 0,4 2-5 16,-3 1-1-16,2-1 0 0,-1 3 1 0,-2 3 0 15,4 1 1-15,-3 2 0 0,3 2-3 16,-2-1 0-16,5 0-1 0,-2-1-1 0,-2 2 5 0,2-1-4 16,-4 0 1-16,2 0 0 0,-3 0-1 0,0 2 2 15,-2 0-1-15,0-1 2 0,-3 4-5 16,-3 0 4-16,2 2 0 0,-2 2 1 15,2 0 7-15,-2 4-7 0,1 0 1 0,-1 0-1 16,3 4-3-16,-3 1 2 0,4 0 0 0,0 1-1 16,-3 1-2-16,3 0 3 0,-2 0-2 0,0 1 1 15,2 0-2-15,-2 1 0 0,-1-1 2 0,2 0-3 16,-4 2 0-16,4-2 3 0,-5 1-1 0,4 0 0 16,-3 0 4-16,-1 2-5 0,2-1-1 15,-1 0 2-15,-1 0 1 0,2 1-3 0,-2 0-1 16,-1 1-1-16,0 0-8 0,0 0 6 0,-2 2 0 15,-1-2 2-15,0 1 3 0,-5-1-3 0,3 1 1 16,-5 0-2-16,-2 1 4 0,-4 0-5 16,2 1 2-16,-6 1-1 0,-2-1-3 0,-1 1 6 0,-7 1 1 15,3 0 1-15,-3-1 3 0,-1 1-4 16,-2-1 0-16,-2 2-1 0,-1 0-1 16,-4 0 3-16,-2 0 0 0,-2 3 0 0,-3 1-3 0,0 0 2 15,-4 1 0-15,-2 0-1 0,-4 2 6 16,3-1-6-16,-1 1 0 0,-3-2 3 0,4 1-5 15,1 1 4-15,-2 1-1 0,-3 2-1 0,-2 2-3 16,1-1 4-16,-2 2 0 0,-3 1 0 16,-1-2 7-16,0 1-7 0,-3-1 0 0,2-1 0 15,-3 1-4-15,3-3 5 0,-2 0-1 0,2-1 1 16,-2 0 0-16,2-2 0 0,-1-1 1 0,3 0-2 16,4-3 7-16,3 2-5 0,4-2 2 0,2-1 0 15,8 2-6-15,3-2 5 0,5 0-3 16,5 0 2-16,5 0-1 0,5 1 0 0,4-1-1 15,5 0-3-15,4 0 6 0,2 2-5 0,2-2 0 16,5 1 1-16,2-2-7 0,0 3 2 16,1-1-5-16,4 1-9 0,0 0-6 0,0 2-9 15,1 0-2-15,5 3 4 0,5 1-1 0,2 0-7 16,1 1-16-16,6 1-38 0,2-1-49 0,2 1-80 16,5 0-172-16,-6-2-416 0,-9-3-488 0</inkml:trace>
  <inkml:trace contextRef="#ctx0" brushRef="#br0" timeOffset="158591.9131">29148 6801 0 0,'0'0'0'16,"0"0"101"-16,0 0 85 0,0 0-34 0,0 0-15 15,0 0-32-15,0 0-19 0,0 0-31 0,0 0-19 16,0 0-16-16,0 0 5 0,0 0 7 0,-12-33 25 15,12 33 34-15,0-1 28 0,0-1-5 0,0 0-20 16,-1 1-29-16,-2-1-19 0,2-1 6 0,-4 0 3 16,0 1 6-16,1-1-3 0,-3-1-1 15,2 2 6-15,0-1 5 0,-2 1 3 0,4-1-4 16,-3 1 0-16,2-1-16 0,-1 2-10 0,1-1-2 16,2 0-14-16,-3 1-3 0,1 0-3 0,0 0-10 15,-2 1 1-15,2 0-3 0,-3 0-2 16,-2 0-2-16,-1 0 3 0,1 1-1 15,-1 4 0-15,-1 0 1 0,0 1-4 0,-2 2-1 0,-4 1 2 16,4 2-1-16,-4-1 3 0,4 2 0 16,-2 1-1-16,2 0 0 0,1 1-1 0,0 1 1 15,-1 0-1-15,5 1 2 0,-1 0-5 0,1 4 0 16,-2-2 0-16,5 0-4 0,-1 2 4 16,1-1 0-16,0 1-2 0,1 1 4 0,-1-1-1 15,4 1 2-15,0 0-2 0,1-1 3 0,0 2-5 16,0-2 0-16,1 0 0 0,1-1-5 0,6 0 5 15,-3 0 1-15,2-1 1 0,2-1 2 0,1-1-1 16,0-1 1-16,2 0 0 0,4 0 2 0,-3-1-3 16,5 0 2-16,-2-2-1 0,3 0 0 0,1 0 0 15,0-1 2-15,3-2-2 0,0-1 2 16,0 0-3-16,-2-2 2 0,3-1 1 0,-1-2-1 16,0-2 0-16,-2-1 3 0,0 0 3 0,-1-1 0 15,-1-5 5-15,2 1 3 0,-4-2 2 16,-1-3 1-16,1 0 0 0,-3-2 2 0,1-2 3 15,-1-3 2-15,1-1-1 0,-1-1-2 0,-3-2-1 16,1 0-3-16,-3-1 3 0,0-2-2 0,-2 0-1 16,-4 0 4-16,2-1-3 0,-3 1 0 15,-2-2-2-15,0 3-3 0,0-4 0 0,-7 2-3 16,1-2-1-16,0-1-4 0,-2 2 1 0,-3 0 0 16,2-2 2-16,-1 4 0 0,-2 2-1 15,0 2 0-15,-3 1 1 0,1 2-3 0,-2 3 3 16,0-1-2-16,-1 4-2 0,-3 3-6 0,-1-1 0 15,-2 4-2-15,-2 1-4 0,-3 3 2 0,-5 1-7 16,0 3-2-16,-8 3-1 0,1 5 1 0,-1-1 4 16,0 1-3-16,2 0-8 0,7 0-20 15,2 0-28-15,8-1-56 0,5-1-82 0,6 2-179 16,8-4-333-16,2-2-780 0</inkml:trace>
  <inkml:trace contextRef="#ctx0" brushRef="#br0" timeOffset="159680.4443">32115 6998 0 0,'0'0'0'0,"0"0"0"0,0 0 103 16,0 0 28-16,0 0 10 0,0 0 3 0,0 0 3 15,0 0-15-15,0 0-18 0,0 0-19 0,0 0-6 16,0 0 19-16,0 0 24 0,0 0 26 16,85-34 11-16,-85 34-6 0,0 0-23 0,0 0-27 15,-1 0-30-15,-3 1-27 0,-1 0-22 0,-2 0-18 16,-3 2-7-16,-4-1-4 0,1 0 3 0,-5 1 6 15,4-1 3-15,-3 1 8 0,1-1 7 16,-2 2-1-16,0-2 3 0,-3 0-3 0,0 2-5 16,-3-2-1-16,0 2-5 0,-5 0-3 15,-2 1-2-15,0-1-2 0,-8 1-2 0,3 1 1 16,-7-3 0-16,-2 2-1 0,2-1 2 0,-6-1-2 16,0 2 0-16,-2-1 0 0,0-1-2 0,-1 1 1 15,-3-2 1-15,-1 2-2 0,1-2 1 0,-1-1-3 16,2 1 4-16,1 0 0 0,2-1 5 0,2-1-1 15,1 0-3-15,3 1-3 0,-1-1-3 16,4 0 0-16,1 2 0 0,0-2 0 0,2 0-2 16,-1 1 1-16,0 1-4 0,4-1 1 0,0 0 1 15,4 0 0-15,2 0 0 0,2-1-1 16,6 2-3-16,2-2 2 0,5 1 0 0,0-1 0 16,6 0 0-16,2 1-2 0,2-1 0 0,2 0-2 15,2 0 3-15,1 0-3 0,0 0-4 0,0 0-2 16,0 0-9-16,0 0-9 0,0 0-23 15,0 0-32-15,2 0-42 0,0-1-35 0,0 0-30 16,5-2-66-16,2 0-143 0,-4 0-259 0,2 1-222 16</inkml:trace>
  <inkml:trace contextRef="#ctx0" brushRef="#br0" timeOffset="159987.429">30452 6864 2010 0,'0'0'17'0,"0"0"11"0,0 0-8 0,0 0-25 15,0 0-16-15,0 0-7 0,0 0 3 0,0 0 9 16,0 0 16-16,0 0 19 0,0 0 15 16,0 0 10-16,0 0 8 0,-85 80 0 0,65-59 0 15,2 0-4-15,-1 3-9 0,1 0-8 0,4 1-12 16,2 2-9-16,2-1-5 0,2 0-3 15,4 0-2-15,-1-1 3 0,4 0-2 0,1-1 2 16,0-3 0-16,3 0 0 0,6-2 5 0,6-2 0 16,-1-1 4-16,8 0 3 0,6-1 0 0,3-2 1 15,2-1-2-15,6-3-1 0,7 0-15 0,-1-4-31 16,4-1-57-16,1-2-85 0,0-1-82 16,1-1-106-16,-1 0-134 0,-15 0-141 0,-8 0 192 0</inkml:trace>
  <inkml:trace contextRef="#ctx0" brushRef="#br0" timeOffset="162028.9052">32292 7252 594 0,'0'0'444'0,"0"0"-435"0,0 0-10 15,0 0-6-15,0 0 6 0,0 0 23 16,0 0 19-16,0 0 14 0,0 0 11 0,0 0 15 0,0 0 7 16,0 0-3-16,0 0-7 0,0 0-11 15,-44 128-8-15,39-105-9 0,1 1-11 0,-1-2-8 16,2-1-8-16,-1-1-9 0,3-3-1 0,1-2-2 15,0-1-1-15,0-4 5 0,0 0 0 16,0-3 1-16,0-1 1 0,0-3 0 0,1 0-2 0,0-2 16 16,1-1 20-16,-1 0 25 0,-1 0 24 15,3-4 4-15,2-3-10 0,0-5-22 0,2-5-25 16,3-6-18-16,1-5-9 0,1-3-4 0,1-2-1 16,-1-2-4-16,0-2-1 0,0 3-5 15,2 2 1-15,-1 2-3 0,-1 4-6 0,0 5-5 16,2 3-5-16,-3 4-3 0,0 4-3 0,-1 4 1 15,-2 2-7-15,-2 4 1 0,3 0-2 0,-3 3 0 16,-1 5 9-16,1 2 0 0,-2 4 5 16,2 1 4-16,-3 1-1 0,-1 2 4 0,-2 0 3 15,2-2-1-15,0 3 3 0,-2 0 1 0,1-1-1 16,-1 0 0-16,1-2 2 0,0-1-2 16,1-2 1-16,-1-2-1 0,3-2-1 0,-2-2 1 15,0-2-1-15,0-3 1 0,3 1 3 0,-3-3 1 16,-1 0 3-16,1 0 10 0,-1 0 10 0,5-2 9 15,-1-2 1-15,2-3-2 0,2-5 8 0,0-2-6 16,-1 0-5-16,-2-2-9 0,3 1-24 0,-2 1-6 16,-1 0-1-16,1-1 2 0,3 0 2 15,-3 1-1-15,-3 1-7 0,4 3-14 0,-5 2-12 16,5 2-8-16,-4 3 0 0,1 1 6 0,-2 2 8 16,3 0 5-16,-2 4 5 0,3 2 7 0,-3 3 4 15,3 1 5-15,-2 2 3 0,1 1 2 16,-2 3-1-16,1 0 1 0,-2 0 0 0,2 0-3 15,-1 1 4-15,2-1-1 0,-1 0-1 0,3-1-2 16,0-1-2-16,2-3 1 0,1 0-1 16,0-2-1-16,0-4-4 0,1-1-11 0,-2-1-5 15,2-3-5-15,-1 0 5 0,0 0 7 0,-2-5 7 16,0-2 8-16,0-1 2 0,-2-2 7 16,-2-1 4-16,1-1 4 0,-3-2 2 0,-1 1 1 15,-1-1 1-15,1-1 6 0,-2 4 7 0,0 1 3 16,0 0 4-16,-2 4-6 0,-1 0-9 0,2 3-13 15,-1 1-17-15,1 1-22 0,-1 1-20 0,0 0-5 16,1 0 9-16,-1 3 13 0,1 1 19 0,-1 1 6 16,1 1 1-16,-3 2 3 0,2 1 3 0,0-1-3 15,1 0 2-15,0-1-2 0,0 0-2 16,1-2-3-16,0 1-3 0,0-3-2 0,0-1-3 16,0 0 3-16,1-1 9 0,1-1 8 0,0 0 7 15,3 0 2-15,-1 0-5 0,2-5-10 16,0 2-4-16,1-4-9 0,-1 3-1 0,1-1-3 15,1 0-9-15,-1 2-6 0,0-1-8 0,-1 3-3 16,-1 1 7-16,2 0 10 0,-1 0 13 16,-1 1 7-16,1 3 4 0,-2 2 3 0,5 0 0 15,-3 0 1-15,-1 2-2 0,1 0 2 0,0 2 2 16,1-2-2-16,-3 2 5 0,1-3-4 0,-2 1 1 16,3 0 3-16,-1-2 0 0,-1-1 2 15,1 1 3-15,0-2 4 0,-1-4 1 0,0 2 10 16,2-2 11-16,0 0 3 0,0-2 4 0,0-4-12 15,-2 0-10-15,4-3-7 0,-1-2-6 0,0 0 3 16,1-1 1-16,-2-2 2 0,0-3-5 0,2 2-4 16,-1-3 2-16,-3 2 0 0,3-1 13 0,-3 1-2 15,-3 1 2-15,2 0-2 0,-1 3-10 16,0 2 8-16,-2 3 1 0,1 1-2 0,-1 3-3 16,0 0-10-16,0 2-8 0,0 0-10 15,0 1 0-15,2 0-11 0,-2 0-7 0,0 0-6 16,0 0-16-16,0 0 5 0,0 0 17 0,0 4 18 15,0-1 22-15,0 2 7 0,0 1-3 0,0 2-4 16,0 0 0-16,0 2-3 0,-2 0-1 16,2 2 0-16,0-1-8 0,0 1 8 0,0 0 1 15,0 0 0-15,0 0 5 0,0-1-8 0,2 0 0 16,2-3-3-16,-1 1 0 0,1-1-2 0,1-1 0 16,0-3 0-16,3 1-2 0,-1-3 8 0,-1 1 3 15,2-3 0-15,-1 0 6 0,1 0-7 16,-1-5-2-16,0-1-2 0,2-2-2 0,1-3 1 15,-2-2 0-15,0-2 5 0,-2 4-1 0,-3 1 3 16,3-3-1-16,-3 6 5 0,2-11-2 0,0 1 0 16,-1 1 2-16,-1-1-3 0,2-2 18 0,-1 0 12 15,0 0 12-15,0 1 9 0,-1-1-13 16,0 1-16-16,1 2-27 0,-1-2-38 0,-2 4-27 16,5 0 1-16,-5 7 16 0,0 1 26 0,-1 6 26 15,0 0 4-15,0 0 0 0,0 0 0 16,0 0-2-16,1 1-1 0,1 6 1 0,-2 5 2 0,3 1 6 15,-3 3-5-15,0 1-3 0,0 2-4 16,0-2-8-16,0 3 7 0,0 0-1 0,-1-2 3 16,1 2 3-16,0-3-8 0,0 0 1 0,0-1 0 15,0-1 0-15,0-8 1 0,1 8 2 16,2-7 7-16,-2 0 3 0,1 0 13 0,-2-8 2 16,0 0-11-16,6 2-9 0,1 2-18 0,0 0-4 15,0-1-1-15,-1-5 2 0,1-4 0 0,1 0-2 16,3-9 1-16,-6 8-5 0,1-1 9 15,6-7 1-15,-6 7 4 0,0 0 10 0,5-6-2 16,-6 7 1-16,-2 0-5 0,3 1-9 0,-6 6-8 16,3-5 3-16,1-2 8 0,0 1 5 15,0 1 16-15,-4 5 0 0,0 0 0 0,0 0 2 16,0 2-9-16,-5 6-2 0,0 0-5 0,-4 4-2 0,6-5 1 16,0-1-3-16,-5 8-1 0,6-6-6 15,0-1 3-15,-3 8 2 0,5-7 4 0,-1-1 11 16,1 7-7-16,0-9-1 0,1 1-5 0,1 0-6 15,5-2 2-15,1 0-4 0,-2-1-4 16,9 3-4-16,-6-6-3 0,4 0 3 0,0 0 2 16,1-3 48-16,-2-3-1 0,1-2 3 0,0 1 3 15,0-1-43-15,-1-2 11 0,-1-1 4 16,3 1 9-16,-9 5 9 0,7-8 5 0,-4 5 9 16,-2-1 1-16,5-4 3 0,-6 6-6 0,-1 0-11 15,2 0-13-15,-4 0-26 0,0 1-16 0,0 1-14 16,2-1 4-16,-4 6 15 0,0 0 16 15,0 0 11-15,0 0 5 0,0 0 0 0,-1 1-2 16,-4 6-1-16,0 0-1 0,-4 7-3 0,6-7 0 16,-1 6-7-16,-1 1-6 0,1-2-4 15,1-1-10-15,2-5 4 0,0 6 0 0,1-3 10 0,0-2 8 16,0 0-1-16,0-7-4 0,4 6-12 16,2 0-10-16,0 0-10 0,11-4-12 0,-8-2-5 15,5-4-9-15,2-3 4 0,-3-3 3 16,0 0 3-16,1-5 3 0,0 2 4 0,-2-6 13 0,2 1 10 15,-4-4 49-15,0 1 53 0,-2-1 38 16,1 0 46-16,-4 1-15 0,0 0-32 0,-2 3-44 16,-1 0-52-16,-1 3-35 0,1 1-8 15,-2 8 14-15,0 0 9 0,0 6 26 0,0 0 1 16,0 0-5-16,-3 0 9 0,-3 0-16 0,-1 8 0 16,-1 0 1-16,3 10-10 0,1-2 15 0,1 5-2 15,-2 5-1-15,2-1-15 0,-1 4-33 0,3-1-49 16,0-4-69-16,1 2-72 0,0-3-63 0,0-4-96 15,0-8-139-15,0-3 417 0</inkml:trace>
  <inkml:trace contextRef="#ctx0" brushRef="#br0" timeOffset="162196.6549">33645 7281 1876 0,'0'0'88'0,"0"0"-41"0,0 0-92 15,0 0-68-15,0 0-34 0,0 0 17 0,0 0 45 16,0 0-33-16,0 0-79 0,0 0-90 0,0 0-79 16,0 0-66-16,0 0 341 0,86-39 91 0</inkml:trace>
  <inkml:trace contextRef="#ctx0" brushRef="#br0" timeOffset="162581.264">32546 7972 415 0,'0'0'279'0,"0"0"-1"0,0 0-50 0,0 0-52 16,0 0-14-16,0 0-24 0,0 0-27 16,0 0-40-16,0 0-36 0,0 0-9 0,0 0 11 15,0 0 45-15,0 0 15 0,0 0-2 0,32-14-24 16,-5 8-44-16,3-3-10 0,8 0-14 16,5-1-5-16,7-2-10 0,4-1-6 0,6 0-4 15,2 2-6-15,-4 2 2 0,-8 0-1 0,-6 2 1 16,-6 3 1-16,1 0-7 0,1 1-4 0,1 0-9 15,0 3-9-15,0-1-11 0,1 1-19 0,-2 0-20 16,0 0-27-16,-2 0-32 0,-3 1-54 16,-3 3-11-16,-2 0-7 0,-8-1-2 0,-3 3-2 15,-3-1-53-15,-9 0 292 0,2-2 0 0,-9-3 0 0</inkml:trace>
  <inkml:trace contextRef="#ctx0" brushRef="#br0" timeOffset="162726.8274">32934 8161 0 0,'0'0'0'0,"0"0"0"0,0 0 339 0,0 0-22 15,0 0-44-15,-133 43-39 0,118-38-48 0,4-1-104 16,7-2-36-16,4-2-24 0,7 0-5 16,10 0 40-16,6-6-15 0,7-1-22 0,9-1-29 15,5-3-41-15,4 3-62 0,-5-2-88 16,-2 1-177-16,-17 4-330 0,-5 1 527 0</inkml:trace>
  <inkml:trace contextRef="#ctx0" brushRef="#br0" timeOffset="163459.1677">29432 6513 55 0,'0'0'288'15,"0"0"-157"-15,0 0 2 0,0 0-12 0,0 0-29 16,0 0 21-16,0 0 37 0,0 0 33 16,0 0 16-16,0 0 3 0,0 0-20 0,0 0-19 0,0 0-27 15,59-84-31-15,-43 58-16 0,5-3-16 16,0-3-8-16,4-4-6 0,0-4-12 0,4-5-8 15,0-3-5-15,1-5-7 0,0-3 0 16,0-1-2-16,0-3 0 0,-3 1 4 0,2-2-4 16,1-3-3-16,-3 0-4 0,-3-1-5 0,1 2 3 0,-3-1 2 15,-3 1 3-15,1 0 2 0,-3 2-6 16,1-4-3-16,3 5-4 0,0 0-1 0,-2 3-4 16,2 4-1-16,-1 2-2 0,0 3-7 15,0 4 5-15,-1 4 0 0,0 3 0 0,-4 4 0 16,1 4 0-16,-3 3 1 0,-3 1 0 0,0 6 2 15,-1 1-5-15,-1 2-5 0,-3 3-8 0,1 3-18 16,-4 3-14-16,-1 3-31 0,-1 3-43 0,0 1-57 16,0 0-80-16,-1 0-46 0,-1 2-8 15,0 6-8-15,-3 4-38 0,3-2-154 0,0-2 48 0</inkml:trace>
  <inkml:trace contextRef="#ctx0" brushRef="#br0" timeOffset="165044.7128">30513 3968 0 0,'0'0'71'0,"0"0"138"0,0 0 35 16,0 0-28-16,0 0-14 0,0 0-10 15,0 0-21-15,0 0-32 0,0 0-44 0,0 0-40 16,0 0-29-16,0 0-13 0,0 0 3 0,0 0 3 15,31-22 12-15,-24 35 12 0,-3 2 3 16,4 6 5-16,-1 3-1 0,-3 5-6 0,3 5-6 16,-4 3-11-16,3 3-6 0,-2-1-2 0,-2 0 1 15,5 1-3-15,-5-3 1 0,3-3-2 16,-2-3-3-16,-1-5 0 0,3-3-4 0,-2-4-3 16,-2-4-1-16,1-3-1 0,3-2-1 0,-4-5 3 15,0-1 1-15,0-2 12 0,-1-2 25 0,1 0 27 16,-1 0 31-16,0 0 22 0,0-2-6 15,0-5-31-15,0-4-32 0,-4-5-34 0,-3-5-21 16,-1-3 0-16,2-1 3 0,-3-2 0 0,-2 0 2 16,0 0 1-16,1 3-3 0,-3-3 1 15,6 4 0-15,-1 2-4 0,0 1 4 0,3 3-4 0,-1 1 0 16,2 2-1-16,-1 2 2 0,4 1-2 16,-1 1 0-16,0 0-1 0,-2 1-2 0,2 0 2 15,1-2 2-15,0 1 0 0,-1 0 2 16,-1-2-2-16,1 2-1 0,2-1 1 0,-1 2 1 0,1 0-1 15,0 1-1-15,0-1-3 0,0 1-7 16,0-1-1-16,0 1-1 0,1-3 2 16,0 1 4-16,3 1 2 0,-2 1 2 0,0-1 2 15,0 2 1-15,2 1 1 0,-2 0 1 0,-1 0 1 16,0 2-1-16,-1 0 1 0,1 1 0 0,-1 0 1 16,1 1 0-16,0 0-2 0,2 0-2 0,-3 1 2 15,1 0-1-15,-1 0 2 0,1-1-2 0,-1 2-2 16,0 0-2-16,1 0-2 0,-1 0 1 15,0 0-2-15,1 0 2 0,-1 0-1 0,0 0 0 16,0 0 2-16,0 0 0 0,0 0 3 0,0 0 2 16,0 0 1-16,0 0-2 0,0 0 2 0,0 0-1 15,0 0 2-15,0 0 2 0,0 0-3 0,0 0-1 16,0 0 2-16,0 0-1 0,0 0 2 16,0 0 1-16,0 0 0 0,0 0 0 0,0 0 0 15,0 0-1-15,0 0 1 0,0 0 1 0,0 0-2 16,0 0-1-16,0 0-2 0,0 0-3 15,0 0 2-15,0 0 0 0,0 0-1 0,0 0 1 16,0 0-1-16,0 0-1 0,0 0 2 0,0 0-1 16,0 0 4-16,0 0-1 0,0 0 2 15,0 0-1-15,0 0 0 0,0 0 2 0,0 0-3 16,0 0 0-16,0 0-2 0,0 0 1 0,0 0 0 16,0 0 0-16,0-1 0 0,1 1 2 0,-1 0-2 15,0 0 0-15,0 0 3 0,0 0-1 0,0-1-1 16,0 1 2-16,0 0-3 0,0 0-2 0,0 0 1 15,0 0-2-15,0 0 2 0,0 0-2 16,0 0 1-16,0-1-2 0,1-1-1 0,4 0 8 16,-1-3-2-16,5-1 2 0,0 2-1 0,1-2-5 15,2 2 0-15,-1-2-2 0,1 1 0 16,4 1 2-16,-4-1-2 0,4 2-2 0,-4-1 1 16,1 2 0-16,-2 2 1 0,-1 0 0 0,2 0-2 15,-2 0-2-15,-1 0-2 0,1 3-2 0,-2 3 1 16,-1 0 1-16,-2 1 0 0,3 0-2 15,-5 4 1-15,3 2 1 0,-3-1 4 0,-2 5 5 16,0-1 1-16,2 4 2 0,-3 0 0 0,0 1-1 16,0 1 2-16,-5-3 1 0,0 2-1 0,-1-2 3 15,-4 2 1-15,1 0-1 0,-1-1 3 0,-4 0 0 16,-3 1-1-16,-1-1-1 0,-3 0-3 16,-1 1-3-16,-3 0-4 0,-4-3-5 0,0 2-7 15,0-5-7-15,5-2-5 0,3-4-9 0,1-1-11 16,3-3-17-16,4-4-22 0,2-1-31 0,1 0-59 15,3-6-76-15,3-5-37 0,1-3-259 0,3 3-315 16,0 2 501-16</inkml:trace>
  <inkml:trace contextRef="#ctx0" brushRef="#br0" timeOffset="166511.2107">30879 3684 1446 0,'0'0'16'0,"0"0"11"16,0 0 4-16,0 0-8 0,0 0-7 0,0 0-9 16,0 0-5-16,0 0-6 0,0 0 2 0,0 0 8 15,0 0 9-15,0 0 13 0,0 0 9 16,94 66 2-16,-94-39-1 0,0 5-3 0,-1 0-5 0,0 2 0 16,-1 3-1-16,-1 0-7 0,2-1 0 15,1-2-7-15,0 0-4 0,0-5-2 0,0 0 1 16,0-5-2-16,3 0 0 0,0-4 5 0,2-1-1 15,-1-3-2-15,3-1-1 0,1-3-5 0,3-1-2 16,1-2-8-16,2-3-10 0,3-2-17 16,1-2-19-16,-2-2-15 0,3-4-18 0,1-3-15 15,-3-5-20-15,-2-1-25 0,1-2-16 0,-5-2-6 16,1-3 15-16,-4 1 41 0,-3-2 42 0,1 1 50 16,-3 2 45-16,-3 0 41 0,0 3 42 15,0 3 38-15,-1-2 24 0,-3 4 3 0,-2 1-9 16,3 1-27-16,-4 3-32 0,3 1-27 0,-2 1-27 15,0 1-16-15,-1 1-17 0,-1 1-14 16,0 0-12-16,-2 5-5 0,3 1-1 0,-3 2 3 16,-1 2 4-16,-2 1 1 0,3 5 3 0,0-3-3 15,3 3-4-15,-1 0 1 0,1-2-2 0,3 0 0 16,-1 0 3-16,4-1-2 0,1-2-1 16,0-3-1-16,0-1-3 0,4-1-5 0,1-2-1 15,1 0-1-15,-1-4 3 0,3 0 17 0,0 0 11 16,3-3 12-16,0-4 10 0,2-3-2 0,3-1-2 15,0-3-3-15,2-3-11 0,-1 0-11 0,-3-1-14 16,3-1-8-16,-4 2-1 0,-2 2 7 0,-1 0 7 16,-2 3 8-16,-5 4 6 0,2 2 1 15,-4 4-2-15,-1 1-3 0,0 1-10 0,0 0-11 16,0 0-18-16,0 1-4 0,0 2 7 0,-1 4 16 16,-3 1 24-16,2 1 7 0,0 1 0 15,0 2-7-15,-2-3-4 0,4 2-1 0,0 0-3 16,0-2 1-16,3-1-1 0,2-2 1 0,1 1 3 15,0-1 2-15,2-1 5 0,0-3 6 0,0-1 7 16,2-1 3-16,0 0 8 0,2-4 2 16,1-4-4-16,2-1-1 0,0-3-7 0,1-2-4 15,-1-2 0-15,0 0-3 0,-1-3 1 0,-2-1-1 16,2-1 2-16,-2-1-6 0,-2 0-7 0,0-4-5 16,-4-1-4-16,3 2 2 0,-2 1 4 0,-4 4 4 15,3 3 3-15,-5 4 5 0,-1 4 11 16,0 5 2-16,0 2-8 0,0 1-20 0,0 1-31 15,0 0-36-15,0 1-10 0,-3 5 16 0,-1 3 21 16,0 3 30-16,-2 3 14 0,3 2-3 16,1 2 0-16,-1 0-2 0,2 2-1 0,1-1 0 15,0-1 1-15,6-2-2 0,0-1 0 0,1-2 0 16,3-4 2-16,0-3 1 0,0-1 4 0,0-1 1 16,0-4 7-16,-1-1 9 0,3 0 2 0,-2-4 4 15,1-4 1-15,4 0-4 0,-2-4-5 16,1-2-5-16,3-2-13 0,-2-2-13 0,-1-2-15 15,-1 0-22-15,-1 2-6 0,-1 2 7 0,-3 2 8 16,-1 6 23-16,-4 2-3 0,-2 5-23 16,1 1-43-16,-2 1 7 0,0 6 21 0,2 5 29 15,0 5 60-15,0 3-4 0,-1 8 1 0,0 2-1 16,4 4-9-16,-3 1-1 0,-1 2-5 0,0 0-2 16,-1 0-1-16,0 0-1 0,0 1 2 15,0-1 1-15,-2 1 10 0,-5-4 0 0,4-2 4 0,-5-4 2 16,1-3-5-16,1-6 0 0,-2-2 2 15,0-5 7-15,3-3 11 0,-2-4 12 0,-3 0 10 16,3-4 1-16,-1-1-8 0,-6 0-21 16,4-7-26-16,-1-3-25 0,0-3-22 0,1-3-13 0,0-3-6 15,1-2-2-15,5-3 1 0,1 1-4 16,0-2-5-16,3 0 6 0,3 0 1 0,2 0-10 16,6-1-9-16,4 0-6 0,1 3-2 0,3-2 14 15,2 4 16-15,1-1 6 0,4 0 9 0,-2 1 6 16,5 0 16-16,-1 1 21 0,2 0 19 15,1-1 25-15,2 1 8 0,-1 0-5 16,2 1-8-16,-2 1-9 0,-2 2-7 0,-3 2 5 16,-2 1 14-16,-4 2 12 0,-4 2 20 0,-4 2 20 15,-5 2 16-15,-4 2 24 0,-3 2 9 0,-1 0-1 16,0 1-26-16,0 0-39 0,-4 0-41 0,-3 0-37 16,-2 0-13-16,-2 0-14 0,0 4 2 0,-2 4 1 15,-2 3 1-15,3 0 6 0,-1 4 3 16,2 0 2-16,0 2 0 0,2 0 3 0,1 1 0 15,1-2 1-15,2 0 5 0,0-2-7 0,4-3 0 16,0 1-2-16,1-3-4 0,0-1 4 0,0-2 1 16,5-2-2-16,0 0 4 0,-1-2-3 0,2 1 5 15,2-3 7-15,1 0 9 0,3 0 6 16,1-4 1-16,5-3-1 0,0-2-9 16,3-2 1-16,-1-2-5 0,-1 0-1 0,-1 1-1 0,-1 0-4 15,-6 3-1-15,0 3-3 0,-1 2 2 16,-3 0-3-16,-4 3-3 0,2 1-5 0,-3 0-8 15,0 0 2-15,-2 2-1 0,0 2 5 0,0 2 10 16,1 2 0-16,1 2 4 0,0 1 3 0,-1 2-1 16,2 0 2-16,2 0-1 0,2 0 0 0,2-1 0 15,3-2 2-15,5-2 2 0,2 0 0 16,0-3 4-16,3-3-4 0,1-2-3 0,4-1-7 16,-2-6-14-16,8-5-21 0,-7 1-13 0,-1-1-59 15,-2 1-97-15,-5-2-154 0,-4 3-266 16,-5 2-340-16</inkml:trace>
  <inkml:trace contextRef="#ctx0" brushRef="#br0" timeOffset="167033.0002">31720 3099 1438 0,'0'0'25'0,"0"0"13"0,-122-35 12 16,73 26 12-16,7 3 12 0,-1 2 17 0,-3 3 10 15,2 1 9-15,-4 0-6 0,-1 4-16 16,-2 5-3-16,-1 3-10 0,1 4-3 0,-4 5-3 16,-4 5-23-16,-2 6-5 0,-2 5-9 0,-3 5-5 15,2 3 6-15,-5 5-5 0,3 4-3 0,-1 5-5 16,2 6-5-16,0 4-3 0,4 3-2 0,6 5-2 15,3 3-3-15,5 4-1 0,4 4-3 16,5 3 0-16,5 1 2 0,5 2-2 0,6-1 2 16,3-1-3-16,10-5-5 0,7-8-3 0,2-7-5 15,11-8-3-15,8-8-1 0,5-5-7 0,11-6 7 16,8-4 6-16,7-5 0 0,11-4 12 16,10-8 0-16,9-5 6 0,10-7 2 15,6-8-1-15,8-4-1 0,5-7-3 0,4-8 0 0,7-6 0 16,3-8-3-16,5-3-1 0,-2-4-5 15,-2-5 3-15,-2-1 0 0,0-6 0 0,-3-5 0 16,-3-6-9-16,-1-7-5 0,-3-5 1 16,-17 3-4-16,-11 5 25 0,-16 7 0 0,-10 4-3 0,1-6 4 15,-3-6-7-15,1-2 19 0,-7-4 20 0,-5-5 18 16,-8 2 16-16,-12 2-2 0,-15 3-11 16,-10 3-13-16,-19 7-23 0,-30-8-10 0,-33 1-3 15,-32 3-22-15,-22 11-3 0,-7 19 0 0,1 15-10 16,0 11 2-16,2 5-32 0,-2 1-51 0,1 2-86 15,8 6-134-15,33-1-345 0,37-1-835 0</inkml:trace>
  <inkml:trace contextRef="#ctx0" brushRef="#br0" timeOffset="201032.9834">22301 3820 1052 0,'0'0'40'0,"0"0"-53"15,0 0-1-15,0 0 13 0,0 0 32 16,0 0 32-16,0 0 19 0,0 0 6 0,0 0-22 16,0 0-19-16,0 0-17 0,0 0-11 0,-61-4-6 15,63 4-1-15,2 0-3 0,-2-2-3 16,0 1 9-16,2 0 25 0,3-2 32 0,1-1 28 15,2-3 11-15,3-1-8 0,3-2-17 0,0-3-16 16,7-3-7-16,2-3-3 0,5-2-5 0,2-6 0 16,9-2-6-16,-1-7-7 0,8-1-1 0,1-7-4 15,5-2 3-15,5-3-2 0,4-3-2 16,1-4-2-16,5-1-3 0,3-1 2 0,0 0-3 16,3-1-2-16,1 0-2 0,1 2-7 15,-1 1 2-15,1 1 1 0,-2 1-6 0,3 1 2 16,-1 1-8-16,1 3-1 0,3-2-1 0,0 4 1 15,-1 0-3-15,0 1-1 0,-4 3 0 0,0 3-7 16,-4 4 5-16,-6 3-3 0,0 4-2 0,-6 4 6 16,-5 3-4-16,-4 4 2 0,-5 2 0 15,-5 5-1-15,-7 3-3 0,-5 1 1 0,-7 3 0 0,-4 2-5 16,-6 1 5-16,-2 1-3 0,-3 0-3 16,-4 0 0-16,-2 2-20 0,0 2-13 0,-1 1-23 15,-1 3-25-15,-5 1-27 0,-3 7-39 0,-5 3-52 16,-4 5-83-16,-5 2-100 0,-5 4-148 0,4-7-158 15,5-6 346-15</inkml:trace>
  <inkml:trace contextRef="#ctx0" brushRef="#br0" timeOffset="201380.3563">22948 3567 1619 0,'0'0'48'16,"0"0"17"-16,0 0 15 0,0 0-3 16,0 0 1-16,0 0-6 0,0 0-13 15,0 0-28-15,0 0-37 0,0 0-1 0,0 0 13 16,0 0 24-16,0 0 42 0,0 0 1 0,15 15-1 16,20-26-10-16,3-1-15 0,9-3-10 0,3-5-4 15,3-1-6-15,5-2-2 0,2-3 0 0,2-1-7 16,0-2 2-16,1-2-4 0,4-2-1 15,-2-2-1-15,2-3 0 0,-1-2 1 0,4-1-1 0,-1-1-1 16,-4-2-2-16,2 1 0 0,-5 1 0 16,-2-1-2-16,-2 1-1 0,-4 0-4 0,-3 2-1 15,-2 1-1-15,-4 4-3 0,0 3 0 0,-5 3-6 16,-4 5-11-16,-3 3-17 0,-4 5-25 16,0 2-30-16,-3 3-56 0,-5 3-105 0,-6 2-165 15,-2 5-239-15,-6 1-253 0,-2 0 673 0</inkml:trace>
  <inkml:trace contextRef="#ctx0" brushRef="#br0" timeOffset="201800.3601">24615 1808 2453 0,'0'0'8'0,"0"0"4"0,0 0 5 16,0 0-1-16,0 0-1 0,0 0-4 0,0 0-9 15,0 0-2-15,0 0-15 0,0 0-4 16,0 0-8-16,0 0-12 0,0 0 1 0,-26-54 12 0,35 54 11 16,1 0 14-16,3-1 11 0,5 1-6 15,5 0 0-15,3 0 0 0,3 0-4 0,2 0 6 16,2 0-3-16,4 0 3 0,3-1 7 0,4 0-7 15,3 1 5-15,5 0-3 0,-1 0-8 16,2 6 1-16,-1 2-5 0,-1 5 2 0,-1 4 0 16,-3 4 4-16,-5 4 1 0,-5 4-2 0,-4 4 3 15,-6 3-4-15,-4 3 1 0,-10 5 4 0,-5 3-2 16,-7 4 7-16,-2 5 4 0,-13 1 3 16,-3 8 5-16,-10 1 4 0,-5 4-2 0,-6 3 0 15,-3-2 1-15,1 2-5 0,-3-5-3 0,3-4-7 16,1-4-14-16,5-5-23 0,4-8-31 15,2-2-16-15,3-4-32 0,2-6-39 0,4-2-65 0,4-4-146 16,2-4-205-16,6-6-256 0,1-9 525 0</inkml:trace>
  <inkml:trace contextRef="#ctx0" brushRef="#br0" timeOffset="203420.4136">21667 10196 1476 0,'0'0'49'0,"0"0"9"0,0 0 14 16,0 0-8-16,0 0-22 0,0 0-33 15,0 0-55-15,0 0-32 0,0 0 1 0,0 0 30 16,0 0 37-16,0 0 45 0,16-34 14 15,2 33 3-15,-2-2 2 0,4 2-1 0,3-1 0 16,0 0 4-16,5-1-1 0,3 0-2 0,2 0-2 0,6-1-6 16,2 0-6-16,3-2-4 0,7 1-2 15,5-2-4-15,2 0 1 0,6 0-1 0,2-1 0 16,8-2-2-16,6 2 0 0,5-2-4 0,0 0-2 16,11 3-2-16,0-1-7 0,5 1-3 15,2 0-3-15,8 2-3 0,1 0 5 0,4 3 2 16,-1 1 2-16,-1 1 2 0,0 0-4 0,1 5-2 15,-6 2-3-15,0 1-2 0,-2 2-1 0,-7 1 0 16,-3-1-2-16,-5-1 1 0,-1-1 0 16,-5-2 1-16,-1-2 1 0,-6 0 2 0,-5-3-4 15,-5-1-1-15,-6 0 1 0,-4 0-4 0,-7-5 2 16,-5 1 2-16,-3-1 1 0,-5 1 4 0,-7-2 0 16,-5 0 1-16,-5 2 1 0,-6-1 5 0,-6 3 1 15,-2 0 7-15,-4-1 6 0,-4 3-2 16,0-1-11-16,-4 0-41 0,-5-1-53 0,-4-1-58 15,-9 0-66-15,-7 0-58 0,-9 3-90 0,-6 0-161 16,7 3-206-16,12 0 284 0</inkml:trace>
  <inkml:trace contextRef="#ctx0" brushRef="#br0" timeOffset="203698.7785">23040 10401 2123 0,'0'0'58'0,"0"0"8"16,0 0 3-16,0 0-23 0,0 0-25 16,0 0-50-16,0 0-14 0,0 0-5 0,0 0 24 15,0 0 50-15,0 0 17 0,0 0 5 0,116-48-6 16,-48 37-8-16,4 0-8 0,6 0 15 0,4-2-6 16,2 0-4-16,5-1-1 0,4 0-18 15,1 1 2-15,6-3 3 0,2 2 0 0,0-3-4 16,4 1-3-16,-1-1-5 0,-3 0-4 0,0 1 5 15,-3 1-2-15,-5 1 1 0,-3 0 1 0,-7 1-5 16,-5 2-7-16,-5-1-17 0,-7 1-26 0,-4-1-46 16,-5-1-97-16,-4-1-176 0,-14 3-343 0,-15 4-551 15</inkml:trace>
  <inkml:trace contextRef="#ctx0" brushRef="#br0" timeOffset="205248.9752">26468 1646 0 0,'0'0'0'0,"0"0"0"15,0 0 0-15,0 0 0 0,0 0 0 0,0 0 0 16,0 0 0-16,0 0 0 0,0 0 0 0,0 0 0 16,0 0 40-16,3-37 130 0,-3 35 2 15,0 0-13-15,0 2-20 0,0 0-31 0,2 0-34 16,-2 0-22-16,0 0-19 0,0 0-14 0,0 0-16 16,0 0-15-16,0 2-8 0,0-1-16 0,0 1 9 15,0 2 23-15,0 6 41 0,-2 4 37 16,0 5 18-16,-1 5-4 0,-2 4-22 0,3 3-15 15,-3 2-13-15,0 2-11 0,2 2-6 0,-2-1-4 16,0 2-4-16,1-2 1 0,0 1-2 0,1 1-1 16,0-5-3-16,-1 0 2 0,2-2 0 0,-1 0 3 15,-2-4 1-15,4-2 0 0,-2 0 1 0,1-4-1 16,-1-2-6-16,2-4-20 0,0-1-49 16,-1-1-91-16,1-3-121 0,0 0-138 15,1-4-113-15,0-4 420 0</inkml:trace>
  <inkml:trace contextRef="#ctx0" brushRef="#br0" timeOffset="205736.5617">26380 1381 207 0,'0'0'51'0,"0"0"-43"16,0 0-47-16,0 0-50 0,0 0-49 0,0 0 138 15,0 0 0-15,0 0 0 0,0 0 0 16,0 0 0-16,0 0 0 0,0 0 0 0,0 0 0 15,0 0 0-15,-23 99 13 0,23-80 84 0,0 2-32 16,0-2-23-16,0-3-15 0,5-2-12 0,2-3-9 16,1-3-3-16,3-1 5 0,0-2 7 0,2-3 22 15,0-2 28-15,0 0 20 0,2-2 16 16,0-6 2-16,0 0-9 0,-1-5-2 16,0-2-5-16,-3-2-10 0,-2-3-4 0,0-2-7 15,-3 0-4-15,-2-4 3 0,-3 2 0 0,-1 1-1 0,0 3-4 16,-1 2-1-16,-3 1 0 0,-2 0-3 15,-3 0-2-15,-1-1-11 0,-1 0-15 0,-4 1-12 16,-1 2-23-16,-3 3-23 0,2 3-18 0,-6 5-10 16,2 4 4-16,-1 0-1 0,-1 8 12 0,0 3 2 15,-1 5-2-15,-3 5 2 0,-1 7-40 16,3 3-46-16,4 0-36 0,10-3-49 0,5-4-38 16,5-1-73-16,1-5 97 0,0-6 226 0</inkml:trace>
  <inkml:trace contextRef="#ctx0" brushRef="#br0" timeOffset="206406.8205">26810 1753 166 0,'0'0'327'0,"0"0"-208"0,0 0-32 16,0 0-70-16,0 0-79 0,0 0-7 15,0 0 16-15,0 0 29 0,0 0 29 0,0 0 3 16,0 0 4-16,0 0 9 0,0 0 11 0,0 0 11 15,0 105 7-15,0-85 2 0,0 2-1 16,-2 1-8-16,-1 0-4 0,2 1-7 0,1 0-6 16,-1-2-5-16,-1 1-9 0,2-2-1 0,-1-1 3 15,1-2 4-15,-1-3 8 0,1 0-2 16,-1-4 0-16,1 0-2 0,-2-5-1 0,2-3 24 16,0-2 33-16,0-1 44 0,0 0 45 0,-1 0 21 15,1-2-52-15,-1-5-62 0,0-6-61 0,-2-3-60 16,2-5 2-16,1-6 5 0,0-2 10 15,0-3 10-15,1 0 2 0,3 0 3 0,1 3-2 0,0 1-7 16,3 3 0-16,0 2 3 0,-1 6 4 16,1 2 6-16,2 4 3 0,0 4-5 0,-1 2-4 15,2 3-3-15,-1 1 2 0,1 1 1 16,3 1 2-16,-2 4 4 0,0 4 6 0,-2 2 5 16,0 0 5-16,0 1 2 0,-1 4-1 0,0 0 2 15,-3 1 2-15,3 2 3 0,-4 1-1 0,0 1-8 16,-3-1-30-16,-1 4-62 0,1-3-88 0,-2 3-119 15,0 0-160-15,0-8-55 0,0-5 510 0</inkml:trace>
  <inkml:trace contextRef="#ctx0" brushRef="#br0" timeOffset="208463.0015">27150 1822 1704 0,'0'0'-184'0,"0"0"-4"16,0 0 17-16,0 0 56 0,0 0 91 0,0 0 24 15,0 0-2-15,0 0 4 0,0 0 4 0,0 0-3 16,0 0 6-16,0 0-4 0,55 126-2 16,-53-109 2-16,2 1-2 0,-3 0 2 0,0-3-1 15,2 2 1-15,-1 0 5 0,0-3-3 0,-1-1 3 16,0 0 1-16,2-4-4 0,-2-2 8 0,0-3-4 15,0 0 8-15,-1-3 17 0,2-1 36 0,-2 0 37 16,1 0 23-16,-1-5-41 0,1-4-56 16,2-4-47-16,-1-5-39 0,3-2 16 0,0 0 9 15,-1-1 7-15,2 2 6 0,-1 3 0 0,0 1-4 16,1 2 4-16,-1 3-1 0,0 4 10 0,0-1 4 16,-1 4-2-16,1 2-1 0,1 1-4 15,2 0-2-15,-3 1 0 0,1 5 6 0,3 0 2 16,-2 4 3-16,-1 0 3 0,3 2 0 0,-3 2 3 15,1 3-2-15,1-2 2 0,0 2-1 16,-2 0-6-16,2-1 5 0,0 0-4 0,-2-1 1 16,0-2 4-16,1-1-3 0,0-1 0 0,-1-2-3 15,1 0-3-15,-4-3 3 0,2-1 2 16,-1-2 2-16,1-2 1 0,-3-1-1 0,0 0 1 16,-1 0 11-16,0-1 16 0,3-5 12 0,1-5 7 15,1-3-10-15,1-4-14 0,1-2-15 0,1-2-11 16,-2 0 0-16,-1 2-4 0,2 1 1 0,-2 2-3 15,-1 2-4-15,2 4-1 0,-4 4-4 0,5 1 2 16,-5 3-6-16,4 1-2 0,-5 2-3 0,3 0-1 16,-1 0 2-16,-2 3 4 0,5 2 4 15,-5 1 3-15,3 4 7 0,-1 1 2 0,-1 2 6 16,1 0 4-16,0 2 0 0,2 1-3 0,-2 2-2 16,1-1-2-16,0 0 2 0,1 0 3 15,0 1-5-15,3-2-1 0,-1 1-2 0,-1-1 1 16,3-1 4-16,-3-2 1 0,2-3 0 0,0-1 0 15,0-3 3-15,-2-2-2 0,-1-3 5 0,2 0 1 16,-2-1 8-16,-1 0 15 0,0-3 15 16,0-4 13-16,0-4 1 0,-1-3-6 0,-1-2-15 0,1 0-15 15,-3-1 0-15,-1-1-10 16,0 2-4-16,-3 2-1 0,-2-2-8 0,-4 1 1 16,1 2 1-16,-2 0-1 0,2 1 1 0,-4 1 1 15,1 0-1-15,0 3-1 0,0 0 1 0,1 2-1 16,1 1 1-16,3 2 0 0,1 1-2 0,4 1-1 15,0 0-10-15,1 1-11 0,0-1-16 0,0 0-15 16,1 0-11-16,0-1-4 0,1 1 4 0,4-2 37 16,-2-1 21-16,4 0 15 0,2-3 10 15,1 1-19-15,0-1-6 0,3 1-1 0,-1 3 1 16,0-2 0-16,0 1-2 0,2 2-2 0,-4 2-2 16,-1 0-6-16,1 2 2 0,-1 4 1 0,0 2 0 15,0 1 6-15,-1 2-2 0,-1 3 4 16,0 2 4-16,-1 1 4 0,1 0 1 0,-3 0 2 15,0 0-3-15,0 0-1 0,1 0 0 0,-4-1 0 16,3-3-5-16,-1-1-1 0,0-2-3 16,1-2-1-16,-3-2 5 0,1-1 1 0,1-3 3 15,-2-2 4-15,-2 0 12 0,1 0 24 0,0 0 28 16,1 0 26-16,0-4 5 0,2-6-9 0,1-8-31 16,1-4-29-16,4-6-19 0,0-1-16 15,-2-3-6-15,-3 0-7 0,2 2-4 0,-5 3 0 16,2 3 5-16,-1 5 6 0,-2 5-2 0,1 3-3 15,1 1-18-15,0 3-31 0,-1 3-27 0,3-1-31 16,1 4-12-16,-2 1 9 0,1 0 17 0,1 2 20 16,0 4 20-16,3 2 10 0,1-2 5 0,0 2-2 15,2 0-14-15,1-1-17 0,3 0-10 16,0 0 5-16,3 0 19 0,0-2 14 0,2 0-12 16,0 0-22-16,0-1-21 0,2 0 3 0,-2-3 29 15,-1 0 32-15,1-1 25 0,-2 0 11 0,-3 0 1 16,1 0 0-16,-3 0-3 0,-2 0-3 15,-3 0-8-15,-3 0-7 0,-3 0 1 0,-2 0 33 16,-1 0 75-16,0 0 70 0,-3 2 41 0,-1 3-11 16,-6-2-62-16,-6 5-51 0,0 0-21 15,-2 3 0-15,-2 2 18 0,1 1 6 0,-2 1-1 16,2-1-8-16,0 1-16 0,4 0-14 0,2-2-10 16,1-2-10-16,4-1-7 0,3-3-5 15,1-3-10-15,2 0-12 0,2-3-15 0,0-1-13 16,0 0-7-16,1 0 1 0,3 0 48 0,-1-2 35 15,6-3 33-15,1-2 21 0,0-1-27 0,4-3-16 16,-2 1-12-16,3-1-7 0,-4-1-5 0,1 2 0 16,0 0-8-16,-3 3-6 0,-1 2-3 0,1 2-10 15,-2 2-5-15,-4 1-2 16,2 0-4-16,-1 0 2 0,-2 0 4 0,2 4 3 0,0 1 4 16,-1 4 6-16,1 0 4 0,0 2 0 0,-2 1 7 15,3 1-3-15,-2-1 1 0,4 2 2 0,1 1-5 16,-1-3 5-16,3 0-1 0,3-2 0 15,0 0 2-15,0-1 0 0,3-4 0 0,-2-4 6 16,5-1 5-16,-2-1 4 0,-1-6 4 0,4-6 1 16,0-3-7-16,2-2 1 0,1-4-7 0,1-2-6 15,-3-2-2-15,0-3-7 0,0-2-6 16,-2-1-8-16,0-1-14 0,-5-3-9 0,3 2 2 16,-6 2 11-16,-1 4 19 0,-6 4 24 0,-1 3 20 15,-1 6 27-15,-2 3 32 0,0 7 14 16,0 1 0-16,-2 2-27 0,-1 2-50 0,1 0-49 15,1 2-33-15,-3 5-8 0,-2 2 11 0,0 4 25 16,-1 3 18-16,-1 2 12 0,-1 0 4 0,0 1-4 16,2 2-1-16,0-1-6 0,-1 3-2 0,3 0 0 15,1-1 0-15,2 3 2 0,0-1-3 0,0 1 6 16,1 0 1-16,1-1-1 0,0-4 0 16,4-1-4-16,0-2-1 0,4-4-2 0,0-3-5 15,-1-3 0-15,-1-3-1 0,3 0 0 0,-2-4-3 16,-1 0-1-16,2 0 5 0,2-4 11 0,1-3 13 15,0-4 10-15,5-3 6 0,-3-2-8 16,1-2-16-16,1-2-10 0,-3-2-15 0,-1 4 3 16,-2 2 6-16,-4 2 10 0,0 6 9 0,-4 2 6 15,0 2 3-15,-1 4-9 0,2 0-15 16,-2 0-27-16,0 0-36 0,0 0-4 0,0 3 9 16,4 1 18-16,-3 4 34 0,1 0 9 0,0 3 5 15,1 2 3-15,0 0 2 0,-1 2-4 0,0-1 0 16,3 0-1-16,-2 1-3 0,-1-1 4 15,5-1-4-15,-5 1 1 0,4-2 4 0,-3 1-6 16,2-1 2-16,0 1 0 0,-1-2-3 0,2-2 5 16,-3-2 2-16,2 0-1 0,-2-2 1 0,-2-1-1 15,2 0-1-15,0-4-2 0,-1 0 3 16,-1 1 3-16,-1-1 8 0,0 0 11 0,0 0 17 16,1 0 19-16,-1 0 20 0,1-1 19 0,1-4-15 15,0-4-19-15,1-2-27 0,-1-2-26 0,-1 1 2 16,2-1-4-16,-1 4-1 0,-1 3-2 0,0 1-5 15,-1 4 3-15,1 0-3 0,-1 0-3 0,0 1-5 16,0 0-5-16,0 0-5 0,0 0-10 16,0 0-4-16,0 0-16 0,0 0 5 15,2 0 16-15,1 2 10 0,1 1 19 0,-1 2 5 0,5 0-6 16,-3-1-2-16,1 2-2 0,2-1 0 16,-2 3 0-16,2-2 1 0,0-2 3 0,1 1 1 15,1 0 2-15,-2-2 0 0,-2-1 0 0,2-1 0 16,2 0 4-16,-3-1 2 0,-3 0 4 15,2 0 5-15,-2 0 1 0,2-1-1 0,-1-1-9 16,2 0-14-16,-4-3-26 0,2 2-33 0,-3-3-39 16,-1 1-43-16,-1-2-53 0,0-1-74 0,-2 1-73 15,-5-1-69-15,-2 1-109 0,1 1 289 16,3 2 229-16</inkml:trace>
  <inkml:trace contextRef="#ctx0" brushRef="#br0" timeOffset="208653.4033">28725 1887 0 0,'0'0'0'16,"0"0"13"-16,0 0 264 0,0 0-31 15,0 0-16-15,0 0-54 0,0 0-53 0,0 0-42 16,0 0-28-16,0 0-3 0,0 0-2 0,0 0-3 0,0 0-16 16,50-98-15-16,-27 85-9 0,5-3-4 15,4 1 0-15,2 0-9 0,2 0-51 0,-1 5-113 16,1 1-145-16,-5 5-159 0,-7 1 116 0,-8 3 360 15</inkml:trace>
  <inkml:trace contextRef="#ctx0" brushRef="#br0" timeOffset="209150.9966">29842 1341 1136 0,'0'0'90'0,"0"0"39"16,0 0 29-16,0 0-41 0,0 0-41 16,0 0-58-16,0 0-59 0,0 0-16 0,0 0 5 15,0 0 31-15,0 0 42 0,0 0 26 0,0 0 13 16,0 0 4-16,-32 146 2 0,12-95-5 15,-1 3-7-15,-5 6-8 0,3 1-10 0,-5 2-2 0,3 1 1 16,-4 3 2-16,-2 3-2 0,0 3-9 16,-1 2-4-16,2 1 1 0,2-2 2 0,0-5 4 15,5-6-7-15,2-4-4 0,2-8-4 0,5-6-1 16,2-6 5-16,2-2-6 0,2-4-2 0,0 1 1 16,0-6-2-16,3-1 0 0,-1-5-1 15,2-3-12-15,-1-3-18 0,4-2-30 0,0-3-52 16,0-3-85-16,0-5-117 0,1-1-144 0,0-2-116 15,0 0-159-15</inkml:trace>
  <inkml:trace contextRef="#ctx0" brushRef="#br0">30682 1577 0 0,'0'0'0'0,"0"0"0"16,0 0 0-16,0 0 0 0,0 0 0 0,0 0 0 0,0 0 0 15,0 0 129-15,0 0 22 0,0 0-12 16,0 0-1-16,0 0 8 0,0 0 8 15,3-37 11-15,-4 35-16 0,1-2-15 0,0 2-24 0,0-2-33 16,0 2-21-16,0-1-24 0,0-1-8 0,0 0-4 16,0 1-6-16,0 0 7 0,1 1 5 15,-1-1 9-15,0 2 10 0,0 1 6 0,0-1-2 16,0 1-3-16,0-1-6 0,0-1-10 0,0 1-4 16,0 0-2-16,0 1-4 0,0-1-2 15,0 1-3-15,0 0-7 0,0 0 1 0,0-1-2 16,0 1-1-16,0 0-2 0,0 0 0 0,0 0-2 15,0 0 7-15,0 0 5 0,0 0 3 0,0 0 4 16,0 0-1-16,0 0 2 0,0 0 1 16,0 0 5-16,0 0-1 0,0 0 0 0,0 0-2 15,0 0-4-15,0 0-1 0,0 0-6 0,0 0-4 16,0 0-3-16,0 0-4 0,0 0-3 0,0 0 2 16,0 0 0-16,0 0 0 0,0 0-1 15,0 0-1-15,0 0-2 0,0 0 2 0,0 0 2 16,0 0 1-16,0 0 5 0,0 0-4 0,0 0 2 15,0 0-3-15,0 0 1 0,0 0 0 0,0 0 2 16,0 0-1-16,0 0-1 0,0 0 5 0,0 0 2 16,0 0 4-16,0 0 3 0,0 0-4 0,0 0-3 15,0-1-6-15,0-1-4 0,0 1-1 16,0 0 0-16,-1 0 1 0,-1 0-1 0,1 1 1 16,-2-1-1-16,1 1 1 0,2-1 2 0,-1 1-2 15,1-1 0-15,-1 1 1 0,0 0-4 16,0-1 2-16,0 1 0 0,-2 0-1 0,1 0-4 15,0 0-3-15,-1 0-2 0,-4 0-2 0,-1 0 3 16,2 0-4-16,-8 2-3 0,3 1 2 0,-3 3-4 16,-4 2 7-16,-2 1 4 0,1 0 2 15,-1 3 3-15,-2 0-3 0,3 2 1 0,-2 3 2 16,-1 1 1-16,1 3 2 0,-1 2-2 0,1 2-2 16,1 4-1-16,0-2 2 0,1 5 4 15,1-2 0-15,0 1 2 0,5-2-4 0,1-1-1 16,4-1 2-16,0-1-1 0,5-2 1 0,0-2-1 15,0 0-3-15,2-3-4 0,1 0 2 0,0-3-2 16,6-1 1-16,-2-3-2 0,5 0 4 0,2-1 1 16,4-2 3-16,1-2 4 0,3-3-2 15,1-3 5-15,3-1-1 0,3 0 5 0,2-6-2 16,-1-5 3-16,6-2-2 0,-2-2 0 0,2-4-3 16,-1-2-8-16,0-3-3 0,-1 0-9 15,-1-1 1-15,-1 0-2 0,-6 1 1 0,3 0 0 0,-4 2 0 16,-3 0 1-16,1 4 1 0,-6 2 1 15,2 2 2-15,-6 7-2 0,-5 2-1 0,2 2-8 16,-5 2-1-16,-1 1-4 0,-1 0-9 16,0 0 4-16,0 2-3 0,-1 3 10 0,-4 4 12 0,-4 2 8 15,-1 5 11-15,-6-2 1 0,4 4-1 16,-1-2-3-16,-2-1-10 0,8-2-1 0,-1 0-5 16,0 0-2-16,5-1 1 0,-2 1-3 0,4 0 5 15,1-1 1-15,0 1 1 0,0-1 0 0,6-3 0 16,-1-2 2-16,4 0 2 0,0-4 5 15,0 0 1-15,1-2 0 0,0-1 5 0,0 0 2 16,2-5 3-16,-2-1 2 0,1-2-2 0,0-1 0 16,-1-1 0-16,-1-2 0 0,2-1 1 0,-3-1 1 15,-1 1-3-15,-2-3-5 0,-3 1-2 16,4-2-1-16,-4 2 6 0,-2 0 2 0,0-1 2 16,0 2-3-16,0 0-5 0,-3 0 1 0,1 2-5 15,2 4 3-15,0-1 0 0,0 3-1 16,0 1-5-16,0 4-11 0,5-1-6 0,2-1-2 0,1 1-1 15,2 2 4-15,3 0 2 0,-1 0 2 16,1 0 0-16,3 3 6 0,-2 2 2 0,3-1-1 16,1 1 4-16,-4 1-5 0,2 0-1 0,-4 1 2 15,0-1 2-15,-2 1 1 0,-1-1 3 16,-2-1-1-16,-1 0 0 0,-4 0 2 0,2 1-1 16,-3-2 1-16,-1 1 3 0,0 0 2 0,0-1 5 15,-1 1 0-15,-3-3 4 0,2-1 4 16,2 0 7-16,0-1 16 0,0 0 9 0,0 0 0 15,0-2-19-15,0-3-30 0,0-5-29 0,2-2-15 16,5-4 2-16,0-2 11 0,2-1 7 0,2-3 7 16,0-4-2-16,2 0-3 0,0-3-3 15,3 0-1-15,1 1 4 0,-1 3 5 0,0 1 4 0,-1 4 0 16,-4 3 3-16,3 4 6 0,-4 4 8 16,-5 3 8-16,0 4-4 0,-4 1-8 0,-1 1-9 15,0 0-5-15,0 2 4 16,0 5 8-16,-4 3 12 0,1 5 6 0,-4 1 3 0,1 5 1 0,-3 4-4 15,1 3-3-15,-1 3-4 0,-1 1-4 16,4-1-2-16,-1-1 0 0,0-1 2 16,2 1 3-16,-1-1 1 0,4 1 0 0,0 0-2 0,0 0-2 15,2 0-8-15,0-1-15 0,0-2-23 16,3-3-43-16</inkml:trace>
  <inkml:trace contextRef="#ctx0" brushRef="#br0" timeOffset="211021.355">31250 1839 2253 0,'0'0'13'16,"0"0"-20"-16,0 0-17 0,0 0-22 0,0 0-1 16,0 0 21-16,115-48 15 0,-74 40-3 0,0 5-57 15,0-1-101-15,-1 4-141 0,-3 0-126 0,-3 4-71 16,-12-1-43-16,-5 0 520 0</inkml:trace>
  <inkml:trace contextRef="#ctx0" brushRef="#br0" timeOffset="211365.3232">29943 2843 885 0,'0'0'108'16,"0"0"-16"-16,0 0-16 0,0 0-51 0,0 0-53 16,0 0 10-16,0 0 37 0,0 0 52 0,0 0 29 15,0 0 9-15,0 0-11 0,0 0 0 0,133-83 5 16,-97 66-7-16,0-1-5 0,6-2-16 15,5-1-13-15,2 0-12 0,4 1-14 0,4-2-6 0,0 0-16 16,4 1 0-16,1 0-5 0,2 3-5 16,-6 2 6-16,1 0-6 0,-4 3 3 0,-1 1 0 15,-2 3-3-15,-5 0-5 0,-3 1-14 0,-5 3-17 16,-5 0-41-16,-6 2-54 0,-6 3-96 16,-9 0-173-16,-4 2-198 0,-4 2-100 0,-5 0 598 0</inkml:trace>
  <inkml:trace contextRef="#ctx0" brushRef="#br0" timeOffset="211490.2198">30554 2671 0 0,'0'0'0'0,"0"0"0"16,0 0 0-16,0 0 0 0</inkml:trace>
  <inkml:trace contextRef="#ctx0" brushRef="#br0" timeOffset="211931.1017">31811 1152 989 0,'0'0'59'15,"0"0"1"-15,0 0-39 0,0 0-60 0,0 0-23 16,0 0 8-16,0 0 41 0,0 0 25 16,0 0 2-16,0 0 2 0,0 0-3 0,0 0 2 15,0 0-1-15,0 0 2 0,75 136 6 0,-65-111-3 16,-2 0 1-16,-1 0 1 0,-2-1-1 0,4-2 2 15,-1-1-3-15,0-2 0 0,1-2-2 0,0-3 4 16,1-4 16-16,2-1 32 0,1-1 31 16,-1-5 17-16,5-1 12 0,-2-2-8 0,5-4-11 15,5-6-9-15,1-3-19 0,1-3-21 0,3-6-22 16,3-2-10-16,0-4-9 0,1 0-5 16,-5 0-2-16,-3 3-8 0,2 0-2 0,2-5 10 15,1-2-7-15,2-3-1 0,4-3-6 0,-3 3-13 16,0-1 0-16,-3 5 6 0,-4 5-6 0,-4 3-5 15,-5 7-24-15,-6 6-82 0,-3 3-83 0,-4 6-51 16,-5 1-76-16,0 4-72 0,-6 3-172 0,2-1 269 16</inkml:trace>
  <inkml:trace contextRef="#ctx0" brushRef="#br0" timeOffset="212207.2207">31950 1267 2074 0,'0'0'-14'16,"0"0"1"-16,0 0 13 0,0 0 8 0,95-143 3 16,-66 104-3-16,4-1-5 0,-1 1-4 0,2 2-5 15,-1 2 4-15,-3 4-8 0,0 5 1 16,-4 2 5-16,-1 2-10 0,-1 4 14 0,-2 4-10 15,-1 0-1-15,-1 3 2 0,0 3-4 0,-2 1 13 16,-1 4-46-16,-4 0-64 0,0 3-76 16,-4 0-92-16,-3 5-53 0,-3 4-69 0,-3-2-139 15,0 0 441-15</inkml:trace>
  <inkml:trace contextRef="#ctx0" brushRef="#br0" timeOffset="212856.1724">31963 1830 0 0,'0'0'0'15,"0"0"0"-15,0 0 0 0,0 0 0 16,0 0 159-16,0 0 88 0,0 0 7 16,0 0-5-16,0 0-11 0,0 0-21 0,0 0-37 0,0 0-24 15,0 0-24-15,0 0-25 0,40-78-19 0,-43 78-27 16,1 0-27-16,0 1-24 16,-2 4-14-16,-6 5-1 0,-3 3 5 0,-2 7 6 15,-6 5 6-15,-2 4 4 0,-3 5 2 0,-1 5 0 0,3 1-2 16,1 1-2-16,1 5-4 0,5-2-4 15,0 2-1-15,5-1-3 0,1-3-2 0,3 1 2 16,5-5-2-16,2 0 1 0,1-2 2 0,0-4 2 16,3 0-1-16,6-6 0 0,2-1-1 15,3-3 0-15,3-3-1 0,4-3-9 0,4-2-16 16,0-6-35-16,6-1-69 0,-1-3-87 0,1-4-151 16,-6 0-212-16,-10 0-325 0</inkml:trace>
  <inkml:trace contextRef="#ctx0" brushRef="#br0" timeOffset="214404.2279">32099 2099 426 0,'0'0'191'0,"0"0"-119"0,0 0 6 16,0 0-2-16,0 0-20 0,0 0-16 15,0 0 8-15,0 0 15 0,0 0 32 0,0 0 25 16,0 0 10-16,0 0 17 0,0 0-8 0,0 0-25 16,0-36-32-16,0 36-47 0,0 0-56 15,0 2-44-15,0 3 1 0,0 3 11 0,0 5 33 16,-3 5 40-16,-4 3 8 0,2 7 4 0,-5 1-4 16,0 3-3-16,1 0-3 0,-1 0-4 15,1-1-2-15,1 0-6 0,3-4-3 0,-1 0-3 0,2-3 1 16,-1-2 5-16,3-5-2 0,1-3 1 15,0-4-2-15,1-3-2 0,0-2 5 0,0-2 14 16,0-3 25-16,0 0 28 0,0 0 26 0,0-1-2 16,0-5-25-16,0-3-38 0,2-6-34 0,3-7-20 15,0-6-5-15,1-5-1 0,-1-3-3 16,2-5-6-16,-1 2 2 0,2-5 0 0,2 0 4 16,-2-1 6-16,2 2 5 0,0 0 1 0,1 4-6 15,1 3 1-15,1 7-5 0,3 4 1 0,-2 7 6 16,3 5-5-16,-3 5 2 0,2 4-5 15,0 4-3-15,0 0-2 0,0 3 4 0,1 6 4 16,0 2 5-16,-1 3 8 0,-3 1-1 0,-2 1 1 16,0-2 5-16,-3 4-1 0,-3-2 6 0,-1 1 5 15,-3 0 3-15,-1-1 7 0,-2 1 1 16,-6 2 8-16,-2 0 1 0,-3-3 1 0,-3 2 1 16,-3 0-4-16,3-2-1 0,-4-4-3 0,2 0 1 15,1-4 0-15,2-2-2 0,1-3-1 0,2-1-7 16,0-2-5-16,1 0-5 0,0-3-5 15,2-3-7-15,1-2-9 0,3-2-9 0,0-1-13 16,5-1-8-16,0-1-7 0,0-3-1 0,3 3 2 16,4 2 7-16,2 0 13 0,1 3 10 0,1 1 11 15,0 0 7-15,4 2 3 0,-2 1 4 0,2 0 0 16,1 3 2-16,3 1 1 0,1 0-2 16,1 0 1-16,-1 3-4 0,-1 3-4 0,0 3 0 15,-3 1-1-15,-2 1 1 0,-2 0 1 0,-1 0 1 16,-2 2 2-16,-4 1 3 0,2 0 4 0,-5 0 2 15,2 2 3-15,-2-1-2 0,-2 0 0 16,0-2-1-16,0 1 1 0,0-1 2 0,-2-2 0 16,-2-4 0-16,4 0 1 0,-1-1-2 0,1-3 1 15,0-2 8-15,0 1 10 0,0-2 16 16,0 0 8-16,0 0-3 0,0 0-23 0,1-5-32 0,5-2-27 16,-1-4-25-16,3-4-12 0,2-3-9 15,2-1-6-15,1-3 3 0,1 1 12 16,-3 2 16-16,-1 0 33 0,1 4 11 0,-1 1-1 0,-2 5-2 15,0 1-24-15,-2 1-11 0,0 4-16 16,-2-1-16-16,3 1-3 0,0 2 9 0,-1 0 14 16,1 1 20-16,-3 0 7 0,2 0 5 15,-3 4 7-15,0 2 14 0,1 0 14 0,-3 2 10 0,-1 1 6 16,0 0-5-16,0 1-10 0,0 3-5 16,0-1-7-16,1-2-2 0,1 1 5 0,4-1 4 15,-1 0 13-15,4-3 7 0,2 0 5 0,2-2 3 16,2-1-2-16,0-1 2 0,3-2-2 0,1-1-3 15,0 0-2-15,0 0-1 0,-2-4-3 16,0 0-6-16,-1-1-5 0,-3-2-2 16,-2 0 13-16,-2 0 18 0,-1-1 14 0,-4 0 4 0,1 0-4 15,-4 0-3-15,-1 1-15 0,0 1-10 0,-1-1-20 16,-4 4-31-16,-3 0-11 0,1 3 1 16,-3 0 14-16,-4 2 21 0,1 4 12 0,-3 2 7 0,1 1-2 15,-4 2-4-15,5 0-1 0,-3 2-5 16,3-1-1-16,0 1 0 0,2-1-4 0,2-1-4 15,0-1-5-15,6 1-7 0,-2-2-5 16,3 0 0-16,2-1-1 0,1-1 9 0,0-1 6 16,0-2 7-16,3 1 7 0,3-2 2 0,1-1 1 15,1 0 1-15,2-1 0 0,2-1 1 16,2 0 0-16,-1-4-3 0,0 0-4 0,3-3-6 0,-2-1-9 16,2-1-14-16,-1-2-18 0,2-1-25 15,1-2-24-15,-3-2-22 0,4 1-6 0,-1-2 15 16,-2-1 24-16,1 1 39 0,-3 2 36 0,-1 0 19 15,-1 2 12-15,-4 4-1 0,-3 4-13 0,3 0-6 16,-6 3-10-16,4 1 1 0,-4 1-2 16,0 0 2-16,-2 2 10 0,2 2 6 0,-1 2 11 15,-1 1 10-15,0 1 5 0,0 1 0 0,0 3-3 16,0-2-8-16,-3 1-6 0,1 0-6 16,0 1-6-16,-1-2-2 0,0 1-1 0,3 0-5 15,-1-3 3-15,1 2-1 0,0-1 0 0,0-2 3 16,0 0 0-16,0-1 3 0,1-1 1 0,1-1 4 15,1-2 1-15,-1 1 4 0,1-2 7 0,-1-1 14 16,1 0 18-16,0 0 11 0,1 0 6 16,2-1-10-16,-3-4-13 0,4 0-14 0,-2-2-12 15,2 0-9-15,0-3-9 0,2 2-8 0,-2-1-6 16,0 1-14-16,0 0-11 0,0 2-11 16,0 3-10-16,0 0 0 0,-2 3 4 0,3 0 8 0,-1 2 8 15,0 2 10-15,0 4 5 0,4 2 2 16,-1 3-17-16,2 2-60 0,2 3-73 0,-1 1-143 15,-1-3-193-15,-4-4 198 0</inkml:trace>
  <inkml:trace contextRef="#ctx0" brushRef="#br0" timeOffset="216057.4951">27892 1657 0 0,'0'0'0'0,"0"0"0"0,0 0 0 15,0 0 45-15,80-138 64 0,-63 111-12 0,-1-1-21 0,3-1-35 16,-1-1-11-16,-2-1 5 0,-4 3 11 0,1 3 16 16,-4 3 20-16,-5 1 14 0,3 0 35 15,-5-5 7-15,0-2 2 0,-2-1-15 0,0-3-9 16,-2-1-4-16,-8 0 7 0,-1-2-8 0,-7 2-33 15,-2-1-9-15,-6 0-16 0,-3 1 4 0,-7 0 4 16,-2 1 14-16,-4 0 4 0,-2 1-6 16,-6-1-8-16,-1 4-23 0,6 3-23 0,4 5 0 15,3 4 21-15,7 4-3 0,-7 2-3 0,-3 1-7 16,-16 1-23-16,-16 2-32 0,-17 5-1 16,-16 1-1-16,-6 6-2 0,-8 10 32 0,-1 9 8 15,1 7 9-15,0 9-2 0,3 3 6 0,5 4-7 16,-1 6-5-16,-1 7 10 0,-17 21-2 0,-9 18-5 15,1 15-1-15,12 6-10 0,31-7 1 0,19-5 5 16,19-3 2-16,10 0 2 0,7 2-5 16,12-5-3-16,12-3-5 0,10-2-3 0,7-5-1 15,14-5 2-15,8-4-1 0,9-5 1 0,9-5 2 16,9-4 4-16,5-4-1 0,15-4 0 16,4-4 1-16,14-5 2 0,8-5 1 0,13-3 7 15,11-4-5-15,13-5 0 0,9-3 3 0,9-8 0 16,6-4-1-16,11-7-4 0,2-9-5 0,5-5-8 15,0-12-10-15,0-10 1 0,-6-8 0 0,-5-7 5 16,-11-5 3-16,-10-1 2 0,-9-5 8 16,-10-4 7-16,-8-1 19 0,-9-4 6 0,-12-1 6 15,-5-4 0-15,-10-4-3 0,-8-3 1 0,-9-3-6 16,-10-2-3-16,-7-6-2 0,-8-1-6 0,-10-2-1 16,-12-2 0-16,-8 3-3 0,-12 1-5 15,-18 4-7-15,-15 5-8 0,-16 3-13 0,-17 6-7 16,-13 8-4-16,-21 7-7 0,-15 10 0 0,-16 9 6 15,-13 9-6-15,-8 9-16 0,-5 7-21 16,-3 4-45-16,3 9-46 0,1 6-111 0,11 5-120 16,40-4-330-16,39-6-233 0</inkml:trace>
  <inkml:trace contextRef="#ctx0" brushRef="#br0" timeOffset="216671.3422">25445 1601 2383 0,'0'0'1'0,"0"0"26"16,0 0 7-16,0 0-6 0,0 0-8 0,0 0-10 15,0 0-4-15,0 0-4 0,0 0 1 16,0 0 4-16,0 0 4 0,0 0 13 0,0 0-5 16,-14-25-3-16,4 20-4 0,0-1-5 0,-3-1 12 15,-5-1-1-15,-3 0 5 0,-2-1-3 16,-5 0 2-16,-4-2 4 0,-5 0 2 0,-5 0 2 15,-1 0-6-15,-5 0 7 0,-3-1-7 16,-3 2 2-16,-6 1-2 0,-2 1-14 0,-5 2 0 16,-5 0-6-16,1 1 2 0,-1 2 2 0,-1 0-4 15,2 0 3-15,2 0-7 0,1 1 0 0,4 0 6 16,6 2-6-16,5 0 3 0,0 0-3 0,5 0-2 16,3 2 0-16,4 4-2 0,3 1 1 15,6 0-8-15,4 0-8 0,5 0-20 0,4 1-29 0,6-2-34 16,4 2-54-16,2-3-58 0,7 0-76 0,0-1-68 15,8-2-49-15,5-1-50 0,6-1-85 16,-6 0 233-16,0 0 309 0</inkml:trace>
  <inkml:trace contextRef="#ctx0" brushRef="#br0" timeOffset="217007.7922">24811 1033 416 0,'0'0'186'0,"0"0"83"0,0 0 52 16,0 0-25-16,0 0-52 0,0 0-59 0,0 0-50 16,0 0-56-16,0 0-37 0,0 0-29 15,0 0-16-15,0 0 5 0,0 0-1 0,-31-81 1 16,3 87 5-16,-4 2 1 0,-3 3 6 0,-8 3 5 16,-1 3 4-16,-4 5-3 0,-2 1-1 15,-4 5 1-15,-11 11-1 0,-15 11 2 0,-9 10-7 16,-5 6-4-16,7-4 0 0,12-3 0 0,3-3 7 0,3-1-1 15,7-2-4-15,5-2-3 0,13-2-1 16,5-5-2-16,10-4-4 0,7-4 0 16,8-4-2-16,4-1-3 0,8-1 3 0,3-1-2 0,11-1 9 15,7-1 8-15,7-2 6 0,12-1 5 16,12-2-6-16,11-6-1 0,10-1-6 0,11-6-8 16,10-6-18-16,7-3-37 0,8-3-41 0,4-6-65 15,7-4-74-15,-2-1-98 0,2 0-167 16,-34 5-239-16,-26 1 236 0</inkml:trace>
  <inkml:trace contextRef="#ctx0" brushRef="#br0" timeOffset="230914.558">19153 17487 0 0,'0'0'0'0,"0"0"0"0,0 0 0 0,0 0 0 15,0 0 0-15,0 0 0 0,0 0 0 0,0 0 0 16,0 0 0-16,0 0 0 0,0 0 0 16,0 0 0-16,4 3 33 0,-2-3 57 0,1 0 7 15,-2 1 3-15,3-1-3 0,1 1 13 0,-2-1-12 16,4 0-9-16,-1 0-11 0,2 0-16 0,1 0-8 15,1 1-15-15,3-1-10 0,0 2-11 16,0-1-7-16,3 0-3 0,-2 1-5 0,3 1 1 16,0 0 3-16,1 0 7 0,1 0 2 0,1-1 5 15,1 0 4-15,-1 0-7 0,0 1-3 16,1-1-3-16,0-1 0 0,2 0 7 0,0 0 8 16,1 1 4-16,1-2 1 0,-2 0 0 0,1 0-1 15,2 0 1-15,0-2 9 0,3 0-4 16,1-1 0-16,1-1-9 0,0 0-13 0,1 0 1 15,1 1-6-15,-1 1-1 0,1 0 0 0,-2 0-1 16,-1 1-3-16,1 1 2 0,-1-1 2 0,-2 1-2 16,1 0 6-16,-1 0 0 0,0 0 1 15,3 0 3-15,-1 0 4 0,1 0 3 0,1 2 0 16,-1 0-1-16,2-2-4 0,-3 1-2 0,1-1-2 16,-1 0-2-16,1 0 3 0,0 0-3 0,0 0-2 15,1 0 1-15,-1 0-4 0,-1 0 1 0,-1 0-1 16,1 0-5-16,-2 0 1 0,0 0-2 15,2 0 2-15,-2-1 0 0,-2 1 3 0,-1 0 2 16,-3 0-3-16,-1 0 5 0,1 0-2 0,1 0 2 16,0 0 5-16,-2 0 2 0,1 0-1 0,3 0-3 15,0-2-1-15,-3 2-5 0,3 0 1 16,0 0-2-16,-3 0-4 0,2 0-1 0,1 0-3 16,0 0 4-16,0 3 1 0,-2-1-1 0,2 2 0 15,-1-3-3-15,-1 2 0 0,3-1 0 16,-4 0 1-16,0 1 1 0,2-2-2 0,0 1 3 15,-3 0-2-15,2 1-1 0,-2-1 3 0,1 0-2 16,-4 0 3-16,2 0-2 0,0 0-2 0,0-1 3 16,1 2 0-16,-1-1 2 0,1 2-2 15,4-2 0-15,-2 0-2 0,-2 1 0 0,2-1 5 16,2 0-2-16,-2 1 2 0,-2-2-3 0,3 0-1 16,1 1 3-16,-1-1-2 0,2 1 3 0,-3-1-2 15,3 2-1-15,-2-2 0 0,3 1-1 0,-3 0 1 16,0 1-2-16,2-2-1 0,-3 0-2 0,4 0-4 15,-3-1 1-15,3 2 4 0,-3 0 4 16,3-1 1-16,0 2 5 0,-2-2-6 0,3-1-1 16,1 1 3-16,0-1-1 0,5 2 1 0,-1-1 0 15,4 0-5-15,-3 1-3 0,4 1 2 0,-1 1 2 16,0 0 1-16,2 1 4 0,0-1-5 16,1-1-3-16,-1 0 3 0,-1 2-5 0,1-1 5 15,2 2 1-15,-1-2-4 0,1 2 6 0,4-1-7 16,-3 1 4-16,2-2 1 0,3 0-4 0,-2-1 5 15,2-1-2-15,-1 1 3 0,1-3 0 16,1 2 1-16,-3-2 3 0,4 0-3 0,0 0 3 16,1 0-4-16,2-2-2 0,0 2 6 0,1-1-6 15,4-1 1-15,-2 0-4 0,5 0-1 16,-2 1 4-16,2-1 1 0,0 0 0 0,1 1-2 16,-3 0 3-16,2-1-3 0,1-1 2 0,-1 3 1 15,-1 0 2-15,-4-2-2 0,1 0-4 0,-3-1 2 16,-1 1-4-16,-2 0 6 0,-1-1 5 0,-1 2-2 15,-3 0 5-15,3 0-3 0,-4 1-1 16,3-1 0-16,-5-1-11 0,2 2 7 0,-4 0-7 16,1 0 2-16,3 0 5 0,-2 0-3 0,-1 0 0 15,1 0 3-15,-2 3-4 0,1-1 1 0,-1-1-1 16,-3 0 3-16,-1 2-4 0,-3-2 4 0,0 0-3 16,-2 0-3-16,1-1 5 0,-3 2-2 15,1-1 5-15,-2-1-1 0,2 1-3 0,0-1 4 16,-2 0-3-16,1 0 3 0,0 0 2 0,1 0-2 15,0 0-1-15,0 0-4 0,1 0 3 16,0 0-3-16,3 0 2 0,-1 0 3 0,3 0-5 16,-2 0 4-16,-1 0-4 0,0 0 0 0,0 0 4 15,-1 0-1-15,2 1 1 0,1 1-5 0,-1-2 3 16,0 0-4-16,1 1 2 0,-2 1 1 16,1 0-7-16,1-1 8 0,-1 0-5 0,4-1 3 15,-3 1 3-15,4 2-1 0,-2-2 2 0,5-1-2 16,1 0 1-16,-1 0-1 0,4 0 1 0,-2 0 3 15,0 0-5-15,3 0 4 0,-3 0-3 16,4 0 0-16,-1 0 2 0,-1 0-1 0,4-1 2 16,2-1-4-16,-1 1 3 0,3 0-3 0,2 1 3 15,-4-1 4-15,4 1-8 0,-1-1 5 0,1 0-4 16,0 1-2-16,-1-1 9 0,2-1-6 0,3 2 1 16,-1-1-3-16,0 1-1 0,0-3 0 15,-2 2 0-15,3-2 4 0,-2 1-2 0,3 0 3 16,-2-1 0-16,-2 0 1 0,3-2 5 0,-1 2-3 15,1-2 1-15,-1-1 0 0,1 2-7 0,-2-3 3 16,2 0 0-16,-4 0 3 0,0 0 0 16,1-1 1-16,-3 0 0 0,2-1-2 0,-3-1 8 15,-3 0-5-15,-1 1 2 0,-3 0-1 0,-2-1-7 16,0 1 8-16,-2-2-4 0,-4 0 6 16,-1-1 0-16,0-1-1 0,-3 0 1 0,3 0-4 15,-3-3 5-15,-2-2-4 0,3 2 2 0,-3 0 6 16,0 1-5-16,-2 1 5 0,0-3-6 0,-2-1-4 15,-2-2 1-15,3 2 1 0,-3-2 0 0,-2 0-2 16,3 2 6-16,-4 1-8 0,-1-1 3 0,-2 3 2 16,0-1-6-16,-3-1 5 0,-2 0-2 0,1-1-1 15,-2 0 5-15,1 0-2 16,-1 0 1-16,-2-1-3 0,3-1 4 0,-3 2-5 0,-1 0 4 16,0 0 0-16,-2 1-11 0,-1 0 13 15,-2 0-6-15,1-1 1 0,-1 2 5 0,-2 0-9 16,-3 1 5-16,4 0-4 0,-4 1 3 15,-1 1-3-15,0 0-1 0,0 1 2 0,0 0-6 0,-5 0 3 16,2 0-5-16,-4 0-3 0,2-2 3 16,-4 2-3-16,0 0 1 0,-1 0 0 0,-2 1-1 15,0 3-2-15,-4-1-1 0,-1-2 3 0,0 2-5 16,-2 0 6-16,-3 0-3 0,-3 0-1 0,-1 0 6 16,-3 0-5-16,-6 0 3 0,1 0 1 15,-5-2-4-15,-3 1 2 0,-6 1 0 0,-3-4 1 16,-1 2 1-16,-5-3 2 0,1 3 1 0,-3-1-4 15,4 2 5-15,-2-1-5 0,5 1 4 16,-1 3 2-16,1 1-6 0,2-2 2 0,-1 4-3 16,1-2 1-16,0 2 1 0,-2 0 1 0,1-1-1 15,2 0-2-15,-1-1 4 0,0 0-2 0,1-1 2 16,0-1 2-16,-1-1-1 0,-1 0 2 16,-3-2-2-16,2-1 1 0,-2 1-3 0,-4 0 2 15,2-1-1-15,0 0-2 0,1 0 4 0,-2 1-5 16,4 0 3-16,-2 1 1 0,1 2-5 0,-1-1 4 15,-1 4 0-15,2 0-2 0,-4 0 3 16,0 4 0-16,0-2-1 0,-1 0 0 0,-4 3 3 16,1-1-5-16,0 1 4 0,-4 0 1 0,0-2-3 15,-3 2 3-15,0-2-2 0,-5 1-1 0,-1-2 5 16,-2 0-2-16,0 0 1 0,-3-1-3 0,3 1 0 16,-1-1-5-16,-1 2 2 0,0 0 6 0,0 0-7 15,-2 0 6-15,-1 1 0 0,1 0-5 16,-4 0 8-16,2 1-5 0,0 0 3 0,0 0-2 15,0 1 1-15,-3 1-1 0,2 2-1 0,-3-1 3 16,0 3-7-16,-3-1 6 0,1 0-1 16,-1 1-3-16,1 1 6 0,-3-2-2 0,0 1 1 15,-2-1 1-15,0 0-5 0,2 0 2 0,-1 0-2 16,0-2 2-16,0 2-3 0,0-1 4 0,4-1-2 16,-2-1 0-16,1 1 7 0,2 0-8 0,-2-2 4 15,4 3 0-15,-3-2-5 0,0 0 3 0,3 1-2 16,-4 1-1-16,-1-1 0 0,-1 2 4 15,2 0 0-15,-2-1-2 0,0 1 9 0,-1 1-10 16,-5-2 4-16,3 1 1 0,-5 1-8 0,-1-3 5 16,-2 0-2-16,2-1 3 0,1 0 3 15,5-2 2-15,1 0 1 0,4 0-3 0,2-3 1 16,3-1-5-16,1-1 1 0,2-1 2 16,5-1-9-16,-1 2 9 0,1-2-3 0,1 2-1 0,-1-1 4 15,1 0-3-15,-2 0 0 0,3 2-2 16,-4-1 3-16,2 2-3 0,-4 0 3 0,1 3 3 15,-2 0-6-15,-1 0 5 0,0 0-5 0,2 0 0 16,2 0 6-16,3 0-4 0,6 2 1 0,3-2-1 16,3 1 0-16,6-1-2 0,2 0 0 15,5 0 2-15,2 1-6 0,6 1 6 0,0 1-4 16,0 0-1-16,2 0 8 0,-4 3-8 0,4 0 5 16,-3 2-2-16,-1 1-3 0,2 1 2 0,-3 2-1 15,1 0 4-15,-6 2-1 0,1 0 4 16,-2 0-2-16,-3 1-2 0,-2 0 4 0,2 1-6 15,1-1 4-15,2 1-2 0,4 0-6 0,2-2 4 16,7 0-1-16,3 1 2 0,3 0-2 0,5 0 1 16,1 1-2-16,0 0-1 0,2 0 3 15,0 2-3-15,2-2 2 0,1 4 2 0,0-1-7 16,1-1 4-16,1 0 0 0,-1 3 1 0,-3-1 3 16,0 2 0-16,3 0-1 0,-3-1-2 0,0 1 3 15,1-2-5-15,3 3 2 0,-1-1 0 16,2-2-3-16,5 1 3 0,1-1-2 0,1-3 1 15,3 2 1-15,2-1-5 0,0-1 2 0,3 4-5 16,-1-1 0-16,4 0-1 0,0 1 4 0,1 0 3 16,0 0-1-16,0 0 2 0,1-1-2 15,3 1-1-15,1-1 1 0,0-1 1 0,2 0 1 16,-1 1-4-16,1-3 3 0,0 0-2 0,3-1 0 16,-1-1 4-16,0-1-4 0,2-1 3 0,-1-2-2 15,2 0 0-15,1 0 6 0,2 1-1 16,1-1 1-16,1 3-1 0,3-1-1 0,1-1 2 15,1 0 1-15,4-2 4 0,0 0 0 0,4 0 0 16,1 0-6-16,4 0-2 0,1-1 3 16,4 2-5-16,1 1 7 0,4-1-1 0,-1-1-8 15,6 2 5-15,-1-1 0 0,3 0 2 0,2 0 0 16,-2 0 1-16,7 0-3 0,0-1-3 0,2 1 6 16,2 0-3-16,2 1 2 0,2-1 0 0,5 0-6 15,1 0 0-15,6-1 3 0,2-1 4 16,5 0 3-16,2-2 3 0,4 0-6 0,5-3-5 15,2-1-1-15,5-1 1 0,1-1 6 0,7-1 5 16,-1 0-4-16,5 0-1 0,2-1-6 0,3-4 3 16,2 1 5-16,0-2-1 0,2 0 5 0,1-1-14 15,-2 1-2-15,2-3-3 0,-1 2-1 16,-2 0 3-16,-1 0-7 0,-2 1 0 0,-2-1-8 16,2-2 2-16,1 2 2 0,-1-1-7 0,-5 1-7 15,2 0-13-15,-4 0-13 0,-3 1-11 16,-3 0-9-16,0 0-14 0,-4 1-38 0,-4 0-61 15,-2 1-121-15,-4-1-164 0,-22 2-162 0,-23 0 184 0</inkml:trace>
  <inkml:trace contextRef="#ctx0" brushRef="#br0" timeOffset="231747.161">29471 16425 64 0,'0'0'578'0,"0"0"-513"0,0 0 17 15,0 0 41-15,0 0 17 0,0 0 4 16,0 0-10-16,0 0-17 0,0 0-15 0,0 0-14 16,0 0-17-16,0 0-14 0,0 0-18 0,0 0-14 15,107-24-5-15,-102 30-6 0,1 2-1 16,1 1 1-16,-1 1 0 0,1 5-1 0,3 1 0 0,0-1 0 15,-1 4-2-15,2 1-3 0,-1-2-2 16,1 0-1-16,3-1 3 0,-1-1 4 0,1-3 3 16,-1 1 2-16,3-2 1 0,-3-2 2 0,4-2 5 15,-2-1 5-15,2 0 9 0,2-3 5 0,0 1 2 16,2-1 1-16,-1-3 0 0,2-1 1 0,3 0 4 16,1-6 2-16,3-2-6 0,2-3-3 15,1-1-8-15,4-4-4 0,-1-4 1 0,4-1-3 16,3-6-5-16,-1-3-7 0,5-6-2 0,0-1-4 15,3-5-1-15,3 2 2 0,-1-2-6 16,-1 1-3-16,0 4-4 0,-3 1-2 0,-9 5 0 16,-1 5 9-16,-8 5-2 0,-5 4-2 0,-5 3-5 15,-1 6-16-15,-8 1-16 0,-6 3-51 0,1 2-83 16,-5 2-63-16,-5 0-21 0,-5 1-5 16,-4 5 9-16,-9 2-42 0,-10 1-106 0,-4 2-113 15,1-2 132-15,15-3 376 0</inkml:trace>
  <inkml:trace contextRef="#ctx0" brushRef="#br0" timeOffset="232118.3333">30018 16109 1383 0,'0'0'38'0,"0"0"40"0,0 0 31 15,0 0 21-15,0 0-16 0,0 0-44 0,0 0-52 16,0 0-30-16,0 0-12 0,0 0 6 15,0 0 10-15,0 0 3 0,0 0-1 0,0 0 4 16,74 39 1-16,-70-14 2 0,0 4 7 0,-1 2 1 16,1 1 0-16,-3 2 3 0,4-1 1 0,-1-1 1 15,4-1 1-15,3-2 6 0,0-1 7 0,0-5 11 16,6-1 11-16,-2-4 11 0,3-4 7 16,3-3 5-16,-1-4 0 0,6-2-1 0,1-1-2 15,6-3-6-15,3-1-7 0,4 0-10 0,3-5-10 16,6-6-4-16,7-1-2 0,0-4-5 0,4-4-3 15,1-3-3-15,1-2-1 0,5-5 1 0,2-1 3 16,0-1-5-16,2-1-4 0,0-2-5 16,4 1-9-16,-5 1 1 0,-3 0 0 0,-1 5 0 15,-6 4 5-15,-6 2-2 0,-7 2-5 0,-4 5-7 16,-9 2-18-16,0 2-42 0,-7 3-58 16,-1 2-99-16,-4 3-194 0,-9 3-398 0,-5 0-447 15</inkml:trace>
  <inkml:trace contextRef="#ctx0" brushRef="#br0" timeOffset="237620.7181">32639 17213 294 0,'0'0'297'16,"0"0"-375"-16,0 0 109 0,0 0 29 0,0 0 40 0,0 0 36 15,0 0 24-15,0 0 16 0,0 0 12 0,0 0-4 16,0 0-21-16,34-44-33 0,-34 42-35 16,0 2-26-16,0 0-16 0,0 0-5 0,0 0-6 15,0 0-8-15,0 0-9 0,0 0-12 0,0 0-12 16,0 0-5-16,-1 0 1 0,-1 2-2 0,0-1 7 15,0-1 5-15,-3 2 4 0,-3-1 0 16,-6 3 4-16,-8 0 2 0,-7 3-10 0,-6 2 2 16,-3-1-4-16,1-1-1 0,-2 0 13 0,-1-1 1 15,-4 1 4-15,-2 1-2 0,-6-1 3 16,-4 0-4-16,-5 1-1 0,-2-2 2 0,-3 1-3 16,-1-1-1-16,1 0-1 0,2 1-7 0,1 0 0 15,1 0-1-15,-1 1 2 0,-2 1 2 0,2 2-2 16,-1-1-2-16,-1-1-5 0,7 1 2 15,0-3-3-15,6 1 4 0,5-2-3 0,5 1-3 16,4-1 2-16,5 0-2 0,3 0 0 0,5 0-3 16,-1 0-3-16,5 1 1 0,-1-1-2 0,2 0-1 15,2 0 2-15,4-2-8 0,0-1-11 0,3-2-22 16,5 1-35-16,0-2-59 0,3 0-75 16,3 0-128-16,0 0-156 0,0 0-85 0,2 0 17 15,0 0 569-15</inkml:trace>
  <inkml:trace contextRef="#ctx0" brushRef="#br0" timeOffset="237949.8158">31189 16993 1776 0,'0'0'-61'0,"0"0"48"16,0 0 4-16,0 0 2 0,0 0 11 0,0 0 26 15,0 0 9-15,0 0 10 0,0 0-12 16,0 0-26-16,0 0-26 0,0 0-7 15,0 0 13-15,0 0 10 0,-19-20 21 0,-8 35 3 16,-3 3-2-16,-4 3 6 0,-4 3 0 0,-2 2 1 16,-2 2-2-16,2 2-3 0,0-1-7 0,5 2-6 15,-2 1 7-15,7 1-5 0,1 1 4 16,8-1-6-16,0 0-8 0,6 0 3 0,0-3 0 16,6-1 5-16,5 0 4 0,2-2 2 0,2-2 1 15,1 0-4-15,5-2 9 0,7 1-4 0,2 0 3 16,5 2 4-16,1-5-8 0,4-4 1 0,0-1 6 15,3-2 0-15,6-2 2 0,6 2-28 16,11 1-34-16,7-1-55 0,5 0-52 0,6 2-59 16,4-2-82-16,0 0-109 0,-3-2-201 0,-17-2-91 15,-17-2 669-15</inkml:trace>
  <inkml:trace contextRef="#ctx0" brushRef="#br0" timeOffset="239280.0306">31175 18140 177 0,'0'0'175'0,"0"0"79"0,0 0 56 16,0 0 8-16,0 0-39 0,0 0-49 0,0 0-61 16,0 0-63-16,0 0-38 0,0 0-39 0,0 0-9 15,0 0-4-15,0 0 10 0,0 0 28 0,-14 9 4 16,9 8-2-16,3 2-18 0,-4 5-24 15,1-4-3-15,1 2-8 0,-1-7 26 0,2 2-4 16,0 1-5-16,-3 1-14 0,1 2-30 0,0 1 10 16,1-2-4-16,-2 0 14 0,2-1 2 15,-1 0-14-15,0-1 9 0,-1 0 5 0,3-1 15 16,-2-2 10-16,3 0 13 0,-1-3 3 0,-2 1 9 16,4-7 21-16,0-1-11 0,1-5-1 0,0 0-18 15,0 0-26-15,0 0-1 0,0-1-11 16,8-13 16-16,4-8-6 0,6-13-4 0,0-6-8 15,4-7-20-15,0-3 20 0,1-2-4 0,-2 5 19 16,2 5 2-16,-6 7-10 0,0 6 5 0,-4 6-13 16,2 5-1-16,-4 4-4 0,0 7-7 15,-1 1-1-15,-2 3-11 0,1 3-5 0,-1 1 2 16,2 1 8-16,0 5 10 0,0 3-1 0,0-1 2 16,1 5-10-16,-1 0 2 0,-1 4 14 15,0 1-9-15,2 2-7 0,-4 0-34 0,-2 3-43 0,2-1-50 16,-4-3-58-16,2-1-92 0,-3-5-129 0,-2-6-250 15,1-1-32-15</inkml:trace>
  <inkml:trace contextRef="#ctx0" brushRef="#br0" timeOffset="240737.6787">31130 18371 2039 0,'0'0'23'0,"0"0"44"15,0 0-10-15,0 0-32 0,0 0 3 0,0 0-11 16,0 0 6-16,0 0-2 0,0 0-4 0,0 0-15 16,0 0-10-16,0 0 4 0,0 0-4 15,0 0 9-15,126-105-1 0,-96 97-23 0,1 1-24 0,0 0-41 16,0 0-33-16,2 0-20 0,-6 1-35 16,1 1-21-16,-4-3-33 0,-3 3-23 0,-2-1-3 15,-1-1 5-15,-5 2 17 0,0-2 34 16,-4 0 117-16,-3-1 83 0,1 0 0 0,-4-2 0 15,-2 2 0-15,0-1 0 0,-1 0 71 0,0 0 32 16,0 2 28-16,0 0 38 0,-1 0 29 16,0 2 11-16,0 2-8 0,0 0-42 0,1 2-28 0,-1 0-17 15,1 1-19-15,0 0-9 0,-1 0-31 16,1 0-32-16,0 1-10 0,-1 3 3 0,1 0 8 16,0 3 19-16,-3 3 0 0,2 1-10 0,0 4-5 15,0 1-4-15,0 4-12 0,0 1-5 0,-2 1-2 16,0-4-13-16,3 1 4 0,-1-6 16 15,1 3-3-15,0-1 11 0,-1 3-5 0,1 1-29 16,-1 3-5-16,0-1-7 0,-1 0-16 0,-2 8 13 16,3-3-11-16,-1 4-18 0,0-4 10 15,-3 0-15-15,4 1 16 0,-1 1 10 0,0-1-3 16,-3-1 0-16,4-7-26 0,0 4 18 0,1-7-10 16,0 4 25-16,-1-2 29 0,1-3-29 0,0 0 78 15,0-8-16-15,0 6 13 0,1-6 32 0,-1-2-57 16,2 2 8-16,-2-7-15 0,9 0-4 0,-2 0 1 15,-1-2 24-15,9-8 25 0,-11 1-2 16,5-8 33-16,0 1-68 0,-1-1-2 0,-2-1 26 16,-1-1-14-16,-2-9 65 0,1 4 1 15,-2-6 5-15,-2 6 4 0,-1-8 9 0,-7-3 6 0,-4-5-47 16,-6-1-17-16,-1 5-26 0,-1 6-5 16,1 6 21-16,6 4-4 0,0 6-3 0,4 4-22 15,2 3-6-15,2 1-7 0,-1 1 7 0,5 2 8 16,0 1-10-16,0 0 5 0,1 0-19 0,0-1-12 15,0 1 17-15,1-1-13 0,2-1 1 16,6-1-5-16,-1-1-12 0,3-1 9 0,3 1 19 16,4-3 8-16,2-1-7 0,1 0 5 0,5-1-8 15,-1-1 8-15,2 0 12 0,0-1-8 16,0 1 7-16,2-1-14 0,-1 2-12 0,-4 1 4 16,-4 0-1-16,0 4 10 0,-4 0 0 0,-3 2 2 15,-3 2-17-15,-3 1-2 0,-1 1 7 16,-1 0-2-16,-2 0 10 0,-1 3-1 0,1 3-10 15,1 3 6-15,-2 2-4 0,0 4 6 0,4 4 4 16,-3 3 0-16,-2-5-3 0,0 5-5 0,1-7 18 16,-2 4-13-16,0 8 7 0,0-6-10 0,0 8-37 15,0-2 15-15,0-1-17 0,-3 0 7 0,3 2 13 16,-2 0-15-16,0 1-5 0,0 2-31 16,-3-2 12-16,4 1-1 0,-1 0 12 0,0-2 17 15,0-1-19-15,0-7-2 0,1 3-27 0,0-7 9 16,0 4 12-16,0-2 54 0,0-3 36 0,0 0 1 15,1-8 6-15,-3 5-55 0,3-6-12 16,0 1 12-16,0-2-20 0,0-5 35 0,-1-1 19 16,1-4 22-16,-1-9 27 0,1 2 6 0,-2-5 12 15,1 1-14-15,-5-3-40 0,4-2 0 0,-4 0 2 16,1-9 19-16,-2 6 33 0,2-7-1 16,-3 7-24-16,0-1-16 0,5 6 8 0,-5-2-22 15,5 3 7-15,-5-2-17 0,-1-7-18 0,5 3 2 16,-2-5-16-16,5 5 1 0,1 3-1 15,2 5-2-15,8 1-1 0,6 2 0 0,-2 2 12 16,6 2-10-16,1-1 16 0,6 2-6 0,1 0-6 0,0-3 5 16,1 1 0-16,3 2 11 0,-1-3-3 15,-3 2 6-15,2-1-5 0,-4 3-10 0,-2 1 5 16,-5 0-1-16,-1 1 12 0,-6 0-1 16,-2 4-9-16,-2-1 14 0,-4 1-6 0,-1 0 20 15,-2 1 3-15,-1 0-8 0,0 0-13 0,0 0-19 16,0 0 1-16,0 0-7 0,-3 2 5 0,2 1 9 15,-2 1-9-15,-3 2 6 0,0 2-6 0,0 1 8 16,-3 2 11-16,4 0 0 0,-3 1-2 16,0-1-17-16,4 1 6 0,-1-2-7 0,2-2 12 15,1-2 4-15,2-4-3 0,0-2 15 0,-4 6-13 16,3-1 8-16,1 1 3 0,-1 0-9 16,1-6 9-16,0 0-6 0,0 0 3 0,-2 6 6 15,2 0 10-15,0-1 19 0,0 2-10 0,0-7-8 16,2 0-40-16,4-2-17 0,1-8-8 0,1-2-10 15,7-3 28-15,-2-3-7 0,1 1 8 16,3-2 8-16,0 1 6 0,-3 3 10 0,1 1-15 16,-1 3 10-16,-2 4-12 0,0 2 4 0,2 3 18 15,-1 2-5-15,-1 0 10 0,0 2-12 0,2 4-6 16,-1 3-4-16,0 0-5 0,1 1 14 0,-2 2-7 16,-2 0 19-16,-1-3-25 0,-1 3 6 15,-2-2 8-15,-4-2-14 0,2-4 28 0,-3-2-4 16,-1-2-8-16,1 6 10 0,0 0-7 0,0 0-5 15,0 0 6-15,-1-6-5 0,0 0 1 0,0 0-7 16,0 0 22-16,0 6-7 0,0 0-6 0,1-1-29 16,3-3-42-16,-4-3-7 0,1-10-10 15,1 0 14-15,0-4-12 0,4-2-41 0,-2-1-55 16,0-1-70-16,1-1-60 0,0-1-54 0,1 2-101 16,-1 4-2-16,-2 5 463 0</inkml:trace>
  <inkml:trace contextRef="#ctx0" brushRef="#br0" timeOffset="241536.5984">32857 17741 1606 0,'0'0'-84'0,"0"0"8"0,0 0 22 15,0 0 63-15,0 0 82 0,0 0 33 0,0 0-7 16,0 0-9-16,0 0-30 0,0 0-23 16,0 0-21-16,11 142-4 0,-11-112 2 0,0 4-1 15,0 0-16-15,-3 2-8 0,-2 0-8 0,1-2 1 16,-2-1 14-16,-1 0 0 0,2-2-4 0,-1-7-11 15,1-4-2-15,1-5 6 0,1-2 13 0,0 3-1 16,-3-1-2-16,3 0-11 0,0-2-15 0,-1 2 2 16,1 0 7-16,0-1 1 0,0-8-1 0,0 8-5 15,1-6-4-15,0-2 7 0,-1 3 2 16,0-3-12-16,3-1-27 0,-1-2-15 16,0-3-12-16,1-10-1 0,0-8 37 0,-1-7 14 0,0-1 21 15,-3-2 17-15,0 1-10 0,-4 1 17 16,-1 5-4-16,-2 2 17 0,0 4 15 0,0 2-14 15,-1 4-2-15,1 1-13 0,-3 2-13 16,4 3-16-16,-1 2 4 0,1 1-5 0,1 0-11 16,1 4 20-16,-1 2-19 0,2 0 4 0,2 1 3 15,-1 1-17-15,-1 1 12 0,4-1-5 0,1 2 7 16,1-1 11-16,1-1-5 0,0 0 2 0,2 0-13 16,2-1-10-16,3-1-1 0,-1 0 7 15,-1-1 19-15,2-2 3 0,-1-1 3 0,2-2-8 16,1 0 5-16,0 0 19 0,1 0 5 0,0-4 7 15,1 0-14-15,1-3 0 0,0 0-12 0,3-1 2 16,-2 0 4-16,-1 0-12 0,3 1 19 0,-3 0-15 16,0 1 0-16,1 1 12 0,0 3-21 15,-2-1 15-15,0 3-15 0,1 0-9 0,-1 0 4 16,-1 3-6-16,1 3 19 0,-1 1-13 16,0 2 7-16,0 2-7 0,-4-4-9 0,-2-2 19 0,-1 4 2 15,0-3 5-15,-1 0-22 0,0 8-38 16,-2-4-35-16,2 5-44 0,-2 0-29 0,0-2-52 15,0 2-85-15,-2-2-112 0,0 1-163 0,0-7 541 0</inkml:trace>
  <inkml:trace contextRef="#ctx0" brushRef="#br0" timeOffset="255002.7022">22768 18248 383 0,'0'0'207'0,"0"0"-149"16,0 0 4-16,0 0 31 0,0 0 34 0,0 0 38 16,0 0 13-16,0 0-22 0,0 0-31 0,0 0-53 15,0 0-39-15,0 0-20 0,-40-21-20 16,40 21 7-16,0 0-3 0,0 0-10 0,1 0 10 16,1 0-3-16,2 0 23 0,-1 0 11 0,1 0 0 15,3 1-6-15,-1 1-11 0,0 2 1 16,4 0-1-16,1 1 10 0,3 1-3 0,0 1-5 15,1 0-3-15,1 3-13 0,3-1 5 0,1 0 5 16,2 2 1-16,-1 0 2 0,5-1-15 0,-1 2 8 16,4 0-10-16,0-1 11 0,2-1 13 0,-8-2-15 15,2 1 7-15,-9-3-7 0,3 1-2 16,0 0 7-16,1 0-10 0,0 2-16 0,1-1-34 16,0 1-33-16,0 1-46 0,3 0-51 0,-3 1-96 15,1-1-122-15,-12-5-160 0,1 1 391 0</inkml:trace>
  <inkml:trace contextRef="#ctx0" brushRef="#br0" timeOffset="255925.4049">23358 18066 0 0,'0'0'0'0,"0"0"0"0,0 0 0 0,0 0 0 15,0 0 0-15,0 0 0 0,0 0 0 16,0 0 0-16,0 0 0 0,0 0 146 0,0 0 62 16,0 0-15-16,0 0 7 0,0 0-14 0,-12-25-21 15,12 25-22-15,0 0-31 0,0 0-14 0,0 0-26 16,0 0-6-16,0 0-11 0,0 0-5 0,0 0 11 16,0 0-10-16,0 0 8 0,0 0-12 15,0 0-12-15,0 0-4 0,0 0-6 0,-1 0 4 16,0 1-16-16,0 2 4 0,-3 0-13 0,2 2 1 15,-4 2 13-15,1 2-6 0,-3 3 7 0,-2 4-4 16,-1 1-13-16,-1 2 7 0,-3 2-5 16,2 1 14-16,-2 1 6 0,-2 1-4 0,0 0-10 15,5-6-8-15,0-1 8 0,2-4-9 0,0 1 14 16,0 0-6-16,-3 4-18 0,-1 0 3 0,2 0-11 16,-3 2 6-16,-1 1 14 0,1 1-6 15,-3-1-5-15,-2 8-26 0,2-6 1 0,-3 6-11 16,2-5 7-16,0 2-2 0,4-2-52 0,2-7-22 15,-2 6-78-15,5-7-59 0,-3 3-63 16,1 0-148-16,6-11-137 0,1 1 594 0</inkml:trace>
  <inkml:trace contextRef="#ctx0" brushRef="#br0" timeOffset="257027.059">23176 18100 0 0,'0'0'0'0,"0"0"0"16,0 0 0-16,0 0 0 0,0 0 0 0,0 0 3 15,0 0 253-15,0 0-1 0,-21-123-24 16,17 110-17-16,-2 1-10 0,-3-2-11 0,3 5-23 16,-2-3-9-16,0 1-35 0,-2 3-34 0,0-2-16 15,1 2-13-15,-1 0 4 0,0 0-17 0,-1 2-6 16,0 1-25-16,-2-1-13 0,-3 1 3 0,2 1-4 16,-4 3 2-16,-1 0-6 0,-3 1-3 15,-1 0 4-15,-3 1 5 0,2 4 9 0,-4 4-8 16,-2 1 0-16,-1 5-12 0,-2 1-7 0,-4 2 19 15,3 4-8-15,-4 5 8 0,-2 1-6 16,-1 4-6-16,1 1 1 0,0 2-2 16,1 2 11-16,3 1-7 0,3 0 8 0,1-1-9 0,10-8-12 15,5-2 14-15,3-7-10 0,3 1 8 0,0 8-3 16,3-5-23-16,-2 7-1 0,6-5-13 0,-2 3 10 16,4 0 5-16,1 1-3 0,1-1-14 15,0 4-22-15,2 0 9 0,6-1-18 0,2 3 28 16,2-2 6-16,4 1-31 0,3-1 71 0,3-3-40 15,1-1 17-15,6-3 17 0,2-2-54 0,1-1 41 16,9-3-33-16,-1-3 33 0,3-1 7 16,5-3 16-16,3-4 66 0,0-4-19 0,5-1 21 0,0-3-15 15,2-1-5-15,1-2 30 0,-2-6 5 16,3-2 17-16,0-3-19 0,-3-2-10 0,-1-1-13 16,1-3 2-16,-3-3 10 0,-4-3-13 15,0 0 24-15,-7-3 3 0,2-1 8 0,-9-1 23 16,4-12-70-16,2-7-7 0,-3-8-35 0,-7-10-14 15,-10 1 39-15,-9 5 1 0,-12 0 7 0,-5 3-19 16,-8 4 8-16,-9 4-15 0,-3 1 0 16,-6 2 14-16,-5 0-10 0,-10-6 3 0,-14-4-11 15,-11 3-22-15,-2 2-10 0,3 18-2 0,5 11 4 16,3 9 2-16,0 6 8 0,1 5-15 0,4 3-16 16,1 1-16-16,12 7-31 0,5 1-22 0,8 1-9 15,8 2-24-15,-2 1-18 0,-2 3-33 16,5 2-66-16,-2 6-89 0,1 2-107 0,3 4-165 15,3-7 235-15,7-6 387 0</inkml:trace>
  <inkml:trace contextRef="#ctx0" brushRef="#br0" timeOffset="261449.1551">24552 18510 0 0,'0'0'0'0,"0"0"0"16,0 0 0-16,0 0 0 0,0 0 0 0,0 0 0 16,0 0 0-16,0 0 0 0,0 0 36 15,0 0 159-15,0 0-13 0,0 0-5 0,0 0-23 16,0 0-19-16,0 0-7 0,0 0-29 0,0 0-3 15,0 0-22-15,0 0-10 0,0 0 3 16,0 0-12-16,0 0-6 0,0 0-19 0,0 0-11 16,0 0-7-16,0 0 9 0,0 0 14 0,0 0-15 15,0 0 17-15,0 0-16 0,0 0 7 0,0 0 22 16,0 0-13-16,0 0 7 0,1-1-18 0,4 1-2 16,4-1 2-16,3-1 0 0,-4 1 12 15,6-1-12-15,0 0 3 0,1-2-15 0,2 2 2 16,4-3 10-16,7-1-11 0,-4 2 13 0,10-2-17 15,-6 1-12-15,3-3-5 0,4 2 9 16,-1-1 16-16,2-1-6 0,10-3 11 0,11 0-17 16,7-2-12-16,5-2 10 0,-5 2-10 0,-4 3 8 15,-6 1 6-15,-7 2-8 0,-7 1 11 0,-4 2-2 16,-3 0 18-16,-3 2-6 0,-5 0 2 0,2-2-11 16,-5 2-11-16,-1-1 15 0,-4 1-2 15,-2 0 7-15,0-1-10 0,-4 2-11 0,-3 0-5 16,-2-1 4-16,-1 0 14 0,-2 2 0 0,-1 0 3 15,-2-1-13-15,2 1-16 0,-2 0 1 16,0 0-31-16,0 0-31 0,0 0-66 0,0 0-106 16,0-1-114-16,0 0-155 0,0-1-181 0,0 1 325 15</inkml:trace>
  <inkml:trace contextRef="#ctx0" brushRef="#br0" timeOffset="261752.0406">25607 18126 407 0,'0'0'568'16,"0"0"-508"-16,0 0 11 0,0 0 33 15,0 0 7-15,0 0-7 0,0 0-5 0,0 0-38 16,0 0-21-16,0 0 5 0,0 0-11 16,0 0 10-16,0 0-10 0,0 0-8 0,67-46 9 15,-46 46-5-15,3 0 11 0,3 0-8 0,2 3-1 16,2 1-17-16,2 2-5 0,-4 1-3 0,3 2-6 15,-3 2 15-15,-1 0-10 0,-5 1-5 0,-3 1 2 16,-1 2-3-16,-6-2 18 0,-4 2 10 16,-1-1-1-16,-6 1-2 0,-2-1-5 0,-2 0 7 15,-3-2 0-15,1-4 5 0,-7 4-6 0,4-4-15 16,-8 5-7-16,0 1-13 0,1-1 1 0,-3 1-14 16,0-1-24-16,-1 0-62 0,-2 1-89 0,2 1-115 15,-3 1-200-15,1-2-239 0,10-5 433 0</inkml:trace>
  <inkml:trace contextRef="#ctx0" brushRef="#br0" timeOffset="262971.2152">26812 18160 0 0,'0'0'73'0,"0"0"147"0,0 0 14 16,0 0 20-16,0 0-3 0,0 0 14 0,0 0-37 15,0 0-46-15,0 0-34 0,0 0-36 0,0 0-6 16,0 0-19-16,0 0-8 0,0 0-29 0,0-4-21 16,0 4 5-16,0 0-17 0,0 0 9 15,0 0-10-15,0 0-14 0,2 0 2 0,-2 0-2 16,0 0 5-16,1 0 0 0,-1 0 0 0,0 0-4 16,0 0-11-16,0 2 10 0,0 0-1 0,0 0 13 15,0 2 5-15,0-1-15 0,0 4 1 16,0-1 1-16,0 2 4 0,0 1 6 0,0 1 2 0,0 2-12 15,0 1-10-15,-1 0 3 0,-1 0-9 16,1 3 8-16,0-4 6 0,-1 1-15 16,2-8 11-16,0 6 4 0,0-4 9 0,0-1 6 15,-2 9-11-15,2-6-11 0,0-2-22 0,0 9 13 16,0-8-5-16,0 6 15 0,0 0 8 0,0-3-20 16,0 1 13-16,0 0-17 0,0-1 13 15,0-5 14-15,0 7-1 0,0-6-2 0,0 2-18 0,0-1 3 16,-1-2-6-16,1 1 17 0,0-1 14 15,0 0-10-15,0-6 8 0,0 0-11 0,0 0-7 16,0 0 20-16,0 0-13 0,0 0 3 0,0 0-20 16,0 0-9-16,0 0 7 0,0 0 9 15,0 0 20-15,0 0-9 0,-1-1 5 0,1-6-9 16,0-4 4-16,0-7 13 0,0 0-16 0,0-6 3 16,2-3-10-16,3-2-11 0,-1 2 20 0,1-3-3 15,0 3 18-15,1 2 1 0,-2 2-6 0,3 0-8 16,-2 1-8-16,3 0 8 0,-2 2-5 15,2 0 12-15,0 2-8 0,1 2-11 0,0 2 0 16,2 1-11-16,-1 2 10 0,1 3-3 0,1 1 7 16,2 2-1-16,0 2-12 0,0 0 15 15,3 3-13-15,-1 0 5 0,2 1 3 0,-2 5-15 16,1 1 8-16,-2 1-4 0,0 2 2 0,-4 2 3 16,-1 0-2-16,-1 3 2 0,-5-3-6 0,-3 3 12 15,-1 0-5-15,0 1 17 0,-8 0 0 16,-3 0-15-16,-1 2 15 0,-4-3-17 0,-1 3 15 0,-1-3 4 15,-1 0-4-15,2-3 2 0,2 0-8 16,0-3 1-16,4-2-3 0,1 0 8 16,3-3-3-16,4-2-9 0,0-1 8 0,2-1-22 0,1 2 20 15,0-2 10-15,4 0-3 0,1 1 8 16,1 0-21-16,3 0 4 0,1-1-6 0,-3 3 8 16,0-2 12-16,-4 0-7 0,4 1 10 0,1 1-10 15,0-1-8-15,6 6 5 0,-7-5-12 0,-1 0 11 16,7 6-10-16,-6-4-4 0,-1 0 8 15,5 5 6-15,-6-4 19 0,0-1-3 0,0 8 0 16,-4-4-25-16,-1 3-3 0,0 2 11 0,0-8-13 16,-10 6 19-16,2-3-22 0,-9 5-23 15,0 1-5-15,-2-7-21 0,1 2-21 0,-5-1-51 0,-4-1-79 16,11-2-142-16,-2-1-220 0,13-3-84 0</inkml:trace>
  <inkml:trace contextRef="#ctx0" brushRef="#br0" timeOffset="263279.3931">27387 18011 1171 0,'0'0'416'0,"0"0"-428"0,0 0-3 15,0 0 11-15,0 0 24 0,0 0 31 0,0 0 17 16,0 0-1-16,0 0-17 0,0 0 3 15,0 0-14-15,0 0 8 0,0 0 12 0,57 47-8 16,-57-28 0-16,0 3-18 0,0 2-14 0,-3 2-8 16,-3 4-1-16,1-8 20 0,-2 3-10 15,2-8 7-15,-1 2-21 0,-1 0-17 0,1 2 6 16,-1 0-17-16,-2 3 13 0,-1 5-14 0,2-7-14 16,-2 1-6-16,3 0-22 0,2-6-17 0,-4 5-48 15,1 1-52-15,1-2-87 0,0 0-132 0,2-4-97 16,1 2 7-16,1-11 491 0</inkml:trace>
  <inkml:trace contextRef="#ctx0" brushRef="#br0" timeOffset="263763.2818">27567 18276 1275 0,'0'0'-45'0,"0"0"-12"15,0 0 71-15,0 0 46 0,0 0 25 0,0 0-6 16,0 0-7-16,0 0 2 0,0 0-26 0,0 0-8 15,0 0-26-15,0 0-14 0,0 0-9 16,20 100 9-16,-20-88 3 0,0 1-17 0,0 1 10 16,0-1-13-16,0 0 2 0,0 1 21 0,1-2-10 15,-1 2 10-15,0-8-10 0,1 8 11 16,1-6 23-16,-2-1 3 0,1 1 19 0,-1-8-18 16,0 0 0-16,6 0-10 0,2 0-9 0,4-2 13 15,6-11-23-15,-2-8 8 0,5-8-15 16,-2 0-16-16,0 0 6 0,0 1 11 0,0 2 13 0,-5 3-8 15,-1 5 0-15,-3 8-18 0,1 2-11 0,-3 2 14 16,-2 4-1-16,2 2 11 0,-5 0 9 16,4 3-3-16,-5 2 8 0,0 4 1 0,2 0 18 15,-2-1-4-15,-1-3 11 0,0-2-19 16,-1 4-21-16,0 1 12 0,0 2-24 0,0 4 17 0,0-6-7 16,0-1-13-16,0 9 5 0,0-7-4 15,0-1 14-15,0 6 8 0,0-6 2 0,0-1-7 16,0 9-10-16,0-9 14 0,0 1 3 0,1 0 13 15,-1-8 10-15,4 5-17 0,0 1 7 16,1 0-8-16,6-3 15 0,-6-3 10 0,5-1-23 16,9-10 24-16,-3-3-32 0,8-7 6 0,-1-5-6 15,1-1 2-15,-3-1 7 0,0-1-18 0,-4 3 25 16,-3 3-23-16,-1 4 1 0,-6 1-1 16,-1 5-17-16,0 1-18 0,-4 3-30 0,0 0-34 15,-2 3-76-15,0 1-138 0,0 0-179 0,-1 3-255 16,0 1 423-16</inkml:trace>
  <inkml:trace contextRef="#ctx0" brushRef="#br0" timeOffset="264554.4896">28867 17976 685 0,'0'0'289'15,"0"0"-129"-15,0 0-30 0,0 0-10 0,0 0-21 16,0 0 16-16,0 0-6 0,0 0-4 0,0 0-4 16,0 0-12-16,0 0 2 0,0 0-12 15,0 0-19-15,0 0-3 0,-20 102-16 0,11-72-10 16,1 0-2-16,-4 5-4 0,0 0-10 0,3-8-18 15,-1 0 20-15,4-8-23 0,-1 1 16 16,-2-2 3-16,3 0-34 0,-2 3 19 0,1-3-19 16,-1-2 19-16,2 0 14 0,0-2-9 0,-2-1 10 15,5 1-11-15,1-8 22 0,-5 5 5 0,6-4 33 16,-3-1 16-16,1 0-35 0,3-6 4 16,0 0-28-16,0 0-7 0,0-3 19 0,5-9-14 15,2-8-10-15,4-7-13 0,2-4-6 0,0-3 4 16,2-4 3-16,0 1 12 0,1 2-14 0,0 0 9 15,3 3-12-15,-1 2-2 0,-1 3 12 16,1 6-14-16,0 2 4 0,0 7-13 0,-3 1-10 16,3 6 2-16,0 3 3 0,-4 2 10 0,3 2-5 15,-4 5 8-15,1 3-8 0,0 0-4 0,-3 2 20 16,-2 2-9-16,-5 1 15 0,1-1-7 0,-5 1-2 16,0 0 7-16,-7-1 0 0,-5 1 13 15,-4-1-2-15,-5 1 3 0,-1-1-9 0,-7 0-4 16,-1 0 0-16,-2-1-11 0,1-1 4 0,0 0-25 15,0-2-53-15,2-2-21 0,6-2-59 0,-1-2-50 16,6-2-98-16,2-2-201 0,5 0-260 16,6 0 521-16</inkml:trace>
  <inkml:trace contextRef="#ctx0" brushRef="#br0" timeOffset="265312.1942">29133 17917 952 0,'0'0'544'0,"0"0"-593"0,0 0 3 0,0 0 30 15,0 0 34-15,0 0 37 0,0 0 3 0,0 0 0 16,0 0 10-16,0 0-4 0,0 0-2 0,0 0-23 16,0 0-1-16,0 0-11 0,7 117-8 0,-16-92 13 15,0 0-16-15,-3 1 1 0,2 1-9 16,-1-1-9-16,-3-1-3 0,4 0-2 0,-3-2 17 15,5-3-5-15,1 0 7 0,0-4-16 0,0-2-11 16,3-3 21-16,2-1-14 0,-1-2 18 0,0-2-2 16,3-2-15-16,0 0 21 0,0-2 8 15,0-2 11-15,0 0 8 0,5 0-5 0,-1 0-13 16,5-3-18-16,0-4 5 0,2-1-19 0,2-2-2 16,4-3-9-16,2 0-33 0,-2-3 1 15,4-2-5-15,-1 0 20 0,-3 1 23 0,2 0 11 16,-3 3-2-16,-1 1-9 0,-3 5-13 0,1-1-7 15,-3 4 6-15,-3 4 0 0,2 1 0 0,-1 0 16 16,-4 4-1-16,2 2 25 0,-3 2 18 16,0 1 4-16,0 2 6 0,-2 1-15 0,-1 3-3 15,0-1-12-15,0 1 0 0,-2 2 1 0,-2-6-11 16,2-3 2-16,1 3 1 0,1-7 2 0,-1 3 12 16,-1 4-6-16,0-5-4 0,0 0-10 0,1 2-6 15,1-2 10-15,0 0 11 0,0 1 17 16,0-1 8-16,0-6 4 0,0 0-9 0,0 0-7 15,0 4 9-15,8-1-15 0,3-2-1 0,3-1-29 16,-1-4-14-16,0-6-4 0,-1-3 5 0,2-1 19 16,0 0-14-16,-3 1 4 0,1 0-12 0,0 0 1 15,-3 1 12-15,0-1-3 0,0 3 14 16,-1-1-2-16,-3 2-5 0,2 2 9 0,-5 1-5 16,1 1 9-16,-1 3-15 0,-1 0-13 0,-1 1-21 15,0 1-15-15,0 0 20 0,0 0 12 16,-1 1 24-16,-4 4 13 0,2 1-8 0,-4 3 0 15,2 0-10-15,-2 1 7 0,-2 3 2 0,2-2 2 16,0 2-5-16,-1-2-14 0,3 1 13 16,1-4-7-16,3-2 9 0,0-4 16 0,1-2-17 15,-1 6 6-15,1 0 0 0,-1-1-2 0,1 2 17 16,0-7-6-16,0 0 8 0,0 0-14 0,0 0-1 16,1 6 8-16,3-1 11 0,6 2 2 15,5-3-3-15,-5-4-16 0,1 0-17 0,-1-6 4 0,-4 1-6 16,1-3 3-16,-3-2 1 0,-3 2-15 15,-1 0-18-15,-1 0-11 0,-4 0-19 0,-4 0-12 16,-4 0-45-16,-2 0-32 0,-1-1-75 0,-3 1-139 16,1 2-152-16,8 2 308 0</inkml:trace>
  <inkml:trace contextRef="#ctx0" brushRef="#br0" timeOffset="265615.851">29549 17900 1637 0,'0'0'-4'16,"0"0"2"-16,0 0 5 0,0 0 28 15,0 0 22-15,0 0 13 0,0 0 9 0,0 0-9 0,0 0 9 16,0 0-5-16,0 0-1 0,0 0-1 0,0 0-10 15,30 135-4-15,-30-98-12 0,-3 0-6 16,-4 2 3-16,4-8-19 0,-3-2-1 0,4-8-7 16,-2-1-7-16,-2 2-5 0,4-2 6 0,-3 2-15 15,1-1-7-15,2 1 6 0,-1-1-19 16,-1 1-1-16,3-2-37 0,-1 1-74 0,1-3-106 16,-1 1-185-16,0-4-241 0,0 3-171 15,2-11 844-15</inkml:trace>
  <inkml:trace contextRef="#ctx0" brushRef="#br0" timeOffset="266015.9744">29465 18241 910 0,'0'0'63'0,"0"0"-58"0,0 0 19 0,0 0 42 16,0 0 24-16,0 0-4 0,0 0-22 0,0 0-20 15,0 0-30-15,0 0 8 0,131-40-11 0,-108 38-11 16,4 1 6-16,-4 0-9 0,5-1 11 0,-4 1 4 15,3 1-5-15,-3-1-1 0,-3 1-7 0,0-1-1 16,-2 0 1-16,-4 1 16 0,-2-1 6 16,-4 1 6-16,-4 0 29 0,1 0 3 0,-4 0 19 15,-2 0-6-15,0 0-20 0,0 0-25 0,0 0-13 16,-2 1-2-16,-4 2 2 0,2 2 12 16,-4 1-3-16,-2 2-5 0,1 1-10 0,-1 2-12 15,-1 0 2-15,2 0 4 0,3 1-1 16,-1 0 2-16,-1-1-13 0,6-3-1 0,1-3 1 15,1-2 22-15,0-3 10 0,0 5-15 0,0 3 8 16,0-3-24-16,0 2 3 0,0-7 18 0,2 6-8 16,6 1 3-16,-5-1-5 0,4 0 0 0,-3-4 9 15,4 0 9-15,3 1 12 0,4-3-1 0,-3 0-11 16,1-2-17-16,-2-4-12 0,0-4-4 16,-3-1-4-16,-4-1 4 0,-2 0-37 0,-2 3-51 15,-5-2-52-15,-5 2-59 0,-2 0-64 0,-6 0-148 16,6 2-230-16,2 4 469 0</inkml:trace>
  <inkml:trace contextRef="#ctx0" brushRef="#br0" timeOffset="266640.2262">29882 17803 1923 0,'0'0'12'0,"0"0"11"0,0 0 5 16,0 0 28-16,0 0 30 0,0 0 13 0,0 0 9 15,0 0-19-15,-141-115-29 0,111 103-6 0,-10-1-2 16,-3 0-6-16,-10 0-1 0,-8 0-14 15,-9 1-12-15,-11 1-1 0,-8 0-3 0,-14 2 2 16,-7 1-4-16,-8 0 0 0,-9 1-10 0,-7 0 0 16,-6 4 2-16,-5 2-3 0,-6 1 3 0,-2 1-5 15,-4 6 1-15,0 1-5 0,-1 6 0 0,-1 5 4 16,2 3-2-16,4 5 0 0,22 0-1 0,18-1 6 16,21-1 17-16,15-3 3 0,-2 5 12 15,0 3-18-15,3 6-28 0,0 5-4 0,4 4-7 16,6 3 15-16,6 6-2 0,13-1 5 15,12-4-12-15,10-8-8 0,12-4 22 0,7-6-15 0,3 3 5 16,3 0-11-16,8 4-31 0,5 1 3 16,8 0-22-16,7 3 6 0,6-1 2 0,7 0-26 15,9 4-24-15,10-1-60 0,6 1-15 0,10 2-28 16,10-2 9-16,10 0 85 0,7 0-40 16,6-5 44-16,8-2-11 0,8-1-54 0,3-7 95 15,8-1-4-15,1-9 61 0,5-19 36 0,-2-1-33 16,3 0 46-16,-4 0 44 0,0 0 244 0,0 0 60 15,-6 0 72-15,-7 0-203 0,-4 0-152 16,-6 0 38-16,-8 0-31 0,-7-9 211 0,-6-22-58 16,-10-6-31-16,-6-4-50 0,0-19-22 0,-4-18-15 15,-8-16-119-15,-18-17 5 0,-32-1-33 16,-22 5-18-16,-34 4 69 0,-25 12-19 16,-23 12-9-16,-23 8-12 0,-53-1-11 0,-51 0-31 0,-41 4-36 15,-29 11-42-15,19 23-79 0,21 13-199 16,69 10-631-16,64 6-301 0</inkml:trace>
  <inkml:trace contextRef="#ctx0" brushRef="#br0" timeOffset="283168.9381">27699 9628 913 0,'0'0'306'0,"0"0"-30"0,0 0-38 15,0 0-97-15,0 0-27 0,0 0-14 0,0 0-16 16,0 0-19-16,0 0-20 0,0 0-26 0,0 0-19 16,0 0-16-16,-24-57-5 0,24 64 3 0,0 4 15 15,0 6 22-15,0 5 11 0,0 5 6 0,0 7-1 16,0 5-7-16,0 8-4 0,0 3-2 0,-1 4-7 16,0 3 1-16,-3 1-4 0,2 0 1 15,1 1 2-15,-1-3-1 0,2 1 2 0,0-3-5 16,0-4-13-16,0-4-21 0,3-5-33 0,3-2-38 15,-1-5-72-15,-1-4-109 0,2-5-157 0,-4-6-259 16,1-8-119-16</inkml:trace>
  <inkml:trace contextRef="#ctx0" brushRef="#br0" timeOffset="283575.8485">27658 9417 2304 0,'0'0'-77'0,"0"0"-15"0,0 0-8 0,0 0 8 16,0 0 28-16,0 0 47 0,0 0 5 15,0 0-2-15,12 123 2 0,2-97 3 0,0 0 2 16,3-3 2-16,2-1-4 0,-2-3-7 0,4-4-4 15,-1-3 0-15,2-3-1 0,0-4 8 16,1-2 1-16,-3-3 6 0,1-1 9 0,-1-9 8 16,-3-3 13-16,0-3 10 0,-1-7 3 0,-3-3-2 15,-4-3-4-15,-3-4-4 0,-3-3-6 0,-2-3-5 16,-1-2 2-16,-7-2 3 0,-5 0 2 0,-4 0 13 16,-7 2 1-16,-1 0 1 0,-8 7 15 15,-1 1 11-15,-2 5 10 0,-1 8 2 0,0 5-15 16,-3 7-22-16,3 6-19 0,-1 2-19 0,-1 11-9 15,6 6-7-15,2 5-3 0,1 4-1 16,7 5 1-16,4 1-3 0,5 3-16 0,4-1-42 16,7 2-61-16,2 1-77 0,5-1-111 0,7 3-114 15,-2-12-157-15,-4-7 54 0</inkml:trace>
  <inkml:trace contextRef="#ctx0" brushRef="#br0" timeOffset="283992.2199">28289 9545 2387 0,'0'0'2'0,"0"0"-28"15,0 0-8-15,0 0-3 0,0 0 6 16,0 0 24-16,0 0 9 0,0 0 7 0,0 0 6 16,0 0 3-16,0 0 0 0,14 126-2 15,-14-100 2-15,0 1-7 0,-3 3 0 0,1 2 0 16,-3 0-5-16,0 1 5 0,-1 1 2 0,1-1-2 15,-3-1 1-15,4-4-5 0,-3-2-2 0,3-4-1 16,-1-2 2-16,3-4-2 0,1-3-2 0,0-3-1 16,1-2-6-16,0-4-2 0,0-2-12 15,0-2-15-15,1 0 1 0,1-5 6 0,4-6 16 16,2-6 13-16,2-9-7 0,1-7-18 0,4-7-22 16,-3-6-10-16,4-2 4 0,-4 0 16 0,3 4 19 15,-2 3 20-15,0 11 15 0,2 3 4 16,-1 9 1-16,-1 3-5 0,3 4-9 0,-1 5-3 15,2 4-2-15,0 2-1 0,-1 4-2 0,3 9 3 16,-1 2 4-16,-3 4 3 0,3 6 4 16,-1 1-2-16,-2 3-3 0,1 4-2 0,-3 2 1 15,-3-1 3-15,0 2 0 0,0 0-7 0,-5-2-22 16,0 2-36-16,-3 0-61 0,1 0-90 0,-2-2-147 16,1 0-206-16,-2-11-142 0,1-8 350 0</inkml:trace>
  <inkml:trace contextRef="#ctx0" brushRef="#br0" timeOffset="285076.2222">28918 9528 1921 0,'0'0'513'0,"0"0"-569"15,0 0-1-15,0 0 38 0,0 0 17 0,0 0 1 16,0 0 4-16,0 0-3 0,0 0 4 15,96 115 4-15,-87-87 1 0,-1 0 3 0,-1 1-4 16,-3-1 0-16,1 2-2 0,-3 0 1 0,-1-3-1 16,0 1-2-16,2-4-2 0,2-2-2 15,-2-4 1-15,3-3 0 0,-2-4 2 0,4-2 1 16,-1-1-4-16,1-4-1 0,-2-2 0 0,2-2 0 16,0 0 6-16,-2-1 10 0,2-7 7 15,1-5 4-15,2-5-1 0,-1-7-7 0,0-4-11 16,1-7-8-16,-1-1-7 0,1 1-1 0,1-2 1 15,0 6 3-15,0 4-1 0,0 6-1 0,-1 4-3 16,1 4-4-16,4 4-1 0,-2 3 1 0,3 5 2 16,-1 0 6-16,1 2 0 0,2 2 1 15,-3 5 1-15,1 4 1 0,1 1 5 0,-2 3 5 0,-1 2 1 16,-3 3-1-16,1-1-2 0,0 1 0 16,-3 0-2-16,0 4 2 0,-1-3-1 0,-1 2-2 15,0 1 2-15,1 1-1 0,-1-1 3 0,-1-3 0 16,-1-1-1-16,3-4-1 0,1-3-6 15,-1-2 0-15,1-5-3 0,3 0-1 0,-1-4 1 16,5-2 1-16,-2 0 3 0,2-5 1 0,2-6 0 16,1-5-4-16,2-4-8 0,-2-8-18 0,4-5-25 15,1-4-24-15,-2-5-13 0,-3 0 11 16,0 2 22-16,0 2 28 0,-4 7 20 0,-2 5 12 16,-3 7 5-16,-1 5 6 0,-1 3 0 0,-2 5 3 15,-2 4-6-15,2 1 1 0,-3 1-1 16,4 0 4-16,-5 4 8 0,4 3 4 0,-4 3 3 15,4 1-3-15,-1 3-1 0,-1 1-2 0,1 2-4 16,-2 1-3-16,3 0-7 0,-2 2-4 0,4 0-2 16,-2 1 1-16,-2 0 1 0,5 0-1 0,0-2 0 15,2-1-4-15,1-2 1 0,2-2 0 16,3-3 1-16,1-2 4 0,2-3-1 0,1-3 3 0,-1-3 0 16,4 0 3-16,-1-7 1 0,-1-2-2 15,1-4-3-15,-2-1-5 0,-3-3 0 0,-4 0 2 16,1-2 0-16,-7-1 4 0,-4-2-2 15,-4 1-2-15,-1-3-1 0,-4-3-2 0,-7 1 3 16,-6-3 0-16,-5 2 4 0,-4-1-2 0,-4 2 2 16,-3 0 0-16,-3 5 1 0,-2-1 12 0,0 5 7 15,-2 3 12-15,4 1 10 0,0 4-2 16,4 2-3-16,3 2-9 0,8 1-10 0,1 3-8 16,4 0-6-16,6 1-6 0,4 0-5 0,1 0-5 15,5 0-13-15,0-2-24 0,0 2-33 0,5 0 3 16,1 0 18-16,4-1 25 0,6-1 38 15,4-2-2-15,1 0-3 0,7-3-2 0,2 2-4 16,2 1 2-16,1-2 0 0,4 1-3 0,3-1 1 16,0 2 0-16,2 0-2 0,1 2 4 0,-2 2 0 15,1 0 0-15,-2 0-1 0,0 4-1 16,-3 2-2-16,-2 0 1 0,2 3-2 0,-5 2-2 16,-3 2 1-16,-4 5 0 0,1 1 3 0,-3 4 2 15,-2 1 1-15,-2 2-2 0,2 1-1 16,-3 2 2-16,-3 1-3 0,2 0 5 0,-4-2-1 0,5-4 1 15,-3-2 1-15,0-5-4 0,-3-2 2 0,2-4 0 16,-1-4 0-16,-3-2 2 0,-2-1 3 16,-3-3 3-16,0-1 14 0,-2 0 28 0,-1-3 19 15,0-5 6-15,4-7-9 0,-2-4-29 0,5-6-15 16,0-3-7-16,1-5-2 0,1-1-1 16,-1-4-3-16,0-5-2 0,0 0-3 0,-2-5-3 15,-4 3 3-15,2 1 4 0,-4 1 0 0,-2 7 0 16,0 6-4-16,0 5-1 0,0 5-3 15,-2 7-1-15,1 4-15 0,1 3-25 0,-1 4-53 16,1 2-68-16,0 0-33 0,1 7-21 0,3 2-11 16,5 3-9-16,0 4-45 0,2 3-65 0,1 0-126 15,-3-3-47-15,-1-5 506 0</inkml:trace>
  <inkml:trace contextRef="#ctx0" brushRef="#br0" timeOffset="286192.6485">31628 9400 0 0,'0'0'0'0,"0"0"229"16,0 0 92-16,0 0-59 0,0 0-32 16,0 0-11-16,-29-122-12 0,10 104-13 0,-1 3-15 15,-1 3-30-15,-3 4-34 0,-3 5-26 16,3 3-27-16,-3 0-11 0,-2 3-6 0,3 7-4 16,-2 0-6-16,1 3-9 0,6 1-11 0,2 3-11 15,4 1-6-15,3 1-3 0,3 1-2 0,3 0 2 16,2-2-1-16,3 2-3 0,1-3-1 0,0 1 0 15,6-2-1-15,3-3-1 0,2 0-1 16,4-2-1-16,-1-3-1 0,6-1 1 0,0-1 4 16,2-4 2-16,4 0 3 0,-2-2 4 0,4-3-1 15,1-5 1-15,1-2-3 0,-1-4-5 0,-1-1 1 16,2-2 0-16,-1-1 4 0,-1-1 6 16,-5 0 0-16,-2 4 4 0,-5 1 0 0,-3 4-1 15,-5 2 1-15,-5 5 2 0,-2 2 6 0,-1 1 3 16,0 0-3-16,0 0-10 0,0 3-3 0,-1 3 3 15,-1 2 5-15,-1 4 12 0,-2-1-2 16,2 3-6-16,-3 0-5 0,4 0-5 0,2 0-4 16,0-1 3-16,0 1-1 0,1 1 1 15,8-2 0-15,0 0-5 0,2-1-7 0,4-3-7 0,2-3-8 16,3-3 3-16,2-3 5 0,5-6 3 16,0-7-2-16,3-4-1 0,1-2 1 0,0-5 0 15,-1-3 5-15,0-5-1 0,-3-1-3 0,2-3-1 16,-2-4 2-16,-2-1 3 0,-2-3 3 0,-6-3 3 15,0-1 7-15,-6-1 9 0,-4 1 6 0,-5 2 7 16,-2 5 10-16,0 5 25 0,-7 9 26 16,-2 6 12-16,0 7-8 0,0 6-32 0,2 5-37 15,-2 3-30-15,-2 4-12 0,1 9-4 0,-3 7 6 16,-1 3 13-16,1 10 5 0,-2 1 3 16,2 4 2-16,1 4-1 0,0-1 1 0,2 2-1 15,0-1 0-15,3-2-3 0,1 1 2 0,2-1 0 16,1 1 0-16,2-2 2 0,1-3-1 15,0-3-3-15,5-3-1 0,4-2 0 0,2-5-4 0,2 0 1 16,3-5 0-16,1-3-8 0,3-3 3 16,-2-3-3-16,5-4 2 0,0-2 7 0,0-3-1 15,3-3 1-15,-1-6 1 0,4-4-3 0,-1-3 1 16,-1-3-4-16,1-4-5 0,2-2-12 16,-2-4-7-16,-2-1 1 0,-2 1 4 0,-1 2 16 15,-3 3 6-15,-4 5 2 0,-4 4 2 0,-3 4 17 16,-5 4-20-16,2 4 16 0,-4 3-25 0,-1 0-22 15,-1 1 46-15,0 4-39 0,0 4 51 0,0 0-12 16,0 3 1-16,0 1 5 0,-2 1-23 16,0 0 15-16,-3 1-22 0,4 1 20 0,0 0-1 15,0 1-1-15,1-3-2 0,0 3-3 0,0-2-1 16,2-3 2-16,4 1-2 0,-1-3 24 0,4 1 2 16,-2-3-4-16,-3-2 6 0,4 0-24 15,-2-4 0-15,0-1 5 0,0-1 0 0,-1 0 4 16,1 0 4-16,0 0 3 0,5-5 0 0,-3-1 3 15,1-3-3-15,4-1-5 0,0-4-2 16,0-2-8-16,-1-3-4 0,1 0-4 0,2-2-3 16,-3 0 0-16,-1 1 0 0,0 0 3 0,-2 3-2 0,1 3-3 15,-3 4-10-15,-3 2-11 16,2 3 0-16,-3 3 3 0,-2 2 9 0,5 0 13 0,-4 0 0 16,0 3 2-16,1 3 1 0,1 1 3 15,-1-1 2-15,2 4 2 0,-2-1 0 0,-1 1-3 16,4 0 1-16,-3 1-2 0,1 0-1 0,0-1 4 15,0-1-6-15,1 0 3 0,-2 1-1 0,1-3-2 16,3-1 9-16,-3-2 1 0,1-1 4 0,-3-1 4 16,3 1 4-16,-2-3 6 0,-1 0 6 15,5 0 6-15,-3 0-3 0,2-5-2 0,0-1-7 16,2-1-9-16,2-5 1 0,2-1-6 0,-1-2-2 16,3-2-3-16,-2-1-4 0,0-2-4 15,1 2-6-15,2 0 0 0,-3 1-9 0,0 3 0 16,2 4-2-16,-3 0-6 0,2 3 3 0,-1 2-7 15,0 3-11-15,2 1-17 0,-3 1-30 0,1 0-38 16,-1 0-43-16,-1 1-67 0,0 2-105 16,-3 2-108-16,-3 0-113 0,-2-2 60 0,-2 0 501 0</inkml:trace>
  <inkml:trace contextRef="#ctx0" brushRef="#br0" timeOffset="286382.2795">32197 9088 1890 0,'0'0'71'0,"0"0"21"0,0 0 12 16,0 0-31-16,0 0-53 0,0 0-41 15,0 0-31-15,0 0-9 0,0 0 18 0,39-130 14 16,4 116 3-16,8 1 3 0,3 0-2 0,-4 3-10 16,0 2-3-16,-7 2-44 0,-4 1-70 0,10 1-132 15,2-1-174-15,-12 1-264 0,-11 2 523 0</inkml:trace>
  <inkml:trace contextRef="#ctx0" brushRef="#br0" timeOffset="287032.1428">32879 8332 1473 0,'0'0'33'0,"0"0"25"0,0 0 10 15,0 0 2-15,-128-112-3 0,83 74-12 0,-7 1 9 16,-4-1-11-16,9 6 20 0,0 6 13 16,5 1-7-16,-4 1 11 0,-1 1-11 0,-4-1-19 0,-3 2-7 15,-4-1-4-15,-6 1-8 0,-2 3 0 16,-6 1 0-16,-5 2-6 0,-1 1-9 0,-9 1-6 16,-5 5-8-16,-8 0-2 0,-6 5 0 0,-11 1-3 15,-6 3 0-15,-3 0 1 0,-11 1-1 0,-4 7-1 16,-6 3 0-16,-11 3-1 0,-7 2-1 15,-7 4 0-15,-5 3-2 0,-5 1 3 0,-2 2 0 16,-5 4 2-16,0 4 2 0,-4 8 0 0,-3 5-4 16,3 10 1-16,3 5-4 0,3 7-1 15,4 7 7-15,9 2-1 0,7 4-1 0,11 4 1 16,12 3-5-16,14 3 1 0,17 6-1 0,13 1 1 16,17 1-4-16,14 4-3 0,16-1 2 15,13 3-1-15,18 3-3 0,13-1-1 0,14 1-2 16,21 0 3-16,15-5 5 0,19-6 3 0,13-1 4 15,18-8 2-15,15-1 0 0,17-7 5 0,19-2 5 16,14-7 9-16,12-3-2 0,17-6-4 0,11-3-6 16,16-3-4-16,8-6 3 0,9 0 3 0,12-3-4 15,5-4-4-15,8-5-1 0,10-4 5 0,6-10-8 16,4-7-1-16,2-10-7 0,0-8-12 16,-4 0 4-16,-6-12-10 0,-5-5 4 0,-42-1-3 15,-26-2-4-15,-30-2 14 0,-43 2-10 16,-8-1-3-16,-11-1 6 0,-15-1-10 0,9-5-6 15,3-5-19-15,4-4-45 0,3-8-60 0,0-6-33 16,1-5-27-16,-1-9 24 0,-2-6 55 0,-6-7 31 16,-13-8 25-16,-24-4 63 0,-31-7 153 0,-29-3 85 15,0-4 101-15,0-3 45 0,0-2-72 16,0 1-17-16,0-2-37 0,0-20-64 0,-62-17-55 16,-137-38-215-16,-134-10-29 0,-93 35-47 0,-12 44-20 15,59 64 147-15,62 39-14 0,39 14 23 16,18 15-1-16,16 5 7 0,20 10-29 0,23 12-68 15,19 10-203-15,53-9-586 0,48-12-609 0</inkml:trace>
  <inkml:trace contextRef="#ctx0" brushRef="#br0" timeOffset="288659.8391">28323 12284 1599 0,'0'0'30'0,"0"0"4"16,0 0 16-16,0 0 16 0,0 0 21 0,0 0 16 16,0 0 2-16,0 0-8 0,0 0-20 0,0 0-22 15,0 0-14-15,0 0-6 0,-24-22-4 0,24 22 3 16,1 0 1-16,1 0 1 0,-1-1 1 15,2 0 0-15,-1 0-4 0,2-2-3 0,3 1-6 16,2-3-5-16,1 2-4 0,5-3 0 0,1 1-1 16,4-2 2-16,2-3 5 0,2 0-1 0,5-4 3 15,2 0-4-15,5-2 0 0,5-5-1 0,5-1-3 16,8-3 0-16,3-2-3 0,5-2-1 16,6-2 0-16,9-2 0 0,3-1 0 0,5-3-2 15,4 0 1-15,3 1-3 0,0-2 0 0,0 2 3 16,0 0-3-16,2-1 1 0,1 0-2 15,-3 3-1-15,-1-1 3 0,-6 2 1 0,-3 2 2 16,-1 0-3-16,-8 2-1 0,2 3 0 0,-10 0-3 16,-2 2 2-16,-4 1-2 0,-8 1-1 0,-2 3 0 15,-9 2-2-15,-7 2 2 0,-3 4 1 0,-7 3-2 16,0-2 1-16,-8 3-1 0,-3 1-2 16,-3 2 0-16,-1 3-1 0,-6 0-3 0,2 0-8 15,-4 1-12-15,0 0-22 0,0 0-34 0,-5 0-37 16,-4 6-31-16,-3 4-42 0,-9 7-76 0,-8 5-128 15,-6 6-212-15,6-5-347 0,7-6 679 0</inkml:trace>
  <inkml:trace contextRef="#ctx0" brushRef="#br0" timeOffset="289009.3992">28736 12566 1907 0,'0'0'36'0,"0"0"-2"16,0 0-8-16,0 0-12 0,0 0-17 0,0 0-10 15,0 0 7-15,0 0 21 0,0 0 36 16,0 0 39-16,0 0 23 0,0 0 6 0,0 0-2 16,0 0-13-16,60 14-15 0,-15-27-11 0,8-2-14 15,6-5-10-15,8-3-10 0,12-4-5 0,4-4-9 16,9-2-6-16,4-2-1 0,8-1-13 15,5-2 3-15,7 0 2 0,3 2-5 0,4-1 6 16,0 3-3-16,0-2-4 0,-2 2-3 0,-5 2 0 16,-1 2-4-16,-9 2-1 0,-7 4 3 0,-10 2-5 15,-7 4 0-15,-10 1 3 0,-8 4-4 16,-4 0 6-16,-8 3-2 0,-9 1-1 0,-4 0-4 16,-7 1-12-16,-7 2-18 0,-6 3-29 0,-9 0-41 15,-6 1-57-15,-4 1-123 0,-2-1-342 0,-4 2-898 16</inkml:trace>
  <inkml:trace contextRef="#ctx0" brushRef="#br0" timeOffset="289612.3513">30467 10836 1455 0,'0'0'137'0,"0"0"38"16,0 0 22-16,0 0-46 0,0 0-36 15,0 0-46-15,0 0-37 0,0 0-30 0,0 0-28 16,0 0-4-16,0 0 3 0,0 0 12 0,0 0 21 15,0 0 8-15,13 6 5 0,9 7-1 16,9 3 0-16,7 3-1 0,4 1 0 0,7-1 2 16,2 1-4-16,5 3 1 0,5 1-4 0,5 1-3 15,0 3 1-15,5 1-4 0,-1 1 0 16,2 2-3-16,4 0 1 0,-4 4 0 0,-2-1-2 16,-5 3 2-16,-4 2 2 0,-3 0 3 0,-7 0 0 15,-8 1 2-15,-4 1-5 0,-9-1-3 0,-8 1 3 16,-4 0-1-16,-7-2 3 0,-9 5 6 0,-2 2 2 15,-5 2 10-15,-13 4 1 0,-11 3 2 0,-9 3 0 16,-5-2-5-16,-10 2 1 0,-10 0-4 0,-8 2-7 16,-10 4-12-16,-8-1-5 0,-8 0-8 15,-1-1-15-15,-3-3-9 0,-6-4-30 0,5-2-35 16,0-1-48-16,0-4-40 0,7-4-59 0,5-4-84 16,10-4-113-16,22-11-187 0,24-10 116 0</inkml:trace>
  <inkml:trace contextRef="#ctx0" brushRef="#br0" timeOffset="292258.4981">28611 16261 927 0,'0'0'106'16,"0"0"4"-16,0 0 39 0,0 0 28 0,0 0 17 15,0 0 6-15,0 0-27 0,0 0-34 16,0 0-18-16,0 0-19 0,0 0-19 0,0 0-17 0,-24-134-7 16,29 107-2-16,5-3 5 0,-1-4-4 15,1-2-10-15,2-5-13 0,2-3-7 0,2-3-6 16,-1-2 3-16,1-5 1 0,3-2-7 0,1-2 1 16,1-4-6-16,0-1-2 0,1-2 5 15,2-1-1-15,0 1 1 0,-3-1 0 0,1-3-4 16,2-1-2-16,-1-4 0 0,-1-1 1 0,0 4-3 15,-2 3 1-15,0 6 3 0,-2 5-3 0,-4 7 3 16,0 5 0-16,-2 8-6 0,-4 2-1 16,0 5-2-16,0 5-1 0,-4 3 2 0,1 3-1 15,-4 0-2-15,1 4 2 0,2 2-4 0,-1 2-2 16,-2 1-1-16,1-1-8 0,3 3-12 16,-3-2-16-16,0 0-22 0,4 2-25 0,-2 0-32 15,6-1-54-15,0 2-88 0,0 0-169 0,0 4-328 16,-2-1-531-16</inkml:trace>
  <inkml:trace contextRef="#ctx0" brushRef="#br0" timeOffset="293035.269">30011 13746 1395 0,'0'0'-9'0,"0"0"6"0,0 0-7 0,0 0 2 16,0 0 4-16,0 0 18 0,0 0 37 16,0 0 24-16,0 0 29 0,0 0-1 0,0 0-16 15,0 0-17-15,0 0-20 0,0 0-2 0,-17-39-8 16,15 39-2-16,-3 0-3 0,3 0-7 0,-1 0-3 16,-4 0-6-16,4 0-4 0,-3 0-1 0,3 1-1 15,-3 1 2-15,3-1 0 0,-2 1 2 16,0-1-2-16,1 0-2 0,-1 0-1 0,2 1-4 15,-1-2-1-15,0 3-6 0,0 0-2 0,-4 2-1 16,0 0 0-16,-1 3 2 0,-2 2 0 16,0 2 4-16,-3 1-1 0,-4 1 0 15,-2 3 1-15,0 1-2 0,-2 1 4 0,1-1-1 0,1 2 0 16,0-2-1-16,2-1 0 0,4-2 1 0,-2-2 0 16,5-1 1-16,2-1 0 0,-2-1-4 15,3 1 0-15,3 0-2 0,-2 2-2 0,1 0 1 16,1 4 0-16,1 3-1 0,-2-1 0 0,3 4 2 15,-3 0 1-15,4 3 1 0,0 2 6 0,-3 1-6 16,4 2 0-16,1 0-2 0,0 0-4 16,0 0 6-16,0-1 0 0,0-2 1 0,4-2-1 15,-1-2-1-15,-1-2 1 0,0-2-1 0,1-2 6 16,1-2-4-16,-3 0 0 0,1-2 1 0,2-2-6 16,-2-3 8-16,-1-2 1 0,0-1 0 15,-1-4-1-15,1-1 2 0,-1-1 0 0,1 0 7 0,2 0 8 16,-1 0 2-16,-1 0-1 0,1-4-2 15,-1-2-11-15,3-3 3 0,1-3-2 0,-2-1-2 16,3-4 2-16,-2 0-4 0,4-2-3 0,-1-1 0 16,-2-2 1-16,3-1-1 0,0-1 1 15,-3-3-1-15,3 1-4 0,0-4 5 0,2-1-2 16,-1-4 2-16,1 1 3 0,1-4-6 0,0-1 0 16,0 0 0-16,1-2 1 0,1-2 1 0,3 1 3 15,-3 2-1-15,4 2 4 0,-2 4 7 16,0 4 4-16,-3 4 2 0,3 4-6 0,-1 4-7 15,-2 2-6-15,5 5-3 0,-4 2-2 0,4 4 0 16,-4 4-3-16,4 1-2 0,-3 6-5 16,2 5 4-16,-3 5 0 0,0 5 5 0,2 4 4 15,-5 7-1-15,1 3 2 0,-4 4 1 0,-1 3-3 16,0 3 4-16,-2 0-1 0,-3 3 1 0,-1-1-1 16,0 2 3-16,0 3-1 0,-1-3 2 0,-3-1 1 15,-2-2-18-15,3-5-16 0,-3-2-27 16,3-7-32-16,-2-5-28 0,2-3-34 0,-5-4-67 15,3-3-118-15,-5-5-199 0,3-4-340 0,0-5 385 0</inkml:trace>
  <inkml:trace contextRef="#ctx0" brushRef="#br0" timeOffset="294301.4954">29742 14068 2465 0,'0'0'40'16,"0"0"-14"-16,0 0-23 0,0 0-20 0,0 0-7 15,0 0 11-15,0 0 19 0,0 0 11 16,0 0-1-16,0 0-3 0,0 0-3 0,133-84-7 16,-103 75-1-16,0-1 0 0,0 0 0 0,2 1 0 15,2-1-1-15,-1-1-4 0,0 2-7 16,-1 0-9-16,2 0-14 0,-3 0-14 0,-2 0-11 16,-3 1-9-16,3 0 4 0,-5-1 9 0,2 1 13 15,-4-2 17-15,-1 0 9 0,-1 1 9 16,-3-1 3-16,-3 2 2 0,-3-1 3 0,-2 4 1 15,0 1 7-15,-7 0 7 0,2 3 13 0,-3 0 12 16,-1 1-1-16,0 0-5 0,0 0-17 0,0 2-5 16,0 4 6-16,0 3 11 0,1 5 13 15,0 5 3-15,-1 7 0 0,0 8-8 0,0 4-2 0,0 7-7 16,-2 5-8-16,-2 6 3 0,2 1-1 16,-1 6 0-16,1 1-2 0,-4 3-6 0,5 1-4 15,0 1-2-15,0 0-1 0,1-1-2 16,0-4-1-16,1-3-3 0,4-4 1 0,3-8-1 0,1-7 1 15,1-4-1-15,2-8-2 0,-2-5 1 16,0-2-2-16,0-4 2 0,0-4 0 0,-1-4-2 16,-1-4-4-16,-3-4-9 0,2-3-2 0,0-1 6 15,-3-8 3-15,5-6 7 0,-1-9-4 16,-3-2-8-16,1-5-5 0,-5-3-1 0,-1-2 6 16,-3-2 3-16,-7 0 8 0,-6 1 3 0,-1 0 7 15,0 5 7-15,-3-2 5 0,-4 5 7 0,1 1 2 16,-1 1 2-16,-3 1 3 0,2 0 3 15,-2 3 5-15,0 1 4 0,5 2 4 0,2 2-5 16,5 1-9-16,3 4-7 0,4 0-13 0,2 2-5 16,4 0-5-16,2-1-12 0,2-3-5 0,8-3-6 15,5-3 2-15,3-2 3 0,8-3 3 16,3-1 3-16,3-2-2 0,2 1 2 0,4-1-1 16,0 1-2-16,1-1 1 0,2-3-5 0,-3 0-1 15,1 2-2-15,-2 0 3 0,-5 3 2 0,-3 4 1 16,-6 3 3-16,-2 3-2 0,-6 4 2 0,-2 5 1 15,-4 2-2-15,-5 4 0 0,1 0-9 16,-3 2-4-16,-2 2-1 0,0 5-2 0,0 5 13 16,0 6 7-16,-2 7 7 0,-4 8 1 0,-3 5 1 15,-1 7-3-15,1 7-2 0,2 3 2 16,-1 3-1-16,-1 1 0 0,2 2-1 0,3 1-1 16,1 1 1-16,0-4 0 0,2-1 1 0,1-2-1 15,0-4-1-15,7-4-3 0,0-2 1 0,0-7 1 16,3-2-3-16,0-4 2 0,3-6-6 0,-1-2-4 15,-1-7-6-15,2-4-13 0,-2-3-19 16,0-8-20-16,3-3-16 0,-7-2-10 0,1-9-7 16,3-7-12-16,-5-7-18 0,-3-7-18 0,-3-7-12 15,0-7-3-15,-4-5 12 0,-11-4 41 0,2-3 45 16,-7 0 47-16,-1 0 76 0,-6 4 69 16,2 6 58-16,-4 4 35 0,0 5-13 0,-1 3-39 15,1 4-39-15,2 6-19 0,0 1-11 0,0 5-11 16,6 4-8-16,5 0-14 0,1 5-15 15,7 1-13-15,4 3-14 0,3 1-15 0,1 1-15 16,2 1-9-16,9-1-7 0,0 0 2 0,8-1 8 16,1 0 2-16,2 0 6 0,5 2 2 15,-2 0-1-15,5 1 2 0,1 0 0 0,4 0 1 0,-1 0 2 16,4-1 0-16,-1 1-3 0,0-1-7 0,-2 1-3 16,-4-1-10-16,-4-1-1 0,1 1 2 15,-7 1 4-15,-1 0 6 0,-1 0 4 16,-6 0 3-16,0 0 0 0,-6 2 1 0,-1 1-4 0,-3 0-5 15,-3 0 0-15,0 0-2 0,0 4 5 16,0 1 11-16,0 4 5 0,0 5 8 0,0 4-2 16,-2 1 0-16,1 3-4 0,-1 2-2 0,-1 1 0 15,3 1-4-15,0 0 2 0,0 2-3 0,0 1 1 16,0-1 2-16,3-1-2 0,-2-1 1 0,1-2-1 16,0-3-2-16,0-3 2 0,3-3 0 15,-2-3 1-15,2-4 0 0,0-2-1 0,-3-4 3 16,2-1 8-16,-1-1 15 0,-2 0 8 0,1-4 8 15,4-7-7-15,-3-3-13 0,4-5-6 16,2-7-10-16,-3-3 0 0,2-4-3 0,3-5-2 16,-2 0-1-16,1-3-3 0,1 4 4 0,-1 3-5 15,1 3 3-15,4 3-3 0,-2 1-2 16,1 7 2-16,3 1-3 0,0 3-1 0,-3 2 1 16,2 5-3-16,-3 1 0 0,-1 3-1 0,0 0 0 0,3 1 0 15,-2 2 7-15,-1 1 0 0,5 1-6 16,-5 0-4-16,6 0-23 0,-5 0-16 0,5 3-26 15,-5 2-39-15,5 0-47 0,-5 2-65 0,5-1-101 16,-2 3-142-16,-4-2-248 0,-5-1-83 16</inkml:trace>
  <inkml:trace contextRef="#ctx0" brushRef="#br0" timeOffset="295964.3673">31979 14043 1061 0,'0'0'271'0,"0"0"-124"0,0 0 0 16,0 0-30-16,0 0-2 0,0 0 20 0,0 0 18 16,0 0 3-16,0-124-24 0,-5 114-30 0,-2-1-24 15,2 5-19-15,-3 0-5 0,-1-1-6 16,0 3-11-16,-1 0-11 0,-2 4-11 0,-1 0-8 0,-3 0-8 16,3 7-3-16,-5 4-1 0,-1 1-3 0,-1 5 5 15,-1 2-1-15,2 2 3 0,2 5 4 16,-2 3-1-16,0-1 1 0,0 6 0 15,3-3-1-15,0 1-4 0,0 0 4 0,4-2-2 0,5-3-1 16,2-4 2-16,3-4-3 0,2-4 0 0,0-2 0 16,1-3-2-16,3-3 2 0,5-1-1 15,1-3 2-15,1-3 0 0,6 0 4 16,1-2 0-16,3-7-2 0,1-5 2 0,2-4-5 0,4-5-2 16,1-5-1-16,1-4-7 0,0-6 3 15,0-3-5-15,-2-6-2 0,0-6-2 0,2-4 2 16,-2-4 3-16,0-2 3 0,-3-3 9 15,-4 0-2-15,0 1 4 0,-2-2 1 0,-2 3 1 16,-6 7 8-16,-3 5 7 0,-4 6 9 0,-3 8 10 16,-1 7 0-16,0 8 1 0,-2 7-2 0,0 5-6 15,-3 8-9-15,4 1-20 0,-2 2-26 0,1 5-13 16,-4 7 2-16,-1 9 9 0,-5 7 20 0,-2 8 9 16,-3 9 1-16,2 3 1 0,-2 4 0 15,-1 5-2-15,4 3 0 0,-4 1-1 0,3 2 3 16,-1 1-1-16,1 1-1 0,1 1-1 0,4-2-2 15,3-3 0-15,2-1 2 0,5-7 2 16,1-6-3-16,8-4 0 0,1-8-4 0,2-3-2 0,5-4 1 16,1-6-8-16,2-6 0 0,2-4-13 15,2-5-6-15,1-7 7 0,1 0-3 0,4-9 9 16,-1-5 2-16,-1-4-5 0,-3-4 1 16,1-3-2-16,-5-4 4 0,-1-2 2 0,-7-1 7 0,-1-1 6 15,-3 0 4-15,-3 1 8 0,-5 3-1 16,-1 1 2-16,0 2 8 0,-4 6 8 0,-3 5 9 15,-1 4 5-15,-3 3-4 0,1 3-19 0,1 3-5 16,-1 1-9-16,1 1-8 0,4 0 1 16,-3 6-11-16,1 2-2 0,-1 3 4 0,2 1-5 15,-1 2 10-15,1 1 1 0,2 0-1 0,0 0 2 16,3-3 1-16,1 0 2 0,0-2-1 0,0-2 3 16,3-2-4-16,1 0 2 0,2-3 2 0,-1 0-4 15,2-2 9-15,1-1 1 0,3 0 0 0,-1-5 4 16,3-2-5-16,2-3 1 0,-1-3-4 15,2-2 1-15,-4 1-4 0,1-3-1 0,-3 3 2 16,-1 3-6-16,1 3 2 0,-3 2-4 0,-2 4-4 16,0 0 3-16,-2 2-3 0,2 0 5 0,-1 3 2 15,-1 3 6-15,-2 1 1 0,4 4 5 16,-3 0 5-16,0 3-6 0,3 0 3 0,-3 1-3 16,0-1-3-16,-1 2 5 0,5-2-6 0,-2-1 4 15,0 0-2-15,2-2-2 0,1-3 3 16,3-4 0-16,0-1 5 0,1-3-2 0,3 0 7 15,-1-5 19-15,2-4-4 0,-3-3 2 0,-1-1-11 16,5-1-20-16,0-6-4 0,3-3-3 0,3-3 2 16,2-7-3-16,-2 0-4 0,1-5-7 15,-2-3-1-15,1-3-1 0,-2-3 2 0,-2-3 14 16,-1 0 2-16,-3-2 10 0,-5 2 19 0,-2 2 6 16,-3 4 10-16,-4 7-1 0,0 6-4 15,0 6 1-15,0 6-11 0,0 6-20 0,-3 6-34 16,1 4-15-16,-3 3-3 0,2 4 14 0,-4 7 26 15,2 4 4-15,-5 4 6 0,1 4 0 0,-1 2-1 16,-1 3-2-16,1 2 4 0,0 1-2 0,0 0 0 16,1-1 5-16,1-1-7 0,4-2 2 0,-2-1-1 15,4-2-7-15,1-4 6 0,1-1-4 16,0-3 1-16,0-3 2 0,3-3-2 0,5-1 2 16,-1-3 0-16,-1-2 4 0,5-3-5 0,1-1-2 15,1 0-2-15,1 0-12 0,4-1 4 16,0-2-4-16,0 1-3 0,4 1 3 0,-1 1-7 15,-1 0 0-15,0 6-2 0,-2 1 1 0,-1 5 3 16,0 2-1-16,-4 2 4 0,-2 2 0 16,-3 2 1-16,-3 4 6 0,-2 0 4 0,-3 1 13 15,0 2 4-15,-7 2 8 0,-2-2 0 0,-5-1-3 16,-2-2 6-16,-4 0-1 0,2-4 4 0,0 0 3 16,-2-5 3-16,2-2 8 0,0-5 6 0,4-3 2 15,-2-4-7-15,6-1-11 0,-1-3-15 16,3-6-16-16,1-3-5 0,0-4-4 0,-1-2 1 15,6-2 2-15,-1-4 3 0,1-1-2 0,2-1-2 0,0-2 1 16,5-3-3-16,4 3-1 0,1-1 0 16,2 0-3-16,3-1 4 0,2 0 1 15,3-1 3-15,1 1 1 0,1-2 1 0,2 2 3 0,-1-2-2 16,-1 3 8-16,1-2-5 0,1 1-2 16,-3 1 5-16,-3 1-3 0,-2 1 11 0,-1 2 1 15,-1 2 2-15,-4 3 2 0,0 2 2 0,-5 3 6 16,0 3 0-16,-3 3-1 0,0 3-23 15,-1 2-26-15,-1 3-16 0,0 1-5 0,0 5 18 16,0 5 21-16,-1 4 15 0,-2 4 5 0,0 6-2 16,-3 2-1-16,0 6-2 0,-1 4 1 15,-1 0-1-15,3 3-2 0,-3 0 2 0,3 0-8 16,2 0 4-16,0 0-1 0,3-4-2 0,0 1 7 16,0-2-6-16,5-3-1 0,0-1 1 0,4-2-2 15,-1-3 2-15,4-2 1 0,1-4 3 16,1-1 1-16,1-6 2 0,-1-1 7 0,5-5 4 0,-6-3 6 15,-4-2 3-15,3-1-3 0,-4 0 4 16,6-2-8-16,0-3 1 0,-1-4-2 0,0 0-7 16,1-4 0-16,1-1-5 0,-2-3 1 15,2-1 4-15,-4-2 10 0,5 0 5 0,-5 0 2 0,0 0 0 16,-1 0-11-16,-1-1-4 0,-4 1-9 16,0 1-5-16,-4 1-1 0,0 1 3 0,-4 6 8 15,-10-2 3-15,-7 10 10 0,-6 3-22 0,-2 4-1 16,1 12-2-16,0 5-11 0,0 3 19 0,5 3-5 15,4 0 0-15,6 2 4 0,3 0-5 16,5 0 1-16,2 4-3 0,2-4-4 16,6 1 5-16,2-10-4 0,2 2-4 0,0-8-18 15,0 0-19-15,0-1-46 0,5 0-72 0,-1 1-116 0,-6-7-283 16,1-1-612-16</inkml:trace>
  <inkml:trace contextRef="#ctx0" brushRef="#br0" timeOffset="296298.4589">31001 14888 1881 0,'0'0'-3'0,"0"0"-30"0,0 0-5 0,0 0 6 16,0 0 16-16,0 0 26 0,-73 124 34 0,85-113 42 15,0 0 38-15,8-3 26 0,4-3 17 16,7-1-10-16,5-3-24 0,11-1-27 0,7-5-28 16,12-4-15-16,7-3-12 0,11-5-11 0,9-3-10 15,13 0-8-15,6-2-9 0,12 1-13 0,8-3 4 16,3 3-9-16,-14 3-1 0,-12 2-2 16,-15 3 5-16,-10 3-6 0,5 1-2 0,8-1-1 15,-11 2-21-15,-12 0 6 0,-6 3-3 0,-14 2-3 16,5-2 10-16,-1 1-9 0,1 1-10 0,-3 0-16 15,-1 0-51-15,-4 1-75 0,-3 0-208 16,-14 1-428-16,-11 0-380 0</inkml:trace>
  <inkml:trace contextRef="#ctx0" brushRef="#br0" timeOffset="304518.2917">25056 13119 1288 0,'0'0'48'0,"0"0"24"16,0 0 21-16,0 0 11 0,0 0 4 15,0 0-2-15,-1-118-15 0,8 101-7 0,0-3 11 16,3-1 3-16,4 0 0 0,-1-5-1 0,6 0-13 16,0-4-7-16,3-1-13 0,3-1-13 15,4 1-12-15,3-1-7 0,4 3-6 0,3 2-6 16,5 3-4-16,2 2-7 0,2 6-3 0,-1 3-5 16,1 5-3-16,-5 4 0 0,-2 2-5 15,-6 2-2-15,-5 5-4 0,-5 4-3 0,-7 2-2 0,-5 4-2 16,-6-1 6-16,-4 5 5 0,-3 0 8 15,-6 4 7-15,-7 2 6 0,-3 5 3 0,-8 0-3 16,0 4 0-16,-5-2-3 0,0 0-1 0,-1-3 1 16,-1-3 1-16,3-3 1 0,2-2 1 0,-2 0-2 15,2-4-3-15,5 0-2 0,5-5-3 0,5-2-4 16,5-2-3-16,6 0-4 0,5 2-2 16,7 0 3-16,5 3 4 0,8 2 5 0,6 0 2 15,6 1 0-15,5 0-1 0,2 2-1 16,4 0 0-16,-4 1-5 0,1 1 5 0,-5 1-3 15,-2 0-2-15,-9-1 4 0,-6 1-6 0,-8-3 0 16,-6 2 0-16,-6-2-1 0,-3-3 3 0,-8 2 4 16,-7-2 7-16,-9 3-1 0,-6 2 5 15,-6 1-2-15,-6 1-3 0,-5 0 4 0,-1-1-5 16,-2-2 2-16,1-2-1 0,-1-1-5 0,1-3 1 16,4-3-5-16,3-5-8 0,7-2-20 0,4-3-22 15,6 0-42-15,5-3-59 0,4-5-70 16,5-3-150-16,2-4-231 0,6 3-292 0,1 3 504 0</inkml:trace>
  <inkml:trace contextRef="#ctx0" brushRef="#br0" timeOffset="304881.1062">26129 12888 2076 0,'0'0'27'0,"0"0"-34"16,0 0-12-16,0 0-7 0,0 0-4 0,0 0 10 15,0 0 18-15,0 0 20 0,0 0 15 0,0 0 9 16,0 0-2-16,-1 120-8 0,-8-93 5 0,0 2 2 16,1 2-1-16,0 1 3 0,3-2-12 0,0 2-9 15,4-3-6-15,1-2-7 0,0-3-3 16,1-2-1-16,6-5 3 0,2-2-3 0,2-4 4 16,-1-2 1-16,3-2 3 0,-1-5 10 0,3-2 5 15,0 0 9-15,4-5 3 0,-3-4 0 16,4-3-5-16,-1-5-6 0,3-2-3 0,-1-2-8 15,-2-2 5-15,-2 0 0 0,-2 0 2 0,-2 1 8 16,-5-1-7-16,-4 1 1 0,-2 1-2 0,-2 1-1 16,-6 1-3-16,-6 3-7 0,-6 0-8 15,-4 3-9-15,-5 0-8 0,-8 1-2 0,-4 2-9 16,-7 2-6-16,-3 1-24 0,-2 2-20 0,1-1-21 0,0 1-20 16,3 2-2-16,6-1-23 0,4 0-44 15,3 1-124-15,12 1-205 0,9-1-547 0</inkml:trace>
  <inkml:trace contextRef="#ctx0" brushRef="#br0" timeOffset="305382.3604">25956 12047 2406 0,'0'0'164'16,"0"0"-159"-16,0 0 3 0,0 0-1 15,-95-122-7-15,73 111-5 0,-4 6-7 0,-2 1 1 16,-4 4 4-16,-5 0 7 0,-2 6 6 0,-6 6-1 16,-5 5 4-16,-9 3 6 0,-4 6 5 0,-8 4 11 15,-2 7 7-15,-4 3 6 16,1 3 5-16,-1 6-3 0,4 1-4 0,2 4-6 0,7 1-7 0,3 7-11 16,5 3-1-16,3 5-4 0,4 6-3 15,8 7 5-15,6-1-8 0,7 3-1 0,10 1 0 16,8-4-4-16,10 1 0 0,8-3-2 0,10-5-1 15,8-4 0-15,11-4 1 0,6-6 1 16,10-5 0-16,9-4 2 0,9-6 1 0,7-4 1 16,10-5-1-16,7-2-3 0,10-4-1 0,9-7 2 15,9-8 3-15,9-8 2 0,3-8-5 16,6-4-4-16,-2-13-8 0,0-6 0 0,-1-7 2 0,-3-6 3 16,-2-7 6-16,-6-5-1 0,-5-6 1 15,-6-5 4-15,-12-5 1 0,-7-4 6 0,-12-5 2 16,-10-3 8-16,-13-3 9 0,-12-4 14 0,-14-3 7 15,-11-6-3-15,-18-1-2 0,-9-2-17 16,-24-1-6-16,-17 3 0 0,-19 5-7 0,-16 10-1 16,-18 8-4-16,-16 9-8 0,-19 11-4 0,-11 7 0 15,-16 9-4-15,-10 12-1 0,-8 8 2 16,-3 8-6-16,-3 6 1 0,5 6-9 0,6 8-15 16,15 4-10-16,10 4-20 0,13 5-27 0,10 5-41 15,11 5-89-15,9 7-201 0,30-7-498 0,25-12-555 0</inkml:trace>
  <inkml:trace contextRef="#ctx0" brushRef="#br0" timeOffset="313674.8848">28615 10891 0 0,'0'0'0'0,"0"0"225"0,0 0 83 16,0 0-49-16,-129-66-29 0,109 57-40 0,4 1-16 15,1 3-32-15,5-1-17 0,1 1-15 0,2 3-15 16,3-1-6-16,2 1-7 0,0 1-7 0,2 1-15 15,0 0-16-15,0 0-16 0,0 0-12 16,0 0-9-16,2 0-8 0,0-1-4 0,1 1-2 16,3-3 12-16,1-1 7 0,7 1 8 0,4-3 10 15,7-1-8-15,1-2 0 0,7 0-3 16,4-3-6-16,6-1 6 0,6 0-1 0,9-1 2 16,4-5 2-16,9-2-1 0,9-3 4 15,6-2-1-15,12-4 3 0,11-3 0 0,6 0-3 16,7 0-6-16,9-3-10 0,1 2 0 0,9-1-5 15,1 0 4-15,2 1 1 0,0-1-7 0,4 1 3 16,-3-2-4-16,-2 2 1 0,-2 2 4 0,-3 2 2 16,-2 0 4-16,-4 2-3 0,-2 2-2 15,-6 1-4-15,-5 3-4 0,-7 3 1 0,-9 1-6 16,-6 2-1-16,-5 1-3 0,-4 4-2 0,-3 1 3 0,-8 3-3 16,-4 3 1-16,-14 2-1 0,-11 2 20 15,-12 0 4-15,-9 0-2 0,-2 2 1 0,-1 3-26 16,-5 0-12-16,-2 1-30 0,-4 0-24 15,-8 1-12-15,-5 7-14 0,-14 6-9 0,-23 5-61 16,-17 6-121-16,-14 1-131 0,13-5-201 0,16-12 12 0</inkml:trace>
  <inkml:trace contextRef="#ctx0" brushRef="#br0" timeOffset="314078.7138">28909 10897 2171 0,'0'0'6'0,"0"0"7"0,0 0-10 16,0 0-79-16,0 0-46 0,0 0-7 0,0 0 16 16,0 0 89-16,0 0 60 0,0 0 24 15,180-89 23-15,-107 70 9 0,9-2 4 0,7 0 6 16,8-2-11-16,8-1-8 0,8 0-15 0,5-2-10 15,7 0-11-15,2-2-11 0,8-3-4 0,0 1-8 16,7-1-1-16,2 0-1 0,-1 0-2 16,5 0-2-16,-2 1-3 0,-3 3-3 0,-2 1 0 15,-2 1-6-15,-6 3-2 0,-8 3-1 0,-5 3-2 16,-9-2-6-16,-8 5-3 0,-9 2-2 16,-5 0-2-16,-14 4 4 0,-9 2 0 0,-13 2 2 15,-9 1-4-15,-13 2 1 0,-8 0 4 0,-9 0 19 16,-6 2-20-16,-6-1 8 0,-2 1-38 0,-9 1-24 15,-6 3 12-15,-12 5-24 0,-8 5 7 16,-13 4-26-16,-11 4-47 0,-3 1-49 0,-7 1-52 16,1 2-54-16,-1-2-43 0,-1 1-48 0,1-1-82 15,17-6 179-15,18-6 287 0</inkml:trace>
  <inkml:trace contextRef="#ctx0" brushRef="#br0" timeOffset="322632.1372">26930 17387 0 0,'0'0'0'0,"0"0"0"16,0 0 0-16,0 0 0 0,0 0 0 16,0 0 79-16,0 0 90 0,0 0-15 0,0 0-13 15,0 0 0-15,0 0-7 0,0 0-12 16,-3 1-11-16,4-1-20 0,1 0-18 0,1 0-11 15,-2 0 2-15,2 0 3 0,-2 0-2 0,3 0 17 16,0 0 10-16,4 0 9 0,4 0 11 0,0 0-16 16,7 0-17-16,1 0-17 0,2 0-13 0,5 0-13 15,3-1 0-15,4-1-2 0,5-2 1 16,4-1 7-16,6-2-3 0,7-1-2 16,4-1-3-16,4-3-3 0,5 0-4 0,7-2-1 0,2 1 0 15,6 0-1-15,1 0 0 0,8-1-6 16,1-1 0-16,3 0-2 0,3 1-3 0,3 1 1 15,1 0-3-15,-2 1-2 0,1 0-1 0,-3 1 1 16,-1 1-1-16,-1 1-3 0,-5-1 1 0,-3 2-6 16,-7 0 3-16,-5 2 3 0,-11 2-3 0,-9 1 0 15,-8 0-10-15,-9 2-5 0,-10 1-7 0,-4 0-6 16,-11 0-10-16,-4 0-19 0,-7-1-31 16,-4 1-44-16,-1 0-44 0,-8 0-72 0,-4 0-161 15,-9 0-200-15,2 2-198 0,7 1 624 16</inkml:trace>
  <inkml:trace contextRef="#ctx0" brushRef="#br0" timeOffset="323049.6402">27622 17508 1836 0,'0'0'-110'0,"0"0"-24"0,0 0-3 16,0 0 49-16,0 0 107 0,0 0 82 0,0 0 41 15,128-28 13-15,-90 18-20 0,4-1-26 16,0 0-16-16,6-3-8 0,-1-1-1 0,5 1-1 16,4-1-9-16,0-1-9 0,4 1-9 15,4-2-9-15,1 0 0 0,4 0-4 0,2 0-7 0,0 1-4 16,3 1-11-16,2 1-3 0,-2 1-3 15,1 3-2-15,0 0-2 0,-3 2-8 0,-3 0 0 16,-4 2-1-16,-4 1 1 0,-2 2 1 0,-7 1 0 16,-5 1 1-16,-7 0-5 0,-4 1 4 15,-6-1 0-15,-5 1-3 0,-6-1 2 0,-2 1-7 0,-7-2-2 16,-1 1-1-16,-5 1-2 0,0-1 0 16,-4 1-8-16,0-1-7 0,0 1-14 0,-4-2-17 15,-1 2-16-15,-3 0-19 0,-3 0-24 0,-5 0-20 16,-5 0-5-16,-2 2 0 0,-5 1 6 15,-1 0-4-15,-3 0-19 0,0 0-39 0,0-1-61 16,0-1-76-16,1 0-93 0,5-1 28 0,13 2 397 0</inkml:trace>
  <inkml:trace contextRef="#ctx0" brushRef="#br0" timeOffset="324712.7469">28390 16843 0 0,'0'0'0'0,"0"0"0"0,0 0 0 15,0 0 0-15,0 0 0 0,0 0 0 0,0 0 38 16,0 0 128-16,0 0 13 0,0 0-10 16,0 0 0-16,0 0-3 0,0 0 1 0,-2 48 13 15,3-45 2-15,-1-1 0 0,0-1-13 0,1-1-10 16,-1 0-17-16,1 0-18 0,-1 0-5 0,1 0-12 15,-1 0-8-15,0 0-5 0,0 0-6 16,0-1-3-16,0 0-3 0,0-3-15 0,0-2-12 16,0-5-14-16,0-4-14 0,-2-3-3 0,1-5-5 15,-1-4-3-15,-3-2-2 0,2-5 1 0,1-3 1 16,-1-3 3-16,0-5-1 0,2-4 2 16,0-2 1-16,1-4-4 0,0-4 0 0,0-1-2 15,1-3-6-15,3-4 3 0,1 1-6 0,4-2 1 16,-3 0 0-16,3-2-2 0,2 1 6 15,0 1-6-15,1 0 1 0,1-1-1 0,-1 4-1 16,4 0 2-16,-3 3 1 0,5 2 4 0,-4-1-3 16,5 2-1-16,0 1-1 0,1-2-3 0,1 0 5 15,0-1-5-15,1-2-1 0,1 1 0 0,-1 0-4 16,0-1 5-16,-1 2 0 0,0 0 2 16,-1 2-1-16,-1-2 3 0,-4 1-2 0,3-1 0 15,-4-1 3-15,0 3-3 0,-3-1 2 0,-1 0-3 16,-1 1-2-16,-1 0 3 0,-1 0-1 0,2 2-1 15,-1 0-1-15,-2 1-3 0,0-1 1 0,2 2 0 16,-2-1 2-16,1 0-1 0,1-2-1 16,1 2-1-16,-2 1 2 0,1 2 0 0,0 2 0 15,2 4 1-15,-1 0-5 0,-1 3 3 0,-1 1-2 16,1 2 1-16,1 1 1 0,-1 2 1 16,0 1 0-16,-2 3-2 0,2 1 7 0,0 1-7 15,-2 0-1-15,1 3 2 0,1-4-9 0,-2 4 9 16,1-1 0-16,2 1-2 0,-2 1 4 0,-2 2-2 15,3 1 1-15,1 1 0 0,-1-2 5 16,-2 5-6-16,2-1-2 0,2 0 1 0,-1 3-8 16,-1 0 7-16,-1 0-1 0,2 3 6 0,-1 0 5 15,0 0-3-15,-2 1 1 0,0 1-5 16,1 0 3-16,-4 0-4 0,2 3 0 0,-1 1 1 16,-3-1-4-16,3 2 5 0,-2 0-2 0,0 1 0 15,-1 1 3-15,1 0-3 0,-1 0 1 0,0 2 0 16,1 0-3-16,0 1 1 0,-1 1-1 0,0 1 2 15,-1 0-5-15,0 1 4 0,0 1 1 0,0 0-2 16,0 0 5-16,0 0-3 0,0 0 0 0,0 0-3 16,0 0 1-16,0 0 0 0,0 0-2 15,0 0 2-15,0 0-2 0,-1 0 4 0,1 0 3 16,0 0-2-16,0 0 5 0,0 0-3 0,0 0 1 16,0 0 1-16,0 0-5 0,0 0 2 15,0 0-1-15,0 0 2 0,0 0 0 0,0 0 2 16,0 0 3-16,0 0-2 0,0 0 6 0,0 0-3 15,0-2-2-15,0-1 1 0,1-2-6 16,1 2 1-16,-1-5 0 0,2 0-2 0,1 0-3 16,-2-3 2-16,4-2 0 0,-1-1-1 0,3 0 6 15,-3-2-5-15,1 0-1 0,3 0 2 0,-1-1-6 16,-3 1 4-16,3-1 0 0,-1-1 0 16,-1 1 0-16,2 0 3 0,-2-1 0 0,-2 4-1 15,2-1 8-15,-2 2-7 0,-1 0-2 0,2 2 4 16,-2-1-9-16,-1 1 6 0,2-1 1 0,-2 1 0 15,-1 1 1-15,-1 0 2 0,0 2 1 0,0 0-1 16,0 2 8-16,0 0-10 0,0 2-1 0,-2 0 2 16,-4 1-11-16,2 0 5 0,-4 1-3 15,-1-1-5-15,0 2 0 0,-1 1-2 0,-3 0-1 16,-2 0 1-16,-3 0 3 0,-3 6-2 0,-4 4 0 16,0 3 5-16,-4 3-5 0,-5 3 6 0,-1 3 2 15,-2 3-5-15,-1 2 11 0,-1 3-6 16,-1 2 2-16,0 2 1 0,0 0-4 0,0-1 3 15,0 3-1-15,3-4 4 0,0 1-6 0,2-3 5 16,1 1 1-16,3-2-4 0,0-2 10 16,2 1-7-16,2-3-2 0,1 0 1 0,1-4-7 15,3-1-1-15,1 0-8 0,4-3-14 0,4-4-18 16,5-4-19-16,2-3-17 0,5-4-20 0,1-2-14 16,2 0 14-16,8-1 14 0,1-5 16 0,9-2 7 15,3-7-26-15,9-5-25 0,3-4-20 0,2-5-5 16,3-2-14-16,1-3-27 0,-3-2-46 15,1-1-76-15,0-2-74 0,1-3-82 0,-1 1-8 16,-3-3 467-16,2 1 3 0,-1 4 0 16,-3 3 0-16,-3 6 0 0,-2 5 0 0,-7 6 205 0,0 3 235 15,-3 2-28-15,-2 3-59 0,-2 2-84 16,0 1-67-16,-2 3-54 0,-1 1-39 0,-2 2-27 16,3 1-21-16,-3 1-12 0,0 0-10 0,3 1-6 15,-1 3-1-15,0 3-5 0,2 3 1 16,1 0-4-16,3 3-3 0,-2 4-4 0,3 1-2 15,2 4-3-15,0 2-5 0,1 4-1 0,2 2-4 16,-1 1 0-16,4 2 0 0,-4 3-1 0,6-1 0 16,-3 4-1-16,2-1-6 0,1 3-9 0,1 2-12 15,1 0-35-15,2 3-77 0,4 1-150 16,-8-9-329-16,-9-15-820 0</inkml:trace>
  <inkml:trace contextRef="#ctx0" brushRef="#br0" timeOffset="332219.3258">18114 2974 0 0,'0'0'0'0,"0"0"0"15,0 0 0-15,0 0 0 0,0 0 0 0,0 0 0 16,0 0 0-16,0 0 0 0,0 0 36 16,0 0 44-16,0 0-11 0,0 0-6 0,19-100-2 0,-17 99 5 15,1 1 1-15,0 0 2 0,-1 0 11 0,-1 0 4 16,-1 1 17-16,2 1 19 0,-2 3 12 15,1 2 3-15,0 3 1 0,1 1-10 0,-1 4-9 16,0 4-2-16,0 4-13 0,-1 2-15 0,1 3-11 16,-1 3-21-16,0 2-14 0,0 7-6 15,0-1-9-15,0 3-4 0,-2 0-1 0,0 3-3 16,-2-4 0-16,1 1 2 0,1 0-3 0,-2-3 0 16,2 2 2-16,-1 0 0 0,1 0 1 0,-3-2-3 15,3 0 0-15,0-4-1 0,0-1-1 16,0-1-2-16,1-2-1 0,-1-2-2 0,2-3 0 15,0-1 1-15,0-2 0 0,0-1-2 0,3-1-1 16,1-1-4-16,0-3 0 0,1-2-1 0,-2-2 2 16,-1-4-1-16,3-1-1 0,-2-1 3 15,0-2-3-15,1 0 3 0,-1-4 2 0,-2 2 1 0,4-2 3 16,-1 0 3-16,0-1 2 0,2 0 3 16,-1 0 0-16,2 0-2 0,4 0-3 15,2-1 0-15,2-4-4 0,2 1 0 0,2-1-1 0,6-2-4 16,3 0-2-16,4-1-1 0,3 0-2 15,3-1-1-15,3 0 2 0,7-4-1 0,2 2 1 16,2-1 3-16,4-2-2 0,2 0 2 0,3 0 1 16,2 0-1-16,-1-3-2 0,3 2 1 0,1-1-1 15,0 0-4-15,1-1 3 0,1-2-2 16,0 1-1-16,-2 0 4 0,2-2-3 0,-3 3 1 16,0-2 1-16,-7 3-2 0,1 1 1 0,-6 2-1 15,0 0-1-15,-5 0 0 0,0 2 4 16,-4-2-1-16,1 2 2 0,-4-2 0 0,-2-2-1 15,1 1 0-15,-4 2-1 0,0-4 2 0,-1-1 2 16,-2 1 0-16,0-2 1 0,-2-3 0 0,-2 2 3 16,-2-3 1-16,-4-1 3 0,0 0-1 0,-3-4 0 15,-2 0-1-15,-1-5-1 0,-2-1-3 0,-3-4-1 16,0 0-2-16,-5-3 0 0,-2 0 3 16,-3 3 4-16,0 1 4 0,-2 0 5 0,-2 4 2 15,-4 1 0-15,-1 2-2 0,-3 2-4 16,-1-1-1-16,1 1-5 0,-3-1-1 0,2 1-1 15,-1 2-6-15,1 1 3 0,1-1 0 0,0 0-1 16,-1 1-3-16,2-2-3 0,-1 1-2 0,1 0-2 16,0 2 5-16,-1 0 2 0,0 0-2 0,1 2 0 15,-1 1 3-15,1 2-1 0,-1 2 4 16,0 2 3-16,-1 1-6 0,-1 1-2 0,-1 1-1 16,0 1 0-16,1 2 2 0,-2-1 1 0,-1 1-1 15,1 1-1-15,-1 0-3 0,-1 0-2 0,0 2 4 16,-3 0 1-16,0 1 1 0,-2 0 0 15,-1 3-2-15,-2-2-3 0,-2 2 4 0,-3 1-1 16,-2 0 1-16,-1 0 4 0,-7 1-1 0,-1 2-1 16,-2 3 2-16,-4 1 0 0,-3 2-2 15,-5-1 1-15,-5 3-2 0,-4 3-2 0,-5 1 2 16,-4 1 3-16,-3 3 0 0,-2 1 3 0,-3 1 1 16,-3 4-5-16,-3-1 3 0,1 0-2 15,-2 1 0-15,0-1 0 0,0-1-2 0,2 0-2 0,1 2 1 16,0 0-2-16,4-1 2 0,1 1 1 15,0-2-1-15,8 2-3 0,1-4 0 0,8 0-2 16,2-1-1-16,9-2 0 0,5-2-9 16,7-3-8-16,8-3-10 0,4-1-24 0,11-3-27 0,2-1-42 15,9-2-76-15,0-1-97 0,5 1-127 0,0-1-160 16,0-1-167-16,2 1 159 0</inkml:trace>
  <inkml:trace contextRef="#ctx0" brushRef="#br0" timeOffset="332764.6461">16945 3705 1362 0,'0'0'16'16,"0"0"-86"-16,0 0-40 0,0 0-20 0,0 0 30 16,0 0 81-16,0 0 83 0,0 0 53 0,0 0 18 15,0 0 8-15,0 0 5 0,0 0-1 16,0 0-4-16,129-5-12 0,-104 0-15 0,5-3-15 16,3-2-14-16,3-1-14 0,3 0-14 0,3-5-6 15,1 1-18-15,7-3-9 0,1-3-5 0,2-2-10 16,3-1 2-16,1 2-3 0,1-3-1 15,1 2-1-15,0 0 1 0,1 0 0 0,-2 1-1 16,0 0 3-16,-2 4-6 0,-2 1 0 0,-3-1 0 16,-5 4-3-16,-3 1 1 0,-3 0-1 15,-6 2-1-15,-4 3-4 0,-2-1-1 0,-4 2-4 0,-2 1-7 16,-4-1-4-16,0 0-16 0,-4 0-12 0,-2 1-20 16,2 1-35-16,-4 2-44 0,-3-1-70 15,1 2-79-15,-1 1-114 0,-3 0-79 0,-2 0-64 16,0 0 299-16,-2 0 253 0</inkml:trace>
  <inkml:trace contextRef="#ctx0" brushRef="#br0" timeOffset="333032.4489">18394 3081 0 0,'0'0'237'0,"0"0"32"16,0 0 47-16,0 0-13 0,0 0-38 0,0 0-21 15,0 0-28-15,0 0-31 0,0 0-24 0,0 0-20 16,0 0-22-16,0 0-30 0,0 0-30 15,0 0-23-15,4-80-24 0,7 77-8 0,4-4-5 16,3 1 0-16,2 2-1 0,6-1 1 0,2 2 2 16,2 1-3-16,2 0 3 0,1 2 0 0,0 0-2 15,2 0 3-15,-4 4-2 0,-4 4-4 16,-2 4 2-16,-5 2-3 0,-8 7 6 0,-9 6 9 0,-4 5 6 16,-18 8 3-16,-10 6 4 0,-13 6-7 0,-10 7-3 15,-13 3-2-15,-14 6-9 0,-9 5-11 16,-8 2-28-16,-6 8-49 0,-9 2-79 0,0 3-158 15,26-20-389-15,27-22-709 0</inkml:trace>
  <inkml:trace contextRef="#ctx0" brushRef="#br0" timeOffset="468816.3563">27267 3974 1097 0,'0'0'87'0,"0"0"-41"16,0 0 12-16,0 0-17 0,0 0-14 16,0 0 4-16,-36-133 12 0,31 115 10 0,0 0 9 15,-1 0 6-15,1-1-4 0,-5 1-9 0,0-2-9 16,-3 0-4-16,0 0 15 0,-2-1 19 0,-5 1 3 16,-3-1 2-16,-1 1-10 0,-2 0-13 15,-2-2-6-15,-2 1-5 0,0 0-11 0,-2 0-11 16,-2 2-5-16,-3-2-8 0,3 1 12 0,-1 2 11 15,2 2 3-15,-1 0 0 0,-2 1-12 0,-5 3-15 16,1 0 0-16,-1 4-2 0,-4 1 1 0,0 3-2 16,-1 3-3-16,-1 1-5 0,0 0 2 0,0 5 0 15,-2 4 1-15,-1 3 5 0,-3 3-8 16,0 2 0-16,-3 3-1 0,3 0-4 0,0 3 7 16,0 4 2-16,-2 3-1 0,3 2 1 15,-1 5 2-15,1-1-3 0,4 5 2 0,1 0 0 16,5 2-1-16,3 0-1 0,3 3-3 0,3 0 0 15,4 0 0-15,4-1 0 0,4 1 1 0,4 1 4 16,2-2-1-16,4 1 1 0,3 1-1 0,5 0 1 16,2 2 0-16,1 1 0 0,2 1 4 0,8 2-3 15,6-2-5-15,2 2-4 0,5-2 1 16,5 0-2-16,6-2 8 0,6-1 3 0,2 2-1 16,7-4 0-16,4 0-1 0,6 1 10 0,5-1 0 15,6 1-2-15,3-5-4 0,3-1-10 0,4-3 3 16,4-2 3-16,3-2 9 0,4-4-6 15,0-3 1-15,1-2-1 0,4-3-8 0,1-3 10 16,2-3-2-16,2-5-1 0,3-2 2 0,-4-4-3 16,0-4-9-16,-1-1-1 0,-3-5 2 15,-2-5 1-15,3-6 11 0,-5-4 3 0,-6-2-4 16,-5-3 3-16,-11-1 5 0,-8-1 7 16,-6-3 12-16,-1-5 2 0,0-8-3 0,3-9-7 0,4-6-6 15,-2-8-4-15,-2-3 1 0,-7-3 4 0,-10-2-5 16,-7-5 3-16,-7-1-3 0,-8-2-1 15,-7 0 5-15,-10 2 1 0,-2 2-3 0,-8-1-4 16,-8 2 4-16,-8 0-5 0,-6 3 7 0,-5 0-3 16,-8 2-9-16,-6 3 1 0,-7 3-6 15,-5 4-1-15,-6 3-2 0,-12 8 1 0,-4 3-2 16,-16 8-1-16,-6 4-2 0,-15 6-6 0,-12 5 2 16,-14 7 2-16,-9 7 5 0,-10 4 3 15,-4 5-2-15,-1 2 0 0,1 6-3 0,10 7 1 16,6 4 1-16,8 6 0 0,9 9-1 0,7 6-3 15,5 8-3-15,11 11-7 0,8 10 1 0,6 8-5 16,9 10-20-16,14 10-38 0,9 11-53 16,13 9-76-16,15 4-162 0,16-27-425 0,11-30-802 0</inkml:trace>
  <inkml:trace contextRef="#ctx0" brushRef="#br0" timeOffset="472504.3426">23097 3759 505 0,'0'0'25'0,"0"0"37"0,0 0 26 16,0 0-7-16,0 0-22 0,0 0-30 0,0 0-6 15,0 0 15-15,0 0 0 0,0 0-3 0,0 0-7 16,-96-118-11-16,79 107 12 0,3 2 14 16,-4-1 10-16,-1-2 1 0,-2 1-5 0,0-2-2 15,1-1 14-15,-1-1 15 0,-1 3 8 0,1-4-1 16,-5 1-14-16,2 1-10 0,-4-1-4 0,3 0-2 15,-3 1 1-15,-1 0-8 0,-2 2-5 16,0-1-4-16,-2 1-5 0,-4 0-4 0,-3 1-10 0,-3 2-5 16,0 1-5-16,-5 0-4 0,-1 3 0 0,-1 1-4 15,0 1 1-15,-2 3-1 16,0 0 0-16,2 0 0 0,-2 0-1 0,-1 0 1 16,-1 5-1-16,1 0 3 0,0-1-1 0,1 3 0 0,1 0 1 15,1 0-2-15,-1 1 1 0,3 0-2 16,3 1 1-16,-1 0-2 0,2 2 0 0,-1 0 2 15,-2 2 0-15,-2 0 1 0,-2 4 0 0,-2 2-1 16,-5 1 0-16,-2 1 1 0,-2 0 1 16,-5 1-1-16,2 3 0 0,1 1 1 0,-3 1 0 15,5 0 2-15,4 0-2 0,3 0 0 0,7 0-3 16,4 0 0-16,4-1-1 0,2 1-6 0,2 3 7 16,1-1-3-16,0 5 3 0,-1-1 4 15,3 2-5-15,2 1 1 0,-1 1 0 0,0 4 1 16,1 0 0-16,0 2 0 0,1 2 0 0,2 3-3 15,-1-1 1-15,3-1 0 0,2 1 0 0,3-2 4 16,0 0-2-16,4 2 1 0,4-2-1 16,2-3-1-16,2 0-1 0,3-5 0 0,3 1 0 15,3-3-1-15,0 1 2 0,3 0 1 0,3 0 0 16,3-1 2-16,2 2-2 0,1 0-1 0,5-3 2 16,1 1-1-16,4-1 4 0,2 0-6 0,5 0 2 15,3 0 7-15,7-2 1 0,2 1 12 16,6-1 1-16,7 1-5 0,4-3-1 0,5 1-1 15,4-5-2-15,5-2 1 0,3 0 1 0,5-3 6 16,3-2 4-16,8-1 2 0,8-1-3 16,1-2-6-16,2-2-2 0,1-3-5 0,1-2 0 15,-2-1-4-15,3-2-2 0,2-3 4 0,2-1-2 16,-1-1 3-16,3 0 1 0,0-1-2 0,2-3 3 16,-1-1-3-16,-1-1-1 0,1 0-2 15,-4 0 1-15,-3-2 2 0,-4 0 1 0,0-3 2 16,-4-1-5-16,-1 0 1 0,-6-2 2 0,-1-1-4 15,-3-3 4-15,-5 0 2 0,-5-5 0 0,-4 0 3 16,-6-2 2-16,0-4 2 0,-5-2 1 0,-3-1 1 16,1-3-4-16,0 1-1 0,-7-2 1 15,0 1-1-15,-3-3 4 0,-8 0-1 0,-2 1 4 16,-7-2 1-16,-2-2 3 0,-5 0 3 0,-3 1-3 16,-7-3 0-16,1 2-8 0,-6-2-5 15,-4-2-2-15,-1-1-3 0,-5-2 2 0,0-2 2 0,-7 2 3 16,-3-2-1-16,-2 1-1 0,-3 1-4 15,-1-2-1-15,-2 0-3 0,-2 2 4 16,2 0-3-16,-3 0 3 0,0 1 0 0,0 2-4 16,-2-1 3-16,-3 4-1 0,1 0 1 0,-5 0-1 15,-3 2 0-15,-4 2-5 0,-3 1 0 0,-4 2-2 16,-3 2 2-16,-4 1-1 0,-2 2 2 0,-5 0-3 16,-3 2-1-16,-1 0-1 0,-7 3-3 0,-3 0 2 15,-3 2 1-15,-5 0 0 0,-3 1 0 16,-3 2 2-16,1 1-1 0,-7 0-1 0,-8 5 3 15,-2 1-5-15,-9 3 2 0,-4 3 0 0,-7 4-3 16,-5 1 3-16,0 2 0 0,-3 2 1 16,-1 7 0-16,-2 3 0 0,-4 7 0 0,1 3-2 15,-4 7 5-15,3 6-5 0,-4 5 2 0,1 8 0 16,5 7-1-16,5 6 3 0,10 9-3 0,9 8-1 16,8 9-15-16,9 13-32 0,5 13-43 15,11 10-71-15,4 17-116 0,23-31-233 0,19-30-1021 0</inkml:trace>
  <inkml:trace contextRef="#ctx0" brushRef="#br0" timeOffset="491705.2495">21276 2509 2542 0,'0'0'-3'0,"0"0"-11"0,0 0-2 0,0 0-14 16,0 0-5-16,0 0-10 0,0 0 1 0,0 0 19 15,0 0 22-15,0 0 30 0,0 0 10 0,0 0 2 16,41 26-4-16,-27-7-5 0,0 3 5 16,-2 3 1-16,2 4 6 0,0 1-5 15,-2 2-5-15,-1 3-3 0,3 0-9 0,-4 2 1 0,1 1-5 16,-1-1-4-16,-2-1 1 0,0-1-5 0,1-2 0 15,-1-2-7-15,-4-3 0 0,2-2-8 16,-3-3-14-16,1-2-24 0,0-3-49 16,-2-2-59-16,-1-5-68 0,0-1-88 0,2-3-103 0,-1-6-54 15,-2-1-52-15,0-1-14 0,0-2 504 0</inkml:trace>
  <inkml:trace contextRef="#ctx0" brushRef="#br0" timeOffset="492547.1739">21339 2493 1063 0,'0'0'334'16,"0"0"-280"-16,0 0-4 0,0 0 7 0,0 0 5 15,0 0 14-15,37-131-8 0,-26 114-5 16,1-1-9-16,4 1 1 0,1 0-7 0,-1 1-9 16,4 1 0-16,-1 2-11 0,-3 1 0 0,2 3-4 15,-1 2-5-15,-4 4-9 0,0 3-6 0,-2 0-4 16,-3 5-3-16,-1 3 9 0,0 4 8 15,-5 3 10-15,-2 3 12 0,0 4 3 0,-7 3 0 16,-4 2-1-16,0 3-11 0,-2 0-5 16,0 4-9-16,-1-3-7 0,4-3-3 0,-1 1 1 0,3-2-1 15,1-3-4-15,1 0-2 0,-3-3-13 0,5-4-7 16,-3-3-11-16,4-3-10 0,-3-3-1 16,4-2 1-16,0-3 13 0,0-3 12 0,0 0 8 15,0-3-28-15,2-6-37 0,-1-4-20 0,1-4-24 16,0-3 25-16,5-5 33 0,1 0 23 0,3 1 24 15,3-3 10-15,4 3 3 0,-2-1 0 16,5 2 6-16,2 3 6 0,0 1 9 0,5 6 7 16,-3 2-2-16,-1 3-1 0,1 4-5 0,1 2-9 15,-1 0 1-15,0 2-3 0,2 0-3 16,-4 5 1-16,-1 3 0 0,-3-1 7 0,-1 2 2 16,0-1 8-16,-2 3-9 0,-3 0-6 0,-1 2-3 15,-1-1-7-15,-4 1 17 0,0 0 4 0,-3 3 9 16,-1 1 9-16,-1 0-6 0,0 1 2 15,-2-1 0-15,-1-2-3 0,-3 0-2 0,3-3-5 0,-3-1 0 16,4-4-4-16,-1-2 9 0,-2-1 9 16,4-4 18-16,1 0 24 0,0 0 0 0,0 0-3 15,0-4-24-15,0-2-59 0,6-5-26 0,-3-7-25 16,2-4-10-16,2-5 19 0,3-3 15 0,3-1 11 16,1 0 6-16,-1 1 13 0,2 2-5 15,-1 0 3-15,-1 2 2 0,4 1-5 0,-2 3 6 16,2 1 4-16,-3 3 5 0,1 3 3 0,-4 2 1 15,-2 5-3-15,-2 0-1 0,-2 5 5 16,-4 1-2-16,-1 2 14 0,0 0 9 0,0 0-3 16,0 0-4-16,0 0-20 0,0 2-17 0,-1 1-5 15,-2 2 12-15,1 2 8 0,-4 2 4 0,3 4 8 16,-3 0-11-16,3 1-1 0,-2-1 1 16,2 1-9-16,2 0 5 0,-2-1-1 0,3 0 0 15,0-4 0-15,0 1-5 0,0-3-3 0,3-1-2 16,1-3 4-16,3-1 3 0,3-1 8 0,1-1 5 15,1 0 0-15,4-6 2 0,0-4-6 16,3-3-4-16,0 0-2 0,2-5-6 0,2 1 2 16,-1-1-4-16,-2-1 2 0,-3 1 1 0,-1 0 5 15,-6 1 8-15,-5 2 6 0,-1 0 9 0,-4 1 3 16,0-3 7-16,-5 1 8 0,-2 1 2 0,-2 3 4 16,-3 1-13-16,-3 2-14 0,1 3-14 15,-6 3-31-15,-3 2-11 0,-1 1-12 0,0 2-5 16,-3 5 5-16,-1 0-14 0,5 1-27 0,2 1-67 15,1 0-89-15,1 1-110 0,7 0-148 0,2-2-153 16,3-3 372-16</inkml:trace>
  <inkml:trace contextRef="#ctx0" brushRef="#br0" timeOffset="493448.6112">21443 3145 867 0,'0'0'178'0,"0"0"-24"0,0 0 7 0,0 0-28 15,0 0-24-15,0 0-24 0,0 0-14 16,0 0-5-16,0 0 1 0,0 0 9 0,0 0 1 15,0 0-3-15,0 0 0 0,-4 67-6 0,21-65-2 16,0 0-4-16,6-2-7 0,0 0-3 0,5-7-6 16,2-3-6-16,3-5-4 0,1-3 0 15,4-2-12-15,2-1-4 0,3-1-5 0,-2-4-7 16,5-1 3-16,-3 0 0 0,0-3-2 16,5-1-2-16,-1-3 0 0,0 1-1 0,3-2-2 15,-1 0 2-15,2-1-2 0,-1-2 0 0,-1 1 1 16,-3 0-1-16,0-1 1 0,-3 0 2 0,-2 0 0 15,-3-4 1-15,-4-1 0 0,-2-3-1 0,1-1-1 16,-7-1 1-16,2-2-3 0,-6-1-1 16,-3 0-2-16,-5-1-2 0,-1 1 12 0,-8 0 4 15,1 2-1-15,-6 0 1 0,0 3-10 0,-8 0 4 16,-2 6 14-16,-5 3 6 0,-1 6 7 0,-5 4-2 16,-5 1-11-16,2 4-8 0,-6 1-10 0,-7 2-3 15,1 3 2-15,-9 1 2 0,0 4-1 16,-6 1-1-16,-2 3-2 0,-4 3-2 0,-2 0 2 15,-1 4 1-15,-2 0-4 0,0 2 1 0,-1 5-1 16,-4 4 2-16,2 3 2 0,-4 2 0 16,-3 3 0-16,1 3-4 0,0 5 4 0,-1 2-1 0,1 1 1 15,-1 5 2-15,0 3-4 0,1 5 3 16,2 4 0-16,1 3 3 0,5 5 4 0,4 4-1 16,6 3-2-16,7 8-3 0,6 2-2 15,8 4 1-15,6 5 1 0,7 3-3 0,8-2 0 16,9 2-3-16,3-5-2 0,14-4-1 0,12-5 0 15,7-3 6-15,14-6-2 0,13-6 4 0,16-3 3 16,16-11-8-16,13-7 6 0,19-11-4 16,17-14-16-16,16-9-23 0,16-13-52 0,17-12-91 15,-45 2-250-15,-43 4-1197 0</inkml:trace>
  <inkml:trace contextRef="#ctx0" brushRef="#br0" timeOffset="495460.7454">22099 1880 1447 0,'0'0'73'0,"0"0"-23"0,0 0 22 0,0 0 14 15,0 0 16-15,0 0 15 0,0 0 4 16,0 0-4-16,0 0-13 0,0 0-19 0,0 0-25 16,0 0-21-16,-55-4-4 0,55 4-11 0,2 0 4 15,-1-1 0-15,0 1-6 0,-1 0 0 0,0-1-1 16,0 1-5-16,1-1 5 0,2-1 5 16,1-1 6-16,2-3 8 0,2-2 1 0,2-2-4 15,4-2-7-15,0-4-6 0,-1-1-6 0,6-4-2 16,1-3-7-16,2-3-4 0,5-1-3 15,1-6-5-15,0 1 5 0,4-2-4 0,-3 2-8 16,0 3-10-16,-1 5-20 0,-3 2-18 0,-2 2-22 16,-2 3-23-16,-2 2-31 0,-4 3-43 0,2 0-67 15,-5 3-113-15,-2 0-153 0,-1 5-192 0,-5-1 170 16</inkml:trace>
  <inkml:trace contextRef="#ctx0" brushRef="#br0" timeOffset="495951.1484">22948 963 2634 0,'0'0'34'0,"0"0"-59"0,0 0-16 0,0 0-7 16,0 0-7-16,0 0 29 0,0 0 18 0,0 0 23 15,0 0 12-15,0 0-1 0,0 0-1 16,0 0-14-16,6 133 4 0,8-83-4 0,-2 6-12 16,2 1 1-16,0-11-3 0,-4-9-2 0,-3-6 9 15,1-5 1-15,-1-5-4 0,-4-3 2 0,-1-5-2 16,2-4-2-16,-4-3 3 0,1-3 3 0,-1-2 13 16,0-1 11-16,0-1 12 0,0-8-22 0,-1-2-20 15,-5-8-16-15,-1-6-18 0,2 0 15 16,-2-3 5-16,1 0 17 0,0 0 1 0,-2-6 1 15,2-5-4-15,-3-7-15 0,0-3 2 0,-1-6-2 16,1-2-1-16,-1-1 7 0,3 2 13 16,4 3 17-16,2 7 9 0,1 5-11 0,2 6-10 15,8 5-17-15,2 9-6 0,4 4 4 0,2 5-3 16,-1 6 3-16,4 4-1 0,3 2-3 16,-3 3 3-16,2 6 8 0,-2 5 4 0,-1 5 8 15,-1 2 8-15,-5 5-6 0,0 0 8 0,-5 4 2 16,-5 1-2-16,-2 3 4 0,-2-1-13 0,-4 2-11 15,-5 2-7-15,-4-2-13 0,-3 4-8 16,-1-2-23-16,1-2-26 0,-5 4-31 0,1 1-25 16,1-3-25-16,2-9-59 0,11-13-97 0,1-12-122 15,5-3-95-15,0 0-60 0,0 0 592 0</inkml:trace>
  <inkml:trace contextRef="#ctx0" brushRef="#br0" timeOffset="497855.2515">23374 460 2413 0,'0'0'-27'0,"0"0"-19"0,0 0-5 16,0 0 29-16,0 0 21 0,0 0 25 0,0 0 3 16,0 0-4-16,0 0-25 0,0 0-4 15,-58 124-2-15,50-84 1 0,6 2 21 0,0 2-1 16,2 1 1-16,0-3-1 0,0 0 5 0,0-3-7 15,0-1 3-15,0-3-10 0,0-5-3 0,0-2 6 16,0-5-4-16,0-4 2 0,0-5-7 16,0-2 2-16,1-4-2 0,0-2 6 0,0-5 6 15,0-1-5-15,1 0 14 0,3-1-6 0,-2-7-12 16,4-4-13-16,-1-4-24 0,6-4-16 0,-1-3-2 16,2-6 2-16,0-3 11 0,4-3 10 0,-3-1 12 15,4 1 5-15,-2 2 8 0,-1 1 0 16,2 5 3-16,-3 5 3 0,3 3-7 0,-4 4 7 15,2 5-1-15,-1 4 10 0,-3 4 9 16,-1 2 2-16,2 1 9 0,-2 6-3 0,1 4 0 16,0 3-3-16,-1 3-9 0,0 3 3 0,3 1-9 0,-3 1 9 15,-3 3-2-15,4-1-6 0,-2 0 3 16,0 0-8-16,2-1-1 0,-2-4-5 16,1-2-8-16,1-2-7 0,0-4 1 0,-1-2 3 15,4-3 6-15,-4-5 14 0,2-1-2 0,-2-3-4 16,0-4-4-16,-1-4-10 0,1-4 0 0,-4-2 3 15,2-3 5-15,-2-1 5 0,-2-1-1 0,-2 0 5 16,-2-1-1-16,0 2 12 0,0 0 4 16,-3 3-2-16,-5 0 8 0,4 5 0 0,-3 1 9 15,-1 3 7-15,4 1-20 0,-4 3-25 0,1 3-28 16,4 2-18-16,-4 0 5 0,4 5 18 0,-2 1 16 16,0 4 7-16,2 0 6 0,-3 1-10 15,4-2-1-15,-1 3 9 0,-1-1-4 0,2-2 7 16,2-2-3-16,-1 2-1 0,1-3-2 0,-1-1 7 15,1-2 8-15,0-1 11 0,0-1 17 16,0 0 4-16,0-1-5 0,0 0-12 0,0 0-21 0,0 0-9 16,0-3-14-16,0-1-16 0,2-1 5 15,-2-2-2-15,2-1 16 0,2 1 6 0,-2-2-5 16,0 0-7-16,0 2-10 0,4 0-4 16,-3 1-4-16,4 3 6 0,-3-1 9 0,4 2 9 0,0 1 11 15,2 1 4-15,0 0 2 0,1 0 0 0,2 0 3 16,2 3-1-16,0 2-1 0,1 2 3 15,-1 0-4-15,2 3 9 0,-2-2-3 0,2 2-6 16,-3-1 5-16,2 2-9 0,-2-2 7 0,0-1 2 16,0 2-2-16,-3-2-3 0,0-1-1 15,3-1 2-15,-4-2 3 0,0 0 8 0,1-3 4 16,-1 0 1-16,-1-1 3 0,3 0-1 0,-3-2 0 16,-1-3 0-16,0-2-4 0,1-2-5 15,0 0-13-15,-2-3-1 0,-1 0 0 0,1-2 6 16,-4-1 7-16,1-1-2 0,-2-1 5 0,-1 2-9 15,-1-1 1-15,0-1 0 0,0 5 2 0,0 2 3 16,0 0-3-16,0 5-7 0,0 0-10 0,0 3-5 16,0 0-7-16,0 2-2 0,0 0 5 0,1 0-1 15,0 0 10-15,2 0 11 0,1 3 0 0,0-1 4 16,1 3-5-16,-1-1-5 0,2 1 2 16,-1 1 8-16,3-1-2 0,0-1 2 0,1 0 2 15,-1-1-7-15,3-1 2 0,1 0 1 16,0-2-6-16,1 0 4 0,2 0-1 0,0 0-7 15,0-3 4-15,0-1-4 0,-3 0 9 0,3-2 3 16,-4 2 4-16,-1-2-2 0,0 0-3 0,-1 0 3 16,-3-1-8-16,1 2 6 0,-4 2-7 0,2 3 28 15,-5 0 1-15,4-7-6 0,3 1 3 0,-3 1-26 16,3 0 0-16,-5-1 1 0,5 0 2 16,-4 0 8-16,1 0 1 0,-1-1 10 0,0 1 3 15,-1 0-12-15,3 1 10 0,-5 5-11 16,1-7 5-16,1 1-1 0,-1-1-4 0,0 1 1 15,-1 6-13-15,0 0 2 0,0 0-8 0,0 0 4 16,0 0 3-16,0 0-4 0,0 0 1 16,0 0-11-16,0 0 2 0,0 0 6 0,0 0 0 0,0 0 2 15,0 0-3-15,0 0-3 0,0 0-2 16,0 0 13-16,0 0 2 0,0 0-6 0,0 0 4 16,0 0-13-16,0 0-2 0,0 0 2 15,0 0-6-15,0 0 6 0,0 0 5 0,0 0 0 0,3 0-1 16,0 0 9-16,0 6-24 0,-1 6 1 0,2 1 9 15,-1 5-11-15,-2-1 29 0,0 1 7 16,3 0-10-16,-4-1 6 0,1-3-5 0,-1-2-7 16,1 1 5-16,-1-1 3 0,1-5-1 0,0 1-4 15,0-2 3-15,0-3-7 0,1 0 8 16,1-3 8-16,-2 1-5 0,0-1 13 0,0 0-8 16,0-1-5-16,0-4-4 0,2-1-13 0,0-3 5 15,0-2-2-15,-2 0 8 0,4-3-5 0,-3 5-8 16,0 2 11-16,-1-3 13 0,0 4 5 15,1 0-3-15,4-7-15 0,-5 7-19 0,2-1-4 16,0 2 7-16,1-2 10 0,2 0-3 0,-2 0 3 16,7-3-3-16,-4 6 0 0,-3 1-3 15,11-2 11-15,-4 3 2 0,5 2 2 0,7 2-21 16,-5 6-13-16,-1 3 4 0,0 0 3 0,-4 1 26 0,-1-1 6 16,-2 1-6-16,-1-3 3 15,2 0-5-15,-3-2 2 0,0 0 4 0,-1-2-1 16,0 0 7-16,2-2-4 0,-2-1 3 0,-3-1 1 0,5-1-6 15,-4 0 14-15,1 0-6 0,1 0-2 16,-3-1-2-16,4-3-3 0,-3-1-4 0,1-1-4 16,0-1 2-16,-2 1-11 0,-3 2 2 0,2 3 31 15,2-7-7-15,-2 2 7 0,0-1-5 0,3-7-34 16,-3 9-3-16,1-2-1 0,2-6 2 16,-2 6-6-16,0 0 0 0,3-5-10 0,-4 6 3 15,0-1 8-15,3 2 2 0,0-1 17 0,0 1-10 16,0-1 7-16,-2 0-1 0,3 6-4 15,-1 0 18-15,1 0-2 0,4 1 9 0,-1 7-8 16,7 5-34-16,1 3 3 0,-2-1-9 0,4 1 14 16,-3-1 28-16,2-3-2 0,-5-3 7 0,5-2-5 15,-4-3 5-15,2-4 5 0,-1 0 0 16,-1 0-1-16,-2 0-8 0,-5-2-8 0,3-3 23 16,-5 3 0-16,-1-2-12 0,1 2-9 0,2-4-32 15,-2-1-6-15,1 0 17 0,2-7 5 16,-5 7 7-16,0 0 12 0,-1-8 7 0,-3 7 9 15,0 0-11-15,0-8-6 0,0 9-7 0,-2-1-5 16,0 1 16-16,-7 0-5 0,1 1 2 0,0-1 3 16,-7 2-5-16,7 5 5 0,0 0-9 0,-9 0-2 15,6 9-4-15,-4 7 4 0,-3 3-28 0,8 3-5 16,5-1 6-16,2 2-5 0,3-4 33 0,3-4 4 16,5-2-6-16,-1-4 2 0,3-2 3 15,-1-2 5-15,2-1 6 0,-1-3 2 0,0-1 10 16,3 0-9-16,-3-3 6 0,2-1-14 0,-2-1-6 15,2 0 2-15,0-1-9 0,-1 3 10 0,1-1-10 16,1 0 4-16,1 3 1 0,0 1-4 16,1 0 11-16,1 2-6 0,1 5 3 0,1 2-2 15,-1 2-20-15,3 2-30 0,-1 0-60 0,1 1-53 16,0 2-89-16,1-2-118 0,-2-1-114 16,-5-2-131-16,-4-4 395 0</inkml:trace>
  <inkml:trace contextRef="#ctx0" brushRef="#br0" timeOffset="498353.1543">24467 137 2383 0,'0'0'34'16,"0"0"51"-16,0 0-40 0,-123-3 15 0,80 3-20 15,-9 3-12-15,-5 1 2 0,-9 3 3 0,-4 1 0 16,-7 3-5-16,-7 1 6 0,-7 3-20 16,-4 3 10-16,-4 2 14 0,-2 4 6 0,0 4 27 15,-23 10-49-15,-15 12-35 0,-13 8-14 0,-6 9-18 16,20 2 41-16,22-1 19 0,19-1 2 16,24-2-12-16,16 0 1 0,17-2 6 0,6 16-7 15,4 16 8-15,12 8-21 0,11 4-9 0,10-16 1 16,16-16-1-16,11-9 15 0,11-7 2 15,5-5 2-15,13-4-2 0,11-8 2 0,9-5 2 0,7-8 2 16,10-5 1-16,9-6-5 0,8-7-6 0,10-4-7 16,8-7-4-16,10-3 2 0,2-12 1 15,9-6 0-15,2-8-2 0,8-6-2 0,0-8 1 16,0-7 6-16,-1-4 7 0,-3-3 0 16,-1-1 3-16,-24 6 2 0,-18 5 14 0,-17 8 23 0,-16 3 11 15,4-4 0-15,5-2-8 0,0-7-21 16,1-1-3-16,-1-4-4 0,-6-1 6 0,-10-3 1 15,-11 0-3-15,-17 8 5 0,-16 6-8 0,-14 5 27 16,-11 5-10-16,-6-1-14 0,-6-1-21 16,-13-2-41-16,-10 1-2 0,-12 0-8 0,-12 3 23 15,-14-1 2-15,-15 4-13 0,-10 5-10 0,-19 3-80 16,-11 4-114-16,24 8-271 0,29 4-879 0</inkml:trace>
  <inkml:trace contextRef="#ctx0" brushRef="#br0" timeOffset="509489.2824">20900 2841 1831 0,'0'0'16'0,"0"0"-7"0,0 0 4 15,0 0 4-15,0 0 5 0,0 0 11 0,0 0 1 16,0 0 10-16,0 0 5 0,0 0-1 16,0 0 5-16,0 0-9 0,-36-27 2 15,36 27 3-15,-1-1-2 0,-1 0 8 0,1-1-2 0,-1 0 0 16,0 0-5-16,-3-1-4 0,0-1-6 15,-2 1-7-15,-4-2 0 0,0 1-14 0,-4-1-3 16,-1 0-3-16,-3-1-5 0,-1 2 7 0,-5-3 1 16,0 2 1-16,-1-1 1 0,-2 0 5 0,-3 1 2 15,-3-1 2-15,-1 2 7 0,-3-1-10 16,0-1 1-16,-3 1-3 0,-2-1-12 0,-1 0 7 16,-4 0-2-16,-2 1 3 0,-1 1 4 0,-2 0-3 15,-1 0 0-15,-3 2-5 0,-2-2 1 0,0 2-5 16,-5 0-3-16,1-1 2 0,-2 1-8 0,-2 0 7 15,-2 2-2-15,-2-1 1 0,0-1 2 16,-1 1-1-16,-1 1 3 0,0 0 4 0,2 0 7 16,-3 0-5-16,-1 0-2 0,3 0-4 0,-7 0-8 15,3 1 6-15,-2 1-1 0,2-1-1 0,-3 2 7 16,1 1-8-16,2 0 3 0,-3 1-4 16,1 1-3-16,-1 0 2 0,1 0 0 15,-2 1 2-15,2 1-2 0,0 0 5 0,1 0 2 16,3 0 2-16,2 1 3 0,0-3-4 0,0 2-2 0,2-1-1 15,-1 0-3-15,1-2 2 0,1-3-3 16,2 1 1-16,2-1-4 0,1-1 6 0,-2 1-4 16,4 1-1-16,-1-1 7 0,-2 1-9 0,-1-1 3 15,3 1 1-15,-5-3-6 0,3 1 7 16,-3-1-2-16,0 0 2 0,2 0-3 0,-3 0 0 16,4 0-2-16,-3 0 0 0,-1 0 4 0,2 0-2 15,-1-1 3-15,-2 1-1 0,2 0-5 0,1 0 4 16,-1 0-1-16,2 0 1 0,-1 0-1 15,-1 0 1-15,3 0-2 0,-5 2 0 0,1 1 5 16,2 2-5-16,-5 0 2 0,-1-1-2 0,5 2-1 16,-3-1 4-16,-2 3-5 0,4-2 1 0,-1 0 0 15,1-2-1-15,-1 2 5 0,3-2-1 16,1 1 0-16,0-1-2 0,1-1 1 0,2-1 0 16,2-1 2-16,0-1-2 0,1 0-2 0,0 0 1 15,0 0-4-15,2-1 4 0,0 0-1 16,-2-1 0-16,0-2 2 0,-1 2-2 0,0-1-1 15,-1-1 4-15,1 4-4 0,-1-2 6 0,-1 1-4 16,1 0 0-16,-2 1 0 0,2-1-1 0,1 1 4 16,0 0-1-16,0-2 2 0,4 0 0 0,3-1-2 15,2-1 2-15,1-1-4 0,4 1 4 0,3-1-2 16,2 0-1-16,2 1 1 0,0-1-3 16,2 2 1-16,2-1 1 0,3 1-1 0,0 0-1 15,1 0-1-15,1 1 1 0,1 2 0 0,1-2 1 16,2 2 0-16,0 0-2 0,-1 0 0 0,5 0 1 15,0 0 1-15,2 2 0 0,1-1-2 16,4 1 0-16,-3 0-3 0,5 0 1 0,-1-1-2 16,4-1-6-16,2 1-6 0,2 0-12 0,2-1-10 15,4 0-22-15,1 0-26 0,0 0-43 0,0 0-53 16,0 0-25-16,5-1-22 0,3-1-34 16,2 0-88-16,2-2-181 0,-1 3-240 0,-5-1 276 0</inkml:trace>
  <inkml:trace contextRef="#ctx0" brushRef="#br0" timeOffset="509844.7252">12077 2531 0 0,'0'0'0'0,"0"0"0"0,0 0 0 15,0 0 0-15,0 0 12 0,22-119 290 0,-21 107 51 16,0 4 11-16,-1 1-20 0,2 2-49 15,-2 3-63-15,0 2-64 0,0 0-47 0,0 0-33 0,0 0-22 16,0 0-13-16,0 0-9 0,0 3-3 16,-3 1-1-16,1 2-3 0,-5 2-9 0,0 3-4 15,-2 4-4-15,-2 3 1 0,-1 3 1 0,-2 2 1 16,-1 4 0-16,-1 4-2 0,-3 2-3 16,0 5-1-16,-2 3-2 0,-1 3 1 15,2 3 6-15,-1-1 5 0,1 1 5 0,1 0-1 0,3-3-7 16,3 0-6-16,4-2-8 0,4-4-3 0,2-5-5 15,3-2-7-15,4-5 1 0,6-1 2 16,1-1-1-16,7-3 6 0,3-2-8 0,5-4-1 16,5-2 1-16,4-6-4 0,3-4 2 0,6-3-11 15,3-3-20-15,3-10-32 0,1-5-54 0,0-8-78 16,3-3-143-16,-17 3-297 0,-11 9-842 0</inkml:trace>
  <inkml:trace contextRef="#ctx0" brushRef="#br0" timeOffset="511507.1816">10596 2394 662 0,'0'0'488'16,"0"0"-504"-16,0 0 12 0,0 0 24 15,0 0 8-15,0 0-4 0,0 0-6 0,0 0 0 0,0 0 19 16,0 0 20-16,0 0 18 0,0 0 6 0,0 0-12 16,0 0-8-16,25-60-5 0,-22 60-10 15,-1-1 12-15,-1 1 14 0,-1 0 27 16,0 0 30-16,0 0 13 0,0 0 1 0,0 0-12 0,0 0-13 16,0 0-19-16,-1 0-18 0,1 0-19 15,-2 1-15-15,0-1-15 0,-3 0-12 0,0 0-8 16,-4 0-10-16,0 0 0 0,-3 0 1 0,-1 1-1 15,-2 3 4-15,1 1-8 0,-3 1-2 0,0 3 0 16,-1 3-6-16,-4 4 9 0,0 3-3 16,-1 6 2-16,1 4 3 0,-1 7-3 0,0 2 2 15,3 4 0-15,0 4 3 0,3 0 1 0,3 2 0 16,0 2-2-16,5-2-5 0,4 0 2 0,0-4-1 16,5-4-2-16,0-4 1 0,6-5-5 0,1-5-4 15,6-3-3-15,-2-7-7 0,2-3-4 16,4-3-3-16,0-5 2 0,2-5 0 0,2-1 1 15,1-10 4-15,0-6 5 0,1-7 8 0,-1-6 0 16,0-8 1-16,-1-5 0 0,-1-8 0 0,-4-3 9 16,-1-3 3-16,-2-3 1 0,-2-3 1 15,-2-1 5-15,-4-1 0 0,-3-3 1 0,-1-3 3 16,-1 0-5-16,0-1 1 0,0 2 5 0,-4 1-3 16,1 6 5-16,-3 7 5 0,3 7 1 15,-1 10 2-15,0 8 0 0,4 10 0 0,-2 6-4 16,1 7 0-16,0 3-6 0,1 2-10 0,-2 3-5 15,2 0-16-15,0 0-15 0,0 6-7 0,0 6 1 16,2 8 12-16,2 9 18 0,3 9 9 16,2 7 4-16,-1 7 4 0,4 3-11 0,1 2-1 0,2 3-3 15,2-1-5-15,3 1 7 0,-1 1-5 16,1 0-5-16,1-1-9 0,-1-4-15 0,2-9-11 16,-1-5-7-16,2-12-7 0,0-10 1 0,-1-9 7 15,-2-7 11-15,1-4 13 0,0-2 20 16,-2-10 10-16,0-5 2 0,-1-5-2 0,-1-5-7 0,1-8-8 15,-6-3 0-15,2-3 7 0,-4-3 8 16,-3-1 7-16,0 2 4 0,-5 0-1 16,1 4 8-16,-3 3 8 0,-4 3 8 0,-4 3 10 15,0 4 6-15,-1 5 4 0,-3 3 5 0,2 7 4 16,-3 4-10-16,2 5-24 0,1 2-17 0,-2 0-22 16,2 9-6-16,0 2 6 0,0 4 3 15,2 4 6-15,2 4-4 0,2 3-1 0,2 2-2 16,2 1-5-16,0-1 3 0,2-1-3 0,5-2-3 15,1-3-5-15,2-2-1 0,0-3 0 0,-1-5-1 16,1-1 3-16,-2-3-5 0,0-4-4 0,-3-2 1 16,0-2 6-16,-1 0 18 0,-2-7 21 15,1-5 11-15,-1-5 1 0,-1-2-11 0,1-8-9 16,-2-3-5-16,0-2 1 0,0-3 1 0,0-1-2 16,0 3-4-16,0-2-4 0,0 3 12 0,0 7 3 15,1 6 0-15,3 5-2 0,-1 4-16 16,1 6-7-16,1 2-3 0,0 2 5 0,1 0-2 15,2 3 6-15,2 5 5 0,2 4 1 0,-1 2 2 16,6 2 3-16,-2 4 1 0,1 0-2 0,-1 1 3 16,3-2-5-16,-1-2 0 0,1 0-3 15,2-3-2-15,-1-2-1 0,-1-4-7 0,-1-2-1 16,-1-5 0-16,-2-1 3 0,0-2 5 0,-2-8 11 16,-2-5 5-16,1-3 8 0,-1-6 0 15,-1-6-3-15,0-5 3 0,-2-4-6 0,0-3-4 16,0-6-5-16,-1-2-4 0,-1-4 1 0,-5-5-6 15,0-3 1-15,-2-2-11 0,-6-1 0 0,-2 5 10 16,0 5 5-16,-4 7 13 0,0 5 7 0,1 10 7 16,1 5 0-16,2 7 3 0,-1 5 4 15,3 7-1-15,0 4 0 0,2 3-9 0,0 2-19 16,2 0-14-16,-1 5-13 0,2 4-3 0,3 5 3 16,-1 4 7-16,1 6 7 0,0 4 3 0,4 3 5 15,3 1 1-15,1 2 7 0,-1 0-5 16,2 1-1-16,2 4 1 0,1 1-6 0,0 1 4 15,3-2-1-15,1-2-4 0,2 0-2 0,1-5-5 16,3-4-4-16,-1-4-3 0,1-3-3 0,1-7-1 16,-1-4 3-16,2-2 0 0,-1-5 0 15,-1-1 5-15,-1-2 1 0,0-7 1 0,-4-2 5 16,-1-5-2-16,-2-3-2 0,0-4-8 0,-5-4-9 16,1-1-15-16,-7-6-6 0,1-1 2 15,-4-1-1-15,-4-1 10 0,-4-1 6 0,-5-1 2 0,-3 5 15 16,-2 4 15-16,-1 6 14 0,-1 7 22 15,2 5 14-15,1 4 10 0,2 5-3 0,-1 1-12 16,3 3-20-16,1 5-17 0,2 4-4 0,2 3-4 16,3 5 2-16,3 2-6 0,2 2-3 0,0 2-4 15,5 0-3-15,4-2-1 0,2-3-2 16,2-1-3-16,0-5-2 0,0-2-2 0,-2-4-2 16,0-2 4-16,-1-4 7 0,-2-2 5 0,-1-1 10 15,-2-2 14-15,1-7 10 0,-2-3 4 0,-3-6-2 16,1-3-9-16,0-3-4 0,-1-2-5 15,0-1 2-15,0 0 10 0,1 1 6 0,-1 5 6 16,1 1 3-16,1 2-10 0,1 5-12 0,1 2-4 16,1 2-9-16,2 4-6 0,1 1-3 0,4 4-3 15,-1 0 0-15,7 2 6 0,0 5 3 16,2 2 6-16,3 3-4 0,1 0-5 0,-1 2-17 16,2 2-20-16,-1 0-15 0,3-2-46 0,-5 1-69 15,0-2-128-15,-1 0-193 0,-7-4-265 16,-6-2 85-16</inkml:trace>
  <inkml:trace contextRef="#ctx0" brushRef="#br0" timeOffset="511710.1128">11209 1495 2415 0,'0'0'95'0,"0"0"-2"16,0 0 4-16,0 0-68 0,0 0-45 15,0 0-28-15,0 0-15 0,0 0 21 0,26-128 15 16,-4 106 13-16,2 1-6 0,3-1-10 0,4-3-19 16,5-1-43-16,4 1-54 0,3-2-88 0,-2 2-192 15,-9 9-274-15,-11 5-178 0</inkml:trace>
  <inkml:trace contextRef="#ctx0" brushRef="#br0" timeOffset="512072.6311">10325 3663 2225 0,'0'0'62'0,"0"0"-36"16,0 0 25-16,0 0 35 0,0 0-2 0,0 0-11 15,0 0-25-15,0 0-26 0,0 0 12 16,0 0 12-16,0 0 0 0,86-124-9 0,-42 76-12 16,9-5-10-16,5-7-4 0,7-2-4 0,1-5-3 15,6-4 3-15,3-1 0 0,0-1 2 16,3 2-3-16,0 0-4 0,1 1 0 0,2 3-2 16,-3 1 3-16,1 4-3 0,-3 0 0 0,-3 5 1 15,-3 3-5-15,-5 3 6 0,-4 5-3 0,-4 3 0 16,-4 5-1-16,-4 0 1 0,-3 4 0 15,-5 1 1-15,-4 0 8 0,-2 5-10 0,-5 2-9 16,-2 3-17-16,-6 5-34 0,-6 2-40 0,-5 3-60 16,-4 5-75-16,-7 5-97 0,0 3-215 0,-8 0-349 15,4 1 344-15</inkml:trace>
  <inkml:trace contextRef="#ctx0" brushRef="#br0" timeOffset="512353.7626">10910 3131 2569 0,'0'0'47'0,"0"0"-26"16,0 0-13-16,0 0-6 0,0 0-1 0,0 0 19 16,0 0 24-16,0 0 13 0,0 0 1 15,133-107-14-15,-83 64-13 0,6-6-13 0,5-5-6 16,3-4 5-16,8-5-10 0,0-2 1 0,5-2 0 15,0-5-8-15,2 1 5 0,1 1-4 16,1 2-1-16,-2 4-5 0,0 2-4 0,-4 7-10 16,-4 2-17-16,-5 11-25 0,-8 5-36 0,-5 8-31 15,-7 8-25-15,-10 5-30 0,-7 10-41 16,-10 4-62-16,-6 5-53 0,-9 12-63 0,-4 0-149 16,0-3 66-16</inkml:trace>
  <inkml:trace contextRef="#ctx0" brushRef="#br0" timeOffset="515545.8547">9612 3425 1447 0,'0'0'66'0,"0"0"-22"16,0 0 19-16,0 0 23 0,0 0 20 0,0 0 32 15,0 0 11-15,0 0-2 0,0 0-9 16,0 0-29-16,0 0-21 0,0 0-21 0,0-9-19 16,-1 9-6-16,-2-2-10 0,-1-1-3 15,-3-2 1-15,-3 0 2 0,1 0 2 0,-1-2-3 16,-3 2 0-16,-4-4-10 0,-1 2-6 0,-6-1-3 15,0-2-5-15,-8 0 5 0,-4 0 1 0,-3-1 4 16,-2 1 3-16,-3 0 5 0,-4-2 1 0,-3 0 1 16,-2 0 0-16,-4-2-5 0,2 0-6 0,-3-2-4 15,-2 1-11-15,2-1 5 0,-1 1 1 0,-4-1 4 16,-1 0 5-16,1-1-3 0,-5 0-1 16,3-1-2-16,-5 1-1 0,2 0-2 0,2-1-1 15,-3 1-3-15,0 1-8 0,2 1 4 0,-3 0 0 16,1 0 1-16,-1 1 6 0,0 1-4 15,3 2 1-15,-2 0 0 0,1 2 1 0,3 1-3 16,-3-1-1-16,6 1-1 0,1 1-3 0,1 0 5 16,6 1-1-16,-1-1 1 0,5 0 4 0,5 1-6 15,-3-2 1-15,6 3 1 0,1-1-1 16,0 2 0-16,6-1 1 0,1 0-1 0,4 1-6 16,4 1 6-16,-1 0-1 0,5-2 2 0,1 1 2 15,1 0-1-15,2 0-2 0,2-1 1 0,3 0-1 16,1-1 0-16,2 2-1 0,2-1-4 15,0 2-4-15,2-2 0 0,-2 0 0 0,0-1 0 0,3 2 7 16,-3-2-6-16,0 1 1 0,3 0 1 16,-2-2-3-16,-1 1 4 0,4-2 4 0,-3 1-2 15,3 0-3-15,-3 0 4 0,2 1 3 0,-1-1 2 16,1 1 5-16,0-1-5 0,2 0-4 16,-3 0 1-16,1-1-4 0,-1 0 4 0,1 0 0 15,0 0 0-15,0-1 1 0,0 2 1 0,-4 1 0 16,4 0 2-16,-2 0 6 0,-2-1-5 15,0 1 0-15,2 1 1 0,0 0-5 0,-2 2 9 16,-1-1 1-16,0 2-1 0,1 0-1 0,0-1-3 16,4 1-1-16,-2 1-2 0,0 1 4 0,3-1-4 15,-2 1-2-15,2-2-1 0,2 2-5 16,-1-1 3-16,0 1 2 0,1 0-1 0,2 0 1 0,0 0-4 16,0 0-7-16,0-1-1 0,0 1-6 15,0 0-9-15,0 0-14 0,0-1-24 0,0 1-36 16,0 0-32-16,0 0-32 0,0 0-30 0,0 2-25 15,0 5-55-15,0 1-77 0,-1 3-117 0,1-4-180 16,-1-1 29-16</inkml:trace>
  <inkml:trace contextRef="#ctx0" brushRef="#br0" timeOffset="516208.6789">5513 2634 1976 0,'0'0'200'0,"0"0"-189"15,0 0-21-15,0 0-8 0,0 0-14 16,0 0 1-16,0 0 18 0,0 0 21 0,0 0 25 15,0 0 10-15,0 0-1 0,0 0-9 0,12 116-7 16,2-90-5-16,-1 1-6 0,-1-3-1 16,-1-2-1-16,-1-3-4 0,1-4-1 0,-2-2-2 15,-3-4 0-15,-1-4 1 0,0-2 3 16,-2-2 13-16,-2-1 21 0,-1 0 25 0,0 0 34 16,0-4-3-16,0-6-17 0,-1-6-27 0,-7-8-37 15,-1-8-14-15,-1-2-3 0,-2-9 4 0,1 0 1 16,-3-3 1-16,-1-4-2 0,2-2-3 0,-4-2-5 15,4-4 2-15,-1 1-2 0,5-1-2 0,3 2 3 16,6 3-1-16,0 2 0 0,9 3 6 16,3 4-3-16,7 4-2 0,2 5-3 0,-1 5-8 15,3 8-6-15,0 6 1 0,0 6 0 0,-3 5-1 16,1 5 6-16,-1 4 3 0,-3 7 6 0,-1 6 7 16,-4 5 5-16,-3 6 0 0,-2 4 3 0,-7 5-9 15,0 3-3-15,-10 6 2 0,-6 3-2 16,-4-1 4-16,-2 2-1 0,-1 0-4 0,-6 0-5 15,3 2-3-15,-3-3-8 0,2-1-8 0,-2-4-15 16,2-1-21-16,2-8-25 0,2-5-28 0,4-6-33 16,0-5-43-16,8-4-63 0,2-6-105 15,0-4-182-15,7-3-188 0,-1-1 465 0</inkml:trace>
  <inkml:trace contextRef="#ctx0" brushRef="#br0" timeOffset="516727.793">6509 2263 2535 0,'0'0'80'0,"0"0"-102"0,0 0-7 16,0 0 14-16,0 0 19 0,0 0 10 15,0 0 4-15,0 0 3 0,0 0 3 0,0 0 4 16,0 0 1-16,0 0-2 0,0 0-5 0,-112 31-5 16,91-37 0-16,-2-2 1 0,-4-5 1 15,-2 1 2-15,0-5-2 0,-4 0 0 0,1-2-2 16,-3-5-1-16,0-1 1 0,2-3 6 16,-2-2 2-16,2-2 9 0,2-1 5 0,0-1-15 15,3-2-3-15,5 1-8 0,4 1-4 0,7 3 11 16,3 4-7-16,7 4-8 0,2 2-8 0,0 3-14 15,7 2 1-15,4 0-6 0,4 3 3 0,5 2-2 16,-1 4 4-16,3 4-3 0,1 3-7 0,-1 2-4 16,-1 6-5-16,-4 5 3 0,-1 1 4 0,-6 2 8 15,-5 2 5-15,-3 2 6 0,-2 6 7 16,-4 3 5-16,-7 5 6 0,-4 7 3 0,-5 3 0 16,-4 5-2-16,0 1-2 0,-2 3-5 15,1 2 3-15,-2-1 0 0,5 0 0 0,1-7 6 16,2-4-1-16,8-9 1 0,1-8-2 0,6-5-2 0,3-5-5 15,1-2-3-15,6-4-3 0,5 0 0 16,6-4 4-16,5-6 1 0,4 0 5 0,8-11-1 16,3-7-5-16,6-5-13 0,2-4-27 15,5-5-26-15,0-4-40 0,5-4-40 16,0-3-36-16,-3-2-53 0,3-1-72 0,-3 1-123 0,-15 11-186 16,-10 13-162-16</inkml:trace>
  <inkml:trace contextRef="#ctx0" brushRef="#br0" timeOffset="517031.7622">6951 1723 0 0,'0'0'0'0,"0"0"0"16,0 0 0-16,0 0 0 0,0 0 222 0,0 0 47 15,0 0 20-15,0 0-14 0,0 0-26 0,0 0-31 16,0 0-29-16,0 0-25 0,0 0-34 15,0 0-25-15,-11-93-19 0,-1 93-10 0,0 1-8 16,-2 6-17-16,-3 3-10 0,1 5-10 16,0 7 1-16,-2 3 3 0,3 5 4 0,-1 3 0 15,5 2-4-15,0 2-1 0,2-1-9 0,4 0-3 16,2-1-4-16,3 0-9 0,0-5-3 0,7-2-8 16,3-4-3-16,2-4-7 0,6-6 1 0,3-5-4 15,5-4 0-15,5-5 1 0,5 0-16 16,4-11-32-16,4-5-83 0,2-7-120 0,-1-5-176 15,2-4-224-15,-14 7-146 0,-6 7 547 0</inkml:trace>
  <inkml:trace contextRef="#ctx0" brushRef="#br0" timeOffset="517593.5529">6619 1316 2214 0,'0'0'35'16,"0"0"1"-16,0 0 3 0,-144-17 6 0,88 14 1 15,-4 2-5-15,-16 1-4 0,-13 4-7 16,-10 9 1-16,3 5 2 0,7 2-11 0,9 4 5 0,7 7-5 15,-7 2-5-15,-1 7 8 16,-3 3 3-16,-6 6 4 0,-1 7 4 0,0 7 1 0,1 7 6 16,1 3 2-16,3 7 11 0,0 4 1 0,5 4-5 15,4 6 1-15,7 6-12 0,7 2-7 16,10 5-4-16,7 5-9 0,11 3-5 0,8 1-8 16,13 0-4-16,8 0-7 0,11-6-1 0,12-5-2 15,13-13-7-15,14-11 1 0,8-13-9 0,12-12 2 16,13-14 4-16,8-10 2 15,8-12 2-15,10-10 0 0,10-10-2 0,8-10-6 0,9-14-5 16,6-11-6-16,8-11-7 0,3-8 6 0,5-10 7 16,-1-7 9-16,2-10 11 0,0-8 3 15,-2-5 7-15,-6-9 6 0,-4-4 8 0,-9-6 11 16,-9-6 13-16,-6-3 12 0,-12-1 7 0,-10 1 6 16,-8 1 0-16,-15 3-6 0,-11 5-5 0,-13 3-13 15,-16 3-11-15,-15 2-7 0,-13 17 0 0,-11 11-1 16,-9 11 9-16,-12 11-1 0,-11-3-11 15,-14 1-4-15,-16 0-25 0,-14 9-3 0,-19 7 0 16,-18 14-2-16,-20 16 14 0,-18 21-13 0,-63 43 0 16,-53 43-9-16,-39 37-20 0,-8 22-5 0,31 7-30 15,26 0-38-15,26-4-75 0,1 8-111 0,61-37-433 16,62-43-941-16</inkml:trace>
  <inkml:trace contextRef="#ctx0" brushRef="#br0" timeOffset="519978.3742">1787 3988 0 0,'0'0'0'15,"0"0"0"-15,0 0 0 0,0 0 0 0,0 0 0 16,0 0 0-16,0 0 0 0,0 0 0 0,0 0 0 16,0 0 0-16,0 0 0 0,0 0 0 0,30-24 0 15,-30 24 0-15,0 0 0 0,0 0 0 0,0 0 42 16,0 0 368-16,0 0-47 0,0 0-50 15,-2 0-76-15,0 2-72 0,-1-1-50 0,-3 0-40 16,-1 3-6-16,0-1-3 0,-3 4-13 0,-1 2-13 16,-4 2-3-16,3 0-1 0,-4 5 3 0,2 1 3 15,-1 3 2-15,1 2-3 0,2 3-6 16,0 1-7-16,2 4-8 0,0 3 0 0,2 0-5 16,5 3 0-16,1 1-2 0,2 3-1 0,0-2-1 15,3 1 0-15,5 2-2 0,2-2-1 0,4-1 0 16,0-5-3-16,4-3 0 0,2-4-7 15,1-3-5-15,5-5-1 0,-1-3-4 0,3-4 5 16,2-4-1-16,1-6-2 0,6-1-8 0,-2-5-11 16,6-9-18-16,0-3-17 0,0-5-16 0,2-4-16 15,-2-2-7-15,-2-3-13 0,-1-3-34 16,0-1-44-16,-5-1-57 0,-3-1-79 0,-2 1-88 16,-11 9-34-16,-4 9 452 0</inkml:trace>
  <inkml:trace contextRef="#ctx0" brushRef="#br0" timeOffset="520529.9886">1785 3742 1325 0,'0'0'79'15,"0"0"2"-15,0 0 26 0,-136 9 10 16,98 1-11-16,4 1-13 0,-2 2-15 0,3 2 1 16,-3 2-2-16,6-2-8 0,3 2-15 0,1-2-8 15,5 1-14-15,-1 3-7 0,-1 5-4 16,-5 2-9-16,0 4 0 0,1 4 8 0,-1 6 5 16,0 2 4-16,5 3 1 0,-1 2 0 0,1 5-3 15,7 3 2-15,-1 3 1 0,1 3-1 0,4 3-3 16,3 3-2-16,4 0-4 0,0 0-3 0,5-2 4 15,0 1-5-15,8-4-2 0,3-1 5 16,8-4-6-16,0 0 6 0,8-5 5 0,11 6-1 16,15 3 1-16,9-2-17 0,9-5-1 0,-6-14-4 15,-3-14-3-15,2-10 13 0,0-7-1 0,2-6 0 16,4-4-3-16,4-12 4 0,0-7 1 0,-1-6 0 16,1-8 5-16,2-5-2 0,-1-4-1 15,-4-7 0-15,-4-3-1 0,-4-3-2 0,-4-3 2 16,-6-1 2-16,-7 0 0 0,-5 0 9 15,-7 3 4-15,-9-1 1 0,-6 2 6 0,-6 1-5 0,-7-1 0 16,-6 2-3-16,-8 0-4 0,-8-1-4 16,-10-2-6-16,-8 1-6 0,-9-1-8 0,-8 3 3 15,-8 5-3-15,-9 3 0 0,-5 3-3 0,-9 7-5 16,-6 7-8-16,-5 8-2 0,-5 10-2 16,1 10-2-16,-7 8-1 0,15 9-5 0,9 7-7 15,9-1 13-15,6 4-15 0,0 3-19 0,-5 5-30 16,-1 3-71-16,-1 5-90 0,2 4-166 15,20-11-393-15,16-10-628 0</inkml:trace>
  <inkml:trace contextRef="#ctx0" brushRef="#br0" timeOffset="523619.9035">1807 4447 1629 0,'0'0'16'0,"0"0"0"0,0 0 3 15,0 0 1-15,0 0-4 0,0 0 2 0,0 0-2 16,0 0-2-16,0 0-6 0,0 0-13 0,0 0 9 16,0 0 1-16,-7-15 12 0,11 13 16 15,2 0-7-15,-3-1 1 0,3 1 4 0,-3 0 5 16,0-2 15-16,2 1 16 0,-1-1 13 16,-2 0 10-16,3-3 0 0,-2-1 0 0,3-3-7 0,-2-3-13 15,3-4-8-15,0-2-14 0,0-5-7 16,2-1-4-16,2-5 0 0,-1 1-7 15,1-4-5-15,5 0-3 0,-3-1-7 0,5-1 6 0,-2-3-1 16,3 0-3-16,1 1 1 0,0-2-3 0,3 3 3 16,0-3-1-16,-1 1 5 0,2 0-7 0,2 0-3 15,-3 0-2-15,2-1-3 0,-1-1 4 16,1 0 1-16,0-1-1 0,-1 2-2 0,3-1 1 16,-4 3-3-16,3 0 2 0,-1 2 0 15,-2 4-5-15,-3 3 0 0,-2 5-3 0,-1 6-2 0,-6 4 2 16,-3 4 0-16,-4 5 2 0,0 1 3 0,-1 2-1 15,-3 2 5-15,0 0 4 0,0 0 2 16,0 0-4-16,0 0-1 0,0 0-4 0,0 0-4 16,0 0-1-16,0 0-8 0,0 0-7 15,0 1-9-15,0-1-23 0,0 1-18 0,0 2-13 16,3 1-24-16,-1 0-25 0,5 3-31 0,-2 1-48 16,1 3-63-16,3 1-90 0,-3 1-113 0,0-3-134 15,-5-2-141-15</inkml:trace>
  <inkml:trace contextRef="#ctx0" brushRef="#br0" timeOffset="524334.8008">2604 3111 2522 0,'0'0'-18'0,"0"0"-8"0,0 0-4 15,0 0-5-15,0 0 5 0,0 0 8 0,0 0 9 16,0 0 14-16,0 0 22 0,0 0 12 0,0 0 1 16,0 0-4-16,90 128-9 0,-70-92-4 0,-3 5-4 15,0-6-3-15,0 1 1 0,-4-4-8 16,-1-1-5-16,-2-4 2 0,-1-3-7 0,-1-4 6 0,-2-5 3 16,-1-5 0-16,-3-1 4 0,0-3 6 15,-2-3 13-15,0-1 17 0,0-2 23 0,0 0 9 16,0 0-4-16,-3-5-14 0,-4-3-27 0,-3-4-16 15,0-5-10-15,-3-5-8 0,-1-2-1 16,-2-5 0-16,2-1 1 0,-2-1 1 0,3-2 3 16,-1 1-3-16,0 0 2 0,4 1 4 0,2 3-3 15,0 3 6-15,2 6 2 0,4 3-2 0,0 3 1 16,2 4-8-16,0 4-6 0,0 0-3 16,1 4-6-16,2 0-2 0,1 1-2 0,3 0 3 15,0 0-1-15,0 3 8 0,2 2 5 0,1 2-1 16,0 3 1-16,-2-1-2 0,2 1-1 15,-1 2 3-15,0-2 3 0,-1 0-2 0,0-1 2 16,-1-1-3-16,2-1-3 0,-2-2 5 0,0-2-1 16,-1-3 2-16,1 0 3 0,-1 0 0 0,3 0 3 15,-2-7 3-15,1-2 2 0,0-4 4 16,0-3-1-16,1-4-1 0,-1-3-4 0,0-2 2 16,0-3 2-16,-2-2-1 0,0-2 3 0,-2-2-3 15,3-1-5-15,-3 2-4 0,3 2-1 0,-2 8-3 16,2 5-3-16,-2 6-2 0,2 6-7 0,3 4-1 15,0 2 2-15,4 3 4 0,2 8 8 16,3 7-1-16,2 5 2 0,0 4 1 0,5 8-4 0,-1-1-2 16,2 4-10-16,-2 2-22 0,3 1-40 15,1 1-72-15,0 0-167 0,-8-8-332 0,-8-11-883 0</inkml:trace>
  <inkml:trace contextRef="#ctx0" brushRef="#br0" timeOffset="525261.7724">3589 2398 0 0,'0'0'0'0,"0"0"0"0,0 0 0 0,0 0 0 15,0 0 0-15,0 0 0 0,0 0 0 0,0 0 50 16,0 0-1-16,0 0-23 0,0 0-9 16,0 0 20-16,0 0 32 0,-12-35 40 0,12 31 34 15,0 0 35-15,0 1 29 0,0 1 12 0,0 0 0 16,0 2-31-16,0 0-45 0,0 0-51 16,0 0-58-16,1 0-40 0,0 0-7 0,1 3 10 0,2 1 28 15,3 3 33-15,0 4 9 0,2 3 3 0,0 4-2 16,2 7-9-16,0 4-9 15,1 3-9-15,-1 3-10 0,2 2-9 0,2 1-6 16,-2 1-5-16,2-1-3 0,0 1 2 0,0-1 1 16,-2 0-3-16,0-4-1 0,-1-3-5 0,-2-2-2 15,-1-4-7-15,1-1-5 0,-3-2-9 0,-2-3-9 16,0 0-8-16,-2-4-27 0,-1-2-37 0,-1-2-56 16,0-4-55-16,0-1-55 0,-1-3-39 0,0-2-8 15,0-1 20-15,0 0-44 0,0-1 187 16,0-1 152-16</inkml:trace>
  <inkml:trace contextRef="#ctx0" brushRef="#br0" timeOffset="525527.811">3631 2621 0 0,'0'0'0'16,"0"0"271"-16,0 0 33 0,-56-128 6 16,45 98-34-16,1 2-55 0,3 3-31 0,2 4-27 0,2 2-16 15,2 1-22-15,1 4-28 0,1 0-33 16,5 0-29-16,5 2-18 0,3 0-13 0,3 2-8 15,4-1-1-15,2 3-3 0,2 1 2 0,2 3 2 16,-1 3 2-16,0 1-3 0,-3 4-3 16,0 4-2-16,-7 1-9 0,1 5 5 0,-5-1 7 0,-5 3 8 15,-2 3 16-15,-4 3 10 16,-1 6 5-16,-7 4 1 0,-6 4-2 0,-5 4-10 0,-4 1-10 16,-3 2-10-16,2-3-7 0,-3-2-7 0,4-5-4 15,1-6-16-15,3-4-32 0,6-5-52 16,1-3-84-16,3-3-103 0,3-6-126 0,2-3-193 15,2-1 126-15</inkml:trace>
  <inkml:trace contextRef="#ctx0" brushRef="#br0" timeOffset="526069.7995">3666 2042 1215 0,'0'0'625'0,"0"0"-564"0,0 0 7 16,0 0 10-16,0 0-9 0,0 0-26 15,-121-34-19-15,110 38-19 0,-1 4-12 0,0 4-2 16,2 6-5-16,-2 5 8 0,1 7 4 0,1 5 6 16,0 9 8-16,1 5 4 0,0 6 10 15,2 4 8-15,3 5 13 0,-1 3 2 0,1 3 9 16,4 3 3-16,0 2 1 0,0 4 2 0,6 0-9 16,4 1-11-16,3 0-16 0,6-2-8 0,2-2-6 15,7-7-7-15,3-6 4 0,3-10-6 16,9-9-2-16,3-8-2 0,4-8-5 0,6-9 2 15,5-6-2-15,2-9 3 0,6-4-6 0,0-6-4 16,6-9-5-16,-3-8-2 0,-2-4 10 16,-3-6 2-16,-4-8 4 0,-5-4 7 0,-4-7-4 15,-9-5 4-15,-3-2 2 0,-6-6 1 0,-5 0 2 16,-2-3 3-16,-8-1 4 0,-5-3-2 0,-5-4 8 16,-7-2-1-16,-4-4 2 0,-9-2 2 0,-6 4 0 15,-7 0 5-15,-5 4-2 0,-7 5 8 0,-3 6-4 16,-6 11-6-16,-4 11-7 0,-4 14-20 15,-1 9-13-15,-8 12-14 0,-5 8-8 0,-6 13-13 16,-4 14-17-16,-4 11-38 0,-1 10-78 0,2 9-96 16,3 6-91-16,4-1-77 0,23-13-116 0,19-17-387 15</inkml:trace>
  <inkml:trace contextRef="#ctx0" brushRef="#br0" timeOffset="528721.4316">3713 3631 1781 0,'0'0'39'16,"0"0"7"-16,0 0 8 0,0 0-6 0,0 0-4 16,0 0 2-16,0 0-3 0,0 0 2 0,0 0-4 15,-124-27-12-15,114 27-9 0,1 0-6 16,0 0-3-16,0 0 0 0,0 0 2 0,-1 1 2 16,-3 2 5-16,3 1 5 0,-3 0 4 0,-2 2 0 15,2 0 1-15,-4 2 1 0,2 0 2 0,-3 3 3 16,-1 0-2-16,0 3-2 0,-2 1-2 15,-2 2-4-15,2 2-2 0,-2 2 0 0,-4 0-2 16,3 2 2-16,-3 0-1 0,5 1-1 0,-2 4 0 16,3-1 0-16,3 5-5 0,1-1-1 15,1 0-5-15,2 1-3 0,3 1-3 0,0-1-2 16,2 2 1-16,0-1-2 0,3 2 1 0,0-1-1 16,3 1 0-16,1-1-2 0,1 0-1 15,1-2-1-15,0 1 1 0,3 2-1 0,1-2 2 16,5 2 2-16,-1-1 1 0,2-1 0 0,1-1 0 15,1-1-3-15,3-1 1 0,1-1-2 0,3-4 0 16,1-3 0-16,3-2 0 0,5-6 3 16,2-1-1-16,2-3 2 0,0-2 0 0,4-3 1 0,1-2 1 15,4-3-1-15,3 0 2 0,1 0 1 16,7-6 0-16,0-2 0 0,4-3-1 16,0-1-2-16,4-1 1 0,-1-2-1 0,-1-4 1 0,-1 0 1 15,0-2-3-15,-4-2-1 0,-1-1-1 16,-3 0 0-16,-1-2-2 0,-3 0 3 0,0-3 2 15,-4-1-2-15,-4 0 3 0,1 0-1 16,-6-1 1-16,-1-1 3 0,-1 1-1 0,-3-1 4 0,-3 0 0 16,-2-3 1-16,-3 3 1 0,-1-2 2 0,-5 0-2 15,1 0 1-15,-5-3 0 0,-2 0-2 16,-1-1 1-16,-3-1 0 0,-3-2-3 0,0-1 0 16,-1-1-5-16,-6 1-1 0,0 1 0 0,-1 1 2 15,0-1-1-15,-3 2 0 0,-1 3 0 0,-3-1-1 16,2 5 5-16,-3 1 1 0,-2 4-1 15,-3 1 0-15,-2 4-2 0,0 1-4 0,-5 1 4 16,0 3 0-16,-3 2 0 0,-3 1 4 0,0 1-3 16,-1 3 0-16,-1-1 1 0,0 2 1 0,3 0 2 15,0 2-1-15,0 3-3 0,0 0-3 16,1 3-1-16,-2 1-1 0,-1 0 0 0,-2 0 4 16,0 4-5-16,1 3-2 0,1 2-2 15,-4 3 0-15,3 1 0 0,-1 1 1 0,-2 5-1 16,0 0-2-16,-3 2 3 0,1 3 1 0,-2 2-1 15,3-1 5-15,0 3-3 0,4-2-2 0,1 2 1 16,3-1-1-16,3 1 0 0,1 0 1 0,2 1-1 16,-1 2-2-16,2-1 3 0,3 2-2 0,0 1 2 15,3 0 0-15,2 1-1 0,1 4-2 16,2 1 2-16,0 2-3 0,1 0 2 0,0 0 2 16,3-2-1-16,2-1 0 0,0 0 0 0,3 0-1 15,2-2-1-15,0 2 2 0,3-4-2 16,0 1-1-16,5-1-2 0,3 1 1 0,2 1-5 15,1-1 5-15,3 1-1 0,4-1 1 0,2-1 8 16,2 2-7-16,3-1 3 0,1-1-1 0,3 0-4 16,2-2 4-16,0-3-1 0,0-2 1 0,1 0 0 15,3-4 2-15,-1 1-1 0,1-3 1 16,2-3 3-16,2 0-5 0,1-3 0 0,0-2-2 16,1-2-3-16,2-3 5 0,0-1 2 0,2-2-2 15,1-4 0-15,0-1 0 0,3 0-1 16,0-6 0-16,1-5 8 0,1-2-7 0,0-5 1 15,-1-4 1-15,2-2-7 0,0-2 5 0,0-4 0 16,0-1-2-16,-1-2 6 0,-1-3-3 0,-2-1 1 16,0-1 0-16,-2 0 1 0,0 0 0 0,-1 1 0 15,-3 0 0-15,-2-2-6 0,-2 0 8 16,-1 0-2-16,-6 0 1 0,0-3 4 0,-2 1-4 16,-5-1 0-16,-2 0 0 0,-4-2 2 0,-4-1-3 15,-4 0 1-15,-5-4 0 0,-3-1-3 16,-2-1 5-16,-2-1 0 0,-7-1 1 0,-3 1 2 15,-2 0-2-15,-6 1 1 0,-2 4 1 0,-3-2 1 16,-3 5 1-16,-3 5 0 0,-1 3 0 16,-3 5-1-16,-2 5 0 0,-4 3-1 0,-4 5-2 0,-1 3 1 15,-5 5-1-15,1 3-1 0,-2 3 2 16,-5 2-4-16,-1 2-1 0,-1 0 0 0,-2 7-3 16,-1 4 0-16,-1 3 2 0,-2 4-2 0,-1 2 0 15,-1 6-1-15,-3 3-2 0,0 3 4 16,3 4-2-16,1 3 0 0,4 4 2 0,1-2-3 15,5 5 0-15,6 1-1 0,2 3-1 0,7 2-1 16,3 3-3-16,5 2-2 0,3 2-13 0,7 2-12 16,4-2-20-16,7-2-26 0,4-3-21 0,7-2-33 15,1-5-40-15,9-4-49 0,4-6-76 0,5-5-90 16,2-5-128-16,-3-6-210 0,-5-10 179 0</inkml:trace>
  <inkml:trace contextRef="#ctx0" brushRef="#br0" timeOffset="530117.0987">4256 4114 0 0,'0'0'0'15,"0"0"0"-15,0 0 0 0,0 0 0 0,0 0 217 16,0 0-7-16,0 0-22 0,0 0-16 16,0 0-9-16,0 0 23 0,0 0-9 0,0 0-28 15,0 0-27-15,0 0-26 0,-3-9-12 0,3 9-13 16,0 0-12-16,0 0-14 0,0 0-12 0,0 0-7 15,0 0-3-15,1 0-3 0,-1 0-1 16,0 0 2-16,1 0-2 0,-1 0 1 0,0 0 0 0,0 0-1 16,1 0-1-16,-1 0 1 0,2 0-4 15,-1 0 2-15,3 0 16 0,3 0 17 0,2 0 10 16,3-3 6-16,3 1-16 0,3-3-15 16,3-1-7-16,4-2-3 0,2-2-1 0,3-1-2 0,4-3-5 15,1-1-4-15,-1-2-4 16,4 2-1-16,2-4 3 0,-1 1 2 0,4-2-2 0,-1 2 1 15,0-2-4-15,0 1 0 0,1 0-1 16,-2 1 1-16,1 0 1 0,0 0 2 0,-1-2 1 16,-1 1 4-16,2-1 2 0,-2-1 1 0,0 2 0 15,2-1-2-15,-3 0 0 0,-1 0-3 0,2 1 2 16,-3-1-1-16,2 2-3 0,-1 0 0 0,-3 0-5 16,3 2 0-16,-7 0-2 0,-2 4-1 15,-5 3 0-15,2 0 0 0,-4 0 1 0,-2 4-2 16,-3-2 0-16,0 1 1 0,-1 2-5 0,-2-2 5 15,0 1-2-15,1 0-1 0,-4 0 3 0,2 2-4 16,-1-1 2-16,0 0-2 0,0 1 0 16,-2 1 0-16,-1 0-5 0,-2-1-5 0,-1 2-12 15,1 1-11-15,-4 0-16 0,1 0-26 16,-1 0-22-16,-1 0-44 0,-1 0-48 0,0 0-64 0,0 0-80 16,2 0-79-16,-1 0-91 0,0 0-97 15,-1 0 311-15</inkml:trace>
  <inkml:trace contextRef="#ctx0" brushRef="#br0" timeOffset="531206.2944">6486 3401 0 0,'0'0'0'0,"0"0"0"0,0 0 0 16,0 0 0-16,0 0 0 0,0 0 8 15,0 0 138-15,0 0-17 0,0 0-13 0,0 0-9 16,0 0 2-16,0 0 16 0,0 0 13 0,0 0 11 15,23-17 10-15,-23 17 7 0,0 0 7 0,0 0 1 16,0 0-8-16,0 0-19 0,0 0-24 16,0 0-25-16,0 0-22 0,0 0-16 0,0 1-19 15,0 1-16-15,0 0-14 0,0 4-5 0,0 4 4 16,0 4 8-16,0 4 6 0,0 5 2 0,0 2-1 16,0 4-7-16,0-1-3 0,0 0-8 0,0 1-3 15,2-3 1-15,0-1-3 0,2-5 2 16,-2 0 1-16,-2-5-2 0,1-2 0 0,0-4-1 15,-1-4-1-15,0-1 1 0,0-2 10 0,0-2 3 16,0 0 19-16,0 0 18 0,0-2-6 0,-1-5-3 16,-3-4-18-16,-3-1-19 0,-1-5-1 15,3-2-4-15,-2-1-2 0,2-3-1 0,-1 0 1 16,3 0 2-16,-1-3-1 0,3 1-5 0,1 2-5 16,0 0-2-16,1 2-1 0,5 4 2 15,-3 2 1-15,6 3 2 0,-2 4-2 0,0 2 0 16,0 1-3-16,5 3-1 0,0 2-1 0,4 0 4 15,-2 4 1-15,2 5 5 0,2 2 3 0,-3 2 3 16,2 3 3-16,-3 2-4 0,0 2-2 0,-2-2-2 16,-2 0-3-16,-2 1 2 0,-3-3 1 0,3-1 0 15,-6-3 0-15,2-4 3 0,-1-3 3 0,-1-2 1 16,-2-2 8-16,0-1 6 0,0 0 7 16,0 0 9-16,0 0 3 0,1 0 5 0,-1-1-9 15,0-6-10-15,0 0-15 0,0-6-12 0,0-3 0 16,0-1 0-16,0-2 5 0,-1-2-1 15,0 2-4-15,-1-3 2 0,-2 3-4 0,2-1 5 16,1 2 1-16,1 1-2 0,0 3-3 0,0 1-4 16,0 1-1-16,0 3-1 0,0 1 6 0,1 2-6 15,1 0-3-15,2 3-1 0,-3 2-6 16,-1-2 2-16,1 3-2 0,-1 0-5 0,0 0-2 16,0 0-4-16,0 0-3 0,0 0 4 0,0 0 4 15,0 0-3-15,0 3 7 0,-1-1 3 16,0 1 3-16,-1 2 11 0,0 0-1 0,2-1-3 15,-1 1 2-15,1-1-8 0,-1-2-5 0,1 0-11 16,-1 0-19-16,1 1-28 0,0-1-41 0,-1 0-57 16,0 2-80-16,-3-1-92 0,0 2-147 15,3-1-142-15,-1-2 484 0</inkml:trace>
  <inkml:trace contextRef="#ctx0" brushRef="#br0" timeOffset="531731.0519">6443 3326 1883 0,'0'0'-33'0,"0"0"-90"16,0 0 9-16,0 0 43 0,0 0 64 0,0 0 91 15,0 0 3-15,0 0-16 0,0 0-10 0,0 0-11 16,74 125-2-16,-61-94 7 0,2 1-7 0,-1 0-11 16,-3 6-5-16,1-5-8 0,-2 1-1 15,-1-1 0-15,1-1-4 0,-3-3-3 0,-3-2-3 0,2-3-2 16,-4-4-4-16,0-4 1 0,1-3-2 16,1-2 4-16,-3-3 6 0,-1-4 4 0,1 0 12 15,-1-3 17-15,0-1 27 0,0 0 25 0,0-1-2 16,0-5-21-16,0-4-40 0,-6-4-35 0,1-5-17 15,0-5 0-15,1-2 5 0,-3-5 0 16,3-1-5-16,-4-4-2 0,4-1-2 16,-2-1 3-16,4-4 4 0,0 2 1 0,2 1-2 0,0 4 1 15,0 1 7-15,4 5 6 0,4 5 6 16,3 3-4-16,0 5-3 0,5 4-5 0,-3 1-3 16,0 3 0-16,4 4 1 0,-5 1-4 0,4 3-1 15,-5 0 2-15,1 5 2 0,-3 1 3 0,-1 2 5 16,-5 0 2-16,0 3 1 0,-3 2 2 15,0 1-1-15,-4 3 4 0,-6 1 2 0,-7 4 0 16,0 2 1-16,-6 2-4 0,-1 1-1 0,-4 1-1 16,1 1-2-16,0-2-6 0,-2 2-5 0,0-3-8 15,1-1-13-15,4-2-22 0,3-2-35 0,3-4-57 16,5-3-96-16,4-2-147 0,2-2-197 16,5-5-289-16,2-1 616 0</inkml:trace>
  <inkml:trace contextRef="#ctx0" brushRef="#br0" timeOffset="588715.6257">11603 3731 1839 0,'0'0'225'0,"0"0"-179"15,0 0-34-15,0 0 8 0,0 0 6 0,0 0 16 16,0 0 9-16,0 0-7 0,0 0-9 16,0 0-16-16,0 0-11 0,0 0-12 0,-2 0-7 15,2 1-1-15,0 1-2 0,2 2 8 0,1 3 13 16,0 6 16-16,1 3 12 0,1 5 3 16,0 2-5-16,3 3-5 0,-3 1-10 0,0 2-5 15,2 3-2-15,-2 0-9 0,4 4 6 0,-4 1 3 16,0 0 0-16,0 1 2 0,0-4-1 0,-1 1-4 15,2-2-1-15,-4-1 2 0,2-3-8 16,0-2-2-16,-2-4-6 0,1-3-13 0,-1-4 2 16,1-3-11-16,-3-3-7 0,1-5-7 0,-1-3-3 15,1-1 7-15,-1-1 14 0,0 0 21 0,0-2 11 16,0-4-21-16,-2-5-14 0,-2-7-24 0,-4-3-6 16,0-8 21-16,-4-3 14 0,1-5 15 0,0 0 3 15,-1-1 2-15,0-3 0 0,0-1 3 16,2-2 1-16,0-1 3 0,0 1 5 0,3-1 5 15,-1 3 9-15,2 3 3 0,3 2 0 0,2 3-4 16,1 4-11-16,1 2-7 0,6 4-4 16,1 3-3-16,5 3 2 0,-1 0-2 0,3 5-2 15,3 1-3-15,1-1-1 0,0 5-2 0,1 4-1 16,-2 1 4-16,2 3 0 0,-3 0-1 0,2 1 2 16,-3 4-3-16,-1 3 4 0,-3 2 1 0,-1 0 5 15,-2 1 2-15,0 2 6 0,-6 1 3 16,0 3 2-16,-3 2 7 0,0 4-5 0,-5 1 0 15,-5 1-4-15,-1 3-13 0,-2 0-1 16,-4 1-7-16,0-1-5 0,0-2-9 0,-1 0-15 16,-2 0-23-16,1-1-32 0,1 0-43 0,-1-2-65 15,0-3-80-15,2-1-136 0,3-5-164 0,6-7 206 0</inkml:trace>
  <inkml:trace contextRef="#ctx0" brushRef="#br0" timeOffset="591668.3601">17942 4636 300 0,'0'0'312'0,"0"0"-211"16,0 0-20-16,0 0-7 0,0 0 16 0,0 0 45 16,0 0 41-16,0 0 29 0,0 0-8 0,0 0-26 15,0 0-33-15,0 0-35 0,-28-4-27 0,29 4-17 16,1 0-14-16,-2 0-8 0,1 0 3 15,-1 0-11-15,1 0-4 0,-1 0-5 0,1 0-10 16,0 0 1-16,1 0 1 0,3 0 2 0,1 0 1 16,2 0 2-16,2-1-1 0,5-1 0 0,0-1 4 15,2-2-6-15,4 1-2 0,1-3-2 16,2 0-8-16,2-1 3 0,2-2-2 0,2 1-2 16,2 0-3-16,1 0-11 0,5-1-12 15,-4 0-20-15,2 0-21 0,-2-1-35 0,0 0-45 16,-1 2-49-16,-2-2-63 0,-1 1-68 0,-2-2-74 15,-1 1-91-15,-4 0-33 0,-6 0 524 0,-6 5 0 0</inkml:trace>
  <inkml:trace contextRef="#ctx0" brushRef="#br0" timeOffset="591889.7069">18675 4263 0 0,'0'0'0'0,"0"0"0"0,0 0 151 0,0 0 176 16,0 0-21-16,0 0-53 0,0 0-30 0,0 0-10 15,0 0-21-15,0 0-14 0,0 0-15 16,0 0-21-16,0 0-27 0,0 0-23 0,-9-101-23 15,9 101-16-15,0 0-14 0,0 0-13 16,0 0-11-16,0 1-8 0,0-1-9 0,0 1-13 0,2 2 6 16,2 0-3-16,5 4 7 0,0 1 12 0,5 2-4 15,1 4 3-15,2 4-2 0,3 1 0 16,0 4-2-16,0 3-1 0,-3 4 1 0,-3 4 2 16,-3 2 2-16,-5 4-2 0,-6 5-10 0,-3 5-16 15,-12 4-31-15,-11 6-49 0,-8 5-103 16,-7 4-213-16,5-15-576 0,9-19 230 0</inkml:trace>
  <inkml:trace contextRef="#ctx0" brushRef="#br0" timeOffset="605840.2443">25697 6192 0 0,'0'0'0'15,"0"0"0"-15,0 0 254 0,0 0 9 0,0 0-40 0,0 0-20 16,0 0-27-16,0 0-8 0,0 0-4 15,0 0-10-15,-115-88-14 0,113 83-16 16,1 1-14-16,1 0-14 0,0 2-26 0,0-1-26 16,0 2-38-16,2 0-38 0,1 0-22 0,2-1-10 15,2-2 14-15,4-2 27 0,4 1 18 0,3-1 13 16,0-1 0-16,3 1-2 0,4 1-2 0,-1 1 2 16,4-1 0-16,1 0 1 0,3 0 0 0,4 2-5 15,0-2 4-15,4 1 3 0,2 2-2 16,3-1 3-16,-1 2-5 0,2-1-3 0,2 2 0 15,-2 0-3-15,-3 0 2 0,0 0-1 0,-2 1 0 16,-1 2-2-16,-2 1 1 0,0 1 0 0,-2 0 0 16,-3 1 2-16,-1 1-1 0,-3 0-1 15,0-1 0-15,-2 2-4 0,-3 1 3 0,2-2 2 16,-3 1-1-16,-1 1 0 0,-1 0-1 0,-1 0-2 16,-1 1-1-16,0-1 3 0,-3 4-4 15,-1-2 2-15,2 0 1 0,-3 0 1 0,1-1 3 0,-2-1 0 16,1 0-1-16,-1-1 1 0,-2 1-1 15,0-2 0-15,-1 2 0 0,-1-2-1 0,2 0-2 16,-2 1-5-16,1-1-7 0,-1 2-9 0,0-2-13 16,-1 0-46-16,2-2-69 0,-5 1-66 15,1-1-72-15,-2 1-39 0,-1-2-47 0,0 1-37 16,-3-3 340-16,0-1 73 0</inkml:trace>
  <inkml:trace contextRef="#ctx0" brushRef="#br0" timeOffset="606167.093">26964 6081 0 0,'0'0'0'0,"0"0"0"16,0 0 0-16,0 0 0 0,0 0 0 15,0 0 94-15,0 0 45 0,0 0 13 0,0 0-1 16,0 0 12-16,0 0 14 0,0 0 6 0,0 0-9 16,0 0-41-16,-28-109-59 0,28 109-76 15,0 0-72-15,0 0-67 0,1 0 13 0,3 0 29 16,1 4 49-16,5-1 65 0,1 2 1 0,3 1-4 15,3 1-6-15,1 0-2 0,3 0-2 0,1 2 2 16,1 0 1-16,3 0 0 0,0 2-2 16,0 0 0-16,0 1 0 0,-1 2-3 0,-3 0 3 0,-2 3-7 15,-1 0 0-15,-8-1 1 0,-1 1-3 16,-3-1 10-16,-4-2 20 0,-3 1 30 0,0 0 34 16,-9 2 24-16,-3 3 7 0,-7 2-14 0,-3 2-20 15,-12 4-18-15,-3 1-16 0,-4 4-9 0,-6 0-10 16,0-1-10-16,-1-3-16 0,3-1-27 15,0 0-60-15,3 0-109 0,3 1-169 0,12-7-275 16,9-8 98-16</inkml:trace>
  <inkml:trace contextRef="#ctx0" brushRef="#br0" timeOffset="612113.7799">23222 5260 1690 0,'0'0'20'0,"0"0"22"0,0 0 14 0,0 0 4 16,0 0 1-16,0 0-15 0,0 0-11 0,0 0-17 16,0 0-13-16,0 0-8 0,0 0 5 0,0 0 3 15,22-15 5-15,-12 15 11 0,2 0-2 16,6 0-1-16,-2 4-1 0,2-1-3 0,1 2 0 15,-1 1-2-15,-2 1 0 0,2 0-1 16,2 1 2-16,0 3 3 0,-1-1 3 0,1 4 4 16,1 0 0-16,-1 2-3 0,2 2-2 0,0 3-5 15,3 3 1-15,-3 1-2 0,1 3-1 0,3 2 0 16,-1 0-12-16,1-1 6 0,-2 4-1 0,2-1 0 16,-1 1 5-16,2 0-6 0,-3 1 0 15,1-2 1-15,0 0 0 0,-2-1 2 0,3 0 0 16,-3-1 0-16,-2-2 0 0,0 0 0 0,-1-1 1 15,-2-4-1-15,-3-1 3 0,-1-3-1 0,-1 0-1 16,-3-2-1-16,0-1-2 0,-2-2 1 0,0-1-5 16,-4-3-6-16,2-1-14 0,-3-1-25 0,-2-3-31 15,0-1-39-15,-1-4-43 0,0 0-29 16,0 0-10-16,0 0-5 0,-3 0-68 0,-5 0-111 16,-2 0-126-16,0 1 176 0,1-1 331 0</inkml:trace>
  <inkml:trace contextRef="#ctx0" brushRef="#br0" timeOffset="612474.984">23652 6238 0 0,'0'0'0'16,"0"0"0"-16,0 0 0 0,0 0 192 16,0 0 90-16,0 0-102 0,0 0-111 15,0 0-90-15,0 0-76 0,0 0 55 0,0 0 55 16,0 0 59-16,0 0 83 0,0 0-44 0,10 55-27 15,0-41-22-15,0 1-24 0,1 2-7 0,0-2-8 16,-1 2 1-16,1 0 2 0,1-3-7 0,1 0 1 16,-1-2 4-16,-1 0 3 0,0-2 9 0,1-1 8 15,-1-3 14-15,1-3 21 0,1-1 26 16,-1-2 14-16,1 0 8 0,-2-5-7 0,6-3-14 16,-4-4-15-16,6-5-14 0,-2-2-9 15,2-4-14-15,-3-4-5 0,3-1-6 0,-2-5-9 0,-1-1 0 16,1-4-5-16,-2-4-3 0,1 0-3 15,-4-2-7-15,4 1-2 0,-1 2-3 0,2 2-1 16,1 2-4-16,-3 2-4 0,1 4-3 0,-2 5-9 16,1 4 4-16,-2 5-3 0,-1 4-8 15,-2 3-14-15,2 3-36 0,-2 3-50 0,0 3-59 16,-1 1-75-16,1 3-106 0,-1 7-120 0,-3-1-144 16,-3-1 88-16</inkml:trace>
  <inkml:trace contextRef="#ctx0" brushRef="#br0" timeOffset="613744.2437">27272 6997 51 0,'0'0'408'0,"0"0"-264"0,0 0 33 16,0 0 0-16,0 0-43 0,0 0-19 0,0 0-9 15,0 0 5-15,0 0-11 0,-112-129-15 0,95 117-19 16,-1 0-18-16,-2 2-7 0,-1 0-6 15,-2 4-9-15,-3 2-9 0,-2 3-10 0,-6 1-6 16,-5 2-6-16,-3 6 0 0,-1 4 12 0,-2 2 14 16,2 2 13-16,0 5 10 0,1 3-5 0,-1 1-7 15,1 4-1-15,2 3-4 0,1 5-2 0,1 4-4 16,0 3-5-16,4 3-9 0,3 2 1 0,2 2-1 16,5 1 1-16,3 2 3 0,2 2-5 15,7-2-1-15,3-2-3 0,4 1-4 0,4-3 1 16,1-1 1-16,10-4-4 0,2-1-5 0,7-6 1 15,2 1 1-15,5-1 9 0,6-2 10 16,2-2 2-16,5-3 3 0,3-4-5 0,2-4 9 16,4-4 2-16,5-3 1 0,-1-5 3 0,4-3-6 15,0-6-1-15,3-2-6 0,-3-6 0 16,1-8 1-16,1-4-1 0,-1-6 1 0,1-4-4 0,2-6 1 16,-4-3-4-16,0-3 2 0,-6-5 11 15,-3-1 5-15,-5-2 13 0,-3-5 3 0,-4-5 5 16,-7-3-5-16,-5-4 1 0,-2-3 9 15,-9-2 4-15,-4 4 18 0,-8 4 5 0,-8 2-7 16,-8 3-13-16,-7 7-19 0,-6 2-13 0,-7 6-10 16,-5 4-6-16,-8 3-12 0,-5 4-8 0,-10 4-2 15,-6 7-11-15,-7 5 0 0,-5 6-1 0,-7 4-4 16,1 5-1-16,0 1-8 0,1 9-29 0,3 6-47 16,2 6-104-16,0 9-226 0,21-5-487 15,21-7-340-15</inkml:trace>
  <inkml:trace contextRef="#ctx0" brushRef="#br0" timeOffset="626217.9083">17271 6352 1096 0,'0'0'61'0,"0"0"-40"16,0 0-29-16,0 0-6 0,0 0 16 0,0 0 13 15,0 0 7-15,0 0 10 0,0 0 16 16,0 0 19-16,0 0 20 0,0 0 15 0,49-5 10 16,-40 8 1-16,0 4-9 0,2 1-11 0,2 2-13 15,-3 3-8-15,4 1-9 0,0 2-4 16,-1 4-5-16,1 2-4 0,0 2-3 0,-1 3-3 16,0 2-1-16,1 2-8 0,-4 1-3 0,0 1-5 15,0 1-8-15,-3-2-3 0,0 0-2 0,0-4-3 16,-2-1 0-16,1-2 1 0,-3-3-7 15,3-2-3-15,-3-4 1 0,0 0-3 0,0-5 4 16,-1 0 1-16,0-4 0 0,-2-4-2 0,0-1 7 16,0-2 7-16,0 0 13 0,0 0 14 0,0-1-2 15,0-2-4-15,0-3-22 0,0-4-23 16,-3-3-10-16,-4-5-7 0,1-3 8 0,-1-4 7 0,-2-2 2 16,1-6 0-16,1-2-2 0,1-5 0 15,-2-2-1-15,4 0 1 0,-1-1 2 0,3 1 0 16,0 0 4-16,1 2 1 0,1 0 0 0,0 0 1 15,0 4-3-15,0 1 2 0,2 1-1 0,1 2 1 16,4 3-1-16,2 3 0 0,-2 2-1 16,3 4-2-16,0 3 1 0,4 2-1 0,-2 2-1 15,1 3-2-15,3 1-1 0,-2 0-1 0,2 3-2 16,-2 1 2-16,-1 4-4 0,2 1 0 16,-3 0 1-16,-2 0-1 0,3 5 4 0,-3-1 2 15,-2 3 5-15,-1 2 4 0,-4 0 1 0,-3 2 4 16,0 3 3-16,0 4 2 0,-10 2 3 15,-2 5-1-15,-7 5-2 0,-1 3-8 0,-5 4-3 16,-5 1-11-16,-5 3-12 0,0 0-15 0,-3 1-21 16,-1 1-20-16,4-5-20 0,-1-1-34 0,5-5-46 15,1-4-56-15,5-4-79 0,1-5-131 0,9-6-106 16,5-6 132-16</inkml:trace>
  <inkml:trace contextRef="#ctx0" brushRef="#br0" timeOffset="627016.3753">17992 5828 1249 0,'0'0'18'15,"0"0"1"-15,0 0 11 0,-126-57 3 0,96 47-3 16,1 3-8-16,-1 2-16 0,1 3-9 0,-1 2 0 15,0 0 0-15,1 2 7 0,-3 5 2 0,1 3 0 16,-1 1 14-16,0 1 12 0,1 3 14 16,-1 3 12-16,0 1-2 0,-1 5 0 0,2 3-7 15,-1 4-2-15,1 5-1 0,0 2 2 0,0 3 4 16,2 3-3-16,2 5 0 0,1 5-9 0,2 5-1 16,1 3 4-16,2 2-2 0,4 2-3 0,2 1-5 15,4 1-8-15,4-3-6 0,4-1-3 16,3-4-6-16,4-4-3 0,10-4-3 0,2-2-5 15,8-7 2-15,1-3 2 0,9-6-2 0,3-4 4 16,7-5-2-16,4-2 0 0,4-4 0 0,8-4 0 16,1-6 0-16,5-5-1 0,2-3-4 0,4-1-2 15,3-5 0-15,0-6 1 0,1-5 7 16,0-4 3-16,-2-3-1 0,-3-4 1 0,0-5 0 16,-4-5 0-16,-3-4 1 0,-3-5 2 0,-6-3 5 15,-4-2-3-15,-3-2 5 0,-5-2 3 16,-7-2 4-16,-7-2 9 0,-3-2 0 0,-9-1 4 15,-7-3 4-15,-5 0 0 0,-5 0 6 0,-8 2 0 16,-10 1-3-16,-5 3 0 0,-9 4-1 0,-9 6-3 16,-7 7-8-16,-10 6-10 0,-6 8-18 15,-8 8-14-15,-8 8-14 0,-8 9-11 0,-4 6-13 16,-6 11-16-16,-3 7-10 0,1 6-2 0,3 4 14 16,8 1 18-16,10-1 20 0,7-1 9 0,12-1-23 15,8 4-28-15,6 2-79 0,11 1-129 0,6 6-198 16,10-10-359-16,9-10 131 0</inkml:trace>
  <inkml:trace contextRef="#ctx0" brushRef="#br0" timeOffset="627761.1938">18977 5983 690 0,'0'0'139'16,"0"0"-217"-16,0 0 20 0,0 0 9 0,0 0 2 15,0 0-2-15,0 0-21 0,0 0-6 0,0 0 7 16,0 0 30-16,0 0 32 0,0 0 20 0,0 0 22 15,0 0 24-15,80-104 36 0,-79 104 31 16,-1 0 23-16,0 0 15 0,0 0 10 16,0 0 4-16,2 0 0 0,-2 0-8 0,0 0-9 0,0 0-12 15,0 0-14-15,0-1-13 0,0 1-28 16,0-1-30-16,0-1-20 0,0 0-17 0,-3 0-2 16,2 1 2-16,0-1-2 0,-1 2-1 0,2 0 0 15,0 0-4-15,0 0-5 0,0 0-6 16,0 0-6-16,0 0-4 0,0 0 0 0,0 0-2 15,0 0-1-15,0 0-3 0,0 0-1 0,0 0-3 16,0 2-7-16,0 3 7 0,3 4 7 0,-1 4 8 16,1 8 13-16,1 6-4 0,1 9 1 15,-3 3-3-15,2 6-3 0,1 3 0 0,-3 4-3 16,2 1-2-16,-2 1 0 0,1-3-1 0,1 0-4 16,1-5 0-16,-1-1-2 0,2-7-1 0,-1-6 3 15,1-4-2-15,0-5-2 0,-1-6-2 0,0-4-6 16,0-5-6-16,-2-3-12 0,-1-3-7 15,-2-2-5-15,1-3 1 0,-1-10-7 0,0-7-14 16,0-7-12-16,0-9 2 0,0-7 15 0,-2-6 27 16,-2-6 19-16,-2-4 1 0,0-6-5 0,1-5-10 15,0-4-2-15,2-4 5 0,1 1 9 16,0 1 16-16,2 5 20 0,2 6 13 0,3 8 8 16,5 6 5-16,1 8-10 0,4 7-10 0,3 5-12 15,3 8-11-15,3 2-6 0,5 4-5 0,2 3 1 16,3 5 0-16,3 4-1 0,2 5-2 15,-3 0 1-15,0 10-3 0,-4 4 3 0,-3 4 2 16,-4 0 0-16,-6 2-1 0,-6 2 2 0,-4-1 3 16,-7 4 3-16,-2 1 12 0,-8 2 9 0,-10 2 2 15,-4 4 1-15,-8 0-14 0,-7 3-21 16,-3-1-29-16,-5 1-26 0,-1-1-26 0,-3-2-17 16,2 0-38-16,2-1 3 0,2-5 6 0,3-2-6 15,4-4 17-15,2-4-62 0,7-3-154 0,7-4-172 16,7-5 433-16</inkml:trace>
  <inkml:trace contextRef="#ctx0" brushRef="#br0" timeOffset="628283.2065">19548 5305 2464 0,'0'0'-7'0,"0"0"5"0,0 0 4 0,0 0-2 16,0 0-3-16,0 0-5 0,0 0-8 0,-124-52 0 15,110 51 1-15,0-1-3 0,-1 2-7 0,-1 0-14 16,-4 0-9-16,-4 5 1 0,-4 3 8 16,-2 3 11-16,-6 1 9 0,-3 4 6 0,-5 2 2 15,-2 4 6-15,-7 3 3 0,-2 6 1 0,-6 7 2 16,-4 4 6-16,-3 6 10 0,-3 1 16 15,1 4 23-15,3 3 13 0,2 2 3 0,9 4-8 16,4 4-18-16,6 5-16 0,4 5-13 0,9 5-7 16,5 3-6-16,6 1-1 0,9-2-2 0,5-2-12 15,7-2 10-15,2-5-5 0,11-5-2 16,8-4 8-16,5-5-11 0,6-4 0 0,6-7-1 0,10-4-1 16,5-7 6-16,7-6-1 0,6-5 1 15,9-7-1-15,7-4-2 0,7-6-5 0,6-7-7 16,4-3-8-16,7-7-19 0,-1-9 7 15,2-7 6-15,0-9 7 0,-1-6 18 0,-6-7 3 16,-2-7 7-16,-3-3 13 0,-5-4 11 0,-5-4 6 16,-2-5 4-16,-3-6 1 0,-5-5-2 0,-4-7 0 15,-5-5 1-15,-7-5-1 0,-7-5 4 0,-7-2-1 16,-9-1-1-16,-8 1 3 0,-10 6 2 16,-9 6 6-16,-8 7 9 0,-11 9 5 0,-14 13-7 15,-11 10-11-15,-14 11-27 0,-13 12-26 0,-17 11-27 16,-16 12-38-16,-19 11-38 0,-17 18-81 0,-15 14-95 15,29-5-247-15,36-6-923 0</inkml:trace>
  <inkml:trace contextRef="#ctx0" brushRef="#br0" timeOffset="635668.791">17690 7611 0 0,'0'0'0'0,"0"0"0"0,0 0 0 16,0 0 38-16,0 0 131 0,0 0 26 0,0 0 13 16,0 0 15-16,0 0 1 0,0 0-6 15,0 0-8-15,0 0-28 0,2 0-32 0,-2 0-37 16,0 2-40-16,2-1-29 0,-2 1-23 0,1-1-14 16,-1 2-12-16,1 1-1 0,0 1 12 15,0 5 14-15,2 7 15 0,0 3 6 0,1 6-2 16,-1 3-7-16,2 5-4 0,-3 3-4 15,3 3 5-15,-2 6 3 0,-2 2-2 0,-1 2 2 16,0 3-5-16,0-3-3 0,0-4-2 0,-2-2-7 16,-2-4-4-16,1-5-3 0,3-2 0 0,-1-5 2 15,0-3-2-15,0-6 0 0,1-4-1 0,0-6 0 16,0-4 4-16,0-3 6 0,0-2 14 0,0 0 16 16,0 0 16-16,-1-3 8 0,0-3-19 15,-2-4-22-15,0-7-32 0,-3-5-20 0,0-8-2 16,-3-7 2-16,0-6 4 0,-1-5 2 0,2-9 1 15,2-3 0-15,0-5 1 0,5-2-2 0,1-1 2 16,3 3 2-16,5 6 1 0,5 7 5 16,2 6 5-16,3 7-3 0,2 6 2 0,3 6-4 15,3 6-7-15,1 3-1 0,4 6-3 0,-1 4-2 16,1 7 4-16,-1 1-1 0,0 9 1 0,-3 3 3 16,-2 6 6-16,-5 3 2 0,0 1 3 0,-5 6 0 15,-6 2 0-15,-5 5 5 0,-4 4 3 0,-9 1 4 16,-6 4 1-16,-4 1-1 0,-6 1-2 15,-4 0-3-15,-3 1 2 0,-3-1-3 0,-3-1 6 16,-1-2 0-16,4-4 3 0,-1-5 7 0,5-5 0 16,1-3 7-16,7-6 1 0,2-4-1 15,7-5-5-15,3-3-8 0,7-5-19 0,4 1-37 16,0 1 5-16,9 1 1 0,4 3 11 0,5 3 31 16,4 0-11-16,5 1 0 0,5-1-4 0,4-2 0 15,4-1 1-15,2-2-6 0,4 0-6 16,-2-2-9-16,1-1-10 0,-1 1-14 0,0-2-22 15,-4 2-40-15,-3-1-58 0,-5 0-82 0,1-1-120 16,-10-1-227-16,-9-1-305 0</inkml:trace>
  <inkml:trace contextRef="#ctx0" brushRef="#br0" timeOffset="636152.7781">17593 7408 2704 0,'0'0'32'0,"0"0"-9"0,0 0 13 0,-139-32 0 16,109 32-12-16,5 5-11 0,-2 9-17 0,-2 4-7 15,4 5 6-15,-4 8 2 0,0 4 3 0,-1 8 0 16,3 7-2-16,1 5 3 0,-1 7 3 15,5 5 1-15,-1 4 3 0,2 5-1 16,0 4 2-16,3 0 0 0,3 5 7 0,2 1-5 0,4 4-4 16,6 2 2-16,2 1-10 0,1 0 4 15,9-3 1-15,5-4-3 0,8-6 4 0,7-10-4 16,8-7 1-16,5-12-4 0,9-6-3 0,6-9 1 16,8-8-4-16,4-8-1 0,4-8 4 0,7-8 1 15,3-4 2-15,5-13 4 0,3-6-7 16,1-7 4-16,-1-7 2 0,-1-4-1 0,0-8 3 15,-2-6-1-15,-5-8 0 0,-3-5 2 0,-5-6-2 16,-4-3 4-16,-5-4 8 0,-5-2 3 0,-8-6 12 16,-4-2 0-16,-11-5 2 0,-9-2 8 15,-11-5-5-15,-8-2 0 0,-10-3 3 0,-18 0-1 16,-10 7 2-16,-16 5 6 0,-14 12-4 0,-17 10-8 16,-10 15-2-16,-14 15-15 0,-12 15-13 0,-15 15-8 15,-16 15-13-15,-16 24-14 0,-18 24-30 0,-16 24-45 16,-12 25-70-16,-11 21-93 0,-1 16-177 15,53-27-345-15,55-38-710 0</inkml:trace>
  <inkml:trace contextRef="#ctx0" brushRef="#br0" timeOffset="638974.2716">19517 8442 0 0,'0'0'0'15,"0"0"0"-15,0 0 0 0,0 0 0 0,0 0 0 16,0 0 0-16,0 0 0 0,0 0 0 0,0 0 0 15,0 0 43-15,0 0 134 0,0 0 21 0,15-67 3 16,-15 62 0-16,1-1 3 0,-1 1-2 0,0 2-13 16,0 0-28-16,0 0-24 0,-3-1-17 15,0 2-16-15,-2 0-15 0,0 0-15 0,-5 1-18 16,2 0-9-16,-2 1-11 0,-3 0-5 0,0 0-4 16,-4 1-6-16,0 5 1 0,-2 1-4 15,1 3 2-15,-2 0-2 0,2 2-6 0,0 1-4 16,1 0-4-16,2 2-3 0,1 2-1 0,2-1-3 15,2-2-1-15,1-1-2 0,3 0 2 16,3-3-4-16,1 0-2 0,2-3-2 0,0-1-6 16,3-1 3-16,3-1 2 0,2 0 3 0,1-2 9 15,3 1 2-15,4-2 2 0,2-1 3 0,2 0 0 16,2 0 1-16,1 0-3 0,-1-1-1 0,4-1-6 16,-1 1 1-16,1 1-2 0,-2 0 1 0,1 5 2 15,-1 4-2-15,-3 1 3 0,-5 2-1 16,0 3 1-16,-3 3 4 0,-2 1 2 0,-4 3 1 15,-2-1 0-15,-4 1 6 0,-1 1 1 16,0 0 3-16,-6 1 0 0,-1-3-1 0,-4 1-2 16,-1-1-3-16,-1-3-7 0,-1 0-9 0,-2-5-15 15,2 0-23-15,-3-5-30 0,3-1-26 0,-1-6-44 16,4-1-73-16,-2-1-152 0,5-6-286 16,1 1-185-16</inkml:trace>
  <inkml:trace contextRef="#ctx0" brushRef="#br0" timeOffset="639455.9542">19316 8113 1830 0,'0'0'496'0,"0"0"-492"0,0 0 12 16,0 0-4-16,-123-36-3 0,104 36-9 0,-2 5-16 15,1 5-2-15,-1 1 2 0,0 5 7 0,0 1 10 16,1 6 3-16,-2 3 0 0,0 5 1 16,0 4 3-16,-1 7 2 0,1 5 6 0,1 5 4 15,1 2 2-15,-1 4 4 0,3 3-4 0,6 3-3 16,0 2-3-16,4 4-2 0,5 0 1 0,3-2-3 16,2-4-2-16,13-6-3 0,2-4-1 15,10-7 0-15,6-3 2 0,6-7 0 0,6-4-2 16,10-5-1-16,4-4-3 0,5-5-2 0,4-5-3 15,4-4-3-15,4-5-3 0,-1-3-3 16,2-2-1-16,0-5 2 0,-1-7 2 0,-1-5 5 0,-1-4 3 16,0-6 0-16,-3-8 0 0,0-3 6 0,-5-6 3 15,-4-5 1-15,-4-1 7 0,-4-2-2 16,-7-2 4-16,-7-3 7 0,-6-2 2 0,-8-3 4 16,-5-1-2-16,-10 0 1 0,-5 0 5 0,-8 0 1 15,-12 5 14-15,-9 4 5 0,-12 7 6 16,-8 4-6-16,-10 8-8 0,-9 9-14 0,-6 6-16 15,-6 8-7-15,-3 7-14 0,-3 5-3 0,-1 5-3 16,4 8-6-16,0 8-6 0,6 4-29 0,3 6-34 16,5 8-47-16,3 1-59 0,5 4-71 15,7 4-119-15,12-12-242 0,14-11-714 0</inkml:trace>
  <inkml:trace contextRef="#ctx0" brushRef="#br0" timeOffset="640444.0649">17967 8539 377 0,'0'0'225'0,"0"0"39"0,0 0-37 0,0 0-60 16,0 0-43-16,0 0-35 0,0 0-22 0,0 0-2 16,0 0 6-16,0 0 8 0,0 0 6 15,0 0 3-15,0 0 2 0,0 0 1 0,-6-7-5 16,7 7-9-16,-1 0-16 0,0 0-17 0,2 0-13 15,-2 0-12-15,0 0-9 0,1 0-4 16,1 0-3-16,0 0 2 0,4 0 4 0,1 0 2 16,3 0 2-16,4 0 0 0,2-1-1 0,3 0-1 15,2 0-1-15,2-1-4 0,3 2 0 16,1-1-1-16,3 1 0 0,1-1 0 0,5 0-1 16,1 1 0-16,2 0-1 0,1-2 2 0,1 1-1 15,2 0 0-15,-1-1-1 0,-1 1-3 0,0-1 2 16,-1 1 0-16,-3 1-1 0,1 0 0 15,-2 0 2-15,-4 0 1 0,-2 0-1 0,-6 0 3 16,-1 0 2-16,-3 0 3 0,-5 0 2 0,-1 0 1 16,-4 0 1-16,-1 0 0 0,-4 0 2 15,-1 0 2-15,-2 0 6 0,-2 0 9 0,1 0 5 16,-1 0 8-16,0 0-1 0,0 0-1 0,0 0-3 16,0 0-5-16,0 0-5 0,0 0-3 0,0 0-6 15,0 0-5-15,0 0-4 0,-1 0-3 0,1 0-9 16,0 0-8-16,-2 0-10 0,1 0-12 15,-1 0-10-15,1 0-18 0,0 0-25 0,1 0-34 16,-2 0-46-16,2 1-62 0,0 3-49 0,-1 1-49 16,0 6-74-16,1 0-109 0,0 0-176 0,0-4 414 15</inkml:trace>
  <inkml:trace contextRef="#ctx0" brushRef="#br0" timeOffset="640989.3032">19036 8934 481 0,'0'0'86'15,"0"0"24"-15,0 0 40 0,0 0 6 0,0 0-13 0,0 0-9 16,0 0-7-16,0 0 13 0,0 0 25 16,0 0 12-16,0 0-15 0,0 0-18 0,0 0-17 15,0 0-17-15,-41-51-13 0,37 51-9 0,2 0-14 16,-3 0-18-16,1 0-9 0,0 2-16 16,-1 1-11-16,0 1-1 0,-1 1-10 0,-2 4 1 15,-1 0-3-15,-1 2-2 0,-4 5 1 0,0 0 1 16,-4 5 1-16,0 3-1 0,-4 3 3 15,-4 1 3-15,-3 6 2 0,-3-1 4 0,-3 5-3 16,0 0 1-16,-4 3 3 0,-3 0-1 0,0 2 4 16,-3 2 0-16,2-1-3 0,0 1 5 0,1-4-5 15,1 1 0-15,1 1-6 0,0-1-3 16,2 1 0-16,-1-2-5 0,4 1 1 0,-1-1-2 16,0 0 1-16,0-2 1 0,2-1-1 0,-3 0 1 15,4-3-3-15,-1 0 0 0,0-3-1 0,3 0 3 16,0-2 0-16,1-2-3 0,2 0 2 15,2-5-2-15,1 2 0 0,2-4 3 0,3 0-1 0,0-3-1 16,5-4-4-16,-1-2 2 0,5-3 2 16,1 0-1-16,3-4 2 0,3-3-10 0,1 1-9 15,1-3-16-15,2 0-20 0,0 0-17 0,0 0-28 16,0 0-26-16,0-2-38 0,0 0-46 0,0-2-62 16,5-2-108-16,-3 1-230 0,1 1-711 0</inkml:trace>
  <inkml:trace contextRef="#ctx0" brushRef="#br0" timeOffset="641240.8039">17498 9810 0 0,'0'0'0'0,"0"0"0"16,0 0 0-16,0 0 0 0,0 0 0 15</inkml:trace>
  <inkml:trace contextRef="#ctx0" brushRef="#br0" timeOffset="641928.922">17483 10231 1821 0,'0'0'100'0,"0"0"19"0,0 0 3 16,0 0-14-16,0 0-24 0,0 0-17 15,0 0-14-15,0 0-10 0,0 0-3 0,-117-78-11 16,104 78-11-16,3 5-7 0,-1 3-9 0,-6 5 3 16,0 4-4-16,-7 5 3 0,-1 6 2 15,-3 6 2-15,-1 5 11 0,-1 4 7 0,-1 7 6 16,-2 6 3-16,1 4-1 0,-1 6 0 0,0 4-2 15,4 7-2-15,0 0-1 0,2 5-1 0,6 1-4 16,2 2-5-16,7 0-2 0,3-2-4 16,7-1-2-16,2-4 0 0,11-6-2 0,4-4-1 15,8-6-1-15,2-7-1 0,6-1-4 0,8-6 0 0,7 0 0 16,5-5 0-16,4-4 1 0,7-5 0 16,5-6 0-16,5-6-4 0,8-4 2 15,2-9-7-15,2-6-1 0,6-3 1 0,3-9-2 0,5-7 4 16,0-8 2-16,-1-7-8 15,-4-6-2-15,-3-8 2 0,-7-6-1 0,-2-3 9 0,-6-8 2 16,-3-4-4-16,-5-6 0 0,-6-4 1 0,-7-4-1 16,-9-2 1-16,-10-2 4 0,-10 0 3 0,-11 5 3 15,-14 4 10-15,-2 0 3 0,-17 3 7 16,-9 2 2-16,-8 4-4 0,-9 3-3 0,-5 7-6 16,-5 7-1-16,-3 8-7 0,-5 10-5 0,0 8-3 15,-4 9-6-15,-3 9-2 0,-1 5-2 16,0 10-10-16,3 8-8 0,1 7-11 0,3 2-17 15,6 7-17-15,4 1-32 0,4 5-44 0,7 5-61 16,4-1-111-16,2 3-179 0,16-12-326 0,6-12-3 16</inkml:trace>
  <inkml:trace contextRef="#ctx0" brushRef="#br0" timeOffset="642562.8865">17592 11092 2506 0,'0'0'2'0,"0"0"-10"0,0 0-14 16,0 0-13-16,0 0 9 0,0 0 17 15,0 0 9-15,0 0 9 0,-15 131 4 0,21-97 3 16,-1 2 0-16,0 0 1 0,-2 2-4 0,-1-1-2 16,2 0-1-16,-3-5 0 0,-1-4 2 15,0-5 2-15,0-5 4 0,0-6 10 0,0-5 9 16,0-4 17-16,0 0 15 0,0-3 10 0,0 0 3 16,0 0-5-16,0-3-17 0,0-6-21 15,0-3-20-15,0-8-15 0,0-5-12 0,0-6 3 16,2-6 1-16,0-5 1 0,4-4 2 0,-3-2-4 15,5-2-2-15,0 0-3 0,-1 3 2 0,3 0-2 16,4 4 6-16,0 1 0 0,5 7-6 0,0 6-2 16,3 8-8-16,-1 8-4 0,0 6-1 0,0 7-1 15,4 0 2-15,-4 8 8 0,2 5 4 16,-1 3 10-16,-2 4 4 0,0 3-1 0,1 2-1 16,-4 2 1-16,0 2-4 0,0-1 1 0,-4 2 4 15,0-1-3-15,-1-1 3 0,-3-2 0 0,0-4-1 16,1-5 3-16,-5-4-3 0,3-5 2 15,-1-4-1-15,-2-1 0 0,1-3 4 0,-2 0 1 16,2 0 5-16,-2-7 4 0,2-3 5 0,-1-4-3 16,4-6-2-16,-1-4-1 0,0-5-5 0,1-2-3 15,-1-3 0-15,0-3-2 0,1-1-1 0,2 0-1 16,-1 2-1-16,3 5-5 0,-2 8-3 16,1 6-4-16,0 6-7 0,0 7-6 0,-1 4 0 15,3 0 3-15,1 9 6 0,0 5 3 16,1 6 4-16,-1 4 3 0,1 3 0 0,1 4 0 15,-3 3 1-15,5 0-2 0,0 2-13 0,-2 0-18 16,3-2-44-16,0 2-63 0,0-2-87 0,1 1-117 16,-2 1-156-16,-2-10-287 0,-8-8 50 0</inkml:trace>
  <inkml:trace contextRef="#ctx0" brushRef="#br0" timeOffset="642940.896">18889 10707 1728 0,'0'0'61'15,"0"0"-46"-15,0 0-4 0,0 0-2 0,0 0-3 16,0 0 1-16,0 0 0 0,0 0 13 15,17-121 21-15,-15 116 24 0,-2 2 25 0,0 3 12 16,0 0 6-16,0 0-4 0,0 1-11 0,0 3-26 16,-4 5-24-16,-2 3-20 0,-3 7-11 0,-1 5 8 15,0 7 3-15,-2 3 4 0,2 7 1 0,0 0-4 16,1 3-4-16,4 1-6 0,3-2-5 0,2 0-6 16,0-4 2-16,5-4 1 0,6-7-2 15,1-5 7-15,5-6-3 0,2-5 1 0,4-4 5 16,5-5-1-16,5-3 1 0,4-8-3 0,4-6-7 15,4-4-25-15,1-7-26 0,0-1-33 16,0-3-41-16,0-2-28 0,1-3-50 0,-3-1-85 16,0-1-161-16,-12 10-291 0,-11 9-61 0</inkml:trace>
  <inkml:trace contextRef="#ctx0" brushRef="#br0" timeOffset="664562.8088">17579 13084 1634 0,'0'0'477'15,"0"0"-461"-15,0 0 5 0,0 0 8 16,0 0 8-16,0 0 3 0,0 0-4 0,0 0-5 0,0 0 1 16,0 0 2-16,0 0-6 0,0 0-13 15,-88 5-15-15,89-5-8 0,0 0-1 0,0 0 5 16,-1 0 6-16,0 0 7 0,1 0 5 0,-1 0 8 16,2-2 11-16,1 1 10 0,0-1 8 0,-1-2 8 15,7 0 2-15,-1-5-1 0,3-2-1 16,4-2-8-16,2-5-9 0,3-3-7 0,2-1-9 15,4-6-4-15,0-2-2 0,5-4-2 0,5-2-2 16,-1-4-3-16,3 1-1 0,3 0-4 0,2 0 2 16,2 0-5-16,1-2 1 0,0 2 0 0,1-1-2 15,0 2 5-15,1 0-2 0,-3 3-2 16,0 2 2-16,-4 4-4 0,-4 5 0 0,-3 2-1 16,-4 2-1-16,-5 6-2 0,-2 2 1 0,-6 4 0 15,-6 3-1-15,-2 1-3 0,-5 2-6 16,-2 2-8-16,-2 0-8 0,0 0-12 0,0 0-15 15,0 0-20-15,0 0-32 0,0 0-51 0,0 0-35 16,0 0-39-16,2 1-58 0,3 1-66 0,3 2-161 16,-4-3-176-16,1 2 292 0</inkml:trace>
  <inkml:trace contextRef="#ctx0" brushRef="#br0" timeOffset="665009.1777">18376 12151 608 0,'0'0'69'0,"0"0"40"0,0 0 27 0,0 0 14 15,0 0 9-15,0 0-5 0,0 0-3 16,0 0 5-16,0 0 9 0,0 0 1 0,0 0-24 16,0 0-32-16,0 0-31 0,0 0-25 15,-42-8-17-15,42 8-14 0,1 0-15 0,1 0-11 16,2 0 1-16,1-2 5 0,3 0 10 0,2-2 8 16,3-1 0-16,1-1-1 0,6-1-4 0,0 0-3 15,5-1-2-15,0 0-3 0,1 2-2 16,0 0-3-16,1 2-1 0,-4 1-2 0,2 2 2 15,-3 1 0-15,-1 0 0 0,-3 0 0 0,-2 4-2 16,-2 3-1-16,-1-1 2 0,-4 5 2 0,-1 2 0 16,-2 0 7-16,-5 5 3 0,0 1 2 0,-1 3 4 15,-2 1-6-15,-7 4-2 0,-1 0-5 0,-4 5-7 16,-2 0-8-16,-1 1-10 0,0 0-11 0,-3 1-16 16,2-2-20-16,1-1-37 0,-1 0-52 15,0 0-71-15,-1 1-87 0,0-1-125 0,6-5-212 16,5-10-3-16</inkml:trace>
  <inkml:trace contextRef="#ctx0" brushRef="#br0" timeOffset="665541.5246">17411 13230 83 0,'0'0'323'0,"0"0"-162"0,0 0 32 0,0 0 17 16,0 0 6-16,0 0-4 0,0 0-20 0,0 0-25 15,0 0-21-15,0 0-31 0,0 0-30 16,0 0-33-16,0 0-21 0,2-15-16 0,2 15-3 16,-1 0 0-16,0 0 1 0,4 0 16 0,2 0 6 15,2 0 3-15,1 0 0 0,2 0-8 16,4 0-4-16,3 0-9 0,2 0-2 0,3 0-2 16,2 3-1-16,0-2 4 0,5 3-7 0,-1 0 3 15,3-1 0-15,3 1-3 0,0 0 4 0,1 1-3 16,1-1-2-16,2 1 3 0,0 0 0 0,2-1 4 15,0 1 0-15,-1-2-1 0,0 0-5 16,-2 1 0-16,0-2-2 0,0 0-1 0,-1 1 7 16,-1-2-2-16,-2 0 2 0,-1-1 0 0,-2 0-4 15,-1 0-1-15,-4 0 1 0,-2 0-2 16,0 0 1-16,-6 1-1 0,-2 0-3 0,-4 2-8 0,-3-1-14 16,-3-1-27-16,-2 2-29 0,-3-1-28 0,1 0-26 15,-4-2-18-15,0 0-12 0,-1 0-13 16,0 0-17-16,0 0-25 0,2 0-45 15,-2 0-60-15,4 0-91 0,-2 0-82 0,0 0 435 16</inkml:trace>
  <inkml:trace contextRef="#ctx0" brushRef="#br0" timeOffset="665855.4762">18748 13183 27 0,'0'0'463'0,"0"0"-75"15,0 0-64-15,0 0-54 0,0 0-50 0,0 0-35 16,0 0-29-16,0 0-19 0,0 0-17 0,0 0-18 15,0 0-25-15,0 0-17 0,0 0-10 16,0 0-14-16,-15-21-11 0,15 21-10 0,0 0-15 16,0 0-10-16,2 0-7 0,2 0 3 0,1 2 3 15,4-1 9-15,0 2 5 0,5 0 1 0,-2-1 4 16,4 1-2-16,1-1-1 0,3 0-1 16,0 1-5-16,1 0 3 0,0 0-1 0,-1 1 0 15,1 1-1-15,-2 0-1 0,-3 4 2 0,-3-3-3 16,-1 3 5-16,-5-1-3 0,0 3-1 0,-5 1 3 15,-2 2 2-15,-2 5 4 0,-7 2 3 16,-6 5 1-16,-5 2-2 0,-4 3-3 0,-2 0-2 16,0-1-7-16,-4 0-3 0,3-3-4 0,-1-1-6 15,1-2-9-15,2-1-22 0,1-2-26 16,3-3-40-16,2-3-44 0,5-4-71 0,1-1-106 16,3-3-182-16,4-4-249 0,3 0 351 0</inkml:trace>
  <inkml:trace contextRef="#ctx0" brushRef="#br0" timeOffset="666468.1181">17692 13209 1917 0,'0'0'-35'15,"0"0"-50"-15,0 0-4 0,0 0 11 16,0 0 57-16,0 0 30 0,0 0 4 0,0 0-1 16,143-32 10-16,-111 23 7 0,2-2 8 0,5 1 5 15,0-2-3-15,0 0 1 0,2-2 0 0,0-2-4 16,0 1-2-16,1-2-5 0,3-1-1 0,0 0-2 16,1-2-1-16,0 0 0 0,0 1 0 15,-1 0 0-15,1 1 2 0,-6 0-2 0,-1 1-2 16,-1 1-4-16,-5 2-3 0,-2 1-5 15,-4 2-1-15,-4 1-3 0,-4 3-2 0,-5 3 0 16,-3 0-2-16,-4 3-1 0,-5 1-6 0,-2 0-10 0,0 0-13 16,0 0-15-16,0 0-20 0,-4 1-22 15,-1 3-36-15,0 0-37 0,-2 1-34 0,3 1-57 16,1-1-110-16,1-1-185 0,2-1 95 0</inkml:trace>
  <inkml:trace contextRef="#ctx0" brushRef="#br0" timeOffset="667184.0496">18923 12664 492 0,'0'0'143'0,"0"0"47"0,0 0 21 16,0 0-25-16,0 0-24 0,0 0-10 0,0 0 3 0,0 0 5 16,0 0 1-16,0 0-14 0,0 0-30 15,0 0-11-15,0 0-15 0,0 0-12 0,-86-43-12 16,82 43-18-16,1 0-18 0,1 0-16 0,2 0-13 16,0 0-24-16,0 0-21 0,0 0 0 0,5 2 2 15,0 3 17-15,4 0 20 0,1-1 1 0,2 1 4 16,2-3-2-16,3 4 1 0,1-4 3 15,3 0 3-15,3-1 0 0,2 1 3 0,-1-2-4 16,3 0-6-16,1 0 4 0,0 0-5 0,-2-2 2 16,-2 2 1-16,-4 0-3 0,-2 0-3 15,-4 3 2-15,-4 0 5 0,-4 1-4 0,-2 0 1 16,-3 1 0-16,-2 1 5 0,-2 1 12 0,-5 3 4 16,-4 2 2-16,-7 4-4 0,-1 2-9 0,-3 1-3 15,0 1-4-15,-4-1-1 0,2-1-3 0,1 0-1 16,0 0-6-16,3-2-12 0,4-2-6 15,-2-1-21-15,6 0-27 0,-2-1-36 0,5-2-55 16,3-1-68-16,4-1-86 0,0-1-125 0,2-2-138 16,0-1-25-16</inkml:trace>
  <inkml:trace contextRef="#ctx0" brushRef="#br0" timeOffset="668152.6567">19408 12010 0 0,'0'0'0'0,"0"0"0"16,0 0 0-16,0 0 107 0,0 0 0 0,0 0-9 15,0 0 25-15,0 0 56 0,0 0 66 16,0 0 28-16,0 0-8 0,0 0-28 0,0 0-41 16,-7-63-27-16,7 63-22 0,0 0-35 0,0 0-36 15,0 0-36-15,0 0-32 0,0 1-21 0,0 2-6 16,0 2 4-16,0 1 7 0,0 5 11 16,1 3 5-16,2 2 2 0,-2 2-4 0,3 4-1 15,-1 1-1-15,-1 1-2 0,2 2 0 0,-2 0 2 16,0 1 0-16,1-3-2 0,-2-1 3 0,1-2-1 15,1-3-1-15,0-2-3 0,-2-2 1 16,3-2 0-16,-2-4 1 0,1 1 3 0,-2-4-3 16,2-1 1-16,-1-2 1 0,-1-2 6 0,-1 0 20 15,1 0 22-15,-1 0 21 0,0-2 10 0,1-4-15 16,-1-3-21-16,0-3-25 0,0-5-15 0,0-3-8 16,0-3 1-16,0-4-3 0,-1-2-4 15,0-2 5-15,1-3 0 0,0 1-1 0,0 0 1 16,2 1-2-16,3 4-4 0,3 0-1 0,-1 4-2 15,4 2-3-15,1 4 0 0,0 3-5 16,4 2 1-16,-2 4 3 0,4 3-2 0,-6 3 1 16,3 3-4-16,-4 0-1 0,2 2 2 0,-5 6 4 15,1 2 6-15,-3 1 1 0,2 3 4 0,-6 2 2 16,-1 2-2-16,-1 5 8 0,0-1-1 0,-5 5-3 16,-4 0-1-16,-1 1-9 0,-3 2-5 15,-3-2-5-15,2-1-8 0,-2 0-15 0,2-5-27 16,-2-2-36-16,5 1-54 0,1-5-66 0,4 0-103 15,2-3-206-15,3-6-461 0</inkml:trace>
  <inkml:trace contextRef="#ctx0" brushRef="#br0" timeOffset="669071.0223">19921 12271 0 0,'0'0'0'0,"0"0"0"0,0 0 0 16,0 0 46-16,0 0 191 0,0 0-4 15,0 0 17-15,0 0 20 0,0 0-4 0,0 0-22 16,0 0-34-16,0 0-27 0,0 0-21 0,0 0-13 16,-7-96-23-16,7 96-28 0,0 0-29 15,0 0-30-15,-1 0-22 0,1 1-17 0,0 3-4 16,-2 3 0-16,2 3 4 0,-2 4 5 0,2 4-2 16,-1 0 0-16,1 1-2 0,0 2 0 0,0 1 1 15,0-1 1-15,0 0 0 0,0-2-1 16,0 1 3-16,0 0-1 0,0-1-2 0,0-1 3 15,0 1-6-15,-2-2 1 0,2 0-4 0,-1-1-12 16,1 0-21-16,0 0-35 0,0-2-54 16,0-1-76-16,4-1-99 0,1 1-163 0,-1-4-254 15,-1-4 29-15</inkml:trace>
  <inkml:trace contextRef="#ctx0" brushRef="#br0" timeOffset="669849.7006">19606 13092 327 0,'0'0'179'0,"0"0"14"15,0 0 26-15,0 0-32 0,0 0-62 16,0 0-56-16,0 0-50 0,0 0-19 16,0 0 3-16,0 0 7 0,0 0 14 0,0 0 5 0,0 0 5 15,0-2 8-15,3 5 7 0,-3 1 7 0,1-1 2 16,0 2 5-16,1-1-5 15,-1 1-7-15,0-1-4 0,0 0-12 0,1 1-6 16,-1-2-3-16,-1-1-6 0,0 0-1 0,1-1 2 0,-1-1 5 16,0 0 10-16,0 0 17 0,0 0 13 15,1 0 10-15,-1 0 8 0,0 0-2 0,2 0-1 16,-2-1-11-16,0-3-22 0,1-1-17 0,-1-2-17 16,0-4-9-16,1-1-1 0,0-3 0 0,1 1-1 15,-1-2-3-15,4 1 2 0,0 1-2 0,-2 1-1 16,4 1 0-16,0 1-5 0,2 2 0 15,1-1-3-15,1 2-2 0,3 1 2 0,-2 3 0 16,4 0 1-16,-2 3 1 0,2 1 0 0,-3 0-2 16,-1 4-3-16,2 3 3 0,-4 1 1 0,-1 1 5 15,-1 3 6-15,-3 0 1 0,-2 4 4 16,-3 2 1-16,0 2 2 0,-3 2 0 16,-3 1 0-16,-1 2-4 0,-2-2 0 0,1 1 0 0,0 0-4 15,-2-4 3-15,1-1-1 0,3-3-1 0,2-2 1 16,1-4-2-16,2 0-2 0,1-2-2 15,0-2-5-15,5 0 4 0,3-3 1 0,2-1 6 16,6-2 4-16,1 0 1 0,6-7-2 0,3-5-9 16,1 0-14-16,3-5-24 0,1 1-41 0,0-1-52 15,-1 1-50-15,-1 1-63 0,-3 1-72 16,-5 3-92-16,-2 4-136 0,-7 3-171 0,-3 3 708 0</inkml:trace>
  <inkml:trace contextRef="#ctx0" brushRef="#br0" timeOffset="670422.9679">19485 13887 298 0,'0'0'63'0,"0"0"-73"16,0 0-34-16,0 0-21 0,0 0-2 0,0 0 49 15,0 0 37-15,0 0 51 0,0 0 51 16,0 0 42-16,0 0 13 0,0 0 3 0,126-119-3 16,-114 110-14-16,-1 3-11 0,-1 1-27 0,-3 0-32 15,1 2-18-15,-1-1-18 0,-1 2-9 16,-1 0-6-16,0-1-8 0,-1 3-1 0,0 0-4 16,-2-2-5-16,3 2-7 0,-2 0-2 0,-2 0-2 15,1 0-1-15,1 0 4 0,-2 0-6 0,2 2 1 16,-3 1 3-16,1 1 0 0,0 1 5 15,0 2 4-15,-1 2 3 0,0 2 1 0,0 0-1 16,-3 3-2-16,-2 1-1 0,0 1 1 0,-4 0-4 16,3 0-2-16,-2 0-1 0,1-1-8 15,-1 0 2-15,4-2-3 0,-2-2-1 0,3 0-2 16,0-2 0-16,2-1-3 0,0-1-2 0,1-3-4 0,0 1-3 16,5-2 0-16,4 1 1 0,3-3 2 15,5 0 6-15,6-1 2 0,5-1-1 0,5-4-3 16,3-2-12-16,4 2-20 0,5-2-22 15,-1 0-18-15,2 1-12 0,-2 2 1 0,-1 1 6 16,-5 3 1-16,-3 0 9 0,-4 3 7 0,-6 3 7 16,-6 2 4-16,-7 0 9 0,-6 3 30 0,-6 3 42 15,-5 3 46-15,-11 3 25 0,-7 4 6 16,-5 2-13-16,-7 1-10 0,-5 3 4 0,-2 0-3 16,-8-1 1-16,1 0-5 0,-4 0-17 0,1 0-17 15,-2 0-14-15,-1 0-11 0,2-4-6 0,-1-1-6 16,2-3-4-16,-2-3-9 0,2-2-9 15,5-4-21-15,1-2-31 0,6-4-57 0,4-5-73 16,3-1-114-16,10 0-238 0,8-1-730 0</inkml:trace>
  <inkml:trace contextRef="#ctx0" brushRef="#br0" timeOffset="670857.3209">19515 13609 2497 0,'0'0'16'0,"0"0"-42"16,0 0 2-16,-124 52 1 0,98-31-6 0,1 4 3 16,1 0 3-16,1 2 2 0,3 3 8 15,-4 3 11-15,2 1 4 0,-1 6 11 0,2 0 3 16,0 3 9-16,1 3 1 0,1 5 0 0,2 3-2 15,2 3 4-15,-1 2 2 16,6 2 1-16,2-2 3 0,4-3-9 0,4-4-8 0,7-3-5 16,4-4-7-16,9-4 1 0,2-3-1 0,7-3-2 15,4-3-1-15,6-5 1 0,6-4 2 0,6-3-1 16,5-6 2-16,5-6-3 0,5-3-8 16,0-5-2-16,1-3-7 0,1-8-8 0,-1-5-5 15,-3-6-2-15,0-6 2 0,-2-5 4 0,-5-4 9 16,0-5 5-16,-5-2 4 0,-3-5 7 0,-6 2 0 15,-2-3 5-15,-7-2 2 0,-8-2 4 0,-6-1 5 16,-5-2 0-16,-8 0 5 0,-7 1 2 16,-2 3 0-16,-14 6-1 0,-8 3-6 0,-7 5-8 15,-7 7-11-15,-6 5-8 0,-10 8-10 0,-3 6-14 16,-3 5-27-16,-2 5-53 0,-2 1-73 16,-1 2-112-16,21 0-193 0,12 3-545 0</inkml:trace>
  <inkml:trace contextRef="#ctx0" brushRef="#br0" timeOffset="671707.0273">20395 12010 1787 0,'0'0'39'16,"0"0"9"-16,0 0 4 0,0 0-4 0,0 0-9 16,0 0-7-16,0 0-15 0,0 0-11 15,0 0-2-15,0 0 4 0,0 0 5 0,0 0 1 16,0 0 7-16,0 0 4 0,73-24 3 0,-62 42 4 16,2 6 1-16,-2 5-3 0,0 7-2 15,0 5-2-15,-1 8 0 0,-1 6 6 0,0 6 2 16,-2 6-6-16,-1 8-2 0,1 6-5 0,-4 8-3 15,3 7 5-15,-3 5-1 0,3 2 0 0,-1 2-1 16,2 1 4-16,0-5 1 0,0-1 4 16,3-3 4-16,2-5 0 0,0 1 2 0,2-5 0 15,-1-4-5-15,5-2-4 0,1-1-3 0,-2-3-5 16,3 0-4-16,-3-6 0 0,2-4-8 0,-3-6 0 16,-2 0 0-16,0-3-6 0,0-3 8 0,-4-2-3 15,-2-6 1-15,-2-5 3 0,1-4-2 0,-5-3 0 16,0-4-3-16,0-2 3 0,-1-5-4 15,-1-3-1-15,0-5 2 0,0-1-7 0,0-2 4 16,-1-5-4-16,-2-3-1 0,1-1-3 0,-2-3-18 16,-1-2-21-16,-1 0-44 0,0-5-81 15,-4-6-134-15,0-7-245 0,0 2-472 0,2 5 184 0</inkml:trace>
  <inkml:trace contextRef="#ctx0" brushRef="#br0" timeOffset="672369.325">20563 12973 1846 0,'0'0'29'0,"0"0"29"16,0 0 23-16,0 0 3 0,0 0-13 16,0 0-28-16,0 0-33 0,0 0-12 0,0 0 0 15,0 0 6-15,0 0 5 0,0 0-1 0,0 0-4 16,0 0-1-16,-50-16-1 0,50 17 4 0,0 2 6 16,1-2 7-16,0 3 12 0,2 0 7 0,1 1 6 15,-1-1 5-15,5 1-6 0,1 0-4 16,1 0-4-16,2 1-4 0,4-2 1 0,3 1 2 15,2-2-5-15,3 0-5 0,3-1-5 0,3 0-5 16,4-2-1-16,3 0 0 0,1 0-1 0,2 0-4 16,1-2 0-16,1 0-2 0,1-2 0 0,1 1 0 15,-4-2 0-15,0 0 0 0,-3 0 1 16,0-1-1-16,2 1 1 0,-3-2 1 0,0-1-3 16,-1 0 4-16,0 0-3 0,-4 2 0 0,-1-2 1 15,-1 1-1-15,-5 1 2 0,0 0-1 16,-3 0 3-16,-4 2-4 0,0 0 0 0,-5 1 1 15,-4 0-3-15,-4 2 0 0,2 0 1 0,-5 1 2 16,0 0 3-16,-1 0 5 0,0 0 2 16,0 0-2-16,0 0-2 0,0 0-8 0,0 0-10 15,0 0-9-15,0 0-19 0,0 0-18 0,0 0-27 16,-1 0-37-16,1 0-46 0,-1 0-68 0,0 0-46 16,1 0-56-16,-2 4-95 0,-1-1-162 0,2 1-143 15</inkml:trace>
  <inkml:trace contextRef="#ctx0" brushRef="#br0" timeOffset="672761.1586">21692 12661 1033 0,'0'0'71'0,"0"0"0"15,0 0-14-15,0 0-46 0,0 0-22 16,0 0-13-16,0 0 13 0,0 0 39 0,0 0 20 16,0 0 19-16,0 0-2 0,0 0 5 0,0 0-2 15,0 0-6-15,116-10-4 0,-100 14-11 0,2 1-2 16,-3 1-7-16,2 0 3 0,-1 1-1 15,-1 1 0-15,0 1-5 0,-1 0-6 0,-2 2-4 16,-2 1-5-16,-1 1 2 0,-2 2 2 0,-2 1-1 16,-3 3 3-16,-2 4 2 0,0 0 2 15,-3 2 0-15,-7 2-7 0,-1 1-4 0,-6-2-14 0,3 1-1 16,-5-2-8-16,1 1-7 0,0-2-7 16,2-2-20-16,-2 1-25 0,6-3-37 15,-1-1-58-15,4-3-70 0,2-3-114 0,1-2-178 16,3-5-255-16</inkml:trace>
  <inkml:trace contextRef="#ctx0" brushRef="#br0" timeOffset="673214.2756">22782 12540 0 0,'0'0'0'0,"0"0"0"0,0 0 0 15,0 0 0-15,0 0 0 0,0 0 0 0</inkml:trace>
  <inkml:trace contextRef="#ctx0" brushRef="#br0" timeOffset="673563.9644">22782 12540 0 0,'0'0'0'0,"0"0"0"0,16-65 0 15,-18 62 0-15,1 2 70 0,-3-1 147 16,3 1-34-16,0 0-14 0,1 0-9 0,0 0-24 15,0 0-4-15,0-1-12 0,0 1-14 0,0-1 4 16,0 1 1-16,0-2-6 0,0 2 4 0,0 0-2 16,0 1-12-16,0 0-10 0,0 0-17 15,0 0-23-15,0 0-12 0,0 0-12 0,0 0-9 16,0 0-1-16,0 0-7 0,0 0-3 0,0 0 0 16,0 0 1-16,0 0-4 0,0 0 0 15,0 0 0-15,0 1-2 0,0 0 7 0,1 1 4 16,0 0 2-16,0 1 7 0,-1 1-1 0,3 1 2 15,-2 0-1-15,0 2-2 0,0 1-2 16,0 1 0-16,-1 2 1 0,0 1-2 0,0 0-1 16,0 4 0-16,0-1-4 0,0 1 4 0,0 2-3 15,0 1 0-15,0 2 1 0,0-1-5 0,0 2 3 16,0-3 0-16,-1 3 1 0,0 1 1 16,0-1 0-16,-3 1-1 0,2 0 0 0,1-1-1 0,0 0-1 15,-1-2-1-15,1-1 1 0,-3 0-2 16,3-1 3-16,-1 1 2 0,0-2 0 15,-3-2 1-15,4 2-2 0,1-2-5 0,0-2-6 16,0 0-18-16,0-3-30 0,1-2-55 0,5-3-85 16,-3 0-116-16,5-4-183 0,-5-1-332 0,3 0 301 0</inkml:trace>
  <inkml:trace contextRef="#ctx0" brushRef="#br0" timeOffset="674070.9424">22809 12157 1943 0,'0'0'10'0,"0"0"-8"0,0 0 1 15,0 0-9-15,0 0-10 0,0 0-6 0,0 0-2 16,-132-28 10-16,118 33 15 0,-4 1 11 0,0 4 16 15,-1 2 4-15,-2 4 6 0,0 3 7 16,-2 5-4-16,-3 3 3 0,1 4-6 0,-3 4-4 16,-1 3-3-16,5 4-5 0,0 4 0 0,1 3-4 15,3 2-5-15,2 5 0 0,3 1-8 0,2 1 0 16,4-2-2-16,1-1-2 0,7-3 3 0,1-3 1 16,4-3 4-16,5-5-3 0,5-1 1 0,2-1-3 15,5-5-3-15,5-3 2 0,4-5-4 16,4-3 0-16,9-7-1 0,3-5-2 0,3-3 2 15,3-7-7-15,1-1-12 0,5-7-9 0,-1-7-10 16,3-4-1-16,1-5 6 0,-1-4 12 16,0-5 12-16,-2-4 8 0,-6-1 6 0,-1-1 9 15,-3-2 15-15,-6-2 15 0,-2-4 21 0,-7-4 10 16,-3-2 5-16,-7-4 1 0,-3-1-5 0,-5-1 5 16,-11 2 5-16,-4 2 2 0,-4 2-5 15,-12 6-17-15,-8 3-16 0,-7 5-22 0,-9 6-11 16,-10 6-12-16,-7 6-10 0,-7 8-7 0,-7 4-8 15,-9 7-8-15,-2 1-12 0,-6 10-17 16,2 3-20-16,-1 5-14 0,5 1-32 0,8 2-99 16,5 7-178-16,18-7-524 0,20-7-374 0</inkml:trace>
  <inkml:trace contextRef="#ctx0" brushRef="#br0" timeOffset="675526.6225">22999 13664 1745 0,'0'0'17'16,"0"0"8"-16,0 0 9 0,0 0-2 15,0 0-20-15,0 0-29 0,0 0-34 0,0 0-8 16,0 0 21-16,0 0 34 0,0 0 28 0,0 0 7 16,-6-31-4-16,8 31-3 0,2 0-5 15,-2 2 2-15,0 2 4 0,-1-1 5 0,3 2 9 16,-2 0-1-16,0 2-3 0,-1 2-6 0,4 0-7 15,-1 2-2-15,-2 2-3 0,4 0-1 0,-3 2-5 16,3-1 1-16,-2 1-4 0,3 2 0 0,-2-3 3 16,4 1-6-16,-2-1 1 0,1 0-1 0,-1 0-3 15,2-3 5-15,0 1 0 0,2-3 1 16,-1-1 2-16,0-1 4 0,2-2 10 0,2-1 13 16,-1-3 18-16,1-1 9 0,3 0 11 0,4-6 3 15,0-5-9-15,5-3-3 0,0-3-11 16,5-5-9-16,3-3-7 0,1-4-6 0,4-2-5 0,1-2-2 15,3-3-2-15,0-2-7 0,5-3 0 16,0-3-6-16,1-3-6 0,-2 3 5 0,4-1-3 16,1 2 0-16,-2 0 1 0,1 5-6 15,-2 3-2-15,-1 4 0 0,-4 4 3 0,-2 3-3 16,-3 6-1-16,-1 3-4 0,-6 3-10 0,-3 5-10 16,-6 2-20-16,-3 2-25 0,-3 2-27 0,-4 1-35 15,-5 0-35-15,-4 3-27 0,0 1-17 16,-4 3-13-16,-4 2-19 0,-4 4-45 0,-6 2-132 15,4-2-178-15,0-5 300 0</inkml:trace>
  <inkml:trace contextRef="#ctx0" brushRef="#br0" timeOffset="675898.613">23246 13548 2276 0,'0'0'29'0,"0"0"-71"16,0 0-57-16,0 0-5 0,0 0 4 0,0 0 42 0,0 0 45 15,0 0 4-15,0 0 2 0,0 0 9 16,0 0 6-16,0 0 3 0,84 127 3 0,-70-105 3 16,-4 2 0-16,0 0 4 0,-4 1 4 0,3 1-1 15,-1 0 0-15,1-2 2 0,-1-4 0 0,-1 0 11 16,4-6 6-16,-1-1 7 0,0-5 6 15,4-2 5-15,-2-3 15 0,0-3 14 0,4 0 9 16,0-4 0-16,4-7-10 0,6-6-16 0,0-5-19 16,5-6-10-16,4-2-10 0,0-6-2 15,4-3-3-15,3-1-5 0,0-4-5 0,3-2-4 16,-1-6-1-16,2 0-4 0,0 0-1 0,3-3-4 16,-1 3-2-16,-1 0-1 0,0 5 0 0,-1 3-3 15,-3 5-5-15,-2 4-17 0,-5 6-30 16,0 5-47-16,-4 5-75 0,-2 4-159 0,-9 6-438 15,-8 4-780-15</inkml:trace>
  <inkml:trace contextRef="#ctx0" brushRef="#br0" timeOffset="718965.9129">717 1994 0 0,'0'0'0'0,"0"0"0"16,0 0 0-16,0 0 0 0,0 0 0 0,0 0 0 16,0 0 0-16,0 0 0 0,0 0 0 15,0 0 0-15,0 0 0 0,0 0 0 0,-34 0 0 16,34 0 0-16,0 0 0 0,0 0 0 0,0 0 0 15,0 0 0-15,0 0 66 0,0 0 43 0,0 0 7 16,0 0 10-16,0 0-6 0,0 0-6 16,0 0 1-16,0 0 7 0,1-2 13 0,-1 1 5 15,1 1-1-15,-1-1-12 0,1 1-16 0,0-1-18 16,0 0-13-16,2-2-8 0,-2 0-10 0,2-1-5 16,-2-1-14-16,2-4-7 0,2 0-1 0,-2-2-8 15,3-3 1-15,-2-2-2 0,4-2-3 16,-1-1 1-16,-2-1-1 0,3-5-1 0,0-1-4 15,-1-2-3-15,3-2-7 0,2-3-1 0,1-1-2 16,-1-2-4-16,2-2 1 0,3 0-3 0,0-3 2 16,-2 1 2-16,3-2 0 0,-2-1 2 15,0-1-5-15,0 0 5 0,-1 0-5 0,1 3 2 16,-3-4 9-16,0 5-2 0,2 1 11 16,-4 3 6-16,-2 4-4 0,1 2 5 0,-4 5-3 0,1 4-6 15,-4 0 1-15,3 6-7 0,-5 2-8 16,3 3-2-16,-1 2-3 0,-1 3-4 0,-1 1 2 15,0 1-4-15,-1 1-6 0,0 1-9 16,0 1-12-16,0 0-7 0,0 0-14 0,0 0-12 16,0 0-27-16,0 0-31 0,0 0-20 0,-1 0-27 15,1 4-24-15,-1 2-51 0,0 0-79 0,1 4-163 16,-1-3 72-16,1-2 417 0</inkml:trace>
  <inkml:trace contextRef="#ctx0" brushRef="#br0" timeOffset="719564.0302">606 1916 0 0,'0'0'0'0,"0"0"0"16,0 0 0-16,0 0 0 0,0 0 0 15,0 0 0-15,0 0 0 0,0 0 0 0,0 0 0 16,0 0 0-16,0 0 0 0,0 0 0 0,0 0 0 16,0 0 0-16,8 0 0 0,-2 0 0 0,-2 0 0 15,-2 0 18-15,4 0 132 0,-3 0-4 16,4 0-23-16,-4 0 10 0,3 0-31 0,-2 0 17 15,-1 0-2-15,4 0-29 0,-5-1 23 0,2 0-28 16,-1 1 19-16,-2-1-4 0,1 0-3 16,2-1-10-16,-1 1-6 0,0-1-7 0,4 0-8 0,-3-1-6 15,4 0-5-15,0-1-3 0,3 0-10 0,0-2 8 16,0-1-7-16,6 2-9 16,-2-4 0-16,5 3-15 0,0-3-2 0,1 1 0 0,3 0-2 15,-1 1 1-15,0-2-4 0,2 0-1 0,0 0-4 16,-2-1-1-16,4 1-3 0,-4-2-4 0,3 1-9 15,-3-1-19-15,0 1-19 0,1-1-34 16,-4 2-44-16,0 0-43 0,-5 1-64 0,2-1-71 16,-5 3-119-16,-1 0-189 0,-5 2 431 0</inkml:trace>
  <inkml:trace contextRef="#ctx0" brushRef="#br0" timeOffset="720403.5238">1352 726 420 0,'0'0'121'16,"0"0"34"-16,0 0 30 0,0 0-7 0,0 0-43 16,0 0-60-16,0 0-41 0,0 0-38 15,0 0-25-15,0 0-18 0,0 0-3 0,0 0 16 16,0 0 7-16,0 0 28 0,-17-17 8 0,20 20-5 16,3 4 15-16,-3 0-6 0,2 2 6 0,-1 1 1 15,-2 3-2-15,3 2 1 0,-3 1-4 0,-1-1 5 16,0 1-11-16,-1 1-1 0,1-1 0 0,-1-3-6 15,0 1 10-15,0-2-4 0,0-3 2 16,0-2 8-16,0-1 13 0,0-3 20 0,0-1 11 16,0-1-1-16,0-1-5 0,0 0-15 0,0 0-9 15,0 0-28-15,0-3-18 0,0-4-13 16,0-1-14-16,0-3 14 0,3-3 1 0,-3-4 8 16,0 0 6-16,2-2 5 0,-1 0 4 0,1-1 4 15,-1 6 5-15,-1 6-3 0,2-3 26 0,2 6-9 16,-3-1-10-16,2-7 3 0,2 6-28 0,-2 0 9 15,6-7 4-15,-5 8-4 0,3 0 2 16,5-7-8-16,-4 7-2 0,-3 0-10 0,10-4 0 16,-9 5-4-16,1 0-8 0,9-3 16 0,-11 6 4 15,6 2 17-15,3 1 17 0,-10 7-22 16,4 7-1-16,-8 8-8 0,0 4 1 0,-10 0 22 0,0 4 10 16,-1-5 9-16,0-4-5 0,1-4 1 15,3-4-17-15,-2-5-23 0,7-1-20 0,0-4-23 16,2-2-14-16,0-1 21 0,0 0 25 0,3-1 25 15,6-3 27-15,0-2-8 0,3-2-11 0,1-1-2 16,5-1-11-16,1-1 0 0,1 1 0 16,-1-1-10-16,1 4 4 0,-4 0-8 0,2 4 0 15,-2 2 0-15,-3 1 6 0,-3 0 15 0,-2 0 16 16,-3 4 28-16,0 2 6 0,-4 2 6 16,-1 3-6-16,0 0-16 0,-1 1-5 0,-5 5-9 15,-3 0-4-15,0 2-9 0,1 1-17 16,-3 0-19-16,1 1-47 0,-2-3-72 0,1 2-101 0,1-2-166 15,5-8-159-15,-1-2 573 0</inkml:trace>
  <inkml:trace contextRef="#ctx0" brushRef="#br0" timeOffset="721631.9028">1754 633 216 0,'0'0'43'15,"0"0"40"-15,0 0 13 0,0 0-17 0,0 0-28 0,0 0-34 16,0 0-22-16,0 0-14 0,0 0 4 0,0 0 1 16,0 0-5-16,0 0 6 0,0 0-1 15,0 0 13-15,-18-48 13 0,21 41 2 0,2 0 12 16,2 1-5-16,4-3 4 0,-4 8 7 0,-2-2 9 16,10 1 11-16,-9 2 4 0,10 0 2 15,-4 2-8-15,1 6-6 0,5 6-8 0,2 3-26 16,3 7-3-16,2 1-8 0,-3 1-3 0,0-1 14 15,-3 0 3-15,-1-4 5 0,-5-7 1 0,1 0-2 16,-3-3-1-16,1-3-2 0,-6 0 0 16,2-3 3-16,-1 0-4 0,-4-2 13 0,1 0 29 15,-1-2 39-15,-2-1 36 0,-1 0 25 0,0 0-2 16,0 0-48-16,0-4-43 0,0-2-41 16,-3-3-32-16,-2 2 8 0,5 1-2 0,-4-6 8 0,0 4-2 15,0-7-5-15,-3 0 9 0,3 0-9 16,-3-2-3-16,1 1 5 0,1-1-4 0,0 0 3 15,0 0 11-15,0 1-5 0,0 1 1 0,2 0-9 16,-3 2-17-16,4 0-14 0,-1 1 12 0,1 5 8 16,0 1 8-16,2 6 15 0,0 0-12 0,0 0-5 15,0 0 9-15,0 0-2 0,2-2 6 16,4 1 3-16,1 0-12 0,-1 0 1 0,1 3 1 16,0 6 3-16,-2 0 3 0,8 6 2 0,-7-7-5 15,0-1-5-15,4 6 13 0,-6-6 11 16,1 0 23-16,1 1 21 0,-6-7 6 0,4 6-1 15,1-1-16-15,-1 1-4 0,2 1-17 0,-6-7-14 16,0 0-8-16,2-2-15 0,4-4 1 0,-3 0-6 16,3-8 6-16,-5 7-7 0,0 0-6 15,2-7-3-15,0 7-1 0,0 0 1 0,1-7 5 16,3 7 4-16,-4 0-10 0,8-5 4 0,-2 9 2 16,5 2 0-16,1-2 8 0,0 3-18 15,8 8-62-15,1 8-135 0,3 0-253 0,-12-5-519 0</inkml:trace>
  <inkml:trace contextRef="#ctx0" brushRef="#br0" timeOffset="722129.9003">1926 1312 313 0,'0'0'509'0,"0"0"-483"15,0 0 45-15,0 0 43 0,0 0 0 0,0 0-14 16,0 0-3-16,0 0-10 0,0 0-5 16,0 0-14-16,0 0-13 0,0 0-8 0,0 0-10 15,0 0-1-15,111-115-11 0,-89 96-4 0,4 1 9 16,-2-1-4-16,5-3 1 0,2-2-6 15,3 0-6-15,0-1-4 0,0-2-5 0,2-1-1 16,-1-1-5-16,3 0 3 0,-2 2-1 16,2 0-5-16,-2 3-2 0,-3 2-3 0,-2 2 0 0,-2 4-5 15,-3 4-3-15,-5 0-12 0,-2 4-18 16,-3 1-17-16,-5 4-43 0,-3 0-43 0,-4 3-44 16,1 0-53-16,-5 6-54 0,0 5-97 15,-7 3 30-15,-3 3 367 0,1-4 0 0,1-2 0 0</inkml:trace>
  <inkml:trace contextRef="#ctx0" brushRef="#br0" timeOffset="722337.4024">2167 1231 0 0,'0'0'0'0,"0"0"0"0,0 0 118 15,0 0 147-15,0 0-25 0,0 0-20 0,0 0-36 16,0 0-32-16,0 0-52 0,0 0-78 16,0 0-23-16,0 0 0 0,0 0 36 0,0 0 47 15,-79 37 11-15,92-45 7 0,5-2-25 0,2-3-17 16,7-4-18-16,3-2-22 0,3-6-1 0,6 0-8 15,2-3-1-15,1-1-5 0,7-2-12 16,-5 0-4-16,5 1-4 0,-5 2-10 0,1 2-23 16,-5 2-25-16,-5 7-40 0,-2 1-35 0,-6 4-45 15,-2 5-55-15,-5 4-106 0,-5 0-190 16,-7 3 512-16</inkml:trace>
  <inkml:trace contextRef="#ctx0" brushRef="#br0" timeOffset="723977.5685">3167 709 0 0,'0'0'0'16,"0"0"0"-16,0 0 0 0,0 0 0 0,0 0 0 15,0 0 0-15,0 0 0 0,0 0 0 16,0 0 0-16,0 0 0 0,0 0 0 0,0 0 0 16,0 0 0-16</inkml:trace>
  <inkml:trace contextRef="#ctx0" brushRef="#br0" timeOffset="724263.3109">3022 529 0 0,'0'0'0'0,"0"0"0"16,0 0 0-16,0 0 0 0,0 0 0 0,0 0 0 16,0 0 0-16,0 0 0 0,0 0 0 15,0 0 0-15,0 0 0 0,0 0 0 0,0 0 0 16,0 0 95-16,-34-45 67 0,28 39-4 0,6 6-21 16,0 0-5-16,0 0-25 0,-4-7 3 0,-3 2 17 15,4-1 16-15,-3 1 24 0,6 5 0 16,0 0-27-16,0 0-37 0,0 0-19 0,0 0-22 15,0 0-22-15,0 0-8 0,0 0-35 0,0 0-13 16,0 0-12-16,0 0-29 0,0 0 14 16,0 0 7-16,0 0 19 0,0 0 27 0,0 0 3 15,0 0 5-15,0 0-1 0,0 1 4 0,6 6-6 16,-3 1-2-16,8 6 2 0,-7-5-10 0,4 6 5 16,3 4-9-16,-1-1-4 0,5 10-44 0,-2 0-50 15,4 4-80-15,-4-2-128 0,-2-3-149 0,-2-6-214 16,-2-7 515-16</inkml:trace>
  <inkml:trace contextRef="#ctx0" brushRef="#br0" timeOffset="725203.2926">929 2717 318 0,'0'0'126'0,"0"0"9"15,0 0 20-15,0 0-15 0,0 0-39 0,0 0-31 16,0 0-35-16,0 0-30 0,0 0-9 0,0 0 5 15,0 0 8-15,0 0 6 0,0 0 2 16,-9 68-4-16,15-45-2 0,-2 4 0 0,3 0 1 16,-2 5 1-16,3-2 1 0,0 2-3 0,-1-1 0 15,-1-1-1-15,3-2-1 0,-2-1 1 16,-3-1-1-16,3-5 1 0,-2-2-3 0,0-5-1 16,-2-3 3-16,-1-2 16 0,0-3 30 0,0-3 36 15,-1 0 26-15,-1-2 16 0,1-1 2 0,-1 0-20 16,0-3-32-16,0-1-40 0,-1-5-36 15,-2-3-19-15,-1-2-1 0,0-6 5 0,-4-4 5 16,0-3 2-16,3-2 3 0,-2 0 3 0,0-1 3 16,2 2 4-16,0 0 1 0,3 4-3 0,2 2-3 15,0 2-3-15,0 4-5 0,5 1-1 0,-1 4-2 16,5 0-4-16,-4 5-3 0,3 1 1 16,1 2-3-16,1 2 3 0,-1 1 3 0,-1 0-1 15,2 0-2-15,-3 4-2 0,1 1 1 0,0 1 1 16,1 1 2-16,-5-1 3 0,4 0 0 15,-2-2 0-15,-2 1 1 0,3-1 2 0,-4-2 3 16,-1-2 6-16,3 0 9 0,-2 0 11 0,-1-4 8 16,3-3 0-16,-2-2-2 0,-1-2-8 0,5-2-4 15,-4-1-3-15,-1 0-1 0,3 0 2 16,-3 2-1-16,-1 2-2 0,1 2-5 0,1 2-8 16,-3 1-9-16,1 5-9 0,-1-2-11 0,1 2-6 15,0 0 2-15,0 2 6 0,0 2 8 0,6 1 11 16,-4 5 1-16,4 3 3 0,-2 1-1 15,3 4-2-15,2 3-8 0,-1 2-8 0,0 4-19 16,1-1-27-16,-1 1-40 0,1 0-56 0,-1 0-58 16,1-2-46-16,3-1-61 0,-2 0-81 0,0-5-57 15,-3-3 448-15,-4-8 17 0</inkml:trace>
  <inkml:trace contextRef="#ctx0" brushRef="#br0" timeOffset="725972.2016">671 3231 0 0,'0'0'0'15,"0"0"34"-15,0 0 62 0,0 0 16 16,0 0 22-16,0 0-12 0,0 0 19 0,0 0 6 16,0 0-34-16,0 0-66 0,0 0-81 0,0 0-24 15,0 0 5-15,0 0 43 0,-86 8 51 0,86-1 4 16,0 3-26-16,5 4-10 0,7 1 0 16,1 1-1-16,6 3 22 0,0 1-1 0,1-1-5 15,-1-1-4-15,-3-3-4 0,2-1-2 0,-5-1 0 16,1-4 0-16,-3 0 11 0,-2-3 8 0,-4-3 36 15,1 0 51-15,-3-1 50 0,-1-2 40 0,2 0 0 16,-4 0-41-16,0-2-60 0,0-6-50 16,0-3-38-16,-6-5-17 0,2-4 8 0,-2-3-3 15,-1-5 0-15,1-4-1 0,-2-6-10 0,-1 0-1 16,1-2-2-16,4 0-1 0,-3-1 0 0,5 1 2 16,-1 3 2-16,2 1-1 0,1 6-1 15,0 2-10-15,4 4-3 0,3 5-4 0,-3 4-4 16,3 5-1-16,-3 3-6 0,2 3 0 0,-2 4 3 15,-2 0 7-15,2 2 10 0,-3 5 10 16,0 3 11-16,-1 5-3 0,0 1-1 0,0 5-1 0,-1 2-13 16,-4 1 7-16,2 1-1 0,0 0 0 15,1-1 5-15,-3-3-6 0,4-3-1 16,1-2-3-16,0-3-3 0,0-3-9 0,0-1-1 0,0-4 3 16,2-2 1-16,4-1 17 0,-1-2 5 15,2 0 6-15,1 0 4 0,0-3-3 0,4-1-2 16,-1-3-3-16,2 1 0 0,3-1-4 0,-1 0-2 15,1 1-1-15,-1 3-4 0,0 0 3 0,-3 3-4 16,0 0 1-16,-3 2 7 0,-1 3-3 16,-4 5 7-16,-1 3-3 0,-3 2-6 0,0 6-9 15,-1 2-12-15,-4 4-31 0,-3 0-36 0,-1 4-37 16,1 1-74-16,1-1-97 0,1-8-203 0,4-9-221 0</inkml:trace>
  <inkml:trace contextRef="#ctx0" brushRef="#br0" timeOffset="726464.7974">1677 2932 1746 0,'0'0'-9'0,"0"0"33"16,0 0 7-16,0 0-2 0,0 0-9 0,0 0-9 16,-117-32-1-16,113 30-7 0,-2 0 1 15,5 0-11-15,1-1-31 0,0 2-37 0,0-1-49 16,0 1-12-16,0-1 31 0,1-1 45 0,5-1 52 16,-2 0 30-16,1-2 6 0,-1 0 7 15,3 1 15-15,-2-1 11 0,4 1 6 0,-1 1 6 16,0-1-14-16,0 1-11 0,4 2-16 0,-1-1-12 15,2 3-7-15,-2 0-3 0,1 0 0 0,3 0-2 16,-5 5-1-16,2 3-3 0,-3 1 0 0,0 1 4 16,-3 5-1-16,2 1 4 0,-4 3 2 15,1 2-1-15,-3 3 0 0,-1-2-2 0,1 2-1 0,-2 1-1 16,0-3 2-16,0 0 0 16,-3-2 1-16,1 1 3 0,-1-2 0 0,-2 0 2 15,1-1-3-15,-2-1-3 0,5-1-5 0,-1-5-7 16,2-2-4-16,0-1-8 0,2-2-1 0,5-2-1 15,2-2 4-15,-1-2 9 0,5 0 6 0,1-5-2 16,4-6-4-16,4-4 2 0,1-7 1 0,5-6-8 16,2-5-18-16,2-7-42 0,4-3-59 15,-1-1-73-15,3 1-77 0,-2 1-110 0,-10 12-167 16,-7 10 209-16</inkml:trace>
  <inkml:trace contextRef="#ctx0" brushRef="#br0" timeOffset="727444.0906">402 5320 2274 0,'0'0'-7'0,"0"0"-49"0,0 0 6 0,0 0 17 15,0 0 10-15,0 0 7 0,0 0 4 0,0 0 3 16,0 0 1-16,0 0-1 0,-11 134 0 0,13-102-1 15,4-7-1-15,-2 2 3 0,4 0 2 0,0 0 3 16,1 1 2-16,-3-3 5 0,1-6 5 0,2 3 13 16,-5-6 20-16,4 2 20 0,-1-2 12 15,-4-9-10-15,4 7-26 0,-4-8-28 0,-1 1-27 0,3-1-8 16,-5-6 3-16,0-3 5 0,0-3 9 16,-6-9 6-16,3-1 6 0,-5-3 4 0,1-6 2 15,3 0 1-15,-4-7 0 0,4 4 4 0,-3 0-6 16,4-2-3-16,-2-1-2 0,3 1-3 15,1-4 2-15,1 4 2 0,0-1-3 0,3 3 0 16,4 1-2-16,0 9-4 0,0-5-3 0,0 7-2 16,3-2-8-16,1 2-2 0,-4 7-3 15,5-5 2-15,-2 7 8 0,-2 0 11 0,6 0 6 16,-5 7 4-16,-2-1 2 0,2 3-5 0,-6 4 0 16,-1 9 1-16,5 2-4 0,-7 0 3 0,0 0 2 15,0 2 0-15,0 1 3 0,-6 0-3 16,4-1-4-16,0 1-3 0,0-1-4 0,-3-1-3 15,4-1-1-15,-1-3 2 0,1-1 3 0,0-7 7 16,1 0 7-16,0-2 6 0,3-2 5 0,4-2-33 16,3-1-2-16,1-13-4 0,-1-5-4 0,0 0 27 15,0-6-3-15,-4 1 2 0,2-2-6 0,-5 3 3 16,3 1 2-16,-4 1-3 0,-1 3 6 16,4 2-4-16,-4 2-2 0,1 3 0 0,-1 1-4 15,-1 4-1-15,1 1-1 0,0 2-4 16,-1 0-3-16,1 2 0 0,2 0-3 0,-1 1 3 0,0 0 6 15,-1 0-2-15,4 0 2 0,-1 0 2 16,-1 2-2-16,3 1 3 0,-3-1 1 0,4 0 0 16,-4 2 1-16,4-1-2 0,-5 0 2 0,4 0-1 15,-2 0 1-15,-2 1-3 0,2-1-2 16,-1 1-2-16,-2 0-5 0,0 0 2 0,0 2-1 16,-1 0 0-16,0 0 2 0,0 2 2 0,0 1-1 15,-2 2 1-15,-1 3 3 0,-4 0-2 0,3 1 1 16,-4 4-1-16,-3-1-6 0,1 3-2 15,0 0-6-15,-2 2-15 0,4-6-23 0,0 1-3 16,5-5-79-16,-5 1-29 0,5 0-99 0,-3 1-88 16,3 8-97-16,1-8-84 0,-2 2 537 0</inkml:trace>
  <inkml:trace contextRef="#ctx0" brushRef="#br0" timeOffset="728100.1495">686 4973 1787 0,'0'0'17'0,"0"0"25"0,0 0 19 0,0 0-20 16,0 0-40-16,0 0-48 0,0 0-27 0,0 0 9 16,0 0 23-16,0 0 33 0,0 0 18 0,0 0 2 15,0 0 0-15,18 41 4 0,-6-20 1 0,5 6-1 16,-3 2-1-16,4 2-2 0,-4 3-3 16,3 1 1-16,-4 1-1 0,2-3-4 0,-5-1 0 15,0-3-2-15,-3-3-1 0,0-5 3 0,-1-4 0 16,-3-3 11-16,-2-4 17 0,1-4 17 0,-1-3 17 15,-1-1 8-15,0-2 0 0,3 0-17 16,-3-3-12-16,0-4-25 0,0-4-15 16,0-4-6-16,-3-3-5 0,1-6 5 0,0-5-2 0,-4-3-2 15,3-4-5-15,-4-4-1 0,1 2 0 16,-1 0 3-16,0 1 5 0,3 5 2 0,-2 3 6 16,3 5 3-16,0 5 1 0,1 6-5 0,-1 4-8 15,3 4-14-15,0 3-7 0,0 2 3 0,0 0 4 16,5 3 12-16,0 5 7 0,2 0 0 0,1 3 2 15,0 5-1-15,3 2-3 0,-1 1-1 16,1 3-5-16,0 1-2 0,0 1-4 0,-1 0 0 16,1-4 1-16,-2 0 2 0,-1-4 5 0,-2-3-1 15,1-3 3-15,-4-3 3 0,2-3 7 0,-2-1 18 16,-2-3 15-16,0 0 7 0,-1 0-5 16,0-5-8-16,0-3-13 0,0-3-12 0,0-6 3 15,0-2-8-15,0-5-3 0,0-6-2 0,0 0-4 16,0-4 2-16,0 1 0 0,0 0 0 15,0 4-5-15,1 3-3 0,4 4-10 0,-1 6-6 16,3 3 0-16,-2 6 0 0,3 3 6 0,3 4 5 0,-1 1 6 16,4 9 4-16,0 5 4 0,0 5 2 15,4 4 1-15,-1 9-8 0,-1 2-22 0,2 7-65 16,1 3-126-16,-1 4-209 0,-6-12-390 0,-4-11 178 16</inkml:trace>
  <inkml:trace contextRef="#ctx0" brushRef="#br0" timeOffset="728726.9282">795 6386 2051 0,'0'0'-30'0,"0"0"-11"16,0 0 19-16,0 0 0 0,0 0 0 0,0 0 1 16,0 0 8-16,0 0 17 0,0 0 14 15,-20-126 4-15,28 99-1 0,4-2-2 0,0-3-4 16,2-2-1-16,4-4-1 0,2-2 2 0,2-3-1 16,2-2-3-16,1-4 0 0,4-3 0 15,0-2-4-15,2-1 1 0,1-3-1 0,0 1-1 16,10-12 1-16,6-6-1 0,3-1 1 0,0 3-14 15,-8 21-1-15,-6 13 1 0,-7 11-5 0,-2 7 11 16,-3 6-2-16,-4 5-1 0,-1 5 0 16,-1 3-2-16,-6 2 2 0,1 7 2 0,-6 3 5 15,-1 5 6-15,0 6 4 0,-5 4 5 0,-1 5 1 16,-1 5-3-16,0 5-2 0,-4 2-3 16,-3 0-2-16,-2 0-2 0,-1-7 3 0,1-4-1 0,1-4 4 15,0-6 3-15,-3-1 1 0,2-3 7 16,-1 0 6-16,0-3 9 0,1-1 10 0,1-4 1 15,5-4-4-15,-1-2-11 0,2-3-18 0,2 0-17 16,0 0-17-16,0-1-5 0,7-2 6 16,-1-4 9-16,2-4 13 0,8-3 4 0,-2-3-1 15,6-2-2-15,2-3-2 0,3-1-1 16,-1 1-1-16,3 4 0 0,-3 1-2 0,3 5 0 16,-5 1-1-16,-1 4 1 0,-1 4-1 0,-4 3-1 15,-2 0 0-15,-4 3-2 0,0 5 2 0,-2 5 2 16,-3 1 1-16,0 5 4 0,-4 6-1 0,-1 6-1 15,-4 7-4-15,-9 4-4 0,-1 5-6 0,-6 5-5 16,-7-1-4-16,-1 2-10 0,-3 0-12 0,-3 0-12 16,1-4-15-16,-1-1-8 0,0-5-10 15,2-3-16-15,1-7-25 0,1-5-39 0,0-4-58 16,7-8-75-16,4-6-148 0,3-6-194 0,11-2 516 0</inkml:trace>
  <inkml:trace contextRef="#ctx0" brushRef="#br0" timeOffset="729226.9091">743 4577 2260 0,'0'0'-41'0,"0"0"30"0,0 0 42 16,0 0-3-16,0 0-7 0,0 0 1 0,0 0-31 16,-133 22 1-16,108-11 4 0,3-2-6 15,2 6-3-15,-10 6-3 0,8 1-5 0,-8 7 5 16,7 1 3-16,-4 5 9 0,5 5 12 0,-1 5 5 16,-2 7 7-16,3 7 41 0,4 6-1 0,2 6 7 15,0 7 1-15,4 6-41 0,2 6 0 16,3 5-7-16,6 7-2 0,1 1 1 0,1 2 2 15,8 1 3-15,8-1-4 0,6 24 2 0,17 18-5 16,10 12-70-16,15 3 1 0,7-28-7 16,5-27 2-16,2-28 64 0,-3-27-2 0,4-21 4 15,3-23 0-15,24-15-1 0,18-29-15 0,18-24-7 16,5-15-8-16,-16-13-4 0,-14-7 9 16,-9-5 4-16,2-9 9 0,-7-5 4 0,-3-3 7 15,-1-4 4-15,-10-4 2 0,-11 0 8 0,-7-3 10 16,-15-2 8-16,-10-3 3 0,-15-1 2 0,-11 2-5 15,-14 5-1-15,-9 6 1 0,-21 6-1 0,-13 10 3 16,-15 13 0-16,-17 11 0 0,-13 15-6 0,-12 15-12 16,-8 15-18-16,-14 18-14 0,-7 18-15 15,-8 12-11-15,9 19-10 0,10 9-19 0,9 10-32 16,8 11-63-16,2 2-100 0,4 1-152 0,27-17-232 16,30-21-582-16</inkml:trace>
  <inkml:trace contextRef="#ctx0" brushRef="#br0" timeOffset="739746.1265">7233 9019 444 0,'0'0'448'0,"0"0"-397"16,0 0 30-16,-62-117 39 0,50 90 15 0,0 2 2 16,0 1-26-16,-3-2-14 0,4 2 0 15,-3 1 1-15,-2 1 0 0,2 1-9 0,-3 0-14 16,2 1-6-16,-2-2-7 0,-3 1-2 0,2-1-3 15,-3 1-1-15,-1-1-1 0,-1-1-5 0,-2 2-1 16,0-4-4-16,-4 0-6 0,-1 0 3 16,-2-2-2-16,-5 1 1 0,-1 0 1 0,-4 1 1 0,-1 1-2 15,-7 2-4-15,-2-2 2 0,0 2-4 0,-6 1 2 16,-4 0-5-16,0 3-7 0,-4 1-5 16,-2-1 2-16,-1 1 3 0,-2 3-5 0,0-2 0 15,-3 4-21-15,-4 0 0 0,-1 2 0 0,-3 1-1 16,0 2 9-16,-3 0-5 0,-4 3-1 15,-2 3-1-15,-1 1 4 0,0 0-6 0,-4 4 2 16,-2 4-1-16,-6 1-9 0,-1 3 8 0,-4 2 1 16,-3 1-1-16,-1 2 9 0,-3 1-7 0,1 0-2 15,-3 1 2-15,0-1-1 0,-2 1 0 16,2-1 0-16,2 0 1 0,-3 1-3 0,4 0 0 16,-4-2 1-16,3 3-1 0,-1 0 4 0,2-1 1 15,1 5-3-15,-1-2 0 0,1 4-6 16,0 0 1-16,-2 2 2 0,4 2-5 0,-2 1-2 15,4 3-3-15,3 4-2 0,-2 3 3 0,17-3 2 16,12-1 0-16,9-3 8 0,10 1 0 0,-3 5-6 16,-6 3 0-16,-2 7-5 0,-5 3 3 15,2 5 9-15,0 4-2 0,9-6-1 0,13-7 0 16,12-6 27-16,9-5 2 0,-2 2-1 0,7 2 0 16,-1 3-33-16,1 1 1 0,5 3 0 0,3 2 1 15,0 19 8-15,6 16-2 0,6 16 2 0,7 14-30 16,17-2 0-16,13-5 2 0,17-5 1 0,8-11 32 15,7-9 0-15,8-6 3 0,10-5 2 16,26 9 1-16,25 5-10 0,21 0-2 0,5-9-3 16,-13-21-3-16,-10-13 9 0,-5-9 2 15,6-6 3-15,6-4 5 0,6-6-1 0,6-6 1 16,6-8 1-16,7-5-3 0,4-2 3 0,9-10-5 16,3-10 2-16,5-5-1 0,8-6-3 0,6-8 1 15,3-6 0-15,5-8-1 0,1-8-2 0,2-6-4 16,-6-9 0-16,-1-2 1 0,-4-6 1 15,-2-4 3-15,-6-2-2 0,-8-2 1 0,-8-3-4 16,-7 1 3-16,-5-1 5 0,-9-3 1 0,-11-2 3 16,-6-2-2-16,-11-2 0 0,-10 0-1 0,-8-4 6 15,-15-1 1-15,-7-2 3 0,-15-2 2 16,-9-2-3-16,-9-3 5 0,-14 3 0 0,-16 0 3 0,-10 1 4 16,-15 4-3-16,-16 3 1 0,-16 5-6 15,-16 5 3-15,-15 5-5 0,-16 10-6 0,-15 6-3 16,-18 9-7-16,-20 13-3 0,-20 10 2 0,-18 14-1 15,-17 13-7-15,-18 14 2 0,-15 9-1 16,-14 17-3-16,-10 15 7 0,-12 14-2 0,-12 14 1 16,-9 13 4-16,-8 12-5 0,-3 10 3 0,-2 10 2 15,2 7-3-15,6 6 4 0,6 9-8 16,8 3-4-16,10 6-4 0,11 6-11 0,13 3-4 16,17 5-17-16,38-15-31 0,32-13-66 0,31-15-124 15,47-38-459-15,24-22-948 0</inkml:trace>
  <inkml:trace contextRef="#ctx0" brushRef="#br0" timeOffset="750355.6993">29016 17717 414 0,'0'0'313'16,"0"0"-358"-16,-121-29 5 0,78 22 28 0,6 3 5 16,-1 0 5-16,5 1-9 0,0 0-23 15,3 2-44-15,0 0-61 0,2 1-61 0,3 0 41 16,-1 0 159-16,8 0 0 0,7 0 0 0</inkml:trace>
  <inkml:trace contextRef="#ctx0" brushRef="#br0" timeOffset="751707.5634">29263 16791 1542 0,'0'0'175'0,"0"0"-85"0,0 0-9 0,0 0 7 0,0 0-11 16,0 0-6-16,0 0-17 0,1-116-12 15,-5 100-1-15,-4 0-3 0,-3 0-2 0,1-2 2 16,-1 1-5-16,-5 0-6 0,4-2-2 15,-4 1-6-15,2-1-3 0,-5-1 0 0,2 0 2 16,-4 2 2-16,-3 0 0 0,-1-1 2 0,-2 2 1 16,-4 0 2-16,-1 0 3 0,-6 1-3 0,1 0-3 15,-5 1-6-15,-1 1-5 0,-1 1 4 16,-5 0 1-16,-2 2-1 0,-3 1-2 0,-1 1-7 16,0 1-3-16,-3 1 3 0,5 0 3 0,-3 0 4 15,6 2 2-15,4-1-4 0,1 1-5 0,2 0 1 16,3 1 2-16,-1 4 0 0,1 0 1 0,-1 0-6 15,0 2-5-15,-1 5-2 0,-3 4 1 16,-2 3 0-16,-4 4 1 0,0 3 0 0,-7 5-4 16,0 3 3-16,-2 3-2 0,-2 3 4 0,2 2 3 15,0 4-8-15,2 4 3 0,2-2-2 0,2 2 0 16,5-1 1-16,1 5-2 0,3 0-2 0,5 3-1 16,0 5-2-16,1 7 2 15,0 1 3-15,2 3-2 0,2 0 3 0,5-1-6 0,6-3-5 16,8-2 1-16,5-2-1 0,5-2 4 15,4-2-2-15,2 0-2 0,2-1 4 0,4-7-4 16,3-6 5-16,2-5 11 0,0-5-2 0,6 4 1 16,4 3-3-16,5 3-2 0,5 2-4 0,6 1 13 15,8 2-5-15,4-1-17 0,8-2 21 0,6-3-10 16,7-2 18-16,9-3 8 0,6-3-9 16,9-4-9-16,8-2-9 0,6-5 16 0,7 0-16 15,7-8 24-15,5-4-3 0,6-3-23 0,2-4 21 16,4-3-23-16,0-6 15 0,2-7 14 0,-1-4-12 15,-1-6 11-15,-4-3-12 0,-1-5 9 16,-5-5 4-16,-6-5 10 0,-5-2 3 0,-7-5-5 16,-3-8 8-16,11-18 10 0,4-13-6 0,-8-14 2 15,-9-1 0-15,-32 10-17 0,-23 7 9 16,-18 4 0-16,-6-1-1 0,-14 4 6 0,-7 0 1 16,-11 3-8-16,-14 3-9 0,-14 2-11 0,-11 2-9 15,-17 4-2-15,-15 6-5 0,-12 5-2 0,-19 7-7 16,-15 6-2-16,-13 7 3 0,-15 9 1 0,-11 7 4 15,-7 5 1-15,-10 8-3 0,-1 4 0 0,-4 3 2 16,0 11-3-16,-2 6-11 0,1 6-26 16,4 8-43-16,2 6-57 0,3 7-94 0,4 5-160 15,42-12-379-15,46-11-617 0</inkml:trace>
  <inkml:trace contextRef="#ctx0" brushRef="#br0" timeOffset="753761.7219">20523 17488 803 0,'0'0'51'16,"0"0"-30"-16,0 0 42 0,0 0 43 0,0 0 20 15,0 0 3-15,0 0-40 0,0 0-38 0,0 0-13 16,0 0-9-16,0 0 1 0,0 0 2 16,-50-115 13-16,49 109 18 0,0 1 16 0,-2 2 5 15,-1 0-3-15,2 1-16 0,1 0-13 0,0 2-6 16,-2-1-17-16,2 1-7 0,-2 0-13 16,2 0-12-16,-3 0-6 0,-2 1-2 0,-1 3 2 15,-2 3 5-15,-4 3 0 0,0 0 0 0,-3 4-1 16,-1 1 1-16,-1 2-1 0,-4 2 3 0,-1 7-2 15,-2 2-5-15,-3 1 3 0,-2 5-6 16,-1 0 0-16,0 3 2 0,0 1-8 0,4-4 4 16,2-4-2-16,5-2 26 0,0-3-14 0,-1 2 11 15,-4 3 4-15,-1 3-33 0,-2 2 16 0,-2 2-18 16,-3 0-3-16,2 0 13 0,-2 2-17 0,0-4-2 16,-1-1-34-16,2 2-39 0,-2-3-48 0,2-1-93 15,-1 0-97-15,10-9-171 0,5-8 99 16,12-6 416-16</inkml:trace>
  <inkml:trace contextRef="#ctx0" brushRef="#br0" timeOffset="754368.0745">18128 18596 792 0,'0'0'42'0,"0"0"-2"0,0 0 34 16,0 0-7-16,0 0-10 0,0 0-50 0,0 0-50 15,0 0 12-15,0 0-9 0,0 0 29 16,0 0 1-16,0 0-20 0,0 0 2 0,0 0-5 16,-45 33 7-16,42-18-20 0,-1-1 1 0,0 5-27 0,-1 1-10 15,-1 1 23-15,0 7-7 0,2-5 84 16,-1 0 15-16,1-1-13 0,1-5 25 0,-3 4-43 15,3-1 50-15,-1-4 67 0,0 2 42 0,3-11 25 16,-2 8-23-16,1-8 6 0,-1 0-56 16,3 2-8-16,0-9 1 0,0 0-59 0,0 0 32 15,-3-4-12-15,1-3 6 0,-3-9 10 0,4 0-7 0,-1-5-9 16,0-4-22-16,2 0 21 0,-1-9-20 16,-1 5 8-16,2-10-66 0,0-8-29 0,2-7-14 15,3-4-17-15,2 6 65 0,0 8-6 0,2 9 8 16,2 11-13-16,-1 6-24 0,0 8-1 0,1 5-13 15,1 4 10-15,0 1 6 0,1 0-4 16,-3 1 14-16,-1 1-2 0,3 5 29 0,-5-2 6 16,5 5-7-16,1 0-9 0,0 3-45 0,-1 0-12 15,0 3-26-15,2 0-17 0,-1 3-37 16,-1 1-60-16,0 3-33 0,3 6-64 0,-2-5-11 16,0 7 7-16,-2-6 308 0,1 1 3 0,-6-6 0 15,-2-9 0-15</inkml:trace>
  <inkml:trace contextRef="#ctx0" brushRef="#br0" timeOffset="754553.8316">18243 18701 0 0,'0'0'0'0,"0"0"0"0,0 0 8 15,0 0 295-15,0 0-33 0,0 0-23 0,0 0-40 16,0 0-38-16,0 0-65 0,0 0-86 0,0 0-79 16,0 0-50-16,0 0 9 0,-72-80 23 15,72 80 41-15,-1-8 23 0,-1 3 4 0,1-2 15 16,1-2-1-16,6 8 14 0,6-3-6 0,1 1-28 15,4-1-33-15,-1 1-86 0,3-2-75 16,6-1-87-16,-7 1 66 0,-4 2 232 0</inkml:trace>
  <inkml:trace contextRef="#ctx0" brushRef="#br0" timeOffset="755370.9354">18610 18274 963 0,'0'0'412'0,"0"0"-384"0,0 0-49 16,0 0-43-16,0 0-72 0,0 0 3 0,0 0 23 16,0 0 44-16,0 0 58 0,0 0 11 15,0 0 6-15,0 0-9 0,0 0-9 0,0 0 19 0,32 53 8 16,-22-35 0-16,-1-2-14 0,-1 4-22 0,3 5-21 16,-2-2-3-16,2 9 6 0,-1-5-13 15,-1 4 3-15,-1 0-23 0,1 3-11 0,1 0-9 16,0 1-15-16,-1 0 22 0,2 1 9 0,-3-2 9 15,1-2 70-15,-1 0-12 0,-1-5 5 16,-2-7 11-16,1 3-15 0,-1-9 45 0,-3-4 26 16,6 8 59-16,-5-11-30 0,1 1 11 0,0 1 1 15,-4-9-39-15,6-2 30 0,0-2-13 16,1-9 7-16,1 1 4 0,-5-5 1 0,0 1-13 16,-2-4-12-16,0-1 2 0,-1-1-12 0,0-1 8 15,0 0-15-15,-3-7-13 0,-1 13-79 16,-7-11-17-16,4 12 17 0,-6-5 1 0,-2 2 83 15,-3 3 1-15,1 0-16 0,-3 3 1 0,-1 1-5 16,0 3 5-16,-2 0 15 0,5 2-12 0,-3 0-19 16,4 2-30-16,-2 1-28 0,5 2-26 0,-1-1-7 15,9 2 18-15,0 0 17 0,6 1 31 16,0 0 19-16,-2-7 17 0,2-2 14 0,1-6 0 16,12-5-16-16,9 1-18 0,7-5-1 0,2-2-5 15,1-1 29-15,2-1 6 0,-3 4-13 0,-1 0 14 16,-4 4-14-16,-2 4 6 0,-2 2 1 0,-1 0-14 15,-2 4-5-15,-2 2-19 0,-1 4-3 16,-3 2-2-16,0 2-2 0,-1 0 10 0,-2 5-11 16,0 4 4-16,0 2-8 0,0 3 13 0,-4-3 14 15,3 5-3-15,-3-6 21 0,-2 5-36 0,2 0-15 16,-1 4-7-16,5 6-17 0,-5-1 15 16,4 6-11-16,-3-2-5 0,4 0-25 0,-2 3-17 15,1 1 13-15,1 1-16 0,1 2 17 16,1-1-12-16,0 1-22 0,2-1 16 0,-1-2 0 15,1-1 83-15,0-2 26 0,-3-9 16 0,1 3 0 16,-2-6-38-16,3 0 40 0,-1 1 17 0,-5-11 47 16,5 2 0-16,-3-6-41 0,-3-1 17 0,3 2-17 15,-6-8 30-15,0-3 22 0,-2-11-30 0,0 2-7 16,-3-4-30-16,-9-4 4 0,-2 1 16 16,-5-6 9-16,0 4 24 0,-2 1-13 0,-3-2-61 15,0 3-9-15,-4-1-8 0,1 2-4 0,-2 1 55 16,1 4-14-16,0 0-14 0,-1 3 4 0,10 3-18 15,-5 1-8-15,8 1-41 0,-2 2-45 16,1-1 11-16,8 5 6 0,2-1 49 0,6 4 44 16,0-6 2-16,0 0-5 0,5-5-20 0,18-5 2 15,15 2-23-15,16-5 15 0,7-3 8 0,8-1-17 16,7-5 15-16,-1 2-22 0,-3 2-21 16,-3 0-41-16,-6 3-87 0,-2 4-122 0,-8 1-173 15,-12 5-215-15,-14 5 429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6:24:23.6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11342 2806 1086 0,'0'0'17'0,"0"0"15"0,0 0 24 0,0 0-9 15,0 0-62-15,0 0-58 0,0 0-34 0,0 0 12 16,0 0 48-16,0 0 65 0,0 0 33 16,0 0-3-16,61-12-5 0,-41 12-1 0,2 0 2 15,1 0 3-15,2 1-2 0,1 2-6 0,5 0-5 0,0 3-11 16,6 0 1-16,3 1 2 0,4 0 4 0,4-1 8 15,5 3 0-15,3 0 2 16,5 0 5-16,6 0 0 0,4 2 5 0,3-2-3 0,6 1-6 16,2 0 1-16,3 0-2 0,1-1 7 0,5 2 8 15,2 0 5-15,7-2-2 16,2 1-7-16,9-4-4 0,2 0-10 0,8 0-6 0,2-3-1 16,8 0-8-16,2-1-3 0,7-1 0 0,1-1-2 15,4 0 1-15,4 0 0 0,-1 0-1 16,7-1 0-16,0 0-4 0,0 0 0 0,6-2 0 15,0 1-2-15,1 1-1 0,2-2 1 0,0 1-1 16,1 1-1-16,3-2-1 0,-2 2 0 16,2-1-1-16,-2 1 1 0,1 0-1 0,2 0 2 15,-1 0-3-15,-1 0-2 0,0-3 1 0,2 2-3 16,0-3 2-16,-2 1 3 0,1 0 0 0,-3-1 0 16,1 1-2-16,-3 0-3 0,-1-1 1 0,-1 0 0 15,-1 0 7-15,-4 1-3 0,-3-1-2 0,-3 1 0 16,-4 3-2-16,-3-2 1 0,-2 0 2 0,-4 0-2 15,-5 1 1-15,-1-2-2 0,-4-1-2 16,-4 0-1-16,-2-1-4 0,-7 1 3 0,1-1 2 16,-6 1 1-16,-1 0 2 0,-4 0-2 0,-3-1 0 15,-6 1-2-15,-1 0 0 0,-7-1-1 16,1 0-2-16,-6 1 0 0,0-1 5 0,-2-2 0 16,-7-1 2-16,-1 0 4 0,-2-3-6 0,-7 0 1 15,-3-2 0-15,-4 1-2 0,-5-3 1 0,-5-2 0 16,-1-1-3-16,-4-4-2 0,0 1 5 15,-6-4 5-15,1-1 1 0,-5-2 3 0,-2-2-1 16,-3-5-7-16,3-1 2 0,-1-5-3 0,-2-1-2 16,2 0 0-16,1-1 1 0,-2-4 1 15,-3 4-1-15,-1-3 11 0,-3 2 1 0,-2 1 2 16,0 1-1-16,-5 1-8 0,-2 1 2 0,0 2-2 16,-3 0 5-16,0 0-3 0,-4 3 0 0,3-3 3 15,-4 1-2-15,2-1 1 0,-3 1 0 16,0 2 2-16,-2 0-5 0,1 4 0 0,-1 2 3 0,0 1-5 15,0 1 8-15,-1 2 2 0,-3 1-4 0,-2 3-5 16,1 3-2-16,-1 3-1 0,3 3 12 16,-3 1 2-16,3-1-7 0,-4-2-5 15,-3 0-10-15,4 0-4 0,-4-1 1 0,-5-2 1 0,3 2-4 16,-5-1 5-16,2 2-7 0,-4 2-5 16,-2-1 7-16,-2 0-1 0,-4 0 6 0,-2 1 2 15,-3 0-8-15,-3 1-2 0,-2-2 5 16,-4 1 5-16,-3 2 2 0,-2-1 6 0,-4 0-4 0,-2 2-3 15,-5 0 1-15,1-1-1 0,-5 2 0 16,-3 1-2-16,-2 0 4 0,-4 2-2 0,-1-1 2 16,-4 2 8-16,-3 2-4 0,-3-1 2 0,-1 1-3 15,-2 2-6-15,-5-1 5 0,-3 2-2 16,-4 0 3-16,-3 0 5 0,-4 0-5 0,-3 0 4 16,-3 0 0-16,-6 1 8 0,2 1 1 0,-4 0 4 15,-1 1-8-15,-2 2-11 0,-2 0 0 0,0 1-5 16,-4 1 7-16,0 0 1 0,2 0 2 15,-3 1-1-15,-2-1-2 0,-2 1 4 0,0 2 3 16,-3-2-3-16,1 0 1 0,-1 0-10 0,-2 0-3 16,0-1 3-16,1 0 4 0,-4 0 4 0,4-2-3 15,-3 1-3-15,-1 1-3 0,2-2 3 16,-3 1 6-16,2-1 2 0,-1 1-2 0,-1-1-4 16,3-2-1-16,-1 4-8 0,2-3 8 0,-2 0 0 15,4 1-2-15,1-1 6 0,2 0-10 16,1 0 6-16,3 0 1 0,0-2 4 0,4 1-4 0,3-2-13 15,4-1-1-15,-1 0-16 0,4 0 10 16,2-4 9-16,3 0-1 0,-1-2 9 0,1-1-7 16,4-1-1-16,0-1 4 0,1 0 0 0,0-1 8 15,1 0-4-15,3-2-4 0,0 2 6 0,0-2-8 16,4 1 9-16,1-1 4 0,0 1 3 16,5 1-4-16,1-1-5 0,0 3 6 0,4 0-8 15,2 1 5-15,1 3 0 0,0-1-9 0,5 4 1 16,0 0 3-16,3 1 2 0,0 0-1 15,1 1 6-15,2 3-9 0,1 2-4 0,-1 1 7 0,3-1-4 16,1-1 9-16,-2 2 1 0,5 0-6 16,2-2 4-16,4 3-4 0,2-2 8 15,5-2 0-15,4 2-8 0,3-1 7 0,5 0-10 16,3-1 4-16,3 1 3 0,3 1-5 0,4 0-1 16,0 0-3-16,3 1-1 0,1 0-1 0,4 0 0 15,0 2 5-15,2 0 2 0,1 0-4 16,2 0-4-16,-2 2 2 0,4 1-5 0,0-3 4 15,2 4 1-15,-1-1-8 0,3 2-2 0,-1 1 0 16,4 2 3-16,-1 5 8 0,0 6-10 0,3 6 2 16,1 2-1-16,0-2 3 0,0 1 15 15,5-1 1-15,-1 3 2 0,2 2-2 0,0 1 4 0,2 3-2 16,-1 3 1-16,1 2 0 0,-2 1-2 16,3-1 3-16,-2 3 0 0,-1 1-3 0,0 1-1 15,1 3 2-15,-2-1-5 0,1 2 0 0,-1 3 0 16,-3-2 0-16,0 4 1 0,-2 1 3 0,0 3 0 15,-2 1-1-15,-3 0 1 0,-3 2 1 16,-2 0 0-16,-3 0-1 0,0 1 3 0,-1-2-2 16,0-3-1-16,2-3 5 0,-2-4-7 0,4 0 2 15,3-4-1-15,1-4-4 0,3-4 4 0,3-5-2 16,0-3 2-16,5-3-4 0,4-3 4 16,4-2-3-16,6-2 1 0,5-2 4 0,3-3-7 15,5-4 0-15,6-1-4 0,5-7-4 0,7-3 5 16,6-4-1-16,5-4 3 0,5 0-1 15,9-6 1-15,7-7-1 0,6-3-4 0,11-4-6 0,5-1-20 16,6-2-26-16,8 0-36 0,7 0-37 16,5-1-48-16,4 5-96 0,1-1-159 0,-30 6-290 15,-35 7-10-15</inkml:trace>
  <inkml:trace contextRef="#ctx0" brushRef="#br0" timeOffset="3315.343">11006 7131 0 0,'0'0'0'0,"0"0"0"15,0 0 0-15,0 0 0 0,0 0 0 0,0 0 120 16,0 0-25-16,-37-121-20 0,35 109 0 0,0 2 21 16,0 1-8-16,1 1 14 0,0 2 17 0,-1 1 17 15,1 3 15-15,1 1-9 0,0 0-48 0,0 1-56 16,0 0-58-16,0 0-50 0,0 0-32 15,0 0-12-15,0 0-3 0,0 0 17 0,0 0 10 16,0 0 11-16,0 1 28 0,0 2 19 0,0 2 22 16,0 2 16-16,1 0 5 0,1 6 1 15,-2 2 4-15,1 4 3 0,2 2-2 0,-2 6 2 16,1 5-3-16,-1 3-3 0,1 4-1 0,-1 6 3 16,0 5 1-16,2 7 9 0,-2 6 14 0,2 5 5 15,-1 7 5-15,2 4-3 0,-1 5-9 16,0 1-6-16,3 6 6 0,-1 3 4 0,4 4-3 15,-3 2 0-15,0 3-13 0,2 4-6 0,-1-1-6 16,1 1-2-16,-2 1 3 0,1 2 2 0,0 2 8 16,1 3-3-16,0 0-7 0,0 0-3 0,1 3-7 15,2 1 2-15,-1 3 3 0,3 2 3 16,-3 4 7-16,4 0 6 0,-1 3 6 0,1 5 7 16,1 1 7-16,-2 4 6 0,1 4-6 0,0 2-1 15,-2 1-6-15,1 2-9 0,-2 1 3 0,0-2-3 16,0 1-4-16,-2-2 1 0,0 0-3 15,-1-1-2-15,-1-1-2 0,-4-2-4 0,4-2-3 0,-3-1-1 16,2 0 3-16,-3-1 10 0,1 1 7 16,1 2 4-16,-1 0 2 0,1 2-4 15,0 3-2-15,3-4-1 0,0 4-6 0,1-1-2 0,1 3-4 16,0 1-6-16,1 1 4 0,-1 3-6 16,-1-1 9-16,-1 3 24 0,1 2-6 0,0-3 0 15,-2-1-9-15,1-4-27 0,-3-4 3 0,3-2 0 16,-3-4 0-16,2-5-3 0,-2-4 0 0,0-3 2 15,2-3-6-15,-1-8 6 0,0-4-3 16,0-4 0-16,0-5 9 0,-1-3-8 0,1-2 3 16,-1-2-8-16,0-1-8 0,1-4-1 0,-2-15-3 15,3-11 3-15,-4-10 18 0,2-6-4 16,0 2-6-16,-1 4-10 0,2 5-14 0,-2 2 1 16,3 2 2-16,-3-7-7 0,-1-8-33 0,-1-8-19 15,0-9-80-15,1 0-96 0,-1 2-162 0,-1-9-302 16,1-9 185-16</inkml:trace>
  <inkml:trace contextRef="#ctx0" brushRef="#br0" timeOffset="4604.1739">3569 12355 1099 0,'0'0'430'15,"0"0"-458"-15,0 0 71 0,0 0 41 0,0 0 3 16,0 0-5-16,0 0-51 0,0 0-85 0,0 0-113 16,0 0-46-16,0 0 13 0,0 0 73 15,-53-93 109-15,68 96 46 0,6-1 10 0,4 2-1 16,3 1-3-16,5-2-3 0,3 2 4 0,6-2-5 15,3-1-4-15,6-1-3 0,1 0-3 16,4-1-3-16,5 0 2 0,3 0 1 16,3 0 4-16,3-4 5 0,1 1-1 0,2-1 7 0,6 1-4 15,1-1 4-15,3 2 8 0,3 0 1 0,3 0 4 16,2 1-1-16,2 1-10 0,4 0-4 16,0 0-8-16,3 0-3 0,5 1-7 0,0 1 5 15,8 0 1-15,-1-1-5 0,4 0 12 0,4-1-8 16,6 0 1-16,1 0 3 0,3 0-7 0,4 0-4 15,2 0 0-15,1 0 5 0,4 0 4 16,0 0 8-16,3 0-3 0,5 0-2 0,-3 0-3 16,6 3-5-16,1-1 2 0,1 0 1 0,5 1-1 15,2 0 1-15,-3 0-4 0,4 0-3 0,1-1 0 16,4 1 1-16,-2-1-5 0,-1-2 2 16,4 3-3-16,-2-2-1 0,1-1 7 0,2 0-3 15,2 0 3-15,-1 0 1 0,1-4 0 0,1 3 0 16,4-4 5-16,-2 1 6 0,-1-2-2 0,1 0 4 15,0-1-1-15,0 1-7 0,-1 1 3 0,0-1-3 16,-2 0-4-16,-1 1 0 0,-2 1-4 16,3 1-2-16,-5 0 3 0,4 1 5 0,-2 1-2 15,2 0 0-15,0 1-3 0,1 0-7 0,1 0 6 16,1 2-1-16,3 3-1 0,2 0 0 16,-1 2-4-16,4 1 0 0,2-1-3 0,-1 2 5 15,3-1 0-15,0-2 2 0,5 0 0 0,0-1-7 16,-2-2 4-16,2 0-3 0,-2-1 2 0,1-1 5 15,-3-1-5-15,2 0-1 0,-2 0 0 0,-2 0 0 16,5-1-1-16,-4-4 0 0,1 2-1 16,0-3-5-16,0-1 7 0,0 0-3 0,-2 0 2 15,0 0 3-15,1 0-6 0,0 0 0 0,1-1 0 16,-1 1 2-16,5-2-1 0,-1 0 0 0,4-2 1 16,-3 1-6-16,2 2-1 0,0-1 2 0,2-2 2 15,-1 2 6-15,1-2-3 0,3 0-1 16,1 0-4-16,-3-1-2 0,3 1 3 0,-3-1 0 15,-1 2 0-15,5 0-2 0,-4 2 4 0,1 0 1 16,-1 2 0-16,3 1 7 0,-2 2-3 16,-2 0-1-16,-1 2-1 0,1 1-7 0,-3 0 2 15,0 0 4-15,-1 0 0 0,-2 0 1 0,5 0 1 16,-7 0-4-16,1 0 1 0,-4 0 3 0,-2 0-4 16,-2 1-2-16,-6 2-2 0,-4 0-5 15,-3 1 8-15,-6-1 1 0,-4 1 1 0,0-2 6 16,-6 2-10-16,0-2 2 0,-8-1 0 0,1 1 2 15,-9-1 1-15,0-1 0 0,-7 0-6 16,-6 0-1-16,-6 0 4 0,-5 0 0 0,-2-1 4 0,-8-2 1 16,-7-1-3-16,-6 1-1 0,-6-1 1 0,-2 0 4 15,-7-1-4-15,-1-1 2 0,-7-1-2 16,-1 1-5-16,-5 0 6 0,-5 0 0 0,-4 0 1 16,-3 0 1-16,-5 1-4 0,-6-1-1 0,0 1-1 15,-7-1 0-15,-2 2-3 0,-6-1-3 16,-2 2-9-16,-6 0-14 0,-2 1-10 0,-7 0-17 15,0 1-22-15,-3 0-28 0,0 0-33 0,-7-2-83 16,-10 1-171-16,6 1-301 0,-1 0-609 0</inkml:trace>
  <inkml:trace contextRef="#ctx0" brushRef="#br0" timeOffset="6206.7833">20177 6002 1323 0,'0'0'-96'0,"0"0"52"0,0 0 84 0,48-139 16 16,-39 115 1-16,-2 6 8 0,-1 4 12 16,-3 4 34-16,-3 2 22 0,0 5-3 0,0 1-31 15,0 2-47-15,0 0-36 0,0 0-24 0,0 0-21 16,0 0-21-16,0 0-21 0,0 0-18 0,0 0-29 16,0 0-39-16,0 1 35 0,0 3 28 15,0 4 47-15,0 2 64 0,0 1-3 0,0 2 5 16,1 2 2-16,-1 2-1 0,0 2 0 0,0 2-3 15,0 3 0-15,0 1 4 0,-1 4 0 0,-4-1 1 16,1 2 0-16,2 1-5 0,-3 3-2 0,0 0-1 16,3 1-2-16,-4-1 0 0,2 1-2 0,-2-3-1 15,3 0-1-15,-1-3-1 0,0-1-1 16,2-2 0-16,-1-2-1 0,2 1-1 0,0-4 0 16,-1-1 2-16,2-3-1 0,0 1 1 0,0-3 1 15,0-1 1-15,0-1-1 0,0-1 1 0,0-3-5 16,2-2 6-16,-1-2 1 0,-1-1 3 15,1-3 20-15,-1 0 33 0,0-1 37 16,0 0 34-16,0 0 12 0,0 0-24 0,0-2-45 0,0-3-56 16,0-2-45-16,0-4-27 0,3-3-11 15,-3-7 3-15,3-3-3 0,1-3-7 0,-1-4-1 16,-2-4 3-16,0 1 11 0,-1-2 16 0,0-1 13 16,-1 0 6-16,-4-2 3 0,-1-1 1 15,-2-2 1-15,-2 1-1 0,2 0-1 0,-1 1 5 16,-2 1 5-16,1 0 3 0,-2 2 6 0,1 0-4 15,-1 1 0-15,2 0-1 0,-4-1 0 0,3-1 1 16,-3 1 2-16,3 1 5 0,0-2 4 16,0 2 5-16,2-1 8 0,-1-1 4 0,0 0 7 15,1 1 2-15,1 2 2 0,-2 2 4 0,2 1 7 16,1 2 7-16,0 2 1 0,0 3-2 0,1 2-8 16,-2 2-12-16,2 4-1 0,0 2-8 15,0 3 3-15,1 3-9 0,-2 3-1 0,4 4-7 0,2-1-11 16,-2 3-14-16,2 0-37 0,-1 0-25 15,0 3-15-15,-4 5 13 0,0 5 30 0,-3 4 30 16,-1 5 22-16,-1 3 3 0,1 4 1 0,1 2 1 16,-2 4-3-16,3 3 4 0,3 1 2 0,-1 4-1 15,2 2 2-15,1 3-2 0,0 1-2 16,2 4-1-16,1 4 3 0,0 3 1 16,0 4-1-16,0 5 1 0,1 4-4 0,4 3-3 0,-1 3 1 15,-2 3 2-15,1 2-1 0,1 2 3 16,-3 3-1-16,3 2-2 0,-1 0 1 0,2 5 0 15,4 0 1-15,-1 0 2 0,2 0 0 0,2-1-2 16,2 1-3-16,3 2 1 0,1 2 2 16,0 1 0-16,1 2 4 0,2 1-3 0,0 4-6 15,-1 2 2-15,3-1 3 0,-4 5 1 0,0 4 0 16,-2 3 0-16,1-1-6 0,-6 5 2 0,-2 2 2 16,0 4-4-16,-2 1 2 0,-3 3-1 0,-3 2 0 15,0-2 2-15,-2 1-2 0,0 1 0 16,-3 1-3-16,-2-2 1 0,3-1 3 0,-2-1 4 15,0 1 10-15,1 1 4 0,-1 1 26 16,0 1-1-16,3 0-7 0,0-1-7 0,-1 1-28 0,2-3-2 16,0 0 1-16,0-3-3 0,3 2-1 15,-2-2-2-15,0 0-1 0,-1 2 4 0,1-3-2 16,-1 2-1-16,0 2 0 0,-2 2-2 16,-3 2 1-16,-1 1 2 0,-4 0-1 0,-4 1 0 0,0-1 3 15,-2 1-4-15,1 0 2 0,-1-3 0 16,1-1-6-16,0 1 5 0,1-5-1 0,1-1 1 15,0-1 5-15,0-2-6 0,3-2 1 0,0-2-2 16,0-5 2-16,2-1 2 0,1-2 1 0,-1-4 2 16,2-1 3-16,0 1 14 0,2-4-3 15,-1-2-2-15,3-5 0 0,0-3-17 0,2-4 2 16,0-5-4-16,0-2-4 0,2-2 2 0,0-2 0 16,2-3 4-16,1-2 0 0,-3-4 1 0,4-3-3 15,-2-2-5-15,1-6 1 0,1 1 1 0,2-7 6 16,1 1-3-16,-2-5-1 0,-1-2 0 0,1-1-6 15,-1-2 4-15,0-3 2 0,0-1-3 0,-1-2-1 16,3-3-1-16,-3-1 1 16,1-3 0-16,-1-3 4 0,0-3-3 0,1 0-3 0,-1-2 3 15,3-2-3-15,-5 1 8 0,4-1 1 0,-4-2-4 16,2-2 0-16,-2-2-4 0,2-2 4 16,0-5-6-16,-4-1 10 0,1-3 18 0,1 0-13 15,-1-1 4-15,1 0-15 0,-2-1-21 0,3 1-23 16,0 0-52-16,-1-2-82 0,6 0-143 15,-3-3-248-15,-2-2-900 0</inkml:trace>
  <inkml:trace contextRef="#ctx0" brushRef="#br0" timeOffset="9042.9305">3575 6131 0 0,'0'0'0'0,"0"0"0"0,0 0 0 16,0 0 0-16,0 0 0 0,0 0 0 0,0 0 0 15,0 0 0-15,0 0 0 0,0 0 0 0,0 0 0 16,0 0 0-16,-7-65 0 0,7 65 0 0,0 0 0 16,0 0 0-16,0 0 0 0,0 0 0 0,0 0 0 15,0 0 0-15,0 0 0 0,-1 0 0 16,1 0 0-16,-2 0 0 0,2 1 0 0,-1 0 0 15,0 1 0-15,-1 1 0 0,0 2 0 0,-1 2 0 16,-1 3 0-16,0 2 0 0,0 3 0 0,0 5 0 16,-2 3 0-16,2 5 0 0,-4 4 0 15,2 3 23-15,-2 5 33 0,-1 7-1 0,-2 5-1 16,1 8 4-16,-1 4-4 0,0 10-4 0,-2 7-4 16,1 9 9-16,0 6 12 0,-1 6 12 15,-1 4 9-15,2 5-8 0,0 2-25 0,2 7-8 16,2 3-3-16,0 3-2 0,1 5 8 0,-1 2-2 15,4 3-1-15,-2 2-5 0,3 4-4 0,-4 1-8 16,5-2-3-16,0 2 0 0,-1 1-3 0,0-5 4 16,3-2-6-16,0-4 0 0,0-3-3 15,3-6-2-15,1-2 3 0,-1-4-1 0,3-2 2 16,-3-7-2-16,1-2 2 0,0-3-2 0,-1-5 0 16,1-3 2-16,-1-3-6 0,0-3 0 15,-1-5-4-15,-1-3 0 0,3-4-1 0,-3-2 2 16,-1 0 1-16,1-1 1 0,-1 0 2 0,0 0-4 15,0-2 0-15,0 0-1 0,-1-4-4 0,0 0 4 16,1-2-2-16,-2-2 2 0,2 3 1 16,0-3-4-16,0-2 0 0,0-2-3 0,2-2-2 0,1-4-7 15,2-1-3-15,3-3-9 0,0-4-6 16,5-2-8-16,0-2-30 0,2-3-49 16,-1-1-70-16,2 0-84 0,2-4-79 0,-5-10-118 0,-4-8 173 15</inkml:trace>
  <inkml:trace contextRef="#ctx0" brushRef="#br0" timeOffset="9977.0332">4086 6339 1600 0,'0'0'-106'0,"0"0"45"0,0 0 38 0,27-123 18 0,-11 93-3 16,7 4-8-16,2 0-5 0,6-1-1 15,4 2 12-15,5-2 15 0,5 1 0 0,5 0-3 16,8-2-2-16,3-1 1 0,9 1 3 0,3 2 2 16,7-1 1-16,4-2-1 0,5 2 3 0,3-3 2 15,4-1-1-15,7-1 4 0,5 0 0 0,7-3-2 16,3 1 0-16,4-2-9 0,4-1 3 15,5-2 1-15,2-4 3 0,6 0 2 0,3-3-5 16,7-1-2-16,-2 0-2 0,5-1-10 0,5 0 0 16,0-2 5-16,9 1 0 0,1-2 12 0,3-2-2 15,5 1 2-15,0-1-5 0,5 0 3 16,2 0 1-16,0-2-5 0,2 0-7 0,0 1-5 16,1 3-2-16,3-2-3 0,-2 6 6 0,-1 1 5 15,3 3 1-15,-4 3 7 0,-1 3-1 0,-1 4 0 16,-3 3 2-16,1 2-3 0,0 3 5 15,-5 3-3-15,1 1-1 0,0 2 1 0,-1 0-5 16,-3 2-2-16,-3 2-1 0,0 1 0 16,-5 3 2-16,0 0 1 0,-3 4 3 0,-6 0 1 15,1 4 1-15,-4 1 2 0,0 0-2 0,-2 2 1 16,0 0-1-16,1 0 2 0,-4 0-1 0,2 2 1 16,2-2 1-16,-1 2-1 0,-2-1 0 0,2 1-1 15,1 1 3-15,-2 0-4 0,-3 0 2 0,-2 0 0 16,-3 1-4-16,-1-1 0 0,-7 2-1 15,-3-1-4-15,-6 2 1 0,-8 1 1 0,1 1 3 16,-6-1 6-16,-5 1 8 0,2-1 6 0,-5 1 4 16,0 1 3-16,-1 2-6 0,-2 0-4 0,-2 2 1 15,-2-1-2-15,-3 2 2 0,4 1-1 16,-3 0-7-16,-1 1-2 0,5-1-3 0,-6 2 0 16,-2-3-3-16,-4 0-1 0,2 0 3 0,-2 0 1 15,-1-2 4-15,-2 0 0 0,-2-1-2 0,-1 1-3 16,-3-1-3-16,-3-3-1 0,-2 3 0 15,-4-1 1-15,-1-1-1 0,-3 1 0 0,-3 0-2 16,-2 0 0-16,-2 1 0 0,-4-2 0 16,-1 0 1-16,-4 1 0 0,-2-3-2 0,-3 0 0 0,0 1 1 15,-5 0-1-15,-1-1-3 0,-4 1 0 16,1-1-1-16,-2 0 2 0,2-2 3 0,-3 3 3 16,1-4 1-16,2 0 1 0,-3 0-1 0,1 0 0 15,-1 1 1-15,1-1-1 0,-3 0 1 0,0 0-2 16,-3 0-8-16,-1 1-13 0,-4 2-21 0,-3-1-47 15,-3 4-104-15,-5 2-118 0,-7 4-132 16,-1-4-148-16,-2-1 106 0</inkml:trace>
  <inkml:trace contextRef="#ctx0" brushRef="#br0" timeOffset="12983.2588">3556 12476 1850 0,'0'0'-91'0,"0"0"65"15,0 0 21-15,0 0 1 0,0 0-72 16,0 0-132-16,0 0-32 0,0 0-3 0,0 0 80 16,0 0 138-16,0 0 49 0,0 0 18 0,24 45 4 15,-13-1-7-15,-2 8-11 0,0 13-1 16,0 3-10-16,-2 8-2 0,0 6 1 0,-3 6 0 15,-1 7 4-15,-2 9 1 0,-1 6 1 0,0 7 4 16,-2 8 8-16,-4 4-1 0,3 4-9 16,-1 4-4-16,1 3-6 0,3 1 0 0,0 0 4 15,4 0-8-15,4-2-6 0,2-1-1 0,5-5 4 0,0 0 7 16,1-4-1-16,1-2-2 0,2-4-6 16,1 0-2-16,-1-2 2 0,2-1 1 0,-2-1 4 15,2 0-2-15,0-4-4 0,0 1-2 0,0-2-6 16,2 1 1-16,1-4-3 0,2-4 0 15,1-2-1-15,1-3-2 0,1-4 1 0,0-3-6 16,1-2-3-16,-1-4-6 0,5 0 1 0,3-3 8 16,1-1-8-16,-2-16-1 0,-1-6-13 15,-5-12 10-15,1-6-11 0,4 3-1 0,4 2 7 16,6 2-20-16,6 2 11 0,2 1-5 0,8 0-1 16,0-1-1-16,-5-9 2 0,-5-8 14 0,-8-6 20 15,-3-6 8-15,4-1-7 0,1 1-8 0,4 2-12 16,7-3-7-16,3 0 9 0,5-1 5 15,4-1-13-15,6 1 10 0,5-3 9 0,7-1 8 16,6-2 9-16,5 1 6 0,7-5 7 0,5 1-11 16,5-3 17-16,4-4-7 0,4 0 8 15,5-4 8-15,4-2-31 0,2-1 25 0,4 0-5 16,3-6 14-16,7-1 17 0,0-1-10 0,5-1-1 16,6-3-11-16,39-4 18 0,39-3-3 0,36-5-9 15,31-3 0-15,-15 1-7 0,-13 0-5 0,-17 3 12 16,-20 2 9-16,-17 4-8 0,-13 2 9 15,-8-1-7-15,-3 3-12 0,3 0 38 0,2 3-4 16,-2-3 4-16,0 2-4 0,2 2-41 16,-1 0 6-16,0-1-6 0,-1 3 11 0,0 1 8 15,1 0-7-15,-4 0 0 0,4 2-12 0,-5-1 0 0,3 1-5 16,-2 1 19-16,2 0 4 0,-1-1-11 16,3-2 4-16,1 2-18 0,-1-3 5 0,0 0 4 15,0 1 4-15,2-3 1 0,-2 1-8 0,1-1 4 16,-2 1-7-16,-3-1 8 0,-1 0-1 15,2-1-10-15,-6 2 8 0,0 0-11 0,-6 2 5 16,-2 0 6-16,-1 3-9 0,-3 1 0 0,-4 2-9 16,-3 0 0-16,-2 0-4 0,-4 0 2 0,1 1 13 15,-5 2-6-15,-2 1 8 0,-3 0-6 16,0 1-5-16,-4 1 5 0,0 1-6 0,-6 1 1 16,0 0-5-16,-1 1 0 0,-3 0 1 0,0 0 3 15,-2 2 3-15,-4 0-8 0,1-1 3 16,-1 0-7-16,-3 0 1 0,-1 0 20 0,0 2-9 15,-4 0 8-15,0 1-9 0,-4-2-13 0,0 2 12 16,-3-2 6-16,0 2 11 0,-2-3-10 16,-2 3 0-16,-3-2-7 0,-1-1-8 0,0 1 21 0,-3-3-8 15,-1 0 11-15,-3-1 0 0,1-1-21 16,0-2 10-16,-5 0-9 0,4 1 15 0,-4-1 2 16,0 0-4-16,0-2-14 0,2 0-8 0,-2-1 11 15,-2 1-3-15,-1-2 15 0,2 0-2 0,-4 0-12 16,0 0 7-16,-3-3-6 0,4-1 12 0,-5-4 1 15,1 0 3-15,-2-1-5 0,-1-1-7 16,2-2 11-16,-1-4-11 0,-1 1 9 0,1 0 0 16,2-2-14-16,-2 0 18 0,0-2-8 0,1 1 0 15,1 0 18-15,-3-2-13 0,5 2-2 16,-3-2-8-16,0 0 2 0,1 2 0 0,-2 1 13 16,-1-1 5-16,-2 3-15 0,1-2-3 0,-5 1-9 15,0 2 7-15,-2-1 7 0,-1 2 3 0,0-2 3 16,-3 1-11-16,1 0-3 0,-1-1 5 15,-1 1 3-15,-2 0 8 0,-3 0-8 0,1 0 2 16,11-6-10-16,7 1-9 0,5-3 11 0,-7 1-6 16,-17 3 3-16,-11 1 5 0,-10 4 3 15,0-3-3-15,-2 1 1 0,-1 0 4 0,0-1-7 16,-4 1 5-16,2-1-1 0,-3-1-2 0,0 0 7 16,-1 0-5-16,1-1 3 0,-2 1-1 0,3 0-2 15,-4 0 0-15,1-1 4 0,-3 0 1 0,-2-1-3 16,-2-2 6-16,-1 1-6 0,-2-2 3 0,-3 0 7 15,0-2-5-15,-1-1 2 0,0-2-3 16,-1 1-2-16,-3-3 3 0,0-1 0 0,-3-2 7 16,0-2-4-16,-3-2 1 0,-2-3-3 0,1-2-1 15,-1-6 2-15,1 0 0 0,-2-2 1 0,0-4-2 16,3-2-3-16,-2 0-2 0,-1-2-2 16,-2-4 5-16,3-4-6 0,-4 0 2 0,3-5-1 15,-3 1-6-15,3-3 7 0,-3-2 1 0,4-1 2 16,-5 0-1-16,3-4-6 0,-4-2-2 15,1 1-2-15,1-4 3 0,0-2-5 0,-3-1 2 16,4-3-6-16,0 1 1 0,2-2 8 0,0-1-4 16,1-3 5-16,2 0 0 0,1-2-5 0,0-1-1 15,3 0 3-15,-1 2-4 0,1-3 4 16,3-1 1-16,-1-3-3 0,0 0 2 0,2-2-1 16,0-1 0-16,-3 0 2 0,2 0 2 0,-2-1-5 15,2-2 2-15,-5-4-3 0,5 0-2 0,-4 0 7 16,-1 0-1-16,-2 0 3 0,-1-2 0 0,-1-1-6 15,-4-1-1-15,1-3 0 0,-1 1 0 16,-2 1-2-16,2-2-1 0,-2-2-5 0,-2 1 0 16,1-3 8-16,-2 3 3 0,-3-3 2 0,3 3-2 15,-3-3-2-15,-3-2-7 0,-1 1 5 0,-1 0 4 16,-1 0 0-16,0-2 11 0,0 3-10 16,0-2 4-16,0 0-8 0,0 0-3 0,7 1 6 15,0 1-4-15,0 0 6 0,1-2-3 0,1 2 1 16,1 2-3-16,-1 0 1 0,0-2 4 0,0 2-1 15,1 1-1-15,-2-1-1 0,0 0 2 16,2 2-2-16,0 1 3 0,0 2-1 0,0-2-4 16,-1 4-5-16,-1 0 2 0,-1 2 1 15,-1 1 3-15,-4 1 8 0,1 1-5 0,-3 1-1 16,0 1-2-16,0 3-2 0,-6 2-1 0,-4 1-2 16,0 0 0-16,0-3-2 0,-2 3 7 0,-1-2 4 15,-3 2 3-15,3-1-3 0,-3 0-2 0,4-1-2 16,-1-1-4-16,0-1 13 0,2 1-3 0,0 1 0 15,5 0 4-15,-3 3-11 0,2 0 0 0,-2-2-4 16,5 5 7-16,-3 1-4 0,3 2 2 16,-3 7 7-16,2 0-3 0,-1 4 2 0,-2 4-1 15,3 1-4-15,-2 0-4 0,-3 4 0 0,1 0 5 16,-1 4-1-16,-1 3-1 0,-1 4 2 0,-3 1-5 16,1 4 0-16,-1 2 3 0,-2 2-5 15,-2 3 0-15,0 3 0 0,-1 3 0 0,2 3 1 16,0 4-3-16,-4 2-2 0,-1 3-4 0,1 2 0 15,-7 3-3-15,-2 2 2 0,-4 2-2 16,-8 1-1-16,-4 2-2 0,-7 2-2 0,-5 2 3 16,-9 3 1-16,-9 2 3 0,-8 2 2 0,-7 3-1 15,-8 1 4-15,-3 3 0 0,-5 2 0 0,-6 1 2 16,-4 1 1-16,-8 0 2 0,-5 4 2 16,-3 3 2-16,-4 3 3 0,-5-2 0 0,-4 4-2 15,0 2-2-15,-4 0 1 0,-1 1 3 0,-1 2 3 16,-5 2 1-16,-4-3-1 0,-4 0-6 0,-2 2-1 15,-5 1 1-15,-1-1-1 0,-2-1 6 16,-5 2-1-16,1-1-2 0,-3 2 0 0,-3-1-4 0,0 2 2 16,-5 1 1-16,-1 0 1 0,-1 2-2 15,-1 0 0-15,-3 1-1 0,-1 2-1 0,3-1 0 16,-1 2-1-16,-3-2-1 0,5 0 2 0,-3 0 1 16,-1-1 2-16,3 0 0 0,-1 0-2 15,0-1 1-15,4 0-2 0,3 0 1 0,-1-3 0 16,6 0 3-16,1 0-1 0,3-2 0 0,5-1 5 15,1 1-1-15,2-3-1 0,8 0 1 0,3-2-5 16,6-1 2-16,5-2-1 0,7 0-1 0,4-1-2 16,6-1 3-16,6 0 2 0,5-1 0 15,1 0 4-15,5-3-6 0,4 2 0 0,4-3-1 16,5 0 0-16,5-2 1 0,7 0-1 16,6-2 0-16,4 0 0 0,3-2 1 0,7-2 1 15,6-2 0-15,5 0 5 0,5 0-6 0,8 0 0 16,5 0-5-16,4 1-9 0,5 2-5 0,3 3-13 15,3 0-16-15,1 0-26 0,2 6-43 0,3 3-54 16,-3 5-93-16,0 7-148 0,7-3-265 0,2-5-385 16</inkml:trace>
  <inkml:trace contextRef="#ctx0" brushRef="#br0" timeOffset="14084.8186">14402 7478 1656 0,'0'0'11'0,"0"0"24"0,0 0 23 0,0 0-5 15,0 0-78-15,0 0-171 0,0 0-55 0,0 0-1 16,0 0 68-16,0 0 166 0,0 0 38 16,0 0 6-16,-6 37 0 0,10-8-7 0,0 3-1 15,-3 1-1-15,1 4-4 0,3-1 0 0,-3 0-4 16,0-2-1-16,2-2 4 0,1-2 4 16,-1-1 1-16,3-1-1 0,0-4-2 0,-2-1-8 15,3-3-6-15,1-4-20 0,0 1-45 0,-2-5-45 16,1-1-45-16,1-4-46 0,0-2-44 0,0-4-42 15,-3-1 233-15,-1 0 54 0</inkml:trace>
  <inkml:trace contextRef="#ctx0" brushRef="#br0" timeOffset="14524.7122">14354 7399 600 0,'0'0'-27'0,"0"0"30"0,0 0 33 0,-74-136 19 16,57 106 23-16,4 3 13 0,-4 2 2 0,4 3 1 15,-4 4-5-15,4 3-10 0,-4 2-19 0,4 3-23 16,-4 2-21-16,4 3-18 0,-2 4-16 16,1 1-14-16,0 0-9 0,-2 4 0 0,1 4 2 15,-1 3 10-15,-3 4 11 0,0 4 14 0,0 2 17 16,-5 6 10-16,3 1 4 0,-1 6 5 16,-2 1 4-16,1 5 5 0,2 4 9 0,0 5-3 15,2 1-5-15,4 4-11 0,-1 0-9 0,7 0-2 16,4 1-7-16,2-2 0 0,3-2 0 0,4-4-3 15,5 0 4-15,5-3 3 0,4-3 4 16,6-4 7-16,4-1 1 0,5-2 0 0,5-4-2 16,7-2-1-16,1-4 3 0,5-4 3 0,2-3 5 15,3-6-1-15,2-5 4 0,0-4 6 0,1-2 3 16,-1-9 6-16,-4-5-3 0,-3-4 1 16,-1-4 1-16,-2-3 0 0,-5-4 8 0,-2-2 4 0,-2-2 4 15,-6-2 3-15,-4-3-2 0,-7-2 1 16,-2-4-6-16,-9-2 5 0,-3-3-4 0,-8-1-10 15,-8-4-8-15,-7-1-9 0,-13-2-19 0,-8 3-8 16,-6 1-8-16,-8 6-21 0,-6 3-1 0,-8 7-7 16,-3 10-7-16,-6 5-4 0,-4 11-10 15,-1 10-19-15,1 1-26 0,-1 14-42 0,6 7-75 16,2 8-129-16,19-5-189 0,19-6-879 0</inkml:trace>
  <inkml:trace contextRef="#ctx0" brushRef="#br0" timeOffset="16425.6148">8622 8539 508 0,'0'0'39'0,"0"0"39"16,0 0 28-16,0 0 14 0,0 0-14 0,0 0-39 15,0 0-41-15,0 0-26 0,0 0-24 16,0 0-25-16,0 0-12 0,0 0-14 0,-12-15 9 0,12 15 29 16,1 0 22-16,-1-2 41 0,1 2 28 15,0-1 26-15,1-2 17 0,3-1 2 0,-2 0-7 16,3-2-12-16,-1-1-6 0,4-1-7 15,-2-3-5-15,2 1-5 0,2-2-12 0,0-4-8 16,1 0-10-16,5-2-6 0,-2 0-3 0,5-1-5 16,1 1 0-16,3-3-4 0,1 2 3 0,0 0-7 15,3-2-3-15,5 1 2 0,-1 1-10 0,1 0 4 16,-1 0 4-16,1 1 1 0,4-1 9 16,3-2 2-16,1 1-2 0,1-1-3 0,5 0-2 15,-3 0-4-15,-1 0-2 0,3 0-2 0,-2 0-3 16,2 2 2-16,-1 1 1 0,-1 1-2 15,2 1 4-15,-3 0 0 0,5 1 0 0,-5 1 2 16,4 2-5-16,-3 0 4 0,-2 1-2 0,5 4 2 16,-5-1-1-16,1 1 0 0,-3 1-1 0,0 0 0 15,1 2 0-15,-1 0-2 0,-1 1 0 0,0 0 1 16,0 1-2-16,-2 0 3 0,3 0 0 0,-2 2-1 16,1-1 0-16,-2 1 0 0,1 0 0 15,-1 0 3-15,0 0-1 0,1 0-1 0,-1 0 1 16,-3 0-1-16,2 0-2 0,-3 0 1 0,-1 0 1 15,-1 3-2-15,1-1 1 0,-1 0 2 0,1 2-1 16,1 1 1-16,-1-2 5 0,-1 4-4 16,1 0-1-16,1 0 0 0,-5 1-5 0,5-1 4 15,-2 3 0-15,-2-1 0 0,0 2 2 0,0-1 0 16,0 0-2-16,-2 1 2 0,0-1 1 0,2 0-1 16,-1 1-2-16,-1-1 2 0,1 0-4 15,-4 1 2-15,0 0 1 0,0-3-1 0,-3 2 3 16,-1-1 0-16,1-1-1 0,-1 1-1 0,-3-1 0 15,1 0 0-15,-3 0 2 0,-1-2 0 16,-1 0-1-16,-2-2 3 0,-1 0 0 0,-1-1 2 16,-3-1 2-16,1 1 0 0,-3-2 1 0,0 0 2 15,0-1 2-15,-2 2-1 0,3-2-1 16,-2 0-2-16,1 1-10 0,2 0-5 0,-3 0-16 0,4 1-32 16,-2-1-79-16,0 0-99 0,3 1-101 0,-2-2-112 15,1 2-98-15,-5-2 400 0</inkml:trace>
  <inkml:trace contextRef="#ctx0" brushRef="#br0" timeOffset="17115.8283">12361 6995 0 0,'0'0'0'0,"0"0"5"16,0 0 43-16,0 0 28 0,0 0 18 15,0 0-4-15,0 0-33 0,0 0-31 0,0 0-27 16,0 0-20-16,0 0-5 0,0 0 3 15,0 0 17-15,-13-49 36 0,12 49 47 0,-1 0 45 16,1 0 34-16,0 0-6 0,0 0-30 0,-2 0-35 0,1 0-38 16,-3 0-13-16,2 0-4 0,-2 0-11 15,2 0-13-15,-4 1-15 0,0 3-13 0,-2-1-4 16,-2 3 5-16,-4 1 6 0,0 1 9 0,-2 1 7 16,-1 2 2-16,-1 0 8 0,-1 1 7 15,-1 2 3-15,-2-1 2 0,0 1-3 0,1 2-7 16,-2 0 1-16,2 0-2 0,1 3-3 0,-1-2-1 15,3 1-3-15,0 1-2 0,-1 1-4 0,3-2-2 16,2 4-5-16,-3 0-1 0,3 1 7 16,-2 0 0-16,2 3 3 0,-3 2 6 0,1 3-2 15,0 0 6-15,0 1-3 0,0-2-4 0,3 3 1 16,-2-1 1-16,5 0 1 0,-2 1 4 0,3 1 0 16,2-1-3-16,-2-1 1 0,1 0 1 0,1-1-2 15,2-1 1-15,-1-2-1 0,3 5-2 0,0-5 0 16,1-1-2-16,3-2 1 0,-2 0 4 15,2-4 2-15,0-1-1 0,2-1 4 0,0-2-4 16,3-1 3-16,-1-2 2 0,3 0-2 0,-2-1 3 16,3-1 1-16,-1-3 1 0,1 1 2 0,2-2 1 15,-3-1 0-15,1 1-1 0,1-2-2 16,-1 0-3-16,-2-2-3 0,2 0 1 0,-3 0 0 16,1-1 0-16,-1 1 1 0,-1-2-1 0,-1 0 2 15,1 1 2-15,-1-2 0 0,2 1-1 16,-1-1-3-16,-1 2-2 0,1-2-4 0,-1 1-4 15,0-1-3-15,1 1-9 0,0-2-25 0,-2 0-50 16,2 0-59-16,1 0-57 0,0 0-51 0,1-5-73 16,-1 1-104-16,-1 2 82 0</inkml:trace>
  <inkml:trace contextRef="#ctx0" brushRef="#br0" timeOffset="17643.5823">11479 8483 214 0,'0'0'87'0,"0"0"57"0,0 0 31 16,0 0-10-16,0 0-41 0,0 0-59 15,0 0-45-15,0 0-27 0,0 0-16 16,0 0-6-16,0 0 3 0,0 0 5 0,0 0 12 0,0 0 17 16,18-59 11-16,-10 57-1 0,-2 0-12 0,-1 1-17 15,0 1-7-15,0 0 2 0,-1 0 6 16,4 0 8-16,-1 0-1 0,0 0-2 0,2 0 1 16,2 3 3-16,0 0 3 0,3 2 4 15,0 0 0-15,-2-1-1 0,6 2 3 0,-3-2-1 16,2 0 5-16,3 0 6 0,-1-1 2 0,0-2 10 15,3 1 13-15,-2-2 10 0,-1 0 16 0,3-4 15 16,-2-2 4-16,0-2 7 0,1-1 0 16,-4-2-6-16,2-1-1 0,-4-2-5 0,2-1-5 15,-4 0-3-15,0 0-4 0,-3 3-5 0,-1-4-3 0,0 1-7 16,-3 1-8-16,0 0-4 0,0-1-8 16,-2-2-3-16,1 2-4 0,0-1 4 15,-1-2-3-15,0-1-1 0,-3 1 0 0,-1 0-10 16,0-3 4-16,0 2-3 0,0-2 0 0,0 0-1 15,-3 1 0-15,-2-1-1 0,3 1-5 0,-4 1 0 16,2 1-9-16,1 3-2 0,0-1-4 16,0 5-5-16,3 1-3 0,0 3-12 0,0 3-54 0,0 4-95 15,6 0-133-15,6 2-179 0,-4 3-204 16,-1-1-202-16</inkml:trace>
  <inkml:trace contextRef="#ctx0" brushRef="#br0" timeOffset="20066.9632">7324 9140 0 0,'0'0'0'0,"0"0"0"0,0 0 0 0,0 0 0 15,0 0 0-15,0 0 0 0,0 0 45 0,0 0 74 16,0 0-11-16,0 0-29 0,0 0-58 0,0 0-77 16,-41-66-124-16,44 66 44 0,1 0 136 0,0 0 0 15,3 0 0-15,2 0 0 0,2 0 0 16,0 1 0-16,0 1 0 0,5 0 0 0,-3 0 0 15,4-1 0-15,-2 1 0 0,5-1 0 16,1 2 0-16,0-1 0 0,5 0 31 0,-1 0 22 0,3 0-2 16,1 2-5-16,1-1-3 0,3 1 1 15,4-1-1-15,2-2 1 0,4 2 8 0,0-1-3 16,5-1 3-16,-2-1 0 0,5 0-4 0,4 0 5 16,0 0-2-16,2 0-7 0,0 0-7 15,3-1 3-15,2-1 1 0,5-2 2 0,2 1 4 16,-2-2-10-16,4 2-6 0,-2-2-4 0,2 3-3 15,-1-1 4-15,-1-1-2 0,1 1 5 16,2-1-1-16,-1 1 0 0,2-2 0 0,0 2-2 0,1-1 3 16,1 1-7-16,-3 0-4 0,-3 1-4 15,-1 1-7-15,-1 0 0 0,-4 1 2 0,-2 0-3 16,-2 0-1-16,-4 0-5 0,-1 1 0 0,-5 1 0 16,-3 0 2-16,-2 2-4 0,-6 1-2 0,0-1 0 15,-3 2-1-15,-1 0 6 0,-3 0-1 16,-3 0 2-16,-1 1-1 0,-1 1-3 0,-3-3 1 15,-3 2-2-15,-1-2 4 0,-3 1-2 0,-1 0-1 16,-3-1 3-16,-2 0-4 0,-2-2 6 0,-4-1 1 16,1 0-2-16,-4 0 9 0,0-2 16 15,-1 2 29-15,0-2 30 0,0 0 14 0,0 0-4 16,0 0-22-16,0 0-25 0,0 0-27 0,0 0-27 16,-1 0-44-16,1 0-62 0,-3 0-54 0,-1 1-71 15,-3 2-71-15,-6 4-85 0,5-1-87 16,2-2 209-16</inkml:trace>
  <inkml:trace contextRef="#ctx0" brushRef="#br0" timeOffset="21791.8506">5994 10236 0 0,'0'0'0'0,"0"0"0"0,0 0 0 0,0 0 0 16,0 0 0-16,0 0 0 0,0 0 0 0,0 0 0 15,0 0 0-15,0 0 0 0,0 0 0 16,0 0 0-16,0 0 0 0,0 0 0 0,70-10 0 16,-58 12 0-16,0-2 0 0,1 0 0 0,-2 0 0 15,5 1 0-15,1-1 0 0,1 0 0 0,3 0 68 16,4 0 4-16,0 0-5 0,5-1-6 0,1-2-9 16,1-1-6-16,6 1-4 0,-4-1 6 15,5 1-8-15,1-1-4 0,1 1-6 0,2-1-6 16,3 1-3-16,-3 0-3 0,0 1-2 15,4 0-4-15,-4 1-3 0,4-2-3 0,-4 2 2 0,3 0 1 16,0 0 1-16,0 0 5 0,-1 1-2 16,1-1 2-16,0 0-7 0,1 0 3 0,-1-2 8 15,4 2 0-15,-2-2 9 0,1 0-3 0,-3 0-7 16,4 0 4-16,0 0-2 0,0 1-1 0,0 0 0 16,0-1-7-16,-4 1-4 0,2 1 1 15,-5-2-3-15,1 2-1 0,-1-1 5 0,-3 1-1 16,-4-2 3-16,1 2 3 0,1 0 1 0,-6 0 0 15,-1 1-1-15,-1-1-3 0,-1 0-1 16,-3 1-2-16,0 0 3 0,-2 0-2 0,1 0 2 16,-2 0 1-16,-3 0-1 0,1 0 4 0,-1 0-1 15,-2 1-3-15,-2 0-2 0,0 2-9 0,-2 1-9 16,-3-1-26-16,-1 1-58 0,-1 1-77 16,-2-1-98-16,-5 1-113 0,0-3 106 0</inkml:trace>
  <inkml:trace contextRef="#ctx0" brushRef="#br0" timeOffset="22376.1586">6199 11755 582 0,'0'0'255'0,"0"0"-281"0,0 0 11 16,0 0 13-16,0 0 13 0,0 0 0 0,0 0-4 15,0 0 1-15,137-111-6 0,-108 103 3 16,-2 0-3-16,4 1-5 0,3 0-1 0,-1 2 2 16,4 0 6-16,-2 0 5 0,3 0 7 0,0 1 10 15,-1-2 6-15,2 1 10 0,1-1 10 16,2 1 1-16,-1-2 2 0,4 1-5 0,-1-2-6 15,-1 2-2-15,5-3 2 0,-3 1 0 0,2-1-2 16,2 1-3-16,1-1-6 0,-1 0-5 0,-4-1-5 16,2 1-3-16,-3 0-3 0,-3 1 1 15,2-1 3-15,-2 2 4 0,3-1 2 16,-7 0-1-16,1 1-2 0,-6 0-4 0,-2 1-3 0,-2 1 2 16,-6 2 0-16,-2 1 1 0,-3-1 3 15,-5 1-9-15,-1 1-6 0,-2 0-3 0,-5 1-5 16,1 0 0-16,-3 0-2 0,-2 0-3 0,0 0-4 15,0 0 0-15,0 0-3 0,0 0-7 0,0 0-20 16,0 0-45-16,0 0-10 0,-1 1-34 16,0 1-51-16,-1 3-52 0,-3 0-145 0,4 0-148 15,-1-2 403-15</inkml:trace>
  <inkml:trace contextRef="#ctx0" brushRef="#br0" timeOffset="24294.147">13541 5939 0 0,'0'0'0'0,"0"0"0"16,0 0 0-16,0 0 0 0,0 0 0 0,0 0 10 15,0 0 62-15,0 0-28 0,0 0-30 16,0 0-31-16,0 0-50 0,0 0 11 0,1-4 56 16,0 4 0-16,3 0 0 0,1 0 0 0,0 0 0 15,1 1 0-15,4 1 0 0,1-2 0 0,5 1 0 16,-3 1 0-16,6-1 0 0,0 0 39 15,1 0 1-15,1 0-5 0,0 0-9 0,1 0-10 16,3 1-1-16,1-2 3 0,4 0 4 0,0 0 1 16,2 0-2-16,2 0 2 0,2 0-1 15,2 0 6-15,-1 0 1 0,3 0-5 0,4 0 6 0,1 0-6 16,3 0 4-16,2 0 2 0,1 0-5 16,2-3-1-16,5 2-1 0,-2-2 1 0,3 0 4 15,2 2 6-15,-1-3 4 0,1 0 5 0,1 1-5 16,1-2-1-16,3 1-3 0,-1 0-10 15,5-1 5-15,0 0-7 0,2 1-5 0,-1-2 0 16,0 2-3-16,2-2-1 0,-2 0 2 16,1 1 3-16,3 0-3 0,-1-1-1 0,-1 1-2 15,3 1-5-15,-1-1 1 0,-2 0 3 0,0 2 2 16,3-1 1-16,-4 2 1 0,0-1 0 0,0 0-2 16,1 0-2-16,2 2 4 0,-1-1-6 0,-1 1 0 15,0 0 1-15,1-1-3 0,-2 1 2 0,-3 0-2 16,-1-1 0-16,0 1-2 0,-2 1 3 15,0-2 1-15,-2 2-1 0,4 0 6 0,-4 0 4 16,0 0 2-16,0 0 2 0,-2 0-3 0,0 0-5 16,-1 0-1-16,-1 2-1 0,0-1-2 15,-2 0-1-15,0-1 3 0,2 1-2 0,-2-1 3 16,1 1-2-16,-1-1-5 0,-1 0-2 0,-4 0-1 16,-1 0 1-16,-1 0 0 0,0 0 2 0,-5 0-2 15,0 0 1-15,-1 0 3 0,-2 0-1 0,-3 0-1 16,-2 1-3-16,-2 1 1 0,1-1 1 15,-4 0-1-15,0 1 3 0,-5-1-1 0,-1 1-1 16,-4-1 2-16,-1 0 3 0,-6-1 0 0,0 1 1 16,-3 0 0-16,-2 0-6 0,-4-1-3 0,-1 2-3 15,-2-2-9-15,-1 1-10 0,-1 0-12 16,-2 2-23-16,0 0-33 0,0 2-38 0,-1 2-55 16,-5 1-36-16,-7 2-39 0,-6 2-60 0,3-3 13 15,3-2 303-15</inkml:trace>
  <inkml:trace contextRef="#ctx0" brushRef="#br0" timeOffset="25301.7837">13146 7113 0 0,'0'0'0'0,"0"0"0"0,0 0 0 15,0 0 0-15,0 0 0 0,0 0 0 0,0 0 0 16,0 0 0-16,0 0 0 0,0 0 0 15,0 0 0-15,0 0 0 0,0 0 0 0,0 0 0 0,101-33 0 16,-91 33 0-16,2-1 0 0,-1 1 0 16,2 0 0-16,0-1 0 0,-1 1 23 0,1 0 1 15,3 0 6-15,1-1 13 0,1-1 10 0,1 1 11 16,5-1-3-16,0 0 0 0,-1-1-5 16,5 1-3-16,3-2-4 0,0 2-7 0,5-1-6 15,0 0 1-15,4 0-3 0,0-1 1 0,4 1 1 16,2-1 0-16,2 0-6 0,2 1-3 0,5-2 0 15,4 0 1-15,-2 1 9 0,6-1 10 16,3 1 4-16,4-1-1 0,2 2-9 0,4-2-10 16,1 0-6-16,1 0 1 0,1 2-2 0,0 1 3 15,4-1 1-15,4 0-5 0,2 0 5 16,1-1-12-16,1 2-4 0,-3 0-2 0,1-1-1 16,1 2 2-16,-2 0 2 0,-1 0 3 0,5 0 1 15,-2 0 2-15,2-1-1 0,-1 2 0 0,-1 0 0 16,-4 0 1-16,0 0 0 0,-2 0 0 15,-2 0-1-15,-1 0 0 0,3 2 1 0,-4-1-2 0,-1 0-2 16,1 1-3-16,-4-1-6 0,0 3 4 16,-3-1 6-16,4 1 3 0,-2-1 3 0,1 1-3 15,1-1-9-15,2 1-1 0,-5 1 0 0,3 0-3 16,-3 0 0-16,-2-2 3 0,5 0 0 0,-3 0 1 16,-1-2 6-16,1 0-3 0,-1 0 0 15,-4-1 2-15,-1 0-5 0,-2 0 0 0,-5 0-1 16,-3-2-3-16,-2 0 2 0,-4-1-1 0,-1-1 0 15,-3 1-1-15,-5 0-2 0,-2 0-3 0,-2 1 1 16,-4 0 4-16,-2-1-4 0,-3 2 1 16,-5 1 0-16,-5 0-4 0,-5 0 2 0,-4-1-1 15,-3 1-1-15,-4 0-3 0,-2 0-2 0,0 0-4 16,-2 0 0-16,0 0-3 0,0 0-16 16,0 0-61-16,-2 0-30 0,-4 2-37 0,-4 4-69 15,-9 4-93-15,4-2-339 0,2-3 344 0</inkml:trace>
  <inkml:trace contextRef="#ctx0" brushRef="#br0" timeOffset="26835.6882">17774 7041 0 0,'0'0'0'0,"0"0"0"0,0 0 0 16,0 0 0-16,0 0 0 0,0 0 0 0,0 0 0 16,0 0 0-16,0 0 83 0,0 0 48 0,0 0 16 15,0 0-1-15,-68-85 7 0,66 80-10 16,2 0 3-16,0 0-5 0,0 0-19 0,0 2-8 16,0-1-24-16,0 0-11 0,0 3-3 0,0 0-11 15,0 1-15-15,0 0-24 0,-1 0-31 0,1 0-21 16,0 0-7-16,-2 0 0 0,2 0-4 15,-1 0-3-15,1 0-19 0,0 0-22 0,0 0-20 16,0 0-15-16,0 2 33 0,0 2 27 0,0 1 33 16,0 0 34-16,0 3-8 0,0 3 3 0,4 1-1 15,-1 1-2-15,1 3-2 0,1 2-3 16,-1 1 2-16,2 4-1 0,-3 2 1 0,3 2 1 16,-2 2 0-16,1 3 3 0,-1 2-2 0,-1 0 2 15,2 1 0-15,-3 4 0 0,-1-1 0 0,-1 1-1 16,0 1 0-16,0-3-2 0,0 3 3 0,-1-2 1 15,0 0 1-15,0-2-1 0,1 0-1 16,0-4 0-16,0-1-2 0,0 0 1 0,0-1 3 16,1 1 3-16,1 0 1 0,1 1 1 0,1-2 0 15,-1 4 0-15,0-2-1 0,0 0 2 0,0-1-4 16,-2-1-3-16,1 0 0 0,-1-1-4 16,-1-1-1-16,0 0 5 0,0-3 1 0,0-1 0 15,0-1 4-15,0-2-2 0,-1 0 1 0,-1-4 3 16,1 1-1-16,1 0-3 0,-1-4 0 15,1 2 1-15,0-2 2 0,-1-3 5 0,0 0 4 16,1-1 1-16,-1-1 2 0,1 0 0 0,0-1 3 16,0-1 0-16,0 0 1 0,0-1 0 0,0-2-5 15,0 1 1-15,0 0-3 0,0-2 0 16,0 0-1-16,0-2-4 0,0-1 4 0,0 0 1 16,1 0 0-16,-1 0-1 0,0 0-16 0,1 0-25 15,-1 0-34-15,1 0-50 0,1 0-38 0,0-3 8 16,3 1-14-16,-1-2-24 0,5-1-53 15,1-4-132-15,0 2 13 0,-4 1 346 0</inkml:trace>
  <inkml:trace contextRef="#ctx0" brushRef="#br0" timeOffset="27355.7764">18252 7209 0 0,'0'0'0'15,"0"0"0"-15,0 0 0 0,0 0 233 16,0 0-4-16,23-123-7 0,-23 111-29 0,1 1-13 16,-1 2-34-16,0 2-18 0,0 3-18 0,0 0-14 15,0 1-24-15,0 3-46 0,0 0-63 0,0 0-79 16,0 0-54-16,0 0-31 0,0 0 36 15,3 0 58-15,-1 4 51 0,1 0 52 0,0 1 3 0,0 0 0 16,2 2-1-16,-3 3 2 0,3-1 0 16,-2 4 4-16,-1 1 0 0,2 3 1 0,-1 1 3 15,-2 3 6-15,-1 2 6 0,0 3 3 0,0 2 1 16,-1 2 0-16,-3 1-4 0,-1 3-1 0,2 2-1 16,-2 3-5-16,0 3 0 0,0 0-3 15,-1 2 5-15,-1 3 7 0,-1 0 3 0,0 3 51 16,-4-2 0-16,2 1-20 0,2-3-6 0,0 0-54 15,1-3-7-15,1 0 11 0,0-3 2 16,0-1 1-16,0-1-1 0,0-2 3 0,1-1-2 16,0-3-1-16,0-1 3 0,0-1 1 0,0-1 0 15,0-1 1-15,0-1 2 0,1 0 0 0,1-2 4 16,-1-2 2-16,1-3-1 0,0-1 6 16,0-3 0-16,0-2 2 0,3-2 0 0,0 0-8 15,-2-3-11-15,2 0-6 0,0 0-14 0,0-2-8 16,0-4-8-16,0 2-27 0,2-2-32 15,-2-1-34-15,2-1-28 0,-2-1 16 0,0 0 38 16,0 0-15-16,-2 0-80 0,0-1-131 0,0 0 209 0</inkml:trace>
  <inkml:trace contextRef="#ctx0" brushRef="#br0" timeOffset="27935.1364">17240 8062 0 0,'0'0'0'16,"0"0"0"-16,0 0 0 0,0 0 4 0,0 0 164 15,0 0-76-15,0 0-116 0,0 0-141 0,0 0 90 16,0 0 75-16,0 0 0 0,0 0 0 0,0 0 0 16,0 0 0-16,-14 38 0 0,20-19 0 0,2 0 0 15,-1 4 0-15,0 1 0 0,3 2 0 16,-2 2 0-16,2 1 0 0,0 0 1 16,3 3 22-16,-1 1 2 0,0 1-4 0,0-3-2 15,-2 2 4-15,2-3-2 0,0 0 4 0,1-1 9 16,-1-2-3-16,-1 1 1 0,1-3 3 0,1-1 5 15,1-1-3-15,-2-1-10 0,-1-2-3 16,1-1-9-16,0-3 15 0,2 0 19 0,-3-4 14 16,0-1 11-16,1-2 6 0,-2 0 5 15,0-5 28-15,1 0 21 0,1-2 17 0,2-2 6 0,-1 0-18 16,4 0-20-16,0-5-18 0,1-3-13 0,2-2-10 16,3-1-6-16,-1-4-9 0,3-3-6 15,-1-2-2-15,3-5-5 0,0 0 1 0,-2-4-2 16,4 1-7-16,-1-5-5 0,-1 1-3 0,1-3-1 15,3-1 1-15,-1-2 3 0,1-1-7 0,-1-4 0 16,-1-1-4-16,0 1-3 0,-1 2 1 0,-1 1-4 16,-1 3-4-16,-3 1-3 0,-3 6-2 0,1 1-3 15,-3 4-2-15,-4 4-3 0,1 4-5 16,-5 3-2-16,-3 3-2 0,-1 6-18 0,-2 2-48 16,-1 3-62-16,-2 0-59 0,1 9-56 0,-2 4-79 15,0 6-79-15,-2-2-166 0,-2-4-153 16</inkml:trace>
  <inkml:trace contextRef="#ctx0" brushRef="#br0" timeOffset="28969.0121">12684 9601 0 0,'0'0'29'15,"0"0"50"-15,0 0 46 0,0 0 15 0,0 0 16 16,0 0-25-16,0 0-28 0,0 0-17 0,0 0-27 15,0 0-14-15,0 0-14 0,0 0-1 0,-17-66 6 16,17 65 10-16,0 0 10 0,0 0-4 0,1 0-1 16,0-1-12-16,-1 2-16 0,1-1-16 15,3 1-23-15,-1 0-14 0,-1-2 1 0,4 1 5 16,2 0 12-16,1-1 9 0,6 2 3 0,-2-1 0 16,7 0 5-16,2 0 1 0,5 0 3 15,0-2 2-15,8 1-5 0,-2 1 2 0,5-3-5 16,-2 2 4-16,1 0 1 0,2-1-2 0,1 2 3 15,2 0-2-15,3 0 2 0,0 0-1 0,2 0 3 16,2-1 1-16,3 1 1 0,3 0 2 16,2-1-1-16,4 1 1 0,5 0 0 0,3-1 3 15,3-2 2-15,2 0 0 0,5-2 3 0,3 1 5 16,2-1 4-16,5 1 3 0,1-1-2 0,2 0-1 16,0 1-2-16,1 0-2 0,-1 0 1 15,1 1 0-15,-3 0-8 0,0 1 9 0,0-1 2 16,-3 0-2-16,-2-1 6 0,-5 0-14 0,-1-1-1 15,-5 2 2-15,-2-2 2 0,-2 0 5 0,-5 0-1 16,0-1-1-16,-3 0-3 0,-3 0-4 0,-4 0-1 16,-4 1-2-16,-4-1 1 0,-5 1-1 15,-2 2 0-15,-6 0-4 0,2 0-3 0,-8 1-3 0,0 1-3 16,-6 1-2-16,-4 0-2 0,-5 1-1 16,-3 0-3-16,-2 0-1 0,-3 0-6 15,-2 0-4-15,-2 1-12 0,2 2-15 0,1 1-18 16,-3 1-24-16,-1 2-25 0,0 2-27 15,-1 1-41-15,-7 3-42 0,-3 1-54 0,-7 4-106 0,5-2-112 16,3-5 235-16</inkml:trace>
  <inkml:trace contextRef="#ctx0" brushRef="#br0" timeOffset="29624.7977">13583 10722 955 0,'0'0'2'0,"0"0"-1"0,0 0-26 0,0 0-20 0,0 0-21 16,0 0-11-16,0 0 22 0,0 0 21 0,0 0 25 15,123-51 9-15,-94 50 6 0,3 0 1 16,2 0 6-16,2 0 9 0,5 1 14 0,3-2 14 15,3 1 9-15,5-1 12 0,4 0-3 0,1 0-3 16,3 0-4-16,4 1-10 0,2 1 3 0,2 0-2 16,5-1 3-16,1 1 3 0,7 0-1 15,6-1-3-15,-1-1-2 0,9 1-11 0,2 0 12 16,1-1-1-16,4-1 1 0,1 1 1 0,3-1-13 16,2-1-7-16,3 0 8 0,2 1 1 0,-1-1-6 15,1 2 2-15,0-2-19 0,-3 3-7 16,-1-1-3-16,-5 0-3 0,-4 2 0 0,0 0 6 15,-5 0 17-15,0 0 5 0,-1 0 3 0,-2 0 0 16,-2 0-14-16,-5 0-3 0,0 0 0 0,-3 0 1 16,-5 0 0-16,-2 0-4 0,-7 0-3 0,-7 0-3 15,-4 0-3-15,-5 3-1 0,-8 0 1 16,-2 2-3-16,-5 0-3 0,-5-1 1 0,-6 1-1 16,-3-2-3-16,-5 2 2 0,-5-2 0 0,-1 1-2 15,-5-2-1-15,-2 0 0 0,-1 1-1 0,-3-3 3 16,-1 0 6-16,0 0 4 0,0 0 5 15,0 0 1-15,0 0-3 0,0 1-3 0,0-1-9 16,0 0-13-16,-1 1-25 0,-3 1-9 0,0 3-40 16,-5 2-68-16,-5 6-114 0,1-2-222 15,2-3-516-15</inkml:trace>
  <inkml:trace contextRef="#ctx0" brushRef="#br0" timeOffset="47803.7393">9527 7943 0 0,'0'0'0'0,"0"0"0"16,0 0 0-16,0 0 0 0,0 0 0 0,0 0 19 16,0 0 28-16,46-125 23 0,-43 116 38 0,-1 3 25 15,-1 1 7-15,1 2-25 0,-2 0-34 0,2 3-23 16,-2-3-13-16,0 2 6 0,1-2 0 16,-1 1 2-16,0-1-2 0,0 0-2 0,0-3 4 15,0 0 7-15,0-1 18 0,-1 0 24 0,-4-2 9 16,2-1 6-16,-4 0-8 0,3 0-17 0,-5-1-8 15,0-1-1-15,-1 1-6 0,-2 0-5 16,0 0-9-16,-4 0-15 0,3 1-13 0,-4 0-9 16,2 2-7-16,-4 0-4 0,0 2-1 0,-2-1-2 15,-1 1-3-15,-3 0 1 0,3 0-1 0,-4 2 2 16,-1-1 2-16,-1 0-4 0,-2 2 4 16,-2-2-5-16,-1 2 1 0,-2 0 0 0,2 0 2 15,-3 2 2-15,-1 0 3 0,-1 1 0 0,1 0-4 16,-1 0 0-16,-3 0-5 0,0 4-2 0,-4 1-1 15,1 0-5-15,-3 4 3 0,0-1 0 16,-1 2 1-16,-2 1 1 0,0 0-2 0,0 2-1 16,1-1 0-16,4 1 0 0,-2 0 1 0,4-2 0 15,1 2 1-15,2-1 2 0,1-1-1 0,0 1 1 16,3 0 0-16,-2 1 0 0,1 1 0 16,4 0-1-16,-1-1-4 0,-1 2 2 0,2 1 0 15,-2 3-1-15,-2 1 4 0,-3 5-6 0,0 0 1 16,-3 2-1-16,2 0-2 0,1 1 4 0,0 0 1 15,3 0-1-15,5-3-3 0,6 2 1 0,0-1 0 16,4-1-2-16,1 1 5 0,1 2-5 16,2-1-1-16,-1 1 2 0,5 2-1 0,-3 1 2 15,6 1-1-15,-1 2 0 0,2-1-1 16,2 0 1-16,2 2 0 0,1-2 0 0,5 2 0 0,0-1-1 16,0 2 1-16,5 1 1 0,2 0 0 15,2 1-2-15,4 0 0 0,2 0 1 0,-1 2-2 16,4-2 4-16,3 1 0 0,-1 0-2 0,3 0 4 15,4 0-2-15,1-2-2 0,2 1 0 16,2 0 2-16,1-1 2 0,0-3 0 0,5 1 2 16,0-3-5-16,1 0 2 0,2-1 1 0,2-3 1 15,0 1 3-15,4-2 1 0,2 0-1 0,0-2-1 16,4-2 1-16,2-1 3 0,5-1 3 0,1-1 1 16,2-2-3-16,6-2 0 0,1 0-5 15,1-2 1-15,1 0 3 0,2-2-3 0,2-1 2 16,0-2-1-16,2-2 0 0,3-2 0 0,-1-2 2 15,3-1-1-15,0-2-1 0,-1 0 2 16,1 0-3-16,2-6 0 0,-1-4 7 0,-2 0-8 16,1-4 6-16,-1-3 0 0,1-2-3 0,-1 0 1 15,0-6-1-15,-4-2 0 0,2-3 1 0,-3-2-2 16,-2-3 0-16,-4 0-3 0,-1-2 0 16,-4 0 1-16,1-1 2 0,-3-1 0 0,-3 0 0 15,-3-2 1-15,-5 0 1 0,-3-2 3 0,-4 1 1 0,-3-1 0 16,-7 2-1-16,-2-1 2 15,-5 2 2-15,-5 0 2 0,-5-2 1 0,-1 2-2 16,-5 1-2-16,-2-2 4 0,-6 3 2 0,-2-1 4 16,-3-1 2-16,-1 2-5 0,-8-1-2 0,-5-1-5 15,0-3-3-15,-6 1 1 0,-1-1 4 0,-3-1 7 16,-4 2-4-16,-4 0-4 0,-3 1-6 0,-2 0-8 16,-3 0 3-16,-1 1-5 0,-4 0 0 0,0 1 0 15,-4-1-1-15,-1 4 6 0,-3-3 2 16,-2 5 0-16,-2 0 1 0,-3 1-4 0,-6 2-2 15,-3 1-2-15,-9 2 0 0,-5 2-2 0,-12 5-2 16,-11 7-3-16,-7 4-3 0,-17 7 4 16,-4 3 3-16,-9 5 1 0,-8 6 2 0,2 3-1 15,4 2-4-15,3 1 1 0,11 2 2 0,8 2-2 16,9 4 0-16,5 2-1 0,5 8-7 0,6 6-13 16,6 9-35-16,7 6-54 0,5 9-83 15,6 5-142-15,20-13-333 0,21-20-888 0</inkml:trace>
  <inkml:trace contextRef="#ctx0" brushRef="#br0" timeOffset="53184.3203">15937 6283 0 0,'0'0'0'0,"0"0"0"0,0 0 0 16,0 0 0-16,0 0 0 0,0 0 0 0,0 0 0 15,0 0 0-15,0 0 0 0,0 0 0 0,0 0 0 16,10-73 0-16,-12 65 69 0,-2 1 134 16,2-3-20-16,-5 2-47 0,4-3-18 0,-4 0 7 15,3-1 6-15,-4-1 8 0,2 1 2 0,-2-1-12 16,-1-1-10-16,0 1-12 0,-1 0-8 16,0 0 0-16,1 0-14 0,-3 2-16 0,1-1-20 15,0 1-18-15,-4 1-8 0,3-1-7 0,-2 2-3 16,-3 0-1-16,-2-1-7 0,-2 1-1 0,0 1 0 15,-7 1-3-15,-3 0 3 0,-1 2 2 16,-3 0 3-16,-5 0 2 0,0 0 3 0,-6 2 6 16,3 0-2-16,-5 0 4 0,0 1-1 0,-3 0-1 15,-2 0-1-15,1 0 1 0,0-1 1 0,1 0-4 16,-1 2 0-16,-1-2-3 0,-3 1-2 0,3 1-2 16,-6-2-1-16,3 1-2 0,-3 0 0 0,-1 1-1 15,-1-1 0-15,0 0 2 0,-3 1 1 16,-4 1-1-16,-1 0 1 0,-2 0-3 0,0 3 0 15,-2 0 0-15,-1 0 0 0,-4 3-2 0,-1-1 0 16,4 2-1-16,-5-2 0 0,2 1 1 16,3 2-1-16,2-1-2 0,1 1 3 0,2-1-2 15,1 1 0-15,-3 0 2 0,1 2-5 0,0 0 2 16,0-1 1-16,-2 1-1 0,0-2 0 0,0 2 2 16,0-3-1-16,2 1 0 0,-2 1 3 15,1-1-2-15,-2 0 0 0,-2-1 1 0,3 1-3 16,-3-1 1-16,4-1 1 0,2 2-1 0,3-1-1 15,6-1 1-15,1 1 2 0,8-1 1 0,1 1 2 16,2 1-2-16,4 1-3 0,2 1-1 16,-2 1-1-16,4 3 0 0,-3 0-1 0,-2 1-1 0,4 2 1 15,-3 1 0-15,1 0 1 0,-1 2 0 16,1 2 2-16,-1-1-1 0,-2 2-1 16,0-1 1-16,1 3-4 0,2-2 3 0,2 0 0 0,2 1-2 15,3-3 3-15,3-2-3 0,4 0-1 0,2-1-1 16,2 1 3-16,1 1-6 0,2-1 0 15,5 3 1-15,2 0-7 0,1 0 5 0,3 3 0 16,1 0 0-16,2 3 4 0,1 0 0 16,3 2-2-16,1 1 1 0,3 1-3 0,1 0 2 15,0 0 0-15,5-2 0 0,4 0 1 0,3-1 1 16,2 0 0-16,6-2 2 0,4 1 4 0,4 0-1 16,5 1 0-16,2 0-1 0,4-1-2 0,4-1 4 15,5-1 1-15,5-2-1 0,5 0 3 16,3 0-4-16,5-1 2 0,5-1 1 0,6-1 2 15,4 1 3-15,4-4 0 0,6 0 2 0,1-2-4 16,1 0-3-16,6-3 0 0,4 0-1 16,0-1 1-16,6-2 1 0,4-3-1 0,3 1 1 0,2-5-1 15,2 1 1-15,3-3 0 0,0-1 1 0,4 0 3 16,0-1 2-16,4-6 1 0,2-1 3 16,4-1 4-16,0-3 1 0,5 1 3 0,0 0-3 15,0-1-4-15,1-1 0 0,2 1-2 0,2-1 0 16,-1 0-2-16,4-1-1 0,2-1-2 15,-2 0-1-15,-1-1-1 0,0 2 1 0,-1-1-2 16,-1 1 0-16,-3 2-1 0,-2 0 1 16,1-1 0-16,-1 3 3 0,-2-2-3 0,0 3-2 0,-5 1 1 15,-4 0-3-15,-5 3 4 0,-2-1-4 16,-2 3 1-16,-2 0 5 0,0 1-1 0,0 0 3 16,-4 1-6-16,-2 0 0 0,-4-1-4 0,-2 2 1 15,-1 0 5-15,-4-1 0 0,0-1 2 16,-4 0-1-16,-2-2-3 0,-5 3 2 0,-1-3-2 15,-3 0 1-15,-3-2 0 0,-4 0 1 0,-3-2 1 16,0-1 2-16,-2-2-3 0,-3 2-2 0,0-3 2 16,-4 0-4-16,-3 0 2 0,-5 3 1 15,-3-2-4-15,-3 1 2 0,-4-1 1 0,-1 1 0 16,-4-1 1-16,-1 1-1 0,-4 1 0 0,-4-1-1 16,2 0 3-16,-8 2-1 0,-1-2 1 15,-1-1 3-15,-6 3-2 0,1-3 2 0,-2-1 2 16,-4 2 1-16,-2-3 4 0,-4 0 1 0,1-1 0 0,-6-2-3 15,0-4 0-15,-5 1-3 0,-2-3-5 16,0-2-3-16,-2-3-4 0,-7 0-2 16,-1-4 0-16,-5-1 0 0,0 0 4 0,-4 0-1 0,-1-1 1 15,0 3 3-15,-1-1 5 0,-1 3-1 16,-3 0 1-16,0 2-3 0,-1-2-10 16,-4 4 3-16,0-2-1 0,-4 4 0 0,1-2 2 0,-4 1-1 15,-2 3-2-15,-2-2 0 0,-5 1 2 0,-3 0-2 16,-6-3 0-16,-3 0 1 0,-4-1-7 15,-6 0 7-15,-1-3 0 0,-6 2 1 0,3 1 3 16,-5-2-3-16,3 4 0 0,2-2 0 0,0 3 1 16,-2 1-1-16,1 3 1 0,-3 2-1 15,1 2-3-15,-5 2 6 0,-3 1-2 0,-2 1 0 16,-4 1 6-16,-2 2-6 0,-3-1 0 0,-1 2 0 16,-2 0-1-16,-4 0 1 0,-3 2-2 0,-3 0 4 15,-2 1-7-15,-4 1 5 0,3 0 0 16,-2 0 0-16,3 1 6 0,3 0-5 0,2 0-1 0,-3 0 2 15,5 1-3-15,-1 0 2 0,2 1 0 16,-2 2 0-16,-2 2-4 0,-2-1 3 0,0 2 0 16,-1-1-1-16,-1 3 5 0,2-2-7 15,-3 1 0-15,1 0 1 0,-4 0-3 0,-1 3 5 16,-2-1 1-16,1 0 1 0,1 1-2 0,2 1 0 16,-1 0-1-16,2-1-1 0,2 2 4 15,-1 1-1-15,5-1 0 0,-3 0 0 0,3 2-4 0,-1-3 1 16,2 0 2-16,1-2-2 0,0 1 4 15,2-1-1-15,-1 1-1 0,-1 0 0 0,-2 1 1 16,2-1-1-16,-1 1 0 0,2 1 2 0,0 1-4 16,0-1 2-16,2 1 0 0,3 0 0 0,1 0 2 15,3 0-1-15,6 0-1 0,3-2 1 16,9 2 0-16,2 2 1 0,6 0-3 0,6 2-12 16,1 3-27-16,6 2-32 0,2 2-47 0,2 3-58 15,4 5-66-15,3 3-152 0,12-5-256 16,12-10-800-16</inkml:trace>
  <inkml:trace contextRef="#ctx0" brushRef="#br0" timeOffset="54292.9649">11227 6943 2272 0,'0'0'312'0,"0"0"-340"16,0 0 29-16,0 0 26 0,0 0 1 0,0 0-4 0,0 0-17 16,0 0-16-16,0 0-7 0,0 0-1 0,0 0 1 15,0 0 3-15,-96-118 3 0,83 115 5 16,-4-1 4-16,1 0 5 0,-4-3 3 0,0-1 5 16,-2-1 13-16,-1 0 5 0,-1-4 4 0,-2 1 1 15,2-3-9-15,-2-1 0 0,-2-1 2 0,1-1 0 16,-2-2-1-16,-3-1-2 15,-3 0-6-15,-1-4-3 0,-4 1 2 0,-3-2 1 0,-1-1 3 16,-2 1 1-16,-2-3-3 0,-2-1-2 0,-2 0-1 16,0 0-3-16,-5-1 2 0,0 1-1 15,-2-1 0-15,-2-1 0 0,-1-2-1 0,0 0 4 16,-1-3-1-16,4 0 0 0,0-3-1 16,1 1-5-16,5-1 0 0,-1-3-3 0,1 1 2 0,2 1-1 15,1-2-3-15,-1-2-2 0,1-1-2 16,-2-1 0-16,1 0 1 0,-2-2-1 0,2-1 1 15,-1-1-2-15,-1-4 1 0,2 0-4 0,-3 0 4 16,0-1 0-16,2 1-2 0,0 0 4 0,-1-1-3 16,1 1 1-16,2-1 2 0,-1 2 0 0,2 0-1 15,-1-2-1-15,0-1 0 0,1-2-4 16,0-2 6-16,4-1 1 0,-3-1-3 16,3-3 7-16,-3 0-6 0,1 0-3 0,2-2 1 0,-3 0-7 15,3 1 5-15,-2 0 2 0,2-2 1 16,-3 1-2-16,3 1 4 0,-2 1-1 0,-1 1 0 15,4 3 6-15,-3 3-4 0,5-1 0 0,0 3 2 16,1 1-2-16,2 3 1 0,4 3 4 16,-2 0 0-16,5 4-2 0,1-1-1 0,0 1-3 0,2 1 0 15,2 3-1-15,3 3 0 0,-3 1 0 16,4 2-1-16,2 1-1 0,2 1 0 0,-2 2 0 16,2 1-1-16,0 1-1 0,3 1 0 15,-1 2-1-15,-2 0 3 0,5 2-3 0,-3 2 4 16,5 2-2-16,-1-1-1 0,3 5 6 0,1 1-5 15,1 2 2-15,0 3 1 0,4 0-3 0,-1 4 4 16,4 3-2-16,0 0-1 0,1 3-5 0,0 1-3 16,0 0-4-16,0 0-9 0,0 0-1 0,0 0-11 15,0 0-4-15,0 1 4 0,0 4 4 16,2 3 13-16,3 1 8 0,-1 5 6 0,4 2 1 16,-3 2 0-16,1 5-1 0,1 2 1 0,-3 1-2 15,5 4 0-15,-4 5 4 0,1 1 0 0,2 5 3 16,-1 3-1-16,-1 2-4 0,2 4 1 15,0 3 0-15,-3 4 1 0,3 5 0 0,-6 1-1 16,3 2 0-16,-3-1-1 0,-2 1 2 16,0-1 1-16,0-1-1 0,0-1-2 0,-6 0-9 0,3-3-10 15,-6-2-10-15,2-2-12 0,0-2-20 16,-4-3-31-16,2-1-32 0,0-5-45 0,-2-2-58 16,2-5-84-16,-1-5-141 0,2-10-189 0,4-8-418 15</inkml:trace>
  <inkml:trace contextRef="#ctx0" brushRef="#br0" timeOffset="54569.733">6674 2859 1284 0,'0'0'80'0,"0"0"37"0,0 0 32 16,26-118 10-16,-15 97-40 0,1 4-30 0,6 3-36 15,0 2-20-15,3 1-2 0,3 0 4 0,5 2 0 16,1 1-2-16,2 1-2 0,6 2-1 16,1 1-1-16,4-1 4 0,0 4-3 15,6-1 2-15,0 2-4 0,4 0-8 0,0 0-6 16,6 0-7-16,-1 3-2 0,3 2 1 0,1 0-1 16,1-1 3-16,1 0-3 0,2 1 0 0,-2 1-10 15,-2 1-26-15,-1 0-43 0,-1 3-68 16,-2 2-91-16,-4 0-136 0,-14-3-313 0,-12-2-287 0</inkml:trace>
  <inkml:trace contextRef="#ctx0" brushRef="#br0" timeOffset="58298.3353">3700 2707 0 0,'0'0'0'0,"0"0"0"0,0 0 0 0,0 0 0 16,0 0 0-16,0 0 0 0,0 0 0 16,0 0 0-16,0 0 0 0,0 0 0 0,0 0 0 15,0 0 0-15,0-19 0 0,-1 19 0 0,-1 0 0 16,1-1 0-16,0-1 0 0,1 1 32 15,-2-1 207-15,2 1 0 0,-1-2-7 0,0 2-12 16,0 0 0-16,-2 0-12 0,2 1-21 0,0-1-19 16,1 1-20-16,0 0-14 0,0 0-20 0,0 0-20 15,0 0-23-15,0 0-23 0,0 0-12 0,0 0-13 16,0 0-8-16,0 0-9 0,0 0-7 0,0 0-6 16,0 1-4-16,0 1-2 0,0 2 4 15,1 3 6-15,2 1 5 0,1 5 3 0,2 6 2 16,0 2-3-16,4 7-1 0,1 4 1 0,2 3-2 15,2 3 2-15,-1 3 1 0,4 2 3 0,-2 3-2 16,4 0-1-16,0 2 1 0,-4-1 1 16,3 0 0-16,-4-1-1 0,1-1 1 15,0-2-4-15,-1-3-6 0,0-1-3 0,0-3-12 16,-3-1-14-16,3-2-16 0,-2-2-43 0,1-1-54 16,1-3-78-16,-1-2-109 0,1-4-190 0,-4-6-252 15,-3-7 487-15</inkml:trace>
  <inkml:trace contextRef="#ctx0" brushRef="#br0" timeOffset="58713.237">4205 2857 2747 0,'0'0'-53'0,"0"0"-20"16,0 0 3-16,0 0 3 0,0 0 28 0,0 0 42 16,0 0 1-16,0 0 2 0,15 127-3 0,-3-90 1 15,1 1 2-15,2 3-4 0,1-1-8 16,1-2-10-16,2-3-14 0,0-2-19 0,-1-2-14 16,-1-6-12-16,1-6 0 0,-1-3 15 0,-3-7 16 15,0-1 18-15,-2-3 15 0,0-5 7 0,-3 0 11 16,0-3 17-16,-2-7 15 0,2-2 11 0,-2-10 9 15,-1-5-4-15,1-7-8 0,-1-3 6 16,-4-3-1-16,-2 0 0 0,-1-3-2 0,-6 1-7 16,-4 0-6-16,-6 1 5 0,0 2 10 0,-3 2 0 15,0 6-2-15,-1 4-8 0,0 5-21 0,-2 7-2 16,2 3-12-16,0 4-13 0,-1 6-7 16,3 2-17-16,-4 0-9 0,1 7-9 0,2 2-17 15,0 3-20-15,0 3-23 0,4 0-25 16,1 3-34-16,1-1-37 0,4 0-53 0,2-1-41 15,2 2-63-15,1-3-90 0,2-2-50 0,2-3 400 0</inkml:trace>
  <inkml:trace contextRef="#ctx0" brushRef="#br0" timeOffset="59470.948">4700 2345 2551 0,'0'0'6'0,"0"0"-20"0,0 0-17 16,0 0-32-16,0 0-12 0,0 0 24 16,0 0 19-16,0 0 31 0,0 0 14 0,0 0-1 15,0 0 1-15,57 119-4 0,-42-82 3 0,0 3-2 16,0 2 0-16,-5 3 1 0,2 0-7 0,-1-1 4 16,-1-1-2-16,0 0 0 0,0 0 2 15,-1-2-2-15,1-4-2 0,-1 0-1 0,0-7-5 16,-1-1-8-16,1-4-7 0,1-3-9 0,-1-4-10 15,2-4-13-15,-3-4-28 0,2-6-19 0,0-4-13 16,-2 0-10-16,1-7-13 0,-2-10-46 16,2-5-72-16,-2-8-83 0,1-7-63 0,-3-4-28 15,-1-6 253-15,-2-3 171 0,-1-3 0 0,-1 0 0 16,0 0 0-16,-1 1 0 0,-3 1 0 16,0 2 0-16,3 3 285 0,-1 1 171 0,2 8-52 15,0 5-85-15,0 5-64 0,0 8-45 0,1 4-51 16,0 5-43-16,2 4-36 0,-3 4-27 0,1 2-21 15,-1 0-14-15,0 0-16 0,0 0-13 16,0 3-11-16,0 2 9 0,0 5 10 0,-1 3 14 16,-4 3 12-16,-2 8-3 0,0 3 0 0,-5 7-5 15,0-1-1-15,0 3-1 0,-3-3-5 0,2-1 0 16,1-3-4-16,2-1-1 0,4-3-4 0,1-1 1 16,4-2-2-16,1-3-2 0,0-2 1 0,6-4-2 15,4 0 0-15,5-4 2 0,4-2 0 16,3-3 1-16,8-4 0 0,4-3-7 15,5-7-27-15,6-5-48 0,1-3-92 0,4-4-134 0,0-3-197 16,-9 6-297-16,-17 6 281 0</inkml:trace>
  <inkml:trace contextRef="#ctx0" brushRef="#br0" timeOffset="59734.2696">5792 2248 1311 0,'0'0'184'0,"0"0"6"0,0 0 5 0,0 0-48 0,0 0-30 15,0 0-15-15,0 0-32 0,0 0-23 16,0 0-28-16,0 0-23 0,0 0-4 0,0 0-3 16,0 0 4-16,0 0 3 0,16-55-1 0,-1 39 2 15,1-1 1-15,2-1 4 0,2-1-1 16,-2 1 4-16,5-2-7 0,-1 0-16 0,-1 3-25 15,-2 0-38-15,1 2-32 0,-2 1-35 0,0-1-45 16,0-2-67-16,1 0-96 0,1 0-142 16,-5 3-80-16,-5 5 522 0</inkml:trace>
  <inkml:trace contextRef="#ctx0" brushRef="#br0" timeOffset="59972.4265">6430 1444 1245 0,'0'0'209'0,"0"0"0"0,0 0-3 16,0 0-39-16,0 0-41 0,0 0-49 0,0 0-42 16,0 0-27-16,0 0-13 0,0 0 4 15,0 0 1-15,0 0 5 0,0 0 4 0,0 0 1 16,68 9 5-16,-58 14 0 0,1 2 3 16,-2 4-3-16,-1 3 1 0,-3 2 1 0,4 2-5 15,-2 1-5-15,-2-1-14 0,2-2-15 0,2-3-18 16,-4-1-19-16,3-2-27 0,1-3-32 15,1-2-35-15,0-3-44 0,0-1-36 0,3-4-47 16,2-7-94-16,-3-2-134 0,-7-4 170 0</inkml:trace>
  <inkml:trace contextRef="#ctx0" brushRef="#br0" timeOffset="60293.5527">7156 1171 1991 0,'0'0'4'0,"0"0"-4"0,0 0 4 15,0 0-5-15,0 0-9 0,0 0 14 0,0 0-4 16,0 0 11-16,0 0 6 0,0 0-2 0,0 0-13 16,-53 143-10-16,46-111-2 0,6-4-1 15,1-5 12-15,1-3-2 0,8-2-2 0,1-3-4 0,3-1-1 16,4-1 4-16,2-2 1 0,3-1 6 15,3 0 3-15,4-4 4 0,2 0-3 0,0 0 5 16,1 0 0-16,3 1-5 0,-4-2 2 0,-2 3-7 16,-4 0-2-16,-4 1 0 0,-3 0-1 0,-6 1-2 15,-3 3 5-15,-7 1 4 0,-2 5 3 16,-2 4 4-16,-11 5-13 0,-6 2-33 0,-8 4-62 16,-2 0-95-16,-3 0-132 0,8-10-238 0,7-8-317 15</inkml:trace>
  <inkml:trace contextRef="#ctx0" brushRef="#br0" timeOffset="60501.777">7113 1082 2298 0,'0'0'-60'15,"0"0"1"-15,0 0 21 0,0 0 20 16,0 0-4-16,0 0-22 0,145-83-55 0,-113 73-83 16,0-1-137-16,-7 5-227 0,-10 2-365 0</inkml:trace>
  <inkml:trace contextRef="#ctx0" brushRef="#br0" timeOffset="61067.575">6273 1688 1067 0,'0'0'49'0,"0"0"34"0,0 0 28 0,0 0 6 15,0 0-7-15,0 0-1 0,0 0 1 0,0 0 2 16,0 0-16-16,0 0-24 0,0 0-25 0,-18-118-17 15,29 108-7-15,4 0-2 0,1 1-1 16,3 1-1-16,3 1-3 0,5 2-2 0,-4 3 1 16,6 2 5-16,2 0 6 0,-1 5-3 0,1 4-5 15,0 4-5-15,0 5-5 0,-2 2 2 16,-1 3 3-16,-4 3 1 0,-2 3 0 0,-3 4 4 16,-1 2 1-16,-7 0 3 0,0 2 0 0,-6 1-3 15,-2 2-4-15,-3 0 0 0,0 2-3 0,-1 2 2 16,-6 1-1-16,-1-1-5 0,2-3-1 15,-2-2-1-15,-1-4-1 0,0-3 5 0,2-3 0 16,1-5-1-16,-2-2-1 0,2-2-1 0,1-5-5 16,4 0 2-16,1-4-2 0,0-3-3 15,0-3 0-15,1-2-7 0,8-2-1 0,0-1-1 16,2-3 0-16,4-8-3 0,4-5-17 0,6-5-23 16,0-6-34-16,4-4-25 0,1-4-15 0,-1-1-12 15,-1-1-14-15,0-2-32 0,0-1-65 0,0 0-92 16,-4-3-167-16,-4 11-91 0,-9 10 592 0</inkml:trace>
  <inkml:trace contextRef="#ctx0" brushRef="#br0" timeOffset="61436.7914">7208 1441 0 0,'0'0'0'0,"0"0"0"0,0 0 325 0,0 0 27 16,0 0-46-16,44-124-9 0,-39 115-17 16,-3 0-34-16,0 2-31 0,-2 2-54 0,1 1-53 15,-1 2-53-15,0 2-38 0,0 0-24 0,0 6-8 16,0 6-7-16,0 8 14 0,-1 5 17 15,-1 7 4-15,1 7 9 0,0 3-4 0,1 4 0 16,0 2-2-16,0 2 0 0,2 2 1 0,1 0-3 16,4-3 0-16,-2-3-1 0,3-5 1 0,4-5-1 15,2-5-7-15,0-6-2 0,-1-3-4 16,5-4-2-16,-1-6 5 0,3-2-1 0,1-4 1 16,1-5 1-16,1-1 3 0,5-7 4 0,-1-6 2 15,-1-6 6-15,2-3-1 0,-1-7-1 0,-4-3 1 16,-1-4-1-16,-1-5 2 0,-3-3 1 0,-5-6-7 15,-4-5-8-15,-4-3-10 0,-5-1-6 16,-5 6 2-16,-5 6 7 0,-1 8 13 0,-1 7 0 16,-5-1-2-16,2 2-6 0,-6 0-11 0,-5 5-4 15,2 1-4-15,-5 3-2 0,-2 4-7 0,1 5 2 16,0 4 2-16,2 3-4 0,4 2-6 16,3 4-37-16,5 0-60 0,4 0-66 0,3 3-57 15,7 1-35-15,1 3-22 0,1-2-71 0,2 1-176 16,-1-3 192-16</inkml:trace>
  <inkml:trace contextRef="#ctx0" brushRef="#br0" timeOffset="61854.673">7738 894 640 0,'0'0'339'0,"0"0"-66"0,0 0 29 16,0 0-13-16,0 0-72 0,0 0-78 0,0 0-66 15,54-122-50-15,-49 117-37 0,-3 4-1 0,0 1 2 16,3 3 15-16,-1 5 19 0,2 2-1 0,-2 5 7 15,5 3 8-15,-1 6-2 0,2 3-3 0,0 5-6 16,-1 3-4-16,-1 3 2 0,4 3 3 16,-6 4-2-16,4 0-1 0,0 11-6 0,1 11-14 15,4-2-4-15,-2-5-13 0,-1-16 2 0,0-13 2 16,2-8 0-16,-1-5 3 0,-2-4-9 0,1-4-3 16,-1-4-6-16,2-3 4 0,-5-3 2 15,4 0 8-15,-2-7 9 0,3-6-3 0,0-8-8 16,5-6-25-16,-4 0-31 0,3-4-26 0,-6 4-6 15,-1-2-4-15,1-2 11 0,-1-4 25 0,-1-2 37 16,2-2 65-16,-2 1 51 0,-1 3 24 16,-2 4 15-16,2 6-23 0,-3 5-25 0,-1 6-13 15,-3 6-31-15,1 2-12 0,2 4-18 0,-2 2-4 16,-1 0 14-16,1 7 7 0,3 4 20 16,-1 3 6-16,-1 6-10 0,3 3-3 0,1 4-8 15,3 6-10-15,2 9 1 0,7 10-18 0,2 0-11 16,4-1-19-16,4-13-26 0,3-10-6 15,3-9-10-15,1-7-12 0,6-7-18 0,3-5-41 16,1-4-74-16,2-7-95 0,3-5-160 0,-11 3-204 16,-16 3 380-16</inkml:trace>
  <inkml:trace contextRef="#ctx0" brushRef="#br0" timeOffset="62483.2705">9461 926 895 0,'0'0'-4'0,"0"0"17"0,0 0 14 16,0 0 5-16,0 0-12 0,0 0 4 16,0 0-18-16,0 0 7 0,0 0 7 0,0 0-5 15,0 0 11-15,0 0-5 0,0 0 8 0,0 0 9 16,-117-86 15-16,116 84 29 0,0-1 27 0,0 1 21 16,1 1 11-16,-1 1-14 0,1-1-23 15,0 1-30-15,0 0-22 0,0 0-22 0,0 0-19 0,0 0-12 16,0 0-22-16,0 4 9 0,0 2 9 15,0 4 20-15,0 3 20 0,0 7 4 0,0 4 2 16,0 8-6-16,0 6 3 0,0 8-5 0,0 20 3 16,-1 13-11-16,-3 11-8 0,3-5-2 0,-1-16-6 15,2-15 8-15,0-9-2 0,0-7-8 16,0-3 2-16,0-3-4 0,0-2-1 0,0-1 1 16,-2-4-3-16,-3-1 3 0,2-3-3 0,-4-2 3 15,3-1-2-15,-3 1 1 0,3 0 1 16,-3-1-1-16,4 1-6 0,-3-1-10 0,4-2-19 15,1 2-36-15,1-1-54 0,0-2-77 0,3 0-105 16,6-4-150-16,-3-2-229 0,-2-4 76 0</inkml:trace>
  <inkml:trace contextRef="#ctx0" brushRef="#br0" timeOffset="64156.4603">9690 1183 1569 0,'0'0'14'0,"0"0"-21"0,0 0-2 0,0 0 10 16,0 0 16-16,0 0 28 0,0 0-1 16,0 0 3-16,0 0-1 0,0 0-15 0,0 0-15 15,46 119-6-15,-39-88-4 0,-1-1-4 0,-3-4 15 16,3-2-1-16,-3-1-3 0,-2-2 0 0,4-5-3 15,-3-2-1-15,0-5-2 0,0-3-2 0,1-4 5 16,-2-1 15-16,-1-1 33 0,2 0 34 16,-2 0 30-16,0 0 14 0,0-4-25 0,0-5-35 15,0-3-39-15,0-5-27 0,1-7-10 0,-1-3-2 16,0 2 3-16,0 0-5 0,0 0 11 0,0 2 2 16,0-2-4-16,0-2-2 0,0-1-12 0,0 0 0 15,1-1 0-15,0 4 6 0,4 3-3 16,-1 5-5-16,3 3 2 0,-1 4 1 0,2 4 3 15,2 3 3-15,0 1 0 0,4 2-1 0,0 3-3 16,0 5 5-16,2 2-1 0,0 3 5 0,0 2 4 16,1 2-7-16,-3 1 5 0,3 4-8 0,-2 6 3 15,4 2-11-15,-2 1-4 0,-2-3 4 16,-3-9-4-16,-4-5 13 0,0-4 4 0,-1-2-4 16,-3-2 4-16,2-2 1 0,-2-2 0 0,1-1-3 15,0-1 0-15,0 0 3 0,1 0 0 16,2-3 11-16,1-6 1 0,1-2 2 0,-1-1 3 15,-1-1-7-15,-1 0 6 0,1-1-7 0,-1-2-4 16,1-2-5-16,-1-3-10 0,2-2 0 16,-1-2-1-16,0 1 8 0,-2 2 0 0,2 0-1 0,-1 3-3 15,-2 3-6-15,2 2 1 0,-3 3-4 0,3 3-4 16,-4 1-1-16,4 3-4 0,-4 2 8 16,5 2-1-16,-4 0 10 0,1 2 0 0,0 3 0 15,0 3 8-15,0 1-3 0,2 2 5 0,-2 0 1 16,1 1 0-16,0 2-4 0,-2 2 1 15,4-1 1-15,-2-2-4 0,1 1 6 0,0 0-1 16,2-1-3-16,-1-2 2 0,1-2-7 0,0-1 6 16,2-1-2-16,-1-2 3 0,0-1 4 15,-1-4-9-15,0 0 6 0,1 0 4 0,1 0 5 16,-2-5 6-16,0-2-3 0,0-3-3 0,0-1-11 16,-1-3-6-16,0-4-3 0,1 1-8 0,-1-3 4 15,-1-1-5-15,0 0 4 0,0 0 2 16,0 1 3-16,-3 1 5 0,3 4-10 0,-4 1 2 0,4 2-11 15,-3 4-9-15,1 2 2 0,-1 3-7 16,-1 2 9-16,1 1 2 0,-1 0 5 0,0 1 7 16,0 3 4-16,1 4 7 0,-1-2 1 15,-1 1 7-15,2 3-7 0,-2-1 1 0,-2 0 4 16,3-1-6-16,-2 1 6 0,-1-2-5 0,2 1 0 16,-2-5 2-16,0 1 4 0,1 0 14 0,-1-3 7 15,0-1 7-15,0 0 1 0,1 0-7 16,-1 0-3-16,1 0-7 0,0 0-1 0,-1-3-6 0,4-1-7 15,1-1 0-15,-1-3-6 0,1-2 2 16,1-2-1-16,0-1 3 0,3-4-4 0,-3 0-6 16,2 0 3-16,-1 0-10 0,0-1 7 0,0 2-1 15,0 2-9-15,-1 3 6 0,0 2-5 16,2 2 7-16,-1 1 2 0,-1 2 4 0,2 3 1 16,2 1-4-16,-1 0 2 0,0 1 0 0,2 4 5 15,0 1 2-15,0 1-4 0,2 0 4 16,-2 2-5-16,1 0 1 0,0 0 6 0,-1 0-2 15,-1-1-3-15,1 2 1 0,-2-2 1 0,0 1-9 16,1-3 11-16,-2 0 0 0,0 0-7 0,1-2 13 16,-1 1-11-16,-1-2 1 0,0-1 4 0,1-1-4 15,0-1 4-15,-2 1-2 0,2-1-1 16,-1 0-5-16,1 0 6 0,-2-4 4 0,1 1-4 0,0-2 6 16,0-2-16-16,0 0-2 0,1-1 7 15,0-2-10-15,0 0 13 0,1 1-5 0,0 0-3 16,-1 0 0-16,3 0 1 0,0-1 0 0,-4 1-4 15,3 0 1-15,-4 0-7 0,0-1-5 16,2 2 5-16,-2-2-5 0,-1-2 9 0,-3 1 3 16,2-2-4-16,-1-1 10 0,1-1-4 0,-4-4 0 15,2 1 8-15,-1 3-4 0,-1 4 0 0,2-1 26 16,-2 5 7-16,0-1-1 0,0-7 11 16,0 7-23-16,0 0 1 0,-3-8 10 0,1 8-6 15,0 1 3-15,-3-7-19 0,3 8-7 0,-1 0-19 16,1 0-6-16,2 6 6 0,-8-4-8 15,0 1 19-15,-2 2-1 0,-5 1-21 0,5 11 14 16,0 6-13-16,1 1 11 0,2 4 23 0,2 3-3 16,2-1 3-16,2 1-6 0,1-4 7 15,0 2-11-15,6-2 5 0,1 0-1 0,1-2-6 16,2-2 7-16,1-2-7 0,2-1 1 0,0-2 4 16,2-2-1-16,0-3 10 0,2-1-2 0,-1-4 2 15,2-1 5-15,0-1-1 0,2-1 5 0,0-6-9 16,-1-1 0-16,2-4-15 0,-2-1-2 15,0-2 4-15,0-2-5 0,-3-2 12 0,-1-2-3 0,-1-1 2 16,-7 5 3-16,0-2-5 0,-4 6 30 16,-2-5 0-16,1 3 3 0,-2-3 3 0,0 0-1 15,-3 0 25-15,0-2 19 0,-1 2 12 0,-1 0-20 16,0 1-21-16,-2 1-25 0,2 1-22 16,0 1-34-16,0 1-39 0,1 1 4 0,1 6 14 15,1 0 30-15,2 6 41 0,0 0-4 0,-4 0 5 16,2 10 1-16,2 10-29 0,0 8 4 0,0 6-7 15,7 2-3-15,-2-1 21 0,5 1 3 16,-4-5-6-16,2-5-2 0,-1-5 5 0,1-4-6 16,0-4 9-16,0-1-4 0,-1-3-4 0,2-2 5 15,-2 0-6-15,0-1 10 0,0-3 1 0,0-2 4 16,0 0 1-16,-1-1-2 0,0 0 6 0,0-1-6 16,2-5 7-16,0-1-4 0,0-2-11 15,1-2 2-15,-1-3-13 0,1-1 0 16,0-1 5-16,1-2-5 0,-2 1 3 0,1-1-5 0,0 4 1 15,-2 1-9-15,0 2 4 0,1 4-3 16,1 1-4-16,0 4 13 0,1 2-3 0,3 0 6 16,-1 6 0-16,3 2 0 0,2 4 3 0,2 2 2 15,-2 5-17-15,2 0-35 0,-2 3-48 0,2 1-76 16,1 0-89-16,-5 1-101 0,0 0-140 0,-7-8-174 16,-3-4 377-16</inkml:trace>
  <inkml:trace contextRef="#ctx0" brushRef="#br0" timeOffset="64325.7694">11018 752 2194 0,'0'0'105'0,"0"0"-2"16,0 0-54-16,0 0-52 0,0 0-43 0,0 0-11 15,0 0-4-15,0 0-60 0,0 0-136 0,0 0-263 16,0 0-505-16</inkml:trace>
  <inkml:trace contextRef="#ctx0" brushRef="#br0" timeOffset="66350.8692">2015 1891 0 0,'0'0'0'15,"0"0"0"-15,0 0 0 0,0 0 0 16,0 0 0-16,0 0 0 0,0 0 0 0,0 0 0 16,0 0 14-16,0 0 142 0,0 0 15 0,0 0-1 15,0 0-23-15,0 0-26 0,-2-61-14 0,2 54-6 16,0 1 5-16,-1 1 5 0,-1-1-7 15,2-2-18-15,0-2-20 0,0-1-21 0,4-3-17 16,3-1-12-16,-1-5-8 0,4 1 3 0,2-2 0 16,2-2 4-16,0 2 6 0,5-3-3 0,0 1-1 15,3-2 5-15,1-1-4 0,4 1-5 16,2 0 0-16,1 0-10 0,1 1 0 0,1 4-1 0,-1 3 0 16,-1 3-3-16,-3 5-3 0,-1 2 1 15,-5 4-9-15,2 3-1 0,-3 0-4 0,-3 7-2 16,-2 4 4-16,-2 2 1 0,-3 3 9 0,-6 2 12 15,-2 9 9-15,-2 3 14 0,-8 6 1 16,-6 5-3-16,-1 3 0 0,-6 6-4 0,-2 0-5 16,-1 0-3-16,4-3-3 0,-2-2-5 0,2-4 1 15,1-3 1-15,2-5-5 0,4-5 2 0,0-4-5 16,3-4 1-16,2-3-2 0,2-3 1 16,1-3 0-16,3-5-4 0,1-2-2 15,1-3-13-15,0-1-1 0,3 0 5 0,6-1 7 0,3-5 19 16,6-2 4-16,3-3 0 0,4-3-4 15,3-1-8-15,2 1-3 0,1-1-5 0,2 2 0 16,0 5-6-16,-2-1 4 0,-6 5-2 0,2 3-4 16,-5 1 3-16,-4 0-4 0,-3 5 1 0,-2 5 2 15,-3 2 1-15,-1 3 7 0,-5 2 8 0,-3 4 11 16,-1 4 8-16,-7 4 1 0,-4 5-5 0,-2 0-7 16,-5 5 1-16,0 0-3 0,-3 2 1 15,0-1 4-15,1 1-6 0,-2 1 1 0,-1 0-3 16,-1-1-13-16,2-2-14 0,1-2-24 0,0-1-38 15,4-4-60-15,0-1-66 0,1-5-83 16,2-2-114-16,5-7-124 0,1-6 211 0</inkml:trace>
  <inkml:trace contextRef="#ctx0" brushRef="#br0" timeOffset="67487.5263">727 2858 710 0,'0'0'49'0,"0"0"26"15,0 0 35-15,0 0 8 0,0 0-10 0,0 0-11 16,31-125-23-16,-16 106-19 0,0 1-16 16,4 4-17-16,1 2-6 0,2 4-4 0,0 3-4 15,4 5 0-15,-2 0-2 0,2 7-1 0,-4 6 1 16,1 3 1-16,0 4 1 0,-4 3 4 0,-2 1 3 16,1 7 1-16,-5 0-2 0,-3 4 1 15,1 2 2-15,-3 2-3 0,-5 3 2 0,2 2-1 16,-4 3-6-16,-1 0 1 0,0 3-2 0,-5-1 0 15,1 2 1-15,-4-1 0 0,-1 0 2 0,-1-1 2 16,2-1 2-16,-3-3 4 0,-1-2 1 16,2 1 5-16,-2-5 1 0,2-2-6 0,1-2-3 0,1-4-5 15,2-2-6-15,0-5 0 0,3-4-2 16,1-1-4-16,1-6-3 0,1-2-1 0,0-3-1 16,2-3 3-16,2-4 8 0,4-1 5 15,3 0 12-15,-1-6 6 0,7-7 2 0,-2-2 0 16,6-6-9-16,4-6-13 0,-2-4-13 0,6-3-14 15,-1-5-21-15,2 0-26 0,-3-1-25 0,3-2-38 16,8-4-52-16,0-3-42 0,-3 1-79 0,-1 7-129 16,-14 14-108-16,-7 13 491 0</inkml:trace>
  <inkml:trace contextRef="#ctx0" brushRef="#br0" timeOffset="67871.2739">1450 2957 913 0,'0'0'65'0,"0"0"43"15,0 0 36-15,0 0 23 0,0 0-12 16,0 0-21-16,0 0-32 0,0 0-40 0,0 0-27 0,0 0-25 16,0 0-6-16,0 0-4 0,0 0 3 0,0 0-3 15,-12-14 8-15,16 12 14 0,1-3 17 16,3-3 17-16,2 0 3 0,0-5-7 0,3-3-11 16,2-2-10-16,2-5-4 0,3-3-5 0,5-2 0 15,-1-4-7-15,1 0-4 0,1 0-1 16,1 3-5-16,-3 3 2 0,-3 3-1 0,-1 2 0 15,-1 5-2-15,-6 2 1 0,3 2-7 0,-4 1-9 16,-1 0-18-16,-2 2-46 0,0 4-74 16,-3 1-103-16,1 4-131 0,-1 0-207 0,-4 0-269 15</inkml:trace>
  <inkml:trace contextRef="#ctx0" brushRef="#br0" timeOffset="70219.9456">927 3332 2120 0,'0'0'-69'0,"0"0"10"0,0 0 25 16,0 0 12-16,0 0-2 0,0 0 7 0,-38 119 7 16,39-88 1-16,9 0 7 0,7-1 2 15,-2 1-2-15,9-5-5 0,0-3-2 0,5-3-5 16,0-6 2-16,2-4 8 0,1-7 8 0,0-3 14 16,4-4 9-16,-2-10 4 0,8-15 4 0,10-13 1 15,4-17-16-15,-1-10-1 0,-6-6-3 16,-3 2-3-16,-6-6 8 0,0-1 2 0,-2-4-3 15,-2-1-1-15,-4 4 1 0,-7 4-6 0,-3 7 4 16,-7 9 2-16,-7 7 2 0,-5 8 10 16,-3 9 9-16,-3 7 12 0,-5 10 8 0,-2 7-8 15,-7 10-30-15,1 5-32 0,-9 14-24 0,-3 12-10 16,-7 10 12-16,-6 10 12 0,3 3 9 0,4 0 3 16,2-3 10-16,4-2 2 0,-2 5-2 0,-1 5 2 15,1 4-11-15,1 3-2 0,4 3 2 16,0-2-5-16,7 0 4 0,3-5 1 0,9-5 1 15,4-4 5-15,2-7-9 0,8-6-8 0,5-10-3 16,6-7 6-16,12-12 16 0,10-9 10 0,7-21 10 16,6-14-2-16,-1-15 2 0,1-8 3 15,-1-12-5-15,7-10 1 0,2-6-5 0,6-9-2 16,0-5-1-16,0-5-1 0,2-6-1 16,-1-8-3-16,1-6-3 0,-5-6-8 0,-4 0 5 15,-2 0-2-15,-8 7-2 0,-9 11 5 0,-10 13-3 16,-7 15 17-16,-13 19 28 0,-10 17 33 0,-2 17 27 15,-3 12 1-15,-7 10-18 0,-7 7-40 0,-1 4-35 16,-5 15-22-16,-9 11-10 0,-9 15 4 0,-7 15 3 16,-4 13 6-16,-1 11-3 0,1 5 3 15,-1 1 0-15,8 0-2 0,10-1 7 0,6-3-4 16,11-7 1-16,7-4-1 0,10-4-2 0,3-4 7 16,10-8-5-16,8-7 0 0,6-10-3 15,5-8-9-15,6-9 2 0,2-9 0 0,4-7 4 16,2-5 3-16,0-6 5 0,3-11 0 0,0-11 2 15,3-7 5-15,0-13-4 0,0-9 5 0,0-10 1 16,-1-6-2-16,-6-8 5 0,-1-3-1 0,-5-4-1 16,-7 1-1-16,-9 2-4 0,-6 3-1 0,-10 5-2 15,-6 8 7-15,-3 7 1 0,-9 11 3 16,-7 11 3-16,-2 9-3 0,-3 9-4 16,-4 8-11-16,-3 9-12 0,-7 5-10 0,-1 15-4 15,-5 10 3-15,-2 4-4 0,2 7-5 0,6 3-23 16,7 2-29-16,8 1-39 0,11 0-48 0,7-1-41 15,5 0-64-15,13 1-83 0,-2-11-177 0,-2-11-289 0</inkml:trace>
  <inkml:trace contextRef="#ctx0" brushRef="#br0" timeOffset="71205.553">3629 1434 1806 0,'0'0'3'16,"0"0"76"-16,0 0 31 0,0 0 12 0,0 0-13 15,0 0-16-15,0 0-25 0,0 0-36 16,0 0-34-16,0 0-35 0,0 0-15 0,0 0 12 16,0 0 17-16,0 0 18 0,-54-16 5 0,62 39 3 15,1 6 2-15,2 2-2 0,-1 5 3 16,-1 2 0-16,1 0 0 0,0 6 5 0,2 0-1 16,-2 1 2-16,0 1 1 0,-1-1 2 0,0-1-1 15,0-2-5-15,0-1-8 0,2-3-15 0,0-2-27 16,1-4-48-16,2-3-80 0,2-2-128 15,0-3-216-15,-4-9-361 0,-1-5 494 0</inkml:trace>
  <inkml:trace contextRef="#ctx0" brushRef="#br0" timeOffset="71470.3363">3950 1520 1788 0,'0'0'709'0,"0"0"-686"15,0 0 13-15,0 0 7 0,0 0 1 0,0 0-6 0,0 0-8 16,0 0-14-16,0 0-8 0,0 0-14 16,0 0-13-16,0 0-19 0,0 0-15 0,0 0-6 15,-52-89-6-15,55 88-7 0,2 1-13 0,-1 0-39 16,2 0-55-16,-2 1-80 0,1 4-106 15,1 1-193-15,-2 2-228 0,-1-3 719 0</inkml:trace>
  <inkml:trace contextRef="#ctx0" brushRef="#br0" timeOffset="73052.2548">3889 1419 0 0,'0'0'0'16,"0"0"0"-16,0 0 0 0,0 0 0 15,0 0 34-15,0 0 87 0,0 0-33 0,0 0-6 16,0 0-7-16,0 0 13 0,0 0 9 0,0 0 9 16,0 0 17-16,0 0 22 0,-35-98 33 0,30 90 6 15,1-1 2-15,-1 1-21 0,2 0-20 16,-3 0-19-16,1 1-24 0,2-1-11 0,1 5-25 15,-1-2 2-15,0 0-3 0,3 3-20 0,-1-1-6 16,1 2-24-16,-1 1-20 0,1 0-2 0,0 0-11 16,0 0-6-16,0 0-15 0,0 0-10 0,0 4 16 15,0-1 8-15,0 4 23 0,0 6 16 0,0 6-1 16,0 8-9-16,2 6-4 0,4 3 0 16,0 1-2-16,2 1 13 0,1 0 0 0,2 1-2 15,0 1 4-15,3-1-5 0,1 2 3 16,0 1 1-16,1-2-4 0,3-1 2 0,0-1-2 0,-3-4 2 15,3-2 1-15,-3-2 2 0,0 0 0 16,-2-2-3-16,-2-3 1 0,-1-1-1 0,-3-4-1 16,0-2-2-16,-1 0-7 0,-1-4-8 0,-1-1-16 15,0-4-19-15,-2-1-29 0,0-3-30 16,0-2-41-16,-2-3-15 0,0 0 23 0,-1 0 16 16,0-5-48-16,0-6-143 0,-2-5-198 0,-1 0-95 15,0 4 539-15</inkml:trace>
  <inkml:trace contextRef="#ctx0" brushRef="#br0" timeOffset="73360.457">4009 1463 0 0,'0'0'0'0,"0"0"0"0,0 0 0 0,0 0 106 16,0 0 19-16,0 0-37 0,0 0-27 0,0 0-12 16,0 0-5-16,0 0-9 0,0 0-2 15,0 0-3-15,0 0-3 0,63-100-3 0,-60 100 4 16,0 0 15-16,-1 0 14 0,0 2 16 0,0 2 15 15,-2 1 5-15,2 3 3 0,-2 2 3 0,0 5-5 16,0 2-10-16,-6 5-4 0,1 7-6 0,-3 1-10 16,-2 5-7-16,-1 1-15 0,0-2-12 0,1 3-10 15,0-3-11-15,4-2-4 0,2-5-3 0,1-3 3 16,3-2 1-16,0-3-1 0,3-3 2 16,2-2-4-16,5 0 4 0,-2-3 1 15,2 0 4-15,4-1 4 0,1-3 3 0,0-3 4 0,3 0 5 16,3-2-4-16,-1-2-10 0,5-2-12 15,1-6-24-15,2 0-26 0,0-5-32 16,2-1-41-16,-2 0-50 0,1-2-51 0,-4 1-81 0,-3-1-153 16,-6 5-60-16,-7 3 516 0</inkml:trace>
  <inkml:trace contextRef="#ctx0" brushRef="#br0" timeOffset="73806.9348">4619 1515 1111 0,'0'0'180'0,"0"0"-68"0,0 0 20 15,0 0 16-15,0 0-24 0,0 0-17 16,0 0-21-16,0 0-28 0,0 0-30 0,0 0-20 16,0 0-8-16,0 0-3 0,0 0 6 0,0 0 0 15,52-77 0-15,-33 62 2 0,3-1-1 16,-1 0-1-16,-2 2 4 0,0 2 16 0,1-2 0 16,0-1-1-16,1-2 3 0,5-1-11 0,1-5 7 15,3 1 3-15,1-3 5 0,1 0-1 16,2-1-4-16,0 1 6 0,-3 1-6 0,1 1 1 0,1 2 0 15,-2 1-8-15,-3 0-1 0,1 4-10 16,-1 0-1-16,-6 3 1 0,2 1-2 0,-5 2 0 16,-1 1-6-16,-2 3-1 0,-3 0-2 0,-2 2 1 15,-2 1 4-15,-5 2-8 0,1-1 3 0,-3 2-8 16,-2 0-6-16,0 0-21 0,0 0-37 0,0 0-35 16,0 0-53-16,0 0-68 0,0 0-24 15,0 0-56-15,0 3-151 0,0-2-172 0,0 0 478 16</inkml:trace>
  <inkml:trace contextRef="#ctx0" brushRef="#br0" timeOffset="74936.7248">5914 606 253 0,'0'0'91'0,"0"0"26"0,0 0 32 0,0 0 12 16,0 0-14-16,0 0-26 0,0 0-21 15,0 0-14-15,0 0-6 0,0 0-14 0,0 0 1 16,0 0 0-16,0 0-7 0,0 0 7 0,-33-50 0 15,33 50-7-15,-4-6-2 0,-3 1-4 0,1 1 0 16,0-1-8-16,6 5 2 0,-7-2-12 16,3 1-9-16,-3-1 1 0,1 1-12 0,6 1 3 15,-6 0-2-15,-2 0-11 0,2 0-4 0,0 0-5 16,6 0 0-16,0 0-2 0,-8 0 6 0,4 4-5 16,-4-1-4-16,3 1 6 0,5-4-6 0,-3 5 8 15,2 2-1-15,0 0-1 0,0 0 3 0,1 0-3 16,1 1 7-16,4 4 0 0,7 3 2 15,0-4-28-15,5 4-1 0,3-1 2 0,4-1-5 16,-2-3 32-16,5-1-5 0,-1-1-4 16,1-1 7-16,2 0-5 0,1 2 6 0,-1 2 5 15,4 0-7-15,-1 1-1 0,0 4-1 0,0 0 0 16,3 1 0-16,-4 1 7 0,0 1-1 16,-2 1-3-16,-5-1 4 0,3 1-6 0,-7-2 0 15,-2 0-1-15,-4 0-3 0,-2-1 7 16,-4-1-2-16,-6-2 11 0,-2 2 5 0,0-1 5 0,-8-1 10 15,-5 0-4-15,-2 0 7 0,-5-2-7 0,-5 0 0 16,-1-2 4-16,-4-1-9 0,-3-2 6 16,0-2-5-16,1-3-12 0,-3-2-3 0,1 0-10 15,2-3-3-15,2-6-3 0,0-1 0 0,2-1-12 16,5-4-9-16,1-1-10 0,2-3-21 16,3-1-9-16,4-4-13 0,3-1-2 0,5-1 6 15,1-2 14-15,4-2 14 0,0-1 8 0,2 8 11 16,4-1 5-16,-3 8 33 0,4 0 9 0,-3-2 3 15,4 0 10-15,-2-1-25 0,-1-1 3 0,3 2 11 16,-4-1 9-16,4-1 20 0,-3 2 3 0,-1 1-4 16,-1-1-16-16,2 1-24 0,-5 3-18 15,1-1-22-15,-1 3 0 0,-1-1-9 0,-2 8-2 16,-6-6 15-16,3 6-4 0,-9 1 14 0,2-2-1 16,1 6-30-16,1-1-61 0,4 1-70 15,-6 0-87-15,4 2-118 0,1 0-208 0,2 2 145 0</inkml:trace>
  <inkml:trace contextRef="#ctx0" brushRef="#br0" timeOffset="75378.6942">6372 294 2301 0,'0'0'125'0,"0"0"18"15,0 0-41-15,0 0-23 0,0 0-55 16,0 0-36-16,0 0-64 0,0 0-1 0,0 0 4 15,0 0 26-15,0 0 52 0,0 0 7 16,0 0-32-16,-3 12-8 0,1 8 1 0,2 3 3 16,0 5 42-16,5 15 6 0,1 3-31 0,3 10-4 15,1 1-3-15,0 0-7 0,-1-5 36 0,1-5-6 16,-5-9 2-16,2-7-6 0,1-4-5 16,-4-4 4-16,4-4-5 0,-3-2 3 0,0-5-5 0,2-1-9 15,-4-5-5-15,3-1-1 0,-1-3 7 16,-3-2 1-16,3 0-8 0,-2-5-8 0,4-4-11 15,-2-4-4-15,4-2 4 0,0-5 4 0,1-3-2 16,0 5 1-16,-1-3 12 0,-5 6 31 0,3-1 16 16,1 0 5-16,-5-2 7 0,4 0-24 15,-3-2-5-15,3 2 10 0,-4 0-6 0,5 0 14 16,-4 1-10-16,2 1-10 0,-3 2 0 0,4-1-20 16,-4 3 3-16,4 0-4 0,-5 6-7 0,0 0 3 15,-2 6-5-15,7-5 12 0,-3 0 4 16,3-1 9-16,1 2 14 0,-8 4-11 0,4 2 12 15,6 13-8-15,7 4 2 0,0 6-24 0,-1-1-17 16,2-1-4-16,2 0-23 0,2-1 14 0,-1-5-25 16,4-4-34-16,1-2-64 0,-1-5-92 15,1-2-117-15,-6-2-229 0,-5-1 144 0</inkml:trace>
  <inkml:trace contextRef="#ctx0" brushRef="#br0" timeOffset="76002.122">5711 1542 1085 0,'0'0'-28'0,"0"0"-51"16,0 0-1-16,0 0 52 0,0 0 35 0,0 0 23 16,0 0 4-16,0 0-1 0,0 0 0 0,0 0 3 15,120-59 4-15,-97 45 1 0,2-2 5 0,-2 0 4 16,5-3 1-16,0-1 3 0,-3 2 3 15,1 1-2-15,-4 0 16 0,-2 2-4 0,6-2-1 16,1-2-5-16,4-3-23 0,5-1-6 0,2-4-11 16,0 1-14-16,3-2-3 0,-1 4-4 15,1 0-2-15,-3 3 0 0,-2 2-1 0,-1 3-3 16,-4 2-1-16,-3 2 0 0,-3 3-6 0,-2 1-7 16,-6 2-24-16,1 3-50 0,-8 3-76 15,0 0-77-15,-7 2-16 0,-3 6-7 0,0 3-8 0,-5 6-18 16,-11 1 214-16,-1 4 82 0,-6 3 0 15,-1 1 0-15,-14 9 0 0,-6 5 0 0,-4 1 0 16,-1-3 0-16,9-10 0 0,9-6 0 0,6-5 0 16,-1-3 0-16,3 0 0 0,3 0 140 15,0-2 36-15,8-3 22 0,1-2 23 0,3-4-9 16,6-1-46-16,0-2-53 0,2 0-58 0,0 0-43 16,3 0-19-16,3-2 46 0,3-4 37 0,7-4 26 15,5-3 18-15,7-5-42 0,-4 1-31 16,5-2-21-16,-1 1-2 0,-3-1-8 0,9-1-4 15,1-6-5-15,6 0-14 0,2-4-6 0,6-2-9 16,1-1-3-16,1 3-17 0,0-2-23 0,-3 4-39 16,0 0-72-16,-3 2-73 0,-2 1-94 0,-2 2-113 15,-11 5 125-15,-10 6 331 0</inkml:trace>
  <inkml:trace contextRef="#ctx0" brushRef="#br0" timeOffset="76488.9636">6977 269 362 0,'0'0'109'16,"0"0"22"-16,0 0-12 0,0 0-7 0,0 0-9 15,0 0-3-15,-116-52-13 0,82 41-1 0,5 3 4 16,-5-3 0-16,-3 2 14 0,-2-1 12 16,-3 1-6-16,-4-1 1 0,1 2-26 0,-2 2-24 15,-2 2-20-15,-1 0-14 0,-1 3 3 0,0 1 1 16,-1 0 9-16,0 2-6 0,0 3 2 0,-4 3 12 15,2 3-3-15,2 2 8 0,-2 1-9 16,-1 4-12-16,2 2-2 0,-2 4-2 0,2 3 9 16,1 2-1-16,-10 15-51 0,-7 10-35 0,-5 11-7 15,-1 12 0-15,11 2 48 0,12 1 27 0,13 2 3 16,12-5-3-16,9-4-6 0,10 1 0 16,8 11 1-16,7 9-13 0,12 2 2 15,7-7-4-15,7-22-10 0,3-16 14 0,3-11-2 0,3-6 3 16,7-3 0-16,3-5-2 0,4-2 0 0,3-4 0 15,6-6 4-15,5-6 3 0,6-6 4 16,5-4-4-16,9-9-4 0,2-8-4 0,3-7-4 16,4-4 2-16,1-6 4 0,-5-5 2 0,2-5 3 15,-16 4-3-15,-10 0-1 0,-12 5 15 16,-9 1 5-16,4-3-4 0,0-4 0 0,4-7-11 16,-3-3-2-16,2-7 13 0,-4-2 7 0,-10 5-5 15,-7 6 3-15,-14 5 24 0,-5 7-9 0,-5-4 7 16,-2-1-6-16,-7-3-39 0,-3 0-17 0,0 0-23 15,-12 1-21-15,-7 1-3 0,-5 1 4 16,-12 5-10-16,-7 2 6 0,-7 6-84 0,-11 5-141 16,11 7-340-16,17 10-798 0</inkml:trace>
  <inkml:trace contextRef="#ctx0" brushRef="#br0" timeOffset="86136.2556">16579 8527 0 0,'0'0'0'16,"0"0"0"-16,0 0 0 0,0 0 0 15,0 0 0-15,0 0 45 0,0 0 37 0,0 0 18 16,0 0 23-16,0 0 14 0,0 0 13 0,0 0-2 15,83-61 4-15,-77 56 7 0,-3 1 3 16,4-1 9-16,-4 0-6 0,-2 1-14 0,2 0-22 16,0 2-25-16,-2 0-19 0,0-2-12 0,-1 2-8 15,0-1-2-15,0 1-9 0,0 0-3 16,0 1-1-16,0-1-3 0,0-1 0 0,-2 0-4 16,-1-1-6-16,0 1-9 0,1-2-9 0,-5 0-6 15,4 1-6-15,-1-3 1 0,-2 1-5 0,-2 1-1 16,0-1 0-16,0-1-4 0,-2 0 0 15,-5 0 0-15,3 0-1 0,-6-1-3 0,3 2 1 16,-3 1 1-16,-1-1 0 0,2 0 8 0,0 0-2 16,-1 2 4-16,3 0 1 0,-1 1-4 0,-1-1 1 15,3 1-2-15,-3 1-1 0,5 1 0 0,-1 0-1 16,-3-1-3-16,3 2 2 0,-3 0 1 16,3 0 0-16,-3 0 0 0,2 0 2 15,-1 0-2-15,-1 0 1 0,0 0 1 0,2 0-1 16,0 2 2-16,-2-2-1 0,-1 2-2 0,0-1 0 0,-1 0 2 15,-1 1-1-15,-1 0 0 0,1 1 1 16,2-2-4-16,-3 1 2 0,0 0-1 0,0 2 0 16,0-2 3-16,2 2-2 0,-1-1-1 0,1 2-1 15,4-1 1-15,-3-1-2 0,4 1 1 0,-4 1 0 16,4 2-2-16,-2-1 2 0,0 0 1 16,0-2 1-16,-1 1 3 0,4 0-1 0,-4 0-2 15,4 0 0-15,-2 0 0 0,-2 0 2 0,2 1 1 16,-3 0-1-16,2-1-2 0,-3 1-1 0,0 1 1 15,0-1-1-15,5 0 4 0,-1 1 0 16,-1 0-3-16,4 2 0 0,-1-1-1 0,0 1-1 16,1 0 3-16,-5 3 1 0,5-1-1 0,-3 1-3 15,-1 0-1-15,1 1 0 0,-2 1 1 0,1 0 3 16,-1-1 0-16,1 1 1 0,-1 0-4 16,2 0 1-16,-2 0 1 0,2-1-1 0,-1 2 1 0,2-3 2 15,0 4-3-15,2-3-1 0,-4 1 3 16,5 0 1-16,-2 0 0 0,2 0 2 15,1-1-5-15,-2 0-1 0,1 0 4 0,0 1 0 16,1-2 2-16,0 1-3 0,2-1-1 0,-1 1-3 16,0-2-1-16,-1 0 5 0,4 2 0 0,-1 0 1 15,-2-2 0-15,3 2-2 0,-2-2 0 0,3 0 0 16,-2 2 2-16,3-2 0 0,-3 0-3 16,3 1 0-16,-2 1-5 0,1-2 6 0,1 2 1 15,-3-1 1-15,2 2 1 0,-2-1-4 0,2 2 1 16,-3-4 0-16,4 2 3 0,-3-2-2 0,3 1-1 15,-3 0-1-15,4-2-4 0,-1 0 5 16,1 1 1-16,-2-1 1 0,3-1 0 0,0 1-4 16,1 1 2-16,0-2-2 0,0 2 4 0,0-2 0 15,0 0-2-15,1-1 1 0,4 2-6 16,-1-3 5-16,-2 2 2 0,4-2-1 0,-3-1 6 16,2 0-4-16,-2-1-3 0,-1-1 4 0,3-1-4 15,-4 0 3-15,1-1 0 0,0 0 0 0,-1 1-5 16,1-2 3-16,2 1 2 0,-2-1 2 15,-1 2 5-15,1-1-7 0,3 0-2 0,-3 1-1 0,-1-1-2 16,1 0 5-16,2 0-1 0,-2 0 0 0,1 1-3 16,-3-2 1-16,2 2 1 0,1-1-1 15,-2-1 3-15,0 1-2 0,0 1-2 0,-1-1 1 16,1 0-1-16,0 1 1 0,-1-2 1 0,2 1 0 16,2 0-1-16,-2 1-2 0,0 0 3 15,-1 0-1-15,0-1 4 0,3 2-2 0,-2-2-2 16,-1 1-1-16,-1-1-3 0,2-1 5 0,-1 0 1 15,0-1 0-15,2 2 1 0,-3-2-3 16,1 1 2-16,0 0-1 0,0-1 1 0,-1 1-1 0,1 0-1 16,0 0 0-16,0 1-3 0,3-1 6 15,-3 0-1-15,1 0 3 0,-1 0 0 0,0 0-5 16,2 1 2-16,-1 0-1 0,0 0 3 16,0-2 0-16,-2 1-4 0,3 1 1 0,0-1-3 15,-3 0 4-15,1 0 2 0,0-1 2 0,-1 1 0 16,1-1-5-16,-1 0 1 0,1 2-1 15,0-1 4-15,-1-1 1 0,0 0-1 0,0 1 0 16,0-1-4-16,0 0 4 0,0 0 3 0,0 0 2 16,0 0 4-16,0 0-2 0,0 0 1 0,0 0 0 15,0 0 2-15,0 0 2 0,0 0-4 0,0 0 3 16,0 0-9-16,0 0 0 0,0 1 1 0,0-1-5 16,-1 0 6-16,1 0-7 0,0 0 0 0,-1 0-2 15,1 0-1-15,-1 0 7 0,-1 0-1 16,-4 2 2-16,3-1-4 0,-4 0 0 0,-1 1 2 15,-1 1-1-15,-3-1 4 0,1 0-5 0,-4 1-2 16,-1 1-1-16,2-3 2 0,-2 3 0 16,-2-2 0-16,3 2 0 0,-4-3 0 0,0 3-1 15,-2 0 2-15,-1-1-2 0,-1 1 1 0,-3 1 0 16,-2-2-2-16,2 1 0 0,-4 0 2 0,1-1 1 16,-1 1 1-16,-2-2 1 0,1 1-4 15,-2 0 1-15,-1 0 0 0,2 1-1 0,-1-1 5 16,-3 1-3-16,4-2-2 0,1 1-1 0,-1 0 1 15,0-1 0-15,-1 0 3 0,2-1 0 16,3 1-3-16,-1-1 2 0,0-1-2 0,4 1 2 0,-2-1 3 16,-1 0-2-16,2 0-1 0,0 0 0 15,-3-1-3-15,2-2 3 0,-1 2-1 0,0-3 0 16,-3 3-3-16,1-1 0 0,-1-1 1 0,0 1 0 16,-3-1 2-16,1 2 0 0,1-1-2 0,-1 0 1 15,-3 0-2-15,1 1 1 0,-4 0 2 0,2-1 0 16,0 1 0-16,-1-2-1 0,3 1-2 15,-1 0-1-15,2-1 5 0,-3 1-4 0,4 0 2 16,-4-1-1-16,4 1-2 0,-5 0 2 0,2 1 2 16,-3 0 0-16,-1 1-1 0,1-1 0 15,-1 1-2-15,-3 0 0 0,-1 0 1 0,-2 0 0 16,-1 0 0-16,2 0 1 0,0 0-1 0,0 0 1 16,3 0 1-16,1 0-1 0,1 0 1 15,1 0-1-15,6 0-2 0,1 0-1 0,4 1 3 16,1 1 0-16,5-1-1 0,2 0 2 0,0 0-5 15,4 1 2-15,0 1 1 0,1-1 2 0,-1 0 0 16,3 1-2-16,-2-2 0 0,3 0-2 16,-2 1 2-16,3 0 0 0,1-1 0 0,-1-1 3 0,2 1-4 15,0-1 3-15,0 1 0 0,0-1-2 16,-1 0 5-16,1 1-4 0,2-1-2 0,0 0 0 16,4 0-1-16,0 1-2 0,2-1-1 0,1 2-3 15,0-2-9-15,0 1-2 0,0 2 2 0,-1 2 1 16,1 1 9-16,-2 2-1 0,2 0-1 15,-1 2 2-15,1 1-1 0,-1 2 6 0,0 4 2 16,-1-2 2-16,1 4-2 0,0 3 0 0,-3 1-2 16,2 2 0-16,-2 0 3 0,2 4-1 0,-2 2 0 15,-1 0-1-15,1 0-2 0,-1 2 3 16,0-2 0-16,-1 1 2 0,1 0-1 0,0 1 0 16,-3 2-3-16,0 1 1 0,0 0 3 15,-1-1-3-15,1 2 1 0,-2-1 2 0,0 3-4 16,0-3 3-16,-1 2 1 0,2-3-1 0,1-2-1 15,1 0 3-15,1-1-5 0,2 1 0 0,-1-1 3 16,3 2-5-16,-1-4 3 0,0-1 2 16,1-3-3-16,1-2 6 0,0 0-4 0,-2 0 0 15,3-2 0-15,0-1-2 0,0-1 0 0,0-2 0 16,3-2 2-16,-1-1-4 0,3-1 3 0,-1-2 1 16,2-1-3-16,0-1 6 0,2 1-5 0,0-2 2 15,1-3-2-15,1 0-4 0,3-1 2 0,-1 0-1 16,5-3 1-16,4 1 5 0,3-1 3 15,5-2 1-15,5 1-2 0,4-1 5 0,3 0-8 16,7 0 1-16,3 0 1 0,5-3-5 0,6-1 4 16,4-1-4-16,5-1 0 0,9 0 3 15,3 0-1-15,3-3 5 0,6 0-2 0,4 0 3 16,3 1-2-16,0 2-3 0,3-1 4 0,4 2-9 16,4 1 3-16,2-1 4 0,2 2-2 0,2 0 3 15,5 1-1-15,4 0-1 0,0 1 1 16,6-1 1-16,-1 2-3 0,-2 0 1 0,2 0 2 15,3 2-8-15,-2 1 6 0,-1 0-2 0,-4 2-2 16,3 0 11-16,0-1-3 0,-3 1-1 0,-2-2-2 16,1 1 2-16,-6-1-2 0,0-3 3 0,-1 3 0 15,-5-2-6-15,-2 0 1 0,-6 1 0 16,-4 0-1-16,-3-1 6 0,-2 0-3 0,-4 1 1 16,1-2 1-16,-2 0-2 0,-2 0 1 15,0 0-2-15,-4 0 3 0,-3 0-4 0,-2 0 2 0,0-3 0 16,-5 2-2-16,2 1 3 0,-4 0-1 15,-1 0-1-15,-1 0 2 0,-2 0-3 0,-1 1-1 16,-4 3-1-16,-2-1 2 0,-2 2-3 0,-1 1 1 16,-3 0 1-16,-1 1-4 0,-2-1 5 0,-4-1 1 15,-2 2 0-15,-3-1 1 0,-3-1-3 0,-4-2 2 16,-1 0 0-16,-4-2 3 0,0 0 2 16,-3-1 0-16,0 0-1 0,-1 0-3 15,-2 0 0-15,-2-1 1 0,-2-1 0 0,-1-2 4 16,-3 0-3-16,-1-2 3 0,-3-1 4 0,-2 0 2 15,-5-2 6-15,0-1 1 0,-1-2 2 0,-1-1-5 16,-4 0 0-16,0-2-4 0,-1-1-5 0,0-3 3 16,-6 1-6-16,0-2 0 0,0 0-1 0,-1 1 2 15,-1 1 0-15,-1-3-1 0,0 2 1 16,2 1-4-16,-2-2 0 0,2 1-1 0,2-2-1 16,0-2 4-16,0 0-3 0,1 0 1 0,0-1-1 15,2-1-1-15,-1-2 2 0,1-1-2 16,2 1 3-16,-1-3-1 0,-2 1-2 0,1-1 2 15,-1 1-1-15,0 0 3 0,-1-2-7 0,0 0 4 16,-2 0-2-16,-1 1-3 0,1 1 8 0,-1-1-1 16,-2 3 5-16,3 1-1 0,-3 0-3 0,2 1-4 15,-1 0-2-15,1 1 2 0,0-2-2 0,2 2 1 16,0 0 1-16,2 0-4 0,-5 0 6 16,4 3-2-16,-2-3 0 0,2 3 0 0,-2 1-3 15,0 2 0-15,-1-1-2 0,0 3 2 16,2-1-2-16,-3 0 1 0,0 2 2 0,2 0 1 15,0 1 4-15,-3 0-1 0,2 2 0 0,-1-1-3 16,-1 2-5-16,0-1-2 0,0 2 1 0,-1-1 3 16,1 2 0-16,-2 0 3 0,0 0 0 0,-1 2-3 15,-2-2 3-15,0 0 0 0,-4 1 0 16,3-2 3-16,-3 1-4 0,-1 0-1 0,-1-1 3 0,-1 1-3 16,-2 0 5-16,0 0 0 0,-3-1 2 15,-2 1 0-15,0-1 3 0,-2 2-3 0,-1-1-2 16,-3 1 5-16,-1 0-4 0,-3 1 1 0,-1 0-2 15,-1-1-2-15,-1 2 2 0,-4 0 0 16,-1 2 2-16,-2-2-4 0,-4 2 5 0,-1 0-4 16,-2-1-2-16,-2 0 5 0,0 1-7 15,-2 1 2-15,-2-1 0 0,-1 2 0 0,-1 0 1 16,-3-1 2-16,4 0 1 0,-1 0-2 0,1-1 2 16,3 1-3-16,3 0-1 0,4-2 5 15,3 2-7-15,5 1 4 0,0 0 0 0,2-1-3 0,1 1 5 16,1 1-2-16,2-2 0 0,1 2 0 15,5 0-1-15,1 0 0 0,6 1-2 0,0-2 4 16,4 2-5-16,6 0 3 0,-1 0 1 0,6 0-6 16,1 0 8-16,5 0-3 0,-2 0-1 0,4 0 0 15,2 0-1-15,0 0-5 0,0 0-1 0,0 0 2 16,0 0-5-16,0 0 4 0,0 0 0 16,1 0-4-16,0 0 8 0,1-1-5 0,1 1 1 15,-2 0-4-15,1 0-6 0,0 0 4 0,4 0 4 16,-2 0 7-16,5 0 5 0,1 0-1 15,0 1 1-15,0-1-4 0,1 2 4 0,-1-1-2 16,0 0 0-16,1 0 3 0,-2-1-5 0,1 2 0 16,1-2 0-16,-1 0 3 0,0 0-1 0,1 0 1 15,0 0 1-15,1 0-2 0,2 0 4 0,-2-2-4 16,1 0 2-16,3-1 1 0,-2 2-8 16,3-3 6-16,-3 0 0 0,2-1 0 0,-2-1 4 15,2-1 0-15,-1-1 1 0,2-1-3 16,1-1 5-16,-4-4-3 0,4 0-2 0,-4-2 7 0,4-2-7 15,-4-2 1-15,3-1 2 0,-1-1-4 16,-1-1 2-16,1 0 1 0,-2-2 3 0,-1 0-3 16,1-2 4-16,-3 1-5 0,-1-2-3 0,-1 1 5 15,-2 0-5-15,-1 0 1 0,-4 2 2 0,1 0-4 16,-1 2 3-16,-2 0 0 0,0 1-2 16,0 2 2-16,0 1-3 0,0 2 1 0,-2-1-1 15,-1 3 3-15,2 0-5 0,1 2 2 0,-2-1 0 16,0 0-3-16,0 1 4 0,-2 0-1 0,3 0 0 15,-2 1 1-15,-3 0-2 0,4 1-2 16,-5 1-2-16,4 0 2 0,-4 1-5 0,2-1 3 16,-2 2 2-16,-2-2-5 0,4 3 6 0,-2-1-3 15,-1 0-1-15,-2 2 2 0,2 1-2 0,-1 1-1 16,0-1 0-16,0 0 0 0,-1 2-1 16,-2 1 1-16,-3-2 1 0,1 3-2 0,-4-1 5 15,-3 0-2-15,-2 1 1 0,-2 1 2 0,-6-1-3 16,0 1 1-16,-9 0-1 0,-1 0 3 15,-4 0-2-15,-6 1 5 0,-5 3-3 0,-6 0-1 16,-6 2 5-16,-6 3-3 0,-5 1 0 0,-4 5 0 16,-8 2-8-16,-3 5-19 0,-6 2-34 0,-5 5-49 15,-1 4-100-15,3 4-213 0,23-7-560 16,33-9-518-16</inkml:trace>
  <inkml:trace contextRef="#ctx0" brushRef="#br0" timeOffset="89552.0908">3059 5152 844 0,'0'0'86'0,"0"0"-79"16,0 0 18-16,0 0 16 0,0 0 19 15,0 0 26-15,0 0 20 0,0 0 20 0,0 0 7 16,0 0 3-16,0 0-1 0,0 0-16 0,-98-107-24 15,98 107-18-15,0 0-22 0,0 0-7 0,0 0-3 16,0 0-6-16,0 0-3 0,0 1-7 16,0 0-9-16,0 2 1 0,0 3 6 0,0 4 15 15,0 3 12-15,0 6 11 0,3 4 1 0,0 5-5 16,-1 5-7 0,2 6-11-16,3 3-9 0,1 5-11 0,2 3-2 0,2 6-3 0,0 1-3 0,3 5-4 15,1 2 2-15,2 2-3 0,1 4-2 16,2 4 11-16,2 3-7 0,1 5-2 0,1 0 2 15,1 6-6-15,1-3 3 0,-4 1 1 0,-4-4-2 16,-2-2 4-16,-5-3-3 0,1-1 0 16,-4 0 0-16,-1 0-1 0,-3-3 1 0,-1-1-3 15,-2-5-1-15,-2-5-1 0,0-3-2 0,0-4 2 16,0-5-2-16,0-2 0 0,0-4 3 0,0-7-3 16,0-3 0-16,0-2-1 0,2-5-4 0,3-2 3 15,-2-3 1-15,3-3-2 0,-2-2 1 16,4-4-2-16,-2-2 0 0,2-1 0 0,0-2 2 15,3-1 0-15,-1 0 0 0,1-3 0 0,4 1-2 16,-1-3 2-16,5 0 0 0,1-2 1 16,1 0 2-16,5-6 2 0,3-2-1 0,3-3-2 15,4-3 4-15,5-4-4 0,6-4-1 0,5-3 4 16,5-5-6-16,7-3 4 0,3-3 2 0,7-3-5 16,4 0 5-16,5-2-3 0,3 1-2 15,5 0 0-15,3 0 0 0,5 0-1 0,2 1 0 0,4 0 2 16,2 1-2-16,1-1 7 0,6-1 1 15,3 0-2-15,-4 4 0 0,2 2-6 0,0 1-2 16,-7 5 3-16,1 1 1 0,-5-1 0 0,1 2 0 16,-3 0 1-16,-2-1-2 0,-3 0 0 0,-4 1 0 15,-3-1-2-15,-6 0 1 0,-3 1 1 16,-4 1-1-16,-4-1 2 0,-5 3 0 0,-5-2-1 16,-4 1 0-16,-7 2 0 0,-7 0 0 15,-5 2 1-15,-5-1 0 0,-9 1 2 0,-1 2 4 16,-11 0 4-16,-3 0 8 0,-4 0 7 0,-5-3 3 15,-2-2-1-15,-8-4-5 0,-5-5-5 0,-6-4-5 16,-5-5 0-16,-5-3-2 0,-5-1 0 0,-2 0-2 16,-5-4-1-16,-1 0-4 0,-4-2 2 15,0-2-3-15,-1-4-2 0,0 0 0 0,2-4-8 16,1-1 7-16,2-1-1 0,4 1 3 0,-1 1 4 16,4 0-5-16,0 1-2 0,2-1-1 0,-1-2 4 15,0 4-4-15,3 0 4 0,0 1 0 0,0 0-6 16,1 0 4-16,1 0-1 0,-1 1 0 0,2 3 3 15,-2-1-2-15,3 3 2 0,-2 2 1 16,4 4-1-16,1 5 1 0,2 0 0 0,1 7-1 16,2 3-1-16,-1 2 1 0,1 4 0 0,2 1-1 15,0 3 1-15,0 2 1 0,2 1-1 16,-1 3 1-16,3 1 1 0,-1 3 0 0,0 2 1 16,2 0-2-16,1 2-4 0,-6 1-1 0,3-1-2 15,-5 4-2-15,-1-1 1 0,0 3 2 16,-1 1 1-16,1 0 3 0,1 0 0 0,-1 0 1 15,0 1-1-15,-1 4-2 0,-1 0-3 0,-3 2 2 16,-1 0-1-16,-4 3 2 0,-1-2 3 0,1 0-2 16,-4 2-1-16,-1-2 1 0,1 1-2 15,-3 2 1-15,0 1 1 0,-3 2-1 0,-1 0-1 16,-3 3 1-16,-1-2 0 0,-5 2-2 0,-3 3 4 16,-4 2-3-16,-3 1 1 0,-3 3 1 0,-3 2-2 15,-5 1 1-15,-4 2 1 0,0 2-1 16,-4 3-1-16,-2 0 2 0,-2 3-1 0,-2 0 3 15,-1 1 4-15,-3-1-5 0,1 0-1 0,0 0-1 0,1 0-5 16,3 1 5-16,2-2 1 16,0-1 0-16,4 1 2 0,1-2-3 0,0 3 0 0,1 0-2 15,-3 1 3-15,6 2-7 0,-2 1-2 16,2 0-4-16,4 0-23 0,3 2-13 0,2-2-25 16,7-3-32-16,5-2-45 0,5-2-83 0,5-2-117 15,8-1-200-15,7-7-516 0,13-9 311 0</inkml:trace>
  <inkml:trace contextRef="#ctx0" brushRef="#br0" timeOffset="92526.6424">3979 5393 1224 0,'0'0'43'0,"0"0"16"0,0 0 21 0,0 0 0 0,0 0-17 16,0 0-13-16,0 0-8 0,0 0 4 16,0 0 8-16,0 0 4 0,0 0 1 0,0 0-3 15,-39-120 4-15,35 112 6 0,-1 0 8 0,-1 0 6 16,-1 0 0-16,-1-1 0 0,-1 1 1 16,1 1-3-16,-1 1-1 0,2 0-4 0,-4 3-6 15,3-1-7-15,-1 1-6 0,0 0-9 0,1 1-9 16,-1 1-8-16,0-1-6 0,-1 2-4 0,0 0-5 15,2 0-3-15,-2 0-5 0,-1 3-3 16,0 0-1-16,1 3-4 0,-2 0 2 0,0 4 0 16,-2 2-1-16,1 2 2 0,2-1-1 0,-2 3-1 15,0 1 3-15,-1 3 3 0,4 1-4 0,-2 3 2 16,0 2-1-16,0 3-3 0,0 1 3 16,2 1 0-16,1 1-1 0,-2 0 1 0,1-1-1 15,1-2-1-15,2 0 2 0,-1 3 0 0,1-3 1 16,2 4-1-16,-1-1 0 0,1 0-3 0,0-1 4 15,1-1 0-15,2 0 1 0,0-1 3 0,1 1-4 16,1 1-2-16,0-1 1 0,3 0 2 0,2 0-2 16,2-1 1-16,1 1-1 0,-1-1 2 15,3-1-2-15,2-1 0 0,1 0-1 0,0-3 1 16,4-1-1-16,0-1 1 0,1-1-1 0,3-2-7 16,0 0 5-16,3-1 1 0,2 1 3 15,4-4 0-15,0 1 3 0,1-3 1 0,4 0-2 16,0-3 8-16,2-3-5 0,0-3-1 0,2-2 2 15,3-2-6-15,-1 0 4 0,0-6-1 16,1-5 2-16,-2-2-3 0,0-4 2 0,-1 1 2 16,1-3-2-16,-3-3 7 0,-1-1-6 0,-1-3 0 15,-1 0 2-15,-3-3-7 0,-1-2 6 0,0-2 1 16,-4-1 0-16,-1-1 3 0,-3 0 0 16,-2-4-1-16,-1 2 0 0,-1-4 6 0,-4-1-4 15,-3-2-2-15,-2-2 2 0,-3-2-9 0,-3-2 4 16,-3 0 0-16,0-2-4 0,-7-2-1 0,-4 2 1 15,-1 0 0-15,-1 1 1 0,-5 2 3 0,-2 6-3 16,0 3 1-16,-1 4 0 0,-3 2-1 0,0 3 4 16,2 3-2-16,-4 3 0 0,0 3 0 15,2 3-4-15,-1 4 1 0,3 1-1 0,-3 1-1 16,-1 3-2-16,1 1-1 0,-1 2-2 0,-1 3-1 16,2 1 1-16,-1 2-1 0,1 0 1 0,-1 1 0 15,0 0 0-15,-2 2 1 0,-2 3-1 16,-1 0 0-16,-2 2 0 0,-2 1 1 0,2 0 1 15,-1 1-1-15,0 2 2 0,1-2 1 0,1 2-2 16,0 1 4-16,1 2-5 0,0 0 0 16,3 0-2-16,0 3 1 0,3 0 1 0,0 1-3 15,2 3 2-15,1 2-8 0,1 1 6 0,2 2-1 16,-1-1 0-16,3 2 6 0,2 1-4 16,0 3 1-16,1-1 0 0,3 0-1 0,-2 2 2 15,0-1 2-15,-1-1-1 0,4 1-4 0,-1-2 5 16,0-1-2-16,2-1-1 0,0 1 7 0,1-1-7 15,3 0 2-15,0-1-1 0,2 1-4 0,1-1 5 16,1 2-2-16,0-3 1 0,1 1-1 16,0-1 0-16,1 1-2 0,2 0 1 0,3-2 2 0,-2 0-3 15,7 0 0-15,-1-1 1 0,2 2-3 16,3 0 3-16,1-1 1 0,2 0 1 0,2 0 2 16,0-3-1-16,4 1 0 0,0-2 1 0,0-1 2 15,3-1-3-15,-4-2 1 0,5-1 0 16,-3-1-7-16,2-1 5 0,-1-1-2 0,2-3 0 15,-2 0 6-15,1-2-2 0,1-1 0 0,2-2 1 16,-3-1-2-16,0-1 3 0,2-2-1 0,0 0 1 16,2-2-1-16,-1-3 2 0,1-2 0 15,-1-1-2-15,-3-1 3 0,-1-1-2 0,0-2 0 16,-1-1 2-16,0 0-3 0,0-2 2 0,1-3 1 16,-3 1-1-16,3-2 0 0,-1-2 1 15,-2-1-1-15,1 0-1 0,-3-2 3 0,2-1-3 16,-4 0 0-16,-1 2 1 0,-1-1-1 0,0 0 2 15,-3 0 1-15,-1-2 2 0,-1 1 0 0,-2-4-1 16,-1-2 1-16,-1-1-2 0,-1-1 0 16,-1-3 0-16,-3-2-2 0,-1 0 1 0,-1-1-1 15,-1 1 0-15,0 1 1 0,-3 2 1 0,-5 2-2 16,0 2 4-16,-2 1-1 0,-3 0-1 0,0-2 6 16,-4 5-7-16,-1-4-1 0,-4 4 1 15,-1 0-5-15,-2 2 6 0,-1 2 1 0,-4 1-2 0,1 1-1 16,1 1 1-16,-2 1 2 0,2 3-3 15,0 0 4-15,3 2-5 0,-2 1 1 0,1 3-1 16,2 1-4-16,0 2 4 0,0 2-1 0,-1 3-2 16,-1 0 1-16,1 2-2 0,-1 2-2 15,1 3-1-15,1 3 3 0,0 2-3 0,0 4 0 16,-2 1 0-16,-1 3-3 0,3 1 3 16,-4 4 1-16,3-2 1 0,2 0 2 0,1-1 0 0,1 0 0 15,3 0-1-15,1 2 1 0,-1 0-2 16,4 2-1-16,-2 1 1 0,3 1-3 0,0 2 2 15,-1 0 2-15,0 1-1 0,3 0 3 0,-1 0-2 16,-1 2 1-16,2 0 0 0,0 0-1 0,2-1 1 16,3-2-1-16,-2 1-2 0,6-1 2 15,1 0-4-15,1-1 0 0,0 3-1 0,0 2-2 16,3 1 5-16,5 2 1 0,0 0 1 0,3-2 0 16,1 0-1-16,1-1 1 0,2 2 0 0,-1-2 3 15,5 1-2-15,1-3 1 0,0 1-2 0,2-3-1 16,-1 0-1-16,2-1-2 0,2 0 3 0,0-3-3 15,3-1 5-15,1-2 0 0,2-4-1 16,3-2 3-16,2-3-3 0,0-4 0 0,4-2 0 16,1-5 1-16,1-1 2 0,3-2 1 0,-2-8 1 15,1-2 0-15,0-4-1 0,0-3 1 16,0-3-3-16,0-3 3 0,1-1-3 0,-3-4 0 16,0 0 0-16,1-1-1 0,-5-1 2 0,0 0 0 15,-6-3 2-15,1 1 3 0,-4-2-2 0,-1-2 0 16,-2-2-1-16,-1-3 2 0,-3-5-2 15,-2 1-1-15,-2-3 1 0,-7 0-2 0,-4-1 3 16,-3-1 0-16,-4 0-2 0,0-3-1 0,-7-2-2 16,-4-2 1-16,-1 1 0 0,-3 1 0 15,-4 4 0-15,-3 3 1 0,-4 5 0 0,0 4-1 16,-5 6 1-16,-2 2-1 0,0 6-1 0,-5 1-1 0,-2 4 2 16,-1 4 2-16,0 1-1 0,-2 4 4 15,-1 3-3-15,0 2 1 0,1 2-1 16,2 3 0-16,-1 0 3 0,4 2 1 0,2 1 1 0,0 0-6 15,2 0 2-15,-1 4-1 16,2 3-2-16,0 1 6 0,1 3-6 0,0 4-2 0,-1 5 0 16,0 0-3-16,2 4 3 0,-2 2 1 15,1 2 1-15,2 3-1 0,1 2-1 0,1 2 0 16,-1 1 0-16,5 2-2 0,1 0 0 0,3 1 2 16,2 0-2-16,2 2 1 0,3 0-1 0,2-2 2 15,1 1 1-15,2 2 0 0,-1 0 0 16,3-1-1-16,1-2 0 0,3 2 0 0,1-3 0 15,1-1 1-15,0-3-1 0,4 1-2 0,2 0 0 16,3-2 1-16,0-1 0 0,1-2 3 0,3 0-3 16,0-1-1-16,4 0 1 0,1 0-3 0,3-3 6 15,2 0 0-15,0-4 0 0,6 0 4 0,-2-2-8 16,3-3 0-16,0-2-1 0,1-2 1 16,1-3 3-16,1-2-2 0,2-3 1 0,0-3-6 15,-2-2 7-15,3 0 2 0,-1-5 2 0,1-5 7 16,-1-4-7-16,0-1 0 0,-1-5 1 15,1-3-4-15,-1-5 4 0,-2-2-1 0,0-3-1 0,0-1-3 16,-2-2 5-16,0-2-1 16,-4-2 2-16,-2-1 4 0,1-3-7 0,-3-1 1 0,-1-1-2 15,-5-2-3-15,0 1 3 0,-4-2 1 16,-3 1 0-16,-5 2-2 0,1-1 3 0,-5-1-1 16,0-3 0-16,-2 2 3 0,-5-1-3 0,-3 3 2 15,-4 2 0-15,-4 3 0 0,-3 3 1 0,-1 3-1 16,-4 3-1-16,-3 2 0 0,-2 5 0 0,-2 0 2 15,-2 4-3-15,0 2 2 0,-2 3 2 16,3 4 0-16,-1 2 1 0,0 3-1 0,-3 4-4 16,1 2-1-16,-2 2-4 0,1 2 0 0,-2 6 1 15,0 1-3-15,-1 4 2 0,-1 3-1 16,-2 4 0-16,2 3 0 0,-3 4 2 0,1 2-1 16,2 4 1-16,-3 5 1 0,4 4-4 0,0 3 3 15,4 4-1-15,0 2 0 0,4 4-1 16,2 1 2-16,2 2-2 0,2 2 0 0,4 1-2 0,6 1-2 15,2 1 7-15,3 1 1 0,4 0 0 16,1-2 4-16,4 1-6 0,2-3-2 0,1-1 1 16,2-3-1-16,7-3 0 0,1-4 0 15,2 0-1-15,5-5-1 0,3-1 4 0,1 0 0 16,4-4 1-16,3-2 2 0,2-2-3 0,2-5 0 16,4-3-1-16,1-4 0 0,4-2 0 0,3-6 1 15,1-3-1-15,4-3-1 0,3-5 2 0,1-3 1 16,0-1-2-16,5-4 4 0,-2-7-3 0,0-4 0 15,-2-2 2-15,-1-5 0 0,-1-1-1 16,-2-6 2-16,-3-2-2 0,2-2 0 0,-3-5 1 16,0-2 0-16,-3-5 3 0,1-1 0 0,-3-4-1 15,-4-3-1-15,0-3-1 0,-6-4-2 0,-3-4 2 16,-3-3 1-16,-5-5 0 0,-2 2-1 16,-7-1 3-16,-8 2 0 0,-3 2 1 0,-1 2 5 15,-10 5-5-15,-4 1-1 0,-5 3 1 0,-6 2-7 16,-4 5 5-16,-6 2 2 0,-5 6-1 15,-6 2 5-15,-4 3-3 0,-7 5 0 0,0 5-2 16,-4 7-1-16,-3 6-2 0,-3 7-3 0,-1 6-1 16,-2 4-3-16,1 11 1 0,-3 5-5 0,4 7-7 15,2 6-13-15,3 6-29 0,5 6-49 16,1 5-80-16,9 4-136 0,12-13-334 0,16-11-911 0</inkml:trace>
  <inkml:trace contextRef="#ctx0" brushRef="#br0" timeOffset="96486.3815">3805 5717 708 0,'0'0'301'0,"0"0"-345"0,0 0 3 0,0 0 18 16,0 0 9-16,0 0 15 0,0 0 4 0,0 0-3 15,0 0 16-15,0 0 17 0,0 0 22 0,0 0 27 16,37-68 29-16,-37 68 32 0,0 0 30 0,0 0 17 15,0 0-7-15,0 0-26 0,0 0-35 16,-2 0-47-16,1 0-32 0,0 0-27 0,0 0-16 16,-3 0 0-16,2 0-4 0,-2 0-2 0,-1 3-4 15,-2 0 1-15,-3 4-1 0,1 1 3 16,-4 2 4-16,-3 4 0 0,-1 2 7 0,-3 3 2 16,-1 2 2-16,-3 2 7 0,-1 1-1 0,-3 4 0 15,-1 1 1-15,-1 1-6 0,-1 2 4 16,-1 1 6-16,2 2 5 0,-2-1 2 0,-1 2-5 15,-1 0-4-15,0-1-5 0,0 1 1 0,-3 0 2 16,4 0-1-16,-1-1 2 0,0 1-2 0,2 1 2 16,-1 1-2-16,-1 0-1 0,1 2-1 15,0 0-2-15,-1 2-1 0,2-2 0 0,-1 2-5 0,3-2 2 16,-1-1-2-16,3 0-2 0,1-2 2 0,0-2-3 16,3 1 1-16,1-2-2 15,3-1 2-15,0-3-2 0,4-2-2 0,0-4-1 0,3-2-8 16,2-4 1-16,2 0-8 0,2-4-16 0,2-2-20 15,0-3-41-15,2-2-47 0,2-2-59 16,1-2-82-16,-1-1-86 0,1-1-100 0,-1-1-61 16,1 0-40-16</inkml:trace>
  <inkml:trace contextRef="#ctx0" brushRef="#br0" timeOffset="96890.2174">2450 6663 0 0,'0'0'98'0,"0"0"208"15,0 0 4-15,0 0-43 0,0 0-18 16,0 0-32-16,0 0-36 0,0 0-25 0,0 0-28 0,0 0-30 16,0 0-21-16,0 0-25 0,0 0-23 15,0 0-12-15,-107-40-9 0,104 50-1 0,-4 4 1 16,3 6 4-16,-4 5 3 0,-1 6 3 0,2 6 9 15,0 7 2-15,-3 6 2 0,2 8 1 16,-2 3-8-16,0 4 0 0,0 4-3 16,0 5-3-16,-1 1-1 0,2 2-5 0,0-1 0 0,4-6-4 15,-2-5 2-15,5-7-1 0,2-8-1 0,0-5 2 16,0-6 2-16,7-4 3 0,0-5 2 16,3-4 0-16,6-4 0 0,-2-1 0 0,6-6 5 15,1-4 6-15,7-4 6 0,3-6 3 0,9-1 3 16,5-8 0-16,7-8-4 0,5-10 0 0,4-3-10 15,3-6-8-15,1-4-8 0,-1-3-7 16,-2-2-14-16,1 1-14 0,-5 2-19 0,-5 1-23 16,-6 6-21-16,-8 2-26 0,-6 5-37 15,-5 6-58-15,-6 4-107 0,-7 9-190 0,-5 5-373 16,-5 1 319-16</inkml:trace>
  <inkml:trace contextRef="#ctx0" brushRef="#br0" timeOffset="121638.1713">25020 8465 922 0,'0'0'41'0,"0"0"-2"0,0 0 12 15,0 0 3-15,0 0 14 0,0 0-7 16,0 0 0-16,0 0 6 0,0 0 11 0,0 0 28 15,0 0 22-15,0 0 8 0,-3-51-5 0,0 44-10 16,0 0-21-16,-1 2-20 0,0-2-14 0,-1 0-11 16,0-2-9-16,-4 1-5 0,-1-2-6 15,1 1-3-15,-3-3 0 0,1 0 1 0,-3-1-1 16,-2 0 0-16,-4-1-1 0,1 0-2 0,-2-2 2 16,0 1 0-16,-1 0 6 0,-2-2 4 0,0 2-6 15,0 0-5-15,-3-2-16 0,-3 2-12 0,5-2-2 16,-4 2 1-16,0 1-1 0,0 0 2 0,-1 1-1 15,-1 0-3-15,-1 2-2 0,-4 0 0 16,-2 1 0-16,-2 1 4 0,-2 2-1 0,-4 0-2 16,1 0-1-16,-6 1-2 0,-5 0 4 0,1 1 3 15,-2 0 0-15,-4-1 2 0,1 0-3 16,3 0 0-16,-1 3-1 0,-1-3 2 0,4 3 1 16,-2-3-1-16,2 4 1 0,-4 1-2 0,-2 1 0 15,-2 0 2-15,-4 0-1 0,-4 2 3 16,0 3-4-16,0 1 0 0,-3 0-1 0,1-1 0 15,-3 2 0-15,4 0 0 0,0-1 0 0,0 2-1 16,1-1 5-16,0 1 1 0,-1 0 1 0,2 2-2 16,2 0-3-16,4 4 0 0,2-2-2 0,3 3 2 15,1-1 0-15,5 4 0 0,3 0 0 16,2 2-1-16,2 0-2 0,-3 4 2 0,5 2 0 0,-3 1 1 16,5 1-2-16,-2 3 0 0,0 1-1 15,2 3 1-15,4 0 0 0,1-1 2 0,-1 0-1 16,6-1-2-16,0 1 2 0,0 1 0 0,5-1-1 15,-2 3 3-15,5 1-3 0,-2 1 0 16,5 2 0-16,0 2-2 0,1 2 2 0,2 1 1 16,2 2 1-16,-1 1-2 0,4 1 1 0,0 1-2 15,0-2 1-15,3-1 4 0,0-1-3 16,0 2-1-16,2 1 1 0,-2 1-1 0,-1 1 6 16,2 0 2-16,0 1-1 0,2-2-3 0,-2 1-2 15,4-2 2-15,0-2-2 0,3 2 4 0,1-3-4 16,-1-2 1-16,2-3 0 0,0-1 2 15,0 0 5-15,4 0-2 0,-2-1 2 0,4 1-3 16,-2-2-2-16,5 0 0 0,-1-1-2 0,1-1 2 16,1-3-2-16,3 1 4 0,0-2-2 15,5-1-1-15,0 1 0 0,2-1 2 0,3 1 2 16,3 0-1-16,3-1-1 0,3-2-1 0,3 1-4 16,3-3 4-16,4-1 7 0,4 2 3 0,3-2 1 15,4-2-4-15,2-1-7 0,2-1-2 0,2 1 2 16,4-3 1-16,2 1-2 0,1-1 3 15,2-2 0-15,4 1 5 0,4-2 5 0,0-1-5 0,4 0-1 16,2 2-4-16,2-2-5 0,4-1 6 16,1 0 0-16,1-2 2 0,2 0 0 0,1-3 0 15,2 0-1-15,5-4 0 0,2 1 3 0,0-1-6 16,7-2 1-16,-5-1-1 0,6-1-6 16,-2-1 8-16,1 0-2 0,1-2 0 0,3 0 4 15,1 0-6-15,1-2 1 0,-1-4 0 0,0 0 2 16,3-2-1-16,-3-1 2 0,0-2-3 0,3 0-6 15,-4-1 4-15,1-4-1 0,-1 0 0 16,-2-1 2-16,1-3-1 0,0-3-2 0,-4-1 2 0,-1-1 3 16,-1-3-4-16,-4-3 2 0,-3-3-4 15,-3 0-4-15,-2-4 5 0,-2-1 1 16,-5-6 0-16,-2-1 5 0,-3-2-4 0,-1-5 1 0,-5-2 2 16,-3-5-3-16,-3 2 3 0,-3-1 2 15,-3-2-1-15,-4 2 1 0,-4-1 2 0,-6 1-1 16,-5 0 6-16,-6-1 0 0,-3 2 3 0,-6-1 4 15,-5-1 3-15,-5 1 9 0,-4 2 0 0,-2 0 4 16,-3 2-6-16,-3-1-3 0,-3-1-4 16,-1 2-4-16,-1 0 7 0,-3 1-8 0,0 2 2 15,-5-1-1-15,-2 0-11 0,-3-1 3 16,-3-1-3-16,-4 1-1 0,-6 2 3 0,-4 0-2 16,-8 0-1-16,-6 0 3 0,-9 1-3 0,-11 0-8 15,-12 0 1-15,-13 2-2 0,-15 1-4 0,-14 2 7 16,-13 1-3-16,-13 0 2 0,-8 1-1 0,-13 4 1 15,-6 3-1-15,-11 4-1 0,-11 4 2 0,-12 5-11 16,-4 5-1-16,-11 5-6 0,-2 6-8 16,-2 3-4-16,8 4-29 0,6 1-27 0,4 8-37 15,9 8-48-15,6 8-84 0,53-4-253 0,46-3-1112 0</inkml:trace>
  <inkml:trace contextRef="#ctx0" brushRef="#br0" timeOffset="125534.9662">13339 11529 0 0,'0'0'0'0,"0"0"0"15,0 0 0-15,0 0 73 0,0 0 141 16,0 0 8-16,0 0-15 0,0 0 2 0,0 0-13 16,0 0-14-16,0 0-11 0,0 0-5 0,-31-30-6 15,31 29 2-15,-1 1-4 0,1-1-18 0,-1 1-17 16,1 0-23-16,0 0-19 0,0 0-18 16,0 0-15-16,0 0-5 0,0 0-12 0,0 0-8 15,0 0-7-15,0 0-9 0,0 0-4 0,0 0-5 16,0 0 0-16,0 0-2 0,0 0 0 15,0 0 2-15,0 0-2 0,1 0 7 0,-1 0-5 0,0 0 1 16,0 0 2-16,0 0-9 0,0 0 5 16,1 0-2-16,-1 0-1 0,1 0 6 0,5 0 3 15,-2 1 1-15,5-1 3 0,1 3 2 0,0-2-5 16,3 1-1-16,3 1 2 0,-1-1-7 16,4 0 6-16,2-1 1 0,5 2 0 0,-2-2 3 15,5 0 0-15,0 0 1 0,3-1-1 0,3 1 2 16,1-1-2-16,3 0-1 0,-2 0 1 0,2 0-6 15,0 0 2-15,1 0 1 0,2 0-1 16,1 0 5-16,2 0-3 0,-2 0 1 0,4 0-1 16,-1 0-1-16,3 0 1 0,1 0-3 0,1 0 4 15,-1-2-6-15,3 1 4 0,1-3 1 0,-1 2-2 16,-2 0 5-16,1-2-3 0,0 2 1 16,-1-1-1-16,2 2 4 0,2-3-2 0,0 2-2 15,-3 0 3-15,4-1-9 0,-1 1 5 0,0 0 0 16,2-1-2-16,-1 1 6 0,-2 0-5 0,-1 2 0 15,-2-1 1-15,1 1-5 0,-2 0 5 16,-1-2-1-16,2 2 3 0,-2 0-2 0,0-1 2 16,1 1 0-16,-5 0-3 0,4 0 4 0,-5 0-5 15,4 0 1-15,-4 1 0 0,4 2-2 0,-4-3 0 16,3 2 0-16,-4-1-1 0,4-1-2 0,-4 1 2 16,0-1 3-16,-2 1-3 0,3-1 5 15,-3 0-2-15,-4 2-2 0,1-1 4 0,1-1-5 16,1 1 3-16,2-1 5 0,-1 0 1 0,7 0 4 15,-4 0 1-15,4 0-3 0,-5 0-5 16,-1 0 0-16,-3 1-4 0,-2 0-2 0,-2 1 4 16,2-2-6-16,-2 1 2 0,3-1-1 0,-5 0 1 15,2 0 1-15,-3 0 0 0,-2 0 2 0,-4 0-2 16,2-1 3-16,-3-1-1 0,-1 1-1 16,-1 0 1-16,-2 0-3 0,-2 1 0 0,2-1 1 15,-3 1-1-15,-5-2 1 0,2 2 0 0,-4 0 0 0,-4 0-2 16,-1 0 2-16,-3 0-2 15,2 0 2-15,-4 0-1 0,-1 0-1 0,0 0-1 16,0 0 1-16,0 0-4 0,0 0 2 0,0 0-6 0,0 0-6 16,0 0-10-16,-1 0-17 0,0 0-22 15,-1 0-28-15,2-1-32 0,0 0-45 0,-2 1-58 16,0 0-37-16,1 0-66 0,-5 0-93 0,2 1-166 16,1 2-312-16</inkml:trace>
  <inkml:trace contextRef="#ctx0" brushRef="#br0" timeOffset="126597.5669">17227 11119 886 0,'0'0'97'0,"0"0"52"0,0 0 29 0,0 0 15 16,0 0 9-16,0 0-12 0,0 0-8 0,0 0-12 15,0 0-11-15,0 0-13 0,0 0-25 16,0 0-25-16,0 0-29 0,0 0-26 0,0-115-20 16,0 115-17-16,0 0-6 0,0 0-8 0,0 0-7 15,1 1-6-15,0 4 8 0,2 2 7 0,2 4 8 16,-1 3 11-16,4 2-4 0,-1 5-4 0,-2 1 2 16,4 3-1-16,-1 3 3 0,0-1-2 15,1 3-1-15,-2-1-1 0,2 0-2 0,1 1 1 16,0 0 0-16,-1 1-2 0,-1-2 2 0,-3 1-3 15,4 0 2-15,-5 0 1 0,1 0 0 0,-3-1 1 16,1 1-1-16,0-1 1 0,-1-1-2 16,-1 0 3-16,-1-1-1 0,1-1-1 0,2-3 1 15,-1 0-5-15,-1-3 4 0,1-2-1 0,-1-3 2 16,0-1 7-16,0-4-7 0,3 0 0 0,-3-5 2 16,-1 2-5-16,1-4 8 0,-1 0 3 0,0-3 3 15,0 1 9-15,0-1 7 0,0 0 6 0,0 0 6 16,0 0 7-16,0 0-9 0,0 0-1 15,0-4-11-15,0-2-17 0,1-1-6 0,0-4-8 16,0-2-5-16,2-5 1 0,0-1-2 16,0-3-5-16,0-3-1 0,2 1-4 0,-2-5-3 15,1 0 0-15,0-1-2 0,-2-1 2 0,1 0 7 16,-2 1 6-16,2-1 9 0,-2 3 2 0,-1 1 2 16,0 2 0-16,0 1-3 0,0 0 3 0,-1 1-5 15,-2 1 3-15,0 1 0 0,1 2-2 16,-3 1 5-16,1 0 0 0,1 3 2 0,-2 1 3 15,2 1-2-15,-1-1-1 0,-1 2 2 0,2 2 0 16,-1 0-2-16,1 3 1 0,1-1-5 0,0-1-3 16,-4 2 2-16,4 2-1 0,0-1 2 15,-2 1 3-15,1-2-3 0,2 3-1 0,-1 0 1 16,1 1-2-16,-1 1 2 0,2 2-1 0,0 0-1 16,0 0-3-16,0 0 1 0,0 0-2 15,0 0 3-15,0 0 2 0,0 0-3 0,0 0 1 16,0 0-3-16,0 0 1 0,0 0 2 0,0 0 1 15,0 0 0-15,0 0-4 0,0 0 2 0,0 0 0 16,0 0 2-16,0 0 4 0,0 0-3 16,0 0 0-16,0 0-2 0,-1 0-1 0,1-1 4 15,-2 1-1-15,1-1 0 0,0-3-2 0,-2 2-1 16,-2-3 0-16,3-1 3 0,-1 0 4 16,-2 1-6-16,2-2 2 0,-2-1-2 0,1 0-2 0,1-2 4 15,-3 2 0-15,4-3 1 0,-1-1-1 0,-3 1-2 16,4-2-1-16,-2 1 2 0,0-1 5 15,2 0 1-15,-2 1 0 0,-1 0-3 0,2 1-1 16,-3-1-2-16,4 1 0 0,-3 4 3 0,2-1 0 16,0 1 2-16,0 4-1 0,-1 0 1 15,3 2-1-15,1 0-3 0,0 1-4 0,0 0-5 16,0 0-4-16,0 0-6 0,0 1-1 0,0 6 5 16,0 3 0-16,-1 5 8 0,1 3 3 0,0 5-2 15,0 2 2-15,0 4-1 0,2 4 0 16,5 5-1-16,-3 2-1 0,3 4 3 0,0 1 1 15,-2 3 3-15,5 0 4 0,-3 1-6 0,0-1-1 16,-1-1 0-16,3-1 0 0,-2 0 2 0,-2-2 1 16,1-1 0-16,-2-2-4 0,4-1 4 15,-6-3-2-15,4-3 1 0,-2-1 4 0,-1-5-4 16,2-4 0-16,-3-3-2 0,4-3 1 0,-3-3 2 16,-1-4 1-16,-1-4 0 0,1-1 0 0,-2-4 1 15,0-1-1-15,0-1 2 0,0 0 3 16,0 0-8-16,-3 0-9 0,-1-1-24 0,-6-6-41 0,-3-1-48 15,-6-3-70-15,-3-3-103 0,-3-3-190 16,5 3-487-16,5 4-64 0</inkml:trace>
  <inkml:trace contextRef="#ctx0" brushRef="#br0" timeOffset="127692.1609">13187 10867 1071 0,'0'0'100'0,"0"0"67"16,0 0 41-16,0 0 5 0,0 0-33 15,0 0-57-15,-82-117-41 0,74 111-16 0,5 3 6 16,3 0-2-16,-1 3-13 0,1 0-29 0,0 0-26 16,0 0-20-16,0 1-7 0,0 3 11 15,0 3 7-15,0 3 14 0,0 3 4 0,0 4 9 16,0 5 2-16,0 2 3 0,0 5 1 0,0 2-8 16,0 2-3-16,0 3-4 0,1 3 2 0,-1 0-4 15,2 3 3-15,2 1-2 0,1 1-3 16,1 1 3-16,-1 2-2 0,3-2 1 0,-1 0 2 15,0 0-4-15,0 0-1 0,1 0 0 0,-3-1-1 16,2 1 3-16,-3-1 1 0,2 1-3 0,-3-1 1 16,1-3 0-16,-1-1-2 0,-1-2 2 15,1-2 0-15,1-4-1 0,-2-2-3 0,3-3 0 16,0-3 2-16,-3-2-1 0,4-4 3 0,-4-3-1 16,3-3-1-16,-1-4 3 0,-3-2 0 0,2-4 8 15,-3 0 15-15,0-2 19 0,0 0 21 16,0-8-9-16,0-2-20 0,0-8-26 0,-3-3-27 0,-1-7-2 15,-1-4 1-15,0-5 2 0,-1-5 5 16,-1-4 4-16,0-3 0 0,1-3 2 0,-2-3-1 16,2 1-2-16,-1-2 0 0,-1-1 1 0,2 2 2 15,0 0 2-15,1 1 0 0,-1 2-1 16,-1 5 2-16,1 3 2 0,1 6 5 0,2 5 0 16,-3 6 2-16,4 5 0 0,-1 5-1 0,0 5 2 15,1 3-1-15,2 3-3 0,0 4-7 0,0 1-9 16,0 1-14-16,0 0-19 0,0 1-2 0,0 4 4 15,3 6 11-15,2 2 17 0,1 7 5 16,-1 4 4-16,2 6 3 0,-1 2-2 0,1 6 2 16,-3 2 0-16,1 2-1 0,0 1-1 0,0 1 1 15,1-2-2-15,1-2 0 0,1 2 0 0,1-3-2 16,0-1 2-16,1-2 1 0,-2-2 2 16,2-2-1-16,0 1-1 0,-1-4 3 0,-1 0-4 15,0-1 2-15,0-4-2 0,-5-2-1 0,2-4 0 16,-1-3 0-16,-3-2 0 0,1-6 1 15,0-3 4-15,-2-3 7 0,0-1 15 0,0 0 4 16,0-3-2-16,-4-8-7 0,-2-7-23 0,-3-4-7 16,-3-8-1-16,-2-7-3 0,-1-6 9 0,-1-5 2 15,0-8 0-15,0-1 4 0,-3-3-3 0,2-2 0 16,-2-1 0-16,0 0 0 0,2 0 1 16,-2 3 5-16,2 5 7 0,2 6 4 0,-1 7 8 15,3 7 1-15,3 5-4 0,1 9-1 0,3 4-6 16,1 7-3-16,4 4-7 0,1 3-15 15,0 3-22-15,0 0-20 0,0 2 0 0,1 8 9 16,6 2 21-16,-2 7 17 0,3 5 3 0,-2 7 3 16,2 5-1-16,-1 5 1 0,-1 5-1 0,-2 5 1 15,1 1 1-15,-1 2 0 0,-2 0 1 0,2 1 0 16,1-1-2-16,-2-1 0 0,4-1-6 0,-2-2-3 16,2 0-16-16,2-3-26 0,1-2-34 15,0 1-45-15,2-5-55 0,0 2-74 0,-1-2-118 16,-1-12-262-16,-5-9-545 0</inkml:trace>
  <inkml:trace contextRef="#ctx0" brushRef="#br0" timeOffset="133581.602">14648 11733 0 0,'0'0'79'16,"0"0"30"-16,0 0-37 0,0 0-42 0,0 0-17 16,0 0 5-16,0 0 17 0,0 0 29 0,0 0 37 15,0 0 18-15,0 0 6 0,0 0-18 16,28-55-9-16,-27 53-9 0,0-1-4 0,0 1 9 15,-1 2 0-15,0-1 7 0,1 1-2 0,-1 0-18 16,0 0-30-16,0 0-36 0,0 3-37 16,0 0-7-16,0 4 6 0,0 1 16 0,0 2 21 15,0 3 3-15,0 2-5 0,0 3 0 0,0 2-2 16,0 2-3-16,0 0-1 0,0 0-4 0,0-2-1 16,0 1-2-16,0-1 3 0,1 1-1 0,-1-1 4 15,0 0 1-15,0-1-2 0,1 0 5 16,1-1-3-16,0-1 2 0,-1 1 1 0,1-3-3 0,-1-2 1 15,0-1-1-15,2-2 0 0,0-2-3 16,0-1 0-16,-2-2-1 0,2-2-3 0,1 0 5 16,-2-2-4-16,-2-1 2 0,1 0 7 15,0 0 7-15,0 0 17 0,2 0 18 0,-2 0 6 16,1-4 5-16,0 0-10 0,4-2-15 0,-3-2-12 16,5 0-10-16,-5-2-7 0,4 2-4 15,-4 2-1-15,1 1-8 0,-1 1-1 0,-1 1-7 0,-1 2-20 16,-1 1-23-16,1 0-14 0,0 0-1 15,4 0 15-15,-3 4 21 0,-1 0 11 0,2 1 5 16,1 0 5-16,-1 3-3 0,0-1 7 0,3 1 3 16,-3 2 3-16,4-1 3 0,-3 0 0 15,4 0 1-15,0-1-1 0,-1 3 3 0,1-4-1 16,1-1 3-16,0-1 1 0,1 0-5 0,0-3 6 16,-1-1 3-16,0 0 4 0,-1-1 16 0,-3 0 5 15,4-1 11-15,-2-3 9 0,-2-1 0 16,3-1-2-16,-1-1-8 0,-3 0-8 0,5-3-11 15,-2 2-1-15,-3-2-1 0,3 0-4 0,-3 0 9 16,2 1-3-16,-1-1 2 0,0 2-2 0,-1 2-12 16,1-1-6-16,-2 1-12 0,0 0-6 0,3 2-5 15,-1-1-5-15,2 0-3 0,-3 1-3 0,3 0 5 16,0 2 0-16,-2 1 4 16,2-1 5-16,-3 2-3 0,3 0-1 0,-4 0 0 0,3 0 0 15,-2 0 1-15,2 3 4 0,-3-1 2 16,3 0 3-16,-3 2 5 0,4-2-2 0,-2 2 1 15,2 0 2-15,-3 0-5 0,2 1 6 0,-2-2-1 16,2 1 2-16,-1-2 2 0,2 0-1 0,-4 0 4 16,3 1-3-16,-3-2 5 0,3 0-3 0,-4-1 2 15,4 0 4-15,-4 0-1 0,1 0 12 0,-2 0 8 16,4-1 6-16,-3-3 4 0,0 2-4 16,0-2-7-16,4-1-10 0,-2 0-6 0,3-1-11 15,-3 2-8-15,3-1-1 0,0 2-7 0,-2 0 1 16,2 0 0-16,-3 2-2 0,3-1 3 15,-1 1-3-15,-2 1-2 0,0 0-1 0,1 0-1 0,-3 0-1 16,1 1-1-16,1 2 4 0,-1-1-1 16,-2 2 7-16,4-1 5 0,-2 1 3 0,-1 0 5 15,5 1-2-15,-4 1 1 0,4 1-1 16,-3-2 0-16,4 2 2 0,0-1-2 0,-2 0 3 0,2-1-2 16,1-1 1-16,0 1 1 0,-1-1-2 15,-2 0 4-15,2-2-3 0,1 0 2 16,-2-1 0-16,-3 1 3 0,2-1 1 0,-2-1 4 15,2 0 7-15,-2 0 3 0,-1-1 4 0,3-2 2 16,-3 0-1-16,3-2 0 0,-2 1-2 0,4-1-6 16,-4 0-3-16,3-2-7 0,-1 0-3 0,-2 1 0 15,3-2-3-15,-3 1 1 0,3 0-3 16,-2 1-3-16,2 1 1 0,1 1 0 0,-4-2-1 16,3 2-1-16,-4 1 1 0,3-1-2 0,-3 3 1 15,3-2 1-15,-3 2 1 0,-1-1 2 0,-1 1-1 16,3-1 1-16,-3 2-1 0,0 0 1 15,0-1 1-15,0 1 0 0,-1 0 3 0,1-1-4 16,0 0 0-16,3 0 0 0,-3-1-3 0,1 0 2 16,-1 1-1-16,0 1-1 0,0-2-4 0,4 2-3 15,-3 0-8-15,0 0-3 0,-1 0-3 16,1 0-2-16,2 0 1 0,-1 2 0 0,-1 0 1 16,4 2 5-16,-3-1 1 0,4 2 4 15,-4 0 3-15,3 1 1 0,-3 1 5 0,3-1 2 0,-2 0 3 16,-1 0 0-16,4-2 0 0,-3 1 1 0,3 0-1 15,-1-1 2-15,-1-2 2 0,3 2 2 16,0-2 0-16,-3-1 1 0,2 0 2 0,1-1 4 16,-4 0 6-16,3-4 8 0,-4-1 4 0,4 0 1 15,-3-1-3-15,5-2-5 0,-3-3-7 0,-2 1-2 16,3-3-4-16,-3 0-1 0,3-1 0 16,-3-3-2-16,1 0 0 0,-1 0 3 0,-3-1-1 15,4 1 0-15,-4 0 1 0,1-4-2 0,-1 1-1 16,-1 2-1-16,1 0-2 0,-1 0 0 15,0 3 0-15,0 0 2 0,0 2 1 0,0 4 0 16,0 2-2-16,0 4 0 0,0 0-6 0,0 2-10 16,0 1-4-16,0 0-14 0,0 0-13 0,0 0-14 15,0 2 0-15,0 1 13 0,0 3 19 0,0 3 22 16,0 2 8-16,0 2-1 0,0 2-1 0,0 2-3 16,0 1 2-16,0 1-3 0,0-1 1 15,0 1-3-15,0-2 0 0,0-1 0 0,0-1-2 16,4-1 2-16,-1 1-2 0,-1-2 2 0,0 2 0 15,3-1 0-15,-2 0 0 0,3-1 2 16,-2 0 1-16,4 0 0 0,-3 0 0 0,4-3 0 16,0 1-1-16,2-3 1 0,-1-3 0 0,0 1 1 15,2-3-2-15,-2 0 1 0,3-2 2 0,-1-1 1 16,-1 0 0-16,2 0 3 0,-3-5-1 0,1 0 2 16,1-1 2-16,-2-2 1 0,0-1 6 15,-1 0 3-15,0 1 9 0,-3-1 5 0,-2 2 13 16,-2-1 2-16,2-1-6 0,-2 0-9 0,0-3-15 15,-2 1-11-15,0-2-5 0,0 2 1 0,0 1-2 16,-4 0 2-16,-2 3-1 0,4 3-5 0,-4-1 0 16,4 3-5-16,-1-1-1 0,-2 3-6 15,3 0-8-15,1 0-8 0,-3 0-10 0,0 3 0 16,2 1 4-16,-2 5 8 0,-1 0 8 0,3 1 3 16,0 1 4-16,1 2 0 0,-2-1 3 15,3 1 3-15,0-1-2 0,3 1 1 0,1-2-2 16,2 1-4-16,0-2 4 0,5 0 0 0,-1-2-3 15,4 0-2-15,0-2-5 0,2-1-3 16,0-3-1-16,2 1 3 0,2-3-1 0,1 0-5 16,-2 0-4-16,1 0-2 0,0-6 7 0,-2-1 11 15,-3-1 10-15,2-3 10 0,-3 0 3 0,-2 0 3 16,3-1 3-16,-5 0 3 0,-1 0 4 0,-4 4 8 16,3-2 2-16,-6 1 3 0,0 2 8 15,-2 0-3-15,0 0-4 0,0 3-7 0,-4-1-18 16,-4 2-7-16,3 1-8 0,-4 0-1 0,0 2-2 15,-2 0-1-15,1 1-2 0,0 3-3 0,0 2 1 16,2 1-3-16,-1 1 2 0,4 0 1 16,-3 1 0-16,1 0 2 0,4 0-1 0,0-1 1 15,-1-2-4-15,3 0-5 0,1-1-5 16,0-2-5-16,0-1 2 0,5 0-1 0,-1-2 6 16,3 0 11-16,0 0 6 0,3-2 9 0,4-3 2 15,1-2-5-15,2-2-2 0,2-2-1 0,0 0 2 16,-4-3 0-16,5-1 1 0,-3-1 1 15,-2 0 1-15,1-2 8 0,-3 0-2 0,-3 0 6 0,-2-1 3 16,-4-1 1-16,1 2 5 0,-4 0-1 0,-1 0 0 16,0 4 5-16,-2 1 1 0,-4 4 2 15,3 3-1-15,0 2-8 0,0 3-17 0,2 1-29 16,0 0-16-16,-1 7-9 0,-3 5 11 0,2 5 22 16,0 1 11-16,-4 7 6 0,4-1-1 0,-3 6-1 15,4-2-5-15,-1 4-13 0,-2 0-48 16,1 0-56-16,-3 1-66 0,3-2-94 0,-2-2-108 15,4-8-199-15,0-9-130 0</inkml:trace>
  <inkml:trace contextRef="#ctx0" brushRef="#br0" timeOffset="133811.9908">15818 11749 2551 0,'0'0'96'0,"0"0"-114"0,0 0-44 16,0 0-58-16,0 0-17 0,0 0 16 0,0 0 39 15,0 0 52-15,0 0 21 0,0 0 5 16,0 0 3-16,0 0 0 0,0 0-6 0,0 0-23 16,123-20-39-16,-104 23-59 0,1-3-81 15,-2 3-95-15,-3-1-170 0,-2 0-207 0,-6 0 521 0</inkml:trace>
  <inkml:trace contextRef="#ctx0" brushRef="#br0" timeOffset="134012.4519">15218 11791 1851 0,'0'0'80'0,"0"0"-32"0,0 0 7 15,0 0-4-15,0 0 3 0,0 0-3 0,0 0-12 16,0 0-10-16,0 0-31 0,0 0-50 16,0 0-31-16,0 0-38 0,0 0-55 0,0 0-81 15,-43-59-163-15,57 59-277 0,-2 1 247 0</inkml:trace>
  <inkml:trace contextRef="#ctx0" brushRef="#br0" timeOffset="136441.8146">18131 11459 0 0,'0'0'0'16,"0"0"0"-16,0 0 219 0,0 0-16 0,0 0 8 15,0 0 1-15,0 0-8 0,0 0-48 0,0 0-60 16,0 0-63-16,0 0-37 0,0 0-6 0,13-22 30 16,-10 36 32-16,0 8 20 0,-1 4 13 15,-2 7-4-15,0 4-8 0,0 4-18 0,0 1-17 16,0 3-10-16,0-1-9 0,1 0 0 16,0-3-5-16,-1 0 6 0,0-4 1 0,0-4-2 15,3-3 1-15,-2-6-8 0,0-4 4 0,2-5-4 16,-2-4 0-16,0-4 2 0,0-2 13 0,-1-4 36 15,0-1 38-15,0 0 32 0,0-3-11 0,0-7-36 16,0-4-40-16,0-4-36 0,0-5-5 0,-1-5-2 16,0-5 2-16,1-2 3 0,-1-4-5 15,1-2 6-15,0-4-3 0,0-2-3 0,0-3 5 16,0 0-4-16,2-2 0 0,2 1 1 0,3 4-1 16,3-1-2-16,3 4-4 0,2 3-7 15,3 6-6-15,0 6 2 0,1 4-5 0,2 8-1 16,1 4 1-16,1 5-4 0,1 3 2 0,0 4-1 15,1 1-1-15,-1 1 6 0,1 8 0 0,0 2 2 16,-3 3 2-16,-3 1 2 0,-1 2 2 0,-4 1 4 16,-1 1 4-16,-6 1-1 0,-2-1 2 15,-4 1 1-15,-1-1 2 0,-5 0 5 0,-6 3 3 16,-5 0 0-16,-4 2-1 0,-6 0-2 0,-1 1-4 16,-3-2 2-16,2-2 2 0,1-2-5 0,2-1 2 15,4-3-4-15,2-3-3 0,1 0 3 0,8-1-2 16,2-1 0-16,4 0 0 0,0-1-5 15,3 1-1-15,1 0 2 0,0-1 3 0,4 1-4 16,1 1-1-16,3-1-2 0,2-2-7 0,3 3 5 16,1 0 0-16,2-2 0 0,3 1-1 15,0-2-5-15,2-1-7 0,0-1-1 0,5-1 0 16,0-2-6-16,2-3 4 0,2 0-5 0,-1 0-6 16,0 0 3-16,-2-4 1 0,-1-3 3 15,-3-2 12-15,-1 0 7 0,-3-2 13 0,-3-1 14 16,-3-1 14-16,-3 0 11 0,-4 0 8 0,-3-1 1 15,-3-1 0-15,0 0-11 0,-6 0-10 0,-3 0-10 16,-4 2-5-16,0 1-2 0,-4 3 3 0,1 3 0 16,-1 1-4-16,1 4-2 0,0 1-7 15,0 1-9-15,0 6-7 0,-1 3-1 0,0 4-3 16,2 0 5-16,-1 4 6 0,2 1-5 0,-1 1 4 16,4-1-2-16,0-1-1 0,2 0 3 0,3-1-1 15,-1-3-1-15,5-1-3 0,1-3 2 0,1 0-3 16,0-3 1-16,1-2 2 0,3 1-2 15,2-3 7-15,-1-1 3 0,3 1 7 0,3-2 11 16,0-1 5-16,4 0 3 0,0-5-3 0,2-1 1 16,1-2-4-16,1-3-1 0,-1-1 2 15,1-1-4-15,1-2 1 0,-4-1 0 0,1-1-2 0,0 1 1 16,-1 2-2-16,-3-2-1 0,2 0-3 16,-2 2-5-16,0 2-5 0,-1 4 0 0,-2 2-2 15,-2 3-2-15,-3 2-3 0,2 1-6 0,-4 0-7 16,2 0 4-16,-1 4 2 0,2 2 6 15,-2 1 10-15,2 1-1 0,-1 3 3 0,1 1 1 16,0 0 0-16,1 0 0 0,-1-1 0 0,0 2-1 16,1-1 0-16,-1-1 2 0,0-1 1 0,1-2 1 15,-1-2 2-15,0-1 0 0,2 0 2 16,-3-2 3-16,2-2 5 0,-1 0 4 0,0-1 4 16,3 0 1-16,-2-3-2 0,1-3-1 0,2-1-3 15,1-2-2-15,0-1-3 0,3-3-7 16,-3 1 1-16,2-3-5 0,1 0 0 0,-2-2 1 0,-1-1 1 15,-1 0-1-15,0-2-4 0,-3 1 0 0,3 3-1 16,-4-1 0-16,1 3 6 0,-1 3-9 16,-1 3-4-16,-1 3-6 0,-1 1-10 15,0 4-3-15,-2-1-6 0,2 1-5 0,-1 0 3 16,1 0 2-16,-1 0 7 0,2 1 6 0,1 2 8 16,-3-1 1-16,4 2 6 0,1-1 0 15,3 2 0-15,3-1 5 0,4 0-2 0,2-1-2 0,6-2-10 16,3 1-23-16,2-2-30 0,2 0-30 0,2-5-18 15,-2-1-11-15,0-3 13 0,-1 0 19 16,-2-1 21-16,-4-2 38 0,-6 2 34 0,-6 0 42 16,-6 2 39-16,-6 1 21 0,-1-1-3 0,-6 2-21 15,-9 1-25-15,-3 0-12 0,-7 2 10 16,-1 3 10-16,-2 0 11 0,-2 2-2 0,1 4-12 16,3 4-19-16,0 4-14 0,3 3-14 0,-2 4-7 15,3 4-3-15,2 3 0 0,1 3-2 0,2 2-1 16,1 5 0-16,3 1 0 0,2 3 2 15,1 1 3-15,3-1 1 0,-2-1-1 0,3 1-2 16,1-3-1-16,0 0-3 0,0-3 1 0,-2 0 0 16,0-4 1-16,0-3 0 0,0 0-3 0,0-7 2 15,0 1-1-15,-1-5 2 0,1-2-1 0,-1-4 2 16,1-1-1-16,2-4 0 0,0-3 5 16,0-3-1-16,0-1 2 0,1-3-3 0,0-4-7 15,2-3-8-15,0-3-10 0,2-2-7 0,0-3-6 16,2-2-5-16,8 0-2 0,1 0-5 15,4-4-3-15,4 1-7 0,4-1-21 0,3-2-24 0,5 0-28 16,4-1-26-16,3 0-22 0,3 0-18 16,1 0 9-16,2-1 29 0,0-1 49 0,1-1 57 15,0 1 41-15,1-1 37 0,-3 2 37 0,-1 1 41 16,-3 0 31-16,-6 1 22 0,-2 1 10 16,-3 3-2-16,-7 2-2 0,-2 1-7 0,-7 4-5 15,-3 4-6-15,-6 1-13 0,-1 4-18 0,-2 1-31 16,-4 2-34-16,-4 1-30 0,-4 2-21 15,-2 0-9-15,-4 1 2 0,-2 5 5 16,-5 5 2-16,0 2 2 0,0 4 2 0,0 3-4 0,4 3 4 16,-1 0 0-16,2 2-2 0,5 0 0 0,1-1-2 15,8-1 0-15,2-1-2 0,4 0 3 0,0-3-5 16,9-1 0-16,3-2-3 0,3 1-9 16,1-1-8-16,3-5-16 0,3-1-24 0,2-3-30 15,1-3-46-15,1-1-67 0,-1-1-88 0,4-2-124 16,-8 0-248-16,-7 0-83 0</inkml:trace>
  <inkml:trace contextRef="#ctx0" brushRef="#br0" timeOffset="139327.5617">11816 11449 989 0,'0'0'165'15,"0"0"37"-15,0 0 3 0,0 0-49 16,0 0-38-16,0 0-36 0,0 0-32 0,0 0-32 15,0 0-46-15,0 0-42 0,0 0-13 0,0 0 11 16,-45-41 30-16,48 49 37 0,2 2 16 0,0 5 3 16,0 4-1-16,0 4 1 0,1 3 1 0,0 7-2 15,2 1 2-15,-1 6-4 0,-1 3 5 16,2 4-2-16,2-1 2 0,0 2 5 0,0 1-3 16,1 0 1-16,1-1-4 0,2-4-6 0,1-1-6 15,4-4-8-15,-1-4-13 0,4-5-28 16,-1 0-46-16,-1-6-80 0,3 0-103 0,1-3-147 0,-8-7-181 15,-3-3 314-15</inkml:trace>
  <inkml:trace contextRef="#ctx0" brushRef="#br0" timeOffset="139995.8363">12121 11538 1550 0,'0'0'98'0,"0"0"21"0,0 0 16 0,0 0-51 0,0 0-60 16,0 0-59-16,0 0-33 0,0 0 0 0,0 0 35 15,0 0 37-15,0 0 7 0,0 0 8 0,0 0-1 16,0 0-2-16,62 140 3 0,-53-98-3 16,0 2 2-16,0 1-1 0,2-1-1 0,0-1-1 15,1-3-1-15,0-4 0 0,0-4-1 16,2-3 2-16,-2-5-4 0,1-2-2 0,-2-5-3 0,-1-3-6 15,0-2-1-15,-1-6-6 0,-2-1-2 0,1-2-4 16,-1-2-2-16,-2-1 0 16,0 0 4-16,0-1-1 0,1-6-8 0,2-1-6 0,-2-6-11 15,1-3-17-15,0-3-7 0,-2-4-5 0,1-2 6 16,-1-1 21-16,-3-2 15 0,1 0 19 16,-3 0 12-16,1 2 9 0,-1-1 9 0,0 2 9 15,0 1 11-15,0 3 9 0,0 2 19 0,0 4 14 16,0 2 8-16,0 3-4 0,0 5-12 0,0 1-17 15,0 3-17-15,0 1-16 0,-1 1-21 0,1 0-24 16,-2 0-32-16,2 0-24 0,-1 1 6 16,0 4 13-16,0 3 25 0,1 1 26 15,-1 2-1-15,-1 4 3 0,2 1-2 0,0 1 0 0,0 2 1 16,0 0 2-16,0 1-1 0,3-3-2 16,0 1 3-16,3-5-2 0,-3 0 3 0,2-2 3 15,-1-3-4-15,3 1 2 0,-2-4 1 0,2 0 0 16,-2-1 4-16,0-2 0 0,3 0 2 0,0-2-5 15,-1 0-1-15,2 0-8 0,2-2-13 16,2-3-18-16,0-1-35 0,0 1-44 0,3-1-54 16,-1 0-72-16,2 0-95 0,-5 3-153 0,-5 1-133 0</inkml:trace>
  <inkml:trace contextRef="#ctx0" brushRef="#br0" timeOffset="146571.3178">6471 7072 783 0,'0'0'68'0,"0"0"32"0,0 0 32 0,0 0 1 0,0 0-8 15,0 0-11-15,0 0-1 0,0 0 12 16,0 0 0-16,7-123-15 0,-7 113-19 16,2 1-33-16,2 1-21 0,0 0-14 0,-2 1-10 15,4 3-4-15,-3 0-3 0,-1 2-4 0,4 2-1 16,-4 0-1-16,5 0 1 0,-3 1 2 0,2 4 0 16,-2 3 7-16,4 1 1 0,-4 5 6 0,4 3 8 15,-1 4 5-15,-4 3 4 0,2 2-4 16,-1 3-5-16,-1 1-4 0,2 0-5 0,-3-1-4 15,-1-1-1-15,1-1-4 0,1-1-3 0,1-1 3 16,-3-4-1-16,0 0 0 0,0-1 2 0,-1-3 2 16,1-1 3-16,-1-3 2 0,0-2 1 15,0 0 0-15,0-5 4 0,-1 1 6 0,0-1 11 0,-1-1 5 16,-2-2 3-16,-1 2-1 0,2 0-6 16,-5-1-6-16,0 3-10 0,0-1-4 15,0 0-8-15,-3 1-2 0,1 1-1 0,-1-1-4 16,1 0 3-16,-1 2-5 0,3 0-1 0,-3-1 0 15,1 2-1-15,0 0 2 0,-4 3 0 16,3-1 1-16,-5 3-1 0,0-1 0 0,-3 3 0 0,-1 0 1 16,-1 0 4-16,-4 3-4 0,-1 1-1 0,-2 0 0 15,0 2-5-15,-2-3 6 0,0 1-1 0,1-3 1 16,1-1-2-16,0-2 0 0,2-4 1 16,1-1-2-16,3-2 7 0,2-3-4 0,2-3 0 15,3-2 1-15,2 0-7 0,1-2 1 0,3-5-10 16,3-3-13-16,-1-1-13 0,4-3-17 15,0-3-3-15,2-1 6 0,1-3 6 0,1 0 7 16,4 2-3-16,4 0-6 0,2 4 4 0,0 2 13 16,5 4 14-16,0 1 15 0,4 4 6 15,3 1-1-15,2 2-1 0,6 1 0 0,1 3 1 16,7 3 2-16,2 5 1 0,2 0 2 0,5 3-3 16,0 0 1-16,1 0-10 0,-2 0-20 0,3 0-29 15,0-3-54-15,-1-1-64 0,-4 1-88 0,0-2-148 16,-13-2-232-16,-11-2-108 0</inkml:trace>
  <inkml:trace contextRef="#ctx0" brushRef="#br0" timeOffset="146852.8129">6137 7290 1952 0,'0'0'77'0,"0"0"14"0,0 0 6 0,0 0-12 16,0 0-39-16,0 0-27 0,0 0-31 0,0 0-32 15,0 0-28-15,0 0 1 0,0 0 12 16,0 0 28-16,0 0 28 0,-29-7 8 0,47 7 5 16,7 0-1-16,0-4 1 0,4-4-1 0,6-1 1 15,0-4 0-15,-1-2 0 0,5-1 0 0,2-3-3 16,3-2 0-16,1-1-11 0,-1 0-25 15,3 0-40-15,-2 0-55 0,1 3-65 0,-2 0-72 16,-1 3-88-16,-5 2-109 0,-8 4-81 0,-11 5 389 0</inkml:trace>
  <inkml:trace contextRef="#ctx0" brushRef="#br0" timeOffset="147297.3822">7216 7246 419 0,'0'0'266'0,"0"0"4"16,0 0-4-16,0 0-56 0,0 0-50 15,0 0-36-15,0 0-24 0,0 0-16 0,0 0-20 16,0 0-17-16,0 0-16 0,0 0-7 0,0 0-1 15,0 0 0-15,35-51 1 0,-19 40-8 0,-1-3-5 16,4-2-4-16,2 2-4 0,0-2 0 16,4-1 1-16,0 1 0 0,1 2-7 0,-1 0-9 15,0 2-23-15,-3 1-33 0,-2 5-35 0,-5 0-42 16,0 4-31-16,-5 2-31 0,-5 0-33 16,2 6-19-16,-7 3-38 0,0 7-67 0,-9 2 90 15,0-2 274-15,5-5 0 0</inkml:trace>
  <inkml:trace contextRef="#ctx0" brushRef="#br0" timeOffset="147461.4332">7331 7339 0 0,'0'0'0'0,"0"0"0"0,0 0 279 0,0 0 5 16,0 0-43-16,0 0-28 0,0 0-44 0,0 0-52 15,0 0-51-15,0 0-40 0,0 0-19 0,0 0-6 16,0 0 14-16,-58 79 22 0,68-80 2 16,7-5 5-16,-2-3-2 0,5-4-7 0,5-5-7 15,0 0-14-15,5-4-21 0,1 0-27 0,3-2-40 16,-2 1-56-16,0 1-60 0,-1 0-83 0,0 4-111 15,-7 3-100-15,-7 5 403 0</inkml:trace>
  <inkml:trace contextRef="#ctx0" brushRef="#br0" timeOffset="147808.6628">8175 6528 781 0,'0'0'139'0,"0"0"-31"16,0 0 25-16,0 0-3 0,0 0-40 16,0 0-32-16,0 0-19 0,0 0 5 0,0 0 11 0,0 0 5 15,0 0-2-15,0 0-14 0,0 0-12 16,0 0-11-16,-21-74-9 0,21 77 3 15,0 3 14-15,1 4 15 0,0 5 17 0,0 5 11 0,0 5-5 16,2 7-8-16,-3 3-10 0,1 5-14 0,-1 4-5 16,0 3-8-16,0 3 2 0,0 0-2 15,0 1-1-15,0 1-1 0,0-3-7 0,-4-1-7 16,3-4-20-16,-1-2-28 0,2-3-71 0,0-5-19 16,-1-6-58-16,1-1-71 0,0-8-51 15,0-3-181-15,0-6-157 0,0-4 464 0</inkml:trace>
  <inkml:trace contextRef="#ctx0" brushRef="#br0" timeOffset="148346.7892">7911 6731 983 0,'0'0'153'0,"0"0"58"16,0 0 32-16,0 0-35 0,0 0-57 15,0 0-47-15,0 0-26 0,0 0-11 0,0 0-12 16,0 0-18-16,0 0-21 0,-28-121-20 16,35 114-10-16,-1 1-3 0,-1 0-2 0,2 3-2 0,-4 0-2 15,3 3-10-15,-3 0-20 0,-1 0-25 16,4 3-23-16,-2 5-22 0,-1 5-38 0,3 3-48 15,-3 5-76-15,4 3-144 0,-4-4-126 0,2-7 374 0</inkml:trace>
  <inkml:trace contextRef="#ctx0" brushRef="#br0" timeOffset="148570.173">8572 6912 2612 0,'0'0'18'15,"0"0"8"-15,0 0-1 0,0 0-10 0,0 0-9 0,0 0-3 16,0 0-3-16,0 0-5 0,0 0-20 16,0 0-55-16,0 0-89 0,0 0-57 0,0 0-47 15,0 0-43-15,-51-29-69 0,53 31-165 16,2 1-126-16</inkml:trace>
  <inkml:trace contextRef="#ctx0" brushRef="#br0" timeOffset="149239.993">7822 7682 1670 0,'0'0'148'0,"0"0"-11"15,0 0-11-15,0 0-39 0,0 0-41 16,0 0-38-16,0 0-25 0,0 0-1 0,0 0 8 16,0 0 26-16,0 0 25 0,0 0 8 15,0 0-1-15,78-46-1 0,-49 32-7 0,4-1-4 16,1-3 1-16,5-4-5 0,5-1-1 0,1-2-1 0,3-4-9 15,4-3 0-15,1-1-2 0,6-4-2 16,2-2 0-16,1 0 1 0,1-1-3 16,0 1-4-16,2-1-1 0,-4 3-5 0,-3 4-1 0,-2 3-1 15,-5 3-6-15,-1 2 3 0,-7 3 2 16,-2 2-2-16,-3 1 5 0,-5 1-3 0,-3 1-1 16,0 3 0-16,-4 2-1 0,-6 1-2 0,-3 4-4 15,-2 1-4-15,-4 3-7 0,-3 2-5 0,-3 0-12 16,1 1-24-16,-3 0-27 0,-1 0-39 15,3 0-41-15,-4 0-27 0,-1 3-25 0,0 2-15 16,-3 2-25-16,-4 3-58 0,-3 0-83 0,-2 1-51 16,-1-4 279-16,6-1 170 0</inkml:trace>
  <inkml:trace contextRef="#ctx0" brushRef="#br0" timeOffset="155880.5256">4738 9301 0 0,'0'0'253'0,"0"0"-60"16,0 0-7-16,0 0-48 0,0 0-38 0,0 0-40 16,0 0-51-16,0 0-17 0,0 0-7 0,0 0-5 15,0 0-1-15,0 0 3 0,50-36 5 0,-40 36 5 16,0 0 7-16,1 0 2 0,2 0 1 0,-2 2 2 15,2 0-1-15,0 0 2 0,1 2 6 16,-1-1 0-16,4-2 5 0,-4 3 6 0,5-3 5 16,1 2 12-16,0-2 7 0,3-1 1 15,1 1-5-15,5-1-5 0,-1 0-4 0,3 1-1 16,2-1-1-16,2 2-5 0,1-1-6 0,1 0-4 16,5 0-2-16,-1 2 6 0,3-2 6 0,5 0 0 15,-1-1 5-15,4 0-1 0,2 1 2 0,-1-1 1 16,-1 0 2-16,2 0-1 0,2 0-5 15,0 0-3-15,-3-2 0 0,4 1 2 0,0 0 4 16,4-2 7-16,1 1-3 0,1-1-2 0,6-1-2 16,0 1-6-16,4-1 0 0,0 0-4 15,0-2-4-15,2 2-1 0,1-2-5 0,2 0-1 16,-3 0 4-16,5-1-2 0,-2 1-2 0,-1-1 1 16,0 0 0-16,-1 1-1 0,-3-1 2 0,-2 0 0 15,1 0-2-15,0 2 2 0,-2-3 2 16,1 0 3-16,1 1 1 0,0 0 4 0,0 0-2 15,-4-1-3-15,3 1-1 0,-1-1-1 0,-5 2 0 16,2-1 1-16,-3 1-1 0,-1 0-2 0,2 1-1 16,1 0-2-16,-1 1 1 0,-3-1-2 15,0 0 1-15,0 1-3 0,-2-1-1 0,-3 1-2 0,2 1 1 16,-5-1 0-16,-2 1-2 0,-1 1 2 16,-3-1-4-16,-2 2 3 0,0 0 2 0,-2 1 1 15,-2 0 0-15,-3 0 0 0,-2 0-2 0,2 0-2 16,-5 0 2-16,3 2 0 0,-2-1 1 15,-2 2-1-15,3-1-1 0,-3-1 0 0,-2 2 2 16,0-3 1-16,-1 1 3 0,0-1-2 0,-1 0-1 16,1 0-1-16,1 0 1 0,-3 0 1 15,-2-3 0-15,-2 1 0 0,2 0-4 0,-2-2 2 16,0 2 0-16,0-1 1 0,0 1 0 0,-2 1-3 16,-2-2-2-16,0 1-1 0,-2 0 0 0,-1-1 1 15,-2 1 1-15,0 1 0 0,-2-1 0 16,0 1-3-16,-3 0 0 0,0 1-1 0,-1 0 1 0,-4 0-1 15,2 0-3-15,-3 0-3 0,-2 0-3 16,0 0-4-16,-1 0-8 0,0 0-16 0,0 0-31 16,0 0-38-16,0 0-48 0,-3 0-49 0,-5 5-64 15,-4 3-121-15,2-2-266 0,1-1-84 0</inkml:trace>
  <inkml:trace contextRef="#ctx0" brushRef="#br0" timeOffset="156570.7119">6699 9243 1045 0,'0'0'14'0,"0"0"-3"0,0 0 8 0,0 0 0 0,0 0-5 16,0 0-12-16,116-66-5 0,-87 64 1 16,0 1 2-16,2 1 5 0,0 0 1 0,0 1-1 15,1 5-3-15,-1 0 2 0,0 0 5 0,0 1 7 16,1 0 13-16,1 0 8 0,0 0 10 0,6-1 13 15,-3-1 8-15,4 0 6 0,5-3-4 0,-1 1 2 16,5-3-6-16,2 0-5 0,4 0 0 16,4 0-11-16,4-2-8 0,4-2-7 0,2-1-6 15,2-1-1-15,1-1 0 0,3-1-1 0,5 1 0 16,1-2-5-16,0 0-3 0,3 1-1 16,3 1 1-16,-3 0 0 0,2 0 2 0,-1 2-3 0,-2-1-5 15,0 0-1-15,2 2-2 0,-3-1 1 16,-1 0 0-16,-2 2-1 0,0-1-1 15,0 1 0-15,-3-1 2 0,-2 0-2 0,-3 0 1 0,-7 0 2 16,-3-1-6-16,-2 1 4 0,-7-1 1 16,-2 2 0-16,-4-1 3 0,-1 2-2 0,-6 0-1 15,-5-1-1-15,-3 1-2 0,-2 0 0 0,-7 0 1 16,-4 2 0-16,-5 0-4 0,-3 0-1 0,-3 0-5 16,-4 0-7-16,0 0-7 0,-3 0-23 15,0 0-33-15,-3 0-24 0,-2 2-27 0,-5 3-30 16,-9 4-59-16,-7 2-113 0,4-2-248 0,5-2-287 0</inkml:trace>
  <inkml:trace contextRef="#ctx0" brushRef="#br0" timeOffset="157137.3516">5678 10228 1344 0,'0'0'29'0,"0"0"17"0,0 0 16 15,0 0 3-15,0 0-10 0,0 0-23 0,0 0-17 16,0 0 5-16,0 0 6 0,141-123 10 0,-104 115 1 16,-2-2 2-16,7 1 1 0,4 1 0 15,1-1 3-15,3 0-6 0,6 0-7 0,1 1-7 16,4 1-8-16,4-2 0 0,1 3 1 0,1 0 0 15,4 0 0-15,-1 0 0 0,0 1-4 16,1 0-2-16,0-2 0 0,2 2 2 0,0-4 2 16,4 0 3-16,-3 1-1 0,-1 0 0 0,2 0 1 15,-6 0-1-15,-1 2-1 0,0-1-2 0,-4 2 1 16,1 0 0-16,-2-1 3 0,-2 2 0 0,0-2-1 16,0 0 27-16,-1 1-1 0,-4-1-1 0,-4 1-5 15,-7 3-29-15,-10 0-3 0,-5 2-3 16,-4 0 2-16,-3 0 2 0,-3 0-1 0,-1 0 0 15,-6 0-1-15,-1 0-1 0,-3 0-2 0,-6 0-3 16,2 0-1-16,-3 0-7 0,-2 2-11 16,0 1-19-16,0 1-23 0,0 0-32 0,-3 3-48 15,-5 2-59-15,-3 4-111 0,0-5-253 0,3 0-518 16</inkml:trace>
  <inkml:trace contextRef="#ctx0" brushRef="#br0" timeOffset="158018.0821">5102 11444 1017 0,'0'0'76'0,"0"0"24"0,0 0 10 16,0 0-29-16,0 0-53 0,0 0-47 0,0 0-19 15,0 0 15-15,0 0 22 0,0 0 12 0,0 0 10 16,0 0 10-16,0 0 13 0,119-29 14 15,-96 28 11-15,2-1 7 0,2 0-10 0,3 0-6 16,4 1-11-16,3-2-5 0,5 0-9 0,2 0-8 16,7 1-4-16,0-2-2 0,5-1 6 0,4-2 3 15,4 0 2-15,1-1-3 0,6-1-3 16,0-3 0-16,4 1-1 0,2 0-4 0,2-1-3 16,1 0 2-16,2 1-1 0,-2-1 1 0,-1 2-1 15,0-1-6-15,1 0-3 0,0 2-2 0,-2 0 0 16,-2-1 5-16,2 0-3 0,-6 1 3 15,1-2 0-15,-3 0-1 0,-2-1 4 0,-5 3-1 16,-3-3 6-16,-5 1 3 0,0 1 3 16,-8 1 0-16,0-1 1 0,-5 3 0 0,-2 0-5 0,-6 0-2 15,-3 1-6-15,-4 1-4 0,-7 2-2 16,-2 1-2-16,-6-1 1 0,-2 2-1 0,-3-1-1 16,-3 2 0-16,-2 0-1 0,-1 0 3 15,-1 0 2-15,0 0 3 0,0 0 1 0,0 0-1 0,0 0-1 16,0 0-2-16,0 0-1 0,0 0-1 0,0 0-2 15,0 0 1-15,0 0-1 16,0 0-1-16,0 0-1 0,0 0-3 0,0 0-1 0,0 0-2 16,0 0 2-16,0 0-1 0,0 0 3 0,0 0-2 15,0 0 1-15,0 0 0 0,0 0-1 16,0 0 2-16,0 0 0 0,0 0-1 16,0 0 0-16,0 0-2 0,0 0 1 0,0 0 0 0,0 0 1 15,0 0 0-15,0 0-1 0,0 0 1 0,0 0-1 16,0 0 3-16,0 0 2 0,0 0 0 15,0 0 2-15,0 0 0 0,0 0 2 0,0 0 1 16,0 0 1-16,0 0-2 0,0 0-6 16,-1 0-4-16,1 0-10 0,-1 0-13 0,0 0-38 15,1 0-90-15,-3 0-53 0,-4 8-139 0,3-2-381 16,-2 0-637-16</inkml:trace>
  <inkml:trace contextRef="#ctx0" brushRef="#br0" timeOffset="159577.0151">20277 6121 0 0,'0'0'0'0,"0"0"0"16,0 0 0-16,0 0 0 0,0 0 0 16,0 0 0-16,0 0 69 0,0 0 102 0,0 0-13 15,0 0-15-15,0 0 2 0,0 0-17 0,45-80-6 16,-41 77-20-16,0 0-28 0,-2 1-15 0,2-1-15 16,0 1-10-16,2-1-12 0,-1 1-3 0,0 1-5 15,1-1-4-15,3 0 1 0,0 1-6 0,1 0 1 16,1 1 1-16,1 0-1 0,3 0 2 15,1 0 4-15,2 0 3 0,1 0 1 0,1 0 3 16,1 0 0-16,1 0 4 0,1 0 6 0,4 0 1 16,0 0 1-16,3 0 1 0,3-1-2 0,0 1-1 15,7-1-1-15,-1 0 0 0,3-1-2 16,0 2-7-16,2 0-5 0,3 0 0 0,2-1 4 16,1 1 2-16,3-1 0 0,3 0-1 0,-1-1-9 15,5 1 5-15,0-1 0 0,1 1 0 0,1-1 3 16,0 1-2-16,7 0-2 0,-4 1-1 15,4 0 1-15,0 0-2 0,-1 0-1 0,1 0 1 16,0 0-6-16,0 0 3 0,1 0 1 0,1 0 1 16,1 0 4-16,1 0-6 0,5 0 2 15,-3 0-1-15,4 0-1 0,-2 0 2 0,1 0-1 16,2 0-1-16,-1 0-2 0,1 0 2 0,-3 0-1 16,3 0 1-16,2 0 3 0,-1 0-2 15,1-1 2-15,-1 1-2 0,2-1 4 0,1 0-2 0,-6-2-2 16,3 2 1-16,-1-1-5 0,-3-2 5 15,-1 2 5-15,0-2 3 0,0 1 3 0,-2 0 1 0,0 0-5 16,-1 1-1-16,-2 0-2 0,0 1-3 16,1 1-1-16,0 0-3 0,-1 0 0 0,4 0 0 15,-1 0-1-15,1 0 0 0,-3 0 3 16,2 0-3-16,1 0 0 0,-3 0 0 0,1 0-3 16,-1 0 1-16,0-2-1 0,-3 1 0 0,2-1-2 15,-2 1 4-15,-2-2-4 0,3 1 1 16,-1 2 3-16,-1 0-4 0,-2 0-1 0,-1 0 1 15,-1 0-1-15,-1 0-1 0,-2 3 3 0,-3-1 0 16,-3 0-1-16,-3 0 0 0,-2 1-1 16,-1-1 1-16,-4 0 2 0,-1 0-1 0,-1-1 1 0,-3 1-1 15,-5-1-1-15,-1 0 1 0,-6 0 0 16,-2 0-1-16,-1 1 1 0,-4-1-1 0,-5 0 0 16,-1 1-2-16,-5-1-2 0,-6-1-13 0,-3 2-27 15,-1-2-45-15,-1 0-36 0,-11 2-31 0,-7 0-30 16,-10 3-46-16,-10 1-99 0,7-1-227 0,8 0-304 15</inkml:trace>
  <inkml:trace contextRef="#ctx0" brushRef="#br0" timeOffset="160424.1039">20980 7033 203 0,'0'0'85'0,"0"0"27"0,0 0 5 15,0 0-15-15,0 0-39 0,0 0-65 0,0 0-19 16,0 0 2-16,0 0 13 0,0 0 30 0,0 0 16 15,0 0 11-15,0 0 10 0,0 0 4 16,73-19 0-16,-64 18-3 0,0 1-3 0,0 0-8 16,1 0-6-16,-2 0-2 0,4 0-2 0,0 0-2 15,-1 0 3-15,4 0 5 0,0 1-4 0,6 0 4 16,0 1 5-16,3-2-4 0,2 0 8 16,5 0-2-16,3 0-5 0,2-2-7 0,5 0-4 15,4-1-4-15,3-1-7 0,6 1 0 0,4-2 1 16,5 0 3-16,5 1-1 0,3-1-3 15,4 0-8-15,3 1-4 0,3 0-2 0,0 0-2 16,1 2-1-16,6 0-3 0,2 0 1 0,5 1 4 16,4 0 1-16,2 1-1 0,3 0 1 0,0 0-6 15,5 0 2-15,0 0 1 0,3 0-3 0,2 0 4 16,0 0-1-16,4 0-1 16,-1 0-2-16,4 0 0 0,1 0 0 0,0 0 2 0,3 0 0 15,-1 0-2-15,0 0 0 0,0 0-1 0,-2 0 0 16,0-1-1-16,0 0-1 0,0 1-1 0,0-1 3 15,-1-2 2-15,0 1-2 0,-2 0 1 16,-3-1-2-16,2 1 1 0,-3-1 5 0,-1 1 6 16,-1-1 3-16,0 2 10 0,-2-1-1 0,-3-1 1 15,-4 2 0-15,-2 1-10 0,0 0 1 0,-2 0-3 16,-4 0 0-16,-2 0 0 0,-3 0-3 0,-4 0-5 16,-3 0 0-16,-6 0 0 0,-1 1 0 15,-4 2 4-15,-5-2 0 0,-3 0-6 0,-6 0 3 16,-6-1 0-16,-3 0-3 0,-8 0 4 0,-6 2 0 15,-3-2-3-15,-5 0 2 0,-4 0 2 0,-5 0-3 16,-7 0 0-16,-2 0 0 0,-1 0-5 16,-6 0 1-16,-2 0 1 0,1 0-2 0,-2 0 3 15,0 0-8-15,0 0-8 0,0 0-16 0,-3 0-31 16,0 0-15-16,-8 0-10 0,-5 1-26 16,-6 4-30-16,-9 2-58 0,-8 1-107 0,-5 3-182 0,7-4-289 15,13-2 187-15</inkml:trace>
  <inkml:trace contextRef="#ctx0" brushRef="#br0" timeOffset="161188.6964">27035 7391 1257 0,'0'0'4'0,"0"0"36"0,0 0 34 0,116-46 15 16,-85 40 2-16,-2 1-29 0,1 4-39 15,-1 1-19-15,1 0-8 0,-1 5-1 0,0 2 5 16,0-1-1-16,-2-1 3 0,-3 0 0 16,-2-2 2-16,-2 0 1 0,-4-3 2 0,-3 0 0 15,-4 0 6-15,-1 0 17 0,-7 0 30 0,0 0 36 16,-1 0 6-16,0-2-16 0,0-2-24 16,0-1-35-16,-1-4-7 0,0 0-1 0,-3-3-4 0,-3 1-1 15,3-1-1-15,-2-2-4 0,-2 0 2 16,2 1-5-16,-4-3 1 0,2-2-1 0,-3 1 0 15,-1-4-3-15,1 1 0 0,-2-1 3 0,0 0-1 16,0 2 2-16,-3-1 2 0,2 2-1 0,-2-1-3 16,1 1 1-16,-1 1-2 0,2 1 0 15,1 1 10-15,1 2 4 0,2 0 2 0,1 2 3 16,1 1-6-16,2 2 1 0,-2 1-1 0,2 1 3 16,1 3 1-16,3 0 2 0,-1 1-3 15,2-2-7-15,1 4-7 0,0 0-10 0,0 0-13 16,0 0-14-16,0 0-20 0,0 0 1 0,0 5 9 15,0 2 17-15,0 2 18 0,-1 2 6 16,-2 5 1-16,2 3-2 0,1 4 2 0,0 3-2 16,0 4 1-16,0 4 0 0,0 5 1 0,0 2-1 15,0 2 1-15,1 4-1 0,3 0 2 0,1 1-2 16,-1 0 0-16,2 0 0 0,-3 0-2 0,3 0 1 16,-4-1-9-16,1-1 8 0,-1-1-4 0,-1-1 5 15,1 2 5-15,-2 0-3 0,0 1 3 16,0-3 4-16,0 2 1 0,-2 0 3 0,0-1 2 15,-2-2-8-15,2 1 1 0,-2-1-4 0,0-2 5 16,-1-3 0-16,0 1 2 0,3-3-2 0,-2-3-2 16,1-3 1-16,1-5-2 0,2-3 1 15,-1-1-4-15,1-3 0 0,0-1-1 0,0-1 0 16,0-2 8-16,1-1 4 0,3 0 4 0,-1-3 0 16,2 0-8-16,3-4-7 0,-3-1-14 15,1-3-15-15,2-2-29 0,2-1-55 0,2-8-109 16,-2 0-232-16,-2 2-946 0</inkml:trace>
  <inkml:trace contextRef="#ctx0" brushRef="#br0" timeOffset="161565.6274">27723 7029 1676 0,'0'0'47'15,"0"0"15"-15,0 0 6 0,0 0-2 0,0 0-9 16,0 0-17-16,0 0-38 0,0 0-53 0,0 0-36 16,0 0 0-16,0 0 22 0,0 0 44 0,0 0 27 15,-23-77 3-15,23 91 2 0,0 2 2 16,0 3 3-16,0 2 2 0,0 4 6 0,-2 3 1 16,-2 4 0-16,0 4-1 0,1 2-8 0,-4 3-1 15,4 3-2-15,-4 4-1 0,4 1-2 16,-2 4-2-16,1-1 0 0,2 4 1 0,-1 1 4 15,3-2 2-15,0-1-7 0,0 0-5 0,0-1 2 16,3 0 2-16,-1 0 8 0,-1-2 5 0,0 1 0 16,1-4 2-16,-1 0 3 0,-1-2-3 15,0-2-2-15,1-1-3 0,-1-3-3 0,2-2 0 16,-1 0 3-16,-1-2-6 0,1-4 1 0,-1-1-5 16,0-3-9-16,0-2-13 0,-1 1-26 0,-4-2-37 15,-1-2-50-15,-2-2-78 0,-1-1-128 0,5-5-252 16,-2-6-280-16</inkml:trace>
  <inkml:trace contextRef="#ctx0" brushRef="#br0" timeOffset="161976.4084">26890 8085 1282 0,'0'0'38'16,"0"0"-4"-16,0 0-10 0,0 0-83 0,0 0-80 16,0 0-10-16,0 0 13 0,0 0 81 15,0 0 80-15,0 0 28 0,0 0 14 0,0 0 12 16,0 0 3-16,22 139-16 0,-11-105-1 0,3 3-6 16,-2 1-7-16,5 3 2 0,-1-5-6 15,1 0 10-15,2 0 9 0,3-1 2 0,1-2 2 0,2 0-16 16,-2-1-4-16,5-1 0 0,2-2 6 15,1-4 8-15,1 0 4 0,3-5 4 0,2-4 1 16,2-3-4-16,2-4-3 0,2-4-2 0,3-4-5 16,-1-1 1-16,3-7-2 0,-1-4-3 15,-1-6 4-15,0-2-1 0,-2-4-6 0,3-6-6 0,0-3-16 16,4-4-10-16,1-3-4 0,3-4-8 16,-2 0 1-16,-2-3 1 0,-1-1 0 0,-4-3 3 15,-2-1-2-15,-6 3-1 0,-2 3-1 0,-7 4 6 16,0 5-3-16,-8 4-4 0,-5 5-3 15,-5 7-13-15,-6 4-16 0,-4 5-51 0,-2 6-132 16,-14 5-209-16,-1 3-600 0,5 1-353 0</inkml:trace>
  <inkml:trace contextRef="#ctx0" brushRef="#br0" timeOffset="167865.2776">27728 10815 1120 0,'0'0'51'0,"0"0"26"0,0 0 34 0,0 0 18 16,0 0-3-16,-60-125-14 0,59 108-20 15,1-2-15-15,0 1-13 0,2-1-11 0,7 1-14 16,-2 0-7-16,2 4-3 0,2 0-5 0,1 2-1 16,-1 1-3-16,1 4-3 0,2-1-4 0,2 1-4 15,-1 0 0-15,2 2-2 0,2-1-2 16,3 2 0-16,2 0 2 0,1 1 0 0,3 0 1 16,-2 2 0-16,4 1-2 0,-2 0-4 0,1 4-3 0,0 4-4 15,-6 2-3-15,-2 3 5 16,-2 3 1-16,-4 2 2 0,-4 5 0 0,-5 1-2 15,0 3 6-15,-6 4 4 0,-3 1 6 0,-9 4 4 0,-2 2-1 16,-6-1-3-16,-2 1 0 0,-4-1-3 16,4 0 2-16,1-3-5 0,0-3-3 0,3-3-3 15,5-2-3-15,1-5-2 0,6-1 2 0,0-3 1 16,3-1-1-16,3-1 5 0,0-4 4 16,8 1 5-16,1-3 7 0,2-2 9 0,5-1 8 15,3-3-1-15,5-2 3 0,3-1-7 0,7-3-10 16,3-5-3-16,4-3-10 0,3-5-4 0,1 0-6 15,3-3-6-15,2-2-9 0,-2 0-14 16,-2 0-29-16,-1-1-52 0,-2 1-74 0,-7 0-143 16,-7 6-284-16,-11 5-695 0</inkml:trace>
  <inkml:trace contextRef="#ctx0" brushRef="#br0" timeOffset="168368.9828">27968 10206 1811 0,'0'0'10'0,"0"0"-29"16,0 0 6-16,0 0-7 0,-136-67-9 15,114 64 0-15,-2 0 6 0,1 3 15 0,0 0 16 16,-2 0 19-16,-1 4 16 0,0 2 15 0,0 1 12 15,-3 3 6-15,4 2-7 0,-2 2-10 0,2 4-16 16,-2 4-14-16,-2 3-6 0,3 3-6 16,-1 5 1-16,0 4-1 0,1 4 0 0,0 6-2 15,1 8-3-15,0 3 2 0,4 5 3 0,-1 3-3 16,3 1 0-16,4-6-6 0,5-1-4 16,5-2 2-16,5-3-3 0,0 0 3 0,10-1 1 15,1 0 5-15,8 0 7 0,1-3-2 0,5-1 5 16,7-2-1-16,4-3 3 0,9-5 4 0,2-4-6 15,8-5 3-15,6-5-10 0,4-4-6 0,4-4-4 16,4-7-5-16,3-7 2 0,5-4 4 0,1-9-3 16,4-8 5-16,2-6 0 0,0-6 2 15,1-4 2-15,1-5 4 0,-8-4-4 0,-3-5 3 16,-5-3 4-16,-4-6 0 0,-6-5 7 0,-4-2 3 16,-8-4 5-16,-3-2 4 0,-11-1 3 15,-11 0 9-15,-9-1-5 0,-10 3 1 0,-8 1-3 16,-12 1-14-16,-16 5-14 0,-9 6-18 0,-9 4-16 15,-14 9-9-15,-9 6-2 0,-7 8-3 0,-13 9-16 16,-4 5-31-16,-8 6-59 0,-7 5-95 16,3 3-186-16,25 0-470 0,28 1-304 0</inkml:trace>
  <inkml:trace contextRef="#ctx0" brushRef="#br0" timeOffset="170141.1269">28958 9390 1724 0,'0'0'13'0,"0"0"16"16,0 0 17-16,0 0 11 0,0 0 5 16,0 0-6-16,0 0-17 0,0 0-20 0,0 0-10 15,0 0-1-15,0 0 6 0,0 0 11 0,18-57 2 16,-3 50 0-16,8 0 4 0,3-1 0 16,4-3 2-16,2-1 2 0,6-1 0 0,3-1-5 15,3-2-3-15,5-2-6 0,2-1-5 0,7-2 4 16,3-3-6-16,3 0 3 0,6-2 1 15,7 0-1-15,-1-3 6 0,6 3 0 0,4 1 0 16,-2-1-2-16,-1 1-1 0,2 1 2 0,0 0-5 16,-4 1 2-16,0 1-1 0,-6 1-1 0,1 1 6 15,-8 0-2-15,-2 1-1 0,-10 2 1 0,-2 2-4 16,-9 3-4-16,-4 0 2 0,-5 3-4 0,-9 2 0 16,-4 0-2-16,-8 4-1 0,-4 1 1 15,-2 1 2-15,-7 0 8 0,-1 1 9 0,-1 0 8 16,0 0 6-16,0 0-1 0,0 0-8 15,-2 0-5-15,1 0-10 0,0 0-2 0,-2 1-13 16,2-1-7-16,-2 1-10 0,2-1-24 0,0 0-17 16,1 0-24-16,0 0-30 0,-1 0-22 15,1 0-49-15,-1 0-66 0,0 0-84 0,0 4-165 16,0-1-275-16,-2-1 65 0</inkml:trace>
  <inkml:trace contextRef="#ctx0" brushRef="#br0" timeOffset="172908.5771">31092 9371 0 0,'0'0'0'0,"0"0"0"0,0 0 0 15,0 0 0-15,0 0 0 0,0 0 0 16,0 0 0-16,0 0 0 0,0 0 0 0,0 0 0 16,0 0 0-16,0 0 0 0,0 0 0 15,1-42 65-15,-1 38 56 0,0 1-5 0,-1 0-10 16,0-1 5-16,-1 0 3 0,0 0-7 0,-1 0 2 0,1-1-13 15,1 0-13-15,-2-1-12 0,-1 0-15 16,2-1-9-16,-1 1-3 0,-2-1-6 0,3 1-2 16,0 0-4-16,-2-1-4 0,-1 1 0 0,3 0 3 15,-1 0 2-15,-2 1 4 0,3 2 13 16,-3 0-2-16,2 0-1 0,-2-1-12 0,-1 1-20 16,-1-1-13-16,2 2-8 0,-3-1-1 0,-3 2-3 15,0 1 5-15,-5 0-1 0,2 1 0 16,-5 4 3-16,1 1 0 0,-2 0 4 0,2 1 1 15,0 2 3-15,-1 1 0 0,1 0-2 0,0 1 0 16,4 0-1-16,-3 1 0 0,4 2-1 16,0 1 2-16,-1 0-1 0,1-1-4 0,3 2 4 0,0-2-1 15,-1 2 0-15,2-1 1 0,0 0-4 16,3-1-2-16,-1-1 0 0,3-2-3 0,-1-1-1 0,5-1 1 16,-1-1 1-16,1-1 3 0,0 0 8 15,0-1 3-15,3 1 1 0,3 0 4 16,2-1-3-16,-1 2 3 0,3-3 1 0,6 1 2 0,1-2 2 15,1 2-2-15,6-2 1 0,-2 1-6 16,2 0-2-16,4 1-5 0,-1 1-7 0,-3 2 2 16,-2-1-8-16,3 1 4 0,-4 1 2 0,-2 2-2 15,-4-1 6-15,1 2-4 0,-3-1 0 16,-3-1-3-16,0 1-3 0,-2-1 0 0,-4 1-1 16,1-1 6-16,-3 0-1 0,-1-2 2 0,-1 2 2 15,0 1 3-15,-6 1 10 0,2-1 6 0,-4 0 7 16,-3 2 4-16,0 1-3 0,-3-1 4 15,-2-1-1-15,-3-2 2 0,-1 0-2 0,-1-2 0 16,-1 0-5-16,2-1-6 0,-2-1 0 0,1 0-6 16,2 1-6-16,-2-2-7 0,2 1-13 0,1-1-16 15,3-2-22-15,0 1-22 0,3-3-28 16,3 0-37-16,4 0-61 0,0-2-105 0,4 1-175 16,1-1-198-16,0 0 678 0</inkml:trace>
  <inkml:trace contextRef="#ctx0" brushRef="#br0" timeOffset="175372.8564">31303 9701 0 0,'0'0'0'0,"0"0"0"15,0 0 0-15,0 0 30 0,0 0 102 0,0 0 3 16,0 0-8-16,0 0 2 0,0 0-18 0,0 0-17 15,0 0-13-15,0 0-2 0,0 0-10 16,0 0-6-16,-86-70-6 0,75 70-13 0,0 3-8 16,0 2-10-16,0 3-13 0,0 0-7 0,-1 1 0 15,1 1-2-15,0 2 0 0,-3-1 1 16,4 2 0-16,0 1 1 0,-1-2-2 0,2 2 0 16,3 1-4-16,-2 2 3 0,-1-3 2 0,1 2-1 15,3 1 4-15,-1-2-4 0,3 1-4 0,0-3-1 16,0-3 0-16,3 0 0 0,0-2 4 15,0-1 2-15,3 1 3 0,1-2 3 0,-2 0 5 0,3-3 3 16,-1-1 5-16,1 0 5 0,-2-1 1 16,-1-1 6-16,4 0 10 0,-1 0 11 0,2-1 6 15,1-5-5-15,2-1-11 0,2-4-15 0,-1 0-10 16,2-2-7-16,-1-1-5 0,3-1-4 0,-3 1-5 16,-2 2-2-16,-1 2-2 0,0 0-2 15,-5 5-2-15,3 0-7 0,-4 4-7 0,-2 0-8 16,3 1-7-16,-2 0-5 0,1 0 0 0,-2 1 4 15,1 4 4-15,2 0 10 0,-2 2 7 16,-1 1 5-16,1 2 8 0,2-3 1 0,-1 1 2 16,-1-1 1-16,3 0 1 0,-2 2 0 0,1-4-1 15,2 2 2-15,-3-1-1 0,3-1 1 0,-2-1 1 16,3-2 1-16,-2 1 3 0,1-1 3 0,-3-2 2 16,4 0 6-16,-4 0 4 0,4 0 9 15,0-1 8-15,-2-3 4 0,3 0-2 0,0-2-5 16,0-2-7-16,0-2-9 0,1-2-5 0,2-2-4 15,-2 0-5-15,1-3-3 0,-1 1-6 16,1 2-1-16,-2 2 1 0,-3 0-3 0,2 4-2 16,-3 3-10-16,2 2-9 0,-3 2-4 0,2-1-3 15,-2 2 0-15,-1 0 2 0,2 0 3 16,-2 2 3-16,0 1 4 0,-1 1 7 0,3 0 2 0,0 2 7 16,-3 1 3-16,0 0 2 0,1-2 3 15,2 2-2-15,-2 0 3 0,0 1-1 0,3-2 1 16,-2 1-4-16,-1-1 0 0,5 1 2 0,-4-1-1 15,0-3 4-15,2 2 0 0,-2-2-2 16,0-1 5-16,1-1 2 0,-2 1 1 0,-1-2 6 0,5 1 3 16,-4-1 7-16,0 0 9 0,-1 0 6 15,5-1-1-15,-3-4-2 0,5-3-12 0,0 1-9 16,-3-3-7-16,3-1-9 0,0 0 1 0,0-1-4 16,-1 4-2-16,2 0-1 0,-1-2-2 15,0 3-1-15,-3 0 3 0,4 1-1 0,-2 0 1 16,-3 2-3-16,4 0-1 0,-4 1 2 0,1 1-1 15,-2 0-1-15,2 2 0 0,-3-1-5 0,-1 1-5 16,0 0-4-16,0 0-4 0,-1 0 1 16,1 0 2-16,0 0 1 0,3 1 3 0,-1-1 2 15,-1 3 6-15,1 0 5 0,2 1 1 0,-3 0 4 16,4 0-2-16,-3 1 1 0,3-1 2 16,-2-2 0-16,2 0 2 0,-1-1 0 0,1-1 2 15,-2 0-2-15,5 0 4 0,-2 0 4 0,-2 0 2 0,3 0 7 16,0-4 0-16,-3-1 0 0,4-1 3 15,-2-1 0-15,2-1 2 0,-4 0-3 16,4-2-5-16,-2-1-2 0,-2-1-4 0,4 0-2 0,-1-2 0 16,-1 0-5-16,-1-1-4 0,3 1 0 15,-3 2-2-15,-1 0 2 0,0 3 3 0,-2 2-5 16,-2 2 0-16,1 2-6 0,3 0-5 0,-4 2 0 16,0 1-3-16,0 0-2 0,0 0-1 0,-1 0 1 15,0 0 0-15,1 0 2 0,0 0 5 16,2 0-2-16,-1 0 3 0,-1 0 3 0,0 0 1 15,0 0 7-15,0 1 4 0,3-1 0 0,-2 0 5 16,-1 2 3-16,1-2 4 0,-1 0 3 16,3 0 1-16,0 0 1 0,-2 0-6 0,1 0-4 0,1-2-6 15,-1 2 1-15,2-1-2 0,-1-1 0 16,1 2 0-16,-1-2-5 0,-1 1 0 0,3 1-2 16,-3-1 5-16,2 0 2 0,-2-1 3 15,-1 2 5-15,1 0 2 0,0-3 9 0,-1 2 6 16,0-3 7-16,-1 2 6 0,-1-1-5 0,1 0-1 15,1-1-5-15,0-1-2 0,-1 2-3 0,-1-1-5 16,0 1-1-16,0 0-5 0,0 1 2 16,0 1 0-16,0 0-4 0,0 1-2 0,0 0-8 15,0 0-5-15,0 0 0 0,0 0 1 0,0 0 1 16,0 0 2-16,0 0 0 0,0 0-4 0,-1 0 4 16,-1 0-4-16,0 0 0 0,1 0 1 0,1 0-5 15,-2 0-1-15,1 0 1 0,-1-1-4 16,2 1 2-16,-1 0-2 0,-1 0-4 0,0 0-3 15,1 0-3-15,0 0-1 0,0 0-4 0,-1 0-4 16,1 0-8-16,-3 2 0 0,3 0 4 16,-3 2 7-16,-1 0 15 0,3 2 6 0,-2-3 2 15,-1 1 1-15,4 0-2 0,-1-1-2 0,1 0-3 16,0 1 2-16,1 0-3 0,0 0-1 0,0 1 2 16,0 1-3-16,1 1 8 0,2 0 3 15,-1 1 3-15,6 1 1 0,-2 0-3 0,-1 0-1 16,5 0-2-16,0 0-1 0,-1 1 2 0,2 2 0 15,0-1 1-15,0 1-2 0,1 0 3 0,-1-2-2 16,-1 1 0-16,-3 0 4 0,1-2-5 16,-5 0 0-16,1-1 0 0,-3-1 3 0,-1-1 6 15,0 0 7-15,-1 0 13 0,-5-2 3 0,-4-1 6 16,1 2 0-16,-3-3-6 0,-1 1-1 0,-2-1-6 16,2-2-4-16,1 0 2 0,0 0-1 0,0 0 2 15,2-2-3-15,2-2-2 0,0 2-6 0,1-2-2 16,4 3-1-16,1-2-7 0,0 0-3 15,2 1-14-15,0-1-17 0,0-2-11 0,0 2-9 16,4-2 2-16,0-2 8 0,4 0 11 16,1-2 8-16,0 0 9 0,1-1 5 0,3-2 2 15,-1-1 5-15,6 1-2 0,0-3-3 0,1 0 1 16,-2-1-2-16,2-1 3 0,1 2 2 0,-4 1 3 16,-2 0-1-16,-1 4-2 0,-3 1 2 0,-2 4 0 15,-1 0 1-15,-4 2-7 0,0 3-10 16,-1 0-16-16,-2 0-18 0,0 0 13 0,0 2 11 15,0 3 18-15,0 1 18 0,-2 1-4 0,-1 2 1 16,1 2 0-16,0 1-1 0,-1-1 0 16,0-1-1-16,3 2 0 0,-1-2-2 0,1-1 2 15,0 1 1-15,0-3 0 0,0 0 3 0,0-3-3 16,1 0 1-16,0 1 3 0,4-1 3 0,-1-1 1 16,1 1 1-16,-1-2 2 0,2 0 4 0,-1-1 9 15,1-1 5-15,-2 0 7 0,2 0 5 0,-2-1 1 16,3-3 3-16,0-1-5 0,-1-2-3 0,2-1-9 15,-1 0-12-15,-1 0-8 0,2-1-8 16,-3 1 0-16,0 1 1 0,-2 1-2 0,3 0 0 16,-4 3-6-16,0-1-2 0,-1 3-4 0,1 0-2 15,0 1-3-15,-2 0-6 0,1 0-7 16,-1 0-10-16,0 0-3 0,0 0 6 0,0 0 8 16,0 1 13-16,1 1 4 0,-1 3-1 0,1-2-2 15,0 3 1-15,0-1 4 0,2 1 4 16,0-1 4-16,0 2-1 0,3-1 1 0,0 1 0 15,2-2-1-15,0 1 3 0,0 0-2 0,-2 1-1 16,2-1 1-16,0 0-1 0,1-1 3 16,-1 0 2-16,0-4 2 0,0 1-1 0,-1 1 0 15,-3-2 2-15,3-1 1 0,-3 0 11 0,1 0 7 16,-1 0 4-16,-1-4 3 0,3 1-5 0,1-5-8 16,-2 1-6-16,4-1-3 0,-1-1-9 0,1-1-3 15,0-2-2-15,1-1-3 0,1-1 2 0,-1 0-3 16,0 1 20-16,-2-1-25 0,0 1 21 0,-1 1 1 15,1 2-20-15,-3 2 22 0,3 2-23 16,-3 1-3-16,-1 0-2 0,-1 2-2 0,2-1 2 16,-2 2-2-16,1 0-3 0,2-1 0 0,-4 1-1 15,3 1 2-15,-2 1 2 0,0-1 3 0,2 1 1 16,-1 0 1-16,4 0 0 0,1 0-1 16,1 0 3-16,4 0 1 0,2 0 1 0,2 0 2 15,2 0-2-15,4-1 3 0,0-3 1 0,3-1 0 16,-1 0 4-16,0-2 1 0,-4-1 4 0,2-1 6 15,-4 0 6-15,-3-1 15 0,0 0 16 16,-7 0 8-16,-3-2 0 0,-2 2-14 0,-4-2-20 16,-1 1-20-16,-7 1-7 0,-3-2-5 15,-3 3 4-15,-2-2 10 0,-1 3 3 0,-1 1 7 16,2 1-4-16,-3 2-10 0,4 2-16 0,-2 2-14 16,6 0-13-16,-2 2-3 0,3 5 5 0,-1 2 6 15,2 4 11-15,2 2 10 0,0 2 5 16,3 1 4-16,2 3 2 0,0 1 1 0,1 2 2 0,0 1-1 15,1 0 4-15,3 1 2 0,1 0 1 16,0 2 1-16,4 1 0 0,-2 0 1 0,0 2 2 16,2 1 0-16,2 1 2 0,-3 3-1 0,2 0 2 15,0 1 2-15,-2 2 2 0,-1 1-2 0,-2 2 0 16,-2 1 1-16,-1 1 1 0,-2 3 3 16,0 0 3-16,-7 3 4 0,-2-1 1 0,-2 0 3 15,-5-2-4-15,0-2 1 0,-3-3 3 0,-2-3 0 16,1-3 5-16,-2-6 2 0,-1-4 3 0,-4-4 6 15,-4-3 2-15,-3-5 9 16,0-7-1-16,4-7-27 0,7-2-21 0,3-9-28 0,1-1-47 16,3 0-42-16,2-5-118 0,4 4-226 0,4 4-940 15</inkml:trace>
  <inkml:trace contextRef="#ctx0" brushRef="#br0" timeOffset="175796.4315">30696 10811 502 0,'0'0'70'0,"0"0"-3"0,0 0 62 0,0 0 62 16,0 0 15-16,0 0-9 0,0 0-72 0,0 0-70 15,0 0-35-15,0 0-8 0,0 0 26 0,0 0 16 16,0 0 11-16,133-109 12 0,-75 90-4 16,5-3-5-16,10-2-10 0,12-3-14 0,8 0-4 15,7-2-7-15,6 0-4 0,5 0-8 0,1 1-4 16,1 0-8-16,-1 2-2 0,2 1 0 15,-4 1-7-15,-1 2-3 0,-17 5-3 0,-12 3-5 16,-16 3 14-16,-7 6-4 0,-3-3-6 0,4 2-1 16,-2 2-16-16,0 1-2 0,-4 1-3 0,-7 2-7 15,-7 0-25-15,-6 0-33 0,-11 2-54 16,-6 3-31-16,-12 3-13 0,-4 1-37 0,-16 2-32 16,-9 4-98-16,-22 4-133 0,5-3 441 0,8-3 51 15</inkml:trace>
  <inkml:trace contextRef="#ctx0" brushRef="#br0" timeOffset="175984.2133">31403 10737 0 0,'0'0'69'0,"0"0"346"0,-156 48-89 0,114-33-53 15,16-3-48-15,10-6-63 0,8-2-44 0,7-3-38 16,1-1-9-16,8 0 30 0,3 0 11 16,7 0 18-16,6 0 10 0,12-4-28 0,8-3-11 15,14-4-26-15,6-3-23 0,8-3-18 0,9-1-14 16,7-1-6-16,4-3-4 0,7 3-4 0,2 1-1 15,3-1-9-15,-1 2-7 0,-1 2-13 16,-16 3-26-16,-10 2-75 0,-14 2-248 0,-25 3-626 16,-11 2-66-16</inkml:trace>
  <inkml:trace contextRef="#ctx0" brushRef="#br0" timeOffset="178775.6241">20968 8106 673 0,'0'0'46'0,"0"0"20"16,0 0 4-16,0 0-18 0,0 0-4 0,0 0-12 15,0 0-6-15,0 0 9 0,0 0 17 16,0 0 20-16,0 0 28 0,0 0 29 0,-38-93 24 15,37 84 10-15,0-1-4 0,-2 1-30 0,3-2-33 16,0 0-27-16,0 0-25 0,4 1-13 16,-1 0-17-16,5-2-11 0,1-1-8 0,3-1-4 0,6-2-1 15,2-2-3-15,2 2-2 0,-1 2-2 16,3 3-3-16,-3 2-2 0,-3 4-6 0,1 3-6 16,-5 2-3-16,0 0-2 0,-5 2-2 0,-4 3 0 15,0 3 3-15,-2 1 10 0,-3 1 15 0,0 3 12 16,-6 4 7-16,-3 3 3 0,-4 0 0 15,-1 2-1-15,-1 2 2 0,-1-4-1 0,2-3 0 16,0-2 4-16,5-4 1 0,3-2-1 0,2-4-2 16,2 0-8-16,2-3-7 0,0 1-5 15,0 0-2-15,5 0-1 0,1 0 2 0,4 2 5 16,4 0 4-16,1 2 3 0,5 0 2 0,-2 1-2 0,3 1 0 16,-3 2-4-16,-1 2 0 0,2 0 1 15,-7 3-3-15,0-1 3 0,-6 4 3 16,-4 1-2-16,-2 4 5 0,-2-1-1 0,-9 2-4 0,-1 2 3 15,-5-2-1-15,-3 1-3 0,0-2 2 16,0-1-2-16,0-2-1 0,3-4-3 0,1-3-3 16,1-5-9-16,2-3-14 0,4-2-16 0,1-4-25 15,2 0-31-15,5-7-61 0,1-5-104 16,0-6-126-16,1 4-185 0,2 2-3 0</inkml:trace>
  <inkml:trace contextRef="#ctx0" brushRef="#br0" timeOffset="179208.5292">21378 7678 1210 0,'0'0'423'0,"0"0"-233"0,0 0-16 0,0 0-36 15,0 0-45-15,0 0-48 0,0 0-41 16,0 0-26-16,0 0-8 0,0 0 3 0,0 0 15 16,0 0 14-16,0 0 18 0,0 0 16 0,60-4 6 15,-55 37 1-15,-2 4-7 0,-1 3-11 0,-2 3-7 16,3 4-7-16,-1-3-1 0,1 2 0 0,-2-2-1 15,0-1 3-15,-1-8-3 0,0-1-2 0,1-7-3 16,0-4-2-16,0-5 0 0,3-2-6 16,-2-1 5-16,-1-5-4 0,1-1-4 0,3-4-5 15,-2-1-18-15,-1-3-8 0,6-1-4 0,-3-1 11 16,2-7 12-16,3-4 9 0,6-5-3 16,-3-5-17-16,3-4-11 0,-1-4-9 0,2-2-2 15,-4-2 15-15,0 1 9 0,-1-1 13 0,1 1 11 16,-3 2 6-16,0 3 12 0,-1 6 13 15,-2 2 14-15,1 4 6 0,-1 3 0 0,-3 6-11 16,2 2-18-16,-4 2-16 0,-1 3-11 0,-1 0-10 16,0 0-5-16,0 4 18 0,0 4 11 0,0 3 13 15,-2 4 12-15,-4 6-9 0,3 3-5 16,-2 1-5-16,1 2-4 0,1-1 0 0,0 0-2 16,1-1-2-16,2-2-1 0,0-3-8 0,0-1-9 15,7-3-11-15,1-3-15 0,3-4-7 0,1-2-7 16,4-4-14-16,3-1-41 0,4-2-90 0,0-2-195 15,-5-2-344-15,-5 0 123 0</inkml:trace>
  <inkml:trace contextRef="#ctx0" brushRef="#br0" timeOffset="180185.5224">21928 8100 927 0,'0'0'264'0,"0"0"8"16,0 0-26-16,0 0-63 0,0 0-33 0,0 0-48 16,0 0-39-16,0 0-35 0,0 0-15 15,0 0-6-15,0 0 4 0,0 0 6 0,0 0 1 16,0 0 1-16,-5-21-1 0,8 17-4 0,3 1 1 15,-2 1-3-15,2-2-1 0,0 1-1 0,3-1-2 16,1-1-2-16,4 2 0 0,1-3-2 16,4 0 0-16,2-2-1 0,2-2 0 0,6 0 1 15,3-1 1-15,8-3-3 0,0 2 1 0,6-5-1 16,5 0 2-16,3-3 1 0,3-1 0 0,7-1 0 16,-1-2-1-16,1 2 0 0,3-3-1 15,-2 1 1-15,3 0-1 0,2-1-1 0,0 0 0 16,-1 0 2-16,-1 1 0 0,1 0 8 15,-1 2 7-15,-5 2 2 0,-2 2 6 0,-7 0-4 16,-3 4-5-16,-2 0-1 0,-7 1-4 0,-4 4-5 16,-6 1-3-16,-2 2-4 0,-3 2 1 0,-4-1 1 15,-2 2 0-15,-3 0 2 0,-4 2-3 0,0 1-5 16,-3 0-5-16,-5 0-10 0,2 0-16 0,-2 2-27 16,-2 2-41-16,-2 1-67 0,4-1-84 0,-3 1-120 15,-2 2-184-15,3-1-236 0,-2-1 486 0</inkml:trace>
  <inkml:trace contextRef="#ctx0" brushRef="#br0" timeOffset="181178.9736">25194 7215 0 0,'0'0'0'15,"0"0"0"-15,0 0 25 0,0 0 170 16,0 0 2-16,0 0-23 0,0 0-13 0,0 0-6 0,0 0 16 16,0 0 35-16,0 0 28 0,0 0 0 15,0 0-33-15,0 0-49 0,50-119-38 0,-49 113-18 16,1 2 0-16,-2 1 3 0,1 0-8 15,-1 2-18-15,0 1-25 0,0 0-22 0,0 0-13 16,0 0-10-16,0 0-7 0,0 0-8 0,0 0-7 16,0 0-8-16,0 1-8 0,0 2 8 0,1 0 8 15,1 6 12-15,2 0 12 0,-1 4 0 16,0 1 0-16,1 2 2 0,-1 1 2 0,1 2 0 16,0-1-2-16,-1 2-4 0,-1 1-3 15,2 2 2-15,-1 0 2 0,1 4-1 0,0 0 2 16,-1 1-4-16,1 3 2 0,1 0 2 0,-3 0-2 15,4 1 7-15,-3 0-9 0,1-2 1 0,0-1-1 16,1-1-4-16,0-1 4 0,-2 0 2 0,3 1 0 16,-2-2 1-16,1-2 0 0,-2 0 0 15,-1-4 3-15,4-2-5 0,-3 1 2 0,-1-1 0 16,3 1-5-16,-3-3-4 0,0-1-8 0,2-3-21 16,-1 0-29-16,-1-3-43 0,-1-1-64 0,3-2-72 15,-2-1-106-15,-1-3-175 0,-1 0-709 0</inkml:trace>
  <inkml:trace contextRef="#ctx0" brushRef="#br0" timeOffset="183014.9825">25671 7212 874 0,'0'0'168'0,"0"0"21"0,0 0-12 16,0 0-60-16,0 0-25 0,0 0-31 0,0 0-17 16,0 0-17-16,0 0-17 0,0 0-14 0,0 0-9 15,0 0 7-15,0 0 16 0,0 0 28 0,33-28 19 16,-33 43 12-16,1 3 3 0,-1 6-12 15,0 3-12-15,0 7-11 0,0 2-9 0,0 3-4 16,0 2-4-16,0 0 0 0,1 0-3 0,1 0 0 16,1-1-2-16,0-2 2 0,-1-1 0 15,4-5-5-15,-1-2-3 0,3-5-4 0,0-3-3 0,0-3-2 16,0-2-1-16,3-4-5 0,-1-1-5 16,2-4-8-16,0-2-8 0,-1-3-9 0,2-3 0 15,0 0 4-15,2-7-1 0,-1-1 0 0,2-6-10 16,-2-2-16-16,0-2-8 0,-1-3 0 0,-3-2 15 15,-2-1 24-15,-2-2 22 0,-5 1 19 16,-1 0 13-16,0 2 12 0,-3 1 30 0,-4 3 7 16,0 4 8-16,0 3 4 0,0 2-12 0,0 3 4 15,0 3-4-15,2 1-15 0,3 2-24 0,-1 1-26 16,2 0-33-16,0 0-19 0,1 4-6 16,-1 3 5-16,-2 2 15 0,1 3 16 0,2-1 5 15,0 2 1-15,0 0-1 0,0-1 2 0,0-2-1 16,0 0 5-16,3-1 0 0,-1-3 1 15,-1 1-1-15,1-3 0 0,-1 0 0 0,1-2 3 0,-2 1 1 16,0-3 5-16,0 0 8 0,1 0 6 16,-1 0 8-16,1 0 2 0,1 0 1 0,-1-2 1 15,1-1-3-15,1-2-14 0,-2-1-13 16,5-1-10-16,-2 1-9 0,1 0 2 0,-2 1-9 16,4 4-6-16,-4 0-7 0,3 1-2 0,0 0 3 15,-2 3 6-15,0 2 4 0,0 1 6 16,1 1 4-16,-1-1 4 0,0 3 5 0,0-1 2 0,-1 1 3 15,1-1 0-15,-2-1 0 0,-1-1 0 0,2-1 0 16,0-1 2-16,-1 0 0 0,0-2 1 16,0-1 0-16,1-1 2 0,-1 0 0 0,3 0 5 15,-1 0 5-15,0-3-1 0,0-3-8 0,4-1-15 16,-2-2-21-16,0 0-17 0,1 0-10 0,-2 0-2 16,-2 1-5-16,0 0 9 0,-2 1 3 15,0 0 6-15,-1 1 16 0,0-1 4 0,2 1 9 16,-2-1 4-16,0 0 4 0,0-1 3 0,0-1 2 15,1 1 2-15,0 0-2 0,0-2-1 0,3 0 1 16,-3-2-2-16,2 1 2 0,0-3 2 16,0-1 1-16,1-1 0 0,-1-1 1 0,0-3 3 15,-2 0-9-15,2-2-3 0,-3-2 0 0,0 1 0 16,0 1 8-16,0-3 4 0,-4 2 10 16,-1 0 9-16,-2 0 9 0,-1 0 7 0,-1 1 4 15,2 1 12-15,0 3 19 0,0 2 26 0,1 2 11 16,1 4-8-16,2 3-13 0,1 3-23 15,-1 2-25-15,3 2-30 0,-1 0-45 0,1 0-40 0,0 4 0 16,0 4 16-16,0 4 32 0,0 4 31 0,1 4 3 16,2 5-3-16,-1 1 1 0,1 2 0 15,-2 3-2-15,3 3 7 0,-1-1 3 0,-2-1-1 16,3 1-2-16,1-2-6 0,-1-5-6 0,4-2-3 16,-1-3 2-16,3-1 0 0,-1-3 0 15,1-1 3-15,2-3 0 0,1 0 2 0,0-2 1 16,3-3 4-16,1-2 0 0,-2-2 4 0,1-3 1 15,-3-1 0-15,1 0 1 0,-1-1 1 16,-2-7 2-16,-1-1 0 0,-1-1 1 0,-3-5-1 16,1 0-4-16,-1-5-5 0,1-1-5 0,-5-1 2 15,1-3-2-15,-2 1 1 0,-1 1 3 0,0 2-4 16,0 1 1-16,0 3 0 0,0 2-1 16,0 4 1-16,0 3 0 0,-1 4-2 0,1 1-7 15,-1 3-15-15,1 0-15 0,0 0-18 0,-2 0-15 16,1 1 6-16,0 3 14 0,1 3 19 15,-3 0 21-15,1 5 8 0,-1 3 1 0,1-3 1 0,-2 5 0 16,2-1 0-16,0-1-2 0,1-1 0 0,1-1 0 16,0 0-3-16,0-4 2 0,5 1 1 15,1-3-2-15,0 0 3 0,1-3 0 0,0 0 1 16,4-1-1-16,-1-1-3 0,2-2 0 0,1 0-1 16,0-1 2-16,0-4 1 0,1 0 1 15,-1-1 1-15,-1-2-5 0,-1-2 0 0,3-1-4 16,-4-2-3-16,0 0 0 0,0-3-5 0,-4-2 0 15,1 0 6-15,-3-3-4 0,0-1 1 0,-2 0 1 16,-2-6 0-16,0-1 0 0,0-2-2 16,0-3-2-16,-2 2-2 0,-3 0 9 0,1 3 12 15,-2 3 17-15,0 4 16 0,0 5 10 0,1 5 10 16,1 4-1-16,1 4-8 0,1 1-28 0,1 3-43 16,1 0-55-16,-2 4-3 0,2 4 19 15,-2 5 28-15,2 1 43 0,-3 6 2 0,1 1-4 16,1 2 0-16,-1 3-6 0,2 0 0 0,0 1 0 15,0-1 0-15,0 2 0 0,0-3 1 16,2 1 2-16,1-5-6 0,0-2 2 0,3-1 2 0,-1-2-2 16,3-3 6-16,-1 1 1 0,-1-4-2 0,2-3 5 15,-1-1 3-15,2-2 2 0,0-3 9 16,-2-1 2-16,1 0 1 0,0-2 8 0,-1-4-2 16,1-4-3-16,1 0-1 0,1-4-9 0,0-2-6 15,0-1-4-15,1-2-7 0,-1 0-8 16,0-1-3-16,1 1-4 0,-2 2-4 0,0 3-1 15,-1 3-15-15,0 5-31 0,-1 4-28 0,2 2-18 16,1 2 4-16,0 8 29 0,1 1 31 16,3 4 22-16,-2 2 15 0,2 4-10 0,1 1-49 15,0 2-72-15,0 2-124 0,2 1-186 0,-4-7-287 16,-6-6 643-16</inkml:trace>
  <inkml:trace contextRef="#ctx0" brushRef="#br0" timeOffset="183467.9857">26967 7171 1925 0,'0'0'74'0,"0"0"6"16,0 0-24-16,0 0-49 0,0 0-24 15,0 0-16-15,0 0 12 0,0 0 12 0,0 0 6 16,133-112 5-16,-97 96 3 0,3-1-3 0,2-2 1 16,0 2-4-16,-1 1-3 0,2 0 1 15,-2 1 0-15,0 0 4 0,0 1-4 0,-3-1-6 0,3 1-2 16,-5 1-6-16,1 2-7 0,1-1-28 0,-3 1-67 15,-1-2-83-15,-3 2-109 0,-10 3-181 16,-5 3-329-16</inkml:trace>
  <inkml:trace contextRef="#ctx0" brushRef="#br0" timeOffset="183903.8304">27221 6529 2250 0,'0'0'-24'16,"0"0"-35"-16,0 0-44 0,0 0 2 0,0 0 44 0,0 0 34 15,0 0 48-15,0 0-1 0,0 0 2 16,0 0 1-16,0 0-2 0,118 98 8 0,-99-72-1 15,1 4 3-15,-2 2-7 0,0 3-5 0,1 1-5 16,-6 2-5-16,3 2 3 0,-4-1 0 0,-2-1 2 16,-2 0 5-16,0-5-5 0,-3 0-7 0,0-3-12 15,-1-1-26-15,-2-2-47 0,3-4-67 16,-2 0-90-16,-2-5-149 0,0-4-292 0,-1-6-96 0</inkml:trace>
  <inkml:trace contextRef="#ctx0" brushRef="#br0" timeOffset="184450.0721">27030 6227 2549 0,'0'0'11'0,"0"0"-25"0,0 0-13 0,0 0-17 16,-138-81-24-16,107 78-24 0,-3 2-9 0,-2 1 12 15,-5 0 20-15,-6 5 29 0,-5 3 16 16,-7 4 10-16,-4 2 13 0,-7 1 16 0,-6 5 18 16,-9 2 21-16,-6 3 11 0,-4 4 5 0,-4 5 0 15,-4 3-9-15,-1 4-10 0,-4 8-12 16,0 2-8-16,-3 6-6 0,-1 4-4 0,0 5-2 16,1 2-3-16,3 6 2 0,4 3-2 0,3 5 0 15,7 0-1-15,5-1-4 0,9 0 0 0,14 0 3 16,8 0-4-16,12-1 0 0,13-1-3 0,12-1-7 15,11 1-1-15,10-4-4 0,10 0 2 16,17-4 1-16,13-4 4 0,12-5 4 0,13-2-1 16,16-6 2-16,11-4-5 0,13-5 4 15,10-5-3-15,12-3-5 0,12-8-2 0,12-7-9 16,10-9-4-16,8-7 0 0,12-6-4 0,7-6-1 16,5-10-11-16,2-9-10 0,3-6-9 0,3-8-2 15,-4-4 11-15,-3-3 3 0,-6-3 6 16,-9-4 2-16,-10-3 10 0,-9-3 28 0,-9-6 29 0,-9-5 30 15,-10-5 23-15,-9-5 12 0,-14-7 9 16,-13-2 2-16,-15-7 1 0,-10-3 0 0,-18-2-5 16,-10-5-14-16,-18-5-13 0,-17-5-20 0,-15-1-18 15,-23-2-12-15,-19 3-8 0,-20 2-9 0,-26 4-6 16,-23 8 4-16,-27 9-7 0,-24 11-1 16,-24 13 3-16,-20 14-7 0,-25 18 1 0,-20 20-2 15,-20 17-6-15,-17 18-9 0,-14 24-12 0,-7 16-32 16,-6 16-66-16,1 13-110 0,80-16-368 0,82-22-1045 15</inkml:trace>
  <inkml:trace contextRef="#ctx0" brushRef="#br0" timeOffset="191815.7511">25978 13355 0 0,'0'0'0'16,"0"0"0"-16,0 0 0 0,0 0 0 0,0 0 0 16,0 0 0-16,0 0 0 0,0 0 0 0,0 0 241 15,0 0-15-15,0 0-32 0,67-118-22 16,-67 110-23-16,-1-2-10 0,-3 3-27 0,-4-4-16 15,-1 1-11-15,-2-2 8 0,-3-2 12 0,-2 0 6 16,-1-3-5-16,-3 1-8 0,0-4-5 0,-4 0-9 16,0-1-8-16,-2 2-14 0,0-2-12 15,-2 0-6-15,-2 1-6 0,-1-1-7 0,-2 0-7 0,-5 2-7 16,0 0-7-16,-5 1-5 0,-2-1-2 16,-4 3-2-16,-4 0-1 0,-4 0 4 15,0 2 0-15,-1 0 0 0,-2 2 1 0,-2 0 0 0,-2 1 2 16,-1 0 1-16,-5 2 0 0,0-2-1 15,-3 2-1-15,1-2 8 0,-1-2 1 0,-4 1 0 16,4 0 0-16,-3 2-8 0,0 2-2 16,-4 2 2-16,0-1 0 0,-4 1-1 0,-1 4 1 0,-5 0-2 15,0 2 0-15,-1 0-1 0,1 1-1 16,5 5 0-16,-3-2-1 0,4 2 2 0,1 0 0 16,-3 0-2-16,3 3-1 0,2-1 0 0,0 2 2 15,-1 2 1-15,2 1 2 0,5 2-2 0,-4 4-1 16,0 2 0-16,2 2 0 0,-3 2-1 15,-3 1 1-15,0 3 0 0,-1 1-1 0,1 1-1 16,-1 4 2-16,-4 1 0 0,5 4 0 0,-2 1-1 16,0 3-5-16,4 0 4 0,1 3 0 15,5 1 1-15,3 1-3 0,3 1 1 0,8 0-1 16,5 2-1-16,5 1 3 0,6 0-4 0,4 1 1 16,1 1-2-16,6 0-4 0,1 4 5 0,6 1-1 15,2 3 2-15,3 2 5 0,5 2-8 16,2 5 2-16,3-3-1 0,3 3 0 0,2-1 2 15,4 0 2-15,3-2 0 0,0 2-2 0,3-1 2 16,8 1-3-16,2-1 3 0,1 0 0 0,6 1 0 16,4-2 3-16,3 1-3 0,5-4 2 0,7-1 0 15,2-3-2-15,7 0 0 0,3 0-4 16,4 0 1-16,6-2 1 0,7 0 2 0,4-3 1 16,6-2-2-16,5-3 3 0,5-1-6 0,4-3 6 15,4-4 1-15,4-3 1 0,3-6 4 0,2 0-8 16,5-3 3-16,6-4-4 0,2-2 6 15,5-3 5-15,4-2 0 0,3-4 4 0,5-4-3 16,1-3 0-16,6-3-1 0,6-2 0 0,-2-2-1 16,6-3-3-16,1 0 3 0,5 0-5 0,3-7 5 15,2-2 4-15,1-1-8 0,1-2 8 16,6-1-3-16,-3 1-5 0,0-1 1 0,-4 0-3 16,-2 1 1-16,-3-1-1 0,-5-1 4 0,-3-3-4 15,-4-3 1-15,-4-3 7 0,-4-2-6 16,-3-5 4-16,0-4-2 0,-8-5-5 0,0-4 7 0,-9-5-3 15,-6-2 3-15,-6-4-3 0,-6-1 1 16,-8-2-1-16,-3-2-1 0,-8 2 13 0,-2-1-4 16,-9 0 6-16,-6-1 1 0,-6 1-8 0,-4-3 5 15,-5-1-3-15,-5-5 1 0,-3 0 1 0,-6-1 2 16,-5 0 3-16,-5 0 4 0,-6 0 1 16,-2-2-4-16,-7-2-2 0,-6 1-8 0,-3-5-4 15,-2 0 0-15,-9-2 0 0,-7 0 0 16,-5-2 1-16,-2 3-3 0,-7 0-3 0,-4 2 0 0,-4 1-1 15,-6 0 1-15,-2 0-2 0,-5 1 0 16,-1 0 0-16,-6 3 0 0,0 3 0 0,-3 4 2 16,0 1 6-16,-3 6-8 0,0 2 0 0,-6 5-3 15,-1 4-8-15,-4 4 8 0,-7 2-1 16,-8 4 1-16,-8 2-1 0,-7 1-2 0,-8 1 0 16,-9 2 2-16,-8 4 5 0,-8 3-5 0,-6 2 2 15,-8 4-1-15,-6-2-6 0,-6 6 8 0,-3 0-2 16,-6 4 2-16,-2 1 2 0,-5 4-2 15,-3 3-1-15,0 0 2 0,0 1 0 0,0 5-2 16,0 5 1-16,0 3-3 0,0 5-5 0,2 4 7 16,3 4-1-16,0 5 1 0,3 4 4 15,1 3-4-15,3 3-3 0,-2 4-2 0,0 4-3 16,5 3-11-16,2 2-8 0,3 5-10 0,9 4-16 16,5 0-10-16,15 0-10 0,13 3-8 0,19 0-11 15,20 1-24-15,13 4-42 0,16 5-92 0,13 5-179 16,16-17-427-16,9-22-190 0</inkml:trace>
  <inkml:trace contextRef="#ctx0" brushRef="#br0" timeOffset="194135.6313">6926 13372 0 0,'0'0'0'0,"0"0"0"0,0 0 0 16,0 0 0-16,0 0 0 0,0 0 0 0,0 0 0 15,0 0 248-15,0 0 69 0,0 0-11 0,0 0-58 16,0 0-50-16,-52-29-45 0,52 29-46 0,0 0-30 16,0 0-29-16,0 0-17 0,0 0-13 0,0 0-6 15,0 0-8-15,0 0 0 0,0 0 2 0,0 0-1 16,0 0 5-16,0 0 3 0,0 0 8 15,0 0 13-15,0 0 20 0,2 0 20 0,4 0 9 16,-1 0 1-16,4-2-19 0,1 1-17 0,4-1-14 16,1-1-10-16,6 1-5 0,0-1-3 15,5 2-3-15,1-1 1 0,3 0-2 0,1 0 1 16,5 1-4-16,-1 1 1 0,4-1-1 0,2 1-2 16,5-1 4-16,-2 0-4 0,6 0 1 0,0-1-1 15,2 1-1-15,2 0 3 16,4-1 1-16,3 1 0 0,0-3 2 0,2 2-1 0,4-2 0 15,-2 1-1-15,2 0 1 0,-1-2-2 0,1 1 1 16,-2 0 1-16,2 0-2 0,-3-1 6 16,3 1 0-16,-4 0 0 0,1-1-1 0,0 2-2 15,-3 0-3-15,-5 2 0 0,1 0-1 0,-6 1-3 16,-1 0 0-16,-5 0-2 0,2 0-2 0,-5 0 4 16,0 2-1-16,-4 1-1 0,-4 0 0 15,0 1-3-15,-5 0 0 0,-1 0 0 0,-1-1 2 16,-5 0-2-16,-3-1 1 0,-5 2 0 0,-1-2-1 15,-2 2 1-15,-4-2-2 0,0 1-5 0,-5 0-5 16,0-1-16-16,-2 1-24 0,0-1-20 0,-1 1-14 16,-6 1-13-16,-7 3-25 0,-4 1-61 15,-5 0-93-15,-8 3-137 0,5-3-217 0,9-2-131 0</inkml:trace>
  <inkml:trace contextRef="#ctx0" brushRef="#br0" timeOffset="194621.411">7679 13501 944 0,'0'0'49'16,"0"0"51"-16,0 0 13 0,0 0-31 0,0 0-85 0,0 0-108 16,0 0-9-16,0 0 32 0,0 0 77 15,0 0 75-15,0 0 17 0,0 0 10 0,0 0 13 16,0 0 13-16,80-5 2 0,-62 5-4 16,0 0-16-16,4 0-14 0,1 0-9 0,4 0-13 0,4 0-5 15,3 0-6-15,3 0-7 0,4 0-4 0,3 0-5 16,4 0-3-16,2 0-6 15,2 0 1-15,1-1-4 0,4-1 0 0,-1-1 0 16,4 1-1-16,-1-1 6 0,1 0 1 0,0 0 0 0,-4-2-1 16,3 2-7-16,-4 0-3 0,-2 1-4 15,-3 1 2-15,-1 0-1 0,-2-1-2 0,-4 1 2 16,1 0-6-16,-5 1-3 0,-2 0 0 0,-3 0-2 16,-2-1 2-16,-3 1 1 0,-3 0 0 0,-6-1 2 15,-2 0 2-15,-6-1 1 0,-2 1 2 16,-5 0 7-16,-2 1 1 0,-2-1 3 0,-1 1 1 15,0 0-6-15,0 0-10 0,0 0-23 0,-4 0-28 16,-2 0-40-16,-5 0-51 0,-6 0-52 0,-4 0-65 16,-8 6-68-16,-3 1-112 0,6-1-170 15,9-2-219-15</inkml:trace>
  <inkml:trace contextRef="#ctx0" brushRef="#br0" timeOffset="195763.6993">5567 14465 167 0,'0'0'11'0,"0"0"21"0,0 0 15 0,0 0 5 16,0 0-1-16,0 0-16 0,0 0-12 0,0 0-2 15,0 0 5-15,0 0 8 0,0 0 18 0,0 0 24 16,0 0 16-16,0 0 33 0,-55-68 16 15,45 64 8-15,0-1 8 0,2 0-11 0,1 1-10 16,1 0-17-16,-2 0-16 0,3 1-10 0,0 1-9 16,3 1-4-16,-2-1-8 0,1 2-11 0,2-2-10 15,1 2-10-15,0 0-9 0,0 0-6 16,0 0-6-16,0 0-7 0,0 0-5 0,0 0-5 16,0 0-8-16,0 0-2 0,0 0-6 0,0 0 1 15,1 0 6-15,5 0 6 0,-2 0 12 0,6 0 9 16,5 0 4-16,6 0 0 0,5 0 2 15,8 0-3-15,3-3-3 0,9-2 2 0,6 0 2 16,8-1-2-16,4 0-3 0,6-3-5 0,2 1-6 16,0 0-3-16,2-1 1 0,3 1 2 0,3-2 1 15,1 1-1-15,3-2 0 0,3-1 0 0,-3 0 1 16,0-1 3-16,3 0 1 0,-3 0 1 16,-3 1-1-16,0 0-2 0,-1 3 0 0,-3-2-1 15,-2 2-2-15,-3 1 0 0,-4 2-3 16,-4 1 0-16,-3 2 1 0,-3-1-3 0,-4 3 2 0,-3 0-4 15,-3 1 0-15,-5 0 0 0,-5 0-1 16,-4 0 3-16,-8 0-1 0,-3 0-2 0,-5 1-1 16,-6 1 0-16,-3 0 0 0,-4-1 1 0,-3-1 1 15,1 0 3-15,-3 1 1 0,0-1 3 16,0 0 3-16,0 0-2 0,0 0-4 0,0 0-9 16,-5 0-7-16,-1 1-8 0,-4 1-10 0,-6 4-11 15,-3 1-22-15,-3 0-29 0,-3 0-34 0,-1 0-37 16,-4-1-53-16,0 0-46 0,-3 0-59 15,-4-1-53-15,3 1-26 0,-5-1 2 0,1 2 63 16,-3-3 280-16,0 1 53 0,0 1 0 0,-1 0 0 16,1 0 0-16,-2 2 0 0,-5-2 0 0,4 3 0 15,-7 2 0-15,14-4 0 0,13-1 0 0</inkml:trace>
  <inkml:trace contextRef="#ctx0" brushRef="#br0" timeOffset="196123.079">5736 14434 5 0,'0'0'128'0,"0"0"70"16,0 0 51-16,0 0-24 0,0 0-93 16,0 0-97-16,0 0-28 0,0 0 19 0,0 0 51 15,0 0 34-15,0 0 12 0,0 0-11 0,130-50-10 16,-104 46-6-16,4 0-10 0,5-1 1 15,1 2-10-15,7-2-6 0,4-2-8 0,4-1-11 16,8 2-5-16,2-2-5 0,3 0 2 0,6 0-2 16,2-1-2-16,0 1-5 0,4-3-6 0,-2 1 1 15,1-2 0-15,2-1 1 0,2 0 0 0,-1 0-4 16,-2 2-3-16,3-1-1 0,-5 1-4 0,-2 0 0 16,-2 1-2-16,-3 1-3 0,-5 1-4 15,-2-1 1-15,-5 4-4 0,-4-1 0 0,-3 2 1 16,-5 1-6-16,-6 3 0 0,-6 0-2 0,-7 0-1 15,-5 0-1-15,-7 2-8 0,-3 4-16 0,-7 2-28 16,-2 1-22-16,-1 2-23 0,-12 3-27 16,-6 3-37-16,-9 2-81 0,-5 6-124 0,4-7-192 15,8-6-364-15</inkml:trace>
  <inkml:trace contextRef="#ctx0" brushRef="#br0" timeOffset="197002.5884">5229 15344 0 0,'0'0'0'0,"0"0"0"0,0 0 0 0,0 0 0 16,0 0 0-16,0 0 0 0,0 0 0 0,0 0 0 15,0 0 0-15,0 0 0 0,0 0 20 0,0 0 106 16,0 0 39-16,0 0 37 0,-28-36 26 0,28 33-4 16,0 2-22-16,0-1-33 0,-1 0-43 0,0 1-22 15,1-2-14-15,0 2-5 0,0 1-2 16,0 0-8-16,0 0-12 0,0 0-17 0,0 0-14 16,0 0-13-16,0 0 1 0,0 0 2 15,0 0 10-15,0 0 7 0,0 0 3 0,0 0 2 16,0 0-6-16,0 0-6 0,1 0-10 0,3-1-7 15,2-2-6-15,3 0-3 0,4-1 4 0,3 1-2 16,4-2 2-16,0 2-2 0,1-1-5 16,5 0 2-16,2 0 3 0,6 0 2 0,2-1 0 15,4 1-1-15,3 0-5 0,1-1-2 0,1 2 2 16,4-1 2-16,1-2 4 0,3-1 5 0,6 1-1 16,-1 0 0-16,1 0-1 0,2-1 0 15,2 1 0-15,2 0 2 0,0-1 2 0,5 0-1 16,1-1-1-16,6 0-1 0,-4 1 0 0,2 0 0 15,1 1-3-15,-3-1 1 0,1 0-1 16,4 1 0-16,-4 0 2 0,2 1-1 0,-2 0-4 0,-2 0-2 16,1 2-1-16,-4 1-4 0,-2-1 3 0,-4 1 0 15,-2 0-3-15,-3 0 4 0,-3 1-4 16,-4 1 1-16,0-1 0 0,-3 1 0 0,-5-1 3 16,-3 1-1-16,-3 0 0 0,-5-1-2 15,-3 1 1-15,-4 0 2 0,-3 0-2 0,-2 0 2 16,-2 0-1-16,-5 0-2 0,-2 0 1 0,-2 0-2 15,0 0-2-15,-7 0-4 0,3 0-12 16,-4 0-22-16,-1 0-39 0,0 0-44 0,0 0-44 0,-1 0-8 16,-6 0-23-16,-6 3-61 0,-6 2-125 15,6 0-251-15,-1-2-118 0</inkml:trace>
  <inkml:trace contextRef="#ctx0" brushRef="#br0" timeOffset="197638.2294">5601 16898 43 0,'0'0'36'0,"0"0"-4"15,0 0 27-15,0 0-6 0,0 0-1 0,0 0 29 16,0 0 69-16,0 0 86 0,0 0 69 0,0 0 19 15,0 0-35-15,0 0-54 0,0 0-62 0,34-35-48 16,-34 35-37-16,0 0-29 0,0 0-22 0,0 0-16 16,0 0-11-16,2 0-8 0,1 0-4 0,2 0 3 15,5-1 2-15,1-3 7 0,9 1 4 16,2-3-1-16,7 0 2 0,7-2-3 0,5-2 1 16,4 1 4-16,6-3-2 0,7 1 4 0,1-3-2 15,6 0 1-15,2-2-3 0,4 0-1 0,3-3 0 16,-2 3-5-16,-2 1 0 0,-3 0-3 15,0 2-3-15,-5 1 1 0,-1 0 0 0,-1 1 1 16,-8 2-2-16,-1 0 0 0,-4 2-2 0,-4 2-1 16,-6 3-4-16,-5 2-30 0,-7 0-76 0,-4 4-115 15,-5 5-225-15,-8 1-551 0,-5-4 160 0</inkml:trace>
  <inkml:trace contextRef="#ctx0" brushRef="#br0" timeOffset="199574.6906">13394 7258 0 0,'0'0'0'0,"0"0"0"0,0 0 0 15,0 0 0-15,0 0 32 0,0 0 34 16,0 0-5-16,0 0-8 0,0 0 2 0,0 0 14 0,0 0 8 16,0 0 5-16,129-1 17 0,-109 1 6 15,4 0 6-15,1-1 8 0,5-1-12 0,3 0-6 16,6-2-15-16,2-1-19 0,3 1-12 0,4-1-14 16,5 0-9-16,5 1-5 0,6 0-4 15,5-2-3-15,6 2-2 0,6 0 0 0,6-1-5 16,4 2 3-16,5-1-3 0,4 2 2 0,7-2 5 15,1 1 0-15,9 2 2 0,2 0-1 0,3 0-4 16,1 1-2-16,0 0-2 0,0 0 0 16,0 0-1-16,-1 0 2 0,-1 1-1 0,-7 0-2 15,1 0 3-15,-11-1-1 0,-3 0-2 0,-9 2-1 16,-8-1 0-16,-4 1-1 0,-10 1-1 0,-7 0 2 16,-7 2-2-16,-10 2-1 0,-6-1-1 15,-9 5-15-15,-9-1-43 0,-7 5-73 0,-10-1-97 16,-5 6-132-16,-2-4-226 0,-1-4 44 0</inkml:trace>
  <inkml:trace contextRef="#ctx0" brushRef="#br0" timeOffset="200995.0747">19290 6670 768 0,'0'0'40'16,"0"0"109"-16,0 0 71 0,0 0 8 0,0 0-3 16,-27-125-40-16,25 114-39 0,1 3-23 0,0 3-17 15,1 1-18-15,0 2-30 0,0 2-29 0,0 0-26 16,0 0-18-16,0 0-7 0,0 0 0 16,-1 0 4-16,1 0 5 0,0 0 4 0,-1 0 3 15,1 0-1-15,0 0-3 0,0 0-5 0,0 0-10 16,0 1-14-16,0 1 7 0,0 2 7 0,0 3 15 15,2 3 17-15,2 4-1 0,2 3 1 16,-1 3-3-16,2 4 2 0,-2 1-1 0,4 3-1 16,-2 2 0-16,1 4-3 0,-2 3 1 0,2 3-2 15,-1 4-2-15,-2 2 4 0,-1 3 0 0,-3 3 2 16,-1 2 1-16,0 4 13 0,-1 3 0 16,-4 6 0-16,1 2 1 0,-1 3-17 0,0 6-1 0,0 2-4 15,3 1 0-15,-1-1 3 0,-1 2 0 0,1 3 4 16,-1 1 0-16,0 2 0 15,-2 4 5-15,0 1-3 0,0 2 1 0,-2 0 0 0,-2 1 0 16,0-1 4-16,-1 3 5 0,-3 4 2 16,2 2 3-16,-4 0-3 0,1-1-1 0,-3-1-2 15,2 3-4-15,-1-3 1 0,-2 1 1 0,2 2-6 16,0 0 1-16,2 1 0 0,2-1-4 16,0-2 3-16,4 1 2 0,1 1 1 0,2 2-1 15,1 0 2-15,0 2 2 0,0-3-2 0,0 0 5 16,0 0 2-16,-5 1 16 0,0 3 12 0,-2 3 2 15,-4-3 1-15,1-3-18 0,-1-3-14 0,2-4-9 16,1-2-9-16,0-4 0 0,0 0 0 16,0-5 1-16,-1 0 4 0,0-3-2 0,-1-3-2 15,1-1 0-15,3-3-1 0,-2 0 0 0,3-3 1 16,1 0 0-16,0-4 0 0,-1-2 5 16,1-1 1-16,-2-2-2 0,2-2 3 0,-1-3-6 15,-1 0 0-15,1-1-1 0,-1 0 0 0,-3-2-2 16,-1-1 4-16,-1 1-1 0,0-2-2 15,-3-3 5-15,3-1-3 0,-2-4 2 0,1-3 2 0,1-1-3 16,0-2 2-16,1-1 0 0,1-3 0 0,3-1 1 16,1-3-2-16,0-3 1 15,4-2-2-15,0-1 5 0,1-1-5 0,0-3 4 0,1-2 1 16,1-3-6-16,-1-1 6 0,3-2-5 16,-1-5 3-16,1 1 0 0,-1-3 1 0,1-1 0 15,0-2 0-15,1-3 5 0,-2 1-4 0,2-3 1 16,0 1 2-16,0 0-9 0,0-3 7 0,0 0-3 15,0 0-2-15,0 0-3 0,0 0-11 0,0 0-13 16,0 0-19-16,3-6-25 0,3-3-48 16,3-6-77-16,3-8-146 0,0 3-295 0,-3 3-834 0</inkml:trace>
  <inkml:trace contextRef="#ctx0" brushRef="#br0" timeOffset="201972.1942">19802 7749 0 0,'0'0'0'0,"0"0"116"0,0 0 117 0,0 0-17 15,0 0-43-15,-9-134-30 0,9 112-21 0,-1 1-27 16,1 2-13-16,0 1-2 0,0-1-11 16,0-1-3-16,-1 2-6 0,1-2-1 0,0 0 7 15,0 0 0-15,0-1 10 0,0 0 13 0,0 1 8 16,0 0 3-16,0 1 0 0,0 2-5 0,-2 0-4 15,2 0-9-15,-1 3-12 0,1-2-14 0,-2 1-15 16,2 1-2-16,-2 1-6 0,1-1-5 0,-1 1-2 16,2 2-3-16,-4 0-3 0,1 1 1 0,0 2-3 15,-1 2-3-15,0 0-3 0,3 4-3 16,0 0-6-16,-1 2-11 0,1 0-25 0,1 0-28 16,-1 1-6-16,-1 5 0 0,-2 7 21 0,1 3 25 15,-2 5 8-15,-1 7 7 0,-1 5 3 16,-4 6 3-16,-2 7 0 0,-2 5 1 0,1 9 1 15,-3 4-2-15,1 3-1 0,-2 2-3 0,1 2-1 16,1 0 1-16,1 1 1 0,-1 4 2 16,1 3 1-16,-2 1 0 0,5 4 0 0,-2 4 4 15,2 2-2-15,0 1 0 0,0 2 2 0,2 1-6 16,1 4 7-16,-2 2 0 0,1 5 1 0,1 2 5 16,0 1-3-16,0-1-1 0,1 3-1 15,0-1-2-15,-2 2 2 0,1 2 2 0,-2 4 0 16,1-1-1-16,-1-1-1 0,-3 2-2 0,1 3 1 0,1 0-1 15,0 1 2-15,-3-1-2 0,0-1 1 16,-3 1 3-16,-2 0 11 0,-1 3 17 16,0 1-2-16,0-3-3 0,0-5-14 0,3-4-17 0,3-4-1 15,2-3 1-15,2-4 0 0,0-2-1 16,4-4 2-16,-4 0-2 0,3-4 3 0,-1-2-1 16,1 2-1-16,-5-2 3 0,2 4 6 0,-1-4-2 15,-1-1 0-15,1-3-1 0,1-4-9 0,-1-4 4 16,0-2-1-16,2-2-1 0,0-2 4 15,1-3-2-15,-1-2 0 0,2-2 1 0,0-3-2 16,1-3 0-16,0-6 1 0,1-5 0 0,1-5-1 16,0-2 2-16,3-6 0 0,-1-3-1 0,0-4 1 15,2-3-1-15,1-3 0 0,0-2 1 16,0-3-2-16,0-2 1 0,0-1-1 0,0-2 1 16,0-4 0-16,0 1-2 0,0-1-3 15,0-2-10-15,0-2-16 0,0-1-15 0,-2-1-13 16,2-1-12-16,-1 0-1 0,0 0-20 0,-2-1-39 15,-3-5-63-15,0-4-93 0,-4-1-92 0,0-4-162 16,2 2-233-16,2 4 684 0</inkml:trace>
  <inkml:trace contextRef="#ctx0" brushRef="#br0" timeOffset="202388.5421">18361 13284 5 0,'0'0'-5'15,"0"0"12"-15,0 0 57 0,0 0 25 0,-30-127 27 16,28 109 73-16,0 3 37 0,0 5 38 0,1 3 9 16,1 3-80-16,0 4-115 0,0 0-110 0,0 2-43 15,0 5 4-15,0 3 47 0,2 5 49 16,1 3 5-16,2 5-1 0,-2 6 4 0,4 4 11 16,-3 7 12-16,1 7 16 0,-2 6 9 0,-1 4-2 15,0 6-3-15,-1 1-3 0,2 4-6 16,-1-2-10-16,1 0-6 0,3 0-14 0,0 1-9 0,3-3-6 15,-1-2-7-15,5-1 3 0,-2-4-6 16,3-3 0-16,-1-3 3 0,0-3-6 0,3-6 4 16,-2-8 0-16,2-2 0 0,-2-8 5 0,0-6 8 15,-2-3 10-15,-1-5 16 0,-1-5 21 16,-2-3 20-16,-1-2 20 0,3-1 17 0,1-6-2 16,5-9-15-16,3-4-19 0,5-11-28 0,7-11-23 15,6-10-11-15,7-10-14 0,1-9-8 0,3-8 3 16,3-8-4-16,3 0-2 0,2-2 0 0,0 3-3 15,0 3-2-15,-6 3-1 0,-2 6 2 16,-5 9-3-16,-7 7 0 0,-5 9-6 0,-6 9-11 16,-4 7-16-16,-7 6-36 0,-2 8-57 0,-7 8-109 15,-3 7-299-15,-2 2-424 0,0 2-432 16</inkml:trace>
  <inkml:trace contextRef="#ctx0" brushRef="#br0" timeOffset="203058.436">14649 13883 0 0,'0'0'0'0,"0"0"0"0,0 0 0 15,0 0 0-15,0 0 0 0,0 0 0 0,0 0 0 16,0 0 0-16,0 0 0 0,0 0 0 0,0 0 0 16,0 0 0-16,-45-93 0 0,36 87 0 15,-6-2 0-15,1 1 0 0,-5 1 0 0,-1-1 0 0,-3 2 0 16,-3 2 0-16,3 1 0 0,-3-1 0 0,2 2 0 16,1 1 0-16,-2 0 0 0,3 0 0 15,3 0 0-15,6 0 0 0,3 0 0 0</inkml:trace>
  <inkml:trace contextRef="#ctx0" brushRef="#br0" timeOffset="203912.8084">14096 13756 0 0,'0'0'0'0,"0"0"0"0,0 0 0 16,0 0 0-16,0 0 0 0,0 0 0 0,-120 2 37 15,106 1-14-15,2-1-6 0,2 1-15 16,0 2-2-16,2-1 0 0,-1 0-6 0,2 1 2 16,-2-2 11-16,0 0 9 0,0 2 30 0,-1-2 36 15,-1 2 6-15,0-1 12 0,-2 0-13 0,-2 1-20 16,1 0-4-16,0-1-8 0,-2 1-5 0,4 1-4 15,-2-2 1-15,1 1 4 0,2-2-1 0,0 1-3 16,2 1-6-16,3 0-9 0,-1-2-2 16,-1 1-4-16,3 0-2 0,0 1-7 0,0-1 1 15,1 0-3-15,2-1 1 0,0-1 6 0,-2 0-1 16,2 0 6-16,2-2 2 0,0 1-2 16,0-1-3-16,0 1-5 0,0-1-1 0,0 1-1 15,0-1 5-15,3 3 9 0,2-2 14 0,-2 1 23 16,5 1 14-16,4 0 13 0,6-2-6 15,3 2-17-15,8-2-10 0,3-1-12 0,9 0-9 0,9 0-2 16,2 0-7-16,10 0-1 0,7-5-4 16,4 0 0-16,9 1-3 0,5-2-3 0,6-2 5 15,6 1-4-15,2 0 0 0,4 0 3 16,6 0-2-16,2 1 2 0,-1 1-1 0,6 2-3 0,-2-2-6 16,3 3 3-16,-3 0-2 0,3-1 2 15,0 0 1-15,-5 2 1 0,-4-1-1 0,-6 1 0 16,-11 1 0-16,-5 0-3 0,-12 0 1 0,-8 0-2 15,-7 0-3-15,-9 0 3 0,-4 0-2 16,-13 0 1-16,-5 0 4 0,-8 0-7 0,-6 0 2 16,-7 0 0-16,-6 0 6 0,1 0 16 0,-4 0 12 15,0 0 8-15,0 0-3 0,-5-1-13 0,-3-1-18 16,-4 0-12-16,-7-1-5 0,-3-1-6 16,-7-1 1-16,3 0 0 0,-9 2-3 0,3-2 4 0,-1 0 1 15,-3 1 0-15,1 0-2 0,-3-1 1 16,-2 2 0-16,1-2 2 0,-1 0 5 0,2 2-7 15,-8-1 0-15,-3 2-2 0,-4 1-4 16,-5-1 8-16,-6 2-1 0,-4 0 0 0,-5 0 2 16,-1 0-3-16,-6 3 1 0,0-1 1 0,-2 1 1 15,-1-1-1-15,-1 1-1 0,-3 1-2 0,-4 2-3 16,0-2 4-16,-1 3 0 0,-3 1 2 16,-4 1-1-16,-4 2-4 0,0 0 0 0,-5 0 0 15,6 0 5-15,1-1-3 0,4 1 1 0,1-1-1 16,3 1-5-16,2-3 7 0,0 2-3 0,5-2 4 15,4 0-1-15,6-2-2 0,5 1 0 0,7 0 0 16,6-1 0-16,7-2-1 0,8 1 2 16,5-1-2-16,10 1 0 0,8-3 2 0,6 0-3 15,5 1-1-15,5-2-6 0,3 1-4 0,1 0-2 16,0 2 2-16,5-1 5 0,4 1 3 0,8 0 6 16,6-2-1-16,11-1 0 0,11-1 4 15,10 0-2-15,14-1 2 0,9-4 0 0,8-1-2 16,10-2 1-16,7 1-2 0,4 0 0 0,5 1 0 15,6 0 0-15,-2-1 1 0,4 1-2 16,0-1 4-16,-4 1-3 0,1 2 2 0,-8-2 0 16,-2 0-3-16,-9 1-1 0,-7 2-4 0,-8 1-7 15,-9 0 0-15,-7 2-11 0,-7 0-21 0,-11 4-29 16,-4 3-52-16,-12 3-69 0,-7 3-78 0,-11 6-96 16,-12 2-116-16,-3-2-434 0,0-7 496 0</inkml:trace>
  <inkml:trace contextRef="#ctx0" brushRef="#br0" timeOffset="204571.7958">13432 15154 0 0,'0'0'273'16,"0"0"-275"-16,0 0 47 0,0 0 24 15,0 0-2-15,0 0-16 0,0 0-26 0,0 0 2 16,0 0 30-16,0 0 36 0,0 0 19 0,0 0-7 16,0 0-11-16,0 0 1 0,49-54 0 0,-40 52 11 15,2 2-16-15,7 0-15 0,4-1-7 16,7 1-2-16,6-2 7 0,10-2-2 0,7 1-3 15,8-3-6-15,5 0-4 0,12-1-2 16,8-1-6-16,10-1 0 0,10-1-5 0,6-1-6 0,7-2-1 16,8 0-11-16,1 2-2 0,5 1-6 15,5 2-1-15,-1 1-4 0,4 1-1 0,0 2 1 16,-1 0-4-16,7 3 7 0,-1-1 18 16,-2 1 4-16,0 1 6 0,-3 0-6 0,-6 3-16 0,-4 2-5 15,-5 2-3-15,-3 0 0 0,-1 2 14 16,-1 0 4-16,-6 1-3 0,-3 1 1 0,-9-1-17 15,-10 1-5-15,-11-1 2 0,-11 1-6 0,-9-3 0 16,-9 1-1-16,-9-1-3 0,-5-1 1 0,-7-2-1 16,-6 0 1-16,-9-1-3 0,-4-2 3 0,-5 0-1 15,-4-2 0-15,-3 1 9 0,0-1-2 16,0 0 3-16,-3 0-7 0,-7 0-9 0,-7 2-7 16,-9 2-18-16,-12 0-18 0,-7 2-42 0,-11 1-46 15,-3 1-51-15,-5 1-61 0,-6 1-60 0,-1-2-76 16,-4 2-83-16,17-3-76 0,20-3 181 0</inkml:trace>
  <inkml:trace contextRef="#ctx0" brushRef="#br0" timeOffset="205242.3175">12805 16106 263 0,'0'0'5'0,"0"0"-5"16,0 0 13-16,0 0-4 0,0 0-14 0,0 0-8 15,0 0 7-15,0 0 42 0,0 0 74 0,0 0 64 16,0 0 47-16,0 0 20 0,0 0-11 15,-20 50-29-15,53-50-34 0,4 0-35 0,9-2-31 16,5-3-11-16,4 0-8 0,8-1-8 0,8-1-5 16,4-1-8-16,9-3-11 0,7 0-2 15,9-2-2-15,7 0-2 0,7-3-1 0,7 0-4 16,6 1-3-16,11-1-3 0,3 1-1 0,5 1-3 16,1 1-3-16,1 4-4 0,0-1-2 0,-6 3-3 15,-5 1 1-15,-4 2-3 0,-5 0 2 0,-8 2-4 16,-5-1-2-16,-6 0 0 0,-8 0 0 15,-8 1-1-15,-9 0-3 0,-6 1-1 0,-13 1-3 16,-7 0-1-16,-14 0 0 0,-5 3-2 0,-11 2 0 16,-8-2-2-16,-8 0-5 0,-3-1-1 0,-6 1-4 15,-3-2-5-15,0 1-3 0,0-1 3 16,-11 1 7-16,-9 3 9 0,-12 3 8 0,-17 3-1 16,-12 3-6-16,-14 3-9 0,-12-1-10 0,-7 1-6 15,-10-1-6-15,-6 2-2 0,-9-3-3 16,-4 2 1-16,-7 0 3 0,-4-1 1 0,-5 0 11 15,1 1 1-15,-1 1 2 0,4-1 5 0,0 1-3 16,6 2 3-16,2-2 2 0,8 1 2 0,7-2 4 16,8-2-2-16,13-3 2 0,11-1 1 15,13-3 6-15,10-3 11 0,15-4 17 0,13 1 23 16,12-2 20-16,9 0 10 0,5 0-15 0,3 0-29 16,8-3-23-16,15-2-19 0,12-3 0 0,21-5 8 15,20-3 1-15,17-4 4 0,17-3 0 0,12 1-2 16,10-1-6-16,8 3 2 0,5 3-3 15,5 2 5-15,-1 3 4 0,5 3-8 0,-5 6-5 16,0 3-17-16,-8 0-25 0,-10 9-52 0,-8 5-81 16,-10 4-119-16,-33-2-277 0,-28-3-884 0</inkml:trace>
  <inkml:trace contextRef="#ctx0" brushRef="#br0" timeOffset="208013.2969">20798 5800 0 0,'0'0'0'0,"0"0"0"0,0 0 0 16,0 0 0-16,0 0 0 0,0 0 0 15,0 0 0-15,0 0 0 0,0 0 0 0,0 0 0 16,0 0 0-16,0 0 0 0,-50 17 0 0,50-14 0 15,0-2 0-15,0 0 0 0,1 1 0 0,3 1 12 16,0-1 178-16,1-1 26 0,4 1-4 16,3 1-22-16,3-3-15 0,6 1-32 0,7-1-38 15,3 2-20-15,5-2-23 0,8 0-14 0,1 0-8 16,9 0-7-16,2-2-9 0,5 1-2 16,5-2-1-16,2 1-5 0,6-1 2 0,2-1 1 15,5 2 0-15,3-1 7 0,5 1 0 0,2 0 0 16,1-1-1-16,0 2-2 0,5-1-1 0,-1 1-3 15,5-1 0-15,7 2 2 0,-1-1 2 16,5 1-2-16,1 0 0 0,1 0-2 0,-2 0 2 16,1 4 1-16,0-1 3 0,3 0-2 0,3 0 4 15,-1 1 0-15,-1-1-3 0,-4 1-2 0,3 0-10 16,-7 2-3-16,0-2-2 0,-1 2-1 0,-3-1 2 16,-3-1 0-16,0 1 0 0,-2-1-1 15,-2 0-2-15,-3-2 1 0,-3 1-1 0,0-1-1 16,-2 0 1-16,-4 0 1 0,-1-1 2 0,-3 2 2 15,-2 0 1-15,-3-1-3 0,-2 0 1 0,-5 1-2 16,-4 1-2-16,-3-1-2 0,-2 0-1 0,-2 2 0 16,-1-1 0-16,-5-1 2 0,-1 2-2 15,-4 0 1-15,-1-1-1 0,-2 1 1 0,-3-2 4 16,-1 1-1-16,-5-2 0 0,-3 0 1 0,-2 0 0 16,-2-2 0-16,-3 0 1 0,0 0-2 15,-5 0 0-15,-1 0 1 0,-2 0-2 0,-3 0 1 16,-5 0 1-16,1 0-1 0,-6 0 5 0,-2 0 4 15,-1 0 1-15,-2 0 3 0,1 0-1 16,-1 0-2-16,0 0-2 0,0 0-5 0,0 0-2 16,0 0-5-16,0 0-1 0,0 0-2 0,0 0 0 15,0 0 1-15,0 0-3 0,0 0 1 0,0 0 0 16,0 0-3-16,0 0-1 0,0 0 0 0,-3 0-1 16,-1 0 0-16,-5 0 4 0,-5 0 0 0,-1-2 0 15,-4 2 0-15,-2 0 0 0,0 0 0 0,-5 0-1 16,-1 0-1-16,-2 0-1 0,-1 0-4 15,-2 0-2-15,-2 0-5 0,0 2-4 0,-3-1-5 16,-1 1-11-16,-3 0-13 0,-2 3-17 0,-3-2-13 16,-3 2-20-16,-5 0-23 0,-5 1-31 15,-7 1-51-15,-5 0-55 0,-4 3-92 0,15-5-118 16,19-1-1-16</inkml:trace>
  <inkml:trace contextRef="#ctx0" brushRef="#br0" timeOffset="208797.3548">20782 7014 730 0,'0'0'10'0,"0"0"24"0,0 0 26 0,0 0-11 16,0 0-47-16,0 0-58 0,0 0-26 0,0 0 6 16,0 0 43-16,0 0 44 0,0 0 9 15,0 0 17-15,0 0 21 0,0 0 23 0,35-5 26 16,-28 6 14-16,4-1 5 0,1 0-11 0,1 0-12 16,5 0-15-16,3 0-19 0,0-1-10 0,8-1-14 15,2-1-7-15,4 1-4 0,5-2-6 0,5 1-3 16,1-1-4-16,4 1-2 0,7-1-4 0,1 1 1 15,5 0-1-15,1-1 2 0,7 1 5 16,3-1-1-16,5 1 0 0,6-1 2 0,2 1 0 16,5 0 3-16,1 0 2 0,6-1-4 0,2 1-2 15,6-1 1-15,4 0 0 0,7 1 2 16,2-2 2-16,2 0-3 0,2 0-3 0,5-1-1 16,3 0-6-16,2-2 0 0,1 2-2 0,5-2-1 15,1 1 2-15,1-2 3 0,2 4 1 0,1-2 5 16,2 0 6-16,-2 2-6 0,1 0-1 15,1 2-3-15,-3 2-6 0,5 0 1 0,-2 1-3 16,2 0 0-16,-2 0-1 0,3 0 0 0,-2 4-2 16,1 1 0-16,-2 1 3 0,-2 1-4 15,-1 1 2-15,-3-1-3 0,-3 1-7 0,-2 1 8 16,-5-2 0-16,-4-1 1 0,-3-1 0 0,-6 1-5 16,-7-3 0-16,-5 0 0 0,-6 0 4 0,-2-2 0 15,-9-1 2-15,-4 0 0 0,-7 0 3 0,-8 0-2 16,-6 0 5-16,-9-2 2 0,-5-1 3 0,-3-1 5 15,-9-2-2-15,-3 2-3 0,-6 0-3 0,-7 2-2 16,-4 0-1-16,-6-1-1 0,-4 2-6 16,-5 1 0-16,-2-1-5 0,-1 1-5 0,0 0-10 15,0 0-15-15,-7 0-10 0,-6 6-7 0,-9 2-11 16,-9 3-30-16,-12 2-59 0,-10 3-87 16,-13 3-142-16,14-4-255 0,13-4-563 15</inkml:trace>
  <inkml:trace contextRef="#ctx0" brushRef="#br0" timeOffset="210812.3358">5567 14609 0 0,'0'0'0'0,"0"0"0"0,0 0 0 15,0 0 0-15,0 0 0 0,0 0 0 0,0 0 0 16,0 0 0-16,121-21 0 0,-101 20 0 0,4 0 0 16,1-1 0-16,2 1 0 0,0-3 0 15,5 2 0-15,-1-2 0 0,3 1 0 0,-1-1 0 16,6 1 0-16,-1 1 0 0,4-2 0 0,0 2 0 15,2-2 0-15,4 1 0 0,3 2 0 16,0-3 0-16,4 2 4 0,-2 0 19 0,-3 0-9 0,-1 1-5 16,-2 1-6-16,1 0-4 0,-4 0 5 15,0-2 8-15,0 2 1 0,-4 0 7 0,-2 0-3 16,-3 0-6-16,-4 0-2 0,0 0-3 0,-6 2-2 16,0-1-3-16,-5 3 1 0,-2 0-13 0,-4 1-24 15,-4 1-21-15,-2 2 7 0,-6 1 49 16,-2-1 0-16,0-3 0 0</inkml:trace>
  <inkml:trace contextRef="#ctx0" brushRef="#br0" timeOffset="211285.8794">5858 15812 0 0,'0'0'0'0,"0"0"0"15,0 0 0-15,0 0 0 0,0 0 0 0,0 0 0 16,0 0 0-16,0 0 45 0,0 0 116 15,0 0-4-15,0 0-31 0,0 0-39 0,0 0-43 16,51-31-33-16,-49 31-15 0,4 0-4 16,-2 0 9-16,5 1 4 0,1 1-1 0,1 1 1 15,6-1-5-15,0 0-12 0,4 1-22 0,4 0-47 0,2 0-59 16,3 1-66-16,-6-2 45 0,-8 0 161 16</inkml:trace>
  <inkml:trace contextRef="#ctx0" brushRef="#br0" timeOffset="212827.7157">21470 15681 565 0,'0'0'1'0,"0"0"19"0,0 0 19 15,0 0 18-15,-108-127 18 0,92 107 8 0,-1 4 10 16,4 2 26-16,2 1 21 0,0-1 10 0,3 3 11 16,3 2-9-16,0 1-14 0,5 3-10 15,0 1-22-15,0 1-27 0,1 0-35 0,9 2-28 16,9-1-17-16,7 0-5 0,13-1 4 15,13 2 6-15,13 0 1 0,11 1 4 0,13 0 2 16,11 0-1-16,9 0 1 0,6 3 0 0,13 1 2 16,5-1-2-16,8 2 3 0,6 0-2 0,4 0 0 15,4 2 0-15,5 1 0 0,-1 0 3 0,3 1-1 16,1 1 2-16,1-1-1 0,1 0 0 0,-1 1 6 16,5 2 1-16,-6 1 5 0,-2 0 0 15,-5 0-5-15,-4 0-1 0,-6 1-8 0,-3-2 2 16,-8 1-2-16,-7-2 0 0,-3 1 2 0,-9-3-2 15,-7-1 2-15,-11 0-7 0,-10-2 0 0,-11-1 0 16,-12-2-4-16,-14-1 7 0,-8 0 0 16,-13-1 2-16,-9-1 5 0,-8 0 6 0,-8 0 6 15,-3 0-2-15,-2 0-3 0,-2 0-20 0,-7-1-18 16,-6-1-14-16,-12 0-11 0,-12-1-2 16,-12 0-1-16,-13 0-7 0,-11 1-15 0,-9-1-17 15,-6 1-19-15,-5 0-19 0,-7 1-23 0,-1-1-35 0,-3 2-43 16,-2 0-70-16,-1 2-105 0,26-1-114 15,26 2-7-15</inkml:trace>
  <inkml:trace contextRef="#ctx0" brushRef="#br0" timeOffset="213202.7555">21794 15763 1151 0,'0'0'3'0,"0"0"-1"0,-172-56 2 15,122 42 0-15,17 4 6 0,10 4 9 0,6 1 26 16,7 1 52-16,7 2 55 0,0-1 39 16,3 2-1-16,0 0-43 0,3 0-57 0,5-2-44 15,7 0-23-15,8 0-8 0,14-1 3 0,14 1 3 16,13-1 5-16,20 1 3 0,17-1 10 0,17 1-7 16,18-1-3-16,13 2-1 0,14 1-10 15,16 1 3-15,8 0 0 0,13 1-5 0,4 5-2 16,7 1-4-16,-4 1-1 0,1 2-1 0,-8 1 2 15,-1 0 3-15,-10 0 2 0,-4 0 7 16,-7 1-2-16,-6-1-1 0,-2-2 1 0,-9 0-5 16,-5 0 6-16,-4-3 1 0,-6 0-2 0,-4-2 0 15,-3-3-1-15,-8 2-2 0,-6-2-2 0,-7-1 2 16,-13 0-8-16,-9 0 2 0,-14 0 0 0,-16-1 0 16,-14-2 6-16,-15-1 5 0,-14 1 9 0,-12 0-1 15,-10 1-16-15,-6 0-30 0,-19 0-41 0,-20 2-45 16,-23 0-73-16,-28 0-124 0,14 2-398 15,20 0-792-15</inkml:trace>
  <inkml:trace contextRef="#ctx0" brushRef="#br0" timeOffset="297342.387">14544 4386 1583 0,'0'0'86'0,"0"0"-74"0,0 0-12 15,0 0 1-15,0 0 1 0,0 0 2 16,0 0-4-16,0 0-15 0,0 0-14 0,0 0-6 15,0 0 11-15,0 0 22 0,-41 3 26 0,43 1 23 16,0 2 10-16,2 0 9 0,1 2 4 0,-2-2 4 16,4 4 5-16,-3-1-2 0,3 0-5 0,0-1-7 15,-2-1-11-15,4 0-7 0,1-1-5 16,0 0-7-16,1-2-5 0,1 0-4 0,4-2-2 16,-3-1-2-16,5-1 1 0,-1 0 4 0,0-2 1 15,2-4 10-15,1-5 1 0,2-3-2 16,3-3 2-16,-2-4-10 0,5-5-2 0,-2-5-2 15,3-2-5-15,0-4 0 0,2-2-2 0,-1-2-3 16,1 0-2-16,-1-3 1 0,1-1-1 0,-1-1 3 16,0-1-1-16,-2 1-1 0,-3 0-1 0,0 4-3 15,-1 2 1-15,-2 2-1 0,3 4-1 0,-5 3-5 16,1 4 0-16,-4 3-3 0,0 3-3 16,0 3 2-16,-5 2-4 0,-1 4 4 0,-2 3 0 15,-5 0 1-15,1 5 6 0,-3 0-5 16,-2 3 0-16,0 1 3 0,0 0-4 0,0 0 0 15,-2 0-9-15,-5 0-18 0,-2 0-25 0,-2 0-16 16,-2 1-13-16,-5 6-5 0,-3 1-3 0,1 2-16 16,-3 1-14-16,-3 1-22 0,3 0-26 15,-3 2-38-15,2-2-39 0,-3 0-41 0,1 2-12 16,-2-1 27-16,-2 2 44 0,-1-2 53 0,1 1 49 16,0 1 29-16,0 0 18 0,1 0 26 0,4-1 20 15,-3 1 23-15,0-1 21 0,4-2 20 16,1 1 21-16,0 0 16 0,5-1 20 0,-1 1 28 15,3-1 17-15,3 1 17 0,1 0 2 0,-3 1-16 16,5 1-11-16,2-1-11 0,1 3-4 0,-1-1 2 16,2-1-2-16,2 2-5 0,3 2 0 0,1 0-3 15,0 2 0-15,0 0 0 0,2 4-6 0,5-1-13 16,2 4-20-16,1-1-18 0,0 3-17 16,3-1-7-16,-2 1-5 0,3-2-4 0,2-2-1 15,1-2-3-15,-2-1-4 0,4-1-1 0,1-2 1 16,1-2-1-16,-1-1 5 0,0 0-5 0,-1-2-5 15,-1-1-2-15,-1-1-8 0,2 0 7 0,0-2 5 16,1 1 2-16,1-3 4 0,-1 0 0 16,0-2 0-16,2-1 4 0,-1-3 2 0,0-1 3 15,2-2 0-15,-3 0 2 0,1-4-5 16,-1-3 3-16,0-3 0 0,-2-3-1 0,2-2 4 16,0-3-6-16,1-3-3 0,3-4 0 0,-3-2-1 0,1 0-2 15,0-3-3-15,-2 3-3 0,2-2-4 16,2 3 0-16,-2 0 2 0,0-1-2 15,0 2 3-15,4 0-2 0,-1-1-1 0,2 2-1 0,-2-1-2 16,3 0 0-16,3 3 1 0,0-3-1 16,4 1-4-16,0-1 3 0,-1-2-1 0,4 1 1 15,-2-1 3-15,-1 0-4 0,-2 0-3 0,2 3 0 16,-2 0-5-16,-4 0-4 0,0 3-2 16,-4 0-6-16,2 2-7 0,-5 0 1 0,-2 2 0 15,-3 1 2-15,-3 3 6 0,-2 0-6 0,-1 2-12 16,0-1-33-16,-2 3-51 0,0-1-56 0,-1 3-57 15,0 0-53-15,-4 0-83 0,1 4-193 16,-3 0-44-16</inkml:trace>
  <inkml:trace contextRef="#ctx0" brushRef="#br0" timeOffset="297736.954">15646 3706 2204 0,'0'0'-30'0,"0"0"-30"0,0 0-28 16,0 0-13-16,0 0 14 0,0 0 34 0,0 0 30 15,0 0 20-15,0 0 10 0,0 0-1 16,0 0 6-16,0 0 14 0,0 0 20 0,86 68 22 16,-76-50 12-16,0 3 2 0,1 1-7 0,-1 2-12 15,2 2-9-15,-1 0-13 0,0 2-10 0,1 0-17 16,2-1-4-16,1-1-2 0,1-1-7 16,0-2 11-16,3 0-3 0,1-2-3 0,0-2 1 15,0-2-5-15,1-1 0 0,0-1-3 0,-1-2 2 16,1-2-8-16,0 0-9 0,-2-3-19 15,1 0-36-15,1-3-36 0,-3-1-55 0,2-2-61 0,-2-1-57 16,-1-1-77-16,1 0-133 0,-2-3-153 0,-8 0 613 0</inkml:trace>
  <inkml:trace contextRef="#ctx0" brushRef="#br0" timeOffset="298339.2194">16458 3646 1164 0,'0'0'25'0,"0"0"-10"0,0 0 28 15,0 0 31-15,0 0 19 0,0 0 7 16,0 0-20-16,0 0-30 0,0 0-24 0,0 0-26 15,0 0 2-15,0 0 32 0,0 0 44 0,0 0 40 16,10 5 24-16,-8 19-12 0,2 6-25 16,-1 3-20-16,-2 4-20 0,1 2-12 0,0 3-10 15,1 0-6-15,-1 5-6 0,-1-1-4 16,-1 0-4-16,0 1-4 0,0-4-5 0,0-1-4 16,0-3-2-16,0-4-3 0,2-3-1 0,3-7 0 0,-3-3-5 15,0-6 2-15,-1-2-1 0,3-4 0 16,-1-3 2-16,-2-2 0 0,0-3 4 0,2-1 7 15,-1-1 18-15,-2 0 20 0,0 0 16 0,0-4-3 16,0-6-19-16,0-4-29 0,-5-6-22 0,3-9-9 16,-1-5 2-16,-2-8 6 0,4-3 2 15,-1-3 1-15,1-4 1 0,1-3-1 0,0-1 0 16,4 4 2-16,6 0-2 0,3 6 2 0,4 3-2 16,2 7-1-16,1 6-1 0,2 3-4 15,0 6 0-15,3 4-1 0,-4 5-1 0,1 3 0 16,-1 4 0-16,-2 3 0 0,-3 2-1 0,-1 0 3 15,-3 3-1-15,-2 5 2 0,-2 0 1 0,-5 2 1 16,1 3 1-16,-4 2 6 0,-4 2 7 16,-5 5 2-16,-3 2 3 0,-8 6-1 0,-3 0-4 0,-4 5-3 15,0 1-2-15,-2 2-6 0,-2 3-5 16,1 0-14-16,0-2-7 0,2-2-6 0,1-7-5 16,6-4 6-16,7-5-4 0,2-5-13 0,4-3-26 15,2-4-35-15,5-3-54 0,1-4-44 0,7-2-2 16,4-4-34-16,7-5-65 0,4-7-156 15,-2 4-219-15,-8 1 623 0</inkml:trace>
  <inkml:trace contextRef="#ctx0" brushRef="#br0" timeOffset="299148.4016">16925 3805 0 0,'0'0'0'16,"0"0"0"-16,0 0 172 0,0 0 149 0,0 0-19 16,0 0-27-16,92-121-41 0,-88 115-38 0,-1 3-26 15,-3 3-19-15,0 0-18 0,0 0-22 16,0 1-34-16,-6 5-32 0,1 3-24 0,-3 4-11 15,-1 2 4-15,-1 7 0 0,-2 1 1 0,1 1-2 16,-1 1-6-16,3-1-1 0,0 1-3 0,2-3-2 16,2-2-3-16,-1-1 0 0,5-1 1 0,0-2 0 15,0-2 1-15,1-3 0 0,0-1-4 16,0-4 0-16,1-2 3 0,1-1-1 0,-1-2 6 16,4-1 4-16,-1 0 2 0,2-2 6 0,0-4 0 15,3-5 0-15,2-3-1 0,1-3-2 0,0-1-3 16,0-3-1-16,0 0 1 0,-1-1 0 0,0 1 0 15,-1 0 0-15,1-1-3 0,-2 1-2 16,1 0-1-16,4 4-4 0,-1 2 0 16,0 1-2-16,0 4-3 0,2 2 1 0,-1 2 0 0,-1 4 0 15,3 2 0-15,-2 0 1 0,3 2-1 16,-1 5 0-16,0 2 2 0,2 1 0 0,0 4 1 16,0 1 2-16,-2 1-2 0,3 2 2 0,-2-1-2 15,1-1 1-15,-1 0 1 0,3-1-1 16,-1-2 1-16,1 0 0 0,1-3-2 0,1-1 0 15,1-2 0-15,3-1 1 0,0-4-1 0,3-1 2 16,0-1-4-16,3-2 0 0,-1-7 1 0,2 0-2 16,-1-3 4-16,-1-4 0 0,1 2 0 15,-2-4 0-15,-1 2 1 0,-3-4-1 0,-1 0 0 0,-2 1 1 16,-3-1-1-16,0 1 0 0,-3 2 1 16,-4 3 2-16,-4 0 4 0,-3 2 5 0,-3 3 9 15,-3 1 9-15,0 1 4 0,-1 2 2 16,-7 1-9-16,-2 1-10 0,-5 3-11 0,0 0-7 15,-5 0-2-15,0 6 5 0,-3 2 11 0,-1 3 11 16,1 1 9-16,2 2 1 0,0 2-8 0,1 3-12 16,1 0-8-16,4 2-4 0,0 1-4 15,3 0-1-15,2 0-1 0,1-2-2 0,2-1 0 0,3-1 1 16,2-2-2-16,2-1-2 0,0-2-3 16,2-1-2-16,4-2 2 0,0-4 0 0,3 0 4 15,1-2 2-15,1-4 3 0,2 0 4 0,3-4 5 16,-2-6 4-16,4-5 2 0,0-3 1 15,2-5 2-15,-1-2-6 0,2-5 0 0,0-5-1 16,-2 1 0-16,2-6 1 0,-2-1 1 0,-3-3-1 16,-1-3-2-16,-3-4 2 0,-3 1-2 15,-2-1 3-15,-2 2 0 0,-4 6 4 0,1 5 6 16,-2 7 6-16,0 7 8 0,0 6 6 0,0 9 3 16,-2 4-4-16,0 4-10 0,0 1-23 0,-1 4-24 15,-2 6-5-15,-1 2 1 0,-1 9 11 0,-1 6 15 16,0 5 2-16,-2 5-1 0,6 3 0 0,-2 3-4 15,5 3-1-15,1 1 0 0,0 3-1 16,1-5-2-16,8-2-3 0,0-2-3 0,3-1-7 16,-1-6-6-16,5-1-11 0,-2-3-17 0,4-4-28 15,0-1-43-15,3 0-76 0,3-4-115 16,3-1-185-16,-7-6-400 0,-5-6 146 0</inkml:trace>
  <inkml:trace contextRef="#ctx0" brushRef="#br0" timeOffset="299584.1488">19088 3731 3048 0,'0'0'68'0,"0"0"-73"0,0 0-28 16,0 0-16-16,0 0-13 0,0 0 8 0,0 0 17 16,0 0 13-16,0 0 18 0,0 0-2 0,0 0 3 15,0 0 1-15,0 0 3 0,120-1 15 0,-92-2-1 16,4-3 11-16,0-1 6 0,3-2-2 16,1-1 6-16,3-1-3 0,4-4-1 0,1 1-1 15,6-3-3-15,-1 0-2 0,7-3-1 0,4 1-1 16,5-3-4-16,3 0-3 0,7 0-5 0,0 0-4 15,6 2 1-15,-1-1-2 0,3 0-1 16,-2 2 0-16,0 0 0 0,1 0-1 0,-3 3-3 16,-5-2 0-16,0 3-3 0,-2 2 0 0,-6 1 1 15,-4 0-1-15,-4 3 2 0,-6 0-3 0,-6 2-2 16,-7-1-5-16,0 1-12 0,-7 1-13 16,-1-2-19-16,-4 0-19 0,-1 1-25 0,-1 0-26 15,-3 0-18-15,0 2-10 0,0-1-1 0,2 0 3 16,-2 2-3-16,3-1-20 0,0 2-72 15,3 0-151-15,-7 2-305 0,-8 0 189 0</inkml:trace>
  <inkml:trace contextRef="#ctx0" brushRef="#br0" timeOffset="300874.5683">22806 2810 0 0,'0'0'0'0,"0"0"0"0,0 0 0 16,0 0 0-16,0 0 0 0,0 0 0 16,0 0 0-16,0 0 0 0,0 0 121 0,0 0 134 15,0 0-10-15,0 0-5 0,0 0-5 0,0 0-19 16,-17-20-16-16,17 20-22 0,0 0-30 0,0 0-28 15,0 0-19-15,0 0-20 0,0-1-15 0,2 0-4 16,4-2-10-16,-2 0-3 0,5-2-5 0,2-3-9 16,6-1-5-16,1-3-4 0,4 0-5 15,3-3-8-15,6-1 1 0,5-1-4 0,3-1-4 16,2-1 0-16,2 2-6 0,-1 0 0 0,4 1 0 16,-5 1-1-16,-4 0 1 0,0 4-4 0,-8 0-1 15,-6 3-5-15,-3 1 4 0,-8 4 3 16,-3-1-1-16,-2 3 7 0,-6 1-5 0,-1 0 3 15,0 0 2-15,-6 0-1 0,-1 2 1 0,-6 4-4 16,-2 3-2-16,-5 1-2 0,-2 1 3 16,-5 3 1-16,3 2-1 0,-1 0 6 0,3 2-7 15,0 0-1-15,2 0 2 0,2 2-7 0,5 1 5 16,1-1-2-16,3-1-6 0,2-1-10 0,3 0-5 16,2 0 4-16,2 1 5 0,0 3 18 15,6-1 0-15,3 3 1 0,2-1 0 0,2 0-8 16,4 2 7-16,3-3-4 0,0 1-1 0,2 0-1 15,-1-2-5-15,0-1-3 0,-1-1-2 0,-1 1-1 16,-3-4-4-16,-3-1 0 0,-2-1 0 0,-4-3 3 16,-3 0 6-16,-2-1 1 0,-2-2 8 15,0 0 8-15,-5 1 9 0,-5 0 7 0,-2 1 2 16,-6-2-2-16,-3 0 3 0,-6-2 2 0,1-1 2 16,-7-1-3-16,1 0-3 0,0-1-5 0,-1 1-3 15,1 0 0-15,2 0-3 0,2 0-2 0,4-1-3 16,1 0-2-16,10-2-4 0,1-1-2 15,5 0-14-15,6 0-54 0,1-4-48 0,6-2-24 16,7-2-12-16,6-4 16 0,4-3-12 0,7-2-53 16,6-2-80-16,0 0-102 0,7 0-127 15,-9 4 175-15,-12 5 337 0</inkml:trace>
  <inkml:trace contextRef="#ctx0" brushRef="#br0" timeOffset="303166.3216">23709 2889 0 0,'0'0'0'16,"0"0"0"-16,0 0 29 0,0 0 387 0,0 0 1 15,0 0-14-15,0 0-61 0,0 0-88 0,0 0-92 16,0 0-71-16,0 0-43 0,0 0-25 0,0 0-12 16,26-81-7-16,-39 81-3 0,0 4 1 0,-3 1 0 15,3 3-5-15,-4 0 0 0,5 3-3 0,-4 0-6 16,4 0 6-16,0 1 1 0,0 1-1 16,2 0 6-16,1 0-3 0,0-2 2 0,0 2 0 15,1-2 1-15,3 0 2 0,-2-2-2 16,4-3 0-16,1 3-3 0,1-2 0 0,1-1-2 15,0 1-4-15,0 0 1 0,3 0-2 0,1 0 4 16,5-2 3-16,-2 1 3 0,1-2 2 0,-2-2 0 16,4-1 1-16,0-1 1 0,5 0 4 15,-3-1 2-15,0-5 6 0,4 0 0 0,-3-1 2 16,1-2 0-16,0 1-2 0,-1-2-1 0,-2 1-2 16,0 0 0-16,-1 0 1 0,-1 0 0 0,-2-1-2 15,-2 2-4-15,4 1-4 0,-6 1-3 16,4 2 0-16,-5-1 1 0,4 2-3 0,-3 0 2 15,-1 2-1-15,4-2-1 0,-4 0 2 0,-1 2-1 16,0-1 0-16,3 2 2 0,-4 0-1 0,1 0 0 16,-1 0 2-16,0 0 1 0,0 0-2 15,0 0 2-15,0 0-4 0,0 0-1 0,0 0 1 16,0-1-4-16,1 0 2 0,0 0 10 0,1-2 5 16,3 0 1-16,-1-4 4 0,4 0-7 0,-3-1-3 15,2-1 3-15,-1 0-2 0,-1-3-1 16,3 1 0-16,-5-2-3 0,4 1 0 0,-4 1 0 15,2 1-2-15,-1-2 1 0,0 3-2 0,1-2 1 16,-2 3-1-16,2 2-4 0,-1 1 1 0,-2 0-5 16,2 3-2-16,-1-1-4 0,-2 3-4 0,1 0 1 15,2 0-1-15,0 0 4 0,-2 5 1 16,4 0 4-16,-3 1 3 0,3 0 1 16,-3 1 5-16,3 2 1 0,-1 0-1 0,0-1 0 0,-1 0-2 15,-1 0 1-15,3-1-1 0,-3-1-1 0,3-2 1 16,-2 1 0-16,1-3 1 0,-1 0 0 15,-2 0 0-15,3-1 3 0,-3-1-2 0,-1 0 4 16,0 0-1-16,0 0 4 0,-1 0 7 0,2 0 6 16,1-1 5-16,0-3 1 0,-2-2-2 15,4 1-3-15,-2-4-7 0,-1 2-5 0,4-4-5 0,-2-1-3 16,3-1-3-16,0-1-1 0,0 0 1 16,2-1-2-16,1 1 1 0,-2 2-2 0,2 1-2 15,-1 1-3-15,2 2-1 0,-1 2-2 0,-1 3 2 16,3 1 3-16,-2 0 2 0,0 2 3 0,1 0 1 15,-1 0-3-15,-1 0-4 0,1 2 0 16,-1 2-1-16,-3 1 3 0,4 1 3 0,-3-1-2 16,-1 4-2-16,0-2 1 0,1 0 3 0,-2 1 3 15,2 0 2-15,-4-1 0 0,4-1-3 16,-4-1-1-16,2 0 1 0,-1 0 1 0,0-1 0 16,-1-1 0-16,-1 0-1 0,-1-1 0 0,0-1 0 15,0 1 1-15,1-2 4 0,-2 0 2 0,2 0 5 16,-2 0 3-16,0 0 7 0,1 0 7 15,-1 0 5-15,1-3-3 0,0 1-6 0,0-5-12 16,1-1-8-16,3 0-3 0,-3-3 0 0,1 0-1 16,3 1 0-16,-3 1-3 0,3 0-2 0,-2 2-6 15,2 2 0-15,-2 2-3 0,3 0-2 16,-4 2-2-16,4 1-2 0,-2 0-4 0,3 0 1 16,1 0 1-16,0 4 2 0,0 0 6 0,2 2 4 15,0 1 0-15,0 0-2 0,1 1-8 16,-2-1-17-16,1 1-20 0,2-1-29 0,-1-1-31 0,0-1-28 15,-2 1-30-15,-1-2-39 0,1-1-49 16,-2 0-58-16,-1-2-63 0,1-1-59 0,0 0 230 16,-4-3 212-16,2-1 0 0,-3-3 0 0,-2 2 0 15,0-2 0-15,-1 1 0 0,0-2 0 16,0 1 0-16,0 0 0 0,0-1 0 0,-1-1 0 16,0 1 0-16,-1 0 0 0,0 1 0 0,0-3 0 15,-1 0 207-15,3 1-2 0,0-1-11 0,-1 1-6 16,1 1-16-16,0 1-18 0,0 0-25 15,0 0-24-15,0 2-8 0,1-1-5 0,0 0-7 16,5 1-13-16,-3 1-13 0,4 0-17 0,-3 2-18 16,5 0-6-16,-2 0-9 0,-1 1 0 0,1 1-3 15,2 0-2-15,-1 0 2 0,-1 0 0 16,0 0 4-16,3 4-2 0,-2-1 0 0,0 1-3 16,-1 0 0-16,1 2 0 0,-1-1 0 0,-1 3 0 15,0-1-2-15,2 0 1 0,-2 2 0 0,1-1 0 16,2 0 2-16,0-1-4 0,-1 0 0 0,-2 0 1 15,2-3-3-15,1 1 5 0,-1-2 3 0,-4 0 0 16,4-2 6-16,-3 0 1 0,1-1 5 16,-1 0 7-16,2 0 4 0,0-5 1 0,1 0-3 15,-2 1-3-15,3-2-7 0,0-3 1 16,0 2-1-16,-1-2-2 0,-1-2 2 0,0 0-3 0,1 0-3 16,0-3 0-16,-3 1 1 0,2-2-1 15,-4 2 1-15,5-1-1 0,-5-1-6 0,3 3 4 16,-2 1 0-16,1 3-4 0,-2 1 0 15,1 1-11-15,0 2-4 0,0 3-3 0,-1 0-1 0,1 1-3 16,-1 0-3-16,2 0-1 0,-1 6 0 16,0 1 7-16,0 2 7 0,0 2 5 0,1 1 5 15,-2-1-3-15,1 0-3 0,1-1-1 0,-2-2-1 16,3 1 1-16,-2-2 3 0,3 0-1 16,-4 0-2-16,2-4 2 0,-1 2 0 0,-2-1 0 15,3-1 8-15,0 0-5 0,-2-1 0 0,2 0 0 16,-3-2-2-16,4 0 6 0,-2 0 3 0,3-1 1 15,-1-5 2-15,1-1-5 0,0-1-3 0,-1-2-1 16,2-1 0-16,-1 0-2 0,-4-3 0 16,3 0-1-16,-3-1-3 0,3 1 3 0,-1-2-1 15,0-1-2-15,0 3 0 0,1 1-3 16,0 0-1-16,1 2 0 0,2 0 1 0,-1 3-3 16,-1 1-4-16,2 2 1 0,0 0-4 0,-1 1 3 15,-1 1 0-15,-1 1-1 0,1 0-1 0,-4 1-5 16,3 1-4-16,-3 0-2 0,-2 0 0 15,4 1 0-15,-4 2 5 0,1-1 3 0,-1 0 2 0,1 1 7 16,2-1 3-16,-2-1 4 0,0 2 6 16,-1-2-4-16,2-1-1 0,0 1 0 0,-1-1 1 15,0 0 2-15,1 0 1 0,1 0 0 0,-1 0-3 16,1 0 1-16,-1 0 2 0,0-1 2 0,-2-1 2 16,2-3-2-16,1 0-5 0,-2-1-1 15,-1-1-2-15,2 0 3 0,-1-2 0 0,0 0 0 16,0 0 1-16,-2 0 3 0,3 2 1 0,-2 0 2 15,1 1-1-15,0 1-7 0,-1 3-6 0,0 0-6 16,0 2-7-16,2-2 4 0,2 2 1 16,-1 0 2-16,1 0 5 0,2 0-3 0,0 0 4 0,2 3 1 15,1-2 6-15,3 1-1 16,-2-1-1-16,4 1 1 0,-3-2-1 0,4 0 2 16,-1 0 3-16,1-4 0 0,0-1-2 0,1 0 1 15,0-3 1-15,0 1 0 0,1-1 3 0,0-1-2 16,-2-2 0-16,1 0 0 0,2-3-2 0,-4-1 2 15,1-2 3-15,-5-1 2 0,-1 0 5 0,0-2-2 16,-6-1 1-16,-2-1 0 0,-2-1 1 0,-3-2 5 16,-7 0 0-16,-3 0 1 0,-1 0-2 15,-6-2 5-15,-4 3 0 0,-2 1 11 0,-3 0 12 16,-3 2-1-16,-4 3 1 0,-6 2-10 0,-3 2-8 16,-5 3-8-16,-8 3-5 0,-4 2-4 15,-7 5-7-15,-3 1 4 0,-6 0 2 0,-7 6-1 16,-6 2 1-16,-2 3-6 0,-7 2-1 0,-5 5 2 15,-4 0 4-15,-2 6 0 0,-4 2 3 0,-3 3-2 16,-4 5-4-16,0 5 0 0,-1 4 1 16,0 3 1-16,2 6-1 0,1 3-4 0,3 3-2 15,1 5-2-15,9 1 3 0,0 3 0 0,11-2 0 16,7 1-2-16,9-2-2 0,8 0 0 0,11 1-1 16,9-2 0-16,5 1-3 0,14-2 0 15,11-1-6-15,12-3-4 0,10-2-6 0,8-1-2 16,15-6 3-16,11-2 5 0,14-3 5 0,5-4 5 15,14-2 3-15,6-5 1 0,11-4-3 0,15-7-4 16,11-1-11-16,10-8 0 0,9-5 1 0,11-7 3 16,10-1 4-16,5-9-9 0,10-9-14 0,8-5-9 15,6-4-5-15,4-4 9 0,0-1 15 16,1-1 11-16,-2-2 4 0,-3 0 4 16,-7-1 7-16,-9-2 6 0,-9 0 15 0,-9-5 11 0,-8 1 5 15,-12-2 5-15,-10-2-2 0,-13-3 4 16,-10-1-1-16,-15-2 5 0,-13-2 10 0,-15 0 9 15,-15-2 11-15,-15-5 12 0,-11 1-3 16,-12-4-12-16,-20-2-14 0,-18 1-30 0,-16 6-14 16,-20 5-7-16,-19 10-6 0,-20 8 4 0,-21 11-6 15,-15 7-6-15,-19 10-11 0,-9 8-2 0,-9 1 0 16,-8 12-19-16,-2 2-22 0,3 4-55 0,1 7-78 16,6 0-114-16,50-4-258 0,47-7-999 0</inkml:trace>
  <inkml:trace contextRef="#ctx0" brushRef="#br0" timeOffset="309530.7754">28384 1330 0 0,'0'0'0'0,"0"0"0"0,0 0 0 0,0 0 0 15,0 0 0-15,0 0 71 0,0 0 24 0,0 0 29 16,0 0 13-16,0 0 7 0,36-125 8 16,-34 114-8-16,1-1 4 0,-3 1-6 0,2 2-13 15,-2-1-9-15,0 0-23 0,0 2-10 0,-2-2-12 16,-2 2-2-16,2 1 0 0,-3-1 3 16,0 1-1-16,-1 0-9 0,1 2-8 0,-3-1-9 15,2 0-3-15,-1 1-3 0,-1 2-3 0,-2-2-2 16,1 1-10-16,-1 0-3 0,0 1-5 0,0 1-4 15,-1-1-3-15,0 2-8 0,-1 1-3 16,-1 0-6-16,0 0 2 0,-1 2 3 0,0 4-3 16,-2 1 3-16,2 3-2 0,-2 1-3 0,1 3 8 15,-1 2 3-15,-1 4 1 0,0 1-1 0,-4 9-4 16,0 9-4-16,-3 5-5 0,2 4 7 0,5-6-2 16,4-2 3-16,2-3 6 0,2-1-5 15,-2-2 0-15,4 0-3 0,3-3 3 0,0-1-1 16,2-1 0-16,2 1-3 0,0-1-1 0,0-2 3 15,6-2-1-15,-3 0 1 0,5-4 2 0,1-1-2 16,-2-1 1-16,2-2 4 0,2-2-8 16,1-1-2-16,1-3 0 0,3-2-7 0,0-1 4 15,4-3-2-15,1 0 2 0,-2-3-1 0,2 0-2 16,-1-2-1-16,-1 0 2 0,-2-4-2 0,-2-2 11 16,1-1 6-16,-2 0-1 0,-2-4 6 15,1 1-7-15,1-2-1 0,-2-4-1 0,0 1 0 16,2-2-2-16,0-2-3 0,-1 0-1 0,2-2-2 15,-2-1-1-15,-1-2 1 0,0 0 0 16,-1-1 3-16,-4 0 5 0,1 1 3 0,-3 3 1 16,-1 0-2-16,-2 4 2 0,1 0 6 0,-1 6 7 15,-1 2 5-15,-1 2 3 0,0 3-4 0,2 2-6 16,-2 1-4-16,0 1-12 0,1 0-11 16,-1 0-12-16,0 0-16 0,1 2 9 0,-1 4 6 0,2 2 11 15,1 3 19-15,1 3-5 0,-1 2 1 16,1 3 2-16,0 2-2 0,-1 0 3 0,2 4-1 15,-2 0 0-15,1 3-1 0,2-4-1 0,1-1-4 16,-1-2-7-16,1-2-8 0,3-2-21 0,-1-2-19 16,1-2-22-16,0-2-34 0,1-4-29 15,0-1-34-15,0-4-35 0,3-1-43 0,-3-1-41 16,2-4-55-16,-1-4-98 0,-1-5 195 16,-2 3 252-16,-3 3 0 0</inkml:trace>
  <inkml:trace contextRef="#ctx0" brushRef="#br0" timeOffset="309985.7127">28774 1470 0 0,'0'0'0'0,"0"0"0"0,0 0 0 15,0 0 0-15,0 0 0 0,0 0 0 0,0 0 0 16,0 0 0-16,0 0 0 0,0 0 0 16,0 0 75-16,0 0 10 0,0 0 4 0,0 0 8 15,23-73 9-15,-23 73 0 0,0 0-6 0,0 4 17 16,0 0 8-16,0 3 8 0,0-1-3 0,1 3-32 15,-1 1-31-15,2 4-26 0,1 0-13 0,-1 2-9 16,-1 0-4-16,1 0-1 0,3 2-4 0,-2-2 3 16,-1 1 1-16,3-1 2 0,-2-2-1 15,1-1-2-15,0-3-4 0,-2-1 2 0,2-2-3 16,1-1 4-16,-3-1-3 0,-1-2-3 0,2-1 5 16,-2-2 2-16,-1 0 15 0,0 0 26 15,2 0 21-15,-2 0 19 0,0-1 13 0,0-2-26 16,0-2-31-16,0-1-21 0,0-2-27 0,0-1-3 15,0 0 5-15,0-2-4 0,0 1-2 0,0 1 3 16,0 0-6-16,1-1-1 0,1 2 2 16,-1 1-1-16,2 1 3 0,0-1 1 0,0 1 2 15,-3 1-1-15,2 2 8 0,0 0-3 0,1 1 4 16,-3 2 2-16,1 0-7 0,-1 0 1 0,0 0-4 16,0 0-2-16,0 0-3 0,0 0-1 0,0 0-1 15,0 0-6-15,0 0-5 0,0 0-10 0,0 0-7 16,0 0-6-16,0 0 5 0,0 1 8 15,1 1-1-15,0 0-15 0,0 0-35 16,2 2-46-16,0-2-58 0,-1 3-72 0,-1-1-85 0,0 0-169 16,0-2 124-16</inkml:trace>
  <inkml:trace contextRef="#ctx0" brushRef="#br0" timeOffset="310497.4016">29077 1346 669 0,'0'0'227'16,"0"0"-238"-16,0 0-53 0,0 0-8 0,0 0 5 0,0 0 39 15,0 0 53-15,0 0 8 0,0 0 4 0,0 0-4 16,0 0-8-16,0 0 1 0,0 0-2 16,0 0 4-16,110 63-1 0,-103-48-5 0,1 0 0 15,2 1-8-15,-3-1 1 0,-3 0-2 16,2-2 0-16,-3 1 1 0,-2-2 0 0,1-1 0 15,0-2 0-15,-2-2 4 0,2-2 5 0,-2-2 6 16,0-2 32-16,0-1 31 0,0 0 40 0,0 0 34 16,0 0 9-16,0-2-30 0,0-3-50 0,0-2-50 15,0-2-51-15,0-4-13 0,0-4 3 16,4-3-1-16,-2-2 7 0,5-4-4 0,1-1-2 16,1-3 4-16,0 4-1 0,-1 3 7 0,1 3 8 15,1 4 2-15,0-1-2 0,3 0-3 16,2 0-9-16,0 1-2 0,2 1 2 0,3 1-1 15,0 1 0-15,0 2-8 0,-1 3-3 0,1 2-12 16,-1 3-28-16,-1 1-23 0,-1 2-47 0,1 0-65 16,-2 0-94-16,0 1-135 0,-5 2-178 0,-3-1 604 0</inkml:trace>
  <inkml:trace contextRef="#ctx0" brushRef="#br0" timeOffset="311614.2394">29657 1081 1895 0,'0'0'-39'0,"0"0"-51"0,0 0-33 16,0 0 24-16,0 0 20 0,0 0 52 0,0 0 33 15,0 0-2-15,0 0 4 0,0 0-5 0,0 0 2 16,0 0 4-16,0 0-1 0,0 0 4 15,62 125-4-15,-55-100-4 0,-3 2-6 0,-2-2 0 16,-2-6-1-16,0-6 3 0,0-2 7 0,0-3-3 16,0-3 3-16,0-2 9 0,-1 1 9 0,0-3 17 15,-1 1 12-15,1-2 8 0,-2 0 6 16,0 0-6-16,1 0-5 0,0-3-18 0,-2-2-10 16,2-2-24-16,0-3-12 0,0 1-5 0,-3 1-8 15,4-2 16-15,1 0-5 0,0-3 1 16,0-2 1-16,0-2-3 0,0-3 3 0,0 0 9 15,0-1 9-15,4 0 0 0,0 2 4 0,-2 0 1 16,5 3-9-16,-3 1 0 0,4 1 0 0,1 2-3 16,0 2 2-16,2 0 0 0,2 0-3 0,0 3-7 15,4 0 1-15,-1 0-5 0,0 2 2 0,2 1 2 16,-1 1-8-16,-3 1 4 0,3 1-1 16,-4 1 0-16,0 0 7 0,0 0-1 0,-3 0-1 15,-2 0-4-15,1 2-1 0,-1 2-7 0,0-2 2 16,-4 1 7-16,2 1-4 0,-3-2 11 15,2 1-3-15,-2 0 2 0,-1-2 4 0,0 2-2 16,2-2 6-16,0 0-5 0,-1-1 6 0,3 2-3 16,-1-2-2-16,1 0 4 0,5 0-5 0,-2 0 5 15,2 0 1-15,2 0-6 0,1-2 4 16,0-2-4-16,2 0 1 0,-1-1 3 0,2 0 2 16,-2-2-2-16,2 1-5 0,-2-1 3 0,1 0-8 15,-3-2 13-15,1 2 7 0,-4-1 0 16,0 0 14-16,-4-1-1 0,1 0 5 0,-4 0 1 15,2 1-2-15,-4 0-8 0,-1 1-9 0,0-2-8 16,-2 4-13-16,-4-1 3 0,1 1-1 0,-2 1-4 16,-1 1 10-16,-1 1-15 0,3 2 1 15,-2 0-1-15,0 2-11 0,-2 3 5 0,2 2 0 0,2 4 3 16,-2 0 4-16,0 3 6 0,0 1 2 0,4 1 6 16,-3 1 6-16,3-1-5 0,2 2-3 15,-2-1 0-15,3-1-6 0,1 0 5 0,0-1-4 16,0-2-3-16,4 0-2 0,-1-3 1 15,1-1 6-15,3-2-1 0,-3-1 5 0,4-1-2 16,-2-3-1-16,0 0-1 0,2-2-10 0,0 0 2 16,0 0-6-16,2-6 1 0,-3-1 6 0,3-1-6 15,4-1 0-15,-2-2-1 0,1-1-2 0,2-2-3 16,-2 0-5-16,1-1-1 0,2-2-5 16,-3 1 11-16,3-2 5 0,-3 1 5 0,-1-1 14 15,3 2-3-15,-4 1 7 0,0 1 5 0,1 3-7 16,-2 0-5-16,1 4-2 0,0 3-4 15,-1 1 2-15,0 3 7 0,2 0-1 0,-2 2 1 16,4 3 5-16,-4 2-8 0,0 4 1 0,2-1 4 16,-2 3-4-16,0 0 7 0,0 1-3 0,0 2 1 15,0-3-1-15,2 1 4 0,-1-3 2 0,0 0-1 16,1-2 6-16,3-3-4 0,-1 0 6 0,1-4 4 16,1-2-1-16,0 0 7 0,0-2-6 15,2-5-1-15,2-1-8 0,0-4-2 0,-2 0-1 16,1-5-5-16,-3 0 13 0,3-3-9 0,-4-1 1 15,0-3-3-15,-3-2-15 0,-1-1 1 0,-3-3-4 16,0 0 9-16,-5 6 12 0,2 0 12 16,-3 8 43-16,-2 0 27 0,1 0 26 0,-1 1 7 15,0 0-28-15,0 3-25 0,-1-3-34 0,-1 10-23 16,-2-8-35-16,2 8-14 0,-1-4 5 16,-4 2 12-16,3 7-7 0,-2 5 5 0,0 10 7 15,1 6-15-15,4 5 29 0,0 3 5 16,1 2-9-16,1 2 11 0,2 0-9 0,6 1-5 0,-1-1-15 15,2 0-17-15,2-2-21 0,-1 0-33 0,4-2-28 16,-1-2-44-16,2-1-42 0,0-3-53 16,3-3-121-16,-8-4-252 0,-1-7 62 0</inkml:trace>
  <inkml:trace contextRef="#ctx0" brushRef="#br0" timeOffset="311807.9373">31033 889 1882 0,'0'0'809'0,"0"0"-776"16,0 0-7-16,0 0-18 0,0 0-25 0,0 0-13 15,0 0-4-15,0 0 0 0,0 0-21 0,0 0-25 16,122-85-45-16,-83 75-51 0,2 1-65 16,2 1-91-16,1 2-124 0,-13 1-178 0,-10 3 90 0</inkml:trace>
  <inkml:trace contextRef="#ctx0" brushRef="#br0" timeOffset="312130.3392">28480 2482 2724 0,'0'0'7'15,"0"0"-8"-15,0 0-10 0,0 0-21 0,0 0-22 16,0 0 3-16,0 0 15 0,0 0 28 0,0 0 29 16,0 0 8-16,0 0-3 15,185-25-9-15,-99-2-10 0,9-5-5 0,7-2-4 0,8-3 4 16,4-2 5-16,8 0-1 0,4-1-2 0,3 1-5 16,6-1 0-16,1 6 7 0,-1 1 4 15,0 5 7-15,-5 0-2 0,2 4-4 0,-3 1-2 16,-5 0-3-16,-2 2 5 0,-4 1-3 0,-4 2-2 15,-2 0-5-15,-4 3-5 0,-4-2-5 0,-5 1-6 16,-6-2-20-16,-8 1-34 0,-6 0-46 16,-7 2-67-16,-5 1-75 0,-10 1-103 0,-6 3-154 15,-13 3-280-15,-17 2 393 0</inkml:trace>
  <inkml:trace contextRef="#ctx0" brushRef="#br0" timeOffset="312549.9969">31862 1322 2108 0,'0'0'1'16,"0"0"-43"-16,0 0 52 0,0 0 12 16,13 123 5-16,-7-87-9 0,-3-2-5 0,4 1-2 15,-2-1-3-15,4-4 6 0,1 1-2 0,1-5-3 16,-1-3-5-16,0-4 5 0,3-5 7 0,-1-2 11 16,-1-3 13-16,0-4 12 0,-2-4 14 0,2-1 16 15,2-2 8-15,1-8-2 0,4-4-13 16,5-2-23-16,1-8-16 0,2-5-8 0,1-2-6 0,3-2 1 15,1-4 0-15,1-2-10 0,5-2-5 16,3-3-8-16,-5 5-7 0,-2 2 17 16,-1 6 2-16,-6 3-9 0,5-2 0 0,2 0-28 0,2 0-7 15,0 1 0-15,3 0-15 0,-1 4-13 16,-3 1-22-16,-3 6-36 0,-2 4-40 0,-7 3-55 16,-2 4-90-16,-2 2-102 0,-7 4-130 15,-6 1-251-15,-1 0 596 0</inkml:trace>
  <inkml:trace contextRef="#ctx0" brushRef="#br0" timeOffset="312866.4197">31915 1251 2709 0,'0'0'-40'0,"0"0"-16"0,0 0 6 15,0 0 30-15,0 0 13 0,0 0 6 0,0 0 1 16,120 131 1-16,-96-94-2 0,3 3 3 16,-4 2 0-16,2-1 0 0,-3 1 7 0,-1 0-7 0,-1-2-4 15,0 1 2-15,-1-4-5 0,-5-4 7 0,3-3 1 16,-3-6-2-16,3-6-1 0,-1-4 7 16,3-6 16-16,4-4 18 0,0-4 18 0,1-7 4 15,3-3-11-15,-3-4 7 0,4-2-20 16,-2-4-6-16,4-3-8 0,5-5-25 0,4-6-6 15,4-4-9-15,5-7-3 0,0-3-10 0,5-5-16 16,-1-3-42-16,0-4-59 0,-2 0-48 0,-2-2-104 16,-8 8-142-16,-12 16-267 0,-12 14-269 0</inkml:trace>
  <inkml:trace contextRef="#ctx0" brushRef="#br0" timeOffset="731124.8449">11460 7147 32 0,'0'0'21'0,"0"0"31"15,0 0 39-15,133-68 31 0,-89 55 3 0,1 3-23 0,3 0-28 16,1 2-17-16,4 3-4 0,2 1-1 16,4 1-5-16,0 1-1 0,4 2-4 15,3-2 2-15,2 2 1 0,4 0-1 0,4 0-3 16,3 0-7-16,2 0 0 0,5 0-4 0,5 0-3 0,1 0 3 16,5-1-3-16,2-2-2 0,2 2 3 15,4-4-8-15,-1-1 0 0,2-1 3 0,3-1-1 16,2-1 13-16,-3-1 14 0,-1-2 10 0,-3 2 8 15,0-1-2-15,-8 1-6 0,-3 1-12 16,-5 1-5-16,-6 0-4 0,-4 0-1 0,-4 0 0 16,-4-1-2-16,-5 2 1 0,-4 0-7 0,-2 3-3 15,-7-1-4-15,-3 1-7 0,-9 1-3 0,-7 0-3 16,-4 3-3-16,-7-1-2 0,-9 1 1 0,-1 0-3 16,-7 0 4-16,-4 0 16 0,-1 0 15 15,0 0 17-15,-2 0 9 0,-7 0-18 0,-9 0-18 16,-6 0-18-16,-15 2-14 0,-9 3 2 15,-9-1 3-15,-10 1-2 0,-3-2 2 0,-3 1 0 16,-2-2-1-16,-2 0 3 0,2-1 0 0,-3-1 1 16,-1 3 0-16,-1-1-2 0,-2 3-1 0,-1 1 0 15,-3 1 1-15,-2 1-1 0,-3 2 1 0,0-1 1 16,-1 2-2-16,1 0 0 0,-1 1 1 0,1-1 3 16,2 2 0-16,-3 1-1 0,1 0 0 15,-2 1-3-15,-1-1-1 0,-4 2 0 0,4 0 0 16,0-1-3-16,6-3 1 0,3-2 2 0,9-2 1 15,5-5 4-15,9 0 1 0,6-2-2 0,6-1 0 16,4 0-1-16,8 0-3 0,3 0 2 16,6 0-1-16,7 0 0 0,4 0 1 0,6 0 1 15,6 0-3-15,4 0-7 0,2 0-22 0,0 0-11 16,7 3 2-16,4-1 10 0,7 2 18 0,9-2 14 16,9 0 1-16,15-2 1 0,10 0 1 15,12 0-1-15,12-2-1 0,10-3-1 0,2 1 0 16,7-3 1-16,2-1 1 0,6 2 1 0,1-2 1 15,6-1 0-15,-2-2-3 0,2 1-4 0,0-1 2 16,-5 1-2-16,-1 1 0 0,-3 0 1 16,-8 0 2-16,-4 1-2 0,-7 0 1 0,-6 0 2 15,-8 1 1-15,-7 0 3 0,-7 3 0 0,-10 0 1 16,-7-1-2-16,-10 3 1 0,-8-1-2 16,-12 2 5-16,-8 0 15 0,-3 1 20 0,-5 0 18 0,-5 0 11 15,-7-1-25-15,-8 1-27 0,-17 0-23 16,-16 0-17-16,-19 6 6 0,-15 2 4 0,-15 2 3 15,-11 1 3-15,-5 2 1 0,-6-2 1 0,-3-1 0 16,1-1-1-16,-1 1 3 0,3 0 1 0,-2-1-1 16,1 0 1-16,2 0-3 0,1-1-1 15,1 2-3-15,3 1 1 0,-2 1 2 0,1 0-2 16,2 1 3-16,5-1 0 0,6 1 2 0,6-2 0 16,8-1 2-16,5-1-3 0,6-2 2 15,5 0-3-15,5 0 0 0,8-1 0 0,9-1-1 16,7-1 0-16,11-1 0 0,7-1 1 0,9-1 0 15,9-1 3-15,4 1-4 0,7-1-14 0,0 0-19 16,6 0-4-16,5 1 5 0,10 0 13 16,9-1 18-16,11 0 3 0,14 0 0 0,11-3-2 15,12-3 1-15,12-1 2 0,3 0-1 0,11-1-4 16,6-1 4-16,9 1-3 0,5-3 2 0,8 0 3 16,7-3-2-16,1 0 3 0,6-2 0 0,0-1 0 15,2 0 1-15,-1 0 0 0,-1-1-6 16,-9 1 3-16,-5 1-2 0,-3 1-1 0,-9 0 4 15,-11 1-1-15,-8 2 3 0,-7 0 0 0,-12 1 3 16,-11 3-1-16,-11 0 0 0,-9 3 1 0,-13 1-3 16,-9 2-2-16,-9-1 0 0,-10 3-2 15,-4 0 9-15,-5 0 7 0,-1 0 6 0,-7 0 4 16,-5 0-10-16,-14 0-10 0,-12 0-7 0,-18 5-5 16,-12 2 1-16,-14 0 2 0,-9 1 2 0,-7 0-2 15,-7-1 1-15,-1 1 0 0,-5-1 0 16,-2 1 2-16,-7 0 0 0,-3 2 0 0,-4 1 0 15,-2 0 1-15,-4 1-3 0,2 1 1 0,2 1-3 16,5 2 0-16,1-3 0 0,2 2 0 16,6 0 2-16,6 0 3 0,4 1 0 0,8 0 0 15,7-4 1-15,7 3-2 0,8-3-1 0,7 0-1 16,5-2 0-16,11-2-1 0,10 1 0 0,11-4 0 16,7-1-1-16,12-2 2 0,4-1-8 0,6 0-14 15,2 0-6-15,5 0-2 0,7 2 5 0,7-1 16 16,13 0 8-16,14-2 0 0,18 0 4 15,14 0-1-15,14-3 0 0,13-3-1 0,7-1-2 16,10 0-3-16,9-2 3 0,6 0-2 0,7 0 2 16,4-1 2-16,6-1 1 0,0-2 3 15,3 1 0-15,0-2-6 0,-2-1 1 0,-4 0 1 16,-3-1-2-16,-5 1 4 0,-8 0-1 0,-5-1-3 16,-10-2 2-16,-7 2 0 0,-9 2 0 0,-12-3 2 15,-11 5 0-15,-11-1 0 0,-17 3 0 16,-11 2 4-16,-12 2-2 0,-11 4 3 0,-9-1 8 15,-8 2 4-15,-2 1 9 0,0 0 5 0,-2-1-11 16,-9-1-14-16,-8 0-15 0,-10 1-12 0,-14 0 2 16,-10 1 4-16,-18 0 5 0,-10 6 3 15,-10 0 1-15,-7 2-3 0,-3 0 5 0,-3 1 0 16,-3 0 0-16,0 1 3 0,-5 0-2 0,1 1-2 16,-1 1 3-16,2 0 2 0,7 1-1 0,3 0 0 15,7 0-1-15,10-2-5 0,9 0 3 16,10 0-1-16,10 2 0 0,11-3 6 0,7 0-8 0,13-2-2 15,5-1-4-15,11-1-11 0,3 0-3 16,4-1-4-16,0-2 0 0,8 4 15 0,3-1 3 16,11-1 9-16,9 0 6 0,12-2 1 0,12-3 2 15,9 0-2-15,11 0-1 0,6-4-4 16,5-1 1-16,4-2-3 0,-1 0 0 0,5-1-3 16,0-1 4-16,5 0 3 0,1-3-1 0,1 1 5 15,2-1-4-15,1-1-1 0,-2 0 2 0,-2-1-5 16,-2 0 3-16,-2 0 2 15,-5-1-3-15,-7 1 4 0,-4-2-1 0,-7 0 2 0,-5-1 1 16,-6 0 5-16,-8-3-1 0,-4-1 0 0,-5 0 5 16,-10-3 1-16,-5 3 11 0,-4-2 3 15,-5 1-3-15,-7-1-2 0,-2-2-7 0,-4 0-3 16,-1-1-1-16,-6-3 2 0,-1 0-8 0,-5-3-2 16,-2-1-3-16,-8 2-5 0,1-3-1 0,-4 1 2 15,-2 0-3-15,-2-4 3 0,-1 5-1 0,-4-3 0 16,-2 1 2-16,0 1 0 0,-2 0 0 0,-1-1-1 15,1 0 2-15,-5 0-2 0,1 0 1 16,2 0 2-16,-4 2-3 0,4 2 3 0,-5 3-2 16,4 1-2-16,-4 2 1 0,-1 2-2 0,-2 2-1 15,-2 4-1-15,-6-1 2 0,-1 4-5 16,-3 0 4-16,-3 2 0 0,-1 0-1 0,-6 2 6 16,-5-1-2-16,-2 4 0 0,-5-1 0 0,-1 0-1 15,3 0 1-15,0 0 1 0,1 1-1 16,1-2 0-16,0 3 0 0,1 0-1 0,-2 1-1 0,-3 2 1 15,0 2 0-15,-6 0 0 0,0 0 0 16,-2 2 1-16,-5 4 0 0,0 0 0 0,-4 2 0 16,-3 0 0-16,-2 1 0 0,-6 0-2 0,-5 2 2 15,-2 0 2-15,-1 2-1 0,2-1 1 16,4 1 3-16,6-1-6 0,5-1 3 0,4 1-1 16,4 0-4-16,2 2 1 0,4 3-1 0,1 2-1 15,2 3 1-15,1 1 3 0,0 2-3 16,0 4-1-16,2 1 1 0,-1 4-1 0,1 0 3 15,5 1 1-15,2 2-2 0,8-2-1 0,7 0-6 16,9-3-4-16,8 1-1 0,5 2-1 0,8 1 0 16,2 4 2-16,4-1 3 0,3 0-4 0,9 1 4 15,3 1 1-15,1 0 0 0,10 0 9 16,5 2-3-16,5 0 0 0,4 0 2 0,8 1-1 0,3-1 3 16,7 0-1-16,7-2 0 0,5-2-1 15,5 1 0-15,7 0 1 0,2-2 0 16,7 2 4-16,3-4-4 0,6 1 0 0,4-2 0 15,5-1-4-15,6-1 5 0,3-3 2 0,9-2 1 16,-1-3 1-16,4-3-4 0,4-2 2 0,5-4-1 16,6-3 2-16,5-5 3 0,4-3-1 0,4-3 1 15,0-2-1-15,2-3-1 0,1-6 2 0,-1-2 1 16,0-3 0-16,-2-3-1 0,-3-2-1 16,-1-3-2-16,-6-1 2 0,-4-1 2 0,-7-2 1 15,-10-1-1-15,-5-1 1 0,-5-4-1 0,-7-2-1 16,-2-2 2-16,-3-3 1 0,-7 0 2 15,-3-2 2-15,-8 0-1 0,-6 0 2 0,-6-2-2 16,-4-1 0-16,-7-2 2 0,-2 1-4 0,-7 1 1 16,-5-2 0-16,-4 0-3 0,-6 2 2 0,-3 0-1 15,-4 1-2-15,-7 0-2 0,0 2 5 16,-8-1-6-16,-2-1 1 0,0 4-1 0,-8-2-9 0,-6 4 5 16,-3-3-1-16,-5 1 0 0,-7 0 2 15,-4-1-2-15,-6 0-2 0,-4 1 1 0,-5 0 0 16,-3 4 0-16,-2-1-1 0,-1 4 2 0,-5 0-6 15,-3 3 4-15,-6 1 0 0,2 3-1 16,-6 2 5-16,-3 0-3 0,-1 3 0 0,-9 2-1 16,1 3 2-16,-7 1-1 0,-3 4-1 0,-6 2 1 15,-3 3-4-15,-7 2 2 0,-1 2 1 16,-4 1 0-16,-4 0 3 0,-3 3-1 0,0 4 0 16,-1 1 0-16,-3 2 0 0,0 1 1 0,2 0 0 15,-1 1-1-15,3 0-3 0,1 1 2 0,4 1 1 16,5-1 0-16,4 0 5 0,3 1-2 0,4 2-3 15,3 2 1-15,1 2-6 0,1 3 3 16,4 1 0-16,3 3 1 0,5 1 0 0,4 3 0 16,4-2-1-16,8 4-1 0,1-1 5 0,8 2-4 15,3-1-1-15,6 0 0 0,4-1-5 0,7 0 1 16,7 0 0-16,3-1-2 0,5 1 0 16,6 1-2-16,3 3 2 0,4 4-3 0,2 0 5 15,6 2-2-15,3 1 1 0,0 3 2 0,7 2 0 16,5 1 2-16,4 3 3 0,4 0 0 15,4 0 1-15,7 1-1 0,5-3 0 0,4-2-1 16,6 0-1-16,4-2 3 0,6-1 0 0,5-1 0 16,4-2 5-16,8-2-7 0,6-1 2 0,7-2 0 15,7-1-3-15,6-3 7 0,7-5-1 0,3-1-1 16,5-3-4-16,3-3 2 0,3-3 2 0,2-2 0 16,4-2 7-16,1-5-7 0,1-2-1 15,1-6 3-15,2-1-3 0,1-4 4 0,-1-7 2 16,-2-4-1-16,-3-3-3 0,-1-3 2 0,-6-7 0 15,1 0 0-15,-7-4 7 0,-3-3-4 16,-5-3 1-16,-3-3 1 0,-5-1-5 0,-5-3 4 16,-3-2-1-16,-5-3 0 0,-5-2 2 0,-6-1 3 15,-9-3 0-15,-6-3 1 0,-9-1 3 0,-5-2-4 16,-6 0-3-16,-7-2-1 0,-3 2-8 16,-12 0 3-16,-1 2 0 0,-11 0 0 0,-4 2 1 15,-1 3-1-15,-12-2 0 0,-5 0-3 0,-9 0 2 16,0 0-3-16,-9 1 0 0,-4 3-2 15,-6 0 1-15,-8 3-1 0,-1 4 0 0,-12 1 1 16,-2 4-4-16,-7 3 0 0,-5 2 1 0,-2 4-1 16,-5 3-2-16,-3 4 3 0,-3 2 1 15,-6 5-1-15,-3 3 6 0,-5 3-4 0,-5 6-2 0,-6 4 2 16,-7 2-8-16,-7 7 7 0,-5 6 1 0,-5 3-1 16,-3 3 3-16,-5 5-2 0,3 2 0 0,0 2 1 15,6 2 4-15,2 2-5 0,8 2 1 16,7 2 2-16,4 1-5 0,8 3 3 0,8 2-2 15,12 0-4-15,8 5 2 0,11 0-1 0,11 5-1 16,8 0-1-16,9 1 1 0,9 0 0 16,5 0 1-16,11 0 1 0,8 0-1 0,6 2 2 15,7-1-1-15,4 0 0 0,11-1 0 0,7-1 0 16,10-1 1-16,5-2 2 0,9-2-2 16,5-2 2-16,9-2 1 0,8-4-1 0,8-4 4 15,8-4-2-15,8-4 0 0,8-2 2 0,4-1-3 16,9-4 1-16,4-1-2 0,8-4 1 0,5-1-1 15,2-2 3-15,3-2-1 0,-1 1-3 16,-1-1-1-16,0 1-16 0,-2 0-23 0,-4 2-33 16,0 1-52-16,-7 1-49 0,-5 2-110 0,-5-1-192 15,-28-1-307-15,-30-6-266 0</inkml:trace>
  <inkml:trace contextRef="#ctx0" brushRef="#br0" timeOffset="732890.2141">7874 9340 0 0,'0'0'0'0,"0"0"0"15,0 0 0-15,0 0 0 0,0 0 0 0,0 0 0 16,0 0 142-16,0 0 20 0,0 0 17 0,0 0-2 16,0 0-15-16,0 0-29 0,-44-93-8 0,44 92-23 15,0 0-16-15,0 1-13 0,0 0-23 0,0-1-12 16,1 1-16-16,3-1-16 0,0 0-12 16,-1-2-8-16,4 2 1 0,2-1 5 15,4-2 8-15,3 2 5 0,4-2 3 0,4 0 4 16,4-1-4-16,6 1 4 0,5-2 2 0,3-1 1 15,8 0 3-15,2 1-6 0,8-3-2 0,8 0-2 16,2 0 4-16,4 0 4 0,6 0-2 0,1-2 0 16,0 1-10-16,2-1 1 0,0 2 2 0,-1 0-1 15,1 0 6-15,3 0-6 0,-2 2-1 0,1-2-1 16,1 2-1-16,-3 1 5 0,-2 1 1 16,-2 0 5-16,-4 0 0 0,1 0 1 0,-5 2 1 15,-6-1 1-15,0 1 4 0,-2 1-5 0,-7-1 3 16,1 1-2-16,-5 0 1 0,-4-1 3 15,-3 1 1-15,-5-2 1 0,-3 2 1 0,-5-1 1 16,-6-1 5-16,-4 1 1 0,-6-1 10 0,-5 2 7 16,-3 0 16-16,-6 1 21 0,0 0 11 0,-2-2 3 15,0 2-11-15,0-2-22 0,-2 0-23 16,-2-1-19-16,-2-1-11 0,-5 0-11 0,-1-1-4 16,-6 1-3-16,-3-1-2 0,-5 1 1 0,-1 0-1 15,-3-1 6-15,-1 1 3 0,0-1 1 0,0 0 1 16,-2 0-4-16,-1 1 0 0,1 1-2 15,-6 0 1-15,0 3 0 0,-3 0-2 0,-8 1-1 16,-1 0-2-16,-7 1 4 0,-3 4 2 0,-5 1 2 16,-4 1 3-16,0 0-5 0,-4 0 1 0,-6 1 0 15,-3-1-3-15,-5 3 5 0,0-1-3 0,-1 0-1 16,-1 2 2-16,2-2 0 0,5 0 1 0,4-2 1 16,7 0 2-16,9-2-4 0,4 1-1 15,8 0-2-15,5 0 0 0,6 1 0 0,4-1-2 16,6 1-2-16,7-1-3 0,4 0 0 0,7-2-2 15,3 1-4-15,6 0-2 0,0 1-7 16,3-2 0-16,6 3 3 0,5 0 6 0,7-3 11 16,5 1 7-16,16-3 4 0,10-2-1 0,12 0 1 15,13-8 1-15,8 0-1 0,11-4 3 0,8-2-6 16,6 0-2-16,2-2-1 0,0 1 0 16,4-1 1-16,-3-2 2 0,1 3 0 0,-3-4-4 15,-4 0 2-15,-1 0 0 0,-5-2 2 0,-6 1 3 16,-7 1-3-16,-6 2-1 0,-10 1-1 0,-12 0 0 15,-9 4 2-15,-8 2 1 0,-12 3-1 16,-11 2-2-16,-7 3-8 0,-6 2-10 0,-4 0-7 16,-12 4 1-16,-14 8-1 0,-15 8-19 0,-22 10-60 15,-25 8-129-15,-17 10-186 0,16-8-295 0,26-10-295 0</inkml:trace>
  <inkml:trace contextRef="#ctx0" brushRef="#br0" timeOffset="739565.1894">17339 16467 2179 0,'0'0'303'0,"0"0"-283"16,0 0 25-16,0 0 12 0,0 0 0 0,-85-123 0 15,81 112-13-15,4 3-16 0,0 0-2 0,0 1-2 16,3-1-5-16,3-1-2 0,2 0 1 0,1-3-5 16,2-2 2-16,3 1-7 0,3-5-10 15,4 1 3-15,2 1-2 0,5-1 2 0,3-1 5 16,2 2-8-16,7 2-1 0,4-2 0 0,6 2 1 16,2 1 3-16,3 2 1 0,-2 3-2 15,-1 2-6-15,-2 4 1 0,-6 2-2 0,-7 3 0 16,-6 4 3-16,-3 3-6 0,-7 1-4 0,-7 1-4 15,-3 3-2-15,-6-1 5 0,-3 2 6 16,-2 1 3-16,-2 0 4 0,-6 3 6 0,-4-1 2 0,0 1 5 16,-5-1 2-16,5-1-5 0,-1-3-4 15,4-3-2-15,3-3-3 0,3-2 2 0,1-1-1 16,2 0-3-16,0 2-4 0,5 1 2 0,4-1 1 16,4 5 3-16,4 0 2 0,4 1 0 15,3 1 1-15,2-1-2 0,1 5 3 0,0-2 3 16,0 1-4-16,-3 2 0 0,-3-1-4 0,-4 0-3 15,-3 0-1-15,-5 0 2 0,-5 0 1 0,-4 0 0 16,-3 0 9-16,-12 0 0 0,-7 4 5 16,-8 1 3-16,-11 2 1 0,-6 3 2 0,-7-1-3 0,-6 0-4 15,-1-2-1-15,-2-3 2 0,1-3 2 16,1-4-2-16,2-3-2 0,3-4-4 0,4-3-6 16,4-5-6-16,5-1-16 0,5-1-19 15,3-7-41-15,5-5-61 0,7-1-68 0,2-2-125 0,4-5-198 16,6 5-219-16,5 3-86 0</inkml:trace>
  <inkml:trace contextRef="#ctx0" brushRef="#br0" timeOffset="739997.3952">17291 15947 1792 0,'0'0'136'0,"0"0"15"0,0 0 5 0,0 0-59 15,0 0-43-15,-132-50-21 0,113 54-20 0,-2 6-6 16,-1 5-1-16,-1 4 4 0,-3 10 0 15,-1 3 3-15,1 9 4 0,-2 3 3 0,3 8 2 16,-1 6-1-16,3 4 7 0,1 6-3 16,0 6 2-16,3 2-3 0,3 4-4 15,5 1-1-15,1-3-4 0,10-2 6 0,0-5-6 0,11-5-3 16,8-3-2-16,10-1-7 0,3-3-1 0,10-1-3 16,6 0 2-16,6-3-3 0,13-2 6 15,9-3 2-15,12-7-2 0,13-7 7 0,8-5-3 16,8-9-2-16,11-7-1 0,6-8-8 0,3-7-2 0,3-7-14 15,1-14 2-15,-1-9-3 0,-6-10 6 16,-2-10 16-16,-4-10 2 0,-9-5 13 0,-7-6 2 16,-11-4 4-16,-14-3 6 0,-15-1-5 0,-14-4 2 15,-14-1 2-15,-15-3 1 0,-14 0 8 16,-12-1 4-16,-8-3 4 0,-20 3-12 0,-12 2 3 16,-12 2-10-16,-14 6-6 0,-11 8 1 0,-12 8-5 15,-13 10-5-15,-7 13-4 0,-12 11-6 16,-5 12-6-16,-3 11 0 0,0 5-1 0,8 4 1 15,8 7 2-15,15 2-4 0,14 2-8 0,16 5-18 16,18 3-36-16,11 6-46 0,15 8-63 0,10 6-98 16,9 7-159-16,2-9-304 0,1-12-608 15</inkml:trace>
  <inkml:trace contextRef="#ctx0" brushRef="#br0" timeOffset="740518.356">21336 16731 1825 0,'0'0'9'16,"0"0"9"-16,0 0 19 0,0 0 30 15,0 0 2-15,0 0 16 0,0 0 1 0,52-119 3 16,-44 108 10-16,-4 2 5 0,1 3 2 0,-4 0-21 16,0 2-15-16,-1 3-21 0,0 1-25 0,0 0-17 15,0 0-25-15,0 5-10 0,0 2-2 0,0 1 6 16,0 5 15-16,3 4 6 0,2 5 8 16,-2 3-2-16,5 4 2 0,-4 3-1 0,4 2-2 15,1 3 2-15,2 0-4 0,0-2 3 0,4-1-1 16,0-2-3-16,2-4 1 0,-2-4 0 15,4-2 3-15,-1-5 0 0,1-3 7 0,2-3 0 0,-4-5 2 16,1-3 14-16,0-3-4 0,2 0 9 16,0-6 3-16,1-6-4 0,2-6 2 0,5-8-4 15,2-4-3-15,1-5-2 0,0-6-4 0,0 0-4 16,0 2-4-16,-3 1 3 0,-5 7-7 16,-4 8-4-16,-4 7-2 0,-3 7-12 0,-3 3-1 15,-2 5-3-15,1 1-4 0,1 2 2 0,1 6-1 16,1 5 3-16,-1 3 3 0,2 7 7 0,1 5-2 15,-3 5 3-15,2 6 4 0,-6 5-7 16,2 3 9-16,-1 2-7 0,-2 2 1 0,0 3-4 16,-3 3-25-16,-2-1-32 0,0 2-55 0,0-3-58 15,-2-7-59-15,0-4-64 0,2-9-67 16,0-7-160-16,0-9-158 0,0-9 256 0</inkml:trace>
  <inkml:trace contextRef="#ctx0" brushRef="#br0" timeOffset="740929.9577">21470 16317 2476 0,'0'0'82'0,"0"0"3"16,-139-76 1-16,93 65-45 0,10 11-24 0,4 7-19 16,4 12-11-16,2 12-6 0,1 11 8 15,1 8 4-15,1 12 5 0,1 8 8 0,2 5-3 16,2 5 2-16,0 3 0 0,6 3-9 0,1 3 6 15,2-2 3-15,7 2 3 0,2-3 7 16,4-2-1-16,12-2-3 0,5-5-8 0,2-5 0 16,8-6 15-16,2-10-3 0,0-7 4 0,1-8 7 15,-1-6-17-15,7 0-7 0,7 1 4 0,7 0-5 16,8 2-10-16,11-2 16 0,4-2-11 16,9-4 3-16,2-6 8 0,5-4 5 0,4-9 10 15,0-7-11-15,1-4 9 0,-1-12-8 0,-3-8 8 16,17-21 16-16,6-18-4 0,3-18-2 0,-8-13-8 15,-24-5-3-15,-23-1 0 0,-13-6 14 0,-9-6 4 16,-12-6-4-16,-11-6-1 0,-13-4-9 16,-7-6-8-16,-15 2-1 0,-17 3-4 0,-17 5 1 15,-18 9 0-15,-14 15-2 0,-16 12-7 0,-20 16-8 16,-15 16-1-16,-20 17-12 0,-13 19 2 0,-18 16-23 16,-11 14-41-16,-10 20-62 0,-2 14-150 0,51-6-388 15,53-13-939-15</inkml:trace>
  <inkml:trace contextRef="#ctx0" brushRef="#br0" timeOffset="745931.7827">12548 8122 0 0,'0'0'0'0,"0"0"0"0,0 0 0 0,0 0 0 15,0 0 0-15,0 0 0 0,0 0 0 0,0 0 0 16,0 0 0-16,0 0 61 0,-72-128 64 0,66 114 40 15,1 1 44-15,-1 0 24 0,0 4 8 16,0-1-4-16,3 2-19 0,0 1-28 0,1 2-4 16,0 2-19-16,2 2-30 0,0-1-29 0,0 2-39 15,0 0-41-15,0 0-30 0,0 0-22 16,3 0-22-16,1 0 19 0,2 4 6 0,4 2 12 16,4 1 24-16,2 1-10 0,2 3 4 0,5 1 0 15,1 2-1-15,1 1-2 0,2 3 1 16,3 0-3-16,0 2-3 0,1 1 6 0,-1-1-2 15,1 3 3-15,2-3 3 0,4 2-8 0,-2 0 4 16,2-2 0-16,-1 1 1 0,-1 0 3 0,1-3 0 16,0 1 1-16,-3-1 0 0,1-3 3 15,0 0 2-15,-3 0 0 0,-1-2-1 0,-3-2-9 16,-4-2-10-16,-4-2-15 0,-4 0-22 16,-3-2-21-16,-4 0-42 0,-1-1-60 0,-5-1-86 0,-2-1-138 15,0-2-52-15,0 0-126 0,0 0 110 0</inkml:trace>
  <inkml:trace contextRef="#ctx0" brushRef="#br0" timeOffset="746279.9952">12947 7814 1817 0,'0'0'113'0,"0"0"27"16,0 0 13-16,0 0-35 0,0 0-33 15,0 0-42-15,0 0-43 0,0 0-28 0,0 0-10 16,0 0-8-16,0 0 9 0,0 0 11 0,0 0 11 16,0 0 19-16,-5-17 6 0,5 29 4 15,0 4 5-15,0 2 3 0,-1 3 2 0,-7 1 1 16,2 0-1-16,-5 3 1 0,-1 0-5 0,0 3 5 16,-3-1 1-16,-1 2-2 0,-3 3 2 0,1 1-5 15,-3 2 1-15,-2 4 0 0,-2 4 0 16,-3 0-3-16,-1 3-3 0,-2 3-3 0,0-1-3 15,0 1-2-15,-1-4 1 0,1 1 1 0,3-1-2 16,-1-2 0-16,4-2-4 0,0-2-4 16,3-4 0-16,2 0-2 0,0-1-11 0,4-2-19 15,2-3-29-15,0-2-53 0,4-4-71 0,3-2-79 0,0-3-133 16,2-2-184-16,1-5-124 0,1-4 300 16</inkml:trace>
  <inkml:trace contextRef="#ctx0" brushRef="#br0" timeOffset="747504.2908">13207 8564 1677 0,'0'0'123'0,"0"0"32"0,0 0 25 0,0 0-24 16,0 0-18-16,0 0-27 0,0 0-21 0,0 0-14 16,0 0-17-16,0 0-18 0,0 0-23 15,0 0-20-15,0 0-9 0,0 0 1 0,-20-68 7 16,29 73 7-16,3 4 5 0,5 2 0 0,1 3 0 15,5 2 2-15,-1 4 3 0,6 1 0 16,2 4 1-16,3 1-5 0,4 3 1 0,3 2-1 16,3 0 1-16,4 2-1 0,1 1-2 0,8 3 0 15,-2-1-2-15,5 3 3 0,2 1 4 0,3 1 6 16,5 3-2-16,4 1-2 0,0 1-2 16,4-1-5-16,1-2 6 0,5 3 1 0,1 2-2 15,5 2 2-15,1 2-3 0,2 2 2 0,-1-2 1 16,2 0-1-16,0-1 1 0,-1-1-4 0,1 2-1 15,-1 0-2-15,-2-2 2 0,-1 0-2 16,-5-3 3-16,-2-1-3 0,1-2-5 0,-4 0 3 16,-3-2 0-16,-3-1 1 0,-3 2 4 15,-4-2 0-15,-3 1 1 0,-2-3-3 0,-3 0 1 0,-4 0-4 16,-5-2 1-16,-1 0 1 0,-7-2-4 16,-3-1 5-16,-4 0-2 0,-4-3 2 0,-2-1 0 15,-5-4-7-15,-4-2 4 0,-6-2-2 0,-2-5 2 16,-2 1 1-16,-3-5-4 0,-3-2 1 0,-2-1-3 15,-1-1 2-15,0 0-3 0,-1 0-9 0,-3-1-11 16,-3-2-25-16,-3-1-29 0,-3-3-42 16,-5-2-61-16,-2 0-110 0,-3-11-292 0,3 3-441 15,5 1-67-15</inkml:trace>
  <inkml:trace contextRef="#ctx0" brushRef="#br0" timeOffset="748004.6422">16081 8065 2868 0,'0'0'9'0,"0"0"17"0,0 0 5 0,0 0-3 16,0 0-8-16,0 0-19 0,0 0-30 0,0 0-26 15,0 0-7-15,0 0 10 0,0 0 21 16,0 0 24-16,0 0 15 0,0 0 6 0,-2 2 4 16,-7 34 0-16,-7 3-1 0,2 5-1 0,-7 3 3 15,-6 3 5-15,-3 5 2 0,-4 2 0 0,-8 1 1 16,-6 4 0-16,-5 3 1 0,-5 1 3 0,-3 6 2 16,-5 4-2-16,-5 4-2 0,-4 3-4 15,-2 4-3-15,-5 5-1 0,-5-1-4 0,-2 3-3 16,-2-1-3-16,1 0-2 0,1 1 2 0,0 0 0 15,1 3 1-15,4-2-2 0,0 3 1 0,-2 2-2 16,1 1-3-16,0 3 1 0,0-1-4 16,2 0 1-16,2-2 1 0,0-1-2 0,1-1 3 0,4-4-1 15,-3-1 3-15,3 0-2 0,1-2-5 16,3-2 3-16,4-7-1 0,4-3 2 16,3-6 3-16,3-2-6 0,5-4-1 0,3-3-1 0,6-6-2 15,4-4 4-15,3-7 1 0,7-6-2 16,5-6-1-16,3-5 0 0,6-7-3 0,4-5-2 15,4-6-8-15,6-6-31 0,2-4-21 16,2-3-22-16,8-3-14 0,9-9-4 0,4-12-42 16,10-12-113-16,8-15-292 0,-7 6-398 0,-10 12-121 15</inkml:trace>
  <inkml:trace contextRef="#ctx0" brushRef="#br0" timeOffset="748498.5108">16032 7975 2590 0,'0'0'3'0,"0"0"8"15,0 0-1-15,0 0-7 0,0 0-24 0,0 0-26 16,0 0-37-16,0 0 6 0,0 0 21 16,0 0 33-16,0 0 41 0,0 0 3 0,0 0 3 15,0 0 0-15,-42 126 5 0,30-93 6 0,-5 3 4 16,1 0 8-16,-8 1 3 0,1 4 1 0,-7 0 4 16,-1 5 2-16,-6 2 0 0,1-1-10 0,-3 1 3 15,-4 3-7-15,-4 2-2 0,-4 5 2 0,-2 6-9 16,-6 3-4-16,-2 3-2 0,-3 4-6 15,-5 4-3-15,-2 1 1 0,-7 3-7 0,1 0 3 16,-5 6 2-16,-5-3-5 0,-2 4 4 16,-1 3 0-16,-4 1-2 0,0 3 2 0,-4-5-3 15,4-2-3-15,0-3-1 0,2-1 3 0,3-1-1 16,-1 0-2-16,8-3-2 0,1 1-5 0,3-1-1 16,3-6 4-16,4 0 0 0,-1-5 0 15,7-3-2-15,3-3 0 0,5-4-1 0,4-3-1 16,5-5 5-16,5-4-6 0,5-7 2 0,1-3-5 15,9-8-11-15,5-6-4 0,6-7-21 16,4-6-17-16,5-7-12 0,4-4-22 0,3-2-41 16,1-11-71-16,2-9-115 0,7-10-196 0,0 2-262 0,-4 7-389 15</inkml:trace>
  <inkml:trace contextRef="#ctx0" brushRef="#br0" timeOffset="748953.3191">13613 8812 2268 0,'0'0'81'16,"0"0"18"-16,0 0 20 0,0 0 2 0,0 0-22 16,-101-119-17-16,96 114-24 0,0 3-23 0,4 1-25 15,1 1-33-15,0 1-40 0,0 5 1 16,6 5 11-16,0 6 20 0,3 6 32 0,6 6 4 15,1 5-2-15,8 4 5 0,2 4 3 0,4 4 1 16,3 3 3-16,4 2 5 0,0 5-1 16,6 0 3-16,1 1 5 0,6 2-4 0,1 1 2 15,9-1 0-15,1 0-7 0,3-1 12 0,8-1 0 16,6 1 5-16,4-1 3 0,7-1-8 0,4 2 1 16,5-1-10-16,3 1-2 0,5 0-2 0,4-1-4 15,2 2-1-15,0-1 1 0,1 2-5 0,-1 0 1 16,-1-1 1-16,0 0-1 0,0 0 2 15,-7 0-5-15,-1-2-1 0,-2 1 0 0,-5-2 0 16,-7-2 2-16,-1 0 4 0,-4-3 0 0,1 0-1 16,-4-2 1-16,-5 0-4 0,1-2-1 0,-4-3 1 15,-3 0-1-15,-1-2-1 0,-3-2-1 16,-4-1 2-16,-1-2 1 0,-6-2 2 0,-4-3 0 16,-6-2-5-16,-4-4-4 0,-7-3-9 0,-6-4-12 15,-8-4-12-15,-5-4-21 0,-10-4-22 16,-4-3-24-16,-2-3-21 0,-10-1-68 0,-12 0-161 15,1-4-450-15,6 2-784 0</inkml:trace>
  <inkml:trace contextRef="#ctx0" brushRef="#br0" timeOffset="749508.0261">12764 8688 1487 0,'0'0'336'0,"0"0"-206"16,0 0 30-16,0 0 6 0,0 0-47 0,0 0-53 15,0 0-46-15,0 0-28 0,0 0 5 16,0 0 14-16,0 0 5 0,0 0 5 0,134-32-1 16,-92 52 2-16,4 5 6 0,7 3 32 0,4 3 0 15,10 2-5-15,3 1-9 0,5 1-31 16,6 2 0-16,3 1 4 0,7 2 1 0,7 0 4 0,0 1 2 15,3 2-2-15,5 1 1 0,0-1-7 16,4 0-2-16,0 1-1 0,2 1-1 0,0 0 4 16,0 1 1-16,0 0 1 0,2 0 1 15,3 1-1-15,-2 0 1 0,4 0 2 0,-6 1 5 0,0 0-3 16,-1 2-6-16,-3 0-3 16,-5 0-12-16,-3-1 4 0,-2-2 0 0,-6-2 2 0,-3-1 3 15,-6-2-6-15,-2-1 2 0,-1-1-1 0,-3-2-2 16,-4-2 4-16,-5-3-2 0,-5-1-1 15,-4-3 0-15,-2-1 0 0,-6-3 2 0,-6-2 0 16,-3-2-3-16,-8-3-6 0,-5-2-14 0,-5-1-18 16,-6-3-25-16,-5-2-36 0,-5-3-48 0,-7-2-58 15,-2-3-95-15,-1-2-303 0,-5 1-970 0</inkml:trace>
  <inkml:trace contextRef="#ctx0" brushRef="#br0" timeOffset="750114.8411">13092 8660 2606 0,'0'0'-7'0,"0"0"23"0,0 0-14 0,0 0-20 15,0 0-30-15,0 0-14 0,0 0 10 0,0 0 21 16,0 0 29-16,0 0 8 0,124 44 7 16,-74-11-2-16,2 5 0 0,8 6 3 0,4 4-4 15,8 1 3-15,4 4 1 0,5 0 2 16,3 3 0-16,2 1 3 0,5-3 1 0,7-1-2 0,3-1 5 15,1 0 1-15,7-3-1 0,-1 2 2 0,4-1 2 16,2-2 0-16,0 2 3 0,5-1 4 16,-2 1-6-16,2 1 1 0,-6 4-3 0,0-3 0 15,-1 2 2-15,-3-4 0 0,-2 0-2 0,0-2-3 16,-3-1-3-16,-3 2 0 0,-2-2 2 16,-5 1-3-16,-2 0-4 0,-2-1-2 0,-6-1-5 15,2-1 0-15,-11 0 4 0,-1-2-1 0,-6 0 2 16,-6-2 2-16,-3-2-6 0,-9-4 0 0,-4-1-3 15,-8-1-6-15,-3-5-11 0,-9 1-27 16,-3-3-40-16,-7 2-54 0,-2-2-96 0,-7 0-180 16,-2-7-467-16,-4-7-567 0</inkml:trace>
  <inkml:trace contextRef="#ctx0" brushRef="#br0" timeOffset="753301.8574">1396 10460 1334 0,'0'0'188'0,"0"0"34"15,0 0 12-15,0 0-50 0,0 0-57 16,0 0-59-16,0 0-54 0,0 0-49 0,0 0-11 15,0 0 4-15,0 0 19 0,0 0 25 0,11 59 8 16,6-22 6-16,3 8-4 0,2 7-2 0,0 3 6 16,1 6-7-16,3 0 7 0,-3 1 2 15,2-1 0-15,-1 0-1 0,-1-6-3 0,2-1-2 0,-2-6-10 16,-2-2-10-16,0-6-23 0,-1-3-39 16,-3-5-65-16,-2 1-84 0,0-7-134 0,-3-4-214 15,-3-8-181-15,-5-5 482 0</inkml:trace>
  <inkml:trace contextRef="#ctx0" brushRef="#br0" timeOffset="753684.9396">958 10297 2014 0,'0'0'18'0,"0"0"-42"16,0 0-89-16,0 0-42 0,0 0-1 0,0 0 49 16,0 0 89-16,0 0 36 0,0 0 4 0,0 0-5 15,0 0 2-15,0 0 4 0,89 117 5 16,-62-92 8-16,4-2 3 0,4-3 1 0,8 1-6 0,8-2-2 16,6-6-16-16,-2-5-4 0,-12-8 6 15,-6-4 3-15,-7-10 19 0,-6-6 8 16,-1-5 4-16,-4-5 5 0,-2-5-2 0,-5-2-1 15,-1-6-2-15,-4 0 2 0,-7-2 1 0,0-1 3 0,-8 2 0 16,-5-1-9-16,-6 2-1 0,-7 5-5 16,-2 5-6-16,-1 9-6 0,2 6-14 0,4 9-14 15,4 6-21-15,-4 2-14 0,-3 1-13 0,2 6-8 16,-4 6 4-16,3 5 3 0,-3 8 6 16,1 4-9-16,4 6-19 0,2 5-46 0,4 5-73 15,4 2-79-15,4 5-107 0,6 1-131 0,2-13-127 16,1-12 461-16</inkml:trace>
  <inkml:trace contextRef="#ctx0" brushRef="#br0" timeOffset="755971.8038">1977 10424 1438 0,'0'0'189'0,"0"0"7"0,0 0 19 16,0 0-37-16,0 0-63 0,0 0-31 16,0 0-30-16,0 0-15 0,0 0-15 0,0 0-14 15,0 0-11-15,-119-42-11 0,114 53-7 0,-3 3 0 16,4 4 2-16,-2 5 8 0,2 5 2 16,0 4 2-16,1 6 1 0,2 2 3 0,1 4 2 15,0 1-1-15,0 2 1 0,1 0-1 0,5 0 0 16,0-1 2-16,2-1-2 0,2-3 2 15,4-2-2-15,0-4-4 0,0-7-1 0,2-1 1 0,-2-4 5 16,3-4 1-16,-2-4 0 0,2-3 0 16,0-4-3-16,-2-4 8 0,4-3 6 0,-2-2 6 15,1-3 11-15,-1-7 0 0,1-2 1 0,0-8 5 16,-4-2-2-16,1-7 1 0,-2-5-1 16,-3-8-8-16,-1-4-8 0,-5-6 1 0,0-3-9 0,-2-7-1 15,-2-6-8-15,-4-5-8 0,-1-7-4 16,-4-8-6-16,1-5-1 0,-2-4 1 0,-1-6 0 15,1-1 0-15,-3 2 4 0,-1 4 4 16,0 3 6-16,-4 11 10 0,3 10 11 0,-3 11 12 16,1 11 8-16,2 8 2 0,-1 7 0 0,3 8-4 15,0 7 0-15,-2 4-3 0,4 5-4 0,4 4-7 16,0 3-8-16,1 4-3 0,5 1-22 16,0 1-19-16,1 0-28 0,0 3-10 0,0 9 10 15,0 5 15-15,2 11 27 0,3 9 9 0,0 9 1 16,2 7 2-16,-1 5 0 0,1 6 3 0,2 5-1 15,2 4 1-15,-1 3 2 0,4 3-5 0,1-2 4 16,1-2 1-16,1-4 0 0,4-4 2 16,4-5-2-16,-3-5 1 0,2-7 0 0,3-3 0 15,-1-3 4-15,1-3-5 0,3-2 4 0,1-5-3 16,2-1-3-16,2-6 7 0,1-4-1 0,4-6 6 16,2-3 1-16,2-6-3 0,0-5 1 15,-3-3-1-15,-1-2 0 0,-1-8-1 0,-6-8 0 16,0-4 0-16,-5-6-1 0,-2-6 6 0,-4-4-1 15,-3-4 3-15,-6-4-1 0,-2-3-8 16,-7-1-2-16,-4-1-1 0,-1 0 0 0,-9-1 3 16,-4 2-1-16,-3 6 4 0,-2 5-1 0,-2 6 7 15,-2 6 0-15,3 6 3 0,-1 6-1 0,1 7-4 16,3 3-6-16,1 5-8 0,-1 1-9 0,2 8-7 16,-1 5-4-16,3 6-6 0,1 5 3 15,-1 5 4-15,6 4 3 0,0 4 5 0,7 3 3 16,0 2 0-16,1 1 2 0,8 1-2 15,5-1-1-15,0-2 3 0,3-3-2 0,-1-6-1 0,5-4-3 16,-1-3 0-16,0-6 0 0,1-4 2 0,-1-4 2 16,0-4-4-16,0-2 4 0,0-2 1 15,-1-4 4-15,1 0 8 0,-2-3 5 0,1-7 3 16,0-1 0-16,-2-5 1 0,4-4 2 0,-4-5 2 16,2-4 3-16,0-6-4 0,-3-4-5 15,1-6-6-15,-4-4-5 0,1-4-4 0,-3-2-1 16,-2 0 1-16,1 4 0 0,-2 5 1 0,1 5 4 15,0 6 1-15,0 6 2 0,-2 6 3 0,-1 7-3 16,2 4-2-16,0 4-4 0,-4 1-2 16,4 6-1-16,-2 1 1 0,4 0 1 0,0 5 1 15,1 2 1-15,4 4 1 0,-2 2 4 0,3 1 2 16,-3 4 0-16,6 1-1 0,-4 0-4 0,2 3 3 16,0-2 2-16,-2-4-1 0,-1 0-2 15,0-3-2-15,-3-2-1 0,1-3-1 0,0-3 5 16,-3-4-3-16,-2 0 1 0,3-1 4 15,-3 0-2-15,-3-2 8 0,4-7 6 0,-3-2 3 0,2-3 3 16,1-5-5-16,-3-3-3 0,1-4-2 0,-2-3-1 16,0-3 0-16,-3-1-4 0,-1-1-2 0,0 2-5 15,0 4 0-15,0 3 0 0,0 5 1 16,0 8 1-16,0 3-6 0,0 2-5 0,0 5-8 16,0 0-4-16,2 2-3 0,1 0 2 0,2 0 4 15,1 0 0-15,2 5 5 0,1 1 5 16,1 1 1-16,3 0 7 0,1 3-2 0,1 0 0 15,0 2 0-15,1-2 1 0,2 0 3 0,-1-3-3 16,0-2 0-16,0-3-3 0,-3-2 0 16,1 0 6-16,-3-7 2 0,-2-3 11 0,3-6 3 15,-1-6 1-15,0-7 1 0,-1-4-7 0,-1-6 0 16,-3-7-2-16,1-5 2 0,-6-5-6 0,1-4-4 16,-3-7-2-16,-2-6-7 0,-5-4 0 15,-4-5-7-15,-4-5-3 0,-4-1 1 0,-5-3 4 16,-1 1 9-16,-7 2 6 0,0 5 1 0,-1 6 1 15,0 8 3-15,1 8 9 0,4 11 8 0,3 7 8 16,5 13-1-16,5 10-6 0,4 9-6 0,3 5-8 16,4 4-19-16,1 2-26 0,3 5-11 0,0 8-8 15,0 11 13-15,3 13 21 0,1 8 8 16,4 11 7-16,1 6 0 0,4 9-1 0,0 3 2 16,4 7-3-16,0-1 2 0,4-2 2 0,1-6-2 15,1-5 1-15,5-7-1 0,0-8-7 16,0-7 0-16,2-6 4 0,-1-4-1 0,1-4 4 15,-1-5-1-15,1-4-4 0,1-2 1 0,1-7 3 16,-2-2 2-16,-2-7-1 0,1-4-2 0,-2 0 2 16,1-9 0-16,-5-6 4 0,1-5 3 15,-2-7-5-15,-2-5-4 0,-2-8-7 0,-2-6-3 16,-4-3-1-16,-2-4 0 0,-3-2 4 0,-4 0 0 16,0-1 1-16,-3 5 3 0,0 1 7 15,0 4 3-15,0 7 2 0,-3 7 4 0,0 6-4 16,1 8 7-16,0 5 5 0,1 7-2 0,1 3-8 15,-2 2-14-15,2 1-23 0,0 0-13 0,0 6 1 16,0 3 6-16,4 5 15 0,2 3 13 0,0 4 1 16,2 3 4-16,0-1 2 0,1 0-6 15,1-1 6-15,0-4-3 0,1-1-2 0,0-5 3 0,-3 1-5 16,3-3 5-16,-3-3 2 0,1-1 0 16,-1-3 0-16,1 0 1 0,-3-2 1 0,1-1 4 15,-1 0 8-15,-1-5 3 0,2-2 4 16,-3-3 0-16,2-4-5 0,-2-4 0 0,1-5 3 15,-1-5-4-15,-2-5-3 0,-2-2-5 0,0-6-6 16,0 0-2-16,-2-6 2 0,-7-1-4 0,-1-4-7 16,-2-3-5-16,-1-6-6 0,-3-6 2 0,2 0 5 15,-3-2 4-15,1 2-1 0,-3 3 2 16,3 4 0-16,-3 9 3 0,5 6 15 0,-2 12 11 16,4 4 10-16,-2 6 5 0,4 5-5 0,1 6-7 15,1 3-3-15,5 5-6 0,-1 3-15 16,3 1-21-16,1 0-27 0,0 6-3 0,0 7 11 15,0 7 12-15,0 7 17 0,0 10 5 0,0 7-1 16,1 5 5-16,2 5 4 0,-1 6-1 0,0 2 4 16,1 3-4-16,0 2-1 0,-1 0-2 0,1-2 0 15,2-5 3-15,1-5-4 0,4-7 2 16,0-5-2-16,2-7-1 0,3-4 5 0,-1-5-3 16,3 0 5-16,0-5-2 0,1-3-1 0,1-3-3 15,1-4-2-15,1-3 7 0,1-5 4 0,1-4 8 16,-1 0 0-16,1-9 2 0,-3-5-3 0,2-7-3 15,0-6-3-15,2-5-8 0,-1-7-5 16,0-5-1-16,1-7-3 0,-3-5 1 0,-4-5-1 16,0-5-3-16,-5-2-3 0,-2-3-1 15,-1-1 2-15,-3 3 0 0,-2-1 9 0,-1 6 4 16,0 7 2-16,-2 6 5 0,1 5 0 0,-1 12 4 16,0 6 5-16,0 7 4 0,1 7-2 0,-2 8-6 15,1 4-19-15,1 2-24 0,-1 2-7 0,2 8 2 16,3 5 14-16,0 6 21 0,2 4 5 15,2 9 4-15,0 5 1 0,0 3-1 0,1 2-3 16,3 0 0-16,2-4 0 0,1-2 0 0,2-4 1 16,-2-6 0-16,3-1-4 0,-1-5 0 0,0-3-3 15,-1-3 1-15,-1-5 1 0,-1-3 3 0,0-4 6 16,-1-1 2-16,-4-3 7 0,1 0 6 16,-2-7 7-16,0-5 5 0,1-5-2 0,2-7-5 15,0-5-9-15,0-7-8 0,1-7-6 0,1-1-5 16,-4-5-5-16,1 1-4 0,-2 1-1 0,0 2 1 15,-1 7 3-15,0 6 1 0,-1 7 4 16,-2 8 1-16,-1 6-3 0,2 6-2 0,-1 2-5 16,2 3-4-16,2 5 2 0,2 5 4 15,3 9 6-15,2 5 3 0,1 7 2 0,2 8 1 0,-1 7 0 16,-3 7 4-16,1 4-3 0,0 8 5 16,-3 3-5-16,0 5 0 0,0 2-1 0,-3 3-20 15,-2-3-22-15,2-4-29 0,-1-8-38 0,-1-6-27 16,-2-9-21-16,-2-5-15 0,-5-5-6 15,0-5-18-15,-8-2-38 0,-4-7-95 0,-3-3-175 16,0-8-161-16,5-6 428 0</inkml:trace>
  <inkml:trace contextRef="#ctx0" brushRef="#br0" timeOffset="756164.9256">4119 8349 2136 0,'0'0'365'0,"0"0"-262"16,0 0-4-16,0 0-25 0,0 0-60 0,0 0-30 16,0 0-13-16,-9-123 1 0,42 94 16 0,6-1 5 15,6-5-15-15,4 0-32 0,7-1-39 0,3-1-44 16,2-2-46-16,1 0-52 0,0-1-94 16,-2 5-124-16,-15 7-167 0,-16 11 47 0</inkml:trace>
  <inkml:trace contextRef="#ctx0" brushRef="#br0" timeOffset="756377.9901">3875 7943 2026 0,'0'0'508'16,"0"0"-426"-16,0 0 8 0,-122-73 4 0,106 60-24 15,10 5-26-15,2 1-49 0,4 1-36 0,4 4-16 16,8-1-15-16,3 0-11 0,5 2-32 16,3 1-82-16,2 4-118 0,-2 7-196 0,-6-1-208 15,-5-1-80-15</inkml:trace>
  <inkml:trace contextRef="#ctx0" brushRef="#br0" timeOffset="756604.8846">2942 9158 1871 0,'0'0'343'0,"0"0"-269"0,0 0 22 0,0 0 4 16,0 0-29-16,0 0-51 0,0 0-37 16,0 0-7-16,0 0 7 0,50-119 15 0,-6 73 7 15,6-7 0-15,8-6 0 0,6-2 1 0,4-5-10 16,6 2-16-16,1 2-34 0,0 3-44 15,-1 3-53-15,-2 7-86 0,-2 5-122 0,-7 8-124 0,-5 8-113 16,-18 11 62-16,-14 8 534 0</inkml:trace>
  <inkml:trace contextRef="#ctx0" brushRef="#br0" timeOffset="757041.9232">1880 12212 2020 0,'0'0'283'0,"0"0"-246"0,0 0 22 16,0 0 24-16,0 0-11 0,0 0-48 0,0 0-31 15,0 0-15-15,0 0 13 0,0 0 45 0,3-121 12 16,53 56 2-16,11-11-11 0,14-8 5 16,9-9-1-16,8-10 3 0,9-7 4 0,11-8-7 15,4-5-1-15,4-4-1 0,7 0-1 0,5 0-4 16,2 1-4-16,2-1-6 0,4 0-2 16,-1 4-3-16,3 1-7 0,1 2 5 0,-1 5-3 15,-2 4 1-15,-4 1 6 0,-1 4-7 0,-4 6 0 16,-4 6-2-16,-9 8-3 0,-7 5-1 0,-8 9-3 15,-7 4-2-15,-9 8-1 0,-7 7 1 0,-10 8-2 16,-8 7-1-16,-15 10-1 0,-10 9-6 16,-10 6-9-16,-11 8-15 0,-9 5-25 0,-8 4-9 15,-5 11-2-15,-9 8-1 0,-14 10 1 0,-11 14-17 16,-13 12-39-16,-15 10-62 0,-16 12-73 0,-9 6-111 16,-13 9-133-16,-6 7-159 0,21-23-125 15,28-26 713-15</inkml:trace>
  <inkml:trace contextRef="#ctx0" brushRef="#br0" timeOffset="757312.0058">3093 11403 0 0,'0'0'0'16,"-184"161"0"-16,83-72 0 0,7-1 203 15,14-15-9-15,10-9 18 0,8-9 26 0,7-9 22 16,11-11 1-16,12-8-5 0,8-9-9 16,9-7-19-16,9-7-34 0,4-4-63 0,2 0-58 0,11-7-34 15,5-7 1-15,11-10 29 0,11-11 21 16,16-16 12-16,10-13-13 0,14-14-10 0,8-9-12 15,12-13-15-15,9-7-8 0,11-7-8 0,8-5-2 16,10-4-1-16,4-2-1 0,8 3-8 0,6-1-6 16,4 2-3-16,4 1-5 0,2 3 4 15,2 0-8-15,1 3 2 0,1 6-1 0,-5 3-5 16,-6 7 9-16,-5 7-4 0,-9 8-2 0,-8 10-12 16,-11 10-15-16,-12 9-23 0,-13 9-36 0,-13 10-44 15,-7 9-71-15,-13 9-124 0,-20 8-296 16,-18 5-900-16</inkml:trace>
  <inkml:trace contextRef="#ctx0" brushRef="#br0" timeOffset="783373.9134">7917 13555 639 0,'0'0'107'0,"0"0"56"0,0 0 80 16,0 0 17-16,0 0-44 0,0 0-75 0,0 0-84 15,0 0-44-15,0 0-24 0,0 0-50 16,0 0-50-16,0 0-17 0,-19-113 18 0,31 113 54 16,0 0 49-16,7 0 20 0,0 2 6 0,3 0 7 0,6-1 7 15,1 0 6-15,4-1 4 0,1 0 0 0,5 0-2 16,4 0-5-16,5 0-4 0,3-3-2 16,3-1-5-16,4-2 3 0,3-1-2 0,2 0 2 15,3-2-3-15,-2 0 4 0,1 1-2 16,1-2 3-16,-2-1 3 0,3 1-2 0,-4-2-1 15,-4 0-1-15,-5 2 0 0,-3 1 0 0,-4 2 4 16,-5 0-3-16,-9 1-2 0,-4 3-5 0,-8 0-5 16,-4 0-2-16,-7 2-3 0,-7 0 3 0,-2 1 15 15,-1 0 21-15,0 0 28 0,-3 0 19 16,-4 0-11-16,-1 0-30 0,-6-1-34 0,-6-1-29 16,-10 1-9-16,-5 0 3 0,-10 1 5 0,0 0 3 15,-5-1 4-15,-1 0 2 0,-1 0-1 0,-4-2 1 16,1 2 0-16,-4 0-2 0,0 0 0 0,-1 1 0 15,-1-1-1-15,-2 1 2 0,-1 0 0 16,-3 0-1-16,1 2-1 0,-1 3-1 0,2-1 0 16,1 1 1-16,7 1 2 0,4 0 0 0,3-2 0 15,9 1-2-15,4-1-1 0,6 0 0 0,7-1 1 16,5 0 0-16,5-1 1 0,9 0 0 16,0-2-6-16,5 0-6 0,0 0-21 0,4 0-11 15,2 2 9-15,8-2 14 0,5 0 24 16,8 0 17-16,11-2-1 0,10-2-6 0,8-2-2 0,10-2-5 15,4-1-5-15,4 1 2 0,2-3-1 16,4 0 0-16,0 3 2 0,1-3-3 0,-4 2-1 16,-3-2 2-16,-4 1 0 0,-6 1-1 0,-3 0 2 15,-10 3-1-15,-9-2 1 0,-8 2 1 0,-10 2 0 16,-11 0 4-16,-5 3 7 0,-4 0 16 16,-4 1 12-16,0 0 10 0,-7 0-9 0,-3 0-25 15,-8 0-21-15,-11 0-20 0,-12 7-3 0,-12 3 7 16,-16 4 6-16,-5 2 4 0,-6 2 2 15,-1 3-4-15,0 0-5 0,1 2-10 0,7 1-20 16,0 3-23-16,1 2-39 0,2 5-48 0,-1 3-46 16,0 3-71-16,0 4-96 0,2 0-137 15,19-10-131-15,19-12 211 0</inkml:trace>
  <inkml:trace contextRef="#ctx0" brushRef="#br0" timeOffset="784336.3724">4574 14591 435 0,'0'0'57'16,"0"0"-25"-16,0 0 30 0,0 0 21 0,0 0 5 16,0 0-17-16,0 0-20 0,0 0-16 15,0 0-3-15,0 0 6 0,120-117 3 0,-102 113 6 16,3-1 4-16,2 1-2 0,2-1-7 0,-1 1-5 15,4 0-6-15,3 0-1 0,3 0 3 16,3-2 0-16,6 0 1 0,4-1 3 0,4 0-2 16,5-4 31-16,6-1 13 0,4 0-3 15,5-1-3-15,5-2-28 0,1 1-18 0,6-1-2 0,4-2 2 16,-2 0-5-16,5-1 1 0,2 1-3 16,3 0-3-16,1 1 6 0,6-1 2 0,0 3 3 15,2-1 0-15,3 1-2 0,-3 1-8 0,1 3-1 16,0 1-4-16,-2 0-4 0,-1 1 2 15,-3-1-2-15,-3 3-1 0,-3-1 2 0,-4 0-1 16,-5 1 2-16,-5 1 0 0,-7 0 1 0,-6 2-2 16,-11-2 0-16,-9 0-3 0,-12 3-2 0,-10-1-2 15,-6 2 1-15,-10 1 16 0,-6 0 34 0,-2 0 43 16,0 0 34-16,-4 0-2 0,-3-1-35 16,-4 0-53-16,-7-1-45 0,-7 0-16 0,-15 1-6 0,-9 1 10 15,-10 0 5-15,-6 0 3 0,-4 4 3 16,-2-1 2-16,0 2 1 0,0 1 2 0,-2 0 0 15,-2 1-2-15,-2 0 1 0,-1 4 1 0,-4 1-2 16,1 1 2-16,-4 2 0 0,-3 1-1 16,-2 3 2-16,-3 0-1 0,0 3 2 0,-6 1-1 15,2 0 1-15,0 1 0 0,0-1 0 0,2 0 1 16,2 0 0-16,-2-1 2 0,2-1-2 16,5-1-2-16,5-5 1 0,11-1-1 0,11-2 0 15,12-3 0-15,8-2-2 0,12 0-4 0,6-1-3 16,7-1-5-16,7 0-10 0,7-2-5 0,2 2-4 15,0-2 2-15,7 1 12 0,7 1 9 16,7-3 13-16,9-1 6 0,10-1 2 0,13-2-1 0,12-6-4 16,11-3-1-16,6-1-1 0,8-1 0 0,3-1 0 15,5 0-3-15,1-1 0 0,0 2-3 16,1-2 1-16,1-2 3 0,-1 2-4 16,-7-1 0-16,-6 1-1 0,-9 3-4 0,-8 0-5 15,-10 4-13-15,-10 3-22 0,-12 3-32 0,-13 2-61 16,-9 6-105-16,-11 6-108 0,-5 6-76 0,-16 5-118 15,0-4-85-15,0-5 450 0</inkml:trace>
  <inkml:trace contextRef="#ctx0" brushRef="#br0" timeOffset="784985.6482">5195 15466 946 0,'0'0'68'0,"0"0"32"15,0 0 42-15,0 0 7 0,0 0-19 16,0 0-65-16,0 0-82 0,0 0-63 0,0 0-17 0,0 0 11 16,0 0 36-16,0 0 53 0,0 0 16 15,0 0 10-15,45-57 11 0,-26 55 0 0,1 0 3 16,2 1-2-16,4-2-1 0,3 1 5 0,6-3 3 15,4 0 6-15,8-1 3 0,8-1 1 0,4-3-6 16,6-1-5-16,8-1-3 0,6-1-13 16,5-2-4-16,9-1-7 0,5-1-1 0,3 1 0 0,2-1-3 15,7 1-1-15,-1-1-10 0,-2 2 4 16,2-2 1-16,3 2 1 0,-3 2 10 0,0-1-3 16,-2 3 5-16,-3-1-3 0,-3 2-1 0,-3 2-2 15,-7 0-1-15,-6-1 3 0,-5 2-6 16,-9 1 5-16,-8 1-2 0,-6 1-2 0,-13 1 6 15,-4 1-6-15,-11 0 0 0,-6 2-3 0,-6 0-5 16,-9 0 1-16,-5 0 10 0,-3 0 24 0,0 0 25 16,-2 0 20-16,-4 0 1 0,-2 0-25 15,-4 0-25-15,-3 0-26 0,-10 0-13 0,-5 2-1 16,-2 0-2-16,-3 0 7 0,-2-1 0 16,-2 2 1-16,5-2 0 0,-3-1 1 0,4 2-1 15,3-1-1-15,0 1 5 0,6 0-8 0,-2 0 2 16,5 2 0-16,0-1-6 0,0 3 2 0,0 1-4 15,-2 2-6-15,-4 2-22 0,-1 5-36 0,-2 2-48 16,-3 4-74-16,-5 7-73 0,-5 4-159 0,11-7-295 16,9-6-245-16</inkml:trace>
  <inkml:trace contextRef="#ctx0" brushRef="#br0" timeOffset="790822.5556">19232 6177 0 0,'0'0'112'0,"0"0"-67"16,0 0 19-16,0 0 33 15,0 0 4-15,0 0-16 0,0 0-38 0,0 0-33 0,0 0-17 16,0 0-2-16,0 0-5 0,0 0 0 0,11-107 0 16,-13 107 0-16,1-3 5 0,-1 1 1 15,-1 0 4-15,0-2 2 0,0 0 14 0,-1 1 26 16,2 0 25-16,-2-2 29 0,0 2 19 0,2 0 9 15,-2-2 1-15,-1 1 39 0,1 0-9 0,1 0-24 16,-2 0-22-16,2 0-57 0,-2-2-10 16,1 2 7-16,-1-1 3 0,-2-1-2 0,1 2 0 15,0-1-7-15,-1-1-4 0,0 0-8 0,-2 2-12 16,2-2-6-16,-2 1-10 0,-2-2-3 0,1 3 0 16,-4 0-1-16,0-2 0 0,-3 1 0 0,-2 0 0 15,0 0-2-15,-2 0 6 0,-2-1 0 16,-1 0 2-16,-2 2 4 0,-1-1-3 0,-3 1 0 15,-2-2-1-15,-2 1-3 0,-4 1 3 0,1-1 3 16,-3 1 3-16,-5-2-1 0,0 1 5 16,-4 0 0-16,-4 0 5 0,-1-1 11 0,-4 1 0 0,-4-2 3 15,-3 1-3-15,-5-1-7 0,-3 0-3 16,-1 0-2-16,-4 1-3 0,3 0-2 0,-3-2 1 16,3 0 0-16,-2 1-3 0,1-2 3 15,-3 1-5-15,4 0-3 0,-5 0 1 0,-2 2-4 16,0 0-1-16,-5 2 2 0,-2 1-3 0,-3 0 3 15,-4 0-1-15,-4 0 0 0,-5 1 2 0,-5 0 0 16,-1 1-1-16,-3 0 0 0,-2 0 1 16,1-1-3-16,-5 0 1 0,3 1 0 0,-2-2 2 0,4 2-1 15,-2-1 7-15,3 0 3 0,0 0 1 16,-2 2 4-16,3 0-3 0,1 0-3 0,2 2 0 16,3 3-7-16,2 3 2 0,0-1-3 0,3 4-2 15,1 0 0-15,3 3-1 0,0 1-2 16,0 1 0-16,5 1 3 0,2 2-4 0,5-1 2 15,1 0 0-15,6 1-6 0,3 0 6 16,4-1 0-16,3 0-2 0,5 3 5 0,0-3-4 0,0 2 0 16,3 0-1-16,0-1 0 0,0 2 0 15,0 1 0-15,0 1 0 0,1 1-4 0,1 0 4 16,-4 2 2-16,-1 2-1 0,-4 1 4 16,1 1-3-16,-2 0-2 0,1 1 2 0,1 0-4 15,1 0 3-15,3 0-1 0,2 0 0 0,1 3-2 16,5-2 1-16,3 0-3 0,2 2 4 0,3 0 1 15,0 1 0-15,3 0-1 0,3 2 0 0,-1 3-2 16,0 1 0-16,0 1 2 0,-3 0-1 0,0 5 2 16,-2-2-1-16,1 2-2 0,-3 0 2 0,1 3-1 15,-2 2 2-15,0 3-2 0,0 1 1 16,-1 2 0-16,0 5-2 0,0 0 2 0,0 2 0 16,1 1 0-16,-1 0 0 0,-1 1-2 0,2 0 2 15,-1-1-5-15,-1 4 6 0,2 1 1 16,-1 4-1-16,4 0 2 0,-2 4-4 0,4 1 0 0,1 1 0 15,2 0 2-15,2 0-1 0,2 1-2 16,3 2 0-16,3 5-1 0,2 1 2 0,2 3 1 16,4 1 3-16,0 0-3 0,3 2 1 0,2 0-1 15,4 1-2-15,0 3 6 0,3 1-4 16,5 1-2-16,2 0 2 0,1-2-2 0,4 0 3 16,0 2 4-16,2 3-1 0,7 1 1 15,-1 1-1-15,5 0-3 0,1-1 0 0,1 1 1 16,0-1 1-16,3 2 3 0,1 3-2 0,1-1-2 15,1 0 0-15,2-2-1 0,5 1 1 0,1 0 0 16,2 2-1-16,3 0 3 0,2-3-1 0,3 2 2 16,1-1 3-16,3 1-5 0,3-1 3 0,0 2-3 15,2 3-3-15,2 2 7 0,2-3-1 16,1 3 2-16,-4 0-1 0,2 1-1 0,0 2-1 16,-2-1-1-16,2 2 3 0,1-3-3 0,2-1 0 15,0 0-2-15,5 2-1 0,0-2 0 0,0 2 1 16,4-2 3-16,0-1-2 0,1 0 3 15,-2 0-2-15,0-1-2 0,-1 0 3 0,2-1-6 16,-2-5 7-16,1-3-2 0,0 1-1 0,-1 1 7 16,3-1-6-16,-2-1 2 0,1-3-2 15,3-3-1-15,-3 0-3 0,4-4 1 0,-1-2 3 16,0-1-3-16,2-1 5 0,3-1-3 0,4-4-1 16,1-3 4-16,4-2-1 0,-2-5 0 15,4-2 1-15,-1-2-6 0,3-2 5 0,-2-6-1 16,2-3-3-16,5-1 3 0,-2-1-6 0,0-3-2 0,3-2-2 15,-3-3-3-15,0-3 2 0,-1-3 3 16,1-1 0-16,1-3-1 0,-2-2 0 0,-7-8-1 16,-10-5 5-16,-8-4 28 0,-7-5 1 15,7 1-8-15,6-1 1 0,5 2-22 0,7-1-8 16,5 0 18-16,5 0 8 0,3-1-8 0,0-3 6 16,0-2-18-16,1-1 8 0,-1-1 6 0,-1-2 1 15,0-3-2-15,-1 0-24 0,1-2 10 0,-4-2-3 16,2-1 16-16,-1 0 9 0,-1-6-10 15,1-3 6-15,0-2-8 0,-2-3 9 16,3-1 8-16,1-6 2 0,17-8 3 0,13-8-32 0,5-6-8 16,-6-1 2-16,-17 0 2 0,-18 3 27 15,-7 1 2-15,-5-2-2 0,-1-2-3 0,-2-2 1 16,-5-4 7-16,-3-3-3 0,2-2 1 0,-4-4-2 16,2-2-6-16,-1-3 0 0,-3-2 4 0,0-5 3 15,0-1-6-15,-2-6-2 0,1-3-5 0,-4-5-3 16,-2-2 7-16,0-4-1 0,-6-4 1 0,4 0-5 15,-5-2-4-15,4-3 0 0,-1-3-1 0,0-4 1 16,0-2-1-16,2-1 2 0,-3-3-4 16,1-2 2-16,-4-1 2 0,1 2-3 0,-3-5 2 15,-3-1-2-15,-3-3-1 0,-4 1 2 0,-2-3 2 16,-3 0 1-16,-3-2-4 0,-4-1 3 16,-2-1-2-16,-2-3-1 0,-3-1 6 0,0-1-4 15,-1-1 2-15,0-3 0 0,3 1-1 0,-1 1-2 16,2 0 1-16,2 3-1 0,1-1-2 15,1-1 3-15,4 3-1 0,2-1-4 0,0 2 3 16,2-3 0-16,0 0 0 0,1 1 6 0,1-2-8 16,-2 1 0-16,1-2-1 0,-1-1-2 0,-1 0 3 15,-1-3 2-15,0 3 1 0,-3-3-4 0,-4 2-1 16,1-2 1-16,-5 1 1 0,2-2 0 16,-2 2 3-16,-1-1-1 0,3 0-4 0,-2 2 9 15,2-1-5-15,-2 2 1 0,1 1 2 0,-2 0-5 16,3 0-3-16,-2 0 0 0,-3 2 0 15,1 1 1-15,-2-2 3 0,-6 3-1 0,-1 5-4 16,-2 1 4-16,-5 2 0 0,-8 6 1 0,-5 3 4 16,-3 0-5-16,-4 3-2 0,-2 4 0 0,-1 2-5 15,-3 5 8-15,-3 0 0 0,-2 1-1 0,1 4 5 16,-1 1-5-16,1 3 1 0,-1 5 0 0,-2 3 2 16,-1 4-3-16,-1 2-1 0,-1 3-1 15,-4 2-6-15,1 4 7 0,-3 1-1 0,0 5 2 16,-3 3 3-16,-2 2-2 0,-2 6-2 15,-2 1-2-15,-4 4 1 0,-3 3-3 0,-2 3 1 0,-1 0 1 16,-5 2 2-16,0 1 0 0,-4 3 1 16,-1 3-1-16,-5 2-2 0,1 3 0 0,-3 1 1 15,-2 3-1-15,-3 2 0 0,-2 1 0 16,-2 6 1-16,-3-1-1 0,-3 3 0 0,-2 5 1 16,-2 0 0-16,-1 1 0 0,-1 4 1 0,-3 3-2 15,1 0 1-15,-3 5-1 0,-2 4 0 0,-1 2 2 16,-1 6-1-16,-2 0 3 0,-2 2-2 0,1 3 2 15,-2 3 0-15,-4 0 0 0,0 1 2 0,-3 1-4 16,-3 3-2-16,4 0 1 0,0 0-1 0,0 0 5 16,-1-1 0-16,7-3 2 0,0 2-3 15,3-4 1-15,3-2-1 0,3-1 0 0,-1 0 4 16,6 1-3-16,0 0-1 0,3 1-1 0,0 0-2 16,2 0 3-16,5 1 0 0,-2 1-1 15,2 2 1-15,2 0-3 0,0 5 1 0,3 2-2 16,-2 3 3-16,-1 5-3 0,1 2 0 0,0 3-1 15,1 3-8-15,0 2 11 0,2 3 0 16,-2 1 2-16,6 4 4 0,-1 1-6 0,1 2 1 16,3 5-1-16,3 3 0 0,1 1 0 0,6 1-2 15,1 3 4-15,6 0-4 0,2 2 4 0,4 0 1 16,2 1-4-16,3 2 2 0,2 1-2 16,3 3-2-16,-1 5 3 0,2 1-1 0,0 3-1 15,2 1 4-15,1 1-2 0,2 5-1 0,1 2 2 16,0 3 1-16,2 3 0 0,1 3 4 0,4 0-2 15,1-1 0-15,2 0-4 0,4 4 2 16,1 0-4-16,4 1 2 0,2-1 2 0,5 1-3 0,0 0 3 16,1 1 0-16,1 3 1 0,0 2 1 0,2 2-3 15,-1-1 0-15,-1 0 0 0,1 2-3 16,-1 4 9-16,0-1-5 0,-2 4 0 16,1 3 1-16,2 1-7 0,-3 4 8 0,2 3 1 15,1 5 0-15,1-2 2 0,1 3-4 0,1 1-2 16,2 0 2-16,3 2 0 0,1 0 0 0,1 0-1 15,2 1-1-15,0 2-1 0,3 1 2 0,3-2 2 16,2 1-2-16,2 0 0 0,3-3 4 16,3 1-5-16,1-4 0 0,4 0 3 0,2-2-6 15,0 1 4-15,5-5-1 0,1-1 0 0,3 0 2 16,2-2-2-16,5-2 1 0,1 2-2 0,6-7 0 16,1-1 3-16,4 0-1 0,2-1 0 15,5-4 3-15,1 0-3 0,2-2 2 0,2 0-4 16,4-3 2-16,-2-2 0 0,1-1 0 0,0 0 0 15,1-7-4-15,1-2 0 0,2-6 2 0,3 0 2 16,0-5-5-16,3-2-2 0,-2 0-3 0,4-3-3 16,0-1 6-16,-11-14 0 0,-4-10 1 15,-7-10 15-15,-4-8-14 0,5 6-8 0,8 3 10 16,5 3-7-16,6 4-5 0,7 0 11 16,-7-8-13-16,-6-7-7 0,-9-9 40 0,-7-10-18 15,4 1 12-15,3 0-9 0,3-2-43 0,4 3 23 0,4-3-23 16,6-2 23-16,1 0 13 0,6-3-12 15,3 0 5-15,3-2-18 0,6 0 19 0,2-3 8 16,4-1 14-16,1-4 13 0,5-2-25 0,0-3 7 16,-3-5 5-16,4-3 17 0,1-4 33 15,-3 0-30-15,2-7 5 0,-1-2-21 0,30-12-5 16,19-8 37-16,22-10-25 0,14-10 2 16,-12-4-23-16,-17-3-24 0,-13-3 26 0,-14 2 7 15,-16 2 17-15,-11 0 28 0,-8 1-21 0,-2-2-17 16,17-14-6-16,10-8-30 0,5-9 8 0,-6 1 13 15,-23 9-7-15,-18 8 21 0,-8 4-6 0,-4-3 2 16,1-5 6-16,-4 0-8 0,-2-5 5 0,1-3-2 16,-2-3-2-16,-4-5-1 0,1-3-1 15,-4-2 1-15,-1-5-3 0,-2-2 0 0,1-6-1 16,-2-5-3-16,-3-2 1 0,1-2 1 0,-1-4 0 16,-2-4-2-16,-3-5-2 0,-1-2 5 15,-2-2-2-15,-3-4-1 0,-2-1 5 0,-1 0-9 16,-3-4 1-16,2 2 1 0,-5-2 1 0,-1 0 5 15,-3-1 0-15,0 1 0 0,-4-1-6 16,-1-4 2-16,-3 2 1 0,-1-2 1 0,-1-4 0 0,-1-1 0 16,-2-1 0-16,-2-5-3 0,1 0 7 0,-2-1-5 15,1-2 1-15,-1 0 0 0,2-1-8 16,-1-4 5-16,-2 0-3 0,1 1 3 0,-2-2-1 16,-1 1 1-16,-3 0 0 0,-1 1-2 0,-2 2 2 15,1 2-1-15,-5 2 0 0,-1 1 1 16,0 3-2-16,-4 0-2 0,1 3 0 0,-4 1-4 15,0 2 4-15,-3 0 5 0,-2 2-1 0,-2 1 1 16,-2 1-4-16,-1-3-2 0,-1-2-3 16,-3 4 0-16,1-2 1 0,-4 2-2 0,-2-1 1 0,-1 4 7 15,-5 2-6-15,-1 3 2 0,-2 2 1 0,-3 2-6 16,0 5 7-16,-6 3-1 0,1 3 0 16,-3 4 3-16,-2 1-2 0,-1 2 0 15,-4 5 1-15,-1 3-1 0,-4 3-2 0,0 5 0 0,-3 4 5 16,0 3 4-16,-3 3 2 0,0 2 2 15,-1 1-8-15,-3 5-2 0,-2 4-1 0,-2 5-3 16,-3 3 4-16,-4 3-3 0,-2 2-2 0,-3 4 1 16,-2 3-3-16,-2 3 2 0,-1 5-1 15,-3 3 1-15,-5 5-1 0,1 2 3 0,-3 4 2 16,-1 4-1-16,2 2 8 0,-3 3-8 0,-4 6-2 16,0 2 1-16,-6 6-6 0,-5 4 6 0,-1 3-1 15,-4 3-1-15,1 3-1 0,-2 0 2 0,0 5 4 16,-1 4 0-16,0 3 7 0,0 4-9 15,-2 1 1-15,-2 4-1 0,1 4-4 0,-3 1 2 16,-2 5 2-16,5 1-2 0,-2 6 1 0,5 3 1 16,0 3 2-16,0 5-1 0,3 3 0 15,0 4-1-15,5 3-2 0,0 3 1 0,-1 2-1 16,3 2 1-16,0 6 3 0,-1 1-2 0,2 6 2 16,1 2 0-16,-1 5 0 0,-1 0 1 15,2 4 0-15,-1-1-2 0,2 3 0 0,2 3 0 16,4 1-1-16,-1 2 1 0,5 2 0 0,2 0-2 15,6 4 1-15,2-1 6 0,6 2-5 0,2 4 1 16,2 6 1-16,1 3-9 0,2 2 6 0,1 2 0 16,2 1-1-16,5 2 6 0,2 3-2 0,2 3 0 15,4 3 0-15,1 0-2 0,6 2-2 16,2 2 2-16,3 0 2 0,4 1-1 0,2 1-1 16,1 3-2-16,5-1-2 0,1 3 3 0,5 1 1 15,6-1-2-15,1 2 4 0,6-1-5 0,3 1 1 16,5-2 0-16,4 0 0 15,3 4 1-15,3-1 2 0,2 4 4 0,5 2-3 0,3 0 0 16,4 0-6-16,3-2 0 0,4-1 4 0,6 2-3 16,2-2 10-16,3 2-8 0,2-1-1 0,6 3 3 15,1-3-3-15,0 2 2 0,5-1 1 16,1-3 0-16,4-1 3 0,3 0-2 0,3-2 0 16,2-4-2-16,6-1-5 0,2-1 5 0,6-2 1 15,-2-1 2-15,5 0 0 0,-2 1-2 16,0-3-3-16,3 3 1 0,-1 0 4 0,4-2-2 0,2 0 4 15,0 2-3-15,1-2-1 0,3 0 4 16,-2-2-3-16,3-1 1 0,-1-5-2 0,2-1-1 16,3-1-2-16,4 0 0 0,1-5 3 0,1-5-4 15,2-2 7-15,0-5-6 0,4-6-1 16,1-2 2-16,4-4-12 0,1-2 6 0,-9-17-4 16,-13-13-4-16,-11-9 21 0,-6-10 4 0,9 4 7 15,5 3-11-15,8 3-9 0,9 2-19 0,5 1 0 16,4 1 15-16,8-1-14 0,-17-9 17 0,-11-8-6 15,-15-10 4-15,-5-6 16 0,0-1-9 16,3 1 15-16,6-4-13 0,3 3-10 0,3-3-2 16,6-3-13-16,5 0 20 0,1-3 2 0,9-2 19 15,0-2 7-15,5-2-22 0,3-4 12 16,3-4-6-16,4-3 1 0,27-3 34 0,27-14-21 16,15-11-14-16,14-8-11 0,-19-8-9 0,-18-8 14 15,-19-2 17-15,-20-3 9 0,-17 2-14 0,-10-6 9 16,9-18-6-16,8-15-10 0,3-14-2 15,-6-3-3-15,-26 8 2 0,-17 6 11 0,-9 0 4 16,-4-5-6-16,0-4 2 0,-2-4 2 0,-4-4-9 16,-3-3 1-16,-2-2-5 0,-7-3 0 15,-5-1 6-15,-3-3-3 0,-6-2 1 0,-1-2-5 16,-1-4-2-16,-3 1 0 0,-2-3 1 0,0-1 3 16,-1 0-5-16,-2 0 4 0,-1-1-4 0,-1-3-4 15,0 0 6-15,-1-1 0 0,1-2-1 0,-4-2 3 16,-1 0-3-16,0-2-4 0,-1-5 3 0,-3 1-1 15,-1-4 0-15,1-4 1 0,0 0-1 16,-1-2-6-16,-1-2 6 0,0 2-3 0,-2 2 4 16,0 2 3-16,-2 5-3 0,0 5 3 0,0 3-3 15,0 5 2-15,-3 2 0 0,-1 8 0 16,1 4 0-16,-2 4-1 0,1 1-14 0,-3 3-6 16,-1 3 3-16,-2 10-1 0,-4 6 10 0,-2 11-8 15,-5 5-26-15,-3 12-32 0,-1 5-44 0,-2 10-90 16,-3 8-234-16,8 15-581 0,3 13-519 0</inkml:trace>
  <inkml:trace contextRef="#ctx0" brushRef="#br0" timeOffset="792497.0358">15485 13157 1681 0,'0'0'-14'0,"0"0"37"15,0 0 35-15,27-141 26 0,-23 113 17 0,2 2-9 16,-4 5-9-16,-1 1-5 0,-1 0 4 0,0 1 4 15,-1 2-12-15,-2 0-16 0,-4-1-15 16,-2 2-4-16,3-4-1 0,-5 4-2 0,-3-3-5 16,0 1-5-16,-5-1 0 0,0-2-2 0,-2 2 10 15,-2-4 4-15,-2 0-5 0,-1-4-2 0,-3 1-12 16,-3-2-5-16,-4 1 1 0,-1-1 6 16,-6-3 4-16,0 1-6 0,-7 1 2 0,0-3-9 15,-2 2-6-15,-2 0 5 0,-4 3-9 16,-2 1 4-16,0 2-1 0,3 4-1 0,-3 2 5 0,1 2 0 15,1 2-2-15,2 5-4 0,-2-1 1 16,-2 3-6-16,1 3 2 0,3 4 3 0,-3 0-6 16,0 6-2-16,-3 5-1 0,-1 2-6 0,-4 3 7 15,1 5 0-15,-3 4 1 0,-3 1-2 0,0 5 2 16,-5 5-3-16,3 1 2 0,2 5 5 0,-1 2-6 16,1 2 2-16,3 3-1 0,-2 3-3 15,2 4 4-15,4 2 2 0,2 2 2 0,2 1-1 16,4 0 2-16,2 2 0 0,3 4 2 0,4 2 1 15,3 6-3-15,3 3 1 0,3 3-1 16,3 4-1-16,0 3 3 0,4 3-1 0,-1 1 2 16,2 2-2-16,3 0 5 0,-1 4-7 0,1 2 1 15,5 0 2-15,-1 1-7 0,4-1 6 0,0 1 0 16,4-1-2-16,1 0 2 0,5 1-1 0,2 0 0 16,4 2 0-16,4 2 4 0,0-4-2 0,10-2 0 15,4-1 1-15,3-1-2 0,4 0 2 16,4-1 1-16,5 0-1 0,1-5 4 15,7 0-3-15,1-4-1 0,4-2-3 0,4-3-9 0,4-4 5 16,5-3 0-16,4-3 4 0,4-1 7 16,6-6-5-16,5-4-2 0,2-3-1 0,4-5-4 15,5-5 3-15,2-3 5 0,5-3-3 0,5-7 0 16,4-4 3-16,8-7 3 0,3-5 5 0,8-6 5 16,2-5 1-16,9-5-8 0,1-3-5 0,3 0 1 15,4-8-5-15,2-5 10 0,5-4-5 16,0-3-5-16,4-5 0 0,2-4-3 0,-1 0 10 15,0-4 6-15,-1 0-3 0,-2-4-1 0,-4-1-4 16,-4-2-3-16,-7-3 5 0,-8-1 3 16,-4-3-1-16,-4-1-1 0,-8-1 0 0,-8-3-2 15,-6-2 3-15,-3-3 5 0,-5-3-5 0,-2-3 0 16,-6-4-2-16,-2-7-3 0,0-5 4 0,-5-7 2 16,-3-5 4-16,-3-6-4 0,-3-7-2 15,-4-5 1-15,-4-3-2 0,-6 0 3 0,-9-4 0 0,-5 1-4 16,-11 2-3-16,-4 2 4 0,-11 2-5 15,-5-1 2-15,-5 0 2 0,-5-1-9 16,-9 1 8-16,-4-1 1 0,-6 1-1 0,-5 2 4 0,-6 1-5 16,-2 1-1-16,-7 0-3 0,-1-1 4 15,-5 3-5-15,-1 4 2 0,-5 2 1 0,-1 4-6 16,-3 3 4-16,-3 3-3 0,-5 2-1 0,-3 3 3 16,0 3 2-16,-2 4-1 0,-6 2 1 0,-2 5-3 15,-3 2-3-15,-5 6 1 0,-4 2 1 16,-5 4-1-16,-2 1 3 0,-6 3-3 0,1 5-3 15,-7 4 4-15,-4 5-1 0,-1 6 2 0,-6 3 1 16,-5 6-3-16,2 5-3 0,-4 4-1 0,-3 6 1 16,-6 4 0-16,-1 3 3 0,-3 3 2 15,-2 5-4-15,1 7 3 0,-5 5-1 0,1 4-1 16,-1 5 2-16,-3 4-2 0,0 7-1 0,2 5 1 16,4 3 0-16,-2 5-1 0,4 1 3 0,6 4-2 15,2 4-1-15,7 4 1 0,4 6-2 16,5 3 2-16,5 6 0 0,6 5-1 0,4 4 2 15,5 1-1-15,7 3 1 0,5-1-1 0,10 2 1 16,7 0 0-16,12 0-4 0,7 1 6 16,9-1-6-16,8 3 2 0,10-1 0 0,5 1-5 15,5 0 4-15,10 3-1 0,5 1 2 0,1 2 2 16,13 1 0-16,5-2 0 0,6 2 0 0,6-2-4 16,6 0 1-16,8 1 2 0,2-3 1 0,5 2 3 15,6-3 0-15,3 0-2 0,5 1 0 0,1 0 5 16,6 3 0-16,1-3-1 0,2 2-1 15,5-6 1-15,0-1-5 0,1-4 1 0,8-5 0 16,1-1-4-16,3-4 4 0,6-1-1 0,1-5 1 16,3-3 3-16,6-6-2 0,1-6 1 15,4-5-2-15,7-7-4 0,5-5 8 0,2-4-5 16,8-6 3-16,-1-6 4 0,7-6-5 0,5-8 1 16,-4-6 2-16,6-7 2 0,0-2 0 0,-3-10 5 15,1-9-13-15,-4-7-8 0,0-9 3 16,-1-5-1-16,-3-5 12 0,-5-5 5 0,-4-4-3 15,-8-8 5-15,-3-4-3 0,-8-4 1 0,-3-4 1 16,-7-4-1-16,-8-1 2 0,-5-1 2 16,-8-2 0-16,-7-4-3 0,-5-3 4 0,-4-5 3 15,-1-9-5-15,-3-6 2 0,-3-6 0 0,0-10-8 16,0-6 7-16,0-13-7 0,-1-11-6 0,-4-1 2 16,-3-1 0-16,-9 5 4 0,-12 8 4 0,-12 5 3 15,-13 6-5-15,-4 3 5 0,-13 3-4 0,-11 3 5 16,-10 0 0-16,-7 7-2 0,-13 5-1 15,-13 7-9-15,-14 6 0 0,-11 7-3 0,-12 10-4 16,-17 9-1-16,-14 13-8 0,-17 13-22 0,-23 15-46 16,-23 21-77-16,-19 16-156 0,44 8-486 0,51 3-859 0</inkml:trace>
  <inkml:trace contextRef="#ctx0" brushRef="#br0" timeOffset="798034.3598">16474 6863 0 0,'0'0'0'0,"0"0"0"0,0 0 0 15,0 0 0-15,0 0 0 0,0 0 0 16,109-128 0-16,-95 114 0 0,-3 0 0 0,-2 1 0 16,-4 3 0-16,0 1 0 0,-2 1 98 0,-2 1 81 15,-1 1 26-15,0 1 23 0,0 1 12 16,0-1-14-16,-1 1-29 0,-1 2-33 15,0-1-31-15,-2 0-18 0,3 0-6 0,-1 1-6 0,1 1-5 16,0 0-8-16,0 1-9 0,-3 0-11 0,4 0-10 16,0 0-9-16,0 0-9 0,0 0-6 15,0 0-10-15,0 0-5 0,0 0-3 0,0 0-4 16,0 0 0-16,0 0 1 0,0 0-3 0,0 0-2 16,0 0-2-16,0 0-5 0,4 0-1 15,-3 0-1-15,-1 0 1 0,1 0 0 0,-1 0 2 16,0 0-1-16,0 0-1 0,0 0 0 0,1 0-3 15,-1 0-1-15,0 0 0 0,1 0-6 16,-1 0-1-16,0 0-2 0,1 0-4 0,-1 0-3 16,0 0 0-16,2 0 6 0,4 0 5 0,-1 2 6 15,2 3 1-15,3 1-22 0,0 1-34 0,1 4-64 16,4 1-88-16,-2 6-142 0,0 4-264 16,-2-3-223-16,-3-4 464 0</inkml:trace>
  <inkml:trace contextRef="#ctx0" brushRef="#br0" timeOffset="799017.5109">26499 13257 1659 0,'0'0'8'0,"0"0"38"0,0 0 47 0,0 0 24 16,0 0-4-16,0 0-7 0,0 0-15 15,0 0-26-15,1-123-17 0,-2 117-9 0,-2 0-10 16,1 2-4-16,-1-2-1 0,1 2-10 0,-1-1-5 16,0 0-5-16,-1 0-7 0,-2-1 5 0,-2-1 4 15,2 0-1-15,-4-1 6 0,-1-2-3 16,-2-2-1-16,0-1 7 0,-2 1 4 0,-2-3 1 16,1-1 5-16,-2 0 1 0,0 0 0 0,1-3 8 15,-2 0 3-15,0-1 1 0,-1 0 1 16,0-2-3-16,-1 0-4 0,0-1-8 0,1 0-3 0,0 1-11 15,1 1-4-15,-1 2-5 0,2 1-10 0,1 4 6 16,-1-1-3-16,0 2-1 0,1 1 1 16,-1 2-18-16,-1 0-17 0,-1 0-31 0,-2 3-48 15,-2 3-60-15,-1 3-97 0,-4 1-206 0,6 0-313 16,7 0-84-16</inkml:trace>
  <inkml:trace contextRef="#ctx0" brushRef="#br0" timeOffset="801532.9058">25825 12807 0 0,'0'0'387'0,"0"0"-29"16,0 0 36-16,0 0-28 0,0 0-114 0,0 0-86 16,-79-127-51-16,65 112-31 0,-4-2-20 15,-1 3-6-15,2-3-4 0,-1 3-9 0,-1-2-1 16,0 2-3-16,-1 0-6 0,2-1 3 0,-3 1 2 16,1-1 1-16,2 0 2 0,-3 1-1 15,-1-1-6-15,0 2-5 0,-4-2-1 0,0-1-4 16,-2 1-2-16,-2-1-3 0,-1-1-6 0,-1 0-1 15,-4 1 2-15,0-1 0 0,-4 0-1 0,0 1 0 16,-3-1-8-16,-5 0 0 0,-1 1 0 0,-3 0-3 16,0 1 2-16,0-2 0 0,-2 3-2 0,0 0 2 15,1-1-1-15,1 0-1 0,-1 0-1 16,-3 2-1-16,3 0-2 0,0 2 0 16,-4 0 6-16,2-1-5 0,-2 2 3 0,1 1-2 15,-2 2-5-15,0 2 4 0,-1 3-1 0,1 2 1 16,-2 0 1-16,-1 2-3 0,-1 6-1 15,1 1 1-15,-3 4-2 0,2-2-2 0,1 4 1 0,0 0-1 16,0 3-1-16,0 1 4 0,-1 3-1 0,-1 1 1 16,-3 1 3-16,1 4-4 0,-4 0-1 0,3 4 1 15,-2 4-1-15,-2-1 3 0,-1 5 3 16,1 0-1-16,-2 2 1 0,0 3 1 0,0 3-5 16,0 2 2-16,0 0 0 0,3 4-2 0,-1 0 0 15,3 1 2-15,0 1-1 0,-3 2 0 16,4 1 1-16,0 2-1 0,2 2-1 0,-3 1 4 15,4 2-2-15,-2-1 0 0,1 1 0 0,4 1-2 16,1-3 1-16,1 2 0 0,0-4 0 16,2-1-2-16,0 0 3 0,5-1-2 0,-1 1 1 15,1 0 3-15,3 0-4 0,5 0 1 0,4 0-2 16,6-1-5-16,3 1 4 0,2-2-1 0,5 0 1 16,2 2 1-16,2 2-1 0,1 1 1 15,6 2-2-15,4-1 2 0,2 3-5 0,1 1 5 16,5 0 3-16,0 2-3 0,0-1 4 0,7-2-4 15,0-2 1-15,2 1 1 0,1-1-1 0,3-1 0 16,1 0-2-16,5-1-4 0,-1-1 4 0,3-1 2 16,2-3 1-16,3 1 4 0,2-2-2 15,5-3-3-15,2-1-1 0,1-1 1 0,4-1-1 16,2-2 3-16,1 0-4 0,2 0-2 0,3-2 8 16,2-1-4-16,1 0 6 0,3 0 0 0,4-1-4 15,2 1 0-15,2-2-2 0,2-4 2 0,4 1 0 16,4-3 5-16,-1-3-2 0,2 0-2 15,5-4 2-15,0-1-2 0,4-3-1 16,2-2-2-16,3-3 0 0,3 0-2 0,6-5 4 0,-2-2 5 16,4-2 3-16,2-4-2 0,1-2-3 0,4-4-1 15,0-1-1-15,6-2 1 0,0-1 5 16,1 0 0-16,1-4-9 0,4-2 5 0,-1-4 0 16,5-3-1-16,2-1 7 0,0-1-2 15,4-2-4-15,-4-2 0 0,-1-1 2 0,0 0-4 16,-2-2 4-16,-3-2 5 0,3-3-4 0,0-2 2 15,1-4-2-15,-3 0 0 0,-2-1 1 0,-3 0 1 16,-3 0 3-16,-4-1-8 0,0 1 2 16,-1-5-3-16,-2 3 1 0,2-4 7 0,-1-5-1 0,-4-2 0 15,2-2-5-15,-5-4-2 0,-1-3 4 0,-3-2 1 16,-5-3 3-16,-3-2-1 0,-3-4-5 16,-5-1-2-16,-3-3 3 0,-7-2 0 15,-5 0 0-15,-3 1-1 0,-7 0 4 0,-6 0 2 0,-1 1 5 16,-9 0 2-16,-4 0 1 0,-4 0 3 15,-5-2-5-15,-4 0 1 0,-4-1-3 0,-5-1 0 16,-1 1 0-16,-6-2-2 0,0 2-3 0,-3-1-2 16,-3 0-5-16,-3-2-1 0,-3 0 0 0,-3 0 0 15,-3 0 2-15,-1-1-4 0,-4 1 0 16,-1 4 3-16,-2 0-2 0,1 3 4 0,-6 0-1 16,0-2-4-16,-5 1 2 0,0-1 0 0,-5-1 4 15,-3 2-6-15,-1 0 10 0,-5 3-2 16,-2 0 0-16,-4 3 8 0,-2 2-9 0,-4 3 1 15,0 0-2-15,-5 3-3 0,-2-1-1 0,-2 4-3 16,-4 1 1-16,-5 3-5 0,3 4 3 16,-6 1 5-16,0 2-2 0,-3 2 5 0,-1 2-3 0,-3 1-5 15,-1 3 3-15,-1 0-2 0,-2 2 2 0,-2 3-3 16,1-1-1-16,-5 3-1 0,1 0 1 16,-5 2 3-16,-2 1-2 0,-6 1 3 15,-2 3-3-15,-5 3 0 0,-4 1 0 0,-2 2-3 0,-2 1 4 16,0 0 0-16,4 2 3 0,1-1 1 15,4-3 1-15,4 1-1 0,1 1-2 0,6 3 3 16,-2 2-7-16,9 2-1 0,-1 2 2 0,2 5-4 16,-1 0 3-16,-1 6 0 0,4 6-2 15,-2 3 1-15,-1 6 1 0,2 5 0 0,-4 6-3 16,-2 4 5-16,-2 7-3 0,-2 5 0 0,-2 1 4 16,5 5-3-16,0 1 4 0,1 1 0 0,1 5-2 15,6 0 1-15,3 2-2 0,8 2-2 16,3 3-3-16,10 1-1 0,4 4 0 0,8 2-1 15,1 3 4-15,6 1-2 0,7 5 2 0,0 3 2 16,8 1-1-16,3 5 2 0,4-1-2 0,2 5 2 16,5 1-1-16,-1 2 2 0,2 3 1 0,3 0 0 15,2 4 1-15,3 0 0 0,4 0-2 16,5-2 0-16,1 1 1 0,3 1-3 0,5-2 4 0,8 1 0 16,5-5-2-16,6-1 0 0,4 0-1 15,5-4 1-15,3-3 2 0,5-1-1 0,2-2-4 16,6 0 3-16,5 0-3 0,5-3 3 0,5 0 4 15,3-5-1-15,6 0 2 0,6-1-2 16,2-4 3-16,5 0-4 0,1-1 2 0,4-1 0 16,1-4-9-16,6 1 4 0,1-4-5 0,5-3 0 15,2-4 8-15,3-4-1 0,2-4 2 0,1-5-1 16,2-3-2-16,4-5-2 0,4-2 2 16,1-6 2-16,3-3-4 0,4-6 6 0,3-4-5 15,1-3 2-15,7-6 4 0,1-4-1 16,7-5 3-16,-2-1-5 0,4-10 5 0,1-5-3 15,0-3 0-15,-1-5 3 0,-1-4-11 0,-3-3 11 16,1-5 0-16,-3-6 3 0,-3-3 6 0,0-6-7 16,-3-1 0-16,-2-7-1 0,0-5 3 0,-3-5-1 15,-2-8-2-15,-1-7 2 0,2-5-3 0,-4-9 7 16,1-5-1-16,-2-7-9 0,-5-6 7 16,-2-4-11-16,-5-4 3 0,-10-4 10 0,-8-1-5 15,-8-2 5-15,-12 2-2 0,-12 0-3 0,-10 3 5 16,-13 4 3-16,-12 2 6 0,-9 4 1 0,-12 5 1 15,-10 0-2-15,-5 2 2 0,-16 2 6 0,-10 1-7 16,-12 5-4-16,-11 3-8 0,-11 0-11 16,-15 2 0-16,-16 1-5 0,-14 3-3 0,-19 6-6 15,-19 8-1-15,-19 11-9 0,-21 12-7 0,-17 11-20 16,-25 17-36-16,-18 15-43 0,-18 14-104 0,59 8-308 16,62 2-1086-16</inkml:trace>
  <inkml:trace contextRef="#ctx0" brushRef="#br0" timeOffset="807399.4042">22850 6283 0 0,'0'0'0'16,"0"0"0"-16,0 0 0 0,0 0 0 0,0 0 0 15,0 0 0-15,0 0 108 0,0 0 100 0,0 0 24 16,0 0-10-16,0 0-30 0,15-117-38 16,-20 106-27-16,1 1-27 0,-3-1-11 0,-2-3-12 15,-2 0-18-15,-2-1-16 0,-4-1-8 0,-2 0-5 16,-4 0-3-16,-5-2 5 0,-1 1-1 0,-3-1 4 16,-1-1 6-16,-5 1 7 0,-3 0 8 15,0 0 4-15,-4 1 2 0,-3-1-8 0,-1 2-5 16,2-1-6-16,-1 3-7 0,0 0-1 0,-3 2-9 15,1 2-4-15,-1 2-4 0,-1 1-5 0,-2 1-4 16,-2 3 0-16,-1-1-4 0,-1 3 0 0,-6 1 1 16,-1 0-2-16,-1 0 1 0,-3 1 0 0,0 3 0 15,5 0 0-15,-2 1-2 0,4-1 0 16,1 0 1-16,2 1-1 0,4-2 0 0,0-1 0 16,3 1 1-16,2 0-2 0,4 0 0 0,-2 2 1 15,5 0-3-15,-1-1 1 0,2 3 0 16,2 0 2-16,0 1-1 0,-1 2 0 0,0 3-1 15,-3-1-3-15,1 3 2 0,-6 4-2 16,0 1 2-16,-2 3 0 0,0-1-2 0,3 0 2 16,1-1-1-16,2 0 0 0,1 1 0 0,4 1-2 15,4-1-1-15,1 0-1 0,3-2-2 0,2 1-2 16,3 0 1-16,1 1-2 0,-2-1 1 0,3 3 1 16,0 1 1-16,3 0 1 0,-2 3 1 0,2 1 0 15,0 1 3-15,3 3 0 0,0 0-1 0,3 1-1 16,0 1-1-16,2 0-2 0,2 2-3 15,3-2 2-15,4 0 0 0,1-1-1 0,3-1 5 16,1 0-1-16,0-1-3 0,6 0 3 0,3-1-3 16,2-1 5-16,3-3 2 0,3-2 2 15,3 0 6-15,5 2 2 0,5-4 3 0,5 0 1 0,5 0 3 16,7-1-1-16,6-1-2 0,6 1 2 16,6-3-6-16,4 1 4 0,8-2 1 15,5-1 0-15,3 0-3 0,4-2-1 0,4-2-1 0,2 2-3 16,3-3 5-16,4-2 0 0,6-2 1 15,2-1 3-15,3-3-2 0,2-4 1 0,5 0-1 16,1-2-3-16,1-4 2 0,0-1-3 16,0-2 0-16,1 1 1 0,-1-3-2 0,1 0-2 0,-2-2 1 15,2-1-1-15,-3 0-5 0,-6 1 6 16,-2-3 1-16,-2 2 0 0,2-2 6 0,-3 1-2 16,-2 0-4-16,0-2 1 0,-6 1-1 0,-6 2-2 15,-7-4 1-15,-5 2 1 0,-5-1-1 16,-7-1 3-16,-6 0 4 0,-5-1-1 0,-8-2 9 0,-5-1-2 15,-7-2 2-15,-8-4 5 0,-7-1 1 16,-3-1 1-16,-5-2-1 0,-6-1 0 0,-2-2-4 16,-2 1 4-16,-6 0-2 0,-1-2-4 0,-8 0 0 15,-2-1-9-15,-3 0-3 0,-5-2-1 0,-1-1-5 16,-4 0 0-16,-5-1-2 0,-2 1 0 16,-1-2-4-16,-2 1 3 0,-5-2-2 0,-3-2-1 15,0 1 4-15,-4-1-4 0,-2 1 2 0,-3 1-2 16,-2 1-3-16,-5 2 3 15,-1 0-4-15,-8 2 0 0,-4 3 3 0,-3 1-2 0,-2 0 4 16,-7 5 1-16,-5 1 0 0,-3 3-2 0,-5 5 1 16,-8 2-2-16,-8 5-3 0,-9 5 1 15,-9 4 1-15,-4 4 1 0,-3 0-2 0,-1 5 1 16,3 1 1-16,0 2 0 0,3 3 3 0,-1 2 2 16,3 2 2-16,1 4-1 0,-4 4 0 0,-4 4 1 15,-2 5-2-15,-3 2 1 0,-5 4-2 0,1 4 1 16,3 1 0-16,3 3-3 0,7 4 6 15,6-1-6-15,9 3 0 0,8 1 0 0,9 1-7 16,10-1 6-16,12 0 0 0,12 1-2 0,15 2 3 16,12 3-4-16,16 4-2 0,10 3 0 15,13 5-3-15,16 7-14 0,22 3-35 0,15 6-53 16,21 2-79-16,19 4-153 0,-17-22-359 0,-20-23-803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1T16:31:57.1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12837 1083 0 0,'0'0'0'0,"0"0"0"0,0 0 0 0,0 0 0 16,0 0 0-16,0 0 0 0,0 0 0 0,0 0 0 16,36-121 0-16,-33 107 0 0,-2 4 0 0,-1-1 0 15,0 3 0-15,0 2 0 0,0-1 100 16,-2 1 40-16,-2 1-27 0,0 1-29 0,-1-1-26 16,0 0-20-16,-2 1-9 0,0-1-8 0,1 0-11 15,-2 1-4-15,-3-1-4 0,-1 2 0 0,-2-1 1 16,1-1 3-16,-6 0-2 0,1 2-4 15,-4-1 6-15,-1 1 3 0,-5-1 14 0,0 1 18 16,-4 2 4-16,0-1 15 0,-3 1 6 0,-1 0 7 16,0 1 12-16,-1 0 9 0,-2 0-4 15,2 0-8-15,-1 0-17 0,1 4-18 0,-1-1-13 0,1 2-8 16,1 1-4-16,0 1-8 0,0 1-3 0,-2 0-2 16,0 4-7-16,-1 0 4 15,1 0 1-15,-4 2 0 0,-2 2 7 0,-2 2-6 0,-3 1 1 16,-3 1 2-16,-1 0-5 0,-4 3 5 0,-1-1-1 15,-2 1-5-15,-2 0 3 0,1 0 4 0,2 1 11 16,1-2 12-16,-8 5 7 0,-2 5-11 16,0 1-9-16,5-1 1 0,14-4-9 0,10-1 10 15,4 2-1-15,-1-1-8 0,1 3 3 0,-1-1-1 16,0 2-1-16,-1 2 0 0,-2 0 0 16,3 3-5-16,-3 1 3 0,-1 4 0 0,1-2-2 15,-1 2 3-15,0-2-3 0,3 0-1 0,-1-2-3 16,8-1-3-16,6-3-1 0,3-5-2 0,4 0 0 15,7-3-3-15,4 2-3 0,3 1 0 0,3 2 2 16,0 1 4-16,4 1 4 0,2 1-1 16,4 2 5-16,1-1-6 0,2 2 1 0,3 1 2 15,-2 1-2-15,3 0 1 0,3-2-1 0,1 0 1 16,6-3-1-16,0 1 3 0,4 1 2 0,5-4 0 16,2 1 4-16,5-3-4 0,5 1 0 15,3-3-1-15,4-1-3 0,1 0 3 0,3-1-2 16,4-1 1-16,0-1-2 0,3-1 0 0,1 1-1 15,3-2 0-15,2-2 3 0,2-1-5 0,2-1 3 16,2-1-1-16,-1-1-3 0,3-2 3 16,0 1-1-16,3-2 0 0,2-1 2 0,4 0 1 15,4-3 0-15,1 0-1 0,5-1 3 0,0-1-3 16,3 0 2-16,2-2-1 0,0 2-5 0,6-2 4 16,-2 0-1-16,4-2 1 0,-1 1 0 15,1-1-2-15,2 1 1 0,0 0-2 0,-2 0 1 16,4 1 1-16,0-1-1 0,-2 0 4 0,3 1-5 15,-2-2 3-15,2 0-3 0,0 0-1 0,0 0 3 16,-1-2-2-16,1 0 1 0,1-1 0 16,4 0 0-16,0 0-1 0,0 0 0 0,1 0 0 15,3-3 0-15,-1 0 3 0,0 0-2 16,3 0-1-16,-3-1 1 0,2 1-5 0,-2 1 1 16,-2 1 0-16,-1 0 0 0,1 1 1 0,0 0-1 15,0 0 3-15,-1 0-6 0,0 2 1 0,-2 3 0 16,1-1-4-16,1 2 6 0,-1 0 1 0,0-1 0 15,0 3-2-15,1-3 2 0,2 0 1 0,4-2 2 16,1-3 5-16,2 0-9 0,0 0 1 16,-1 0 0-16,-1 0-2 0,-3-3 5 0,-2-3-1 15,-1 2-2-15,-2-4 2 0,-7 1-3 0,1-3 1 16,-7 0 1-16,-1-1 0 0,-4 0 0 0,-4-3 0 16,-3 1-1-16,1-1-1 0,-1-1 4 15,-2 0-1-15,1 0 0 0,-1-1 0 0,-1 1-7 16,-1 1 2-16,4-1 1 0,-1 0-1 0,0 0 6 15,2 0-2-15,-3 0 0 0,-1 0 0 0,-1 0-2 16,-3 1-1-16,0-1 1 0,-4 0 1 0,-1 0 2 16,-2-1 1-16,-3 0 0 0,-1-1-1 15,-3 1 2-15,-1-2-2 0,-5 0 2 0,0 1-2 16,-1-3 3-16,-3 1-1 0,2 0 3 16,-3 0 0-16,1-1-2 0,-3 1 3 0,-1-3-2 0,-1 3-1 15,-4-3 3-15,2 3 0 0,-6-1 4 16,-3 0 1-16,-4 1-2 0,-3 0 1 0,-2-2-1 15,-1-1 0-15,-2 0-2 0,-4-1 5 16,-2 0-2-16,-2-1 0 0,-4 3 5 0,2-1-5 16,-6 1 3-16,-1 2 1 0,-2-1-1 0,-3-2-2 15,1 1 1-15,-3-1 0 0,-2 0-1 0,0 0 2 16,-3-3 0-16,-1 1-2 0,-4 2 4 0,-3-3-3 16,0 1 0-16,0-1-6 0,-3 0-2 0,-5-2-9 15,-3 0-3-15,-1 1 4 0,-5-1-7 16,2 2 8-16,-4 1-3 0,0-1-1 0,-3 1 5 15,-4 1-6-15,0 0 5 0,-1-1 2 0,-1 3-2 16,2-2 3-16,-4 0-6 0,-4 1-1 0,1 0-3 16,-3 0 3-16,-3 1 4 0,-5 0-2 15,0 1 6-15,-1 1-8 0,-4 0 2 0,0 1 0 16,-4-1-5-16,-4 2 5 0,-3 1-2 0,-2 0 0 16,-1-1 4-16,-6 3-3 0,-3-1 3 15,1 1 3-15,-4 2 3 0,-5-1-9 0,-7 5 0 0,0 0-1 16,-7 2-4-16,-3-1 11 0,-4 1-1 15,-4 0-2-15,11 1 3 0,10 2-5 0,9-2 10 16,3 2 3-16,-5 0-2 0,-12-3 0 16,-4 1-4-16,-10-2 0 0,-7 1-3 0,-4-3 2 15,-5 1-5-15,1-1-3 0,0 1 5 0,1-2-4 16,-2 1 4-16,0 0-3 0,-3 0 1 0,0 1 4 16,-1 0-5-16,-5 2 8 0,-2-3-7 0,-5 1 6 15,-3 0-7-15,-4 0-4 0,-1 0 3 0,-5 0-5 16,-3-1 12-16,-2 1 5 0,-1-1-3 15,0 1 3-15,0-1-3 0,0 1-3 0,-1 0 1 16,3 2 3-16,-3-1-4 0,5 1-6 0,-1 0 4 16,0 0-4-16,0 1 4 0,-1 1 5 15,0 2-11-15,0-2 4 0,-2 1-3 0,0 0 1 16,-2 1 0-16,0 0 3 0,0-2-1 0,-2 2-2 16,2 0 8-16,-2 0-9 0,3-1 3 0,1 0 2 15,3 1-1-15,0-2 2 0,7 1-7 16,1-1 2-16,1 1-4 0,3 0 7 0,2 0 9 15,1 0-7-15,2 1 6 0,1 1-13 0,-2 1 0 16,2 0 2-16,2 0-8 0,-1 0 4 16,1 1-10-16,0 4-9 0,-3 1-15 0,5 2-18 15,-2 0-19-15,3 2-21 0,2 3-18 0,5-1-48 16,6 3-65-16,3 3-114 0,32-6-240 0,28-3-624 0</inkml:trace>
  <inkml:trace contextRef="#ctx0" brushRef="#br0" timeOffset="1213.1731">12177 2780 0 0,'0'0'0'0,"0"0"0"15,0 0 0-15,0 0 160 0,0 0 22 0,-119-32-26 16,109 29-16-16,4 1 1 0,2 1 20 0,3 0-8 16,1 1-34-16,0 0-55 0,0 0-54 15,0 0-45-15,0 0-38 0,2 0 25 0,4 2 42 0,4 0 55 16,4 1 62-16,6-3 0 0,5 1-13 16,5-1-14-16,7 0-9 0,4 0-5 15,7-1 1-15,5-3-1 0,7-3-3 0,7 0-2 0,9-2-6 16,4 1-8-16,11-2-5 0,2 1-10 15,9 0-9-15,4 1-1 0,6 0-9 0,4 1-6 16,4 1 2-16,4-1-4 0,4 2 3 0,6-1 1 16,0 0-1-16,8 1 1 0,-1-3 2 0,3 2 2 15,1-1 4-15,3 1 2 0,-4 0 0 16,3 0-1-16,0 0 1 0,-4 1 0 0,-1 1 1 16,-1 0 3-16,-7 1-1 0,0 0 0 0,-3 3-1 15,-2 0 0-15,-5 0 1 0,-3 0-1 16,-7 4-3-16,-2 0-6 0,-1 2-1 0,-5-1-3 15,-6 1 0-15,-2 0 3 0,-6 0-6 0,-4 1-3 16,-5 0-1-16,-3 0-4 0,-6 0 1 0,-4-2 2 16,-1 1-2-16,-7 0 1 0,-3-2-1 15,-6 1 1-15,-3 1-3 0,-6-3 3 0,0 2-2 0,-5 0-1 16,-2-2 3-16,-5 1-4 0,1-1 3 16,-6-1 3-16,1 1-2 0,-5-2 2 0,-2 1-1 15,-4-2 1-15,-3 0 2 0,-1 0 4 0,-3 0-2 16,0 0-1-16,-3 0 0 0,0 0-3 0,-2 0 3 15,1 0-1-15,0 0-3 0,0 0 0 0,0-2-3 16,0 2-2-16,1-1 2 0,3 1 3 16,-1 0-3-16,1 0-1 0,2 0-2 0,-1 0-4 15,2 0 3-15,0 0 4 0,-2 0 1 16,1 0 3-16,-1 0-4 0,0 0 0 0,2 0 1 16,-2-1 0-16,0-1 2 0,1 0-3 15,-2 1-1-15,1-1-3 0,-1 0 3 0,0 0 2 16,1 0-2-16,0 1 3 0,-1-2-5 0,2 1-5 15,-2 1-8-15,-1 0-7 0,1-1-17 0,-2 1-22 16,-4-2-26-16,3 3-37 0,-4-1-41 0,-1-1-63 16,0 1-134-16,-2 0-232 0,0 1-657 0</inkml:trace>
  <inkml:trace contextRef="#ctx0" brushRef="#br0" timeOffset="2563.3695">24090 1998 0 0,'0'0'0'0,"0"0"0"0,0 0 0 0,0 0 0 16,0 0 0-16,0 0 0 0,0 0 0 16,0 0 0-16,0 0 0 0,0 0 0 0,0 0 0 15,0 0 0-15,-62-28 0 0,62 31 0 0,0-2 0 16,0 0 0-16,0 0 0 0,0-1 0 15,-1 1 38-15,1-1 140 0,0 0 30 0,0 1 2 16,0-1-13-16,0 0-25 0,0 0-34 0,0 0-34 16,0 0-24-16,0 0-18 0,0 0-20 0,0 0-16 15,0 0-8-15,1 0-4 0,-1 0-3 0,1 0-2 16,-1 0-5-16,0 0-4 0,0 0-1 16,1 0 3-16,3 2 26 0,-2-2 27 0,3 1 15 15,2-1 5-15,1 1-17 0,-1 0-13 0,2 0-6 16,1-1-4-16,4 1-1 0,0-1-4 0,2 0-3 15,5 0-1-15,0 0-6 0,0 0-1 16,2 0-4-16,1 0-3 0,2 0 0 0,-1 0-2 16,1 0 0-16,2 0 0 0,2 0 0 0,1-1-1 15,2 0-1-15,4 0 0 0,-2 0-2 0,4 0 4 16,1-1-6-16,2 0 0 0,-1 1-1 16,6 0-4-16,-4 0 5 0,0-1-1 0,3 1 0 15,-3 0 0-15,1 0 3 0,0 0-3 0,-1-1 2 16,0 0 2-16,-3 1-7 0,0-1 0 15,1 1 2-15,-2-1-5 0,0 0 6 0,-1-1 4 0,0 0-3 16,-1 2 1-16,-1-3 0 0,2 2-3 16,-1-2 4-16,-2 1 3 0,1-1-3 0,-2 1-2 15,2 0-1-15,-2-1-9 0,0 0 8 0,2 1 0 16,-4 1-5-16,-2-2 1 0,-3 1-11 0,0-1-9 16,-3-1-11-16,-3 1-18 0,-3 1-23 15,-2 1-28-15,-5-2-27 0,-1 1-26 0,-6 0-7 16,-2 1-14-16,-2 0-52 0,0-2-57 0,-4-1-104 15,-5 0-48-15,-1-2 410 0,4 3 27 0,-1 0 0 16</inkml:trace>
  <inkml:trace contextRef="#ctx0" brushRef="#br0" timeOffset="2814.1429">25724 1673 0 0,'0'0'0'0,"0"0"0"16,0 0 0-16,0 0 0 0,0 0 0 15,0 0 235-15,0 0 63 0,0 0-11 0,0 0-47 16,-87-121-41-16,86 114-45 0,1 3-44 15,0 0-39-15,4 1-50 0,1 1-37 0,5 0-24 0,7-1 2 16,4 2 25-16,7 1 28 0,5 0 21 16,7 0 3-16,2 0-6 0,2 6-1 0,3 2-2 15,-2 1-3-15,2 4 8 0,-3 2-6 0,-1 3 2 16,-1 4 8-16,-6 2-2 0,-3 1-1 0,-5 5-5 16,-6 0-5-16,-7 3-5 0,-6 0 3 15,-8 5 10-15,-4 2 7 0,-12 4 12 0,-10 4-1 16,-9 4-10-16,-9 4-6 0,-9 4-13 0,-10 6-9 15,-7 2-33-15,-9 5-73 0,-5 2-98 0,18-16-229 16,18-20-971-16</inkml:trace>
  <inkml:trace contextRef="#ctx0" brushRef="#br0" timeOffset="13941.6351">906 2809 0 0,'0'0'0'0,"0"0"0"0,0 0 0 0,0 0 0 15,0 0 0-15,0 0 0 0,0 0 50 0,0 0 90 0,0 0-14 16,0 0-20-16,0 0-44 0,0 0-46 15,-8-49-31-15,8 49-27 0,0 0 0 0,0 0 19 16,0 2 25-16,0 3 38 0,1 3 20 0,1 2 10 16,3 4-1-16,-1 3-8 0,2 2-8 0,-3 4-16 15,4 2-9-15,-4 2-6 0,4 1-10 16,-2 1-3-16,2 0-2 0,-2 1 0 0,2-1 0 16,1-2 2-16,0 1-2 0,-3-4-1 0,4-2-2 15,-1-4-2-15,-2 0 2 0,1-5 2 16,1-2 0-16,-5-2 4 0,3-3 11 0,-4-3 23 15,1 0 29-15,1-3 27 0,-4 0 10 0,1 0-23 16,-1-3-30-16,0-6-27 0,0-3-25 16,0-2-1-16,0-7-3 0,0-4 0 0,-4-3 0 15,1-7 1-15,1-3 1 0,-4-1 0 0,3-3-2 16,-4-1 4-16,4 0 5 0,-4 2 4 0,2 0 11 16,-1 6 3-16,3 2-1 0,0 3 2 0,-1 5-5 15,3 4-2-15,1 2-4 0,0 6-15 16,0 0-9-16,0 5-10 0,5 2-7 0,-1 2 2 15,2 2 2-15,1 2 9 0,2 0 5 0,1 2 7 16,2 4 2-16,2 2-2 0,-1 3 2 0,0 1-3 16,3 3 4-16,-2-3 0 0,2 5 0 0,-2-2-3 15,2 1 0-15,-2-2 0 16,1-1 0-16,-1-2 3 0,-3-3-2 0,-1-2 1 0,0 0 2 16,-1-4 4-16,-2-1 13 0,-3-1 11 0,1-1 4 15,-2-7 0-15,0 1-10 0,-3-4-7 16,2-4-5-16,0-3-1 0,-2-3-1 0,0 0-2 15,0-3-2-15,0-2-3 0,-2 1 6 0,0 2 4 16,1 2 2-16,-1 3-1 0,-1 4-11 0,-1 3-17 16,3 2-20-16,1 5-29 0,0 1-26 15,0 3 14-15,0 0 19 0,0 3 25 0,5 4 34 16,0 2-3-16,0 3 1 0,2 3 5 16,3 4-1-16,2 3-1 0,1 3-5 0,-1 5-11 0,3 7-19 15,5 8-24-15,3 2-43 0,0 3-27 16,-3-9-23-16,-3-9-25 0,1-8-2 0,1-3-26 15,-2-4-34-15,-1-4-66 0,1-4 137 0,-5-3 160 16,-3-4 0-16</inkml:trace>
  <inkml:trace contextRef="#ctx0" brushRef="#br0" timeOffset="14095.6221">1667 2507 0 0,'0'0'0'15,"0"0"151"-15,0 0 142 0,0 0-118 0,0 0-80 16,0 0-84-16,0 0-49 0,0 0 1 15,0 0 13-15,0 0 26 0,0 0 17 0,0 0-3 16,0 0-1-16,0 0-7 0,49 42-28 0,-41-22-57 16,0 2-118-16,-2-5-199 0,-2-4 394 0</inkml:trace>
  <inkml:trace contextRef="#ctx0" brushRef="#br0" timeOffset="14275.195">1600 2359 1698 0,'0'0'-28'0,"0"0"16"0,0 0 13 0,0 0 1 16,0 0-22-16,0 0-52 0,0 0-72 0,0 0-26 16,0 0-3-16,0 0 0 0,0 0-14 15,0 0-126-15,0 0-96 0,0 0 409 0</inkml:trace>
  <inkml:trace contextRef="#ctx0" brushRef="#br0" timeOffset="15177.396">1922 2362 1395 0,'0'0'-21'0,"0"0"-7"0,0 0 0 0,0 0-2 16,0 0-6-16,0 0-2 0,0 0 0 0,0 0 5 15,0 0 5-15,-30 125 13 0,35-99 4 0,3 1 4 16,1 0 1-16,1-1-7 0,1 0-7 16,0-4-11-16,5-3-16 0,-4-2-9 0,1-2-5 15,2-4-1-15,-3-1 6 0,1-4 9 0,-3-3 7 16,2 0 6-16,-2-3 11 0,-2 0 6 0,1-5 10 15,0-1 14-15,-5-3 6 0,4-2 10 16,-3-1 3-16,1-4 1 0,2-2-5 16,-2 0-3-16,0-4-4 0,0 0-1 0,-2-1-1 15,1 1-3-15,0-1-3 0,-3 0-5 0,3 0-6 16,-3 0-1-16,0 0-6 0,-1 1-1 0,1 0 3 16,-1 2 0-16,2 1 5 0,-1-1 8 0,-1 1 5 15,5 3 7-15,-2 3 6 0,-2 0 5 0,4 1 6 16,-3 1 5-16,4 3 1 0,-1 0-4 0,0 2-5 15,-2-1-10-15,2 4-5 0,-1 0-6 16,0 1-5-16,4 1-3 0,-3 1-1 0,0 0-2 16,2 0 0-16,1 1 1 0,-1 3 1 0,-1 3 1 15,2 1 3-15,1 2 3 0,-1 2 2 0,-1 2 7 16,0 1 0-16,-1 1 0 0,1 2 0 16,-1 0 0-16,-4-1-2 0,5-1 0 0,-5-2-4 15,1-2-2-15,0-1-1 0,-2-3-3 16,-1-1-2-16,2-3-1 0,-1-1-4 0,-1-2 0 0,0-1 5 15,-1 0 8-15,0 0 15 0,1 0 18 16,-1 0 14-16,1-3-9 0,-1-4 2 0,0-2-18 16,3-7-19-16,1-2 0 0,-3-3-13 0,1-3 4 15,-1-1-2-15,-1 1 0 0,1-2-3 16,2 2-2-16,0 0-1 0,-1 2 2 0,2 0 2 0,2 0-5 16,2 2-3-16,-2 2-3 0,1 1-5 15,3 2-2-15,0 1-3 0,-2 3 0 0,1 2 1 16,-2 0 3-16,0 4 3 0,1-1-4 0,-3 2 1 15,0 0-5-15,-2 4 0 0,3-2 2 16,-4 2-3-16,0 0 1 0,-2 0-2 0,0 0 5 16,1 0 10-16,-1 3 11 0,0 1 9 0,2 3 6 15,-1 4 0-15,-1 1-3 0,2 4 1 0,0 0 0 16,0 2-6-16,-1 1-2 0,5-4-4 16,-3 1-9-16,6 1 2 0,-2-2 0 0,0 0 2 15,0-2 5-15,3-1-4 0,-1-2 0 0,0-1-3 16,1-2 1-16,-1-2 0 0,-2-3 3 15,0 1 0-15,2-2 4 0,-4-1 5 0,-1 0 8 16,-2 0 23-16,-2 0 37 0,0-3 40 0,0-1-20 16,0-4-27-16,0-5-41 0,-1-3-50 0,-4-2 12 15,1-3 1-15,-3-2 1 0,1 2 2 16,-1 4 0-16,-3-3 0 0,0 5-12 0,0 1-24 0,0 1-26 16,-4 2-25-16,1 0-3 0,-1 2 13 15,3 2 21-15,2-1 20 0,-2 2-10 0,7 0-43 16,-1 3-72-16,4 1-110 0,0-1-150 15,1 2 348-15,0 0 78 0</inkml:trace>
  <inkml:trace contextRef="#ctx0" brushRef="#br0" timeOffset="16412.6812">2650 1821 0 0,'0'0'0'0,"0"0"0"15,0 0 0-15,0 0 79 0,0 0 98 16,0 0-59-16,0 0-41 0,0 0-31 0,0 0-13 15,0 0-9-15,0 0-10 0,0 0-1 16,0 0-1-16,84-25 9 0,-80 35 5 0,2 1 11 16,-2 2 4-16,-1 1-1 0,1 1 3 0,-1 1-8 15,-2 0-1-15,-1 0-2 0,2 0-8 0,-2-1-4 16,1-1-8-16,-1-2-5 0,1 0-6 0,2-4 2 16,-2-1-5-16,1-2-2 0,-2-3 1 0,2-1-2 15,-2 1 5-15,0-2 7 0,1 0 14 16,-1 0 24-16,0 0 22 0,0 0 22 0,2-3 9 15,-1-3-11-15,1-2-20 0,-1-3-24 0,3-5-20 16,0-2-9-16,-1 1-1 0,-2 0 1 16,1 0-2-16,1 3 1 0,-2 0-5 15,0 2-3-15,1 2-6 0,-2 3 3 0,3 1-2 0,0 1-3 16,-1 1 2-16,0 2-8 0,0 1-3 0,3 0 0 16,-1 1-3-16,2 0 2 0,0 0-1 15,1 0 5-15,2 4-2 0,1 2 9 0,-1 2 3 16,0-1 0-16,2 2 4 0,-1 0-4 15,1 1 0-15,1 1 2 0,-1-2-2 0,3-2 0 16,0 0 0-16,2-1-1 0,-2-3-1 0,-1-1 2 16,3 0 1-16,-3-2 2 0,1 0 5 0,0-5 0 15,-1-1 4-15,-2-3 3 0,-1 0 0 0,1-3 5 16,-1-1 0-16,-1-4 0 0,0 2-1 0,-4-2 0 16,2 0 3-16,-3 1-2 0,1-1 1 0,-2-1-4 15,2 2-1-15,-3 1-1 0,0 1-3 16,-2 2 0-16,0 3-6 0,0 0-4 0,2 5 0 15,-2 2-3-15,0 1 1 0,0 1-6 0,0 0-8 16,0 0-18-16,0 0-20 0,0 3-5 16,0 1 5-16,1 5 18 0,2 1 19 0,0 1 9 15,1 5 4-15,2-1-1 0,2 2 4 16,-1-1 2-16,3 0-2 0,1-1-1 0,2-3-3 0,-1 0 0 16,1-1-2-16,-1-4 3 0,2 0-1 15,-2-1-2-15,-2-3 5 0,1 1-5 0,-1-2 1 16,0-2 2-16,1 0-5 0,-2 0 8 0,-2-3 0 15,-1-1 4-15,1-4 2 0,-3 0-1 0,-1-2-7 16,-1-2-14-16,-1-2-15 0,-1-1-20 16,0-1 1-16,-1 3 11 0,-5-1 13 0,0 1 24 15,-4 3 12-15,2 2 15 0,-1 2 8 0,-1 3 2 16,3 0-7-16,2 3-10 0,-1 0-5 0,2 0-13 16,-1 4-10-16,2 3-10 0,1 2-8 15,-2 3 4-15,0 1 4 0,3 1 6 0,0-1 2 16,0 0-5-16,1-1 0 0,0-1-7 0,2-1 0 15,1-2-1-15,2-1 1 0,-2-2 3 0,0-1-2 16,3-1 3-16,-3-2 0 0,2-1 7 0,-2 0 15 16,1 0 10-16,1 0 16 0,-1-3 10 15,2-3 7-15,-1-1-5 0,2-4-5 16,0 0-5-16,-1-1-12 0,1-1 13 0,2 2 2 0,-2-2-1 16,0-1 0-16,4-1-17 0,0-1-8 15,3 1-8-15,0 1-4 0,3-1 1 0,-2 4-2 16,2 1 2-16,-3 0-1 0,3 2 3 0,-1 1 0 15,0 1-2-15,0 2 2 0,0 0-2 0,-1 1 0 16,1 2 0-16,-1-1-2 0,1 0 3 16,1 2-1-16,2-1 2 0,0 0-2 0,-1-2 4 15,0 2 1-15,0-4 1 0,-1 2 6 0,-3-3-6 16,2 1-1-16,-3-2 2 0,-2 0-3 0,-4-2 0 16,0 0-5-16,-1-1-11 0,-2-2-20 15,-2 1-29-15,1-1-36 0,-3-2-45 0,0 2-43 16,-3-2-38-16,-3 1-19 0,0 1 9 0,-3-1 9 15,-2 1 41-15,-2 2 185 0,-1-1 0 0,-2 3 0 16,2 1 0-16,-4 0 0 0,-1 0 0 0,2-1 0 16,-2 2 0-16,1-1 0 0,1 1 0 15,3 0 0-15,2 0 0 0,2 2 0 0,-2 0 0 16,0-1 16-16,1 0 115 0,-1 2-8 0,0-2-1 16,2 3 22-16,2-2 15 0,2 3 3 0,1 0-19 15,2 0-43-15,2 0-34 0,0 1-26 16,1 0-16-16,0 0-14 0,0-2-14 0,0 2 24 15,3-1 17-15,0 0 23 0,3-1 13 0,3 1-16 16,0-2-3-16,2 0-12 0,3-2 7 16,2 1-7-16,2-3-8 0,2 1-3 0,3 0-11 15,1-3-4-15,3 2-3 0,-1 0-2 0,4-1-4 16,-1 1-3-16,3 1 1 0,-1-4-8 0,1 3 5 16,1 0-9-16,-1-1-10 0,2 0-9 15,-3 1-34-15,1 0-40 0,1 0-70 0,-1 0-94 0,-1 1-97 16,-7 1-188-16,-11 3 293 0</inkml:trace>
  <inkml:trace contextRef="#ctx0" brushRef="#br0" timeOffset="16938.8357">3823 948 1752 0,'0'0'22'0,"0"0"9"16,0 0 6-16,0 0-20 0,0 0-50 15,0 0-56-15,0 0-9 0,0 0 13 0,0 0 42 16,0 0 46-16,0 0 8 0,0 0 5 0,0 0-2 16,-8 130 6-16,20-73 8 0,3 15-15 0,0 13 2 15,1 3 0-15,-4-9-7 0,-2-7 12 16,0-8-6-16,-1 0-13 0,0-4-25 0,1-3-45 15,-2-3-65-15,1-8-90 0,2-2-119 0,-3-13-244 16,-4-12 279-16</inkml:trace>
  <inkml:trace contextRef="#ctx0" brushRef="#br0" timeOffset="18284.9024">3255 3119 0 0,'0'0'9'0,"0"0"82"0,0 0 27 0,0 0 14 0,0 0-26 15,0 0-30-15,0 0-22 0,0 0-21 0,0 0-3 16,0 0 0-16,0 0 2 0,0 0-5 15,0 0 3-15,-42-26-4 0,42 26-9 0,-1 0 2 16,0 0-4-16,-1 0 12 0,0 0 10 0,0 0 17 16,2 0 20-16,-1 0 10 0,1 0 7 0,0 0-12 15,0 0-17-15,0 0-21 0,0-2-19 16,0 2-10-16,0 0-13 0,0-1-11 0,1-1 5 16,3 0 6-16,2-3 12 0,3-1 11 0,1-2 0 0,2-2-3 15,6-3-4-15,1 0-4 0,1-4-6 16,2 1-1-16,3-6-1 0,3 1 0 0,2-4 2 15,1 0-2-15,4-2 1 0,1 0-1 0,3-2-3 16,-1 1 1-16,3-3-3 0,-4 4 1 16,1-1-1-16,-1 2 0 0,-3 1 0 0,-3 2-1 15,1 1 0-15,-10 3-1 0,-1 1 1 0,-3 3 3 16,-6 3 2-16,-2 1 5 0,-4 4 21 16,-3 2 37-16,-3 0 23 0,0 2 7 0,-6 0-11 15,-3-1-29-15,-1 1-17 0,-2-1-6 0,0 3 2 16,0 0-5-16,-1 1 1 0,2 0-2 0,-1 1-8 15,2 5-8-15,0 2-13 0,-1 4-8 16,3 6-5-16,1 4 0 0,-2 5 3 0,2 6 0 16,2 5 6-16,0 2 3 0,-1 3 0 0,4 2 2 15,0-1 0-15,-1 1 0 0,0-3 1 0,3 2-1 16,-3-6 0-16,-1-1-1 0,2-3 3 0,0-3-2 16,-1-5 2-16,-1 0 0 0,1-3-3 0,0-2 5 15,-1 0-2-15,0-2 3 0,-2-3 1 16,3-3-2-16,-1-1 3 0,-2-2 1 0,2 0 3 15,-2-2 0-15,1-1 0 0,-2 2 1 16,1-2-4-16,-2-1 5 0,2-1 0 0,-4 0-2 16,1-2-1-16,-2-2-9 0,-1 1-7 0,-2-2-4 15,0 0-3-15,2 0-8 0,-1 0-8 0,1-2-16 16,1-2-29-16,1-1-31 0,3 0-39 16,1-4-37-16,2 1-35 0,1-2-34 0,3-1-57 15,1-3-134-15,5 1 47 0,-3 6 394 0</inkml:trace>
  <inkml:trace contextRef="#ctx0" brushRef="#br0" timeOffset="19503.5475">4096 2745 1917 0,'0'0'16'0,"0"0"10"15,0 0 15-15,0 0 1 0,0 0-8 16,0 0-10-16,0 0-13 0,0 0-4 0,0 0 0 16,0 0-3-16,0 0-2 0,0 0-4 0,0 0-4 15,-119-63-8-15,118 63-11 0,-1 0-12 16,-2 6-4-16,1 2 3 0,-3 5 12 0,-1 3 16 16,1 5 12-16,-2 3 2 0,1 2-1 0,-2 1 3 15,1 1-3-15,1-1-3 0,1-1 4 0,-2-2-2 16,2-1 0-16,4-2 4 0,-2-2-6 0,1-1 2 15,2-2-2-15,0-3-2 0,1 0-2 0,0-1 0 16,0-3-2-16,1-1-2 0,2-2 0 16,-1-2-5-16,1-1-6 0,-1-1 0 0,2-2-12 15,1 0 6-15,-2 0 9 0,2-1 8 0,-1-4 16 16,1-3 7-16,0-2 3 0,1-3-2 0,2-2 0 16,-2 0-4-16,0-1-1 0,-1-1 3 15,3-1-6-15,-5 0-1 0,4 1-2 0,-2-2-8 16,0 2 3-16,2 2-5 0,1 1 3 0,-3 3-3 15,2 1 1-15,-3 2 2 0,2 2-3 0,-1 1 2 16,1 1-4-16,-2 3-1 0,2 0-1 16,-1 1-2-16,2 0 4 0,1 1 1 0,-2 4 1 15,1 1 1-15,-1 2 1 0,1 1 1 0,-1 1 2 16,1 1 5-16,-2-1-3 0,1 0 1 16,0-1-2-16,0 0-3 0,-1-3 2 0,0 0-2 15,0-1 2-15,2-2 1 0,0 0-1 0,-2-2 0 16,3-1-1-16,-1 0 3 0,3-2 2 0,-1-4 2 15,-1-2 2-15,5-2-4 0,-2-3 3 16,2-3-1-16,-1-2-2 0,2-2 1 0,1-2-4 0,-3-3 1 16,3 0-2-16,-1 0 1 0,0 0-4 15,0 2-2-15,-2 0 3 0,0 3-4 16,-1 3 6-16,-2 2 0 0,1 1-1 0,-4 4 3 0,-1 0 0 16,0 5 1-16,-2 1 2 0,-3 2 8 15,1 2 12-15,-1 0 9 0,0 0 10 0,0 0-3 16,0 0 0-16,0 0-6 0,0 1-9 0,-1 0-5 15,1 1-18-15,-4 3-6 0,-2 1-7 0,1 3-3 16,-2 1 4-16,-1 2 2 0,1 0 1 16,1 1-3-16,0 1 2 0,1 0 1 0,-2 1 0 15,3 2 8-15,-2-2-4 0,2 2 2 0,-1 1 0 16,4-1-1-16,-2 1 2 0,0 1-1 0,3 0-2 16,0 1 0-16,0-1-1 0,3 1-3 15,2-5-2-15,3 0 1 0,-1 1-4 0,3-2 0 16,-1-2-1-16,1-2-6 0,3-3 1 15,-1-3-1-15,4-1 3 0,-1-3 3 0,3 0 4 0,-1-5 4 16,1-4 5-16,0-4 2 0,2-2-1 16,1-2 2-16,-4-4-1 0,2-3-3 0,-2-3 3 0,2-3-2 15,0-2 0-15,-3-2 1 0,2-3-1 16,-1-2 0-16,0-1-3 0,-3-6-1 0,2-3-9 16,-3-2-7-16,-4-5-1 0,-1 0-5 0,-4 1 11 15,-1 2 5-15,-1 3 6 0,-2 5 11 16,0 3 4-16,-5 4 10 0,1 6 20 0,-1 7 17 15,-1 5 5-15,1 7-1 0,2 5-12 0,1 3-18 16,-1 3-10-16,2 0-14 0,1 2-17 16,0 0-18-16,0 0-22 0,0 3-6 0,0 3 10 15,0 5 14-15,0 7 24 0,0 4 11 0,1 6-1 16,0 7-4-16,1 4 3 0,-1 1 0 0,-1 4 5 16,0 1 3-16,1-1-6 0,-1-1 1 0,0-3 1 15,0-2-6-15,0-5 3 0,2-2-2 16,-1-5 1-16,-1 0-3 0,1-3 3 0,0-2 0 15,-1-2-2-15,2-2 3 0,-1-4-4 0,2-3-1 16,-1-3 0-16,-1-3-5 0,-1-1 2 0,1-3-5 16,0 0-4-16,1 0-1 0,-1 0 6 0,1-4 14 15,1 0 12-15,2-5 12 0,0-4-7 16,4-5-7-16,-2-5-8 0,2-5-12 0,1-2-1 16,2-1-5-16,0 2 0 0,0 4-1 0,-2 4 0 15,0 7-1-15,1 3 0 0,-1 5 3 0,0 4-2 16,1 2 3-16,0 0 0 0,1 4-2 15,0 5 8-15,-1 2 0 0,1 5 3 0,0 2 4 16,-1 3-4-16,3 2 1 0,-2 0 0 0,2 2-1 16,-4-1-6-16,2 0-5 0,1-3-10 15,-3-4-16-15,0 0-20 0,1-2-37 0,-3-4-56 16,3 0-64-16,1-4-77 0,-1-1-98 0,-2-3-147 16,-4-2 293-16</inkml:trace>
  <inkml:trace contextRef="#ctx0" brushRef="#br0" timeOffset="20180.8798">5055 2226 0 0,'0'0'0'0,"0"0"0"0,0 0 58 0,0 0 65 16,0 0-26-16,0 0-19 0,0 0-2 15,0 0 2-15,0 0 9 0,0 0 8 0,0 0 1 16,0 0 4-16,0 0 2 0,-48-57-5 0,44 57-12 16,-3 0-22-16,2 0-13 0,-1 1-14 15,-1 4-10-15,0 3-11 0,0 4-9 0,-2 3-2 16,1 6-3-16,-1 3 2 0,1 4 0 0,-1 4 2 16,1 2 1-16,-2 2 1 0,0 0-2 0,3-1-3 15,0-2-5-15,1-3-13 0,3-1-28 0,1-6-59 16,0-1-96-16,2-1-143 0,0-7-209 15,0-4 405-15</inkml:trace>
  <inkml:trace contextRef="#ctx0" brushRef="#br0" timeOffset="21577.5352">5304 2242 0 0,'0'0'0'0,"0"0"0"0,0 0 0 0,0 0 0 15,0 0 0-15,0 0 0 0,0 0 0 0,0 0 0 16,0 0 0-16,0 0 68 0,0 0 31 0,0 0-45 16,0 0-38-16,-29-80-13 0,29 80-1 0,0 0 34 15,1 0 10-15,2 3 17 0,-1 3 1 16,5 1-31-16,-4 4 3 0,1 2-9 0,1-1 5 16,-1 4 9-16,0-2-3 0,-3 2-4 15,2 0-5-15,1-3-5 0,-3 1-7 0,2-3-2 0,-2 0-5 16,0-3-2-16,0-2-2 0,1-1 0 0,-2-4-1 15,0 0 3-15,1 1 13 0,-1-2 26 16,0 0 31-16,0 0 28 0,0 0 13 0,0 0 0 16,0 0-12-16,1-2-15 0,-1 0-27 0,0-4-32 15,0-2-25-15,2-3-20 0,-1-2-1 16,1 0 4-16,2-2 5 0,0 0 4 0,0 2 0 16,2 1 2-16,-3 4-5 0,3-1-5 0,0 2 2 15,-1 2-1-15,5 0 4 0,-3 0 3 0,2 2-5 16,-1 1-2-16,4 1-2 0,-2 1-17 0,-2 0-4 15,3 0 9-15,-2 3 4 0,0 3 19 0,1 1 13 16,-1-1-5-16,-2 3-2 0,-2-2-2 16,1 1-8-16,-1-1-1 0,-2 0 2 0,0-2-3 15,-3-3 4-15,1 0 1 0,-1-1 3 16,0-1 6-16,0 0 2 0,0 0 0 0,0 0-3 16,0 0-1-16,1 0-8 0,-1-1-5 0,0-4-1 15,2-2 0-15,2-4 3 0,0-3 0 0,3-5-5 16,-1-3-7-16,2 1 0 0,-2-1 9 0,0 1 3 15,2 4 4-15,1 1-3 0,0 2-13 16,0 1 0-16,1 4-3 0,0 2 0 0,3 0 4 16,-2 3-1-16,0 1 0 0,4 3 0 0,-1 0-3 15,-1 0 5-15,3 0 1 0,-2 0 4 0,0 5 5 16,1 1-1-16,-2-1-1 0,4 1 2 16,-5 1-3-16,2-1 1 0,1-1 2 0,-3 0-2 15,2-2 2-15,-1 0 1 0,-1-2-1 0,-1-1 4 16,1 0 0-16,3-1 0 0,-3-5 1 15,1-1 3-15,1-2 3 0,1 0 0 0,-3-3-2 16,0 1-5-16,0-1-5 0,-2-1 8 0,1 0 8 0,-3-2 8 16,0-2 5-16,-1 1-2 0,-1-2-4 15,-2 2 2-15,-1 0 6 0,-3 3 10 0,0 3 10 16,0 2 11-16,-1 1 5 0,-3 3-5 16,-2 1-10-16,3 1-9 0,-4 2-15 0,3 0-11 15,-3 0-10-15,-1 0-8 0,4 4-6 0,-4 3-3 16,3 1-1-16,-1 4-3 0,1 0 2 0,1 2 1 15,2 1 3-15,0 0 2 0,0 2 4 16,2-5-2-16,0 3-1 0,0-5-2 0,0 0-6 16,2-3-6-16,0-3-4 0,-1-1-6 0,1 0-1 15,0-2 6-15,1 0 4 0,-2-1 7 0,1 0 10 16,-2 0 3-16,2 0 5 0,-1 0 2 16,1 0 2-16,-1-1 5 0,1 0 11 0,0-2 5 0,-2 0-3 15,2-1-2-15,2-2-8 0,0-3-2 16,1-2-3-16,1-2-5 0,3-1-4 0,-1 1-6 15,0 0-1-15,3 0 0 0,0 3 2 0,-3 1-4 16,2 2-3-16,0 1-4 0,-2 3-3 16,1 1 7-16,0 0 0 0,0 1 3 0,-3 1 3 15,2 0-2-15,-1 0 3 0,2 1 2 16,-2 3 0-16,1-1 0 0,0 2 3 0,1 0 0 16,1 2-2-16,0 0 3 0,0 3 4 0,0-1-1 15,1 1 6-15,-1 1-3 0,0-1-4 0,0 0 1 16,-2 1-1-16,-1-1-1 0,-1-1 1 0,4 0-1 15,-3-2-3-15,-3 1 3 0,3-1 1 0,-3-2 0 16,3-2 3-16,-5-1-3 0,0 1 2 0,1-2-2 16,-1-1-1-16,-1 1 3 0,-1-1 7 15,0 0 11-15,1 0 11 0,-1-2 7 0,0-4 1 16,2-3-8-16,3-5-10 0,-3-3-11 0,0-3-8 16,3-2-1-16,-1 1-3 0,-3-1 2 15,1 0 1-15,3-1-5 0,-3 2-2 0,-1 3 0 16,1 2-1-16,1 2 1 0,0 3 6 0,-1 1-4 15,-1 2-1-15,4 3 0 0,-3 0-6 0,0 2 6 16,-2 2 3-16,1 1-3 0,0 0-3 16,-1 0-10-16,1 0 2 0,3 0 6 0,-1 3 6 15,2 0 8-15,0 2-2 0,4 0-2 0,0 1-2 16,-2 1 3-16,4-1-1 0,-3 3-1 16,2 0 3-16,0-1-3 0,3 2-1 0,-3 1 4 15,3-3 0-15,-3 0-3 0,0 1-1 0,1-2-7 16,-1 0-8-16,1-1-7 0,0-1-17 15,-1-1-27-15,0-1-39 0,0-1-43 0,-1 1-48 0,-2-1-49 16,-1 0-88-16,2 1-121 0,-5-1 436 0</inkml:trace>
  <inkml:trace contextRef="#ctx0" brushRef="#br0" timeOffset="22348.9564">6942 1159 131 0,'0'0'146'0,"0"0"-109"0,0 0 34 0,0 0 22 16,0 0-7-16,0 0-35 0,0 0-36 16,41-120-11-16,-29 109 9 0,1 0 6 0,4 2-3 15,-2 1-5-15,3 2-12 0,2 3 2 0,-2 1-2 16,-1 2-1-16,1 0 4 0,0 1-3 0,-3 4 5 16,0 5 4-16,-4-1 6 0,1 4 5 0,-4 0 15 15,-1 4 5-15,-4 0 9 0,-2 4 14 16,-1 4 4-16,-1 2 2 0,-8 14 0 0,-5 10-31 15,-6 7-13-15,-1 4-4 0,1-6-10 0,0-2 11 16,2-5-6-16,1 4-9 0,3 1-9 0,2 2-29 16,1 2-69-16,2-2-102 0,1 0-167 15,5-15-175-15,-1-14 545 0</inkml:trace>
  <inkml:trace contextRef="#ctx0" brushRef="#br0" timeOffset="22550.1037">7008 2508 1448 0,'0'0'778'0,"0"0"-912"0,0 0-35 16,0 0-11-16,0 0-160 0,0 0-294 0,0 0-135 0</inkml:trace>
  <inkml:trace contextRef="#ctx0" brushRef="#br0" timeOffset="22926.4475">4482 3988 2525 0,'0'0'235'0,"0"0"-229"16,0 0-3-16,0 0-12 0,0 0-48 0,0 0-68 15,0 0-6-15,0 0 4 0,0 0 46 16,0 0 68-16,0 0 7 0,0 0 8 0,0 0 1 15,154-124 0-15,-82 92 2 0,7-4 0 0,6-2-1 16,4-4 1-16,5-5 3 0,1-1-1 0,5-5 1 16,2 1-2-16,-1-2-1 0,2 1 4 0,-1-1-3 15,-3 0 0-15,-2 1-4 0,-2 1-5 16,-4 2 0-16,-6 5 1 0,-3 2-3 0,-4 4-2 16,-7 2-7-16,-2 5-10 0,-8 3-6 0,-7 4-7 0,-3 3-6 15,-3 5-3-15,-7 2-14 16,-6 1-30-16,0 6-61 0,-5 2-103 0,-6 2-131 0,-5 3-239 15,-9 1 98-15</inkml:trace>
  <inkml:trace contextRef="#ctx0" brushRef="#br0" timeOffset="25799.6215">1244 5571 1349 0,'0'0'-24'0,"0"0"46"0,0 0 15 0,0 0 7 16,0 0-7-16,0 0-17 0,0 0-30 0,0 0-31 16,0 0-11-16,0 0 4 0,0 0 17 15,0 0 27-15,0 0 14 0,0 0 8 0,-49 52 2 16,58-26-3-16,1 5-2 0,3 4-4 0,4 12-2 15,2 8-12-15,3 6 1 0,-1 2-4 16,-2-13 4-16,-1-11 8 0,-5-6 0 0,-2-6 0 16,0-4-2-16,-1-2 1 0,-2-5 0 0,0-2 0 15,-5-4-1-15,1-2 5 0,-1-4 4 0,-2-1 6 16,0-2 18-16,-1 0 11 0,0-1 19 16,0 0 13-16,0 0-1 0,0 0-17 0,0-1-25 15,-3-5-24-15,-3-3-22 0,-4-1-1 0,1-5 1 16,0 0 3-16,-2-3 5 0,0-4-5 0,1-2-3 15,-2-3-4-15,3-3-7 0,0 2 3 0,4 2 15 16,-2 1 1-16,3 0-1 0,-2 0 6 16,2-4-12-16,-2 0 6 0,-2-3 7 0,3 0 0 15,-2 1 5-15,3 2 6 0,-2 3 0 0,4 3 3 16,0 1-1-16,0 5-5 0,-1 1-2 0,3 2-3 16,0 1-1-16,0 1-3 0,3 1 2 0,1 1-5 15,-1-2-1-15,3 2 1 0,-2-3-4 16,6-2-10-16,1-3 1 0,1-1 0 0,2 1 1 15,-4 4 13-15,-1 3-1 0,-3 1-2 0,3 2 3 16,-1 2-5-16,0 0 1 0,-3 2-1 16,4 2-8-16,-1 0 2 0,0 1-4 0,-2 1 0 15,3 0 1-15,1 2-4 0,-1 5 2 0,3 4 4 16,-1 4 4-16,3 5 8 0,-3 4 5 16,0 5 1-16,0 4-1 0,-2 2 5 0,-1 0-2 15,-2 2-2-15,2 0 1 0,-5 0-9 0,2-3-4 16,-3-1-3-16,-1-4 0 0,-1-6-1 0,1-2 5 15,-1-7 1-15,0-5-1 0,0-3 9 16,0-4 1-16,0-2 2 0,0 0 8 0,0 0-9 0,0 0-4 16,0 0-4-16,0 0-13 0,1 0-7 15,-1 0-13-15,4-1-14 0,-2-1 8 0,0-3 9 16,7-2 16-16,-1-1 17 0,3-2 4 0,2 0-5 16,-2-1-1-16,6 2 1 0,-5 1-7 0,4 2 2 15,-1 1 1-15,1 2-1 0,-2 3 0 16,-3 0 3-16,3 0 0 0,-2 3 2 0,-2 4 5 15,0 2-1-15,-2 1 3 0,-1 3 1 0,3 2 2 16,-3 5 8-16,-3 3 3 0,1 3 0 16,-2 4-1-16,-2 2-7 0,-1 0-5 0,0-1-3 15,-1-1-3-15,-4-4-3 0,1-1-3 0,-2-4 0 16,1-3-5-16,-1-3-3 0,2-4-10 0,1-2-21 16,-2-3-26-16,3-3-35 0,2-1-46 15,0-2-42-15,0 0-25 0,0-6 2 0,0-5 4 16,0-2 20-16,0-7 9 0,0-3 3 0,0-2 134 15,0-2 43-15,0-2 0 0,0-2 0 0,0-1 0 16,2-2 0-16,2-2 0 0,-1 0 0 0,0 0 0 16,3 2 0-16,1 2 0 0,-1-2 0 0,3 5 0 15,2 0 105-15,-1 5 25 0,1-1-17 16,5 5-11-16,-3 2-2 0,0 1 0 0,3 3-5 16,-1 3-10-16,1 3-19 0,0 2-20 0,0 3-10 15,-1 3-14-15,1 0-3 0,0 2 3 0,-2 5 0 16,1 1 5-16,0 2 0 0,-2 1-2 15,2 0 1-15,-3 2-1 0,0 0 1 0,-2 0-2 16,-1-1-1-16,2 3-1 0,-4-2-4 0,-2-1 5 16,2 0-7-16,-2-1 1 0,-1-2-2 15,-2 0-1-15,-1-2 2 0,2-5 1 0,-2 1-1 16,-1-2-1-16,2-1 7 0,-2 0 8 16,0 0 13-16,0 0 10 0,0-1-4 0,0-3-9 0,0-2-12 15,0-5-14-15,1-5-4 0,0-4-5 16,0-5-4-16,0-2-2 0,2-4-5 0,1-2-5 15,0 1-1-15,5-2-2 0,-1 0-4 0,2 3-2 16,3 0 0-16,0 1-3 0,3 0 5 16,1 2 3-16,1-1 2 0,3 1 6 0,-1 0 1 15,3 3-3-15,0 0-6 0,-2 1-13 0,6 2-14 0,-3 0-5 16,1 1-3-16,0 2-3 0,-4-1 2 16,0 3-2-16,-1 2-2 0,-3 1 5 0,-3 2 2 15,-2 4 13-15,-2-1 12 0,-2 4 14 16,-2 0 7-16,-3 1 6 0,-2 3 12 0,-1 1 23 15,0 0 34-15,0 0 27 0,0 0 10 0,0 0-23 16,0 0-34-16,-3 1-26 0,-3 2-17 0,3 1 2 16,-5 1 2-16,4 3-3 0,-2-1-6 15,2 4-10-15,-2 4-1 0,3 4-3 0,-1 2 2 16,3 6 4-16,1 3 1 0,0 4 2 0,0 0 2 16,0 2-2-16,3-3 2 0,0-2-5 0,0-3 0 15,3-4-4-15,-1-7-2 0,1-2 0 16,1-2 0-16,-2-1 0 0,2-5-1 0,-3 0-1 15,3-1-3-15,-1-3-4 0,1-1-1 0,-1-2 1 16,1 0 0-16,-1-5 10 0,5-2 6 0,-2-4 10 16,0-2 7-16,2-5 5 0,-1-6-1 0,1-2 3 15,0-5-3-15,-1-2-6 0,0-2-3 16,0 0-7-16,-1 3-4 0,0 2 0 0,0 3-1 16,-1 2 1-16,1 5-2 0,0 3 4 0,0 2-2 15,1 3-1-15,-1 3 1 0,2 2-4 0,-2 0 3 16,1 3 4-16,-1 0-1 0,1 3 3 0,0 0-1 15,-1 1-2-15,1 0 1 0,0 1 3 16,0 4-2-16,1-1 0 0,-1 1-1 0,1 1-4 16,0-2 4-16,-1 2 0 0,0-2 1 15,1 1 2-15,-2-1-3 0,0 1-1 0,1-2 0 16,-3-1 0-16,0-1-1 0,-1-1 2 0,-2 0 0 16,3 0 1-16,-4-1 5 0,3-3 3 0,-2-2 3 15,0-2 7-15,1 0-4 0,0-2-1 0,0-2-3 16,-1-4-8-16,2-1-3 0,0-1-4 15,0-2-2-15,2 0-1 0,-2 1 2 0,0 0-1 16,3 1-2-16,0 1 2 0,1 2-9 0,1-1 0 16,1 4 0-16,4 0-4 0,-1 2 4 0,1 1 1 15,0 1 1-15,0 2 3 0,1 1 2 0,1 1 0 16,0 1 3-16,3-1 4 0,-1 2-2 16,2-1 1-16,1-1 1 0,1 0-4 0,-2-3 0 15,5-1-1-15,-3-3-2 0,3-3-2 0,-3 0 1 16,2-4-1-16,-2-1 0 0,0-1 5 15,-2 0 0-15,0-3 1 0,-4 4 3 0,0-1-2 16,-5 2 2-16,-1 0 2 0,-4 0 4 0,-2 1 11 16,-4 5 9-16,-2-1 13 0,0 3 12 0,-3 1 10 15,-6 2 1-15,0 3 2 0,-4 2-8 0,-4 2-12 16,1 0-7-16,-4 5-7 0,1 4-4 16,-1 4-1-16,1 1-3 0,0 2-8 0,4 5-3 15,-1 1-8-15,3 2-6 0,0 2-3 0,2 2-2 16,4 0 0-16,0 0 0 0,3 2 0 15,0-1 0-15,2 1 4 0,1-1-1 0,1-3-2 16,0-4-6-16,1-5-8 0,6-4-9 0,-2-5-5 16,2-3 0-16,1-2 1 0,-1-1 6 0,2-2 6 15,0 0 7-15,2-5 10 0,-1-3 11 16,1-3 5-16,1-4 6 0,0-3 0 0,1-4 0 16,-2-5 2-16,2-1 1 0,-1-6 1 0,0-3-1 15,-3-3-4-15,0-3-3 0,-3-3-2 0,1-1-5 16,-4 0-3-16,-1 0-1 0,-2 1-1 0,0 4 4 15,-2 6 5-15,-1 7 12 0,-2 7 15 16,1 8 22-16,0 7 22 0,2 2-2 0,0 5-12 16,2 0-33-16,-1 0-33 0,1 1-23 0,0 4-12 15,0 6 2-15,0 4 7 0,0 4 6 0,4 7 5 16,3 3 6-16,2 6 2 0,4 2-2 16,-1 4 3-16,5-2-20 0,2 2-34 0,1-1-50 15,2 1-59-15,0-2-56 0,2-5-55 16,-1-2-57-16,1-3-62 0,0-4-65 0,-6-7 292 0,-5-8 170 0</inkml:trace>
  <inkml:trace contextRef="#ctx0" brushRef="#br0" timeOffset="28299.9908">5286 3856 0 0,'0'0'0'16,"0"0"0"-16,0 0 0 0,0 0 47 0,0 0 59 15,0 0 13-15,0 0 14 0,0 0 29 0,0 0 12 16,0 0-3-16,0 0-15 0,0 0-29 16,13-117-30-16,-16 115-18 0,1 0-15 0,-1 1-7 15,1-2-2-15,-2 2-3 0,-1-1 4 0,3-1 0 16,-1 1 0-16,-1 0-2 0,2 0-6 16,-2 1-3-16,0 0-5 0,2 0-5 0,-1-1 0 15,2 1 2-15,-2 1-1 0,1 0-4 0,2 0-7 16,-1-1-12-16,1 1-8 0,0 0-3 15,0 0-7-15,0 0-5 0,0 0-7 0,0 2 0 16,0 5 4-16,1 3 9 0,3 5 11 0,0 5 3 16,-1 5 3-16,2 4-2 0,1 4 0 0,1 4 1 15,2 3-5-15,-2 3 2 0,2 1-3 0,-2 1-2 16,2-5 0-16,-2-3-1 0,-1-5 1 16,0-4-1-16,-3-4-2 0,4-2 1 0,-5-4 1 15,0 0 3-15,1-5 0 0,-2 0-1 0,1-4-3 16,-2-3-3-16,1-4-1 0,-1-2 1 0,0 0 3 15,0 0 8-15,0-1 4 0,0-5-2 16,0-5-3-16,0-6-6 0,0-8-4 0,0-5-1 16,-1-8 0-16,-2-4 0 0,-1-4 0 0,1-2 0 15,-2-5 1-15,1 4 0 0,2 3 2 0,0 5 0 16,2 4 0-16,0 7 1 0,3 6 2 0,2 7 0 16,2 4 0-16,2 4-3 0,1 3-2 15,1 2-1-15,1 2 0 0,3 1 1 0,0 1 2 16,4 3 0-16,-1 7 0 0,1 2-1 0,0 4 2 15,1 5 0-15,-2 2 0 0,0 3-3 0,1 3-4 16,-3-1-7-16,0 5-8 0,-5-3-17 16,3 2-28-16,-4-3-28 0,-3-1-39 0,1-3-23 15,-6-4-10-15,1-3 9 0,-3-6 25 16,0-2 31-16,0-2 28 0,-5-4 19 0,-4-1 18 16,0-2 14-16,-1-1 5 0,-2-1 1 0,1-5-5 15,-2-3-4-15,-2-2 5 0,2-3 9 0,-2-1 11 16,1-4 12-16,-2 1 7 0,2-4 10 0,1 1 16 15,0 2 11-15,0-1 16 0,3 4 7 0,2 3 5 16,2 1 9-16,-2 5 1 0,6 0-7 0,2 4-23 16,0-1-31-16,0 0-24 0,7 0-9 15,-1-2 2-15,3 2 3 0,2-2 5 0,2 1 2 16,-1 0-2-16,4 0 1 0,1 2-6 0,-1-1-2 16,1 1 1-16,2 3-1 0,-4 0 0 15,2 0-1-15,0 0-1 0,-3 3-2 0,1 3 4 16,-2 2 5-16,-3 1 3 0,1 2 4 0,-2 2-1 15,-3 2-2-15,-1-1-3 0,1 2 0 0,-1 0-1 16,-5 3 4-16,1-2 1 0,-1-1 0 16,0-3 1-16,0-1-3 0,0-5-4 0,0-3 0 15,0-3-8-15,0-1-4 0,0 0-4 0,0 0 2 16,0-4 1-16,3-2 0 0,-1-6-1 16,1-1-5-16,2-7-5 0,0-3-1 0,-2-1 0 15,5 0 4-15,-3 2 5 0,0 2 5 0,1 6 4 16,-1 0 1-16,3 2 2 0,-2 1-5 0,0 2-1 15,2 2-3-15,-4 1 2 0,4 2 4 0,0 2 2 16,-3 1 3-16,2 1-3 0,4 0 0 0,-3 1-1 16,2 3-1-16,1 4 3 0,-1-1 1 15,1 3 2-15,0 3 0 0,-2 0-1 0,1 1 0 16,1 0-1-16,-2 0 0 0,-2-1-4 0,-1-2-2 16,3-3-2-16,-2 1-1 0,-3-3 3 0,2-1 1 15,-3-2 0-15,2 0 0 0,0-1 0 16,-4-2 0-16,1 0 2 0,3 0 7 0,-3 0 2 15,-1-2 5-15,3-4 5 0,1-3 0 0,-2-2 2 16,5-3-4-16,-3-4-6 0,1-1-3 16,1-4-5-16,-1-1 1 0,-1-1-1 0,2-2 1 15,-2 2-4-15,2 0-2 0,-4 4-1 0,4 5-5 16,-3 0 3-16,2 7-2 0,-3-1-3 0,2 3 3 16,-1 2-5-16,-1 2 3 0,2 1 3 15,-3 1 3-15,2 0 1 0,1 1-1 0,-3 0 0 16,0 0-6-16,3 0 6 0,-3 2 1 0,-1 2 4 15,3-2 3-15,0 3-5 0,0 1-1 16,2 0-1-16,-3-1-3 0,2 1 3 0,0-1-1 0,2 0-1 16,-2 0-1-16,1-1 0 0,-3-1 1 0,3 0-1 15,-3-1 4-15,1-2-2 0,0 1-1 16,-2 1 1-16,1-2-2 0,2 1 4 0,-3 0-1 16,3 0 0-16,0 0-3 0,1 1 1 0,2 0 0 15,2-1 1-15,4-1 3 0,-1 0-5 16,2 0-5-16,3 0-6 0,0-2-6 0,4-4-2 15,2-2 2-15,0-1 1 0,-2-3-4 0,3 0 3 16,-1-2 1-16,-2-2-1 0,-1-1 7 0,0-1-7 16,0-2-1-16,-3-1-2 0,2-3-1 15,-2 1 4-15,-4-2 3 0,4 0 4 0,-6-2 5 16,0-2 1-16,1-4 2 0,-4-3 3 0,-2-6 2 16,2-5-2-16,-4-3-1 0,0 0-1 15,-2-3-2-15,1 1 6 0,-3 3 2 0,-1 3 4 16,0 4 10-16,-1 8 14 0,-5 5 30 0,3 7 27 15,-4 6 9-15,3 4-5 0,-4 4-24 0,3 3-20 16,1 2-12-16,-1-1-3 0,0 4-4 0,4 0-8 16,-4 0-13-16,2 0-16 0,2 7-17 15,0 3-3-15,-1 7 4 0,-1 6 10 0,0 8 13 16,2 5 4-16,0 4-1 0,1 2 0 0,0 0-1 16,0 1-2-16,1-2 4 0,5-3-4 0,-3-3-3 15,2-3 0-15,1-4 0 0,-3-5-1 0,3-2 0 16,-1-5 0-16,0-3-2 0,-2-2 1 15,5-3-6-15,-6-4-3 0,4-1-1 0,-3-3-2 16,3 0 12-16,-2-3 12 0,4-6 8 16,-1-4 8-16,2-3-5 0,1-7-6 0,3-2-7 0,0-4-4 15,2-1-1-15,0 3-2 0,3 2-1 16,-4 6-3-16,5 4 0 0,-4 3 1 0,1 4-1 16,1 4 2-16,-3 4 3 0,2 0 0 0,-2 4 1 15,-3 4 3-15,1 4 2 0,-2 3 2 16,-2 3 8-16,-1 3-2 0,-4 5 3 0,-3 2 1 15,0 4-5-15,-6 1 5 0,-4 0-3 0,-4 2-2 16,-4-2-3-16,-1 2-3 0,-4-3-1 0,1-3 2 16,-2-2 5-16,-1-5-3 0,4-4-4 0,1-4-2 15,3 0-7-15,1-7-6 0,-1 0-11 0,5-4-13 16,1-1-14-16,0-2-13 0,2 0-10 16,2-3-12-16,3-4-13 0,2-2-14 15,-1-5-9-15,3-1 3 0,0-3 6 0,6-2 17 0,2-1 12 16,2 0 10-16,1-1 10 0,1 0 0 0,0-1 2 15,4 0 3-15,-3 0 4 0,4-2 15 16,-3 0 17-16,4-2 13 0,-2 1 8 0,2-3 4 16,2 1 2-16,-1 0 6 0,1 3 7 0,-2 1 5 15,-3 0 0-15,3 3-5 0,-6 0 0 16,3 3 1-16,-3 2 5 0,-2 2 8 0,-2 3 1 16,-3 4 12-16,1 2 19 0,-4 1 32 0,-2 4 41 15,0 0 21-15,0 0 3 0,0 0-36 0,-2 0-51 16,-5 4-39-16,2 2-33 0,-2 3-4 15,-2 5-3-15,0 2 2 0,0 4 2 0,1 4 1 16,0 0 5-16,0 1-4 0,0 0-2 0,4-1-2 16,-2 0-4-16,4-2 2 0,0 0 2 15,0-2-2-15,2-3-1 0,0-2 1 0,0-1-7 16,0-4-4-16,3-2-3 0,-1-1-5 0,1-3 1 16,3-1 3-16,-3-1 4 0,2-2 11 0,-1 0 12 15,3-3 9-15,-2-3 8 0,3-5-1 16,2-3-1-16,0-3-4 0,0-4-3 0,1-2-4 15,-2-2-5-15,0-2 0 0,-1 1-6 0,-2 1 3 16,1 0 1-16,-4 1-2 0,2 5 2 0,-2 3-3 16,-2 4 3-16,1 4-2 0,2 4-4 15,-3 3-3-15,-1 1-10 0,1 0 4 0,0 1 3 16,4 4 7-16,-1 2 10 0,-2 2 0 0,4 4 4 16,-3 1-4-16,4 2-3 0,-4 1-1 0,5 0-3 15,-5 0-2-15,3 0-1 0,-2-4-2 0,2 0-6 16,-2-4 1-16,4-3 1 0,-4-2 0 15,3-2 4-15,-3-2 1 0,3 0 5 0,3-2 4 16,-2-5 5-16,1 0 2 0,2-5-1 0,0-3-3 16,1-1-6-16,0-3-1 0,0-2-1 0,3-3 2 15,-3 0-1-15,-1-3-3 0,2-2-7 16,1-2-8-16,-1-2-4 0,-2-2 0 0,1 1 3 16,4-1 8-16,-4 3 3 0,0 3 5 0,2 1 3 15,0 4 1-15,-1 2 2 0,4 3-4 0,-4 2-2 16,4 3 0-16,-5 3-5 0,4 3 3 15,-5 2 1-15,0 3-4 0,-1 3 0 0,-1 0 1 16,-4 0 0-16,3 0 2 0,0 2 4 0,-4 2-2 16,2 1 0-16,-3 0 2 0,0 2-2 0,1 1 7 15,-4 3 6-15,0 0 4 0,0 3 2 16,-5 3-3-16,0-1-3 0,-3 3-5 0,-2 1-6 0,-1 0-10 16,0-2-10-16,-1 1-13 0,-1-2-17 15,0-2-8-15,3 1-10 0,-1-3-15 0,0-2-24 16,2 1-54-16,-1-2-73 0,1 0-135 0,5-3-162 15,-1-1 395-15</inkml:trace>
  <inkml:trace contextRef="#ctx0" brushRef="#br0" timeOffset="35144.7692">999 4920 0 0,'0'0'0'0,"0"0"0"0,0 0 0 16,0 0 0-16,-144 26 0 0,106-19 0 0,8-1 0 16,3-2 0-16,11-1 0 0,-2-1 0 15,1 1 0-15,3-1 0 0,-3 0 0 0,4 0 0 16,0-1 0-16,-1 0 0 0,2 1 0 0,8-2 0 15,-8 1 0-15,5 1 0 0,-2-1 0 0,5 0 0 16,4-1 0-16,-7 1 0 0,0 1 0 16,2 0 0-16,-3 0 0 0,8-2 0 0,0 0 0 15,0 0 0-15,0 0 0 0,0 0 0 0,2 4 0 16,9-1 0-16,5 1 0 0,4-1 0 0,-2-3 19 16,4-2 44-16,1-4-20 0,4-1 22 15,-1-1 3-15,3-1 0 0,3 0-3 0,3-2 2 0,0-1-7 16,5 0-7-16,2-1-3 0,4 0-11 15,1-3 4-15,19-5-2 0,13-5-2 0,9-5-5 16,12-6-5-16,-8 3 1 0,-3-2-6 0,-5 1 7 16,6 1-3-16,1-3-4 0,3-2 6 0,5-2-3 15,3-3-2-15,7-1 2 0,0-3-1 16,4-1 1-16,1-1 0 0,1-1-1 0,2 0-2 16,1-2 6-16,2 0 4 0,1-3 1 15,3-1 0-15,0 0-8 0,0 1 2 0,-1 0 4 16,1 1 5-16,0 2 11 0,1 0 0 0,-1 2 1 15,0-2 0-15,1 1-5 0,-1 2-1 0,3 0-5 16,0 1-7-16,-1 0-8 0,-1-1-5 16,-1 1-3-16,-1 1-2 0,2-2-1 0,0 2-4 15,-6-2-1-15,-2 0 2 0,-3 2-1 0,-2 0 1 16,-2 1-1-16,-4 1-1 0,-2 2 3 0,-2 1-4 16,-8 3 2-16,-2 0-5 0,-3 1-4 15,-7 1 2-15,-2 1-2 0,-6 2 2 0,-2 3 0 16,-3 2 1-16,-7 3 2 0,-2-1 0 0,-4 5 0 15,-4 0 1-15,-5 2-1 0,0 3 1 0,-3-1-3 16,-2 2-1-16,-2 0 0 0,-1 2 1 0,-1 0 6 16,-5 3 0-16,-1-1-2 0,-2 5-3 0,-1 1-5 15,-6 1-7-15,-4 2-5 0,-1 1-9 16,-7 2-27-16,-1 0-21 0,-7 1-42 16,1 0-56-16,-4 0-57 0,-1 1-80 0,-5 2-232 15,2 1-54-15</inkml:trace>
  <inkml:trace contextRef="#ctx0" brushRef="#br0" timeOffset="35758.4006">1078 5007 740 0,'0'0'-43'0,"0"0"-1"0,0 0 26 0,0 0 37 0,0 0 15 15,0 0 9-15,118-76-4 0,-63 50-6 16,10-4-13-16,8-4-4 0,3-2 6 0,-2 2 4 16,5-3 9-16,2 0 2 0,7-2-4 15,6-1-3-15,4-2 2 0,8-2-3 0,5-3-1 0,7-1 1 16,7-3-3-16,2 0-3 0,7-3-9 15,2-2-8-15,3-1-6 0,2-3-7 0,3-2 1 16,3-3 0-16,-1 1 0 0,3-3 6 0,2 1 0 16,-3-1 0-16,0 1-4 0,-4 0-2 0,-1 0-1 15,-3 6-6-15,-3 1-5 0,-3 3-24 16,-4 1-25-16,-4 6-23 0,-5 2-35 0,-5 3-29 16,-3 5-87-16,-28 9-153 0,-29 13 371 0</inkml:trace>
  <inkml:trace contextRef="#ctx0" brushRef="#br0" timeOffset="42474.7451">29091 1171 1851 0,'0'0'48'0,"0"0"-55"16,0 0 6-16,0 0 0 0,0 0-28 0,0 0-17 15,0 0-17-15,0 0 2 0,0 0 18 16,0 0 23-16,0 0 19 0,0 0 17 0,128-55 6 16,-118 72 3-16,-2 9 4 0,0 12-2 0,-5 7-11 15,-3 8-6-15,-5-2-3 0,-8-1-4 16,-5-1 13-16,-2 0 3 0,-3 1-3 0,-4 0 1 16,0 2 0-16,-3 1-2 0,-1-3 1 0,-2-1-1 15,1-1 1-15,-4-2 4 0,-1-2 0 16,-2-2-1-16,-2-1 0 0,1-4 1 0,-1-4-3 15,-1-3 0-15,1-4-3 0,1-2 0 0,0-6 2 16,5-4 5-16,3-5 4 0,2-4 2 0,3-1 0 16,1-4-1-16,4 0-1 0,1-5 0 0,4-5-2 15,4-3-4-15,3-2-9 0,2-3-15 16,5-4-11-16,3-1-14 0,2-1-7 0,7-2-3 16,6 1-1-16,3 3 4 0,2 4 5 15,2 2 1-15,3 7 1 0,1 3-3 0,1 6 3 16,4 0 7-16,3 9 12 0,2 5 12 0,4 4 6 15,2 5 2-15,3 4-9 0,1 3-3 0,1 3 3 16,-1 4-4-16,2 1 4 0,-4 1-7 0,-1 2-27 16,-5-2-49-16,1 3-81 0,-7 0-104 0,-3-1-100 15,-10-11-206-15,-6-11 125 0</inkml:trace>
  <inkml:trace contextRef="#ctx0" brushRef="#br0" timeOffset="42769.8172">28450 1573 2397 0,'0'0'-28'0,"0"0"-35"16,0 0-40-16,0 0-21 0,0 0 16 0,0 0 24 15,0 0 37-15,0 0 21 0,151-75 7 16,-105 72 5-16,5 0 1 0,2 2 0 0,1 1 1 16,3 0 9-16,1 0 2 0,2 0 7 0,2-1-1 15,-1 1-7-15,-1-1-7 0,0-1-17 0,-2 1-29 16,-6 0-44-16,-3 0-52 0,-7 1-55 16,-3 0-47-16,-7 0-56 0,-5 1-148 0,-10 2 274 15,-4-2 183-15</inkml:trace>
  <inkml:trace contextRef="#ctx0" brushRef="#br0" timeOffset="43057.5844">28537 1831 2402 0,'0'0'-109'0,"0"0"7"16,0 0 4-16,0 0 16 15,0 0 22-15,127-74 25 0,-86 63 12 0,8 2 9 0,2-1 6 16,5 0 0-16,2 1-1 0,2 1 2 0,2 0 3 16,-1 3 4-16,-1-1 3 0,1 2-4 15,-2-1-16-15,-4-1-26 0,0 2-41 0,-2 0-45 16,-1 0-38-16,-3 1-31 0,-2-1-31 15,-3 1-44-15,-2-1-93 0,-13 2 27 0,-11 1 339 0</inkml:trace>
  <inkml:trace contextRef="#ctx0" brushRef="#br0" timeOffset="43800.8743">30793 1447 1366 0,'0'0'128'0,"0"0"-95"0,0 0-41 0,0 0-72 16,0 0-122-16,0 0 20 0,0 0 56 0,0 0 87 16,0 0 133-16,0 0 11 0,0 0-11 0,-17 138-20 15,9-90-19-15,3 5-18 0,-2 0-6 0,-1 0-4 16,6-1-5-16,1-4-4 0,1-1-7 16,0-6-4-16,7-5-6 0,0-4-1 0,3-7 2 15,4-3 8-15,-3-7 22 0,2-3 24 0,-1-4 19 16,4-5 19-16,-2-3 7 0,5 0-5 0,2-8-9 15,6-7-17-15,3-3-15 0,3-5-12 0,1-4-6 16,4-6-6-16,4-1 0 0,-3-5-1 0,1-5-3 16,-2 1-1-16,-3-1-6 0,2-3-1 15,-4-1-3-15,-2-3-5 0,-1 2-3 0,-5 3-10 16,-2 2-4-16,-4 4-8 0,-4 4-5 16,-3 4-3-16,-2 4-10 0,-3 4-10 0,-5 3-25 0,0 4-31 15,-2 3-39-15,0 2-48 0,0 3-31 16,-2 0-31-16,1 5-39 0,1 1-89 0,0 2-202 15,0 0 459-15</inkml:trace>
  <inkml:trace contextRef="#ctx0" brushRef="#br0" timeOffset="44160.1074">31781 1268 1390 0,'0'0'32'0,"0"0"5"0,0 0-2 0,0 0-7 15,0 0-11-15,0 0-9 0,0 0-22 0,0 0-40 16,0 0-48-16,0 0 10 0,0 0 28 0,0 0 40 16,0 0 53-16,8 27 1 0,-13-13-6 15,2 0-5-15,0 1-6 0,-2 2-2 0,4-2 0 16,0-3-1-16,1 2 6 0,0-1-1 0,2-1 2 16,4 2 1-16,-2-2-1 0,6 1 5 15,0 2 1-15,1-2 0 0,5 1-2 0,-3 1-4 0,-1 0-7 16,4-1-3-16,-4 3-1 0,0-2-5 15,-2 1 5-15,-3-1 3 0,-4 1 3 0,0-1 10 16,-3-1 3-16,0-2 12 0,-7 3 10 16,-4-2 10-16,-7 2 1 0,-7 0-8 0,-2 1-4 15,-10 1-15-15,0-1 0 0,-2-2-7 0,0 0-11 16,-1-1-6-16,3-2-16 0,5-3-9 0,2-1-7 16,7-1-19-16,3-3-27 0,2 0-36 0,5-2-50 15,2-1-50-15,4 0-50 0,4-4-90 16,3 1-188-16,0-1 280 0</inkml:trace>
  <inkml:trace contextRef="#ctx0" brushRef="#br0" timeOffset="44657.4599">32087 1404 653 0,'0'0'571'0,"0"0"-516"0,0 0-4 0,0 0-25 16,0 0-21-16,0 0-8 0,0 0 3 0,0 0 15 15,0 0 9-15,0 0 11 0,0 0 4 16,0 0 6-16,67 121-1 0,-71-90-8 0,-1 4 1 0,-4 0-11 16,-1 3 2-16,0 0-5 0,-3-3-10 15,-1-1-2-15,3-3-13 0,1-2-7 0,3-2-5 16,2-4-3-16,-2-3-3 0,4-2-14 0,-1-4-11 16,0-3-36-16,3-2-38 0,0-3-45 0,0-5-34 15,1 1 36-15,-1-2 29 0,1-3 16 0,0-7-10 16,0-4-46-16,0-5-2 0,0-5 38 15,3-3 130-15,2-3 7 0,0-3 0 0,1-2 0 16,-1-4 0-16,3-3 0 0,0-3 65 0,3-2 35 16,-1 0 44-16,3 3 71 0,-2 1 16 15,-1 4 29-15,1 5 12 0,-1 5-41 0,-1 5-25 16,-1 5-38-16,0 6-53 0,-3 3-52 0,1 3-44 16,0 4-35-16,3 2-13 0,1 1-10 0,5 0 11 15,0 4 3-15,1 5 1 0,-1 2 0 16,2 3 2-16,1 3 7 0,-2 4 1 0,1 3 14 15,-2 2 5-15,-2 2 1 0,-2 2 8 0,-1 2-5 16,-5 2 3-16,-1 0 2 0,-4 1 1 16,-4-1-2-16,-4 2 2 0,-6-4 0 0,1-1-6 15,-6-1 12-15,-1-2-3 0,-1-2-1 0,-1-3 8 16,-4-1-10-16,3-1-6 0,-5-3-17 0,1 0-28 16,-1-4-26-16,-2-1-35 0,0-2-30 0,2-1-43 15,1-3-63-15,3 0-91 0,6-4-215 0,6 1 50 0</inkml:trace>
  <inkml:trace contextRef="#ctx0" brushRef="#br0" timeOffset="45209.9597">32201 967 909 0,'0'0'504'0,"0"0"-520"0,0 0 6 15,0 0-21-15,0 0-4 0,-122-88-8 0,88 74 6 16,-6 3 11-16,-3 3 5 0,-6 1 5 0,-5 1-2 16,-4 2 15-16,-5 3 1 0,-7 0 22 0,-2 1 24 15,-8 0 29-15,-2 4 33 0,-6 2 14 0,-3 3 11 16,-1 2-15-16,0 2-13 0,-1 4-11 0,-1 3-23 15,3 5-2-15,1 3-11 0,1 4-14 16,-13 17 1-16,-9 12-18 0,2 11-5 0,6 9-6 16,29-8-6-16,16-4-1 0,16-2 0 0,11-1 2 15,3 1-5-15,11 0-1 0,4 0-2 0,10-4-5 16,3 1 6-16,8-1-5 0,7 0 6 16,13 1 1-16,5 0 2 0,15 0 8 0,10-2-2 15,8-1 4-15,15 0 1 0,11-2-5 16,10-2 2-16,8-5-3 0,10-2-3 0,3-5 1 15,10-6-5-15,6-6 1 0,3-3-4 0,0-9-6 16,-4-5-4-16,0-5-2 0,-5-7 2 0,-5-4 1 16,-6-2 2-16,-17-9-1 0,-14-3 0 15,-11-3 19-15,-10-4-2 0,5-7 3 0,7-8 2 16,7-10-17-16,1-7 2 0,2-10 4 0,-15 2 8 16,-9 2 6-16,-18 6 9 0,-12 5 18 0,-3-5 3 15,-3-3 5-15,0-20-2 0,-5-16-7 0,-8-15-12 16,-11-15-26-16,-17 1-13 0,-26 7-21 15,-23 10-3-15,-24 14 15 0,-20 13 1 0,-22 16-31 16,-13 11-51-16,-17 7-77 0,-13 9-115 0,-7 7-104 16,40 9-168-16,44 7-574 0</inkml:trace>
  <inkml:trace contextRef="#ctx0" brushRef="#br0" timeOffset="49385.7656">5814 1630 0 0,'0'0'0'0,"0"0"0"0,0 0 0 16,0 0 121-16,0 0 13 0,0 0-37 16,0 0-30-16,0 0-30 0,0 0-9 0,0 0-11 15,0 0-3-15,0 0-3 0,-97-58-7 0,86 57 2 16,0 1-6-16,-3 0 1 0,1 0 2 15,0 0-2-15,-4 2 7 0,0 1 2 0,-3 1 13 16,-1 1 5-16,-4-2 5 0,0 1 5 0,-3 1-3 16,-2 0 13-16,0 0 4 0,-1 0 2 0,0 2 2 15,-2 0-11-15,2 0 1 0,-4 0 7 0,3 0 4 16,1 1 3-16,-1 0-4 0,-1 2-15 0,-1 0-13 16,1 1-1-16,-4 2-13 0,0 0 2 15,-4 4-1-15,0 0-7 0,-3 2 3 0,0-1-5 16,-3 1 1-16,-2 2-2 0,-2 2 0 15,-4 1 2-15,0 3-4 0,-3 0 4 0,-3 1-1 0,0 4-4 16,-2-1 4-16,-1 2-6 0,-1 0 0 16,0 0 2-16,-1 1-3 0,0-2 6 0,3-1 6 15,2-2 7-15,4-1 4 0,-1-1 1 0,6 1-3 16,-2 1-5-16,1 4-4 0,2 0-3 0,-2 3-3 16,1 0-5-16,2 0-1 0,-4 1 2 15,1 4 2-15,-4 3 0 0,1 2 1 0,-2 2-3 16,-2 2 1-16,4 1-2 0,-2 1 2 0,2-2-2 15,2 1 0-15,3-2-2 0,3 1-2 16,3-3-1-16,5-1-1 0,0-3 1 0,8-4-1 16,2-1 2-16,3-5-2 0,5-1-1 0,4 0-2 15,5 0-1-15,2-1-2 0,7 0-3 0,0-1 3 16,4 1-2-16,4 0 5 0,3-2 1 16,7 2 2-16,1-3 0 0,6-2-4 0,6-1-1 15,0-1 1-15,6-2 6 0,1-3 3 0,6-2 3 16,5-2 3-16,2-2-4 0,9-3 2 15,3-4-5-15,5-4-1 0,6-2 4 0,5-2 3 16,3-6 5-16,6-5 3 0,3-3 0 0,4-4-2 16,4-3 1-16,1-4-2 0,5-3-1 0,6-4-1 15,-1-1 2-15,6-4 1 0,-3-2 2 0,5-5 0 16,-1 1-5-16,1-3 0 0,5-2-3 0,-2 1 3 16,0-2 3-16,-2 0-1 0,0-1-5 15,0-1 5-15,-3-2-1 0,0 3 0 0,0-1 6 16,-4-1-3-16,-3-2-2 0,-4 0 6 0,-2-3 4 15,-2 0 9-15,0 0 7 0,-4-5-1 0,-3-2 1 16,-4-3-7-16,-2-3-1 0,-5 0-2 16,-3-2 3-16,-4-1 3 0,-7 0-1 0,0 1 3 15,-8 1-3-15,-2 1 2 0,-9 1 7 0,-5 3 11 16,-6 0 13-16,-11 6 10 0,-4 4 9 0,-10 4-1 16,-3 9-10-16,-6 8-5 0,-1 7-7 15,-7 3-14-15,-3 0-8 0,-4-2-16 0,-6 0-20 16,-8 0-10-16,-6 0-4 0,-9 1-7 0,-7 5-1 15,-9 1 6-15,-9 6-9 0,-12 6 11 16,-5 6-2-16,-12 4-1 0,-6 9 3 0,-10 6-6 16,-35 17-5-16,-30 12-13 0,-22 15-19 0,-9 9-16 15,22 0-12-15,22-2-9 0,13 4-9 0,6 1-12 16,3 3-25-16,5 4-33 0,6 2-41 0,8 0-52 16,11 2-58-16,32-20-120 0,31-21-28 0</inkml:trace>
  <inkml:trace contextRef="#ctx0" brushRef="#br0" timeOffset="50559.4987">7983 1465 0 0,'0'0'0'0,"0"0"0"0,0 0 27 16,0 0 47-16,25-126 12 0,-20 109 3 0,1 4-17 16,-3 0-18-16,5-1-3 0,-2-1 6 0,3 0-6 15,2-1 7-15,2-1-8 0,-2-1-9 0,3 0-4 16,-1 2-13-16,4 0-5 0,-1 1 0 0,-1 1-6 15,3 1 2-15,1 0-2 0,-2 4-7 16,1-1-5-16,1 2-9 0,-1 1-5 0,1 3 1 16,-4 0-2-16,3 3 2 0,-4 1-2 0,4 0 4 15,-6 5 1-15,4 2 3 16,-5 2 8-16,0 4 3 0,-2 2 6 0,-5 3 3 0,2 9 5 16,-6 8 5-16,0 9-4 0,-8 4-5 0,-5-2-17 15,-5 0-29-15,0 0-26 0,-1 0-34 0,-2 3-34 16,-1 1-15-16,1 1-34 0,0 0-55 15,-1 3 209-15,4-4 20 0,4-13 0 0,5-12 0 0</inkml:trace>
  <inkml:trace contextRef="#ctx0" brushRef="#br0" timeOffset="50765.4433">8284 2462 1589 0,'0'0'55'0,"0"0"-48"16,0 0 10-16,0 0 13 0,0 0-2 0,0 0-11 15,0 0-23-15,0 0-31 0,0 0-19 16,0 0-55-16,0 0-22 0,0 0-50 0,0 0-75 16,19-64-163-16,-15 61-117 0</inkml:trace>
  <inkml:trace contextRef="#ctx0" brushRef="#br0" timeOffset="51130.2911">9456 910 1649 0,'0'0'-62'0,"0"0"1"0,0 0 26 0,0 0 23 16,0 0-7-16,0 0-13 0,0 0-29 0,0 0-18 16,110-116 7-16,-97 114 19 0,4 2 20 15,-4 3 16-15,3 5 10 0,-2 4 3 0,-3 2 7 16,4 6-4-16,-5 2-5 0,-3 3-3 0,-1 3-8 15,-4 5-3-15,-2 1-2 0,0 5-4 16,-12 8 7-16,-6 12 5 0,-5 7 0 0,-6 3 5 16,0-7-1-16,1-8 5 0,0-4 1 0,-3 1-15 15,-2 0-26-15,-1 2-32 0,0 0-36 0,-2 2-30 16,3-2-68-16,0 0-86 0,7-15 273 16,11-12 24-16</inkml:trace>
  <inkml:trace contextRef="#ctx0" brushRef="#br0" timeOffset="51345.8528">9248 2452 2055 0,'0'0'-148'0,"0"0"24"16,0 0 26-16,0 0-73 0,0 0-133 0,0 0-159 16,0 0-196-16,0 0 571 0</inkml:trace>
  <inkml:trace contextRef="#ctx0" brushRef="#br0" timeOffset="51900.3622">8794 716 1798 0,'0'0'-14'0,"0"0"21"0,0 0 41 0,0 0-1 15,0 0-40-15,-129-86-5 0,97 71-11 0,-2-2 3 16,-5 2-1-16,-4 1 3 0,-4 1-12 0,-2 4-5 15,-13 4 9-15,-12 5-5 0,-15 8-19 16,-7 13 6-16,0 11-6 0,12 9 3 0,5 4 26 16,9 6 0-16,9-2-8 0,10 0 0 0,5-1-9 15,5 1-2-15,3 7 9 0,-3 15 7 0,2 11 5 16,1 15 9-16,6-1-2 0,10-6 6 0,10-8 10 16,4-5 0-16,7 0 3 0,1 1 1 15,8-4-2-15,5-1 1 0,8-4-1 0,6 0-14 16,5-5 6-16,7 1-4 0,5-6 0 0,8-2 10 15,8-3-5-15,6-3-3 0,6-4 5 16,6-4-2-16,8-4 1 0,5-4 5 0,5-2-6 16,5-4-4-16,8-1 2 0,1-5-1 0,5-2-1 15,3-7 10-15,1-4-10 0,6-6 0 0,-3-4-5 16,1-3-8-16,-4-9 4 0,-2-7-2 16,-5-6 0-16,-3-8 5 0,-7-3 2 0,-6-8 6 15,-3-6 7-15,-7-6 7 0,-9-5 3 0,-3-4 5 16,-9-7 8-16,-6-5 7 0,-7-8 8 15,-5-2-1-15,-10-7-1 0,-9-6-8 0,-7-3-5 16,-12 7-6-16,-8 8-11 0,-3 11 9 0,-13 8-15 16,-8-5-7-16,-8-3 2 0,-12-3-17 0,-12 0 1 15,-15 1-9-15,-16 5-8 0,4 12-10 0,-2 18 0 16,-18 8 31-16,-17 9-37 0,-33 4-13 0,-25 9-44 16,-14 14-79-16,-9 10-29 0,-10 19-137 0,2 11-71 15,54-5-158-15,52-10 15 0</inkml:trace>
  <inkml:trace contextRef="#ctx0" brushRef="#br0" timeOffset="58393.3283">13238 1205 0 0,'0'0'0'16,"0"0"0"-16,0 0 0 0,0 0 0 0,0 0 0 16,0 0 73-16,0 0 35 0,0 0-31 0,-58-131-39 15,47 119-3-15,-1-2 3 0,1 3 0 0,-1 0 3 16,-3 0 7-16,1 2 6 0,-4-1 2 16,-1 1 4-16,-2 0-10 0,-2 1-6 0,-2 0 2 15,-2 1-2-15,-4 0 3 0,-3 1-2 0,-1 2-7 16,-2-1-9-16,-4 0-4 0,-2 3-1 15,0 0-4-15,-6-1 6 0,2 3-3 0,-6 0 4 16,0 0 0-16,-2 0-3 0,-3 0 3 0,0 3-8 16,-6 0 2-16,2 1 0 0,-3 0-4 0,-1 2 6 15,-3 1 3-15,1 0 10 0,-3 1 12 16,1 1-3-16,0 3 2 0,0-1-7 0,0 2-4 16,0 2-5-16,1 0-6 0,0 2-6 0,0 2-4 15,1 2 1-15,-4 4-7 0,-12 8 0 0,-11 8-9 16,-4 4-7-16,3 0 9 0,18-5-7 0,12-1 9 15,11-4 4-15,1 2-3 0,7 1 2 0,1 1-1 16,4 0 1-16,5 4-4 0,3 0 2 16,3 1-1-16,7-1-6 0,0 0 4 0,7-1-4 15,1 0-3-15,7-1 3 0,5 2-1 0,1-2 2 16,3 2-2-16,5-2 1 0,5 3 1 16,4 0-3-16,2-2 8 0,5 0-1 0,0 1 0 15,7-3 2-15,3 3 1 0,1-2 2 0,9-1-2 16,0-2-1-16,8-2 1 0,2-1-1 0,5-5 1 15,5 1 1-15,4-1 0 0,2-1 2 0,4-1 1 16,3-1-2-16,3-1 1 0,4 0-2 16,5-2 1-16,3-1 1 0,5-1 2 0,4-2-3 15,2 0 1-15,4-1 0 0,4-2-1 16,4-1 3-16,3 0 1 0,5-2-2 0,4-2 1 16,3 1-1-16,0-3 0 0,3 0 2 0,2-2-1 15,3-2 2-15,2-1-1 0,0-3-4 0,2-2 0 16,2 0-1-16,0 0 1 0,1-4 1 0,0-1 0 15,1-2-4-15,0-2 1 0,-1 1 2 16,1-2 1-16,-2 1 0 0,-4-1 0 0,4-2-3 16,-1 2 0-16,1-2 1 0,-5-1 0 0,5 2 4 15,-3-2-2-15,-1-1-1 0,0 0 1 0,-1 1-2 16,-3-2 3-16,0-1-2 0,4-1 0 0,-2 1 0 16,-2-3-2-16,0-1 3 0,-4 2-2 15,-5 0-1-15,-2 0 0 0,-3 0-2 0,-4-1 2 16,0 1 2-16,-3-1-4 0,-5-2 2 0,-3 2 1 15,-3 1 0-15,-1 0 6 0,-5 0 0 16,-1 1 0-16,-6-1 1 0,-3-2-1 0,-7 4 0 16,-2-2-2-16,-6-2-1 0,-4 0 0 0,-5 1-2 15,-3-1 5-15,-6 1-1 0,-5 0 0 0,-4-2 5 16,-6 0 1-16,-2-1 8 0,-2-4 2 16,-6 1 2-16,-3-3 0 0,-3-1 5 0,-5-3-1 15,-5 1 5-15,-1-1 3 0,-5 2-10 0,-1-2-1 16,-3-2-7-16,-1 1-13 0,0 0 0 0,0 0-5 15,-4 1-2-15,-1 1 3 0,-2 2-2 0,-2-3 1 16,-1 4-7-16,-2-2 2 0,-2-1-3 0,-1 0-2 16,-2 2 5-16,-3 1-5 0,0 1 2 15,-6-1-2-15,0-1-5 0,-5 0 0 0,-4 1-3 16,-4-3 2-16,-5 1 1 0,5 3 3 0,-1 4 3 16,6 0 6-16,-2 2 1 0,-1-1-5 15,-6-2 1-15,-4-1-3 0,-4-4-5 0,-7 0 8 16,-1-2-5-16,-5 0 1 0,-3 1-3 0,-4 2 7 15,-3-1-3-15,-3 1-2 0,-6 0 11 0,-5 3-17 16,-7 0 7-16,-9 0-4 0,-2 3-5 16,-12-2 11-16,-5 3-5 0,-8 2 2 0,-4 1 0 15,-5 0-1-15,-5-1 9 0,-3 2-3 0,1 1 5 16,-2 1-11-16,-2 1-2 0,0 0 5 16,22 5-8-16,11 0 13 0,-6 3 19 0,-8 3-26 15,-28-2 5-15,-17 3-2 0,-6 2-24 0,-6 0 24 16,-5 4 4-16,1 4-5 0,-1 5 0 0,-5 3 7 15,3 4-8-15,-8 1 12 0,-7 7 1 0,-2 0-6 16,-4 4 5-16,-2 2-4 0,3 1 4 16,1 1 4-16,2 2 1 0,7 3-3 0,4 2-2 0,2 5-2 15,-34 15-8-15,-21 17-9 0,-8 11-12 16,14 5-21-16,50-2-19 0,36-2-29 0,25 1-38 16,10 8-49-16,8 7-62 0,9 11-128 0,35-27-279 15,27-26-351-15</inkml:trace>
  <inkml:trace contextRef="#ctx0" brushRef="#br0" timeOffset="63820.0188">27314 3149 0 0,'0'0'51'0,"0"0"-79"0,0 0 25 16,0 0 22-16,0 0 21 0,0 0 25 0,0 0 11 15,0 0 15-15,0 0 4 0,0 0 9 0,0 0 14 16,0 0 17-16,21-61 10 0,-21 61 6 16,0 0-6-16,0 0-10 0,0 0-15 0,0 1-22 15,0 0-23-15,0 0-24 0,0 1-34 0,0 0-27 16,0 2 1-16,0 3 10 0,0 6 20 15,0 5 26-15,0 4-2 0,0 6-7 0,-1 4-4 16,0 3-9-16,1 2-5 0,0 2-1 0,0 0-5 16,0 0-1-16,0 2-1 0,0-1-1 15,0-1-1-15,0-3-1 0,0-1-4 0,0-6-5 0,0 0-2 16,0-5-6-16,0-2-6 0,0-6-5 0,0-1-11 16,0-6-9-16,0-3-7 0,0-3-4 15,0-2 10-15,0-1 13 0,0 0 6 0,0-3-35 16,0-5-35-16,0-3-59 0,0-4-49 15,-2-6-7-15,0-5-8 0,2-1-3 0,0-3 3 0,-1-2-11 16,1-2 88-16,-1 1 137 0,0 1 0 16,-2-1 0-16,2 2 0 0,-3 1 0 0,0 2 0 15,2-1 0-15,-2 1 0 0,0 0 0 0,0 2 0 16,-2 1 0-16,4 2 0 0,-4 3 0 16,2 2 0-16,-1 2 0 0,0 3 0 0,1 0 0 15,1 3 0-15,-1-1 0 0,3 1 0 0,-2 1 0 16,2 1 0-16,0 0 0 0,-1 1 0 0,2-1 0 15,0 1 0-15,0 0 0 0,0 2 22 16,0-1 48-16,0 1-4 0,0 2 0 0,0-1-18 16,2 1-2-16,-1-1-9 0,1 0 2 0,0 2 7 15,-1-1-4-15,-1 1 4 0,2-1 1 0,0 0-2 16,0 0 0-16,1 1-2 0,-1 0-1 16,0-1 3-16,2 0-3 0,-1 1-3 0,-2 0-2 15,0 0-2-15,2-1 3 0,-2 3 2 0,0-3 3 16,0 2-3-16,1-3-2 0,-1 2-1 0,0-2-6 15,0 1-2-15,2 0-1 0,0 0 0 0,-2 1-1 16,1-1-2-16,0 2-4 0,1-3-7 16,1 2-5-16,-2-1-4 0,2 2-2 0,0-3-2 15,3 1-1-15,1 0 2 0,-1-2 3 0,3 0 4 16,2-1 1-16,2 1 2 0,1-1-4 0,2 0-3 16,0 2-3-16,0 0-7 0,3 1-2 15,1 3-1-15,-2 0-3 0,3 0 3 0,-1 4-1 16,0 4 1-16,-2 3 4 0,-1 0 1 15,1 3 3-15,-6 1-1 0,0 2 0 0,-5 1-3 16,-1-1-1-16,-5 0 6 0,-1 2 3 0,-1-2 19 16,-3 0 14-16,-5 0 11 0,-2 1 9 0,-2-1-4 15,-3-1 1-15,-1-1 0 0,-3-1-1 0,0-2-3 16,0 1-11-16,-3 1-17 0,0 2-13 0,-3 1-14 16,0 2-13-16,0-1-12 0,-2-1-12 15,-2 2-12-15,2-2-11 0,1 1-13 0,-1-2-29 0,5 1-18 16,0-4-24-16,2 1-25 15,1-2-21-15,5-2-49 0,2 0-86 0,3-3 58 16,4-3 272-16</inkml:trace>
  <inkml:trace contextRef="#ctx0" brushRef="#br0" timeOffset="64527.6729">27727 3384 813 0,'0'0'40'0,"0"0"7"15,0 0-8-15,0 0-36 0,0 0-2 0,0 0 5 16,0 0 4-16,0 0-3 0,0 0-11 0,0 0-11 16,0 0-4-16,0 0 6 0,0 0 16 0,115-53 18 15,-103 56 15-15,-1 1 7 0,0 2 4 16,-1 0-1-16,1 3-7 0,-2 1 0 0,0-1-1 16,-2 5-5-16,-1 0-3 0,-1 1-5 15,-1 1-11-15,-1-2-1 0,-2 3-1 0,-1-1-1 16,0-4 4-16,0 1-1 0,0-4-2 15,0 0 2-15,0-5-1 0,0-1 4 0,0-2 9 0,0-1 13 16,0 0 12-16,0 0-1 0,0-1-14 16,1-3-24-16,0-1-23 0,3-2-9 0,3-3-1 15,2-5 5-15,1-1 3 0,2-4-5 0,1 1 1 16,2-2-5-16,-3-1 1 0,2 2 4 0,1 1-1 16,0 2 3-16,1 1-4 0,-1 2-5 15,0 4 2-15,-4 0 7 0,0 5 11 0,-1-1 13 16,-1 3 5-16,1 2 2 0,-4 0 1 0,-2 1 2 15,1 0 3-15,0 2 3 0,-1 3 1 0,2 2 1 16,-3 2 2-16,2 2-2 0,-2 2-5 16,1 4-2-16,-1 0-11 0,-1 4-1 0,0-1-1 0,1 2-5 15,1 1 0-15,-1-1-5 0,1 0-8 16,1-4-3-16,0 1-4 0,2-4 0 0,2-2-1 16,0 0-4-16,1-1-3 0,3-4-3 15,0-3 6-15,3-2 6 0,-2-3 7 0,3 0 3 0,1-3-6 16,-1-3-6-16,-1-4-8 0,1 0 1 15,-5-1 4-15,-2-1 9 0,1-1 18 0,-3 1 13 16,-5-1 12-16,0-2 4 0,-3 0-4 0,0 0-3 16,0 0-4-16,-5 0 1 0,-4 3 1 15,0 0-7-15,-2 2-22 0,-1 1-30 0,-6 2-35 16,1 1-28-16,-4 1-13 0,0 1-2 0,3 1 5 16,0 2 2-16,1 0-18 0,4 1-56 15,3 0-149-15,2 0 28 0,2 1 300 0</inkml:trace>
  <inkml:trace contextRef="#ctx0" brushRef="#br0" timeOffset="65776.6403">28567 3343 1534 0,'0'0'22'16,"0"0"-226"-16,0 0 23 0,0 0 76 0,0 0 69 15,0 0 45-15,0 0-1 0,0 0 1 0,0 0 4 16,0 0 7-16,0 0 8 0,0 0 5 16,0 0 7-16,62 73 0 0,-62-61-3 0,0 3 3 0,0-3-10 15,0 0-3-15,0-2-5 0,0 0-9 16,0-5 1-16,0-1-5 0,0 0 2 0,2-2-4 16,-1-1 3-16,0-1 2 0,0 0-1 0,2 0 6 15,-1 0 1-15,2 0 9 0,-2-1 10 0,4-2 10 16,-3-2 4-16,5 0-2 0,-4-4-5 0,4-3-12 15,-1-2-8-15,1-1-10 0,1-1-10 16,-2 1 0-16,2 1-13 0,2 2-3 16,-2 3-6-16,-1 0-10 0,0 4 2 0,-1 0 1 0,1 2 4 15,1 2 3-15,0 1 3 0,-2 0 3 16,0 1-1-16,2 3 7 0,-1 2-1 16,-2 0 4-16,0 2 4 0,2-1 1 0,-4 2 4 0,4 1-1 15,-3 0-2-15,0 1 0 0,0 1 1 0,0-1 1 16,-2-1 1-16,4 1 2 0,-4-1-5 15,4-2-1-15,-1 0-2 0,-1-2-4 0,4-1 4 16,-2-1-2-16,-1-2 3 0,3 1 5 0,0-2-1 16,-3 0 2-16,0-1 1 0,1 0 2 15,-3 0 2-15,3-3 2 0,-5 0 8 0,2 0-1 16,0-3 5-16,-2 0-5 0,2-3-7 0,1 0-2 16,-2-3-11-16,4 0-1 0,-4 1 0 0,4 1-1 15,-4 1-1-15,3 0-4 0,-4 3-4 0,3 1-13 16,0 3-3-16,-3-1 2 0,1 3 3 15,1 0 3-15,-2 0-3 0,0 0-1 0,3 0-4 16,-3 3 5-16,-1 1 7 0,1 1 4 0,0 0 10 16,2 1 4-16,-3 0 6 0,0 1 0 0,0 0-2 15,2 0-1-15,0 0-5 0,0-1-2 16,-1 1-4-16,4-3-5 0,-2 1 1 0,5-2-2 16,-1 1-2-16,0-2 1 0,-2-2-1 0,4 0-4 15,-2 0-4-15,1 0-4 0,-1 0-11 16,0-4 4-16,-1-1 4 0,2 0 7 0,1-2 12 15,0-1 6-15,-1-1 5 0,0-2 2 0,3 0-2 16,-2-1-3-16,1-2-6 0,-1 1-4 0,0-1-8 16,1 2 0-16,-1-1 4 0,0 5-3 0,0 1 6 15,0 2 0-15,-1 2 4 0,0 1 6 16,0 2 0-16,-1 0-2 0,-1 3-1 0,3 3 4 16,-1 2 6-16,-1 2 8 0,0 1 4 0,-1 0-5 15,1 1-1-15,0 2-4 0,0-1-2 0,0 0 2 16,0-1-2-16,1-1 0 0,2-1-2 15,-1-2-1-15,0-1 0 0,1-2-1 0,-2-2 4 16,1-1 4-16,2-2 8 0,-2 0 7 0,4-2 7 16,-1-2 8-16,-2-3-3 0,0-1 0 0,3-2-7 15,-2-1-6-15,1 0-1 0,-2-3-1 16,-1 0 2-16,1 0-2 0,-1-1-3 0,0-1-4 16,0 1-9-16,0 1 1 0,0 1-9 0,0 2-2 15,-1 2-2-15,1-1-3 0,1 3 0 0,0 2-1 16,-1 1 0-16,2 2-1 0,0 1 2 15,2 1 1-15,-3 0 2 0,0 3 3 0,0 1-1 16,-1 1 1-16,0 1 1 0,0 1-1 0,-2 0 2 16,-4 0 3-16,2 0 3 0,-4 1 4 15,-1 0 3-15,0 2 0 0,-1 1 1 0,0 0-1 0,0 0-4 16,0-1-2-16,0 0-3 0,0-3-4 0,0-1 1 16,0-1-3-16,0-2 0 0,0-1-6 15,1-1-8-15,-1 0-8 0,3-1-6 0,-1 0 1 16,0 0 14-16,0-1 15 0,4-2 10 0,1 0-2 15,3-2-18-15,4-1-22 0,-1-1-19 16,4 0-10-16,-3 1-6 0,4 1-3 0,-4-1 5 16,4 1 4-16,-1-1 6 0,-1-1 10 0,3-1 7 15,-2 1 11-15,-3-1 13 0,1 1 7 0,-2 0 7 16,-3 1 10-16,-2 1 13 0,-4 0 22 16,2 1 28-16,-3 0 24 0,-2-1 13 0,-1 0-4 15,0 0-16-15,0-1-23 0,0 1-14 0,-1 0-7 16,-3 0 4-16,-2 2 2 0,-2 1-1 15,4 2-8-15,-4 0-20 0,-2 0-18 0,2 6-13 16,-2 3-4-16,-1 2 5 0,1 3 6 0,1 2 3 16,1 1-2-16,1 3-2 0,-1-1 0 0,7 0-4 15,1 0 0-15,0 0-2 0,2-2-1 0,8-2 2 16,2-1-10-16,5-2-13 0,3-1-31 0,2-4-34 16,3 0-39-16,1-2-40 0,4-4-47 15,0-1-89-15,-5 0-218 0,-9-1 223 0</inkml:trace>
  <inkml:trace contextRef="#ctx0" brushRef="#br0" timeOffset="65989.2528">29548 2873 2585 0,'0'0'-29'0,"0"0"37"0,0 0-49 0,0 0-99 16,0 0-131-16,0 0-35 0,0 0-25 0,0 0-12 15,0 0-10-15,0 0-160 0,0 0 247 0</inkml:trace>
  <inkml:trace contextRef="#ctx0" brushRef="#br0" timeOffset="66570.4865">30919 2972 2255 0,'0'0'34'0,"0"0"-4"0,0 0-9 15,0 0-21-15,0 0-23 0,0 0-7 0,0 0-17 16,0 0 10-16,0 0 28 0,0 0 29 16,0 0 26-16,0 0 10 0,0 0-7 0,9 129-14 15,-9-82-5-15,-7 4-8 0,2 3-8 0,-5 2 2 16,-2 3-3-16,-1 1 0 0,0 4 2 0,1 0 0 16,-4 4-1-16,4-2 1 0,1-1-2 0,0-4-3 15,3-4-2-15,4-3-5 0,0-3-11 16,3-4-16-16,1-3-26 0,0-4-39 0,4-6-50 15,0-2-69-15,3-5-127 0,1-4-179 0,-2-7-318 16,0-5 430-16</inkml:trace>
  <inkml:trace contextRef="#ctx0" brushRef="#br0" timeOffset="67091.6646">31239 3354 65 0,'0'0'181'0,"0"0"-49"0,0 0 36 0,0 0-11 16,0 0 2-16,0 0 15 0,0 0-4 0,0 0-13 16,0 0-24-16,0 0-29 0,0 0-29 15,0 0-18-15,0 0-15 0,-3-36-17 0,3 36-25 16,0 2-10-16,0 3 11 0,0 2 13 0,0 2 19 16,5 5 5-16,-1 4-11 0,1 3-8 15,0 6-5-15,0 3-3 0,-1 4 1 0,-1 3 1 16,1 2 2-16,-3 4-2 0,-1 2-8 0,0-1-9 15,-6 4-17-15,1-2-22 0,-3-1-24 0,-2-2-31 16,1-2-35-16,-1-5-46 0,0-3-39 16,-2-5-32-16,0-3-64 0,-3-1-98 0,8-9 147 0,1-5 265 15</inkml:trace>
  <inkml:trace contextRef="#ctx0" brushRef="#br0" timeOffset="67363.851">31058 3396 1784 0,'0'0'17'0,"0"0"31"0,0 0-19 16,0 0-42-16,0 0-22 0,0 0-15 0,0 0 0 15,0 0 11-15,0 0 15 0,0 0 3 16,83-118 4-16,-61 106 0 0,4 2-2 0,-3 0 2 15,1 2-6-15,3 2-3 0,1 2-2 0,-1 2-1 16,2 2 0-16,1 0 6 0,-2 4 2 0,-4 4-10 16,0 2-44-16,-2 3-40 0,-3 1-45 0,-3 5-21 15,2 3-28-15,-7 1-69 0,0 2-68 16,-2-4 344-16,-7-7 2 0</inkml:trace>
  <inkml:trace contextRef="#ctx0" brushRef="#br0" timeOffset="68359.5512">31478 3732 72 0,'0'0'267'0,"0"0"-41"0,0 0-47 0,0 0-41 0,0 0-29 16,0 0-28-16,0 0-14 0,0 0-6 0,0 0-3 15,0 0-4-15,47-123-2 0,-37 113-4 16,1 3-9-16,0 0-5 0,1 3-7 0,-1 1-7 16,1 2-6-16,3 1-4 0,-2 0-5 0,1 0-2 15,2 1 0-15,-3 5-1 0,5-2-2 0,-4 1-2 16,2 1 0-16,-4 1 0 0,0-1 1 15,-1-1 7-15,-1 1 0 0,-4-1-1 0,4 1 2 16,-4-1-4-16,-1 1-2 0,1-1-1 0,-3 0-1 16,-1-1-3-16,4-1-3 0,-4-1 1 15,0 0-1-15,-1-2 2 0,3 0-1 0,-2 0 12 0,1 0 10 16,0 0 9-16,3-5 4 0,2 0-17 16,0-5-17-16,0 0-17 0,2-2-10 0,3 0 0 15,-3-2 4-15,1 0 6 0,-2 0 7 16,-1 3 6-16,0 0 2 0,1 2 6 0,-2 4 5 15,-3-1 2-15,2 3 2 0,-2 1-5 0,3 2-8 16,-4 0-5-16,2 0 1 0,-1 2 2 0,-2 3 5 16,2 2 5-16,-1-1 5 0,-1 1 3 0,-1 2 0 15,1 0 2-15,-2 3-3 0,0-1 2 16,0 1-4-16,0 1-3 0,0-1-1 0,0-1-6 16,0 0 2-16,0-2-1 0,3-2-1 0,0-2-1 15,-1 0 0-15,4-1-2 0,-2-2 4 0,2 0 5 16,-1-2 5-16,4 0 4 0,-2 0 2 15,1-2 0-15,0-4 2 0,1-1-6 0,1-3-4 16,3-1-3-16,0-3-5 0,0-3-2 0,1 0-4 16,1-1-2-16,0-4-2 0,0 3 1 0,-2-3 3 15,0 4 3-15,-1 1 2 0,-1 2 0 16,-2 2 3-16,-1 3 5 0,0 3 2 0,-1 2 2 16,-4 2-3-16,2 2-7 0,-3-1-8 0,-1 2-7 15,0 0-8-15,-1 0 8 0,0 3 12 0,0 0 9 16,1 3 15-16,1 0-5 0,-2 4-4 15,2 1-4-15,-2 0-5 0,0 2 0 0,0-2-3 16,2 3-1-16,0-3-1 0,1-2-4 0,4-2-1 16,0-2 0-16,-1-2 2 0,4 1 2 15,-1-3 5-15,-1-1 3 0,1 0 6 0,1 0 3 16,-1 0 0-16,2-1-3 0,1-4-1 0,-1 1-1 16,0-3 1-16,3 0 1 0,-1-2-4 0,2 0-2 15,2-2-8-15,1 1-10 0,0 1-7 0,-1-1-7 16,3 2 20-16,-7 2 1 0,-1 2-1 0,-3 2-2 15,-2 2-23-15,2 0 2 0,0 0 6 16,-1 0 7-16,-1 0 5 0,1 0 4 0,1 1 6 16,-3 1 8-16,-2 1 10 0,-3 0 11 0,2 2 8 15,-3-2 2-15,0 3 2 0,0-1-3 16,-3 1-7-16,-1 0-3 0,-2 1-9 0,2 1-2 16,-4 0-4-16,2-1-2 0,2-1-3 0,-1 0 2 15,2-1 6-15,3-2 8 0,-1-2 14 0,1-1 2 16,0 0-7-16,0 0-10 0,3-4-17 15,2-2-8-15,3-2-4 0,-1-3-1 0,6-2 2 16,-2 1 1-16,3-3-2 0,-1-1-1 0,3-1-2 16,-3-2-5-16,4 0-1 0,-4-2-2 0,4 0-3 15,-4-2 9-15,3 0 2 0,-3-1 6 0,-1 1 12 16,-1-1 18-16,-2 3 17 0,1 1 19 16,-2 4 10-16,-3 2-2 0,-1 3-17 0,-2 4-30 15,-1 2-42-15,0 4-32 0,-1 1 1 0,0 2 14 16,0 8 30-16,0 1 16 0,0 6 4 0,0 2-2 15,-1 5-1-15,-2 3 6 0,-3 4 0 16,3 2 0-16,-5 3-18 0,4 2-26 0,-2 0-33 16,1 1-35-16,-1-2-23 0,-1-1-31 0,4-1-28 15,1-3-46-15,1-3-70 0,1-8-120 0,0-9-73 16</inkml:trace>
  <inkml:trace contextRef="#ctx0" brushRef="#br0" timeOffset="68544.1604">32786 3476 2146 0,'0'0'-7'0,"0"0"-16"0,0 0-20 16,0 0-16-16,0 0 12 0,0 0-6 0,0 0-53 16,0 0-58-16,0 0-72 0,127-33-87 15,-101 33-50-15,-3 0-88 0,-4 0 210 0,-9 0 251 0</inkml:trace>
  <inkml:trace contextRef="#ctx0" brushRef="#br0" timeOffset="68794.409">31353 4371 2112 0,'0'0'311'0,"0"0"-298"16,0 0-8-16,0 0-31 0,0 0-43 0,0 0 3 16,0 0 2-16,0 0 27 0,0 0 45 0,0 0 5 15,0 0 5-15,124-16-1 0,-62 5-9 0,8-3-1 16,8-2-2-16,6 1-7 0,4 0 1 0,6-5-7 16,4 2 0-16,3 0-1 0,4-2-3 0,-14 4-3 15,-9 3-12-15,-12 2-59 0,-8 2-107 16,3-1-185-16,6 1-192 0,-15 3-305 0,-21-1 804 15</inkml:trace>
  <inkml:trace contextRef="#ctx0" brushRef="#br0" timeOffset="73158.9103">14750 1130 314 0,'0'0'14'0,"0"0"38"0,0 0 46 0,0 0 16 16,0 0 15-16,0 0-10 0,0 0-33 15,0 0-8-15,0 0-17 0,0 0-9 0,0 0-4 0,0 0-15 16,-10-98-1-16,10 97-5 0,0 1 2 16,-1-1 5-16,1 1 7 0,0 0 8 0,0 0 7 15,0 0 6-15,0 0-3 0,-1 0-4 0,1 0-5 16,0 0-18-16,-1 0-15 0,1 0-22 15,0 0-20-15,-4 2 3 0,2 1 9 0,1 2 15 16,-1 1 10-16,-4 3 2 0,3 3-4 0,-4 2-2 16,2 2 6-16,-3 4-5 0,-1 10 5 0,0 7 3 15,-1 9-13-15,1 1 3 0,4-3-2 16,-1-3 0-16,3-2 8 0,-2-1 3 0,2 3-1 16,2 0-2-16,-1 1 0 0,0 2-5 0,0 0 3 15,0 1-2-15,2 0 0 0,0 0 4 0,0-1-3 16,0 1 2-16,0 0 1 0,0-1 0 0,0 0 6 15,0 0-6-15,0 0 4 0,0-3-6 16,0 0 1-16,0-2 4 0,0-4-5 0,0-1 2 16,2-3-4-16,0-2-1 0,-1 0-1 15,1-4-2-15,-1-2 0 0,1-1 2 0,3-1 2 16,-4-5 0-16,1 2 4 0,-1-2-1 0,0-4-2 16,2 3 2-16,0-2-1 0,-2 0 3 0,0-1 0 15,-1 1-3-15,1 0 2 0,0 1-3 16,0-3-1-16,2 1 0 0,-2-2-4 0,0 0 2 0,0 0 0 15,0-1-1-15,-1-3-2 0,0 3 0 16,1-4-2-16,0 2 0 0,0-1 0 0,3 0-1 16,-3 0 2-16,0 1-1 0,0-1 2 0,0 1 0 15,-1-2 0-15,0 1 3 0,1-2-1 0,-1 0 1 16,0-1-1-16,1 0-1 0,-1-1 1 16,0-2-1-16,2 0 2 0,-2 0 2 0,0 0 3 15,0 0 5-15,2 0 2 0,-2 0 5 0,1 0 4 16,0 0 0-16,0 0-1 0,0 0-7 15,-1 0-4-15,0 0-6 0,0 0-4 0,0-1 0 16,1 1-3-16,0-1-2 0,1 1 3 0,2 0 0 16,-1-2 1-16,6 1 1 0,-2 0-2 15,-1-1-3-15,3 1 2 0,1 1 0 0,3 0-2 0,2 0 1 16,-1 0-4-16,5-2 1 0,5 2 2 16,-1 0-2-16,2 0 2 0,3-1-2 0,3 1-1 15,0 0-2-15,6 0 4 0,3 0-1 0,3 0 1 16,4 0 3-16,1 0-3 0,6 0 3 15,-1 0 0-15,2 0-1 0,4 0-2 0,2 0 0 16,0 0 0-16,0 0-2 0,5 0 4 0,0 0-2 16,4 0 0-16,-1 0 2 0,-2-1-3 0,2-1 2 15,2 2 0-15,-1-1 0 0,-1 1 2 0,1-2-2 16,1 1 1-16,0-1 0 0,0 1 0 0,3-2-1 16,-2 2 0-16,-1 0-1 0,1 1 0 15,0-2 2-15,-1 1 0 0,0 0 0 0,-1 1-1 16,0 0-3-16,-2 0 2 0,-3 0-1 0,2 0 3 15,-4 0 0-15,-4 1-2 0,-4-1 0 16,0 1-1-16,-2-1 2 0,-5 0-2 16,0 0 0-16,-3 2-1 0,-1-1 0 0,-2 0 2 0,0 2 1 15,-3-2 1-15,0 0-1 0,-1 0 1 16,-2 0-1-16,1 1 0 0,-5-2-1 0,-2 0 2 16,-3 0 1-16,-4 0 0 0,-3 0 1 0,-3-3 0 15,-3 2 2-15,-3-1 3 0,-2 0 4 0,-4 1 3 16,0 0 1-16,-3 0 0 0,-1 1 0 15,1-2 2-15,0 1-1 0,1-1-3 0,-1 0-4 0,2-2-5 16,1 0-3-16,-2-1-1 0,2 2 2 16,-1 0-1-16,-1 0 2 0,2-2 0 0,-2 0 1 15,1 1 4-15,0-1 1 0,0-1 2 0,-3 1-1 16,3 1-1-16,-2 0-3 0,-1-2-1 0,3 1 0 16,-1 1-4-16,0-2 0 0,1 1-3 15,1-2-4-15,0 2 1 0,2-3-3 0,4 1 1 16,0 1 1-16,1-3-2 0,3 2-3 0,-1-1 3 15,3 2 0-15,-2-1 3 0,2 0 3 16,2 3-2-16,0-3 0 0,0 0 0 0,-2 2 3 16,2 1-2-16,-4-1 1 0,1 0 1 0,-1 1-3 15,0-2 2-15,-1 1 1 0,0-1 0 0,0 2 2 16,2-4-1-16,-1 0 0 0,3 0-2 16,-3 1-2-16,1-1 2 0,0 0-1 0,0-1 1 15,-1 2-1-15,1-1 1 0,-2 0 1 0,0 1 2 16,-2 1 1-16,0 0-2 0,-1 0 0 15,-4 0 0-15,1 2 0 0,-2 0 4 0,-1 0 0 0,0-1 3 16,-2 1-1-16,0-1 4 0,0-2 0 16,0 0 2-16,0-2 2 0,-1-2-4 0,2 0-2 0,0-1-1 15,-2-5-3-15,2 1 1 0,0-2 0 16,1-3-4-16,0-2-1 0,-1-3-3 16,1-2 1-16,-1-4 2 0,1 2 4 0,-2 0 2 0,1-1-1 15,-2-1-1-15,0 1-4 0,-2-2 0 16,0 3-2-16,0-3-1 0,0 1 4 0,-3 3-4 15,-2-2 2-15,-1 1 0 0,-2 0-1 0,1 0 2 16,0 0-3-16,1-2 0 0,-1 2-1 16,-1 1 2-16,3 2 2 0,-1 0 0 0,2 1 1 15,-1 0-3-15,1 0-2 0,-1 0-1 0,1 2 1 16,1-1 1-16,-1 2 2 0,2 1-1 0,-1 5-1 16,1 2 2-16,1 4 11 0,-2 0-5 15,0-1 7-15,3 0-6 0,-2-2-14 0,-1-1 8 16,-1-1-7-16,2 1 6 0,0-3 1 15,-2 1-7-15,2 2 6 0,-1 0-9 0,0 1 4 0,-1 0 3 16,2 0-3-16,-2 4 7 0,0-2-3 16,1 1 0-16,-2 1-2 0,2 1 0 0,-2 1 1 15,-1 0-2-15,1 1 8 0,-2 0-7 0,0 2 1 16,1-1 8-16,-2-1-7 0,-1 4 8 0,0-2-4 16,3 1-5-16,0-2 4 0,-1 3 1 0,-1 0 1 15,2 0-7-15,0 0 0 0,-3-1-2 0,3 1-1 16,-2 0 5-16,1 0-4 15,-3 1 0-15,1 0 1 0,1-1-5 0,-5 1 3 16,0 0-1-16,1 1 4 0,-4-1-2 0,-3 1 7 0,-1 1-7 16,-3 0-2-16,-2 0 10 0,-3 0-10 15,-3 0 10-15,-1 0-2 0,-6 0-4 0,1 1 6 16,-3 2-3-16,-5-2 5 0,1 1-4 0,-6-1 7 16,0 2-8-16,-1-1 1 0,-4 0 5 15,0 1-8-15,-2-1 11 0,-1 1-5 0,-1-1-2 16,-2 1 3-16,-2-2-3 0,-4 3 6 0,-1-2-3 15,0 1 3-15,-3-1-5 0,-4 1-3 0,1 0 8 16,-4 0-6-16,1-1 6 0,-4 0-3 16,1 1-7-16,-3-1 1 0,0 1-2 0,-3 1 3 15,4-1 2-15,-2 0-1 0,2 0-2 0,1-1-2 16,0 1 1-16,1-2-4 0,1 1 10 0,3 1-1 16,-1-2-7-16,1 1 8 0,1 2-12 0,3-2 8 15,-3 1 2-15,4 0-1 0,1 1 0 0,0-1-5 16,2 1 4-16,3-2-3 0,1 2 4 15,0-2-1-15,6 0-2 0,0 0 0 0,4 0 0 16,4 1 5-16,2-3 0 0,5 3 2 16,4-1-2-16,0 0-6 0,8 2-2 0,2-3-3 15,6 3 4-15,2 0-1 0,3-1-6 0,6 1 0 16,2-1-13-16,1 4-4 0,4-1 0 16,2 2-10-16,2 1-4 0,1 2-18 0,1 1-26 15,7 3-55-15,3 5-97 0,-2-4-263 0,-2-6-681 0</inkml:trace>
  <inkml:trace contextRef="#ctx0" brushRef="#br0" timeOffset="77048.2779">3918 5236 0 0,'0'0'0'0,"0"0"0"0,0 0 0 0,0 0 0 0,0 0 0 16,0 0 0-16,0 0 0 0,0 0 0 0,0 0 0 15,0 0 0-15,0 0 0 0,-2-2 0 16,2 2 0-16,0 0 13 0,0 0 6 0,0 0-2 16,0 0-15-16,2 0-15 0,2 0 48 0,0 0 10 15,6 0 14-15,-1-2 17 0,2 1-49 0,2-1-5 16,1 1-2-16,2 0 2 0,0-2 10 0,1 2 5 15,4-1 7-15,-2-1-1 0,2 2-9 16,2-1-5-16,-1 0-4 0,1 0 1 0,3-1 1 16,1 0 7-16,2 2 5 0,2-1-4 0,1-1-3 15,4 1-10-15,-1 1-7 0,3-2-4 0,0 2-2 16,1 0 1-16,-1-1-1 0,2 0-1 16,1 0-1-16,0-1-1 0,3 2 2 0,1-2-2 15,-3 1-1-15,4 0-1 0,-3-1-2 16,-1 2 4-16,0-1 4 0,-1 1 4 0,3-2 5 0,-2 2 4 15,1-1-1-15,-1 0 0 0,0 0 0 16,3 0-6-16,-2 1-1 0,-1 0-3 0,0 1-7 16,-1-1 4-16,-1-1-1 0,3 2-1 0,-4 0 1 15,0 0 1-15,1-1-2 0,-3 1 0 16,-2 0 3-16,3-1-1 0,-3 1 1 0,3 0 3 16,-4 0-7-16,3 0 5 0,-4 0-1 0,2 0 0 15,-1 0 2-15,-1 0-7 0,1 0 0 0,0 0-1 16,-3 0 3-16,2 0-1 0,-1 0-1 15,1 0 4-15,0 0-6 0,-1 0 5 0,1 0-1 16,1 0-1-16,1 1 2 0,-2-1-2 0,3 1-1 0,-4-1 0 16,3 2-1-16,0-1 0 0,-3-1 0 15,-1 1-2-15,-1 0 0 0,1-1 3 0,-1 0-1 16,0 0 5-16,-1 0 4 0,0 0-7 0,-3 0-1 16,2-1-1-16,-1 0-4 0,-2 0 3 15,3-1 2-15,-1 1 1 0,1 0-1 0,2 0 2 16,-1-3 1-16,0 2-1 0,-2-1 5 15,-2 0-5-15,1 0 0 0,-2 0 2 0,-1-1-3 16,4 1 3-16,-4-1-1 0,3 0-2 0,-4 3-1 16,-1-3-3-16,0 0 1 0,-2 2 1 0,-1-1 2 15,-1 1-1-15,0-1 1 0,-1 2-4 0,-3-1-2 16,-1 0 5-16,-1-1 1 0,0 2 2 16,-1-1 1-16,-1 0 0 0,0 1 1 0,0-1 4 15,-5 0 8-15,4 0 1 0,-5 0 6 0,4-1 6 16,-5 1 2-16,5 0 10 0,-5-1 4 0,0 0 1 15,2 0 3-15,-1 1-4 0,-3-1-4 16,2 0-2-16,2 1 1 0,-3-2-11 0,0 2-3 16,0-2-5-16,0 1-7 0,-1-1 6 0,1 1 0 15,0-3-2-15,0 1-5 0,-1-1-3 0,4-1-5 16,-3-2 2-16,0 1 0 0,-1 0-2 0,0 0 0 16,0-2-3-16,0-1-3 0,0 1 1 0,0-2 0 15,0 1 1-15,0 0 4 0,-1-1 0 16,-4-1-3-16,4 0-1 0,-1 1 1 0,2-1-7 15,-2 1 3-15,1 0-2 0,-3-1-3 16,2 2 4-16,1-2 1 0,0 2-1 0,-2-2 3 16,-1 1-2-16,2-1-3 0,0-1 0 0,0-1 0 15,-3 0-1-15,3-1 1 0,-1-1-1 16,-3-1-2-16,4 1 3 0,-4 0 1 0,4-1-1 16,-1 2 4-16,-4 2-4 0,5-2-2 0,-1 1 1 15,-2 3-2-15,3-1 2 0,-1 1 0 0,-3 1 0 16,3 1-4-16,-3 1 4 0,3 0-2 0,-4-1 2 15,4 2 3-15,-4 1-5 0,2-2-1 16,-3 3-1-16,0 0-3 0,3 0 0 0,-4-1 1 16,0 2-1-16,-1-3-2 0,0 2 4 0,-1-2-2 15,-1 1 4-15,-4 0 3 0,3 1-6 0,-5-1 0 16,1 0 1-16,0 1-4 0,-1 0 3 16,-2 1 2-16,-1 1 0 0,0 0 1 0,-4 1-1 15,1-1-1-15,-4 1 1 0,2 1-2 0,-6 0 3 16,-1-1-1-16,0 2 2 0,0 0 0 0,-2-1 1 15,2 2 1-15,1-1-1 0,0 1 2 0,-3 0-2 16,2 0 0-16,0 0 0 0,-4 0 0 0,2 0-3 16,-3 1 1-16,-2 2-1 15,-1 1 0-15,1-1 3 0,-1 1 0 0,-2 2-1 0,-3-2 4 16,0 1-4-16,-2-2 3 0,-3 4-1 0,1-1 1 16,1-1 2-16,1 1-1 0,2-1-1 15,0 0-5-15,2-1 6 0,2 0-1 0,0 0 1 16,1-1 6-16,1 1-7 0,0-2 0 0,0 0 1 15,2 1-1-15,-1-1 2 0,0 1-1 16,-1-1-1-16,-1 1-2 0,2-2 2 0,0 1 0 0,0 1 1 16,3-1 4-16,-2 1-4 0,-1-2-2 15,2 2 2-15,3 0-4 0,-3-2 0 0,2 1 2 16,2-1-2-16,1 0-1 0,-1-1 3 0,1 1 2 16,0-1-1-16,1 0 5 0,0 0-4 0,-1 0-1 15,1 0-1-15,0 0-3 0,0 0 3 0,1 0 0 16,-1 0 0-16,0 1 0 0,0 0 0 15,-1 0-1-15,0 1 1 0,1-1 3 0,1-1-1 16,1 2-2-16,1-1 1 0,2 0-4 16,1 0 3-16,0-1 2 0,2 2-2 0,1-1 0 15,2 0-2-15,0 0 1 0,0 2 2 0,4-2 2 16,0 0-2-16,2 0 0 0,1 0-2 0,3 0-3 16,-2 1 2-16,1-1 1 0,2 0 0 0,1 1 2 15,0-1-4-15,1 2-1 0,1-1-2 16,-2 1 1-16,3-1-1 0,-2 1-1 0,3 0 0 15,-1-1-5-15,4 0 1 0,-2 0-3 0,1 0-3 16,0 1 1-16,1-1-2 0,1 1 1 0,-1 0 3 16,0 0 4-16,1 1 2 0,0 0 2 15,0 1 0-15,0 0-1 0,-2 0 3 0,2 1-1 16,-1 0 3-16,0 0 2 0,-2 0-4 0,2 2 0 16,-2 1-1-16,0 0 0 0,1-1-1 15,-2 2 0-15,1 1 1 0,0-1-3 0,-1 1 3 16,1 2 3-16,-2 0 0 0,2 0 2 0,-1 3 0 15,-1-2-2-15,1 1 2 0,-1-1-2 0,0 0 0 16,-3 0 0-16,0 1 1 0,1-1-2 0,-2 1 2 16,0 1 0-16,0 0 0 0,1 2 4 15,-2-2-4-15,1 2 0 0,0-1 0 0,2 1-1 16,-3 2 2-16,1-2 0 0,0 2 0 0,-1 0 0 16,2-2 0-16,0 2 0 0,2-2 2 0,0-1 0 15,0-1 0-15,1-1 1 0,3-1 0 16,0 0-2-16,1-3 1 0,1 0 0 0,0-1 0 15,0-2 1-15,1 0 1 0,3-1 2 0,-3-1 0 16,3 1 4-16,2-3 0 0,-4 1 3 0,2 0 3 16,0-2 0-16,-2-1 4 0,2-1 0 15,-2 1 2-15,1-2-1 0,1 1-3 0,-1-1-4 16,1 1-3-16,0-1-4 0,-2 1-3 0,1-1-3 16,1 1-2-16,-1 2-6 0,-1-1-5 0,0 2-17 15,2-1-41-15,-3 3-52 0,0 3-51 0,-1 1-53 16,0 5-69-16,-8 3-82 0,1-3-204 15,2-3 106-15</inkml:trace>
  <inkml:trace contextRef="#ctx0" brushRef="#br0" timeOffset="78115.588">7441 4756 0 0,'0'0'0'0,"0"0"0"16,0 0 0-16,0 0 0 0,0 0 0 0,0 0 0 15,0 0 36-15,0 0 51 0,0 0-3 0,0 0-12 16,0 0 0-16,0 0 12 0,9-24 13 16,-8 24 11-16,0-1-1 0,1 0-16 0,-1 0-13 15,4-2-33-15,-1 2-23 0,5-3-14 0,1 3-14 16,2-3 10-16,7-1 3 0,2 1 6 0,0 0 0 16,5-2 1-16,0 1 4 0,3 0 1 0,2-1 4 15,4-1 0-15,0-1 2 0,4-1 2 16,0-3 0-16,2-1 3 0,3 1-4 15,-1-3 0-15,6-1 1 0,-2 0-1 0,0-2 8 0,0-1 2 16,1 0 3-16,-4-1 2 0,4 0-4 16,-5 1 3-16,0-1-7 0,2 3 0 0,-3 0-8 15,-1 2-9-15,-5 1-2 0,1 1-6 16,-6 1-2-16,-1 3 0 0,-2 0 1 0,-5 2-3 0,-4 0-1 16,-1 3 0-16,-5 1-4 0,-2 0 3 15,-2 1-2-15,-2 1-1 0,-3-1 2 0,-2 1-5 16,2 1-3-16,-3 0-5 0,1 0-3 0,-1 0-6 15,0 0-1-15,-1 0-2 0,1 0-5 0,-1 3 2 16,1 0-7-16,-1 2-11 0,0-1-8 16,0 3-15-16,-2 0-17 0,-6 1-18 0,3 1-32 15,-5 2-31-15,-3 1-50 0,-2 2-95 0,4-3-31 16,1-4 342-16</inkml:trace>
  <inkml:trace contextRef="#ctx0" brushRef="#br0" timeOffset="78764.5826">7760 4589 0 0,'0'0'0'0,"0"0"0"0,0 0 8 15,0 0 150-15,0 0-24 0,0 0-17 0,0 0-13 16,0 0-17-16,0 0-21 0,0 0-19 16,0 0-6-16,0 0-24 0,0 0-36 0,0 0-57 15,10-31-6-15,-6 31 12 0,0 2 35 0,-2 2 46 16,4 0-6-16,-3 2-2 0,3 1-2 16,-2 2 1-16,5 1 2 0,-1 1 5 0,-2 2 4 0,4-1-1 15,1 1 0-15,-1 1-2 0,3-2-3 16,-1 0 0-16,-1-1 3 0,1 1 7 15,1-2-1-15,5 1 4 0,-1-1 3 0,2-1-1 0,1 0 12 16,2-2 12-16,1-1 13 0,0-1 9 16,2-3 8-16,-2 0 1 0,0-2-1 0,4 0 3 15,-3 0-2-15,2-4 3 0,-2-2 4 16,4-1 1-16,-1-2 4 0,-2-3-1 0,3-1-4 0,-4-4-11 16,4-1-9-16,1-4-8 0,0-1-12 15,2-3-7-15,0-1-11 0,2-1-7 0,-2-2-5 16,4 1-3-16,0-2-1 0,-3 0-1 0,4-1 1 15,-3 0-2-15,-1 2-2 0,-2 0-1 0,0 2 0 16,-3 2 0-16,-2 2-1 0,-3 2 0 0,2 3-3 16,-7 2-1-16,0 4-1 0,-5 4-2 15,-3 3-8-15,-1 2-28 0,-5 4-30 0,2 0-40 16,-2 1-52-16,-1 6-47 0,-2 4-43 16,0 2-33-16,-11 5-27 0,-3 3-43 0,-2-5-59 15,6-4 413-15</inkml:trace>
  <inkml:trace contextRef="#ctx0" brushRef="#br0" timeOffset="79194.8728">7909 4360 647 0,'0'0'0'15,"0"0"27"-15,0 0 36 0,0 0 31 0,0 0-3 16,0 0-18-16,0 0-44 0,0 0-51 0,38-118-33 16,-28 116-25-16,1 2 1 0,1 0 3 15,1 3 10-15,-1 4 15 0,4 3 14 0,-1 3 13 16,3 0 10-16,-1 3 4 0,-2 4 1 0,2 1 7 16,-2 2 1-16,2 1 7 0,2 0 0 15,-1 5-1-15,1-3 8 0,-1 0 1 0,2-2 6 16,4 2 4-16,-1-4 4 0,-2-2 7 0,5-1 8 15,-2-1 8-15,0-5 9 0,3-1 18 0,-4-3 9 16,5-3 18-16,0-4 18 0,-3-2 2 0,3-2 6 16,-1-6-11-16,-1-4-16 0,5-2-21 15,1-5-15-15,5-2-15 0,0-2-12 0,-1-2-3 16,3-3-7-16,-4 0-3 0,0 0-3 0,-2-2-7 16,0 0 0-16,1 0-3 0,-3 0-2 0,0 1 0 15,-3 4-4-15,-3 0 0 0,-1 3-3 16,-6 4-8-16,1 4-7 0,-4 3-16 0,-3 4-36 15,-5 5-91-15,-1 2-116 0,0 2-113 0,-5 10-146 16,0-3-97-16,-1-1 529 0</inkml:trace>
  <inkml:trace contextRef="#ctx0" brushRef="#br0" timeOffset="81771.8491">10285 4493 0 0,'0'0'0'0,"0"0"0"16,0 0 0-16,0 0 0 0,0 0 0 16,0 0 0-16,0 0 0 0,0 0 0 0,0 0 0 15,0 0 55-15,0 0 48 0,0 0 7 0,0 0-7 16,-23-111-5-16,19 106-24 0,2 2-12 16,-2-1-6-16,0 2-19 0,2 2-16 0,-2 0-33 0,-2 0-26 15,0 0-10-15,-3 5 1 0,-1 2 16 16,-4 2 17-16,2 1 8 0,-3 2 6 0,2 2 2 15,-1 2-1-15,1 1-5 0,-1 0-3 0,4 3-4 16,0-1 0-16,3 4 5 0,-1-1 0 0,2 1 2 16,0 4 2-16,2-1-1 0,4 0-1 15,0-1 2-15,0-1 0 0,0-3 1 0,7 0 1 16,0-5 4-16,6 2 5 0,1-2 5 16,3-5 13-16,-1 0 8 0,3-3 14 15,3 0 1-15,-1-5 3 0,2 0 4 0,0-3 0 0,-2-1 6 16,0-5 2-16,2-2 0 0,-1-3-5 15,0-2-3-15,0-1-5 0,0-4-6 0,-2 0 18 0,0-3-3 16,-2-1-1-16,-4-1 2 0,-1-4-17 16,-2 0 3-16,-2 0 1 0,-4-1-5 0,-3 3-8 15,-2-1-11-15,0 1-8 0,-2 3-9 0,-6-1-5 16,-1 4-5-16,-2 0-4 0,0 2-4 0,-2 2-2 16,-3 0-5-16,3 2-1 0,-5 3 1 15,2 0-5-15,0 2 7 0,-1 1-1 0,3 1-3 16,0 2-2-16,0 2-7 0,3 0-8 0,-2 2-3 15,0 0 2-15,-1 0 2 0,3 0 10 0,0 0 7 16,0 2 2-16,2-1 4 0,1 1-1 16,4 0-8-16,-3-1-8 0,5 0-14 0,1 0-15 15,0 0-15-15,1 1-3 0,0-1 6 0,0 0 14 16,0 0 17-16,0 0 8 0,0 0 9 16,0 2 5-16,1-2 8 0,0 0 8 0,1 1 5 15,2 0 4-15,0 0 1 0,-1-1 3 16,3 0 2-16,0 0 5 0,1 1 7 0,2-2 5 15,0 0 3-15,1 0 0 0,2 0-1 0,-1 0-2 16,1-3-1-16,2 1 1 0,-1-2-1 0,1 0-3 16,1 0-1-16,-1 0-3 0,2-2-2 0,-2 1-1 15,3-2-1-15,-1 0-2 0,1-1-1 0,2 0 0 16,1-1-4-16,-1 1-2 0,-1-1-3 0,0 1-1 16,0-1 3-16,1 1 3 0,-2 1 9 15,-2-2 9-15,-1 1 9 0,0-1 11 0,-3 0 6 16,-2 0-1-16,-1 0-3 0,0 0-6 0,-2-2-8 15,-1-1-6-15,0 1-6 0,-2-2-5 16,-1 1-5-16,0 0-4 0,0 1-2 0,-1-1-1 16,-1 1-1-16,0 0 1 0,0 0-3 0,0 3-3 15,0 1-3-15,0 1-2 0,1 2-2 0,-1 3-21 16,0 0-53-16,0 1-88 0,0 0-77 0,1 0 19 16,-1 4 53-16,2 1 87 0,-1 4 76 15,1 0 3-15,-1 5 0 0,-1 0 1 0,0 3 2 16,0 1 1-16,0 1 0 0,-1 3 1 15,1 1 2-15,0-2-2 0,0 1 1 0,0 0 1 0,1-1 0 16,1 0-2-16,0-2-2 0,3 0 0 16,-2-2 4-16,0-1 0 0,2 0 4 0,-1-2 2 15,0-1 1-15,1-1 3 0,-2-3 2 0,2-1-2 16,-2-2 0-16,1-1 1 0,1-3 0 0,-3 0 5 16,3-2 18-16,-3 0 27 0,1 0 37 15,2 0 24-15,1-3-9 0,2-2-24 0,3-1-40 16,1-2-31-16,4-1-11 0,0 0-6 0,1 0-4 15,1 1-6-15,1 1-2 0,-2 1-3 0,0 1-7 16,-1 3-4-16,-2 0-18 0,-1 2-20 16,-3 0-6-16,-2 0-2 0,0 3 12 0,-2 2 16 15,-2 1 7-15,0 2 8 0,-3 0 5 0,-1 1 3 16,0 3 9-16,-1-1 8 0,-5 3 12 16,-3 1 10-16,-2 1 10 0,-3 0 0 0,-2 0-1 15,-3 0-1-15,1 0-5 0,-1 0 2 0,1-2 0 16,0-3 2-16,1 1 3 0,1-3 6 0,3-2 1 15,0-2 7-15,3-2 4 0,0 0-5 0,1-2 5 16,0-1 3-16,5 0 4 0,0 0 2 16,2 0-3-16,1 0-10 0,1 0-23 0,0-1-33 15,0 0-45-15,1-1-40 0,6 0-14 0,2-1 4 16,4-3 16-16,2-2 10 0,5-1-3 0,0 0-2 16,4-1-6-16,1 0 4 0,-3-1 4 0,2-2 1 15,-1 3 6-15,1-3 13 0,0-1 16 16,-4 0 21-16,-2-1 14 0,0 0 7 0,-1 0 5 15,1-1 1-15,-3 1 0 0,2 0 4 0,-3 0-1 16,3 1-3-16,-2-2 0 0,4 1 2 16,-4 1 1-16,1 1 1 0,-1 0 8 0,-2 2 50 15,-3 0 59-15,-3 2-3 0,-2 3-22 0,3-2-67 16,-1-1-68-16,2-3 7 0,-2 3 19 0,3-2 27 16,-5 1 22-16,-2 4 18 0,-1 0 18 15,-2 1 14-15,0 2 9 0,0 1-2 0,0-1-16 16,0 1-19-16,-2 1-24 0,0 0-23 0,0 1-21 15,-1 0-30-15,2 0-20 0,-3 0-10 16,-3 3 2-16,2 2 8 0,-2-1-31 0,2 1-5 16,2 0 12-16,-1-1 21 0,0 2 54 0,0 1 21 15,2 0-10-15,0 0-11 0,-1 1-3 0,3-2-3 16,0 2 5-16,0-1 3 0,4 0 4 0,1 1 13 16,5 0 10-16,1 2 9 0,4-2 5 0,-2 1-7 15,4-1-4-15,-2-1-5 0,1 1-8 16,-3-1-6-16,0 0-7 0,-1 0-3 0,0 0 0 15,-2 0-4-15,-4-1-3 0,0 2-1 0,-2-1-2 16,-2 1-3-16,0 1 5 0,-2 0 6 0,-3 0 12 16,-4 1 19-16,-7 1 9 0,-4 4 6 0,-1 0-3 15,-4 0-9-15,1 3-4 0,0-2-3 16,3 0-2-16,4 0-10 0,-2-2-19 0,6 1-40 16,1-2-59-16,-1 0-56 0,4 1-54 15,-2-1-69-15,5-4-70 0,2-3 251 0</inkml:trace>
  <inkml:trace contextRef="#ctx0" brushRef="#br0" timeOffset="84907.1069">11396 4457 721 0,'0'0'78'0,"0"0"23"0,0 0 17 0,0 0-28 15,0 0-74-15,0 0-60 0,0 0-29 0,0 0 1 16,0 0 29-16,0 0 30 0,0 0 17 15,0 0 1-15,135-47 2 0,-110 46-4 0,-1-2-9 16,2 0-3-16,0-2-3 0,0-2 2 0,-2 0 6 16,2-4 8-16,-1-1 2 0,1-1 4 15,-1-4 1-15,0-1-2 0,0-2 4 0,0 0 2 16,-3-1 4-16,-5 0 12 0,-2 1 3 0,-5 1 7 16,-5 2 4-16,-2 1-2 0,-3 0-3 15,-1 3-11-15,-7 1-17 0,-1 2-19 0,-3 2-10 0,-1 1-7 16,0 2-2-16,-2 3 3 0,1 2-15 15,2 0-19-15,-1 1-14 0,1 6-8 0,1 4 14 16,-1 1 23-16,0 3 14 0,1 3 13 16,-2 3 4-16,0 2 3 0,2 1 5 0,2 1 2 0,1 1-4 15,2 0-1-15,3-2 1 0,1 1-1 16,2-3 4-16,0-2-2 0,2-1 1 0,3-3 3 16,3-2 2-16,2 0 8 0,0-4 4 0,0-1 2 15,1-3 10-15,0-1 16 0,3-3 15 0,1-2 25 16,0 0 9-16,3-5 1 0,3-3-3 0,0-2-13 15,2-3-11-15,0 0-10 0,-1-3-11 16,0 0-9-16,1-2-9 0,0-1-7 16,0 0-5-16,-2-2-5 0,4 0-4 0,0 1-2 0,0-1-6 15,1 0 0-15,0 3-4 0,-2 2-5 16,-1 2-5-16,-2 2-5 0,-3 5-10 0,2 0-14 16,-8 3-14-16,1 2-18 0,-3 2-2 0,0 0 1 15,-2 2 11-15,1 4 21 0,-1 2 13 16,-2 1 11-16,-2 2 9 0,2 2-5 0,-2 1 6 15,-3 2 3-15,1 0 2 0,-2 0 7 0,1 3 2 16,-1-2 1-16,0 0 3 0,2 1 1 0,-1-1-1 16,2-1 2-16,-1 0 1 0,3-2-1 15,0-2 3-15,2-1-1 0,0-2 2 0,0-2 6 16,2-1 3-16,2-1 6 0,0-2 8 0,2-2 12 16,-2-1 15-16,0 0 20 0,3 0 13 0,-4-4 7 15,2-4-4-15,2-2-12 0,-1 0-14 0,0-3-17 16,1-2-12-16,2 0-11 0,-4-1-11 0,2 0-1 15,-4-1 0-15,-3 0 1 0,0 1 1 16,-1-1-7-16,-2 0-4 0,-3-1-5 0,-1 2-1 16,0 0 3-16,0 1-2 0,0 4-4 0,0 0-4 15,-4 4-3-15,-1 1-3 0,3 1-1 16,-1 3-2-16,2 0-11 0,0 0-15 0,-1 2-37 16,2 0-45-16,-1 0-36 0,1 0-5 0,0 0 16 15,-1 0 33-15,0 0 59 0,0 0 25 0,-1 3 22 16,0 0 15-16,-1 0-16 0,1 0-2 15,2-2-1-15,-1 2 2 0,-1-1 4 0,1 0 1 16,0 0 4-16,-2 0 0 0,2 2 2 0,-1-1-1 16,2 1 0-16,-3 0-1 0,1 0-3 0,-1 1 3 15,1-1-1-15,-1 1-1 0,1-1 2 16,-1 2-2-16,2-1 0 0,-1 0 0 0,-1 1 1 16,1 0 1-16,0-2-1 0,1 1 0 0,0 0-4 15,1-1 2-15,0 0 0 0,0-1 0 16,0 2 2-16,0 0-1 0,0-1-1 0,0 1 2 15,0-1-4-15,0 2 1 0,0-3 2 0,0 1-1 16,0 0 2-16,0-2 2 0,0 1-1 0,0-1 2 16,0-1-3-16,0 2 2 0,0-2 0 0,0 0 0 15,0 0-1-15,0-1-1 0,1 0 2 0,-1 0 1 16,0 0 1-16,0 0-5 0,1 0-10 16,1 0 12-16,0 2 3 0,1 0 10 0,-1 0 13 15,0 1-9-15,2 0-2 0,-1-1-4 16,0 1-3-16,1-1-1 0,-2 0 2 0,-1 0-1 15,0-2 17-15,-1 0 48 0,0 0 67 0,0 0 68 16,0 0 20-16,0 0-46 0,0-4-66 0,0-3-68 16,0-1-36-16,0-3 1 0,0-1-3 0,0-3-2 15,0-1-2-15,1-2-1 0,0-2-2 16,4 0 0-16,-2-2-4 0,2 0-2 0,0-3-2 0,-2 1 1 16,3 0 1-16,-3 1 0 0,2 0 1 15,-2-1 0-15,-2 4 1 0,-1 2 0 0,1 1-2 16,-1 5 1-16,0 2 1 0,0 3 0 0,0 3-6 15,0 3-53-15,0 1-81 0,0 0-50 0,0 1 2 16,0 5 47-16,0 3 73 0,0 2 49 16,0 5 0-16,-1 0 5 0,0 3 6 0,-2 2 2 15,-2 3 4-15,3-1 0 0,-1 1 1 16,1-1 2-16,0-1 0 0,2-1 0 0,0 1 0 0,0-3-1 16,0-2 0-16,3 1 1 0,1-3 0 15,-2-1 1-15,5-3 1 0,-4 1-1 0,4-3 0 16,-3 0 4-16,3-2 1 0,-2 0 3 0,1-2 1 15,-1-1-1-15,-1-1 2 0,-1 0 2 16,0-2 2-16,0 0 1 0,-2 0 6 0,0-1 4 16,-1 0 6-16,0 0 6 0,0 0-7 0,0 0-1 15,1 0-8-15,-1 0-7 0,0 0-1 0,1 0-6 16,-1 0-4-16,0 0-2 0,0 0 0 16,0 0-3-16,2 0 1 0,-2 0 1 0,0 0-1 15,0 0 9-15,0 0 12 0,0 0 14 0,0 0 21 16,0 0 14-16,0 0 13 0,0 0 8 0,0 0 0 15,0 0-10-15,0 0-11 0,1-2-14 0,4-1-51 16,-3-1-19-16,6-3-11 0,-1-2-10 16,1-2 36-16,1-1 8 0,-1-2 4 0,1-2 2 15,0-1-1-15,-2-4-4 0,0-1-2 0,2-2-4 16,1-2-3-16,-1-2-1 0,0 1 1 0,-2-1 5 16,2 1-2-16,-3 2 0 0,2 3-3 15,-4 3-4-15,3 2 0 0,-5 6-3 16,0 4-1-16,1 3-12 0,0 2-55 0,-2 2-74 0,3 0-5 15,1 6-2-15,0 2 43 0,3 5 54 0,1 3-28 16,0 3-31-16,0 3-32 0,-5 4-27 16,2-1-20-16,-3 2-12 0,1-2-11 0,0 2-36 15,-1-3 7-15,5 1 230 0,-3-4 17 0,2-5 0 16,2 0 0-16,1-3 0 0,-1-5 0 16,-2-2 0-16,-2-3 0 0,0-1 0 0,0-2 0 15,-1 0 0-15,0-5 0 0,-2-2 0 0,3 0 97 16,-1-4 44-16,-2 0-12 0,1 0-27 0,-2-1-18 15,-1 1-1-15,0-1-18 0,0 3-2 0,-3-1-5 16,0 2-3-16,-1 1 9 0,-1 1-6 16,1 3-11-16,0 1-28 0,2 0-47 0,-1 2-60 0,0 0-36 15,-2 2 0-15,0 3 24 0,-1 2 44 16,-3 1 29-16,1 1 7 0,4 1 5 0,-2-1-1 16,3 1-3-16,3 0 2 0,0-3 2 15,0 0 6-15,0 0 6 0,0-1 5 0,3-1 5 16,0-2 0-16,1-1 8 0,-2 1 2 0,1-2 8 15,2-1 19-15,-3 0 20 0,2 0 18 0,1 0 6 16,1 0-13-16,0-4-23 0,3 2-20 0,0-1-17 16,0 0-10-16,0 1-6 0,-1 0-14 15,-2 2-11-15,1 0-11 0,-4 0-8 0,4 0-2 16,-3 2 3-16,0 4-7 0,0 0-3 0,-1 3 7 16,2 0 8-16,-3 2 15 0,1 1 17 15,3 2 3-15,-2 0 3 0,2 1 5 0,-2 1 1 16,4 0 7-16,0-1 9 0,0-3-2 0,2 0 2 15,0-2 0-15,3-3 3 0,-2 0 6 16,0-7 9-16,4 0 1 0,0-2-15 0,-2-6-8 16,1-3-19-16,0-4-9 0,-4-2-1 0,0-2 0 15,-1-4-1-15,-5 0 5 0,0-4 2 0,-2 0 3 16,-2-4 5-16,0-1 1 0,0-1 4 16,-3-1 0-16,3 1-1 0,0-2 2 0,0 1 1 0,0 0 0 15,3 2 3-15,-1 0 5 0,0 3 3 0,1 3 15 16,-3 5 10-16,0 5 13 15,0 4 5-15,0 5-6 0,0 4-56 0,0 3-143 16,0 0-69-16,0 2-12 0,-1 6 41 0,-3 3 120 16,0 3 56-16,-2 2 2 0,-1 3-3 0,1 2 0 15,-2 2 0-15,0 0-1 0,2 0 3 0,-2 0 5 16,0 0 0-16,2 1-4 0,1-1 0 0,1-1-5 16,1-2 5-16,2 1 4 0,1-3-2 0,0-1 9 15,0-2-1-15,1 0-2 0,3-3 4 16,0-1 1-16,1-2 6 0,0 1 5 0,1-3 6 15,0 0 2-15,1-3 5 0,-1 1 12 0,0-2 10 16,3-1 6-16,2 1 0 0,1-3-8 16,5 1-13-16,-3-1-9 0,4 1-9 0,2 1-5 15,1 0-5-15,3 1-5 0,0 0-4 0,-2 1-3 16,-1 1-6-16,0 0-3 0,-2 2-6 16,0 1 0-16,-6 2-5 0,1-1 5 0,-4 3-6 15,-3 0-1-15,0-1 0 0,-5 0-1 0,-2 0 14 16,0-1 12-16,-7 1 15 0,-4-1 17 0,-2 1 7 15,-5-1 3-15,-3 0 6 0,0 1-5 0,0-2 4 16,0-1-5-16,2-1-8 0,2-1-5 0,3-2-12 16,1 1 0-16,0-2-1 0,1-1 1 15,1 2 2-15,1-3 10 0,3 0 11 0,1-1 19 16,-1 0 16-16,4 0 9 0,-1 0 4 0,0-1-4 16,2-4-6-16,1 0-11 0,-2-1-12 0,2-2-15 15,1-1-15-15,0-3-14 0,1-1-13 16,4-1-14-16,4-4-7 0,1-2-5 0,1 0 2 15,3-3 6-15,1-3 9 0,-2 1 7 0,2-2 2 16,-1-2 3-16,-2-1-2 0,1-2 0 0,-2 0 3 16,-1-1-1-16,-1 2 0 0,-2 0 0 15,1 1 0-15,1 1 6 0,-5 3 5 0,3 3 5 16,-4 3 5-16,0 2 3 0,0 3 3 0,-3 5 2 16,1 4-5-16,-1 2-41 0,0 4-91 0,0 0-74 15,0 2-10-15,0 7 26 0,0 4 79 16,0 3 66-16,-1 4 5 0,-2 2 4 0,-2 2 4 15,1 3 1-15,-1 1 1 0,3-1 0 16,-2 0 2-16,1 1 0 0,2-1 0 0,1-1 1 16,0 0 0-16,5-4 1 0,-1 1 2 0,2-3-4 0,0 0 1 15,2-3-1-15,3-1 1 0,-1-1 3 0,0-2 1 16,5-3 5-16,0-2 6 0,1-1 6 16,0-3 11-16,3-2 14 0,-1-2 12 0,-3 0 16 15,3-2 9-15,-1-3-1 0,-2-2-5 16,2-3-15-16,-4-2-6 0,-1 0-6 0,0 1-1 15,-4-1 4-15,-1-1-7 0,-4 2-3 16,-1 1-11-16,-1 1-13 0,-1 0-10 0,0 3-7 0,-4 0-3 16,1 3-5-16,-3-1-9 0,1 3-13 15,-4 1-13-15,0 0-3 0,-2 2 2 0,0 5 3 16,0 3 2-16,1 0 0 0,-1 4 0 0,2-1 5 16,1 3 7-16,4 0 4 0,0-2 5 15,4 3 3-15,0-2 2 0,2 0 4 0,3-2 4 16,-1 0 2-16,2-1 3 0,-2-2 3 0,3 0 0 15,1-1 0-15,-4 0 5 0,3-4-2 0,-3 1 5 16,2-1 0-16,-2-1 2 0,4-1 1 16,2 0 4-16,-1-2 1 0,3 1-1 0,3-2 1 0,2 0-6 15,2-2-4-15,5-3-5 0,2-1-9 0,2-3-11 16,0 2-20-16,-1-4-25 0,2 1-20 16,-1-1-20-16,2-3-14 0,1-2 7 0,-1 2 23 15,-2 0 29-15,-3 0 32 0,-5 2 20 0,-5 2 3 16,-1 1 7-16,-4 2 4 0,-3 1-2 15,-1 3 5-15,2-1-1 0,-6 3-6 0,-1 0-21 16,-1 1-30-16,0 0-29 0,0 0-9 0,0 0 21 16,0 0 39-16,0 0 53 0,0 0 47 0,-1 0 33 15,-2 0-9-15,-4-1-37 0,-1 0-37 16,-2-1-40-16,-3 1-5 0,-6-1 7 0,-3 0 2 16,-3 2 8-16,0 0 8 0,-4 0 11 0,2 0 8 15,0 0-2-15,-2 0 2 0,-1 2-6 16,0 4-5-16,-1 1-4 0,1 1-9 0,3 3-5 15,1 1-5-15,2 2-2 0,6 2-3 0,0 3-5 16,5 2-1-16,0 1 2 0,7 2 5 0,0 0-1 16,5 3 6-16,1-2 0 0,4 2-6 0,3-2-5 15,4 1-2-15,5-1-7 0,1-1-2 0,3-3 6 16,4 0 0-16,0-1 1 0,4-2-4 16,3-2-21-16,-1 1-26 0,3-4-30 0,2-1-40 15,-2-2-46-15,3-2-94 0,-9-2-110 0,-8-2 244 0</inkml:trace>
  <inkml:trace contextRef="#ctx0" brushRef="#br0" timeOffset="85379.1711">11558 5198 0 0,'0'0'0'0,"0"0"0"0,0 0 0 16,0 0 0-16,0 0 0 0,0 0 0 15,0 0 138-15,0 0 120 0,-115-23-7 0,112 22-15 16,3 0-46-16,0-1-74 0,0 2-74 0,3 0-98 16,3 0-43-16,1-1 17 0,5-1 50 0,9-3 69 15,6 1 29-15,8-3 4 0,10-2-2 16,7-2-7-16,8 0 0 0,7-3-6 0,9 0-6 16,4-1-3-16,6-1-5 0,5-1-7 0,2 0-3 15,7-2-1-15,3-2-6 0,1 1 2 0,6-1 0 16,1-1 0-16,3 2 4 0,1 0-7 0,-3-1-2 15,-1 5-4-15,-6 0-6 0,-4 4 0 16,-7-1-2-16,-7 6-1 0,-5 1-3 0,-8 1 1 16,-11 3 0-16,-5 2-3 0,-13 0 3 0,-6 2-11 15,-9 4-14-15,-6 2-30 0,-11 2-49 16,-9 4-57-16,-5 2-69 0,-17 5-102 0,0-4-248 0,3-4 155 16</inkml:trace>
  <inkml:trace contextRef="#ctx0" brushRef="#br0" timeOffset="89607.0204">8430 5881 0 0,'0'0'0'0,"0"0"0"0,0 0 0 16,0 0 0-16,0 0 0 0,0 0 0 0,0 0 0 16,0 0 0-16,0 0 0 0,0 0 0 0,0 0 0 15,0 0 0-15,2 1 0 0,-2-1 0 16,0 2 0-16,0-2 0 0,3 0 0 0,-2 0 73 16,0 1 81-16,2-1-9 0,4 1-6 0,-2 1-23 15,6-1-50-15,-1 1-26 0,5 0-5 0,-3 0-7 16,1 0 4-16,5 0 2 0,2-1 0 0,0 2 6 15,2-1 7-15,5 2 5 0,-1-2-5 0,7 1-5 16,0 0-8-16,5-2-10 0,2 2 4 16,3-2-6-16,0-1-2 0,8 0-3 0,-2 0-4 15,4 0 0-15,0 0 0 0,4 0 2 0,0-4-4 16,-1 2 1-16,3 0 4 0,-4-2 1 16,2 2 12-16,-3-2 1 0,3 2 4 0,-4-1-1 15,5 0-1-15,-3 0 1 0,3 1-5 0,-3 1 0 16,0-1-7-16,-1 0-1 0,-2 2-4 0,-1 0-6 15,-3-1 3-15,-5 1-2 0,-2 0 1 16,-4-1 4-16,-4-1-3 0,-4 2 1 0,-6-3 2 16,-3 2 8-16,-4-1 8 0,-4-1 11 0,-2 1 13 15,-5 1 9-15,0 1 15 0,-3 0 4 16,-2-2-10-16,1 2-13 0,-1 0-24 0,0 0-16 16,0 0-11-16,0 0-7 0,0 0-7 0,0 0-3 15,0 0-4-15,0 0-2 0,0 0 3 0,0 0-1 16,0 0 1-16,0 0 2 0,0 0-7 0,0 0-7 15,0 0-13-15,0 0-23 0,0 0-17 0,-1 0 0 16,1 0 0-16,-2 3 0 0,-1 1-13 16,-1 2-31-16,0 2-32 0,-5-1-36 0,-2 4-41 15,-6 0-54-15,-1 2-122 0,3-2-11 0,4-4 415 0</inkml:trace>
  <inkml:trace contextRef="#ctx0" brushRef="#br0" timeOffset="90150.2019">8569 5963 0 0,'0'0'0'0,"0"0"0"0,0 0 0 16,0 0 0-16,0 0 0 0,0 0 0 0,0 0 77 15,0 0 25-15,0 0-15 0,0 0 4 16,0 0-3-16,0 0-12 0,0 0 1 0,0 0 0 15,24-39-8-15,-21 38-5 0,0 1-12 0,0-1-18 16,2 0-10-16,1 0-4 0,4-2-1 16,5 1 3-16,1 0 2 0,6-2 3 0,5 0 2 15,3-1-1-15,2 1-1 0,6-1-4 16,2-2-3-16,3 1-5 0,2-1 0 0,3 1 2 0,2-2 2 16,1 1 4-16,6 0 5 0,-3 0 2 15,6 1 0-15,0-1 9 0,0 0-5 0,0 0-2 16,1 0 4-16,-3 2-10 0,1-3 6 0,1 3-2 15,-2-1-3-15,-1 0 0 0,-2 2-6 0,-3-1-1 16,-2 2-2-16,-6 0 2 0,-1 1-5 16,-6 1-2-16,-5 0-4 0,-3 1-5 0,-8 0 1 15,-1 0-1-15,-4 0-2 0,-6 0 2 0,-5 1-4 16,0 1-4-16,-3 1-9 0,-2 0-12 0,0 1-17 16,-1 0-19-16,-6 1-28 0,-3 2-54 15,-4 5-97-15,1-3-172 0,3-2-311 0</inkml:trace>
  <inkml:trace contextRef="#ctx0" brushRef="#br0" timeOffset="91819.9897">4433 6491 0 0,'0'0'0'0,"0"0"0"0,0 0 0 16,0 0 50-16,0 0 122 0,0 0 0 0,0 0-10 15,0 0-41-15,0 0-20 0,0 0-15 16,0 0-10-16,0 0 1 0,-2-5 3 0,2 4-13 15,0 1-2-15,0 0-16 0,0 0-27 0,0 0-30 16,0 0-21-16,0 0-10 0,0 0-7 0,0 0 2 16,0 0-6-16,0 0 7 0,0 0 11 15,0 0 12-15,0 0 5 0,0 0-1 0,0 0-5 16,0 0-2-16,0 0 5 0,0 0 8 0,1 1 15 16,3 1 13-16,-2-1 11 0,6 0 5 0,-1 0 9 15,3 2-7-15,3-2 2 0,1 0 3 0,3-1-7 16,3 1-1-16,-1 2-8 0,3-3-9 15,0 2-2-15,4-1 7 0,0 0-4 0,4-1-1 16,3 0 0-16,2 2-11 0,-2-2 5 0,5 0 2 16,-4 1 0-16,4-1 7 0,-2 1-4 0,0-1-2 15,1 1-5-15,-1 0-5 0,1-1-1 16,1 1 1-16,-2-1 2 0,1 2-7 0,-3-2 7 16,3 0-1-16,-4 0 2 0,3 0 5 0,-3 0-5 15,-1 0 5-15,0 0-2 0,0 0 3 0,0 0 0 16,0 0-3-16,-3 0 1 0,-2 0-5 0,-3 1 2 15,0-1-1-15,-3 1-2 0,-1-1 5 16,-6 1-5-16,3-1 3 0,-6 1-1 16,-1-1-4-16,-1 1 3 0,-6-1-1 0,1 0 2 15,-1 2-1-15,-2-2 6 0,-1 0 7 0,0 0 6 0,0 0 12 16,0 0-2-16,0 0-1 0,0 0-4 16,0 0-8-16,0 1 0 0,0-1-8 0,0 0-11 15,-1 0-14-15,1 0-21 0,-2 0-27 0,1 0-35 16,-3 0-17-16,-2 0-20 0,-1 1-14 0,-6 3-9 15,-4 1-21-15,-2 0-40 0,-3 2-36 16,-6 0-59-16,6-1 177 0,8-2 134 0</inkml:trace>
  <inkml:trace contextRef="#ctx0" brushRef="#br0" timeOffset="92189.7414">4705 6659 0 0,'0'0'0'0,"0"0"0"0,0 0 41 15,0 0 55-15,0 0-91 0,0 0-48 0,0 0-20 16,0 0 27-16,0 0 36 0,0 0 0 0,0 0 19 16,0 0 50-16,0 0 20 0,76-59 3 0,-59 55 0 15,-1-1-14-15,3 2-15 0,1-2-7 0,1 0-12 16,1 2-10-16,3 0-8 0,0-1-2 15,4 1 0-15,-1 1 7 0,3-1 1 0,2-1-3 16,0 2 4-16,4 0-4 0,-1-1-1 0,2 0-2 16,3 0-4-16,1 0-1 0,2-2-1 0,-1 2 0 15,2-2-3-15,2 0 0 0,1 3-2 16,-3-4 2-16,-1 1-1 0,-2 0 0 0,-5 1-2 16,0-1-5-16,-6 3-4 0,-4 0-4 0,-2 1 1 15,-5 1 0-15,-1 0 0 0,-6 1 3 0,-2 3-6 16,-3 1-14-16,-3 3-27 0,-1 0-41 15,-4 1-38-15,0 1-48 0,-2 4-46 0,-7 2-66 0,0-2 69 16,0-4 212-16</inkml:trace>
  <inkml:trace contextRef="#ctx0" brushRef="#br0" timeOffset="95654.7028">7292 6536 0 0,'0'0'0'15,"0"0"0"-15,0 0 0 0,0 0 0 16,0 0 0-16,0 0 0 0,0 0 134 0,0 0 80 15,0 0-45-15,0 0-30 0,0 0-6 0,0 0-17 16,0 0-6-16,0 0-12 0,9-27-13 0,-9 26-13 16,0 1-9-16,0-1-10 0,0 1-14 15,0 0-17-15,0 0-10 0,0 0-11 0,0 0-9 16,0 0-2-16,0 0-1 0,0 0-1 0,0 0 3 16,0 0 2-16,0 0-2 0,0 0-2 15,0 0-2-15,0 0-8 0,0 0-7 0,0 0-3 16,0 0-5-16,0 0 1 0,0 0 4 0,1 0 10 15,0 0 12-15,4 0 9 0,-3 0 7 0,1 0-1 16,4 1-2-16,-3 0 1 0,4 0 1 16,0 0 2-16,1 1 0 0,0-1 2 0,1 1-1 0,1 0 0 15,1 1 0-15,0-3 0 0,5 2-1 16,-3 1 2-16,4-2 1 0,1 0-4 16,-3-1 6-16,4 1-3 0,0-1 0 0,4 0 6 15,0 0 1-15,-1 2 2 0,5-2 2 0,1 1-3 16,1-1-3-16,1 1-3 0,1-1-1 0,0 1 0 15,1 0 1-15,3 0 0 0,-2-1-1 16,4 2 4-16,-1-2-4 0,1 1 2 0,1-1 0 16,5 0 1-16,-2 0 6 0,1 0-1 0,1-1 2 15,4-3-1-15,1 2-6 0,0-3 1 0,3 1-1 16,0 1 4-16,0-1-1 0,-1-1-1 16,1 2-3-16,-2 1-5 0,1-2 0 0,-1 2-1 15,-2-1-3-15,-3 1 2 0,4 0-1 0,-3-1 1 16,0 2 0-16,-1 0 1 0,0 1-1 0,0 0-1 15,1 0-1-15,-2-2 0 0,4 1-1 16,-5 0 3-16,4-2-1 0,-4 2-1 0,2-1 1 16,-2 1-2-16,0-1-1 0,-2 0 2 0,-2 1-1 15,0 0 0-15,-3 0 1 0,1-1-6 0,-3 2 3 16,-1-1 1-16,-4 0 0 0,1 0 5 16,0 1-3-16,-1 0-1 0,0-2 1 0,-2 2 2 15,0-1-1-15,-2 0-1 0,-3 0 2 0,-1 0-4 16,-2 1 5-16,-2-2-1 0,-1 1 0 15,-1-1 3-15,-2 1-3 0,-1 0 0 0,-2-1-1 0,-3 1 0 16,-2 1-2-16,2-1 1 0,-4 1 0 16,-3 0-1-16,1 0 4 0,-1 0 2 0,0 0 5 15,0 0 4-15,0 0-2 0,0 0 0 0,0 0-1 16,0 0-4-16,0 0-3 0,0 0-4 0,-1 0-6 16,1 0-7-16,0 0 2 0,0 0-3 0,0 0-2 15,-1 0 5-15,1 0-6 0,-1 0 2 16,0 0 3-16,0 0 0 0,-2 0 3 0,-1 0 2 15,1 0 1-15,-3 0-2 0,2 0 2 0,-2 0-1 16,0 0 1-16,-2 0 5 0,0 0-4 16,-1 0 1-16,-3 1-1 0,0 0-4 0,-5 1 3 15,3-2 2-15,-5 1-2 0,-2 0 2 0,-3 1-2 16,-1-2 0-16,-4 3-1 0,-1-1 4 0,-1 0-3 16,-1 0 0-16,-1 1 1 0,-3 2-5 15,1 0 5-15,-4 0 0 0,-1 0 0 0,-1-2 1 16,-1 3 1-16,-4-1 1 0,1 1 0 0,-3-1 4 15,-3-1-3-15,2 0 1 0,-3 0 2 0,0-2-2 16,-1 0 2-16,-4 1 0 0,4-2-4 0,-1 0 2 16,1-1-2-16,1 1 0 0,1-1 0 15,3 0-1-15,0 1 1 0,1-1-2 0,1 0 3 16,0 0-3-16,2 0 2 0,-1 0 0 0,1 0-1 16,3 0 3-16,-1 2-2 0,0-2 0 0,2 1-1 15,-1 0-1-15,-4 0 1 0,2 0 0 16,1 0-1-16,2 1-2 0,2-2 0 0,6 0 2 15,3 0 1-15,7 0 4 0,4-2 0 0,4 1-3 16,4 1-4-16,1-1-3 0,1 1-1 0,6 0-1 16,0 0-4-16,0 0-5 0,2 0-13 15,0 0-14-15,0 0-6 0,0 0 0 0,0 0 4 16,1 4 10-16,2-2 7 0,2 1 6 0,0 3 12 16,5-3 9-16,1 0 5 0,7 0 7 0,2 0-2 15,4 0 1-15,5-1 1 0,2 2 1 16,7-3 1-16,2 1-3 0,3 1 1 0,4-2-5 15,0 1 0-15,8 0 0 0,0-2 0 0,4 1 0 16,1 0-1-16,1-1-2 0,1 0 0 16,1 0-2-16,-1 0 4 0,4 0 0 0,-1-2 3 15,4-1 1-15,-1-2 1 0,2 2 0 0,2-2 1 16,0 1-2-16,-1-1 1 0,-2 2-3 0,-2-1-2 16,0 1-2-16,-3 0 1 0,-2 1-1 0,-2 1 1 15,-4 1-2-15,-1-1-1 0,-3 1-1 0,-4 0 0 16,-3 0 1-16,-2 0-1 0,-6 0 1 15,-1 1-1-15,-5 0-2 0,-4 1 2 0,-3 0 0 16,-3-1 1-16,-5 0 2 0,0-1-1 0,-6 2 1 16,-2-2 1-16,-4 0 2 0,-3 0 7 15,-1 0 11-15,0 0 11 0,0 0 12 0,0 0 5 16,0 0-4-16,0 0-9 0,-1 0-9 0,-1 0-16 16,0 0-12-16,-4 0-8 0,2 0-5 0,-4 0-1 15,-2 0 3-15,-1 0 4 0,1 0 2 16,-2-2 3-16,2 1 0 0,-2 0 1 0,1-1 0 0,-2 1-3 15,1 1 1-15,-1-1-2 0,-3 0-1 16,2 1 1-16,-4 0-1 0,-1 0 2 16,-2 0-1-16,-2 0 2 0,-3 0 0 0,-2 1 0 15,-2 1 3-15,-3 0-3 0,0 0 1 0,-3 0 0 16,0 1-3-16,-2-1 4 0,0-1 0 0,0 0 0 16,0 1 1-16,-1-2-2 0,-2 3 0 0,-2-3 0 15,-4 3 4-15,1-1-4 0,-2 1 1 0,-2-2 1 16,-1 1-4-16,1-1 2 0,-1 0 1 0,0-1 1 15,3 0 0-15,2 2-2 0,-2-2-1 16,3 0-2-16,-2 0 2 0,-2 1-3 0,5 0-1 16,-3 0 1-16,5-1-1 0,2 0 4 0,6 0 3 15,-2 0 0-15,10 0 3 0,-1-1-3 16,4-3-2-16,3 2-1 0,3 0 1 0,5 1 2 16,3 0 2-16,5-1-1 0,0 2-3 0,4 0-4 15,0 0-12-15,0 0-20 0,1 0-23 16,5 0-19-16,-2 0 8 0,4 0 19 0,8 0 28 15,-1 2 21-15,10-1 3 0,2 1-1 0,7-1-4 16,1-1 3-16,6 0 1 0,3 0 0 0,3 0 5 16,3 0-5-16,2 0 0 0,6 0 0 0,-3 0-2 15,5 0 4-15,-2 0 0 0,3 0 0 0,1 0-1 16,-1 0-1-16,1 0 1 0,-1 0 0 16,-1-1 4-16,0-1-4 0,-2-2-1 0,-2 2 0 15,-4 0-2-15,0-1 1 0,-4 1 0 0,-1 0 0 16,-4 0-1-16,-4 0 0 0,-2 1 2 15,-3 1-1-15,-5 0 4 0,-5 0-3 0,-5 0-2 16,-6 0 0-16,-2 0-7 0,-3 0 7 0,-4 0-1 16,-3 0 4-16,-1 0 13 0,0 0 13 0,0 0 14 15,0 0 7-15,-1 0-6 0,-2 0-16 0,-1 0-18 16,-6 0-13-16,-4 0-9 0,-4 0 5 16,-7 0 4-16,-2 0 4 0,-3 0 6 0,-1 0-2 15,1-2 3-15,2-2-2 0,1 1 1 0,2-1-1 16,-1 1-4-16,2 1 0 0,-2-1-2 15,-1 1 0-15,0-2 0 0,-2 2 1 0,-1 0 3 16,-2-1-2-16,-1 2 1 0,-4-2 0 0,-3 1 0 16,0 0-1-16,-2 1 0 0,-4-1 1 15,1 1-2-15,-5 1 3 0,-2 0-1 0,-1 0 0 16,-1-1 2-16,3 1-3 0,3 0 1 0,1-1 0 16,5 1-1-16,-2 0 0 0,2 0-2 0,-1 0 0 15,0 2-1-15,-1 2 2 0,-1 0 2 0,3 1 2 16,2-1 4-16,4 1-4 0,-1-2-1 0,4 0-4 15,2 0-2-15,4-1 4 0,5 1 0 0,3-2 1 16,7 0 1-16,1 0-3 0,4-1 0 16,6 1-3-16,0-1-6 0,1 0-17 0,0 0-24 15,1 0-26-15,2 2 2 0,4-1 15 0,5 0 28 16,4 1 29-16,8-2 7 0,6 0-1 16,7 0-1-16,5 0-3 0,1 0 1 0,6 0-4 15,1 0-2-15,3 0 1 0,3 0-3 0,2 0 4 16,3 0 3-16,5 0 1 0,-1 0 3 15,4 0-2-15,2 0 0 0,2 0-1 0,-1-3-2 16,0 0 0-16,3 2-1 0,-6-1-3 0,-1 0 0 16,3-2 4-16,-4 2 1 0,-2-1 1 0,-3 2 4 15,-2-1-3-15,-2 1 2 0,-6-2 2 16,-3 2 2-16,-6-1 1 0,-3 1-1 0,-7-1-1 16,-3 2-3-16,-6-1 4 0,-5 1 3 0,-3-1 3 15,-6 1 9-15,-3 0 1 0,-5 0 14 0,-2 0 18 16,0 0 20-16,0 0 5 0,0 0-13 15,-2-1-28-15,-3 1-36 0,1-2-17 0,-5 0-12 16,-2 1 3-16,-3-1 12 0,-1 0 0 0,-2 1 6 16,4 0 3-16,0 0 0 0,0-1 2 0,0 0 0 15,3 1-1-15,-1 0-5 0,2-1 3 0,1 2-2 16,2 0 1-16,-2 0 4 0,0 0-4 0,4 0 1 16,-3 0-2-16,4 0-3 0,-3 0 5 15,2 0 0-15,0 0 1 0,1 0 2 16,2 0 2-16,0 0 1 0,1 0 1 0,0 0 4 0,0 0-3 15,0 0 0-15,0 0-2 0,0 0-5 16,0 0 4-16,0 0 0 0,0 0 0 0,0 0 1 16,0 0 0-16,0 0 1 0,0 0 0 0,0 0 4 15,0 0-3-15,0 0-1 0,0 0 2 0,0 0-6 16,0 0 7-16,0 0 1 0,0 0-1 16,0 0 6-16,0 0-4 0,0 0 1 0,0 0-1 15,0 0 2-15,0 0-3 0,0 0-1 0,0 0-2 16,0 0-8-16,0 0 4 0,0 0-1 0,0 0-1 15,0 0 3-15,0 0-4 0,0 0 0 16,0 0-1-16,0 0-2 0,0 0 1 0,0 0-2 0,0 0 2 16,0 0-4-16,0 0 4 0,0 0 0 15,0 0-2-15,0 0 0 0,0 0-18 0,0 0-24 16,0 0-41-16,0 0-29 0,0 0 0 16,0 3-7-16,0 0 3 0,-2 0-19 0,-2 2-38 15,-1 1-23-15,-4 0-49 0,1 0-119 0,4-2 50 16</inkml:trace>
  <inkml:trace contextRef="#ctx0" brushRef="#br0" timeOffset="102936.3087">3851 6676 0 0,'0'0'0'16,"0"0"0"-16,0 0 0 0,0 0 0 0,0 0 98 15,0 0 48-15,0 0-30 0,0 0-14 16,0 0-27-16,0 0-14 0,0 0-3 0,0 0 7 15,-13-47 11-15,13 45 6 0,0 0 5 0,0 0 5 16,-1 0 9-16,1-2 11 0,0 2-7 16,0-2-2-16,-2 1-5 0,0-2-10 0,0 1-5 15,0-1-7-15,-1-1-10 0,1 1-7 0,-1-1-6 16,-3-1-5-16,4 0-1 0,-6 0-6 0,4 0-7 16,-1 1-10-16,-1-1-7 0,-1 0-6 15,0 1-1-15,-4 1-2 0,2-2-10 0,-1 2 2 16,-3-1-3-16,0 0-1 0,-4 0 2 0,0 2-3 15,-3-1 2-15,-1 1 2 0,-2 1-1 0,-1 1 2 16,-3-1-2-16,-2 2 0 0,-3 1-3 16,-1 0 2-16,-2 0-2 0,-2 0 1 0,-3 2 0 0,0 3 0 15,-2 2 0-15,-2 1-1 0,0 1 0 16,0 2-1-16,0 1 0 0,-1 1 0 0,-1 1-2 16,0 2 0-16,-3 1 1 0,2 0 2 0,1 4-1 15,-1 0 1-15,1 1-3 0,-2 1 1 16,2 1-3-16,-3 2 0 0,-3 1 2 0,-1 2 1 15,-1 3 0-15,1 0 0 0,3 2-2 0,0 1-1 16,1-2 0-16,5-1-3 0,2-2-2 0,-1 3 1 16,4 0-4-16,2 0 5 0,-1 1 2 15,3 1 0-15,1 1 4 0,1 3-6 0,4-1-2 16,1-1-1-16,-1 4-2 0,2 0 6 0,-3 2 3 16,1 2 2-16,3 1 4 0,-3 3-1 0,0-3-1 15,1 3 0-15,2-2 2 0,-2 0-2 16,-2 1 1-16,4 3-1 0,0-1-3 0,4-6 2 15,3-3-1-15,2-6 11 0,5-1-1 16,-1 2-1-16,-4 5 0 0,5 3-11 0,-5 3 2 0,3 3-1 16,-2 2 0-16,3 0 1 0,0 0-2 0,-3 0 3 15,6 1 2-15,-2-1 1 0,2 0-1 0,0 3-1 16,0 1 0-16,1 2 0 0,-1 0 4 16,1 2-1-16,0-1 1 0,3 2-1 0,-3-1-3 15,0-2 3-15,0 2 0 0,1-1 1 0,3-1-2 16,-3-1 1-16,1 1-3 0,4-2 0 15,-1 1 5-15,0-1-4 0,2 0 3 0,2 2 1 16,-1-3-2-16,1 0 3 0,0 1 0 0,0-1 1 16,0-1 0-16,0 1-1 0,1 0-1 15,1 1-2-15,-1 1 4 0,3 0-3 0,-2 2 2 16,-1 1 2-16,-1 0-1 0,1 0 3 0,0 1-1 16,-1 0 2-16,1 1-2 0,-1 0-1 0,3-2 1 15,-2 3-4-15,1-1 3 0,-1 2-2 16,2-3 0-16,3 2 2 0,-3 1 0 0,3-5-2 15,-1 2 2-15,2-2 2 0,3 0-1 0,-2-1 1 16,1 0 0-16,0 0 0 0,-1 2 1 0,1-3 6 16,0 2-4-16,1-1 2 0,0 1-2 15,0-1-4-15,1 0 7 0,-1 1-2 0,-1-1 2 0,2-1 1 16,-1-1-4-16,0 1 1 0,1-1 0 16,-2-1-2-16,1 3-1 0,3 10-13 0,2 7-1 15,0 2 0-15,1-5 1 0,-2-12 12 0,-1-13 0 16,1-4 2-16,-2 1-1 0,-1-2-2 0,3 4 3 15,-1-2-1-15,0 1 0 0,-1 0 0 16,3 0 0-16,-2 0 0 0,-2-1 3 0,2-1 0 16,2 1 0-16,-2-2 2 0,3-1-4 0,-1-3-2 15,0-2 1-15,0-2 0 0,1-4 1 16,-1-1 3-16,3-1-3 0,0-1-1 0,0-2-2 16,2 0 0-16,1-2 2 0,-3-1-1 0,4 1 1 15,-1-3-1-15,-2 1-2 0,2 0 2 16,0-2-4-16,-1 1 3 0,2-1 1 0,-1 0-4 15,-3-1 6-15,4 2-5 0,-3-2 0 0,-2 0 1 16,3-1-2-16,0-1 1 0,0 1 0 0,2-1 2 16,0 0-1-16,-4 0 0 0,3 0 0 15,1 0-2-15,-2-1 7 0,4-2-3 0,-1 2 1 0,-1-1 1 16,3-1-5-16,-1-2 0 0,1-1 3 16,1 0 1-16,1 0 1 0,-2-4 4 0,4 2-2 15,2-2-1-15,-1-1 3 0,0 2-1 0,0-4 2 16,0 3 1-16,-1-2-5 0,-1 1 5 0,1-2-2 15,0-1 0-15,0 2 1 0,-1-2-5 16,-2 1-1-16,-2-1-4 0,-1 0 3 0,-1 1 0 16,-2-1 1-16,-1 0 0 0,0 0-4 0,-3 0 5 15,1-1 0-15,0-1 3 0,-1 0 5 0,0 2-1 16,-1-2 1-16,-1 0-1 0,0 0 5 16,1 0-4-16,-2 0-1 0,-1 0 2 0,1 0-6 15,-3 0 6-15,-1-2 1 0,-1 2 0 0,-1-1 5 16,-4 0-2-16,0 1 5 0,-2 0 6 15,-1 0 12-15,0 0 6 0,0 0 7 0,0 0 2 16,0 0-9-16,0-1-4 0,0-1-12 0,0 0-13 16,-1-2-5-16,-1 1-10 0,1-1 3 15,-1 1-4-15,1-1-1 0,-2 1 0 0,1 1-4 16,2-2 3-16,-2 2-6 0,2-1 4 0,0 2-1 16,0 0-1-16,0 0 4 0,0 1-4 0,0 0 0 15,0 0 0-15,0 0-4 0,0 0 1 0,0 0-1 16,0 0 1-16,0 0-5 0,0 0 5 15,0 0-1-15,0 0 0 0,0 0 7 0,0 0-7 0,0 0 0 16,0 0 2-16,0 0-5 0,0 0 2 16,0 0 0-16,0 0-2 0,0 0-4 0,0 0-4 15,0 0-9-15,0 0-13 0,0 0-8 16,0 0-14-16,0 0-6 0,0 0-3 16,0 0-14-16,0 0 4 0,0 0-2 0,0 0-3 0,0 2 1 15,0 2-11-15,0-1-11 0,0 1-11 0,2-1-13 16,1 2-31-16,-1 0-38 0,-2-1-40 0,1 1-77 15,-1 0-92-15,0-1 41 0,0-2 367 0</inkml:trace>
  <inkml:trace contextRef="#ctx0" brushRef="#br0" timeOffset="103357.393">3214 14120 0 0,'0'0'0'0,"0"0"0"16,0 0 0-16,0 0 0 0,0 0 164 16,0 0 43-16,0 0-2 0,0 0 5 0,0 0 4 15,-37-122-11-15,34 120-23 0,1-2-30 0,-1 3-38 16,2 1-38-16,1 0-37 0,0 0-41 0,0 0-40 16,0 0-19-16,0 0 3 0,0 2 17 15,1 2 25-15,2 0 18 0,0 2 5 0,3 1-1 16,-2 0 3-16,4 2 1 0,-2 0 1 0,2-1 2 15,0 4 0-15,3-3 0 0,1 1-1 16,3 1 1-16,0-2 1 0,4 2 1 0,0 0 1 16,2-1-1-16,0 0 0 0,-1 0-1 0,3 0-3 15,-1 0-2-15,1 0-2 0,-3 2-2 0,0-1-4 16,-4 1 2-16,1 2-2 0,-4 0 1 16,0 1 4-16,-3 1-4 0,-2 0 5 0,0 1-3 15,-5 2 3-15,0 0 3 0,-3 1 2 0,0 2 6 16,-6-1 0-16,-3 2 5 0,-1-1 2 0,-3 2 1 15,-3 2-1-15,1 0-9 0,-3-2-8 0,1 1-13 16,3-2-18-16,2-3-20 0,2 2-25 16,1-3-24-16,0 2-39 0,1-2-46 0,2 2-60 15,-1-1-93-15,3-6-119 0,0-5 138 0</inkml:trace>
  <inkml:trace contextRef="#ctx0" brushRef="#br0" timeOffset="105239.5523">4387 14368 0 0,'0'0'0'0,"0"0"0"0,0 0 0 0,0 0 0 16,0 0 0-16,0 0 0 0,0 0 25 0,0 0 114 16,0 0-25-16,0 0-35 0,0 0-21 0,0 0-28 15,0 0-19-15,0 0-11 0,-22 7-8 16,22-6 3-16,0-1 1 0,0 0 1 0,0 0 2 15,0 0 13-15,1 1 23 0,1 1 24 16,1-1 17-16,-1 0 9 0,1 1 2 0,2-1-8 0,0 2-7 16,4-1-4-16,-2 0-9 0,3 2-5 15,2-2-2-15,2 2-10 0,4-2-3 0,-1 2-2 16,4-1-9-16,3 1 0 0,-2-2-8 0,6 2-2 16,-1-1 2-16,2 1 0 0,2 0 4 15,4-1 0-15,-2-1 4 0,6 1-5 0,-2 0 0 16,1-2 4-16,0 1-3 0,2 1 4 0,1-1 1 15,2-1-3-15,0 1 0 0,1 0-2 0,2-1 3 16,0 0 2-16,0 0 1 0,-1 0-4 0,3 1-6 16,0-1-1-16,1-1-2 0,1 1 3 15,1 0-1-15,-1 0-4 0,-1 0-3 0,-1 1-2 16,-2-1 16-16,3-1 3 0,1 1 1 16,-4 0-6-16,0 0-18 0,-5 1-8 0,0 0-2 15,0 1 8-15,-1-2 1 0,1-1 3 0,2 0 1 16,2 0 1-16,-2 0-3 0,1 0 2 0,1 0 2 15,0-1 1-15,-1-2 4 0,2 1-2 0,-3 0-5 16,5 0 3-16,-6 0-2 0,2-1-1 16,0 0 4-16,-1 0-4 0,-1 1-5 0,-1 0 1 0,0 0 0 15,-1 1-3-15,0 0-1 0,-2 1-1 16,-4 0-4-16,1 0 3 0,-3 0 1 0,-3 2 0 16,-4 1 3-16,2-1-4 0,-3-1 1 0,-1 2 0 15,2-1 1-15,-4-1 1 0,0 2 1 16,-3-2 0-16,0 0-3 0,-3 0 5 0,3-1 3 15,-5 1 2-15,0-1 8 0,0 0-7 0,-2 0 3 16,-4 0-2-16,1 0-1 0,-1 0 5 16,-4 0 0-16,1-1 0 0,-2 1 3 0,-1 0 2 15,-1 0 1-15,0 0 3 0,0 0-1 0,0 0-7 16,0 0-2-16,0 0-5 0,0 0-5 0,0 0 3 16,0 0 1-16,0 0 0 0,0 0-1 15,0 0 5-15,0 0 2 0,0 0 7 0,0 0 9 16,0 0-1-16,0 0 2 0,-1 0-1 0,-1 0-5 15,-2 0-3-15,3 0-7 0,-1-1-9 0,-4-1-4 16,3 0-3-16,-3 0-1 0,2 1 1 16,-4-1 1-16,3 0-4 0,-2 1 0 0,-2 0-3 15,-1 0-4-15,-1 1 7 0,-1-1 0 0,-6 1 1 16,2 0 0-16,-6 0-1 0,0 0 1 0,-2 0 1 16,-5 0 5-16,1 0-4 0,-1 1 0 0,-3 0 0 15,-1 0-6-15,-1 2 6 0,-4-1 1 0,-1 0 0 16,-1 1 1-16,-2-1-1 0,1 0-2 15,-2 1 3-15,-2 1-2 0,2-1 0 0,-3 1 0 16,0-1-3-16,-4 2-3 0,-1-1 4 0,0 1 2 16,-3 1 2-16,-4 0 3 0,0-1-5 0,2 1 0 15,-3 1 0-15,-2-1 2 16,3-2-1-16,1 1 2 0,0-2-3 0,2-1 0 0,0 1 3 16,4-2-2-16,0-1 3 0,0 0 1 15,4 0-3-15,-1 0-2 0,0 0 1 0,-3 0-1 16,5 0 1-16,0 0 1 0,-3 0-2 0,3 0-1 15,-2 0 3-15,0 0-1 0,0 0-1 0,3 0 2 16,-2 0-4-16,3 0 1 0,3 0 1 16,1 0-4-16,4 0 6 0,0 0 1 0,2 0-2 15,-1 0 3-15,2 0-4 0,0 0-2 0,1 0 4 16,5 0 2-16,-2 0-4 0,5 0 1 0,1 0 0 16,2 0-3-16,0 0 3 0,2 0 1 0,1-1 0 15,0 1-2-15,-1-1 0 0,3-1 0 16,0 1 2-16,0 0 0 0,2 0-3 0,0-1 1 15,0 2-1-15,3-3-2 0,2 2 6 0,-1-1 0 16,4 1-1-16,0 0 1 0,2 0-3 0,0-1-1 16,2 2 0-16,2 0 2 0,0 0-2 0,-1 0-1 15,1 0-2-15,0 0-5 0,0 0 2 16,0 0-2-16,0-1-3 0,0 1-1 16,0 0-6-16,0 0-3 0,0 0-2 0,1 0 5 0,0 0 4 15,3 0 8-15,1 0 6 0,2 3-2 16,3-1 3-16,3-1 1 0,0 1 4 0,6-1 0 15,5-1 0-15,2 0-2 0,6 0-2 0,4 0-1 16,3 0 1-16,6 0 1 0,0-2-3 16,7-1 0-16,3-1 1 0,1 1-2 0,2-1 4 15,3 0-2-15,0 0-1 0,2 1 0 0,-1 0 0 16,3 1 2-16,-2-2-1 0,4-1 1 0,0 1-2 16,3-1-1-16,2-1 0 0,2 1 1 0,-1 0-2 15,1-1 5-15,-1 1-4 0,4-1 1 0,-3 0 1 16,-1 0-3-16,4 1 2 0,-4 0 1 0,1 1 1 15,2-3-1-15,-3 1 1 0,0 2-2 16,-3-1 4-16,-1 0-1 0,-5 1-1 0,-2 0 1 16,-1 0-4-16,-2 1 1 0,0 0 1 0,-5 0 1 15,-3 1-1-15,-3-1-2 0,-6 1 3 16,-1 0-3-16,-2-1 2 0,-7 1 1 0,-2 1-2 16,-2-2 1-16,-5 2-1 0,-5 1 0 0,-5-1 2 15,-2 1 0-15,-3 0 0 0,1 0 1 0,-7 0-1 16,-1 0 2-16,-1 0 5 0,0 0 6 15,0 0 3-15,0 0 3 0,0 0-3 0,-1 0-6 16,0 0-7-16,-2 0-11 0,-4 0-17 0,-2 0-21 16,-1 2-30-16,-4 3-41 0,-5 3-48 0,-5 3-52 15,-2 2-87-15,-4 1-114 0,8-1-240 16,6-4-124-16</inkml:trace>
  <inkml:trace contextRef="#ctx0" brushRef="#br0" timeOffset="107090.5422">4681 16064 0 0,'0'0'0'0,"0"0"0"0,0 0 0 16,0 0 168-16,0 0 10 0,0 0-37 0,0 0-24 16,0 0-13-16,0 0-11 0,0 0-11 15,0 0-31-15,0 0-25 0,0 0-16 0,0 0 5 16,-32-48 13-16,32 48 12 0,0 0 0 0,0 0-11 15,0 0-13-15,0 0-11 0,0 0-2 0,0 0 14 16,1 0 10-16,3 1 8 0,1-1 9 0,1 1-3 16,2 0-3-16,2 0 6 0,3 1 0 15,2-2-3-15,4 0 2 0,1 0-6 0,2 1-8 16,3 1-6-16,1-1-6 0,0 0-3 0,3 0-1 16,-1 1 3-16,5 1-5 0,-1-2 3 0,4 3-3 15,2 0-2-15,-2-2 9 0,4 1 2 16,0-1 5-16,4 0 3 0,1-1-3 0,4 1-3 15,-1-2-4-15,1 1 0 0,3-1 2 0,2 1 4 16,-1-1 5-16,5 0-1 0,-1 0 2 16,2-2-2-16,2-2-5 0,0 1 1 0,0-2-8 0,2 0-3 15,-1 2 0-15,2-2-2 0,-1 1 1 16,0-1 0-16,0 3-4 0,-2-1-6 0,-3 1 5 16,0 1-1-16,-5 0 3 0,1 1 5 15,-2 0-6-15,-1 0-1 0,-1 0-1 0,-2 0 0 16,0 0 0-16,-5 0 0 0,-1 2-2 0,-1 1-5 15,-2-1 6-15,-1 0-3 0,-5 0 2 0,2 1 7 16,-3 0-6-16,-2-1 1 0,0 1 0 16,1 0 0-16,-2-1 4 0,-2-1 4 0,1 2 0 0,1-2-4 15,-5 0-1-15,2-1-5 0,-5 1 0 16,0 1 2-16,-3-2-11 0,-5 0-4 0,-3 0-5 16,-2 0-6-16,-5 0 8 0,-1 0-3 0,-2 0-5 15,0 0-4-15,0 0-8 0,-3 0-21 0,-6 0-26 16,-4 0-28-16,-9 0-24 0,-7 2-12 15,-9 3-10-15,-3 2-19 0,-9 1-23 0,-3-1-28 16,-6 3-24-16,-2 0-28 0,-4 1-43 0,-3 2 190 16,16-2 128-16,16-5 0 0</inkml:trace>
  <inkml:trace contextRef="#ctx0" brushRef="#br0" timeOffset="107544.9798">4655 16340 1224 0,'0'0'66'16,"0"0"-18"-16,0 0 41 0,0 0 12 0,0 0-18 15,0 0-83-15,0 0-56 0,0 0-22 0,0 0 6 16,0 0 67-16,0 0 28 0,0 0 10 15,0 0 2-15,128-72 1 0,-89 71 0 0,2-1 3 16,0 1 5-16,6 0 3 0,2 0-7 16,4 1 2-16,3-1-4 0,4-1-1 0,5 1-1 15,2-1-5-15,8 1-4 0,1-2-4 0,6 1-2 16,0-1-4-16,4-1-1 0,0-2-1 0,1-1 2 16,0-1-2-16,1-1 0 0,-3-2-2 0,0 3-2 15,-2-2 0-15,-4 1 4 0,-3-1 3 16,-4 0 3-16,-1 0 4 0,-2 2-2 0,-6 1-1 15,-1 1-4-15,-2 1-4 0,-4 3-5 0,-3 0-3 16,-5 0 1-16,-4 2-1 0,-5 0-1 16,-6 0-1-16,-4 3 0 0,-6-1-1 0,-3 2 1 0,-7-2 0 15,-5 0-6-15,-1-1 0 0,-6-1 1 16,-1 2 6-16,-1-2 6 0,-8 1-1 0,-3 1-7 16,-11 0-20-16,-5 5-16 0,-9 1-17 0,-4 1-23 15,-4 1-23-15,-5 1-36 0,-6 0-43 0,0 3-61 16,-5 1-71-16,-6 2-119 0,16-5-141 0,17-3 329 15</inkml:trace>
  <inkml:trace contextRef="#ctx0" brushRef="#br0" timeOffset="107847.7748">5027 16367 978 0,'0'0'-4'0,"0"0"-39"0,0 0 23 0,0 0 37 16,0 0 20-16,0 0 6 0,0 0-3 0,126-27-1 16,-97 27-9-16,2 0 0 0,4 0-5 15,2 0-5-15,0 3 0 0,3-1-4 0,1 0 1 16,4 1 0-16,-1-1-1 0,4 1-2 0,-4-1 0 15,3 1-1-15,-3 0-1 0,3-1 4 16,-2 1 2-16,4-1 1 0,-4 0-2 0,3 1-32 16,0-3-51-16,-1 3-82 0,2-2-114 0,-12 0-219 15,-15-1 52-15</inkml:trace>
  <inkml:trace contextRef="#ctx0" brushRef="#br0" timeOffset="108455.6846">7554 16102 1515 0,'0'0'43'0,"0"0"30"0,0 0 6 0,0 0-41 15,0 0-100-15,0 0-110 0,0 0-12 16,0 0 26-16,0 0 82 0,0 0 88 0,0 0 1 16,0 0-2-16,0 0-4 0,0 0 2 0,73 30 0 15,-63-17 1-15,0 3 3 0,0-1 2 16,0 2 2-16,0 1 3 0,1 1 0 0,0-2-4 16,3-1-3-16,-2-1 1 0,-1-3-5 0,1-2 2 15,-2-3 4-15,0-2 13 0,0-1 28 0,0-3 31 16,0-1 32-16,2 0 13 0,4-7 1 15,0-3-16-15,3-4-23 0,6-3-15 0,0-4-18 16,4-3-11-16,1-3-4 0,1-2-9 0,1-3 0 16,1-2-3-16,4 0-5 0,-3-4-4 15,4 2-2-15,2-2-3 0,-3 4-6 0,-2 0 0 16,1 3-8-16,-2 4-1 0,-2 2-3 0,4 2-5 16,-5 2 1-16,-5 4-4 0,2 4 2 0,-5 4-3 15,-2 2-4-15,-3 3-8 0,-1 2-19 0,-5 2-28 16,-1 0-39-16,-4 3-40 0,-3 3-32 0,-3 3-11 15,-1 3 0-15,-6 3-17 0,-11 5-42 0,-5 1-56 16,-10 3-135-16,4-5 12 0,8-6 426 0</inkml:trace>
  <inkml:trace contextRef="#ctx0" brushRef="#br0" timeOffset="108825.9162">7749 16007 0 0,'0'0'67'0,"0"0"156"0,0 0 47 0,0 0-26 16,0 0-54-16,0 0-76 0,0 0-105 16,0 0-72-16,0 0-36 0,0 0 8 0,0 0 45 15,0 0 38-15,0 0 16 0,0 0 5 0,52-32 5 16,-37 40 1-16,-2 2 7 0,0 1 2 16,3 3 7-16,-2 1 5 0,3 2 0 0,-3 3 3 15,3 1-9-15,-3 1-3 0,2 1-6 0,-2-1-7 16,2 0-4-16,-2 0-8 0,3-2 2 15,-2-2 2-15,2-2 11 0,1-2 15 0,-5-3 8 16,3-2 19-16,-3-4 16 0,-2 0 15 0,1-3 8 16,-2-2-2-16,1 0 23 0,3-1 14 0,-1-7 6 15,6-4-9-15,2-4-33 0,1-2-32 0,0-4-15 16,3-1-5-16,-2-1-12 0,-2-3-3 16,3 0-9-16,3-3-11 0,2-1-2 0,0-1-6 15,2 3-4-15,-1 0 0 0,-4 1-2 0,1 5-4 16,-5 5-7-16,-1 1-5 0,-1 4-19 0,-3 4-26 15,-3 1-46-15,1 5-74 0,-2 3-81 16,-2 0-99-16,-2 6-119 0,-2 1-270 0,-3-1 311 0</inkml:trace>
  <inkml:trace contextRef="#ctx0" brushRef="#br0" timeOffset="114245.9788">4673 15059 0 0,'0'0'0'0,"0"0"0"15,0 0 0-15,0 0 0 0,0 0 0 0,0 0 0 16,0 0 0-16,0 0 0 0,0 0 91 0,0 0 30 16,0 0-13-16,0 0 5 0,0 0 12 15,0 0-17-15,-39-9-17 0,39 9-39 0,0 0-43 16,0 0-31-16,0 0-26 0,0 1-16 0,0-1 3 16,0 1 15-16,0 1 19 0,0-2 22 0,0 1 10 15,0 2 1-15,0-1 0 0,0 0 1 16,0 2-1-16,0-2 1 0,0 1 1 0,0 1 1 15,0 1 0-15,0-1-2 0,2 1 0 0,1-1 3 16,-2 0 6-16,1 1-2 0,1-2 4 0,1 0-1 16,-3 1-4-16,3-1 8 0,1 0 3 15,-2 0 7-15,4 1 8 0,-3-2 1 0,2 0 0 16,-2 2 0-16,3-1-2 0,-2-1 0 0,2 1 0 16,1-1-6-16,1 2-1 0,0-2 6 15,1 1-1-15,2 1-1 0,0-1-7 0,-1 0-19 16,2 1-1-16,2 0 3 0,-2 1 9 0,5-1 22 15,2-2-1-15,0 1-2 0,1 0-8 0,1 0-11 16,1 0-9-16,-1 0-4 0,2 1-1 0,-4 0 0 16,3-1 3-16,2-1 4 0,-1 0 3 15,-1 0 0-15,0 0 2 0,-1-1-5 0,1-1-2 16,-3 0 1-16,3 0-1 0,1 0 5 0,0 0 6 16,-1 0 6-16,4-1 4 0,-3-3 2 0,4 2-2 15,-1-2-9-15,0 1-2 0,1 0-6 16,1-1-3-16,-1 0 0 0,-1 1-3 0,0 1 0 15,-1-1-1-15,-2 1-2 0,-3 0-2 16,-4-1-1-16,2 1-2 0,-4 1 0 0,2-2 2 16,-2 2-2-16,1-2 0 0,-3 2 3 0,1-2-1 15,-1 1 0-15,0 1 2 0,-2 1-1 0,-1-1-1 16,1 1 1-16,-1-1 0 0,0 1 0 16,1-1 0-16,-2 1-1 0,0 0-1 0,0 0 0 0,-3 0-2 15,2 0 3-15,-1 0 2 0,-2 0-2 16,3 0 1-16,0 0-1 0,-2 0 1 0,0 0 0 15,4 0 0-15,-4 0 0 0,1 0 1 0,0 0 1 16,1 0 1-16,-1-1 0 0,-1 1 3 0,1 0-3 16,-3 0 1-16,3-1-2 0,-3 1 0 0,2 0 0 15,-2-2 0-15,2 2-1 0,-2-1-1 16,5 0-3-16,-2 1-2 0,-2 0 2 0,4 0-1 16,2 0 1-16,-1 0 1 0,2 0-1 15,2 0-1-15,-2 0 2 0,4 0-1 0,-1 0 2 16,3 0-1-16,-3 0 2 0,4 0-1 0,0 0 0 15,1-1 1-15,0 0 0 0,-1-2 0 0,1 2 0 16,-2-1 0-16,-1 1 2 0,2-2 1 0,1 1 3 16,0 0 0-16,1-1 0 0,-1-1-2 15,2 0 1-15,-1 2-1 0,-1 0-2 0,2-1-1 16,1 1-3-16,-4 0-2 0,1 1 2 0,0-1 0 16,-2 0 0-16,2 1 1 0,1-1-1 0,1 0 0 15,3 2 1-15,1-1 0 0,1 0 0 16,2-2 1-16,2 2-1 0,1-1-1 0,3 1 1 0,-1 1-2 15,3-2 1-15,0 2 0 0,1-1-2 16,2 1 1-16,1 0 0 0,0-1 0 0,-1 0 0 16,4 1 2-16,-3 0-2 0,2 0-2 0,-6 0 3 15,3 0-4-15,-2 0 4 0,0 0 2 16,-4 0-2-16,4 0 0 0,-4 0 0 0,-1-1-1 16,3 0 0-16,-3 1 1 0,3-2 1 0,-2 1-3 15,3 0 2-15,-2 1-2 0,-2-1 1 0,2 1 2 16,-2-1-4-16,0 0 2 0,3-1 0 15,-3 1 0-15,4-1 2 0,-4-1 0 0,1 1 0 16,1-1-1-16,-2 0 0 0,-2 0-1 16,2-2 1-16,2 2 2 0,-3-2-3 0,1 1 0 15,3 0-1-15,-1 1 0 0,4 0 2 0,-1-1-1 16,-3 1 1-16,4-1-2 0,-3 2-1 0,0 0 0 16,2-1 0-16,-3 1 1 0,3 1-1 0,-2-2 3 15,0 2 0-15,-3-1-1 0,2 1 0 0,-2 0-1 16,-2 1 0-16,1 0-2 0,1 0 1 15,0 0-1-15,0 0 0 0,-2 0 2 0,1 0-3 16,3 2 2-16,-3 3-1 0,1-2-2 0,-3 1 3 16,2 1-3-16,2 0 4 0,-3 1 0 15,2-1 0-15,-2 2-2 0,-1 1 0 0,0-3 2 0,-3 1-2 16,0-1 0-16,0 0-2 0,-3-1-1 16,3 0 5-16,-2 0 1 0,3-1 2 0,-3 0-1 15,2-1-2-15,0-1 0 0,-3 0 0 16,3 2 2-16,-2-2-1 0,3 0 1 0,0-1 0 15,2 2-2-15,0-1 2 0,-2 1-4 16,0 0 1-16,1 1-2 0,-2-1-2 0,-2 2 1 0,3-1 0 16,-1 2 2-16,3 0 2 0,1 0 2 0,2-3 1 15,-1 3-2-15,0 0 2 0,-1-1-4 16,0 2-1-16,-1-2 4 0,0 2-4 0,0 0 2 16,-1-1 1-16,-3-1-1 0,1 2 2 0,2-2-1 15,-1 0 2-15,-1-1-1 0,-1-1 2 16,-1 0-2-16,-2-1 0 0,-2-1 2 0,-3 2-3 0,0-2 8 15,0 0-1-15,-2 0 2 0,-1 0-1 0,1-2-1 16,-2 1-1-16,-2-1-4 0,1 0 2 16,0 1-4-16,-2-2-1 0,3 2 2 0,-6 0-3 15,5 0 3-15,-5-1-1 0,2 1 2 16,1-1 4-16,-3 1 2 0,1-2 3 0,-1 0 0 16,0 1 4-16,-1-2 0 0,1 0 1 0,-3 1 5 15,4-2-5-15,-2 1 1 0,0-1-3 0,0-2-3 16,0-1 4-16,3 1-1 0,-2-3-1 15,-1 1 0-15,2-2-1 0,-2 2-3 0,1-2 1 16,-2-1-1-16,0 0-4 0,2-1 4 16,-2 1-3-16,2-1 0 0,-3-1 3 0,1 2-2 0,-1 0 1 15,0-1 0-15,0 1-3 0,-2-1 1 16,1 1-2-16,1 1 3 0,0-1-4 0,0 1 3 16,-1-1 1-16,1-1-2 0,-1 3 6 0,-1-2-6 15,1-1-3-15,-1 0 1 0,2 1-2 0,-3 0 2 16,-1 0 1-16,0 0 4 0,1 0-5 15,-2 2 5-15,0-1-1 0,0 0 1 0,0 1 4 16,-2 0-5-16,0 1 1 0,0-2 0 0,-3 4-5 16,2-3 2-16,-1 2-6 0,1-1-4 15,-1 1-2-15,-1 2 2 0,1-2-1 0,-1 1-2 0,-1 0 4 16,0 0-4-16,0 0 3 0,-1 0 0 16,-3 1-4-16,2-1 2 0,-3 1-3 0,-1-1 3 15,1 0 0-15,-3 1 2 0,0-1 1 0,0-1-1 16,-4 2 1-16,-2 0-3 0,0-1 2 0,-2-1 2 15,-3 3-1-15,2-2 2 0,-1 1-1 16,-3-1 0-16,3 1 1 0,-3-1-1 0,-1 1 1 16,-2 1-1-16,-2-1 0 0,-2 1-2 0,-4 0 2 15,1 0 1-15,-4 2-3 0,3-2 4 0,-3 2-2 16,-4-1-2-16,0 2 3 0,-3 0-2 16,-2-1 2-16,-1 2 0 0,0 0-1 0,0 0 1 15,-2 0-1-15,1-1 3 0,-2 1 0 0,0 0 1 16,1 0 0-16,-3-1-2 0,2 0 3 15,2 2-1-15,1-2 0 0,2-1 0 0,1 0 0 16,0 0-1-16,-3 0-1 0,-2-1 1 0,0 1-1 16,1-2 3-16,-1 2-1 0,0-2 0 0,0-1 1 15,-1 1-2-15,2 2 2 0,2-4 1 16,0 2-1-16,0-1 0 0,0 0-1 0,3 1 1 16,-2-1-3-16,0 0 4 0,3-1 0 0,0 1-2 15,2-1 2-15,-3 1-2 0,2 1 0 0,-4-1 1 16,0 3-3-16,1-1 1 0,1 1-1 15,-2 3 1-15,0-1-1 0,-2-1 1 0,2 1 0 0,0 0-2 16,2 0 5-16,-2 0-4 0,0-1 1 16,0 2 0-16,-1 0-3 0,4-1 4 15,-5 1-2-15,2 0 1 0,-1 0 0 0,1 0-2 0,3 0 2 16,-3 0-2-16,1 0 6 0,2 0-5 0,-1 0 1 16,-2 0 1-16,2 0-4 0,-1 0 4 15,-1 1-2-15,2-1 0 0,2 0 2 0,2 0 0 16,-3 0 0-16,3-1 0 0,1-1 1 0,-5 2-2 15,4-2-1-15,-4 1 3 0,3 0-7 16,-4-2 4-16,5 2-1 0,-6-2-2 0,4 0 3 16,-4 1 1-16,-1 0 1 0,-2-1-1 0,-1 2 2 15,-2-1-3-15,2 0 1 0,2 0 2 0,1-2-5 16,3 2 6-16,2-2-3 0,2 2 0 16,2-1 3-16,0 0-4 0,2 1 2 0,-1 1 0 15,1 1-1-15,-1 0-2 0,0 0 1 0,-1 0 0 16,-1 2-1-16,1 0 2 0,-1 2 1 15,-2-2-2-15,4 1 4 0,2-1-4 0,-2 0 1 16,0 1 1-16,0-1-2 0,-1 1 2 0,0-1-4 16,1 2 1-16,0-1-3 0,-1-1 4 0,5 2 1 15,0-2-1-15,2 1 0 0,2-1 0 0,1 0 1 16,-1 0 0-16,3 2 1 0,0-2-2 0,0 2-1 16,1 0 0-16,0 1 0 0,1 1 1 15,0 0 0-15,-2 0 0 0,4 0 2 0,-1 0-3 16,-2 0 2-16,4-1 0 0,-1 1-5 0,0 0 3 15,2 0 1-15,1-1 0 0,0 1-1 0,0-1 0 16,2 0-1-16,2 0-2 0,2 1 6 16,-2-2-6-16,6 2 1 0,-3 0-1 0,4 0-5 15,-1 1 3-15,1 0 1 0,2-1-1 0,1 3 4 16,-2-3-2-16,1 2 1 0,0 0 1 16,1 1 3-16,-1-1-3 0,1-1 0 0,1 2 2 15,0-1-5-15,-1 0 4 0,2-1-1 0,-2 0 0 16,0 2 1-16,0 0 0 0,1 0-1 0,-2 0 2 15,0 1 0-15,1-1-1 0,0 2 0 16,2-3 1-16,-2 2-5 0,1 0 5 0,2-2-2 16,-1 1-3-16,2 1 5 0,-3-2-6 0,2 2 2 15,-1-1-2-15,-1 2 1 0,1 0 2 0,1 1 0 16,-4 0 3-16,4 2-2 0,0 1 3 0,0 0-2 16,1 0-2-16,1 0 3 0,-1 1-3 15,3-1 1-15,0 1-2 0,1 0-2 0,0 0-1 16,0-3 1-16,2 0 1 0,2 0-1 0,2 0 0 15,0-1 0-15,2 0-3 0,3 0 5 0,1 0-1 16,1 0 5-16,2-1 2 0,-2 0-2 16,5-2 3-16,-2 1-1 0,4-1 1 0,1-1 2 15,0 0-2-15,3-1 1 0,3 0-3 16,1-1 1-16,2-1-1 0,-1 2 1 0,3-3 1 0,-1 2-2 16,0-1 2-16,0 0-1 0,1-1-1 15,1 0 1-15,2-1-2 0,1 0 2 0,1-1-1 16,0 2-1-16,3-3 0 0,-1 1 2 0,3 0-1 15,-1-1 2-15,0-1 1 0,3 0-1 16,-3 0 0-16,2-1 0 0,-1-2-2 0,-2 2 2 16,0-1-1-16,-2-1 0 0,-2 2 0 0,2-2 0 15,-2 0-1-15,0 2-1 0,-3-2 1 0,2 1-3 16,-1 0 0-16,-2-1 3 0,2 1-3 0,-2 2 3 16,2 0-2-16,-3 0-1 0,-2 0 0 0,-3 0 0 15,-1 0 3-15,-4 0 0 0,0 1 0 16,-1 0-1-16,-2-1-1 0,-3 2 1 15,0-2-2-15,-2 1 3 0,-3 0-2 0,-2 0-1 0,-4 0 3 16,3-1-2-16,-5 0-1 0,-1 0 0 0,0 0-5 16,-1 0-9-16,0 0-17 0,0 0-36 15,0 0-51-15,-2 3-10 0,-8 1-23 0,-1 3-50 16,-9 4-108-16,4-1-318 0,2-4-421 0</inkml:trace>
  <inkml:trace contextRef="#ctx0" brushRef="#br0" timeOffset="115807.1868">10634 15115 0 0,'0'0'0'0,"0"0"50"15,0 0 93-15,0 0-15 0,0 0-14 16,0 0-34-16,0 0-10 0,0 0 21 0,0 0 31 16,0 0 29-16,0 0 20 0,0 0-3 0,45-90-15 15,-42 79-23-15,-3-1-24 0,0 2-22 16,1-1-15-16,-1-1-6 0,1 0-12 0,0-2-5 15,1-1-4-15,2 0-4 0,-2 0 0 0,0 0-4 16,4-2-3-16,-1 1-3 0,1-4-9 16,-2-2 1-16,3 0-1 0,-1-3-6 0,1 0 3 15,-1-3 1-15,-2 1 7 0,3-3-1 0,-4 0 0 16,4-1-1-16,-3 0-2 0,2-2 1 0,-2 1-1 16,1-1 6-16,-1-2-7 0,0 0-4 15,3-1-3-15,-1-4-8 0,-2 0 1 0,4 1 3 16,-3 0 7-16,2 3 8 0,-3 3 5 0,1 2 2 15,-3 2-2-15,1-2-5 0,1 3-6 0,-2 3-1 16,0 0-3-16,0 4-6 0,0 1 8 0,-1 0-5 16,-1 2-1-16,0 1 6 0,0 1-8 0,0 1 5 15,0 1-1-15,-1 1-6 16,-2 1 0-16,2-1-2 0,-2 1 0 0,1 0-1 0,-2 1 4 16,2 1-4-16,0 1 1 0,0 1 0 0,-1 1-4 15,0 1 3-15,2 1 0 0,-2 0 0 0,2 1 1 16,-2 2-2-16,2 0 2 0,-1 0-4 15,2 1 6-15,0 0-5 0,-1 1-3 0,1 0-1 16,0 0-10-16,-1 0 5 0,1 0 0 0,0 0-1 16,0 0 5-16,0 0-4 0,-1 0 1 15,1 0-1-15,0 0 1 0,0 0-5 0,0 0-3 16,0 0-2-16,0 0-8 0,0 0 3 0,-1 0-1 16,1 0 5-16,-2 2 9 0,0 1 3 15,0 2 3-15,-1 0-2 0,-2 1 0 0,1 3 0 16,-3-1 2-16,-1 1 3 0,1 2-3 0,-3 0 4 15,-1 1 0-15,-1 1 0 0,0-1 4 0,0 2-4 16,-1-1 2-16,-3 1 0 0,2 1 0 0,-4-2 0 16,0 1-1-16,2 1 1 0,-1-2-4 0,0 1 4 15,-1-2-1-15,2 0-2 0,-1 1 6 16,2-2-5-16,-2 0 0 0,1 2 0 0,-1-1-5 16,0-1-1-16,3 1-12 0,1-1-15 0,-1 0-21 15,4-1-32-15,2 2-39 0,2-4-42 16,4 2-33-16,2-2-45 0,0-1-31 0,6-2-28 15,4 0-54-15,-2-1-129 0,0-3 232 0</inkml:trace>
  <inkml:trace contextRef="#ctx0" brushRef="#br0" timeOffset="116046.6986">10736 13780 1151 0,'0'0'49'0,"0"0"31"16,0 0 24-16,0 0 7 0,0 0-21 0,0 0-49 15,0 0-38-15,59-122-31 0,-50 119-9 0,0 0 3 16,-1 2 3-16,2 1 5 0,-3 0-3 0,4 0-1 16,-3 2 2-16,0 3 3 0,1 1 11 0,-2 2 5 15,3 0 7-15,-1 5 3 0,1 1-3 16,1 2 3-16,0 1 1 0,-1 4 4 0,4 1 3 16,-2 2 4-16,3 1 2 0,0 0-6 0,1 4-9 15,0-1-21-15,3 1-31 0,-1 1-61 0,0 2-86 16,2 0-140-16,-5-6-213 0,-5-11 438 15</inkml:trace>
  <inkml:trace contextRef="#ctx0" brushRef="#br0" timeOffset="128883.2055">9761 4936 1123 0,'0'0'-23'0,"0"0"-16"0,0 0 21 15,0 0 12-15,0 0 1 0,0 0 2 0,102-120-5 16,-85 109-6-16,-4 0-7 0,5 1-12 15,-5-2-7-15,4 0-3 0,-5 1 8 0,-1-3 20 16,-1 0 21-16,-3 2 30 0,-4-2 29 16,0 3 29-16,-3-1 25 0,0 1 9 0,0 2 1 15,-3-4-6-15,-3 4-12 0,-1-1-14 0,-2 1-18 16,0 0-19-16,-2-1-13 0,-2 2-8 0,-2 0-4 16,3 1-2-16,-2 1 0 0,-1-1-6 0,0 1 1 15,-1 1-4-15,-1 1-4 0,2-1-3 16,-4 1-6-16,-2 1-3 0,2 1-3 0,-3-2 2 15,-1 2-2-15,-1 2 1 0,1-2 1 0,-1 2-5 16,-3 0 4-16,2 0-1 0,-4 4-2 0,-1 2 4 16,-1 0-3-16,0 1-1 0,-2-1 1 15,2 1 0-15,1-1 2 0,3 1-1 0,-1-1 1 16,4 1-2-16,-2-1 0 0,1 2-2 0,-1-1-1 16,3 0 3-16,1 1-3 0,-3 0 2 0,3 1-2 15,2 0 1-15,0 0-2 0,-2 3-2 0,1 2 2 16,-1 0-6-16,-4 4 5 0,3 2 0 0,-5-1 0 15,2 3 5-15,-3 0-4 0,2 1 0 16,-2 1 0-16,4 0-1 0,-2-1 1 0,4 1-1 16,-3-3 1-16,5 3-5 0,0-1 5 0,1 1-1 15,1 1-1-15,3-3 5 0,-1 3-6 16,-1 0 2-16,5 2-1 0,-1-1-3 0,-1 3 4 16,2-1 1-16,-2 3 1 0,2-1 0 0,2 2-2 15,0 1 0-15,-1 1-1 0,1 0 2 16,-3 1-1-16,4 1 0 0,3 1 0 0,0-3-1 15,-2-1 0-15,6-2 1 0,-2 0 0 0,3 0 0 16,2 0 0-16,0 0-1 0,0 1 1 0,1-4 0 16,6 1 4-16,1-3 0 0,-2 1 1 0,5-3-1 15,4 3 1-15,-2-4 5 0,5 4 1 16,1-2 3-16,2-3 0 0,2 0-2 0,0 0 3 16,5-1-6-16,2 0 4 0,1-2 1 0,2-1-1 15,4 0 0-15,-3-2-1 0,3-1 0 16,-1-1-2-16,2-2 3 0,3-1-2 0,-2-2-2 0,1-1 0 15,0-1-1-15,2-3 3 0,0 0 0 16,5-1 1-16,1-1 2 0,0-2-4 0,1 0 1 16,2 0-1-16,-1 0-3 0,0-2 1 0,0-2 0 15,-1-1 1-15,-2-1-1 0,1 0 1 16,-2-2 0-16,0 0 1 0,0-3 1 0,-1 0-2 16,1-2 1-16,0-1 1 0,0-2-3 0,-1 0 2 15,-2-1-1-15,-2 0 2 0,-3-2 0 0,2 0 3 16,-3-1 1-16,-3-2 1 0,2-3 8 15,-3-1-4-15,-1-2-2 0,-1-2 0 0,-1-1-6 16,-2 1 2-16,-2-2 1 0,-1-2-1 0,-2 1 1 16,-4-2 2-16,-1 1-1 0,-4-1 2 15,4-1 3-15,-6 1-3 0,-1-3-1 0,-2 0-1 16,-1-4 2-16,-3 2 5 0,0-1 3 0,-3 2 0 16,-2 1-2-16,0 0-4 0,-6 1-2 0,1 0-1 15,-3 0-2-15,2 0-6 0,-3 1-1 16,1 2-3-16,-2-2-1 0,-1 1 1 0,-2 2 0 0,0 2 2 15,0 1-5-15,-2 2 3 0,-1 1 0 16,-2 1-1-16,0 3 7 0,-3-1-1 0,0 3 1 16,-1 0-3-16,-2 0-3 0,-2 1-4 0,0 0-2 15,-2 4 0-15,-2 0-3 0,-1 2 2 0,-3 2-2 16,0 2 3-16,1 0 2 0,-2 4-2 16,1 0 0-16,2 1-1 0,-3 2-1 0,1 1 2 15,-3-1 0-15,0 3 0 0,-1 0-1 0,-1 0 2 16,3 0-2-16,-2 0 2 0,-2 2 1 15,0-1-1-15,3 4-1 0,-1-1 0 0,-2 2 0 16,-1-1 0-16,0 3 1 0,-5 2-1 0,4-1 0 16,-3 3 2-16,0-1-2 0,1 0 0 0,2 1 3 15,1-1-2-15,1 2 1 0,2-1-1 16,2 2-1-16,2 0 1 0,1-1-2 0,1 1 1 16,-2-2 1-16,2 2-1 0,1 1 1 0,0 1 0 15,-1-1 0-15,1 2-2 0,0 2 1 0,0 0-1 16,1 1 1-16,1 1 0 0,0-2-2 0,4 2 2 15,-1 1-4-15,4 0 0 0,1 2 0 16,0-1 0-16,0 3 1 0,1-1-1 0,1 1 0 16,0 0 1-16,2 2-3 0,3 1 1 0,3 0 1 15,0 1 1-15,1 1 1 0,1 0 0 0,0 1 0 16,1 0 1-16,4 2-3 0,-2 0 4 16,4-1-1-16,1-1 1 0,-1-2 5 0,2 1-5 15,0-2 0-15,0-2 0 0,0 2-3 0,2-1 2 16,5-1-1-16,-3 2-2 0,6-2-1 15,-1 0 5-15,1 0 1 0,2 0 1 0,-1 0 5 16,7-2-6-16,-1 2 0 0,3-1 1 0,3-2-2 16,-1 0 3-16,6-1 0 0,-2-1 0 0,3 0-2 15,4-2 3-15,1-1 1 0,0 0 1 0,6-1 4 16,0-2-5-16,1-1 1 0,2-2-1 16,2-3-2-16,2-2 3 0,1-2 0 0,3-2 1 15,-1-2-1-15,5-2 0 0,0 0-1 0,-2 0 1 16,4-2 2-16,-4-3-3 0,1-1 0 0,3-1 0 15,-3-1-4-15,4-2 3 0,-4-1-1 16,4-1 0-16,-2 0 1 0,1-1-2 0,-2 1 2 0,2-1-1 16,-2 0 5-16,0-1-4 0,-2 0 0 15,-2-1 0-15,0 1-4 0,-1 0 4 0,-3-3 3 16,-2 0 0-16,-1-1 1 0,1 0 0 16,-4-1-4-16,-1 1 2 0,0-2-1 0,-5 1-1 15,3-1 2-15,-4 0-2 0,-2-1-4 0,1-2 5 16,-3-1 1-16,-3-3 2 0,0-1 6 0,-5-1-5 15,0 0 0-15,-3 0 2 0,-3-2 1 16,-2 1-1-16,-1-2-1 0,-2-2 0 0,-3-3-6 16,-1 0 7-16,-3-1-1 0,0-1 0 0,-3 0 3 15,-1 0-4-15,0 0-2 0,-6-3-1 0,-2 0 1 16,-2 0-3-16,-2 2 1 0,-1-2-2 16,-3 1-3-16,2 2 5 0,-4 0-1 0,-1 3-1 15,-1 0 3-15,-2 1-4 0,0 1 0 0,-2 1 1 16,-3-1 0-16,2 2 0 0,-3 2 0 0,0 1 0 15,0 3-3-15,2 2 0 0,-3 1 1 0,-1-1-3 16,-1 4 5-16,-2 1-2 0,-2 2-1 16,0 2 1-16,-2 1-4 0,0 2 1 0,-1 2 1 15,-3 2-1-15,0 2-3 0,-3-1 3 0,-1 2 0 16,-3 1 1-16,0 1 7 0,-1 1-6 0,-1 0 0 16,-2 2 1-16,-1 0-3 0,2 0 2 0,-2 0 2 15,1 1-2-15,2 2 1 16,-2 3-3-16,0 0 1 0,0 2 1 0,-4 1 1 0,2 2 0 15,-2 1-2-15,1 2-1 0,3-1-5 0,0 1 7 16,2 1-2-16,1 3 3 0,-1 0 0 16,5 2-3-16,-4 0 0 0,1 3 0 0,-1 2 4 15,4 2-2-15,-4 2-2 0,6 1 1 0,1-1-7 16,5-1 3-16,3 1 1 0,3-1-1 0,2 1 3 16,1 0-3-16,6 2 0 0,3 3 1 15,0 1-1-15,7 0 0 0,0 1 0 0,4 0 1 16,1 0-4-16,5 1 2 0,2 1 2 0,0 2-1 15,0 3 5-15,2 0-2 0,5 2-1 16,2 1 1-16,3-1 0 0,0 1 1 0,6-1 0 0,1-2 0 16,4-3-2-16,6 2 1 0,5-1-2 15,5 1-2-15,8-3-4 0,5-1-20 0,7-2-35 16,6-3-35-16,11-2-46 0,8-2-61 0,6-6-77 16,-19-7-180-16,-23-6-986 0</inkml:trace>
  <inkml:trace contextRef="#ctx0" brushRef="#br0" timeOffset="143207.0494">10281 5300 1502 0,'0'0'19'0,"0"0"0"0,0 0 15 0,0 0-1 16,0 0-5-16,0 0-9 0,0 0-21 0,0 0-19 15,0 0-16-15,0 0-2 0,0 0 12 16,0 0 9-16,-2-34 23 0,12 28 12 0,0 0 3 15,6 1 7-15,-3-1-1 0,2 0 3 0,0 1 4 16,1 1 2-16,-1-1 2 0,1 2 3 0,0-1 5 16,3-1-2-16,0 2-1 0,-1-1-2 0,0-1-9 15,2 1 1-15,1-1-4 0,3-1-4 16,0 0 0-16,4 1-2 0,1-1-2 0,0 0-2 16,0-1-2-16,3 1-1 0,-1 0 2 0,3 0 3 15,1-1 0-15,2 1 3 0,3 0 1 0,2 0-3 16,2 0-4-16,1 3-1 0,3-2-3 15,0 0-3-15,2 3 1 0,2-2-3 0,2 2 0 16,-1 0 1-16,1-1-3 0,3 2 1 0,-2-1 0 16,0 1-2-16,-2 1 4 0,3-1-4 0,1 1 1 15,-1 0 0-15,2 0-5 0,-2 0 3 0,0 0 1 16,0 0-2-16,-1 2-1 0,-2 1 1 16,-2 0 1-16,-1 2 0 0,-4 1 4 0,-1 1-3 15,-3 2-3-15,-2 2-1 0,0 0 1 16,-1 2-1-16,-3-1 2 0,-1 2 2 0,2 0 3 15,-2 0 2-15,0 2 2 0,-2 0-1 0,0 2 1 16,-1-3-1-16,0 3-2 0,1-2-2 0,-2 2 1 16,2-3-2-16,-2 2 2 0,0 0 0 0,0 1-1 15,0 0 3-15,1 3-3 0,1 1 0 16,-1 0 0-16,4 2-2 0,-5-1 0 0,1 0-1 16,-1 1 0-16,-1 2 1 0,0-2 1 0,-2 1-2 15,1 2 1-15,-3 0 2 0,0 0-1 0,-3 0-1 16,1 1 1-16,-2-1-2 0,-2-1 1 0,-1 0-1 15,-2 1 0-15,2-1 2 0,-1 1 2 16,1-2 2-16,-3 3 2 0,1-4 4 0,-3 1 1 16,2-1-1-16,-5 0 1 0,4 1-2 0,-1 0-1 15,-2 3 0-15,0-1-1 0,0 2 2 0,1 0-1 16,-3-1 0-16,-2 0-1 0,4 1 0 16,-6 0-2-16,3 1-1 0,0 2 0 0,-1 0-4 15,-1 1 1-15,-2 0-1 0,4-1-1 0,-3 0-4 16,-1 1 2-16,3-1-1 0,-4 1 0 0,5 0 7 15,-4 2-4-15,1 0-2 0,1 0 2 16,-3 1-8-16,4 1 4 0,-3 1 3 0,0-2-2 0,0-1 6 16,0-1-5-16,0-1 0 15,1 1 0-15,-1 1 4 0,-1 1-2 0,-1 1 0 16,3-1 0-16,-4 1-7 0,2 0 4 0,-1 0 1 16,0 2-1-16,-2-2 4 0,1 0-3 0,0 0 0 15,1-1 0-15,-1 0-3 0,-1-1 2 0,1 1 0 16,2-1 0-16,-2 1 0 0,-1-2 1 0,0 2 2 15,2 1 0-15,-2 1 2 0,1-2-4 16,0 1-2-16,-1 1 3 0,0 1 2 0,-1 1-3 16,1 0 4-16,-1 1-1 0,3 1-3 0,-3 1 2 15,0 0-4-15,0 2 0 0,0 2-3 0,0-1 5 16,-4 0 2-16,3 0-2 0,-2-2-5 16,0-1 1-16,-1-1 0 0,2 1 1 0,-3 0 6 15,3 1-2-15,0 0-3 0,0 1 1 0,-2 0-6 16,2-2 4-16,1 0 1 0,-2 2 2 0,0-1-1 15,0 2-2-15,1 0 1 0,-2 0 0 16,0 0 6-16,0 0-5 0,-3 2 1 0,-2-2-2 16,2 2-5-16,-1 0 6 0,-5 0 1 0,1 0 3 15,0 2-2-15,-1-1-1 0,-3 1 0 16,1 3-2-16,-2-2 3 0,-1 2-1 0,4-2-2 16,-5 0 1-16,2 0-1 0,3-3 0 0,-4-1 1 15,5 1 1-15,-3-2-1 0,2 2 1 0,-4-1-1 16,5 0-2-16,-6-2 2 0,4 0-3 0,-2 0 2 15,-1 0-1-15,1 1 0 0,1 1 4 0,-3-1-1 16,0 0 3-16,2-1-2 0,-1-2 0 16,-3 3 1-16,0 0-3 0,-3 0 5 0,2 0-7 15,1-2 7-15,-3 1-1 0,2-2-5 0,0 0 11 16,0-1-8-16,0 0 1 0,1-1 1 16,0 0-7-16,-2 0 5 0,2-2-3 0,1-2 2 15,0 0-3-15,0-2 4 0,3 0 0 0,-3 0-1 16,1-2 7-16,0-1-5 0,1 1-1 0,-1-2 2 15,1-1-6-15,-1 0 3 0,-2-1 0 16,-2 1 2-16,-1 1-1 0,2-3 2 0,-3 1-1 0,-1 0 0 16,1 0 1-16,-2 2-1 0,1 2 1 15,-1-1 0-15,-1 2-3 0,-2-1 1 16,1-4-2-16,0 1 0 0,1-1 3 0,1 0-1 0,-2-2-1 16,3 2-2-16,0-1 1 0,1 0-1 0,0-2 1 15,0 0 2-15,0 0-1 0,3-2-2 16,2-1-1-16,-3 0 0 0,1 0 3 0,2 2-2 15,-4 1 0-15,2 2-1 0,-2-3-6 0,-1 0 7 16,0-2 0-16,-2 4 1 0,2-2 4 0,-1 0-4 16,2 0-1-16,-1 1 0 0,0-2-3 15,-1 0 6-15,1-1 0 0,-2-1-3 0,0 1-1 16,2 0 3-16,-4 0-2 0,0 2 1 0,2-2 5 16,0-1-6-16,-2 2 0 0,3-1 0 15,0-1-2-15,3-1 3 0,-2 1 0 16,2 0 0-16,0-1-5 0,1 0 4 0,-1 0 0 0,2 1 1 15,0-1 4-15,0-1-6 0,0 0 0 16,0-1 0-16,1-1-1 0,-2 0 2 0,3 0 2 16,0-2-1-16,0-2-3 0,2 2 3 0,-2-2-3 15,0 2 2-15,2-2 5 0,-2 1-5 0,2 1 1 16,-1-1-3-16,1 3-4 0,0-2 5 16,-1-1 2-16,1 0-1 0,-2-1-1 0,4 0 1 15,-2 2-2-15,2-3 2 0,-2 2 3 0,1-1-4 16,0 0 2-16,1-2-4 0,1-1-3 0,0 2 5 15,0-2 1-15,3 0 2 0,-3-1 1 0,3-1-2 16,1-1-2-16,-1 0 0 0,2 0 3 0,0 0-4 16,0-1 3-16,-1 0-2 0,3 0-2 15,0-1 2-15,0-1 0 0,0 1 2 0,1-1-1 16,0 1-1-16,-1 0-2 0,2 1 1 0,-4-2 1 16,5 1 0-16,-3 1 2 0,1-2-3 0,-1 1 0 15,2 1 1-15,-1-1 0 0,-1-1 1 16,1 0 1-16,2 0-1 0,-2 0-1 0,2-1 0 15,-1 2 2-15,1-3-2 0,1 2 1 0,-1-2 0 16,1 1-3-16,1-1 4 0,-3 0-2 16,2-1 3-16,2 0-3 0,-1 2 0 0,0-3 0 15,-1 2-1-15,1 1 2 0,1-1-3 0,-2 0 5 16,0 0-2-16,0-1-2 0,-1 1 6 0,-3 2-5 16,5-2 2-16,-3 2 1 0,1 0-2 15,-2-1 0-15,2 2 0 0,-3-1 0 0,1 2-1 16,0-1 0-16,-1 0 3 0,1-1-4 0,-2 1 3 15,2 1-1-15,1 0-2 0,-3-1 5 0,3 3-6 16,-2-2 3-16,0 1-2 0,1-1 0 0,-2 1 0 16,-1 2 3-16,2-1 0 0,-3 0-3 0,-3 4 2 15,2 3-3-15,-5 0 2 0,1 2 4 16,-1-4 2-16,3-1 0 0,2-3-1 16,-1 0-1-16,2-2-2 0,1 0 0 0,-2-1 0 0,2 2-2 15,0 0 2-15,-2-1-2 0,2 0 0 16,4 0 3-16,-2-2-6 0,0-1 6 0,3-1-4 15,1-2-1-15,-2 2 3 0,4-1-2 0,-1-3 1 16,-1 1 1-16,1 0 1 0,0 0-3 16,2 1 1-16,0-1 2 0,0 0-4 0,0 0 2 15,-1 0 0-15,1-1-3 0,0 0 4 0,0 2-2 16,-1-2 3-16,1 0-2 0,0 0 1 0,0 0-2 16,0 0-1-16,0 0 3 0,0 0-6 15,0 0 6-15,0 0-2 0,0 0-1 0,0 0 2 16,0 0-2-16,0 0 2 0,0 0 0 0,0 0 0 15,0 0-1-15,0 0 0 0,0 0 3 0,0 0-6 16,0 1 7-16,0-1-4 0,-1 1 1 0,0 0 4 16,-1 1-6-16,1 0 4 0,-3 0 0 0,4 0-2 15,-2 1 1-15,1-1-2 0,-2 0 1 16,0 2-4-16,2-1 6 0,-1 1-2 0,-2-1-4 16,0 1 8-16,2 0-7 0,0 0 4 0,-4 1 0 15,5 0-2-15,-2-1 1 0,-1 1-1 0,1 0 1 16,1-1-1-16,-2 2 1 0,1-1 0 15,1-2-2-15,-2 2 7 0,-1-1-8 0,4-1 2 16,-1 1-1-16,-1-1-8 0,0 0 5 0,2 0-5 16,0-2 0-16,-1 2-6 0,1-2-4 15,-1 0-4-15,1-1-10 0,-1 0-3 0,1 0-12 16,1 0-7-16,0 0-5 0,-1 0-20 0,-1-3-14 16,-2-2-24-16,0-3-22 0,0-3-13 0,-1-5-7 15,2-3 6-15,0-5 11 0,2-4 10 0,1-2-5 16,0-2-14-16,0 0-22 0,4 1-16 15,-1 0-2-15,4 0-4 0,-1 4-5 0,1-3-8 16,2 1-43-16,-1 0-42 0,3 0 237 0,-5 8 58 16,-1 7 0-16</inkml:trace>
  <inkml:trace contextRef="#ctx0" brushRef="#br0" timeOffset="143692.3437">10381 13488 0 0,'0'0'0'0,"0"0"0"16,0 0 56-16,0 0 175 0,0 0 28 0,0 0 17 16,0 0 2-16,0 0-13 0,0 0-26 0,0 0-37 0,0 0-42 15,0 0-33-15,0 0-31 0,8-8-20 16,-8 8-15-16,-1 2-11 0,0 0-14 0,-3 2-13 16,0 1-11-16,-4 2-10 0,1 2 4 0,-4 5 0 15,0 3 3-15,-3 4 1 16,-1 6-1-16,-3 1 3 0,0 6 0 0,-4 1 3 0,0 3 5 0,-3 1 0 15,2 1 5-15,-5 3 1 0,3 2 1 16,-3 1-2-16,2 0 1 0,1-2 2 0,1 1 0 16,3-4 3-16,2-3 0 0,2-2-4 0,2-3-4 15,2-2-8-15,3 1-4 0,2-1-5 0,3 0-1 16,0 0-3-16,2-1-1 0,3-3 2 16,0-2-9-16,0-5 6 0,4-1-2 0,2-1-2 15,2-2 6-15,3 1-4 0,0-3 0 16,1 0 0-16,4-2 2 0,1 1-1 0,0-3 2 0,4-1 4 15,4-1-4-15,-2-1 6 0,5-1 1 16,0-2-3-16,4-3 8 0,1 1-5 0,0-2 1 16,7-2 0-16,0-4-3 0,1-4 1 0,3-3 0 15,0-3 3-15,1-1-4 0,-1-2 5 16,2-1-4-16,-2 1-3 0,-5 2 1 0,-1 0-5 16,-5 3 3-16,-2 2 0 0,-3 2-3 0,-4 0-3 15,-2 2-9-15,-3 2-13 0,-3 0-16 0,-3 1-21 16,-2 1-22-16,-3 3-31 0,1-1-37 15,-1 0-46-15,-4 2-76 0,0 0-102 0,-1 0-149 16,-1 0-503-16</inkml:trace>
  <inkml:trace contextRef="#ctx0" brushRef="#br0" timeOffset="145779.1605">11489 14988 0 0,'0'0'0'0,"0"0"0"0,0 0 0 0,0 0 0 16,0 0 0-16,0 0 0 0,0 0 0 0,0 0 114 16,0 0 28-16,0 0 4 0,0 0-3 15,0 0-4-15,0 0-7 0,0 0 2 0,4-57 1 16,-3 55 5-16,0 0 3 0,-1 0-6 0,1 2-14 15,-1 0-16-15,0 0-16 0,0 0-14 16,1 0-12-16,-1 0-17 0,0 0-18 0,0 0-21 0,2 0-17 16,-2 0-9-16,0 1-1 0,2 1 10 15,3 1 10-15,0 2 10 0,3 2 5 0,0 1-4 16,3 0-1-16,-1 3-1 0,2 0-2 0,0 0 3 16,1 2-3-16,0 1 4 0,0-1 3 15,1 1 3-15,0 0 1 0,-1-1-2 0,0 0 1 16,1-2-1-16,0-1 1 0,-4-1-1 0,1 0-1 15,0-2 1-15,-1-2 0 0,0-1 3 0,1-1 1 16,1 0 6-16,-1-2 2 0,1-1 4 0,1 0 4 16,0 0-3-16,0-5-4 0,2 0-4 15,-3-1-5-15,4-3-2 0,-1 0 2 0,3-3 2 16,-2-2-1-16,1-5 5 0,1-3-3 0,2-4 1 16,1-4-2-16,0 0-3 0,3-3 1 0,1-1-4 15,-2-1 0-15,0-3-4 0,1 3-4 16,-2 0-1-16,-1 0-2 0,0 1-2 0,2 0 3 15,0 1-2-15,0 0-2 0,3-2-3 0,-1 2 1 16,0 1-3-16,0 5 1 0,-4 1 3 0,0 6-5 16,-2 0 0-16,-6 4-2 0,2 2-4 0,-5 3-2 15,0 3-12-15,-4 0-15 0,2 2-23 16,-5 2-29-16,0 2-35 0,-2 1-37 16,-1 1-50-16,0 0-49 0,-6 1-53 0,-3 6-74 0,-3 3-98 15,1 1-131-15,1-4 466 0</inkml:trace>
  <inkml:trace contextRef="#ctx0" brushRef="#br0" timeOffset="146140.9383">11827 14557 1096 0,'0'0'157'0,"0"0"-4"0,0 0-21 0,0 0-56 15,0 0-29-15,0 0-36 0,0 0-33 16,0 0 6-16,0 0 23 0,0 0 32 0,0 0 38 15,0 0-2-15,0 0-6 0,0 0-12 0,25 59-19 16,-12-44-13-16,0 2-13 0,1 1-2 0,1 2 7 16,1 2 9-16,2 1 4 0,-3 1 3 15,3-1-3-15,-1 0-8 0,0-1 3 0,3-2-5 16,-3-3-4-16,2-2 3 0,-2-4 3 0,2-3 8 16,-1-2 17-16,-1-2 9 0,-1-4 5 15,-1 0-4-15,0 0-7 0,-1-4-5 0,1-3 5 0,0-3 6 16,1-4 3-16,5-7 2 0,4-4-10 15,2-7-9-15,3-7-8 0,2-4-8 0,2-5-4 16,0-4-7-16,2-5-1 0,-1-1-5 0,2-3-3 16,0-2 0-16,1 0-7 0,1 1-4 0,-2 4-9 15,0 4-8-15,-1 7-15 0,-2 6-21 16,-2 7-30-16,1 5-45 0,-4 5-64 0,0 5-121 16,0 5-190-16,-9 5-359 0,-9 4 15 0</inkml:trace>
  <inkml:trace contextRef="#ctx0" brushRef="#br0" timeOffset="162039.5058">3776 5166 0 0,'0'0'0'0,"0"0"0"0,0 0 0 15,0 0 0-15,0 0 0 0,0 0 0 0,0 0 0 16,0 0 0-16,0 0 0 0,0 0 38 0,0 0 122 16,0 0-40-16,21-81-67 0,-20 81-31 15,3 0-26-15,1 0-5 0,2 2 4 0,1 2 5 16,-1 2 2-16,4-1-2 0,1 3 0 0,-1 2-3 16,1-1 1-16,1 1 4 0,2 1 0 15,-2 0 6-15,7-2 7 0,-1 0 8 0,3-1 9 16,5 0 5-16,0-3 6 0,2 0 8 0,2-3 7 0,0 0 9 15,4-1 8-15,0-1 2 0,2 0 3 16,4 0-5-16,0-1-9 0,2-3-8 0,0 2-8 16,3-3-1-16,0 0-5 0,2 2-5 15,1-1-2-15,1 0-7 0,3 3 0 0,0-2-1 16,3 1-3-16,-1 0 1 0,2-1-4 0,0 2-4 16,2-2-2-16,1 2-3 0,1-2 4 0,2 1 3 15,5-2 7-15,3 0 4 0,2-1 2 0,3-2 1 16,3-2-2-16,1 0-3 0,0 0-4 15,1-2-2-15,-2 1-5 0,-1 1-4 0,-2 0-3 16,-1 1-5-16,0 0 3 0,-3-1-3 0,-3 2-1 16,-1-1 2-16,-1 2-2 0,-4-1 3 0,-1-1 5 15,0 3 1-15,-2-1-1 16,0 1 2-16,0 0-3 0,0 1-2 0,-1 0 2 0,-3 0-6 16,1 0 0-16,-5 1-1 0,-1 0-4 0,-2 0 4 15,-6 1 0-15,-1-2-1 0,-1 2-1 0,-3-1 0 16,-5 1-1-16,-1 1 2 0,-3-1 1 15,0 0-3-15,-2 2-2 0,-3-1 0 0,-2 1-4 16,2 0 7-16,-1 0-1 0,-1 0-1 16,-2 0 2-16,0 0-4 0,-1 1 0 0,-6 1 2 15,-1 0 0-15,-1-1 0 0,-4 0-2 0,0 0 1 16,-5 1-3-16,-1-2 6 0,-1 0 4 0,1 0 7 16,-1 0 9-16,0 0 4 0,0 0 1 0,0 0 2 15,0 0-1-15,0 0-3 0,0 0-1 16,0 0-4-16,0 0 0 0,0 0 5 0,0 0 4 0,0 0 4 15,0 0 6-15,0 0 2 0,0 0-7 16,0 0-9-16,0-4-10 0,-1-1-10 0,0 0-5 16,-2-1 2-16,-1-2-2 0,2 0 3 0,0-1 0 15,-3 0-1-15,3-1 2 0,1 0-4 16,-1-1 0-16,-1 1-1 0,-1 0 2 0,3-1-1 16,0 0 1-16,1-1-1 0,0-1-4 0,-1 3 2 15,1-3 2-15,-1 0-2 0,1 0 5 0,0 0-4 16,0-1 1-16,0-1-1 0,0-2 0 15,0 0 0-15,0-1 0 0,0 2 0 0,0-1-1 16,0-2 0-16,0 2 0 0,0 1 0 0,0-2 2 16,-1 2-2-16,0-1-1 0,-3-1 2 15,2 0-1-15,0 1 1 0,-3 1 1 0,2 0-1 16,-1 0-2-16,-1 0 3 0,2 3-2 0,-3-1 0 16,4 3 2-16,-2-2-3 0,-2 2 2 0,3 1-1 15,-4 0 0-15,4 0 0 0,-3 2 0 0,3-3 1 16,-4 2-2-16,4 0 1 0,-5 0 0 0,4-1 1 15,-3 2 3-15,0-1-4 0,2 0 1 16,-4 2-1-16,1-1-7 0,2 0 8 0,-2 2-1 16,-2 0 0-16,1-1 4 0,0 1-4 0,-3 2-1 15,1-1 0-15,-5 1 3 0,4-1-5 0,0 1 2 16,-5 0-1-16,4 0-4 0,-4 0 5 16,2-1-1-16,-4 1 1 0,-2 0 2 0,0-1-2 15,-4 2 0-15,0 0 1 0,-4-1 4 0,-1 0-4 16,0-1 0-16,-1 1 1 0,-2-1-4 15,1-1 3-15,-4 3 0 0,2-2 0 0,-6 3 2 16,0 0-2-16,-1 0 0 0,-5 1 0 0,4 1-1 16,-1 0 1-16,-4 0-1 0,3 0 1 0,-5 0-3 15,4 3 0-15,-6 0 0 0,0 2 1 16,-4-1 3-16,2 4-1 0,-5-3 1 0,1 2-1 16,-2 1-1-16,-1-2 2 0,4 2-1 0,1 0 0 15,-1-1-2-15,0 0 4 0,2 1-2 0,-3 1 2 16,5-1 3-16,-1 0-4 0,-3 0 2 0,3 0-3 15,2 1-2-15,-5 0 2 0,-1 2 2 16,1-1 0-16,0-1-1 0,-2 2 1 0,5-1 0 16,-3 1-2-16,0 0 4 0,2-1-6 0,2 1 0 15,-2-1 0-15,2 0-2 0,3-2 4 16,2 0 0-16,0-1 1 0,1 2 0 0,1-2 0 16,-2 2 0-16,3 0-2 0,1 0 0 0,1 0 1 15,1-1 1-15,0 0 0 0,3 0 0 0,-1 0 0 16,1-3 1-16,1 2 0 0,4-1-1 0,2-2 1 15,3 1-1-15,3-2-1 0,3 1 1 16,1-2-1-16,0 2 0 0,2-1 0 0,1 1 0 16,2-1-1-16,-1-1 1 0,3 1-2 0,-1 0 0 15,3 0 3-15,-1 0-2 0,2 1 1 0,0 2-4 16,-2-1 4-16,2-1-1 0,0 1 0 16,0-1 3-16,2 1-4 0,0-2 0 0,-1 1 1 15,3 1-1-15,-2 0 0 0,1 0 1 0,-1 1-1 16,0-1-2-16,3 1 1 0,-3-1 0 0,2 1-2 15,0-2 3-15,2 2-2 0,-2 0-1 0,1 0 1 16,1 1-2-16,0-1 0 0,0 1 1 16,1 1 0-16,0 1 0 0,0 1 2 0,0 0-3 15,-1 1 2-15,1 1 1 0,-1 1 0 0,1 1-2 16,-1 1 2-16,2-1-4 0,-1 4 4 0,0 1 1 16,1-2 2-16,0 4-1 0,0 1-1 15,1 0 0-15,0 1 1 0,0 1 2 0,1 0-2 16,1 1 0-16,-2 0 2 0,2 0-4 0,0-2 3 15,0 0 1-15,0-2-1 0,2 1 4 0,0-1-3 16,-1-2-1-16,1 1 1 0,0-1-2 16,1-1 2-16,-1 1-2 0,1-1 1 0,1-3-4 15,1 1 3-15,-2-2 2 0,2 0-3 0,-1-1 7 16,1-2-4-16,-1 1 0 0,2-1 0 16,-1-1-1-16,0-1 0 0,0 0 0 0,1-2 1 15,0 1-3-15,1-2 3 0,2 1 0 0,0-2 3 16,3 0 7-16,0-1-3 0,3-2 0 15,2 0-1-15,3-2-2 0,3 0 1 0,3 0-2 0,3 0 1 16,3 0-4-16,1 0 2 0,1-2-2 0,0 1-1 16,4-3 6-16,1 3-6 0,3-3 2 15,3-1-1-15,2 0-4 0,3 2 3 0,1-2 0 16,1 0-2-16,1 1 1 0,1-1 0 0,2 2 1 16,1-1 0-16,0 0 4 0,0 1-4 15,0-2-2-15,2 0 3 0,1 2-5 0,-1-4 4 16,2 4 0-16,0-3-3 0,2 0 5 0,-1 0-3 15,1 0 1-15,1 1 0 0,-2-1 0 0,1 1-2 16,-5 1 2-16,0-1-1 0,0 0-3 16,-4 2 4-16,3-2 3 0,-3 2-1 0,1-2 2 15,-2 2-3-15,-1 0-2 0,-1 0 1 0,-1 1 1 16,-1-1-1-16,-2 1 0 0,0 0 0 0,-1-2-3 16,-1 2 3-16,-4-1 1 0,0 1-1 15,-1-2 2-15,0 1-1 0,1-1 0 0,-2-1-1 16,-3 2 1-16,2-3-2 0,3 1 1 0,-3 0 2 15,1-1-3-15,-3 1 3 0,4-2 1 16,-1 1-1-16,0-1 2 0,0 1-2 0,-3 0 0 0,0 0-1 16,-4 1-1-16,-2-1 2 0,0 1-1 15,-1-1 2-15,0-1-3 0,-2 1 1 0,2 0 1 16,-2 1 0-16,-3 0 4 0,2-1-3 16,-3 1 1-16,-1 0-1 0,-1-1-2 0,-1 0 0 15,0 2 2-15,-3-2-2 0,-3 1 1 0,2-1 5 16,-3 1 1-16,-1-2 1 0,-1 0 1 0,0-2 1 15,-1 3 0-15,-1-2 1 0,0 0 2 16,-1 1-4-16,0-2 1 0,-4 0 0 0,4 0 0 16,-5 0 2-16,4 0-1 0,-4-1-2 0,0-2 5 15,2 1-7-15,-3-1 0 0,-2 0 0 0,0-2-9 16,1-2 6-16,-1 2-1 0,0-1 1 0,0-2-1 16,0 0 0-16,-1 0-2 0,0-1 1 15,-1-1 1-15,1-2-2 0,-3 0-1 0,3-3-1 16,0 0-3-16,0 0 4 0,1 1 0 0,-1-1-1 15,0 2 5-15,1 0-3 0,-1 0-1 0,1 0 1 16,-4 0 0-16,4 2-1 0,0 0-2 16,-1-2 1-16,1 2-5 0,0 1 4 0,-1 1 2 15,1-1 0-15,-1 4 5 0,1-2-4 0,-1 2-2 16,0 0 1-16,-1 1 0 0,-2 0-2 0,2 0 1 16,1 1-1-16,-2 2-2 0,-2-1 4 0,3 1 0 15,-5 0 0-15,4 2 3 0,-4-1-5 16,3-1 1-16,-4 0 0 0,0 2-1 0,2-1 3 15,-2 1-2-15,-2 2-1 0,-1-2-4 0,1 1 4 16,0 1 0-16,-2-1 0 0,1 0 6 0,-4 0-6 16,3 1-1-16,-1-3 1 0,-4 4-4 15,2 0 4-15,-1-2 0 0,-3 2-1 0,0 2-4 16,-3-2 3-16,-1 1-1 0,-3 0 3 0,2 0 5 16,-5 2-5-16,-1-2-2 0,0 2 1 0,-2-1-4 15,-1 2 4-15,-5-1 1 0,1 1-1 16,0 1 0-16,-5 0 0 0,-1 1 0 0,1 0 2 15,0 0 2-15,-4 0-2 0,1 0 0 0,-5 2 0 16,-1 2-8-16,-1 0 5 0,-2 2 0 0,-4 1 0 16,-2 1 4-16,-2 0-2 0,0 1 1 15,-5 2 3-15,2 1 0 0,-4 2-3 0,-3-1 0 16,0 4 1-16,-6-1-5 0,3 0 5 0,-5 1 2 16,-1 1-2-16,-1 0 4 0,-1-1-5 15,1 2 2-15,2-2 0 0,0-1 0 0,5 1-3 16,3-1 0-16,1 0-2 0,2 0-2 0,2 0 5 15,2-1 0-15,0 1-2 0,3 0 5 16,1 0-4-16,4-1 1 0,3 0 2 0,6-1 0 16,2-1 0-16,6-2-2 0,4 0-1 0,1 1-3 0,6-1 0 15,3 1-4-15,3 0-9 0,1-1-9 16,6 2-14-16,-1 0-12 0,4-2-11 0,1 2-8 16,3-2-12-16,0 4-12 0,2 0-26 0,2 2-32 15,0-1-38-15,3 3-52 0,0 4-93 16,1-6-184-16,1-5-389 0</inkml:trace>
  <inkml:trace contextRef="#ctx0" brushRef="#br0" timeOffset="163897.1934">3916 4518 371 0,'0'0'96'0,"0"0"32"0,0 0 26 0,0 0 13 16,0 0-31-16,0 0-23 0,0 0-28 16,0 0-18-16,0 0-22 0,0 0-36 0,0 0-35 0,0 0-43 15,0 0-16-15,0 0 16 0,-7-48 23 16,7 53 30-16,0 1 19 0,0 0 1 0,-1 3-2 16,1 0 0-16,-2 2 1 0,1 1 3 0,-3 1 5 15,2 2 4-15,-2 0 3 0,1 3-1 16,-2 0-3-16,1 5-4 0,-1-1-1 0,0 3-1 15,-2 0 3-15,-2 2 4 0,0-1-4 0,0 1-2 16,-1 1-3-16,2-1-4 0,0 0 1 0,-1 3 5 16,1-1 0-16,2 0 2 0,0-1-1 0,0 1-3 15,2-2 2-15,-2 0 3 0,3 0-4 16,-1-3 2-16,0 0-1 0,1 0-6 0,0-2 5 16,-1-1 1-16,1-2-1 0,0 0 2 0,1-2-3 15,-1-2-1-15,2 0-1 0,-1-2 1 16,0-1-2-16,1-3-1 0,-1 1 0 0,2-2-3 15,-1-1 4-15,1-2 0 0,0 1 0 0,0-1 4 16,0 0-2-16,0-2 0 0,0-1 3 0,0 1 1 16,0-2 3-16,0 2 3 0,0-1 5 15,1-1 7-15,2 0 9 0,-1 0 6 0,1 2 9 16,1-2 0-16,0 1 2 0,2 0-4 0,-2-2-4 16,4 1-6-16,-2-1-4 0,3 0-4 0,0 1-3 15,-1-1-9-15,3 0 0 0,-1 0-2 16,2 0-4-16,0 0 4 0,1 0-7 0,-1 0-3 0,2 0-2 15,0 0-3-15,2 0 1 0,0-1 2 16,1 1 0-16,4 0 0 0,1 0-1 0,1 0-1 16,2 0-2-16,1 0 4 0,2 0-4 0,0 0 1 15,2 0 1-15,4 0-1 0,1 1 1 0,1-1 1 16,1 0-1-16,3 0-2 0,0 0-1 16,0 0 1-16,0 0-2 0,2 0 6 0,-1 1-4 15,2-1 0-15,0 1 0 0,1-1-4 16,0 0 4-16,1 1 0 0,0-1 1 0,1 0 3 0,0 0-2 15,0 0 1-15,1 0 0 0,2 0 1 16,1-1-1-16,2 0-1 0,1 0-1 0,0 0-5 16,2 1 4-16,-1 0 0 0,3-1 0 15,-1 1 3-15,2 0-3 0,0-2 2 0,-1 1 0 16,0 0 1-16,2-1 1 0,-3-1 1 0,1 1 3 16,2-3-3-16,-4 3 1 0,3-4 1 0,-1 1-3 15,-2-1 4-15,3 0-2 0,-3 1 1 16,2-2 0-16,-3 0-3 0,-2-1 3 0,-1 1-1 15,0-2-1-15,-2 1-3 0,0 1 1 0,-5 0-1 0,2 0 0 16,-4 2 5-16,1-1-5 0,-3 1 1 16,0-1-1-16,-1 1-1 0,1 0 2 0,-4 0-2 15,1-1 2-15,-5 2-4 0,0-2 3 0,-3 1 0 16,0-1 0-16,-5 2 5 0,3-1-2 16,-6 1 0-16,-1-1 1 0,1 1-2 15,-4-1 3-15,-2 0 0 0,2 1 1 0,-4-1-1 0,-1 2 0 16,2-1 2-16,-4-2-2 0,-1 3 1 0,-2-1-1 15,1 1-3-15,-1 2 2 0,-4-2-1 16,-1 2 5-16,3 0 3 0,-4 0 2 0,1-2 3 16,-2 2 0-16,1 1-1 0,0-1-4 0,-1 0-1 15,3-1-3-15,0 2-6 0,-2-1-1 16,0 0-5-16,0 0 1 0,1-1 2 0,1 0 0 16,-1 0 4-16,-1 1 0 0,0 0 3 0,0-2 3 15,0 1 6-15,3-1-1 0,-2-1 3 0,0-1-1 16,-2 1-3-16,2-3 0 0,3 0-2 0,-4 0-2 15,1-1 1-15,-1 0-5 0,0-2 0 0,0 0-1 16,0-1 1-16,2 0-1 0,-1-1-1 0,0-1-2 16,-1-2-7-16,4 1 4 0,-1-1 0 15,-2-2 1-15,4 1 3 0,-4 0 0 0,1 0 0 16,2 0 1-16,-3 0 3 0,0 0-4 0,2 1 1 16,-2-3-1-16,-1 2-6 0,0-3 5 15,-1-1-1-15,1 1-2 0,-1-3 6 0,1-2-4 16,-1 2 0-16,0-2 1 0,0 1 0 0,0-1 0 15,0 1 0-15,0 2-2 0,0-3-1 16,0 2 3-16,-1-2 0 0,1 1 2 0,-1 1 4 16,1-1-6-16,-1 1-2 0,0 0-1 0,-1 1-2 15,-1 0 4-15,1 2 0 0,0 0 2 0,0 1-3 16,-2 2 2-16,2-1 0 0,1 3-1 16,0-1 3-16,-1 4-3 0,-3 0 0 0,3 1 2 15,0 1-3-15,-3 0 0 0,2 0-2 0,1 0-1 16,-3 2 1-16,2 0 3 0,1 0-1 0,-5 0 0 15,4 2 0-15,-3-1-3 0,3 1 2 16,-4-1-2-16,3 1-3 0,-4 0 3 0,4 0-2 16,-3 1 0-16,-1 0-1 0,-2-1 1 0,3 1-1 15,-3 2-2-15,-4 0 5 0,2-2-4 16,-2 2-1-16,-3 0 2 0,-3 0-4 0,1 2 6 0,-2-2-1 16,0 2 1-16,-6-2 3 0,3 2-2 0,-5 0 1 15,-1 0 0-15,-1 0 1 0,-2 0-3 16,-6 0-2-16,-2 0 2 0,-3 0-4 15,-4 4 4-15,0 0 2 0,-2 1-1 0,-1-1 1 0,1 1-1 16,0 1-1-16,-1 0 0 0,-1 1 1 16,0 0-1-16,0 1 2 0,1 1 1 0,-3-1-4 15,-2 2 4-15,3 0 0 0,0-1 0 0,-1 0 6 16,-1 0-5-16,2 0 0 0,-1-2 0 16,-2 2 0-16,3-1 0 0,-1 0 1 0,1-1-1 15,0 0-4-15,1 0 4 0,0-1 0 0,-2 1-1 16,-1 0 5-16,3-1-5 0,2 1 2 0,0-1-1 15,3 1 0-15,-2 1 0 0,1-1-3 16,-1 0 0-16,3 0-2 0,0 1 2 0,3-1 2 16,3 0 0-16,2 0 4 0,5 0-6 0,0 2 3 15,5-2-2-15,-2 4-3 0,2 0 3 0,4 3 0 16,-3 1-2-16,5 2-16 0,1 3-26 0,1 0-32 16,5 2-47-16,0 3-48 0,5 2-65 15,2 2-92-15,3-8-173 0,3-4-692 0</inkml:trace>
  <inkml:trace contextRef="#ctx0" brushRef="#br0" timeOffset="165538.7657">4041 5829 668 0,'0'0'37'0,"0"0"15"16,0 0 43-16,0 0 25 0,0 0-4 0,0 0-7 16,0 0-28-16,0 0-12 0,0 0-5 0,0 0-8 15,0 0-12-15,0 0-14 0,0 0-3 0,0 0 0 16,-3-98 6-16,5 95 13 0,-1 1 7 16,0-1 5-16,1 2 0 0,-2 0-10 0,0 0-10 15,0 1-9-15,0 0-10 0,0 0-2 0,0 0-1 16,0 0 1-16,0 0 2 0,0 0-3 0,0 0-5 15,0 0-7-15,0 0-6 0,0 0-7 16,0 0-4-16,0 0-4 0,0 0-5 0,0 0-2 16,0 0-5-16,0 0-2 0,0 0 2 0,0 0 6 15,0 0 10-15,1 0 9 0,-1 0 6 0,1 0-1 16,0 0-2-16,1 1-5 0,0 0-15 16,0 0-28-16,0 3-29 0,0 0-33 0,1 0-29 15,-3 3-27-15,2 0-44 0,-1 3-74 0,1 1-119 16,-2-3 13-16,0-1 391 0</inkml:trace>
  <inkml:trace contextRef="#ctx0" brushRef="#br0" timeOffset="167688.2473">4354 6099 0 0,'0'0'0'0,"0"0"0"0,0 0 0 15,0 0 66-15,0 0 72 0,0 0 8 0,0 0-8 16,0 0-2-16,0 0 8 0,0 0 0 16,0 0 14-16,0 0 10 0,0 0-4 15,61-75-3-15,-60 71-11 0,0 0-23 0,0 1-20 16,-1-1-16-16,3 1-15 0,-3 1-13 0,0 0-2 16,0 0-9-16,0 0-9 0,0 1-6 0,0 0-9 15,0 0-4-15,0-1-3 0,0 2-2 0,0 0-7 16,0 0-2-16,0 0 1 0,0 0-2 15,0 0 8-15,0 0 1 0,0-1-1 0,0 0 2 16,-4-1-6-16,2-1-1 0,0 1 2 0,0-1-2 16,-2-1 0-16,2 0-1 0,-3 1 1 0,1-1-6 15,-4-1 4-15,2 0 0 0,-1-1-3 0,0 1 4 16,0 1-4-16,0-1-1 0,-2 0 2 0,3 2 0 16,-1-2-3-16,-1 2-1 0,0 0-2 15,1 0-6-15,-1 0 4 0,-2 1-1 0,2 0-1 0,-1-1 4 16,-2 2-3-16,1 0 0 15,0-1 1-15,-1 2-4 0,-1-1 4 0,0 1-1 0,-1 0 0 16,1 0-2-16,-2 0 3 0,1 0-1 0,-2 0 0 16,0 0 4-16,-1 0-4 0,-1 0-1 15,1 0 2-15,-1 1-8 0,-3 2 5 0,0 2 1 16,-4-2-2-16,-1 3 2 0,0 0 0 0,-1 0-1 16,0 1 1-16,0 0 6 0,0 0-6 15,-2 4 0-15,0-2 1 0,-2 0-4 16,0 2 4-16,0-1-1 0,0 1 5 0,-2 1-1 0,-1 0 0 15,-1 2 0-15,-2 0-3 0,3 0 2 0,-4 1-2 16,1 2 1-16,-3-2 1 0,-1 4-7 16,-2-1 6-16,-2 0-1 0,-1 0 0 0,3 0 3 15,1-2-3-15,-1-1 1 0,1 2-2 0,-1-1 4 16,2 1-3-16,-3 0 2 0,2 2 0 16,-2-1-5-16,3 2 3 0,2-1-1 0,1 1-1 15,-1-1 4-15,3 2-2 0,-1 0-2 0,-1 0 2 16,1 2-1-16,-3-1 0 0,5 1 0 0,-3-1 0 15,5 1-3-15,-1 2 3 0,1-2-2 16,3 1 0-16,-1-1 2 0,2 0-1 0,-1 1 1 0,1 0 1 16,2 2-4-16,-2-1 0 0,4 1-1 15,-2 0 1-15,2 3 2 0,-3-2-1 16,4 1 1-16,-1-1 0 0,0 0 1 0,0 0-1 0,0 2 0 16,1-1 1-16,1 1-2 0,-1-1 2 15,-3 4 0-15,3-2 0 0,-3 3 1 0,2 0-3 16,-3 1 1-16,3 0-2 0,-3 3-3 15,5-1 4-15,-2 1 2 0,-2 1 0 0,1 2 3 16,-2-1-4-16,0 2 1 0,1 0-1 0,-2-1 3 16,4-5-3-16,1-4-2 0,6-4 12 0,-1-3-6 15,-1 4 4-15,0 4 3 0,-1 0-13 0,-2 5 2 16,0 3-2-16,-3 3-2 0,0 2 0 0,1 3 4 16,-3 0-1-16,5 1-2 0,-4 0-1 15,3 2 0-15,0 1 0 0,-1-3 1 0,1 2 3 16,2-1-3-16,0-1 2 0,1 1 0 0,-1-2-2 15,2 1 3-15,0 2-2 0,3-1-1 0,0 2 1 16,2-2-2-16,0 1 2 0,2-1 3 16,1 1 0-16,2-2 2 0,4 0-1 0,-2 0-2 15,-2 0 0-15,6 0 2 0,-2-2-2 0,2 2 0 16,1-1 0-16,1 0-3 0,-3 1 4 0,3 1-1 16,1 0 2-16,-1 0-1 0,1 0-17 15,0 1 0-15,0-3 0 0,0 1 5 0,0-1 14 0,2 0 4 16,3-1-2-16,-2-1-2 0,3 1 1 15,-2 1 0-15,5 1-1 0,-5 1 2 0,3-1-2 16,1 1 0-16,0 0 0 0,-2 1 1 0,2-1 2 16,0 1 0-16,-3 0 2 0,4 1-4 15,-1-1 4-15,-1-1-3 0,-2 0-1 0,3 0 3 16,1 0-4-16,-4 0 2 0,3 0-1 0,2 1 0 16,0-1 3-16,0 1-1 0,-1 2 0 15,3-3-1-15,-1 0-1 0,4 0 3 0,-3-3-1 0,-1 2 2 16,3 0 0-16,0-3-3 0,0 0 0 15,-2 3-2-15,3-3 4 0,-2 0-1 0,-2 1 1 16,5-1 0-16,-4 1-6 0,0-3 5 16,1 2 0-16,2-1 2 0,-2-1 4 0,0-2-5 15,2 2 0-15,-2-2-2 0,3-1 2 0,-2-1 1 16,3 1 1-16,-3 1 0 0,6 8-3 0,2 7-10 16,3 4-3-16,-4-2 3 0,-1-9 1 15,-6-7 8-15,3-4-1 0,-5-1-1 0,3-3-1 16,-1 1 4-16,-1-4 1 0,-1 0 0 0,4-2-2 15,-4 0 1-15,2-2-1 0,0 2 2 16,-2-1 2-16,3 0-3 0,-1 1 7 0,0-1 1 0,2-1-4 16,-2 0 1-16,1-1-6 0,0 0-1 0,-2-2 0 15,3 0 0-15,-3 0 1 0,4-1-1 16,-4-2 3-16,5 0-2 0,-5-1 0 0,3-1 0 16,-2 0-1-16,1-1 2 0,-1 1 1 0,2 0 1 15,-2-2-1-15,3 0 2 0,-2 0-3 16,2-3 1-16,1 0 0 0,-4-3-2 0,5 0 1 15,-1 0-1-15,-2-2 0 0,3 0 1 0,1-1 1 16,0 0 2-16,2-1-1 0,-2-1 3 0,5 0-2 16,-3 1 1-16,0-2 1 0,-1 0-5 15,0 1 1-15,3-2-2 0,-1 3-2 0,-2-2 3 16,1 2-2-16,-1-2 2 0,-1 1 1 0,2 0-3 16,2 0 1-16,0 0 0 0,-1 0 1 15,4-2-1-15,-1 3 1 0,2-3 0 0,1 0-2 16,-3 1 2-16,0-2 1 0,2 1 0 0,-3 0 1 15,1-2-1-15,0 1-1 0,1-1 1 0,1 1 0 16,-1 0 0-16,0-2 1 0,-1 1-2 0,1 1-2 16,0-2 4-16,0 2-4 0,-2-1 2 0,3 0 1 15,-2-1-2-15,0 0 2 0,2 2-2 16,-2-2 1-16,2 1-3 0,-1 0 4 0,-1-1-2 16,2 0 0-16,0 0 1 0,1 1-1 0,-2-2 0 15,1 1 0-15,1 1 2 0,-1-2-3 0,-4 1-1 16,3 0 2-16,-3-1-2 0,-2 2 3 15,1-2 0-15,1 0-2 0,-1 0 3 0,-2 0-4 16,2 0 3-16,1-1 0 0,-1 0-1 0,-1 0 1 16,1 0-2-16,1 0 2 0,0 0-1 15,-2-2 3-15,3 0-1 0,0-2-2 0,1 1 2 16,-2 1-2-16,-2-2 1 0,1 2-1 0,-2-1-1 16,-2 1 0-16,-1 1-2 0,1 0 1 15,-4 1-1-15,1 0 2 0,0-1 0 0,-1 1-1 16,-1 0 4-16,-2-2-4 0,1 2 1 0,-3 0 2 15,0 0-5-15,1 0 4 0,-2 0-2 0,-2 0 0 16,2 0 0-16,-2 0 0 0,1-1 2 16,-3 1-2-16,0 0 1 0,1 0-1 0,-1 0 1 0,-1 0 0 15,-2 0-2-15,1 0 3 0,-2 0-3 16,0 0 1-16,0 0 2 0,-1 0-1 0,2 0 2 16,-2 0-1-16,0 0 1 0,0 0-2 0,0 0 0 15,0 0 1-15,0 0-4 0,0 0 4 16,0 0 0-16,0 0-3 0,0 0 4 0,0 0-3 15,0 0 2-15,0 0-1 0,0 0 0 0,0 0 0 16,0 0 1-16,0 0 2 0,0 0-1 0,0 0 1 16,0 0 0-16,0 0-2 0,0 0 3 15,1 0-3-15,-1 0 3 0,0 0-1 0,0 0 1 16,0 0 2-16,0 0-2 0,0 0 0 0,0 0-7 16,0 0 2-16,0 0-4 0,0 0-8 0,0 0-2 15,0 0-16-15,0 0-17 0,0-1-26 16,0 0-24-16,2-2-27 0,1 1-31 0,3-1-37 15,-2 2-60-15,3-3-91 0,1 1-133 0,-3 1-231 16,1 1 327-16</inkml:trace>
  <inkml:trace contextRef="#ctx0" brushRef="#br0" timeOffset="168105.5724">4341 13423 1819 0,'0'0'84'0,"0"0"-77"0,0 0 19 16,0 0 4-16,0 0 2 0,0 0 1 0,0 0-15 15,0 0-12-15,0 0-19 0,0 0-23 0,0 0-34 16,0 0 6-16,0 0 9 0,0 0 22 15,-90-70 38-15,93 77-1 0,1 1 1 0,1-1 0 16,1 1-4-16,-1 1 3 0,2 0 1 0,1 1 3 16,0-2 3-16,2 1 1 0,0 0 0 0,4 0-1 15,-1 0 6-15,3 1-3 0,-1 0 3 0,3 2 0 16,0-1-3-16,2 2 1 0,2-1-3 16,-1 2-3-16,2 1-2 0,-2 2-3 0,-2 2 0 15,2 0-3-15,-4 0 4 0,-4 1-3 0,-2 2 1 16,-1-2 3-16,-8 3-2 0,-2 1 11 15,-2 2 7-15,-9 1 5 0,-7 3 7 0,-4 2-3 0,-6 5-4 16,-3 3-5-16,-2 4-2 0,-6 4-10 16,-3 8-29-16,-2 5-57 0,-4 4-98 0,-1 5-143 15,13-15-225-15,11-18-556 0</inkml:trace>
  <inkml:trace contextRef="#ctx0" brushRef="#br0" timeOffset="169993.4073">4751 15107 0 0,'0'0'0'0,"0"0"0"0,0 0 0 0,0 0 0 15,-131 36 0-15,111-28 0 0,4-1 0 16,0 0 0-16,2-3 0 0,0 2 0 0,4-2 0 15,0 0 0-15,3 0 0 0,-2-1 0 0,3 1 0 16,4-2 0-16,-1-1 76 0,2-1 15 0,1 2-49 16,0-2-50-16,0 1-16 0,0 0 17 15,0 2 26-15,4-2 47 0,0 2 40 0,4 0 31 16,3-1 25-16,4 1 3 0,2-3-17 16,6 2-21-16,1-1-27 0,4-1-23 0,5 0-16 15,3 0-11-15,3 0-4 0,4-1-5 0,2-1 1 16,2 2-7-16,1-1-5 0,4 1-5 0,3 0-5 15,0 0 2-15,4 0 7 0,2 0 2 16,2 0-1-16,2 0-3 0,1 1-8 0,2 2-5 16,1 0-3-16,-3 3-7 0,2 0 3 0,-4 2-2 15,3 0 2-15,-4 0 4 0,3 0 1 0,1 0 2 16,-1-1 4-16,1 1 2 0,3-2 5 0,0 1 4 16,1-1 4-16,0-1-2 0,0 0 3 0,2 0-2 15,-1-2-4-15,2 1 0 0,3-2-7 0,-3 0-3 16,5 2-2-16,-4 0-4 0,1-1-1 15,-4 2-2-15,-2 0-2 0,-6-1-3 16,2 1 0-16,-10 0-1 0,2-1-2 0,-5 0 7 0,-1 0-4 16,-3-2 2-16,0-1 2 0,-2 2-2 15,-3-2 2-15,-3-1-2 0,-3 1 3 0,-3-1-3 16,-2 0 3-16,-2 0-2 0,-1 0 0 0,-1 0 4 16,-1 0-4-16,-1 0 0 0,-3 0 0 15,-3 0-5-15,-3 0 4 0,0 1-3 0,-5-1 3 16,-1 0-4-16,-2 1 2 0,-4-1-1 0,-2 0-1 15,-4 2 9-15,0-2 5 0,0 0 13 0,0 0 12 16,0 0 2-16,0 1 5 0,0-1-2 16,0 0 1-16,0 0-10 0,-3 0-9 0,-4 0-13 0,-1 0-12 15,-2-1 1-15,-1-2-5 0,-1 2 1 16,-2-1 1-16,-3-1-6 0,-3 2 5 0,-2-1-2 16,-7-1 0-16,1 1 0 0,-4-1 0 0,-1 2 2 15,-4-2-1-15,3 0 4 0,-4 1-3 0,-1 0 0 16,-1-1 2-16,-1 1-7 0,0 0 6 15,-1-1-2-15,0 2-1 0,-1 1 5 0,-5 0-3 16,0 0 2-16,-2 0-4 0,-3 0 4 16,-2 0-4-16,-6 1 1 0,-7 2 2 0,-2 0-6 0,-2 0 6 15,-2-1-2-15,-2-2 1 0,1 0 3 16,0 0-3-16,0 0 2 0,3 0-2 0,1 0 1 16,-1 0-2-16,0 0 0 0,2 1 2 15,-1 1-7-15,2 1 7 0,3 0-1 0,-2 1-1 16,0 1 7-16,1-2-5 0,-2 2 0 0,1 0-1 15,0 0 0-15,-2 0-1 0,0 0 0 0,-3 1 3 16,2-1-7-16,-1 2 6 0,2 0 0 0,2 2-6 16,-1-3 8-16,7 0-6 0,1 0 2 15,7-3 4-15,2 2-4 0,2-1 2 0,2 1-1 16,-1 3 0-16,6-2 1 0,-2 0 1 0,9-3 0 16,5 0-1-16,3-3 4 0,7 0-5 0,0 0 2 15,1 0 0-15,5 0-3 0,-1 1 2 16,6-1-3-16,0 0 5 0,1 0 0 0,7 0 2 0,-1 0 0 15,2 0-4-15,1 0-5 0,0 0-12 16,0 0-12-16,2 0 3 0,6 0 0 0,3-1 12 16,4-2 10-16,7-1 2 0,7-4 1 15,5 1-1-15,4 0 1 0,10-3-1 0,4 0 4 16,4-1-1-16,5-2-1 0,5 1-2 0,0 1-7 16,3-2 6-16,4 2 1 0,6-3 3 0,5 0 6 15,2 0-5-15,4 2-3 0,-2 1-5 16,0 2 1-16,0 1 0 0,-4 1 1 0,1-1 4 15,1 1-6-15,-2 0 2 0,3 2 0 0,-4-1 0 16,-1 3 6-16,-1 1-4 0,-2 2 1 0,-5 0-3 16,-3 4-4-16,-3 3-4 0,-6 0-15 15,-3 4-25-15,-5 3-43 0,-6 2-62 0,-4 5-86 16,-6 6-147-16,-13-7-306 0,-8-3-273 0</inkml:trace>
  <inkml:trace contextRef="#ctx0" brushRef="#br0" timeOffset="171214.593">3480 15873 82 0,'0'0'107'15,"0"0"28"-15,0 0 50 0,0 0 1 0,0 0-75 16,0 0-120-16,0 0-77 0,0 0-8 0,0 0 33 15,0 0 60-15,0 0 32 0,0 0-2 0,0 0-1 16,0 0 8-16,12 34 5 0,-4-19 2 16,0-1 4-16,0 5 2 0,3 1 1 0,-1 1 11 15,2 2 2-15,3 1 0 0,1 2-4 0,3-1-9 16,-1 0-4-16,3-2 6 0,1-1 3 0,0-3 10 16,1-5 5-16,3-2-1 0,-1-3 1 15,0-3 2-15,-1-3 11 0,-2-3 4 0,-1 0 7 16,-1-4 7-16,-3-6 2 0,2-2 4 0,-1-5-3 15,0-3-17-15,2-6-20 0,0-2-20 16,4-5-14-16,-1-1-7 0,-1-4 0 16,0-2-4-16,0-3 1 0,1-3 1 0,-2-1-3 0,3-2 8 15,-2-2-6-15,1-1-3 0,3 0-7 16,-2 3-6-16,5-1-3 0,0 3-2 0,-1 5 4 16,-2 2-3-16,1 6-1 0,-5 3 0 0,2 6-6 15,-3 2 1-15,-1 5 0 0,-4 4 0 0,0 3-2 16,-3 3-14-16,-1 3-20 0,-1 3-26 15,-3 2-34-15,-2 0-36 0,-2 8-27 0,-4 2-25 16,-1 7-19-16,-11 3-17 0,-6 6-41 0,-6 3-56 16,-6 5-115-16,4-7-99 0,8-8 370 0</inkml:trace>
  <inkml:trace contextRef="#ctx0" brushRef="#br0" timeOffset="171550.0856">3797 15786 0 0,'0'0'0'0,"0"0"19"15,0 0 313-15,0 0-64 0,0 0-27 0,0 0-21 16,0 0-10-16,0 0-18 0,0 0-26 16,0 0-51-16,0 0-59 0,0 0-39 15,0 0-26-15,0 0-2 0,-56-64 8 0,67 68 1 0,0 1 0 16,2 4 0-16,-1 3-1 0,2 2-4 16,1 6 5-16,-1 0 2 0,2 4 3 0,-4 1 2 15,2 4 0-15,-2 1-2 0,1 1 0 0,1 3 6 16,0-2 3-16,4-2 1 0,0-2-1 0,1-2-1 15,2-3 3-15,0-4 0 0,-2-1 12 16,0-6 9-16,-3-4 26 0,-1-6 31 0,-1-2 30 16,-1-1 19-16,0-10-8 0,0-5-19 0,3-6-31 15,0-5-28-15,0-5-15 0,5-7-13 0,1-3-4 16,2-7-8-16,2-1-4 0,2-5-3 16,-1-3-2-16,0-2 2 0,1 1-2 0,0 1 0 15,2 1-5-15,0 3-7 0,1 1-5 0,2 6-21 16,-2 4-30-16,1 7-56 0,3 4-113 0,-8 11-212 15,-9 8-1052-15</inkml:trace>
  <inkml:trace contextRef="#ctx0" brushRef="#br0" timeOffset="175413.548">4192 15895 0 0,'0'0'0'15,"0"0"0"-15,0 0 0 0,0 0 0 0</inkml:trace>
  <inkml:trace contextRef="#ctx0" brushRef="#br0" timeOffset="175650.5252">4067 16029 0 0,'0'0'0'0,"0"0"0"0</inkml:trace>
  <inkml:trace contextRef="#ctx0" brushRef="#br0" timeOffset="175884.8815">3976 16022 591 0,'0'0'-71'16,"0"0"-36"-16,0 0-152 0,0 0 105 0,0 0 154 16,0 0 0-16</inkml:trace>
  <inkml:trace contextRef="#ctx0" brushRef="#br0" timeOffset="176942.4797">3720 16311 0 0,'0'0'0'0,"0"0"0"0,0 0 0 0,0 0 0 16,0 0 0-16,0 0 0 0,0 0 0 15,0 0 0-15,0 0 0 0,0 0 0 0,0 0 0 16,0 0 0-16,0 0 0 0,0 0 0 0,-15-23 0 15,15 23 0-15,0 0 0 0,0 0 0 16,0 0 0-16</inkml:trace>
  <inkml:trace contextRef="#ctx0" brushRef="#br0" timeOffset="177783.5597">2329 16304 0 0,'0'0'0'0,"0"0"0"15,0 0 0-15,0 0 0 0,0 0 0 16,0 0 0-16,0 0 0 0,0 0 0 0,0 0 0 16,0 0 0-16,0 0 0 0,0 0 0 0,0 0 0 15,16-46 0-15,-10 43 0 0,3-1 23 0,-3 1 30 16,1 0 0-16,2-2 12 0,2 1 3 0,0-2-8 16,5 0-10-16,-2-1-11 0,6 1-4 0,-1-1-5 15,3 0 1-15,4 0-5 0,-1 0-11 0,3-3-4 16,2 0-1-16,1-2 1 0,2-1 5 15,5 0 0-15,1-2-1 0,1 0-6 0,2 0-3 16,-1 0 2-16,0 0 4 0,2-1 6 0,-3 1 3 16,3-2 5-16,-5 1-4 0,2-3 0 15,-3 1 1-15,-2 0-3 0,2 2 1 0,-5 2-2 16,-3 0-3-16,-5 0-5 0,-1 3 0 0,-5 1-15 16,-1 3-18-16,-4 3-29 0,-3 0-59 0,-1 3-84 15,-4 1-101-15,0 0 79 0,-4 1 216 0</inkml:trace>
  <inkml:trace contextRef="#ctx0" brushRef="#br0" timeOffset="178400.9492">1841 16028 0 0,'0'0'0'0,"0"0"0"16,0 0 0-16,0 0 0 0,0 0 0 0,0 0 0 16,0 0 0-16,0 0 0 0,0 0 0 0,0 0 0 15,0 0 0-15,0 0 0 0,0 0 0 0,0 0 0 16,-60-24 0-16,60 24 0 0,0 0 0 16,0 0 0-16,0 1 0 0,1 4 0 0,0 1 0 15,3 1 0-15,2 3 0 0,0 1 0 0,0 2 10 16,2 3 23-16,2 1 2 0,1 3-12 15,1 2 7-15,3 0 4 0,-1 1 1 0,2 1 2 16,-1 1-8-16,3 0-13 0,0 1-11 16,0-2 0-16,-1 1 0 0,2-1 1 0,1-2 6 0,1-3 10 15,-1-2 6-15,0-2-1 0,0-4 14 0,1 1 2 16,-1-6 8-16,1-1 17 0,1-2 14 16,1-3 14-16,0-4 21 0,0-5 9 0,-1-5-8 15,3-2-3-15,-2-6-12 0,0-1-15 0,3-6-10 16,-2-3-10-16,2-2-13 0,-3-3-3 15,2-2-4-15,1-3-2 0,-1-2 16 0,1-3-6 16,-2-2-6-16,3-3-2 0,0-2-19 0,0-3-5 16,2-1-2-16,1-2-4 0,0 0-10 15,3 2-2-15,-1 3-2 0,0 5 1 0,-1 3 3 16,-3 4-1-16,-1 5-5 0,1 3-13 0,-2 6-16 16,-2 2-23-16,-1 5-36 0,-2 4-53 0,-1 4-75 15,-2 4-107-15,-6 4-196 0,-4 2-254 0</inkml:trace>
  <inkml:trace contextRef="#ctx0" brushRef="#br0" timeOffset="178864.4883">1741 15930 619 0,'0'0'-19'0,"0"0"-80"0,0 0 3 15,0 0-13-15,0 0 13 0,0 0 85 16,0 0 8-16,0 0 6 0,0 0 4 0,69 142 0 16,-48-112 2-16,2 2 4 0,3 3 0 0,-1-2 7 15,3 5 1-15,-3-1 4 0,4 2 1 0,-2 1 2 16,2 2 3-16,1 1-6 0,-1 0 1 15,3 0-8-15,-1-5-2 0,1-4 5 0,0-3 1 0,6-6 10 16,-4-3 1-16,3-3 4 0,-3-4 2 16,3-4 4-16,-3-3 3 0,3-4 13 0,-4-4 18 15,-1 0 12-15,0-10 9 0,-2-3 0 0,0-7-7 16,-1-6-5-16,-1-8-10 0,1-7-9 0,-1-8-11 16,3-4-2-16,-1-6-3 0,1-5-2 15,-1-1 2-15,0-5-10 0,0-3-6 16,2-3-8-16,2-3-12 0,2-6-4 0,2-5-4 0,1-4 2 15,1 1 1-15,1 0-1 0,1 2-1 16,-1 8-2-16,0 9 0 0,-1 7-5 0,-5 9 2 16,-1 6-1-16,-2 7-7 0,1 6-3 0,-2 6-24 15,3 7-46-15,1 5-71 0,-1 6-124 0,2 6-200 16,-10 6-322-16,-10 1 669 0</inkml:trace>
  <inkml:trace contextRef="#ctx0" brushRef="#br0" timeOffset="182572.9824">24820 4255 184 0,'0'0'30'0,"0"0"28"0,0 0 40 0,0 0 23 16,0 0 5-16,0 0-29 0,0 0-28 0,0 0-17 15,0 0-3-15,0 0 9 0,72-118 4 0,-66 113 4 16,-2 0 9-16,0 2 8 0,-1-1 10 0,0 0 2 16,-2 0 2-16,0-1-5 0,-1 0-6 15,0-2-6-15,0 1-11 0,0-1-7 0,0 0-13 16,-2-1-10-16,-4 0-10 0,-2-5-8 0,-4 4-7 15,-1-4-6-15,-2 0 1 0,-3 0-1 16,-3-1 4-16,-4-1 2 0,-1-1-1 16,-2 2 3-16,-3-4-4 0,-1 0 1 0,-1 1-3 0,-3-1-2 15,2 1-2-15,-3 1-3 0,-3 0-1 0,0 1 0 16,0 1 0-16,-3 0-2 0,2 1-2 16,-3 0 2-16,-3 1-3 0,-2 2 1 0,-2 0 0 0,-2 3-2 15,-2 0 0-15,-2 1 1 0,-2 3-2 16,-1-2 0-16,3 3 4 0,-2-1-2 0,1 2 2 15,-2 1 0-15,4 0-2 0,-2 0 0 16,-2 4 1-16,1 1 2 0,-1 1 1 0,-2 1 1 16,1 3-2-16,0-3 1 0,-1 4 0 0,0 0 0 15,-3 2 0-15,-2 2 0 0,2 1-2 16,-2 1 0-16,1 3 1 0,-1 0 1 0,-2 3 0 0,5 0 2 16,-4 3-1-16,5-2-2 0,2 1-2 0,0 2 1 15,2-1 0-15,1 2 0 0,2 2 0 16,-2 1-1-16,4 0 1 0,-2 3 0 0,2-1 1 15,3 1 1-15,-2 2-4 0,0 1 1 0,1 3-1 16,-2 2-1-16,1 0 4 0,2 4 0 16,-1 1 3-16,0 2-1 0,-1-2 2 0,3 0-2 15,2-1-2-15,1-2 6 0,4-1-8 0,3-1-1 16,4 0-1-16,3-2-7 0,3 2 5 16,5-1-2-16,1 4 0 0,1-1 2 0,5 3-2 15,-2 6 4-15,4 1 1 0,-3 2 3 0,2 3 0 0,2 0 0 16,0 1 0-16,2-2-1 0,4-2 2 15,5 1-1-15,-1-2 0 0,5 0 0 16,0 1 1-16,7-3 0 0,3 0-2 0,2 1 1 0,6-3-1 16,4-1 0-16,2-1 0 0,2-2 0 0,5-3 0 15,6-1 1-15,-1-2 0 0,7-1 0 16,2 0 1-16,1-2 1 0,4-1 1 0,1-2 2 16,5 0-1-16,4-3 1 0,2 0-1 0,7 0 1 15,4-3 2-15,6 0 1 0,4-3 0 16,4 0 3-16,7-2 2 0,1-2 1 0,6-2-3 15,7-1-1-15,-1-1-4 0,9-1 4 0,0 0 4 16,3-5 1-16,-3 1 4 0,5-4-5 0,2-2 0 16,0-1 0-16,4-3-3 0,-3 0 3 15,1-3-1-15,4 0-1 0,-4 0-3 0,4 0 2 16,-4-4-1-16,2 1-1 0,-4-3 3 0,-2 2-3 16,1-3 0-16,0-2 0 0,1-1 1 0,-1 0-3 15,0-3-1-15,0 3 0 0,0-3-3 16,-1-1 1-16,0-1 2 0,-3 1-1 0,2-3 6 15,-2 0-5-15,-1 0-1 0,1-3 1 16,-3-2-1-16,-4 1 1 0,-3-2-1 0,-7 0 0 0,-5-1-2 16,-5 1 1-16,-4-2 1 0,-5 0 2 15,-4-3 5-15,0-1-1 0,-6 0 1 0,-2-5 0 16,-4 0-4-16,-1 0-3 0,-4-2 2 0,-3 0 3 16,-2-3 0-16,-4 0 2 0,-2-2 2 15,0-3-6-15,-4-2 4 0,-2 0 5 0,-6-1-2 16,-3 0 8-16,-3 0-2 0,-4-1-3 0,-3 1-1 15,-3 0-7-15,-6-1-1 0,-1-1 0 0,-5-1-4 16,-5 0 0-16,-4-1-3 0,-1-4-7 0,-4 0 0 16,-8-2-3-16,-5 1 6 0,-1-2 1 15,-4 3 2-15,-4-1 0 0,-3 1 0 0,-5 0 1 16,-1 0-1-16,-5 1 0 0,-5 1 0 0,0 2-2 16,-5-1-1-16,-3-1 2 0,-2 0-4 0,-4 0-1 15,-4-1 3-15,-2 5-3 0,-6 1 3 16,1 2 0-16,-2 2 0 0,-5 2 2 0,0-2-4 0,-6 6 0 15,-2-1-1-15,-5 4-4 0,-1 0 5 16,-4 0-1-16,1 3 2 0,-1 2-2 16,-2-1 1-16,1 2 2 0,0 0 0 0,0 2 8 0,-1 2-7 15,2 0 0-15,1 3-1 0,-1 4-5 0,-1-1 3 16,1 4 1-16,-2-1 0 0,-2 2-2 16,-2 1 2-16,-1 3-1 0,-2-3 2 0,-2 5 2 15,-1-2-1-15,3 2 0 0,1-1 0 16,1 1-4-16,1 1 3 0,0 2 0 0,1-1 1 15,4 1-1-15,1 2 0 0,7-1-1 0,1 2-1 16,6-1 2-16,1 2-1 0,4 1 1 0,-1 0 1 16,0 0-5-16,0 1 4 0,-3 4 0 0,1 2-1 15,-3 1 5-15,0 3-5 16,-1 1 1-16,-5 3 0 0,1 1 3 0,-2 3-3 0,-2 0 0 16,8 2-1-16,2 0-6 0,3 0 3 0,9 3-1 15,2 1 1-15,5 2 1 0,1 2-3 16,3 3-2-16,2 0 1 0,0 0 2 0,6 1 0 15,-1 3 2-15,0 0-1 0,5 2-2 0,0 3 4 16,0 2 1-16,0 2 1 0,1 0 4 0,-1 5-2 16,3 0-1-16,-3 3 0 0,3 2-1 15,0 1 1-15,-1 1 1 0,1-3-1 0,4 0-1 0,4-2 0 16,-2 1 0-16,8-1-1 0,0 0 1 0,3 3 1 16,-1 2-2-16,3-1 1 0,0 1-1 15,0 0-4-15,7-1 4 0,0 2-2 16,1-1 4-16,3-4 4 0,2 2-3 0,1-4 0 0,0 0 1 15,1 0-1-15,4 0 0 0,0 0 1 16,4-2 2-16,1 2-4 0,0-2 3 0,1 2-3 16,8-3 0-16,0-1 4 0,4 0-5 0,3-1 0 15,5-2 0-15,2-3-2 0,3 1 5 16,7-2 0-16,0-1 0 0,5 1 4 0,3 0-4 16,4-4 1-16,3 0 3 0,5-1-4 0,4-2 5 15,0 1 0-15,4-4-3 0,4 0 1 0,0 0 1 16,6-3 0-16,7-1 2 0,2-1 1 15,4 0 0-15,7-2-1 0,1-1 0 0,6-1 0 16,2-2 1-16,4-3-5 0,2 0 2 0,5-4-1 16,7-2 0-16,-3-2 5 0,6-3-1 15,1 0 3-15,0-4-2 0,2 0 0 0,3-1 0 0,-2 0-2 16,3-4 0-16,-3-3-1 0,-1 0 0 16,2-1 0-16,-3-1-2 0,-1-1 2 0,-1-4-1 15,-5 1-1-15,2-2 0 0,-3 0-2 0,-1-3 1 16,3 0 1-16,-4-1 0 0,0 1-1 15,-3-1-1-15,0 0 1 0,-5 0-1 0,-1-3 1 0,-3 3-2 16,-4-2 2-16,-4 2 0 0,-2 1-3 16,-4-2 2-16,-2 1-1 0,-4 0 2 0,-3-1 0 15,-1-2-1-15,-2-1-1 0,-4-2 2 0,-1-1-1 16,-3-5 3-16,-4 2 6 0,-3-3-4 16,-1 0 1-16,-6 2-1 0,-2-3-1 0,-4-1 1 15,-3 2-1-15,-3-2 2 0,-4-1-4 16,-2 0 1-16,-7-1-3 0,-3 2-4 0,-7 1-3 0,-4 3-13 15,-3 1-15-15,-4 1-31 0,-7 3-56 16,-3 2-101-16,-13 0-182 0,2 9-378 0,2 4-444 0</inkml:trace>
  <inkml:trace contextRef="#ctx0" brushRef="#br0" timeOffset="186061.9292">21926 5892 0 0,'0'0'0'0,"0"0"0"0,0 0 0 0,0 0 0 15,0 0 0-15,0 0 0 0,0 0 0 16,0 0 0-16,0 0 0 0,0 0 0 0,0 0 0 16,0 0 39-16,0 1 112 0,0-1 2 0,0 0-20 15,0 0-14-15,0 0-15 0,0 0-11 16,0 0 0-16,0 0 2 0,0 0-19 0,2 0-19 15,3 0-23-15,-1-2-20 0,5-1-1 0,0 0 6 16,2 0 5-16,0-1 4 0,1-1 2 0,3 2-5 16,-1 1-4-16,4-1 1 0,0 0-2 0,-1 0 3 15,4-1 5-15,2-1-1 0,-1 2 0 0,2-2 1 16,3 1-4-16,2 0-2 0,3-1 2 16,2 1-1-16,3 0 4 0,1 0-1 0,-1 2-2 15,5 0-2-15,2-1-3 0,-1 1-4 0,1-1-1 16,1 2-2-16,0 1-2 0,-3 0-1 15,5-1-2-15,-5 1-1 0,1 0-1 0,3-1-1 16,-4 1 0-16,1-2 1 0,-2 2 2 16,0 0 1-16,1-1 3 0,-3-1 2 0,1 2 1 0,-1-2 2 15,2 1 4-15,-3-1-3 0,-3 1 2 16,1-1-1-16,-3 1-3 0,-2-1 0 0,-1 1-4 16,-2 0 0-16,-4-1 0 0,3 1-1 0,-3 0 3 15,-4 0-1-15,1 0 2 0,-2 0-2 0,-3 0 1 16,-1 1 0-16,-3-1-5 0,3 1 3 15,-4-2 2-15,-3 2-3 0,-3-1 4 0,2 1-2 16,-5-1 1-16,-1 1 6 0,-1 0 4 0,0 0 6 16,0 0 2-16,0 0 0 0,0 0-3 15,0 0-1-15,0 0-4 0,0 0-4 0,0 0-2 16,0 0-10-16,0 0-4 0,0 0-3 0,0 0-4 16,0 0 1-16,0 0-1 0,0 0-3 0,0 0-2 15,-2 0 0-15,0 0 3 0,-5 0 1 0,-2 0 5 16,-1 0-1-16,-4 0-1 0,-2 0 1 15,0 0-3-15,-3 0 1 0,-1 0-1 0,-1 0-2 0,0 1-1 16,-5-1 1-16,1 1 1 0,-4 2 2 16,-6-1 3-16,2 1 0 0,-5 0 0 0,0 1 0 15,-5 0-2-15,2-1 1 0,-1 1 0 16,1-1 0-16,0 0 2 0,-2 0 0 0,-3 0-1 16,2 0 1-16,-4-1-2 0,1 0 0 0,-2 2 1 15,-2-2 0-15,-2 2-1 0,-3-2 1 16,4 2 0-16,-2-3-1 0,-1 3 2 0,4-2 0 15,4 0-2-15,1 1 1 0,6-1 0 0,1 0-3 16,4 1 2-16,-1 0 1 0,3 1-3 0,0-1 2 16,2 2 1-16,0-2 0 0,1 1 1 0,2-2 0 15,-2 2 0-15,2-3-1 0,3 1 1 0,-1 0-1 16,5 0 1-16,2-2 0 0,5 0-1 16,2 1 1-16,3-1 0 0,1 0-1 0,6 0 0 15,1 0 0-15,1 0-4 0,0 0-4 0,0 0-6 16,0 0-8-16,0 0-8 0,1 0 4 0,4 1 8 15,3 1 10-15,3 0 13 0,7 0-2 0,2-1 0 16,5 2-1-16,2-1 0 0,4-1 0 16,5 0 0-16,-1 0-3 0,5 1 1 0,1-1 0 15,5 1-1-15,-1-1 4 0,4 2-2 16,1-2 0-16,1 1 1 0,0-1-1 0,1-1 0 16,1 2 2-16,-2-2-1 0,0 0 0 15,-1 0 0-15,-1 0 0 0,0 0 0 0,-4-3 0 16,3 1-1-16,-5 0 0 0,4-1 1 0,-6 1-2 0,1-1 2 15,-4 1-1-15,-3 1 1 0,2-1-2 16,-4 2 2-16,-2-1 0 0,-1-2 1 0,-7 2 1 16,2-1 0-16,-10 1-1 0,1 0 1 0,-6 1 0 15,-3-1 1-15,-3 1 3 0,-3 0 2 0,-1 0 3 16,0 0 7-16,0 0 2 0,0 0 3 16,0 0 1-16,0 0-6 0,-1-1-7 0,-6 1-8 15,-3-1-6-15,-4-1-3 0,-5 1-1 0,-5 1 1 16,-2-1 3-16,1 1 0 0,-2-2-1 0,6 2 1 15,-2-1 0-15,2 1 0 0,-3 0 0 16,2 0 0-16,-2 0-2 0,-3 0 1 0,-3 0 1 16,0 0-1-16,-2 0 4 0,-5 0-1 0,1 0-1 15,-5 1 1-15,-6-1-1 0,-1 3 0 0,-4 1 0 16,-3-1 1-16,-5 1-2 0,-1 0 1 0,0 1-1 16,1 0-3-16,8 0 1 0,3-2-5 15,9 1-6-15,6 1-10 0,6-1-21 0,7 3-27 16,1 2-38-16,7 3-49 0,-2 0-54 0,7 1-55 15,3 1-66-15,3 1-131 0,2-4-165 0,0-2 559 16</inkml:trace>
  <inkml:trace contextRef="#ctx0" brushRef="#br0" timeOffset="187038.1414">24486 5967 0 0,'0'0'0'0,"0"0"0"0,0 0 0 16,0 0 0-16,0 0 0 0,0 0 0 15,0 0 0-15,0 0 0 0,0 0 0 0,0 0 0 16,0 0 0-16,0 0 0 0,0 0 0 15,0 0 0-15,-90-49 0 0,88 47 105 0,-1 1 56 16,0 0-15-16,1 0-9 0,1 1-15 0,1 0 3 0,0 0-26 16,0 0-23-16,0 0-19 0,0 0-5 15,0 0 15-15,0 0 18 0,0 0 12 0,0 0 6 16,0 0-4-16,0 0-8 0,0 0-6 0,0 0-5 16,0 0-5-16,1 0-7 0,3 0-13 15,0-3-22-15,5 1-20 0,3-3-14 0,5 2-6 16,2-2 0-16,3 2 7 0,1 0 1 0,4 0 0 15,2-1 4-15,2 4-3 0,2-3 1 0,3 1 0 16,3 1-1-16,3-2 0 0,-1 1 1 16,4 1 1-16,-2-2-3 0,6 1 4 0,0-1 2 15,4 0 0-15,0-1 7 0,5 1-2 0,-1-1 1 16,3 2 2-16,2-2-3 0,4 1 4 0,0-1-1 16,1 1 2-16,3 0-2 0,0-1 0 15,-1 1-1-15,-3-1-5 0,4 2 3 0,-3 0-5 16,-1-1 2-16,-3 1 3 0,-1 1-2 0,-4 1 3 15,0 0 0-15,-3-1 0 0,-3 1-1 0,-3 0 2 16,-3-2-2-16,-4 1 1 0,-2 0 3 0,-5 0-3 16,-2-1 1-16,-3 2 0 0,-2 0-4 15,-8-1 2-15,-1 1 0 0,-2 0-2 0,-7 0-1 16,-3 0 2-16,-2-2 0 0,-2 2 2 0,-3 0 10 16,0 0 1-16,0 0 3 0,0 0 2 0,0 0-8 15,0 0-1-15,0 0-2 0,0 0-4 16,0 0 1-16,0 0-4 0,0 0-2 0,0 0-2 15,0 0-2-15,0 0-1 0,0 0-2 0,0 0 0 16,0 0-5-16,0 0 3 0,0 0-4 16,0 0-1-16,0 0 1 0,0 0-4 0,-2 0-1 15,1 0-2-15,-1 0 4 0,-2 0 3 0,-1 5 0 16,-3 0-9-16,-3 2-19 0,-2 1-25 0,-4 2-27 16,-3 1-29-16,-6 2-27 0,-5 2-52 15,-5 3-70-15,-9 1-96 0,10-4-157 0,9-4-405 0</inkml:trace>
  <inkml:trace contextRef="#ctx0" brushRef="#br0" timeOffset="187979.5599">22658 6768 0 0,'0'0'0'0,"0"0"77"15,0 0 120-15,0 0 20 0,0 0-34 0,0 0-30 16,0 0-33-16,0 0-17 0,0 0-18 16,0 0-28-16,0 0-28 0,0 0-14 0,0 0-1 15,0 0 22-15,-61-38 28 0,62 37 13 16,5 0 3-16,2-3-11 0,4 1-16 0,1-3-2 15,4 0 5-15,-1-1-5 0,8 1-4 0,-1 1-7 16,5-2-10-16,3 1-1 0,4-2-2 16,6 1-1-16,9-2-1 0,5 1-3 0,3-2 1 15,10 2-2-15,1 0 1 0,3-1-1 0,1 1-1 16,4 1 0-16,-3 0-5 0,-1 1 7 0,3 0 3 16,0-1 4-16,-2 2 8 0,5 0-3 0,-3-1-2 15,1 1-3-15,-1 2-4 0,-4-2-3 16,1 3-2-16,-4-1-3 0,-4 2-6 0,1 0 4 15,-3 1-2-15,-3 0 0 0,-4 0 0 0,0 0-6 16,-4 0-1-16,-6 0-2 0,-2 1 1 0,-9 2-1 16,-2-2 1-16,-5 1-1 0,-6-1-6 0,-4 0 6 15,-8-1-2-15,0 0 1 0,-6 2 5 16,-2-2-2-16,-2 0 1 0,0 0 6 0,0 0-2 16,0 0 2-16,-4 0-3 0,-5 0-7 0,-6 0-1 15,-10 0-4-15,-10 1-2 0,-10 1-3 0,-7 0-3 16,-4 2-6-16,-3-1-2 0,-2 0 1 0,3 0 1 15,0-1 4-15,-2 1 3 0,-1 2 2 16,-1 0-1-16,-2 1 2 0,-2 0 1 0,-4 1-3 16,-2 2 1-16,-2 0-12 0,-2 0-5 0,0 1-7 15,-1-1-10-15,-3 2 5 0,5-1 1 16,-3 1 2-16,6-2 8 0,3-1 5 0,5-3 5 16,12 0 6-16,8-1 3 0,9-2 0 0,9-1-1 15,9-1-3-15,5 1-4 0,6 0 3 0,4-1 3 16,1 2 1-16,1-2 0 0,0 0-12 15,3 0 3-15,7 1 8 0,6-1 19 0,9 0 17 16,12 0 6-16,8 0 1 0,10-4-8 0,6-2 2 16,3-1 0-16,5 1 1 0,2-2 2 0,2 0-5 15,2-2-1-15,3 2-4 0,1-1-2 16,-3 1-1-16,2 1-3 0,-6-1-1 0,-3 1-3 16,-3 2 0-16,-5 0-2 0,-4 0-2 0,-5 2 1 15,-9 0-3-15,-3 1-3 0,-8 1 0 0,-6 1-4 16,-8 0 1-16,-7 0-1 0,-7 0-3 15,-2 0-2-15,-2 0 3 0,0 0-6 0,-11 0-1 16,-4 0-2-16,-15 5-20 0,-10 3-17 0,-11 2-23 16,-8 3-27-16,-2 3-32 0,-3 1-52 0,-3 3-61 15,1 3-82-15,12-6-179 0,21-4-359 0</inkml:trace>
  <inkml:trace contextRef="#ctx0" brushRef="#br0" timeOffset="189920.8604">27479 5191 888 0,'0'0'-8'15,"0"0"74"-15,0 0 21 0,0 0 31 0,0 0 12 16,-124-101-17-16,113 90-8 0,2 3-3 0,3 3-7 16,1 0-2-16,3 3-17 0,2 0-24 15,0 1-28-15,0 1-25 0,0 0-20 0,0 0-17 16,0 0-9-16,0 0-11 0,0 0 5 0,4 0 20 15,5 0 21-15,5 0 27 0,6 0 16 0,4 0 1 16,10-1-1-16,5-2-5 0,7-2-3 0,8-1-3 16,2 0-1-16,5-1 1 0,3-1-2 15,1-1-3-15,4 0-2 0,3 0-2 0,3 1-2 16,4 0 3-16,4-1 2 0,4 1-1 0,4-2 1 16,0 1-3-16,-1 0-4 0,-1 3 1 15,0 0-3-15,1 0-2 0,2 2 2 0,5 1 0 16,-2 1 4-16,5-1 2 0,3 1 1 0,-1 2-5 15,-1 0-3-15,5 0 0 0,-2 0-5 0,-2 5 6 16,1 1-2-16,-3 1 1 0,-3 1 1 0,1 1-1 16,-3 1 1-16,3 1 0 0,-5 3 2 15,0-2 1-15,-2 4 3 0,-1 2 0 0,-4 0-1 16,-2 2-4-16,-4 2-4 0,-4 2-1 0,0 1 0 16,-3 3 1-16,-3 0-2 0,-5 1 0 15,1 2-2-15,-5-2 1 0,-2 4 0 0,-1-1 1 16,-2 1 0-16,-3 1-1 0,-2-1-1 0,-2-1-2 15,-5 3-1-15,1-2 0 0,-2 3 3 0,0 0-3 16,-2 4 2-16,1 1 0 0,0 2-5 0,0 2 2 16,-1 1-2-16,0 2 1 0,-1 2-1 0,-1 2 1 15,0 1 0-15,3 3-1 0,-6-8 6 16,-5-5-4-16,-1-6 18 0,-5-3-2 0,5 3-4 16,5 3 2-16,-1 4-21 0,4 2 0 0,4 6-2 15,0 1-2-15,0 0 3 0,4 3-2 16,-3-1 0-16,1 1-1 0,-1-1 1 0,-2 0 1 15,2-1-2-15,-6 3 1 0,0-3 0 0,-6-8 0 16,-4-6 3-16,-5-5-1 0,-6-6 4 0,1 2-1 16,0 2-7-16,-1 1 2 0,4 2-8 0,-4 2 2 15,4 1 5-15,-2 4-5 0,1-1 1 16,1 3 2-16,-1 3 0 0,2 1 9 0,0 3-2 16,-2 2 0-16,1 2-3 0,-3 2 1 0,1 3 45 15,-3-1 3-15,1 0 10 0,-4 2-6 16,1 1-38-16,-3-1 2 0,-4 2 4 0,-1 2 4 15,0 2 1-15,-5 0 3 0,0 0-5 0,0 1 4 16,-6 2 2-16,0-3-1 0,-3 3 1 0,-1-1 0 16,-4 1 0-16,1 0-1 0,-2 1 3 0,1 0-1 15,-5 0-38-15,-3 21 0 0,-4 13-3 16,-7 13 2-16,-1 12 30 0,3-6 0 0,1-10-4 16,6-8-5-16,-2-6 6 0,7-10 0 0,-2-3 5 15,3-4 3-15,-1 0 6 0,-2-1-2 0,2 1-1 16,-2 0-1-16,0-1-5 0,-1-2 2 15,1 0-1-15,-4-1 1 0,1-1 0 0,-1 0 0 16,-2-3 0-16,1 0 3 0,-1-2 2 0,-3-1-3 16,4-1-4-16,-2-1 3 0,-1 2-1 0,0-3 2 15,1 0 2-15,-2 0-1 0,-5 14-3 16,-7 7 3-16,-1 5 0 0,-3-4-14 0,8-16 0 16,4-10-4-16,-2-4 1 0,0-1 16 0,-3 0 8 15,-1 2 1-15,-1-4 2 0,-2-2 0 0,0 0-5 16,-2-4-1-16,-1 0 0 0,-1-2 16 15,-3-1-2-15,4-1-1 0,0-3-4 0,2 0-20 16,-3-4 4-16,4-1 0 0,-4 1 2 0,3-2 0 16,-3-1-3-16,3 1 1 0,-4 0 1 0,4-2 1 15,-5-2 0-15,5 1-1 0,-5-2-1 0,1-3-4 16,-3 0 3-16,1 1 1 0,3-1 0 16,-2-1 2-16,1-2-3 0,-1-3-2 0,6 3-4 15,-2-4 0-15,0 0 0 0,1 0 1 16,2-2 2-16,-3 0-1 0,5 0 0 0,3-3-1 15,-2 3 0-15,0-5 0 0,1 0 0 0,3-2-1 0,-2-2 0 16,4 2 2-16,0-2-2 0,-2 0 1 16,4-1 0-16,1-2-1 0,2 0 3 0,2 0-2 15,2-1 2-15,-1 0 1 0,5-3-3 0,0 1 1 16,5 0-4-16,-1-3 0 16,6 0 1-16,-1-1-2 0,2-1 1 0,2 3-4 0,-1-3 4 15,1 2-3-15,-2-1 1 0,4 0 2 0,-2 2-5 16,-2 0 5-16,-1 0-2 0,2 1-1 15,-2-1 2-15,4 0 1 0,-3-1 0 0,2 1-1 16,-2-3 2-16,5 2-2 0,-3-2 1 0,4 1 2 16,-3-1-4-16,4 0 0 0,0 1-2 0,-1 0-6 15,0-1-8-15,2 1-12 0,1-1-13 16,0 1-13-16,0-1-12 0,0 1-11 0,5-1-14 16,-1-1-9-16,-1 0 0 0,3-2 14 0,-3 0 14 15,3-4 4-15,-3-3-17 0,3-2-41 16,-2-3-55-16,-4 0-69 0,0-3-88 0,0 4-176 15,-2 4-18-15</inkml:trace>
  <inkml:trace contextRef="#ctx0" brushRef="#br0" timeOffset="190516.4304">29824 13741 638 0,'0'0'58'15,"0"0"28"-15,0 0 32 0,0 0 4 16,0 0-20-16,0 0-13 0,0 0-25 0,0 0-25 16,0 0-17-16,0 0-15 0,0 0-12 0,0 0 0 15,0 0 4-15,0 0 5 0,15-62 8 0,-12 63 0 16,-1 1-1-16,2 0-1 0,-1 1 0 15,-2 0 1-15,1 1 1 0,0 0 6 0,-2 2 7 0,0 1 9 16,0 1 9-16,0 2 6 0,-4 0 3 16,-2 2 0-16,-2 2-1 0,-6 3-7 0,2-1 0 15,-5 4-3-15,1 0-8 0,-3 1 0 16,0 2-10-16,-1-1-1 0,-1 0-3 0,2 0-4 0,1 1-2 16,1 1-3-16,-1-1-2 0,0 2-2 15,3 1 5-15,-3-2 0 0,1 2-1 0,2-4 2 16,0 2-8-16,3-2-1 0,1 2 0 0,2-1-2 15,0-2 2-15,0 3-2 0,2-3-1 0,1-1-1 16,2 0 2-16,-1-2-1 0,3 1-1 16,2 0 5-16,2 0-3 0,6 0 5 0,2 0 5 15,1 1 4-15,8 1 11 0,2-1 11 0,6-1 13 16,6-1 10-16,5 1 2 0,5-3-4 0,9-1-6 16,5-2 2-16,7-2-11 0,5-3-4 15,5-1-9-15,4-2-14 0,1-2 3 0,-1-1-10 16,3 2 2-16,-4-1-1 0,-2 2-2 0,-4 1 1 15,-5-1-2-15,-5 3-4 0,-8-2 1 0,-8 4-2 16,-3-2 3-16,-4 3-5 0,-7 0 2 16,-2 0-3-16,-2-1 0 0,-7 1 3 0,-4 1-1 15,-1 1 1-15,-4 1-5 0,-3 1-4 0,-4 1-10 16,-3 2-18-16,-1 1-25 0,-2 3-43 16,-8 5-63-16,-8 2-77 0,-5 3-125 0,2-6-326 15,3-7-375-15</inkml:trace>
  <inkml:trace contextRef="#ctx0" brushRef="#br0" timeOffset="192572.2383">28943 14615 0 0,'0'0'0'0,"0"0"0"0,0 0 0 0,46-129 0 15,-32 101 144-15,-4 3 81 0,1 1-18 0,0 2-30 16,0 0-24-16,-1 1-13 0,-1 0-7 16,1-1-3-16,-3 1-6 0,3 0-12 0,-1 1-14 15,-1-1-8-15,-2 1-8 0,1 2 0 0,-1 2-6 16,-3-1-9-16,-1 2-6 0,0 2-16 0,-2-1-10 15,0 1-5-15,0 0-2 0,-3 2-2 0,0-5-5 16,-3 1 6-16,1-1 0 0,-3 0-4 16,-1-2 2-16,-1 0-9 0,-1-1-1 0,-2-1 2 15,-4-1-5-15,1-1 5 0,-2 0-2 0,-3-2 0 16,-4-1-3-16,0-1-2 0,-5 0-2 0,-4-1-5 16,-1 3 1-16,-6-4 0 0,-1 2 0 15,-6-1 1-15,-1-3-1 0,-4-1-2 0,-1-3-1 16,-4-1 2-16,-3 1 0 0,-2-4-1 0,-6 3 2 15,2-2-2-15,-2 0 4 0,-3 1 1 16,0-1 2-16,-3 1 2 0,-2 2-1 0,1 1 1 16,-4 2-1-16,2 0 3 0,-2 3-2 0,-1 2-1 15,1 1-2-15,-3 1-1 0,-2 2 0 0,1 0-1 16,-5 1 0-16,2 0-1 0,-3 0-1 16,1-1 0-16,-2 0-1 0,-1 1-1 0,-2-3 0 15,-3 2-1-15,-2 2 1 0,-3 0 1 0,1 2 1 16,1 2-1-16,1 1 0 0,0 1 1 0,2 2-4 15,-2 4 2-15,-2-1-2 0,-3 2-2 0,1 3 2 16,-4 1-1-16,2 2 3 0,-1 1-1 16,-2 0 1-16,-1 0-2 0,-3 4-2 0,1 0 3 15,0 5-4-15,1-1 3 0,-1 0-2 0,-4 3-1 16,2 1 3-16,0 0-2 0,-2 3 3 16,0 2-2-16,7 1 1 0,-1 2-1 0,2-1-1 15,2 3 1-15,4-2 0 0,5 1 0 0,0 1 3 16,6 0-2-16,3 1 2 0,-2 2 0 0,3-1-2 15,-2 4 2-15,-1 2-3 0,5 2 0 0,-3 2 0 16,3 2 0-16,3 3-3 0,-1 0 4 16,0 2-2-16,0 4 0 0,0 1 6 0,0 4-7 15,1 1 3-15,1 3-1 0,0 3-2 0,6-1 1 16,-2 1-1-16,3-1 1 0,2 0-3 16,2 2 2-16,1 1 1 0,4 0-3 0,6 3 6 15,3 1-6-15,7 0 0 0,4 1 2 0,8-2-2 16,2 3 5-16,8-1-1 0,1 1 1 0,4 2-1 15,5 5-5-15,1-1 3 0,6 7-3 0,6 0 4 16,3 2 2-16,0 2 0 0,10 0 1 0,2-2-1 16,8-2 1-16,2 0 0 0,6 0-2 0,2 1 1 15,3 2-2-15,6 0 3 0,3-1 0 16,7 1-4-16,2-3 5 0,2-2 0 0,6 2 1 16,3-3 0-16,4 0-4 0,1 1-1 0,3 0-2 15,3 1 2-15,6 0-3 0,2 0 3 16,5-3-2-16,4 0 0 0,6-1 3 15,0-3-1-15,6 1 2 0,4 1-9 0,2-4-3 0,7-2-4 16,2 0-1-16,5-3 8 0,5 0 4 16,-1-1-1-16,7-2-1 0,0-2-4 0,6-3 0 15,4-1-2-15,-19-9 5 0,-8-6-2 0,-13-7 14 16,-9-4-2-16,15 0-3 0,9 2 11 0,15-1-15 16,13 1 3-16,9 1-3 0,8-1-8 15,8-3 3-15,1-3 4 0,3-3 13 0,-3-4 9 16,5-2 9-16,-1-6-14 0,0-3-11 0,-2-5 11 15,0-1-18-15,-1-4 24 0,-2-8 2 0,-2-3-13 16,-2-4 16-16,-4-2-4 0,0-6 13 0,0-4 5 16,30-14-5-16,19-10-15 0,7-10-4 0,-11-6 0 15,-39 4 6-15,-28 2 15 0,-17-2-1 16,-5-3-1-16,-2-6-1 0,-4-3-3 0,-2-2 0 16,-3-4 1-16,-4-3-2 0,-9-3 2 0,-2-6-10 15,-5-6-3-15,-8-4-6 0,0-7-5 16,-8-5 6-16,-9-2 7 0,-5-3-6 0,-13 1 3 15,-9-4-1-15,-12 1-6 0,-9-2-1 0,-10-1 7 16,-5 0-6-16,-5 2-5 0,-13-1 7 0,-9-1-8 16,-6 2 3-16,-10 2 5 0,-7 2-4 15,-8 2 2-15,-6 5-3 0,-13 2 0 0,-6 3-5 16,-9 4 2-16,-10 7-1 0,-11 7-1 0,-11 6 0 16,-7 7-4-16,-8 5 3 0,-6 6-7 15,-8 4 0-15,-6 9-11 0,-4 6-20 0,-2 10-14 0,-3 6-27 16,-1 8-17-16,1 9-19 0,0 8-25 15,4 7-53-15,2 2-56 0,4 13-70 0,1 8-86 16,41-1-201-16,38-6-265 0</inkml:trace>
  <inkml:trace contextRef="#ctx0" brushRef="#br0" timeOffset="195204.8858">22149 15041 0 0,'0'0'0'0,"0"0"0"0,0 0 0 0,0 0 0 15,0 0 0-15,0 0 0 0,0 0 77 16,0 0 118-16,0 0-6 0,0 0-12 0,0 0-17 15,0 0-10-15,0 0-7 0,-50-52-17 0,50 52-21 16,0 0-30-16,0 0-34 0,0 0-28 0,0 0-26 16,0 0-14-16,0 0-13 0,0 0-7 15,0 0 8-15,0 0 14 0,0 3 21 0,1-1 15 0,4 2 8 16,-1-1-2-16,0 1-1 0,2 0-1 16,2 1-2-16,2 0 3 0,2-2 5 0,3 1 3 15,2-1 2-15,6 0 5 0,1-1-2 0,2 1-2 16,3-1 0-16,3 1-4 0,4 0 0 0,2 0-1 15,2 1 1-15,5-1-1 0,0 1 1 16,2-2-3-16,2 2 0 0,2-3-2 0,1 2-3 16,-1-1 0-16,5 2-6 0,-2-2 0 0,-1 1-2 15,-1-1 2-15,5 2 0 0,-1-3 4 0,2 1 0 16,3-1-1-16,0-1 2 0,1 1-3 16,-1 1 2-16,0-2 5 0,-1 1 0 0,0 0 3 15,-2-1-1-15,-3 1-1 0,3 0-1 0,-4 0-3 16,3 1 1-16,-4-1-3 0,-2 0-2 15,-2 1-1-15,-4 0-3 0,0 0 0 0,-3 1 0 16,-4-2 0-16,-1 1 0 0,0-1 2 0,-4 0-1 16,1 1 1-16,-1-1 2 0,-3 0-3 15,-3-1 3-15,1 1-2 0,-7-1 0 0,2 0 0 16,-4 1 0-16,-2-1-1 0,-4 0 0 0,-1 0-2 0,-5 0 0 16,1 0-2-16,-5 0 4 0,-2 1 1 15,-1-1 6-15,2 0 7 0,-2 0 5 0,0 0 4 16,0 0-3-16,0 0-4 0,0 0-4 0,0 0-3 15,0 0-2-15,-2 0-1 0,1 0-2 16,-3 0-3-16,-3 0-2 0,0 0-4 0,-4 0 0 16,-1-1 0-16,-1-1-2 0,-5 0 2 0,2 0-1 15,-3 0-2-15,-1 1 1 0,-5-1-1 0,1 0 1 16,-4 1-1-16,-3 0 1 0,-3 0-1 16,-5 0-3-16,-4 1 5 0,-4 0-2 0,-4 0 1 15,-1 0 1-15,-4 0-1 0,0 1 0 0,-4 1 0 16,1-1 1-16,-2 1-1 0,1-1 1 15,0-1-2-15,2 1-1 0,-1-1 0 0,1 0 1 16,4 0 0-16,-1 0 4 0,7 0-4 0,-1-2 2 16,1-1-3-16,7 1 0 0,-1 0 3 0,3 0-2 15,-1 0 2-15,1-1-2 0,2 1 1 0,-2 0 1 16,1-1-1-16,-1 1 4 0,4 1-5 16,-3 0 2-16,-1-1 0 0,4 2-3 0,-3 0 2 15,-2 0-1-15,2 0 2 0,3 0-3 0,-3 3 0 16,5-1 1-16,1 0 0 0,4 0 1 0,0 0-2 15,8-1 3-15,6 0-2 0,1 0-1 0,3 1 2 16,2-1-1-16,0 0 1 0,5-1-1 16,2 0 1-16,-1 0 1 0,2 0 0 0,0 0 1 15,0 0-5-15,0 0 1 0,0 0-4 0,0 0-3 16,4 0 4-16,1 0 0 0,5 2 6 0,5-1 1 16,6-1-2-16,4 0 1 0,11 1-1 15,3-1 1-15,6 0-2 0,4 0 2 0,3 0 0 16,5 0-2-16,3 0 2 0,2 1-5 0,3 0 2 15,4 0-2-15,4-1 1 0,1 2 2 16,5 0 0-16,2-1 1 0,5 1-1 0,-2 1 2 16,-1-1-1-16,4-1-1 0,-1 0 3 0,2 1-3 15,-2 0 2-15,3-1-1 0,-4 0-2 0,2 2 0 16,-3-2-1-16,-3 0 0 0,0 1 2 0,0-2 1 16,-4 0-1-16,-1 1 0 0,-5-1 2 0,0 1-2 15,-2-1 0-15,-5 0 3 0,-2 0-4 16,-2 0 3-16,-5 0-2 0,-4 0 1 0,-5 0 0 15,-2 0 0-15,-4-1 1 0,-1 0-1 0,-2-1 2 16,-4 1-2-16,-2 0 0 0,1-2 2 0,-3 2-3 16,0-1 2-16,-4 1-2 0,-2-1 1 15,-1 1 3-15,-2 0-2 0,-4 1 2 0,1-1-2 16,-4 0 0-16,2 1-1 0,-3-1 0 16,-2 1 2-16,3 0-4 0,-5-2 4 0,2 2 1 0,0-1-2 15,-2 1 4-15,2-1-2 16,1 0 3-16,0 0-2 0,1 0 2 0,1-1-3 0,2 2 1 15,2-1 1-15,-1 0-5 0,3 1 1 0,2-1-1 16,0 0-2-16,0-2 5 0,1 3-1 16,1-2 2-16,1-1-2 0,2 2 0 0,-1-1 1 15,3-1-4-15,-2 2 3 0,3-1-3 0,0 1 2 16,3 0 0-16,-1-1-2 0,0 0 4 16,1 1-4-16,0 1 1 0,0-1 1 0,1 1-3 0,0-1 3 15,3 1-1-15,-1 0 1 0,4 0-4 16,-2 0 4-16,0-2-1 0,2 1-2 0,1 0 7 15,1 0-6-15,0 0 1 0,0-1 2 0,3 0-2 16,-2 1 1-16,3-2 0 0,-2 0 1 0,6 0-3 16,-4-2 3-16,2 2 0 0,-3-2-3 15,2 1 6-15,-3-1-7 0,2 0 4 0,0 0-3 16,0 0-5-16,1-1 6 0,-1 1-3 0,2-1 2 16,-3-1 3-16,3 3-2 0,-4-1 1 15,4 3-2-15,-3-2 2 0,2 1-2 0,-2-1 2 16,0 2 0-16,-2 1-4 0,-1-2 3 15,-1 1-1-15,-2 0 0 0,0 1 1 0,-5-1-2 0,3 0 1 16,-4 0-1-16,-1 0 1 0,0 0-1 16,-2 1 1-16,-2 1 2 0,0 0-2 0,1 0 2 15,-4 0-2-15,2 0 0 0,-2 0-1 0,2 0 1 16,-5 0 1-16,-2 0-1 0,-5 0 2 0,-1 0-2 16,-2 0 0-16,-5 0 2 0,-1 0-3 0,-1 0 6 15,-3 0-1-15,-1 0 3 0,0 0 8 16,0 0 1-16,0 0 2 0,0 0 0 0,0 0 0 15,0 0-2-15,0 0-2 0,0 0 1 0,0 0-8 16,0 0 4-16,0 0-1 0,0 0-5 0,0 0 7 16,0 0-7-16,0 0 0 0,0 0 0 0,0 0-5 15,0 0 3-15,0 0 0 0,0 0 1 16,0 0 0-16,0 0 2 0,0 0 1 0,0 0 1 16,0-2 8-16,0 1-7 0,0-2 0 0,-2 0-3 15,-1-1-9-15,0 0 3 0,1 0-1 16,-1 0 1-16,-2 0-3 0,2-2 3 0,-1 1 2 15,0 0-2-15,2 1 6 0,-2-1-7 0,-1 0 0 16,2 1 1-16,-2-1-5 0,1 1 5 0,-1-1-1 16,1 1 1-16,-1 0 0 0,0 1 0 15,3 1 0-15,-4-2-1 0,2 1 5 0,-1 0-5 16,1-1 2-16,-1 1 0 0,0 0-6 0,1-1 4 16,-2 2 0-16,4-2 0 0,-4 2 1 15,3-1-1-15,-2 0 1 0,1 1-1 0,0-1 3 16,0 1-4-16,1 1 1 0,1-1 1 0,-1 2-8 15,0 0 8-15,2 0-3 0,0-1 1 0,1 1 5 16,-1 0-4-16,1 0 2 0,0 0-1 0,0 0 0 16,0 0 0-16,0 0-2 0,0 0 3 0,0 0-5 15,0 0 3-15,0-1-1 0,0 1 0 16,0 0 4-16,0 0-4 0,0 0 1 0,0 0 0 16,0 0-6-16,0 0 3 0,0 0-1 15,0 0-2-15,0 0-2 0,0 0 5 0,-3 1-1 0,0 2 2 16,0 3-5-16,-2 0-23 0,-2 2-22 15,-2 1-23-15,-1 2-25 0,-5 0-23 0,-1 2-30 16,-5 2-38-16,-7 1-61 0,-3 2-73 0,6-3-158 16,8-4-628-16</inkml:trace>
  <inkml:trace contextRef="#ctx0" brushRef="#br0" timeOffset="196578.0675">26249 14643 0 0,'0'0'0'0,"0"0"0"0,0 0 0 0,0 0 65 16,0 0 99-16,0 0-48 0,0 0-14 16,0 0-3-16,0 0-5 0,0 0-6 15,0 0 11-15,0 0-6 0,0 0-5 0,0 0 3 16,-52-100-14-16,37 93-7 0,-2-2 3 0,-2 1 1 15,0 0 1-15,0-1 6 0,-1 1-10 0,0 0-10 16,0-1-9-16,-4 1-11 0,0 0-6 0,0-2-5 16,-1 1 0-16,-5 0-2 0,0-1 0 0,0 2-1 15,-1-2 1-15,-2 1 6 0,1-1-3 0,-1 0-1 16,-4 2-5-16,0-2-7 0,-3 0-5 16,-2 2-5-16,-2-2 1 0,-2 1-5 0,-3 0 3 15,-1 0-1-15,-1 1 0 0,0-1 4 0,-1-1-6 16,0 2 3-16,0-3 1 0,1 1-1 0,-1 0 4 15,0 1 0-15,0 1 0 0,-2 0-5 16,-2-1-1-16,-2 3-1 0,-1-1-1 0,-2 0 2 16,-5 1-3-16,3 0 1 0,-3 3-1 0,-1-2-5 15,-2 0 1-15,2 0 0 0,-1 2 0 16,-4-1 4-16,0 1 0 0,-4 0 2 0,0 1-3 16,-2 1 3-16,-3 1-1 0,0 0 0 0,0 0 1 15,-2 0-1-15,1 0 0 0,1 0-1 16,-1 0 0-16,2 0 2 0,1 0-2 0,4 2 1 15,-2 2-3-15,3-1 4 0,-4 3 0 0,2 0-1 16,-3 2 1-16,-2 1-5 0,0 0 2 0,-3 0-2 16,2 3 1-16,-2-1 0 0,2 3 0 0,2 1 1 15,2 0-1-15,-1 0 1 0,3-1 0 0,0-2 0 16,5 1 1-16,1-1-3 0,8 1 2 16,2-4-1-16,6 3 2 0,3-2 1 0,3 1 0 15,6-1-1-15,2 2-2 0,2-1-1 0,6-2 0 16,3 2-1-16,5-1-1 0,0 2-3 0,5-2 1 15,1 1-1-15,2 0-1 0,3-1 0 16,3 2-3-16,0 1-1 0,2 0 0 0,5-1-4 16,1 3 4-16,2-1 0 0,0-1 1 0,2 2 4 15,7 1 1-15,-1 1 3 0,5 0 2 0,3 1 3 16,2 2 4-16,7 0 4 0,3-1 4 16,6 3 1-16,4-3 4 0,8 2 0 0,3 0 0 15,4 0-4-15,6 0-6 0,3-1-1 0,6 1 0 16,4-1 4-16,3 0 4 0,6-1-2 15,3-1 2-15,3-1-2 0,4 0-1 0,2-3-3 16,5-1 1-16,3-2 1 0,1 0-2 0,2-1-1 16,0-1-1-16,2 1-3 0,0-2 0 0,1-1-1 15,1 2 1-15,2-4 1 0,2 1 1 16,2-1-1-16,0 0 0 0,-2-1 2 0,-4-2-1 0,3 2-2 16,-1-1-1-16,-6 0-6 0,-2-1 6 15,-1-1-1-15,-3 0 1 0,-5-1 4 0,-2 0-5 16,-2 0 1-16,-4 0-2 0,-2-2 3 0,-2-3-1 15,-2 1 1-15,-3-1-2 0,-5 1-6 16,-1-2 6-16,-1 1-2 0,-3-1 3 0,-2 2 3 16,-2-1-5-16,-2 1-1 0,-4-1 1 0,-3-1 1 15,-2 2-1-15,-4-1 0 0,1 0-1 0,-4 1-10 16,-2-1 7-16,0-1 0 0,-7 1 2 16,-1-1 8-16,-4-1-4 0,-1 0-1 0,-4-1-2 15,-2 0 1-15,-1-2 2 0,0-3 2 16,2 3-2-16,0-4-1 0,3 0 0 0,-2 0-2 0,1-1 2 15,0 2 3-15,-2-1-4 0,-2-2 1 0,-2 3 1 16,-1-1-3-16,-2 1 4 0,-2-1 4 16,-1 0 4-16,-3 2 3 0,-3-3 6 0,-2 1 2 15,-3-1 0-15,-2-1 3 0,-1-2-12 0,-4-2-5 16,-9-3-8-16,-7-1-3 0,-10-2 1 0,-10-4-1 16,-12 0-1-16,-14-3-6 0,-13-1 1 0,-14-1 1 15,-12 2 2-15,-13-1 3 0,-10 0-3 16,-9 2 1-16,-13-1 0 0,-5 4 0 15,-13 2 3-15,-10 7-4 0,-15 5-20 0,-12 9-37 0,-16 6-49 16,-12 13-84-16,-11 9-155 0,58-1-413 16,59-3-645-16</inkml:trace>
  <inkml:trace contextRef="#ctx0" brushRef="#br0" timeOffset="199948.0769">25881 15922 0 0,'0'0'0'0,"0"0"0"16,0 0 0-16,0 0 34 0,0 0 40 0,0 0-9 16,0 0 0-16,0 0 13 0,0 0 14 0,0 0 12 15,0 0 5-15,0 0 7 0,44-61 11 0,-42 59 0 16,0-1 8-16,-2 1-12 0,0 2-23 16,0 0-25-16,0 0-31 0,0 0-26 0,0 0-16 15,0 0-6-15,0 0 1 0,0 0 10 0,0 0 9 16,0 0 18-16,0 0 20 0,-1 0 13 0,0 0 0 15,-1 0-15-15,-2-3-18 0,0-1-13 16,-2 1 0-16,0 0 6 0,-1-2 2 0,-2 0 2 16,-2 0 1-16,1-1-4 0,0-1-1 0,-4 0-6 15,0-1-4-15,-2-1 1 0,1 3-4 16,-2-2 0-16,-2 1-4 0,-1 1-5 0,-2 0-5 0,-2 1 0 16,1 0 0-16,-1-1-1 0,-2 2 4 15,1 0-3-15,-1 3 2 0,2-2-1 0,-2 1 0 16,1 1 4-16,-1-1-3 0,1 1 2 15,-1 1-2-15,3 0 0 0,-4 0-1 0,4 0-1 16,0 0 2-16,0 0 0 0,0 0 2 0,0 0-2 16,-2 3 0-16,0-1 1 0,-1 0-3 0,-1 2 0 15,-2 1 2-15,0 1-2 0,-1 1 3 0,0-1-1 16,-2 0 1-16,0 1-4 0,0 0 2 0,1 0-1 16,1 0-2-16,1 1 4 0,2-1-4 15,4 1 3-15,2 1-1 0,-3-1-2 0,1 2 2 16,2-1-3-16,1 0 3 0,-1 0 0 0,1 0-1 15,3 1 1-15,0-1-2 0,0 0 1 16,-2 1-1-16,5 2 1 0,-4 0 1 0,-1 1-2 16,3 2 2-16,-4-1-1 0,1 0 0 0,-3 1 3 15,1 0-2-15,-3 1 2 0,4 1-3 0,-1-2 1 16,4 1-3-16,0-3 0 0,2 3 2 16,2-3-5-16,2 0 2 0,0 0-3 0,1 2 2 15,1-3 3-15,-1 4-2 0,5-1 1 0,-2 1-3 16,0-1-3-16,4 1 2 0,-1 0 3 15,1 0 0-15,0 0 2 0,2 0-1 0,0-1-2 0,1 0-1 16,0 1 2-16,0-1 1 0,1 3 0 16,3-3 0-16,2 5-3 0,-1-4 3 0,4 3 1 15,3 0 5-15,3 1 4 0,2-1-1 0,5 0 1 16,3 1 2-16,7-1 0 0,7 1 2 0,7-1 4 16,6 2-1-16,3-2-3 0,11 2 1 0,3-1-2 15,8 0 2-15,4-1 2 0,3-1-3 16,6-1-3-16,4-1-3 0,1-1-2 0,1-1 0 15,1 1 3-15,-2 1 1 0,0-2-4 0,-2 1-1 16,-3-3-4-16,3 1 1 0,-4-3 4 16,2 0 1-16,2-2 0 0,1-1 1 0,0 1-3 15,1-1 0-15,1 1 3 0,0 0-2 0,2 1-3 16,-2-3 2-16,0 2-1 0,-3-1 3 16,-2 0 3-16,-4 0-1 0,-2-2-3 0,-3-2-2 15,-2-1-1-15,-3-2 2 0,0 0 6 0,-4 0 1 16,-4 0-1-16,-4-3 2 0,-3-3-1 0,-3-1 4 15,-6-2 2-15,-2-2-2 0,-3-1 1 16,-5-2 0-16,-1-1 1 0,-3-1 1 0,-1-1 5 16,-4-3 5-16,-3 1 0 0,-2-2 0 0,-1 0-4 15,-4 0-8-15,0 0 2 0,-4 1-3 0,-4 0 6 16,-2 1 0-16,-4-1-3 0,-4 1 4 0,-1 0-3 16,-2-1 2-16,-3 0 0 0,0-1-5 0,-1-1-5 15,-6 0-3-15,-1-4 1 0,-2 1-3 16,-2-3 1-16,1-1-1 0,-5 0 1 0,0-2-1 15,-3 0 0-15,-2 2 2 0,2-1-1 0,-2 0 1 16,-2 0-3-16,-2 0 1 0,0 0-2 0,-4 3 2 16,-2-1 7-16,-3 0-5 0,-2 2-4 15,-5 0 3-15,0 0-5 0,-9 1 2 16,-2-1 1-16,-8 1-3 0,-11-2-3 0,-6 3 0 16,-12 3 0-16,-10-2 1 0,-12 4 3 0,-12 1 1 15,-12 1-2-15,-13 3 3 0,-9 1-3 0,-12 4 3 16,-6 1 0-16,-5 2-15 0,-3 6-20 0,-3 0-24 15,2 4-32-15,4 7-35 0,11 5-45 16,9 6-94-16,14 5-146 0,40-4-360 0,37-5-165 0</inkml:trace>
  <inkml:trace contextRef="#ctx0" brushRef="#br0" timeOffset="203342.1923">26926 15131 0 0,'0'0'0'0,"0"0"0"0,0 0 0 0,0 0 0 15,0 0 0-15,0 0 0 0,0 0 0 16,0 0 0-16,0 0 0 0,0 0 73 0,0 0 16 16,0 0-8-16,15-45-5 0,-19 42-10 0,3 0-9 15,-4 0-6-15,0 0-11 0,1-1 5 0,-2 0 9 16,1 1 12-16,-1 1 15 0,-3-1-3 15,3-1 0-15,-2 1-11 0,1-1-7 0,-3 0-2 16,1-1-6-16,0 1 1 0,-2-2-4 0,0 0-4 16,0 0-10-16,-4 1-10 0,0-4-10 15,-4 2-8-15,-1 0 0 0,-2 0-2 0,-2 0 0 16,-3-1 2-16,-3 2-1 0,0 0-1 0,-1 0-2 16,0 1 0-16,-2-1 0 0,0 0 1 0,-2 2 2 15,2-2-1-15,0 0-1 0,2 2 2 0,1-2-1 16,-1 1 5-16,-2 0-1 0,-2 2-3 15,0-2-3-15,-5 2-1 0,0-2 0 0,-2 1 3 16,-1-1 3-16,0 1-2 0,-5 1 4 16,0-1 1-16,-2-1 1 0,-2 2 4 0,-1-1-4 15,3 0-3-15,-2 0-3 0,0-1-1 0,0 1-2 0,1-1 2 16,-1 0 3-16,1 1-4 0,1 0 0 16,1-1-3-16,0 0-4 0,1 1 7 0,0 0-1 15,-2 2 3-15,0-1 2 0,-2 0-1 0,-1 1 1 16,-4-1 0-16,2 0 2 0,-4 0-1 15,-3 1-1-15,-1 0-1 0,-3 1-7 0,3 0 6 16,0 0 0-16,2 1 0 0,0 0 7 0,2 0 0 16,2 0 0-16,3 0 2 0,-1 0-3 0,0 2-1 15,4 3-2-15,-2 1-2 0,0 0-6 16,1 1 4-16,-2 3-1 0,1-2 1 0,1 0 4 16,-2 3-7-16,-3-2 1 0,-1 2-1 0,1-1 2 15,-3 2-1-15,-1-2 1 0,-2 1-2 0,-1 0-6 16,2-1 7-16,2 1-2 0,3-1 0 15,0 0 3-15,5 1-4 0,2-2 2 0,1 1 0 0,5 1 1 16,2-1 1-16,-3-1-2 0,6 3-2 16,-4-3-1-16,0 1 2 0,0 0-1 0,-6 2 2 15,-2-1 5-15,0 2-5 0,-1-1 0 0,-1 0 0 16,0 0-6-16,0 1 6 0,1-3 0 16,1 2-2-16,-1-1 1 0,2-1 1 0,2 1-3 15,4-1 2-15,4-1 3 0,1-1-3 0,7-1 0 16,1 0 2-16,2-1-4 0,5 0 4 0,1 2 0 15,3 1-2-15,-3 0-1 0,3 1-1 16,3 2-3-16,0 1 3 0,-1 0 1 0,5 1-5 16,2 1 0-16,1 0-4 0,2 0-4 0,6-1 3 15,1 1 1-15,1 0 2 0,2 2 3 16,4-1 0-16,7 1 6 0,1 3 2 0,6-2 5 16,5-2 1-16,2 1 1 0,10 0 2 0,3-1 1 15,3-2 3-15,8 3 1 0,7-2 7 0,4-1 2 16,7 0-1-16,6-2-3 0,6 0-11 0,5 1-3 15,7-2-4-15,2-1 4 0,13 1 0 0,0-1 1 16,10-2 5-16,6 0-5 0,6-1 1 16,5-1-3-16,6-2-1 0,7 1-1 0,-1-1 0 15,5-1-2-15,2 1-1 0,5-1 1 0,2-1 0 16,0 2 0-16,1-2 1 0,2 2 0 0,-1 0 0 16,2 0-3-16,-1 2-1 0,-1 2-1 15,1 2 4-15,-1 0-2 0,-4 2 0 0,-5-1 1 16,-2 2-5-16,-6-1 6 0,-5 1 0 0,-2-1-1 15,-3-3 4-15,1-1-1 0,-4 0-1 16,-4-2 2-16,-6 0-7 0,-4-1 3 0,-5 0-1 16,-6 0 1-16,-2-3 3 0,-9 0-2 0,-6-1 2 15,-6-1-3-15,-6 0 2 0,-5 0 2 0,-5-4-1 16,-2-2 2-16,-5-2 3 0,-4-2 1 16,-2-1 3-16,-5-2 0 0,-3 0 3 0,-7-4 0 15,-6 1 3-15,-3-1-1 0,-3-1 2 0,-4-2 2 16,-3-2 2-16,-5-1 3 0,-3-2-2 0,-3-2 0 15,-2 1-1-15,-1-1-2 0,-6 0-2 16,-2-1-5-16,0-1-3 0,-9-2-6 0,-2 0-1 0,-4-3-1 16,-5 1-6-16,-4-2 1 0,0-1 5 15,-5 0 2-15,-2 2 4 0,-1 0 1 0,-6-1-6 16,-2 3 0-16,-5-1-5 0,-10 3 0 0,-4 1-3 16,-11 1 1-16,-7 1-2 0,-13 0 0 15,-9-2 0-15,-15 4-1 0,-10-1 3 0,-12 5 0 16,-12 2 2-16,-12 5 1 0,-7 4-2 0,-11 4-6 15,-7 5-13-15,-3 1-24 0,-1 7-38 0,2 4-42 16,8 6-49-16,9 3-67 0,17 3-76 16,17 4-123-16,44-7-255 0,35-5 56 0</inkml:trace>
  <inkml:trace contextRef="#ctx0" brushRef="#br0" timeOffset="204259.8273">27796 14445 0 0,'0'0'0'0,"0"0"79"0,0 0 116 16,0 0 3-16,0 0-29 0,0 0-13 0,-69-131-4 15,60 112-4-15,-1-1-4 0,0-1-11 16,0 0-17-16,0-1-11 0,-1 0-5 0,0 1-12 15,-3 1-8-15,-1 2-18 0,-4 3-16 0,2-2-16 16,-4 5-15-16,-2-1-6 0,0 3-11 0,-7-1 4 16,-2 3-3-16,-4 2-2 0,-3 0 4 15,-4 3-4-15,-3 1 5 0,-1 2-1 0,-4 0 0 16,2 0 1-16,-1 2-2 0,2 1 3 0,2 3-2 16,0 0 3-16,1 2-2 0,4 3-1 0,0-1 2 15,2 3-6-15,5 2 1 0,3 0 0 16,0 3 0-16,1 1 1 0,2 2-3 0,0 0 2 15,5 2-2-15,1-1 1 0,2 1-3 0,6-3-3 16,-1 2 3-16,6-1-5 0,-2 1 2 0,5-1 1 16,0 3-3-16,4-1 8 0,2 2-2 0,0-1 0 15,4 1 2-15,6 1-1 0,2 0 3 0,6 1 7 16,4-1 9-16,7 2 2 0,4-1 8 16,7 1 1-16,9 1-1 0,3 0 5 0,5-2-3 15,5-1 13-15,6 1-7 0,1-2-3 16,4 0-2-16,1-2-17 0,2 0 0 0,4-4 1 0,2 0 2 15,3-3 1-15,3-3 2 0,2-4-2 16,-3-3-1-16,-1-3-1 0,-6-3 0 0,0 0 1 16,-7-8 0-16,-1-1-1 0,-7-3 2 0,-4-2 1 15,-4-3 3-15,-6 0 5 0,-2-5 8 16,-8 1 9-16,-6-4 8 0,-4-4 6 0,-5-2 2 16,-6-3-10-16,-2-4-3 0,-5 0-8 0,-6-5-1 15,-7-3-5-15,-2-3-8 0,-14-2-4 16,-5-3-14-16,-13-3 1 0,-11 0-6 0,-8-2-3 15,-16 0 2-15,-12 3-2 0,-11 2-1 0,-13 4-1 16,-14 8-1-16,-11 5-1 0,-6 6 1 0,-10 5 5 16,-2 8 1-16,2 3 4 0,7 6 1 0,8 4-1 15,7 5-1-15,12 5-22 0,11 12-29 0,12 5-49 16,9 9-69-16,9 7-69 0,8 8-101 16,3 9-119-16,19-11-296 0,13-13-60 0</inkml:trace>
  <inkml:trace contextRef="#ctx0" brushRef="#br0" timeOffset="206461.4287">23874 15780 0 0,'0'0'0'0,"0"0"0"0,0 0 17 0,0 0 219 15,0 0-22-15,0 0-14 0,0 0-36 16,0 0-12-16,0 0-7 0,0 0-8 0,0 0 1 15,-59-123-17-15,47 113-14 0,-5 1-22 16,3 0-18-16,-5-1-16 0,-2 0-14 0,-5 1-1 0,1-2-3 16,-4 0 6-16,-2-2 2 0,-2 2 5 15,-3-5-2-15,-4 2 0 0,4-1 0 0,-4 0-3 16,1-1 3-16,-1 1 2 0,1 2-7 0,-1 1-4 16,0 1-10-16,-2 0-9 0,0 5-4 15,-3 0-6-15,0 2-3 0,-4 3 1 0,2 1-1 16,-7 0-1-16,1 3 2 0,0 4-1 0,-6 2-2 15,3 3 3-15,-4 1-3 0,0 2 2 0,-2 3-1 16,-1 3-3-16,0 0 0 0,2 2-1 16,4 0 3-16,0 2-3 0,5 1 2 0,3 0 2 15,5 2-2-15,3 1 3 0,4 0-3 0,3-1-1 16,3 3 0-16,2-2-2 0,1 2 2 0,2 2-3 16,1 0 2-16,3 4 0 0,0 4 2 0,1-1-2 15,4 3 0-15,0 1 2 0,6-2-5 0,6 1 2 16,-1-1 0-16,5-2-1 0,1 2 3 15,7-1-1-15,1-1 2 0,4 0-4 0,2-1 3 16,3-2 0-16,1-3 0 0,2-1 9 0,4-5-2 16,0-2 1-16,6-2 4 0,4-1-5 15,2-1 6-15,6-1 2 0,4 1 0 0,4-3 0 16,3 1-4-16,6-3 0 0,4-2-4 16,3 1 9-16,4-2-5 0,3-1 1 0,1 2-1 15,-4-3-8-15,-2-1 5 0,2-1-2 0,0-3 3 16,1-2 4-16,0-4-1 0,6-1 2 0,-2 0-2 15,4-7 5-15,-4-2-5 0,3-2 3 0,-7 1 1 16,-3-3-9-16,-3 0 9 0,-3-4-2 0,1-1 0 16,-2-2 4-16,-1-2-5 0,-1-1 1 15,-5 0-2-15,0 0 3 0,-7-2-4 0,2 1 0 16,-8-1 3-16,0 1-5 0,-2-1 8 0,-7-1 0 16,-2-3-3-16,-3-3 6 0,-3-2-5 0,-3-1 0 15,0-3 0-15,-2 1-3 0,-3-2 1 16,-3 0 0-16,-2-2-1 0,-3-1-5 0,-2 3 9 0,-2-3-3 15,-3 2-3-15,-1-2 6 0,-2 0-12 16,-5 2 2-16,-3-2-1 0,-3 1 0 16,-3-2-1-16,-2 1 0 0,-3 2 0 0,-2-2-5 15,-2 3 3-15,-3 0-1 0,-3 4 0 0,0 2 2 16,-4 3-2-16,1 1 2 0,-3 1 0 16,1 3-2-16,-4 2 0 0,-3 2 1 0,-6 1 2 0,-4 2-3 15,-3 1 1-15,-4 0-2 0,-1 3-1 0,-1 1 2 16,0 3-1-16,-1 0 0 0,-5 2 0 15,-2 4-2-15,-2 0 2 0,-3 4-2 0,-2 0 1 16,-5 4 1-16,1 4 1 0,-3 4 3 0,-4 0-3 16,1 4 1-16,-3 4-2 0,-1 1-2 15,-2 1-1-15,4 3-2 0,2 0 0 0,8 1 5 16,4 3-1-16,5 0 2 0,7 1 0 0,6 0-4 16,3 2-2-16,3 3 5 0,0 1-6 0,2 4 1 15,4-1 4-15,1 2-6 0,0-2 5 0,9-1-2 16,0 1 1-16,7 1 1 0,2 1-1 15,4 0 2-15,2 2-2 0,2 2 1 0,8 2 0 16,2 2 0-16,6 1 2 0,2 2-6 0,2 1 4 16,8 3-4-16,8-1 0 0,2-1 6 15,6-1-3-15,6-1 3 0,2 0-2 0,7 1-3 16,6-1 2-16,0 1-3 0,5 0 5 0,5-1-3 16,1-2-2-16,4-2-1 0,2-3-3 0,6-2 5 15,2-4-7-15,6 0 2 0,4-2-1 0,1-2-4 16,7-4 9-16,3-6 1 0,0-3 5 15,5-5 2-15,1-4 0 0,-1-6 0 0,4-2 1 16,-1-3 0-16,-1-2 0 0,-2-2 3 0,-6-3-3 16,-6-6 0-16,-4 0 0 0,-4-6-1 0,-4-4 7 15,-3-2 2-15,-2-5 2 0,0-2 0 16,-6-4-3-16,-3-3 1 0,-7-2 3 0,-1-4 3 16,-3-2 4-16,-8-1-3 0,-2-5 0 0,-6-2 1 15,-1-6-1-15,-5-1 3 0,-5-2-3 16,-4-2-5-16,-6-4-3 0,-4-4 0 0,-8-1-2 15,-1-3 3-15,-9 1 1 0,-8 2-4 0,-3 3 5 16,-5 4-5-16,-6 5-3 0,-4 4 0 0,-6 4-4 16,-7 5 0-16,-4 3 0 0,-12 2 5 0,-2 3-8 15,-9 2 2-15,-6 2 1 0,-6 6-8 16,-7 5 7-16,-6 6-2 0,-12 3-1 0,-11 9 6 16,-15 7-3-16,-11 5 2 0,-10 13-3 15,-11 8 0-15,-9 7 0 0,-3 9-1 0,1 5 5 0,-1 9-5 16,6 3 5-16,5 7-7 0,9 6-9 15,14 8-14-15,17 5-21 0,19 9-23 0,14 7-32 16,16 8-42-16,16 7-57 0,11 8-97 0,8 9-131 16,18-30-281-16,13-31-410 0</inkml:trace>
  <inkml:trace contextRef="#ctx0" brushRef="#br0" timeOffset="209181.4152">25509 13582 0 0,'0'0'0'15,"0"0"0"-15,0 0 40 0,0 0 184 0,0 0-4 16,0 0-12-16,0 0-21 0,0 0-31 15,0 0-24-15,0 0-24 0,0 0-14 0,0 0-8 16,31-105-12-16,-28 102-11 0,1 1-6 0,-1-1-14 16,-1 2 0-16,1 1 0 0,-3 0 7 0,0 0 12 15,1 0 6-15,-1 0 7 0,0 0 4 0,0-2 4 16,0 2 1-16,0-1-15 0,0-2-15 16,-1 0-19-16,-2-2-16 0,0-1-3 0,-4 1-2 15,0-3-4-15,-2 0-1 0,-3-1-1 0,-1-2-2 16,-6 1 0-16,1-1-1 0,-5 0-1 15,-2 0 1-15,-4 0-1 0,-3-1 0 0,-5 1-2 0,-3 1 0 16,-4 1-1-16,-5 1-1 0,-4 1 2 0,-4 1 2 16,-4 1 1-16,-4 2-1 0,-4-1-3 15,-3 2-2-15,-5-1 1 0,2 2 0 0,-3 0 2 16,6-2 0-16,-1 1 1 0,3-3 0 0,0 2 2 16,0-1 0-16,1 1 3 0,-3 0 0 0,1 2-2 15,-3 1 3-15,2 0-2 16,-3 0 2-16,-1 5-1 0,-4 2-2 0,4 2-2 0,-6 0-1 15,-3 5 0-15,-1 1-2 0,-7 4 2 16,-2 0-3-16,1 5 0 0,-2-1 2 0,1 5-2 16,2 0 1-16,7 1 1 0,0 1-2 0,9-2-1 15,6-2-1-15,7-1 0 0,10 0 0 0,3-1 1 16,8 1 0-16,0 1 1 0,4 4 3 0,2-2-2 16,4 2 0-16,2 1-1 0,3 1-4 15,2-3 1-15,5 3-4 0,2-3 0 0,4 2-1 16,-1-1 2-16,2 1 4 0,2 1-2 0,2 0 3 15,2-1-4-15,1-1 0 0,3 1 3 16,3 0-1-16,1 0 3 0,0-2-3 0,7 1 1 0,2-3 0 16,4 1 2-16,1-2 0 0,5 1 1 15,3-1 4-15,5 1-3 0,3-1 2 0,3 1 2 16,5 0-6-16,5-2 8 0,2 0 0 0,5-4 0 16,7 1 5-16,4-3-3 0,11-2 2 0,5-1 0 15,7-3 2-15,6 0 0 0,4-4-1 16,8 0-2-16,9-1-5 0,2-3 3 0,5 0-5 15,6-3 3-15,0-1 3 0,8-1-2 16,0 0 0-16,3 0-2 0,4-1-2 0,4-3 1 16,0 1-1-16,3-2 1 0,-2 1-1 0,-3-1 0 15,1-1 2-15,-6 1-2 0,2-1 3 0,-5-3-2 16,-4 2 2-16,-3-2 0 0,-6-2 0 0,-5-2-4 16,-7-1 3-16,-5-4 2 0,-9 0-5 15,-7-4 9-15,-8-1-3 0,-7-3 1 0,-7-1 7 16,-10-1-3-16,-6-2 4 0,-6 0 0 0,-5-2 0 15,-5-2 0-15,-5-2-2 0,-5-4-3 0,-2-1-4 16,-4-5 3-16,-7 1-3 0,-5 0 0 16,-5 2 9-16,-3-2-7 0,-9 1 0 0,-6 2 0 15,-5 0-5-15,-5 1 0 0,-3 0-2 0,-7 1 0 16,-3 1-1-16,-5 2 1 0,-4 0 0 16,-4 0 0-16,-6 1 1 0,-6-1-3 0,-6 0 2 15,-6 3-2-15,-7 0-3 0,-5 3 2 0,-7 2-2 16,-7 3-1-16,-6 2-1 0,-10 2 2 0,-9 1 0 15,-7 5 1-15,-12 0 4 0,-8 4-4 16,-7 2 0-16,-7 5 0 0,-4 2-6 0,-1 2 4 16,-4 1-1-16,-1 3-1 0,3 6 2 0,-3 4 0 15,-1 5 0-15,-3 3-1 0,0 6 6 0,-2 4-4 16,-4 5 0-16,5 4 2 0,1 5-4 0,4 2 5 16,7 2-1-16,8 4 1 0,6-3 1 0,16 5-3 15,11-1 3-15,11 6-7 0,13 4-16 16,12 4-28-16,15 7-44 0,13 7-51 0,18 6-81 15,13 8-150-15,17-22-348 0,9-22-766 0</inkml:trace>
  <inkml:trace contextRef="#ctx0" brushRef="#br0" timeOffset="234713.2606">4537 1373 1107 0,'0'0'0'15,"0"0"34"-15,0 0 57 0,0 0 29 0,0 0-8 16,0 0-34-16,0 0-59 0,0 0-32 0,0 0-17 15,0 0-15-15,0 0 0 0,0 0-17 0,-18-31-12 16,19 35 26-16,3 1 35 0,1 3 37 16,3 4 33-16,3 1-1 0,-1 4-17 0,2 1-8 15,3 1-5-15,0 2-5 0,3 1 3 0,-3 1-4 16,3 0 2-16,2 0 0 0,-1-1-5 16,2-2 8-16,1 1-2 0,0-1 6 0,0-1 3 15,-2-2 4-15,-1-2 1 0,-1-4 2 0,1-3 11 16,-4-2 5-16,0-2 12 0,-3-4 12 0,1 0 2 15,-1-3 10-15,-1-5 5 0,2-3-2 16,-2-7-10-16,3-3-11 0,1-7-16 0,0-4-16 16,1-5 0-16,1-4-17 0,0-3-4 0,-1 4 2 15,-4 1-11-15,-2 4 16 0,-1 1-5 16,2-3-6-16,0-3-3 0,3-4-18 0,-2-2 3 16,1-1-3-16,3 1-1 0,-2 0 0 0,0 3 3 15,0 4-1-15,0 5 3 0,0 4-1 16,-1 4-6-16,-1 2 0 0,-2 6-8 0,0 2-6 15,-3 3-20-15,-2 3-41 0,0 3-50 0,-1 3-72 16,-4 2-55-16,0 2-6 0,0 0-25 0,-7 7-30 16,-1 5-68-16,0-2-183 0,1-2 347 0</inkml:trace>
  <inkml:trace contextRef="#ctx0" brushRef="#br0" timeOffset="235087.8499">4733 1257 0 0,'0'0'108'0,"0"0"76"15,0 0 32-15,0 0 8 0,0 0-32 16,0 0-4-16,0 0-15 0,0 0-16 0,0 0-22 16,0 0-61-16,0 0-55 0,0 0-43 0,0 0-7 15,-43-47 12-15,45 49 26 0,6 1 20 0,-1 4-2 16,3 2 6-16,6 6-6 0,3 6-14 16,6 6 6-16,0 2-8 0,-4 1 3 0,-2-1 12 15,-2 1-2-15,-1-4-1 0,2 1 2 0,2-4 0 16,-4-3-1-16,2-5 11 0,0-4 11 15,2-3 20-15,-2-4 21 0,0-1 5 0,-1-3 5 16,0-2-1-16,1-5-2 0,-2-5-2 0,4-4-4 16,1-5-11-16,-1-5-21 0,4-5-7 0,-3 0-10 15,-2 1-9-15,-3 1 8 0,1 1-5 0,-2-4-5 16,3-6-6-16,3-3-13 0,0-6-6 16,3-2-3-16,0-2 2 0,-1 0-8 0,1 3 11 15,0 2-11-15,-3 4-2 0,1 4 11 16,0 5-18-16,-3 4 10 0,0 3-8 0,1 5-13 0,-5 5-11 15,1 2-24-15,-2 5-35 0,1 3-52 0,-3 4-45 16,-1 2-55-16,0 2-39 0,-3 7-55 16,0 6-105-16,-5-1-244 0,0-4 324 0</inkml:trace>
  <inkml:trace contextRef="#ctx0" brushRef="#br0" timeOffset="236103.5754">3660 3651 755 0,'0'0'51'0,"0"0"24"0,0 0 47 16,0 0 25-16,0 0 6 0,0 0-19 0,0 0-46 15,0 0-32-15,0 0-28 0,0 0-24 0,0 0-2 16,0 0 3-16,0 0 17 0,0 0 19 16,-10-29 17-16,21 23 8 0,2-2 4 0,4-1 0 15,2-2-3-15,4-2-2 0,5-3-5 0,2-1-1 0,5-2-5 16,2-1-8-16,6-1-4 0,2-4-8 15,6 0-4-15,5-2-2 0,2-3-3 0,4-1-2 16,3-2 0-16,3-4-1 0,3 0-2 16,5-4-1-16,3 1-5 0,3-2-1 0,2-1-2 15,4 0 1-15,-4 0 0 0,5-1 0 0,0-1 0 16,0 0 0-16,1-1 4 0,1 1 1 16,0 1 2-16,0-1 1 0,-1 2-3 0,-5 1-2 15,0 1 0-15,-3-1 2 0,-5 2-1 0,-1 1 1 16,-4 1-2-16,-6 3-2 0,-1 4 4 0,-5 1 0 15,-6 2-2-15,-1 1 3 0,-6 2-6 0,-6 3-3 16,-2 3 0-16,-7 1-5 0,-1 3 1 0,-6 2 0 16,-5 2 3-16,-3 3-3 0,-4 2 3 15,-2 2-1-15,-6 0-2 0,0 3 3 0,-3 0-2 16,-2 1 0-16,0 0 3 0,0 0 2 0,0 0 0 16,0 0-2-16,-4 1-11 0,1-1-9 0,0 1-9 15,-5 3-10-15,-6 0-9 0,-3 2-4 16,-7 4-11-16,-6 4-7 0,-4 4-9 0,-6 3-21 15,-1 3-14-15,-2 4-18 0,-8 1-15 16,0 3-14-16,-6 2-11 0,0 4-16 0,-8 3-14 16,0 1-13-16,-5 3-29 0,-1 0-21 0,-5 1-64 0,-1 0-87 15,16-10 242-15,21-13 165 0</inkml:trace>
  <inkml:trace contextRef="#ctx0" brushRef="#br0" timeOffset="237392.6994">3687 3653 0 0,'0'0'103'0,"0"0"373"0,0 0-102 0,-135 34-54 16,114-32-63-16,8-1-44 0,4-1-33 0,4 0-29 16,4 0-44-16,1 0-46 0,0 0-53 0,5-1-21 15,3-4-3-15,4-2 17 0,5-4 25 16,9-3 7-16,6-4 6 0,7-5 0 0,6-4-2 15,5-3 2-15,7-2 2 0,6-2 3 0,3-5 2 16,6 1-1-16,4-5-2 0,5-2-5 16,5-3-5-16,2-1-5 0,4-2-2 0,8 0-4 15,0-1-3-15,3 0 0 0,3 3-2 0,0-3 2 0,2 1-2 16,-1 2-3-16,3-1-2 0,-1 2-4 16,1 2-1-16,-1-1 1 0,1 1 1 0,-4 2 0 15,1-2-1-15,-4 2-1 0,0-1-1 16,-3 1-1-16,-1 3 3 0,-6 3-3 0,-4-3-2 15,-6 6-3-15,-8 1-2 0,1 1 5 0,-10 3 3 16,-3 5 1-16,-6 2 0 0,-7 3-7 0,-8 6-1 16,-5 1 0-16,-9 3 3 0,-6 6 0 0,-8-2 1 15,-6 4-5-15,-6 1-3 0,-1 1 8 16,-1 0 5-16,0 0 9 0,-4 0 0 0,-5 2-13 16,-8 5-8-16,-6 2-7 0,-10 5 0 0,-10 4 2 15,-6 3 3-15,-6 6-4 0,-3 0 0 0,-1 4-2 16,-2 1-1-16,-5 3 3 0,1 1-2 15,-5 3-2-15,-1 1-3 0,-4 4-1 0,-3 2 0 16,-2 0 1-16,0 0 3 0,-1-1-1 0,0-1-2 16,0-1-3-16,0 1-1 0,0-1 0 0,-2 3 3 15,0-1 4-15,-5-1 2 0,4 2 3 16,-2-2 2-16,-1 1-1 0,0 0 2 0,2 0 3 16,-5 2 1-16,3 0 4 0,-1-1 0 0,-1-1-1 15,3-2 2-15,3-2 0 0,1-2 1 16,2 2 1-16,2-2 1 0,-1-1-1 0,2-1 3 0,-2 2 2 15,2-2 2-15,0-2 4 0,0 1-2 16,1-2 1-16,5 1-2 0,2-3-2 0,5-1-2 16,4-3 0-16,4-2-1 0,3-1-3 0,9-3 1 15,2-3-2-15,6-2-2 0,8-3 4 16,7-4-6-16,7-2 1 0,5-5 0 0,6-1-4 16,1-1-3-16,2-1-11 0,0 0-9 0,5-1-3 15,4-1 12-15,5-5 14 0,8-3 12 0,8-4 7 16,7-7-6-16,11-4 0 0,4-4-1 15,7-3-6-15,4-3 7 0,6-3 0 0,5-2-2 16,6-1 2-16,6-5-3 0,6 0 0 0,4-3 1 16,4-1 0-16,3 1-3 0,3-2-2 15,3 0-1-15,2-1-4 0,4-1 4 0,1-1 0 16,1 0 0-16,-2 0 0 0,0 2 2 0,-3 2 1 16,0 1 0-16,-5 2 0 0,0 0-3 0,-6 1 1 15,-4 3 0-15,-5 1 2 0,-3 4 0 0,-6 2-1 16,-6 1 0-16,-7 5-3 0,-6 4 1 15,-12 3 2-15,-3 2-2 0,-12 5 3 0,-9 2-3 16,-8 5 0-16,-7 3-1 0,-8 2 6 0,-3 4 13 16,-2 0 8-16,0 0 5 0,-3 0-5 0,-6 6-11 15,-6 1-12-15,-10 5-8 0,-14 5-3 0,-8 4-1 16,-10 6 1-16,-11 3 3 0,-5 8-1 16,-7-3 4-16,-4 7-6 0,-7 4 0 0,-5 1 3 15,-5 2-4-15,-7 5 8 0,-8-1-2 0,-3 3 4 16,-6 3-5-16,-2 2 0 0,-6 3 3 15,1 0-7-15,-5 0 9 0,2-1 0 0,2 0-1 16,0-2 6-16,5-1-6 0,-1 1-2 0,4-1 1 16,1-2-4-16,6 0 2 0,1 0 0 0,6-2-1 15,3-2 1-15,3-2 0 0,6-3 0 16,1-5 2-16,11-4 0 0,6-4-1 0,10-5-1 16,6-2 0-16,7-6-2 0,5-3 2 0,10-4-2 15,3-3 1-15,11-3 2 0,11-5 1 0,5-1 0 16,10-3-1-16,3-1-19 0,0 0-10 15,6-2-1-15,10-6 4 0,6-7 13 0,12-2 11 16,9-10 3-16,8-5-1 0,8-3 1 0,7-5-2 16,5-3 0-16,9-3-1 0,4-6 4 0,10-2 0 15,4-5 3-15,4-3 1 0,7-1-1 0,1-2 4 16,3 0-1-16,2-2 1 0,4-2 1 0,3 2-1 16,-1 0 1-16,0 1 0 0,-2 0 0 15,1 2-5-15,-2 1 0 0,-1 2-2 0,-1 4-5 16,-4 3 7-16,-5 2-1 0,-5 4-2 0,-5 3 2 15,-6 3-4-15,-5 6-2 0,-10 3 1 16,-5 6 1-16,-9 3-1 0,-11 7-1 0,-7 4 0 16,-12 1-4-16,-10 6 2 0,-5 3-5 0,-8 2-7 15,-8 1-7-15,-1 0-10 0,-5 2 2 16,-9 5-5-16,-7 8-11 0,-11 6-31 0,-11 6-48 16,-12 9-63-16,-8 5-77 0,-10 6-105 0,14-11-182 15,20-11-709-15</inkml:trace>
  <inkml:trace contextRef="#ctx0" brushRef="#br0" timeOffset="238167.891">1112 4119 1347 0,'0'0'51'16,"0"0"16"-16,0 0 29 0,0 0 9 16,0 0-23-16,0 0-26 0,0 0-26 0,0 0-12 15,0 0-4-15,0 0 2 0,0 0-5 0,0 0-4 16,0 0-2-16,0 0-4 0,59-105 3 0,-45 104 1 15,5 1 1-15,1 0 1 0,0 0 0 0,1 4 1 16,9 3 3-16,1 3-7 0,7 1 1 16,-3 1-1-16,1-1-1 0,-5-1 11 0,-1-3 12 15,1-1 8-15,0-3 11 0,1-1 6 0,1-2 1 16,3 0 4-16,-2-7 10 0,5-3 12 0,1-5 3 16,-1-6-3-16,2-4-14 0,0-6-14 0,1-4-4 15,0-5-4-15,5-4-4 0,-3-3-4 16,6-3-2-16,-1-4-5 0,1-4-2 0,0-2-1 15,0-3-4-15,1 0-2 0,1-1-4 0,-1 0-4 16,0 1-2-16,-4 4-2 0,0 5-1 16,-7 5-1-16,1 4-2 0,-3 6 1 0,-4 6-2 15,-1 3-1-15,-3 6 0 0,-4 3-7 0,-3 9-10 16,-5 1-11-16,-5 6-25 0,-4 3-32 0,-2 2-35 16,-5 1-18-16,-2 9 5 0,-2 2 7 15,-8 6-6-15,-8 9-42 0,-5 5-74 0,-7 8-96 16,-6 5-136-16,7-8-251 0,8-12 523 0</inkml:trace>
  <inkml:trace contextRef="#ctx0" brushRef="#br0" timeOffset="238479.9137">1408 3877 1194 0,'0'0'153'0,"0"0"14"16,0 0 36-16,0 0 17 0,0 0-37 15,0 0-52-15,0 0-65 0,0 0-55 0,0 0-28 16,0 0-15-16,0 0 7 0,0 0 23 0,0 0 11 16,0 0-11-16,-10-45 0 0,49 52 0 15,0 2-6-15,0 0 17 0,2 1 2 16,1 2 0-16,1-2 2 0,6 0 0 0,0-3 3 0,2-2 8 16,0-5 13-16,0 0 7 0,0-7 8 0,1-5 6 15,0-1-3-15,0-5 7 0,2-5 0 16,0-3-5-16,-2-5-3 0,0-4-11 0,3-2-8 15,0-6-4-15,-2-2-4 0,4-5-5 0,-2 0-3 16,3-4-4-16,-2-1-6 0,2-4 1 16,-1-1-2-16,2-2-7 0,1 0-7 0,1-1-38 15,1-1-74-15,2 3-123 0,-17 16-275 0,-14 15-1080 0</inkml:trace>
  <inkml:trace contextRef="#ctx0" brushRef="#br0" timeOffset="385717.7492">6131 13487 1464 0,'0'0'157'0,"0"0"-42"16,0 0 2-16,0 0-24 0,0 0-14 0,0 0-13 15,-68-118-24-15,56 107-11 0,2-1-11 0,-4 0-5 16,-1 0 1-16,2-1 1 0,-6 0 3 16,1-1 6-16,-2-2 8 0,-2 0 10 0,-3-1 3 15,-1 0 2-15,-4-1-5 0,-2 2-8 0,-6-2-1 0,1 1-2 16,-3 0-3-16,-4 3-4 0,0 1-2 15,-7 2-9-15,-4 3-2 0,-2 3-3 0,-3 4-7 16,-4 1 4-16,-3 2-3 0,0 7-3 0,-1 2 0 16,-4 3-1-16,-1 1 0 0,1 1 2 0,-1 1 3 15,1 1-2-15,4 2 1 0,1-1 1 16,2 2-1-16,4 4 0 0,0 0-3 0,3 4 1 16,1 2-2-16,4 1-2 0,3 4 3 0,3 0 0 15,2 3 1-15,2 1 1 0,3 1-3 16,3 1 0-16,5 1-3 0,3 1 1 0,7 0 2 15,7-1-2-15,2 4 1 0,8-4-2 0,4 1-2 16,1-2-1-16,10-2 1 0,5-1 3 0,9-1-4 16,5-1 5-16,8-4-1 0,5 0-2 15,8-5 6-15,6-1 2 0,7-5 2 0,8-5 4 16,10-1 1-16,9-7 0 0,8-3 0 0,11-6 3 16,8-3-4-16,7-7 1 0,7-6 1 15,8-5-6-15,8-4 4 0,5-4 0 0,5-3-2 16,4-5 3-16,2-3-4 0,1-6 2 0,2-4 3 15,-1-2 1-15,-5-2-2 0,-4-1-2 16,-11 1-3-16,-3 0-4 0,-13 0 3 0,-8 0 0 16,-15-3 1-16,-8 4 5 0,-16 3-1 0,-11 1 8 0,-16 4 7 15,-7 2 10-15,-14 0 7 0,-7 1-1 16,-11-1-8-16,-11-4 1 0,-5 2-1 0,-20-1 1 16,-14 5-3-16,-22 0-19 0,-17 4-12 0,-22 5-8 15,-24 5-7-15,-22 10 2 0,-21 11-2 0,-20 6 2 16,-21 17 2-16,-14 14 0 0,-18 15 4 15,-17 15 0-15,-10 14 1 0,-8 14-6 0,-5 11-20 16,7 6-14-16,12 2-17 0,14 0-20 16,24-3-15-16,21-3-47 0,23 0-131 0,50-26-394 15,49-23-862-15</inkml:trace>
  <inkml:trace contextRef="#ctx0" brushRef="#br0" timeOffset="386850.9996">24152 13576 2205 0,'0'0'-12'16,"0"0"63"-16,0 0 14 0,-63-148-5 0,49 121-12 15,-3 5-13-15,0 3-15 16,1 2-20-16,-4 3-4 0,-4 3-5 0,0 0-3 0,-6 4 4 0,-1-1-1 15,-7 3-2-15,-5 2-1 0,-2 1 0 16,-11 0 2-16,-4 2 4 0,-5 0 7 0,-5 0 1 16,-8 0 0-16,1 3 3 0,-9-1-1 15,1 2 7-15,-3-1 4 0,3 2 3 0,3 1 5 16,1-1-1-16,4 5-3 0,2 0 0 0,1 2 0 16,0 5-7-16,3 3-3 0,0 3-5 0,3 4-6 15,0 5 3-15,3 3 2 0,4 3 4 0,3 1-2 16,3 3-1-16,8-3-5 0,3 2-2 15,8 1 3-15,5 1-3 0,4 1 1 0,7-1-7 16,9 2-1-16,1 0 3 0,10 1-1 0,0 0 7 16,13 2 3-16,8-3 1 0,7 2 3 15,12 0 5-15,10-2 6 0,11-4 6 0,17-3 9 0,10-2 3 16,19-5 2-16,13-4 2 0,15-3-2 16,15-3-6-16,11-3-7 0,9-3-5 0,10-3-5 15,5-2-1-15,6-1-2 0,2-4 0 16,2-1-2-16,3-3 1 0,-2-1-3 0,-1 0 4 0,-2-3-1 15,-1-6-5-15,1-2 4 0,-5-4-1 16,-4-3 0-16,-5-3 5 0,-2-2-2 0,-11-3 2 16,-8-1 5-16,-16-2 8 0,-14-2 6 15,-15-2 7-15,-13-4 1 0,-13-4 2 0,-15 0-2 0,-14-4 0 16,-14-1-3-16,-13-1-5 0,-16-5-5 16,-13-2-7-16,-11-5-6 0,-22-4-9 0,-21-4-9 15,-21-4-3-15,-22-2-4 0,-25-1 1 0,-25-1 6 16,-24 2-8-16,-23 4 2 0,-22 6-3 15,-20 9-4-15,-14 6 5 0,-14 9-6 0,-7 8-8 16,-2 6-10-16,4 8-10 0,8 4-12 0,15 6-20 16,16 5-35-16,11 2-55 0,13 11-128 0,58-2-292 15,52 1-945-15</inkml:trace>
  <inkml:trace contextRef="#ctx0" brushRef="#br0" timeOffset="387869.9281">25839 4534 484 0,'0'0'61'0,"0"0"34"15,0 0 42-15,0 0 17 0,22-121-10 0,-19 100-21 16,-1 2-27-16,-2 0-17 0,0 1-10 16,0-1-7-16,0 2-9 0,-5-1-10 0,0 0 7 15,-2-1 0-15,-3 1 2 0,-2-2 3 0,-5-1-8 16,-1 1 0-16,-4 0 6 0,-4-2 5 0,-5 0 4 15,-5 0-1-15,-7 1-5 0,0-3-5 16,-7 2-3-16,-3 2 3 0,-6-1 3 0,-3 1-1 16,-6 0-4-16,0 0-7 0,-5 1-6 15,-2 3-5-15,-4 0-1 0,-6 0-4 0,-3 3-4 0,-4 2-2 16,-5 2-6-16,-1 3-1 0,-4 1 1 0,-6 3-3 16,3 2 0-16,-7 0 0 0,-3 5-3 15,1 2 4-15,0 2-1 0,0 2-4 0,4 0-1 16,0 3-1-16,4 2 0 0,-2 1 2 0,5 3 0 15,2 0-1-15,0 0 1 0,6 2-2 16,3 1-1-16,3 1-2 0,7 3-1 0,2 0-1 16,5 1 1-16,7 2-1 0,5 2-1 0,7 0 0 15,5 3 1-15,6-1-2 0,6 1 1 0,5-1 1 16,7 2-3-16,8 0 1 0,4 1-3 16,9-1-3-16,6 3 3 0,2 2 1 0,12 0 1 15,9 0 4-15,7 1 0 0,6-2 4 0,13 0 0 16,11-1 4-16,11-2 0 0,12 0-1 0,16-1 0 15,11-3-4-15,9 0 4 0,12-4-2 16,10 0 0-16,9-4 5 0,6-3-4 0,10-3 2 16,0-3 1-16,6-5-2 0,2-4 1 0,7-6-2 15,1-1-1-15,-2-8-3 0,0-5 1 16,-1-6 2-16,-4-3 1 0,-5-5 1 0,-7-5-1 16,-6-4 2-16,-7-2 1 0,-8-4 5 0,-10-4 1 0,-13-1 7 15,-14-3 6-15,-14-1 1 0,-13-3 7 16,-16-3-1-16,-16 0-4 0,-15-2 11 0,-15 1-9 15,-16 2-6-15,-20-1-11 0,-24 1-21 0,-29 2-10 16,-26 6-4-16,-37 7 0 0,-39 8 3 16,-38 12 9-16,-39 9 5 0,-34 12-5 0,-31 16-20 15,-26 13-36-15,-16 14-52 0,-20 14-76 0,-14 16-102 16,92-14-252-16,98-14-759 0</inkml:trace>
  <inkml:trace contextRef="#ctx0" brushRef="#br0" timeOffset="392472.1245">13755 1484 0 0,'0'0'0'0,"0"0"0"15,0 0 0-15,0 0 155 0,0 0 38 0,10-127-40 16,-10 109-22-16,0 3 1 0,0 3-8 0,0-3 3 16,0-1-7-16,0-1-18 0,0 0-15 15,0 0-6-15,0-1-8 0,-2 1-3 0,-4 0 8 16,3 2-16-16,-5 3-7 0,1 0-13 0,-2 0-19 15,-2 1-5-15,-3 1-13 0,-1 0-4 0,-3 1-5 16,-4 0 2-16,-3 0 5 0,2 0-4 16,-7 0 3-16,0 0-5 0,-1 0 2 0,-1 2 5 15,-2-2 2-15,-2 1 10 0,-2 0-4 0,3-1 1 16,-4 3 1-16,-2-2 1 0,0 1 6 0,-3 1-3 16,-3-1 1-16,-1 1-4 0,-2 1-5 0,-2 0 4 15,0 2-5-15,-3-1 6 0,-2 2-2 0,1 0-2 16,-1 1 1-16,-2 1-5 0,3 0 2 15,-1 0 2-15,-1 0 4 0,2 1-2 0,-1 2-6 16,3 2 1-16,-3 1-8 0,4 1 6 0,-2 0 1 16,0 1-8-16,3 2 9 0,0 0-5 15,-2 3 5-15,1 1 2 0,0 2-5 0,0 0 0 16,-2 3-1-16,-2 3 0 0,-2 0 0 0,-16 11 4 16,-16 9-1-16,-7 7-9 0,-7 3 4 0,17-3-6 15,11-6 0-15,9-3 13 0,7-4-4 16,7-2 4-16,6-2 4 0,4-1 1 0,4 3-1 15,2 0 3-15,1 5-4 0,3 0-5 0,2 4 5 16,1 1-7-16,2 3 3 0,1-1 3 16,3 5-5-16,0-1 2 0,2 4 0 0,3 3-6 15,4 1 0-15,1 3 0 0,2 4-2 0,3 2 4 16,1 0-1-16,4 3 1 0,4-2 0 0,1-3 1 16,4 1-3-16,8-3 0 0,1 0-2 0,7 0 2 15,6 1-1-15,0-3-2 0,6 1 0 0,6-1-1 16,2-2-2-16,8-3 3 0,1-3-2 15,4-2 1-15,4-5 3 0,3-1-2 0,4-3 3 16,3-1-1-16,4-1-4 0,5-1 5 0,3-5 1 16,8-1 1-16,4-2 5 0,7-1 1 0,4-1-1 15,5-2 3-15,5-2 2 0,8 0-2 16,5-2 4-16,8-1-1 0,9-3 1 0,4-1 1 16,7 1 1-16,7-1-1 0,5-3-1 15,3-3-1-15,8 1-3 0,2-5 0 0,4-4 0 16,2-1-2-16,4-3 1 0,0 0-2 0,2-8-2 15,-2-3 5-15,3-3 1 0,1-3-1 0,-2-4 3 16,-2-4-6-16,3 1-1 0,-1-5 0 0,-3-2-3 16,-4-2 3-16,0-3-3 0,-4-2 3 15,-1 0-1-15,-2-1 2 0,-3-1 3 0,-6-3-1 16,-1 1 3-16,-5 0-3 0,-4 0-3 0,-10 0 5 16,-2-1 5-16,-7 0 3 0,-7-2 2 0,-7 2-7 15,-4-1-13-15,-9 2 2 0,-7-2 0 0,-5 2 4 16,-7-1 5-16,-9 0-2 0,-7 1-1 15,-7-1 1-15,-9 0-5 0,-12 1 8 0,-5 0 3 16,-12 1 3-16,-4 0 3 0,-8-3-3 0,-4-3-1 16,-8-1-1-16,-6-4 4 0,-1-2-6 0,-11-1-6 15,-7-1-1-15,-10-2-7 0,-7-1 2 0,-8 0 11 16,-11-1-1-16,-7 0-1 0,-11-1-7 16,-9 0-8-16,-10 0-3 0,-11 0 0 0,-10-2 4 15,-11 1-5-15,-12 1 2 0,-15 2-3 0,-9 2-2 16,11 12 7-16,5 7-6 0,9 7 8 15,5 8-5-15,-22 3-7 0,-15 1 6 0,-19 4-22 16,-17 5-7-16,-73 8-26 0,-48 7-47 0,-32 20-60 16,-11 17-131-16,114-2-315 0,99-12-958 0</inkml:trace>
  <inkml:trace contextRef="#ctx0" brushRef="#br0" timeOffset="402142.5795">15071 7402 467 0,'0'0'247'0,"0"0"-22"0,0 0 11 15,0 0 7-15,0 0-39 0,0 0-26 0,0 0-42 16,-3-122-30-16,6 119-29 0,-2 1-25 0,-1 2-26 15,1 0-35-15,-1 0-28 0,3 5-1 0,-1 4 11 16,5 6 19-16,-3 6 24 0,3 6 8 16,-1 7 3-16,-3 9 5 0,-1 3 1 0,-2 6-2 15,0 3-3-15,0 3-6 0,-4 3-4 0,-2-1-3 16,4 3-6-16,-1-1 4 0,-2 0-2 0,4-1 3 16,1 0 0-16,0-5-6 0,0-4 0 15,3-5-3-15,4-4 2 0,1-5-1 0,1-1-1 16,1-5-3-16,2-4-2 0,0-5 1 0,5-4 0 15,-2-5 1-15,5-6 3 0,-1-4-2 0,4-4 4 16,3-2 2-16,2-9 8 0,3-9 6 16,1-7-7-16,1-3-10 0,0-6-10 0,1-2-4 15,-3 0 4-15,0-1 4 0,0-3 1 0,0 1-5 16,0-2 1-16,0 4-3 0,-1 5-2 16,-5 4 1-16,1 6 0 0,-7 5 2 0,-3 4-2 15,-1 5 0-15,-3 2 1 0,-3 2-5 0,-5 4 2 16,3 0-11-16,-5 2-4 0,4 0-2 0,-3 3 2 15,3 5 12-15,-2 2 6 0,2 5 7 0,-2 1 0 16,5 3 1-16,-2 3 0 0,-1 3 3 0,2-1 2 16,3 0-5-16,1-2-2 0,6-1-7 0,-1-6-6 15,3-4 1-15,1-3-6 0,0-3-17 16,0-3-17-16,-2-2 5 0,-3 0 7 0,0-7 25 16,-3-2 25-16,1-5 2 0,-6-1 4 0,0-4 4 15,-1-3 1-15,-5-1 0 0,-2-2 2 16,0-2-1-16,-3 0-2 0,-7-1 3 0,-6 1-2 15,0 3-4-15,-8 1-7 0,1 1-7 0,-7 4-5 16,0 3-4-16,-1 1-2 0,-1 5 6 16,-1 2 5-16,-1 5 6 0,3 2 5 0,5 0-6 15,-1 8-6-15,8 2-5 0,-1 4-1 0,8 2-5 16,1 4-5-16,2 3-5 0,6 0-13 0,3 0-2 16,0 0-1-16,4-1-3 0,6-3 12 0,6-1 2 15,-1-4 6-15,6-3 8 0,4-3 0 16,0-5 9-16,4-1-1 0,2-2 5 0,0-5 1 0,0-4 5 15,4-5 2-15,-3-3-3 0,1-4 6 16,-1-4-5-16,3-2-2 0,-4-2 4 0,-1-3-4 16,-3 0 2-16,1-1 0 0,-4 1-1 0,0-4-3 15,-2 4 4-15,-1-2 1 0,-2 3 0 16,-1 2 3-16,-4 6-9 0,1 4-1 0,-5 7-1 16,-2 4-6-16,0 3-1 0,-5 4-7 0,2 1-4 15,-2 0 1-15,2 6 5 0,-2 5 7 0,0 1 7 16,3 4 3-16,-3 6-3 0,3 1 0 15,-3 2-1-15,2 2-3 0,1-2 4 0,2-2-2 16,0-5-2-16,-1-1 2 0,2-4-3 0,2-2 0 16,-1-3 0-16,0-1 3 0,4-2-1 15,-3-1-1-15,2-2 1 0,-2-1-4 0,1-1 7 16,4 0 2-16,-4-7 5 0,1 0 8 0,2-6-3 16,-1-3 0-16,-1-4-1 0,2-2-4 0,-3-4 0 15,0-2 0-15,2-2 0 0,-4-1 2 16,-2 1 0-16,0 1-1 0,0 2 0 0,-5 2-3 15,3 5-1-15,-4 3-2 0,3 4 0 0,-3 6-3 16,-1 2-2-16,0 5-8 0,-1 0-14 0,0 0-21 16,1 1 6-16,0 5 10 0,2 2 14 15,1 5 22-15,-1 2-7 0,4 3 1 0,-3 3-2 16,5-1-1-16,1 0 0 0,0 1-1 0,4-3 1 16,2-4-1-16,5-2-1 0,1-3 3 0,3-4 1 15,2-4 4-15,0-1-2 0,4 0 0 0,-1-8 1 16,1-3 0-16,0-3 7 0,-1-2 2 15,0-4 2-15,-3-2 0 0,-3-1 2 16,-4-1 1-16,0 0 3 0,-7-1 6 0,-2 0-3 16,-5 0-3-16,-4-3-11 0,-2 1-16 0,0 1-16 0,-5 1-18 15,-4 3-14-15,-3 2-16 0,0 3-7 16,-2 3-9-16,4 4 0 0,0 1-7 0,2 4-19 16,4 2-60-16,2 2-234 0,2 1-219 0,0 0-31 15,0 0 596-15</inkml:trace>
  <inkml:trace contextRef="#ctx0" brushRef="#br0" timeOffset="403067.4871">18165 6631 2708 0,'0'0'25'0,"0"0"-17"0,0 0-11 16,0 0-14-16,0 0-12 0,0 0-4 0,0 0-1 16,0 0 4-16,-123 78 2 0,106-38 10 0,4 3 3 15,0 5 4-15,2 4 10 0,2 6-4 16,-1-1 4-16,1 1 1 0,1-2-3 0,6-5 1 16,1-5-4-16,1-8-3 0,3-5 0 0,3-5 2 15,1-4 1-15,3-3 3 0,0-4-5 0,2-1-6 16,2-5 0-16,1-3 1 0,2-4 4 0,4-1 8 15,1-3 6-15,2-3 6 0,1-6 7 16,2-6 2-16,2-5 1 0,3-5-3 0,0-3-2 16,0-5-5-16,1-3-4 0,0-4-3 0,-2-1-6 15,-4-2 3-15,0 1-2 0,-6-1 1 16,2 3 3-16,-3 1-1 0,-3 3 1 0,-2 4 0 0,-2 4 1 16,-2 9 1-16,-4 4-1 0,-1 4 0 15,-3 5-4-15,-2 4 1 0,-1 1-7 0,0 1-15 16,0 0-16-16,0 3 0 0,0 5 7 15,0 5 16-15,-1 5 19 0,-2 3-2 0,-1 6-1 16,0 3 0-16,1 0-1 0,1-2 2 16,1 0-3-16,1-4 1 0,1-3-2 0,5-2-6 0,1-5-3 15,2-1-4-15,1-4-1 0,0-2 2 0,-1-2 0 16,0-4 2-16,-3-1 9 0,0 0 12 16,-2-6 15-16,1-3 8 0,-2-3 2 0,-1-5-8 15,0-1-8-15,1-4-2 0,-3-1-2 0,0-1 2 16,-3-4-2-16,-1-1-4 0,-2-1-5 15,0-3-2-15,0 3 0 0,-3 0 0 0,4 3 4 16,-1 0-6-16,5 2-4 0,-2 2-2 0,3 0-10 16,0 5 3-16,4 3 1 0,2 3 3 0,3 2 0 15,0 3 0-15,1 1-4 0,1 1-3 16,1 3-2-16,1 2 0 0,2 0 1 0,0 0 1 16,2 1 4-16,-1 4 2 0,1 0 3 0,2 0 2 15,-2 2 1-15,-2-2-2 0,-3 2-1 16,-1 0-1-16,-1-1 1 0,-3 1-3 0,-1-1-2 0,-2 0 1 15,-1-2-2-15,1-2 5 0,-2 0 3 16,0-2 1-16,0 0 8 0,0 0 8 0,3-4 12 16,2-3 2-16,2-4-1 0,4-4-9 0,1-4-9 15,2-2-1-15,0-5-6 0,4-3 1 16,1-1-1-16,-1-3 0 0,4-3 3 0,1-3-1 16,-4 0 2-16,1 0-3 0,-1-1 1 0,-1-1 0 15,-2 1 0-15,-1 1 1 0,-2 2-3 0,0 2 14 16,-2 3 12-16,-5 6 14 0,1 5 22 0,-5 4 1 15,-2 5 2-15,-2 5-6 0,0 2-13 16,0 4-16-16,0 1-23 0,-2 0-30 0,-1 4-18 16,-2 7-1-16,-5 8 8 0,-1 9 19 0,-3 9 14 15,-2 7 1-15,-2 7 0 0,1 3-1 16,-1 4-4-16,1 1 3 0,1 0 0 0,4 1 2 0,2-4 3 16,5-4-1-16,4-4-2 0,1-6-4 15,4-4-2-15,4-2-11 0,2-4-14 0,3-3-23 16,1-3-33-16,2-2-28 0,1-8-29 15,0-3-30-15,2-6-39 0,1-5-73 0,0-2-113 0,2-12-197 16,-6 1-131-16,-6 1 702 0</inkml:trace>
  <inkml:trace contextRef="#ctx0" brushRef="#br0" timeOffset="403214.6273">19355 6423 775 0,'0'0'554'0,"0"0"-119"0,0 0-163 0,0 0-113 15,0 0-62-15,0 0-29 0,0 0-15 0,0 0-12 16,80-126-10-16,-49 112-12 0,6-1-11 0,8 0-4 15,2 3-5-15,4-1-15 0,3 3-30 0,-3 2-40 16,2 1-44-16,0 2-52 0,-7 3-69 16,-4 2-109-16,-7 3-198 0,-10 3-139 0,-13 0 508 0</inkml:trace>
  <inkml:trace contextRef="#ctx0" brushRef="#br0" timeOffset="403611.4704">16581 8715 1931 0,'0'0'10'0,"-115"55"6"0,55-25 10 0,9-2 23 0,17-7 6 15,8-6 1-15,14-7-16 0,6-3-47 16,6-1-22-16,8-4-1 0,8 0 16 0,8 0 55 15,9-9 34-15,15-5 16 0,8-7-1 0,11-10-16 16,12-5-14-16,10-7-9 0,8-5-1 16,14-6-8-16,9-5-2 0,10-4-4 0,6-4-10 15,13-1 2-15,3-3-10 0,3 3-3 0,2-2-3 16,3 1 0-16,0 0-2 0,-3 1-1 0,-1 1 0 16,-3 3-2-16,-5 3 9 0,-6 4 6 15,-4 6-1-15,-11 4 4 0,-7 5-4 0,-8 5-4 16,-6 4 0-16,-9 4-3 0,-7 5-8 0,-10 4-2 15,-6 5-3-15,-12 2-5 0,-7 6 4 0,-10 1 2 16,-10 5-2-16,-8 1 2 0,-7 1-6 16,-6 5-13-16,-7 2-20 0,-5 2-31 0,-2 4-41 15,-9 4-50-15,-7 8-99 0,-12 5-220 16,6-5-360-16,3-9-257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8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2251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85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774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771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341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2682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3577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7189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785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727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D45FD-B208-4827-8552-0CDEC37C724E}" type="datetimeFigureOut">
              <a:rPr lang="en-IN" smtClean="0"/>
              <a:t>01-01-2023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755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customXml" Target="../ink/ink12.xml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Product and Brand Management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222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15440" y="236880"/>
              <a:ext cx="11731320" cy="6558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4640" y="227160"/>
                <a:ext cx="11752200" cy="657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175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62240" y="122040"/>
              <a:ext cx="11527560" cy="67384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3600" y="113400"/>
                <a:ext cx="11548800" cy="676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73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85600" y="277200"/>
              <a:ext cx="10098360" cy="5562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5160" y="263880"/>
                <a:ext cx="10123200" cy="558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13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15560" y="145800"/>
              <a:ext cx="12078360" cy="64720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400" y="136440"/>
                <a:ext cx="12098160" cy="648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472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427400" y="141840"/>
              <a:ext cx="10197000" cy="6357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15160" y="131760"/>
                <a:ext cx="10223280" cy="637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999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8440" y="474840"/>
              <a:ext cx="12165480" cy="6385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200" y="465840"/>
                <a:ext cx="12186000" cy="640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093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37920" y="519120"/>
              <a:ext cx="10968840" cy="59140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0000" y="505440"/>
                <a:ext cx="10983240" cy="593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56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457640" y="458640"/>
              <a:ext cx="9959760" cy="6000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9720" y="447480"/>
                <a:ext cx="9981360" cy="601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470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0" y="267840"/>
              <a:ext cx="12193920" cy="6592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4760" y="257040"/>
                <a:ext cx="12223440" cy="661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32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12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802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474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5"/>
          <a:stretch/>
        </p:blipFill>
        <p:spPr>
          <a:xfrm>
            <a:off x="1175657" y="1262744"/>
            <a:ext cx="10241280" cy="4563291"/>
          </a:xfrm>
        </p:spPr>
      </p:pic>
    </p:spTree>
    <p:extLst>
      <p:ext uri="{BB962C8B-B14F-4D97-AF65-F5344CB8AC3E}">
        <p14:creationId xmlns:p14="http://schemas.microsoft.com/office/powerpoint/2010/main" val="11225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Example – </a:t>
            </a:r>
            <a:r>
              <a:rPr lang="en-IN" dirty="0" err="1" smtClean="0"/>
              <a:t>Ansoff</a:t>
            </a:r>
            <a:r>
              <a:rPr lang="en-IN" dirty="0" smtClean="0"/>
              <a:t> Matrix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219200"/>
            <a:ext cx="10430691" cy="5242560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591840" y="326880"/>
              <a:ext cx="11357640" cy="63612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600" y="323280"/>
                <a:ext cx="11372400" cy="637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520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531" y="975360"/>
            <a:ext cx="10276115" cy="520160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50600" y="2113200"/>
              <a:ext cx="11337840" cy="4747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560" y="2098800"/>
                <a:ext cx="11350800" cy="47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765000" y="3579120"/>
              <a:ext cx="4275000" cy="28231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7440" y="3576600"/>
                <a:ext cx="4285440" cy="283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351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Which segment “W”should Target??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827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 smtClean="0"/>
              <a:t>MicroMax</a:t>
            </a:r>
            <a:r>
              <a:rPr lang="en-IN" dirty="0" smtClean="0"/>
              <a:t> Case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154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7355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Business Strategy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759" y="1097281"/>
            <a:ext cx="11268891" cy="544285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86040" y="48240"/>
              <a:ext cx="12107880" cy="6812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20" y="36360"/>
                <a:ext cx="12134520" cy="683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263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5732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Business Strategy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21" t="27090" r="5721" b="15470"/>
          <a:stretch/>
        </p:blipFill>
        <p:spPr>
          <a:xfrm>
            <a:off x="1375954" y="1541416"/>
            <a:ext cx="9422675" cy="465037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61720" y="45360"/>
              <a:ext cx="11651040" cy="66661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4880" y="35640"/>
                <a:ext cx="11660400" cy="668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672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is strategy of </a:t>
            </a:r>
            <a:r>
              <a:rPr lang="en-IN" dirty="0" err="1" smtClean="0"/>
              <a:t>Micromax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78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176" y="801189"/>
            <a:ext cx="11564983" cy="588699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48978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Where you place </a:t>
            </a:r>
            <a:r>
              <a:rPr lang="en-IN" dirty="0" err="1" smtClean="0"/>
              <a:t>Micromax</a:t>
            </a:r>
            <a:r>
              <a:rPr lang="en-IN" dirty="0" smtClean="0"/>
              <a:t>? Why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310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394" y="539931"/>
            <a:ext cx="10572205" cy="563703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02680" y="195120"/>
              <a:ext cx="11900520" cy="6293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0160" y="186480"/>
                <a:ext cx="11911680" cy="631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986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Is Mr. Pal, the CMO, </a:t>
            </a:r>
            <a:r>
              <a:rPr lang="en-IN" b="1" dirty="0" smtClean="0">
                <a:solidFill>
                  <a:srgbClr val="FF0000"/>
                </a:solidFill>
              </a:rPr>
              <a:t>justified in promoting Hugh Jackman as the brand ambassador </a:t>
            </a:r>
            <a:r>
              <a:rPr lang="en-IN" dirty="0" smtClean="0"/>
              <a:t>for Canvas range of smartphones?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146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55</Words>
  <Application>Microsoft Office PowerPoint</Application>
  <PresentationFormat>Widescreen</PresentationFormat>
  <Paragraphs>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Product and Brand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– Ansoff Matrix</vt:lpstr>
      <vt:lpstr>PowerPoint Presentation</vt:lpstr>
      <vt:lpstr>Which segment “W”should Target??</vt:lpstr>
      <vt:lpstr>MicroMax Case</vt:lpstr>
      <vt:lpstr>Business Strategy</vt:lpstr>
      <vt:lpstr>Business Strategy</vt:lpstr>
      <vt:lpstr>What is strategy of Micromax?</vt:lpstr>
      <vt:lpstr>Where you place Micromax? Why</vt:lpstr>
      <vt:lpstr>PowerPoint Presentation</vt:lpstr>
      <vt:lpstr>Is Mr. Pal, the CMO, justified in promoting Hugh Jackman as the brand ambassador for Canvas range of smartphones?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and Brand Management</dc:title>
  <dc:creator>Microsoft account</dc:creator>
  <cp:lastModifiedBy>hp</cp:lastModifiedBy>
  <cp:revision>11</cp:revision>
  <dcterms:created xsi:type="dcterms:W3CDTF">2022-07-24T13:14:40Z</dcterms:created>
  <dcterms:modified xsi:type="dcterms:W3CDTF">2023-01-01T16:41:55Z</dcterms:modified>
</cp:coreProperties>
</file>