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notesSlides/notesSlide1.xml" ContentType="application/vnd.openxmlformats-officedocument.presentationml.notesSlide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ink/ink214.xml" ContentType="application/inkml+xml"/>
  <Override PartName="/ppt/ink/ink215.xml" ContentType="application/inkml+xml"/>
  <Override PartName="/ppt/ink/ink216.xml" ContentType="application/inkml+xml"/>
  <Override PartName="/ppt/ink/ink217.xml" ContentType="application/inkml+xml"/>
  <Override PartName="/ppt/ink/ink218.xml" ContentType="application/inkml+xml"/>
  <Override PartName="/ppt/ink/ink219.xml" ContentType="application/inkml+xml"/>
  <Override PartName="/ppt/ink/ink220.xml" ContentType="application/inkml+xml"/>
  <Override PartName="/ppt/ink/ink221.xml" ContentType="application/inkml+xml"/>
  <Override PartName="/ppt/ink/ink222.xml" ContentType="application/inkml+xml"/>
  <Override PartName="/ppt/ink/ink223.xml" ContentType="application/inkml+xml"/>
  <Override PartName="/ppt/ink/ink224.xml" ContentType="application/inkml+xml"/>
  <Override PartName="/ppt/ink/ink225.xml" ContentType="application/inkml+xml"/>
  <Override PartName="/ppt/ink/ink226.xml" ContentType="application/inkml+xml"/>
  <Override PartName="/ppt/ink/ink227.xml" ContentType="application/inkml+xml"/>
  <Override PartName="/ppt/ink/ink228.xml" ContentType="application/inkml+xml"/>
  <Override PartName="/ppt/ink/ink229.xml" ContentType="application/inkml+xml"/>
  <Override PartName="/ppt/ink/ink230.xml" ContentType="application/inkml+xml"/>
  <Override PartName="/ppt/ink/ink231.xml" ContentType="application/inkml+xml"/>
  <Override PartName="/ppt/ink/ink232.xml" ContentType="application/inkml+xml"/>
  <Override PartName="/ppt/ink/ink233.xml" ContentType="application/inkml+xml"/>
  <Override PartName="/ppt/ink/ink234.xml" ContentType="application/inkml+xml"/>
  <Override PartName="/ppt/ink/ink235.xml" ContentType="application/inkml+xml"/>
  <Override PartName="/ppt/ink/ink236.xml" ContentType="application/inkml+xml"/>
  <Override PartName="/ppt/ink/ink237.xml" ContentType="application/inkml+xml"/>
  <Override PartName="/ppt/ink/ink238.xml" ContentType="application/inkml+xml"/>
  <Override PartName="/ppt/ink/ink239.xml" ContentType="application/inkml+xml"/>
  <Override PartName="/ppt/ink/ink240.xml" ContentType="application/inkml+xml"/>
  <Override PartName="/ppt/ink/ink241.xml" ContentType="application/inkml+xml"/>
  <Override PartName="/ppt/ink/ink242.xml" ContentType="application/inkml+xml"/>
  <Override PartName="/ppt/ink/ink243.xml" ContentType="application/inkml+xml"/>
  <Override PartName="/ppt/ink/ink244.xml" ContentType="application/inkml+xml"/>
  <Override PartName="/ppt/ink/ink245.xml" ContentType="application/inkml+xml"/>
  <Override PartName="/ppt/ink/ink246.xml" ContentType="application/inkml+xml"/>
  <Override PartName="/ppt/ink/ink247.xml" ContentType="application/inkml+xml"/>
  <Override PartName="/ppt/ink/ink248.xml" ContentType="application/inkml+xml"/>
  <Override PartName="/ppt/ink/ink249.xml" ContentType="application/inkml+xml"/>
  <Override PartName="/ppt/ink/ink250.xml" ContentType="application/inkml+xml"/>
  <Override PartName="/ppt/ink/ink251.xml" ContentType="application/inkml+xml"/>
  <Override PartName="/ppt/ink/ink252.xml" ContentType="application/inkml+xml"/>
  <Override PartName="/ppt/ink/ink253.xml" ContentType="application/inkml+xml"/>
  <Override PartName="/ppt/ink/ink254.xml" ContentType="application/inkml+xml"/>
  <Override PartName="/ppt/ink/ink255.xml" ContentType="application/inkml+xml"/>
  <Override PartName="/ppt/ink/ink256.xml" ContentType="application/inkml+xml"/>
  <Override PartName="/ppt/ink/ink257.xml" ContentType="application/inkml+xml"/>
  <Override PartName="/ppt/ink/ink258.xml" ContentType="application/inkml+xml"/>
  <Override PartName="/ppt/ink/ink259.xml" ContentType="application/inkml+xml"/>
  <Override PartName="/ppt/ink/ink260.xml" ContentType="application/inkml+xml"/>
  <Override PartName="/ppt/ink/ink261.xml" ContentType="application/inkml+xml"/>
  <Override PartName="/ppt/ink/ink262.xml" ContentType="application/inkml+xml"/>
  <Override PartName="/ppt/ink/ink263.xml" ContentType="application/inkml+xml"/>
  <Override PartName="/ppt/ink/ink264.xml" ContentType="application/inkml+xml"/>
  <Override PartName="/ppt/ink/ink265.xml" ContentType="application/inkml+xml"/>
  <Override PartName="/ppt/ink/ink266.xml" ContentType="application/inkml+xml"/>
  <Override PartName="/ppt/ink/ink267.xml" ContentType="application/inkml+xml"/>
  <Override PartName="/ppt/ink/ink268.xml" ContentType="application/inkml+xml"/>
  <Override PartName="/ppt/ink/ink269.xml" ContentType="application/inkml+xml"/>
  <Override PartName="/ppt/ink/ink270.xml" ContentType="application/inkml+xml"/>
  <Override PartName="/ppt/ink/ink271.xml" ContentType="application/inkml+xml"/>
  <Override PartName="/ppt/ink/ink272.xml" ContentType="application/inkml+xml"/>
  <Override PartName="/ppt/ink/ink273.xml" ContentType="application/inkml+xml"/>
  <Override PartName="/ppt/ink/ink274.xml" ContentType="application/inkml+xml"/>
  <Override PartName="/ppt/ink/ink275.xml" ContentType="application/inkml+xml"/>
  <Override PartName="/ppt/ink/ink276.xml" ContentType="application/inkml+xml"/>
  <Override PartName="/ppt/ink/ink277.xml" ContentType="application/inkml+xml"/>
  <Override PartName="/ppt/ink/ink278.xml" ContentType="application/inkml+xml"/>
  <Override PartName="/ppt/ink/ink279.xml" ContentType="application/inkml+xml"/>
  <Override PartName="/ppt/ink/ink280.xml" ContentType="application/inkml+xml"/>
  <Override PartName="/ppt/ink/ink281.xml" ContentType="application/inkml+xml"/>
  <Override PartName="/ppt/ink/ink282.xml" ContentType="application/inkml+xml"/>
  <Override PartName="/ppt/ink/ink283.xml" ContentType="application/inkml+xml"/>
  <Override PartName="/ppt/ink/ink284.xml" ContentType="application/inkml+xml"/>
  <Override PartName="/ppt/ink/ink285.xml" ContentType="application/inkml+xml"/>
  <Override PartName="/ppt/ink/ink286.xml" ContentType="application/inkml+xml"/>
  <Override PartName="/ppt/ink/ink287.xml" ContentType="application/inkml+xml"/>
  <Override PartName="/ppt/ink/ink288.xml" ContentType="application/inkml+xml"/>
  <Override PartName="/ppt/ink/ink289.xml" ContentType="application/inkml+xml"/>
  <Override PartName="/ppt/ink/ink290.xml" ContentType="application/inkml+xml"/>
  <Override PartName="/ppt/ink/ink291.xml" ContentType="application/inkml+xml"/>
  <Override PartName="/ppt/ink/ink292.xml" ContentType="application/inkml+xml"/>
  <Override PartName="/ppt/ink/ink293.xml" ContentType="application/inkml+xml"/>
  <Override PartName="/ppt/ink/ink294.xml" ContentType="application/inkml+xml"/>
  <Override PartName="/ppt/ink/ink295.xml" ContentType="application/inkml+xml"/>
  <Override PartName="/ppt/ink/ink296.xml" ContentType="application/inkml+xml"/>
  <Override PartName="/ppt/ink/ink297.xml" ContentType="application/inkml+xml"/>
  <Override PartName="/ppt/ink/ink298.xml" ContentType="application/inkml+xml"/>
  <Override PartName="/ppt/ink/ink299.xml" ContentType="application/inkml+xml"/>
  <Override PartName="/ppt/ink/ink300.xml" ContentType="application/inkml+xml"/>
  <Override PartName="/ppt/ink/ink301.xml" ContentType="application/inkml+xml"/>
  <Override PartName="/ppt/ink/ink302.xml" ContentType="application/inkml+xml"/>
  <Override PartName="/ppt/ink/ink303.xml" ContentType="application/inkml+xml"/>
  <Override PartName="/ppt/ink/ink304.xml" ContentType="application/inkml+xml"/>
  <Override PartName="/ppt/ink/ink305.xml" ContentType="application/inkml+xml"/>
  <Override PartName="/ppt/ink/ink306.xml" ContentType="application/inkml+xml"/>
  <Override PartName="/ppt/ink/ink307.xml" ContentType="application/inkml+xml"/>
  <Override PartName="/ppt/ink/ink308.xml" ContentType="application/inkml+xml"/>
  <Override PartName="/ppt/ink/ink309.xml" ContentType="application/inkml+xml"/>
  <Override PartName="/ppt/ink/ink310.xml" ContentType="application/inkml+xml"/>
  <Override PartName="/ppt/ink/ink311.xml" ContentType="application/inkml+xml"/>
  <Override PartName="/ppt/ink/ink312.xml" ContentType="application/inkml+xml"/>
  <Override PartName="/ppt/ink/ink313.xml" ContentType="application/inkml+xml"/>
  <Override PartName="/ppt/ink/ink314.xml" ContentType="application/inkml+xml"/>
  <Override PartName="/ppt/ink/ink315.xml" ContentType="application/inkml+xml"/>
  <Override PartName="/ppt/ink/ink316.xml" ContentType="application/inkml+xml"/>
  <Override PartName="/ppt/ink/ink317.xml" ContentType="application/inkml+xml"/>
  <Override PartName="/ppt/ink/ink318.xml" ContentType="application/inkml+xml"/>
  <Override PartName="/ppt/ink/ink319.xml" ContentType="application/inkml+xml"/>
  <Override PartName="/ppt/ink/ink320.xml" ContentType="application/inkml+xml"/>
  <Override PartName="/ppt/ink/ink321.xml" ContentType="application/inkml+xml"/>
  <Override PartName="/ppt/ink/ink322.xml" ContentType="application/inkml+xml"/>
  <Override PartName="/ppt/ink/ink323.xml" ContentType="application/inkml+xml"/>
  <Override PartName="/ppt/ink/ink324.xml" ContentType="application/inkml+xml"/>
  <Override PartName="/ppt/ink/ink325.xml" ContentType="application/inkml+xml"/>
  <Override PartName="/ppt/ink/ink326.xml" ContentType="application/inkml+xml"/>
  <Override PartName="/ppt/ink/ink327.xml" ContentType="application/inkml+xml"/>
  <Override PartName="/ppt/ink/ink328.xml" ContentType="application/inkml+xml"/>
  <Override PartName="/ppt/ink/ink329.xml" ContentType="application/inkml+xml"/>
  <Override PartName="/ppt/ink/ink330.xml" ContentType="application/inkml+xml"/>
  <Override PartName="/ppt/ink/ink331.xml" ContentType="application/inkml+xml"/>
  <Override PartName="/ppt/ink/ink332.xml" ContentType="application/inkml+xml"/>
  <Override PartName="/ppt/ink/ink333.xml" ContentType="application/inkml+xml"/>
  <Override PartName="/ppt/ink/ink334.xml" ContentType="application/inkml+xml"/>
  <Override PartName="/ppt/ink/ink335.xml" ContentType="application/inkml+xml"/>
  <Override PartName="/ppt/ink/ink336.xml" ContentType="application/inkml+xml"/>
  <Override PartName="/ppt/ink/ink337.xml" ContentType="application/inkml+xml"/>
  <Override PartName="/ppt/ink/ink338.xml" ContentType="application/inkml+xml"/>
  <Override PartName="/ppt/ink/ink339.xml" ContentType="application/inkml+xml"/>
  <Override PartName="/ppt/ink/ink340.xml" ContentType="application/inkml+xml"/>
  <Override PartName="/ppt/ink/ink341.xml" ContentType="application/inkml+xml"/>
  <Override PartName="/ppt/ink/ink342.xml" ContentType="application/inkml+xml"/>
  <Override PartName="/ppt/ink/ink343.xml" ContentType="application/inkml+xml"/>
  <Override PartName="/ppt/ink/ink344.xml" ContentType="application/inkml+xml"/>
  <Override PartName="/ppt/ink/ink345.xml" ContentType="application/inkml+xml"/>
  <Override PartName="/ppt/ink/ink346.xml" ContentType="application/inkml+xml"/>
  <Override PartName="/ppt/ink/ink347.xml" ContentType="application/inkml+xml"/>
  <Override PartName="/ppt/ink/ink348.xml" ContentType="application/inkml+xml"/>
  <Override PartName="/ppt/ink/ink349.xml" ContentType="application/inkml+xml"/>
  <Override PartName="/ppt/ink/ink350.xml" ContentType="application/inkml+xml"/>
  <Override PartName="/ppt/ink/ink351.xml" ContentType="application/inkml+xml"/>
  <Override PartName="/ppt/ink/ink352.xml" ContentType="application/inkml+xml"/>
  <Override PartName="/ppt/ink/ink353.xml" ContentType="application/inkml+xml"/>
  <Override PartName="/ppt/ink/ink354.xml" ContentType="application/inkml+xml"/>
  <Override PartName="/ppt/ink/ink355.xml" ContentType="application/inkml+xml"/>
  <Override PartName="/ppt/ink/ink356.xml" ContentType="application/inkml+xml"/>
  <Override PartName="/ppt/ink/ink357.xml" ContentType="application/inkml+xml"/>
  <Override PartName="/ppt/ink/ink358.xml" ContentType="application/inkml+xml"/>
  <Override PartName="/ppt/ink/ink359.xml" ContentType="application/inkml+xml"/>
  <Override PartName="/ppt/ink/ink360.xml" ContentType="application/inkml+xml"/>
  <Override PartName="/ppt/ink/ink361.xml" ContentType="application/inkml+xml"/>
  <Override PartName="/ppt/ink/ink362.xml" ContentType="application/inkml+xml"/>
  <Override PartName="/ppt/ink/ink363.xml" ContentType="application/inkml+xml"/>
  <Override PartName="/ppt/ink/ink364.xml" ContentType="application/inkml+xml"/>
  <Override PartName="/ppt/ink/ink365.xml" ContentType="application/inkml+xml"/>
  <Override PartName="/ppt/ink/ink366.xml" ContentType="application/inkml+xml"/>
  <Override PartName="/ppt/ink/ink367.xml" ContentType="application/inkml+xml"/>
  <Override PartName="/ppt/ink/ink368.xml" ContentType="application/inkml+xml"/>
  <Override PartName="/ppt/ink/ink369.xml" ContentType="application/inkml+xml"/>
  <Override PartName="/ppt/ink/ink370.xml" ContentType="application/inkml+xml"/>
  <Override PartName="/ppt/ink/ink371.xml" ContentType="application/inkml+xml"/>
  <Override PartName="/ppt/ink/ink372.xml" ContentType="application/inkml+xml"/>
  <Override PartName="/ppt/ink/ink373.xml" ContentType="application/inkml+xml"/>
  <Override PartName="/ppt/ink/ink374.xml" ContentType="application/inkml+xml"/>
  <Override PartName="/ppt/ink/ink375.xml" ContentType="application/inkml+xml"/>
  <Override PartName="/ppt/ink/ink376.xml" ContentType="application/inkml+xml"/>
  <Override PartName="/ppt/ink/ink377.xml" ContentType="application/inkml+xml"/>
  <Override PartName="/ppt/ink/ink378.xml" ContentType="application/inkml+xml"/>
  <Override PartName="/ppt/ink/ink379.xml" ContentType="application/inkml+xml"/>
  <Override PartName="/ppt/ink/ink380.xml" ContentType="application/inkml+xml"/>
  <Override PartName="/ppt/ink/ink381.xml" ContentType="application/inkml+xml"/>
  <Override PartName="/ppt/ink/ink382.xml" ContentType="application/inkml+xml"/>
  <Override PartName="/ppt/ink/ink383.xml" ContentType="application/inkml+xml"/>
  <Override PartName="/ppt/ink/ink384.xml" ContentType="application/inkml+xml"/>
  <Override PartName="/ppt/ink/ink385.xml" ContentType="application/inkml+xml"/>
  <Override PartName="/ppt/ink/ink386.xml" ContentType="application/inkml+xml"/>
  <Override PartName="/ppt/ink/ink387.xml" ContentType="application/inkml+xml"/>
  <Override PartName="/ppt/ink/ink388.xml" ContentType="application/inkml+xml"/>
  <Override PartName="/ppt/ink/ink389.xml" ContentType="application/inkml+xml"/>
  <Override PartName="/ppt/ink/ink390.xml" ContentType="application/inkml+xml"/>
  <Override PartName="/ppt/ink/ink391.xml" ContentType="application/inkml+xml"/>
  <Override PartName="/ppt/ink/ink392.xml" ContentType="application/inkml+xml"/>
  <Override PartName="/ppt/ink/ink393.xml" ContentType="application/inkml+xml"/>
  <Override PartName="/ppt/ink/ink394.xml" ContentType="application/inkml+xml"/>
  <Override PartName="/ppt/ink/ink395.xml" ContentType="application/inkml+xml"/>
  <Override PartName="/ppt/ink/ink396.xml" ContentType="application/inkml+xml"/>
  <Override PartName="/ppt/ink/ink397.xml" ContentType="application/inkml+xml"/>
  <Override PartName="/ppt/ink/ink398.xml" ContentType="application/inkml+xml"/>
  <Override PartName="/ppt/ink/ink399.xml" ContentType="application/inkml+xml"/>
  <Override PartName="/ppt/ink/ink400.xml" ContentType="application/inkml+xml"/>
  <Override PartName="/ppt/ink/ink401.xml" ContentType="application/inkml+xml"/>
  <Override PartName="/ppt/ink/ink402.xml" ContentType="application/inkml+xml"/>
  <Override PartName="/ppt/ink/ink403.xml" ContentType="application/inkml+xml"/>
  <Override PartName="/ppt/ink/ink404.xml" ContentType="application/inkml+xml"/>
  <Override PartName="/ppt/ink/ink405.xml" ContentType="application/inkml+xml"/>
  <Override PartName="/ppt/ink/ink406.xml" ContentType="application/inkml+xml"/>
  <Override PartName="/ppt/ink/ink407.xml" ContentType="application/inkml+xml"/>
  <Override PartName="/ppt/ink/ink408.xml" ContentType="application/inkml+xml"/>
  <Override PartName="/ppt/ink/ink409.xml" ContentType="application/inkml+xml"/>
  <Override PartName="/ppt/ink/ink410.xml" ContentType="application/inkml+xml"/>
  <Override PartName="/ppt/ink/ink411.xml" ContentType="application/inkml+xml"/>
  <Override PartName="/ppt/ink/ink412.xml" ContentType="application/inkml+xml"/>
  <Override PartName="/ppt/ink/ink413.xml" ContentType="application/inkml+xml"/>
  <Override PartName="/ppt/ink/ink414.xml" ContentType="application/inkml+xml"/>
  <Override PartName="/ppt/ink/ink415.xml" ContentType="application/inkml+xml"/>
  <Override PartName="/ppt/ink/ink416.xml" ContentType="application/inkml+xml"/>
  <Override PartName="/ppt/ink/ink417.xml" ContentType="application/inkml+xml"/>
  <Override PartName="/ppt/ink/ink418.xml" ContentType="application/inkml+xml"/>
  <Override PartName="/ppt/ink/ink419.xml" ContentType="application/inkml+xml"/>
  <Override PartName="/ppt/ink/ink420.xml" ContentType="application/inkml+xml"/>
  <Override PartName="/ppt/ink/ink421.xml" ContentType="application/inkml+xml"/>
  <Override PartName="/ppt/ink/ink422.xml" ContentType="application/inkml+xml"/>
  <Override PartName="/ppt/ink/ink423.xml" ContentType="application/inkml+xml"/>
  <Override PartName="/ppt/ink/ink424.xml" ContentType="application/inkml+xml"/>
  <Override PartName="/ppt/ink/ink425.xml" ContentType="application/inkml+xml"/>
  <Override PartName="/ppt/ink/ink426.xml" ContentType="application/inkml+xml"/>
  <Override PartName="/ppt/ink/ink427.xml" ContentType="application/inkml+xml"/>
  <Override PartName="/ppt/ink/ink428.xml" ContentType="application/inkml+xml"/>
  <Override PartName="/ppt/ink/ink429.xml" ContentType="application/inkml+xml"/>
  <Override PartName="/ppt/ink/ink430.xml" ContentType="application/inkml+xml"/>
  <Override PartName="/ppt/ink/ink431.xml" ContentType="application/inkml+xml"/>
  <Override PartName="/ppt/ink/ink432.xml" ContentType="application/inkml+xml"/>
  <Override PartName="/ppt/ink/ink433.xml" ContentType="application/inkml+xml"/>
  <Override PartName="/ppt/ink/ink434.xml" ContentType="application/inkml+xml"/>
  <Override PartName="/ppt/ink/ink435.xml" ContentType="application/inkml+xml"/>
  <Override PartName="/ppt/ink/ink436.xml" ContentType="application/inkml+xml"/>
  <Override PartName="/ppt/ink/ink437.xml" ContentType="application/inkml+xml"/>
  <Override PartName="/ppt/ink/ink438.xml" ContentType="application/inkml+xml"/>
  <Override PartName="/ppt/ink/ink439.xml" ContentType="application/inkml+xml"/>
  <Override PartName="/ppt/ink/ink440.xml" ContentType="application/inkml+xml"/>
  <Override PartName="/ppt/ink/ink441.xml" ContentType="application/inkml+xml"/>
  <Override PartName="/ppt/ink/ink442.xml" ContentType="application/inkml+xml"/>
  <Override PartName="/ppt/ink/ink443.xml" ContentType="application/inkml+xml"/>
  <Override PartName="/ppt/ink/ink444.xml" ContentType="application/inkml+xml"/>
  <Override PartName="/ppt/ink/ink445.xml" ContentType="application/inkml+xml"/>
  <Override PartName="/ppt/ink/ink446.xml" ContentType="application/inkml+xml"/>
  <Override PartName="/ppt/ink/ink447.xml" ContentType="application/inkml+xml"/>
  <Override PartName="/ppt/ink/ink448.xml" ContentType="application/inkml+xml"/>
  <Override PartName="/ppt/ink/ink449.xml" ContentType="application/inkml+xml"/>
  <Override PartName="/ppt/ink/ink450.xml" ContentType="application/inkml+xml"/>
  <Override PartName="/ppt/ink/ink451.xml" ContentType="application/inkml+xml"/>
  <Override PartName="/ppt/ink/ink452.xml" ContentType="application/inkml+xml"/>
  <Override PartName="/ppt/ink/ink453.xml" ContentType="application/inkml+xml"/>
  <Override PartName="/ppt/ink/ink454.xml" ContentType="application/inkml+xml"/>
  <Override PartName="/ppt/ink/ink455.xml" ContentType="application/inkml+xml"/>
  <Override PartName="/ppt/ink/ink456.xml" ContentType="application/inkml+xml"/>
  <Override PartName="/ppt/ink/ink457.xml" ContentType="application/inkml+xml"/>
  <Override PartName="/ppt/ink/ink458.xml" ContentType="application/inkml+xml"/>
  <Override PartName="/ppt/ink/ink459.xml" ContentType="application/inkml+xml"/>
  <Override PartName="/ppt/ink/ink460.xml" ContentType="application/inkml+xml"/>
  <Override PartName="/ppt/ink/ink461.xml" ContentType="application/inkml+xml"/>
  <Override PartName="/ppt/ink/ink462.xml" ContentType="application/inkml+xml"/>
  <Override PartName="/ppt/ink/ink463.xml" ContentType="application/inkml+xml"/>
  <Override PartName="/ppt/ink/ink464.xml" ContentType="application/inkml+xml"/>
  <Override PartName="/ppt/ink/ink465.xml" ContentType="application/inkml+xml"/>
  <Override PartName="/ppt/ink/ink466.xml" ContentType="application/inkml+xml"/>
  <Override PartName="/ppt/ink/ink467.xml" ContentType="application/inkml+xml"/>
  <Override PartName="/ppt/ink/ink468.xml" ContentType="application/inkml+xml"/>
  <Override PartName="/ppt/ink/ink469.xml" ContentType="application/inkml+xml"/>
  <Override PartName="/ppt/ink/ink470.xml" ContentType="application/inkml+xml"/>
  <Override PartName="/ppt/ink/ink471.xml" ContentType="application/inkml+xml"/>
  <Override PartName="/ppt/ink/ink472.xml" ContentType="application/inkml+xml"/>
  <Override PartName="/ppt/ink/ink473.xml" ContentType="application/inkml+xml"/>
  <Override PartName="/ppt/ink/ink474.xml" ContentType="application/inkml+xml"/>
  <Override PartName="/ppt/ink/ink475.xml" ContentType="application/inkml+xml"/>
  <Override PartName="/ppt/ink/ink476.xml" ContentType="application/inkml+xml"/>
  <Override PartName="/ppt/ink/ink477.xml" ContentType="application/inkml+xml"/>
  <Override PartName="/ppt/ink/ink478.xml" ContentType="application/inkml+xml"/>
  <Override PartName="/ppt/ink/ink479.xml" ContentType="application/inkml+xml"/>
  <Override PartName="/ppt/ink/ink480.xml" ContentType="application/inkml+xml"/>
  <Override PartName="/ppt/ink/ink481.xml" ContentType="application/inkml+xml"/>
  <Override PartName="/ppt/ink/ink482.xml" ContentType="application/inkml+xml"/>
  <Override PartName="/ppt/ink/ink483.xml" ContentType="application/inkml+xml"/>
  <Override PartName="/ppt/ink/ink484.xml" ContentType="application/inkml+xml"/>
  <Override PartName="/ppt/ink/ink485.xml" ContentType="application/inkml+xml"/>
  <Override PartName="/ppt/ink/ink486.xml" ContentType="application/inkml+xml"/>
  <Override PartName="/ppt/ink/ink487.xml" ContentType="application/inkml+xml"/>
  <Override PartName="/ppt/ink/ink488.xml" ContentType="application/inkml+xml"/>
  <Override PartName="/ppt/ink/ink489.xml" ContentType="application/inkml+xml"/>
  <Override PartName="/ppt/ink/ink490.xml" ContentType="application/inkml+xml"/>
  <Override PartName="/ppt/ink/ink491.xml" ContentType="application/inkml+xml"/>
  <Override PartName="/ppt/ink/ink492.xml" ContentType="application/inkml+xml"/>
  <Override PartName="/ppt/ink/ink493.xml" ContentType="application/inkml+xml"/>
  <Override PartName="/ppt/ink/ink494.xml" ContentType="application/inkml+xml"/>
  <Override PartName="/ppt/ink/ink495.xml" ContentType="application/inkml+xml"/>
  <Override PartName="/ppt/ink/ink496.xml" ContentType="application/inkml+xml"/>
  <Override PartName="/ppt/ink/ink497.xml" ContentType="application/inkml+xml"/>
  <Override PartName="/ppt/ink/ink498.xml" ContentType="application/inkml+xml"/>
  <Override PartName="/ppt/ink/ink499.xml" ContentType="application/inkml+xml"/>
  <Override PartName="/ppt/ink/ink500.xml" ContentType="application/inkml+xml"/>
  <Override PartName="/ppt/ink/ink501.xml" ContentType="application/inkml+xml"/>
  <Override PartName="/ppt/ink/ink502.xml" ContentType="application/inkml+xml"/>
  <Override PartName="/ppt/ink/ink503.xml" ContentType="application/inkml+xml"/>
  <Override PartName="/ppt/ink/ink504.xml" ContentType="application/inkml+xml"/>
  <Override PartName="/ppt/ink/ink505.xml" ContentType="application/inkml+xml"/>
  <Override PartName="/ppt/ink/ink506.xml" ContentType="application/inkml+xml"/>
  <Override PartName="/ppt/ink/ink507.xml" ContentType="application/inkml+xml"/>
  <Override PartName="/ppt/ink/ink508.xml" ContentType="application/inkml+xml"/>
  <Override PartName="/ppt/ink/ink509.xml" ContentType="application/inkml+xml"/>
  <Override PartName="/ppt/ink/ink510.xml" ContentType="application/inkml+xml"/>
  <Override PartName="/ppt/ink/ink511.xml" ContentType="application/inkml+xml"/>
  <Override PartName="/ppt/ink/ink512.xml" ContentType="application/inkml+xml"/>
  <Override PartName="/ppt/ink/ink513.xml" ContentType="application/inkml+xml"/>
  <Override PartName="/ppt/ink/ink514.xml" ContentType="application/inkml+xml"/>
  <Override PartName="/ppt/ink/ink515.xml" ContentType="application/inkml+xml"/>
  <Override PartName="/ppt/ink/ink516.xml" ContentType="application/inkml+xml"/>
  <Override PartName="/ppt/ink/ink517.xml" ContentType="application/inkml+xml"/>
  <Override PartName="/ppt/ink/ink518.xml" ContentType="application/inkml+xml"/>
  <Override PartName="/ppt/ink/ink519.xml" ContentType="application/inkml+xml"/>
  <Override PartName="/ppt/ink/ink520.xml" ContentType="application/inkml+xml"/>
  <Override PartName="/ppt/ink/ink521.xml" ContentType="application/inkml+xml"/>
  <Override PartName="/ppt/ink/ink522.xml" ContentType="application/inkml+xml"/>
  <Override PartName="/ppt/ink/ink523.xml" ContentType="application/inkml+xml"/>
  <Override PartName="/ppt/ink/ink524.xml" ContentType="application/inkml+xml"/>
  <Override PartName="/ppt/ink/ink525.xml" ContentType="application/inkml+xml"/>
  <Override PartName="/ppt/ink/ink526.xml" ContentType="application/inkml+xml"/>
  <Override PartName="/ppt/ink/ink527.xml" ContentType="application/inkml+xml"/>
  <Override PartName="/ppt/ink/ink528.xml" ContentType="application/inkml+xml"/>
  <Override PartName="/ppt/ink/ink529.xml" ContentType="application/inkml+xml"/>
  <Override PartName="/ppt/ink/ink530.xml" ContentType="application/inkml+xml"/>
  <Override PartName="/ppt/ink/ink531.xml" ContentType="application/inkml+xml"/>
  <Override PartName="/ppt/ink/ink532.xml" ContentType="application/inkml+xml"/>
  <Override PartName="/ppt/ink/ink533.xml" ContentType="application/inkml+xml"/>
  <Override PartName="/ppt/ink/ink534.xml" ContentType="application/inkml+xml"/>
  <Override PartName="/ppt/ink/ink535.xml" ContentType="application/inkml+xml"/>
  <Override PartName="/ppt/ink/ink536.xml" ContentType="application/inkml+xml"/>
  <Override PartName="/ppt/ink/ink537.xml" ContentType="application/inkml+xml"/>
  <Override PartName="/ppt/ink/ink538.xml" ContentType="application/inkml+xml"/>
  <Override PartName="/ppt/ink/ink539.xml" ContentType="application/inkml+xml"/>
  <Override PartName="/ppt/ink/ink540.xml" ContentType="application/inkml+xml"/>
  <Override PartName="/ppt/ink/ink541.xml" ContentType="application/inkml+xml"/>
  <Override PartName="/ppt/ink/ink542.xml" ContentType="application/inkml+xml"/>
  <Override PartName="/ppt/ink/ink543.xml" ContentType="application/inkml+xml"/>
  <Override PartName="/ppt/ink/ink544.xml" ContentType="application/inkml+xml"/>
  <Override PartName="/ppt/ink/ink545.xml" ContentType="application/inkml+xml"/>
  <Override PartName="/ppt/ink/ink546.xml" ContentType="application/inkml+xml"/>
  <Override PartName="/ppt/ink/ink547.xml" ContentType="application/inkml+xml"/>
  <Override PartName="/ppt/ink/ink548.xml" ContentType="application/inkml+xml"/>
  <Override PartName="/ppt/ink/ink549.xml" ContentType="application/inkml+xml"/>
  <Override PartName="/ppt/ink/ink550.xml" ContentType="application/inkml+xml"/>
  <Override PartName="/ppt/ink/ink551.xml" ContentType="application/inkml+xml"/>
  <Override PartName="/ppt/ink/ink552.xml" ContentType="application/inkml+xml"/>
  <Override PartName="/ppt/ink/ink553.xml" ContentType="application/inkml+xml"/>
  <Override PartName="/ppt/ink/ink554.xml" ContentType="application/inkml+xml"/>
  <Override PartName="/ppt/ink/ink555.xml" ContentType="application/inkml+xml"/>
  <Override PartName="/ppt/ink/ink556.xml" ContentType="application/inkml+xml"/>
  <Override PartName="/ppt/ink/ink557.xml" ContentType="application/inkml+xml"/>
  <Override PartName="/ppt/ink/ink558.xml" ContentType="application/inkml+xml"/>
  <Override PartName="/ppt/ink/ink559.xml" ContentType="application/inkml+xml"/>
  <Override PartName="/ppt/ink/ink560.xml" ContentType="application/inkml+xml"/>
  <Override PartName="/ppt/ink/ink561.xml" ContentType="application/inkml+xml"/>
  <Override PartName="/ppt/ink/ink562.xml" ContentType="application/inkml+xml"/>
  <Override PartName="/ppt/ink/ink563.xml" ContentType="application/inkml+xml"/>
  <Override PartName="/ppt/ink/ink564.xml" ContentType="application/inkml+xml"/>
  <Override PartName="/ppt/ink/ink565.xml" ContentType="application/inkml+xml"/>
  <Override PartName="/ppt/ink/ink566.xml" ContentType="application/inkml+xml"/>
  <Override PartName="/ppt/ink/ink567.xml" ContentType="application/inkml+xml"/>
  <Override PartName="/ppt/ink/ink568.xml" ContentType="application/inkml+xml"/>
  <Override PartName="/ppt/ink/ink569.xml" ContentType="application/inkml+xml"/>
  <Override PartName="/ppt/ink/ink570.xml" ContentType="application/inkml+xml"/>
  <Override PartName="/ppt/ink/ink571.xml" ContentType="application/inkml+xml"/>
  <Override PartName="/ppt/ink/ink572.xml" ContentType="application/inkml+xml"/>
  <Override PartName="/ppt/ink/ink573.xml" ContentType="application/inkml+xml"/>
  <Override PartName="/ppt/ink/ink574.xml" ContentType="application/inkml+xml"/>
  <Override PartName="/ppt/ink/ink575.xml" ContentType="application/inkml+xml"/>
  <Override PartName="/ppt/ink/ink576.xml" ContentType="application/inkml+xml"/>
  <Override PartName="/ppt/ink/ink577.xml" ContentType="application/inkml+xml"/>
  <Override PartName="/ppt/ink/ink578.xml" ContentType="application/inkml+xml"/>
  <Override PartName="/ppt/ink/ink579.xml" ContentType="application/inkml+xml"/>
  <Override PartName="/ppt/ink/ink580.xml" ContentType="application/inkml+xml"/>
  <Override PartName="/ppt/ink/ink581.xml" ContentType="application/inkml+xml"/>
  <Override PartName="/ppt/ink/ink582.xml" ContentType="application/inkml+xml"/>
  <Override PartName="/ppt/ink/ink583.xml" ContentType="application/inkml+xml"/>
  <Override PartName="/ppt/ink/ink584.xml" ContentType="application/inkml+xml"/>
  <Override PartName="/ppt/ink/ink585.xml" ContentType="application/inkml+xml"/>
  <Override PartName="/ppt/ink/ink586.xml" ContentType="application/inkml+xml"/>
  <Override PartName="/ppt/ink/ink587.xml" ContentType="application/inkml+xml"/>
  <Override PartName="/ppt/ink/ink588.xml" ContentType="application/inkml+xml"/>
  <Override PartName="/ppt/ink/ink589.xml" ContentType="application/inkml+xml"/>
  <Override PartName="/ppt/ink/ink590.xml" ContentType="application/inkml+xml"/>
  <Override PartName="/ppt/ink/ink591.xml" ContentType="application/inkml+xml"/>
  <Override PartName="/ppt/ink/ink592.xml" ContentType="application/inkml+xml"/>
  <Override PartName="/ppt/ink/ink593.xml" ContentType="application/inkml+xml"/>
  <Override PartName="/ppt/ink/ink594.xml" ContentType="application/inkml+xml"/>
  <Override PartName="/ppt/ink/ink595.xml" ContentType="application/inkml+xml"/>
  <Override PartName="/ppt/ink/ink596.xml" ContentType="application/inkml+xml"/>
  <Override PartName="/ppt/ink/ink597.xml" ContentType="application/inkml+xml"/>
  <Override PartName="/ppt/ink/ink598.xml" ContentType="application/inkml+xml"/>
  <Override PartName="/ppt/ink/ink599.xml" ContentType="application/inkml+xml"/>
  <Override PartName="/ppt/ink/ink600.xml" ContentType="application/inkml+xml"/>
  <Override PartName="/ppt/ink/ink601.xml" ContentType="application/inkml+xml"/>
  <Override PartName="/ppt/ink/ink602.xml" ContentType="application/inkml+xml"/>
  <Override PartName="/ppt/ink/ink603.xml" ContentType="application/inkml+xml"/>
  <Override PartName="/ppt/ink/ink604.xml" ContentType="application/inkml+xml"/>
  <Override PartName="/ppt/ink/ink605.xml" ContentType="application/inkml+xml"/>
  <Override PartName="/ppt/ink/ink606.xml" ContentType="application/inkml+xml"/>
  <Override PartName="/ppt/ink/ink607.xml" ContentType="application/inkml+xml"/>
  <Override PartName="/ppt/ink/ink608.xml" ContentType="application/inkml+xml"/>
  <Override PartName="/ppt/ink/ink609.xml" ContentType="application/inkml+xml"/>
  <Override PartName="/ppt/ink/ink610.xml" ContentType="application/inkml+xml"/>
  <Override PartName="/ppt/ink/ink611.xml" ContentType="application/inkml+xml"/>
  <Override PartName="/ppt/ink/ink612.xml" ContentType="application/inkml+xml"/>
  <Override PartName="/ppt/ink/ink613.xml" ContentType="application/inkml+xml"/>
  <Override PartName="/ppt/ink/ink614.xml" ContentType="application/inkml+xml"/>
  <Override PartName="/ppt/ink/ink615.xml" ContentType="application/inkml+xml"/>
  <Override PartName="/ppt/ink/ink616.xml" ContentType="application/inkml+xml"/>
  <Override PartName="/ppt/ink/ink617.xml" ContentType="application/inkml+xml"/>
  <Override PartName="/ppt/ink/ink618.xml" ContentType="application/inkml+xml"/>
  <Override PartName="/ppt/ink/ink619.xml" ContentType="application/inkml+xml"/>
  <Override PartName="/ppt/ink/ink620.xml" ContentType="application/inkml+xml"/>
  <Override PartName="/ppt/ink/ink621.xml" ContentType="application/inkml+xml"/>
  <Override PartName="/ppt/ink/ink622.xml" ContentType="application/inkml+xml"/>
  <Override PartName="/ppt/ink/ink623.xml" ContentType="application/inkml+xml"/>
  <Override PartName="/ppt/ink/ink624.xml" ContentType="application/inkml+xml"/>
  <Override PartName="/ppt/ink/ink625.xml" ContentType="application/inkml+xml"/>
  <Override PartName="/ppt/ink/ink626.xml" ContentType="application/inkml+xml"/>
  <Override PartName="/ppt/ink/ink627.xml" ContentType="application/inkml+xml"/>
  <Override PartName="/ppt/ink/ink628.xml" ContentType="application/inkml+xml"/>
  <Override PartName="/ppt/ink/ink629.xml" ContentType="application/inkml+xml"/>
  <Override PartName="/ppt/ink/ink630.xml" ContentType="application/inkml+xml"/>
  <Override PartName="/ppt/ink/ink631.xml" ContentType="application/inkml+xml"/>
  <Override PartName="/ppt/ink/ink632.xml" ContentType="application/inkml+xml"/>
  <Override PartName="/ppt/ink/ink633.xml" ContentType="application/inkml+xml"/>
  <Override PartName="/ppt/ink/ink634.xml" ContentType="application/inkml+xml"/>
  <Override PartName="/ppt/ink/ink635.xml" ContentType="application/inkml+xml"/>
  <Override PartName="/ppt/ink/ink636.xml" ContentType="application/inkml+xml"/>
  <Override PartName="/ppt/ink/ink637.xml" ContentType="application/inkml+xml"/>
  <Override PartName="/ppt/ink/ink638.xml" ContentType="application/inkml+xml"/>
  <Override PartName="/ppt/ink/ink639.xml" ContentType="application/inkml+xml"/>
  <Override PartName="/ppt/ink/ink640.xml" ContentType="application/inkml+xml"/>
  <Override PartName="/ppt/ink/ink641.xml" ContentType="application/inkml+xml"/>
  <Override PartName="/ppt/ink/ink642.xml" ContentType="application/inkml+xml"/>
  <Override PartName="/ppt/ink/ink643.xml" ContentType="application/inkml+xml"/>
  <Override PartName="/ppt/ink/ink644.xml" ContentType="application/inkml+xml"/>
  <Override PartName="/ppt/ink/ink645.xml" ContentType="application/inkml+xml"/>
  <Override PartName="/ppt/ink/ink646.xml" ContentType="application/inkml+xml"/>
  <Override PartName="/ppt/ink/ink647.xml" ContentType="application/inkml+xml"/>
  <Override PartName="/ppt/ink/ink648.xml" ContentType="application/inkml+xml"/>
  <Override PartName="/ppt/ink/ink649.xml" ContentType="application/inkml+xml"/>
  <Override PartName="/ppt/ink/ink650.xml" ContentType="application/inkml+xml"/>
  <Override PartName="/ppt/ink/ink651.xml" ContentType="application/inkml+xml"/>
  <Override PartName="/ppt/ink/ink652.xml" ContentType="application/inkml+xml"/>
  <Override PartName="/ppt/ink/ink653.xml" ContentType="application/inkml+xml"/>
  <Override PartName="/ppt/ink/ink654.xml" ContentType="application/inkml+xml"/>
  <Override PartName="/ppt/ink/ink655.xml" ContentType="application/inkml+xml"/>
  <Override PartName="/ppt/ink/ink656.xml" ContentType="application/inkml+xml"/>
  <Override PartName="/ppt/ink/ink657.xml" ContentType="application/inkml+xml"/>
  <Override PartName="/ppt/ink/ink658.xml" ContentType="application/inkml+xml"/>
  <Override PartName="/ppt/ink/ink659.xml" ContentType="application/inkml+xml"/>
  <Override PartName="/ppt/ink/ink660.xml" ContentType="application/inkml+xml"/>
  <Override PartName="/ppt/ink/ink661.xml" ContentType="application/inkml+xml"/>
  <Override PartName="/ppt/ink/ink662.xml" ContentType="application/inkml+xml"/>
  <Override PartName="/ppt/ink/ink663.xml" ContentType="application/inkml+xml"/>
  <Override PartName="/ppt/ink/ink664.xml" ContentType="application/inkml+xml"/>
  <Override PartName="/ppt/ink/ink665.xml" ContentType="application/inkml+xml"/>
  <Override PartName="/ppt/ink/ink666.xml" ContentType="application/inkml+xml"/>
  <Override PartName="/ppt/ink/ink667.xml" ContentType="application/inkml+xml"/>
  <Override PartName="/ppt/ink/ink668.xml" ContentType="application/inkml+xml"/>
  <Override PartName="/ppt/ink/ink669.xml" ContentType="application/inkml+xml"/>
  <Override PartName="/ppt/ink/ink670.xml" ContentType="application/inkml+xml"/>
  <Override PartName="/ppt/ink/ink671.xml" ContentType="application/inkml+xml"/>
  <Override PartName="/ppt/ink/ink672.xml" ContentType="application/inkml+xml"/>
  <Override PartName="/ppt/ink/ink673.xml" ContentType="application/inkml+xml"/>
  <Override PartName="/ppt/ink/ink674.xml" ContentType="application/inkml+xml"/>
  <Override PartName="/ppt/ink/ink675.xml" ContentType="application/inkml+xml"/>
  <Override PartName="/ppt/ink/ink676.xml" ContentType="application/inkml+xml"/>
  <Override PartName="/ppt/ink/ink677.xml" ContentType="application/inkml+xml"/>
  <Override PartName="/ppt/ink/ink678.xml" ContentType="application/inkml+xml"/>
  <Override PartName="/ppt/ink/ink679.xml" ContentType="application/inkml+xml"/>
  <Override PartName="/ppt/ink/ink680.xml" ContentType="application/inkml+xml"/>
  <Override PartName="/ppt/ink/ink681.xml" ContentType="application/inkml+xml"/>
  <Override PartName="/ppt/ink/ink682.xml" ContentType="application/inkml+xml"/>
  <Override PartName="/ppt/ink/ink683.xml" ContentType="application/inkml+xml"/>
  <Override PartName="/ppt/ink/ink684.xml" ContentType="application/inkml+xml"/>
  <Override PartName="/ppt/ink/ink685.xml" ContentType="application/inkml+xml"/>
  <Override PartName="/ppt/ink/ink686.xml" ContentType="application/inkml+xml"/>
  <Override PartName="/ppt/ink/ink687.xml" ContentType="application/inkml+xml"/>
  <Override PartName="/ppt/ink/ink688.xml" ContentType="application/inkml+xml"/>
  <Override PartName="/ppt/ink/ink689.xml" ContentType="application/inkml+xml"/>
  <Override PartName="/ppt/ink/ink690.xml" ContentType="application/inkml+xml"/>
  <Override PartName="/ppt/ink/ink691.xml" ContentType="application/inkml+xml"/>
  <Override PartName="/ppt/ink/ink692.xml" ContentType="application/inkml+xml"/>
  <Override PartName="/ppt/ink/ink693.xml" ContentType="application/inkml+xml"/>
  <Override PartName="/ppt/ink/ink694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1" r:id="rId36"/>
    <p:sldId id="292" r:id="rId37"/>
    <p:sldId id="315" r:id="rId38"/>
    <p:sldId id="316" r:id="rId39"/>
    <p:sldId id="317" r:id="rId40"/>
    <p:sldId id="293" r:id="rId41"/>
    <p:sldId id="294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8" r:id="rId57"/>
    <p:sldId id="319" r:id="rId58"/>
    <p:sldId id="320" r:id="rId59"/>
    <p:sldId id="321" r:id="rId60"/>
    <p:sldId id="528" r:id="rId61"/>
    <p:sldId id="310" r:id="rId62"/>
    <p:sldId id="311" r:id="rId63"/>
    <p:sldId id="312" r:id="rId64"/>
    <p:sldId id="313" r:id="rId65"/>
    <p:sldId id="314" r:id="rId66"/>
    <p:sldId id="350" r:id="rId67"/>
    <p:sldId id="351" r:id="rId68"/>
    <p:sldId id="352" r:id="rId69"/>
    <p:sldId id="353" r:id="rId70"/>
    <p:sldId id="354" r:id="rId71"/>
    <p:sldId id="355" r:id="rId72"/>
    <p:sldId id="356" r:id="rId73"/>
    <p:sldId id="357" r:id="rId74"/>
    <p:sldId id="347" r:id="rId75"/>
    <p:sldId id="348" r:id="rId76"/>
    <p:sldId id="349" r:id="rId77"/>
    <p:sldId id="529" r:id="rId7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06" autoAdjust="0"/>
    <p:restoredTop sz="94660"/>
  </p:normalViewPr>
  <p:slideViewPr>
    <p:cSldViewPr snapToGrid="0">
      <p:cViewPr varScale="1">
        <p:scale>
          <a:sx n="83" d="100"/>
          <a:sy n="83" d="100"/>
        </p:scale>
        <p:origin x="39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3:57:33.83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12 3 920,'0'0'196,"-8"-3"-192,5 26-756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47.9375" units="1/cm"/>
          <inkml:channelProperty channel="Y" name="resolution" value="3276.6999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8-18T04:11:12.60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23232 4660 2046 0</inkml:trace>
  <inkml:trace contextRef="#ctx0" brushRef="#br0" timeOffset="830.9">23619 5046 2682 0,'-4'-2'8'0,"4"2"45"0,0 0 20 16,0 0 18-16,0 0 21 0,0 0 23 0,0 0 8 0,0 0 11 0,15-9 5 0,-2 5 2 0,1-1-3 0,4 0 1 0,0-3-8 0,2 0-9 0,-3 2-13 0,5-3-13 0,0 0-12 0,-1 0-9 16,-4 1-10-16,2 1-11 0,-2 0-9 15,-2 1-12-15,-3 3-15 0,2-5-27 16,-2 4-37-16,-4 2-42 0,3-3-49 0,-3 4-44 16,-1-1-46-16,-7 2-57 0,13 0-49 15,-9 2-33-15,-4-2-106 0,2 10-113 16,-2-10 49-16,-11 5-204 0,5 0-212 0</inkml:trace>
  <inkml:trace contextRef="#ctx0" brushRef="#br0" timeOffset="3076.72">16963 8706 96 0,'0'0'100'0,"0"0"-28"0,0 0-11 16,0 0-11-16,0 0-10 0,0 0-7 0,0 0-4 0,0 0-1 0,0 0-1 0,0 0-2 0,0 0-3 0,-10-3 2 0,10 3-3 0,0 0 1 0,0 0 2 0,0 0 3 0,0 0 5 16,0 0-5-16,0 0 0 0,0 0-4 15,0 0-1-15,0 0 5 0,0 0-5 16,0 0 4-16,-10 0 3 0,10 0 1 16,0 0-1-16,0 0 0 0,0 0 3 15,0 0-3-15,0 0 0 0,0 0 3 0,0 0-34 16,-8 9-303-16</inkml:trace>
  <inkml:trace contextRef="#ctx0" brushRef="#br0" timeOffset="6845.4">16941 8727 924 0,'4'3'98'0,"-4"-3"-18"0,0 9-14 0,0-9-11 16,0 7 0-16,0-7-7 0,-4 6-2 0,4-6-3 0,-2 6-7 0,2-6-2 15,-4 5-3-15,4-5-7 0,0 0 1 16,-4 6-4-16,4-6 0 0,-4 1-5 16,4-1-1-16,0 0-1 0,0 0 0 0,0 0-3 15,0 0 0-15,0 0 0 0,0 0-1 0,0 0 3 16,-5 5 0-16,5-5 2 0,0 0 3 15,0 0-2-15,0 0 1 0,0 0 0 16,0 0 1-16,0 0-2 0,-4 5 3 16,4-5-3-16,0 0 1 0,0 0-4 15,0 0-2-15,0 0 2 0,0 0-1 0,0 0-1 16,0 0 6-16,0 0-2 0,0 0 0 0,0 0 2 16,0 0 2-16,0 0 2 0,0 0-2 15,0 0 2-15,0 0 1 0,0 0-4 16,0 0 1-16,0 0-3 0,0 0 3 15,0 0-5-15,0 0 5 0,0 0-2 0,0 0 5 16,0 0 2-16,0 0-1 0,0 0 6 16,0 0 1-16,0 0 2 0,0 0 4 15,0 0-5-15,0 0 4 0,0 0-6 16,0 0 1-16,0 0 1 0,0 0 1 0,0 0-1 16,0 0-4-16,0 0-2 0,0 0 1 15,0 0-1-15,0 0-2 0,0 0-2 16,0 0 0-16,0 0-3 0,0 0 0 0,0 0-1 15,0 0-3-15,0 0 2 0,0 0-1 16,0 0 0-16,0 0-3 0,0 0-5 16,0 0 1-16,0 0 0 0,0 0 0 0,0 0-1 15,0 0-2-15,0 0-2 0,0 0 0 16,0 0 1-16,0 0-3 0,0 0 2 0,0 0 1 16,0 0-4-16,0 0 3 0,0 0-1 15,0 0 4-15,0 0-1 0,0 0 3 16,0 0-2-16,0 0-2 0,0 0 2 15,0 0-1-15,21-3 2 0,-21 3 2 0,0 0-1 16,0 0 1-16,12-2-2 0,-12 2-2 16,10-2 2-16,-10 2 1 0,0 0-2 15,10 0 0-15,-10 0 4 0,10 0-3 0,-10 0-1 16,11-3 7-16,-11 3-5 0,11-1 2 16,-11 1-2-16,8 0 0 0,-8 0 0 15,11-2-3-15,-11 2 3 0,10-2-2 0,-10 2 0 16,8 0-1-16,-8 0-2 0,14-2 3 15,-14 2-3-15,12 2 1 0,-12-2 0 16,10 0-1-16,-10 0 4 0,14 0-1 0,-14 0 2 16,10 0 1-16,-10 0 0 0,13 0 0 15,-13 0-2-15,8 0 2 0,-8 0 2 16,11-2 0-16,-11 2-1 0,13 0-2 16,-13 0 7-16,8-3-4 0,-8 3 1 0,12-2-7 15,-12 2 0-15,14 0-4 0,-8-2 5 16,-6 2 0-16,12 0-3 0,-12 0 2 15,13-2 0-15,-7 2-4 0,-6 0 7 0,13-2-3 16,-13 2 0-16,13 0-1 0,-7-2-4 16,-6 2 0-16,10 0 1 0,-10 0 2 0,12 0-2 15,-12 0 0-15,10 0 2 0,-10 0 0 16,12 0 1-16,-12 0-3 16,11 0 2-16,-4-3-2 0,-7 3-2 0,12 0 2 15,-5-1 0-15,-7 1 2 0,12 1-1 16,-12-1-4-16,10-1 2 0,-10 1-2 0,14 1 2 15,-14-1 3-15,10-1 0 0,-10 1-5 16,11 1 3-16,-11-1-1 0,10-1 1 0,-10 1 1 16,11 1-1-16,-11-1 0 15,11 0-3-15,-11 0 4 0,12 0 0 0,-12 0-2 16,11 0 1-16,-4 3-1 0,-7-3-2 16,12 0 5-16,-12 0-5 0,14-3 3 0,-7 3 1 15,2 3-1-15,-9-3-2 0,14 0-2 16,-7-3 2-16,-7 3 0 0,14 3-1 0,-5-3 2 15,-9 0-2-15,15 0 2 16,-9 0 1-16,-6 0 2 0,14 0-3 0,-4 0 1 16,-2 0 1-16,-8 0-1 0,15-3-1 15,-9 6 3-15,-6-3-4 0,17-3 1 0,-10 6 2 16,-7-3-1-16,16 0-2 0,-10 0 5 16,4-3-6-16,-10 3-1 0,16 0 4 15,-8 0-1-15,-8 0 0 0,17 0-1 0,-8 0 1 16,-9 0-2-16,19 0 2 0,-11 0-1 15,1 0 1-15,-9 0 1 0,19 3 0 0,-11-3 1 16,3 0-1-16,-2 0 0 0,-9 0 0 16,18 0-4-16,-7 0 3 0,-1 0-2 15,-1 0 0-15,2 0 8 0,-3 2-8 16,2-2 4-16,0 0-5 0,0 2 4 16,0 0-2-16,-1-2 0 0,1 2 0 0,1 0 4 15,0-2-2-15,-1 3-2 0,0-3 1 16,2 2 1-16,-2-2 1 0,0 2-2 0,1-2-1 15,2 0 2-15,-3 2-4 0,1-2 7 16,1 0-3-16,0 1-1 0,-2-1 2 16,0 0-2-16,3 0-1 0,-2 3 1 15,-3-3 1-15,3 0 1 0,-1 0-2 0,-1 0 0 16,2 0 1-16,-3 2-3 0,0-2 4 16,-8 0-3-16,20-2 1 0,-12 4 2 0,0-4-2 15,3 2 4-15,-11 0-2 0,17-3 5 16,-8 6-3-16,-1-6 2 0,2 3-2 15,-10 0 0-15,18 0 1 0,-10-1-1 0,0 1-4 16,-8 0 0-16,15 0 3 0,-9-2 0 16,3 2 1-16,-9 0-4 0,15 0 3 15,-7 0 1-15,-8 0-1 0,15-2-4 0,-6 2 3 16,-9 0 0-16,16 0-2 0,-7 0 3 16,-1 0 0-16,-8 0-5 0,17 0 0 0,-10-2 2 15,-7 2 0-15,16 0-2 0,-5-3 4 16,-2 3-4-16,1 0-2 0,-10 0 8 15,17 0-4-15,-8 0 0 0,1 0-3 16,-10 0 0-16,17 0 5 0,-9 0 1 0,3-2-4 16,-2 2-1-16,1 0 4 0,0 0 2 15,2-2-7-15,-4 2 4 0,2 0 3 0,1 0-2 16,-1 0 0-16,1 0 0 16,0-2-4-16,-1 2 4 0,0 0-2 0,4-2 0 15,-4 2 0-15,3-2-1 0,0-1 4 16,-3 2-1-16,3 1-6 0,-3 0 8 15,3-2-9-15,-2 2 7 0,-1 0-3 0,0-3 3 16,4 3-1-16,-4-2-2 0,1 2 3 16,-1-2-2-16,1 2 2 0,0 0-1 0,-1 0-4 15,0 0 3-15,2-2-8 0,-2 2 10 16,0 0-1-16,1 0 2 0,-1 0-2 16,1 0-1-16,0 0-3 0,-1-2 2 0,0 2 4 15,2 0-1-15,-2 0-2 0,0 0 3 16,1 2-1-16,0-2-2 0,-1 0-2 15,1 0 2-15,-1 0 0 0,2 0 1 16,-2 2 1-16,2-2 5 0,-1 2-9 0,0-2 2 16,-3 2 1-16,3-2-2 0,-1 3 3 0,1-3 1 15,-2 0-4-15,1 2 4 0,0-2-2 16,-2 1 1-16,4-1-2 16,-2 3-2-16,-2-3 2 0,3 0 0 0,0 2 5 15,-3-2 0-15,3 2-4 0,-3 0-4 0,0-2 9 16,4 2-3-16,-4-2-1 0,-8 0 5 15,16 2-2-15,-7-2-6 0,0 3 5 16,-1-1 0-16,1-2-5 0,-1 2 6 0,0 0-5 16,1-2 2-16,0 1-1 0,-1 2 2 15,2-1 1-15,-1-2-1 0,2 0 1 16,-3 2-4-16,3-2 2 0,-1 0 1 16,-2-2-2-16,4 4 5 0,-12-2-6 0,18 3 2 15,-10-3 1-15,4 0 0 0,-4 0 2 16,0 1-4-16,3-1 1 0,-3 0 0 0,-8 0 1 15,20 3 0-15,-12-3 0 0,0 2-1 16,0-2-1-16,4 0-3 0,-4 3-1 16,2-3 4-16,1 0 2 0,-3 0-4 0,1 2 2 15,2-2-6-15,-1 0 10 0,-2 1-6 16,4-1 2-16,-12 0-4 0,18 0 6 16,-8 0-8-16,1 2 10 0,0-2-2 0,0 0-6 15,-3 0 10-15,2 2-7 16,4-2-2-16,-4 0 6 0,0 0-4 15,3 0 0-15,-2 0-2 0,-1 0 4 0,1 0-4 16,1 0 2-16,-1 0 0 0,0 0 2 0,-1 0 2 16,-2 2-3-16,4-2 1 0,-2 2 0 15,0-2-2-15,3 0-2 0,-2 0 5 0,2 0 5 16,-1 0-5-16,-2 0-3 0,6 0 0 16,-6 0 1-16,5 0 3 0,-2 0 4 15,-1 0-7-15,1-2 4 0,-1 2-2 0,2-2 5 16,-2 2 0-16,-2-2 1 0,4 2-4 15,-4 0 0-15,1 0 4 0,1 0-6 16,-1-2 2-16,0 2 0 0,-1 0-3 0,0 0 3 16,4-1-5-16,-4-1 12 0,0 2-3 15,3-3-5-15,-2 1-1 0,2-1-2 16,-3 2-2-16,2 1 7 0,0-3-7 16,-2 1 6-16,0 0-5 0,1 2 0 0,0-3 2 15,-1 2 3-15,1 1-3 0,-1-2-1 16,-1 2 4-16,2-2-7 0,-1 0 4 0,0-1 3 15,1 3 0-15,0-2-5 0,-3 0-3 16,3 2 6-16,-3-2-7 0,3 4 1 16,-2-4 5-16,1 2-3 0,-10 0-3 0,17 0 4 15,-6 0 1-15,-3-2-3 0,-8 2 6 16,19 0-5-16,-11 0 5 0,1 0-6 16,0-2 0-16,-9 2 2 0,16 0 4 0,-8 0-3 15,2-3-3-15,-10 3 1 0,16 0 1 16,-7 0 1-16,-1-1 3 0,-8 1-3 15,15 0 1-15,-6 0-6 0,-9 0 10 0,16-2-7 16,-5 2 5-16,-2 0-9 0,-1-3 2 16,0 1-1-16,1 2 7 0,-1-2-3 0,-8 2-4 15,17-2 6-15,-10 2-5 0,-7 0 6 16,14-2-5-16,-5 2 5 0,-9 0-3 16,15-3 3-16,-7 3 0 0,-2-1-4 0,3 1 2 15,0-2 2-15,-3 0 1 16,-6 2-8-16,19-2 6 0,-13 2-2 0,2-3-1 15,-8 3 4-15,16-2-7 0,-8 0 4 16,-8 2-1-16,14 0 0 0,-4-2 1 16,-4 0 0-16,2 2-2 0,-8 0 0 0,15-3 0 15,-9 2 0-15,3 1 2 0,-3-2 3 0,-6 2 0 16,17-3 0-16,-11 3-4 0,-6 0 5 16,16-2-4-16,-10 2 0 0,-6 0 0 15,14 0-4-15,-8-2 5 0,-6 2-1 16,11 0 0-16,-4-2-1 0,-7 2-1 0,14 0-1 15,-14 0 5-15,13 0-3 0,-7-2-3 16,-6 2 5-16,16 0-4 0,-16 0 8 16,12-3-8-16,-12 3-3 0,12 0 13 0,-12 0-4 15,14 0-4-15,-14 0 5 0,12 0-11 16,-12 0 9-16,13 0 2 0,-7-2-6 16,-6 2 2-16,13 0-8 0,-13 0 7 15,13 0 5-15,-5 0-5 0,-8 0 1 0,14 0 0 16,-4 0-1-16,-10 0 0 0,14 2-3 0,-6-4 6 15,3 2-5-15,-11 0 6 16,19 0 0-16,-8-1 4 0,-3 1-8 0,2 0 0 16,2 0 2-16,-2 0-1 0,0 0-4 15,1 0 9-15,2 0-7 0,-3-2 4 16,3 2-6-16,-1 0 2 0,0 0 2 0,0 0-1 16,-2 2 4-16,4-2-5 0,-4 1 5 15,3-1-5-15,-3 2-2 0,1-2 3 0,2 3 3 16,-3-1-2-16,0-2 1 0,2 2 4 15,-2-2-3-15,0 2-10 0,1-2 14 0,2 2-10 16,-2-2 4-16,-3 3 0 0,4-1 0 16,0-1 0-16,0-1-3 0,-2 3-3 15,3-1 10-15,-2 0-3 0,1 0-1 16,-1 3 0-16,1-3 1 0,0 0 5 0,0 1-5 16,-2-3 1-16,1 3 3 0,2-1-2 15,-3 0 0-15,3 0 1 0,-1 0-6 0,2 3-1 16,-4-4 4-16,2-1-4 0,0 3 3 15,0-1 7-15,-1 0-8 16,-1 2 4-16,1-2-5 0,2-2 1 0,-3 3 2 16,0-1-6-16,2 0 3 0,-2 0 2 0,0-2 0 15,1 1 4-15,2 2-3 0,-3-1-2 16,3-2-1-16,-1 2 3 0,2-2 2 0,-4 3 0 16,2-3-3-16,-1 1 0 0,2-1 2 15,-2 0-4-15,-1 3 0 0,2-3 0 16,0 2 2-16,-2-2 1 0,0 0 0 0,4 0-3 15,-4 0-1-15,0 3 6 0,1-3-3 16,-1 0-3-16,1 0 3 0,0 0 2 16,-1 0-1-16,0 0 1 0,2 0 0 0,-2 2-2 15,0-2 2-15,-1 0 2 0,2 0 0 16,-11 0-3-16,19 0 5 0,-11 0-6 0,2 0-1 16,0 0 6-16,0 0-8 15,-10 0 4-15,17-2 4 0,-9 2-5 0,3-3 1 16,-3 3 2-16,3 0 0 0,-11 0 1 0,16 0 7 15,-4-2 0-15,-2-1-6 16,-2 3 2-16,3-1-3 0,-2 1 1 16,1-3-4-16,-1 1 1 0,-1 0-2 0,0 2 4 15,1-3 2-15,-9 3-2 0,17-1-1 0,-9-1 4 16,0 2-1-16,0-2-1 0,-8 2 0 16,14 0 1-16,-6-2-5 0,1 2 5 15,-3-3-4-15,-6 3 0 0,15-2-2 16,-8 2 4-16,-7 0 0 0,14-2-1 0,-8 2-1 15,4-2 4-15,-10 2-4 0,12-2 2 0,-12 2 1 16,14 0-3-16,-7 0 2 0,1-2 2 16,-8 2-4-16,15-3 1 0,-8 3-4 15,1-1 10-15,-8 1-4 0,12-2-2 16,-2-1-1-16,-10 3-4 0,14-2 5 16,-6 2 4-16,-2-2-2 0,6 2-4 0,-4-2 1 15,-8 2 2-15,15-2-3 0,-7-1-1 0,0 2 3 16,4-1 0-16,-6 0-1 0,2 0-6 15,2-1 7-15,-1-1 2 0,0 4 0 16,-1-2-3-16,0-3 2 0,1 4 1 0,-1-1 0 16,3-1 2-16,-2-1 0 0,-1 2 0 15,2 0-3-15,-2-3 3 0,2 4-4 16,-2-3 0-16,0 1 3 0,1-2 1 0,-1 4-7 16,-1-1 5-16,-1-1-5 0,-6 3-1 15,11-3-22-15,-7 1-33 0,-4 2-39 16,6-5-60-16,-6 5-69 0,-6-9-75 0,-3 3-151 15,-5 0-71-15,-10-6 41 0,-8-2-174 16,-4-1-151-16</inkml:trace>
  <inkml:trace contextRef="#ctx0" brushRef="#br0" timeOffset="7445.9">17561 7782 1722 0,'0'0'-31'0,"0"0"-24"0,0 0-293 0</inkml:trace>
  <inkml:trace contextRef="#ctx0" brushRef="#br0" timeOffset="7805.4">18070 7954 1618 0,'6'-8'-159'0,"-2"-1"-231"0</inkml:trace>
  <inkml:trace contextRef="#ctx0" brushRef="#br0" timeOffset="8591.31">19193 7966 1772 0,'16'-12'-415'0,"-6"-2"-47"0</inkml:trace>
  <inkml:trace contextRef="#ctx0" brushRef="#br0" timeOffset="9323.65">20578 7814 1328 0</inkml:trace>
  <inkml:trace contextRef="#ctx0" brushRef="#br0" timeOffset="9612.82">21223 7834 1527 0</inkml:trace>
  <inkml:trace contextRef="#ctx0" brushRef="#br0" timeOffset="9962.84">21748 7803 1474 0</inkml:trace>
  <inkml:trace contextRef="#ctx0" brushRef="#br0" timeOffset="10302.64">22212 7759 1787 0</inkml:trace>
  <inkml:trace contextRef="#ctx0" brushRef="#br0" timeOffset="20194.68">26230 12096 1960 0</inkml:trace>
  <inkml:trace contextRef="#ctx0" brushRef="#br0" timeOffset="20813.3">25975 13106 3488 0,'0'0'61'0,"0"0"-13"0,-10 9-3 0,3-7 14 0,7-2 6 0,-8 2-3 0,8-2-8 0,-7 3-12 0,7-3-9 0,-6 5-28 0,6-5-29 0,0 0-27 0,-6 4-26 0,6-4-30 0,-6 7-34 0,4-4-36 0,2-3-34 0,-8 5-35 0,2-3-80 0,0-2-135 0,6 0 38 0,-19-10-162 0,4-1-84 0</inkml:trace>
  <inkml:trace contextRef="#ctx0" brushRef="#br0" timeOffset="21549.54">23297 12781 1535 0</inkml:trace>
  <inkml:trace contextRef="#ctx0" brushRef="#br0" timeOffset="22401.08">24343 12533 2351 0,'9'5'117'0,"-3"0"26"16,-2-3-1-16,-4-2-6 0,6 4 31 16,-6-4 31-16,5 3 13 0,-5-3-2 0,0 0-15 15,0 0-14-15,0 0-18 0,0 0-16 16,0 0-14-16,0 0-13 0,11 0-10 16,-11 0-12-16,0 0-12 0,0 0-10 0,0 0-11 15,0 0-12-15,0 0-16 0,0 0-24 16,0 0-28-16,0 0-28 0,0 0-30 0,0 0-33 15,0 0-30-15,0 0-29 0,0 0-30 16,0 0-39-16,0 0-32 0,0 0-30 16,-26 2-40-16,20-2-150 0,-5-5 1 0,-2-1 48 15,-2-3-191-15,1 3-128 0</inkml:trace>
  <inkml:trace contextRef="#ctx0" brushRef="#br0" timeOffset="24061.87">23118 11489 2580 0,'8'-5'52'0,"-2"5"13"0,-1 0-1 0,-5 0-3 0,0 0-4 0,0 0 8 0,0 0 17 0,15 5 14 0,-13-1 12 0,4 1-7 15,-2-2 2-15,0 2 6 0,2-1 7 0,-1 0-2 0,2-1 1 0,-7-3 9 0,6 4 9 0,-6-4 11 0,8 0 5 0,-8 0-1 0,0 0-13 0,9-7-10 0,-7 0-12 0,-2 1-10 0,0-2-11 0,0 2-4 16,0 0-14-16,-2-1-8 0,2 7-11 16,0-11-13-16,-2 8-41 0,2 3-44 0,-7-7-45 15,7 7-41-15,0 0-25 0,-14 12-24 16,2-1-34-16,2 2-43 0,2 4-45 16,-2 1-50-16,3 2-156 0,0-3-44 15,3 0 63-15,2-5-271 0,2-1-248 0</inkml:trace>
  <inkml:trace contextRef="#ctx0" brushRef="#br0" timeOffset="24184.95">23376 11751 1832 0</inkml:trace>
  <inkml:trace contextRef="#ctx0" brushRef="#br0" timeOffset="28870.92">20013 4601 1860 0</inkml:trace>
  <inkml:trace contextRef="#ctx0" brushRef="#br0" timeOffset="32271.25">21191 4413 2355 0</inkml:trace>
  <inkml:trace contextRef="#ctx0" brushRef="#br0" timeOffset="32339.32">21196 4404 2338 0,'0'0'92'0,"0"-7"9"0,0 7 22 0,0-12 24 0,0 12 9 16,2-4-4-16,-2 4-12 0,2-8-12 0,-2 8-11 0,0 0-12 0,0-7-15 0,0 7-8 0,2-4-20 0,-2 4-31 0,0 0-38 0,0 0-47 0,0 0-49 0,0 0-42 0,0 0-47 0,0 0-43 0,0 0-35 15,0 0-74-15,0 0-83 0,0 0-18 0,0 0-114 0,5-4-60 0</inkml:trace>
  <inkml:trace contextRef="#ctx0" brushRef="#br0" timeOffset="33279.56">18365 5907 2713 0,'-29'8'-478'16</inkml:trace>
  <inkml:trace contextRef="#ctx0" brushRef="#br0" timeOffset="45736.46">19805 14727 2900 0</inkml:trace>
  <inkml:trace contextRef="#ctx0" brushRef="#br0" timeOffset="45891.5">19805 15020 2756 0</inkml:trace>
  <inkml:trace contextRef="#ctx0" brushRef="#br0" timeOffset="46345.52">21330 14509 4388 0,'-2'7'63'0,"-4"-1"-1"16,4-2 34-16,-2 1 39 0,2-5 14 0,0 4-7 15,2-4-12-15,-2 5-11 0,2-5-15 16,-2 3-15-16,2-3-4 0,-2 4-10 16,2-4-8-16,-2 4-22 0,2-4-39 0,-4 5-43 15,2-3-54-15,2-2-57 0,-5 6-45 0,-1-2-64 16,-5 1-59-16,1-1-71 0,-5 0-180 15,0 1-14-15,-4-5 47 0,-2 0-365 16,-5-5-382-16</inkml:trace>
  <inkml:trace contextRef="#ctx0" brushRef="#br0" timeOffset="53192.66">21033 9408 533 0,'-28'5'100'0,"-1"-1"-73"0,3 2-43 0,0 0-8 0,4 3 7 0,-4-1 6 15,1 1 8-15,-3 1 17 0,3 2-4 0,-1-3 3 0,3 5-3 0,-2-2 9 0,1 0-11 0,1 4-9 0,2-1-20 0,-2-1-57 0,3 1-114 0,0 2 65 0</inkml:trace>
  <inkml:trace contextRef="#ctx0" brushRef="#br0" timeOffset="55582.68">22459 10155 3693 0,'11'2'64'0,"-4"1"5"0,-1-1 2 0,0 1 38 0,-6-3 42 0,11 1 14 0,-11-1-13 0,6 2-12 0,-6-2-14 16,6 4-14-16,-6-4-9 0,4 2-11 0,-4-2-10 0,0 0-10 0,7 5-8 0,-7-5-34 0,0 0-53 0,0 0-63 0,0 0-69 0,0 0-79 15,-13 6-81-15,5-8-108 0,-1 2-204 16,-3-7 75-16,-4-3 60 0,-2-6-320 0,-2-2-300 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47.9375" units="1/cm"/>
          <inkml:channelProperty channel="Y" name="resolution" value="3276.6999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8-18T04:15:05.63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18906 4205 1091 0,'0'-6'-411'0</inkml:trace>
  <inkml:trace contextRef="#ctx0" brushRef="#br0" timeOffset="51842.62">13267 4059 478 0,'-11'2'297'0,"11"-2"-44"0,-8 2-311 0,8-2-394 0</inkml:trace>
  <inkml:trace contextRef="#ctx0" brushRef="#br0" timeOffset="54548.91">14911 4789 1904 0</inkml:trace>
  <inkml:trace contextRef="#ctx0" brushRef="#br0" timeOffset="54781.68">15424 4288 2027 0</inkml:trace>
  <inkml:trace contextRef="#ctx0" brushRef="#br0" timeOffset="89014.9">5979 3811 2266 0</inkml:trace>
  <inkml:trace contextRef="#ctx0" brushRef="#br0" timeOffset="94987.4">364 4791 1225 0,'0'0'-58'0,"0"0"-592"0</inkml:trace>
  <inkml:trace contextRef="#ctx0" brushRef="#br0" timeOffset="95807.81">554 4768 1382 0,'0'-12'-364'0,"0"-1"17"0</inkml:trace>
  <inkml:trace contextRef="#ctx0" brushRef="#br0" timeOffset="96917.78">2129 4371 2002 0,'0'-9'-114'0,"-2"1"19"0,2-1-14 0,0 2-201 0,-2 0-158 0</inkml:trace>
  <inkml:trace contextRef="#ctx0" brushRef="#br0" timeOffset="101122.51">4842 11078 372 0,'0'0'216'0,"0"0"-59"0,-8 6-301 0,8-6-119 0</inkml:trace>
  <inkml:trace contextRef="#ctx0" brushRef="#br0" timeOffset="131224.79">4544 13023 443 0,'0'0'109'0,"-3"-5"-89"0,3 5-9 0,0 0-2 0,0 0-17 0,-2-10-51 0,2 10-89 15,0-5 19-15,-2-2 44 0</inkml:trace>
  <inkml:trace contextRef="#ctx0" brushRef="#br0" timeOffset="132179.84">4832 11146 349 0,'0'0'10'16,"0"0"1"-16,6 2-3 0,-6-2 1 0,0 0-1 16,0 0 1-16,0 0 2 0,0 0-1 0,0 0-4 15,6 2 1-15,-6-2-2 0,0 0 2 16,0 0-1-16,0 0-2 0,0 0-1 15,0 0 3-15,0 0-3 0,4 7 0 0,-4-7-3 16,0 0 2-16,0 4 0 0,0-4 0 16,0 0 0-16,0 0-2 0,0 0 1 15,0 0-1-15,0 6 0 0,0-6 0 0,0 0-2 16,0 0 2-16,0 0-3 0,0 0 4 16,-2 9-1-16,2-9-1 0,0 0 1 15,0 0 0-15,-2 6-6 0,2-6-13 0,0 0-20 16,-2 4-26-16,2-4-54 0,0 0 40 15</inkml:trace>
  <inkml:trace contextRef="#ctx0" brushRef="#br0" timeOffset="141032.76">12808 11117 1649 0,'0'7'33'0,"0"-2"39"0,0-5 11 0,2 7-9 0,0-4-3 15,-2-3-4-15,2 5-4 0,-2-5-6 0,2 4-7 16,-2-4-4-16,0 0-7 0,2 7 0 0,-2-7-8 16,0 0-20-16,0 6-25 0,0-6-36 15,0 8-34-15,0-1-34 0,0-7-35 16,-6 10-85-16,2-3-350 0,-1-3-88 0</inkml:trace>
  <inkml:trace contextRef="#ctx0" brushRef="#br0" timeOffset="178715.67">4808 13424 2497 0,'0'0'-176'16,"5"-7"29"-16,-5 7 21 0,0 0 26 0,2-5 19 0,-2 5 27 0,0 0 13 0,0 0 10 0,4-3-38 0,-4 3-290 0</inkml:trace>
  <inkml:trace contextRef="#ctx0" brushRef="#br0" timeOffset="179757.04">4660 14353 1624 0,'0'0'-230'0,"0"0"-244"0</inkml:trace>
  <inkml:trace contextRef="#ctx0" brushRef="#br0" timeOffset="180486.66">4783 15038 1726 0,'-2'7'-180'15,"2"-7"-346"-15</inkml:trace>
  <inkml:trace contextRef="#ctx0" brushRef="#br0" timeOffset="187315.06">12271 13305 2066 0,'0'0'-106'0,"-4"-6"11"0,2 1 4 15,2 5 16-15,-4-6 11 0,4 6 17 0,-4-6 3 0,4 6 10 0,-2-7 11 0,2 7 13 0,-4-4 6 0,4 4 11 0,-2-8 2 0,2 8-273 0,0 0-153 0</inkml:trace>
  <inkml:trace contextRef="#ctx0" brushRef="#br0" timeOffset="190239.06">2142 13481 888 0,'-5'-9'180'0,"5"9"-661"0</inkml:trace>
  <inkml:trace contextRef="#ctx0" brushRef="#br0" timeOffset="200691.27">2632 560 2782 0,'0'-11'-198'0,"-2"-1"40"0,0 2 27 0,4 1 38 0,-2-1-222 0</inkml:trace>
  <inkml:trace contextRef="#ctx0" brushRef="#br0" timeOffset="201012.67">2614 922 1429 0,'-2'-17'-486'0</inkml:trace>
  <inkml:trace contextRef="#ctx0" brushRef="#br0" timeOffset="203205.66">3281 1043 2071 0</inkml:trace>
  <inkml:trace contextRef="#ctx0" brushRef="#br0" timeOffset="-76796.66">18002 12881 1444 0,'4'7'56'0,"-2"-3"20"0,-2-4-12 0,0 7-3 0,0-7-9 0,0 0-4 0,-6 8-4 16,6-8-5-16,-5 7-2 0,5-7-22 0,-4 2-26 0,4-2-39 0,-2 10-36 0,-2-6-58 0,2 1-124 0,0 2-201 0,2-7 25 0</inkml:trace>
  <inkml:trace contextRef="#ctx0" brushRef="#br0" timeOffset="-76660.11">18042 13027 1234 0,'-4'7'-73'0,"0"0"49"0,-1-2 70 0,1 0-2 0,-2-3-10 16,1 3-10-16,5-5-10 0,-8 3-2 0,6 2-22 16,2-5-26-16,-5 3-36 0,5-3-80 0,0 0-202 15,-6 3 131-15</inkml:trace>
  <inkml:trace contextRef="#ctx0" brushRef="#br0" timeOffset="-29035.7">21821 7791 1857 0,'0'0'-162'0,"2"-11"23"0,0 5 22 0,-2-1 24 0,0 1 15 0,0-2 19 0,2 4-3 0,-2-3-212 0</inkml:trace>
  <inkml:trace contextRef="#ctx0" brushRef="#br0" timeOffset="-25284.1">23423 9933 848 0,'0'0'183'0,"0"0"-729"0</inkml:trace>
  <inkml:trace contextRef="#ctx0" brushRef="#br0" timeOffset="-24363.67">23653 11000 2076 0</inkml:trace>
  <inkml:trace contextRef="#ctx0" brushRef="#br0" timeOffset="-8574.44">25186 8940 2777 0,'0'-6'-333'0</inkml:trace>
  <inkml:trace contextRef="#ctx0" brushRef="#br0" timeOffset="-8332.52">25560 8930 2050 0,'0'8'-237'0</inkml:trace>
  <inkml:trace contextRef="#ctx0" brushRef="#br0" timeOffset="-7974.91">25834 8827 2169 0</inkml:trace>
  <inkml:trace contextRef="#ctx0" brushRef="#br0" timeOffset="62968.52">25116 5297 2710 0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4:27:53.14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29 1 1416,'-9'14'592,"4"-2"-240,-1-1-168,-3 1 12,9-1-12,0 9-1192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4:28:23.97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35 4 560,'0'0'376,"-11"-3"596,-1 6-920,6 2-192,1 1-624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4:38:04.09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13 173 4760,'1'0'128,"0"-1"0,0 1-1,0 0 1,1-1 0,-1 1-1,0-1 1,0 1 0,0-1-1,0 1 1,0-1 0,0 0-1,0 1 1,-1-1 0,1 0-1,0 0 1,0 0 0,-1 1-1,1-1 1,0 0 0,-1 0-1,1 0 1,-1 0 0,1 0-1,-1-1 1,1 1-1,-1 0 1,0 0 0,0 0-1,1-2 1,-1 0-119,-1 0-1,1-1 1,0 1-1,-1 0 1,0 0-1,0 0 1,0 0-1,0 0 0,0 0 1,-4-4-1,1 0-74,1 0 0,-1-1 0,1 1 0,-3-12 0,5 15-351,0 0-1,0-1 0,1 1 1,0-1-1,0 1 1,0-1-1,0 1 1,1 0-1,1-7 1,1-1-1905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4:28:51.26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573 0 1292,'-27'32'367,"-1"-1"0,-55 45 1,3-20-248,16-12-28,12-13-67,-3 1-30,37-21-18,-36 15 0,15-8-91,29-13 14,-5 3-492,-24 8-1,31-14 168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4:28:53.18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351 0 1824,'-2'1'74,"-31"1"164,25-2-204,0 0-1,1 1 1,-1 0 0,-8 2-1,5-2-1,-2-1 2,-114 13-47,59-7-515,36-2-235,15-1 377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4:28:54.06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35 9 1420,'0'0'245,"-11"-5"353,-13 2-1791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4:28:54.48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1684,'0'0'2043,"0"2"-1969,2 17-1767,-2-17 1441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4:29:04.32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0 401 11457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4:29:14.38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12 1 3584,'-3'3'848,"-2"8"-352,2-8 37,3 6-726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4:29:22.17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1 0 11569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4:31:41.00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3676,'0'0'-1752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4:31:41.44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4 3016,'2'0'1110,"34"-1"2001,-34 1-2944,0 1 0,0-1-1,0 0 1,0 0-1,0 0 1,0-1 0,0 1-1,2-1 1,7 0-32,12 1-4910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4:31:46.70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26 5725,'0'-8'24,"0"-1"28,3 1-2509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4:31:49.14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101 23 7157,'-14'-2'-312,"-4"2"64,4-6 68,-6 0 56,0-3 72,5 15-885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4:31:50.42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10117,'54'20'1614,"-34"-11"-852,-18-8-713,0 0 1,1 0-1,-1 0 0,0 1 1,0-1-1,0 1 0,0 0 0,0 0 1,-1-1-1,1 1 0,2 4 1,-3-1-382,-1 0 1,1 0-1,-1 0 1,0 0 0,0 0-1,-1 1 1,0 4 0,1-8-61,0 0 0,-1 0 0,1 0 0,-1 0 0,1 0 0,-1 0 1,1 0-1,-1 0 0,0 0 0,0 0 0,0-1 0,0 1 0,0 0 0,0 0 1,-2 1-1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4:32:48.3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12 5973,'6'2'3496,"11"-10"-4852,-14 2 576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4:33:15.35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1 966 7901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4:33:19.99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86 9 11465,'-28'-6'-792,"-1"3"-324,0 3 56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4:33:20.86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38 1 10077,'-2'9'-209,"-1"1"0,0-1 0,0 0 0,-1 0 0,-9 15 0,4-3 203,9-20 14,0 1-53,1 1-429,0 1 0,0-1 0,1 1 0,-1-1-1,1 0 1,3 5 0,-10 5-3131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47.9375" units="1/cm"/>
          <inkml:channelProperty channel="Y" name="resolution" value="3276.6999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8-18T04:43:14.59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26981 3837 3374 0</inkml:trace>
  <inkml:trace contextRef="#ctx0" brushRef="#br0" timeOffset="145.87">26979 3858 3465 0,'2'9'144'0,"-4"-3"52"0,2 2 44 16,0-3 33-16,0-5 25 0,2 13-20 16,0-10-1-16,-2-3-4 0,6 8-18 0,-2-5-21 15,3-1-22-15,-3 0-21 0,-4-2-19 0,10 2-17 16,-4 1-17-16,-6-3-29 0,10 2-50 15,-10-2-59-15,8 4-49 0,-4-1-59 16,-4-3-60-16,6 1-73 0,-4 1-48 16,-2-2-73-16,4 3-87 0,-4-3-134 15,0 0-112-15,0 0 52 0,0 0-507 0,0 0-618 16</inkml:trace>
  <inkml:trace contextRef="#ctx0" brushRef="#br0" timeOffset="1015.52">20971 6257 1063 0,'-23'17'-9'0,"-1"-3"22"0,6 1 32 16,-1 0 20-16,4 0-301 0</inkml:trace>
  <inkml:trace contextRef="#ctx0" brushRef="#br0" timeOffset="3070.45">17610 6600 4212 0,'13'2'125'0,"-7"1"18"0,-1 0 32 16,-1-1 27-16,-4-2 7 0,6 4 6 0,-6-4-2 0,4 2-8 15,-4-2-17-15,2 5-21 0,-2-5-15 16,0 0-13-16,0 0-16 0,6 4-13 0,-6-4-19 16,0 0-38-16,0 0-53 0,8 3-51 15,-8 0-60-15,0-3-54 0,2 5-59 0,0 1-32 16,-2 0-59-16,0 2-64 0,2 1-80 16,-2 4-200-16,-4-5 13 15,-2-2 75-15,-2-1-411 0,-2-3-458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4:30:21.70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1616,'0'0'-552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4:30:22.34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661 49 452,'0'-10'3105,"-3"-1"-752,3 9-2012,0 0-1,-1 1 1,1-1 0,-1 0 0,1 0 0,-1 0-1,0 1 1,0-1 0,-5-7 3224,6 9-3461,-1 0 0,1-1 1,0 1-1,-1 0 0,1 0 1,-1-1-1,1 1 0,-1 0 0,1 0 1,0 0-1,-1 0 0,1 0 0,-1 0 1,1 0-1,-1 0 0,1 0 1,-1 0-1,1 0 0,0 0 0,-1 0 1,1 0-1,-1 0 0,1 0 1,-1 0-1,1 0 0,-1 1 0,1-1 1,0 0-1,-1 0 0,1 1 1,0-1-1,-1 1 0,-11 5 861,7-3-829,1 1 0,0-1 0,0 1 0,0-1 0,0 1 0,0 0 0,-3 7 0,-6 4 115,-41 49 481,2 2 0,3 2 1,-69 130-1,58-88 85,34-60-460,-9 18 235,-45 124 1,61-130-77,-20 121 1,29-121-271,-6 48 334,12-65-299,-6 54 266,12 95 273,1-154-658,3 1 0,18 69 1,-13-68-30,2-2 1,2 0 0,27 52-1,-19-54 74,1-1 0,2-1 0,2-2 0,1 0 0,1-2 0,53 43-1,95 71 771,-78-77-489,-53-39-258,-26-18-134,-15-9-48,1 1-1,-1 0 0,9 7 1,-7-6 220,2 1-1591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4:30:27.48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176 971 12413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4:30:30.60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0 0 12961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4:31:00.89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66 3096,'4'-8'733,"1"-2"-350,0 0 0,6-19 0,-10 28-531,4-6-2144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4:31:01.51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12 23 3712,'0'0'515,"-1"-2"-448,1 1-48,0 1 1,0-1-1,0 0 0,0 0 1,0 0-1,0 0 1,0 0-1,0 0 0,0 0 1,0 0-1,0 1 1,1-1-1,-1 0 0,0 0 1,0 0-1,1 0 1,0 0-1,0-1-30,-16-1-2765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4:31:01.91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12 2940,'0'0'307,"7"-7"329,-6 6-750,-1 1 0,1-1 0,0 1 0,0 0 0,0-1 0,-1 1 1,1-1-1,0 1 0,0 0 0,0 0 0,0 0 0,0-1 0,0 1 0,1 0 0,0 0-204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4:31:14.13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67 0 4064,'-17'0'472,"-1"0"-1104,4 0-1764,-3 3 1880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4:31:14.89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331 107 3168,'-20'0'918,"0"-1"-1,0-2 1,-23-4 0,-1-7 1123,30 9-1106,0 1-1,-29-5 1,8 4 778,17 2-354,-25 0 0,41 3-802,-10 0-67,9 0-66,8-1-371,-1 1 1,1 0 0,-1 0 0,1 0-1,7 2 1,2-1 11,268 7 646,-200-7-618,-48-1-57,574-2 450,232-10-251,-829 13-230,-7 0 1,-8 1 12,-114 3 0,49-3-13,-334 5 3,221-6-2,-468 3 372,444-1-219,204-3-121,9 1-22,49 3 35,104-6-1,-117 1-39,228-11 30,288-4 9,-65 10-173,-478 8 105,-11-1-21,-9 0-105,-213 16 51,119-11 72,-327 16-58,54-2 33,199-10 29,-113 8-32,257-18 32,23-1 13,1 1 1,-1 0-1,1 0 1,-1 0-1,1 1 1,0-1-1,-1 1 1,1 0-1,0 0 1,-1 1-1,-4 1 1,8-2-1,8 0 0,34 3-9,67-2 1,47-11-6,-104 6 6,857-73-2445,-697 55 366,-17 2-3150,-171 16 3676,-1-1 0,22-6 1,-11-1-1740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4:31:15.28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74 1 6445</inkml:trace>
  <inkml:trace contextRef="#ctx0" brushRef="#br0" timeOffset="1">62 18 7853,'-6'4'603,"0"-1"1,-1 0-1,-8 3 1,-6 3 837,20-9-1533,1 0-1,0 0 1,-1 1 0,1-1 0,0 0-1,-1 0 1,1 0 0,0 0 0,0 0-1,-1 1 1,1-1 0,0 0 0,0 0-1,-1 1 1,1-1 0,0 0 0,0 0 0,0 1-1,-1-1 1,1 0 0,0 1 0,0-1-1,0 0 1,0 0 0,0 1 0,0-1-1,0 0 1,-1 1 0,9 5-742,-5-6 459,0 1 0,0 0 1,0-1-1,0 0 0,0 0 0,0 0 0,0 0 0,5 0 0,9-5-2594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4:31:17.85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0 780 6253,'0'0'-36,"0"-1"1,0 1-1,0 0 1,0 0-1,1 0 1,-1 0 0,0 0-1,0 0 1,0-1-1,0 1 1,0 0-1,0 0 1,1 0 0,-1 0-1,0 0 1,0 0-1,0 0 1,0 0-1,1 0 1,-1 0-1,0 0 1,0 0 0,0 0-1,0 0 1,1 0-1,-1 0 1,0 0-1,0 0 1,0 0 0,0 0-1,0 0 1,1 0-1,-1 0 1,0 0-1,0 0 1,0 0 0,0 0-1,0 0 1,1 0-1,-1 1 1,0-1-1,0 0 1,0 0 0,0 0-1,0 0 1,0 0-1,1 0 1,-1 1-1,0-1 1,0 0 0,3 14-225,-1 22 1358,-2-33-1034,-12 64 11060,12-68-11104,1 0 0,-1 0 0,0 0-1,1 0 1,-1 0 0,1 0 0,-1 0-1,1 0 1,-1 0 0,1 0 0,0 0-1,1-2 1,0 2 22,8-16 130,1 0 0,1 1 1,1 1-1,0 0 0,1 1 1,21-16-1,98-64-136,-113 81 25,187-116 51,-47 31-64,-65 40-23,144-99 88,-214 141-103,-20 13-12,0 0-1,0 0 1,-1 0-1,1-1 1,-1 0-1,1 0 1,-1 0-1,0 0 1,-1 0-1,5-7 1,-7 10-2,-1-1 0,1 1 0,-1 0 0,0-1 0,1 1 0,-1-1 0,0 1 0,0 0 0,0-1 0,0 1 0,0-1 0,0 1 0,-1 0 0,1-1 0,0 1-1,-1-1 1,1 1 0,-1 0 0,-1-3 0,-17-24-49,11 19 48,4 3-1,0 1 0,-1 0 0,0 0 0,0 0 0,0 1 0,0 0 0,-10-6 0,-13-12-30,28 22 35,0 0 1,-1 0-1,1 0 0,0 0 0,0 0 0,0 0 0,-1 0 0,1 0 0,0 0 0,0 0 1,0 0-1,-1 0 0,1 0 0,0 0 0,0-1 0,0 1 0,0 0 0,-1 0 1,1 0-1,0 0 0,0 0 0,0-1 0,0 1 0,0 0 0,-1 0 0,1 0 0,0-1 1,0 1-1,0 0 0,0 0 0,0 0 0,0-1 0,0 1 0,0 0 0,0 0 1,0 0-1,0-1 0,0 1 0,0 0 0,0 0 0,0-1 0,0 1 0,0 0 0,0 0 1,0 0-1,0-1 0,0 1 0,0 0 0,0 0 0,0 0 0,1-1 0,-1 1 1,0 0-1,0 0 0,0 0 0,0 0 0,0 0 0,1-1 0,-1 1 0,0 0 0,0 0 1,0 0-1,1 0 0,-1 0 0,0 0 0,0 0 0,0 0 0,1-1 0,-1 1 1,13-4-25,-2 3 25,1 1 0,-1 0 1,0 1-1,0 0 0,0 0 0,1 2 1,12 3-1,3 0-3,-19-4 2,-1 0-1,1 0 1,-1 0-1,0 1 1,0 0-1,0 1 1,0-1-1,-1 1 1,0 1-1,8 5 1,-10-7 3,-1 1 1,0-1-1,-1 0 0,1 1 1,0-1-1,-1 1 0,0 0 1,0 0-1,0 0 1,0 0-1,-1 0 0,1 0 1,-1 0-1,0 1 0,-1-1 1,1 0-1,-1 1 1,1-1-1,-2 6 0,0 3 5,-1 1 0,-1-1 0,0 0 0,-1 1-1,-1-2 1,-6 15 0,-43 73-290,53-99 271,-82 131-1903,25-47-2306,49-70 1797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4:31:18.25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47 128 7005,'5'-6'284,"0"-2"0,0 1 0,-1 0 0,0-1 1,0 0-1,0 0 0,-1 0 0,3-14 0,14-23 5348,-34 386-2169,5-176-2750,-28 212-1505,14-271-1553,5-34-2575,16-63 3492,-1 3-3757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4:31:20.30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96 479 6277,'3'-132'1464,"-4"85"-356,1 24-341,1 0-1,1 0 0,1 0 1,0 0-1,2 1 0,1 0 1,15-40-1,-17 56-558,-1-1 0,1 1 0,0 0 0,1 0 0,0 0 0,0 0 0,0 1 0,9-7 0,-12 10-132,0 0 0,1 0 1,-1 1-1,1-1 0,-1 1 0,1-1 1,0 1-1,0 0 0,0 0 0,-1 0 1,1 0-1,0 1 0,0-1 0,0 1 1,0 0-1,0 0 0,1 0 0,-1 0 1,0 0-1,0 1 0,0-1 0,-1 1 0,5 1 1,-5-1-32,0 1 1,0-1 0,0 1-1,0-1 1,0 1 0,0 0-1,-1-1 1,1 1-1,-1 0 1,1 0 0,-1 0-1,0 1 1,1-1 0,-1 0-1,0 0 1,-1 1 0,1-1-1,0 0 1,-1 1-1,1-1 1,-1 1 0,0 3-1,1 3 72,-1 1 0,0 0-1,-1-1 1,-3 15 0,-4 8 246,-20 55 1,4-19-105,15-39-168,1-7-26,2 0 1,-5 25-1,7-19-27,1 0 0,2 0 0,0 0 0,2 0 0,1 0-1,10 51 1,17 22 47,5 22 54,-33-113-125,0-1-1,0 1 1,-1 0 0,-1 0 0,0 0 0,0-1 0,-1 1 0,0-1 0,0 1-1,-1-1 1,-1 0 0,1 0 0,-2 0 0,1 0 0,-9 11 0,-8 11 19,-2-1 1,-42 44-1,51-60-23,-75 78 35,80-84-53,10-12-5,10-15 2,66-89-13,41-62 9,-48 57 18,38-64 318,-94 156-174,17-23 0,-26 37-120,-5 7-19,1-1 0,-1 0 1,0 1-1,1-1 0,-1 0 0,1 1 0,0-1 0,-1 1 1,1-1-1,-1 1 0,1-1 0,0 1 0,-1-1 0,1 1 1,0 0-1,-1-1 0,2 1 0,-1 0-5,-1 0 0,0 0 0,1 0 1,-1 1-1,0-1 0,0 0 0,1 1 0,-1-1 0,0 0 0,0 1 0,0-1 0,1 0 0,-1 1 1,0-1-1,0 0 0,0 1 0,0-1 0,0 0 0,0 1 0,0-1 0,0 0 0,0 1 0,0-1 1,0 1-1,0-1 0,0 1 0,-4 40 114,1-27-30,-4 42 129,-3 28 59,9-58-199,-1 88 271,3-95-235,1 0 1,0 0-1,11 36 0,-11-50-72,-1-1 0,1 1-1,0 0 1,0-1-1,1 0 1,-1 0 0,1 1-1,0-1 1,0-1-1,1 1 1,4 4 0,-6-6-21,0-1-1,-1 0 1,1 0 0,0 0 0,0 0 0,0 0-1,-1-1 1,1 1 0,0-1 0,0 1 0,0-1-1,0 1 1,0-1 0,0 0 0,0 0 0,0 0-1,0 0 1,0-1 0,0 1 0,0 0 0,0-1-1,0 1 1,0-1 0,0 0 0,0 0 0,0 0-1,0 0 1,-1 0 0,4-2 0,1-2 25,-1 0 0,1 0 0,-1-1 0,0 0 0,0 0 0,0 0 0,-1-1 0,0 1 0,5-14 0,2-5 65,9-35-1,32-171-228,-52 230 112,0 0 1,0 0-1,0 0 0,0-1 0,0 1 1,0 0-1,-1 0 0,1-1 0,0 1 1,-1 0-1,1 0 0,-1 0 0,1 0 1,-1 0-1,0 0 0,1 0 0,-2-2 1,1 2 5,-1 5-26,-4 3 23,1 1 0,1 0 0,0 0-1,0 0 1,0 1 0,1-1 0,1 1-1,-1 0 1,0 10 0,-4 4 991,21-54-867,-2 0-1,-1 0 0,8-39 1,-14 50-107,7-25 57,8-77-1,-12 77-23,-5 31-8,0 1-1,0-22 1,-1 26 2,-1 7-38,0 1 1,-1-1 0,1 0 0,-1 1 0,1-1 0,-1 0-1,0 1 1,0-1 0,0 0 0,0 1 0,0-4 0,0-12-8,2-3-75,-6 37 73,3-13 5,-2 24-7,-4 9 16,2 0 1,-1 41 0,-2 15 19,0-11-8,3 1 0,10 131 0,-1-178 14,9 41 0,-12-72-27,1 1 0,0 0 0,0-1 0,3 6 0,-5-9-2,1-1-1,0 0 1,-1 1-1,1-1 1,0 0-1,0 0 1,0 0-1,0 1 1,0-1-1,0 0 1,0 0 0,0-1-1,1 1 1,-1 0-1,0 0 1,0-1-1,1 1 1,-1 0-1,1-1 1,-1 1 0,0-1-1,1 0 1,1 1-1,4-1 5,0 0 0,0-1 0,0 0 0,0 0-1,0 0 1,0-1 0,0 0 0,0 0 0,-1-1 0,11-5 0,-3-2-1,0 0 0,-1-1 1,0 0-1,-1-1 0,0 0 1,-1-1-1,-1 0 0,13-22 1,-3 0-3,-1 0 1,19-55-1,-25 53-2,-2-1 0,-1-1 0,4-44 0,3-119 60,-15 126-91,-11-113 0,6 161-63,2 27 60,-1 5-23,-2 2 52,0 0 1,1 1-1,0-1 1,0 1-1,1 0 1,0-1-1,-2 12 1,-7 59 11,7-48-4,-31 398 112,39-258-40,-1-132-51,2-1 0,14 55 1,-16-83-18,-1 0 0,1 0 0,1 0 0,-1 0-1,1-1 1,1 1 0,-1-1 0,1 0 0,1-1 0,8 10 0,-11-13-6,0-1 0,0 1 0,1-1-1,-1 0 1,0 0 0,1 0 0,0 0-1,-1-1 1,1 0 0,0 1 0,0-1-1,0-1 1,-1 1 0,1 0 0,0-1-1,0 0 1,0 0 0,0 0 0,0 0-1,0-1 1,0 0 0,0 0 0,8-2-1,-2-2 4,0 1 0,-1-2 0,1 1 0,-1-1 0,0-1 0,0 0 0,-1 0-1,0-1 1,10-11 0,-1-1 6,-2-1-1,25-42 0,-20 25-10,-2-2 1,-2 0-1,-1 0 1,-3-1-1,-1-1 0,-2 0 1,-1-1-1,1-47 1,-6 1 14,-3 86-22,1 0 0,-1 0-1,-1 0 1,1-1 0,0 1-1,-1 0 1,0 0 0,0 0-1,-1-3 1,2 6 5,-1-1 0,1 1 0,0 0 0,-1 0 0,1 0-1,-1 0 1,1-1 0,0 1 0,-1 0 0,1 0 0,-1 0 0,1 0 0,0 0 0,-1 0 0,1 0 0,-1 0 0,1 0 0,-1 0 0,1 0-1,0 0 1,-1 1 0,1-1 0,0 0 0,-1 0 0,1 0 0,-1 0 0,1 1 0,0-1 0,-1 0 0,1 0 0,0 1 0,-1-1-1,1 0 1,0 1 0,0-1 0,-1 0 0,1 1 0,0 0 0,-18 36 6,3 2 0,-12 43 1,-14 89-147,23-76-531,-16 77-2231,23-130 1124,-2-1-1,-18 43 0,8-36-2138,-1-1-1,-37 52 0,25-49-2006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4:31:20.73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82 559 10265,'-81'82'7691,"113"-90"-6135,59-20 0,40-26 221,-103 42-1515,586-272 2777,-455 209-2596,-92 43-374,170-86-1631,-235 117 1477,0 0-121,1 0 0,-1 0 0,1-1 0,-1 1 0,0-1 0,0 1 0,0-1 0,0 0 0,0 0 0,0 0 0,0 0 0,-1 0 0,3-4 0,-8 5-1172,-14 3 80,0 0 1,0 2 0,1 0-1,-1 0 1,-31 15 0,22-9 186,-60 21-3072,-5 5-1632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4:31:21.12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50 734 11085,'-11'11'151,"6"-5"66,-1-1 0,1 1 1,0 1-1,1-1 0,-8 13 0,12-19-192,0 0 0,0 0 0,0 1-1,0-1 1,0 0 0,0 0 0,-1 0 0,1 0 0,0 1-1,0-1 1,0 0 0,0 0 0,0 0 0,0 1 0,0-1-1,0 0 1,0 0 0,0 0 0,0 1 0,0-1 0,0 0-1,0 0 1,0 0 0,0 1 0,0-1 0,0 0 0,0 0-1,0 0 1,0 1 0,1-1 0,-1 0 0,0 0 0,0 0-1,0 1 1,0-1 0,0 0 0,0 0 0,1 0 0,-1 0-1,0 0 1,0 0 0,0 1 0,0-1 0,1 0 0,-1 0-1,0 0 1,0 0 0,0 0 0,1 0 0,-1 0-1,0 0 1,0 0 0,0 0 0,1 0 0,12-2 986,-10 1-1018,31-10 1350,44-20-1,-16 6-584,179-74 1024,-179 72-1419,185-89 802,-140 63-772,298-154 303,-91 45-3228,-253 129 473,-2 2-3921,-58 30 5768,0 1-219,0-1 0,0 1 0,0-1-1,0 1 1</inkml:trace>
  <inkml:trace contextRef="#ctx0" brushRef="#br0" timeOffset="1">1548 605 10469,'-7'12'448,"3"-4"374,0-1 0,0 0 0,0-1 0,-5 16 5357,9-21-6074,14 2 4730,-2-3-3045,-14-4-2063,-7-6-395,-1 0 0,0 1 1,0 0-1,-1 0 0,0 1 0,-14-7 0,-34-28-2720,10 0-2752,-83-96 0,92 90 1498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5:05:32.611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708 581 11449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5:17:10.697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17 0 10285,'-1'3'-671,"-1"50"2427,2-51-1601,-1 8-72,1-9-213,-6 15-1783,-1-7-2912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5:16:57.450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1 1 8565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5:17:13.57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102 0 10949,'-30'24'1248,"-14"6"1990,43-29-3033,-12 12-2456,7-8 364,-1 0-5058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5:18:24.601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117 200 6409,'-4'-4'424,"1"0"1,-1 1 0,1 0 0,-1-1 0,0 1 0,0 0 0,-1 1 0,1-1-1,0 1 1,-1 0 0,-9-3 0,9 3-126,0 0 1,0 0-1,0 0 1,0-1-1,1 0 0,-1 0 1,1 0-1,-1 0 0,-5-7 1,9 8-307,0 1 0,0 0 0,1 0 1,-1-1-1,1 1 0,-1 0 0,1-1 1,0 1-1,0 0 0,-1-1 0,1 1 0,0 0 1,0-1-1,0 1 0,0-1 0,1 1 1,-1-3-1,9-24-701,-5 19 324,11-18-1366,-13 24 1104,0 0 1,-1 0-1,1 0 0,0 0 1,-1 0-1,0 0 1,1 0-1,-1-1 0,0 1 1,0-4-1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5:20:21.332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73 4040,'3'0'200,"9"0"-36,-9 0-36,-1 0-50,119-9 112,-14 0-597,-61 3 191,99-20-1067,-86 13 457,-2 4 614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5:21:47.81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291 136 2036,'-20'-17'416,"3"14"-708,5-9-444</inkml:trace>
  <inkml:trace contextRef="#ctx0" brushRef="#br0" timeOffset="1">222 96 2884,'-7'-5'341,"0"1"1,0 0-1,-10-4 0,-7-4 649,17 5-632,6 6-307,1 0-1,-1 0 0,0 0 1,0 0-1,1 1 1,-1-1-1,0 0 0,0 1 1,0-1-1,0 0 1,0 1-1,0-1 0,0 1 1,0-1-1,0 1 1,0 0-1,0-1 0,0 1 1,-1 0-1,0 0 36,-1-1 0,1 1 0,0-1-1,-1 1 1,1-1 0,0 0 0,-1 0 0,1 0-1,0 0 1,0 0 0,0-1 0,0 1 0,0 0-1,0-1 1,-2-3 0,2 4-89,1 0 0,-1 0 1,0-1-1,1 1 0,-1 0 0,0 1 0,0-1 1,0 0-1,0 0 0,1 1 0,-1-1 0,0 1 0,0 0 1,-2-1-1,-4 0-217,1-2-732,-1 1-1,1 0 1,-12-2-1,1 4-1097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5:24:43.825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12 24,'11'-6'4,"-2"1"-20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5:24:44.24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3 16,'6'-3'-8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5:24:44.639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21 276 460,'-4'-8'255,"1"0"-1,0-1 1,0 1-1,1-1 1,0 1 0,1-1-1,-1-11 1,3 4-60,1 0 0,0 1 0,1-1 0,1 1 0,1 0 0,6-17 0,-7 24-107,0 0 0,0 0-1,1 1 1,0-1 0,0 1 0,11-12 0,-15 18-83,0 1 0,-1-1 0,1 1 0,0-1 0,0 1 0,0-1 0,-1 1 0,1-1 0,0 1 1,0 0-1,0 0 0,0-1 0,0 1 0,0 0 0,0 0 0,0 0 0,0 0 0,0 0 0,0 0 0,0 0 0,0 0 0,0 0 0,0 1 0,-1-1 0,1 0 0,0 1 0,0-1 0,0 0 0,0 1 0,0-1 0,0 2 1,2 0-84,0 0-1,0 0 1,-1 1 0,1-1 0,-1 1 0,1-1 0,1 5 0,11 12-1523,-7-10 1044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5:24:46.38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0 201 10945,'1'-39'3853,"-1"31"-3303,0 0 0,1 0 0,0-1 0,0 1 0,1 0 0,0 0 0,0 1-1,1-1 1,4-8 0,2-9-22,14-17-3691,-23 42 2999,1-1 0,-1 1 0,0-1 0,1 1 1,-1-1-1,1 1 0,-1-1 0,1 1 0,-1 0 0,1-1 1,0 1-1,-1 0 0,1-1 0,-1 1 0,1 0 1,0 0-1,-1 0 0,1 0 0,0-1 0,-1 1 0,1 0 1,0 0-1,0 0 0,8 0-7472,3 0 3398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5:24:46.797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1 179 10173,'5'-5'512,"0"1"-1,0-1 1,0 0-1,-1 0 1,0-1 0,0 0-1,0 1 1,-1-1 0,1 0-1,-2-1 1,1 1-1,-1 0 1,1-1 0,-2 1-1,3-13 1,6-20 1698,-9 38-2222,9-12-1931,-9 12 1209,-9-20-15290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5:20:21.760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 3164,'9'3'356,"-4"-1"-40,7 1-356,-1-8-1640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5:21:40.717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15 0 8313,'-14'0'-1740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5:21:42.085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15 6 8721,'-15'-6'-1152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5:21:42.481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783 724 12149,'0'0'2467,"3"0"-1640,11 0-7,-13 0-640,-1-1 0,1 0 0,0 1 0,-1-1 0,1 0 0,-1 1 0,1-1 0,-1 0 1,1 0-1,-1 1 0,0-1 0,1 0 0,-1-1 0,6-8 1078,1 2-367,5-5-2319,-1 9-4278,-42 1-6237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5:20:58.025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0 2956,'0'0'-216,"9"3"-836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5:21:07.23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9 868,'0'-8'-296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5:21:09.637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12 3476,'0'-11'-1184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5:22:54.660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9 6 10545,'-9'-5'-1092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5:22:58.642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9 18 9333,'0'0'-744,"-6"-9"-1164,3 1 940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5:23:15.13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1 0 10837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5:23:16.325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0 1102 11693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5:23:16.752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840 409 10369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5:23:17.55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0 14213,'0'0'-1788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5:23:20.741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334 112 13509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5:23:23.442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0 134 9689,'2'0'23,"-1"0"0,0 0 1,1 0-1,-1 0 0,1 0 0,-1-1 1,1 1-1,-1 0 0,0-1 1,1 1-1,-1-1 0,0 1 0,1-1 1,-1 0-1,0 1 0,0-1 0,1 0 1,-1 0-1,0 0 0,0 0 0,0 0 1,0 0-1,0 0 0,0 0 0,-1 0 1,1-1-1,0 1 0,-1 0 1,1-1-1,0 1 0,-1 0 0,0-1 1,1 1-1,-1-1 0,0 1 0,1-2 1,12-81 813,-12 83-866,-1 0-1,0 0 0,0 0 1,1 0-1,-1 0 1,0 0-1,1 0 1,-1 0-1,1 0 1,0 0-1,-1 0 1,1 0-1,0 0 0,-1 1 1,2-2-1,-2 2 10,1 0-13,-1-1-1,1 1 1,0 0-1,-1 0 1,1-1-1,0 1 1,-1 0-1,1 0 0,0 0 1,-1 0-1,1 0 1,0 0-1,0 0 1,-1 0-1,1 0 1,0 1-1,-1-1 1,1 0-1,0 1 1,14 4-339,-14-4 335,124 62-4158,-104-52 2617,8 3-608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5:20:23.38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0 0 10729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5:24:59.03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300 75 9421,'-23'-7'912,"-237"-60"6885,249 67-7832,10 0 12,1 0 1,0 0 0,0 1-1,-1-1 1,1 0 0,0 0-1,0 0 1,0 0 0,-1 0-1,1 0 1,0 0 0,0 0-1,0 1 1,-1-1-1,1 0 1,0 0 0,0 0-1,0 0 1,0 1 0,0-1-1,-1 0 1,1 0 0,0 0-1,0 1 1,0-1 0,0 0-1,0 0 1,0 0 0,0 1-1,0-1 1,0 0 0,0 0-1,0 1 1,0-1 0,0 0-1,0 0 1,0 1 0,0-1-1,0 0 1,0 0-1,0 0 1,0 1 0,0-1-1,0 0 1,0 0 0,0 0-1,1 1 1,-1-1 0,0 0-1,0 0 1,0 0 0,0 1-1,1-1 1,-1 0 0,0 0-1,0 0 1,0 0 0,1 0-1,20 20-1567,7 4-1053,-26-22 2019,0 0 1,-1 0-1,1 0 0,0 0 0,-1 0 1,0 0-1,1 0 0,-1 1 0,0-1 1,1 5-1,-2-1-3202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5:25:43.702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110 1 15865,'0'0'635,"-5"0"-18,-31 0 1755,34 0-1664,0 0-32,-25 0 1910,24 0-1549,1 0-787,-1 2 143,-2 0-3115,0-1-2776,-14-6-9565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5:26:15.737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1412 644 17490,'14'36'5466,"-13"-35"-5274,-1-1 0,0 1 1,1-1-1,-1 1 0,1-1 0,0 0 0,-1 1 0,1-1 0,-1 0 1,1 1-1,0-1 0,-1 0 0,1 0 0,-1 1 0,1-1 1,0 0-1,-1 0 0,2 0 0,16 2 1567,-13-2-1226,3 1 429,27 0 1869,-21-1-2756,-12 0-173,0 0 1,0 0-1,0 0 1,0 0-1,0 0 0,0-1 1,0 1-1,0-1 0,0 0 1,0 1-1,0-1 0,0 0 1,2-2-1,-3 2-95,0 0-1,0 0 0,0 0 0,0 0 1,-1 0-1,1 0 0,0 0 0,-1 0 1,1 0-1,0-1 0,-1 1 0,1 0 1,-1-1-1,1-2 0,-1-1-803,0 0 0,0 0-1,0 0 1,-1 0 0,1 0 0,-1 0-1,-2-6 1,2 7 2,-3-9-1263,0 1 0,-1 0 1,-13-23-1,14 27 568,-13-23-5254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5:26:49.026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112 53 10761,'3'-1'138,"1"0"297,0-1 0,0 0 0,0 0 0,0 0 0,-1-1 0,1 1 0,4-5 0,-1 1 2526,0 0 0,12-8-1,-18 13-1612,2-2-437,-2 2-929,-2 2-183,-1 2 89,-1 0-201,0 0 0,0 0 1,0 0-1,0-1 0,-1 1 1,1-1-1,-1 0 0,-5 3 1,-1-2-989,1 0 0,-1-1 0,1 0 0,-1 0 0,0-1 0,1 0 1,-16-1-1,-2-6-2911,-4-5-1688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5:27:56.52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84 101 11449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5:27:36.88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320 300 9493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5:28:38.506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35 4 9917,'0'0'-440,"-20"-3"120,11 6-284,4 2-476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5:30:09.372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42 3000,'30'-11'1055,"-8"-1"-1020,-20 11-33,0-1 0,1 1 0,-1 0 1,0 0-1,0 0 0,0 0 0,1 0 0,-1 0 0,1 1 0,2-1 0,6-4-23,-6 3-923,-4 10-11,-1-7 618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5:30:11.529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46 205 3116,'-14'-42'345,"9"29"-117,1 0-1,-5-23 1,6 7 27,3 18-162,-1 0 0,-1 1 0,-3-14-1,5 24-101,-1 0 0,1-1 0,0 1-1,0 0 1,-1-1 0,1 1-1,0-1 1,0 1 0,0-1 0,0 1-1,0 0 1,-1-1 0,1 1-1,0-1 1,0 1 0,0-1 0,0 1-1,0-1 1,0 1 0,1-1 0,-1 1-1,0 0 1,0-1 0,0 1-1,0-1 1,0 1 0,1 0 0,-1-1-1,0 1 1,0-1 0,1 1-1,-1 0 1,0-1 0,1 1 0,-1 0-1,0-1 1,1 1 0,1-1-98,0 1 0,0 0 0,-1 0 0,1 0 0,0 1-1,-1-1 1,1 0 0,2 1 0,5 1-805,7 0 226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5:30:12.720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64 56 10961,'0'0'154,"1"-1"0,-1 1 0,1 0 0,-1-1 0,1 1 0,0 0 0,-1-1 0,1 1 0,-1 0 0,1-1 0,-1 1 0,0-1 0,1 1 0,-1-1 0,1 1 0,-1-1 0,0 0 0,1 1 0,-1-1 0,0 1 0,0-1 0,1 0 0,-7-8 1057,0 0-1,-9-10 0,14 18-974,0-1-308,-3-3 215,-1 11-6346,4-4 5800,1 0-1,-1 0 1,-1-1-1,1 1 1,0-1-1,0 1 1,0-1-1,-1 1 1,1-1-1,-1 0 0,1 0 1,-1 0-1,0 1 1,1-1-1,-4 1 1,-7 1-3523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5:30:39.561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63 2896,'19'-10'344,"-15"8"-314,0 0 0,-1 0 0,1 0 0,-1-1 0,5-3 0,10-5 66,-17 9-85,0 1 0,0 0 1,1 0-1,-1 0 0,0 0 0,1 0 1,-1 1-1,4-2 0,-1 0 24,9-8 337,-12 10-380,-1-1 0,1 1 0,-1 0 0,1 0 0,0-1 0,-1 1 0,1 0 0,0 0 0,-1 0 0,1 0 0,-1 0 0,1 0 0,0 0 0,-1 0 0,1 0 0,0 0 0,0 0 0,1 1 128,0-1 0,0 1 1,0 0-1,0-1 1,0 1-1,0 0 1,0 0-1,-1 0 0,1 1 1,0-1-1,-1 0 1,1 1-1,-1-1 0,1 1 1,-1-1-1,2 3 1,-3-3 57,12 15 602,-9-12-3895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5:30:41.096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150 0 13325,'-8'9'-48,"-4"0"-132,-5 2-204,0-2-216,0 5-132,2 3-156,-5-5-296,6 8-416,-1-11-1025,1 2-603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5:31:33.615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 2036,'0'0'-1056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5:31:38.21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322 20 7125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5:31:39.546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9 6 11949,'0'0'-616,"-9"-5"-92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5:31:40.45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54 150 10877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5:31:40.906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18 3016,'3'-9'740,"3"1"-2352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5:31:43.745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32 7029,'0'-20'-1629,"0"8"-207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5:31:46.25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128 516 13637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5:31:49.596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0 219 12153</inkml:trace>
  <inkml:trace contextRef="#ctx0" brushRef="#br0" timeOffset="2">656 92 8873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5:31:54.819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73 144 16778,'4'-6'676,"0"0"0,-1-1 1,1 1-1,-1-1 1,-1 0-1,1 1 0,-1-1 1,1-9-1,9-22 4908,-11 37-5321,-1-1 1,1 1 0,-1-1 0,1 1 0,-1-1 0,0 1-1,0-1 1,1 1 0,-1-1 0,0 1 0,-1-3-1,1-13 833,0 16-1488,-3 3-1905,-22 22-1219,15-14 1066,1-1 0,-2 0-1,-12 9 1,4-6-3509,4 2-2930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5:32:43.929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35 0 2968,'5'7'976,"0"1"-1,0-1 1,-1 1-1,6 16 0,-9-21-794,0 1 0,0 0 0,0-1-1,-1 1 1,0-1 0,0 1 0,0 0 0,0-1-1,0 1 1,-1 0 0,1-1 0,-1 1-1,0-1 1,0 1 0,-2 4 0,-2 1-232,0 1-1,0-1 1,0 0 0,-2 0 0,1 0 0,-1-1 0,-7 8 0,7-33-8422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5:33:33.76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49 12909,'0'0'-660,"3"-14"52,-3 2-548,3 4-32,0 2 592,14 0-1412,-9 3-269,4 3-283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5:33:06.98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1 0 9129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5:33:08.970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1 26 10233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5:33:11.041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110 1 10821,'0'0'39,"0"3"490,0 0-1,0-1 0,0 1 0,0-1 0,0 1 0,1-1 0,0 1 0,-1-1 0,3 5 0,-2-6-252,0 0-1,0-1 1,-1 1-1,1 0 1,0-1-1,0 1 1,0-1-1,0 1 0,1-1 1,-1 1-1,0-1 1,0 0-1,2 1 1,11 5 2053,-10-2-1576,4 4-2372,-8-7 1551,0-1-1,0 1 0,0-1 0,-1 0 1,1 1-1,0-1 0,0 1 0,0-1 1,0 0-1,0 1 0,0-1 1,-1 0-1,1 1 0,0-1 0,0 0 1,-1 1-1,1-1 0,0 0 0,-1 1 1,1-1-1,0 0 0,-1 0 0,1 1 1,0-1-1,-1 0 0,1 0 0,0 0 1,-1 1-1,-4 1-563,1 0-1,0 0 1,-1 0 0,1-1 0,-1 1 0,0-1 0,0 0-1,1 0 1,-7 0 0,-2-2-1404,-1 1 0,-13-4 0,17 3 1095,-24-3-3300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5:33:21.245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72 118 16373,'-69'-3'672,"66"3"743,10-2-1127,120-18-256,10 10-5803,-57 3 1037,-46 3 2186,7 1-1323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5:33:22.949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503 747 20058,'1'0'77,"12"9"2638,-1 2 6102,-11-10-8222,3 3-175,-3-3-474,-9-11-3182,6 8 3007,1 1 0,-1-1 0,0 0 0,0 1 0,1-1 1,-1 1-1,0-1 0,0 1 0,-4-2 0,-7-4-1975,1-1-1,-1 0 0,2-1 1,-1 0-1,1-1 0,0 0 1,-13-17-1,3 1-5405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5:33:34.502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1168 2 6113,'-13'-1'-105,"1"1"1,-1 0 0,0 0 0,-25 6 0,11-2 543,-23 4 287,-1 2-1,2 3 1,-79 30-1,-136 78 967,197-84-1381,-63 46 0,90-56-376,5-2-480,-60 56 0,-24 40-4799,96-95 2452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5:33:36.502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173 46 13569,'0'1'136,"0"0"0,0 0-1,1-1 1,-1 1 0,0 0-1,0 0 1,0-1 0,0 1 0,0 0-1,-1 0 1,1-1 0,0 1-1,0 0 1,0-1 0,-1 1-1,1 0 1,0-1 0,-1 1 0,1 0-1,0-1 1,-1 1 0,1-1-1,-1 1 1,1-1 0,-1 1 0,0-1-1,0 2 1,-1-1 710,-12 1 3863,8-2-4989,3 0-383,-2 0-1175,0-1 904,0-1 1,0 1-1,-1-1 1,2 0-1,-1 0 1,-6-4 0,-3-1-856,0 1-1002,-21-14-1,3 0-1589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5:33:37.199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1 0 636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5:33:37.60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641 426 9757,'3'-23'-1000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5:33:38.361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1835 1 8941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5:33:47.48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3 35 2756,'0'-11'284,"-3"-1"-4,3 1 112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5:33:56.191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20 3608,'0'-8'388,"0"-4"-1988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5:33:56.591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31 334 11909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5:33:57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551 871 14717,'8'10'9004,"-4"1"-7256,-4-9-2493,0 0 1,1 1-1,-1-1 0,0 0 0,-1 0 1,1 1-1,0-1 0,-1 0 0,1 0 1,-1 0-1,0 1 0,1-1 0,-2 2 1,-2-3-2028,-7 1-1559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5:34:02.116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15 0 9981,'-14'9'-1000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5:34:02.48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1046 302 12629,'9'-12'-1432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5:34:15.351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10 280 17442</inkml:trace>
  <inkml:trace contextRef="#ctx0" brushRef="#br0" timeOffset="2">478 628 10609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5:34:16.512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1 213 12053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5:34:20.265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253 86 11501,'-29'-2'52,"4"-7"-12,2 0-8,2 1 0,1-1 20,0 0 4,0-2-12,3 5-4,2-2-40,1 2-136,3 0-172,2 3-152,-8 6-1076,11 3-76,0 0-1041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5:34:23.612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73 47 12221,'3'5'-53,"-3"-4"136,0-3 449,-1 1-553,-10-14-165,-14-18-1,24 32-381,-7 12-1160,7-9 1164,-1 0-1,1 0 1,-1 0 0,0 0 0,0 0-1,1-1 1,-1 1 0,0 0 0,-4 1-1,-2 0-2029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5:35:54.15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84 93 15045,'0'0'-56,"-3"-9"44,-5 6-224,2-3-52,-6 1 64,1-4 8,2 3 36,1 1-4,-1-1-56,0 0-136,4 0-196,2-5-1264,6 5-1508,-1-8-2081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5:36:16.04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23 13729,'0'0'-248,"8"0"-2776,21-3 152,-12-5 291,-2-4-567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5:36:44.43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163 547 13681,'-27'14'-120,"-34"12"0,0-5 2784,50-19 1094,8-4-1492,15-8-792,31-16-881,486-239 3860,-217 117-3293,-133 68-4822,-154 71 726,52-11-1,-54 16-139,-1-2 0,0-1 0,27-11-1,-20 4-3036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5:36:41.38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26 3216,'9'-17'1204,"-1"8"-2508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5:36:41.81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1 248 4692,'2'-2'594,"0"0"0,1 1-1,-1-1 1,0-1-1,0 1 1,0 0-1,0 0 1,0-1-1,-1 1 1,1-1 0,-1 1-1,1-1 1,-1 0-1,0 0 1,1-4-1,0 2 121,0 0 1,0 0-1,0 1 0,0-1 0,5-4 0,-2 3-344,1 0-1,0 0 0,0 1 0,0 0 0,1 1 0,0-1 0,8-3 1,56-23 780,-53 23-849,173-63-697,-179 67-226,-4 1-233,-1 0 0,1 1-1,0 0 1,12-1-1,-20 3 779,0 0 0,1 0 0,-1 0 0,0 0 0,1 0-1,-1 1 1,0-1 0,0 0 0,1 0 0,-1 0 0,0 1 0,0-1-1,1 0 1,-1 0 0,0 1 0,0-1 0,1 0 0,-1 0 0,0 1-1,0-1 1,0 0 0,0 1 0,0-1 0,0 0 0,1 1 0,-1 0-1,-3 4-3222,2-3 3165,-10 8-2033,1 0-1,-15 10 1,10-11-1537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5:36:42.21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143 1 8093,'-16'14'381,"0"0"-1,-18 22 1,27-28 8,0 2 1,1-1-1,0 1 0,1 0 0,0 0 0,-5 13 0,1 3 1227,-7 31 0,14-49-1216,1-1 1,0 1-1,0 0 1,1-1-1,0 1 1,0 0-1,0 0 1,1 0-1,3 8 1,-3-12-217,1 0-1,0 0 1,0-1 0,0 1 0,0-1 0,1 0-1,-1 1 1,1-1 0,0 0 0,0-1 0,0 1-1,0 0 1,1-1 0,3 3 0,9 4 363,0-1 1,16 6-1,-18-8-310,5 2 52,20 8 362,0 2 0,50 32 0,-73-40-504,-1 2-1,0-1 0,-1 2 0,0 0 0,-1 0 0,0 2 0,-2-1 0,1 1 1,-2 1-1,10 18 0,-18-29-108,0 0 1,0 1 0,0-1-1,-1 1 1,0-1 0,0 1-1,0-1 1,-1 1-1,1 0 1,-1-1 0,-2 11-1,1-8 3,-1-1-1,0 1 1,-1-1-1,0 0 1,0 1-1,0-1 0,-8 11 1,-2-2 22,0 1 1,-1-2-1,0 0 1,-1-1-1,-26 19 1,21-19-91,-1-1-1,0 0 1,0-2-1,-46 18 1,-3-8-2722,69-21 2579,0 0 0,0 1-1,1-1 1,-1 0 0,0 0 0,0 0 0,0 0 0,0 0 0,0 0 0,0 0 0,0 0 0,0 0-1,0 0 1,0-1 0,0 1 0,0 0 0,0-1 0,-1 0 0,2 1 22,-1-1 0,1 1 1,0-1-1,-1 1 0,1-1 1,-1 1-1,1-1 0,0 0 1,-1 1-1,1-1 0,0 0 1,0 1-1,0-1 0,-1 0 1,1 1-1,0-1 0,0 0 0,0 1 1,0-2-1,1-2-543,-1 0 0,1-1 0,0 1 0,0 0 0,0 0 0,4-7 0,28-65-6424,-13 30 1145</inkml:trace>
  <inkml:trace contextRef="#ctx0" brushRef="#br0" timeOffset="1">750 50 10057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5:36:42.62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0 155 9477,'30'-51'6492,"-24"40"-5278,2 0 0,-1 1 0,1 0-1,17-15 1,-21 21-999,1 1 0,0-1 0,0 1 0,0 0 0,0 0 0,0 0 0,1 0 0,-1 1 0,1 0 0,0 0 0,-1 1 0,1 0 0,0 0 0,8 0 0,-11 0-164,0 1 0,-1 0-1,1 0 1,0 0 0,0 1 0,-1-1-1,1 1 1,0 0 0,-1-1-1,1 1 1,-1 0 0,1 0-1,-1 1 1,1-1 0,-1 1 0,0-1-1,0 1 1,1 0 0,-1-1-1,0 1 1,-1 0 0,1 0-1,0 1 1,0-1 0,-1 0 0,0 1-1,1-1 1,-1 0 0,0 1-1,0 0 1,0-1 0,0 5-1,1 2 67,-1 0 0,0 0 0,-1 1 0,0-1 0,-1 0 0,0 0 0,0 0 0,-3 11 0,-5 10 213,-12 32 0,0-3 41,0-1-25,12-34-143,1 1-1,-6 27 1,14-50-182,0 0 0,-1 1 0,1-1 0,0 1-1,0-1 1,0 0 0,0 1 0,0-1 0,1 0 0,-1 1 0,1-1 0,0 0-1,-1 0 1,1 1 0,0-1 0,0 0 0,0 0 0,1 0 0,-1 0 0,0 0-1,1 0 1,0-1 0,-1 1 0,1 0 0,0-1 0,3 3 0,4 1 35,0 0 0,1-1 1,-1 0-1,1-1 0,11 3 1,9 3 14,1 1 5,0 2 1,-1 1 0,48 29-1,-69-37-51,-1 1 1,-1 0-1,1 0 0,-1 0 0,0 1 0,0 0 0,-1 1 1,0-1-1,-1 1 0,1 0 0,-1 1 0,-1-1 0,0 1 1,0 0-1,-1 0 0,0 0 0,3 13 0,-4-8 23,-1-1 0,-1 1 0,0 0 0,0-1 0,-1 1 0,-1-1 0,0 0 0,-1 1 0,-1-1 0,0 0 0,0 0 1,-10 17-1,5-13-81,-2 0 0,1 0 0,-2-1 1,0 0-1,-1-1 0,-1-1 1,-29 25-1,40-37-220,-1 1-1,1-1 1,-1 0 0,0 0 0,0 0-1,1 0 1,-1-1 0,-5 2-1,8-3 123,0 0 0,0 0-1,0 0 1,1 0 0,-1 0-1,0 0 1,0 0-1,0 0 1,0 0 0,1 0-1,-1 0 1,0 0 0,0-1-1,1 1 1,-1 0 0,0-1-1,0 1 1,1-1-1,-2 0 1,2 1-30,-1-1 0,0 0 0,1 0 0,-1 0 0,1 0 0,-1 0 0,1 0 0,0 0 0,-1 0 0,1 0 0,0 0 0,0 0 0,0 0 0,0 0 0,0 0 0,0 0 0,0-1 0,0-1 1,2-9-1313,0 0 1,1 0 0,0 0-1,7-18 1,26-45-4407,-28 58 4055,23-42-5359</inkml:trace>
  <inkml:trace contextRef="#ctx0" brushRef="#br0" timeOffset="1">952 357 11981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5:36:43.02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0 377 11273,'7'-1'166,"-1"0"1,1 0-1,-1 1 1,1 0-1,9 2 0,-13-2 101,0 1-1,-1 0 0,1 0 0,0 0 0,-1 0 0,1 0 0,0 1 0,-1-1 0,0 1 0,1 0 0,-1-1 1,0 1-1,0 0 0,3 4 0,28 26 3274,-11-12-744,-14-12-872,-5-2-256,-3-6-1597,0 0-1,0 0 1,0 0 0,0 1-1,0-1 1,0 0-1,0 0 1,0 0-1,0 0 1,0 0-1,0 0 1,0 0-1,0 1 1,0-1 0,0 0-1,0 0 1,-1 0-1,1 0 1,0 0-1,0 0 1,0 0-1,0 0 1,0 0-1,0 0 1,0 0 0,0 0-1,-1 0 1,1 0-1,0 1 1,0-1-1,0 0 1,0 0-1,0 0 1,0 0-1,-1 0 1,1 0 0,0 0-1,0 0 1,0-1-1,0 1 1,0 0-1,0 0 1,-1 0-1,-2 0-104,-2-1-247,0 1 1,0 0-1,0 0 1,0 0 0,1 1-1,-1-1 1,0 1-1,0 0 1,0 1-1,0-1 1,1 1-1,-8 3 1,-11 7-4192,15-9-637,4-24-9069</inkml:trace>
  <inkml:trace contextRef="#ctx0" brushRef="#br0" timeOffset="1">409 0 8709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5:36:43.97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86 14933,'3'-84'6750,"-3"82"-5307,2 7-762,6 20 217,-1 0 1,5 37-1,-1-3 13,26 144 1220,-14-71-1090,1 24 81,-7-38-419,-16-111-777,0-3-155,0 0 0,0 0 0,-1 0 0,1-1 0,-1 1 0,0 0 0,0 0 0,-2 6 0,2-9 17,0-1-1,-1 1 1,1-1-1,-1 1 1,1-1-1,-1 0 1,1 1-1,-1-1 0,1 0 1,-1 1-1,0-1 1,1 0-1,-1 0 1,1 1-1,-1-1 0,0 0 1,1 0-1,-1 0 1,0 0-1,1 0 1,-1 0-1,0 0 1,0 0-1,-14-3-2702,9 0 1625,0 0-1,1-1 1,-1 1-1,1-1 0,-10-9 1,-2-2-3068,-6-2-3944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5:36:46.01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19 500 15021,'0'0'-112,"4"3"174,-2-1-78,1 0 232,0 1 0,0-1 0,0 1 0,0 0 0,-1 0 0,4 4 0,-6-6 359,1-1-465,-1 0-1,1 0 1,0 0-1,-1 0 1,1 1-1,-1-1 1,1 0-1,-1 0 0,1 1 1,-1-1-1,1 1 1,-1-1-1,1 0 1,-1 1-1,1-1 1,0 2-1,0-2 90,-1 1-1,1 0 1,-1-1-1,1 1 1,0 0-1,0-1 1,-1 1-1,1-1 0,0 1 1,0-1-1,0 0 1,-1 1-1,1-1 1,0 0-1,0 1 1,0-1-1,0 0 1,1 0-1,1 0 89,1-1-1,-1 1 1,0-1-1,0 0 1,0 0-1,0 0 1,0 0-1,0-1 1,0 1-1,0-1 1,0 0-1,-1 0 1,1 0-1,-1 0 1,1 0-1,-1 0 1,0-1 0,0 1-1,0-1 1,0 0-1,0 1 1,-1-1-1,1 0 1,-1 0-1,0 0 1,0 0-1,0 0 1,0 0-1,0-1 1,-1 1-1,1-6 1,-1 8-307,0 1 0,-1-1 0,1 0 0,0 1-1,-1-1 1,1 0 0,0 0 0,-1 1 0,1-1 0,-1 1 0,1-1 0,-1 0 0,1 1 0,-1-1 0,0 1 0,1-1-1,-1 1 1,1 0 0,-1-1 0,0 1 0,0 0 0,1-1 0,-1 1 0,0 0 0,0 0 0,1 0 0,-1-1-1,0 1 1,0 0 0,1 0 0,-1 0 0,0 0 0,0 0 0,1 1 0,-1-1 0,0 0 0,0 0 0,0 1 0,-9 1-647,1 0 1,0 1 0,1 1 0,-1-1 0,1 1 0,-9 6-1,6-2-1005,-13 10-2352,10-13-2402,22-28-5992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5:36:46.83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3103 1 15261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5:36:53.02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1 212 1768,'8'-12'419,"-1"-1"0,-1 1 0,0-1-1,-1 0 1,6-19 0,-11 30-383,0 0 8,1 0 0,0 1 0,-1-1 0,1 0 0,0 0 1,0 0-1,0 1 0,0-1 0,2-1 0,14-16 1884,37-30 1,-27 27 3661,-26 21-4690,-1 1-853,0 0 0,0 0 1,0-1-1,0 1 0,0 0 1,0 0-1,0 0 0,0 0 1,0 0-1,0 0 0,0-1 1,0 1-1,0 0 0,0 0 1,0 0-1,0 0 0,0 0 1,0-1-1,0 1 0,0 0 1,0 0-1,0 0 0,1 0 1,-1 0-1,0 0 0,0 0 1,0-1-1,0 1 0,0 0 1,0 0-1,0 0 0,0 0 1,1 0-1,-1 0 0,0 0 1,0 0-1,0 0 0,0 0 1,0 0-1,0 0 0,1 0 1,-1-1-1,0 1 0,0 0 1,6 5 2308,4 6-1206,17 45 291,27 78 0,-24-56-974,54 177-885,-76-226 11,27 109-3114,-32-122 2734,-1-6-557,0 0 0,1 0 0,6 17 0,-3-20-1136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5:36:53.46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0 0 8989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5:36:54.24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220 288 9621,'0'-2'350,"0"-1"1,0 0 0,0 0-1,0 0 1,0 0-1,-1 0 1,1 1-1,-1-1 1,0 0-1,0 0 1,0 1 0,0-1-1,0 1 1,0-1-1,-1 1 1,1-1-1,-1 1 1,0 0 0,0 0-1,0 0 1,0 0-1,0 0 1,-3-2-1,4 3 1350,-6 13-396,5-10-1162,1 1 1,0-1-1,-1 0 1,1 1-1,0-1 1,0 1 0,-1 4-1,-6 33 1050,1 1-1,2 0 1,0 57-1,6-71-835,0 1 0,2-1-1,1 0 1,2 0 0,0 0-1,11 28 1,-12-44-216,-1-1-1,2 0 1,0 0-1,0 0 1,0-1-1,1 0 1,15 15-1,-17-20-59,-1 0 0,1 0 0,0-1 0,0 0 0,0 0-1,0 0 1,9 3 0,-11-5-29,0 0 0,1 0 1,-1 0-1,1-1 0,-1 0 0,1 1 0,-1-1 1,1 0-1,-1 0 0,1-1 0,-1 1 0,1-1 0,4-1 1,-6 1-16,1 0 0,-1 0 0,0 0 0,1 0 1,-1-1-1,0 1 0,0-1 0,0 1 0,0-1 1,0 0-1,0 0 0,0 0 0,0 0 0,-1 0 1,3-4-1,-2 3-11,-1-1 0,1 0-1,-1 1 1,0-1 0,0 0 0,0 0 0,-1 0 0,1 0 0,-1-6 0,-1-1-20,0-1 1,-1 0-1,0 0 1,-1 1-1,-8-22 1,4 16-6,-1 1 0,0 0 0,-2 1 0,1 0 0,-2 0 0,0 1 0,-1 0 0,-22-20 0,25 26 0,-1 0 0,-1 0 0,1 0 0,-1 2 0,0-1 0,0 1 0,-1 1 0,0 0 0,0 1 0,0 0 0,-1 0 0,-23-2 0,30 6 0,1 0 0,-1 0 0,1 1 0,-1 0 0,1 0 0,-1 0 0,1 1 0,0-1 0,-1 1 0,1 1 0,-5 2 0,8-4 0,1 0 0,-1 0 0,1 0 0,-1 0 0,1 0 0,0 0 0,-1 0 0,1 1 0,0-1 0,0 0 0,0 1 0,0-1 0,0 1 0,0-1 0,0 1 0,1 0 0,-1-1 0,0 1 0,1 0 0,-1-1 0,1 1 0,0 0 0,0 0 0,0-1 0,0 1 0,0 0 0,0 0 0,0-1 0,0 1 0,1 0 0,-1 0 0,0-1 0,1 1 0,0 0 0,-1-1 0,1 1 0,1 2 0,1-1 0,-1 0 0,0 0 0,1 0 0,-1-1 0,1 1 0,0-1 0,0 1 0,0-1 0,0 0 0,0 0 0,1 0 0,5 2 0,-1-1 0,0 0 0,1 0 0,0-1 0,9 2 0,6-3 0,-1-1 0,1-1 0,-1 0 0,42-10 0,-61 11 0,31-8 0,0 0 0,0-3 0,-1 0 0,-1-3 0,59-31 0,-50 18 0,-2-1 0,49-46 0,-88 72 0,1 1 0,0 0 0,-1 0 0,1 0 0,0 0 0,0 0 0,-1 0 0,1 0 0,0 1 0,3-2 0,-5 2 0,1 0 0,-1 0 0,0 0 0,0 0 0,1 0 0,-1 0 0,0 0 0,1 0 0,-1 0 0,0 0 0,1 0 0,-1 0 0,0 0 0,0 0 0,1 1 0,-1-1 0,0 0 0,1 0 0,-1 0 0,0 0 0,0 0 0,0 1 0,1-1 0,-1 0 0,1 2 0,0-1 0,0 1 0,0-1 0,0 1 0,0-1 0,-1 1 0,1 0 0,-1 0 0,1-1 0,-1 1 0,0 0 0,1 2 0,0 27 0,0-15 0,1 24 0,3 0 0,11 50 0,-10-68 0,0 0 0,2-1 0,0 0 0,2 0 0,19 30 0,-25-45 0,0 0 0,0-1 0,0 0 0,1 0 0,0 0 0,0 0 0,0-1 0,1 0 0,-1 0 0,1 0 0,8 3 0,-10-5 0,0-1 0,0 1 0,0-1 0,1 0 0,-1 0 0,0-1 0,1 1 0,-1-1 0,0 0 0,1 0 0,-1 0 0,1-1 0,-1 0 0,0 1 0,0-2 0,1 1 0,-1 0 0,7-4 0,-6 2 0,0 1 0,-1-1 0,1 0 0,-1-1 0,1 1 0,-1-1 0,0 0 0,0 0 0,-1 0 0,1-1 0,-1 1 0,0-1 0,4-7 0,-4 5 0,0-1 0,-1 0 0,1 1 0,-2-1 0,1 0 0,-1-1 0,0 1 0,-1-11 0,-1-6 0,-2-1 0,-1 1 0,-1 0 0,-15-45 0,-72-200 0,83 241 0,-10-26 0,17 49 0,-1 0 0,0 1 0,0-1 0,-1 1 0,1 0 0,-9-9 0,12 12 0,-3 0 0,-13 0 0,7 2-118,-1 0 1,1 1-1,0 0 1,0 1-1,-1 0 1,1 1-1,1 0 1,-1 0-1,0 1 1,1 0-1,0 0 1,-1 1-1,2 0 1,-8 6-1,13-10-65,1 0 0,-1 0 1,1 1-1,0-1 0,-1 0 0,1 1 0,0-1 0,0 1 1,0-1-1,0 1 0,1 0 0,-1-1 0,0 1 0,1 0 1,-1-1-1,1 1 0,-1 0 0,1 0 0,0 3 0,0-3 70,0-1-1,1 1 1,-1-1-1,1 0 0,0 1 1,-1-1-1,1 0 0,0 0 1,0 1-1,0-1 1,0 0-1,0 0 0,0 0 1,0 0-1,0 0 0,0 0 1,0 0-1,1-1 1,-1 1-1,0 0 0,1-1 1,-1 1-1,0-1 1,4 1-1,6 2-187,0 0 1,1-1-1,-1 0 1,1-1-1,0-1 0,-1 0 1,1 0-1,0-2 1,13-1-1,3-4 3,1 0-1,40-16 1,-33 7 606,37-22 0,-41 20 634,54-21-1,-81 38-817,1-1-1,0 1 0,0 1 0,-1-1 0,1 1 1,0 0-1,0 0 0,0 1 0,-1 0 0,1 0 0,0 0 1,-1 1-1,1 0 0,-1 0 0,1 0 0,9 6 0,-1 0 220,0 1-1,0 1 0,-1 0 1,21 21-1,74 91 1504,20 20-83,-117-132-1642,-1 1 255,1-2 1,0 0-1,23 16 0,-31-24-352,-1 1 0,1-1 0,-1 0 0,1 1 0,0-1 0,-1-1 0,1 1-1,0 0 1,0-1 0,0 1 0,-1-1 0,1 0 0,0 0 0,0 0-1,0 0 1,0 0 0,-1-1 0,1 0 0,0 1 0,0-1 0,-1 0 0,1 0-1,0 0 1,-1-1 0,5-2 0,-4 1-24,0 1 0,0-1 0,0 0 0,-1 0 0,0-1 0,0 1 0,1 0 0,-2-1 0,1 1 0,0-1 0,-1 1 0,0-1 0,0 0 0,0 0 0,0 0 0,0 1 0,-1-1 0,0 0 0,0-7 0,-1-5 0,0-1 0,-2 1 0,-4-20 0,2 16-2,0 1 0,-1 0 0,-2 0-1,1 1 1,-2 0 0,-1 0 0,0 1 0,-16-21 0,22 33-162,0 1 0,0 0 1,-1 0-1,0 0 0,1 0 0,-1 1 1,-1-1-1,1 1 0,0 1 0,-1-1 1,1 1-1,-1 0 0,0 0 1,-6-1-1,2 2-225,0 0 0,0 0-1,0 1 1,0 0 0,-1 1 0,1 0 0,-16 5 0,-8 4-792,2 2 1,-1 1 0,-51 29-1,78-39 1113,-110 65-5045,-115 89 0,145-92 817,2 8-1715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5:36:54.65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49 1353 11173,'-45'181'4238,"45"-181"-4184,-4 22 1793,4-22-1787,0 1 0,0-1 0,0 1 1,0-1-1,0 0 0,0 1 0,1-1 1,-1 1-1,0-1 0,0 1 0,0-1 1,1 1-1,-1-1 0,0 1 0,0-1 1,1 0-1,-1 1 0,0-1 1,1 0-1,-1 1 0,0-1 0,1 0 1,-1 1-1,1-1 0,-1 0 0,1 0 1,-1 1-1,0-1 0,1 0 0,-1 0 1,1 0-1,-1 0 0,1 0 0,-1 0 1,1 1-1,-1-1 0,1 0 0,-1-1 1,1 1-1,-1 0 0,1 0 0,5-1 210,-1 0 0,1-1 0,-1 0 0,0 0 0,0 0 0,9-6 0,-3 3 9,437-255 4079,-14-35-2378,633-390-96,-667 455-2957,-370 213 630,0 1-1386,30-23 1,-57 37 1484,-10 2-3733,-121 38-5756,81-22 6151,-5 0-1586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5:36:55.04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47 694 11557,'-16'31'490,"-13"27"1463,28-55-1694,2-2 212,6-4 1382,260-189 1684,-26 19-2092,-205 148-1316,130-94 596,-11-11-643,-143 119-212,32-33-641,-40 40 576,-1 0 0,0 0 0,0 0 0,-1-1 0,1 1 0,-1 0 0,0-1 0,0 0 0,2-7 0,-4 11 89,0 0 1,1 0-1,-1-1 0,0 1 1,0 0-1,0 0 0,0 0 1,0 0-1,0-1 1,0 1-1,0 0 0,-1 0 1,1 0-1,0 0 0,-1 0 1,1 0-1,-1 0 1,1 0-1,-1 0 0,1 0 1,-1 0-1,0 0 0,0 0 1,1 0-1,-1 0 1,0 0-1,0 1 0,0-1 1,0 0-1,0 1 0,0-1 1,0 0-1,0 1 1,0 0-1,-2-2 0,-3 1-490,-1 0 1,1 0-1,0 1 0,0 0 0,-10 0 0,12 1 347,-97 2-5485,31 2 1301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47.9375" units="1/cm"/>
          <inkml:channelProperty channel="Y" name="resolution" value="3276.6999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8-18T05:52:23.18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13606 6046 462 0,'-4'-5'-88'0,"-2"2"249"16,2 0 8-16,-4-2-62 0,0-2-22 0,-3 2-24 15,0 0 6-15,-1-2 5 0,-3 3 7 16,-2-1-2-16,0-2-3 0,1 2-2 16,-2 0 2-16,-1 0-4 0,3 1-5 0,-4-1-2 15,4 1-4-15,-4 2 0 0,4-3-5 16,-4 4-3-16,1-1-1 0,3 2-5 16,-4-2 0-16,-1 2-4 0,2 2-2 15,-2-2-3-15,-1 3-4 0,2 0-3 0,-8 1 3 16,3 0 1-16,-1 3 1 0,-2 1-7 15,1 1 4-15,2-1 1 0,-4 3-2 16,-1 1 3-16,0 2-3 0,5-5-1 16,-5 6 4-16,4-1-7 15,-1 2-2-15,3-1-1 0,2 0-2 0,0 2-2 16,1-3 1-16,2 6-2 0,0-3 0 0,0 1-1 0,-2 6-1 16,2-3-1-16,2 3-3 0,0-3 0 15,5 2-3-15,-4 1 2 0,4 0-4 16,-1-1 3-16,2 3-3 0,3-2 1 15,-1 1-2-15,1-2 3 0,2 0-1 0,0 0 3 16,1-1-3-16,0-1 4 0,1 0 1 16,2 1 0-16,0 1-2 0,2-2 3 15,-2 1 0-15,4-2-5 0,0 3 1 16,0-2 5-16,0 1-3 0,3-1 1 0,4 2-2 16,-5-2 0-16,2-2 3 0,2 2-1 15,1-4-1-15,-1 0 2 0,3 2 3 16,2-3 0-16,-1 1 3 0,1-3-2 15,2 1 5-15,2-2-2 0,0-1 4 0,0 2-2 16,1-5-2-16,4 3 4 0,-1-4 0 16,2 1-1-16,0-3 5 0,3-1-1 15,0 0 4-15,-1 0-3 0,-2-3-5 16,2-2 2-16,1 1 7 0,-3-2-4 0,1 1 4 16,0 0-7-16,2-2 6 0,-2-1-8 15,-1 1 2-15,1-3 6 0,0 1-10 0,2 0 6 16,-1-2 3-16,1 0-2 0,-1-1 0 15,-2-1-2-15,3-3 2 0,-1 1-2 16,-1-1-1-16,1-2 3 0,-4 1-1 16,2-1 10-16,-1-2-9 15,-2 1 1-15,2-4-2 0,-1 1 3 0,-2 0 3 16,0-1 0-16,0-2 0 0,-2-1-1 0,2-2 1 16,-2 2 1-16,-2-3-1 0,-1 4-15 0,2-6 3 15,-4 3 4-15,-1-1 1 0,2-1 1 16,-3 0 5-16,1-1-1 0,-3 1 1 0,0-1-1 15,2 5 6-15,-6-3-4 0,2-2 1 16,0 0 0-16,-4 3 3 0,2-1 3 0,-4 3-2 16,2-2 2-16,-2 0 0 15,0-1 5-15,-2 1-5 0,-2 2 3 0,2-3-2 16,-2 3-1-16,-2-2-1 16,0 3-2-16,-2 0-2 0,0-2 1 0,2 4 2 15,-5-2 2-15,1 4-3 0,-1 1-3 16,0 1-2-16,-1-2 0 0,-3 4-2 0,-2-1-6 15,-4 2 1-15,0 3-2 0,-2 2-5 16,-5-1-2-16,0 3-2 0,-1 4 0 0,-1-2-4 16,-2 2 15-16,1 5-6 15,-3 0-2-15,-4 2-2 0,-3 3-7 0,3 6-1 0,-8 1-4 16,-1 6-2-16,-12 11-4 0,-1 6-2 16,6 2-26-16,3 6-52 0,2 6-66 15,3 3-53-15,-1 2-69 0,5 2-68 16,4 3-84-16,4 4-226 0,2-6 25 15,-4-4 78-15,4-14-344 0,2-6-370 0</inkml:trace>
  <inkml:trace contextRef="#ctx0" brushRef="#br0" timeOffset="1538">15377 11129 1003 0,'2'-8'-627'0,"-2"-1"499"0</inkml:trace>
  <inkml:trace contextRef="#ctx0" brushRef="#br0" timeOffset="3440.26">15384 11091 945 0,'-3'-9'192'0,"1"-1"-51"0,0-1-30 16,0 1-9-16,0-1 3 0,-2 0 9 0,-1-1 0 0,-1-3-3 16,2 5 1-16,-3-2-4 0,-1 0-3 0,0 0-3 15,0 1-2-15,-4-1 1 0,2 1-2 16,-3 0-8-16,0 2 0 0,-1 0-2 15,-1-1-4-15,-3 4-4 0,2-2-4 0,-5 1-6 16,2 1-1-16,-4 0-2 0,-3 1-7 16,2 1 2-16,-3 1-7 0,0-1-1 15,-2 3-7-15,-3-1-5 0,-1 0-3 16,1 2 1-16,-3 0-5 0,1 2 2 16,2-2-1-16,-2 0-5 0,1 2 0 0,-1-1-22 15,2 4 0-15,-2-3-5 0,3 2 4 16,-1 1-1-16,0 1 1 0,0-2-6 15,1 0 3-15,-1 3 0 16,2-1-2-16,1 2 1 0,-1 0-3 0,0-1 4 16,3 2-4-16,-1-1 1 0,0 0 1 15,3 2 2-15,-1-3-11 16,2 5 6-16,0-2 7 0,1-1-10 16,-1 1 2-16,4 1 1 0,-2-1 0 15,1 1-2-15,4-3-1 0,-2 6 3 0,-1-3-1 0,2 1 0 16,1 0-2-16,-2 2 3 0,2 0-3 0,-3-2-2 0,2 2 13 15,1 1-11-15,-2 3 0 0,2-3 2 0,-3-1-3 16,4 1 3-16,-1 3-2 0,2-3 4 16,0-1-3-16,1 3 1 0,-2-1-3 15,4 1 7-15,2 1-7 16,-2 1 2-16,2 4-1 0,0 0 2 0,1 2-1 16,1 3 1-16,1-1 2 0,1 1-3 0,0 3 4 15,1-1-2-15,1 2-7 0,0 0 9 0,2 0-6 16,2 2 8-16,0-3-4 15,2 4 0-15,-2-4 1 0,4 2 5 0,0 0-7 16,1-2 5-16,-1 2 3 16,2-2-5-16,1-1-2 0,3 6 2 0,1-3 1 15,-1 1-4-15,1-2 2 0,0-1 4 16,-1 2-4-16,0-7 0 16,1 2-1-16,0-2-4 0,0 1 1 15,1-2 5-15,-2 4-1 0,8-3 10 16,-4 5-1-16,-1-8-2 15,0 0 4-15,2-2 4 16,-1 2-1-16,4-2 0 0,-4 1 1 0,1-4 1 16,0 2 7-16,2-3-3 0,0 2-2 0,-2-4 12 0,1 4 1 15,2-3 1-15,-4-1 2 0,3 3-2 0,2-3-1 16,0-1-2-16,-1-1 0 0,2 0 6 0,-2-1-8 0,0-1 1 0,3 1-1 16,1-2-1-16,-2 1 4 0,2 0 4 15,-1-5-1-15,3 3-1 0,-4-2 0 0,4-1 0 16,-3-2-1-16,0 3-1 0,0-3-1 15,1-3-3-15,1 3 1 0,-2-1 1 0,2-1 3 16,1-2 0-16,-1 2 0 0,2-4 3 16,-1 0-2-16,3-3-2 0,1 3 2 15,-3-2-5-15,1-2 2 0,-6 2-3 16,4-1-3-16,-3 0 2 0,0 0-5 16,-2-2-2-16,3 3-1 0,-4-2-2 0,4-1 0 15,-1-1-2-15,0 0-1 0,0-1 1 16,1-1-2-16,-2-1-1 0,4 3-2 15,-5-3 1-15,-1 1-1 16,4-1-2-16,-3-1 5 0,2-2 0 16,-2-1-1-16,-1 3 5 0,0-2 4 0,2-2-3 0,-4 1 2 15,1-2 6-15,0 1-3 0,0-2-5 0,0 0-1 16,0-2 1-16,2 1-3 0,0-3-1 16,0-4 3-16,1 0-4 0,-4 1 2 0,-1 2-2 15,-2-3 2-15,2 3 0 16,-3-3-3-16,-2 3 2 0,2-5 0 15,-2 4 2-15,-2-2-1 0,0-2-2 16,1 1 2-16,-2-3 0 0,-3 3 1 16,2-5-1-16,-2 1 0 0,-4-4-2 0,5-5-2 15,-7 4-17-15,-3-6-4 0,1-1 3 0,0 3 2 16,-2 0-4-16,-1 2 10 0,-2 2-7 16,1 0 3-16,-2 1 0 0,-1 0 0 15,-2 1 1-15,-1 0-2 0,1 0 1 0,-2 1 1 16,-2 1 0-16,3-2 3 0,-6 0 2 0,1 0-8 15,-6-2 6-15,0 0-6 0,-3 1-1 16,-2-1 5-16,1 1-4 0,-3 6 0 16,-2-3 2-16,0 5 1 0,-1-1 0 0,-2 2 0 15,1 3-3-15,-2 3-1 0,-2-1 3 16,-1 4 0-16,5 1 3 0,-1 2-5 0,-1 3 0 16,-3 0-2-16,-1 2 7 0,0 2-4 15,-1 0-2-15,-1 3-3 0,1 2-3 16,-1 2 0-16,0 4-4 0,-1-2-2 15,3 5-2-15,1 1 0 0,-1 3-3 0,-6 1-1 32,1 5-3-32,3 0 5 0,1 3 0 0,-1-1 2 0,3 0 4 15,1 4 0-15,0-2-2 0,4 2 3 0,5-2 0 16,-6 5-1-16,5-1 2 0,-2 3-1 0,5-3 2 16,4 1 3-16,0 1 0 0,1 2 0 15,3 4 2-15,0 5 2 0,0 6 4 16,5 4-3-16,2 4 1 0,2 0 3 0,0 1-1 15,6 3 0-15,0 1 0 0,2-1 2 0,4-5 0 16,0 0 0-16,4 6 1 0,2 0 1 16,2-1-1-16,4-4 6 0,0 1-7 15,5-2 4-15,2-2-2 0,2-1 0 16,1-1-1-16,12 13 1 0,-7-15 0 16,0-5 0-16,0 2 2 15,5-2 1-15,-2-2 0 0,4-3 2 0,11 14-4 16,1-4-2-16,-3-7 5 0,12 2-1 15,-1 0 2-15,1 1-2 0,3-5-1 0,-9-11 0 16,-5 0 3-16,3-4 1 0,1 0 0 0,-1-4 3 0,3-1 2 16,1-1 1-16,-3-6 4 0,-1-2 3 15,-3-3 1-15,3-4 8 0,3 0 1 16,-4-6-1-16,5-4 10 0,-3-8-7 16,1-1 4-16,14-8 6 0,-11-3 0 0,4-4 2 15,-5-3-2-15,2-6-1 0,-13 6 10 16,7-8-6-16,-7 6-2 15,-6 4 4-15,10-12 0 0,-9 2-6 0,-9 7 1 0,2-2-8 16,-1-4 6-16,-3-1-1 0,0-1-3 16,-4-1-2-16,10-19-3 0,-9 9-3 0,-3 6-3 15,-2 1-3-15,-1-4 22 0,-2 1-1 0,-1 1-3 16,-3 1-4-16,-1 5-9 0,-2 1 8 16,-2 3-5-16,2 2 3 0,-4 0-3 15,-2 2 0-15,0 1-6 0,-5-1-5 16,0-2-1-16,-1 1-8 0,-2-1 5 15,-3 0-3-15,-6-4 0 0,0 0-4 16,1-1 0-16,-2 3-1 0,-2 2-3 0,2 6-1 16,-1-1-1-16,1 4-6 0,0-1 3 15,0 3-8-15,-2 1-9 0,1 1 5 16,-2 1-6-16,0 3 0 0,-1 1-1 0,0-1 0 16,-2 4-14-16,-1 0-4 0,-3 0-6 15,-3 3-4-15,-3-1-5 0,-8 0-2 0,-5-1-10 16,-4 8 1-16,-8-1-7 0,0 5-1 0,-10 4 0 15,-17 6 1-15,-3 4-26 16,2 7-53-16,3 6-41 0,10 4-41 0,1 4-51 16,8 2-23-16,7 7-38 0,6 5-45 15,9-5-142-15,-1 8-118 0,4-8 55 16,-1-7-370-16,4-5-440 0</inkml:trace>
  <inkml:trace contextRef="#ctx0" brushRef="#br0" timeOffset="6425.28">16054 8066 525 0,'4'-8'39'0,"1"-1"-5"0,-3 1-6 16,2-3-1-16,-2 3-2 0,3-3-1 15,-3 1 2-15,2-1 5 0,-2 1 6 16,0-1 9-16,-2 1-2 0,2-1 12 0,0 0 5 16,-2 0-1-16,9 3-266 0</inkml:trace>
  <inkml:trace contextRef="#ctx0" brushRef="#br0" timeOffset="8293.11">16123 7903 977 0,'6'-8'122'16,"0"1"-23"-16,0 1-10 0,-2-2-5 0,0 1-8 0,1 2-9 0,-1-2-5 0,1 0-10 15,-3 3-5-15,0-3-4 0,2 1 1 16,-2 2-2-16,-2 4 2 0,4-8 5 0,-4 3 7 15,0 5 7-15,4-4 4 0,-4 4 1 0,0-7-2 16,0 7-1-16,0 0 0 0,2-5-3 16,-2 5-2-16,0 0-1 0,0 0-2 0,0 0-5 15,0-7-3-15,0 7-5 16,0 0 0-16,0 0-3 0,0 0-5 0,0 0-6 16,0 0-1-16,0 0-4 0,0 0-1 15,0 0-4-15,0 0 2 0,0 0-4 0,0 0 1 16,7 14 0-16,-7-14 0 0,4 8-3 15,-4-8 1-15,2 6-4 16,2-2 2-16,-2 0 1 0,-2-4-1 16,7 10-5-16,-5-5 2 15,3 1 1 1,-1 1-1-16,0-4-1 0,0 4 3 16,0-1 0-16,-2-1 5 0,2 1-3 0,0 0 3 0,1-1 4 15,-2 0 4-15,1 2-1 16,-2 0-1-16,2-2 2 0,-2 1-1 0,0-1 0 15,2 4-3-15,-2-3 2 0,0 3 4 0,0 0-11 0,3 1 4 16,-3 0-2-16,2 1 4 0,0-1-5 0,1 1-1 0,-1 0 2 16,0 0 12-16,-2 1-7 0,3-1-2 0,-1-1 1 15,0 1 0-15,-2-1 5 0,0 3-3 0,2-2 1 16,-2 1 2-16,2-1-8 0,-2 1 4 16,0 2-4-16,4-4-21 15,-4 3 2-15,0 0 0 0,2-3 7 0,-2 3-8 16,2-1 1-16,-2 1 2 15,2 0-1-15,-2-1-3 0,2 0 0 16,1 2-2-16,-3-4 5 0,2 4-1 16,-2-4-1-16,3 3 0 0,-1-1 1 0,-2 1 4 15,2 0-1-15,-2-1-2 0,3 3 12 0,-1-2-7 0,-2 2-6 16,2-1 3-16,-2-1-2 16,2 0 2-16,-2-1-6 0,0 1 2 15,3 2 14-15,0-1-4 0,-1 0-5 16,-2 0 6-16,2 1-5 0,0 1 5 0,2-2-3 15,-2 3-2-15,0-3-3 0,3 3 5 16,-2 2-2-16,1 0 3 0,-2 0-3 16,2 1-1-16,1 3 4 0,-1 0 0 15,0 0-3-15,1 3-1 0,-1 0 2 0,1-2-2 16,-1 2 1-16,0-2-1 0,0 3 1 16,0-2 0-16,2 1 1 0,-4 0 2 15,2-2 0-15,0 2-1 0,0 1 2 0,1 0 3 0,-1-1-2 16,-2 4-1-16,3 0 1 0,-1-1 1 0,1 3-3 15,-3 2 0-15,4 2-4 0,-2 2 4 16,2-2-2-16,0 2 2 0,0 1-3 16,-2-4 2-16,2 1-2 15,-1 0 5-15,1 0-2 16,1 0 2-16,-1-2-4 0,-1-2 5 0,1-3-3 0,-2 3 1 16,0-2-1-16,2 1 4 15,-2-1 0-15,2 2 1 0,-2-3-1 16,-2 3 1-16,5 5 3 0,-2-3 5 0,-1-3-5 0,0 5-1 15,0 1 0-15,1 0-2 0,-1-5 4 0,0 0-1 16,-1 1-1-16,1-1 0 0,-1 0 1 0,1-1 0 16,-2 2-1-16,0-4 1 0,0 3 2 0,0-3-2 15,0 2 2-15,1-2-2 0,0 0 2 16,-3 3-2-16,0-2 1 0,0-1-2 16,0 1 0-16,0-1 5 0,-2 4-6 15,4-4 0-15,-2 3 2 0,-2-3 1 16,2 3 5-16,-2-3-1 0,2 2 2 15,1-2 3-15,-3-4-1 16,0-2 0-16,-3 4-1 0,3-2 0 0,0-1-3 0,0 2 2 16,-2 0 1-16,2 3-1 0,-2-1 2 0,2 0-1 15,0 3-12-15,-2 0 2 0,2 4 3 0,0-2 2 16,0-1 0-16,0 5-3 0,-2-4-2 16,2 1-1-16,-2 0 1 0,2-3-1 15,-2 3-3-15,2-1 2 0,0-2-1 16,-2-1-2-16,2-1 1 0,0 3 3 0,0-3-6 15,-2 1 1-15,2 2-3 0,-2-2 1 16,2 1 0-16,-2 0 0 0,2 0 6 16,-2 1-10-16,2 1 1 0,-3 1-1 15,1 0 2-15,-1 0 1 0,3 1-5 16,-2 2 8-16,0-3-5 0,2 1-2 0,-2 6 0 16,0-7 4-16,0 0-3 0,-2-1-1 0,2 1 2 15,0-2-2-15,-2 2 0 16,2-2-1-16,0 0 1 0,-3 1-1 15,3 0 0-15,-2-2-1 0,1 1 1 0,-1 2-3 0,0-3 5 16,0 2-2-16,-2-2-1 16,1 2 3-16,1 0-5 0,-2 0 4 15,2-1-1-15,-3-1-2 0,1 6 1 16,1-5 1-16,-1-3-1 0,2 1-1 0,-4 1 3 0,4 0-2 16,-3-2-3-16,2-2 2 0,1 3 0 15,0-1 2-15,0 0-2 0,-2-3 2 0,2 2-2 16,-1 2 0-16,1-3-2 0,-2 3 1 15,4-1 1-15,-3-1-1 16,1 2 1-16,0-3 2 0,-1 3-1 16,1-3-1-16,0 1-1 0,2 0 3 0,-2-4-3 15,0 4 2-15,-2-1-1 0,0-1 0 16,2 2 0-16,0-2 3 0,0 0-3 0,0 2-1 16,0-2 3-16,-2-2-2 0,1 4 0 15,1 1 0-15,0-5-1 16,-3 4 1-16,3-3 1 0,0 2-3 0,0 1 2 0,-1 1-1 15,1-4-2-15,2 2 2 0,-2-2 0 16,0 2-1-16,2-1 2 0,-2-5 2 0,2 3 3 16,-1-4-7-16,1 4 0 0,-1-3 2 0,-1 3 1 15,4-2-1-15,-2 0-2 0,0 0 0 16,0 0 9-16,0 1-8 16,0-1-1-16,0 1-1 0,2 0 4 0,0 3-1 0,-2-1-1 15,2-2 0-15,-2 1 3 0,2 2-3 16,0 0 0-16,2-4 1 0,-2 3 0 15,0 1 0-15,0 1-1 0,2 0 2 0,0-1-3 16,0 2 2-16,-2 1-2 0,2-1 3 16,0 1-2-16,0 1 1 0,0-1-1 0,0 2 3 15,3-2-3-15,-3 1 1 0,1-1 0 16,-1 1 0-16,2-7 0 0,-2 6 1 16,0-5 0-16,0 1 1 0,0-3-2 0,0-1 2 15,2 0-1-15,-2-2 2 0,0 2-5 16,1-2 7-16,-1 0-8 0,2 0 7 0,-2 0-6 15,0-2 2-15,0 1-2 16,0-3 0-16,1-4 1 0,-1 2-1 0,0 0-1 16,0-2 3-16,0 0-2 0,0-4 2 0,-2 5 2 15,3-6 2-15,-1 2-6 0,-2-1 2 16,2-2-3-16,-2 2 2 0,0-7-1 16,2 9-3-16,-2-5-3 0,0-4-4 0,0 10-9 15,0-10-10-15,0 5-14 0,0-5-17 16,2 7-19-16,-2-7-25 0,0 0-31 15,0 0-26-15,0 0-34 0,0 0-32 0,0 0-26 16,-6-24-25-16,4 11-39 0,-1 1-104 16,1-3-149-16,-2-6 42 0,-3-5-298 15,1-2-315-15</inkml:trace>
  <inkml:trace contextRef="#ctx0" brushRef="#br0" timeOffset="16227.57">23429 7992 342 0,'0'0'139'16,"-17"-4"-50"-16,17 4-12 0,0 0-19 0,0 0-7 16,0 0-10-16,0 0-5 0,0 0-5 15,0 0-2-15,0 0 6 0,0 0-3 0,0 0 4 16,0 0 5-16,0-7 6 0,0 7 3 16,0 0 8-16,0 0-115 0,0 0-273 15,0 0 56-15</inkml:trace>
  <inkml:trace contextRef="#ctx0" brushRef="#br0" timeOffset="17587.03">23429 7997 898 0,'0'4'88'0,"0"-4"14"0,4 3 19 15,-4-3 4-15,0 0-3 0,0 0-7 0,0 0-4 16,0 0-1-16,0 7-2 0,0-7 0 16,0 0 0-16,0 0 0 0,0 0 0 0,0 0 0 15,0 0-1-15,0 0-4 0,0 0-5 16,0 0-2-16,0 0-2 0,-23-4-3 0,23 4-10 16,0 0-3-16,0 0 2 15,-13 0-4-15,13 0-1 0,0 0 0 0,-11-3-3 16,11 3-4-16,-10 0-5 0,10 0 2 15,-8-2 1-15,8 2-4 16,-12 0-2-16,12 0-2 0,-10 0-6 0,10 0 0 16,-10 0 3-16,10 0 5 0,0 0 4 0,-13 0-1 0,13 0 2 15,-8-1 6-15,8 1 3 0,0 0-2 16,-11-3 4-16,11 3 2 0,0 0 1 16,-7-1 0-16,7 1-1 0,0 0 2 15,0 0-1-15,0 0-1 0,-10 0-2 0,10 0-5 16,0 0-4-16,0 0-23 0,0 0-2 15,0 0-4-15,-10 1-3 0,10-1-2 0,0 0-5 16,0 0 0-16,0 0-2 0,0 0 1 16,0 0-2-16,0 0 2 0,0 0 0 15,0 0-1-15,14 15 4 0,-10-10 0 0,1-3 1 16,1 4 2-16,0-2 5 0,1 3-5 16,-1-2-5-16,1 2 1 0,-1 0-2 15,2 1-3-15,-2-2-1 0,4 3 1 0,-4-1-9 16,2 1 4-16,0-1 0 0,-1 3 21 15,1-2-5-15,-1 1-3 0,-1-2 8 16,2 0-5-16,-1 2 4 0,-1-2-11 0,0 3-6 16,1-3-2-16,0 1 16 0,-1-2-17 15,-2 0 1-15,2 2-4 0,-2-3 0 0,2 0-8 16,1 1 2-16,-2 0-5 16,-1-2 3-16,0-1-4 0,0 1 5 0,-2-1 10 15,2 0-10-15,-2 0 12 0,-2-4-5 16,7 7 2-16,-7-7 8 0,4 5 1 0,-4-5 13 15,0 0-9-15,4 2 1 0,-4-2-3 16,0 0-2-16,0 0 4 0,0 0 1 16,0 0 0-16,0 0 3 0,0 0-1 15,-4-20 1-15,0 14-2 0,-1-1 0 0,1 0-4 16,0-2 2-16,0 0-1 0,-2-1-1 0,-1-1 2 16,-2-2-1-16,1 3-1 0,0-3-2 15,2 0-2-15,-3 2 5 0,0-1-3 16,1 2-3-16,0-4 0 0,1 6-1 0,1 0-2 15,-3-1 0-15,3 1 0 0,-1-1 3 16,1 2 2-16,2-1 4 16,-2 2-1-16,2 0 0 0,0 2-4 0,-1-1 1 15,0-1-6-15,5 6-3 0,-6-6-1 0,4 4-3 16,2 2-2-16,0 0 0 0,0 0-1 16,0 0-2-16,-2 21 3 0,6-9-4 0,0 1 3 15,3 4-2-15,0 1-2 0,-1 0 2 16,2 4-3-16,0-1 3 0,1 2-2 15,0-3 1-15,1 2-1 0,-1-1 1 0,1 0-17 16,-2-2-2-16,2-2 4 0,-2 1 1 16,0-4-1-16,0 0 2 0,1 1 2 15,0-2 0-15,-1 0 1 0,-4-2 3 0,2-3-1 16,1 1 1-16,-3-1 0 0,0-2 3 16,0 1 8-16,-1 0 6 0,-1-6 0 0,-2-1 0 15,4 4 1-15,-4-4 1 0,0 0 2 16,0 0-14-16,0 0-7 0,0 0 0 15,0 0 0-15,-9-23 0 0,5 15 0 0,0-1 0 16,-2-1 0-16,-1-4 0 0,1 2 0 16,-2 0 0-16,-1-4 0 0,0 2 0 15,1-1 0-15,0 0 0 0,0 0 0 0,-1 0 0 16,0 1 0-16,1 0 0 0,-1 2 0 16,3 0 0-16,-2 1 0 0,3 1 0 0,-1 1 0 15,2 1 0-15,-1-1 0 0,1 3 0 16,0 0 0-16,2 1 0 0,2 5 0 15,0 0 0-15,0 0 0 0,0 0 0 16,0 0 0-16,10 28 0 0,-3-15 0 0,-1 1 0 16,3 1 0-16,-1 0 0 0,1 0 0 0,-1-3 0 15,0 4 0-15,1-4 0 0,0 2 0 16,-1-2 0-16,-2 0 0 0,0-1 0 16,1-3 0-16,-2-1 0 0,-1 1 0 0,0-2 0 15,0 1 0-15,-2-4 0 0,-2-3 0 16,2 5 0-16,-2-5 0 0,0 0 0 15,0 0 0-15,0 0 0 0,-16-17 0 0,4 7 0 16,2-1 0-16,-2-4 0 0,-2 1 0 16,0-2 0-16,-1 0 0 0,0-2 0 15,2 4 0-15,1 0 0 0,2 0 0 16,-2 2 0-16,2 1 0 0,2 1 0 0,1 0 0 16,1 5 0-16,0-2 0 0,1 1 0 0,1 1 0 15,4 5 0-15,0 0 0 0,0 0 0 16,0 0 0-16,0 0 0 0,19 22 0 15,-8-11 0-15,-3 1 0 0,4-1 0 0,0 1-20 16,-2 1-118-16,3 0-31 0,-3-1-32 16,1 2-37-16,0-5-48 0,-3 3-39 15,2-4-54-15,-3-1-70 0,2-2-71 0,-1 2-158 16,0-5-15-16,-8-2 61 0,15-9-546 16,-2 4-643-16</inkml:trace>
  <inkml:trace contextRef="#ctx0" brushRef="#br0" timeOffset="18011.5">23503 8196 2927 0,'-4'4'-206'0,"4"-4"28"16,-2 3 25-16,2-3 25 0,0 0 19 15,-4 5 18-15,4-5 13 0,0 0 22 16,0 0 10-16,-2 6-74 0,2-6-272 15,6 9-74-15,-2-5 26 0</inkml:trace>
  <inkml:trace contextRef="#ctx0" brushRef="#br0" timeOffset="18072.9">23505 8233 1246 0,'4'7'-11'0,"0"-5"7"0,-4-2 2 16,7 3 1-16,-7-3-10 0,0 0-14 15,17-9-18-15,-11 2-26 0,3 1-51 0,-1-5-207 16,2-1 158-16</inkml:trace>
  <inkml:trace contextRef="#ctx0" brushRef="#br0" timeOffset="18914.18">27971 4015 800 0,'0'6'-272'0,"0"1"208"0</inkml:trace>
  <inkml:trace contextRef="#ctx0" brushRef="#br0" timeOffset="18997.18">27971 4047 922 0,'0'3'69'0,"-2"4"2"0,2-7-5 0,-2 11-5 0,2-7-14 0,0-4-1 16,-4 8-14-16,2-1-17 0,-2 0-22 0,0-2-29 16,-4-1-50-16,2 3-96 0,0 1-165 15,-4-3 140-15</inkml:trace>
  <inkml:trace contextRef="#ctx0" brushRef="#br0" timeOffset="20937.5">28860 5270 4907 0,'-16'-8'113'0,"2"1"-66"0,4-1 3 15,-3-1 81-15,1 3 53 0,1 0 36 16,2 0-14-16,1-2-23 0,0 5-26 16,0-3-10-16,0 3-13 0,2-1-16 0,0 2-3 15,6 2-7-15,0 0 6 0,-8 6 13 0,10 6 11 16,2 6 3-16,2 9-1 0,5 9-18 16,2 11-3-16,-1 6-5 0,10 22-11 15,-1 5-7-15,-5-2 12 0,4 2-59 16,-2-2-49-16,0-16 0 0,-4-5 0 0,1-5 0 15,-2-1 0-15,2-2 0 0,-3-8 0 16,2-3-172-16,-4-5-118 0,2-1-75 0,-1-6-62 16,0-6-46-16,4-5-70 0,-3-6-170 15,0-7-12-15,6-8 68 0,-2-7-644 0,4-6-760 16</inkml:trace>
  <inkml:trace contextRef="#ctx0" brushRef="#br0" timeOffset="22394.42">29453 5531 3213 0,'7'-16'18'0,"-1"6"110"0,-2 1 8 16,2 4-13-16,-4 0 3 0,-2 5 37 16,0 0 35-16,0 0 11 0,0 0 7 0,0 0-19 15,6 19-15-15,-4-11-8 0,1 3 2 16,-1 2-23-16,3-2-14 0,-3-2-8 0,2 3-9 16,-4-2-7-16,2-1-2 0,0-1 1 15,0 1-2-15,0-4 2 0,-2 2 3 16,2-3 3-16,-2-4-3 0,0 7-5 15,0-7-9-15,0 0-9 0,0 0-7 0,-6-19-12 16,0 8-1-16,2-1-2 0,-3-3 0 16,-2-2-1-16,1 0 7 0,0-1 4 0,-1 2-1 15,0-1 5-15,1 1-3 0,0 0 0 16,-1 1 2-16,1 3-7 0,1 1-29 16,1 1-49-16,-1 1 0 15,3 3 0-15,-2 0 0 0,2 1 0 0,4 5 0 0,0 0 0 16,-18 17 0-16,12 0 0 0,0 8 0 15,0 6 0-15,0 4 0 0,1 8 0 16,3-1 0-16,0 2 0 0,4 5 0 16,0 0 0-16,3-1 0 0,1 5 0 15,0-9 0-15,2 1 0 16,4-5 0-16,0-2 0 0,0-1 0 16,1-6 0-16,6-1 0 0,-4-7 0 0,3-3 0 15,-2-3 0-15,6-5 0 0,-6-3 0 0,3-4 0 0,1-2 0 16,0-6 0-16,0-2 0 0,-2-4 0 0,4-6 0 15,-1-3 0-15,-3-9 0 0,2 0 0 16,-5-4 0-16,0-2 0 0,-3 2 0 0,1-2 0 0,-3 4 0 16,-1 1 0-16,-2 4 0 0,-1-2 0 15,0 5 0-15,-2 2 0 16,0 2 0-16,-2 2 0 0,3 0 0 16,-1 5 0-16,-1-1 0 0,-1 1 0 15,0 3 0-15,0 2 0 0,-2 5 0 0,0 0 0 16,0 0 0-16,8 20 0 0,-6-5 0 15,2 0 0-15,1 4 0 0,-1-1 0 0,0 4 0 16,2-3 0-16,1-3 0 0,-1 4 0 0,3-4 0 16,-3 1 0-16,0-1 0 0,2-4 0 0,0-1 0 15,-2-3 0-15,0 1 0 0,0-3 0 16,0-2 0-16,1-2 0 0,-7-2 0 0,15-6 0 16,-9 0 0-16,1-3 0 0,-1-3 0 15,-2-3 0-15,-2-1 0 0,0-5 0 16,0 0 0-16,-2 0 0 0,-2-2 0 15,-2-2 0-15,-2-1 0 0,0 0 0 16,-1 2 0-16,1 1 0 16,-1 4 0-16,-1 1 0 0,1 1 0 15,-1 2 0-15,4 3 0 0,-4-1 0 0,0 5 0 16,4 1 0-16,-2 3 0 0,6 4 0 16,-18 13 0-16,4 1 0 0,2 6 0 0,3 1 0 15,-1 2 0-15,0 3 0 0,0-1 0 0,2 2 0 16,4-1 0-16,0-4 0 0,2 1 0 0,0-5 0 0,2-1 0 15,0 0 0-15,2-5 0 0,4 0 0 0,0-5 0 16,3-6 0-16,4-2 0 0,1-6 0 0,1 0 0 16,0-4 0-16,0 3 0 0,-3-2 0 15,2 1 0-15,-2 0 0 0,-2 2 0 16,1 0 0-16,-2 0 0 0,-1 3 0 0,-1 2 0 16,3 0 0-16,-10 2 0 0,20 4 0 15,-10-1 0-15,-2 3 0 0,2-2 0 16,1 3 0-16,2-2 0 15,0 2 0-15,-1-1 0 0,2 0 0 0,-2-1 0 0,2-1 0 16,2-2 0-16,-4-2 0 0,5-2 0 0,0 0 0 16,0-2 0-16,-3-2 0 0,4-1 0 0,-4-2 0 15,-1-1 0-15,0-1 0 0,-2-4 0 16,1-3 0-16,-4-6 0 0,-2-2 0 16,2-1 0-16,-6-2 0 0,2-3 0 0,-6-2 0 15,0 0 0-15,0 1 0 0,-2 0 0 16,-2 4 0-16,2-1 0 0,-2 5 0 0,2 4 0 15,2 0 0-15,-2 3 0 0,0 1 0 16,2 5 0-16,-1 0 0 0,1 0 0 16,0 7 0-16,0 1 0 0,2 4 0 15,0 0 0-15,0 24 0 16,0-4 0-16,2 3 0 0,2 4 0 0,1 6 0 16,-1 0 0-16,4 3 0 0,0 2 0 0,2-2 0 15,0 0 0-15,0 1 0 0,1-6 0 16,-1-6 0-16,3 1 0 0,2-5 0 15,-1-2 0-15,4-5 0 0,0-4 0 0,0-5 0 16,1-3 0-16,0-4 0 0,0-2 0 0,-3-4 0 16,4-3 0-16,-1-4 0 0,-2-4 0 0,-2-2 0 15,-3-3 0-15,-4-2 0 16,2-11 0-16,-4 1 0 16,-4-4 0-16,-4-2 0 0,0-1 0 15,-2 3 0-15,-4 2 0 0,4 7 0 0,0 1 0 16,-2 5 0-16,0 2 0 0,2 3 0 0,-3 3 0 0,3 2 0 15,0 7 0-15,-3 2 0 16,1 6 0-16,6 0 0 0,-11 14 0 0,7 1 0 0,0 2 0 16,0 5 0-16,2 4 0 0,2 3 0 0,-2 2 0 15,2 1 0-15,-2 2 0 0,2 1 0 16,4 8 0-16,-4-7 0 16,-2-1 0-16,4 10 0 15,-2-7-296-15,0 1-316 0,0-1-46 16,0 7-149-16,-4-4 15 0,-6 1 87 0,-6 5-765 15,-3 0-917 1</inkml:trace>
  <inkml:trace contextRef="#ctx0" brushRef="#br0" timeOffset="22664.88">29660 7014 4362 0,'-36'34'159'0,"7"-5"22"0,3-7 26 16,8-4 34-16,2-3 53 0,6-1 18 0,-1-6-7 0,5-2-9 0,4-1-4 0,2-5-21 0,0 0 1 0,27-15-10 0,-1-5-12 0,8-7-11 15,4-5-13-15,21-14-204 0,2-8-22 0,5-4 0 16,5-4 0-16,2-3 0 0,1-1 0 0,0 0 0 16,-4 2 0-16,-2 3 0 0,-3 7 0 15,-6 0 0 1,-5 4 0-16,-17 14 0 0,-3 6 0 0,-8 7 0 16,-3 1 0-16,-4 3 0 0,-4 5 0 15,-1 1 0-15,-4 2 0 0,-4 6-227 16,-4 3-205-16,-2 2-77 15,0 0-41 1,-28 26-94-16,7-3-129 0,-9 12 60 0,-14 11 75 16,-7 9-622-16,3 6-721 0</inkml:trace>
  <inkml:trace contextRef="#ctx0" brushRef="#br0" timeOffset="22890.48">29884 7221 3125 0,'-22'37'20'0,"6"-12"240"0,6-4 29 0,-1-4 17 0,5-4-4 0,2-7 43 0,4-2 60 0,0-4 40 0,0 0-30 0,27-13-30 16,-7-2-24-16,9-3-8 0,9-7-8 0,16-18-17 15,2 1-19-15,1-5-111 0,5-3-198 16,-1-6 0-16,2-5 0 0,-1-3 0 0,-3 3 0 16,0-1 0-16,-3 6 0 0,-3 5 0 15,-5 4 0-15,-12 9 0 0,-9 10 0 16,-3 4 0-16,-3 2 0 0,-4 3 0 16,-2 2 0-16,-1 2 0 0,0 3 0 0,-4-2 0 15,0 5 0-15,-1 0 0 0,-2-2 0 16,-1 5 0-16,-4-2 0 0,-4-1 0 0,-2 3-157 15,0 0-512-15,-8-1-163 0,0-2-12 16,-2 3 77-16,-8-7-907 0,3 5-1110 0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47.9375" units="1/cm"/>
          <inkml:channelProperty channel="Y" name="resolution" value="3276.6999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8-18T05:53:08.49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23937 11305 393 0,'0'0'235'0,"0"0"-67"0,-4-6-68 0,4 6-28 15,0 0-4-15,0 0-11 0,0 0-5 16,0 0-7-16,-5-5-3 0,5 5-9 0,0 0 5 16,0 0-3-16,0 0 3 0,0 0-2 0,-4-7 1 15,4 7-6-15,0 0 1 0,0 0-5 16,0 0-3-16,0 0 1 0,0-8-6 15,0 8 0-15,0 0-1 0,0-6-2 0,0 6-9 16,-2-6 4-16,2 6 5 16,0 0-8-16,-4-8 4 0,4 8-1 15,0-7-6-15,0 7 4 0,0 0 2 0,0-9-7 0,-2 5 2 16,2 4 2-16,0-6-3 0,0 6 1 16,-3-7-2-16,3 7 8 0,0 0-2 15,-2-8-3-15,2 8 1 0,0 0-1 16,-2-6 1-16,2 6-2 0,0 0-8 15,-2-5 0-15,2 5-3 0,0 0-6 0,0 0-6 16,0 0-8-16,0 0-9 0,0 0-17 0,0-6-11 16,0 6-22-16,0 0-38 0,0 0-73 15,-4-8-224-15,2 5 71 0</inkml:trace>
  <inkml:trace contextRef="#ctx0" brushRef="#br0" timeOffset="16388.84">19189 17972 2195 0,'-16'0'-92'0,"-4"0"23"0,5 0-28 0,1 0-145 16,-4-2-335-16</inkml:trace>
  <inkml:trace contextRef="#ctx0" brushRef="#br0" timeOffset="19110.75">27032 17222 3679 0,'-4'8'-266'0,"4"-8"29"0,-5 1 23 15,5-1 26-15,-7 6 16 0,7-6 28 16,-2 7 14-16,2-7 21 0,-2 8 6 0,2-8 17 16,0 7 8-16,0-7 15 0,0 4 9 15,0-4 18-15,0 0 1 0,0 0 10 16,0 0-9-16,0 0 2 0,0 0-7 15,0 0-13-15,0 0-11 0,16-12-10 0,-12 5 5 16,0 0-3-16,0 1-6 0,2 0-18 16,0 1-24-16,1-1-227 0,2 0 140 0</inkml:trace>
  <inkml:trace contextRef="#ctx0" brushRef="#br0" timeOffset="19362.12">27609 16977 885 0,'-8'3'3'0,"-3"1"10"15,1-2 4-15,-1 4-4 0,-1-6 13 16,0 6 10-16,-2-4 8 0,-1 5 7 16,-2-5 9-16,2 4-6 0,-1 3-224 0,-2-3-181 15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47.9375" units="1/cm"/>
          <inkml:channelProperty channel="Y" name="resolution" value="3276.6999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8-18T05:54:06.442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28064 5486 1510 0,'0'13'1017'0,"-4"-4"-539"0,0-4-200 0,0 1-114 0,0-1-78 0,0-3 3 0,2 1-23 15,2-3-24-15,-6 3 5 0,6-3-28 16,0 0-39-16,0 0-68 16,0 0-72-16,0 0-81 0,0 0-136 15,0 0-112-15,0 0 40 16,0 0-222-16,12-15-166 0</inkml:trace>
  <inkml:trace contextRef="#ctx0" brushRef="#br0" timeOffset="8718.51">4466 3314 241 0,'-11'-4'29'0,"-4"1"-15"0,5 0-6 0,0 1-7 0,-2-2 5 15,2 1 0-15,-1 1-3 0,1-2 1 0,1 2 5 0,1-2 3 16,-3 2 5-16,3-1 5 0,-2 1 5 0,2 0-1 0,0 0 5 16,8 2 1-16,-14-3 1 0,5 3 6 0,9 0-4 15,-15-2 2-15,9 2 3 0,6 0 5 0,-11 0 6 0,11 0-6 16,0 0 14-16,-14 2 3 0,12 7-48 0,2 0 104 16,2-3 27-16,-2 3-4 0,0-4-15 0,0 2-11 15,0-7-14-15,0 12-10 0,0-9-7 0,-2 3-10 16,2-6-8-16,0 9-8 0,0-9-2 0,0 6-9 0,0-6-2 15,0 9-8-15,0-9 3 0,0 7-3 0,0-7-2 16,4 5-2-16,0-1 4 0,-4-4-3 16,10 7 2-16,-3-5-3 0,1 1 1 0,3 0-3 15,0-3 0-15,-1 0-2 0,2 2 1 0,2-2-3 16,0 0 3-16,5 0-1 0,0 0 0 0,0-2-4 16,3 0 2-16,-2 1-5 0,4-4 1 0,-3 3 0 671,5-3-2-671,-6 1-1 0,6 0 0 0,-1 1-1 0,1-2 1 0,0 0 1 0,1 1-5 16,-2 0 2-16,2-2-1 0,3-1 1 0,-2 3-3 16,1-2 1-16,3 2 0 0,0-3 0 0,0 1-5 0,-3 0 1 15,7-1 3-15,1-2 2 0,-5 3-3 0,-3 0 1 0,3 1-1 0,-2 0 3 0,-2-2-4 16,2 5 4-16,0-2-2 0,-1 1-3 0,-1 1 0 0,2-2 0 16,-3 2-2-16,3 0 9 0,-2 0-14 0,1-1 6 0,1 3 2 0,2-4-1 0,-1 3 1 0,7-5-1 0,2-1 8 0,1 0 4 0,3 1 0 0,-1-3 4 0,7 0-4 0,-5-1-4 15,-3 3 0-15,3 0-3 0,-3-2 4 0,0 0-7 0,-1 3 3 0,-3 0-3 0,0 0-2 16,0-3-2-16,-7 5 2 0,1-3 3 0,5-1 9 0,1 2 32 0,-1-3 17 0,15-3-3 0,0-5-8 0,20-5-27 0,4-1-1 0,7-3 4 0,6 4-9 15,8-2-3-15,7-1 0 0,6 1-2 0,3 3-5 16,-2-2-1-16,2 1-1 0,-2 0-2 0,0 3-2 0,-6-1 0 0,6 0-3 0,-3-1 2 0,2 1 1 16,2 0 0-16,5-2-2 0,0 1-1 0,4-2-2 0,2 2-1 0,0-3-2 15,0 0 1-15,-3 1-3 0,3-1 1 0,0-2-2 0,2 2 3 0,2-1-1 0,-3 1 1 16,3 3-3-16,-4-2 0 0,3 1 1 0,-1 4 3 16,-8 0-6-16,0 0 2 0,-6 1-1 0,-8 3 1 0,-2 0 1 15,-3 0-2-15,-2 3-2 0,-3-4 3 0,-2 3 0 0,2-1 1 0,4-1 2 0,0-2-1 0,2 1 4 16,4-1 10-16,-4-1-1 0,2 2 1 0,-1-2-4 0,-3-1-3 0,-1 4 0 0,-3-1 10 0,2 1 0 0,0 3 0 15,-2-4-5-15,1 6 1 0,-5-4-2 0,-2 3-2 0,-4 2 0 0,-15-1-1 0,-9 3-4 16,-3-1 2-16,-9 4 5 0,-3-2-8 0,-1 0 0 0,-10 2-1 0,-1 1-4 0,-4-2-5 16,-6 2-3-16,2 2-6 0,-5-5-18 0,-2 3-37 0,-2 2-26 0,-1-2-39 0,-3 2-53 0,-11 0-57 15,9 2-55-15,-9-2-63 0,-12 9-155 0,-4-5-30 0,-3 0 69 0,-11 0-153 0,-2 1-126 0</inkml:trace>
  <inkml:trace contextRef="#ctx0" brushRef="#br0" timeOffset="12379.9">4428 3213 1583 0,'-14'-7'-92'0,"0"3"10"0,-1 0 11 0,3 0 6 0,-6-1 9 0,4 1 14 0,2 4-12 0,-2 0 1 0,2 0 5 0,-1 2 0 0,-2 2 49 15,2 1 43-15,1-3 3 16,-1 2-5-16,0-2-4 0,1 2-5 16,1-1 4-16,-2 1-10 0,1-2-5 0,1 1 2 15,1 0 1-15,1 0 4 0,-2-2-5 16,5 3 4-16,-2-1 2 16,2-1 5-16,-1 0 0 0,2 3 0 0,-1-4 11 15,6-1 0-15,-8 5 4 0,4-3 3 16,4-2 3-16,-9 4 6 0,9-4 1 0,-6 5 2 15,2-3-2-15,4-2-1 0,0 0-2 0,-9 3-2 16,9-3 1-16,-4 4-2 0,4-4-3 16,0 0 1-16,-5 5-2 0,5-5 0 15,0 0 1-15,0 0 4 0,3 10 1 0,-1-5-6 0,2-1 1 16,0 1-4-16,1-1 0 0,1 1-4 16,0 0-2-16,5 0-2 0,-1 1-7 15,4-3 3-15,0 0-6 0,5 1 1 0,2 1-4 16,2-3 6-16,5 0-5 0,4-2 2 15,2 2-1-15,1 0-1 0,1-2-5 16,1 0 0-16,1 2-4 0,0-2 0 16,7-2-3-16,-1 2 0 0,0 0 0 0,3 0-3 15,-1-2 1-15,1 0-3 0,8-5 3 16,-7 3 27-16,12-4 3 16,1-1-20-16,20-3-4 0,-3-6 1 0,-2 3-6 15,0 1 11-15,-11 2-5 0,-7-2 2 16,19-2-3-16,-14 1-4 0,15 0 1 15,-15 0-1-15,14 0-6 0,-12 1 1 16,-7 5 1-16,-1-3-5 0,0 1-5 0,3-2 2 16,-2 2 1-16,-1 1-1 15,22-4 1-15,-18-2-3 16,-3 6 2-16,-1-1 1 0,-3-2-2 0,4 3 2 16,-1-3-7-16,2 3-1 0,20-1 6 15,1-4-5-15,5 3 6 0,0-2-2 16,6 2 0-16,2-2 5 0,0 0-5 0,2 2-6 15,-2 0 0-15,0-2 6 16,0 2-2-16,-2 3-6 16,0-1 7-16,1-1-2 0,-1-1 1 0,0 3-1 15,2 1 1-15,0 1 5 0,0 1-6 16,-2-2 1-16,2 1 4 0,-2 0-6 16,2 1 3-16,-4 2-2 0,-3-2 0 15,3 1-1-15,-14 2 1 0,-10-2 1 16,1 3-3-16,-1 0 2 15,3-1-2-15,0 1 6 0,0 2-5 16,0 0-1-16,1-2 0 0,-3 4-3 16,-1 0 2-16,1 1 6 0,-2-1-5 15,0 0 5-15,-1 1-2 0,0-1-5 0,1 1 4 0,-1 2 1 16,3-4-4-16,-1 2 1 0,3 2 6 16,-3-4-5-16,4 2 2 0,-4 0 3 0,1-3-2 0,-3 2-1 15,3 1-1-15,-1-3-1 0,3 2 1 16,0-2-3-16,0-2 9 0,25 2-10 0,-4-3 8 15,2 1-2-15,-2-1 2 16,-3-1-7-16,-9 1 4 16,10-2 4-1,-16-1-8-15,-3 4-1 0,17-4 2 0,-12 2 8 16,-9-1-3-16,23-1-2 0,-15 0 0 16,-6 1 2-16,-1 3-4 0,1-2 2 0,21-2 4 15,0 2-5-15,-14-1 3 0,-7 1-1 16,-1 0-2-16,3 2 8 0,19-2-12 15,-2-3 4 1,-13 2 0-16,-9 1 2 16,0 3-2-16,0-1 2 0,-3 0-6 15,3-1 7-15,-7 1-1 0,3 0 3 0,-2-2-3 0,-7 4-4 16,9-2 1-16,-5 0 2 16,-3 0 0-16,9 0 4 0,-5-3-11 15,2 3 6-15,-3-2 1 0,-4 4-2 0,-1-3-2 0,-1 2 4 16,1-1 2-16,-1 0-4 15,-1 0-4-15,1-1 3 0,-1 1 3 0,-1-3-6 16,1 4 3-16,-3-1-1 0,1-2 9 0,-1-1-10 0,-1 3 3 0,-1-2 0 16,0-1 0-16,1 2 4 0,-3 0-5 0,2-1 4 15,1-1 0-15,-1 1-6 0,-1 2 2 16,-1-1 3-16,2-2 3 0,-1-2-5 16,1 3 4-16,-3 0-5 15,1 2 3-15,1-2 0 16,-1-1-5-16,0 3-3 0,1 0 5 0,1 0 2 15,-2 1-2-15,-3-1 5 0,5-1-4 0,0 1-1 0,-1 0 2 16,3 2-3-16,1-3-3 0,-1 3 7 0,0 0-4 16,3 0 0-16,1 0 1 0,1 0 1 0,0 0 6 15,-1 0-8-15,1 3 2 0,1-3 3 0,-1 2-3 16,3-2 1-16,-4 2 1 16,3 1-4-16,-2-3 0 0,9 3 0 15,0-1 6-15,-1 0-3 0,0 0 0 0,2 3 0 0,5-3 0 16,-3 0 4-16,5 3 2 15,-1-4-4-15,3 3 1 0,-2-1-1 16,22 3 0-16,-11-1 1 0,10-2-2 0,0 1 3 16,-1 3-4-16,-11-2 0 0,12-2 2 0,-14 2-2 15,-9-3-1-15,25 5-5 0,-18-5 4 16,-5 2-1-16,21 1 1 0,0 0-2 0,2 0 2 16,-2 0-7-16,4 0 6 0,-2 1-5 0,-1 1 0 15,1-1 5-15,-4 0-2 0,2-1 3 0,-2 2 6 16,-10-4-7-16,14 3 5 0,0-1 5 15,2 1-7-15,1-4 15 0,3 0 43 16,2 0-9-16,4 1-6 0,1-1-1 16,-2-2-2-16,-1 2-6 0,-2-2-6 15,0 0-1-15,0 0-6 0,2 2 0 0,-2-4 0 16,0 2-3-16,-4 2-3 0,-2-2 0 0,-12-2-5 16,-15 2-5-16,3 0 5 0,1-2 0 15,-7 2-3-15,2-2-2 0,-1 2 2 16,-1-3 0-16,-10 3-3 0,-2 0 1 15,2 0 0-15,-4-2-1 0,-1 2-5 0,1 0 9 16,-3 0-8-16,-2 0 3 0,-5-2-1 0,-2 2 1 16,1 0-3-16,0 0 0 15,-4-2-1-15,0 2-1 0,-3 0 2 0,-3 0-3 16,-1 0 1-16,-2 0 4 0,-2-2-3 0,1 4 4 16,-1-2-4-16,-2-2 1 0,2 2 0 15,-2 0-1-15,0 0-1 0,3 0 3 0,-2 0-3 16,2-2 2-16,1 2-2 0,1 0 3 0,0 0-4 15,2-2 2-15,3 2-2 0,-3 0 0 0,4 0 4 16,-1 0-2-16,-3 0-2 0,-3 0 2 0,0 0 1 16,-2 0-2-16,-5 0 1 0,2 0 2 15,-2 2-3-15,-2-2 1 0,-4 0-1 0,5 0-3 0,-4 0 4 16,0 2-1-16,-3-2 0 0,2 0 1 0,2 0 0 16,-2 0 0-16,2 0 0 0,1 0 1 0,2 2-4 15,4-2 5-15,-2 2 1 16,2-2-4-16,0 2 1 15,2 0 0-15,0-2-1 16,3 3 1-16,-4-1 1 0,10 0 2 16,0 0-4-1,1 1 1-15,14 0 0 0,-1-1-2 0,3 2 3 16,2-1 0-16,0-1-3 0,-2 1 2 0,-3 0-2 16,0 0 3-16,-7-2-3 0,-4 1 2 0,-3-2-2 15,0 5 3-15,-6-5-4 0,0 2 4 16,-3-2-2-16,-4 2 3 15,2-2-1-15,-2 3 1 16,-4-3-2-16,-3 2 0 16,3-1 5-16,-2 1-2 15,-3-2 0-15,1 0 2 0,-1 3-2 0,-8-3-4 16,12 0 3-16,-4 2 0 0,-8-2-3 16,12 0 1-16,-8 1-1 0,-4-1 0 15,8 0 0-15,-8 0 1 0,7 3-1 0,-7-3 2 0,6 2-3 0,-6-2-1 16,7 3-1-16,-7-3 4 15,6 1 0-15,-6-1 2 0,4 6 0 16,0-4 1-16,-4-2-2 16,7 9 0-16,-7-4-3 0,4 1 2 0,-2-2 2 15,2 3-2-15,-2 0 1 0,2 0-2 16,1 2 0 0,-1-3 1-16,3 3 10 15,-3 1-7 1,0-2 0-16,2 3 3 15,0 0-1-15,1 1-1 0,2 3 0 16,-1-2 2-16,2 4-2 16,1-3 3-16,2 8-4 0,2-3 0 15,-1 2 3-15,6 4-1 0,0 3 0 0,4-3-2 0,-1 3-1 16,7 5 5-16,-3 2-2 0,5-4-2 0,-2 6 1 16,4-3 1-16,8 13-3 0,3 0 1 0,-1 3 2 0,3-2-1 0,-1 1 2 15,5 1-2-15,0-1 0 0,1 1 3 16,3 2 0-16,1-2-4 0,-1-1 3 0,-1 0 0 0,-1-3 0 15,1 3-1-15,1-2 1 0,-3-1-2 0,3 3 3 0,-2-3-1 16,3 5 0-16,-6-2 1 0,3 3-1 0,0 1-1 16,-3 3 0-16,0-1 0 15,-1 0-3-15,-1 2 1 16,-1 3 0-16,-1-1-1 0,1 0 0 16,-3 0 0-16,5 3-3 0,-1-1 3 15,5-1 1-15,-4-1 0 0,-1-3-2 16,4 2 0-16,-2-1 2 0,-1 1-2 0,0-3-1 15,-1-3 0-15,-3 5 0 0,-1-4 0 16,0 0 0-16,-3 2 0 0,-1-2-2 0,-2 1 0 0,-6-6 4 0,-5-6 0 16,12 15 0-16,-3-2-2 15,2 2 0-15,2 1-2 0,1-1 1 16,0 0 1-16,3 0-1 0,4 2 2 16,-2 2-2-16,3-4 2 0,0 5-3 0,1-3-1 15,1 2 4-15,4-1-1 0,-5-1-1 0,4-1-1 0,1-3 2 16,-3 1-1-16,3 1 1 0,1 1-1 0,-1-1 0 0,-2-2 2 0,-1 4-2 15,4 3 1-15,-3-1 3 16,-3 3 20-16,1-3 14 0,2 0-3 0,-5 3-3 16,3-1-4-16,1 3-1 0,-4 0-3 15,3 0-4-15,0 1-1 0,-1-4-3 0,-1 0 0 16,1 1-4-16,2-2 1 16,-1-1 0-16,1 3-2 0,-1-5 0 15,4 0-2-15,-1 5-1 0,0 0 0 0,3-2 0 16,-2 6-1-16,5 1 0 0,-1 0-2 15,0 1 1-15,3 6-1 0,-1-3 0 16,0 2-2-16,3 1 2 16,-1 5 0-16,1-3-2 0,1-2 1 0,-1 1-3 0,1-6 2 15,1 3 0-15,0-3 0 16,0 0 0-16,1-1 2 0,1 0-2 0,-1 4-3 0,2 0 2 16,-2 1 4-16,1-2-6 0,-3 1 1 15,3 1 0-15,-3-3-2 0,4 1 3 0,-6 0-2 16,3-4 0-16,-1 4 0 0,1-4 3 0,-3 1-2 15,3 1 4-15,-3-5-3 0,1 3 1 0,-3-2 1 16,0-1 2-16,3 2-3 0,-5-1 1 0,3 1 1 16,-3 2 1-16,-2 2-3 0,3-4-1 0,-5-3-1 15,2-1 2-15,-3 1-1 16,0-2 0-16,1 1 1 0,-4-2-2 0,-1 1 2 16,-1 0-1-16,-3-3 0 15,3 2 1-15,-3-6-2 0,-1-1 1 16,-3-1 0-16,1-2-1 0,-1-1 0 0,-6-9 0 15,-4-4 0-15,9 16 2 16,-8-12-1-16,-3-4-1 0,2 0 2 16,0 2-1-16,5 11 2 0,-5-7-1 15,-2-6-2-15,2-1 0 0,-5 1 3 16,3-2-2-16,2-1 1 16,-3 2 0-16,1-2-1 0,2 2 1 15,-1-4-1-15,1 1 2 0,0-2-3 16,0-1 2-16,1 4-1 15,1-6-1-15,2 4 3 0,2-4-3 0,-1 3 2 0,0-3 0 16,3 1 0-16,0-3-1 0,1 3 3 0,-1-1-2 16,0-1 0-16,3 0 0 0,12 10 2 0,-9-11-4 15,-8-2 2-15,1 3 2 16,-1-4-1-16,-4 1 1 0,1-2 0 16,-1-6-4-16,-4 4 2 0,0 0 0 15,1-2 1-15,7 2 0 16,-4 1-1-16,-2-4 0 0,2-1 2 0,0 4-1 0,-2-4-1 15</inkml:trace>
  <inkml:trace contextRef="#ctx0" brushRef="#br0" timeOffset="12534.71">33766 13940 1702 0,'-158'-62'-1238'0</inkml:trace>
  <inkml:trace contextRef="#ctx0" brushRef="#br0" timeOffset="16129.37">4343 9538 2156 0,'-8'-9'-176'0,"2"-1"14"15,-2 0 22-15,4 2 17 0,-2 0 17 0,0-1 12 16,2 2 8-16,-3-5 12 0,1 4 9 0,-1-3 7 16,1 3 10-16,-2-3 8 0,-1 2 4 0,3 2 7 0,-2-2 4 0,-2 1 4 0,0-1 5 0,2-2 3 15,-2 5 7-15,1 0 4 0,0 0 8 0,1-1 12 0,-3 0-1 0,5 5-7 0,6 2 0 16,-17 7 39-16,10-5 0 0,-1 0-8 0,-2 1-3 0,2-3 0 16,-2 2-2-16,2-1-3 0,0-1-4 0,1 5-3 0,7-5-1 0,-14 3-4 0,5 0 8 15,5 2-12-15,-3-1 0 0,3-1-3 0,0 4 3 0,0-3-1 0,2 2 6 0,0 1-2 0,0 0 1 16,4-1 3-16,-2-6 1 15,2 12 4-15,0-5 1 0,2-1-4 0,0-2 3 16,2 3 6 0,1-3-2-16,2 0 1 0,-1 0-3 15,5-2 9-15,1-2-6 16,6 0 1-16,0-2-5 0,10 0-3 16,0 0-1-16,3-2-4 0,-1 0-3 0,9-1 2 0,-1 1-5 15,-2 0-2-15,-4 2 0 578,0 0-2-562,0 0 0-16,0-1-1 0,0 3-3 0,-1-2 2 0,1 2 2 0,0-2 0 0,2 2-2 0,0-2 6 16,0 2 0-16,6-2-3 0,-4 2-1 0,3 0 3 0,-3-3-4 0,4 1 0 0,-4 2-3 0,-1 2 2 0,-2-2-1 15,1 0-1-15,-2 3-1 0,0-3 2 0,0 2 0 0,-3-2-5 0,-1 2-2 0,0-2 4 0,-1 0 2 0,-3 0-1 16,-3 0-7-16,0 2 4 0,0-2 0 0,-1 0 3 0,-1 0-4 0,0 0 0 0,-2 0 0 0,1 0 2 0,0 0 1 15,0 0-1-15,-2 0 0 0,4-2 0 0,-3 2 0 0,-1 0 1 0,4-2 0 0,-3 2-6 0,2-2 4 0,0 2-1 0,3-5-2 16,-1 4 1-16,4-3 3 0,-1-1-3 0,1 1 2 0,1 0-3 0,-1 0 2 0,1-3-1 0,0 3-1 0,-3-3-3 0,0 2 5 16,-2 0-1-16,-1-1-3 0,-4 1 2 0,2 2 2 0,-3-4-1 0,-1 2 0 0,2 2 0 0,-4-4-1 0,-1 2 4 15,2 1-3-15,-5 0 0 0,1 1 1 0,-1-4 1 0,1 2-4 0,-2 1-3 0,1 2 4 0,-2-2 2 0,4 0 0 0,-2-1-1 0,0 3-3 16,1-2 2-16,0-1 1 0,-1 2-2 0,3 1 2 0,-1-3 0 0,0 3-1 0,0-2 1 0,-4 2-1 16,3-2 1-16,-2 2 0 0,-3 2-1 0,0-3 1 0,3 1 6 0,-9 2 3 0,8-4 2 0,-8 4 4 15,8-2 1-15,-8 2 3 0,0 0 2 0,0 0-2 0,0 0 0 0,0 0-2 0,0 0-2 0,-27 0-2 0,10 4-2 0,-4 0 0 16,-5 3-1-16,-3-2-2 0,-9 5 0 0,-2 0-3 0,-9 3 0 0,-2-3 0 15,0 4-3-15,2 0 2 0,1-4 5 0,5 1 4 0,3-3 1 0,0 3-3 0,2-3-1 0,0 3-3 16,2-4 1-16,0 1-1 0,6-1-1 0,1 0-1 0,-1 2-1 0,0-2-2 0,3 1 1 16,-1 1-1-16,1-2-1 0,4 4-1 0,0-3 0 0,-1-1 1 0,5-3 1 0,2 3 0 0,2-2 2 0,1-2 0 15,-2 3 2-15,6-3 5 0,0 2 2 0,-2-2-3 0,4-1 5 0,-2 0 0 0,1 3-1 0,3-3-1 0,6-2 0 0,-15 2-2 16,9 0 4-16,1 1-1 0,5-3 1 0,-10 2-2 0,10-2 4 0,-8 1-7 0,8-1 3 0,-9 5-3 0,9-5-1 0,-7 2-1 16,7-2-1-16,-6 2-1 0,6-2 0 0,-6 2-1 0,6-2-1 0,-8 5-1 0,1-1 0 0,-1-3 1 0,-1 4-2 15,-1-1-2-15,-3 1-2 0,3 0 4 0,-4 0-1 0,0 1-1 0,2-1-2 0,-4 1 2 0,4-2 1 0,-1 1-3 0,3-1 0 0,-1-2 2 0,0 3 1 0,1-4-2 0,2 1 1 16,-2 0 7-16,2 0 7 0,2 1 1 0,6-3-5 0,-13 2 1 15,7 0 2-15,6-2 0 0,0 0 1 0,-13 2-2 16,13-2-3-16,0 0 2 0,-9 0-3 0,9 0-1 16,0 0 4-16,0 0-7 15,0 0 0-15,0 0 6 0,18-15-8 0,-8 7 1 16,5 1-1-16,-1-3 0 0,8-1 0 16,-1 1 0-16,0-4-1 0,2 2-1 0,3-2-3 15,0 0 7-15,1-1-5 0,3-1-1 0,-3 1 0 16,0 0 4-16,-1 0-5 0,-1 3 1 15,-1-1 2-15,1 3-1 16,-2-3 1-16,0 4-2 16,-1-2 3-16,-6 4 1 0,4-1-4 15,-3 2-2-15,-3 1 3 16,2 0 0-16,-4 0-4 0,-2 1 5 0,2 0-3 0,-2 2 5 16,0 0-4-16,1-3-1 15,-3 3 2-15,-1 0 1 0,-1 0-2 16,-6 2 2-16,13-2-2 0,-9 1 3 0,-4 1-1 15,10-2 1-15,-10 2-4 0,6-3 6 16,-6 3-6-16,10-2 3 0,-10 2 0 0,0 0 0 16,6-2 0-16,-6 2-3 0,0 0 2 0,0 0 5 15,8-2-1-15,-8 2-1 0,0 0 0 0,0 0 2 16,0 0-8-16,0 0 6 0,0 0-4 0,0 0 3 16,0 0-6-16,0 0 6 0,0 0-2 0,0 0 2 0,0 0-5 15,0 0 1-15,0 0 3 0,0 0 0 0,0 0-4 0,0 0 4 16,0 0-1-16,0 0-1 0,0 0-2 0,0 0 3 0,0 0-1 15,9 4-2-15,-9-4 0 0,0 0 4 16,0 0-2-16,0 7 3 0,2-4-1 0,-2-3 0 16,0 9-2-16,2-5 4 0,-2-4-6 0,2 10 6 15,-2-3-2-15,2-2 2 0,-2 1-3 16,2-3 3-16,-2 5-2 16,0-8 1-16,2 7-4 15,-2-2 6-15,0-5 6 0,0 6-1 0,0-6 6 0,0 6 15 16,0-6-2-16,-4 7 0 0,-2-3-7 15,-5 1-1-15,-1 2-1 0,-6 0-4 16,-4 4-1-16,-4-3-3 16,-8 4-2-16,-2-1 0 15,-10 2-1-15,-6 0 0 16,-3-2-1-16,-21 5-4 16,1 0 3-16,-2-2-1 15,-1 1 16-15,-3-3-14 0,1 1-13 16,10-4 7-16,9 2-2 0,-18 1-3 15,15 1 5-15,10-5-4 16,3 3 5-16,0-1-8 0,-3 1 7 0,2 2-4 0,1-2 2 16,1-2-3-16,1 3 3 15,5-2 2-15,3-1-5 0,1-3 1 16,4 3 8-16,1-3-8 0,3 0-1 0,4-2 0 0,3 1 1 16,3-2 8-16,2 0-12 0,2 1 6 0,1-2-2 0,5 0 2 15,-1-2-2-15,2 2 0 0,1 1 0 16,2-3-1-16,-1 2-3 15,9-2 2-15,-15 0 3 0,15 0-3 0,-8-2-4 0,8 2 4 16,0 0 2-16,0 0 0 0,2-9-6 0,-2 9 6 16,14-8 2-16,-5 1-4 15,6 1 1-15,-3 0 1 0,6-1-2 0,0 1 8 0,6-2-6 16,1 1 2-16,1-2-4 16,5 2 6-16,7-1-2 0,9 1 0 15,6-2 2-15,6-2 0 0,20-2 2 0,0 1 0 16,2-1 2-16,2-2-7 15,-5-1 5-15,3 1-2 0,-6-3 4 16,2 1-7-16,-13 1 8 16,-9 1 1-16,-1 1-3 0,-1-2-5 15,1 1 6-15,-5 1-2 16,-1-1 7-16,-10 2-9 16,3 3 2-16,-6-1 3 15,-1 3-1-15,-4-1-4 0,-3 3 0 0,-1-3 0 16,-3 5-2-16,-2-1 4 0,-2 1 6 15,0 0-7-15,-2 0-7 0,0-1 11 16,-2 2-6 0,-3 3-2-16,-1-5 3 15,0 4 2-15,-1-1 8 0,-1 2-8 0,-1-3-5 16,-2 1 2-16,-6 2-3 0,11-2 2 0,-11 2-11 16,0 0-8-16,11 0-30 0,-11 0-41 0,0 0-39 0,0 0-45 0,0 0-49 15,-6 10-33-15,6-10-54 0,-11 5-153 16,11-5-30-16,-17 0-116 0,8-5-109 15</inkml:trace>
  <inkml:trace contextRef="#ctx0" brushRef="#br0" timeOffset="17392.07">5583 9266 1503 0,'0'0'-101'0,"0"0"8"16,0 0 11-16,0 0 7 0,0 0-1 0,0 0 64 0,11 3 36 16,-7 1 16-16,-4-4 13 0,6 5 8 0,-6-5 12 0,2 3 11 0,-2-3 8 15,0 0-2-15,5 4-2 0,-5-4 0 0,0 0-8 0,4 5-8 16,-4-5-6-16,0 0-5 0,0 0-6 0,0 6-1 0,0-6-3 0,0 0-3 15,0 0-6-15,0 6-6 0,0-6 1 0,0 0-6 16,2 7 1-16,-2-7-3 0,0 10 4 0,5-2 1 16,-3 4 0-16,4 0-1 0,-2 2-1 0,4 1-1 0,-2 5 13 0,4 3 0 0,0 0-2 15,-2 0-2-15,5 1-6 469,0 2-1-469,2-2 0 16,-3 4-5-16,6 0 5 0,-2 1 26 0,-1-1 0 0,2-3-9 15,0 2-4-15,2-1 0 0,0 2-5 0,2-1-5 0,-2-2-4 0,2 4 1 0,3-5 1 16,1 11-5-16,4-2 5 0,1 1 8 0,0 1-2 0,1 0-2 0,1-1-1 16,1 1-1-16,11 12-3 0,-6-6-8 0,-7-6 1 0,1 2 0 0,-2-1-2 15,-1 2-2-15,1-2 2 0,-2 1-3 0,-1-1 2 0,-1 1-2 0,-1 1 0 0,2-2 0 0,-3-1-2 0,1 1 6 0,1-1-6 0,-3 0-1 0,0-4-1 0,-2 0 0 0,1 0 28 0,-2-1 2 0,4 2-8 0,-3-2 2 16,1 1-3-16,-2 1-2 0,0-3-4 0,1 2-4 0,0 0-20 0,0-1 1 0,0-2 0 0,7 5 5 0,-5-3-6 0,0-3-6 15,1 4 4-15,1-5 2 0,-2 3-6 0,6 0 5 0,-3-2-3 0,4 7 2 0,1-2 1 0,1 1-1 16,-2-1 1-16,2 3-3 0,-1 0 0 0,3-1-3 0,-2 0 4 0,2 0-1 0,0 2-4 16,-2-2 5-16,2-3 3 0,0 3-2 0,-1 1 1 0,1-4 2 0,0 0-3 0,0 2 3 15,-1-2-1-15,-1 2-2 0,2-2 2 0,-2 1-2 0,2 1 1 0,0 1 1 16,0 0-2-16,-2 2-1 0,1-3 1 0,-3 4 2 0,2-1-4 0,-3-3 2 0,3 2-6 16,-2-1 6-16,-3-3 0 0,-1-5-3 0,-1 1 4 0,-2-4-2 0,3 3-1 0,-3 0-2 0,0-3 3 0,0-2-1 0,1 3 7 15,-1-2-1-15,0 1 2 0,2 1-3 0,-1 0 1 0,2 1-3 0,-1 0 4 0,1 5-4 16,2 3 4-16,0 4-4 0,-2-3 0 0,-1-1 1 0,-1-3-1 0,-6-3-2 0,4 1 7 0,-1-2-3 15,-3-2-4-15,2 1 5 0,-3-3-4 0,0-1-4 0,-2 0-1 0,-1 1 3 16,4-4-1-16,-4 4-3 0,3-1 3 0,-2 0-1 0,2 1 3 0,0 2-4 0,2 4 1 16,-3-2 0-16,4 2-1 0,-3-1 1 0,0-2 1 0,0 3-1 0,-1-1 0 0,4 1 1 0,-4 2 1 15,2-5 0-15,1 2 0 0,-1 0-4 0,0-1 0 0,0 2 3 0,2-5 0 0,-1 2-1 0,0 1 2 0,2-1-1 16,-3 1 0-16,4-4-1 0,1 4 3 0,-1-1-5 0,-2 4 2 0,4-5 0 0,-3 4 1 0,0-5-1 0,2 3 2 16,-1-1-1-16,1-2 0 0,2 0 2 0,-2-1-1 0,3 3-3 0,-2-1-1 0,1-3 3 0,0 0 1 15,2-2-2-15,-3 2 3 0,-1 1-1 0,3-5 1 0,-6-1-1 0,0-1 1 0,1-2-2 16,-4-1 1-16,2 1-2 15,-4-4 0-15,-2 1-1 0,1-2 3 16,-1 1-3 0,-2-1-1-16,-3-1 2 15,1-3 4-15,-1 2 2 16,-2-1 1-16,1-3-8 0,-3 0-17 16,-4-2-38-16,9 3-62 0,-9-3-76 0,0 0-88 15,2-18-92-15,-6 10-214 0,-3-9 30 0,-6-6 60 0,-8-9-302 16,-5-11-285-16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47.9375" units="1/cm"/>
          <inkml:channelProperty channel="Y" name="resolution" value="3276.6999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8-18T05:54:33.540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9437 7662 494 0,'-4'-6'124'0,"4"6"-33"0,0 0-32 0,-4-9-8 15,4 9-7-15,-2-6-1 0,2 6-1 0,0-8-5 0,-2 3 2 0,2 5 6 0,-2-9 7 16,2 9-178-16,0 0-213 0</inkml:trace>
  <inkml:trace contextRef="#ctx0" brushRef="#br0" timeOffset="1284.33">9433 7619 1224 0,'0'0'112'0,"0"0"-11"0,0 0-13 0,11 0-3 16,-11 0-2-16,0 0 0 0,0 0-3 0,0 0-6 15,0 0-8-15,0 0-5 0,0 0-4 0,4-4-5 16,-4 4 0-16,0 0 0 0,0 0-3 16,0 0 1-16,0 0 1 15,0 0-8-15,0 0 0 0,0 0-4 16,0 0-1-16,0 0-4 0,0 0-1 16,0 0 0-16,0 0-3 15,0 0-2-15,0 0 1 16,0 0-2-16,0 0-3 0,0 0-2 15,0 0 2-15,0 0 2 16,0 0 5-16,0 0 4 0,9 13 4 16,-7-6-2-16,0 1-1 0,0 1-2 15,2-2-1-15,-2 2-1 0,1 2 0 16,1 2 1-16,0-1-4 16,-2 3 5-16,2 2-3 0,2 0 0 0,1 4 3 15,0 3 3-15,-3-2-1 0,4 6 2 16,-2-2-6-16,0 2-5 15,2 1 7-15,-2 2-1 0,0-1 2 0,0 2-5 16,0 0-12-16,1-3 12 0,-3 3-13 16,2-1 6-16,1 2 0 0,-1-4 0 15,1 3 2-15,-1-3 9 0,0 3-3 16,0-2 3-16,4 0-3 16,-4-3-3-16,2 5 2 15,-2-5-2-15,5 8-2 0,-5-4-1 16,3 5-3-16,1-1 3 0,-1 4 1 15,1 2-6-15,0 1 9 16,-2 2-9-16,6 7-1 0,-4 2-1 0,1 0-2 0,2-3-1 16,-2 4 8-16,-1-4-1 0,-2-1 3 0,3-5-4 15,-2-2 2-15,1 7-3 0,-2-9 0 16,1 3-1-16,0-3 0 0,1-2-1 0,1 2 1 0,-3 0 0 0,3 1-1 16,0-1 0-16,-1 0-5 0,0 0 3 0,2 1 0 0,-4-1-2 15,2-2 3-15,-2 0 4 0,1-1 6 16,2-4 0-16,-3 3-15 0,1-1 1 0,-1 0 1 0,0-6 2 15,2 2 0-15,-4-3 1 0,0 0-3 0,2 2 3 0,-2-3 0 16,1 3 1-16,1-3 1 0,1 6 0 0,-3-4-1 16,1 3 0-16,1-3-3 0,0 5 1 15,-2-5 0-15,2 2-4 0,-2-2 2 0,2 1 3 16,-2-1 2-16,-2 2-2 0,3-2 1 16,0-2 0-16,-1 2 1 0,-2 1-3 15,2-2 3-15,1-1-2 0,-3 3-1 16,2-2 4-16,0-1 0 0,1 3-3 0,-1-3 2 15,-1 3-3-15,1-3 0 0,-2 3 4 0,2 0-5 16,-2-3-2-16,0 1 1 0,4 0-1 16,-4-4 2-16,-2 0-1 0,2-1 0 15,0-2-3-15,0 1 0 16,-2-1 1-16,2-2-2 0,-1 0 0 0,-1-2 0 16,2 0-1-16,-2-1 0 0,0-2-1 15,0 0-1-15,-2-2-2 0,2 2 0 16,1-4 2-16,-3 1-5 0,2-3 4 15,-2 0 3-15,2 1-5 0,-2-3 3 0,0 3 0 16,2-5-2-16,-2-4 1 0,0 11 5 0,2-7 1 16,-2-4 1-16,0 6-1 0,0-6-1 0,0 0 1 15,0 6-1-15,0-6-1 0,0 0-2 0,0 0 0 0,0 0-1 0,0 0-2 16,-8-14 0-16,5 7 1 0,-1 1 0 0,2-2-3 16,-2-3 4-16,0 0-9 0,1 0 4 15,-1 1 2-15,-2-2-4 0,2-4 2 16,0 2-2-16,-2-1 0 0,0-1 4 15,2-1-2-15,-2-3-2 0,0 1 0 0,0-4 1 0,0 0-2 16,-3-3 0-16,0-2 2 0,1-5-1 16,-3-5 1-16,-3 2-3 15,0-2 2-15,0-6-2 0,-3-1-1 0,-2-4 1 0,0 0 0 16,-7-14 0-16,4 10 1 16,-4-12-3-16,5 9 6 15,-5-11-3-15,8 11-1 16,-2 6-1-16,4-1 1 0,-8-17 0 15,1-2 0 1,-3-2 0-16,3-3-1 0,0-3-2 16,0-5 7-16,-1-2-7 15,3 0 2-15,-2 2 0 0,4 3 2 16,-1 2-2-16,2 3 1 0,2 12-5 16,2 10 4-16,1-2 2 0,-2 4-1 15,3-2-2-15,-1 1 1 0,-1 1 4 0,-2-2-3 16,2 2-2-16,-4 0 2 0,2-1 1 15,-1 0-3-15,0 0 1 0,-8-14-1 0,3 14-1 16,8 5 7-16,-3 2-6 0,1 9 1 0,4 2 1 0,0 0-1 16,0 9 0-16,4-2 3 15,0 3-2-15,0 0 0 0,1 6-1 16,-2 1-4-16,5 3-12 16,0-2-21-16,0 4-29 0,-1 1-29 15,3 3-27-15,0-2-22 0,0 7-22 0,2 3-18 16,0 0-28-16,0 0-41 0,0 0-42 0,4 23-79 15,1-8-173-15,-5 4 3 0,-3-2 67 0,-1 2-231 0,4-5-203 16</inkml:trace>
  <inkml:trace contextRef="#ctx0" brushRef="#br0" timeOffset="1428.85">9683 8629 1647 0</inkml:trace>
  <inkml:trace contextRef="#ctx0" brushRef="#br0" timeOffset="1502.46">9688 8654 1925 0,'-3'9'134'0,"1"-1"-15"0,0-2-18 16,-2-1-15-16,4 2-21 0,-2-6-37 0,2-1-38 0,0 13-46 0,4-4-57 16,2-3-67-16,-1 3-165 0,1-1-252 0,-2 1-96 0</inkml:trace>
  <inkml:trace contextRef="#ctx0" brushRef="#br0" timeOffset="12397.81">11982 3179 1228 0,'-6'-5'36'0,"2"-1"7"0,-4-1 5 0,4 4 22 15,4 3-223-15,0 0 146 0,0 0 142 0,0 0 2 16,12-9-6-16,-10 5 3 0,0-1 9 16,-2 5 21-16,4-10 13 0,-2 3 22 0,0 4 20 15,0-4 11-15,0 3 4 16,-2-3 0-16,0 7 1 0,0-8-4 0,0 8-7 16,0-11 10-16,0 7-17 0,0 4-14 15,0-6-15-15,0 6-18 0,0-6-12 0,0 6-21 16,0 0-15-16,0 0-11 0,0-6-10 15,0 6-11-15,0 0-15 0,0 0-2 16,0 0-9-16,0 0-8 0,15 9-6 0,-9 0-8 16,1 0-17-16,1 2-1 0,1 1-1 15,-1 0-5-15,0 4 5 0,2-4-2 16,-2 2-3-16,0-5 8 0,0 2 9 0,1 0 17 16,-2-3 14-16,-3 1 24 0,2-5 17 15,-2 2 15-15,3-2 10 0,-3 0-7 0,0-1-3 16,-4-3-13-16,0 0-9 15,17-14-11-15,-8-2-8 0,1 1-11 0,0-8-8 16,1 0-4-16,2 0-12 0,2-9-6 16,-1 0-6-16,4-3-6 0,-2-2-6 0,4-6-5 15,-4 10-2-15,-1 0-1 0,0-2-1 16,0 6-3-16,-5 3 1 0,1 1-6 0,0 3 3 16,-3 3-6-16,-2 2-1 0,0 3-2 15,1 2-1-15,0-2-2 0,-3 4-2 16,0-1-7-16,0 4-8 0,-2 2-4 15,2 0-3-15,-4 5 8 0,0 0 3 0,-2 26 2 16,-6 0 11-16,-3 7 7 0,-4 3 2 16,-5 8 2-16,-8 22 2 0,-4 0 2 0,-1 1 1 15,-4 4 2-15,1-7-4 0,-2 2 3 16,0-2-1-16,2-7 1 0,7-13-1 16,3-8-1-16,7-8-1 0,2-2 1 0,4-5 1 15,1-2 1-15,0-4 5 0,2-3 2 16,2-1 2-16,0-3-2 0,-1-2 0 0,3-3-2 15,-3-6-14-15,3-5-4 0,-3-5 0 16,1-3 0-16,0-10 0 16,-1-2 0-16,2-1-11 0,1 0-3 0,0-4-2 15,0 6-2-15,2 0-2 0,-1-1-1 16,1 5-4-16,2 0-4 0,-3 1-31 16,3 3-51-16,0 2-56 0,0 2-82 0,2 5-83 15,0-1-48-15,0 2-59 0,4 8-67 0,-4 1-147 16,2-2-91-16,-2 2 75 0,0 0-599 15,-21 0-727-15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47.9375" units="1/cm"/>
          <inkml:channelProperty channel="Y" name="resolution" value="3276.6999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8-18T05:56:39.330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16424 14323 1081 0,'0'0'23'0,"-6"2"1"0,6-2 6 0,0 0-7 16,0 0 4-16,0 0 3 16,0 0-5-16,-10 2 4 0,10-2-10 15,0 0 6-15,0 0-1 0,0 0 13 0,0 0-37 16,-6 3-313-16</inkml:trace>
  <inkml:trace contextRef="#ctx0" brushRef="#br0" timeOffset="650.25">16412 14342 1133 0,'4'4'125'16,"-4"-4"-15"-16,2 9-8 0,-2-3-10 0,0-6-6 0,-2 11 7 0,0-3-2 0,0-1-8 0,0-1-8 15,2 2-7-15,-2 1-7 0,0 0-8 0,0-1 0 16,2 1-6-16,-2-2-1 0,0 0 3 0,2 0-2 16,-3-1 5-16,1 0 1 0,2-6 5 15,0 11 5-15,0-11-2 0,-4 6 0 16,4-6 1-16,0 7 3 0,0-7-2 0,-2 4 0 15,2-4-4-15,0 0 1 0,0 0-6 16,0 0 8-16,0 0-3 0,0 0 3 0,4-28 5 16,-2 16 5-16,0-3 5 15,3-2-4-15,-1-5-2 0,0-1-3 16,2-4-2-16,2-1 2 0,0-1-8 0,0-8 1 16,2 4-4-16,0-3 2 0,2 0-5 0,-4-3-2 15,5 1-1-15,-3 0-3 0,1 3-4 16,0-4 0-16,-1 4-2 0,0 0-3 15,-1-1-2-15,-2 7 1 0,1 1-4 16,0 1-3-16,1 1 1 16,-3 3-1-16,0 2 2 0,1 2 0 15,-3 4 4-15,3 0 1 0,-5 3 4 16,2 1-5-16,-2 0-2 0,0 3-4 0,0 5-2 16,-2 3-2-16,0 0-2 0,0 0-3 0,-6 19-1 0,2-5-1 0,-3 5-2 15,1 4 4-15,-5 2-1 16,-2 10 0-16,1 0 2 0,-1 3 0 0,-2 12 0 15,1-6 2-15,1 4 0 0,-2-1 0 16,2 3-2-16,1-3-1 0,3-4-1 0,-2-3-4 16,5 0 1-16,0-9-2 0,2-1 0 0,-2-3-2 15,3-1-2-15,-2-5 1 16,1-2 4-16,2-3 0 0,0-2 5 16,0-4 2-16,0 2 3 0,2-8 2 0,0-4-1 15,0 0 1-15,0 0-6 0,10-26 0 16,-5 5 1-16,2-5-5 0,3-7 1 15,0-5-3-15,1-12-2 0,4 0-5 0,-2-5 1 16,5-22-2-16,-2 2-1 0,-2 11 2 0,-1 7 0 16,-2 5-5-16,-1 0 1 0,-2 12 0 15,-1 2 2-15,-3 6-3 0,2 5 2 16,-3 6-6-16,-1 2-3 0,0 5-12 16,-4 9-12-16,-3 5-8 15,5 0-5-15,-12 19-5 0,-1 4-14 0,-1 8-7 0,-4 12-16 16,0 4-13-16,-8 20-18 0,1 1-25 0,-3 0-22 15,2 1-24-15,3 1-28 16,4-13-38-16,2-6-39 0,7-2-39 0,-6-2-91 16,6-7-147-16,-4-2 42 0,-6-4-285 0,3-5-296 15</inkml:trace>
  <inkml:trace contextRef="#ctx0" brushRef="#br0" timeOffset="1854.57">24495 16582 534 0,'0'-11'224'0,"0"1"-115"16,-2 1-20-16,0 1-13 0,2-1-10 0,-2 0-14 0,0 1 0 15,0 1-4-15,0-1-1 0,0-1 7 16,4 3-288-16,-2 6-146 0</inkml:trace>
  <inkml:trace contextRef="#ctx0" brushRef="#br0" timeOffset="2553.71">24495 16465 1353 0,'0'-8'132'0,"0"-1"-15"0,-4 3-1 0,0-7 13 0,-2 3 12 16,-4-3 25-16,-2 3-19 0,2-5-5 0,-3-1 0 0,-1 1-2 15,-4 1-9-15,2-1 7 0,-4 0-19 16,2 5-1-16,-4-2-4 16,3 0-2-16,-3 3-4 0,0-5 2 0,-4 7 5 15,5 0-1-15,-4 0-2 0,2-1-1 16,-3 4-4-16,1 1 0 0,1-1 1 15,2 2 2-15,-2 2-7 0,3 0-1 16,0 0 2 0,-2 2 0-16,1 0-3 0,1 3-3 0,0-1-5 0,-2 4-5 15,-1-1-5-15,4 3-2 0,-4 3-5 0,1 1-3 16,1 1-2-16,2 2-4 0,-4 3 1 16,3 1-3-16,-3 2-4 0,4 0-2 0,-2 5-4 15,8-5 0-15,-6 0-6 0,1 3-1 0,3 1 26 16,-2-1-1-16,4-3 0 0,1-3-2 15,0 6-4-15,0-2-2 0,3-1-2 16,0 3-1-16,1-4-4 0,0 3-2 0,3 4-3 16,2-6 1-16,0 0 0 0,2 2-2 15,2 3-2-15,0 0 1 0,4 6-11 16,0-3 3-16,2-1 2 0,0 8 2 0,6-5-1 16,-2 3 1-16,2-1 2 0,3-2-5 15,0 1-3-15,0 3 4 0,1-8 0 16,6 3 0-16,-3-1-3 0,2 2-3 15,-2-5 1-15,5 3-1 0,-3-2-3 0,4 1 0 16,-2-5 4-16,5 2-2 0,0-3 2 0,1 0 3 16,1-8-21-16,2 0-22 15,-1 4 0-15,1-9 0 0,-2-3 0 16,1-1 0-16,1-5 0 16,2 2 0-16,0-10 0 0,4 3 0 0,0-7 0 15,-2-1 0-15,0-1 0 0,-2-6 0 0,0 1 0 16,-3 1 0-16,-1-6 0 0,-2-1 0 0,-3-4 0 15,-3 1 0-15,-2-5 0 0,0-3 0 16,-6 0 0-16,1 2 0 0,-2-6 0 0,-2 0 0 16,-5-7 0-16,-2 5 0 0,0-4 0 0,-6 2 0 15,0-1 0-15,-4-2 0 0,-5-5 0 16,-2-1 0-16,-2 2 0 0,-3 1 0 0,-12-18 0 16,-2 5 0-16,-2 4 0 0,-3-3 0 15,-4 5 0-15,-1 2 0 0,6 13 0 16,2 4 0-16,-1 7 0 0,2 3 0 0,-1-4 0 15,2 13 0-15,2-2 0 0,1 8 0 16,4 4 0-16,-2 2 0 0,3 5-109 0,-2 5-181 16,3 5-40-16,0 4-19 0,2 8-46 15,2 7-16-15,2 0-31 0,4 6-36 16,5 1-137-16,4 2-82 16,-3 0 59-16,2-6-531 0,5-3-635 0</inkml:trace>
  <inkml:trace contextRef="#ctx0" brushRef="#br0" timeOffset="2960.5">27389 15854 3000 0,'-10'0'-239'0,"-1"0"-234"0,0 0 238 0</inkml:trace>
  <inkml:trace contextRef="#ctx0" brushRef="#br0" timeOffset="3636.26">27341 15854 2099 0,'-12'0'65'0,"12"0"-9"0,-18 0-3 15,10 0 15-15,-3 0 32 0,-2-5 21 16,2 3 6-16,-1 0-5 0,0 2-2 0,-4-4 5 16,0 1 13-16,-4 1 24 0,-3 2 10 0,-1 0 4 15,-5 2 2-15,-3 1 1 0,-2-3 5 16,-4 4 0-16,-2 0-1 0,-3 6-2 16,-1-1 0-16,0-2-9 0,-5 3-5 15,-2 3-5-15,3 2-24 16,-3-3-2-16,0 7-2 0,3-4 3 0,-4 5-10 0,4-2-9 15,-13 14-7-15,8-11-3 0,6 5-8 0,-13 7 0 16,2 6-5-16,3-1-4 0,4 4-8 16,3 2-4-16,1-1-2 0,9-1-3 15,4-8-1-15,-7 20 0 0,7-13-2 0,7 2-4 16,2-1-3-16,-1 5 0 0,3-3 1 16,1 4-4-16,-3 21 1 0,6-8 0 15,4-9-3-15,3 3 3 16,4 5-7-16,-2-3-1 0,6 5-4 15,2 0-4-15,2 1-26 0,2 0-20 0,2-2 0 0,8 24 0 16,0-6 0-16,1-14 0 0,2-11 0 16,8 17 0-16,5-5 0 0,5-9 0 0,5-5 0 15,9 0 0-15,1-7 0 0,6-6 0 0,5-1 0 16,2-2 0-16,5-8 0 0,1-1 0 16,3-2 0-16,1-4 0 0,-10-6 0 15,-5-6 0-15,2 3 0 0,1-7 0 16,0 1 0-16,3-4 0 0,-3-4 0 15,0 1 0-15,3-7 0 0,-1 1 0 16,-2-7 0-16,17-3 0 0,-1-8 0 0,-4-2 0 16,-1-5 0-16,-3-6 0 0,-2-7 0 15,-6-2 0-15,1-5 0 0,-4-3 0 0,-7 0 0 16,-3-5 0-16,-3 1 0 0,-5-3 0 16,-6 1 0-16,-3 0 0 0,-5 6 0 0,-8 9 0 15,-2-1 0-15,-2-6 0 0,-4 10 0 16,-1-9 0-16,-3 3 0 0,-6-2 0 0,2-5 0 15,-6-4 0-15,-3-23 0 0,-5 3 0 16,0-2 0-16,-6-2 0 0,-6 7 0 16,-3-6 0-16,-5 7 0 0,-6 2 0 0,-5 8 0 15,-6-2 0-15,-3 9 0 0,-8 2 0 0,-6 8 0 16,-4 9 0-16,-2 4 0 16,-7 8 0-16,-8 13 0 0,5 4 0 0,10 11 0 15,-13 3 0-15,5 10-43 0,-3 6-239 0,4 3-29 16,3 9-27-16,2-1-18 15,6 5-54-15,-1 5-25 0,11 9-43 16,-3 0-145-16,3 0-81 0,-1-3 61 0,4-1-571 16,2-9-676-16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47.9375" units="1/cm"/>
          <inkml:channelProperty channel="Y" name="resolution" value="3276.6999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8-18T05:55:19.691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19411 13904 884 0,'0'0'41'0,"0"9"5"0,0-9 0 16,0 5 7-16,0-5 9 15,0 0 6-15,0 9-3 0,0-9-1 0,0 0 3 0,-2 9 10 16,2-9 3-16,-2 4 2 0,2-4-3 16,-2 7-4-16,2-7-6 0,-4 4-6 15,4-4-9-15,-2 5-3 0,2-5-6 16,-4 7-6-16,4-7-3 0,-2 5-3 0,2-5-3 16,0 0-4-16,-4 6-4 0,4-6-8 0,0 0-20 15,-10 2-34-15,10-2-32 0,0 0-39 16,-12-13-31-16,4 1-96 0,-1-3-328 15,-1-7-66-15</inkml:trace>
  <inkml:trace contextRef="#ctx0" brushRef="#br0" timeOffset="1114.11">19253 13582 623 0,'-3'-40'-61'16,"1"0"-10"-16,-2 0-96 0,0-5 56 0</inkml:trace>
  <inkml:trace contextRef="#ctx0" brushRef="#br0" timeOffset="3127.38">26680 17130 537 0,'-15'6'-79'0,"2"-2"-77"0</inkml:trace>
  <inkml:trace contextRef="#ctx0" brushRef="#br0" timeOffset="6065.6">19187 13305 2319 0,'0'0'-155'0,"0"0"25"0,0 0 16 0,0 0 15 15,10-15 15-15,-6 12 10 0,-1-2 15 0,-3 5-1 16,5-7 11-16,-3 3 2 0,-2 4 7 16,4-6 0-16,-4 6 1 0,2-4-5 15,-2 4-6-15,0 0-8 0,2-7-13 0,-2 7-28 16,0 0-43-16,0 0-153 0,0 0 189 16</inkml:trace>
  <inkml:trace contextRef="#ctx0" brushRef="#br0" timeOffset="6186.46">19274 13383 848 0,'0'6'22'0,"-2"3"-157"16,2-1-115-16,0 1 229 0</inkml:trace>
  <inkml:trace contextRef="#ctx0" brushRef="#br0" timeOffset="6227.21">19270 13434 678 0,'-2'9'-16'0,"-3"-3"-82"15,3-2-94-15,-2 3 65 0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47.9375" units="1/cm"/>
          <inkml:channelProperty channel="Y" name="resolution" value="3276.6999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8-18T06:06:59.895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6967 17240 1640 0,'-48'-20'187'0,"-1"2"-18"16,5-2-24-16,-3-7-17 0,-8-11-14 0,3-4-14 15,5-11-8-15,9-15-9 0,6-15-11 16,8-14-6-16,14-19-7 0,8-16-5 16,12-13-4-16,10-15-8 0,14-41-4 15,10-16-6-15,9-8-5 0,6 5-1 16,9 9-1-16,10 11 4 0,6 23-2 16,-3 22-2-16,-21 45-5 0,-9 17 1 0,-9 23-3 15,-15 27 5-15,-14 25 1 0,-13 18-1 0,0 0-3 16,-40 91-1-16,-2 2-1 0,-5 25 0 0,-19 45-5 15,-3 14 1-15,-10 15-5 0,-6 25-1 16,-12 15 3-16,-7-1-3 0,-2-18 0 16,5-17-2-16,12-28 1 0,13-31 1 15,23-37-6-15,9-23 0 0,16-27-2 16,17-20 0-16,11-17 0 0,13-22-3 0,15-18 2 16,22-37-5-16,11-30 1 0,9-18-3 0,17-34 0 15,2-15 2-15,2-6-3 0,0-2 3 16,-2 9-4-16,-13 13 3 0,-23 41-1 15,-10 11-1-15,-17 21 1 0,-18 21-4 16,-18 24-7-16,-8 13-4 0,-12 19 2 0,-44 25-3 16,-19 14 4-16,-15 23 1 0,-30 31 2 15,-1 13 3-15,1 6 3 0,7 1 2 16,6-2-1-16,6-5-1 0,24-27 2 0,6-6 3 16,4-8-4-16,9-11 3 0,9-6-1 15,10-8 2-15,9-10-2 0,17-9-2 0,4-14-2 16,10-3-3-16,4-9 0 15,10-9-2-15,11-15 2 16,8-20-6-16,20-32-2 0,11-14-3 0,10-11-5 0,9-5-7 16,21-17-8-16,-14 19-20 0,-1 13-20 15,-4 16-18-15,-8 10-27 0,-8 20 5 0,-13 18-15 16,-13 16 1-16,-4 17-25 0,-12 3-16 0,-3 10-72 16,-9 6-261-16,-5 15-18 0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47.9375" units="1/cm"/>
          <inkml:channelProperty channel="Y" name="resolution" value="3276.6999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8-18T05:56:50.207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4012 4317 1230 0,'0'0'-772'0</inkml:trace>
  <inkml:trace contextRef="#ctx0" brushRef="#br0" timeOffset="9042.04">19407 4455 1571 0,'0'0'112'0,"-12"3"-52"0,3-3-27 0,9 0-7 0,-15 1 17 15,5-1 16-15,-1 7-351 0</inkml:trace>
  <inkml:trace contextRef="#ctx0" brushRef="#br0" timeOffset="23849.54">30613 13606 2768 0,'-2'3'-82'0,"-2"4"-178"0,2-1-116 0,-5 2 107 0</inkml:trace>
  <inkml:trace contextRef="#ctx0" brushRef="#br0" timeOffset="26521.74">1782 13046 743 0,'-2'-3'-261'0</inkml:trace>
  <inkml:trace contextRef="#ctx0" brushRef="#br0" timeOffset="29138.55">2948 14175 2084 0</inkml:trace>
  <inkml:trace contextRef="#ctx0" brushRef="#br0" timeOffset="39196.57">27686 6870 762 0,'-9'8'86'0,"0"0"-38"15,5-3-8-15,0 2-20 0,2-1-4 0,4 0-54 16,2-1 7-16,2-1 39 0,3-4-10 16,6-2-19-16,8-5-30 0,5-3-70 0,8-4-123 15,11-10 236-15</inkml:trace>
  <inkml:trace contextRef="#ctx0" brushRef="#br0" timeOffset="39829.83">29741 5939 657 0,'0'0'-9'15,"0"0"1"-15,0 0 2 0,0 0-6 16,6 16-19-16,-6-9 42 0,2-3 9 0,-2 3 1 15,0-7 2-15,2 8 2 0,-2-4 0 0,0-4 2 16,2 9-1-16,-2-9-2 16,0 4 0-16,0-4 3 0,0 0 9 0,4 6 2 15,-4-6 5-15,0 0 1 0,0 0 3 16,0 8-4-16,0-8-3 0,0 0-7 0,0 0 2 16,5 3-7-16,-5-3 0 0,0 0-2 15,0 0-2-15,0 0 3 0,0 0-10 16,0 0-4-16,0 0-1 0,2 4 1 15,-2-4-3-15,0 0 11 0,0 0-1 16,0 0 10-16,0 0 1 0,0 0 5 0,0 0 4 16,0 0 0-16,0 0 0 0,0 0 0 15,0 0-2-15,0 0-3 0,5 4-3 0,-5-4-5 16,0 0-2-16,0 0-2 0,0 0-4 16,0 0 2-16,0 0-5 0,0 0 1 15,0 0-4-15,0 0 0 0,0 0-3 0,0 0 1 16,0 0 1-16,0 0-5 0,0 0-1 15,0 0-1-15,0 0 4 0,0 0-1 16,0 0-5-16,8-10 3 0,-8 10-2 16,0 0-1-16,0 0-2 0,0 0-6 0,0 0-6 15,0 0-17-15,2-4-20 0,-2 4-21 16,0 0-15-16,0 0-14 0,0 0-11 16,0 0-18-16,0 0-29 0,0 0-296 0,0 0 40 15</inkml:trace>
  <inkml:trace contextRef="#ctx0" brushRef="#br0" timeOffset="70446.23">21200 8522 627 0,'-9'-3'-71'0,"1"3"-119"0,2-2 65 15</inkml:trace>
  <inkml:trace contextRef="#ctx0" brushRef="#br0" timeOffset="71024.11">14469 12621 722 0,'-87'54'-75'0,"24"-4"-145"0,10 2 74 0</inkml:trace>
  <inkml:trace contextRef="#ctx0" brushRef="#br0" timeOffset="71248.32">11728 15147 563 0,'-21'15'-23'0,"-1"-3"-23"15,4-4-36-15,0 1-59 16,4-5 48-16</inkml:trace>
  <inkml:trace contextRef="#ctx0" brushRef="#br0" timeOffset="150497.63">2226 8917 951 0,'-8'-6'44'0,"0"-3"19"0,-2 2 5 0,2-4 28 16,6 3-422-16</inkml:trace>
  <inkml:trace contextRef="#ctx0" brushRef="#br0" timeOffset="151691.69">2909 8252 2330 0,'-10'-21'-292'0</inkml:trace>
  <inkml:trace contextRef="#ctx0" brushRef="#br0" timeOffset="151912.59">3035 8004 1878 0,'8'-12'-639'0</inkml:trace>
  <inkml:trace contextRef="#ctx0" brushRef="#br0" timeOffset="152621.6">3134 8077 2329 0</inkml:trace>
  <inkml:trace contextRef="#ctx0" brushRef="#br0" timeOffset="159648.37">5765 11571 2824 0</inkml:trace>
  <inkml:trace contextRef="#ctx0" brushRef="#br0" timeOffset="187709.48">15400 5439 1548 0,'-6'5'-935'0</inkml:trace>
  <inkml:trace contextRef="#ctx0" brushRef="#br0" timeOffset="205505.78">25434 3621 3392 0,'-3'-4'-374'0</inkml:trace>
  <inkml:trace contextRef="#ctx0" brushRef="#br0" timeOffset="210897.87">25992 3689 2167 0,'0'0'-106'0,"8"-6"23"0,-4 3 13 0,-4 3 13 0,8-4 8 0,-6 0 14 0,-2 4 10 0,4-6 11 0,-4 6 17 0,4-5-130 0,-4 5-23 0,6-1 14 0,-6 1 150 0,6-3 44 0,-6 3-1 0,0 0-3 0,0 0-7 0,0 0-5 0,0 0-8 0,0 0-3 0,0 0-14 16,-27 7-27-16,16-4-22 0,-1 2-9 15,-3 3-11-15,0 1-3 0,-4 4-1 16,-1-3-9-16,4 5-10 0,-3-4-28 16,0 3-35-16,2-1-218 0,0 0 131 0</inkml:trace>
  <inkml:trace contextRef="#ctx0" brushRef="#br0" timeOffset="212799.83">16791 4844 2887 0,'-6'-15'-210'0,"6"15"23"0,0 0 16 0,0 0 22 0,-11-2 7 0,11 2 16 0,-9 0 15 0,9 0 11 0,-8-1 14 0,8 1 4 16,0 0 14-16,-12 0 2 0,12 0 7 0,0 0 7 0,-12 0 10 0,12 0 2 0,0 0 0 0,-10 0 6 0,10 0 3 0,-6-3 4 0,6 3 2 0,0 0 3 0,0 0 6 0,0 0 7 0,0 0 2 0,-11 3 4 16,11-3 3-16,0 0 2 0,0 0 1 15,0 0-1-15,0 0-3 0,0 0 5 0,-10 0 3 16,10 0-5-16,-7 6 0 0,3-1-2 15,-2 1 1-15,-1 2 0 0,1-1-5 16,-2 1 4-16,0 3-2 0,-2-4 0 0,2 4-4 16,-2 0-9-16,1 0-9 0,1-1-10 15,-5 4-11-15,2-3-9 0,-1 2-43 16,-3 4-149-16,-4 0 234 0</inkml:trace>
  <inkml:trace contextRef="#ctx0" brushRef="#br0" timeOffset="-211772.13">25715 3773 1950 0</inkml:trace>
  <inkml:trace contextRef="#ctx0" brushRef="#br0" timeOffset="-192408.91">22172 7962 2006 0,'-4'-5'-383'0</inkml:trace>
  <inkml:trace contextRef="#ctx0" brushRef="#br0" timeOffset="-184048.37">1196 7122 215 0,'-9'-10'29'15,"4"1"-14"-15,-1-2-4 0,4 1-5 0,0-2 1 0,0 1-3 0,0-2 2 0,2 0-6 0,2 3-6 0,-2-5 5 0,2 2-3 0,0 0-2 0,0-1-12 0,-2 1-46 0,4-4-2 0,-2 5 22 0</inkml:trace>
  <inkml:trace contextRef="#ctx0" brushRef="#br0" timeOffset="-153481.3">20565 3718 1829 0,'-15'5'-118'0,"15"-5"12"0,0 10 7 16,-2-3 11-16,2-7 78 0,0 10 12 0,0-6 0 0,0 3-2 0,0-7 12 0,-2 10-12 0,0-3 7 0,0 4-6 0,-2-1 0 0,2 4 0 0,-5 1-11 0,2 5-15 0,-3 3-23 0,2 2-29 0,-2 1-70 16,-1 3-237-16,0 5 105 0</inkml:trace>
  <inkml:trace contextRef="#ctx0" brushRef="#br0" timeOffset="-151108.28">31712 14497 3453 0,'69'34'-254'0,"-3"-2"30"0,-1 2 26 0,-3-3 19 0,-11-4 13 0,-7-3 18 0,-3-2 14 0,-10-4 15 0,1 2 13 0,-4-4 8 0,-8-4 8 0,2 3 10 0,-6-2 7 0,-3-3 7 0,-4 1 10 0,-3-2 1 0,1-3 13 0,-5 0 12 16,0 0 16-16,-2-6 24 0,-2 9 9 15,2-2-207-15,0-7-208 0</inkml:trace>
  <inkml:trace contextRef="#ctx0" brushRef="#br0" timeOffset="-151006.95">32298 14873 1219 0,'0'0'119'0,"2"5"-13"0,-2-5-29 15,0 0-21-15,0 0-24 0,0 0-18 0,0 0-22 0,0 0-34 0,0 0-75 16,0 0-152-16,12-13-135 0,-10 7 85 16</inkml:trace>
  <inkml:trace contextRef="#ctx0" brushRef="#br0" timeOffset="-87290.06">11487 4756 970 0,'-13'8'-334'0,"0"1"117"15</inkml:trace>
  <inkml:trace contextRef="#ctx0" brushRef="#br0" timeOffset="-53365.67">7058 3001 2388 0</inkml:trace>
  <inkml:trace contextRef="#ctx0" brushRef="#br0" timeOffset="-48604.19">4000 10153 2144 0</inkml:trace>
  <inkml:trace contextRef="#ctx0" brushRef="#br0" timeOffset="-45990.07">2330 8718 2114 0,'0'0'-111'0,"0"0"15"0,0 0 12 16,2-6 5-16,-2 6 10 0,0 0 7 0,0 0 5 0,6-3 11 0,-6 3 21 0,0 0 12 0,0 0 12 0,13 0-68 0,-13 0-24 0,19 0 110 0,-13 0 48 0,-6 0-9 0,16 0-27 0,-16 0-9 0,10 0-5 0,-10 0-18 0,10 0-38 0,-3-1-36 15,-7 1-41-15,8-5-86 0,-5 1-160 0,1-3 124 16</inkml:trace>
  <inkml:trace contextRef="#ctx0" brushRef="#br0" timeOffset="-45237.87">6703 3217 1064 0,'0'0'-48'0,"9"3"10"0,-3-1 3 0,-6-2 3 16,6 4 3-16,-2-1-5 0,-4-3-43 0,7 7-94 0,-5 0-33 0,0-1 69 0</inkml:trace>
  <inkml:trace contextRef="#ctx0" brushRef="#br0" timeOffset="-35473.14">6684 10661 2443 0</inkml:trace>
  <inkml:trace contextRef="#ctx0" brushRef="#br0" timeOffset="-34566.23">6709 12410 3222 0,'-6'2'-190'0,"-1"0"35"0,7-2 10 0,-14 2 21 0,8-2 29 16,6 0 18-16,-16-2-78 0,12-2-272 0,2-3-204 0</inkml:trace>
  <inkml:trace contextRef="#ctx0" brushRef="#br0" timeOffset="-26734.34">21756 8183 119 0,'0'0'88'0,"0"0"-31"0,0 0-16 0,0 0-9 0,0 0-9 0,0 0-8 0,0 0-4 0,11-15 1 0,-2 12-2 0,-1 0 3 0,1 1-3 0,-1-3 5 0,0 3 12 0,-1-1 4 0,0 1 9 0,-7 2 2 0,8-3 14 0,-8 3-9 0,6-3-1 0,-6 3 0 0,0 0 2 0,0 0-15 0,6-1 1 16,-6 1 4-16,0 0 2 0,0 0-7 15,0 0 9-15,0 0 1 0,0 0 0 16,0-7 3-16,0 7 7 0,0 0-304 16</inkml:trace>
  <inkml:trace contextRef="#ctx0" brushRef="#br0" timeOffset="65178.95">3854 6464 534 0,'0'4'197'0,"0"-4"-60"0,-4 7-26 0,6 0-141 0,0 2-70 0,0 1 185 0,2-3 21 0,-2 0-19 0,0 2-6 0,1-6 26 0,-3 3 31 0,0-6 3 0,0 10-5 0,2-7-2 0,-2-3-8 0,0 9-6 0,0-5-5 0,0-4-7 0,0 0-4 16,0 6-2-16,0-6-5 0,0 0 3 15,0 0-4-15,2 7 4 0,-2-7-3 16,0 0 2-16,0 0-10 0,0 0-3 16,0 0-5-16,0 0-10 0,12-15 3 0,-7 8-2 15,-3-2-3-15,5-7 4 0,-3 1 0 16,0 1 3-16,2-3-1 0,0-2-2 15,-2 0 0-15,6-7-22 0,-4 0 5 0,2 1-2 16,-2-2-1 0,3-3-1-16,-1 1 2 0,1-6 1 0,1-1-2 0,-1 3 4 15,-5 0-9-15,4 2 2 0,-2-3 1 0,4 2-6 16,-4 3-1-16,-2-1-1 0,2 3 1 16,-2 0-1-16,0 1-1 0,-1 3-3 15,-1 1 1-15,0 1-1 0,0 2 0 0,-2 3 0 16,2-1-5-16,-2 4 0 0,2 0-4 15,-2 3-4-15,0-1-1 0,0 1-5 16,0 1-2-16,-2 2-5 0,2 2 0 16,0 5 0-16,-2-8-4 0,2 8 0 15,0 0 1-15,0 0-3 0,-15 15 0 0,13-6-1 16,-2 2 2-16,0 4-2 16,2-3-2-16,0 5 0 0,0-3-2 0,2 2-4 15,0 3 2-15,0-2-5 0,2 2 0 0,0 0 1 16,2 0 3-16,0 0-1 0,0-2-2 15,2 2 2-15,3-4 0 0,-2 0-1 0,1 1 0 16,0-1 0-16,-1 3 2 0,1-3-2 16,0-3-2-16,4 3 3 15,-6 0-3-15,2-3 1 0,-2 1-3 16,0 2-1-16,-1-5 1 0,0 4-1 0,-1-5 2 0,-2 4 1 16,0 0-2-16,-2-1 4 0,-2 3-4 15,-4 1 4-15,1-2 0 0,-4 1-2 0,-1 2 2 16,0-4 0-16,-2 1 4 0,0-1-1 15,-3 0-2-15,3-3 0 0,-3 1-1 16,2-3 0-16,-1-1 3 0,0-3-2 16,2 1 2-16,-1-5 0 0,3 0 0 0,-1-2 0 15,0-1-3-15,1-1 2 16,2-3-2-16,-2-1-2 0,2 1 3 0,2-2 0 16,2-3-2-16,0 4 0 0,0-3 0 15,-1 1 1-15,3-1-1 0,2 1 1 0,-2-3-1 16,2 5-1-16,0-4 3 0,0 5-4 0,0 0 2 15,0 1-1-15,0 6 1 0,4-8 1 16,1 5-3-16,-5 3 3 0,0 0 3 16,18 5-4-16,-12-2 3 0,4 4 0 0,2 0 1 15,-2 2 0-15,3 0 0 16,0 2 0-16,0-2-5 0,-1 0 5 16,2 3 0-16,-2-2 0 0,0 1 2 15,3-3-1-15,-2 1-1 0,0 0 1 0,1-4 2 16,2-1 1-16,-2 1-3 0,3-3 4 0,2 0 0 15,-2-2-2-15,7-2 0 0,-6-5 0 0,6-1 0 16,-1-2-3-16,0-1 2 16,-4 0-1-16,1-1 1 0,-2-4 3 0,-1 2-3 15,-2 2 1-15,0-5-1 0,-5 4 2 16,2-2-1-16,-2-1-2 0,-4-1 1 0,-2-1 2 16,0-1 11-16,3 2-2 0,-3 2 1 15,-2-3-3-15,-2 2-3 0,-2-1 1 16,0 1-1-16,-3-1-2 0,1 3 0 0,0-1 0 15,-2-1-3-15,2 1 1 0,-2 3 0 16,-1 1-2-16,-2 1 0 0,3 1 0 16,0 0 0-16,0 1 0 0,-1 1-1 15,3 1-1-15,-2 0 1 0,1 2-2 0,-1 0-1 16,-1 0 0-16,3 2-2 0,4 2 3 16,-8-5 1-16,8 5 0 0,0 0-2 0,0 0 1 15,-8 15 2-15,6-8-2 0,2 2 1 16,2 5 1-16,-4 0 0 15,6 3-1-15,0 2 2 0,0 0-1 0,2 4 0 16,0-1 2-16,3 2-1 0,2-1 1 16,-1 0-2-16,1 0 2 0,-1-2 1 0,4 0 0 15,-2-2-2-15,0-2-3 0,2-2 2 0,-2-2 0 16,1-2 3-16,1-4-3 0,2 0 2 16,0 0 0-16,-1-6 2 0,0-1-4 15,2-1 2-15,-2-4 0 0,0 1-1 16,-1-5-1-16,-2-1 0 0,2-1 2 0,-2-2-2 15,-3-1 1-15,1-3 0 0,-1 0 0 16,-3-6 0-16,1 4-2 0,-3-2 1 0,-2-2-1 16,0-1 4-16,0 3-6 0,-4-1-1 15,2 1 1-15,-4 0 3 0,2 2-4 16,0 2 1-16,-3-2 2 16,1 4-2-16,0 1 0 0,2 1-1 0,-2 2 2 0,1 1-1 15,-1 0-3-15,2-2 5 0,0 6-1 16,0-2-3-16,0-1 1 0,-1 2-1 15,1 4-2-15,0-1 1 0,2 4 1 16,0 0 0-16,0 0 0 0,0 0 0 0,0 17 2 16,4-6 0-16,1-2 2 0,-1 6-1 0,2 2 1 15,1 4 0-15,1 0 2 0,1 5-1 16,1-2 0-16,-2-1 2 16,6 0-1-16,-4-2 1 0,0 1 0 0,4-4-1 15,-2 2 1-15,3-3 0 0,-5-3 0 16,3-1-1-16,0 0 4 0,-3-4-1 0,3-2-2 15,-2 0-1-15,-1-3 3 0,1-2-1 0,-1-2-2 16,1-2 1-16,0-2 1 0,-1-3-3 16,0 0 0-16,0-7 0 15,-2 2 1-15,-2-4 1 0,0 0-3 16,-2-3 4-16,1-1-2 0,-3 2-1 16,-2 1 0-16,0-2 2 0,-2-2-2 0,0 2-1 15,-5 0 1-15,3 0-1 0,-2 1 0 0,0 1 0 0,-3 0-1 16,2 3 0-16,-1-1-1 15,2 2 1-15,2 3-1 0,-2-1 0 0,1 1 1 16,1 1-2-16,-1 1-1 0,1 1 0 16,0 0 0-16,2 2 1 0,-2 3-1 0,4 2 0 15,-2-7 1-15,2 7 1 0,0 0 0 16,0 0 0-16,0 0 0 0,8 23 2 0,-4-12-1 16,3 2 1-16,1 2-1 0,1 1 3 15,1 3 0-15,0 2-1 0,2 1 3 16,-2-1-2-16,0 0 1 0,3-2 1 15,2 2-1-15,0-2-3 0,-1-2-1 16,0 2-19-16,-4-6-30 0,2 1-44 16,2-1-43-16,-6-2-42 0,2-2-39 0,-3-1-34 15,1 1-31-15,0-6-32 0,-1 2-25 16,2-5-146-16,-1-5-72 0,-2 2 50 0,5-8-192 16,-2 1-193-16</inkml:trace>
  <inkml:trace contextRef="#ctx0" brushRef="#br0" timeOffset="69900.06">5155 5579 2367 0,'-4'-12'-38'0,"-2"0"24"0,2 0 28 0,0 1 28 0,0-4 18 0,0 1 10 0,1-3 4 0,1 1 5 0,-3 0 3 0,5 1 6 0,0-2-2 0,0 3 3 0,3-3-8 0,1 2-2 16,1 3-8-16,-1-3-2 0,2 4-10 0,0 0 4 0,0 2-12 0,5 1-8 0,-2 0-2 0,-1 3-2 15,3-1-5-15,-1 2 1 0,1 2-2 16,0 2-6-16,-1 2 1 0,0 0-5 16,2 0-1-16,-4 2-4 0,2 1 0 0,-1-1 8 15,-1 1-11-15,1 1-7 0,-3-3 12 16,0 3-9-16,1-3 0 0,-3 1-3 15,0 0 4-15,0 1-4 0,-4-5 5 0,8 5 1 16,-8-5 0-16,6 4-1 0,-6-4-2 16,0 0 9-16,0 0 2 0,0 0 0 15,0 0 3-15,0 0 0 0,-16-16 3 0,12 10-1 16,-2 0 5-16,-1 0 0 0,1 0 1 16,0-3 6-16,-1 2 3 0,1 3 0 15,-1-2-1-15,3-1-1 0,-2 1-1 16,2 2 5-16,-2 0-7 0,2-1-3 0,-2 1-4 15,6 4-1-15,-8-4-5 0,8 4-3 16,-8 0-2-16,8 0-2 0,-10 8-3 16,5-1 0-16,1 1 0 0,0 3-3 0,-1-1 1 15,3 6 1-15,0-1-5 0,0 3 1 16,0 1 0-16,2 2 6 0,0 3 1 16,2 1 4-16,0 5 1 0,2-3 2 15,3 4-18-15,2 4-1 0,-1-1 1 16,2-1 2-16,3-2 0 0,0 0-1 0,-1-1 2 15,3-3-2-15,0-4 11 0,0 1 1 0,-1-3 0 16,4 2-1-16,-2-3-1 0,4-2-1 16,-1-1 2-16,-1-3 0 0,4 0 1 15,-3-4 3-15,0-3-4 0,2-1 2 0,1-2 0 16,-2 0 0-16,0 1 0 0,1-5 2 16,0-2-3-16,-2-1-2 0,-3-3 2 15,4 2-2-15,-1-5-3 0,-4 3 2 16,4-5-2-16,-5-1-3 0,0 1 0 0,-4-4-1 15,0 2 1-15,-1-3-1 0,-2-2-4 16,-5-1 0-16,0 3-5 0,-2-3 4 16,-2 0-2-16,0 0-1 0,-3 1-1 0,3 2 2 15,-5-1-2-15,3 2-1 0,0 1 0 16,0-2 0-16,0 6 2 0,0-2-3 16,2 3 2-16,-2-2-3 0,-1 3 1 0,-2 1 0 15,5 0-2-15,-2 2-1 0,0 0 1 16,2 0 0-16,2 5-1 0,0 0 3 15,0 0 0-15,-13 10 3 0,13-2-1 0,0 3 2 16,0-1 1-16,4 1 2 0,-1 1 3 16,3 3-3-16,-2 0 1 0,4 0-1 15,1-3 1-15,2 2 2 0,-3-3-2 16,2 1 1-16,1-2-1 0,0-1 5 0,-1-1 8 16,1-4 10-16,-1-1 8 0,1-1 5 0,0 0 1 15,1-4 1-15,-4 0 0 16,4-3-8-16,-2 1-2 0,-2-4 2 0,1-4-10 15,-1 3-2-15,-3-5-4 0,-1 0 0 16,-4-1-3-16,0-2-3 0,-2 2-1 0,-3-2-2 16,1 0-4-16,-2 0-2 0,-3 1 2 15,1-2 1-15,0 6-1 0,-3-3-4 0,0 4-3 16,-1-1-1-16,-1 4 1 16,2-1 0-16,-1 2 1 0,1 2-5 0,1 3 2 15,-1-1 0-15,2 3 0 0,1 3 1 16,0 2 0-16,0 1 0 0,0 6 4 0,4 0-2 15,0 4 1-15,4-1 1 0,0 5-1 0,0-2 2 16,4 2-2-16,0-2-1 0,4 2 4 16,0 2-3-16,0-5 1 0,0-3 5 15,3 1-1-15,0 0 1 0,-1-5 6 16,1 0 15-16,1-1 12 0,2-2 9 0,-4-2-21 16,0-3 3-16,3-2 6 0,-2 0 2 15,1-2 1-15,-1-1-1 0,-1-4-3 16,-1 1-2-16,0-5-2 0,-1-2-1 0,-2 0-9 15,-4-3-8-15,2 0 6 0,-4 0-6 16,2-1 5-16,0 2-7 0,-2 1-1 16,-2 1 1-16,2 0-7 0,0 3 6 0,-2-1-1 15,2 0-7-15,-2 5-4 0,2-3 4 16,-2 4-5-16,0-2-2 0,2 7 1 16,0-9-2-16,0 9 7 0,0 0-4 15,0 0 3-15,13 13 0 0,-8-7-1 0,3 1-3 16,0 3 3-16,3-2-1 0,-1 4 6 15,1-4-2-15,2 3-2 0,-1-5 0 0,1 2 0 16,2-3-1-16,-3 2 5 0,4-6 6 16,-4 1-8-16,1-2 5 0,1-2-2 0,2-3 4 15,-4 2-1-15,0-6 6 0,2 1 4 16,-2-1-2-16,-3-3 2 0,-1-2 0 16,-4 2-2-16,0-5-2 0,-1-1 0 15,-3-4 1-15,-3-1-4 0,-3-3-5 16,-2-3-2-16,-1 1-1 0,-1-3 0 15,-3-2 4-15,0 4-5 0,1 2-3 0,1 3 0 0,-2 0 4 16,3 4-5-16,-1 0 2 0,3 6-5 16,-1-1 0-16,3 4 2 0,-1 4-3 15,3-2-3-15,-2 6-1 0,6 3 7 0,0 0-4 16,-8 14 3-16,8-4 0 0,4 7 1 16,0 1 2-16,4 6 2 0,1 4-1 15,4 1 1-15,1 1-2 0,3 2 5 16,3-2-7-16,-2-2 6 0,4 0 0 15,-1-2-3-15,0 0 1 0,2-6 3 0,-3-2-3 16,0-4 0-16,2 0 3 0,1-2 2 0,-1-6-2 16,-2-2 4-16,-1-2 3 0,3-4 6 15,-2 0-5-15,-2-3 1 0,0-3 2 16,0-1 4-16,-4 0 2 0,1-7-1 16,-4-3 1-16,0 0-6 0,-5-5 1 15,0-2-3-15,-4-5-3 0,-2 3-5 0,-4-7 1 16,-2-3-4-16,0 0 1 0,-6 2-2 0,0-2 0 15,-1 3-1-15,-1 2-2 0,-4 2-2 16,4 3 3-16,-4 3-4 0,4 1 0 16,1 5 1-16,3 4 0 0,-1 3-1 0,0 0-5 15,3 3 1-15,0 2 3 0,2 7 2 16,6 0-4-16,-5 11 3 0,2 1 2 16,6 7-2-16,2 2-1 0,3 5 4 15,4 8-4-15,1-1-10 0,0 4-20 16,4-1-20-16,-1 4-22 0,2-4-27 0,-2-2-31 15,2-2-44-15,-2-1-47 0,1 2-41 0,-2-5-42 16,-2-4-51-16,3 4-60 0,-2-7-124 16,-2-2-154-16,1 0 68 0,-3-7-484 15,3 0-581-15</inkml:trace>
  <inkml:trace contextRef="#ctx0" brushRef="#br0" timeOffset="74849.57">5424 7014 687 0,'-10'0'-59'0,"10"0"-511"0,0 0 550 0</inkml:trace>
  <inkml:trace contextRef="#ctx0" brushRef="#br0" timeOffset="75101.19">5414 7014 356 0,'12'12'218'0,"-12"-12"-36"0,5 5-19 0,-5-5-7 0,4 6 5 0,-4-6 11 0,0 0 4 0,0 0 1 0,0 5-3 0,0-5-6 0,0 0-6 0,0 0 1 0,0 0 9 0,0 0-27 0,0 0 7 0,0 0 0 0,0 0 0 0,0 0 3 0,0 0 3 0,0 0-1 0,0 0-2 16,0 0-4-16,0 0-4 0,0 0-6 16,0 0-4-16,0 0-5 0,0 0-8 0,13-11-9 15,-13 11-10-15,0 0-10 0,0-8-10 0,2 3-7 16,0-1-10-16,0 0-7 0,2-3-6 16,-2-1-5-16,2-1-6 0,3 1-3 15,0-5-4-15,-3 2-4 0,2 1-4 16,0-4-3-16,1 4-2 0,-1 0-3 15,-2-2-4-15,2 4-1 16,-1 1-5-16,-1 1-4 0,1-1-9 0,-1 0-13 0,-2 4-16 16,0-4-26-16,2 5-25 15,-2-2-23-15,2 1-25 0,-4 5-31 0,4-4-19 0,-4 4-20 16,7-2-19-16,-7 2-20 0,0 0-18 16,0 12-22-16,0-3-42 0,-5 2-98 0,3-1-114 15,-4 1 49-15,-2-3-184 16,-2 1-162-16</inkml:trace>
  <inkml:trace contextRef="#ctx0" brushRef="#br0" timeOffset="75167.25">5410 7006 1649 0,'0'6'-336'0,"-2"3"-111"0</inkml:trace>
  <inkml:trace contextRef="#ctx0" brushRef="#br0" timeOffset="77105.48">5406 7044 1427 0,'0'7'92'0,"-3"1"3"16,1-2 15-16,2 0 8 0,0-6 8 0,-2 11 4 15,2-7 3-15,0-4 3 0,-4 5 5 0,4-5 2 16,0 6 6-16,0-6-8 0,0 6 2 0,0-6-3 15,0 0-14-15,0 6-6 16,0-6-11-16,0 0-8 0,0 13-1 0,0-6-7 16,0 1-8-16,2 5-1 0,-2 0-4 15,4 3-6-15,-2-1 7 0,3 4-6 0,-3 0-5 16,2 2-7-16,0-3-5 0,0 1-7 16,2-2-1-16,-1-3-2 0,0 3 1 0,-1-4 4 15,-2-3 3-15,2-1 5 0,-2 1 6 16,0-3 9-16,2 2 3 0,-4-4 7 15,2 2 4-15,0-2 7 0,0-2-2 16,-2-3-2-16,0 0-11 0,7 4-3 16,-7-4-7-16,0 0-3 0,0 0-2 0,11-9-32 15,-7 2-1-15,0 0 0 0,-2 1-7 0,2-3-3 16,1 3 1-16,-1-2-6 0,0 1-1 16,0 1-3-16,0 0-2 15,1-3-3-15,-1 5 0 0,1-2 0 0,1-1-1 16,-2 3-3-16,2-1 2 0,0 2 1 0,3 1-4 15,-2 0-1-15,1-1 2 0,0 1-5 16,-8 2 2-16,19 2 4 0,-8 1 2 16,4 1-6-16,-5 4 1 0,6-2 4 15,-4 5-6-15,2 0 2 0,-1 1 2 0,0 4-3 16,-2-2 1-16,1 3-1 0,1-1-1 16,-6 4 0-16,-1-3 4 0,0 1-4 15,-2 2-1-15,-2-2 4 0,-2 2 3 16,0-2-3-16,-2 4 1 0,-2-2-4 15,0-1 0-15,-4 2 5 0,-4-2-3 0,2 2-1 16,-2-4 1-16,-1 0 1 0,2-3-1 0,-2-1 2 16,3 0 3-16,-2-1 1 0,0-1 1 0,0-3-3 15,2 1 9-15,-1 0-4 0,2-4-5 16,-1 0 5-16,1 1-2 0,1-1-4 16,2-1 6-16,-3-2-5 0,2 2-1 15,1-2 0-15,0 1 1 0,0 0-4 16,6-3 4-16,-9 3-2 0,9-3-5 0,-6 4-2 0,6-4-1 15,-7 2 0-15,7-2 0 0,-4 4-2 16,4-4 0-16,0 7 6 0,0-7-4 16,0 0 2-16,8 8-1 0,-3-6 1 15,2 0-1-15,1 3 2 0,0-3 2 16,2-2-1-16,0 2 3 16,2-2-2-16,0-2-5 0,3 0 8 0,0-3 8 0,0 1-4 15,-1-3 8-15,0 2-1 0,0-4 5 0,-1 1-1 16,2-3 5-16,-2 0 3 0,-3 0-1 0,0-1 0 15,2-3 21-15,-4 2 0 0,0-1-5 16,3-1 0-16,-5 0 1 0,1-2-5 16,-1 2-2-16,-2-2-3 15,-2 1-1-15,0-2-1 0,-2 3-1 16,0 3 1-16,-2 0-5 0,2-4-3 0,-4 4-6 16,2 0 2-16,-2-2-2 0,0 2-4 0,-3 1 0 15,-2 1-1-15,3-3-3 0,0 2-3 16,0 2 2-16,-2 1-1 0,-2-1-2 0,4 3-1 15,-2 0-5-15,-1 2 1 0,1-1 0 16,-1 3-1-16,1-1 1 0,-1 3-7 0,9 0 3 16,-16-3-1-16,8 3-1 0,-2 3-3 15,10-3 1-15,-14 1 3 0,6 3 0 16,-1-1-4-16,2-1 4 0,-1 0-2 0,8-2-1 16,-11 5 3-16,5-5 3 0,6 0 0 15,-10 3 0-15,10-3 3 0,-11 0-2 0,11 0 1 16,-9 0 0-16,9 0 2 0,-12-1-1 15,6-4-3-15,-3 3 1 0,0-5 0 0,1 2-1 16,0-2 0-16,-3-2-2 0,3-1 2 16,-3-1 0-16,0-1 2 0,-1 2-2 15,1-4-2-15,2 4 0 0,1-1-2 16,0-1 2-16,-1 0 0 16,1 3 1-16,-1-2-1 0,3 3 0 15,-1-2 0-15,1 5 0 0,2-4 1 0,0 3-2 0,-2-2 1 16,2 1 1-16,-2 0-1 0,2 3-1 15,0-2 6-15,2 1-5 0,-2 1-2 0,2 0 2 16,2 4 0-16,-4-8-1 0,2 3-3 0,2 5 4 16,-2-6 0-16,2 6-1 0,-2-6 0 15,2 6 1-15,-3-4 0 0,3 4 1 16,-2-9 2-16,2 9-5 0,0-8 2 0,2 1 2 16,-2 1 0-16,3-2 3 0,1-3-9 15,0 1 4-15,2-3 1 0,2-2 2 16,2-3-1-16,-2 4-2 0,4-5 6 15,1-1-2-15,-2-2-8 0,4 0 5 0,-3 2 2 16,-2-2 1-16,4 1-1 0,-4 0-6 16,2 1 7-16,0 2 0 0,-4 1 1 0,0 1 0 15,1 4-1-15,-3 0 1 0,0 1 1 16,-2 1-2-16,1 3-2 0,2-2-1 0,-5 3 1 16,2 0 1-16,0 1-1 0,-2-1-7 15,-2 6 8-15,4-6-6 0,-4 6 3 16,2-5 1-16,-2 5-10 0,0 0 8 0,0 0-4 15,0 0 0-15,0 0-2 0,-6 26-1 16,2-15-2-16,0 2 3 0,0 1-5 16,-3 1 1-16,0-1 1 0,1 4-4 0,0 1 5 15,-3 0 8-15,3 0-11 0,-2 2 1 16,1 3-2-16,-2-1-3 0,3 0 4 16,0 0-4-16,-2 2-5 0,4-1 3 0,-3 2 1 15,0 1 8-15,3-2-10 0,2 1-9 16,-2-3 13-16,2-1-3 0,0-2 3 0,0 1-3 15,2-1 1-15,-2-3 0 0,2-5 13 16,-2 2-9-16,2 0-2 0,0-2 3 0,0-1 0 16,-3-3 4-16,3 4 1 0,3-7 2 15,-3 2-5-15,0-1 6 0,0 0 2 16,2-2-4-16,-2-4 1 0,0 7 6 16,0-7-2-16,0 0 6 0,0 0 16 15,12-11-13-15,-6 5 5 0,1-3 3 0,0 2 1 16,-1-4 3-16,0 0 3 0,0 2-5 0,0-1 1 15,1 1-3-15,2 3-2 0,-3-2-5 16,0 1 2-16,1-1 2 0,-3 2-3 16,2-1-5-16,0 2 4 0,1 1-6 0,0 1 3 15,3 1 0-15,-2 2 3 16,5 2 1-16,0 0-3 0,3 3 0 0,1 0 3 0,3 5-1 16,0 4 1-16,0 0-3 0,1 1 2 15,0 2-6-15,-2 0 3 0,1 2 3 16,-4-2-3-16,1 2 2 0,0 0-3 15,-4-3 2-15,-1 1 7 0,-1 3-9 16,0-7 4-16,-5 1 9 0,0 1-10 0,-2-2 1 16,0-1 1-16,-6-1 0 0,0 2 2 15,-2 2 3-15,-4 0 2 0,-2-3 3 16,-6 3 3-16,0-1 2 0,-1 2 0 0,-3-4 1 16,2 0-1-16,-2 0-2 0,1-2 2 0,5-1-6 15,-4-1 1-15,4 1-3 0,2-3-3 16,-2 0 1-16,4 0-4 0,-1 1 1 0,1-3-2 15,1 0-1-15,1 1 0 0,-1-1 1 16,3 1-7-16,0-3-2 0,0 0-6 16,-2 2-6-16,8-4-17 0,-8 3-8 0,4 0-26 15,4-3-18-15,-6 6-32 0,4-3-26 16,2-3-33-16,-4 2-36 0,4-2-36 0,-2 1-23 16,2-1-21-16,0 0-22 0,0 0-11 15,-2 9-22-15,6-4-35 0,-2-3-86 16,0 2-149-16,-2-4 30 15,0 0-370-15,0 0-432 0</inkml:trace>
  <inkml:trace contextRef="#ctx0" brushRef="#br0" timeOffset="77311.87">5656 7903 2575 0,'0'0'-221'0,"8"4"199"0,-2 1 72 0,-2-3 8 0,-4-2-6 0,9 4-4 0,-5 1-2 0,-4-5-5 0,6 3-3 0,-6-3-6 16,7 5-10-16,-7-5-20 0,2 4-23 0,-2-4-25 0,4 5-25 0,-2-2-23 0,2 2-26 0,-4-5-30 0,5 6-67 0,-1-1-117 0,-4-5-234 0,0 7-68 0</inkml:trace>
  <inkml:trace contextRef="#ctx0" brushRef="#br0" timeOffset="80919.08">2944 11161 1466 0,'0'0'-88'0,"-2"-4"197"0,2 4 43 0,-3-9 10 0,1 5-4 0,2 4 13 0,-2-11 37 16,-2 7 6-16,2-3 10 0,-2 3 9 0,0-2 8 0,-2 2-3 0,3-1-13 0,-2 2-15 0,1-2-16 0,4 5-19 0,-6-4-16 0,6 4-15 0,-6-5-15 0,6 5-13 0,0 0-14 0,0 0-12 0,0 17 1 0,4-2 5 0,4 6-2 16,4 4-8-16,0 8 12 0,0 3-5 15,3-1-5-15,2 13-14 0,2-3-6 0,-1 5-13 16,0 1-8-16,1-7-21 0,1 0-34 15,-2-2-39-15,-2-6-41 0,0-1-45 16,1-2-47-16,-2-3-47 0,-4-7-39 0,1 0-44 16,-1-4-37-16,-4-4-39 15,-3-4-118-15,-2-5-95 0,-6-3 74 0,4-3-267 16,-26-7-280-16</inkml:trace>
  <inkml:trace contextRef="#ctx0" brushRef="#br0" timeOffset="81183.2">2887 11557 2392 0,'0'0'70'0,"0"0"3"0,0 0 10 0,0 0 7 15,0 0 1-15,0 0-5 0,0 0-1 0,0 0 7 0,0 0 28 16,8-7 15-16,-2 1 7 16,2 0 15-16,6-5 11 0,0 1-6 0,1-6-13 15,2 2-14-15,2-1-13 0,-1-2-11 16,-2 5-13-16,1-4-10 0,0 4-10 15,0-3-11-15,-1 2-15 0,0 3-22 16,-2-4-39-16,1 7-43 0,0-4-41 0,0 0-33 16,4 0-31-16,0 1-39 0,-2-1-47 0,2 1-53 15,-2-3-58-15,0 2-146 0,0-3-25 16,-5-3 56-16,-4 2-163 0,4-2-128 16</inkml:trace>
  <inkml:trace contextRef="#ctx0" brushRef="#br0" timeOffset="82855.05">3545 10893 2004 0,'0'-5'157'16,"0"5"29"-16,0 0 23 0,0-7 7 0,0 7-5 15,0 0-6-15,0 0-12 0,0 0-14 16,0 0-14-16,0 0-17 0,0 0-12 16,0 0-5-16,0 0 1 0,0 0 7 0,6 15-4 15,-2-4-4-15,5 4-12 0,-3 1-9 16,5 6-6-16,0 1-4 0,-1 2-10 0,4 6-5 15,0-2-30-15,-2 1-6 0,3 1-1 16,-2-1-8-16,-2-5-3 0,1 3-5 16,-2-4-2-16,0 1-1 15,0-4-4-15,-4-3-2 0,2-2-2 0,-1-2 1 16,-1-1-2-16,-1-3 12 0,-1 0 15 16,0-1 12-16,-2-2 25 0,-2-3-9 0,0-4-3 15,0 0-3-15,0 0-13 0,0 0 0 0,-21-11-2 16,12 0-8-16,-5-3-1 0,-4-8-8 15,0-1 3-15,-1-3 6 0,-1-3 6 0,2 0 4 16,0-1 2-16,4-1 4 0,-1-4-5 16,0 2-2-16,4-1 0 0,3-4-3 15,2 6 5-15,2 1-3 0,4-1-2 16,-2 0-5-16,4 0 0 0,0 5-5 16,2-1-5-16,2 3-2 0,0 5-3 0,5 5-5 15,0 4-4-15,-1 4-2 0,3 5 2 16,1 4-2-16,0 5-8 0,0 9 5 15,-1 3-5-15,-2 7 1 0,-1 1-3 0,-1 3-3 16,-3 1-11-16,2-1-3 0,-4-1-6 16,-2 2-4-16,0-6-4 0,1-3-1 15,0-1 0-15,-3-3 5 0,2-3 1 0,-2-3-1 16,2 2 1-16,-4-6 1 0,2-2 0 16,-2-1-4-16,2-5-1 0,0 0 2 0,0 0 6 15,-8-19-2-15,6 7 2 0,2 3-2 16,2-5-1-16,0 2 2 0,1 0-1 15,2 0 5-15,-1 2-2 0,2-1-2 16,2 3 4-16,0 2-2 0,3 1 1 0,2 3 3 16,0 2-1-16,-1 2 7 0,6 3-3 15,-4 1 1-15,1 2-9 0,0 3 12 16,-3 1-1-16,3 3-7 0,-4 1 16 0,0 1-6 0,-5 1 4 16,-2-1-2-16,2 4-2 0,-6-2-16 15,0 1 3-15,0 1-1 0,-4-2-4 16,-2-3 7-16,-2 3 0 0,-1-4 5 15,-2 1 2-15,-1-2 3 0,1-1-3 0,-3 0 6 16,0-3 7-16,2-1-4 0,-3-1 1 16,2-4 5-16,3 3 2 15,-1-3-1-15,3-1-3 16,-1 2-2-16,0-1-1 0,3-2-1 0,2 1-6 0,0 2 2 0,4-5 4 16,0 0-4-16,0 0-2 0,0 0 5 0,12 5-3 15,-12-5-1-15,20-4 3 0,-5 0 5 16,1-3 2-16,2-2-2 0,0-3 2 15,2 1 1-15,-2-1 4 0,-1-3-3 16,1 1 3-16,-2-3-1 0,0-3-3 0,-2 1 8 16,-1 0-6-16,-1 0-1 0,-3-2 1 15,-1-2 2-15,-3 1-2 0,-1 1-2 16,-2-2 5-16,-2-2-4 0,-2 1 0 0,-2 1 4 16,-1 2 1-16,3-1 4 0,-4 2 1 0,2 0 0 15,-1 5 2-15,1-1-2 0,0 3-2 16,0 0-4-16,1 3-1 0,-1 1-2 15,0 1-6-15,4 2-1 16,-2-1-6-16,2 7 4 0,0 0 1 0,0 0 1 16,10 15 5-16,-3-2 1 0,3-1 0 15,-1 4 1-15,4-1-3 0,1 1-2 0,4 3 2 16,-2-4-1-16,1 1-2 0,2 0 0 16,0-1 1-16,3-5-1 0,-2 1 1 15,0-4 7-15,-3 0 1 0,-1-2 7 0,4-5 2 16,-4-3 4-16,2 1 0 0,-2-4-25 0,-3-2-7 15,-2-1 0-15,0-3 0 0,-5-1 0 16,0-2 0-16,-4-2 0 0,-2-2 0 16,-4 2 0-16,2-4 0 0,-4 2 0 0,-3-2 0 15,3 4 0-15,-1-2 0 16,1 4 0-16,-3-2 0 0,3 5 0 16,0-1 0-16,2 2 0 0,0 2 0 0,-4 1 0 15,4-1 0-15,2 5 0 0,2 4 0 0,0 0 0 16,0 0 0-16,0 0 0 0,0 0 0 0,16 21 0 15,-8-10 0-15,4 1 0 0,1 4 0 16,4-1 0-16,0-1 0 0,5 1 0 16,-4-2 0-16,4-1 0 0,-1-3 0 15,-1 1 0-15,0-3 0 0,-1-1 0 16,0-3 0-16,-2-2 0 0,-2-1 0 0,2-4 0 16,-1-2 0-16,-2-3 0 0,-2-1 0 15,-1-3 0-15,-1-2 0 0,-4-2 0 0,-1-2 0 16,-3 2 0-16,0-1 0 0,-2-2 0 15,-2 2 0-15,0 0 0 0,0 1 0 0,-1 3 0 16,1 1 0-16,0 2 0 0,0 1 0 16,0-1 0-16,0 3 0 0,2-1 0 0,0 3 0 15,2 1 0-15,-2 5 0 0,0 0 0 16,13 0 0-16,-13 0 0 0,19 7 0 16,-9-3 0-16,4 1 0 0,-2-1 0 15,5-1 0-15,0 0 0 0,-2-1 0 0,-3 0 0 16,0-2 0-16,4 2 0 0,-4-4 0 0,-1 0 0 15,0 0 0-15,-1-3 0 0,-1-3 0 16,-1 0 0-16,-2-5 0 0,1 0 0 16,-5-1 0-16,0-4 0 0,-2-1 0 15,-2 0 0-15,0 0 0 16,-3 3 0-16,1-1 0 0,2-1 0 16,-2 6 0-16,2 2 0 0,-2-1 0 0,2 4 0 15,2 1 0-15,0 6 0 0,0 0 0 0,0 0 0 16,6 24 0-16,-2-9 0 0,4-1 0 0,1 7 0 15,4-2 0-15,-3 2 0 0,5 0 0 16,-2 1 0-16,2-1 0 0,-3-2 0 0,3-2 0 16,-2 2 0-16,-3-6 0 0,1 2 0 15,0-4 0-15,-3-1 0 0,0 0-103 16,1-1-31-16,-3 1-26 0,3-3-28 0,-5-1-40 16,3 0-44-16,-1-2-41 0,0 0-41 15,-2 1-52-15,0-1-71 0,-4-4-131 16,4 0-125-16,-4 0 80 0,0 0-559 0,-10-17-674 15</inkml:trace>
  <inkml:trace contextRef="#ctx0" brushRef="#br0" timeOffset="84709.92">5107 9946 3001 0,'6'-11'-53'0,"-2"0"79"0,-2-1 26 0,3 2 31 0,0-3 45 0,-1 2 31 0,-2 0 23 0,2 1 14 16,-2 1 10-16,-2 4-17 0,2-2 2 0,-2 0 2 0,0 7-2 0,2-8 3 0,-2 8 13 0,0-7-4 0,0 7-13 0,0 0-14 0,-2-6-9 0,2 6-10 0,0 0-15 0,0 0-11 16,0 0-7-16,0 0-6 0,-4-7-5 0,4 7-9 15,0 0-6-15,0 0-8 16,0 0-12-16,-8 0-7 0,8 0-4 0,0 0-8 15,0 0-8-15,0 0-3 0,-14 7-7 16,10-3-7-16,-2 3-3 0,2-1-4 0,0 3-3 16,1 0-2-16,-1 0-14 0,2 2-4 15,0 0 4-15,0 4-4 0,2-2 1 0,2-1 0 16,2 3-3-16,3 2 2 0,1-2-2 16,2-1 4-16,4-1-3 0,0 3 0 15,3-5 0-15,2 1 1 16,2-2-2-16,1 0 3 0,-4-4-5 15,2 2 6-15,1-1-5 0,-2 0 0 0,0-3 3 16,-3 2-4-16,2 1 1 0,-4-1 2 16,-1 2 1-16,0 1-1 0,-2 2 6 15,-3 2-4-15,0 1 0 0,-2 1 0 0,-1 5 2 16,-5-2-3-16,0 2-2 0,-2-1 3 0,-3-3 1 0,1 3-2 16,0-4 2-16,-2 2-4 0,0-2-2 15,1-5 5-15,1 2-7 0,0-3 4 16,0 0-4-16,2-3-2 0,-1 3 4 15,1-4-3-15,0-2-2 0,2-3 4 16,0 0-3-16,0 0 0 0,0 0 3 16,17-18 0-16,-8 2-1 0,-3 2-1 0,2-5 3 15,3 0 0-15,-2-2 0 16,-1-5 1-16,-2 3 0 0,0-3-1 0,1-1-1 0,-3-1 3 16,1 1 2-16,-3-1-4 0,-2-3 2 0,0 1-2 15,-5-1 0-15,-1 0-2 0,-1 0 1 16,-1-8-1-16,-2 5 1 0,-1 8 1 15,2-2 0-15,-1 4 0 0,1 1-1 16,3 4 1-16,-2 2-2 0,3 0 3 16,-1 5-6-16,1-1 1 0,1 2-4 0,0 3 2 15,0 1 2-15,2 5 1 0,2 2-2 16,0 0 10-16,4 19 3 0,2-6 10 0,3 4 8 16,2 4 2-16,3 1-3 0,-1 2 2 15,4 2 2-15,0-1 2 0,-3-2-3 16,2 1-1-16,3 2-2 0,-5-7 15 0,2 0-3 15,0-3-3-15,1-1 2 0,0-2-1 0,-4-5-1 16,1 2 5-16,-1-5 3 0,-2-1-28 16,1-2-14-16,0-4 0 15,-4 0 0-15,0-2 0 0,-2-4 0 0,1-1 0 16,-3-1 0-16,-2-1 0 0,-4-4 0 0,2 3 0 16,-2-7 0-16,-3 1 0 0,1 2 0 15,0-2 0-15,0 1 0 0,0 6 0 16,0-3 0-16,0 4 0 0,2 1 0 0,-2 0 0 15,0 1 0-15,2 4 0 0,2 4 0 16,-2-6 0-16,2 6 0 0,0 0 0 0,0 0 0 16,6 25 0-16,0-14 0 0,0 4 0 15,2-3 0-15,2 4 0 0,1 0 0 0,2 1 0 16,-3-5 0-16,3 4 0 0,-1-4 0 16,0-1 0-16,0 0 0 0,0-1 0 15,2-4 0-15,-4 1 0 0,1-3 0 0,-1-4 0 16,-2-2 0-16,4 0 0 0,-6-5 0 15,2 1 0-15,-2-3 0 0,-4-2 0 16,2 2 0-16,-4-5 0 0,-4-1 0 0,0-1 0 16,-4-3 0-16,-2-1 0 15,-4 2 0-15,0-1 0 0,-1 0 0 16,0 0 0-16,2 6 0 0,1 0 0 0,-1 3 0 0,2-1 0 16,1 2 0-16,1 5 0 0,1 2 0 15,2 1 0-15,6 1 0 0,-13 3 0 16,13-3 0-16,-9 4 0 0,7 1 0 0,2-5-19 15,-4 6-79-15,4-6-2 0,0 0 0 0,0 0 9 16,0 0 7-16,0 0 10 0,0 0 8 16,0 0 4-16,15-18 4 0,-7 4 7 15,-1-1 7-15,-1 1 6 0,3-1 1 16,-3 2 6-16,2-2 6 16,0 4 4-16,2 1-3 15,-2 2 11-15,-2-1-3 0,2 5 6 0,1 2-1 0,0 0 4 0,-3-1 7 16,-6 3-4-16,17 0 7 0,-9 3 2 0,-8-3-3 15,13 2 1-15,-6 0 0 0,-7-2 8 16,10 0 8-16,-10 0 12 0,8 4 11 0,-8-4 6 16,6 0 7-16,-6 0 5 15,0 0 3-15,0 0-3 0,0 0-6 0,0 0-2 0,0-11-3 16,0 11-7-16,-10-8-6 16,2 4 0-16,2-3-4 0,-1 6-4 15,2-3-1-15,5 4-4 0,-10-7-4 0,4 5-1 16,6 2-7-16,-9 0-2 0,9 0 1 0,-4 9-1 15,2-2 1-15,4 5 2 0,0 0 3 16,2 3 6-16,3 1-2 0,1 2 2 16,3-1 0-16,-2-1 0 0,1-1-3 0,2-1 2 15,4-3-5-15,-4 2 4 0,3-4-7 16,0 0-12-16,-2-3 0 0,1-2 0 16,1-4 0-16,2-4 0 0,2-4 0 0,0-6 0 15,0-1 0-15,1-3 0 16,-4-6 0-16,-1 1 0 0,-2-6 0 15,-3 1 0-15,-3-2 0 0,-1-4 0 0,-4 1 0 16,-2-3 0-16,-2-4 0 0,-4-1 0 0,1 6 0 0,-1 3 0 16,0 3 0-16,2 3 0 0,-3 2 0 15,3 6 0-15,-1 1 0 16,3-1 0-16,-2 8 0 0,2 0 0 16,0 5 0-16,2 5 0 0,0 0 0 0,0 0 0 0,4 24 0 15,2-5 0-15,3 4 0 0,0 4 0 0,3 4 0 16,3 2 0-16,0-1 0 0,0-3 0 15,1 0 0-15,2-1 0 0,-4-7 0 16,-1 0 0-16,2-2 0 0,-4-5 0 0,-1-2 0 16,0-4 0-16,-1-4 0 0,0 1 0 15,-1-8 0-15,-2-3 0 16,1-2 0-16,-3-4 0 16,0-4 0-16,-4-5 0 0,0-2 0 0,-4-4 0 0,-3-4 0 0,3 3 0 15,-4-1 0-15,4 2 0 0,-2 3 0 16,1 6 0-16,-2 1 0 0,5 2 0 0,0 5 0 15,2 3 0-15,0 7 0 0,0 0 0 16,0 0 0-16,16 26 0 0,-8-12 0 0,2 8 0 16,1-1 0-16,-1 2 0 15,1 0 0-15,0 3 0 0,-1-1 0 16,-2 1-19-16,2-1-345 0,-4 0-47 16,-2-4-87-16,2 3-54 0,-6-6-92 0,0-1-147 0,-6-3 67 15,-2-7-700-15,-4 0-876 0</inkml:trace>
  <inkml:trace contextRef="#ctx0" brushRef="#br0" timeOffset="84981.29">5458 9725 4179 0,'-6'9'37'16,"2"0"20"-16,0-5 41 0,0-3 19 0,4-1 16 0,-2 5 10 0,2-5 19 0,0 0 55 0,0 0 14 0,0 0 17 0,20-19-1 0,-9 8-8 15,4-4-13-15,0-3-14 0,1-2-20 0,6-5-20 0,1-1-19 0,-2-1-15 0,0 2-20 0,-1 1-28 0,-6 3-40 0,4 2-42 16,-6 2-45-16,0 5-55 0,-1-1-56 16,0 3-55-16,-5 1-62 0,0 3-58 0,-1 6-82 15,-5 0-74-15,0 0-160 0,-9 25-81 0,-6-4 65 16,-4 6-536-16,-7 12-655 0</inkml:trace>
  <inkml:trace contextRef="#ctx0" brushRef="#br0" timeOffset="85471.84">4311 12625 2897 0</inkml:trace>
  <inkml:trace contextRef="#ctx0" brushRef="#br0" timeOffset="85847.54">4299 12637 2602 0,'-5'3'49'0,"1"-1"12"0,4-2 8 0,-9 4 16 0,3-1 28 0,6-3 44 0,-2 6 16 0,-2-3 14 0,4-3 12 0,-5 3 10 0,5-3 16 0,0 0-2 0,-8 5 1 16,8-5-29-16,-4 2-11 0,4-2-4 0,0 0-4 0,0 0-13 0,0 0-7 0,0 0-14 0,0 0 15 0,12-17-11 0,1 4-9 0,7-4-18 0,-2 0-6 16,6-4-9-16,1 2-13 0,-2-2-8 0,-2 6-8 15,1 1-8-15,-4-2-8 0,2 2-11 16,-5 3-1-16,-3 0-3 0,1 3-1 16,0-1-6-16,-3 3-4 0,0 1-4 15,0 2-1-15,-2 1 4 0,-2 2 2 0,5 0 5 16,-5 5 9-16,5 5 3 0,-3 2 0 15,1 3 5-15,1 5-2 0,-2 3 3 16,4 1 4-16,-2 4-2 0,0 8-5 16,1-1 0-16,2 0 0 15,-1 6-3-15,-1-4-9 0,1 1 2 0,0 1-3 0,0-4-6 0,-2 3-2 16,1-3-24-16,0-8-9 16,-3 0 0-16,-1 2 0 0,1-6 0 0,-2-4 0 15,-2-2 0-15,3-3 0 0,-3 1 0 16,1-2 0-16,-1-1 0 0,-2-1 0 0,0-3 0 15,2 3 0-15,-2-3 0 0,0-1 0 16,2 1-6-16,-4-4-64 0,4 1-19 0,-4-5-17 16,2 9-17-16,-2-6-16 15,0-3-12-15,3 5-18 0,-3-5-23 0,0 0-24 16,0 0-26-16,0 0-34 0,0 0-19 16,0 0-27-16,0 0-20 0,-15-11-36 0,13 7-50 15,2 4-148-15,-4-11-49 0,0 3 54 0,0-4-407 16,-1-4-455-16</inkml:trace>
  <inkml:trace contextRef="#ctx0" brushRef="#br0" timeOffset="86103.27">5016 12456 2404 0,'6'-12'-248'0</inkml:trace>
  <inkml:trace contextRef="#ctx0" brushRef="#br0" timeOffset="86388.84">5052 12389 2273 0,'6'-17'121'0,"-2"4"16"0,1 3 40 0,-3 1 17 0,2 2 38 0,-4 1 16 0,0 6 4 0,0-9 11 0,0 9-3 0,0 0 21 16,0-6-7-16,0 6-12 0,0 0-26 0,0 0-5 0,0 0 1 0,0 0-5 0,-11 26-3 0,9-14-4 0,-2 1-4 0,2 4-3 0,0-1-7 0,0 4-4 0,2 1-11 0,0-2-5 0,0 2-2 0,0-2-9 0,4 2-21 16,0-1-34-16,0-2-120 0,5 2 0 15,0-3 0-15,1-3 0 0,5 3 0 0,-3-6 0 16,6-1 0-16,0 1 0 0,0-5 0 16,1 1 0-16,2-3 0 0,-2 1 0 0,-1-4 0 15,2-1 0-15,-3 5 0 0,0-5 0 16,-2 1 0-16,-1 1 0 0,-4 1 0 15,4 0 0-15,-4-3 0 0,1 1 0 0,-3 4 0 16,1-4 0-16,-1 1 0 0,-1 3 0 16,-1-1 0-16,0 3 0 0,-2-1 0 0,-2 0 0 15,0 3 0-15,1-1 0 0,-3 5 0 16,-3-3 0-16,1 3 0 0,-2-2 0 0,0 1 0 16,-4 2 0-16,-1-2 0 0,1 0 0 15,-3-1 0-15,-2-3 0 0,1 1 0 0,0 0 0 16,-4-4 0-16,2 2 0 0,-1-5-364 15,2-2-143-15,-2 3-77 0,1-6-38 16,2-1-122-16,0-5-12 0,-5-3 70 16,2-7-650-16,0-2-792 0</inkml:trace>
  <inkml:trace contextRef="#ctx0" brushRef="#br0" timeOffset="86741.38">5069 12283 3265 0,'0'-17'-275'0,"4"6"234"0,-2 3 84 0,-2-3 36 15,3 5 26-15,-1-1 36 0,0-1 21 16,-2 2 36-16,2-1 16 0,2-1 4 0,-2 0 12 16,4-1 30-16,-1-2 4 0,3 0-13 15,0-3-1-15,1 1-4 0,0-4-7 16,3 0-12-16,-2-2-5 0,4 0-8 16,0-4-11-16,-1 0-14 0,0 0-13 0,2 0-9 15,-3 1-9-15,-2 1-9 0,2 2 1 0,-4 2-11 16,0 3-3-16,-1-2-15 0,-3 4-30 15,4 1-91-15,-3 0 0 0,-1 2 0 0,0 2 0 16,0-2 0-16,1 2 0 16,-3 4 0-16,0-4 0 0,2 2 0 15,-2 1 0-15,0 1 0 0,-2 3 0 0,4-7 0 16,-2 3 0-16,-2 4 0 0,0 0 0 16,4-7-99-16,-4 7-135 0,0 0-44 15,0 0-45-15,0 0-41 0,0 0-43 0,0 0-45 16,-6 18-36-16,4-13-54 0,0 2-132 15,0 0 4-15,-2-4 75 0,-2-1-448 0,1 3-515 16</inkml:trace>
  <inkml:trace contextRef="#ctx0" brushRef="#br0" timeOffset="89926.46">14012 5988 1247 0,'0'0'-444'0</inkml:trace>
  <inkml:trace contextRef="#ctx0" brushRef="#br0" timeOffset="90864.71">14012 5988 1464 0,'0'0'283'0,"0"0"-56"0,17 2-48 0,-17-2-11 0,0 0-7 0,0 0 13 0,0 0 0 0,0 0-4 0,0 0 2 0,0 0 6 0,0 0-4 0,0 0 1 0,0 0 0 0,2-7-3 0,-2 7-3 15,0 0-6-15,-2-10-5 0,2 10-7 0,-3-7-6 0,1 1-2 0,2 6-12 0,-2-10-3 0,0 3-5 0,0-1-7 0,2-1-5 0,-4 2-3 0,2-5-10 0,0 2-6 0,-2 1 4 0,2 1-10 0,-2-3 5 0,-2 2 4 16,2 2-17-16,-2-4 3 0,0 2 2 0,0-2-14 15,-1 5-1-15,3-2-2 0,-2 1-2 16,-1 0-1-16,1 2-4 0,-1 0 0 16,1 1-13-16,0 0-5 0,6 4-3 15,-12-2-7-15,12 2-3 0,-18 6-2 0,8-2-2 16,-1 5-3-16,0-1-1 0,1 4 0 0,-1-3-3 16,1 2-6-16,2 2-1 15,-2-1-2-15,2-1 3 0,2 2-3 0,0-1-1 16,2 1 2-16,0 0-6 0,4-2 3 15,-3 1 0-15,3-1-2 0,0 1 2 0,3-1 0 16,1 0-1-16,0-1 1 0,0-2 5 16,2 4-3-16,0-4-1 15,3 3 0-15,2-4 4 0,-3 1-27 0,5-2 7 16,-3-3 1-16,3 2 1 0,0-3 2 16,3 0 2-16,2-2 0 0,-2 0 2 0,4-2 12 0,-1 0-3 15,-1 0 3-15,2-3 1 0,-1 4-1 16,-2-2-1-16,0 2 1 0,-1-4-2 0,2 0-1 15,-4 4 2-15,-1 1 0 0,2 0 1 16,-2 0-5-16,-1 0 9 0,3 1-5 0,0 1 2 16,-3 4 1-16,2-3 6 15,-2 0 1-15,1 3 4 0,-1 0 1 0,-1 3 0 16,2-1 3-16,-3 3-1 16,0-3 2-16,0 3-2 0,-2-1-3 0,0 4 1 15,1-2 0-15,-3 0-4 0,1 2 2 0,-3-4-2 16,0 0-1-16,-2 1 3 0,0-1 1 15,0 1 7-15,1-1 2 0,-6 1 0 0,-1 0 1 16,2-3 1-16,-6 4 2 0,1 0-7 0,-4-2-30 16,-1-1 0-16,2 1 0 15,-2-1 0-15,2-2 0 0,-2-2 0 0,1-1 0 16,0 1 0-16,1-1 0 16,-1-2 0-16,1-2 0 0,-4 0 0 0,4-2 0 15,2 0 0-15,0-3 0 0,-4 1 0 0,2-1 0 16,2-2 0-16,-1-4 0 0,1 1 0 15,-1-2 0-15,3-2 0 0,-1 0 0 0,3-1 0 16,0-3 0-16,2 2 0 0,-2-6 0 16,4 3 0-16,-2 0 0 0,2-2 0 0,0 0 0 15,-2-3 0-15,4 4 0 0,-2-4 0 16,2 4 0-16,-2-3 0 0,0-1 0 16,0 0 0-16,0 3 0 0,0 0 0 15,-2-1 0-15,2 2 0 16,0 0 0-16,-2 2 0 0,0 0 0 0,2 2 0 0,-4 1 0 15,-1 0 0-15,2 2 0 0,-1 1 0 16,0 1 0-16,-2 1 0 0,0 1 0 16,-3 2 0-16,1 2 0 0,-3 0 0 0,-2 0 0 15,3 4 0-15,-2-1 0 0,-2 4 0 0,2-2 0 16,-1 1 0-16,2 2 0 0,-1-1 0 0,1 3 0 16,1-2 0-16,-1 1 0 0,2 3 0 15,-1 0 0-15,2 1 0 0,1 1 0 16,1-2 0-16,-1 5 0 15,1-2 0-15,2-1 0 0,0 3 0 0,1-3 0 16,3 1 0-16,-2 1 0 16,4-1 0-16,-2-1 0 0,3-1 0 0,-1 1 0 0,-2 0 0 15,2-3 0-15,0 0 0 0,0 1 0 16,0-2-21-16,0 2-127 0,-2-7-12 0,2 10-25 16,0-5-18-16,0-3-24 0,-2 7-315 15,3-7 236-15,-3-2-34 0,2 4-26 0,-2-4-49 16,0 0-44-16,4 2-119 0,-4-2-55 15,11-4 54-15,-7-3-451 0,4-1-505 16</inkml:trace>
  <inkml:trace contextRef="#ctx0" brushRef="#br0" timeOffset="91162.16">14683 5534 2530 0,'8'-3'-286'0</inkml:trace>
  <inkml:trace contextRef="#ctx0" brushRef="#br0" timeOffset="92094.02">14709 5529 2329 0,'0'0'124'16,"8"-3"12"-16,-8 3 22 0,8-2 31 0,-8 2 26 0,0 0 12 0,0 0 1 0,4-5-1 0,-4 5 5 0,0 0 2 0,0 0-14 16,0 0-3-16,0 0 17 0,0 0-1 0,-20 15-6 0,10-10-8 0,6 2-10 0,-2 1-5 0,0-2-11 0,0 5-10 0,-1-1-10 0,3 1-4 0,-2-1-9 0,1 5-3 0,1 2-9 0,2-2-14 0,0 2-7 0,0 2 0 15,4 2-7-15,0-2-5 0,0 3-7 0,2 3-7 0,5-3 13 0,-1 2-114 0,3-3 0 0,-1 0 0 0,6-1 0 0,-4-3 0 0,5 0 0 16,-2-5 0-16,2-1 0 0,-1-5 0 15,2 1 0-15,-2-3 0 0,4-3 0 0,-4-2 0 16,1-3 0-16,1-3 0 0,-2-3 0 0,2 1 0 0,-2-6 0 16,-1 0 0-16,0 1 0 0,-2-4 0 15,-1 2 0-15,-4-1 0 0,1 1 0 0,0-3 0 16,-3 1 0-16,0-2 0 0,-2 0 0 16,-2 0 0-16,-2-1 0 0,0 1 0 0,-2 0 0 15,-2-1 0-15,-2 2 0 0,0-2 0 16,-6-1 0-16,0 4 0 0,0-2 0 15,-5 1 0-15,-1 3 0 0,0 1 0 0,-2 1 0 16,2 2 0-16,-4 0 0 0,5 3 0 16,-1 3 0-16,-2 2 0 0,2-1 0 15,0 3 0-15,-1 4 0 0,0 3 0 0,0-2 0 16,3 2 0-16,-2 2 0 0,4 1 0 0,-1 3 0 16,-2 1 0-16,4 1 0 0,5 2 0 15,0-1 0-15,0 5 0 0,4 1 0 16,2-2 0-16,2 4 0 15,2-1 0-15,4 2 0 0,4 0 0 0,2 3 0 0,1-4 0 16,2-1 0-16,2 0 0 16,1-2 0-16,2-2 0 15,-2 0 0-15,2-3 0 0,1 1 0 0,0-4 0 0,-2-1 0 16,0-4 0-16,0 3 0 0,-2-2 0 16,0-3 0-16,-2 0 0 0,-1-2 0 0,2-2 0 15,-4 0 0-15,3-2 0 0,-4-2 0 0,1 0 0 16,1-3 0-16,-3-2 0 0,-1 2 0 0,0-7 0 0,-1 2 0 15,-2-2 0-15,-2-2 0 0,1-1 0 16,-5 0 0-16,2-2 0 0,-4 2 0 16,-1 1 0-16,-1-2 0 0,-2 1 0 15,0-2 0-15,-4 2 0 16,-2-2 0-16,0 0 0 0,-3 3 0 0,0-3 0 16,-2 0 0-16,1 2 0 0,-4-1 0 15,4 4 0-15,-2 1 0 0,1-2 0 0,1 5 0 16,-2 2 0-16,4 1 0 0,-3 0 0 0,0 3 0 15,0 2 0-15,0 2 0 0,2 0 0 16,-1 2 0-16,-2 0 0 0,4 3 0 0,1 1 0 0,-2 0 0 16,2 3 0-16,3-1 0 15,0 5 0-15,-2-1 0 0,2 3 0 0,4 3 0 16,-3-1 0-16,5 2 0 0,0 2 0 0,2 0 0 16,2 2 0-16,2 0 0 0,2 2 0 15,3 1 0-15,1 0 0 0,2-2 0 16,6 6 0-16,0-1 0 0,3-3 0 0,0 0 0 15,2-3 0-15,3-2 0 0,-3-6 0 16,0 2 0-16,2-4 0 0,1-3 0 0,-2-1 0 16,2-2 0-16,-3-6 0 15,1 1 0-15,0-4 0 0,2-4 0 16,-1 0 0-16,-1-3 0 0,-2-1 0 16,0-3 0-16,-1 0 0 0,-2-4 0 0,0 1 0 0,-3-6 0 15,0 1 0-15,-4 0 0 0,-2-5 0 16,-2 3 0-16,-2-4 0 0,-1 1 0 0,-3 1 0 15,0 0 0-15,-7-1 0 0,3 0 0 16,-2 3 0-16,-2 2 0 0,-3-1 0 16,0 8 0-16,3 0 0 0,-3 0 0 15,-1 7 0-15,-1 0 0 16,-2 0 0-16,1 4 0 0,-2 3 0 0,4 0 0 0,-1 3 0 16,-2-1 0-16,0 5-199 0,3 1-260 15,-4-2-46-15,6 6-61 0,-2-4-119 0,3-2-113 16,1 0 88-16,-3-6-742 0,11 0-901 0</inkml:trace>
  <inkml:trace contextRef="#ctx0" brushRef="#br0" timeOffset="92292.88">15066 5475 3864 0,'4'4'102'0,"0"1"39"0,-4-5 7 0,5 7 20 0,-5-7 18 0,2 3-15 0,-2-3-12 0,4 7-21 0,-4-7-12 0,2 4-17 0,-2-4-25 0,0 0-30 0,4 5-44 0,-4-5-47 0,2 3-51 0,-2-3-42 0,4 4-42 0,-4-4-44 0,0 0-56 16,5 7-56-16,-5-7-102 0,0 5-154 0,0-5 50 0,0 0-374 0,0 0-389 0</inkml:trace>
  <inkml:trace contextRef="#ctx0" brushRef="#br0" timeOffset="98620.9">13881 5973 1141 0,'0'0'147'0,"0"0"-39"0,-15 0-17 0,8 4-118 0,7-4-421 0,0 0 700 0,0 0-54 0,-4 3-39 0,4-3-3 16,0 0 11-16,0 0 5 0,-10 0-6 0,10 0-7 0,0 0-4 0,0 0-5 0,0 0-1 0,0 0-6 0,-9-5 0 0,9 5 0 16,0 0-3-16,0 0-7 0,0 0-7 15,0 0-11-15,-8 5-10 0,8-5-6 16,-2 5-11-16,0 0-4 0,2 3 3 15,2 0-1-15,0 4 0 0,0 0-4 0,0-1-2 16,2 3 1-16,2-1 1 0,-1 2-1 16,1-2 1-16,0-1 0 0,1 1-6 15,2 0 1-15,-1-3-1 0,-2 1-5 16,0-3-3-16,0-1 0 0,4-1 3 16,-4-2-4-16,4 0-4 0,-2-4 4 0,5-2 4 15,-2-1-1-15,0-4-2 0,-1-2-5 0,0-1 5 16,2-2-19-16,-4-4-2 0,0 4 2 15,-2-2 3-15,1 0 0 0,-1-1 1 16,-1 0-3 0,-1-2 0-16,-2 2-8 0,-2 1 2 15,-2-5-5-15,0 0 2 16,-3 2-8-16,1-2-4 0,-2 3 1 0,-1-5-5 16,-1 5 5-16,0 1 1 0,-4 1 4 0,2 0-5 0,0 4-9 15,-3-1 1-15,0 3-2 0,0 2-5 0,-1 1-1 0,1 0-3 16,0 5 3-16,-1 0-4 0,1 3-2 0,-2-1-1 15,0 4-1-15,3-1-1 0,-2 5 3 16,0-3 0-16,4 3 0 0,-4 4-3 16,4 0-3-16,2 3 4 0,1-1-2 0,1 5-2 15,2-1 3-15,0-1 1 0,4 3 5 0,0 0 1 16,0-1 2-16,4 2 4 0,0-1-1 16,0 4 2-16,5-5-1 0,-3 1 1 0,4-1 5 15,2-5-2-15,0 1 3 16,2-3 2-16,2-2 1 0,-2-4 2 15,1 0-2-15,2-3 2 0,2-3 2 0,1-4-2 16,-2 0-1-16,6-5-3 0,-3-2 2 16,3-1-2-16,-4-2 3 0,1-4-3 0,-2-1 1 15,0 0 3-15,-3-4 3 0,-4 2 1 16,0-2-1-16,-1 0 1 16,-4 1 1-16,-1 0-1 0,-4 0 3 0,0 2-3 15,-4-4-4-15,-2 4 2 16,-2-2-4-16,-3 4-2 0,0-2-2 15,-1 0-3-15,-2 2-3 0,-4 0-10 0,4 3-8 0,-1 2 0 0,-2 1 0 16,2 4 0-16,-1-4 0 0,-2 7 0 16,0-1 0-16,3 1 0 0,-2 3 0 0,3 3 0 15,-5 1 0-15,2 2 0 0,-2 1 0 0,3 4 0 16,0-2 0-16,2 4 0 0,-3 4 0 16,5 3 0-16,-2-3 0 0,4 1 0 0,2 4 0 15,2 2 0-15,0 2 0 16,2-1 0-16,2 1 0 15,2 1 0-15,2 1 0 0,2 0 0 0,0-2 0 0,3-2 0 16,2 0 0-16,1-1 0 0,1-2 0 0,2-2 0 16,-2-4 0-16,3 0 0 0,2-7 0 15,-4 1 0-15,3-6 0 0,-2 0 0 0,4-5 0 16,1 1 0-16,-2-6 0 0,-1 0 0 16,4-3 0-16,-4-5 0 0,-2 2 0 0,2-4 0 15,-5 1 0-15,-3-2 0 0,-2 1 0 16,-3 0 0-16,0-4 0 0,-6 2 0 15,0-4 0-15,-7 0 0 0,0 2 0 0,-3-2 0 16,0 0 0-16,-4-1 0 0,2 5 0 16,-1-2 0-16,-2 4 0 0,0 1 0 15,1 4 0-15,0 2 0 0,-1 3 0 0,0 1 0 16,2 2 0-16,1 2 0 0,-2 4 0 16,-2-1 0-16,3 4 0 0,0 1 0 15,0 4 0-15,-1 4 0 0,2 2 0 16,4-1 0-16,0 6 0 0,1-2 0 0,2 0 0 15,5 5 0-15,0-1 0 0,2 3 0 0,4 1 0 16,3 3 0-16,0-3 0 0,3 1 0 16,-2-1 0-16,8 2 0 0,-2-5 0 0,-1-1 0 15,4-4 0-15,0-2 0 0,-1-1 0 16,6-7 0-16,-3 3 0 0,2-9 0 16,0 2 0-16,1-5 0 0,-2-3 0 15,4-1 0-15,-5-2 0 0,0-3 0 0,2 2 0 16,-6-4 0-16,-2-2 0 0,1-2 0 0,-3 0 0 15,-3-2 0-15,-1-2 0 0,-3 3 0 16,1-3 0-16,-5-2 0 0,-5-5 0 16,-2 0 0-16,-1 1 0 0,-2 0 0 0,-3 1 0 15,-2 0 0-15,0 4 0 0,1-2 0 16,-6 1 0-16,4 7 0 0,-3-3 0 16,-1 2 0-16,2 4 0 0,0 0 0 15,2 5 0-15,1 0 0 0,0 1 0 16,-2 4 0-16,2 1 0 0,0 0 0 15,1 3 0-15,1 4 0 0,-2 1 0 16,2 3 0-16,3 0 0 0,-1 4-2 16,2-1-7-16,3 3-2 15,2 4 3-15,4-2 2 0,0 4 0 16,2-1 1-16,4 4 1 0,0-1 3 0,6-2-2 16,-2 0 1-16,3-1 3 0,1-4 0 0,4 2 1 0,0-5 2 15,2-1-1-15,-2-3 3 0,6-2 0 0,-3-5 0 0,3-2 4 16,-4 0-2-16,2-2 1 0,-1-4-8 15,-2 0-1-15,0-3 0 0,-2-1 0 16,-2-1 0-16,0-1 0 0,-3-1 0 0,-4-1 0 0,1-3 0 16,-4-3 0-16,-1 1 0 0,-2 0 0 15,-2 1 0-15,0-1 0 0,-2-1 0 16,0 2 0-16,-2 1 0 0,-1 2 0 16,1 1 0-16,-1 1 0 0,3 0 0 0,-4 2 0 15,2-1 0-15,0 2 0 0,2 2 0 16,-3-1 0-16,1 1 0 0,2 2 0 0,-2-1 0 15,4 5 0-15,0 0 0 0,0 0 0 16,0 0 0-16,12 28 0 0,-1-7 0 16,1 2 0-16,4 9 0 0,2 2 0 15,4 10 0-15,1 4 0 0,9 15 0 0,0 2 0 16,1 3 0-16,1-5 0 0,-2 3 0 16,0-5 0-16,-5-10 0 0,-3-6 0 15,-2-3 0-15,2-2 0 0,-1 1 0 0,-1-4 0 16,-4-6 0-16,0-2 0 15,-2-1 0-15,-3-7 0 0,0-2 0 0,-2 0 0 0,-3-5 0 16,0-1 0-16,0 0 0 0,0-5 0 16,-4 1 0-16,0-3 0 0,-2-3 0 0,-2-3 0 15,0 0 0-15,0 0 0 0,0 0 0 16,-6-20 0-16,-3 5 0 16,0-4 0-16,-3-2 0 0,-1-4 0 0,-2-5 0 0,-2-1 0 15,-1-4 0-15,0 0 0 0,0-3 0 16,-6-3 0-16,3 1 0 0,1 0 0 0,0 2 0 15,-2-4 0-15,-1 2 0 0,0 0 0 16,-2-3 0-16,1-2 0 0,1 3 0 0,-1-3 0 16,0 2 0-16,2 3 0 0,3 9 0 15,2-1 0-15,2 2 0 0,-1 1 0 16,4 7 0-16,0 2 0 0,4-1 0 16,-1 4 0-16,0 2 0 0,3 2 0 15,0-2 0-15,0 2 0 0,1 3 0 0,-1 1 0 16,2 1 0-16,0 2 0 0,4 6 0 15,0 0 0-15,0 0 0 0,12 14 0 0,1 8 0 16,2 2 0-16,4 7 0 0,4 7 0 16,5 4 0-16,8 14 0 0,-6-8 0 0,-3-6 0 15,-2 0 0-15,2-2 0 0,-3 1 0 16,-1-4 0-16,-4-2 0 16,0-6 0-16,-1 2 0 0,-6-9 0 0,0-1 0 0,2-2 0 15,-6-2 0-15,0-4-288 0,1-1-112 0,-3-4-55 16,-2-4-50-16,1-2-51 0,-5-2-106 15,10-14-86-15,-5-2 86 0,-1-6-670 16,2-4-787-16</inkml:trace>
  <inkml:trace contextRef="#ctx0" brushRef="#br0" timeOffset="98909.53">15091 5572 3415 0,'0'-3'-457'0,"2"-1"47"0</inkml:trace>
  <inkml:trace contextRef="#ctx0" brushRef="#br0" timeOffset="99616.33">15093 5557 2395 0,'0'0'27'0,"-2"-9"5"0,0 4 8 0,0-1 26 0,2 6 26 0,-4-11 12 0,0 9 17 0,-1-3 11 0,5 5 8 0,-6-8 13 0,2 7 15 0,0-4 4 0,-3 3 1 0,1-2-4 0,-3 1-2 0,1 1-2 0,-2 2-1 0,-2 0-1 0,0 0-2 0,0 2-3 16,-1-2-24-16,0 3-5 0,-2 3 7 0,1-1-3 0,0 0 12 0,0 2-3 0,-1 2-2 0,0-1 0 0,-2 1-3 0,3 0 1 0,-2 1-5 0,4 2 3 0,-3-1-7 0,0-3-3 15,3 4-4-15,-1-1-3 0,0 0-6 0,0 2-10 16,3-1 1-16,0 1-5 0,3 0-2 0,-2 2-3 15,3 1-19-15,0 2 0 0,4-1-1 16,0 2 4-16,2 4-9 0,2-1-2 0,0 4-25 16,4 2-42-16,4-1 0 0,2 5 0 15,2-3 0-15,1 1 0 0,2 0 0 16,4-4 0-16,1 1 0 0,0-3 0 0,2-1 0 16,1-4 0-16,1 0 0 0,2-2 0 15,-6-5 0-15,4-1 0 0,-1-2 0 16,-1-4 0-16,-1 2 0 0,-2-4 0 15,0-1 0-15,-1-4 0 0,-4-1 0 0,1-1 0 0,0-3 0 16,-2 0 0-16,-1-5 0 0,0 0 0 16,0-2 0-16,-4-8 0 0,0 5 0 15,-4-3 0-15,-2 2 0 0,-2-5 0 0,-2-3 0 16,0-2 0-16,-4 1 0 0,-4-5 0 16,-4-1 0-16,-2-2 0 0,-6-5 0 15,-3 0 0-15,-2 4 0 0,-4 0 0 0,-1 4 0 16,4 5 0-16,-1 4 0 0,-1-1 0 15,-1 7 0-15,3-2 0 0,3 7 0 0,0-2 0 16,-1 5 0-16,3 0 0 0,2 4 0 16,2 2 0-16,1 1 0 0,2 2 0 15,0 3 0-15,1 6 0 0,3 2 0 0,3 2 0 16,1 3 0-16,6 5 0 0,0 3 0 16,6 3 0-16,1 3 0 0,5 3 0 0,5 4 0 15,3 3 0-15,2 0 0 0,2-2 0 16,1 0 0-16,3-4 0 0,0 0 0 15,-1 1 0-15,-2-10 0 0,0-1 0 16,1 0 0-16,-1-3 0 0,-1-2 0 16,-1-3 0-16,-2-2 0 0,3-4 0 0,-4 1 0 0,-1-3 0 15,-1-3 0-15,-2-1 0 0,4-1 0 16,-6-3 0-16,1-3 0 0,0-1 0 0,0-3 0 16,-5-1 0-16,4-5 0 0,-6 0 0 15,0-1 0-15,0-7 0 0,-4 0 0 0,-1-1 0 16,-3-4 0-16,-5-3 0 0,1 2 0 15,-6-9 0-15,2 3 0 0,-6 0 0 16,2 1 0-16,1 7 0 0,-1 1 0 16,-1 6 0-16,2-1 0 0,-3 0 0 0,0 3 0 15,0 6 0-15,2 0 0 0,-6-2 0 0,3 9 0 16,-1-3 0-16,-4 4 0 0,0-1-261 16,-2 6-180-16,-3 0-37 0,1 5-64 0,0 0-77 15,0-1-173-15,-4 2 65 16,-3-1 81-16,1-3-607 0,2 1-715 15</inkml:trace>
  <inkml:trace contextRef="#ctx0" brushRef="#br0" timeOffset="100275.08">10134 4182 3153 0</inkml:trace>
  <inkml:trace contextRef="#ctx0" brushRef="#br0" timeOffset="100370.67">10118 4187 3035 0,'-10'2'-13'0,"2"-2"23"0,8 0 21 0,-10 0 22 0,10 0 17 0,0 0 15 0,-11 0 10 16,11 0 17-16,0 0 5 0,-10 0 7 0,10 0 6 0,0 0 6 0,0 0 9 0,0 0 0 0,0 0 9 0,0 0 2 0,0 0 4 0,0 0 25 16,27 9-11-16,-13-6 0 0,2 6-33 0,4-1 0 0,4 7-6 0,6 0-9 0,-1 4-12 0,5-1-10 0,4 6-11 0,3-2-8 0,-1-1-8 15,2-2-10-15,-4-5-5 0,4 7-7 0,-6-4-18 0,-2-2-15 0,0 0-20 0,-3 0-31 0,-5-2-33 0,-4-2-32 0,1-4-32 0,-5 7-34 0,0-8-27 0,-4 2-20 0,0-1-25 0,-6-2-43 0,0-2-41 16,-1 1-32-16,-5-2-61 0,-2-2-138 0,0 0-37 15,0 0 51-15,-23-21-294 0,5 7-312 16</inkml:trace>
  <inkml:trace contextRef="#ctx0" brushRef="#br0" timeOffset="100958.83">10496 4125 1881 0,'2'-26'129'15,"-4"19"12"-15,-2-2 30 0,2 2 23 0,0 1 20 16,-1-3-13-16,3 3 9 0,-2-2 9 15,0 1 4-15,0-1 6 0,0 2 1 16,0 1-2-16,2 5-13 0,-2-10 3 16,0 5-5-16,2-1-4 0,0 6-3 0,-2-6-14 15,2 6-8-15,-2-6-10 0,2 6-7 16,0 0-11-16,-5-7-21 0,5 7-8 0,0 0-8 16,0 0-6-16,-4-7-10 0,4 7-5 15,0 0-4-15,0 0-5 0,0 0-3 0,0 0-4 16,0 0-5-16,0 0-5 0,0 0-6 15,-7 14-7-15,7-14-4 0,0 7-5 16,0 0-4-16,0 0-3 0,-2-1-6 16,2 2-4-16,0 1-3 0,0 1-3 0,0 2-1 15,-2-3-4-15,2 2-1 0,0 2-2 16,-2-1-2-16,2 1-2 0,0 2-1 0,-2 4-2 16,2-2 3-16,-2 4 0 0,0 0-1 15,0 5 0-15,0-3 0 0,0 2-1 16,2-2-1-16,-2 6 0 0,0-6 1 0,0 2-3 15,-1-2-2-15,3 0 1 16,-2-2-2-16,2 1 1 0,-3-6-2 16,3-1 0-16,0 1-1 0,0-4-1 0,-2 0 1 15,2-1 0-15,0 0 0 0,0-3-5 0,0 0 0 16,0 1 0-16,0-2 0 0,0-1 0 16,0 0 0-16,0-6 0 0,-2 11 0 0,4-6 0 15,-2 1 0-15,0-6 0 0,0 6-3 16,0-6-28-16,0 6-11 0,0-6-7 0,0 6-19 15,0-6-14-15,-2 12-12 0,2-9-13 16,-2 4-11-16,2 4-11 0,-2-4-8 16,0 7-13-16,0-2-14 0,0 0-21 15,-2 4-15-15,2-1-21 16,0-1-15-16,-3 3-18 0,3-2-13 16,0-2-24-16,0 0-23 0,0-2-26 0,0 1-30 15,2-3-89-15,-2-3-129 0,0-4 21 0,2-2-360 0,0 0-407 16</inkml:trace>
  <inkml:trace contextRef="#ctx0" brushRef="#br0" timeOffset="101261.7">10818 4047 2210 0</inkml:trace>
  <inkml:trace contextRef="#ctx0" brushRef="#br0" timeOffset="101343.43">10847 4049 2331 0,'11'1'110'0,"-2"-1"22"0,-1 4 35 0,-8-4-2 0,13 1 14 0,-7-1 13 0,-6 0 9 0,0 0 9 0,13 0 4 0,-13 0 3 0,10 0 0 0,-5 2 32 0,-5-2-6 0,0 0-7 0,14-3-21 0,-8-1-6 0,4 1-13 0,0-4-8 0,0-1-14 0,5-3-17 0,0-1-15 0,2-3-16 0,-3 0-9 0,4 0-14 0,-4 5-11 0,-1-3-13 0,0 3-18 0,0-2-23 0,-5 4-29 0,2 2-29 0,-1 0-38 0,0 0-38 0,-1 1-38 16,-4 1-50-16,2 1-44 0,-6 3-29 16,7 5-36-16,-7-5-41 0,0 13-37 15,0-4-37-15,-5 0-112 0,-1 2-116 16,0 2 49-16,-4-3-380 0,-4 1-445 15</inkml:trace>
  <inkml:trace contextRef="#ctx0" brushRef="#br0" timeOffset="101437.64">11033 4214 2297 0</inkml:trace>
  <inkml:trace contextRef="#ctx0" brushRef="#br0" timeOffset="101620.45">11057 4264 2424 0,'4'13'121'0,"0"1"34"0,-2-7 13 16,0 0 30-16,0-3 15 0,-2-4 20 0,7 0 12 15,-7 0 11-15,13-11 11 0,-7 4-30 16,5-2 2-16,-1-4 0 0,1-2-5 0,2 0 11 15,1-2-12-15,2 0-15 0,-2 1-23 16,1-3-14-16,-3 2-14 0,4 0-17 16,-4-1-14-16,0 3-13 0,0 1-14 15,-4 1-10-15,2 0-14 0,1 0-18 0,-5 5-24 16,3 0-27-16,-3 0-29 16,1 1-40-16,-1 0-33 0,0 4-43 0,-2-4-35 15,0 5-39-15,0-3-36 0,-4 5-31 0,8-1-35 16,-8 1-42-16,0 0-44 15,0 0-31-15,0 0-68 0,0 0-140 0,0 0 31 0,0 0-406 16,-4-11-481-16</inkml:trace>
  <inkml:trace contextRef="#ctx0" brushRef="#br0" timeOffset="102005.93">11713 3433 2659 0</inkml:trace>
  <inkml:trace contextRef="#ctx0" brushRef="#br0" timeOffset="102048.8">11724 3430 2296 0,'0'0'-358'16,"16"3"-301"-16</inkml:trace>
  <inkml:trace contextRef="#ctx0" brushRef="#br0" timeOffset="102781.83">11760 3439 1797 0,'8'5'21'0,"-2"-4"27"0,-6-1 32 0,11 3 27 0,-11-3 15 0,11 2 10 0,-11-2 14 0,8 0 11 0,-8 0-7 15,0 0 14-15,6 2 8 0,-6-2 8 0,0 0 9 0,0 0-1 0,0 0 4 0,0 0 2 0,0 0-7 0,0 0-3 0,5-10 7 0,-5 10-4 0,-2-9 10 0,2 9-31 0,-5-12-1 0,3 4-2 0,-2 2-8 0,2 1-3 0,-2-2-8 0,-2-1-8 0,1 1-4 0,-2-2-6 0,3 2-6 0,-2 0-10 0,0 0-2 16,-2 1-9-16,1 0-8 0,-2 1-6 16,1 1-7-16,2 1-9 0,-3-2-6 0,1 3-6 15,-1 2-6-15,-1-2-4 0,10 2-3 16,-15 2-6-16,7 0-3 0,-2 0-3 15,4 1-5-15,0 2-1 0,2 2-4 16,-2 1 1-16,4 0-3 0,0 4 2 0,0-3 1 16,2 4 2-16,2 3-4 0,0-4 2 15,2 5-2-15,0-2 0 0,0 2-1 16,2-3 0-16,4 1 0 0,-4 0 0 0,2 1 3 16,2-5 1-16,-1 2-1 0,4 0-1 15,-3-3 1-15,3-1-2 0,-1 1 4 0,2-1-4 16,-2 0 2-16,3-4 0 0,0 2-2 15,-3-1-1-15,3 1-2 16,0-3-1-16,0 3-2 0,-1-3-1 0,2-1 1 0,-2 2-3 16,1-1 1-16,-2-1-2 0,0-1-9 15,-1 3-2-15,0-4 0 16,2 1 0-16,-4 0 0 0,1 0 0 16,-3 0 0-16,3 1 0 0,-3-1 0 0,1-2 0 0,-1 2 0 15,-2 0 0-15,-6-2 0 0,12 2 0 16,-6 0 0-16,-2 0 0 0,-4-2 0 0,8 2 0 15,-8-2 0-15,6 5 0 0,-6-5 0 16,7 2 0-16,-7-2 0 0,6 5 0 0,-6-5 0 16,5 1 0-16,-5-1 0 0,2 6 0 15,-2-6 0-15,4 5 0 0,-2-1 0 16,-2-4 0-16,4 10 0 0,-2-5 0 16,0 2 0-16,1 0 0 0,-1 3 0 15,-2-4 0-15,2 4 0 0,0-1 0 0,-2 1 0 16,2-1 0-16,-2 1 0 0,0 0 0 15,0-1 0-15,0 2 0 0,0-3 0 0,-2 1 0 16,2-1 0-16,-2 0 0 0,0-1 0 16,0 1 0-16,-3-2 0 0,3 2 0 0,-4-5 0 15,2 1 0-15,-3 1 0 0,-2-3 0 16,1 0 0-16,0 0 0 0,-4-2 0 0,0-2 0 16,0 0 0-16,-3-5 0 0,0 1 0 15,0-5 0-15,1 1 0 16,-4-3 0-16,2-4 0 0,1 1 0 15,0-1 0-15,0 0 0 0,3-3 0 0,1 3 0 16,-2-2 0-16,5 3 0 0,-2-1 0 0,3 0 0 16,0-2 0-16,1 0 0 0,2 0 0 0,0-2 0 15,2 0 0-15,-1-3 0 0,3 0 0 16,3 1 0-16,-3-2 0 0,2 2 0 16,2-5 0-16,-2 5 0 0,0-1 0 0,0 3 0 15,0 0 0-15,0 2 0 0,0 2 0 16,-2 3-141-16,0 1-80 0,0-2-39 15,0 5-40-15,0 1-44 0,0 2-32 0,-4 2-36 16,4 5-42-16,-2-3-22 0,2 3-54 16,0 0-120-16,-6 10 0 0,6-10-499 15,0 0-615-15</inkml:trace>
  <inkml:trace contextRef="#ctx0" brushRef="#br0" timeOffset="103068.99">12348 3229 2911 0,'0'0'-397'0,"12"5"-90"0,-4-1 174 0</inkml:trace>
  <inkml:trace contextRef="#ctx0" brushRef="#br0" timeOffset="103442.16">12380 3246 1596 0,'4'3'36'0,"-4"-3"34"0,6 2 29 0,-6-2 17 0,0 0 14 0,7 2 8 0,-7-2 9 0,0 0 8 0,0 0 19 0,0 0 12 0,0 0 7 0,0 0 2 0,0 0 6 0,0 0 4 0,-23 0-1 15,23 0-5-15,-14 0 2 0,14 0-8 0,-10 2-3 0,10-2-7 0,-12 2-4 0,5 1-33 0,-1-1-5 0,1 0 3 0,-1 1-3 0,1 4-6 16,1-3-4-16,0 2-9 0,0 3 2 0,2 0-8 15,-4 3 2-15,4 1 2 0,2 0-2 16,-2 4-5-16,2-1-4 0,2 3-1 0,0 0-1 16,2 3 1-16,2 1-4 0,0 0-1 15,6 1 0-15,0-1-4 0,-2-1-8 16,3-2-5-16,2 0 0 0,2-2-4 0,-1-3 2 16,4-2 1-16,-4-2 14 15,3-4-21-15,0 1-78 0,0-4 0 0,-3-1 0 0,6-4 0 16,-4 1 0-16,2-5 0 15,1 1 0-15,-5-4 0 0,4-1 0 16,-4 1 0-16,0-3 0 0,0-4 0 0,0 0 0 16,-1-2 0-16,-4 3 0 0,-1-5 0 0,-3-2 0 15,1-3 0-15,-2-4 0 0,-4 2 0 0,0-6 0 16,-4 0 0-16,-2 0 0 0,-1-2 0 16,-4 5 0-16,1-5 0 0,-3 5 0 15,1 3 0-15,-4 2 0 0,4 3 0 0,-3 2 0 16,-2 5 0-16,0 0 0 0,1 6 0 15,-4 2 0-15,4 1 0 0,-4 5 0 0,1 2 0 16,2 1 0-16,0 3 0 0,1 2 0 16,0 3 0-16,2 2-218 0,1 1-127 15,0 4-40-15,3 1-5 0,1 2-60 0,3 4-52 16,-2-4-71-16,2 0-180 16,0-3 67-16,0-1 59 0,0-3-483 0,2 1-578 0</inkml:trace>
  <inkml:trace contextRef="#ctx0" brushRef="#br0" timeOffset="116754.12">4230 11715 630 0,'-6'2'39'0,"6"-2"-20"0,-12 0 6 0,12 0 9 0,-13 0 2 0,13 0 0 0,-13-2-1 0,13 2-3 16,-12 0 4-16,5 2 5 0,3 3-37 0,4-5 7 0,-4 10 48 0,0-6 20 0,2 3 0 0,-3-2-9 0,1 0-12 0,-1 4-4 0,1-1-3 0,-2 3-4 0,2-3-2 0,0 1 3 0,0 2-1 0,2-3-1 0,-3 1-3 0,0-1 5 15,3 1 1-15,0-3 7 0,0 0 2 16,0 0 7-16,0 0-3 0,0-1 4 0,2-5-2 16,-2 11 3-16,0-9-3 15,2-2 0-15,-2 6-5 0,2-6 0 16,0 0-6-16,0 6 0 0,0-6-6 0,0 0 1 0,0 0 0 16,0 0-4-16,23-19 3 0,-10 7 5 15,5-7-2-15,8-7-1 0,8-6-1 16,19-14-6-16,2-3 0 0,6-1-4 15,1-6 7-15,3 3 1 0,1-1-3 16,3-5-5-16,0 0-2 0,-1 5-2 16,-1-1-5-16,-4 0-2 0,1 2-1 15,-3 2-3-15,-1 0 0 0,-3 1-2 16,-2 3-3-16,-3-1-4 0,2 1 0 0,-1-4 0 0,-2 0 2 16,-1-2 0-16,3 0-5 0,-2 3 3 15,-2 1 3-15,-10 11-5 0,-7 8 7 16,0 1-7-16,-9 3-6 0,-1 9 3 0,-3 1 1 15,-2 0 1-15,-2 4 16 16,-5 2 8-16,1 1 16 0,0-2 4 16,-5 5 5-16,-2 1 3 0,0 5-5 0,-4 0-5 15,0 0-6-15,-8 17-2 0,-5 0-6 0,-4 4-4 16,-4 7-1-16,-5 8-1 0,-3 0-10 16,-13 18 2-16,0 2-2 0,-5-1-2 0,-2 2-4 15,-2 1 1-15,2-1-4 0,-1 2 0 16,-5 5-1-16,0-5-5 0,-3-2 5 0,3-5-5 15,1 0 1-15,1-2-5 0,1 1 0 16,2-5-2-16,-1-3 3 0,11-5-1 16,1-6 0-16,4-1 1 0,1 1-2 15,2-4 0-15,4-3-2 0,1-4-1 16,4 0 2-16,4-4 0 0,1-2 6 0,4-2-5 16,2-5-4-16,-1 3 2 0,2-3-1 15,0 3 3-15,3-4 3 0,2-2 2 16,-2 2 0-16,3-3-1 0,0-1 0 15,5-3 0-15,-6 2 0 0,6-2-1 16,0 0 1-16,16-23-3 0,-6 7 1 0,7-3 0 0,4-6 5 16,8-7-8-16,5-4 1 0,13-10 0 15,6-7-1-15,0-4 1 16,6-2 1-16,2 0-1 0,3-3 0 16,-3-2 1-16,-2 1 2 15,3 1-2-15,-7 3-3 0,0 0 3 0,-5 2-1 16,4 0-1-16,-3-4 1 0,-1 5 1 15,-1 1 0-15,-3 2 5 0,-3 0-9 0,-7 15 4 16,-9 11-3-16,-3 1 1 0,-1 3-2 0,-6 4 1 16,0 3 0-16,-4-2 0 0,-1 5 0 15,-1 2 5-15,-1 1 2 0,-1 0 7 0,-2 1 5 16,-1 3 4-16,0 2 5 0,-2-3 3 0,-4 7-3 16,0 0 7-16,0 0-14 0,-16 28-2 0,-2-3 0 15,-5 7-2-15,-5 4-4 0,-1 4 1 16,-18 15-3-16,0 2 1 15,-1 0-3-15,-3 3-1 0,-6 4-2 0,0-1 0 0,-5 4-2 16,-1-3-1-16,-3 0 2 0,3 2-4 16,-3-5 0-16,3 0 0 0,-1-1 4 15,3-2-6-15,0 0 0 0,1-6 3 0,3 2-2 16,6-6 0-16,-1-1-3 0,3-3 2 16,9-10 2-16,6-6-2 0,8-6 1 15,1-2-2-15,6-3 1 0,0-3 0 16,4-1 0-16,0 0-2 0,5-5 4 15,-1 3-2-15,3-5 0 0,-1 0 4 0,0 1-1 16,3-2 8-16,2-2-8 0,4-3 1 16,0 0-3-16,0 0 2 0,19-17 0 0,-2-2 1 15,10-6 1-15,9-7-1 0,19-19 0 16,7-4-1-16,7-8 1 16,8-7-2-16,8-5 2 15,3-8 1-15,5-4-2 0,18-19 0 0,-5 2 1 16,6-2 1-16,-25 20 0 0,-3 5 1 0,-4 7-3 15,-9 9 1-15,-8 4 0 0,-5 9 0 0,-12 8 2 0,-11 7-1 16,-5 13 1-16,-8 3 3 0,-6 3 3 16,1 1-1-16,-4 5 1 0,0 0-1 15,-3 3-1-15,0-2-1 0,0 3 0 0,-2-2 0 16,0 5-3-16,-2-1 1 16,1-1-4-16,-3 2-2 0,3 0-10 15,-3 2-16-15,0-1-32 16,-2-1-44-16,-2 5-22 0,0 0-28 0,0 0-29 15,0 0-34-15,11 14-39 0,-11-4-46 0,0 2-43 16,-4 6-100-16,-1 1-123 0,-3 1 49 0,-5-2-220 0,-2-1-228 16</inkml:trace>
  <inkml:trace contextRef="#ctx0" brushRef="#br0" timeOffset="117237.5">5890 13760 1927 0,'6'5'-12'0,"-3"1"39"0,1-2 8 0,-4 0-2 0,0-4-3 0,4 7-5 0,-4-7-1 0,2 4 7 0,-2-4 0 0,0 0-1 0,4 4-8 0,-4-4 3 0,0 0-6 0,0 0 2 0,0 0-6 0,0 0-1 0,0 0 2 0,0 0-4 16,0 0 1-16,0 0-5 0,0 0-1 16,0 0-9-16,0 0-17 0,-12-13-36 15,12 13-35-15,-9-4-30 0,9 4-24 16,-6-6-27-16,2 2-81 0,-2-3-258 0,-4-4-16 15</inkml:trace>
  <inkml:trace contextRef="#ctx0" brushRef="#br0" timeOffset="117973.74">11160 3951 1326 0,'-6'4'-64'0,"2"1"2"0,4 1 6 0,-2 2-19 0,2 1 74 0,-2 0 4 0,0-3 5 0,0 2-9 0,0-2-2 0,0 1 5 0,2 0 0 0,-2-3 1 0,2-4 9 15,-5 8 4-15,5-4-1 0,0-4 2 0,-2 8-4 0,2-8 2 0,0 7-3 0,0-7-2 0,-2 4 5 0,2-4-1 0,0 0 0 16,0 0-5-16,2 9 5 0,-2-9-5 15,0 0 8-15,0 6-12 0,0-6 6 16,2 4 0-16,-2-4 6 0,3 5 0 0,-3-5-7 16,4 4 4-16,-4-4-3 0,6 3 2 15,-6-3-3-15,4 3-3 0,-4-3 2 16,8 4-4-16,-8-4 2 0,6 4 0 0,-6-4-7 16,10 3 1-16,-6-1-13 0,-4-2-22 15,8 7-16-15,-4-6-26 0,0 4-26 16,-2-1-103-16,-2-4-122 0,3 8 158 0</inkml:trace>
  <inkml:trace contextRef="#ctx0" brushRef="#br0" timeOffset="120642.71">3915 16207 607 0,'-2'4'322'0,"0"1"2"0,2-5-98 0,-4 4-72 0,4-4-45 0,-4 4-26 0,4-4-6 0,-2 4-4 0,2-4 5 16,0 0 2-16,0 0 4 0,0 0 8 0,0 0 16 0,0 0 20 0,0 0 18 0,0 0 21 0,0 0 13 0,-4-21-6 0,4 11-4 0,0-6-3 0,-3 1-3 0,3-3-11 0,-2-2-5 16,0-3-7-16,0 2-9 0,2-5-12 15,-2-3-6-15,-1-3-10 0,1 2-11 16,-2-3-7-16,2-3-10 0,-2 2-7 0,0-4-6 15,-3 0-5-15,1 0-7 0,2 0-4 16,-2 3-1-16,1 6 4 0,1-1-3 16,-3 1-2-16,3 4-2 0,0 3-4 15,0 3-4-15,0 0-4 0,2 5-10 0,-2 2 4 16,-1-2-4-16,3 5-4 0,-3 1 1 16,3 4-5-16,-2 1 1 0,4 3-4 15,0 0 2-15,-10 12-5 0,8-4 3 0,2 3-5 16,0-1 0-16,2 2 1 0,0 6-1 15,4-1 1-15,0 2 1 0,3 0 0 0,2 0-2 16,1 4 2-16,3 0-2 0,-2-3 2 16,4-1-5-16,-3 0 6 0,4 0-1 15,-4-5-3-15,4 3 4 0,-2-3-5 16,-1 5 2-16,0-5-2 0,0 3-2 16,-3 1 2-16,4 2-1 0,-6 0 2 0,0 6-3 15,-1 0 2-15,-1-3-2 0,-3 4 2 16,-1 1 2-16,-2-5-1 0,-2 0 0 15,-2-2 0-15,-2 3 0 0,-1-1-1 16,-1-4 2-16,-1 0-2 0,-3 0 1 16,0-3 4-16,-4-2 3 15,4-2-2-15,-2 0-1 0,1-4 2 0,0 3 0 0,1-9 2 16,-1 3 3-16,1-5-4 0,1 3-2 0,-2-3 2 16,3 0-6-16,8 0 2 0,-15-3 1 15,15 3-6-15,-11 0 3 0,11 0-4 0,-8 0 5 16,8 0-5-16,0 0 3 0,0 0-4 15,0 0 3-15,24 5-1 0,-12-3 1 16,0 0 1-16,2-2-1 0,2 0 2 16,3 2-4-16,-1-4 3 0,2 0-1 15,0-2 1-15,1-4 4 0,0-1-18 0,2-3 9 16,-3-3 4-16,4-5 1 0,0-9 0 0,-5 1 2 16,0 1 5-16,0-1 1 15,-5-1 5-15,-2 2 23 0,-6-4-2 16,0 5-2-16,-6-5-3 0,-2 2-6 0,-2 1-6 15,-2-2-2-15,0 4-1 0,-4 0-4 0,2 0 3 16,0 5-7-16,-3 0-2 0,5 4 4 16,-3 2-1-16,3 3-5 0,-2-2-1 15,1 5 0-15,3 0-1 0,-2 2-3 16,0 3-2-16,-1 0 5 0,7 4-3 16,0 0-4-16,-9 15 3 0,9-3 1 15,4 6 0-15,3 5 4 0,4 2-5 0,6 8 2 0,4-3 4 16,4 8 1-16,3-5 9 0,1-4-9 15,-1-3-2-15,0-3-4 0,1-2 2 16,-1-2 1-16,2-4 0 0,-6-3 8 16,2-1 11-16,-1-4 0 0,-3-4 5 15,-2-3 5-15,2-6-4 0,-3 2 4 16,-2-4-2-16,2-3 3 16,-5-6-1-16,2 2-3 0,-6-4 0 0,-2 2-5 15,-1 0 0-15,-3-4-2 0,-2 4 0 0,-4-6-16 0,-2-1 9 16,-3 0-2-16,-1 1-4 15,-2-1-2-15,-4 0 2 0,2 6-3 0,-3-6-1 0,0 5 1 16,1 0 1-16,-1 4-1 0,2-3-3 16,0 4-1-16,1 2 3 0,1-1-3 0,0 3-2 15,3 1 2-15,0 1 3 0,-1 1-8 16,1 1 6-16,2 3-6 0,-1-3-2 0,2 2 2 16,5 4 2-16,0 0-4 0,0 0 8 15,-6 15-3-15,12-4-6 0,1 3 10 16,2 1 0-16,5 5-7 0,1 0 10 0,2 1-6 15,4 4-6-15,3 2 14 0,-1-2-3 16,0 0-8-16,0-4 3 0,3 2 4 16,-1-3-2-16,3-2 1 15,-2-1 3-15,-2-1 4 0,0-6 4 0,-3-1 3 0,3 1 7 16,-6-10 4-16,2 2 5 0,-4-4 2 16,1-2 1-16,0-5-1 0,-4-2-7 0,-1-3-1 15,0-1 2-15,-4-1-9 0,-2-3 0 16,-4 1 2-16,0-2-3 0,-4-2-2 15,0 1-2-15,-2 0-5 0,-2 0 2 16,-4-3 1-16,0 1-4 0,0 6-3 16,-1-9 1-16,-2 8-1 0,-1-4-6 15,1 3 8-15,-2 0-5 0,-2 0-1 0,3 5-2 16,0-2 0-16,2 1-1 16,1 7 3-16,-1-4-1 15,3 1-3-15,-2 2 0 0,3 3-1 0,2-2-1 0,0 1 1 16,0 3-2-16,0-1 3 0,0 0-1 0,2 0-3 15,0 1 3-15,4 4-2 0,-8-7-2 0,8 7 1 16,-7-3 2-16,5-2-2 0,2 5 1 0,-4-4 4 16,4 4-4-16,0 0-1 0,-6-5 1 15,6 5 0-15,0 0 1 16,-7 0 2-16,7 0-4 0,0 0 4 16,0 0-1-16,0 0 0 0,0 0 2 0,-8-3-2 0,8 3 0 15,0 0 0-15,0 0-2 0,0 0-3 16,0 0 2-16,0 0 2 0,-5 10-3 0,5-10 3 15,0 10-3-15,0-3 4 0,0 2 4 16,2 0-1-16,-2-4 0 16,3 4-6-16,-1-1 6 0,-2 1-2 0,2-1-2 0,0 0-2 15,0 3 6-15,2-5-4 16,1 5 2-16,-1 0 4 0,2 2-6 0,3-1 2 16,1 3 0-16,-2 1 1 0,6 2-2 0,0-1 2 15,-1 2-5-15,2-2-16 0,0 0-43 16,1-1-50-16,-5-2-74 0,4-2-83 15,-3-4-82-15,4 0-100 16,-2 0-96-16,-1-8-237 0,2-5 77 0,-4-6 75 0,-1-6-531 16,0-7-630-16</inkml:trace>
  <inkml:trace contextRef="#ctx0" brushRef="#br0" timeOffset="122031.33">14081 5865 1047 0,'-6'2'251'0,"6"-2"-97"0,0 0-71 0,0 0-20 0,-14-2-21 0,14 2-6 0,-11-5-10 0,5 3-5 0,6 2-3 0,-13-4-7 0,6 4 2 15,7 0-9-15,-18 0-19 0,10 0-13 0,-4 6-40 0,-2-1-71 0,-8 6-160 0,-1-1-116 0,-7 7 74 0</inkml:trace>
  <inkml:trace contextRef="#ctx0" brushRef="#br0" timeOffset="122853.43">11560 7226 1114 0,'-12'-5'-18'0,"2"4"211"0,-3-4-3 16,0-1-6-16,2 0-6 0,-1-1 11 0,-1 3 5 15,0-2 17-15,3-1 0 0,2 2-8 0,-1 0-8 16,0-1-8-16,1 1-3 0,2 3-12 16,-1-2-8-16,3 2-8 0,4 2-11 15,-11-2-10-15,11 2 5 0,0 0-4 16,11 17 5-16,-5-3-3 0,9 7-5 0,2 9-9 16,2 1-12-16,3 8-9 0,-2 1-10 15,1 0-8-15,1 2-8 16,-1-2-6-16,-2 1-3 0,0-7 17 15,-4 1-12-15,2-4-6 0,-5-1-5 0,0-7-11 0,-2 0-5 16,-2-6-2-16,0 0 10 0,-1-3 15 0,-1-1 8 16,-1-2 21-16,-1-3-7 0,-2-2-8 15,-4-1-5-15,2-5-7 0,0 0-11 16,-13-17-4-16,2 2-9 0,1-4-3 16,-8-8-5-16,0-8-5 0,-5-3-2 0,-1-4-24 15,-1 0 6-15,4 0-9 0,-3 2 1 16,-1 0 3-16,4 0-6 0,2 5 19 15,0 4-1-15,0 0 0 0,2 2 2 0,2 3-3 16,2 5-6-16,3 0 4 16,0 5-1-16,2 1 3 0,0-1 1 15,4 6-6-15,2 4 6 0,4 2-7 0,-2 4 4 0,0 0-2 16,22 13-3-16,-8-3-2 0,3 5 1 16,4 0-1-16,2 6 0 0,3 0 3 0,2 2-4 15,-3-3 0-15,0-1-3 0,0-3 2 16,-3-1-2-16,-3-4 3 0,-2-3 1 15,0 1 7-15,-1-3 7 0,-2-6-2 0,-2 0 2 16,1-6 1-16,-5-6-6 16,1 0-1-16,-3-4 0 0,-4-1-2 0,-2-4-2 0,-4 0-1 15,-2-8 1-15,-3 3 1 0,-4-5 11 16,-1 0 7-16,-2 3 10 0,4 3 2 16,-3 1 0-16,2 3 2 0,3 4 0 0,-3-2-3 15,5 7-4-15,2-1-5 16,-3 2-4-16,4 5-5 0,3 1-4 15,2 5-12-15,0 0-11 0,16 16 0 0,-6-1 0 16,9 8 0-16,5 4 0 0,4 7 0 0,5 6 0 16,11 15 0-16,0 0 0 0,-1 1 0 0,1-6 0 15,-8-5 0-15,-6-7 0 0,1-3 0 0,-3-2 0 16,-4-4 0-16,-1-3 0 0,-7-8 0 16,4 1-66-16,-6-2-137 0,-3-4-72 15,-2-5-89-15,-5-3-72 0,-2-3-87 0,-2-2-82 16,0 0-170-16,-2-21 59 0,0 4 80 15,-4-4-586-15,1-5-684 0</inkml:trace>
  <inkml:trace contextRef="#ctx0" brushRef="#br0" timeOffset="123157.82">12154 7046 3700 0,'4'-2'107'0,"0"-3"-8"0,-4 5 41 16,0 0 47-16,0 0 16 0,21 12-3 0,-12-9-39 0,-1 6 10 0,2-2-4 0,1-2 12 0,2 2-14 0,-2 0-12 0,-3-4-3 0,2 2 6 0,-2-3 7 0,2-2-1 0,-4 2-7 0,-6-2 2 0,12-4-6 16,-10-1-6-16,1-1-12 0,-3 6-11 0,-7-15-14 15,3 5-4-15,-4 0-2 0,0-2-14 16,-4 4-5-16,2 0-10 0,0-1-7 16,-1 5-9-16,0 0-6 0,3 2-9 0,-3 2-6 15,11 0-7-15,-14 6-6 0,5 0-25 16,4 3-43-16,-1 1-43 0,4 1-46 0,2-1-51 15,-2 2-59-15,2-3-67 0,2 3-57 16,0-4-72-16,4 1-59 0,-1-6-70 16,6 0-125-16,-1-6 39 0,1-3-622 15,1-5-736-15</inkml:trace>
  <inkml:trace contextRef="#ctx0" brushRef="#br0" timeOffset="123279.53">12368 6878 3153 0,'14'-29'-318'0</inkml:trace>
  <inkml:trace contextRef="#ctx0" brushRef="#br0" timeOffset="123428.84">12408 6794 2839 0,'4'-19'123'0,"0"7"23"0,-2-2 37 0,-2 5 43 16,2 0 30-16,-2 3 6 0,0 1-25 15,0 5-11-15,0 0 2 0,2-6 33 16,-2 6 8-16,0 0 6 0,11 14-1 16,-5-2-9-16,-2 2-5 0,5 3-17 0,2 4-25 15,-1 4-16-15,2 9-20 0,6 1-14 16,3 6-19-16,2 2 2 0,0 1-14 16,3-2-14-16,-3 1-14 0,1-3-8 0,-2 0-23 15,4-4-78-15,-7-4 0 0,-2-5 0 16,-2-3 0-16,-3-6-36 0,2 2-153 0,-6-7-87 15,-2-1-95-15,-2-5-81 0,-2 1-95 16,-4-8-95-16,2 0-141 0,0 0 87 16,-16-21-732-16,2 4-879 0</inkml:trace>
  <inkml:trace contextRef="#ctx0" brushRef="#br0" timeOffset="123712.63">12414 6612 3502 0,'-15'-19'-78'16,"-2"2"127"-16,1 3 25 0,2 2 9 15,2 1 39-15,-1-1 40 0,2 0 24 16,3 1 5-16,-1-2-5 0,5-1 7 0,0 1 2 16,2-2-15-16,2 3 30 0,2-4-1 15,2 1 5-15,2 1-2 0,3 0-6 16,-1 2-6-16,3 2-7 0,2 1-9 0,-1 5-6 16,0 1-11-16,0 0-10 0,0 6-9 0,1 2-6 15,0 4-25-15,-3 3-10 0,-1 3-10 16,-1 5-11-16,-2-1-6 0,-1 5-9 15,0 0-8-15,-5-1-6 0,0 3-9 16,-3 1-48-16,1 1 0 31,-3-3 0-31,1 3 0 0,-2-3 0 0,2 1 0 0,-5-3 0 0,5 3-11 16,0-8-155-16,0 2-44 0,0-1-47 0,-1-3-57 0,5-3-39 0,0 0-55 16,0-3-48-16,7-1-42 0,-1-3-121 0,2-2-69 15,3-4 44-15,1-4-569 0,2 0-677 16</inkml:trace>
  <inkml:trace contextRef="#ctx0" brushRef="#br0" timeOffset="123953.61">12814 6716 2917 0</inkml:trace>
  <inkml:trace contextRef="#ctx0" brushRef="#br0" timeOffset="124030.17">12856 6711 2969 0,'17'0'134'0,"-7"-2"28"0,-1 0 54 0,0 0 60 16,-1 0 15-16,0 0 34 0,1-2-9 16,4-1 5-16,-5 1 5 0,5-2-4 15,1-3-13-15,0 1-17 0,0-1-18 0,3 0-29 16,0-5-19-16,2 2-20 0,1-6-19 15,2 3-11-15,0 1-20 0,3-5-19 0,-4 5-9 0,0-2-15 16,1 1-29-16,-4 6-84 0,1-5 0 0,-3 4 0 16,-4-1-3-16,0 5-150 0,0-3-55 15,-6 2-70-15,0 4-71 0,-2 1-65 16,-4 2-67-16,0 0-68 0,0 0-151 16,0 0-15-16,-8 21 76 0,-2-9-620 0,0 3-720 15</inkml:trace>
  <inkml:trace contextRef="#ctx0" brushRef="#br0" timeOffset="124187.46">13174 6915 3131 0,'-2'27'-211'16,"-2"-1"304"-16,4-3 93 0,-3-4-18 16,1-4 20-16,2-3 49 0,-2-3 51 15,6-1 56-15,1-1 1 0,3-5-7 0,2-2 7 0,6-4-5 16,0-3-20-16,7-1-19 0,-1-5-13 16,6-2-20-16,1-6 4 0,1 0-24 15,2-6-22-15,-6 6-23 0,4-3-17 16,-5 0-99-16,-1 4-87 0,-5 3 0 15,0 1 0-15,-2 2 0 0,-4 4 0 0,0-4 0 0,-3 7 0 16,0-4 0-16,-4 5 0 0,0-3-300 16,-2 4-105-16,-4-1-78 0,0 3-69 15,-4-3-144-15,-2 4-69 0,6 2 60 16,-20-7-752-16,5 2-907 0</inkml:trace>
  <inkml:trace contextRef="#ctx0" brushRef="#br0" timeOffset="126506.87">5393 15015 3721 0,'-2'-8'-209'0,"0"-1"-104"0,0-2 18 15,4 6 173-15,-2-5 75 0,0 3 17 0,-2 0 0 0,-1-2 33 0,1 3 29 0,0-3 19 0,-2 3 14 0,1 1 10 0,1-2 12 0,-2 2 4 0,0 1 6 0,0 2 25 0,0-4 2 0,4 6-13 0,-6-5-2 0,6 5-8 0,-10-4-10 0,10 4-9 0,-8-2-7 16,8 2-10-16,0 0-4 0,-14 9-8 16,9-1-5-16,1-4-3 0,0 7-5 15,2-5 7-15,-3 5-14 0,3-1-6 0,0-1-1 16,2 1-1-16,-2 1-4 0,4-1 18 16,-2-1 22-16,2-1-2 0,3 1-3 15,-1 0 15-15,2-1 6 0,1 0-2 16,1-1-2-16,0-1-2 0,4 1-2 15,0-3 2-15,-2-2-6 0,5 3-10 0,0-2-1 16,0-3-7-16,-1 4-2 0,4 1-9 16,-2-5 4-16,2 3-7 0,-4 0 1 0,3 3-1 15,-2 1 1-15,0 0-23 0,-1 5 2 16,0 0-2-16,-2 5 0 0,1 3-2 16,-5 0 1-16,1 4-1 0,-3 1-1 0,-2-3 0 15,1-1 1-15,-3 0-2 16,-2 0 1-16,-2-2-1 0,0 3 0 15,-3-4-1-15,-1-1 0 0,-3 2-1 16,3-4 1-16,-3-2 23 0,-1 0-3 16,2 0 4-16,-1-10-6 0,0 6-3 0,1-2 2 15,0-4-1-15,-1 0-4 0,3 1-2 0,-1-4-1 16,7 0 0-16,-10 0-4 0,10 0-2 0,0 0 2 16,-9-4 1-16,9 4-2 0,0-6-5 15,0 6 3-15,7-9-3 0,-1 2 1 16,0 4 0-16,3-6 1 0,2 2-5 0,1-3 3 15,-2-1 5-15,4-3-3 0,2-1-5 16,1-4-3-16,-2 0 7 0,2-2-2 16,3-5-3-16,-6-3-1 15,3 1-1-15,-4-2 2 16,-3 5 0-16,1-2-1 0,-3-1 2 0,-2 1 1 16,-4-1-4-16,0 0 6 0,-4-4-4 0,0 3 1 15,-4 2-3-15,-2-4 0 0,-1 5 0 0,-1 0 1 0,-1-2 0 16,0 5 0-16,-1 2-1 0,4-1 5 0,-4 7 1 15,4-1 2-15,2 4-4 16,0-2 3-16,-3 5-1 0,5-3 0 16,0 4-3-16,-3 1 2 0,3 3 0 15,2 2-2-15,2 2-1 0,0 0 1 0,0 0-1 0,-2 13 0 16,6 0 1-16,2 1 1 0,3 4 0 16,4 4 4-16,3 4-3 0,4 5-3 15,1-5 5-15,2 4-1 0,6-1-1 16,-5-1 0-16,2-2 0 0,-1-4 1 15,3-2 4-15,-4-1 5 0,-2-4 12 0,1-1 6 16,-1-2 6-16,-2-3 12 0,0-4 21 16,-4-1 3-16,1-2-5 0,0-4 0 15,-2-5-7-15,-3 1-7 0,2-2-1 16,-6-4-8-16,0-4-4 0,-4 1-7 0,-4-1-1 16,0-2-7-16,-4-4-5 0,-2-2-2 0,-2-2-2 15,-5 3-1-15,0 0 0 0,-1 2-1 16,-1-1-2-16,0 4-20 0,2 1 4 15,3 4-3-15,-2 0-2 0,4 3 2 0,2 5-3 16,0 0-2-16,6 5 6 0,0 0-4 16,-6 17 1-16,8-8 5 15,2 8-6-15,4-1 8 0,2 0 0 16,4 1-1-16,-2 2 0 0,5-2 3 0,0-2-2 16,0 0 3-16,0-1-2 0,-2-2 1 0,-1-4 2 15,4-1 1-15,-4-2 2 0,1-2-3 0,-5-1 2 16,4-4 0-16,-4-2 1 0,-2-3-2 15,1 0 1-15,-5-1-1 0,1-4-1 16,-3 1-2-16,-2-4 1 0,-7 0 0 0,0-2-1 16,-3 1-2-16,-4-4 1 0,-6 2 0 15,-3-4-2-15,0 6 3 0,0 2-5 0,1 0 0 16,1 5-6-16,6-3 1 16,-2 5-5-16,3 1-10 0,3 4-37 15,0 2-21-15,3 2-34 0,2 3-32 0,0 0-46 0,1 5-44 16,5-5-34-16,0 4-42 0,2 0-36 15,3-4-31-15,1 2-28 0,2-2-84 16,0-5-91-16,6-3-11 0,-2-1-413 16,1-4-482-16</inkml:trace>
  <inkml:trace contextRef="#ctx0" brushRef="#br0" timeOffset="127185.73">6210 14568 2512 0,'17'-10'-130'0,"-2"3"75"0,-7 3 31 0,0 0 22 0,-2 1 24 0,2 0 20 0,-4 1 10 0,-4 2 8 0,10-4 7 0,-6 4 10 0,-4 0 15 0,9-5 16 0,-9 5 22 0,6-2 20 0,-6 2 19 0,0 0 11 0,8-4 1 0,-8 4-5 0,0-9-12 0,0 9-8 0,0 0-4 15,-10-8-10-15,6 7-3 0,4 1-29 0,-11-7-9 16,11 7-8-16,-10-2-6 0,10 2-12 16,-9 0-5-16,9 0-9 0,-11 4-5 15,7 1-4-15,2 0-5 0,0 4-2 16,0-1-7-16,2 3-2 0,0 1 6 0,4 4 3 15,2 1 1-15,-2 0-3 0,8-1-2 16,-2 3-5-16,5 0-1 0,-1 0 4 16,4-2 10-16,-2 2 6 0,2-6-1 0,0 0 7 15,2-1-6-15,-4-8 8 0,1 3 4 16,-2-3 24-16,-2-4-5 16,1-2-2-16,0-2-3 0,-2-3-12 15,1-7-4-15,-5 1-9 0,0-4-3 16,-1-3-4-16,-2 0-4 0,-3-3-7 0,-2-1-16 15,-2-4-5-15,-5-1-8 16,-4-5 1-16,-1 0 0 0,-3-2-3 0,-7-2 2 0,2 6-4 0,-2 1-2 16,1 1 1-16,0 5 11 0,2 0 6 15,5 6 0-15,-2 0 4 0,4 3-4 16,1 3-6-16,0 1-1 0,3 3 0 0,1 3-3 16,5 2-2-16,2 4 2 0,0 0-1 15,13 15 0-15,0-5 1 0,2 9-2 16,5 5 6-16,4-1-5 0,0 5-2 0,1-3 4 15,5 6-3-15,-3-7-1 0,0 0 2 16,-1-3-1-16,-1-4-3 0,-3-5 7 0,-2-1-1 16,-3-5 0-16,1-4 1 0,-6-4 2 15,-2 0-3-15,4-7 4 0,-6-3-2 0,0 1-2 16,-1-6 1-16,-5 1 0 0,-2-2-1 16,0-3 3-16,-2 1 5 0,-3 2-2 15,3 1 6-15,0 2-7 0,0 2 0 16,0 1-2-16,0 2-5 0,0 0-5 15,2 3 1-15,0 7-5 0,6-5 0 16,-6 5-1-16,0 0-8 0,15 11-47 0,-6-2-39 16,-3-2-36-16,2 4-48 0,-1 2-52 0,1 0-60 15,-4-1-54-15,0 1-77 16,-2 0-81-16,0-1-188 0,-2 0-9 0,-4-3 81 16,-4-2-513-16,0-3-600 0</inkml:trace>
  <inkml:trace contextRef="#ctx0" brushRef="#br0" timeOffset="127410.69">5896 14677 2822 0,'-16'16'-31'0,"0"-3"81"0,4-7 32 0,2 3 10 0,3-3 31 0,1-1 9 0,1-4 16 0,5-1 9 0,0 0 8 0,0 0-2 0,0 0-3 0,9-23-10 0,2 6-17 0,1-1-13 16,8-8-12-16,0-3-10 0,10-4-11 0,-7 6-10 0,7-2-20 0,2 0-63 0,-5 4-64 0,7 0-58 0,0 0-56 0,-7 1-59 0,5 3-65 0,-2 0-145 0,-1 2-138 0,-1-4 67 15,-2-2-288-15,-3 1-298 0</inkml:trace>
  <inkml:trace contextRef="#ctx0" brushRef="#br0" timeOffset="127675.99">7056 13772 2189 0,'6'7'133'16,"2"0"29"-16,-2-3-17 0,-2 2 24 15,0-4 12-15,2 0 16 0,-6-2-3 16,0 0-11-16,20-8-9 0,-8 2-2 16,-1-5-11-16,1-2-14 0,4-1-13 0,0-3-14 15,1-3-12-15,2 1-11 0,2-2-10 16,-4 2-6-16,0 0-12 0,1 0-5 0,-2 2-10 15,-1 0-33-15,-2 4-51 0,-1 1-54 16,-1 4-49-16,-3-1-38 0,-2 4-41 16,1 3-47-16,-7 2-37 0,7 9-71 0,-9 1-142 15,0 6-18-15,-4 0 51 0,-4 8-197 16,0 0-168-16</inkml:trace>
  <inkml:trace contextRef="#ctx0" brushRef="#br0" timeOffset="127757.8">7268 13997 1697 0</inkml:trace>
  <inkml:trace contextRef="#ctx0" brushRef="#br0" timeOffset="127882.27">7268 14067 1829 0,'0'21'155'15,"-2"-6"-3"-15,0-6 19 0,4-1 43 0,0-2 3 16,0-1 6-16,4-3 5 0,-6-2 2 16,16-7 2-16,-6 3-1 0,3-4-6 0,4-3-15 15,0-4-17-15,3 1-14 0,2-7-19 16,1-1-16-16,0-1-12 0,0-3-15 0,1 0-14 16,-3 2-11-16,0-2-6 0,-2 0-13 15,-4 3-47-15,-2 0-55 0,-3-2-66 16,1 2-68-16,-2-3-51 0,-5-2-54 0,-2 1-49 15,-2 1-79-15,-2-3-176 16,-2-1-22-16,-7-3 71 0,-2-4-311 0,3 3-319 16</inkml:trace>
  <inkml:trace contextRef="#ctx0" brushRef="#br0" timeOffset="128523.13">7547 13066 2191 0,'11'2'84'0,"-11"-2"27"0,0 0-9 0,13 4-7 15,-13-4 24-15,6 7 22 0,0-4 3 16,0 2 4-16,2-1 2 0,0 0 15 16,0 1 1-16,0-1-4 0,1 0-6 0,2 0 0 15,-3 1-1-15,3-3-3 0,-1-2-6 16,-2 0-6-16,4 0-5 0,-2-2-9 0,0-3-13 16,1-3-11-16,0-1-6 0,-3-2 11 15,1 1-13-15,-3-3-5 0,0-2 11 16,-2 3-10-16,0-2-8 0,-4 0-9 15,-4-3-13-15,0 1 1 0,-2-1-4 0,-5 0-10 16,-1 0-6-16,-6 0-7 0,2 2 0 16,-6 3-4-16,4-1 4 0,-1 5-9 15,-3 1-2-15,4 2-2 0,-2 2 0 0,4 3-9 16,-4 0 5-16,3 3-1 0,1 2-6 16,0 4 2-16,4-1-3 0,0 6 0 15,0 4 1-15,4 1 2 0,2 0-3 16,4 2-4-16,0 1 4 0,4 1 0 15,2-3 5-15,4 1 10 0,1 3-1 16,4-5-2-16,-1 0 18 0,3-4 0 16,-2-3 4-16,4-1 5 0,-3-5-16 0,4 1 3 0,-4-5 0 15,4-4 3-15,-4 0 4 0,1-5 0 0,0 3 0 16,-2-4 3-16,-1-2 2 0,-2 1-3 16,0-4-3-16,-2 0-4 0,-2 1-4 15,0-1 0-15,-4 2-3 0,2-1-6 16,1 1 2-16,-3 1-3 0,0-1-5 15,0 3 2-15,-2-1 0 0,2 0 0 0,1 4 1 16,-1-2-2-16,0 0-3 0,-2 7 0 16,2-8-4-16,0 4-3 0,-2 4 3 0,0 0-3 15,0 0-4-15,21 12 4 0,-11-3-1 16,4 5 0-16,-2 1 1 0,3 4-3 16,2 1 2-16,2 1-1 0,0 2-1 0,0 0-1 15,2 0 1-15,-4-1 0 0,4 1-4 16,-4-4-3-16,0 0-7 0,1-2-66 15,-2 0-61-15,-6-4-75 0,3-1-70 0,-2 0-66 16,-3-3-75-16,3 0-88 0,-5-5-141 16,0-4-81-16,-6 0 63 0,12-13-577 0,-10 0-707 15</inkml:trace>
  <inkml:trace contextRef="#ctx0" brushRef="#br0" timeOffset="128952.23">8072 12558 3151 0,'-2'-13'31'0,"0"5"39"0,-2-1 13 0,2 3 47 15,-2 0 27-15,0 1 25 0,1 1 0 0,3 4-9 0,-6-7-1 0,6 7 0 0,-4-4-11 0,4 4-7 0,0 0-9 0,0 0 16 0,0 0 42 0,0 0 5 0,4 20-14 0,0-10 3 0,3 4 0 0,1 1 1 0,2 5-13 16,4 0-16-16,-2 5-15 0,2-5-12 0,2 1-16 0,1 2-9 15,-3-1-12-15,6-5-7 0,-4 2 2 0,4-2 9 16,-2-4-14-16,1-1 8 0,-1-3 1 16,-2-3-15-16,2-2 5 0,-2-2-24 0,-1-4-60 15,0 0-10-15,0-3 0 0,-3-5 0 16,2 1 0-16,-4-1 0 0,-2 0 0 16,-2-5 0-16,-2 2 0 15,-1 1 0-15,-1-6 0 0,-4 2 0 0,-5-1 0 16,1-3 0-16,-4-1 0 0,-6 2 0 0,2 1 0 15,-5 1 0-15,0 1 0 0,-2 6 0 0,-1 2 0 16,-3 4 0-16,2 4 0 0,-2 0 0 16,-3 4 0-16,0-1 0 0,1 6 0 15,-7 2-26-15,0 0-311 0,-2 1-63 0,-1 0-88 16,0 6-41-16,-7-3-84 0,-1 1-184 16,-5-2 66-16,-8-6 79 0,5-4-579 15,7-4-692-15</inkml:trace>
  <inkml:trace contextRef="#ctx0" brushRef="#br0" timeOffset="131786.61">4131 17352 3128 0,'-8'-13'-182'0,"2"3"12"0,-3 1 28 0,2 3 23 0,5 4-51 0,0-4-6 0,2-1 156 16,0 0 48-16,0 7 1 0,-6-8 11 0,2 2 30 0,2 1 27 0,-3 0 10 0,5 5 9 0,-4-7-3 0,2 5-15 0,2 2 0 15,-2-7 0-15,2 7-9 16,0 0-4-16,0 0-8 0,0 0-6 0,0 0-4 16,0 0-9-16,0 0 0 0,0 0 1 15,13 18 1-15,-9-15 8 0,4-1 6 0,-2 1 22 16,1 1 4-16,-7-4 0 0,15-7 6 15,-9 5 2-15,2-3 3 16,1-4-2-16,0-4-2 0,-3 2-1 0,0-4-8 16,1 1-4-16,-5 1-7 0,0 2-4 15,-4-3-13-15,2-1-1 0,-4-2-8 16,-3 2-5-16,1 1-1 0,-2-2-6 0,-6 4-2 16,2 2-7-16,0 1-2 0,-4-1-3 15,2 5-4-15,-1-2 0 16,0 5-5-16,2 4-3 0,1 5-4 0,-4 1-2 15,6 1-2-15,2 5-1 0,2 1 3 0,-1 3-2 16,5 3-3-16,2-2 1 0,2 1-1 16,2 2-2-16,5 1 2 0,-3-6 1 0,4-2-5 15,4 0 1-15,-2-3-2 0,1-3 1 16,2-5 3-16,-3 1-3 0,1-5 1 16,1-7-1-16,0 1 0 0,-2-4 1 0,1 1 4 15,-2-4 5-15,-3-2 4 0,-2 4 8 16,-1-3 5-16,-1 1-2 0,-2 2 0 15,-2-2 3-15,0 3-6 0,0-2 3 16,-2 1-1-16,0 1 6 0,2 5-25 16,-2-3 5-16,2 2-6 0,0 6 0 0,0-9 2 0,0 9-7 15,0 0 2-15,10 15 4 16,-2-4-5-16,1 3 0 0,4 7 2 0,1 2-1 16,6 9 4-16,1-2 2 0,4 1-8 15,0 8-1-15,1-3 1 0,-3-3-5 0,5 3-6 16,-4-5-47-16,-4-3-46 0,2-6-63 15,-4 6-68-15,-1-12-57 0,1-3-50 16,-6-2-41-16,0-5-40 16,0-6-111-16,-4-6-130 0,0-5 57 15,-1-10-352-15,-7-2-431 0</inkml:trace>
  <inkml:trace contextRef="#ctx0" brushRef="#br0" timeOffset="132133.49">4525 17130 2507 0,'-4'-21'-3'0,"-4"5"33"0,1 7 42 0,0-5 40 0,5 6 30 0,0 1-27 0,-2 2 4 0,2 0-6 15,2 5 7-15,0 0 11 0,0 0 23 0,0 0 17 0,0 0 12 0,12 25 17 0,-3-11 7 0,2 0-5 0,3 3-5 0,0 4-31 0,2-4-15 0,-1 4-9 0,2-4-9 0,-2 0-3 0,1-3 0 0,2 1-7 0,-4-1-3 0,-1-6-3 0,2 1 2 0,0-2 6 0,-3 0 7 0,-1-5 1 0,0 0-11 16,-1-4-9-16,-4 0-12 0,3-7-9 15,-2 4-9-15,-5-4-8 0,2 1-8 0,-6-6-12 16,0 7-5-16,-5-9-9 0,-4 1-10 16,-5-2-15-16,-4 3-12 0,-5-5-5 0,-3 1-12 15,6 8-4-15,-4-2-2 0,3 1-5 16,-1 4-9-16,4 1 1 0,0 5-26 16,1 1-23-16,2 0-36 0,0 4-40 15,3 1-57-15,3 2-55 0,0 6-45 0,5-5-47 16,2 2-56-16,2 4-57 15,4 0-203-15,6-5 23 0,2-1 65 0,-1-2-371 0,6-6-438 16</inkml:trace>
  <inkml:trace contextRef="#ctx0" brushRef="#br0" timeOffset="132417.04">4961 17027 2479 0,'0'0'22'0,"0"0"41"0,0 0 6 16,0 0 26-16,2 9 30 0,-2-9 3 15,0 0 7-15,0 0 7 0,4 2 6 16,-4-2 13-16,0 0 12 0,0 0 7 0,0 0 4 16,0 0-1-16,9-11-7 0,-5 6-7 15,2-5-9-15,3-2-16 0,-1 4-14 16,1-7-11-16,1 3-13 0,0-3-13 16,2 2-6-16,0-6-6 0,1 2-10 0,0 1-10 15,1 0-6-15,-3 1-6 0,-1 1-7 0,-1 2-22 16,0 0-24-16,-1 4-37 15,-2-1-39-15,0 3-42 0,1-1-51 0,-2 6-32 16,-1-3-38-16,-4 4-40 16,0 0-48-16,0 0-45 0,10 5-142 0,-10-5-82 0,0 0 68 15,0 0-265-15,0 0-284 0</inkml:trace>
  <inkml:trace contextRef="#ctx0" brushRef="#br0" timeOffset="132780.49">5173 16580 2013 0,'0'0'-164'0,"0"0"92"0,0 0 120 0,0 0 34 15,0 0 23-15,-16 2 31 0,16-2 25 16,-6-2 10-16,6 2 8 0,0 0-15 0,0 0 13 16,0 0 5-16,0 0 6 0,0 0 1 15,0 0-5-15,-8 0-3 0,8 0-4 16,6-13-10-16,-4 4-4 0,2 3-10 0,3-2-5 15,-2-1-11-15,1 3-7 0,0-3-10 16,2 3-2-16,-1 1-4 0,1-1 11 16,1 3-13-16,-3 0-2 0,3 3-10 0,-9 0-6 15,18 6-8-15,-6 0-7 0,0 3-13 16,-2-3-8-16,3 5-1 0,0 1-5 16,-2-1-10-16,-1 2 2 0,0 1-8 15,2-1-5-15,-2 2-4 16,0 0 0-16,1 1-6 0,-2-5 0 0,1 4 0 15,-1 1-36-15,-1-4-47 0,0-2-51 16,-2 6-59-16,4-9-62 0,-4 3-54 0,-2-5-61 0,2 4-69 16,-2-7-127-16,0 3-135 0,-4-5 64 15,0 0-428-15,5-19-516 0</inkml:trace>
  <inkml:trace contextRef="#ctx0" brushRef="#br0" timeOffset="133146.7">5450 16304 2583 0,'-6'-19'-213'0,"2"6"224"0,-1 4 55 0,1-1 16 15,1 2 34-15,1 2 38 0,0 2 12 16,0-1 1-16,2 5-8 0,-4-6-6 16,4 6-6-16,-2-4-13 0,2 4-6 15,0 0-5-15,0 0-3 0,0 0 2 0,-2 17 3 16,2-9-9-16,4 5-5 0,0 1-11 16,0-1-6-16,3 3-7 0,0-2-4 15,1 1-4-15,0 0-3 0,0-1-3 0,4 1 1 16,-4-2-3-16,4 0-2 0,-1-1 16 15,2-1-5-15,0 2-4 0,-3-1-10 16,2-3-5-16,2-1-5 0,-2 0-5 16,1 2-6-16,-3-2-4 15,3 1-1-15,-2 0-5 0,1 0-4 0,-2-3 0 16,0 3-4-16,0 0-8 0,-4-4 5 0,3 4-8 16,-3-1 5-16,1 1-12 0,-3 0 5 15,0 3-2-15,-2-3-4 0,-2-1-5 0,0 5-21 16,-2-5-44-16,0 1-55 0,-2 1-65 15,-1-1-64-15,-1-2-67 0,0 1-75 0,-5-4-82 16,3 3-151-16,-2-7-9 0,-2-5 69 16,-4-4-330-16,1-3-373 0</inkml:trace>
  <inkml:trace contextRef="#ctx0" brushRef="#br0" timeOffset="133387.81">5403 16263 2258 0,'-2'-10'-207'0,"2"-1"213"0,-2 4 51 15,0 0 22-15,2-5 30 0,-2 0 28 16,4 0 24-16,-2 1-8 0,2-4 8 16,0 1 29-16,3-3 4 0,-3-1 1 15,4-1-6-15,0 3-11 0,-2-3-13 16,3 0-17-16,0 4-14 0,-1-4-14 0,0 6-10 16,0-2-14-16,0 3-17 0,1 1-24 15,0-1-39-15,-1 5-49 0,0 3-49 16,2 0-48-16,-1 2-53 0,1 2-51 0,-8 0-57 15,18 6-74-15,-12 2-166 0,2-5-6 0,-2 3 59 16,0 0-175-16,1-4-149 16</inkml:trace>
  <inkml:trace contextRef="#ctx0" brushRef="#br0" timeOffset="133633.24">5947 16074 1708 0,'8'10'-59'0,"0"-1"152"0,-4 3 37 0,0-8 17 15,0 4 37-15,0-3 18 0,0 1 33 16,0 1-1-16,1-7 2 0,-5 0-2 16,0 0-5-16,15-4-11 0,-9 1-11 0,3-5-17 15,-3 0-23-15,2 1-11 0,0-1-16 16,2-3-13-16,0 1-13 0,-2 1-10 0,0-3-11 16,1 3-13-16,0-1-28 0,-3 3-37 15,0-2-49-15,1 3-48 0,-1 2-49 16,-2-1-69-16,0 5-65 0,-4 0-59 15,0 0-46-15,2 12-114 0,-2-4-86 16,-2 1 45-16,-4 1-241 0,-2 4-255 0</inkml:trace>
  <inkml:trace contextRef="#ctx0" brushRef="#br0" timeOffset="133865.14">6046 16292 1911 0,'3'18'12'0,"-3"-1"101"16,-5-5 23-16,5-5 28 0,-2 4 43 15,2-3-13-15,-2-5 2 0,2-3 0 16,0 0 6-16,0 0 7 0,0 0 2 15,0 0-6-15,22-18-8 0,-12 7-7 0,-2-4 6 16,6-3-14-16,0 1-19 0,-1 0-15 16,1-6-17-16,0 9-10 0,0-8-16 15,-1 6-9-15,0 0-6 0,-3 1-33 16,1 1-49-16,-1 2-60 0,-1 0-64 0,2 1-66 16,-3-1-62-16,0 4-64 0,0-3-64 0,-3 3-91 15,2 1-145-15,-3-1 34 0,-2-2-352 16,0 1-405-16</inkml:trace>
  <inkml:trace contextRef="#ctx0" brushRef="#br0" timeOffset="134103.65">6430 15724 2351 0,'0'0'-139'0,"-2"-4"198"0,2 4 33 0,-6-6 12 16,6 6 33-16,-7-4 32 0,7 4 22 0,-4-7-5 15,0 5-11-15,4 2-5 16,0 0-3-16,0 0 4 0,-9-2 7 0,9 2 14 15,0 0 5-15,0 0-11 0,13 16-2 16,-5-5-27-16,3 2-11 0,-1 1-13 16,1 2-14-16,2 3-9 0,-1 2-8 0,4 0-14 15,-2 3-10-15,-1-3-7 0,1 2-9 16,0 0-4-16,-2 0-31 0,-2 0-59 0,2 1-59 16,-2-5-73-16,-2 2-60 15,-2-6-73-15,1 2-66 0,-1-4-81 0,1-5-151 16,-3-1-17-16,-2-1 58 15,-2-6-312-15,0 0-349 0</inkml:trace>
  <inkml:trace contextRef="#ctx0" brushRef="#br0" timeOffset="134587.51">6610 15627 2436 0,'2'-5'37'0,"-4"-1"37"0,0 3 29 15,2 3 41-15,-5-9 29 0,3 4 36 16,2 5 11-16,-4-6-1 0,4 6 2 15,-2-4-3-15,2 4-6 0,-4-4-9 16,4 4-8-16,0 0-14 0,0 0-12 0,0 0-27 16,0 0-8-16,0 0-3 0,0 0-3 0,-8 11 10 15,8-6 6-15,0 5-8 0,0-3-6 16,2 2-6-16,0 1 4 0,0 4-15 16,2 0-1-16,-2 1-8 0,4 2-10 0,1-2-4 15,-3-1-7-15,4 1-6 0,1 1 1 16,0-1-2-16,1-1-1 0,0-2 1 15,2-1-2-15,0 1 5 0,-2-3 1 0,1-3-1 16,2 3-4-16,-3-5-1 0,1 1-3 16,-1 0-6-16,1-5-4 15,-2 5 0-15,1-1-5 0,-2-4-3 0,3 2-17 16,-2 1-36-16,-3-1 0 0,2-1 0 16,-1 6 0-16,-1-7 0 0,-6 0 0 0,10 4 0 15,-5 1 0-15,-1-3 0 0,-4-2 0 16,9 5 0-16,-7 2 0 0,0-2 0 0,-2-1 0 15,0 4 0-15,2-1 0 0,-2-1 0 16,0-6 0-16,-2 11 0 0,2-5 0 0,-2 0 0 16,0 2 0-16,0-1 0 0,0-2 0 15,-3 0 0-15,1 2 0 0,-3-1 0 16,3-1-93-16,-4-2-171 0,1 5-79 16,-1-4-55-16,0-1-72 0,-1 2-95 0,-2-5-126 15,5 0-82-15,-4-8 73 0,-1-4-624 16,-2-9-782-16</inkml:trace>
  <inkml:trace contextRef="#ctx0" brushRef="#br0" timeOffset="134912.07">6603 15578 3317 0,'-6'-5'-225'0,"2"2"200"0,-2-6 51 0,4 7 36 0,-2-2 42 0,4 4 29 0,-8-8 24 0,6 3 14 0,2 5 12 0,0-11 12 0,5 3 8 0,-3 1 14 16,1 0 2-16,-1-4-15 0,2 6 2 0,0-5-10 0,-2 1-5 0,2 2-13 0,-2-2-12 0,2 0-13 0,-2 3-13 0,3-1-15 0,-3 3-14 16,0-2-10-16,0 1-9 0,-2 5-9 15,4-4-8-15,-4 4-11 0,2-8-6 16,-2 8-15-16,0 0-10 0,0-6-14 16,0 6-21-16,0 0-20 0,0 0-31 0,0 0-29 15,0 0-28-15,0 0-31 0,0 0-40 16,0 0-47-16,0 0-34 0,-17 10-25 15,17-10-29-15,0 0-36 0,-8 4-38 16,8-4-88-16,0 0-156 0,-10-5 36 0,6 0-368 16,-3-4-443-16</inkml:trace>
  <inkml:trace contextRef="#ctx0" brushRef="#br0" timeOffset="137726.31">6567 16655 811 0,'9'0'71'16,"-9"0"443"-16,0 0-104 0,0 0-96 0,0 0-64 0,0 0-20 0,11 7 0 0,-11-7-18 0,0 0 10 0,0 0 6 0,0 8-7 0,0-8-6 0,0 0-10 0,0 0-16 0,0 0-4 0,-4 9-16 0,4-9-14 0,0 0-8 0,-2 7-13 0,2-7-14 15,0 7-5-15,2-5-4 0,0 8-8 16,0 2-10-16,2-4-7 0,0 8-21 0,2-2-6 15,3 1-2-15,-1 1-11 0,5 6 0 16,0 1-7-16,-1-4-4 0,4 5-4 0,-2 1 1 16,1-6-9-16,0 4 0 15,0-1-14-15,-1-1-17 0,-1 2-21 16,0-3-23-16,-1 0-36 0,-1 2-36 0,0-7-36 0,-3-1-27 16,-2 3-25-16,1-2-26 15,-3 0-33-15,-2-7-33 0,0 7-33 16,-2-7-85-16,-2-2-123 0,0 3-11 0,-2-7-353 15,-1 2-390-15</inkml:trace>
  <inkml:trace contextRef="#ctx0" brushRef="#br0" timeOffset="137947.06">6720 17199 2521 0,'-4'-2'28'0,"4"2"13"16,-9-4 20-16,9 4 30 15,-8-5 16-15,8 5 21 0,-7-6 6 0,3 0 5 16,2-1-4-16,2-1-8 0,-2 0-8 15,4 0-12-15,2-7-9 0,0 0-13 0,1 0-11 16,1-1-10-16,5-4-24 0,-1 1-19 16,1 1-55-16,1-2-40 0,4-3-39 0,-4 2-46 15,3-3-42-15,0 3-28 0,-1-3-39 16,1 1-65-16,-2 0-119 0,2 3-9 16,-5-4-150-16,3-1-110 0</inkml:trace>
  <inkml:trace contextRef="#ctx0" brushRef="#br0" timeOffset="138277.18">7018 16465 1925 0,'-2'-8'151'16,"-2"3"38"-16,4 5 30 0,-7-4 16 0,7 4 6 15,-4-6 4-15,4 6 0 0,0 0 2 16,-10 0-9-16,10 0-5 0,-6 8-32 16,4 1-9-16,0-1-12 0,-2 1-7 0,4 1-14 15,0 4-9-15,2-5-9 0,-2 5 8 16,4-4-12-16,0 1-11 0,4 1-11 15,-2 3-2-15,5-6-7 0,0 1-8 0,1 3-2 16,1-5-6-16,-1 1-5 0,2 3-15 16,0-3 0-16,1-3-6 0,-2 2-6 0,-1-1-5 15,1 1-10-15,0 1-1 0,-2-2-4 16,-3-6-2-16,0 5-6 0,0 3-13 16,-1-6 3-16,0 2-4 0,-1 2-12 15,-2 0-23-15,0-3-21 0,-2 4-37 16,-2 2-36-16,-4-1-43 0,2-2-31 15,-4 3-47-15,2-1-38 0,-5 3-27 16,-2-3-35-16,-1-3-34 0,-1 5-36 0,0-7-62 16,1 4-102-16,-3-6-25 0,2 0-397 0,0-2-466 15</inkml:trace>
  <inkml:trace contextRef="#ctx0" brushRef="#br0" timeOffset="138515.29">6965 16585 2898 0,'-8'-14'20'0,"2"-1"39"0,2 3 42 15,-1 1 35-15,3-2 27 0,-2 2 11 0,4 5 8 16,-2-9 3-16,2 7 3 0,0-7-7 16,2 0-1-16,-2 3-29 0,4-6-12 15,-2 4-14-15,5-5-12 0,-3 4-12 0,4-7-13 16,-2 6-9-16,4-3-16 0,-2 2-28 16,0 3-33-16,0-2-34 0,1 1-34 15,-3 4-43-15,5 4-35 0,-3-7-32 16,-1 6-35-16,-1-1-29 0,0 6-27 0,2 0-32 15,-8 3-82-15,8 6-164 0,-4 3 28 16,-2 8 56-16,0 0-191 0,-2 8-147 16</inkml:trace>
  <inkml:trace contextRef="#ctx0" brushRef="#br0" timeOffset="138896.68">6860 17752 1879 0,'-4'19'102'0,"-3"-2"1"0,5-8 9 15,-3-2 10-15,3 2 15 0,0-3 5 16,2 1 8-16,0-7 0 0,0 7 33 16,0-7 29-16,0 0 32 0,0 0 17 0,0 0 1 15,0 0-14-15,28-24 2 0,-16 10 14 16,4-10-15-16,5-6-22 0,6-8-33 0,14-14-15 15,3-8-16-15,3-1-18 0,3 0-15 16,5-3-15-16,0 2-10 0,5-3-8 16,-3 1-10-16,-3 3-5 0,-3 1-13 15,-2 3-11-15,-5 5-3 16,-4-2-7-16,-8 11-6 0,-6 6-4 16,-1 3-6-16,-5 3-16 0,-2 1-18 15,2 6-27-15,-6 3-30 0,-1 4-30 0,-1 3-34 0,-2-3-42 16,-2 6-45-16,0 4-31 0,-2 0-29 15,-2 4-46-15,-4 3-36 0,5 13-40 0,-7-5-37 0,2 7-132 16,-5 5-42-16,-1 7 63 0,0 2-335 16,0-1-357-16</inkml:trace>
  <inkml:trace contextRef="#ctx0" brushRef="#br0" timeOffset="139811.23">7528 17896 2531 0,'-6'5'56'0,"6"-5"11"0,-12 0 29 0,12 0 33 15,-12-7 39-15,8 3 7 0,-2-1 1 16,2-3 3-16,2-5 5 0,0 1 4 16,0-5-5-16,2 0-2 0,0-4-1 0,2 0-3 15,2 2-3-15,-2 2-20 0,2-4-2 16,2 3-3-16,-1-3-11 0,-1 6-6 0,3 1 15 15,-3-1-16-15,0 4-23 16,0-1-4-16,3 3-10 0,-1 1-7 0,2 3-7 16,1 3-22-16,2 2 11 0,-1 7-5 15,2 1-8-15,2 6-3 0,-2 6-4 16,1 7-7-16,0 3-1 0,-3 1-2 16,3 7-2-16,-5 1-7 0,0-3-3 0,0 2-2 15,-2-7 0-15,-2 2 0 16,-2-4-8-16,0 2-2 15,-2-7-2-15,0-1 2 0,-2-2-9 0,0 3 11 16,0-10 1-16,-4 3-1 0,1-1-1 0,-4-9 5 0,1 0 3 16,0 2 2-16,-3-9 5 0,0 0 3 15,1-2 5-15,-1-5 3 0,1-1 2 0,2 0-1 16,-2-6 1-16,4-1-6 0,2 6 0 0,0-7-3 16,4 3-5-16,-2 4-2 0,2-7-5 15,4 4 1-15,0 1-4 0,2-4 0 16,3 3-5-16,4 1 1 15,-1 3-3-15,5-6-5 16,3 2 1-16,-2 2-8 0,4-4-12 0,-4 4-17 0,2-3-23 0,1 3-16 16,-2 1-22-16,0-3-31 0,0 1-31 15,-2-4-27-15,0 3-22 16,-2-4-4-16,0 1 5 0,-1-1 19 16,-1-1 18-16,-2-4 15 0,-3 4 16 0,-2-1 15 0,1-2 16 15,-5-1 28-15,0-2 28 0,-2 1 29 16,-2-2 22-16,-2 6 22 0,-1-5 22 0,-1 1 21 15,0 5 27-15,0-4 6 0,-1 7 13 16,0-2 11-16,1 4 6 0,0 2 5 0,2 1-3 16,0 1-4-16,-2-1-7 0,1 2-4 15,3 2-3-15,-3 5-6 0,5 0 0 0,0 0 6 16,0 0 5-16,0 0 2 0,3 21-7 16,1-13-5-16,5 7-7 0,-1 0-10 15,2-1-4-15,4-3-44 0,0 7-49 16,3-6 0-16,0 2 0 0,2-2 0 0,1-2 0 15,-4-6 0-15,1 1 0 0,2-1 0 16,-2-4 0-16,-1-3 0 0,0 2 0 16,-2-7 0-16,1 0 0 0,-4 0 0 0,-1-5 0 15,1 2 0-15,-5-3 0 0,0-1 0 16,-1 0 0-16,-5 0 0 0,-2-1 0 16,-3-4 0-16,-1 4 0 0,-4-2 0 15,-3 3 0-15,0-3 0 0,0 7 0 0,1 2 0 16,-3 1 0-16,0 2 0 0,1-3 0 0,-3 9 0 15,4 0 0-15,-2 0 0 0,3 2 0 16,-2 7 0-16,2-3-289 0,1 7-53 16,1-3-35-16,1 4-33 0,1 2-72 0,1-1-53 15,-1 6-156-15,4-2-41 16,-2 2 72-16,-1-4-589 0,-2 0-711 16</inkml:trace>
  <inkml:trace contextRef="#ctx0" brushRef="#br0" timeOffset="146049.07">13042 4254 922 0,'11'-6'547'0,"-11"-1"-256"0,0 7-103 0,-4-14-36 0,2 5 1 15,-3 1-1-15,-1-1-2 0,2-1 0 0,0-1 17 0,-3 3 6 0,1-1 8 0,1 0 0 0,-1 1-9 0,0 1-11 0,2 1-15 0,0 0-16 0,-2 2-13 0,4-1-18 16,2 5-12-16,0 0-5 0,0 0-6 16,24 23 0-16,2 3-1 0,21 21-2 0,5 6-5 15,5 13-4-15,3 3-3 16,1 12-3-16,2 1-6 0,1 3 2 0,-1-1-10 16,-1-3-3-16,-1-3-4 0,-2-6-2 15,-1-4-5-15,-5-7-1 0,-5-6-4 16,-3-6-1-16,-11-11-2 0,-7-10-1 15,-5-5-1-15,-6-6 4 0,-2 0 24 16,-2-5 11-16,-6-5-1 0,-2-2-5 16,-4-5-8-16,0 0-1 0,-8-15-3 0,-2 0-5 15,-8-11-1-15,-1-6 1 0,-17-25-5 0,-2-9-1 16,-2-3-3-16,-9-6-2 0,-4-3 2 0,-5-2-8 16,-7-3 4-16,0 1-8 0,-5-1 1 0,-2 0-3 15,2 3 2-15,0 2-3 0,5 4-4 16,3 4-4-16,5 4 3 0,4 11-2 15,9 7-2-15,10 10-2 0,6 10-4 16,7 7-10-16,7 9-6 0,8 5 1 16,6 11 5-16,0-4-3 0,29 36 15 0,3 0 0 15,16 21 2-15,11 7 0 0,5 8 2 16,1 4 0-16,6 2 0 0,-4 3-2 0,-1-3 3 16,-1-3 2-16,-1-4-1 0,-7-3-1 15,-2-8 0-15,-4-3 0 0,-9-10 1 0,-10-10 2 16,-6-10 2-16,-6-2 0 15,-4-8 17-15,-2-2 4 0,-3-4 2 16,-5-4-1-16,-2-7-1 0,-4 0 1 16,0 0-7-16,-10-28 0 0,-3 5-3 0,-4-8-4 15,-18-28-1-15,-6-3 5 16,-5-4-6-16,-10-5-10 0,-5 2 11 16,-4-1-6-16,-1 1-6 0,-1 5-6 0,4 7-6 15,9 5 2-15,13 17-2 0,9 7-6 0,8 7-2 0,4 6-7 16,5 6 0-16,7 9 3 0,8 0 4 15,-2 20 3-15,12 5 1 0,5 12-6 0,15 24-31 16,6 8-36-16,6 9-34 0,3 5-39 16,6 7-36-16,-1-2-52 0,-1 1-56 0,-1 4-65 15,-1-4-62 1,-3 3-219-16,-8-8 35 0,-12-6 71 0,-5-3-327 0,-9-16-351 16</inkml:trace>
  <inkml:trace contextRef="#ctx0" brushRef="#br0" timeOffset="147673.31">8466 18186 2298 0,'-21'6'-109'0,"0"-4"21"0,4 5 6 16,0-7 19-16,4 6 28 0,3-11 4 0,-5 18 66 0,15-13 5 0,-4 3-4 0,4-3-5 0,-2 4-2 0,2-4-1 0,0 0 15 0,10 5 12 0,3-2 9 0,1-3 2 0,12 0-1 0,4-3 0 0,10 0-8 0,5 1-1 0,10-7-2 0,-1-3 5 16,23-11-2-16,-2-8 2 0,0-9 0 0,-1-10 5 15,-3-7 5-15,-2-18 5 0,-1-1-1 16,-7-9 4-16,-2-2 13 0,-7-8 1 0,-2 5-1 15,-3-6-2-15,-10 1-2 0,-3-4 6 16,-4-1-10-16,-7-8-4 0,0 1-4 16,-2-1-3-16,-3-9 1 0,-4 2-11 0,-2-3-24 15,0-1 0-15,0-5-4 16,-1 1-1-16,-3-2-6 0,1-4 0 16,-1 0-1-16,1-4 0 0,-1-1 4 15,4 1-2-15,6 0 1 0,-2 6 2 0,6 1 7 0,-3 8-2 16,5 0-2-16,2 2-2 0,6-1-2 15,5-2 1-15,-1-6-4 0,2 0-2 0,7-4 0 16,1-4 0-16,11-24-5 0,2 3 3 16,-9 27-4-16,4 2 2 15,-1 0-1-15,2-1 0 0,1 3 0 0,0 0 1 16,1 2-1-16,12-23 2 0,-11 21 6 16,14-19-6-16,0 0 0 0,-11 24 0 0,24-20-3 15,8 3 0-15,3-3-1 0,7-1-2 0,9-1 0 16,5 1 0-16,4-1-1 15,-3 4 0-15,2 5-1 0,1 11-2 0,0 1-1 16,6 8-1-16,7 5 2 0,-1 0-3 16,2 2 1-16,3-5-3 15,-3 5-1-15,-2 3-1 0,-3 1 2 0,-5 5-1 0,-22 19 1 16,5 1 2-16,4 6-3 0,1 1 1 0,29-5-2 16,-25 18-1-16,6 1 0 0,-2 4 3 15,-2 3 0-15,-5 2-3 0,-6 5 0 16,-6 0 1-16,-9 6 0 0,-9 4 1 0,-9 3-2 15,-18 7 0-15,-15 4-1 0,-6 5 5 16,-9 0 0-16,-1 1 2 0,-10 2-3 16,0 0 0-16,-10 1-2 0,-4 0 0 15,-6 1-2-15,-4 0-4 0,-12 1 3 16,-10 1 0-16,-14 1-3 0,-13-4 2 0,-10 5-2 16,-31-7 1-16,-4 3 2 0,5-1 1 15,-2-4 3-15,6 6 6 0,4-4 6 0,15 3 8 16,14 2 6-16,11-1 5 0,7 1 0 15,2-1-5-15,10 2-5 0,5-1-1 16,8 1-4-16,9-1-4 0,6-2 0 16,2 6 6-16,27-13-9 0,9 6 1 15,16-3-2-15,29-2 0 0,10-2-2 0,6 4 0 16,-1 1-3-16,-5 5 1 0,-15 4 2 0,-14-2-2 16,-7 6-4-16,-9 3 2 0,-8 2-1 15,-4 1 2-15,-9 0-1 0,-5 8 1 0,-8 1-2 16,-4 5 0-16,-3 6 0 0,-7 6 0 15,-7 7-8-15,-3 9-28 0,-18 25-41 16,-8 6-53-16,-3 5-59 0,-9 7-60 16,-9 3-67-16,4 4-74 0,-11-3-114 0,5-4-149 15,-5-10 53-15,3-9-382 16,5-4-452-16</inkml:trace>
  <inkml:trace contextRef="#ctx0" brushRef="#br0" timeOffset="151032.16">16594 6650 3804 0,'2'-19'171'0,"-6"9"-12"0,2-1 30 0,-5 1 45 0,1-2 6 0,2 6-15 0,0-2-23 0,2 1-18 0,0 4-5 0,0-4-8 0,-2 3-16 0,4 4-4 0,0 0-14 0,0 0-2 16,0 0 8-16,4 17-1 0,2-2-4 0,4 8-2 0,1 5-9 0,4 5-14 0,0 12-9 0,1 1-10 0,2 3-15 0,-4 2-25 15,3-3-52-15,0 6-38 0,-2-4-42 16,-1 3-42-16,4-2-32 0,-6-4-39 0,1-7-43 15,0-5-39-15,-3 0-48 0,-1-10-50 16,1-2-51-16,-1-6-44 16,0-6-152-16,-1-9-20 0,-8-2 60 0,12-17-432 0,-3-1-486 15</inkml:trace>
  <inkml:trace contextRef="#ctx0" brushRef="#br0" timeOffset="151402.29">17040 6550 3078 0,'-6'-31'138'0,"0"3"57"0,0 5 34 0,0 4 21 15,1 2 21-15,-1 5 7 16,2 1-26-16,-1 0-1 0,3 2-9 0,-2 3-11 16,2 3-12-16,2 3 0 0,0 0 8 15,0 0 4-15,-2 22-16 0,6-3-16 0,2 11-12 16,5 1-12-16,0 8-13 0,1 2-16 16,6 0-13-16,2 4-7 0,2-3-20 0,1-4-8 15,5 0-12-15,-2-3-8 0,0-11-6 16,2 2-9-16,1-7-29 15,1-3-34-15,-3-7 0 0,-1-2 0 16,-2-5 0-16,-2-6 0 0,2-3 0 0,-3-2 0 0,-4-5 0 16,0-3 0-16,-7-4 0 0,-2 0 0 15,-3-6 0-15,-5-1 0 0,-5-3 0 16,-3-6 0-16,-6-1 0 0,-8-4 0 0,-5 1 0 16,-1 6 0-16,-4 1 0 0,-1 4 0 0,-5 6 0 15,4 8 0-15,0 6 0 0,2 3 0 16,3 2 0-16,-1 8-136 0,2-1-101 15,1 5-38-15,3 3-42 0,1 1-25 0,4-1-31 16,2 1-45-16,5-3-47 0,-2 3-45 16,4-3-149-16,4-4-20 0,2-6 80 0,4 2-483 15,-4-21-553-15</inkml:trace>
  <inkml:trace contextRef="#ctx0" brushRef="#br0" timeOffset="151572.31">17177 5867 2548 0</inkml:trace>
  <inkml:trace contextRef="#ctx0" brushRef="#br0" timeOffset="152045.13">17132 5815 2593 0,'-30'-24'68'0,"0"5"13"0,0 1 31 16,4 4 37-16,-7 1 12 16,1 2 13-16,-3 4 10 0,-3-2 2 0,0 2 6 15,-5 4 3-15,3 0 7 0,-2 3-6 16,-3 5 8-16,3-2-32 0,0 3-14 16,-7 6-1-16,2 5-7 0,1 0 16 0,2 6-10 15,-13 12-3-15,1 6-14 0,3 4-8 16,5 5-8-16,3 3-8 0,1 7-9 0,3 3-5 15,3 2-12-15,5 7-6 0,1 2-7 16,2 0 0-16,3 1-8 0,5-2-7 0,4 0-6 16,4-10-2-16,4-6-1 0,2 3-7 15,2 1 1-15,4 2-3 0,2 3-22 16,0 4 4-16,8 17 5 0,2-1 0 0,5-1 4 16,2-5-1-16,4-1 0 0,5-2-1 15,4-6 2-15,3-3 3 0,7-5 0 16,7-3 2-16,1-5-1 0,4-5 4 15,5-3 0-15,0-7 0 0,5-4 2 16,-1-2 3-16,4-7 0 0,-8-5 5 0,15-2 1 16,2-5 4-16,-6-1-2 0,16-6-39 0,-9-4-16 15,-9-2 0-15,25-7 0 0,0-2 0 16,-2-9 0-16,-1-3 0 0,1-5 0 16,-2-6 0-16,-2-4 0 0,-6-4 0 15,-2-4 0-15,-3-3 0 0,-6-2 0 0,-2-2 0 0,-5-3 0 16,1-3 0-16,-10 0 0 0,-3-1 0 15,-5-1 0-15,-5-2 0 0,-5-2 0 16,-5-1 0-16,-8 3 0 0,-6 7 0 16,-9-10 0-16,-4-4 0 0,-4-31 0 0,-8-2 0 15,-7-3 0-15,-7 0 0 0,-8-2 0 16,-5 6 0-16,-7 3 0 0,-8 9 0 0,-5 6 0 16,-4 7 0-16,-5 10 0 0,-3 10 0 15,-4 7 0-15,-3 12 0 0,-3 8 0 0,2 7 0 16,7 9 0-16,11 6 0 0,-1 8 0 15,1 6 0-15,6 3-127 0,3 4-145 0,3 2-17 16,5 6-23-16,8 5-26 0,4 0-46 16,7-5-12-16,9 5-29 15,8-4-34-15,6-6-89 0,4 0-131 0,10-8 55 0,-2-3-511 16,9-6-604-16</inkml:trace>
  <inkml:trace contextRef="#ctx0" brushRef="#br0" timeOffset="152461.25">18948 5470 2893 0,'0'-9'81'0,"-7"1"21"16,1-1 20-16,-2 0 55 0,-3 1 47 0,1-1 35 0,1 0-8 0,0 1-1 0,1 2 20 0,2 2-10 0,-2 0-9 0,3-3-22 0,-4 5-18 0,5-3-17 15,-2 3-20-15,6 2-19 0,0 0 3 0,-6 9 16 0,6 4 13 0,2 3 3 0,6 8-6 0,1 4-30 0,6 5-10 0,1 12-4 0,4-1-14 0,9 18-8 0,1 2-10 0,0 1-5 0,-1 0-9 16,1 1-20-16,2-5-8 16,-7-8-18-16,-2-6-28 0,0-3-20 0,-1-1-29 15,-2 0-46-15,2-3-54 0,-5-7-56 0,0 0-41 16,-4-9-48-16,-3 1-47 0,0-3-35 16,2-3-51-16,-4-2-59 0,-2-6-61 15,-2-3-143-15,0-8-1 0,-4 0 78 16,0 0-517-16,0-26-578 0</inkml:trace>
  <inkml:trace contextRef="#ctx0" brushRef="#br0" timeOffset="152774.31">19191 5905 3283 0,'-10'-14'48'0,"2"0"56"16,-1-1 44-16,0 4 38 0,1-3 23 16,2 1 8-16,1-1 7 0,1 3 37 15,0-1-3-15,2 1-2 16,0 0-2-16,2-1-12 0,0 1-15 0,0 2-9 15,4-1-8-15,0 3-9 0,0 4-4 0,5-1-19 16,-1 4-5-16,-8 0-5 0,20 7-7 16,-8 2-11-16,-2 2-9 0,-1 4 12 0,0-1-9 15,-3 3-19-15,0 5-70 0,-2-2-55 0,-2 4 0 16,-2-1 0-16,3 0 0 0,-6 2 0 16,3-3 0-1,-4 1 0-15,0-2 0 0,0 0 0 0,-2 3 0 16,-3-8 0-16,0 4 0 0,1-3-101 0,0-4-113 15,-1-1-35-15,-2-1-31 0,5-3-42 0,0-1-31 16,-3-4-40-16,3-3-47 0,2 0-36 16,0-5-70-16,4-4-110 0,0-4 16 0,2-3-558 15,0-8-661-15</inkml:trace>
  <inkml:trace contextRef="#ctx0" brushRef="#br0" timeOffset="153201.62">19229 5756 3506 0,'5'-14'24'0,"-1"2"70"0,0-2 18 16,0-1 28-16,0 4 21 0,3-4 13 15,2-1 14-15,1 2 12 0,0 3 24 0,4-2 10 16,-4 2-5-16,4 3-15 0,2 2 5 0,-2 2 6 16,3 2-3-16,-2 2-4 0,4 2-2 15,0 2-1-15,0 2-8 0,0 6 9 16,1 0-13-16,-6 2-7 0,3 1-30 0,-2 2-13 16,0 1-16-16,-7 3-39 0,0-5-98 15,-1 4 0-15,-5-4 0 0,3 1 0 0,-3 2 0 16,-2-2 0-16,0-2 0 0,-2-2 0 15,-1-1 0-15,3 1 0 0,-2-6 0 0,-2-1 0 16,-1 0 0-16,3-3 0 0,2-3 0 16,0 0 0-16,-10-14 0 0,8 4 0 15,0-4 0-15,2-3 0 0,2-3 0 16,0-3 0-16,4-2 0 16,0-1 0-16,1 0 0 0,2 3 0 0,-1 0 0 0,2 2 0 15,-2 4 0-15,4 0 0 0,-4 4 0 0,5 1 0 16,-3 3 0-16,3 3 0 0,-2 2 0 15,1 5 0-15,1 2 0 0,2 3 0 0,-1 3 0 16,-1 1 0-16,0 4 0 0,0 0 0 16,-5 1 0-16,2 1 0 0,-3 1 0 15,-2-1 0-15,-1 3 0 0,-4-3 0 0,-2 1 0 16,0-2-242-16,-5 0-288 16,0-2-63-16,-1-7-119 0,0-5-103 15,-1-2 68-15,-1-8-801 0,1-7-992 0</inkml:trace>
  <inkml:trace contextRef="#ctx0" brushRef="#br0" timeOffset="153524.03">19733 5169 3786 0,'5'-28'-184'0,"-1"7"200"0,-2 4 53 16,-2 0 55-16,0 4 61 0,0 1 36 0,2 3 18 0,0-1-12 0,-2 3-10 0,-2-2-22 0,4 4 5 0,0 0 1 0,-2 5 9 0,11-3 3 0,-11 3-19 0,14 10-16 0,0-5-16 0,-2 7-14 0,2-4-16 0,2 3-12 0,3 1-12 16,-3 0-8-16,4-1-13 0,0-2 0 0,-2-1 6 0,-2-1 15 0,-1 0 18 0,3-5 16 0,-2-1 9 0,0-1-1 0,0-3-5 0,3-2-104 15,-2-6-41-15,2-4 0 16,3-2 0-16,-4 1 0 0,2-3 0 0,-4-2 0 16,-1 2 0-16,0 1 0 0,-2 6 0 15,-1-1 0-15,-4 2 0 0,2 5 0 0,-4 5 0 0,-6 1 0 16,6 11 0-16,-6 10-189 0,-8 8-146 0,-1 11-49 15,-8 10-73-15,-11 23-35 0,5 3-55 16,-7 7-153-16,-4-1-16 0,-1 0 76 16,-9 1-629-16,5 1-729 0</inkml:trace>
  <inkml:trace contextRef="#ctx0" brushRef="#br0" timeOffset="153760.04">19631 6546 3095 0,'-18'40'-53'0,"4"-7"186"15,4-9 54-15,2-8 27 0,0-4 34 0,3-3 38 16,5-7 27-16,0-2 24 0,0 0 11 15,17-23 2-15,5 0 22 0,7-10-8 16,5-3-28-16,16-12-19 0,1-9-25 0,7-1-27 16,1-4-18-16,4-4-17 0,7-3-27 15,2-1-96-15,0 1-107 0,-4 3 0 0,-1 3 0 16,-9 6 0-16,-5 6 0 0,-13 13 0 16,-11 8 0-16,-5 5 0 0,-8 5 0 0,2 6-49 15,-10 3-194-15,-6 3-35 16,-4 6-44-16,2 2-47 0,-24 10-83 15,2 10-73-15,-19 5-115 0,-21 15-111 16,-7 4 88-16,-5 8-663 0,2 7-783 0</inkml:trace>
  <inkml:trace contextRef="#ctx0" brushRef="#br0" timeOffset="153975.9">19415 7300 3805 0,'-6'21'276'0,"2"-6"20"15,2-4 75-15,0-3 36 0,4-6 0 16,-2-2-33-16,17-13 2 0,2-1-14 15,10-7-17-15,9-12-20 0,24-13-27 0,4-7-33 16,6-4-26-16,8-11-194 0,2-4-45 16,3-4 0-16,0-3 0 0,-5 3 0 15,-5 3 0-15,-6 0 0 0,-7 9 0 16,-5-3 0-16,-11 10 0 0,-5 5 0 0,-11 11 0 16,-10 7-116-16,-4 9-228 0,-8 2-65 15,0 0-57-15,-4 5-84 0,-2 1-125 16,-4 0-106-16,-2-2 93 0,-2 2-728 0,4 5-866 15</inkml:trace>
  <inkml:trace contextRef="#ctx0" brushRef="#br0" timeOffset="154198.07">20615 6136 4092 0,'0'5'278'16,"0"0"35"-16,0-5 38 0,-2 7 4 0,2-7-26 15,0 0-34-15,0 0-30 0,0 0-29 0,16-12-22 16,-10 7-24-16,0-2-32 15,0-1-39-15,1 2-42 0,-1 1-51 0,-1-1-60 16,1 0-57-16,-2 2-63 0,-4-3-72 0,2 1-72 16,-2-2-61-16,-4-1-72 0,2-1-62 15,-4-1-202-15,-5-2 38 0,-6-5 72 16,-3-2-529-16,-2-1-583 0</inkml:trace>
  <inkml:trace contextRef="#ctx0" brushRef="#br0" timeOffset="154702.12">23920 4496 2906 0,'-2'-3'-413'0</inkml:trace>
  <inkml:trace contextRef="#ctx0" brushRef="#br0" timeOffset="155391.5">23918 4493 2346 0,'0'0'82'0,"0"0"10"0,0 0 14 16,0 0 20-16,0 0 34 0,0 0 23 0,0 0 19 0,0 0 13 0,0 0 7 0,-5-4 0 0,5 4 2 0,0-12-4 0,3 7-4 0,-1-6-25 0,0 3-10 0,2 1-19 0,0-1-11 0,3 2-14 0,-1 4-1 0,7 0 7 0,1 2-13 0,6 2-10 0,-1 5-9 15,4 2 7-15,-2 6-11 0,5 5-6 16,-1 0-10-16,-8 0-4 0,4 5-8 16,-4-2-7-16,0 1-5 0,-5-5-7 0,2 2-6 15,0-2-6-15,-5-4-3 0,-1-2-4 16,0 1-1-16,1-3 6 0,-2-2 18 0,-3-1 19 16,2-2 13-16,-4-4 7 0,-2-2-9 15,0 0-9-15,0 0-9 0,0 0-6 0,-6-27-3 16,-3 9-4-16,-1-2-2 0,-3-2-3 15,-6-5-6-15,-1 1 1 0,2 1-21 0,-6 2-32 16,3 2 0-16,3 1 0 0,0 3 0 16,2 3 0-16,0 2 0 15,2 0 0-15,1 4 0 0,0 0 0 16,3 1 0-16,-3 7 0 0,3 2 0 0,-6 11 0 16,2 7 0-16,-1 11 0 0,-2 14 0 0,0 7 0 15,1 29 0-15,2 1 0 0,6 3 0 0,0 0 0 16,8-16 0-16,0-9 0 0,2-3 0 15,4-2 0-15,2-4 0 0,8-2 0 0,0-5 0 16,5-6 0-16,1-9 0 16,0-1 0-16,6-9 0 15,2-4 0-15,-3-6 0 16,1-5 0-16,2-6 0 0,-1-5 0 0,5-5 0 0,-2-5 0 16,0-3 0-16,-5-4 0 15,-3-5 0-15,1-4 0 0,-2-3 0 0,-6 2 0 0,-4 0 0 0,0 5 0 16,-5 1 0-16,-2 5 0 0,0 4 0 0,1 2 0 15,-2 4 0-15,-3 0 0 0,0 5 0 0,0 8 0 16,-2 0 0-16,2 18 0 0,-4 4 0 16,2 1 0-16,-2 9 0 0,2-1 0 0,2 2 0 15,0 1 0-15,2-1 0 0,5 3 0 16,-1 1 0-16,2-6 0 0,2-5 0 16,0 0 0-16,2-6 0 15,2 0 0-15,2-4 0 0,-1-6 0 0,1-3 0 16,0-5 0-16,2-2 0 0,-4-6 0 15,1-2 0-15,-2-4 0 0,0-4 0 16,-3-3 0-16,-2-5 0 0,-4-1 0 0,-4-4 0 0,-6-6 0 16,-6-3 0-16,0 0 0 0,-6-5 0 15,-6 5 0-15,5 5 0 0,-3 3 0 16,2 2 0-16,2 10 0 0,0-1 0 16,2 4 0-16,-1 5 0 0,-2 5 0 15,4 5 0-15,-1 3 0 0,-2 3 0 16,4 4-184-16,1-1-158 0,1 1-24 0,4 1-23 0,1-1-39 15,1 3-7-15,4-2-26 16,2-1-27-16,2-1-80 0,7-2-86 16,2-5 44-16,-1-2-501 0,10-2-580 0</inkml:trace>
  <inkml:trace contextRef="#ctx0" brushRef="#br0" timeOffset="155744.13">24711 5033 2896 0,'22'-12'35'0,"-7"-1"49"0,-3 0 45 0,-1 0 48 0,-2-2 41 0,-3 5 24 16,2-1 16-16,0 1 22 0,-1 1-15 0,0 1 5 0,-3-1-3 0,2 5-7 0,-2 0-14 0,0 0-7 0,-4 4-8 0,13 2 4 0,-5 2 4 0,3 4-7 0,2 6-12 0,1 4-20 0,2 5 2 0,0 3-13 0,1 4-17 0,0-1-15 0,-2 2-13 0,1-1-40 16,2 0-104-16,-4-3 0 0,0-3 0 0,-2-3 0 0,1-2 0 0,-5-2 0 0,3-4 0 0,0-1 0 15,-3 1 0-15,-2-7 0 0,2 3 0 16,-1-6 0-16,0-6 0 0,-7 3 0 0,10-13 0 15,-6 0 0-15,0-1 0 0,1-7 0 16,-3-7 0-16,0-4 0 0,-4-3 0 16,2-10 0-16,-2 1 0 0,0-2 0 0,-3 3 0 15,3 2 0-15,0 7 0 0,0 3 0 16,0 4 0-16,2 1 0 16,-2 2 0-16,2 5 0 0,0 2 0 0,-2 0 0 0,2 5-170 15,0 4-274-15,0 3-32 0,2 1-48 0,-2 4-31 16,0 0-68-16,12 9-128 0,-5-5 77 15,-1 1-678-15,0 0-806 0</inkml:trace>
  <inkml:trace contextRef="#ctx0" brushRef="#br0" timeOffset="156585">25307 4834 3764 0,'6'4'-7'0,"0"-1"42"0,0-1 43 0,-6-2 36 0,13-5 23 16,-9 1 11-16,3-4 5 0,-3 0 19 0,2-1 14 15,-3-2 8-15,1 0 18 0,0-1 16 16,-2 1 7-16,0 1 6 0,-2 1-1 15,0 1-5-15,0-1-6 0,0 3-11 0,0 0-15 16,0 6-14-16,-4-11-20 0,4 11-18 16,-4-5-15-16,4 5-14 0,0 0-8 0,-13 14-10 15,9-5-6-15,0 10-5 0,-1-1-93 16,1 5 0-16,4 0 0 0,-2 3 0 16,6 2 0-16,0 1 0 0,5-1 0 15,-1-1 0-15,1 1 0 0,1-5 0 0,1 1 0 16,2-3 0-16,-1-2 0 0,3-3 0 0,-2-5 0 15,4-1 0-15,2-5 0 0,0-3 0 16,0-2 0-16,0-2 0 0,0-3 0 16,-2-3 0-16,0-5 0 0,-3-1 0 0,2-3 0 15,-4-2 0-15,-1-2 0 0,-5-5 0 16,-4-4 0-16,0 1 0 0,-4-1 0 0,-2-4 0 16,-5-3 0-16,1 1 0 15,-2-1 0-15,-2 8 0 0,2 1 0 0,2 5 0 16,-2 1 0-16,1 6 0 0,2-1 0 0,1 4 0 15,2 0 0-15,-3 3 0 0,3 5 0 16,-2 3 0-16,6 2 0 0,0 0 0 0,0 0 0 16,-4 14 0-16,6-7 0 0,0 1 0 15,4-1 0-15,1 2 0 0,3 0 0 0,1-2 0 16,0 1 0-16,1-5 0 0,0 0 0 16,4-2 0-16,-2-2 0 0,3-2 0 15,0-3 0-15,0-3 0 0,-1 1 0 16,2-3 0-16,-3-4 0 0,0 2 0 0,-5 1 0 0,3 0 0 15,-5-2 0-15,1 4 0 0,-2 0 0 16,-3 1 0-16,2 3 0 0,-4 0 0 16,2 0 0-16,-2 0 0 0,-2 6 0 0,0 0 0 15,0 0 0-15,6 18 0 0,-4-3 0 16,-2 4 0-16,3 4 0 0,-1 0 0 16,3 5 0-16,-1 2 0 0,2-3 0 0,2 1 0 15,3-3 0-15,-3 0 0 0,5-1 0 0,-2-4 0 16,5 0 0-16,4-5 0 15,3-3 0-15,0-6 0 0,0-1 0 0,-1-8 0 16,3 1 0-16,1-4 0 16,-4-3 0-16,-2-2 0 0,-1-4 0 0,-2-3 0 15,-2-1 0-15,-5-2 0 0,1-2 0 0,-5 0 0 16,-1 0 0-16,-3 1 0 0,-2 4 0 0,0 1 0 16,0 1 0-16,0 3 0 0,0 4 0 15,-2-3 0-15,0 4 0 0,-1 4 0 0,3 4 0 16,0 0 0-16,-11 15 0 0,7-3 0 15,2 5 0-15,2 3 0 0,-2-2 0 16,4 5 0-16,0-2 0 0,0 3 0 0,2-3 0 16,1 5 0-16,2-5 0 0,1 0 0 15,2-4 0-15,0-1 0 0,4-2 0 0,-2-6 0 16,5-4 0-16,-2-1-422 0,6-6-232 16,1-6-33-16,3 0-99 0,2-8 16 0,0-3 66 15,1 2-714-15,0-2-868 0</inkml:trace>
  <inkml:trace contextRef="#ctx0" brushRef="#br0" timeOffset="157016.31">26618 4669 3760 0,'20'-9'-52'0,"-8"3"40"0,1-1 40 0,-2 3 56 0,-3 3 47 0,-1-3 28 0,-1-1 21 0,2 0 14 0,0 1 10 0,2-1-10 0,0-2 19 0,-2 0-3 0,5-1-11 15,-2-3-2-15,1 1-1 0,-1-3 1 0,-3 0 0 0,1-1 2 0,-2-1 3 0,-3 4 2 0,0-1-5 0,-2 0-9 0,0 3-14 0,-2 0-13 0,-2 2-19 0,0 1-15 0,-4 4-19 0,6 2-11 0,-16 2-5 0,6 4-91 16,-1 5-3-16,1 3 0 0,1 4 0 0,3 1 0 16,-1 0 0-16,5 2 0 0,-2 0 0 15,4 0 0-15,0 1 0 0,4-4 0 0,0-1 0 16,3-1 0-16,0-6 0 0,1-1 0 16,2-7 0-16,1-4 0 0,4-5 0 15,0-5 0-15,-1-4 0 0,2-4 0 16,-2-8 0-16,3-4 0 0,-7-4 0 15,1-2 0-15,-4-4 0 0,-1-3 0 0,-4-3 0 16,-2-5 0-16,-2-11 0 0,-4 1 0 0,-1 2 0 16,-4 1 0-16,1 5 0 0,1 12 0 15,1 6 0-15,2 8 0 0,2 0 0 0,0 8 0 16,-3 7 0-16,4 7 0 0,-1 5 0 16,4 2 0-16,-4 19 0 0,4-2 0 15,0 5 0-15,2 9 0 0,0 2 0 0,0 10 0 16,0 2 0-16,3 2 0 0,-3-1 0 0,3 0-258 15,-1-1-174-15,0-3-102 16,2-6-102-16,0-5-181 0,3-7 57 0,4-9 86 16,4-9-714-16,5-4-840 0</inkml:trace>
  <inkml:trace contextRef="#ctx0" brushRef="#br0" timeOffset="157142.71">27668 4023 3356 0</inkml:trace>
  <inkml:trace contextRef="#ctx0" brushRef="#br0" timeOffset="158374.91">27730 4012 3436 0,'17'-3'106'0,"-5"3"20"0,-1 0 57 15,-2 2 45-15,1-1-2 0,-1 4 7 0,-1-1 5 16,0 5-11-16,1-3-2 0,0 0-16 0,1 2-15 16,-2 1-21-16,-1-2-17 0,0-1-14 0,-1-2-14 15,0 3-10-15,-2-3-1 0,2 1 11 16,-1-3 7-16,-5-2 9 0,6 5 2 16,-6-5-4-16,0 0-7 0,0 0-11 0,0 0-11 15,-6-19-10-15,1 9-16 0,-1-5 1 16,0-2-6-16,-4-4-7 0,-2-1 2 0,2 1 5 15,0 1-17-15,1 3-65 0,0-1 0 16,1 7 0-16,0-3 0 0,1 1 0 16,1 3 0-16,0 4 0 0,2-3 0 0,-3 7 0 15,7 2 0-15,0 0 0 0,-17 11 0 16,13 3 0-16,-2 3 0 0,2 2 0 16,2 9 0-16,-1 0 0 0,3 1 0 0,3 5 0 15,-1 2 0-15,4 6 0 16,-2-1 0-16,4-1 0 0,3-2 0 0,0 0 0 15,1-2 0-15,5-3 0 0,0 0 0 0,0-5 0 16,2-4 0-16,0-7 0 0,0-2 0 16,7-4 0-16,-4-5 0 0,4-1 0 15,-5-4 0-15,-1-4 0 0,0-2 0 16,2-4 0-16,-3-1 0 0,0-3 0 0,-2-4 0 16,-5-2 0-16,2-2 0 0,-2 0 0 0,-4-1 0 15,0 1 0-15,2 2 0 0,-6 3 0 16,2 1 0-16,-2 1 0 0,-2 2 0 15,2 2 0-15,-1 1 0 0,-1 1 0 0,0 4 0 16,0-1 0-16,-2 5 0 0,0 0 0 16,0 0 0-16,2 22 0 0,-2-12 0 0,2 3 0 15,2 1 0-15,-2-1 0 0,3 3 0 16,1-2 0-16,1 1 0 0,-3-2 0 16,4-1 0-16,0-1 0 0,-1-1 0 0,0-3 0 15,3-1 0-15,0-2 0 0,1-1 0 16,2-6 0-16,2 1 0 0,-3-4 0 15,4 0 0-15,-4-3 0 0,0-1 0 0,1-5 0 16,-4 2 0-16,-1-4 0 0,-1-2 0 16,-5 0 0-16,-2-2 0 0,0-3 0 0,-2 3 0 15,-5-2 0-15,1 2 0 0,0 1 0 0,-3 2 0 16,-2 3 0-16,3 1 0 0,-2 2 0 16,-4 4 0-16,4 2 0 0,-2 3 0 15,-1 6 0-15,-2 1 0 0,0 6 0 16,1 2 0-16,-2 4 0 0,4 1 0 0,1 4 0 15,3 0 0-15,1 1 0 0,3-1 0 16,2 0 0-16,2-2 0 0,2-2 0 0,2 1 0 16,0-3 0-16,5-1 0 0,0-4 0 0,3-1 0 15,3-5 0-15,4-4 0 0,0-2 0 16,0-5 0-16,4 1 0 0,1-5 0 16,-3-3 0-16,0-1 0 0,-2-5 0 15,3-1 0-15,-6 0 0 0,-1 2 0 0,0 2 0 16,-3 0 0-16,-1 4 0 0,-3 0 0 15,1 4 0-15,-2 0 0 0,-3 1 0 0,2 1 0 16,-2 5 0-16,-2 2 0 0,-2 0 0 0,4 10 0 16,-2-1 0-16,0 2 0 15,0 2 0-15,4 1 0 0,-4 5 0 0,2-2 0 16,0-2 0-16,0 2 0 16,2-3 0-16,3 3 0 0,-1-3 0 15,1-5 0-15,1 3 0 0,3-7 0 0,3 0 0 16,2-3 0-16,1-2 0 0,0-2 0 0,2-3 0 0,1-2 0 15,0-4 0-15,2-2 0 0,-5-2 0 0,2-4 0 16,-4-2 0-16,2-4 0 0,-4-5 0 16,-3-4 0-16,-1-1 0 0,-2-3 0 15,-5-1 0-15,0 7 0 0,-2 0 0 0,1 3 0 16,-1 6 0-16,-2 1 0 0,0 3 0 16,0 2 0-16,0 4 0 0,0 3 0 15,0 3 0-15,-2 6 0 0,2 1 0 0,0 0 0 16,-7 21 0-16,7-4 0 0,0 4 0 15,0 3 0-15,2 2 0 0,0 6 0 0,5-2 0 16,-1 1 0-16,2 6 0 0,0-3 0 0,6-2 0 16,-6-6 0-16,5 3 0 15,-3-8 0-15,3 0 0 0,2-2 0 16,-1-7 0-16,4-1 0 0,5-5 0 16,-4-2 0-16,0-6 0 0,2-2 0 0,2-1 0 15,1-5 0-15,-3-2 0 0,0-3 0 16,-4-2 0-16,-1-4 0 0,0-1 0 0,-4-7 0 0,-1 0 0 15,-5-8 0-15,-1-1 0 0,-3-2 0 16,0 7 0-16,-2-2 0 0,-2 6 0 0,2 5 0 16,0 3 0-16,-2 2 0 15,2 5 0-15,-3 5 0 0,-1 6 0 0,4 3 0 16,-8 12 0-16,1 0 0 0,1 5 0 0,0 2 0 16,-2 6 0-16,2-1 0 0,2 3 0 0,-2 3 0 15,2-2 0-15,0 3 0 16,0 2 0-16,0-4 0 0,-1 0 0 0,1 3-472 15,2 2-263-15,2-5-176 0,2-5 96 0,2-2 74 16,5-1-795-16,3 2-981 16</inkml:trace>
  <inkml:trace contextRef="#ctx0" brushRef="#br0" timeOffset="160044.41">30145 3640 3959 0,'-4'-6'-33'0,"0"-1"25"0,-1 1 42 0,1-1 67 0,-2 3 57 0,0-1 39 0,-1 3 19 0,3-3 10 0,4 5-27 0,-11-2 1 0,11 2 17 0,-16 10 12 16,2 1 6-16,0 6-3 0,-3 1-11 0,2 6-13 0,0 2-9 0,-1 3-12 0,0 1-14 0,4 2-4 0,4-5-23 0,3 1-3 0,1-1-20 0,4-2-9 0,4 1-12 0,3-1-9 0,3 1-10 15,4-3-15-15,6 3-68 0,1-5 0 0,-2-2 0 0,0-2 0 0,1-1 0 0,-4-3 0 0,-1 0 0 0,-2-2 0 16,-3-1 0-16,-1 0 0 0,-5 1 0 16,-4 0 0-16,-4 4 0 0,-5-1 0 0,-5 1 0 15,-4 2 0-15,2 0 0 16,-6-2 0-16,-1-1 0 0,2-1 0 0,-2 0 0 15,1 0 0-15,2-2 0 0,2-3 0 16,6-2 0-16,-1 3 0 0,1-3 0 0,2-2 0 16,2 3 0-16,2-5 0 0,2 0 0 15,4-2 0-15,0 0 0 0,0 0 0 0,0 0 0 16,30-15 0-16,-16 9 0 0,7-5 0 0,1-1 0 16,2-1 0-16,2-4 0 0,4 0 0 15,-3 0 0 1,-1 0 0-16,2 0 0 0,-5-2 0 0,-4 0 0 15,0 0 0-15,-5-2 0 0,6-5 0 16,-8 3 0-16,1-2 0 0,-2-1 0 0,-1 1 0 0,-1 0 0 16,-3 1 0-16,0 5 0 0,0 3 0 0,-2-2 0 15,2 3 0-15,-2 0 0 0,0 6 0 16,-2-3 0-16,0 4 0 0,0 0 0 16,2 1 0-16,-2 5 0 0,-2 2 0 15,0 0 0-15,7 13 0 0,-5-1 0 0,2 6 0 16,0 0 0-16,3 6 0 0,-3 1 0 15,2 3 0-15,1 1 0 0,-1-2 0 16,0 3 0-16,-2 2 0 0,5-3 0 0,-4 0 0 16,1-1 0-16,0-4 0 0,0-1 0 0,-2-1 0 15,3-5 0-15,-5 1 0 0,2 0 0 16,-1-5 0-16,-1-1 0 0,0-2 0 16,0-1 0-16,-2-5 0 0,2 3 0 15,-2-7 0-15,0 0 0 0,0 0 0 0,0 0 0 16,13-23 0-16,-7 9 0 0,0-4 0 0,5-4 0 15,2-2 0-15,-1-2 0 0,3-2 0 16,2 2 0-16,2 2 0 0,-4 0 0 16,4 1 0-16,-3 3 0 0,0 4 0 15,0 1 0-15,1 0 0 0,-2 7 0 0,2-1 0 16,-1 5 0-16,-2 2 0 0,-2 4 0 16,4 4 0-16,-2 2 0 0,-1 3 0 0,1 4 0 0,-2 1 0 15,-2 2 0-15,-4 2 0 16,0 0 0-16,-4 2 0 0,0-3 0 0,-2 2 0 15,-2-2 0-15,0-2 0 0,2-3 0 16,-2 1 0-16,2-1 0 0,-2-5 0 0,0-2 0 16,2 2 0-16,-2-5 0 0,2-4 0 15,0 0 0-15,0 0 0 0,0 0 0 16,10-22 0-16,-1 9 0 0,-2-1 0 0,5-3 0 16,1 0 0-16,-1 0 0 0,2 0 0 15,-2 5 0-15,0-3 0 0,0 4 0 0,-2 0 0 16,0 3 0-16,1 1 0 0,-3 4 0 15,1 0 0-15,2 6 0 0,-1-1 0 16,0 1 0-16,0 5 0 0,0-1 0 16,2 2 0-16,-1-2 0 0,0 1 0 0,-3-1 0 15,3-1 0-15,-3-1 0 0,0 0 0 16,4-3 0-16,-2 0 0 0,-2 1 0 0,-8-3 0 16,20-7 0-16,-12 5 0 0,0-5 0 15,-1 2 0-15,1-4 0 0,-2-4 0 0,-2 0 0 16,1-2 0-16,-3-3 0 0,-2-2 0 15,0-1 0-15,-4 0 0 16,1 2 0-16,-3 0 0 0,4 2 0 0,-4 3 0 16,2 1 0-16,-3 5 0 0,-1 3 0 0,-3 3 0 0,-2 6 0 15,-1 2 0-15,1 3 0 16,-2 4 0-16,3 2 0 0,-3 2 0 0,4-3 0 16,2 1 0-16,3 0 0 0,2 0 0 0,2-2 0 15,0-1 0-15,2-4 0 0,2 4 0 16,4-6 0-16,2-1 0 0,1 3 0 15,2-3 0-15,-1 0 0 0,1 1 0 0,-1 1 0 16,1-1 0-16,0 0 0 0,-1 3 0 16,-2 1 0-16,1 1 0 0,0-1 0 0,-3-1 0 15,0 1 0-15,1 0 0 0,1-5 0 16,0 1 0-16,4-1 0 16,-2-3 0-16,2 1 0 0,2-6 0 0,2 1-50 15,1-5-38-15,0 1 6 0,-2-2 12 0,3-4 6 16,2-4 12-16,-1-1 21 0,2-6 16 15,-2-3 18-15,-1-1 22 0,-2-5 16 16,1-4 13-16,-2-6 8 0,0-3 14 0,-3 5 8 16,-1 1 16-16,0 2-93 0,-3 8-7 15,-2 1 0-15,0 4 0 0,-2 3 0 0,1 5 0 16,2 1 0-16,-5 6 0 0,-2 4 0 16,0 5 0-16,0 0 0 0,0 0 0 0,0 31 0 15,-2-13 0-15,2 6 0 0,0 5 0 0,-2 1 0 16,2 2 0-16,0 3 0 15,-2-4 0-15,2 1 0 0,2-1 0 16,-2-1 0-16,0-5 0 0,0-2 0 0,2 0 0 16,-2-3 0-16,0-4 0 0,-2-1-309 0,2-4-388 15,-2-2-185-15,-1-5 41 0,3-4 77 16,0 0-834-16,0 0-1038 0</inkml:trace>
  <inkml:trace contextRef="#ctx0" brushRef="#br0" timeOffset="160248.81">31525 3992 3812 0</inkml:trace>
  <inkml:trace contextRef="#ctx0" brushRef="#br0" timeOffset="160327.2">31504 3983 3859 0,'-6'-4'108'0,"-3"-3"45"0,3 4 55 0,1-2 61 16,5 5-17-16,-6-7-8 0,6 7-21 0,4-7-18 0,5 2-25 0,4-1-17 0,1-1-35 0,4 1-44 0,2 2-52 0,-1-3-67 0,3 5-62 0,-4 0-69 0,2 2-43 0,-6 2-64 0,2 2-53 0,-4 5-51 0,-1-1-81 0,-1 6-124 0,-2-2-1 0,4 0 66 0,-4 1-328 0,2 0-331 0</inkml:trace>
  <inkml:trace contextRef="#ctx0" brushRef="#br0" timeOffset="160490.76">31811 4116 2514 0,'4'7'124'0,"2"0"47"0,-2-5 18 0,1-1 36 0,-5-1 30 0,0 0 5 0,0 0 21 16,21-8 4-16,-15 1-13 0,3-1 7 16,1-1 13-16,-3 0 4 0,2-5-1 0,-3 2-4 15,0-4-5-15,-2 4 4 0,0 2 6 16,0-1-12-16,-2 0-13 0,3 5-17 0,-2 0-19 15,-1 0-16-15,-2 6-192 0,0 0-27 16,0 0 0-16,0 0 0 0,-18 21 0 16,12-11 0-16,0 5 0 0,2 0 0 0,-3-1 0 15,3 1 0-15,2 1 0 0,-1-4 0 16,3 0 0-16,0 2 0 0,0-7 0 16,5 3 0-16,1-6 0 0,3-3 0 0,3 1-24 15,4-5-516-15,4-1-76 0,4-4-28 16,3 0-71-16,7 0-57 0,2-2 63 15,0-2-710-15,0 3-869 0</inkml:trace>
  <inkml:trace contextRef="#ctx0" brushRef="#br0" timeOffset="161209.7">32372 4038 4136 0,'19'-4'46'0,"-7"2"85"0,-3 0 67 15,0 2 58-15,-3-2 30 0,-6 2 17 0,10-2-4 16,-10 2-10-16,9-7-16 0,-3 3-16 0,-1-2-20 16,-1-3 2-16,0 3-16 0,-2-3-15 15,-2 1-15-15,2-3-29 0,-4 2-10 16,-2 0-16-16,-4 2-18 0,-6-2-79 15,2 5-41-15,-5 4 0 0,-2 0 0 16,2 3 0-16,0 0 0 0,0 4 0 0,3 0 0 16,-2 2 0-16,4 3 0 0,1-2 0 15,3 3 0-15,1-3 0 0,3 3 0 0,0-2 0 16,4-1 0-16,2-1 0 0,2 0 0 16,5-4 0-16,-1-1 0 0,5 1 0 15,1-5 0-15,2 0 0 0,0 0 0 16,2-2 0-16,-2-3 0 0,-1 1 0 0,3 1 0 15,-4-2 0-15,-2 1 0 0,-1-1 0 16,0 1 0-16,-1 0 0 0,-1 4 0 16,-3-2 0-16,2 6 0 0,-3 0 0 0,2 5 0 15,-5 3 0-15,0 3 0 0,-2 5 0 16,-4 7 0-16,-3 6 0 0,-6 7 0 0,-4 14 0 16,-11 29 0-16,-3 1 0 0,-1 0 0 0,0 3 0 15,0-8 0-15,1-2 0 0,3-10 0 16,8-15 0-16,-2-9 0 0,6-6 0 15,2-8 0-15,0-4 0 0,1-1 0 16,3-6 0-16,1-5 0 0,0 0 0 16,1-7 0-16,2 0 0 0,0-4 0 15,6-2 0-15,0 0 0 0,-7-21 0 0,7 7 0 16,7-9 0-16,1-8 0 0,6-7 0 0,8-6 0 0,11-21 0 16,5-3 0-16,3 2 0 0,-1 1 0 15,4 5 0-15,1 1 0 0,1 6-9 16,1 3-274-16,-3 3-5 0,-3 9 0 15,-5 5 11-15,2 5 21 0,0 2 28 0,1 2 18 16,-2 1 24-16,-5 6 25 0,-2 3 32 16,-5 0 48-16,-2 4 44 0,-2 3 34 0,-3 1 32 15,-4 3 31 1,2-2 34-16,-4 5 36 0,-2 0 31 0,1 0 17 16,-3 2 8-16,-1 1-1 0,1-1-4 0,-1 2-3 0,-1-2-18 15,2 1-12-15,-2 0-7 0,2-1-21 16,-2 2-8-16,0-1-10 0,0-2-13 15,0 4-8-15,3-3-12 0,-3 2-37 0,1 1-32 16,-3 1 0-16,0 2 0 0,-4 6 0 16,-4 2 0-16,-7 7 0 0,-6 7 0 15,-13 3 0-15,-9 22-172 0,-13 1-90 0,-5 8-72 16,-3 0-73-16,-5 7-99 0,-8-1-123 16,-6-1-160-16,-3-5 68 0,-9-5 80 0,-6 0-628 15,-8 0-728-15</inkml:trace>
  <inkml:trace contextRef="#ctx0" brushRef="#br0" timeOffset="161453.44">30116 6191 3977 0,'-36'16'312'0,"8"-4"8"0,9-4-18 0,4-4-9 0,4-2 32 0,7-6 19 0,4 4 9 16,21-19 6-16,9 0-25 0,30-19-41 0,5-2-23 0,11-7-19 0,7-1-18 0,6-8-21 0,4-1-199 0,4-4-13 0,4-3 0 0,4-3 0 0,0-1 0 0,1 2 0 0,-4 4 0 0,-9 6 0 15,-10 4 0-15,-10 7 0 0,-7 8 0 0,-17 7 0 0,-17 7-287 16,-9 9-95-16,-11 1-54 0,-10 4-46 0,-8 7-80 0,6 2-146 16,-40 11-32-16,4-3 68 15,-10 9-662-15,-22 11-790 0</inkml:trace>
  <inkml:trace contextRef="#ctx0" brushRef="#br0" timeOffset="161683.2">30721 6013 4175 0,'-9'17'302'15,"3"-9"-13"-15,6-5-37 0,0-3 20 0,0 0 51 16,36-20 30-16,-7 5 17 0,14-6-40 16,21-10-31-16,3-4-27 0,5-8-29 15,7-2-25-15,1-4-26 0,7-3-26 16,0-2-33-16,2-3-131 0,-5 0-2 0,-4 3 0 15,-3 0 0-15,-7 8 0 0,-11 4-1 16,-13 11-144-16,-7 8-38 0,-13 2-40 0,-6 4-59 16,-3 5-54-16,-6-1-37 0,-11 5-32 15,-5 1-77-15,-10 3-68 0,-5 1-183 16,-10 3 75-16,-6 3 57 0,-5 1-494 0,-1 5-565 16</inkml:trace>
  <inkml:trace contextRef="#ctx0" brushRef="#br0" timeOffset="161865.97">31401 5770 3277 0,'-30'6'50'0,"4"-2"-34"16,3-4-72-16,3 0-65 0,4 2-43 15,3-2-36-15,0 0-68 0,5 0-148 16,-3-2-1-16,3-4-162 0,2 2-79 0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12T08:51:29.41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21 1 3216,'0'0'160,"1"0"-1,-1 1 0,1-1 1,-1 1-1,1-1 1,-1 1-1,0-1 0,1 1 1,-1-1-1,0 1 1,1-1-1,-1 1 0,0-1 1,0 1-1,1 0 1,-1-1-1,0 1 0,0-1 1,0 1-1,0 0 1,0-1-1,0 1 0,0 0 1,0-1-1,0 1 1,0-1-1,0 1 0,0 0 1,-1-1-1,1 2 1,-1 0-76,1 0 1,-1-1 0,0 1 0,0 0 0,0 0 0,0 0 0,0-1 0,-2 3-1,2-2-281,0 0 0,0 0-1,0 0 1,1 0-1,-1 0 1,0 0-1,1 0 1,-1 0-1,1 4 1,-3 7-2406,-2-6 115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12T08:51:30.526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0 1 5428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12T08:51:32.62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700 1 5092,'0'0'5368,"2"3"-5048,2 9-8,0 0 0,0 1 0,-2-1 0,1 1 0,-1 0 0,0 14 0,-5 82 540,1-60-539,-22 217 1044,-20 0-141,-12 106 164,44-272-1035,-5 63 147,-20 217 246,9-81-361,-2 41 118,8-104-169,4-59-112,-31 243 302,3-44-84,16-78-174,-64 384 691,74-561-788,12-72-99,-18 155 178,-3 100 225,3 13 186,18-196-395,-10 120 328,11-146-375,-9 65 75,5-56 76,10-90-222,-1 23-1,-4-11 16,6-23-147,0-1 0,0 1-1,-1 0 1,1-1 0,-1 1-1,0 0 1,0-1 0,0 1-1,-2 3 1,3-6-1,-2 5-20,-1 0 13,1 0 0,-1 0 0,-3 5 0,5-8-2,0-1 0,0 1 1,0 0-1,0 0 0,1 0 0,-1 0 0,1 0 0,-1 0 0,1 0 0,0 0 1,-1 1-1,1 1 0,0 34 69,1-25-41,-2 11-6,1 18 27,3 59-7,-1-19-24,-2-69-30,1 40 139,-1-50-113,0-1 14,0 0-1,0 0 1,0 0-1,0-1 1,0 1-1,1 0 1,-1 0-1,0 0 0,1 0 1,0-1-1,-1 1 1,2 2-1,-1-3-63,10-1-17,-6 0 59,4 1 20,-1-1 0,0-1 0,1 0 0,10-2 0,-8 1 27,0 0-1,0 1 1,22 2 0,-16-1-3,225 11 189,33 28 2,-153-20-127,-57-8-62,25 4 53,-28-3-39,-18-3-29,-2-2 16,299 39 170,763 62 385,-721-66-470,181 3 20,-186-18-66,578 15 60,-281-44-110,-453-1-28,609-3 18,-478 0-28,29-4 62,9-1 45,126-6 28,1 1 13,-330 9-66,95-5 44,148-8 2,129-7 0,-178 9-78,-2-8 9,-111-3-42,-70 5-16,24-10 36,-182 27-16,201-40 62,-177 33-65,121-20 204,-43 11 356,-129 21-465,44-7 446,-45 6-559,-7 0-16,-5 3-123,-17-14-6803,2 3 3046,-20-12 1,5 4-429,4 1-478,-3-4-2095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12T08:51:37.606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6 15 8497,'-5'-14'-1660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12T08:51:37.966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92 159 6641,'-10'-17'1046,"-9"-20"1,-1-2 1303,12 23-1357,5 10-400,0 1 1,0-1-1,-6-7 1,5 6 79,3 6-522,0 0 0,1 0 1,-1 0-1,0 0 0,0 0 1,0 0-1,1 0 0,-1 0 1,0 0-1,0 1 0,-2-2 1,2 1 242,1 24 415,7 42 0,73 275 1046,-49-225-1502,-6-20-194,51 195-405,-22-98-4290,-54-190 4357,7 24-1735,-7-25 1599,0 0 0,0 1-1,1-1 1,-1 0 0,0 0 0,0 0 0,0 1-1,0-1 1,-1 0 0,1 0 0,0 0-1,0 0 1,-1 1 0,1-1 0,-1 0 0,1 0-1,-1 1 1</inkml:trace>
  <inkml:trace contextRef="#ctx0" brushRef="#br0" timeOffset="1">115 662 7197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12T08:51:38.296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42 196 7453,'-18'-49'1130,"13"38"-536,0 0 0,1-1 0,1 0 1,-3-14-1,6 23-496,0 1 1,0-1 0,0 1-1,0-1 1,1 1 0,-1 0-1,1-1 1,-1 1 0,1-1-1,0 1 1,0 0 0,0 0-1,1-1 1,-1 1 0,0 0 0,1 0-1,0 0 1,-1 0 0,1 1-1,0-1 1,0 0 0,0 1-1,0-1 1,0 1 0,0 0-1,3-2 1,1 0 91,0 1-1,0-1 1,0 1 0,0 0 0,0 0-1,0 1 1,1 0 0,-1 0 0,7 0-1,-4 1 55,1 1-1,-1 0 0,0 0 0,0 0 0,0 2 1,15 4-1,-19-5-126,0 1 0,0-1 0,0 1 0,0 0 0,0 1 0,0-1 0,-1 1 0,0 0 0,1 0 0,-2 0 0,8 9 0,-8-8-67,0 1-1,0-1 1,0 0 0,-1 1-1,1-1 1,-1 1-1,-1 0 1,1 0-1,-1 0 1,0 0-1,0 0 1,-1 0-1,0 0 1,0 0-1,0 0 1,-1 0-1,1 0 1,-2 0-1,1 0 1,-4 8 0,-2 6-789,-2-1 1,0 0 0,-1-1 0,-1 0 0,0-1 0,-2 0 0,-16 18 0,27-34 349,1 1 0,-1-1-1,1 0 1,-1 1 0,0-1 0,1 0 0,-1 0 0,-4 2-1,2-1-1178,0-5-2942,-13-11 1589</inkml:trace>
  <inkml:trace contextRef="#ctx0" brushRef="#br0" timeOffset="1">249 12 5997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12T08:51:39.410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1 910 5505,'10'-21'966,"1"2"0,0-1 0,2 1 0,0 1 0,26-27 0,-38 45-945,9-11 629,19-13 0,-27 21-556,1 1 1,0 0-1,0 1 1,0-1 0,0 0-1,0 1 1,1 0 0,-1 0-1,0 0 1,1 0 0,-1 0-1,5 0 1,-6 1-45,0 0 0,0 0 0,0 0 0,0 1 0,0-1 0,0 1 0,0-1 1,0 1-1,0 0 0,3 1 0,1 1 51,-1-1-1,1 1 1,-1-1-1,1 2 0,-1-1 1,0 0-1,0 1 0,0 0 1,-1 0-1,8 9 0,-1 1 115,-2 0 0,10 16-1,-19-30-214,8 17 192,-1 0-1,-1 0 0,0 0 0,-1 0 1,3 22-1,-7-48 31,-1 1 0,2-1-1,3-13 1,12-39-160,-4 20 9,2 1 0,2 0-1,2 1 1,36-57 0,-53 94-65,0-1-1,0 1 1,0-1-1,1 1 1,-1 0-1,1 0 1,3-3-1,-4 4 1,-1 0-1,0 1 1,1-1 0,-1 0-1,1 1 1,-1-1-1,1 1 1,-1 0 0,1-1-1,-1 1 1,1 0-1,-1 0 1,1 0 0,-1 0-1,1 0 1,-1 0-1,1 1 1,0-1 0,-1 0-1,2 1 1,10 6 43,-1 0 1,21 15 0,-19-12 26,26 14 1,-38-23-53,1 0 1,-1 0-1,0 0 0,0 0 0,1 0 0,-1-1 0,1 0 0,-1 1 0,0-1 0,1 0 0,2 0 0,-4 0-12,0 0 0,1-1 0,-1 1 0,0 0 0,0-1 0,0 1 0,1-1 0,-1 1 0,0-1 0,0 0 0,0 1 0,0-1 0,0 0 1,0 0-1,0 0 0,0 0 0,-1 0 0,1 0 0,0 0 0,0 0 0,0-2 0,0 2-3,-1-1 0,0 0 0,1 1 1,-1-1-1,0 0 0,0 1 0,0-1 0,0 0 0,0 1 1,-1-1-1,1 0 0,-1 1 0,1-1 0,-1 1 1,1-1-1,-1 1 0,0-1 0,1 1 0,-1-1 0,-2-1 1,0-2 12,-1 0 1,0 0 0,-9-9-1,-1 3-4,0 1 1,0 1-1,-1 0 0,0 1 0,-22-9 0,27 12-41,0 0-1,-12-9 0,22 14 23,0 0 0,0 0 0,0 0-1,-1 0 1,1 0-1,0 0 1,0-1 0,0 1-1,0 0 1,-1 0-1,1 0 1,0 0 0,0 0-1,0 0 1,0 0-1,0-1 1,0 1-1,-1 0 1,1 0 0,0 0-1,0 0 1,0-1-1,0 1 1,0 0 0,0 0-1,0 0 1,0 0-1,0-1 1,0 1-1,0 0 1,0 0 0,0 0-1,0-1 1,0 1-1,0 0 1,0 0 0,0 0-1,0 0 1,0-1-1,0 1 1,0 0-1,0 0 1,0 0 0,0-1-1,0 1 1,0 0-1,1 0 1,-1 0 0,0 0-1,0 0 1,0-1-1,0 1 1,0 0-1,1 0 1,-1 0 0,0 0-1,0 0 1,25-11-3,61-28 0,-73 32 9,-1 0 0,0-1-1,-1 0 1,19-18 0,-14 10 2,-1 0 0,17-24 0,-27 32-3,0 1-1,-1-1 1,0 0-1,0 0 1,-1 0-1,0-1 1,-1 1-1,3-15 0,-2 3 9,-1 1 0,-1-1-1,-1-31 1,-11-19 176,7 58-108,2 18 36,-1 18-14,3 30 194,10 87 1,-3-70-170,82 707 637,-69-657-568,67 217 0,-81-318-165,1 1-1,1-2 1,1 1-1,15 23 0,-23-41-24,0 0-1,1-1 1,-1 1-1,1 0 1,-1-1-1,1 0 1,-1 1-1,1-1 1,0 0-1,0 0 1,0 0-1,-1 0 0,1 0 1,4 1-1,-5-2-2,0 0 0,0 0 0,0 0 0,-1 0-1,1 0 1,0 0 0,0 0 0,0-1 0,0 1-1,0 0 1,0 0 0,0-1 0,0 1 0,0-1-1,0 1 1,-1-1 0,1 1 0,1-2-1,-1 2 6,1-2 5,0 0 0,0 1 0,-1-1 0,1 0 0,0 0 0,-1 0 0,0 0-1,1 0 1,-1-1 0,0 1 0,0 0 0,0-1 0,0 1 0,0 0 0,0-4 0,0-1 13,0 0 0,0 1-1,-1-1 1,0-10 0,-3-4-7,0 1-1,-1-1 1,-1 1-1,-1-1 1,-1 2-1,-1-1 1,-1 1-1,0 0 1,-23-34-1,-6 1-17,-85-89 0,86 104 4,24 24-10,0 0 1,0-1-1,1 0 0,-18-28 0,29 38 3,-1 1 0,1-1 0,-1 0-1,1 0 1,0 0 0,1 1 0,-1-1 0,1 0-1,-1 0 1,1 0 0,0 0 0,1 0 0,-1 0 0,1 0-1,-1 0 1,1 0 0,1 0 0,-1 1 0,2-6-1,4-5 2,1 0 0,0 0 0,15-18-1,-19 25 3,67-87-14,74-112-31,-105 140 34,-28 47-9,-11 18 15,0 0 0,-1 0-1,1 0 1,0 0 0,0 0-1,-1 0 1,1 0 0,0 1 0,0-1-1,0 0 1,0 0 0,0 1-1,0-1 1,1 1 0,1-1-1,-1 3-5,1 1 8,0 0 1,0 0 0,0 1-1,-1-1 1,0 1 0,0-1-1,3 6 1,13 35-657,-2-3-2330,-13-34-582,-13-20-5600,7 9 9264,-6-16-4858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12T08:51:39.769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0 167 8665</inkml:trace>
  <inkml:trace contextRef="#ctx0" brushRef="#br0" timeOffset="1">6 150 8841,'1'-9'1062,"3"8"541,5 9 426,-5-5-2481,2 4 1062,0-1 0,0 0 0,1 0 0,0-1-1,12 7 1,-17-14-222,1 0-263,-2 2-66,0-1-1,0 0 1,0 0-1,0 0 0,0 0 1,0 0-1,0 0 0,0 0 1,0 0-1,1-2 1,-2 1 17,1 1-1,-1-1 1,0 0 0,1 0 0,-1 1 0,0-1 0,0 0 0,0 0 0,0 1 0,0-1 0,0 0-1,-1 1 1,0-4 0,-9-22 456,8 23-424,-20-34-748,19 40 115,2-1 406,-1 0 0,1-1 0,0 1 0,0 0 0,0 0 0,0 1 0,0-1 0,1 0 0,-1 0 0,0 0 0,0 1-1,1-1 1,-1 0 0,1 1 0,-1-1 0,1 0 0,0 1 0,-1-1 0,1 0 0,0 1 0,0-1 0,0 1 0,0-1 0,0 1 0,0-1 0,1 2 0,-1 0-432,1 0 0,-1 0 0,1 0 1,0 1-1,0-1 0,0 0 0,1-1 1,-1 1-1,0 0 0,1 0 0,0-1 1,0 1-1,0 0 0,2 1 0,1-3-1818,14-1-365</inkml:trace>
  <inkml:trace contextRef="#ctx0" brushRef="#br0" timeOffset="2">305 0 5597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12T08:51:40.11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37 6017,'19'-30'2861,"-19"29"-2781,1 1 0,-1 0 0,0-1 0,0 1 0,0 0-1,1-1 1,-1 1 0,0 0 0,0-1 0,1 1 0,-1 0 0,0-1 0,1 1-1,-1 0 1,0 0 0,1 0 0,-1-1 0,1 1 0,-1 0 0,0 0 0,1 0-1,-1 0 1,1 0 0,-1-1 0,0 1 0,1 0 0,-1 0 0,1 0 0,-1 0-1,0 0 1,1 1 0,-1-1 0,1 0 0,-1 0 0,0 0 0,1 0 0,-1 0-1,1 0 1,-1 1 0,0-1 0,1 0 0,-1 0 0,0 1 0,1-1 0,-1 0-1,0 0 1,1 1 0,-1-1 0,0 1 0,2 1 167,0-1 0,-1 1 1,0 0-1,1 0 0,-1 0 1,0 0-1,2 4 0,14 54 2501,12 87 0,-15-70-1901,0-2-306,24 109 604,-27-142-2098,2-1 0,23 52 0,-23-72-711,-12-20 1298,-1 0 0,1 0 0,0 0 0,0 0 0,0 0 0,-1 0-1,1-1 1,0 1 0,0 0 0,0-1 0,0 1 0,0-1 0,0 1 0,1-1 0,-1 1 0,0-1 0,1 0 0,-3-3-1971,-5-14-948,-1-3-1004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12T08:51:40.44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3 214 10049,'-1'-1'186,"1"0"0,-1-1 0,1 1 0,0 0 0,0-1-1,-1 1 1,1-1 0,0 1 0,0 0 0,0-1 0,0 1 0,1-1 0,-1 1 0,0 0 0,1-1 0,-1 1 0,1 0 0,-1-1-1,1 1 1,-1 0 0,1-1 0,0 1 0,0 0 0,1-2 0,4-3 171,-1 0 0,1 0 0,8-6 0,-2 2 232,109-85 1979,-102 81-2478,21-11-1588,-40 25 1372,1-1 1,-1 1 0,0 0-1,1-1 1,-1 1 0,0 0-1,1-1 1,-1 1 0,1 0-1,-1-1 1,1 1 0,-1 0-1,1 0 1,-1 0-1,0 0 1,1-1 0,-1 1-1,1 0 1,-1 0 0,1 0-1,-1 0 1,1 0 0,-1 0-1,1 0 1,-1 0 0,1 0-1,-1 1 1,1-1 0,-1 0-1,1 0 1,-1 0 0,1 1-1,-1-1 1,1 0 0,-1 0-1,0 1 1,1-1 0,-1 0-1,1 1 1,-1-1 0,0 0-1,1 1 1,-1-1-1,0 1 1,0-1 0,1 0-1,-1 1 1,0-1 0,0 1-1,1 0 1,-1 0-151,-1 0 0,1-1-1,0 1 1,0 0 0,0 0 0,-1 0 0,1 0-1,0-1 1,-1 1 0,1 0 0,-1 0-1,1-1 1,-1 1 0,1 0 0,-1-1 0,0 2-1,0-1-502,-5 8-3371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12T08:51:42.117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117 3 7477,'41'-2'192,"-39"2"-146,-1 0-1,1 0 0,-1 0 0,1 0 0,0 0 1,-1 0-1,1 0 0,-1 0 0,1 1 0,0-1 1,-1 1-1,1-1 0,-1 1 0,0 0 0,1 0 1,-1-1-1,1 1 0,-1 0 0,0 0 0,0 0 1,0 0-1,1 1 0,-1-1 0,0 0 0,0 0 1,1 3-1,-1 0 123,1 1 0,-1-1 0,1 1 1,-1-1-1,0 1 0,0 8 0,0-2 65,9 83 1994,-2 160 0,-39 95 422,18-274-1611,-36 119-1,47-188-933,0 1-1,0-1 0,0 0 0,-1 0 0,1 0 0,-2 0 1,1-1-1,-1 1 0,1-1 0,-10 9 0,12-13-85,1-1 0,-1 1-1,0-1 1,1 1 0,-1-1-1,0 0 1,0 1-1,1-1 1,-1 0 0,0 0-1,0 1 1,0-1 0,1 0-1,-1 0 1,0 0 0,0 0-1,0 0 1,1 0 0,-1 0-1,0 0 1,-1-1 0,0 0 15,0 1 1,0-1-1,0 0 1,0 0-1,0 0 1,1-1-1,-1 1 1,-2-2-1,1 0 2,0 0 0,0 0-1,0 0 1,0-1 0,1 1 0,-1-1-1,1 0 1,-2-4 0,-2-6 52,0-2 44,-6-21-1,11 32-108,0 0 1,0 0-1,0 0 0,1 0 0,0 0 0,0 1 1,0-1-1,1 0 0,0-5 0,0 8-16,-1 1-1,0 0 1,1-1 0,-1 1-1,1 0 1,-1-1-1,1 1 1,0 0 0,0 0-1,-1 0 1,1 0 0,0 0-1,0 0 1,0 0-1,0 0 1,0 0 0,0 0-1,1 0 1,-1 1 0,2-2-1,0 1 3,-1 0-1,0 1 0,1 0 1,-1-1-1,1 1 1,-1 0-1,1 0 0,-1 0 1,1 0-1,4 2 1,4 1 8,0 0 1,-1 1 0,1 1 0,10 6-1,102 50 69,-94-48-60,1-2 0,40 10 0,-60-18-16,0-2 0,0 0 1,0 0-1,1-1 0,-1 0 0,0 0 0,0-1 0,0-1 0,0 0 0,0 0 0,11-4 0,-13 3 0,1-1-1,-1 0 1,-1 0 0,1 0 0,0-1 0,-1 0-1,0 0 1,0-1 0,-1 0 0,0-1-1,0 1 1,0-1 0,5-7 0,-5 5 39,-1 0 1,1-1-1,-1 1 1,-1-1 0,5-15-1,-3 1 129,-4 15-85,0-1-1,0 1 1,5-10-1,-6 18 4,0 6-56,3 15-2,1 1 0,11 24 0,-8-28-27,0-1 1,2-1-1,19 26 1,-26-38-6,0 1 0,1-1 0,0 0 1,0 0-1,-1 0 0,2 0 1,-1-1-1,0 0 0,0 1 0,1-1 1,-1-1-1,1 1 0,0-1 1,0 0-1,-1 0 0,1 0 1,7-1-1,-9 1-2,0-1 1,0-1-1,0 1 1,0 0-1,0-1 0,0 1 1,0-1-1,0 0 1,0 0-1,-1 0 1,1-1-1,0 1 0,-1-1 1,1 1-1,-1-1 1,1 0-1,-1 0 1,0 0-1,0 0 0,0 0 1,0-1-1,0 1 1,0 0-1,-1-1 1,1 0-1,-1 1 0,0-1 1,1 0-1,-1 0 1,-1 1-1,1-1 1,0 0-1,0-5 0,0-1 0,0 0 0,-1 0 0,0 0 0,-1-1-1,0 1 1,0 0 0,-1 0 0,0 0 0,-6-15 0,2 10-6,0 1 1,-1 0 0,-1 0-1,0 0 1,-1 1 0,0 0-1,0 1 1,-2 0 0,1 0 0,-21-15-1,28 24 0,0 0-1,-1-1 1,1 1 0,-1 0-1,1 1 1,-1-1-1,1 1 1,-7-2 0,9 3 1,1 0 0,-1 0 0,0 0 1,0 1-1,1-1 0,-1 0 0,0 0 0,1 1 1,-1-1-1,0 0 0,1 1 0,-1-1 1,0 1-1,1-1 0,-1 1 0,0 0 1,0 0-3,0 0 3,0-1 0,1 1 0,-1-1 0,0 1 0,1 0 0,-1-1 0,1 1 0,-1 0 0,1-1 0,-1 1 0,1 0 0,0 0 0,-1 0 0,1-1 1,0 1-1,0 0 0,-1 0 0,1 0 0,0 0 0,0-1 0,0 1 0,0 0 0,0 0 0,0 1 0,6 19-9,-6-20 10,6 14 7,0-1 0,1 0 1,1 0-1,0 0 0,1-1 1,0-1-1,1 1 1,1-2-1,0 1 0,0-2 1,17 14-1,-24-21 11,0-1 0,0 1 0,0-1 0,0 0 0,0 0 0,0 0-1,1 0 1,-1-1 0,1 1 0,-1-1 0,1 0 0,-1-1 0,1 1 0,0-1 0,5 0-1,-4-1 9,0 0-1,0 0 1,0-1-1,0 0 0,-1 0 1,1 0-1,-1 0 0,0-1 1,1 0-1,7-7 1,-4 3 34,0 0 0,-1-1 1,0 0-1,-1-1 0,0 0 1,0 0-1,-1 0 1,0-1-1,-1 0 0,0 0 1,0-1-1,3-12 0,-1-5 400,-1 0 0,-2 0 0,3-56 1,-7 84-454,0 0 0,0 0 0,0 0 0,0 0 0,0-1 0,0 1 0,0 0 0,0 0 0,0 0 0,0 0 0,0-1 0,0 1 0,0 0 0,0 0 0,0 0 0,0 0 0,-1-1 0,1 1 0,0 0 0,0 0 0,0 0 0,0 0 0,0 0 0,0 0 0,0-1 0,-1 1 0,1 0 0,0 0 0,0 0 0,0 0 0,0 0 0,0 0 0,-1 0 0,1 0 0,0 0 0,0 0 1,0 0-1,0-1 0,0 1 0,-1 0 0,1 0 0,0 0 0,0 0 0,0 0 0,0 0 0,-1 1 0,1-1 0,0 0 0,0 0 0,0 0 0,0 0 0,-1 0 0,1 0 0,0 0 0,0 0 0,0 0 0,0 0 0,0 0 0,-1 0 0,1 1 0,0-1 0,0 0 0,0 4 1,-1 1-1,1-1 0,0 0 0,1 0 1,-1 1-1,1-1 0,0 0 1,0 0-1,0 0 0,0 0 0,1 0 1,-1 0-1,1 0 0,0 0 1,5 5-1,9 15 43,21 21 1,7 11 1,-35-44-35,0 2-1,-1-1 0,-1 1 1,0 0-1,7 21 0,-12-29-30,-1 1-1,1-1 1,-1 1-1,0 0 0,0-1 1,-1 1-1,0 0 1,0 0-1,-1 0 0,0-1 1,0 1-1,0 0 1,-1-1-1,-5 13 1,2-8-44,3-6 13,0 1 1,-1-1-1,1 0 1,-1 0 0,-1 0-1,1 0 1,-7 6-1,3-2-6,7-8 43,-1 0 1,0 0-1,1 0 0,-1 0 0,0 0 0,0 0 0,0-1 0,0 1 1,0 0-1,-1 0 0,1 0-37,0-6-90,1 1 130,-1 2-1,0-1 1,1 0 0,0 0-1,0 0 1,0 0 0,0 0-1,0 0 1,0 0 0,1 0-1,-1 0 1,2-3-1,119-403 725,-118 393-588,19-95 1020,-20 108-662,1 8-235,5 19-168,3 9-35,-7-26-36,1 1 0,0-1 0,0 0-1,1 0 1,9 9 0,36 28 64,-32-30-50,3 3-28,-13-11 5,-1 0 0,0 1 0,0 0-1,8 9 1,-14-14-53,0 1 1,-1-1-1,1 0 0,-1 1 0,0-1 1,1 1-1,-1-1 0,0 1 0,-1-1 0,1 1 1,0 0-1,-1-1 0,1 1 0,-1 0 1,0-1-1,0 1 0,0 0 0,0 0 1,-1-1-1,1 1 0,-2 3 0,-6 20-1121,-2 0 0,-16 30-1,-31 48-4514,33-62 1887,2-5-3873,15-25 931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12T08:51:42.461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1 15 11073</inkml:trace>
  <inkml:trace contextRef="#ctx0" brushRef="#br0" timeOffset="1">21 10 10985,'0'0'327,"2"0"66,-1 0-320,0 0 0,0 0 1,0 0-1,0-1 0,0 1 0,1 0 1,-1 0-1,0 0 0,0-1 0,0 1 0,0-1 1,0 1-1,-1-1 0,3 0 0,-2 0 510,11-2 438,-10 3-121,-19 17-7188,14-14 4326,-2-6-446,-22-11-385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12T08:51:36.336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1 182 11473,'9'-28'-3382,"5"-33"1,-11 49 3193,-2 2 91,1 1 1,1 0-1,-1-1 1,6-11-1,0 10-101,-5 8-341,4-4-551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12T08:51:36.88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173 11 3840,'4'-8'506,"0"5"3833,-6 19-4063,1-12 260,1 1-146,-1-5-372,1 0-1,0 0 1,0 1-1,0-1 0,-1 0 1,1 1-1,0-1 1,0 0-1,0 1 1,0-1-1,0 0 0,0 1 1,0-1-1,0 0 1,0 1-1,0-1 1,0 1-1,0-1 1,0 0-1,0 1 0,0-1 1,0 1-1,2 44 1199,1 43 339,3-38-551,-2 78 0,-12 49 110,1-54-683,-14 258 560,-2 68-136,-5 262 449,23-620-1137,-3 158 276,3-88-156,-31 175 177,27-260-401,-3 13-897,10-94-4403,-8-28 1980,-1-32-2374,5 23 1260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12T08:51:47.025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46 1 1264,'-11'0'864,"-1"6"-464,-2-6-40,5 3-1408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12T08:51:47.496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158 95 2440,'-1'2'188,"-1"0"-1,1 0 1,-1-1 0,0 1-1,0-1 1,0 1 0,0-1-1,0 0 1,0 0 0,0 0-1,0 0 1,0 0-1,-1 0 1,1-1 0,0 1-1,-3 0 1,-5 0 700,1 0 0,-15-1 0,19 0-613,3 0 94,-1 0-14,1 0-257,0 0 9,0 1 0,0-1-1,0 0 1,0 0 0,0-1 0,1 1-1,-1 0 1,0-1 0,0 1 0,0-1-1,1 0 1,-1 1 0,0-1 0,1 0-1,-3-1 1,3 1 154,-9-9 726,9 10-787,1 0 1,-1-1 0,1 1 0,-1-1-1,0 1 1,1 0 0,-1-1 0,0 1 0,1 0-1,-1 0 1,0 0 0,1-1 0,-1 1-1,0 0 1,1 0 0,-1 0 0,0 0-1,1 0 1,-1 0 0,0 0 0,0 1 0,-7 4-49,6-3 116,8-2-136,26 3 61,160 8 574,-146-10-667,32-1 41,-24-3-60,53-5 73,43-13 41,-77 9 12,-62 10-720,-1-1-1,0 0 1,1 0 0,14-8 0,-25 10 424,0 1 0,0 0 1,0 0-1,1-1 0,-1 1 1,0 0-1,0 0 0,0-1 1,0 1-1,1 0 1,-1-1-1,0 1 0,0 0 1,0-1-1,0 1 0,0 0 1,0-1-1,0 1 1,0 0-1,0-1 0,0 1 1,0 0-1,0-1 0,0 1 1,0 0-1,0-1 0,0 1 1,-1 0-1,1 0 1,0-1-1,0 1 0,0 0 1,0-1-1,-1 1 0,1 0 1,0 0-1,0-1 1,-1 1-1,-6-9-2063,7 9 2141,-23-20-5260,8 8 1430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12T08:51:47.870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29 3 7653,'-11'-3'-464,"-6"9"-2773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12T08:51:48.231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115 138 5857,'-3'0'12,"-5"0"336,-1 0 0,0 0 0,0-1 0,0-1 0,-14-3 0,-3 0 1321,22 3-1398,3 1-188,0 1 1,1 0-1,-1 0 0,0-1 0,0 1 0,1 0 0,-1-1 0,0 1 1,1-1-1,-1 1 0,0-1 0,1 1 0,-1-1 0,1 0 0,-1 1 1,1-1-1,-1 0 0,1 1 0,-1-1 0,1 0 0,0 1 0,0-1 0,-1 0 1,1-1-1,0 2-77,0 0 0,0 0 0,0 0 0,0 0 0,0 0 0,0 0 0,0 0 0,0 0 0,0 0 0,0-1 0,0 1 1,0 0-1,0 0 0,0 0 0,0 0 0,0 0 0,0 0 0,0 0 0,0 0 0,0-1 0,0 1 0,0 0 0,0 0 0,0 0 0,0 0 0,0 0 0,0 0 0,0 0 1,0 0-1,0 0 0,0 0 0,1 0 0,-1-1 0,0 1 0,0 0 0,0 0 0,0 0 0,0 0 0,0 0 0,0 0 0,0 0 0,0 0 0,1 0 0,33-18 439,1 2 0,0 1-1,2 1 1,67-14-1,-97 26-414,6-2 105,-1 2-1,19-3 1,-28 5-108,0 0 0,0 0 0,0 0 1,1 0-1,-1 1 0,0-1 0,0 1 0,0-1 0,0 1 1,0 0-1,0 1 0,0-1 0,0 0 0,-1 1 0,5 2 0,-1 2 46,-1 0 0,0 0 0,0 0 0,-1 0 0,0 1 0,0-1-1,0 1 1,-1 0 0,0 0 0,0 1 0,-1-1 0,0 1 0,2 11-1,3 22 379,1 45-1,-6-57-799,0-1-1,2 0 1,1 1 0,14 40-1,-11-51-1044,-7-17 1213,-1 0-1,1-1 0,-1 1 1,1 0-1,-1 0 1,1-1-1,-1 1 0,1-1 1,0 1-1,-1 0 1,1-1-1,0 1 1,-1-1-1,1 1 0,0-1 1,0 0-1,-1 1 1,2-1-1,8-26-8625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12T08:51:48.575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18 67 5220,'32'-29'6130,"-33"31"-5939,1 1-1,0 0 1,-1-1-1,0 1 0,1-1 1,-3 4-1,2-3-7,0 0 0,0-1 0,0 1 0,1 0 0,-1 0-1,0 5 1,1 2 405,1 0 0,-1 0 0,2 0 0,-1-1 0,6 16 0,-5-19-404,0-1 1,1 1-1,-1-1 0,2 1 0,-1-1 0,0 0 0,1 0 1,0-1-1,0 1 0,6 4 0,-7-6-87,-1-1-14,0 0 0,1 0 1,-1 0-1,0 0 0,1-1 1,-1 1-1,1-1 0,-1 0 1,1 1-1,0-1 1,5 1-1,3 0 134,-8-1-144,0 0 1,0-1-1,0 1 0,0-1 0,0 0 0,0 0 1,0 0-1,1 0 0,-1 0 0,4-2 1,2 0 127,-2 0-30,0 0 0,-1 0 1,1 0-1,-1-1 0,9-4 1,-14 6-136,1 0 1,0-1-1,-1 1 0,1 0 1,-1-1-1,1 1 1,-1-1-1,0 0 1,0 0-1,0 1 0,0-1 1,0 0-1,0 0 1,0 0-1,0 0 1,-1 0-1,1 0 0,-1 0 1,0 0-1,1 0 1,-1 0-1,0-3 1,-1-1 15,1-1 0,-1 0 0,-1 1 1,1 0-1,-1-1 0,0 1 1,0 0-1,-1 0 0,0 0 0,0 0 1,0 1-1,-5-6 0,3 4-94,0 1-1,0 0 1,0 1-1,-1-1 1,0 1-1,0 0 1,0 0-1,-1 1 1,-10-6-1,-3 0-480,16 8 271,0 0-1,0 0 1,0 0-1,0 0 1,0 1-1,-1 0 1,1-1-1,0 2 1,-1-1-1,-5 0 1,-46 1-7800,55 0 7795,0 0 1,0 0-1,0 0 0,1 0 1,-1 0-1,0 0 0,0-1 1,0 1-1,0 0 0,0 0 1,0-1-1,0 1 1,1-1-1,-1 1 0,0 0 1,0-1-1,0 0 0,-3-2-1179,-4-1-3258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12T08:51:50.09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 8865,'0'0'-496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12T08:51:50.906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142 1 5272,'9'14'197,"-7"-11"397,-5 10 1035,-1-9-1329,0 0 0,1 0-1,-1-1 1,-8 6 0,-6 5 309,12-9-281,-1 4 42,6-7-289,-1 1 0,1-1 0,0 0 0,-1 1 0,1-1 0,1 1 0,-1 0 0,0-1 0,1 1 0,-1 0 0,1-1 0,0 1 0,0 5 0,0-6-43,1-1 1,-1 1 0,0 0-1,1-1 1,-1 1-1,1 0 1,0-1 0,0 1-1,0-1 1,-1 0 0,1 1-1,1-1 1,-1 0-1,0 1 1,2 1 0,-1-1 0,-1-2-24,-1 1-1,1-1 0,0 0 1,-1 0-1,1 1 1,0-1-1,-1 0 1,1 0-1,-1 0 0,1 0 1,0 0-1,-1 0 1,1 0-1,0 0 1,-1 0-1,1 0 1,0 0-1,-1 0 0,1-1 1,0 1-1,-1 0 1,1 0-1,-1-1 1,1 1-1,0 0 0,0-1 1,17-11 249,-16 10-229,0 0 15,-1 1 1,0 0 0,1-1-1,-1 1 1,0-1 0,0 1-1,0-1 1,0 1 0,0-1-1,0 0 1,-1 1-1,1-1 1,0 0 0,-1 0-1,0 0 1,1 1 0,-1-1-1,0 0 1,0 0-1,0-2 1,0 3-20,0-1 0,0 1 0,0 0 0,0-1 0,-1 1 0,1 0 0,0 0 0,-1-1 0,1 1 0,-1 0 0,0 0 0,1 0 0,-1 0 0,0 0 0,1 0 0,-1-1 0,0 2 0,0-1 0,0 0 0,0 0 0,0 0 0,0 0 0,0 1 0,0-1 0,-1 0 0,-1 0 0,-42-8 651,44 9-669,0-1 1,0 1-1,0 0 0,0 0 0,0 0 0,0 0 1,0 0-1,0 0 0,0 0 0,0 0 0,0 0 1,0 1-1,0-1 0,-1 1 0,-2 0 26,1-1-9,0 0 1,0 1-1,0-1 0,0 1 0,0 0 0,0 0 0,0 0 0,0 0 0,0 0 0,1 1 0,-1-1 0,0 1 0,1 0 0,-1-1 0,1 1 0,0 0 0,0 1 0,-4 3 0,5-3-4,-1 0 1,1 0-1,-1 0 1,1 0-1,0 0 0,1 0 1,-1 1-1,0-1 1,1 0-1,0 0 1,-1 1-1,1-1 0,1 0 1,-1 0-1,0 1 1,1-1-1,1 4 1,-2-4-11,1-1 1,0 1 0,0-1 0,0 0 0,0 1 0,1-1 0,-1 0-1,0 0 1,1 0 0,0 0 0,-1 0 0,1 0 0,0 0 0,0-1 0,0 1-1,0-1 1,0 1 0,1-1 0,3 2 0,-2-2 13,1-1 0,-1 0 1,1 0-1,-1 0 0,1-1 1,-1 0-1,0 0 0,1 0 0,4-2 1,-6 2-4,0-1 0,0 0 1,0 0-1,0 0 0,-1 0 1,1 0-1,-1-1 0,1 1 1,-1-1-1,0 1 0,0-1 1,0 0-1,0 0 0,1-3 1,-2 4 4,0 0 0,0 0 0,0-1-1,-1 1 1,1 0 0,-1-1 0,0 1 0,1-1 0,-1 1 0,0 0 0,0-1 0,-1 1 0,1-1 0,0 1 0,-1 0 0,1-1 0,-1 1 0,0 0 0,0 0-1,0-1 1,0 1 0,0 0 0,0 0 0,-1 0 0,1 0 0,-1 0 0,1 0 0,-1 1 0,0-1 0,-3-2 0,3 3-20,0 0 1,-1-1 0,1 2-1,0-1 1,0 0-1,-1 0 1,1 1 0,0-1-1,-1 1 1,1-1 0,-1 1-1,1 0 1,0 0-1,-1 0 1,1 1 0,-1-1-1,1 0 1,0 1 0,-1 0-1,1-1 1,0 1-1,-1 0 1,1 0 0,0 1-1,0-1 1,0 0-1,-3 3 1,4-3-7,0 0 0,0 1-1,-1-1 1,1 0 0,0 1-1,0-1 1,1 1 0,-1 0 0,0-1-1,0 1 1,1 0 0,-1-1-1,1 1 1,0 0 0,-1 0 0,1-1-1,0 1 1,0 0 0,0 0-1,0-1 1,0 1 0,0 0-1,1 2 1,0 0 6,0 0 1,0 0-1,1 0 0,-1 0 0,1 0 0,0 0 0,0-1 1,4 7-1,-4-8 6,0 0 0,0-1 1,0 1-1,0-1 0,0 1 1,0-1-1,1 0 0,-1 0 0,0 0 1,1 0-1,-1 0 0,1 0 1,4 0-1,-5-1 11,0-1 0,0 0 0,0 1 1,0-1-1,0 0 0,0 0 0,0 0 0,0 0 1,0-1-1,2-2 0,1 1 67,10-12 345,-14 11-301,0 2-117,-1 1 6,0 0 0,1 0 0,-1-1 1,0 1-1,0 0 0,0 0 0,0 0 0,0 0 1,0 0-1,0-1 0,0 1 0,0 0 0,0 0 1,-1 0-1,1 0 0,0 0 0,-1 0 0,1 0 1,-1 0-1,0-2 0,0 2 151,-3-3-86,3 3-74,0 1-1,1 0 1,-1-1 0,0 1-1,1-1 1,-1 1-1,1-1 1,-1 1 0,1-1-1,0 0 1,-1 1 0,1-1-1,-1 0 1,1 0 0,-10-14-506,9 14 172,-6-1-2985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12T08:52:01.632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35 0 8065,'0'0'-531,"-6"16"-2031,-5 7 1776,11-22 712,-10 21 112,3-13 266,7-8-208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12T08:52:03.855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4231 5907 3976,'7'9'676,"-6"-8"-518,1 0 1,-1 0-1,0 0 0,0 1 0,0-1 0,0 1 0,0-1 0,0 1 0,0-1 1,-1 1-1,1-1 0,0 3 0,8 11 4777,-13-19-4460,-9-14-336,12 16-3,-5-8 293,-8-8 149,9 11-309,0 0 0,0 0-1,1 0 1,-6-12 0,-36-115 2299,33 72-2014,-4-30 65,16 90-609,-2-8 56,0 0 1,1 0-1,-2-20 0,3 10 41,-1 0 1,-1 0-1,-10-31 0,9 35-26,-4-23 106,5 24-102,0-1 0,-1 1 0,-7-16 0,-2-13 99,-2 4 21,-12-39 120,2 6-128,-18-44 124,-98-194 165,109 240-418,-102-180 543,125 236-590,1-2 6,-2 1 0,0 0 0,-1 0 0,-16-18-1,-4-4 12,24 28-20,0 1 0,-1 0-1,-9-8 1,-31-32 59,33 32-49,-7-6-1,-33-27 5,20 15-1,-63-59 20,73 71-37,-30-25 35,-38-33 45,80 69-74,-90-69 115,53 44-82,9 6-16,-145-114 95,11-12 29,73 50-317,-110-149-1,127 133 129,29 39 11,13 21 18,-49-66 11,-46-50-31,14 11-8,-19-26 66,-76-68-71,101 121-1,-6-8 40,-175-173 13,124 146-38,112 107 144,-67-94 0,-36-70 50,87 103-149,43 68-38,33 58 6,-3-13 10,-12-22 1,13 28-5,-1-5-3,1 2-6,4 11 1,0 0 0,0 0 1,0 1-1,0-1 0,1 0 1,-1-6-1,1 9 7,-4-19-5,3 15-1,0 1-5,0 0 0,0 1-1,1-1 1,-1 0 0,1 0 0,0 0 0,0 0 0,0-4-1,0 5 6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12T08:52:07.639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9 6 2076,'0'0'536,"-9"-6"280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12T08:52:08.045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32 0 3160,'0'0'2992,"0"3"-2608,-4 5 2067,-3-9 1765,-2-3-3833,3 18 8,4-1-174,0 1 1,1-1 0,1 1-1,0-1 1,2 18 0,1 22 188,1 199 1260,2-159-1648,18 93-1,-24-185-120,0-1 0,1 1 0,-1-1 0,0 1 0,0 0 0,0-1 0,-1 1 0,1-1 0,0 1-1,0 0 1,0-1 0,0 1 0,0-1 0,-1 1 0,1-1 0,0 1 0,-1 0 0,1-1 0,0 1 0,-1-1 0,1 0-1,-1 1 1,0 0-1061,-18-22-7252,6 8 4833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12T08:52:08.405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 6849,'0'0'-2333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12T08:52:08.767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103 30 6829,'-3'-1'175,"-16"-9"771,4 1 460,14 9-746,-1-1 25,-16-7 1699,15 10-1870,0 0-404,1 0-1,-1 0 1,1 0-1,0 0 1,0 1-1,0-1 1,0 1-1,0-1 1,0 1-1,1 0 1,-1 0-1,1-1 1,0 1-1,0 0 1,0 0-1,-1 5 1,-2 15 264,1 0 0,0 1 0,2-1 1,3 44-1,21 94-26,-22-154-395,2 13-672,1 0 0,1-1 0,15 38 0,-18-53-213,1 1 0,0 0 1,1-1-1,5 6 0,6-29-7310</inkml:trace>
  <inkml:trace contextRef="#ctx0" brushRef="#br0" timeOffset="1">232 217 6269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12T08:52:09.111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37 268 6029,'6'-10'192,"-5"8"-41,1-1 0,-1 0 0,0 1-1,0-1 1,0 0 0,1-4 0,-2 7-105,0 0 0,0 0 1,0 0-1,0 0 0,1 0 1,-1 0-1,0 0 0,0 0 0,0 0 1,0 0-1,0 0 0,0 0 1,0 0-1,0 0 0,0-1 1,0 1-1,0 0 0,0 0 1,0 0-1,0 0 0,0 0 0,0 0 1,0 0-1,0 0 0,0 0 1,0 0-1,0 0 0,0 0 1,0 0-1,0-1 0,-1 1 1,1 0-1,0 0 0,0 0 0,0 0 1,0 0-1,0 0 0,0 0 1,0 0-1,0 0 0,0 0 1,0 0-1,0 0 0,0 0 1,0 0-1,0 0 0,0 0 0,0 0 1,-1 0-1,1 0 0,0 0 1,0 0-1,0 0 0,0 0 1,0 0-1,0 0 0,0 0 1,-5 4 520,3-2-506,1 0-1,-1 0 1,1 0-1,0 0 1,0 0 0,0 0-1,0 0 1,1 0-1,-1 3 1,-2 7 221,2 0 1,0 0 0,0 0 0,1 0 0,0 0-1,1 0 1,1 0 0,0 0 0,0-1-1,1 1 1,1 0 0,0-1 0,1 0-1,0 0 1,0 0 0,1-1 0,9 13-1,-13-20-220,0-1-1,0 0 1,0 0 0,0-1-1,0 1 1,0 0-1,0-1 1,1 1-1,-1-1 1,0 1-1,1-1 1,-1 0-1,1 0 1,0 0-1,-1-1 1,1 1-1,0-1 1,-1 1-1,1-1 1,0 0-1,0 0 1,-1 0-1,1 0 1,0-1-1,-1 1 1,1-1-1,3 0 1,-3 0 4,0-1 0,0 1 0,-1-1 0,1 1 0,0-1 0,0 0 0,-1 0-1,1 0 1,-1 0 0,0-1 0,0 1 0,0-1 0,0 1 0,0-1 0,0 0 0,-1 1 0,1-1 0,-1 0 0,0 0 0,0 0 0,0 0 0,1-6 0,-1 2 4,-1 1-1,0 0 1,0-1 0,-1 1-1,1-1 1,-1 1-1,-1 0 1,1-1 0,-1 1-1,-1 0 1,1 0-1,-1 0 1,-6-10 0,1 3-7,0 1 0,-1 0 0,-1 1 0,-20-19 0,25 25-313,0 1 0,-1 0 0,1 0 0,-1 1 0,0-1 0,0 1 0,-1 0 0,1 1 0,0 0 1,-1 0-1,0 0 0,-8-1 0,13 3-796,-1 2-155,-4 0 736,0 0-904,1 1-3833,3-15-1165</inkml:trace>
  <inkml:trace contextRef="#ctx0" brushRef="#br0" timeOffset="1">293 3 6989,'0'0'-1420,"12"-3"-477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12T08:52:09.440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31 5557,'1'0'136,"0"0"0,0 0 1,1-1-1,-1 1 1,0 0-1,0-1 1,0 1-1,0-1 1,0 1-1,0-1 0,0 0 1,0 1-1,0-1 1,-1 0-1,1 0 1,0 1-1,0-1 1,0 0-1,-1 0 0,1 0 1,-1 0-1,1 0 1,-1 0-1,1 0 1,0-1-1,-1 0 436,1 1-341,-1 1 1,1-1 0,-1 0 0,1 0 0,-1 1-1,1-1 1,0 0 0,-1 1 0,1-1 0,0 1-1,-1-1 1,1 1 0,0-1 0,0 1 0,0 0 0,0-1-1,-1 1 1,3 0 0,-1 0-164,0 1-1,0 0 1,0-1-1,-1 1 1,1 0 0,0 0-1,0 1 1,-1-1-1,1 0 1,-1 0-1,1 1 1,-1-1 0,1 1-1,-1-1 1,0 1-1,0 0 1,0 0 0,0-1-1,0 1 1,0 0-1,0 0 1,-1 0 0,1 0-1,-1 0 1,1 0-1,-1 0 1,0 0 0,0 2-1,1 21 343,-1-1-1,-1 1 1,-7 32-1,4-26-58,-1 39 0,5-68-337,0 0 1,0 0 0,0-1 0,0 1 0,0 0 0,1 0-1,-1 0 1,1 0 0,-1-1 0,1 1 0,0 0-1,-1-1 1,1 1 0,0 0 0,0-1 0,0 1-1,1-1 1,-1 1 0,0-1 0,0 0 0,3 2-1,-1-1 2,-1-1-1,1 0 0,0 0 1,0 0-1,-1 0 0,1 0 1,0-1-1,0 0 0,0 1 0,-1-1 1,1 0-1,0 0 0,4-1 1,52-6 174,-57 6-174,0 1 1,1 0 0,-1 0 0,0-1-1,0 1 1,0 1 0,0-1-1,1 0 1,-1 0 0,0 1-1,0 0 1,0-1 0,0 1-1,4 2 1,-5-3-8,-1 1-1,1 0 0,0-1 1,-1 1-1,1 0 0,0 0 1,-1-1-1,1 1 1,-1 0-1,1 0 0,-1 0 1,1 0-1,-1 0 0,0 0 1,0 0-1,1 0 1,-1 0-1,0 0 0,0 0 1,0 0-1,0 0 0,0 0 1,0 0-1,0 0 0,0 0 1,-1 0-1,1 0 1,0 0-1,-1 0 0,1 0 1,0-1-1,-2 3 0,-1 3 4,0 0-1,0-1 0,-1 1 1,-6 6-1,-7 11-258,14-17-234,-1 0 0,-1-1 0,1 0 0,-1 1 0,0-1 0,-1-1 0,1 1 0,-1-1 0,0 0 0,0 0 1,-8 3-1,14-7 281,-1 1 0,0-1 0,1 0 0,-1 0 0,0 0 0,1 0 0,-1 0 0,0 0 0,1 0 0,-1 0 0,0 0 0,1 0 0,-1 0 0,0 0 0,1 0 0,-1-1 0,0 1 0,1 0 0,-1-1 0,0 1 0,1 0 1,-1-1-1,1 1 0,-1-1 0,0 0 0,-1-1-183,1 1 1,0-1 0,0 0 0,0 0-1,0 0 1,0 0 0,0 0-1,-1-4 1,-1-10-2797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12T08:52:09.81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63 6085,'11'4'107,"-8"-4"-50,-1 1 0,1 0 0,0-1 0,0 1 0,-1 1 0,1-1 0,0 0 0,-1 1 0,1-1-1,-1 1 1,0 0 0,1 0 0,-1 0 0,0 0 0,0 0 0,2 2 0,4 15 835,0-1-1,0 1 1,6 30-1,-9-31-311,0 0-1,1-1 0,1 0 0,14 27 1,-18-39-342,1 1 55,0 0-1,0 0 1,1 0 0,7 7-1,-10-12-202,-1 0 1,0 1-1,1-1 1,-1 0-1,1 0 1,-1 0-1,1-1 1,0 1-1,-1 0 0,1-1 1,0 1-1,0-1 1,-1 1-1,1-1 1,0 0-1,0 0 0,0 0 1,-1 0-1,1 0 1,0 0-1,0 0 1,0-1-1,-1 1 1,4-1-1,0-2 52,1 1 1,0-1-1,-1 0 1,0-1-1,0 1 1,0-1-1,0 0 1,0-1-1,-1 1 1,0-1-1,0 1 1,0-1-1,-1 0 1,1-1-1,-1 1 1,0-1-1,-1 1 0,1-1 1,-1 0-1,0 0 1,-1 0-1,1 0 1,-1 0-1,-1-1 1,1 1-1,-1 0 1,0 0-1,0 0 1,-1-1-1,0 1 1,-2-9-1,-1 1-179,0 1-1,0-1 1,-1 1-1,-1 1 1,0-1-1,-1 1 1,-1 0-1,0 1 1,0-1-1,-1 2 1,0-1-1,-1 1 1,-20-16-1,28 25-119,-1-1 0,1 1 0,-1 0 0,0 0 0,1 0 0,-1 0 0,0 1 0,0-1 0,0 1 0,1 0 0,-1 0 1,0 0-1,0 0 0,0 0 0,-3 1 0,1 0-579,-1 0 0,0 1 1,1-1-1,0 1 0,-1 0 1,-5 4-1,8-5 71,1 0-1,0 0 1,-1 0 0,1 0 0,-1-1-1,-3 2 1,-5 0-2561,2 1-993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12T08:52:10.99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14 32 7817,'-2'-9'-688,"-1"1"-1373,-3 2 1197,3-3 452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12T08:52:11.791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4676 3368,'0'0'5984,"2"-1"-5752,14-5 249,-6 3-273,0-1 0,0 0 0,-1-1 0,1 0 1,13-10-1,97-75 973,-12 5-106,149-154 0,-210 191-898,87-100 80,-1-7 47,88-87 368,-201 223-636,101-104 312,238-186-1,-113 110-115,-98 76-123,78-71 14,-133 112-78,80-76 250,261-308 0,-78 60-272,-60 122 183,95-44 168,-31 26 58,-174 121 52,-108 101-236,179-202 819,-249 274-1204,1-1 0,11-8 0,8-7-4198,-25 19-843,-6-3 2908,-8-5-1106,3 8 83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12T08:52:12.809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9 7097,'6'-9'-256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12T08:52:13.217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36 5304,'8'-8'223,"-6"7"-132,-1 0 1,0 0 0,0 0-1,0-1 1,1 1 0,-1 0-1,1 1 1,-1-1 0,1 0-1,-1 0 1,4 0 0,-3-2 359,1-10 1307,-8 17 884,3-1-2397,0 0 1,0 0-1,1 0 1,-1 0-1,1 0 0,0 0 1,-2 5-1,0 23 501,1 1 0,1-1 0,3 34 0,-1-42-469,13 207 1073,1-76-3605,-11-130 1190,0 6-960,-3-10-2600</inkml:trace>
  <inkml:trace contextRef="#ctx0" brushRef="#br0" timeOffset="1">135 320 6597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12T08:52:13.562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76 5941,'25'-74'2751,"-25"73"-1217,2 5-985,14 49 1800,19 103 1,-16-56-2202,-13-74-620,7 30-1561,-3-21-2959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12T08:52:13.921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80 5312,'3'-4'-1913,"1"-1"3307,4-7 7641,-8 7-7800,14 5-446,-9 0-622,1-1 0,0 0 0,-1-1 0,11-3 1,-3 1 16,20-11 188,-9 6-172,-14 5-29,1 0-1,15-3 0,-24 6-115,1 1 1,-1-1 0,1 1-1,-1 0 1,1 0-1,-1 0 1,1 0 0,-1 1-1,1-1 1,-1 0 0,1 1-1,-1 0 1,0 0 0,1 0-1,-1 0 1,3 1-1,-4-1-5,1 1-1,-1-1 1,1 1-1,-1-1 0,0 1 1,1 0-1,-1-1 1,0 1-1,0 0 0,0 0 1,0 0-1,-1 0 1,1 0-1,0 2 0,6 34 483,-6-21-296,11 119 790,-10-86-1150,16 89 0,-13-114-398,-3-12-392,1 0 1,7 20 0,-8-27 570,-2-5 73,1 0 1,-1 0 0,0 0 0,1 0 0,-1 0-1,0 0 1,1-1 0,-1 1 0,1 0 0,0 0-1,-1 0 1,1 0 0,0 0 0,-1-1-1,1 1 1,0 0 0,1 0 0,1-3-1951,10-27-2856,-4 12 1492</inkml:trace>
  <inkml:trace contextRef="#ctx0" brushRef="#br0" timeOffset="1">501 192 6721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12T08:52:14.297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0 115 6621,'0'0'1065,"2"4"-548,18 55 2142,-16-45-2174,0 0 0,0-1 0,2 1 0,0-1 0,0 0 0,1-1 0,10 14 0,-12-20-223,0-1-1,0 1 1,1-1 0,0 0 0,0 0-1,8 4 1,-11-7-146,0 0 0,0-1 0,0 0 1,0 1-1,0-1 0,1 0 0,-1 0 0,0-1 0,1 1 0,-1-1 1,1 0-1,-1 0 0,1 0 0,-1 0 0,7-1 0,-6 0 25,1 0-1,0 0 0,0-1 0,-1 1 1,1-1-1,-1 0 0,1 0 1,-1 0-1,0-1 0,0 0 1,0 1-1,0-1 0,0-1 0,-1 1 1,1-1-1,2-3 0,-2 2-30,-1 0 0,0 0-1,0 0 1,0 0 0,-1-1-1,0 1 1,0-1 0,0 1-1,-1-1 1,0 0 0,1-6 0,-2 5-36,0 0 0,-1-1 0,1 1 0,-2 0 1,1-1-1,-1 1 0,0 0 0,-4-9 0,3 9-20,0-1 0,-1 0 0,0 1 0,0 0 0,0 0 0,-1 1 0,0-1 0,-1 1 0,1 0 0,-9-7 0,10 10-88,-1 0 0,1 0 0,-1 1 0,1-1 1,-1 1-1,0 0 0,0 0 0,0 1 1,0 0-1,0-1 0,-1 2 0,1-1 1,0 0-1,0 1 0,-1 0 0,1 1 1,-6 0-1,4 0-467,0 0 0,0 1 0,0-1 0,0 2 0,0-1-1,1 1 1,-1 0 0,1 0 0,0 1 0,-1 0 0,-8 7 0,14-10 137,0 1-1,0-1 0,0 0 0,0 0 1,0 0-1,0-1 0,-1 1 1,1 0-1,0 0 0,-1-1 1,1 1-1,0 0 0,-1-1 0,1 0 1,-1 1-1,1-1 0,-1 0 1,-2 1-1</inkml:trace>
  <inkml:trace contextRef="#ctx0" brushRef="#br0" timeOffset="1">231 12 9069,'0'0'7545,"0"2"-7938,-1-1 170,1 0 0,0 0-1,0 0 1,0 0 0,0 0 0,0-1 0,-1 1 0,1 0 0,0 0-1,-1 0 1,1 0 0,-1-1 0,1 1 0,-1 0 0,1 0 0,-1-1-1,1 1 1,-1 0 0,0-1 0,1 1 0,-1-1 0,0 1 0,0-1-1,0 1 1,0-1 177,1 0-1,0 1 1,0-1-1,0 0 1,0 0-1,0 0 1,0 0-1,-1 0 1,1 0-1,0 0 1,0 0-1,0 0 1,0 0-1,0 0 1,0 0-1,-1 0 1,1 0-1,0 0 1,0 0-1,0 0 1,0 0-1,0 0 1,-1 0-1,1 0 1,0 0-1,0 0 1,0 0-1,0 0 1,0 0-1,-1 0 1,1 0-1,0 0 1,0 0-1,0-1 1,0 1-1,0 0 1,0 0-1,0 0 1,0 0-1,-1 0 1,1 0-1,0-1 1,-26-20-4176,12 10 1657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6:25:18.02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41 3568,'5'-9'832,"-2"0"-300,3 1-160,-3 2-15,3 0 427,2 3-1680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18T06:25:18.43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0 147 6297,'11'6'1421,"-9"-5"-1211,-1 0 1,0 0-1,1 0 1,-1 0-1,0-1 1,1 1-1,-1-1 1,1 1-1,0-1 0,2 1 1,-2-1 448,1-1 9,4-3-186,-1 1 0,1-1 0,-1 0 0,0 0 0,-1-1 0,1 0 0,6-7 0,33-44 2914,-35 45-3317,-1 1-1779,-5 1-4289,-4 8 5732,0 0 0,0 0 0,0 0 0,0 0 0,0 0 0,0 0 0,0 0 0,0 0 0,0 0 0,-1 0 0,1 0 0,0 0 0,-1 0 0,1 0 0,-1 1 0,0-2 0,0-1-642,-5-10-2979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47.9375" units="1/cm"/>
          <inkml:channelProperty channel="Y" name="resolution" value="3276.6999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8-18T06:18:43.845"/>
    </inkml:context>
    <inkml:brush xml:id="br0">
      <inkml:brushProperty name="width" value="0.05292" units="cm"/>
      <inkml:brushProperty name="height" value="0.05292" units="cm"/>
      <inkml:brushProperty name="color" value="#C00000"/>
    </inkml:brush>
  </inkml:definitions>
  <inkml:trace contextRef="#ctx0" brushRef="#br0">10204 15686 75 0,'7'-6'-1'0,"1"0"-17"0,4-3-25 16,2 3 38-16,-2 1 2 0</inkml:trace>
  <inkml:trace contextRef="#ctx0" brushRef="#br0" timeOffset="683.47">7914 16762 217 0,'-74'0'51'0,"6"-5"-16"15,6 3-14-15,-1-2 0 0,1-1-4 0,-15-10-5 16,13 1-5-16,11-1-8 0,-11-12-13 0,15-1-41 0,-5-10-51 16,7-7 36-16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3:45.80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11450,'0'0'2777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4:28.38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1776,'0'0'0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4:36.63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456 6 9010,'-5'-3'14888,"-3"1"-14357,-2 3-503,0 0 1,0 0-1,0 1 0,1 1 0,-1 0 0,1 0 1,-14 6-1,1 2-89,-38 25 0,52-30 49,0 0 0,0 0 0,1 0 0,0 1 0,0 0 0,-8 10 0,13-13-10,-1 1 0,1-1-1,-1 1 1,1-1 0,0 1-1,1 0 1,-1 0 0,1 0 0,0 0-1,0 0 1,1 0 0,-1 0-1,2 9 1,-1-11 15,1 0 0,0 0-1,0 0 1,0-1 0,0 1 0,1 0-1,-1-1 1,1 1 0,0-1 0,0 1-1,-1-1 1,2 0 0,-1 1 0,0-1-1,0 0 1,1-1 0,-1 1 0,1 0-1,-1-1 1,1 1 0,4 1 0,9 4 33,0 0 1,24 5 0,-35-10-17,48 11 173,-34-9-158,0 1 1,0 1 0,0 0-1,25 13 1,-39-16-37,0 0 0,0 1 0,0-1 1,0 1-1,-1 0 0,1 0 0,-1 1 0,0-1 0,-1 1 1,1 0-1,-1 0 0,0 0 0,0 1 0,0-1 0,-1 1 1,0-1-1,0 1 0,2 11 0,-1-5 14,-2 0-1,1 0 0,-1 1 1,-1-1-1,-1 0 0,1 0 1,-2 0-1,0 0 0,0 0 1,-1 0-1,0 0 0,-1-1 1,-1 0-1,1 0 0,-2 0 1,0 0-1,0-1 0,-1 1 1,-8 8-1,3-4 51,-1-1 1,-1 0-1,0-2 1,0 1 0,-2-2-1,-22 14 1,27-18 41,-1-1 1,-1-1-1,1 0 1,-1-1-1,0 0 1,0-1-1,0 0 0,0-1 1,-27 0-1,34-2-29,0-1-1,0 0 0,0 0 0,0-1 1,1 0-1,-1 0 0,0 0 0,1-1 1,-1 0-1,1 0 0,0 0 0,0 0 0,0-1 1,0 0-1,1 0 0,-1 0 0,1-1 1,-5-7-1,-6-7-77,1-2 0,2 1 0,-13-29 1,16 33-2,2 0 0,0-1 0,1 0 1,0-1-1,2 1 0,0-1 1,1 0-1,-2-33 0,6 50 1,-1 1 1,0 0-1,0-1 1,1 1-1,-1-1 1,0 1-1,1-1 1,-1 1-1,1 0 1,-1-1-1,0 1 0,1 0 1,-1-1-1,1 1 1,-1 0-1,1 0 1,-1-1-1,1 1 1,-1 0-1,1 0 0,-1 0 1,1 0-1,-1 0 1,1 0-1,-1 0 1,1-1-1,-1 2 1,1-1-1,-1 0 1,1 0-1,0 0 0,-1 0 1,1 0-1,-1 0 1,1 1-1,0-1 1,22 8-438,-14 0 384,0 0 0,-1 0 0,0 1 0,-1 0 0,10 13-1,29 56 68,-31-51 17,42 62 35,-32-54-36,27 57 0,-46-85-1790,-4-16-3412,-1 4 3771,2-10-4887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4:37.87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39 220 5697,'0'0'12099,"-4"-7"-10427,-14-21-145,8 17 1949,10 11-3440,0 0-1,0 0 0,0 0 1,0 0-1,-1 0 1,1 0-1,0 0 0,0 0 1,0 0-1,0 0 1,-1 0-1,1 0 0,0 0 1,0 0-1,0 0 1,0 0-1,0 0 1,-1 0-1,1 0 0,0 0 1,0 0-1,0 0 1,0 0-1,0 1 0,0-1 1,-1 0-1,1 0 1,0 0-1,0 0 0,0 0 1,0 0-1,0 1 1,0-1-1,0 0 1,0 0-1,0 0 0,0 0 1,0 0-1,0 1 1,0-1-1,-1 0 0,1 22 92,0-19-112,-1 64 87,2 81 748,0-140-836,0 0-1,0 0 0,0 0 0,1 0 0,0 0 0,1 0 0,0-1 1,0 1-1,0-1 0,1 0 0,0 0 0,1 0 0,9 11 0,-12-16-2,-1-1-1,1 0 1,-1 1-1,1-1 1,0 0-1,-1 0 1,1 0-1,0-1 0,0 1 1,0 0-1,-1-1 1,1 1-1,0-1 1,0 1-1,0-1 1,0 0-1,0 0 0,0 0 1,0 0-1,0 0 1,0-1-1,0 1 1,0 0-1,0-1 1,0 0-1,0 1 0,-1-1 1,1 0-1,0 0 1,0 0-1,-1 0 1,1 0-1,0 0 0,2-3 1,3-2 73,0-1 0,-1 0 1,1 0-1,-1-1 0,8-13 0,-5 4-40,0-1-1,-2 0 1,0 0-1,0-1 1,-2 0-1,-1 0 1,0 0-1,-1 0 1,-1-1-1,-1 1 1,-1-1-1,-3-33 1,-1 33 73,4 20-136,0-1 0,0 1 1,-1-1-1,1 0 1,0 1-1,0-1 0,-1 1 1,1-1-1,0 0 1,-1 1-1,1-1 0,-1 1 1,1-1-1,-1 1 1,1 0-1,-1-1 0,1 1 1,-1-1-1,1 1 1,-1 0-1,1-1 0,-1 1 1,0 0-1,1 0 1,-1 0-1,1-1 0,-2 1 1,1 3-60,0 0 0,0 0 0,1 0 0,-1 0 0,1 0 0,0 0 0,-1 0 0,1 0 0,1 0 0,0 4 0,-1 0 30,-1 43 12,0-10 74,7 71-1,-4-98-43,0-1 0,1 0 0,0-1 0,1 1 0,0 0 0,1-1-1,0 0 1,1 0 0,0 0 0,10 11 0,-14-18 15,1-1 1,0 0-1,0 1 0,0-1 0,1 0 0,-1-1 1,0 1-1,1-1 0,0 1 0,0-1 0,0 0 0,0-1 1,0 1-1,0-1 0,0 1 0,0-1 0,1 0 1,-1-1-1,0 1 0,1-1 0,-1 0 0,0 0 1,1 0-1,-1-1 0,0 1 0,1-1 0,-1 0 1,0 0-1,0-1 0,0 1 0,0-1 0,0 0 0,0 0 1,0 0-1,0-1 0,5-4 0,2-3 33,-1-1 0,0 0 1,0-1-1,-1 0 0,-1-1 0,0 0 0,-1 0 0,0 0 0,7-20 1,-8 12-50,0 0 1,-1 0-1,-1 0 1,-1-1-1,0-41 1,-2 24-41,-1 6-64,-4-44 0,3 67 103,0 0-1,-1 1 0,-1-1 0,0 1 0,0-1 0,-1 1 0,0 0 0,0 1 0,-7-10 1,11 18-7,0-1 0,0 1 0,0 0 1,0-1-1,0 1 0,-1-1 0,1 1 0,0 0 1,0-1-1,-1 1 0,1 0 0,0 0 1,0-1-1,-1 1 0,1 0 0,0-1 1,-1 1-1,1 0 0,0 0 0,-1 0 1,1 0-1,-1-1 0,1 1 0,0 0 1,-1 0-1,1 0 0,-1 0 0,1 0 0,0 0 1,-1 0-1,1 0 0,-1 0 0,1 0 1,-1 0-1,-5 15-347,3 32 50,3-41 308,0 548 434,8-360-219,0 92-2609,-8-274 27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4:38.31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11 163 8210,'0'0'12658,"-1"-17"-11729,-3-51 54,5 65-867,-1 0 1,1 0 0,-1 0 0,1 0 0,0 0 0,0 0 0,0 1 0,0-1 0,1 0 0,-1 1-1,1-1 1,0 0 0,-1 1 0,1 0 0,0-1 0,1 1 0,-1 0 0,0 0 0,1 0 0,-1 1-1,4-3 1,-1 1 121,-3 1-211,0 0 0,0 0-1,0 1 1,0-1 0,0 1-1,1 0 1,-1 0 0,1 0-1,-1 0 1,1 0 0,-1 0-1,1 1 1,-1-1-1,1 1 1,0 0 0,-1-1-1,1 1 1,-1 0 0,1 1-1,0-1 1,-1 0 0,1 1-1,-1 0 1,1-1-1,0 1 1,-1 0 0,0 0-1,1 0 1,-1 1 0,0-1-1,0 1 1,1-1 0,-1 1-1,0 0 1,-1 0 0,1-1-1,0 1 1,2 4-1,1 1-64,0 1-1,-1 0 0,0 0 0,0 0 0,-1 1 1,0-1-1,-1 1 0,1 0 0,-2 0 0,2 10 1,-2-3 78,0 0 0,-1-1 0,-1 1 0,0 0 1,-1 0-1,-5 17 0,5-27-19,0 0 0,0 0 1,0 0-1,0 0 0,-1 0 1,0-1-1,-1 0 0,1 1 0,-1-1 1,0 0-1,0-1 0,0 1 0,-1-1 1,0 0-1,0 0 0,0 0 1,0-1-1,-9 5 0,9-6-43,1 0-1,-1-1 1,0 0-1,0 1 1,0-2 0,0 1-1,1 0 1,-11-1-1,13 0-115,1 0-1,-1 0 1,1-1-1,-1 1 1,1 0-1,-1-1 1,1 1-1,-1-1 1,1 1-1,-1-1 1,1 0-1,0 1 1,-1-1-1,1 0 1,0 0-1,0 0 0,-1 0 1,1 0-1,0 0 1,0-1-1,0 1 1,0 0-1,1 0 1,-1-1-1,0 1 1,0-1-1,1 1 1,-1 0-1,1-1 1,-1 1-1,1-4 1,-1 0-908,1-1 0,-1 1 0,1 0 0,1-1-1,-1 1 1,1-1 0,2-8 0,9-11-5612</inkml:trace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4:38.68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46 0 7274,'0'0'16870,"-3"1"-16187,2-1-670,0 0-1,0 0 1,0 0 0,0 1 0,1-1 0,-1 1 0,0-1 0,0 0 0,0 1 0,1 0-1,-1-1 1,0 1 0,0-1 0,1 1 0,-1 0 0,1-1 0,-1 1 0,0 0-1,1 0 1,-1 0 0,1-1 0,0 1 0,-1 0 0,1 0 0,0 0 0,-1 0 0,1 1-1,-4 35 142,4-20 49,-19 449 4533,18-309-5990,1-3-4248,0-104 2481,0-67-2712,0-9-2732</inkml:trace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4:39.02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1 139 11378,'0'0'13243,"8"-18"-11998,28-56-167,-34 71-990,0 0-1,0-1 1,0 1-1,1 0 1,0 1-1,0-1 0,-1 0 1,1 1-1,1-1 1,-1 1-1,0 0 1,1 0-1,-1 1 0,1-1 1,6-2-1,-2 3 32,0-1 0,0 1 0,1 0 0,15 1 0,-14 0-75,-3 0-39,1 1 0,-1-1-1,0 1 1,1 0 0,-1 1 0,0 0-1,0 0 1,0 0 0,0 1-1,7 4 1,-10-5-29,-1 0-1,0 0 0,0 1 1,0-1-1,0 1 0,0 0 1,-1 0-1,1 0 1,-1 0-1,0 0 0,0 1 1,0-1-1,0 1 1,-1-1-1,0 1 0,1 0 1,-1-1-1,0 1 1,-1 0-1,1 0 0,0 4 1,-1-2 23,-1 0 0,1 1 0,-1-1 0,0 0 1,0 0-1,-1 1 0,0-1 0,0 0 0,0-1 1,-1 1-1,0 0 0,0-1 0,0 1 0,-1-1 0,1 0 1,-8 7-1,-7 6 89,0-1-1,-38 26 1,37-29-124,-15 10-191,21-16-1285,0 2 1,-21 18 0,46-28-7471,9-8 5137,11-10-2232</inkml:trace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4:39.76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136 91 9602,'0'0'13364,"-12"12"-12505,0 0-568,4-6-94,1 2 0,0-1 0,0 1 1,0 0-1,1 1 0,1-1 0,-1 1 1,-6 17-1,3-4 70,2 0-1,1 1 1,1-1 0,1 1-1,0 0 1,1 47 0,3-68-278,0 0 0,0 1 0,0-1 0,0 0 0,0 1 0,1-1 0,-1 0 0,1 0 0,0 0 0,0 1 0,-1-1 0,1 0 0,1 0 0,-1 0 0,0 0 0,0 0 0,1-1 0,-1 1 0,1 0 0,0-1 0,-1 1 0,1-1 0,0 1 0,3 1 0,-1-1 11,0-1 0,0 0 1,1 1-1,-1-2 0,0 1 1,1 0-1,-1-1 0,0 0 1,1 0-1,-1 0 1,0 0-1,6-2 0,-5 1 23,0 0-1,-1-1 0,1 0 1,-1 1-1,0-2 0,1 1 1,-1 0-1,0-1 0,0 0 1,0 0-1,-1 0 0,1 0 1,-1-1-1,1 1 0,-1-1 1,0 0-1,-1 0 1,1 0-1,-1 0 0,0 0 1,0-1-1,0 1 0,0-1 1,1-7-1,1-3 59,-1 0-1,0 0 1,-2 0-1,1-1 1,-2 1 0,-2-25-1,1 30-75,-1 0-1,0 1 1,-1-1-1,0 0 1,-1 1-1,0 0 1,0 0-1,-1 0 1,0 0-1,-1 1 1,0-1-1,0 1 1,-1 1-1,1-1 0,-2 1 1,1 1-1,-1-1 1,-12-6-1,15 10-33,0 1 0,0 1-1,0-1 1,0 1 0,-1 0-1,1 0 1,0 0 0,-1 1-1,1 0 1,0 0 0,-7 1-1,11-1 17,0 1-1,0-1 0,0 1 0,0-1 1,0 1-1,0 0 0,0-1 0,0 1 0,0 0 1,1 0-1,-1-1 0,0 1 0,1 0 1,-1 0-1,0 0 0,1 0 0,-1 0 1,1 0-1,-1 0 0,1 0 0,0 0 0,0 0 1,-1 1-1,1-1 0,0 0 0,0 0 1,0 0-1,0 0 0,0 2 0,0 2-68,0 0-1,0 0 0,1 0 0,-1 0 1,3 8-1,-1-9-58,0 0 1,0-1 0,0 1-1,0-1 1,0 1-1,1-1 1,0 0-1,0 0 1,0 0 0,0 0-1,0-1 1,0 1-1,1-1 1,-1 0-1,1 0 1,0 0 0,0 0-1,-1-1 1,8 3-1,2-1-418,1 0 0,-1 0-1,1-1 1,23 0 0,-21-2 352,0-1 1,0 0 0,0-1 0,0-1-1,0 0 1,0-1 0,-1-1-1,29-13 1,-31 12 462,-1-2-1,0 1 1,0-1-1,0-1 1,-1-1-1,12-12 1,-20 19 130,0-1 1,1-1-1,-2 1 1,1 0 0,-1-1-1,1 1 1,-1-1-1,0 1 1,-1-1 0,1 0-1,-1 0 1,0 0-1,0 0 1,-1 0 0,1 0-1,-1 0 1,-1-7-1,1 12-358,0-1-1,0 1 0,0-1 0,0 1 0,-1-1 1,1 1-1,0-1 0,0 1 0,-1-1 0,1 1 0,0-1 1,-1 1-1,1 0 0,0-1 0,-1 1 0,1 0 0,-1-1 1,1 1-1,-1 0 0,1 0 0,-1-1 0,1 1 0,-1 0 1,1 0-1,-1 0 0,1 0 0,-1-1 0,1 1 0,-1 0 1,1 0-1,-1 0 0,1 0 0,-1 0 0,1 0 1,-1 0-1,1 1 0,-1-1 0,1 0 0,-1 0 0,0 1 1,-23 7-5,20-5-10,1 0 0,-1 0 0,1 0 0,0 0 0,0 1 0,0-1 0,1 1 0,-1 0 0,1-1 0,0 1 0,0 0 0,0 1 0,0-1 0,1 0 0,0 0 0,0 1 0,0-1 0,0 1 0,1-1 1,-1 1-1,1-1 0,1 0 0,-1 1 0,0-1 0,1 1 0,0-1 0,0 1 0,0-1 0,1 0 0,0 0 0,-1 0 0,1 0 0,3 4 0,5 4 35,0 0 0,1-1 0,0 0 0,1-1 1,25 17-1,-23-17-8,0 0 0,0 1 1,-2 0-1,17 18 1,-28-27-44,0-1 0,-1 0 1,1 1-1,0-1 0,0 1 1,-1-1-1,1 0 0,-1 1 1,1 0-1,-1-1 0,1 1 1,-1-1-1,0 1 0,0-1 1,0 1-1,0 0 0,0-1 1,0 1-1,-1-1 1,1 1-1,0-1 0,-1 1 1,1-1-1,-1 1 0,0-1 1,1 1-1,-1-1 0,0 1 1,0-1-1,0 0 0,0 0 1,0 1-1,0-1 0,0 0 1,0 0-1,-3 1 0,-4 5-18,0-1 0,-1 0 0,0 0 0,-12 4 0,17-8 21,-22 11-339,0 0 0,-1-3 0,0 0 1,-1-1-1,-53 8 0,83-29-9956,13-7 614</inkml:trace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4:40.18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156 171 14251,'0'0'14282,"19"-10"-13205,60-35-232,-75 43-754,0-1 1,0 1-1,-1-1 1,1 0-1,-1 0 1,1 0-1,-1 0 1,0-1-1,0 1 1,0-1-1,-1 0 1,4-6-1,-5 5 44,1 1-1,-1-1 0,0 1 0,-1-1 0,1 0 1,-1 1-1,0-10 0,0 4-85,-1 9-50,1 1 0,0-1-1,0 1 1,0-1 0,0 1 0,0 0 0,0-1 0,-1 1-1,1-1 1,0 1 0,0-1 0,-1 1 0,1 0 0,0-1-1,-1 1 1,1 0 0,0-1 0,-1 1 0,1 0-1,-1 0 1,1-1 0,0 1 0,-1 0 0,1 0 0,-1 0-1,1-1 1,-1 1 0,-19-3-81,-20 7-134,27 0 195,1 0 0,0 1 0,0 0 0,1 1 0,-1 0 0,1 1 0,-14 12 0,11-8 40,1 1 0,0 0-1,1 1 1,-21 28 0,27-31 9,0 0 0,1 0 0,0 0 0,1 0 0,0 1 0,1-1 0,-5 23 0,7-28-19,1 0 0,-1 0-1,1 0 1,0 0-1,0-1 1,0 1 0,1 0-1,0 0 1,0 0-1,0-1 1,0 1 0,1 0-1,0-1 1,0 1-1,0-1 1,0 0 0,1 0-1,-1 0 1,1 0-1,5 5 1,0-3-9,-1 0 0,1-1 0,0 0 0,0-1 0,1 1 0,-1-2 0,1 1 0,0-1 0,0-1 0,0 1 0,0-1 0,11 0 0,6 0 0,0-1 0,0-1 0,29-3 0,-37 0-15,-1 1 0,0-2-1,1-1 1,-1 0 0,-1-1 0,1-1 0,20-11 0,-35 12-3470</inkml:trace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4:45.47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279 79 8570,'0'-3'18141,"-1"9"-18185,0 0 1,0 1-1,-1-1 0,0 0 0,-3 8 1,-3 12 52,-20 66 196,-43 94-1,-53 83 4,88-191-181,43-149 1730,11-11-1742,3 1-1,4 0 0,4 2 1,3 1-1,3 2 0,48-75 1,-72 133-8,-9 13 22,1-1 1,0 1-1,0 0 0,1 1 1,-1-1-1,1 1 1,0-1-1,0 1 0,0 0 1,6-3-1,-9 7-32,-1 0-1,1-1 0,0 1 1,-1 0-1,1 0 0,0 0 0,-1 0 1,1 0-1,0 0 0,-1 0 1,1 1-1,0-1 0,-1 0 1,1 0-1,0 0 0,-1 1 1,1-1-1,0 0 0,-1 1 1,1-1-1,-1 1 0,1-1 0,-1 0 1,1 1-1,-1-1 0,1 1 1,-1-1-1,1 1 0,-1 0 1,0-1-1,1 1 0,-1 0 1,14 26-195,-11-21 175,12 27 130,-2 0 1,-1 1 0,-2 0 0,9 52 0,7 143 811,-7-39-669,-17-178-331,1 0 0,-1 0 0,7 15 0,-9-26-667,-3-16-3459,-8-3 2390,5 9 254,-17-25-4499,-3-2-2063</inkml:trace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4:45.84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94 10098,'0'0'13891,"6"4"-12875,17-4-400,12 0-31,12-11-1,6-2-280,7 0-304,0-2-208,-3 2-1873,15 0-2176,-13 2-2464,-9 2-2961</inkml:trace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4:47.07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69 53 9218,'0'0'14630,"-3"-3"-14041,-7-5-482,4 10-86,-2 29 29,-11 102 1545,-3 233 1,22-363-1599,0 1-1,0-1 1,0 1-1,0 0 1,1-1 0,0 1-1,0-1 1,0 1 0,0-1-1,0 1 1,2 3 0,-1-6 4,-1 1 0,0-1 1,1 1-1,-1-1 0,1 0 1,0 0-1,-1 0 0,1 0 1,0 0-1,0 0 0,-1 0 1,1-1-1,0 1 0,0-1 1,0 1-1,0-1 1,0 1-1,0-1 0,0 0 1,0 0-1,3-1 0,4 1 31,-1-2 1,1 1-1,-1-1 0,1 0 0,-1-1 0,1 0 0,-1-1 0,0 1 1,-1-1-1,1-1 0,0 0 0,10-9 0,-1 1 5,-1-2 1,0 0-1,-2-1 0,14-18 0,-17 19-28,-1-1 1,-1 0-1,0-1 0,-2 0 0,0 0 0,0 0 0,-2-1 0,0 0 0,3-27 0,-2-13-1,-2-97-1,-4 115 14,-4 30-99,4 10 61,-1 0 0,1 0 0,0 0 1,0 0-1,-1 0 0,1 0 0,0 0 0,-1 0 0,1 0 0,0 0 1,0 0-1,-1 0 0,1 0 0,0 0 0,-1 0 0,1 0 0,0 0 1,0 1-1,-1-1 0,1 0 0,0 0 0,0 0 0,0 0 0,-1 1 1,1-1-1,0 0 0,0 0 0,0 0 0,-1 1 0,1-1 0,0 0 1,0 0-1,0 1 0,0-1 0,0 0 0,0 0 0,0 1 1,-1-1-1,1 0 0,0 0 0,0 1 0,0 0 0,-10 29-64,1 1 0,1 0 0,-5 45 0,4-28 153,-2 29 120,3 1-1,3 87 1,5-154-180,0-1 0,1 0-1,0 0 1,1 1 0,0-1 0,5 13 0,-5-19-7,-1-1-1,0 0 1,1 0 0,-1 0 0,1 0 0,0 0-1,0 0 1,1-1 0,-1 1 0,0-1 0,1 1-1,-1-1 1,1 0 0,0 0 0,0 0 0,0 0-1,0 0 1,0-1 0,0 0 0,0 1 0,1-1 0,5 1-1,-1-1 4,1 0-1,0 0 1,0-1-1,0 0 1,0-1-1,0 0 1,-1 0-1,1-1 0,0 0 1,-1 0-1,1-1 1,9-5-1,-8 3-1,0-1-1,-1 0 1,1 0-1,-2-1 0,1 0 1,-1-1-1,0 0 1,13-17-1,-11 10-15,0 0 0,-2 0 0,1-1 0,-2 0 0,0 0 0,-1-1 0,-1 0 0,0 0 0,-1 0 0,-1 0 0,-1-1 0,0-20 0,-3 20-81,1 18 84,0 0 0,0 0 0,0 0 0,0 0 0,0 0 0,0 0 1,0 0-1,0 0 0,0 0 0,0 0 0,0 0 0,-1 0 0,1 0 0,0 1 0,0-1 0,0 0 0,0 0 1,0 0-1,0 0 0,0 0 0,0 0 0,0 0 0,0 0 0,0 0 0,0 0 0,0 0 0,0 0 1,-1 0-1,1 0 0,0 0 0,0 0 0,0 0 0,0 0 0,0 0 0,0 0 0,0 0 0,0 0 0,0 0 1,0 0-1,0 0 0,0 0 0,0 0 0,0 0 0,-1-1 0,1 1 0,0 0 0,0 0 0,0 0 1,0 0-1,0 0 0,0 0 0,0 0 0,0 0 0,0 0 0,0 0 0,0 0 0,0 0 0,0 0 1,0 0-1,0 0 0,0-1 0,-6 31-372,0 112 515,6-138-143,0-1 1,0 0 0,0 0 0,1 0 0,-1 0 0,1 0 0,0 0 0,0 0 0,0 0 0,0 0 0,1 0 0,-1 0 0,1-1 0,-1 1 0,1 0 0,2 2 0,-2-4 21,0 0 1,-1 1-1,1-1 1,0 0 0,0 0-1,0 0 1,0 0-1,0-1 1,0 1 0,0 0-1,0-1 1,0 0-1,0 1 1,0-1-1,0 0 1,0 0 0,0 0-1,1 0 1,-1 0-1,0-1 1,0 1 0,0-1-1,0 1 1,4-3-1,0 0 34,0 0 1,0 0-1,0-1 0,-1 0 0,1 0 0,-1-1 1,0 1-1,0-1 0,0 0 0,-1-1 0,0 1 1,7-11-1,-6 6 18,1 0-1,-1-1 1,-1 1 0,0-1 0,0 0-1,3-22 1,-5 19-108,0 0-1,-2-1 1,-1-26 0,1 40 19,-1-1 1,1 1-1,0 0 0,-1-1 1,1 1-1,-1 0 1,0 0-1,1-1 0,-1 1 1,0 0-1,1 0 0,-1 0 1,0 0-1,0 0 1,0 0-1,0 0 0,0 0 1,0 0-1,-1 1 1,1-1-1,0 0 0,0 1 1,0-1-1,-1 1 0,1-1 1,0 1-1,-1 0 1,1-1-1,0 1 0,-1 0 1,1 0-1,0 0 1,-1 0-1,1 0 0,-3 1 1,0-1-6,0 0 1,0 1-1,0 0 1,0 0-1,0 0 1,0 0-1,0 1 1,0 0-1,0 0 1,1 0-1,-4 2 1,-2 4 29,1 1 0,0 0 0,1 0 0,0 0 0,0 1 0,1 0 0,0 1 0,1-1 0,0 1 0,1 0 0,0 0 0,0 1 0,1-1 0,1 1 1,0 0-1,1-1 0,0 1 0,1 0 0,2 22 0,-2-32-1,0 0 0,1 0 0,-1 0 0,1 0-1,0 0 1,-1 0 0,1 0 0,0 0 0,0 0 0,0-1 0,0 1 0,1 0 0,-1-1 0,0 1 0,1-1-1,-1 1 1,1-1 0,0 0 0,-1 1 0,1-1 0,0 0 0,0 0 0,-1 0 0,1 0 0,0-1-1,0 1 1,0-1 0,0 1 0,0-1 0,0 1 0,1-1 0,-1 0 0,3 0 0,2 0 83,-1 0 0,0-1-1,1 1 1,-1-1 0,0-1 0,1 1 0,-1-1 0,0 0 0,0 0 0,7-4 0,-4 0-16,0 0 1,0-1 0,0 1-1,-1-2 1,1 1 0,-2-1-1,1 0 1,-1-1 0,-1 0-1,1 0 1,-2 0-1,8-14 1,-7 6-22,0 1-1,-1-1 1,-1 0-1,0 0 1,-1 0-1,-1-1 1,0-20-1,-1 20-22,-1-133-33,-2 132 65,0 0 0,-1 0-1,-1 0 1,0 0 0,-14-31 0,18 48-36,-1 1 1,1-1 0,-1 1-1,0-1 1,0 1-1,1 0 1,-1-1 0,0 1-1,0 0 1,-1 0-1,1-1 1,-2 0 0,3 1-23,-1 1 0,1 0 0,0 0 1,-1 0-1,1 0 0,0 0 0,-1 0 1,1 0-1,0 0 0,-1 0 0,1 0 1,0 0-1,-1 1 0,1-1 0,0 0 1,-1 0-1,1 0 0,0 0 0,-1 0 1,1 1-1,0-1 0,-1 0 0,1 0 1,0 1-1,0-1 0,-1 0 0,1 0 1,0 1-1,0-1 0,0 0 0,-1 0 1,1 1-1,0 0 0,-3 5-38,1 0-1,-1 1 0,2-1 1,-3 10-1,3-10 71,-11 62 164,2 0 0,4 1 0,3 0 0,6 74 0,-2-130-191,0 0 1,4 17 0,-5-26-36,1-1 1,0 1-1,0-1 0,1 1 1,-1-1-1,1 0 0,0 0 1,-1 0-1,2 0 1,-1 0-1,0 0 0,5 5 1,-5-7-205,-1 0 1,0-1-1,1 1 1,-1 0-1,1 0 1,0-1-1,-1 1 1,1-1-1,0 0 1,-1 1-1,1-1 1,0 0-1,-1 0 1,1 0-1,0 0 1,-1 0-1,4-1 1,-3 1-338,-1-1-1,1 1 1,-1-1 0,0 1 0,1-1-1,-1 1 1,1-1 0,-1 0 0,0 0 0,0 0-1,0 0 1,2-1 0,8-14-8861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4:47.45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56 6937,'0'0'18404,"136"0"-17603,-93-5-561,0 1-104,-4 0-136,0-1-592,6-6-1801,-4-1-3528,-10-2-4722</inkml:trace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4:48.46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43 9570,'0'0'12341,"1"-7"-11436,5-21-207,-5 21 2688</inkml:trace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4:49.44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 41 3625,'0'0'15863,"-5"-11"-10398,5 12-5487,-1 1 1,1-1-1,0 1 0,-1-1 0,1 1 0,0-1 0,0 1 0,0-1 1,0 1-1,0 0 0,1 1 0,-1 10-1243,0-13 1265,1 0-1,0 0 0,0 0 0,0 0 1,-1-1-1,1 1 0,0 0 1,0 0-1,-1-1 0,1 1 1,0 0-1,0-1 0,-1 1 0,2-1 1,5-19-671,-2 4-2747,6 0-4907,-1 9 44</inkml:trace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4:50.29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19 34 6345,'0'0'14538,"1"-7"-13130,4-18 751,-5 24-902,-1 5-438,-2 13-955,-7 54 354,3 1 0,4 92 0,3-159-222,0 0 0,0 0 0,0 0 0,1 1 0,0-1 0,3 10 0,-4-14 2,1 1 1,0-1-1,0 0 0,0 1 0,0-1 0,0 0 0,0 1 0,0-1 0,1 0 0,-1 0 1,0 0-1,1 0 0,-1 0 0,0 0 0,1 0 0,0-1 0,-1 1 0,1-1 0,-1 1 0,1-1 1,0 1-1,-1-1 0,1 0 0,0 0 0,1 0 0,5 0 46,0 0 1,-1-1-1,1 0 1,0 0-1,-1-1 0,1 0 1,-1 0-1,1-1 1,-1 0-1,0 0 0,0-1 1,0 1-1,8-8 1,4-3 43,-1-1 1,0-1 0,16-19-1,-22 23-61,-1-1-1,-1 0 1,0-1 0,-1 0-1,-1 0 1,0-1-1,0 0 1,-2 0 0,0-1-1,-1 0 1,0 0-1,-1 0 1,-1-1 0,-1 1-1,0-1 1,-1-17-1,-3 26-173,-2 15-191,-5 17-282,8-24 608,-42 162 18,38-134 28,1 0 0,1 0 0,3 56 1,0-81-40,0 0 0,1 1 0,-1-1 0,1 0 1,0 0-1,0 0 0,0 0 0,0 0 0,1 0 1,-1 0-1,1 0 0,0 0 0,0-1 1,0 1-1,0-1 0,0 1 0,0-1 0,1 0 1,-1 0-1,1 0 0,-1 0 0,1 0 0,0-1 1,0 1-1,0-1 0,0 0 0,0 0 0,6 2 1,-3-2 41,0 0 0,0-1 0,-1 1 0,1-1 0,0 0 0,0-1 0,0 0 0,0 0 1,-1 0-1,1 0 0,0-1 0,-1 0 0,1 0 0,-1-1 0,8-4 0,-4 1 18,0 0 0,0-1 0,-1 0 0,0-1 0,0 0-1,0 0 1,-1-1 0,-1 0 0,0 0 0,0-1 0,5-10-1,-5 6-2,-1 0 0,0 0-1,-1 0 1,0-1-1,-1 1 1,-1-1 0,1-27-1,-3-109-656,-1 140-2210,1 25-3478,1-8 5411,0-1-1,1 1 0,-1-1 0,1 0 0,0 1 0,1-1 0,-1 0 1,1 0-1,5 6 0,13 14-5225</inkml:trace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4:51.83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151 241 10546,'0'0'9500,"-11"18"-8531,-31 58-231,39-71-679,0 1 0,0-1 0,1 1 0,-1-1 0,1 1 0,1 0 1,-1 0-1,1 0 0,0 0 0,1 0 0,-1 0 0,2 10 0,-1-1-173,0-14 116,0 0-1,0-1 1,1 1-1,-1 0 1,0-1-1,0 1 1,1 0-1,-1-1 1,0 1-1,1-1 1,-1 1-1,1-1 1,-1 1-1,1-1 0,-1 1 1,1-1-1,-1 1 1,1-1-1,-1 1 1,1-1-1,0 0 1,-1 1-1,1-1 1,0 0-1,-1 0 1,1 0-1,0 1 0,-1-1 1,1 0-1,0 0 1,-1 0-1,1 0 1,1 0-1,1 0 121,0 0 0,0 0 0,0 0 0,0-1 0,-1 1 0,1-1 0,5-1 0,-1-2-15,0 0 0,0 0 0,0-1 0,-1 1 0,0-2 0,0 1 0,0-1 0,0 1 0,-1-1 0,0-1 0,4-6 0,-1 1-61,-1-1 0,0 0 1,-1 0-1,0-1 0,5-18 1,-6 10-31,0 0 1,-2-1 0,2-24 0,-5 39-19,0-1 0,0 1 0,0-1 0,-1 0 0,0 1 0,-1 0 0,0-1 0,0 1 0,-1 0 1,0 0-1,-5-9 0,7 15-1,-1 0 0,1-1 1,-1 1-1,1 0 0,-1 0 0,0 0 1,0 1-1,0-1 0,0 0 1,0 1-1,0-1 0,0 1 1,0-1-1,-1 1 0,1 0 1,-1 0-1,1 0 0,-1 1 0,1-1 1,-1 0-1,1 1 0,-1 0 1,1 0-1,-1-1 0,0 1 1,1 1-1,-1-1 0,0 0 0,1 1 1,-1-1-1,1 1 0,-1 0 1,1 0-1,-1 0 0,1 0 1,0 0-1,0 1 0,-1-1 0,1 1 1,-3 2-1,-7 8 5,0 1 0,2-1 1,-1 2-1,2-1 0,0 2 0,-12 24 1,8-11 88,2 0 1,-14 54 0,20-57-60,1 1 1,2 0-1,0 0 1,3 32-1,-1-55-35,0-1-1,0 1 1,1 0 0,-1 0-1,1 0 1,-1-1-1,1 1 1,0 0-1,0 0 1,0-1-1,0 1 1,1-1-1,-1 1 1,1-1-1,0 0 1,-1 1 0,1-1-1,0 0 1,0 0-1,0 0 1,1-1-1,-1 1 1,0 0-1,1-1 1,-1 1-1,1-1 1,-1 0-1,1 0 1,0 0 0,-1 0-1,1-1 1,0 1-1,0-1 1,3 1-1,1-1 107,0 1 0,1-2-1,-1 1 1,0-1 0,0 0-1,0 0 1,1-1 0,-1 0-1,-1 0 1,1-1 0,0 0-1,9-5 1,-4 0-61,-1 0 0,0 0-1,0-1 1,-1 0 0,0-1 0,-1 0 0,0-1-1,-1 0 1,0 0 0,-1-1 0,0 0 0,0 0-1,-1-1 1,-1 0 0,0 0 0,-1 0 0,-1 0 0,0-1-1,0 1 1,-2-1 0,1 0 0,-2-17 0,0-16 0,-2 38-23,-2 10-106,-2 8-173,-2 14 192,2 0 0,0 1-1,1 0 1,2 0 0,-2 43 0,4-53 28,1 26-240,-1-39 271,1 0 1,0 0 0,0 0-1,1 0 1,-1 0-1,0 0 1,0 0-1,0 0 1,1 0 0,-1 0-1,0 0 1,1 0-1,-1 0 1,1 0-1,-1 0 1,1 0-1,0 0 1,-1-1 0,1 1-1,0 0 1,0 0-1,-1-1 1,1 1-1,0 0 1,0-1-1,0 1 1,1 0 0,3-1 37,0 0 0,0 0 0,0 0 1,0-1-1,0 0 0,0 0 1,0 0-1,-1 0 0,1-1 0,0 0 1,0 0-1,-1 0 0,0 0 0,1-1 1,-1 0-1,0 0 0,7-6 0,7-7 86,-1-1-1,20-26 0,-35 41-118,17-24 38,20-34-1,13-18 33,-52 78-81,0 0-1,0 0 1,0 0-1,0 0 1,0-1-1,0 1 0,0 0 1,0 0-1,0 0 1,1 0-1,-1 0 1,0 0-1,0-1 0,0 1 1,0 0-1,0 0 1,0 0-1,0 0 1,1 0-1,-1 0 0,0 0 1,0 0-1,0 0 1,0 0-1,0 0 1,1 0-1,-1 0 0,0 0 1,0 0-1,0 0 1,0 0-1,0 0 1,1 0-1,-1 0 0,0 0 1,0 0-1,0 0 1,0 0-1,0 0 1,1 0-1,-1 0 0,0 0 1,0 0-1,0 0 1,0 0-1,0 0 1,0 0-1,1 0 0,-1 1 1,0-1-1,0 0 1,0 0-1,3 13-420,-2 25 146,-2-29 209,-18 230 576,16-219-475,-1 41 143,4-60-161,-1-1 0,1 1 0,0-1 0,0 1 0,0-1 0,0 1 0,0-1 0,0 1 0,0 0 0,0-1 1,0 1-1,0-1 0,1 1 0,-1-1 0,0 1 0,0 0 0,0-1 0,1 1 0,-1-1 0,0 1 0,1-1 0,-1 0 1,0 1-1,1-1 0,-1 1 0,1-1 0,-1 0 0,1 1 0,7-4 100,-7 2-56,9-6 111,-1 0 0,0-1 0,-1 0 1,1-1-1,-1 0 0,-1 0 1,8-13-1,3-2-70,30-44 49,79-147 0,-127 215-162,0 0-1,0-1 0,0 1 0,0 0 1,0 0-1,0-1 0,0 1 1,1 0-1,-1-1 0,0 1 0,0 0 1,0 0-1,0-1 0,0 1 1,1 0-1,-1 0 0,0 0 0,0-1 1,0 1-1,1 0 0,-1 0 1,0 0-1,0 0 0,1-1 1,-1 1-1,0 0 0,1 0 0,-1 0 1,0 0-1,0 0 0,1 0 1,-1 0-1,0 0 0,1 0 0,-1 0 1,4 11-537,-4 31 132,0-32 359,1 230 103,-2-237-47,2-1 0,-1 1 1,0-1-1,0 1 0,1-1 1,-1 1-1,1-1 0,0 1 0,0-1 1,0 0-1,0 1 0,0-1 1,0 0-1,0 0 0,1 0 0,-1 0 1,1 0-1,2 2 0,-1-2-4,-1-1 0,1 1 0,-1-1 0,1 0 0,0 0 0,0 0 0,-1 0 0,1-1 0,0 1 0,0-1 0,0 1 0,0-1 0,0 0 0,-1 0 0,1-1 0,3 0 0,3 0 34,0-2-1,-1 1 1,1-1 0,-1-1-1,1 1 1,-1-2 0,0 1 0,0-1-1,-1 0 1,0 0 0,0-1-1,7-7 1,3-4 55,0-1 1,-2 0 0,20-30-1,-24 30-68,-1 0 0,-1 0 0,0-1 0,-2-1 0,0 1 0,8-41 0,-8 19 634,-2-1 0,-2-62-1,-3 104-430,-2 11-384,-29 209 490,23-151-108,3-26-151,2 0 0,4 66-1,-1-104-47,1 0-1,0 0 1,0 0-1,0-1 1,0 1-1,1 0 1,-1-1-1,1 1 1,1-1-1,-1 0 0,1 0 1,-1 0-1,1 0 1,0 0-1,0 0 1,1-1-1,-1 0 1,1 1-1,0-1 1,0-1-1,0 1 0,0 0 1,0-1-1,1 0 1,-1 0-1,1 0 1,-1-1-1,1 1 1,0-1-1,-1 0 1,11 0-1,-4 0 27,0 0 1,0-1-1,1-1 0,-1 0 1,0 0-1,0-1 0,0-1 1,0 0-1,0 0 1,0-1-1,-1 0 0,18-11 1,-14 6 58,-1-1 0,0 0 0,-1-1 0,0 0 0,-1-1 0,0 0 0,-1-1 0,0 0 0,-1-1 0,-1 0 0,0 0 0,-1-1 0,0 0 0,-1 0 0,-1-1 0,-1 1 0,0-1 0,0 0 0,-2 0 0,1-33 0,-3 49-93,-1-1 1,1 1-1,0-1 1,-1 1-1,1 0 0,-1-1 1,1 1-1,-1 0 1,1-1-1,-1 1 0,1 0 1,-1 0-1,1-1 1,-1 1-1,1 0 0,-1 0 1,0 0-1,1 0 1,-1 0-1,1 0 0,-1 0 1,1 0-1,-1 0 1,0 0-1,1 0 0,-1 0 1,1 0-1,-1 0 0,1 1 1,-1-1-1,1 0 1,-1 0-1,1 1 0,-1-1 1,1 0-1,-1 1 1,1-1-1,-1 0 0,0 1 1,-1 2-10,0-1 0,0 1 0,0-1 0,1 1 0,-1-1 0,0 1 0,1 0 0,0 0 0,0 0 0,0 0 0,0 0 0,0 0 0,0 5 0,-1 45-311,2-39 203,0-5 106,1 0-1,0 0 1,1 0-1,0-1 1,0 1-1,1 0 1,4 9-1,33 58 154,-12-26 193,-28-50-307,0 0 1,0 1-1,0-1 1,0 0-1,0 0 0,0 1 1,0-1-1,0 0 1,0 0-1,0 1 1,0-1-1,0 0 1,0 0-1,0 1 0,0-1 1,0 0-1,0 0 1,0 1-1,0-1 1,0 0-1,0 0 0,0 1 1,-1-1-1,1 0 1,0 0-1,0 0 1,0 1-1,0-1 1,0 0-1,-1 0 0,1 0 1,0 1-1,0-1 1,0 0-1,-1 0 1,1 0-1,0 0 0,0 0 1,-1 0-1,1 1 1,0-1-1,0 0 1,-1 0-1,1 0 0,0 0 1,0 0-1,-1 0 1,1 0-1,0 0 1,0 0-1,-1 0 1,-19 0-142,13-1 150,-5 1-333,0-1 0,0 0 0,-22-6-1,29 6-18,-1-1-1,1 1 1,-1-2-1,1 1 1,0-1-1,0 1 1,0-1-1,0-1 1,0 1 0,-6-7-1,5 3-903,1 0 0,0-1-1,0 0 1,0 0 0,1 0-1,0-1 1,-4-14 0,0-20-8227</inkml:trace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4:52.16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24 12707,'0'0'18428,"131"-9"-17852,-96 4-336,-8-1-160,-7 4-80,-7 0-360,-7 2-1129</inkml:trace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4:53.15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1 710 9754,'0'0'14054,"21"-13"-13303,68-44 14,-71 44-533,-1 0 0,-1-1 0,-1-1 0,0-1 0,-1 0 0,0 0 0,-2-2 0,0 1 0,15-30 0,-12 14-121,-2-1 0,-1 0 0,-1 0-1,7-46 1,-10 29-75,-2-1 1,-2-83-1,-4 134-48,-1 0-47,-3 5-26,-1 7-44,1 0 0,0 0 0,1 1 0,-4 16 0,-1 8 84,-14 42 35,-41 164 96,53-191-102,2 0 0,-3 93 0,11-142 12,0 0 1,0 0-1,0 0 1,0 0-1,0 0 1,0-1-1,0 1 1,1 0-1,-1 0 1,1 0 0,0 0-1,-1-1 1,1 1-1,0 0 1,0 0-1,0-1 1,0 1-1,1-1 1,-1 1-1,0-1 1,2 2 0,0-2 17,0 0 0,-1 0 0,1 0 0,0 0 0,0 0 0,-1-1 1,1 0-1,0 1 0,0-1 0,0 0 0,0 0 0,-1-1 0,1 1 0,4-2 1,5-1 59,0 0 1,0-1 0,0 0 0,-1-1 0,0 0-1,0-1 1,15-11 0,6-6 33,30-28 0,-43 33-81,-1 0 0,0-2 1,21-30-1,-29 36 1,-1-1 0,0 0 1,-1-1-1,-1 1 0,-1-2 1,6-18-1,-8 1 230,-5 34-262,1 0 1,0 0 0,0 0 0,0 0-1,-1 0 1,1 0 0,0 0 0,0 0-1,-1 0 1,1 0 0,0 0 0,0 0-1,0 0 1,-1 0 0,1 0 0,0 0-1,0 0 1,0 0 0,-1 1 0,1-1-1,0 0 1,0 0 0,0 0 0,-1 0-1,1 0 1,0 1 0,0-1 0,0 0-1,0 0 1,0 0 0,0 0 0,-1 1-1,1-1 1,0 0 0,0 0 0,0 0 0,0 1-1,0-1 1,0 0 0,0 0 0,0 1-1,0-1 1,0 0 0,-6 13-64,0-1 0,1 1-1,1 0 1,0 0 0,1 1 0,-3 25 0,4-11 13,0 0 0,5 39 0,-3-63 45,1-1 0,-1 1 0,1 0 1,0 0-1,0 0 0,1 0 0,-1-1 0,1 1 1,0 0-1,0-1 0,0 0 0,0 1 1,1-1-1,-1 0 0,1 0 0,0 0 0,0-1 1,5 5-1,-5-6 28,-1 1 0,1-1-1,0 1 1,0-1 0,0 0 0,0 0 0,0 0 0,0-1-1,0 1 1,0-1 0,0 1 0,0-1 0,0 0 0,0-1-1,0 1 1,1 0 0,-1-1 0,0 1 0,0-1 0,0 0-1,0 0 1,-1-1 0,1 1 0,5-3 0,-4 0 62,1 1 1,0-1-1,-1 0 1,0 0 0,0 0-1,0-1 1,0 1-1,-1-1 1,0 0-1,0 0 1,0 0-1,0-1 1,-1 1 0,0-1-1,2-6 1,-2 2 5,0 1 0,0-1 0,-1 0 1,0 0-1,-1 0 0,0 0 0,-1 0 0,-2-13 1,2 19-93,0 0 0,0 0 0,0 0 0,-1 0 0,1 0 0,-1 0 1,0 1-1,0-1 0,-1 1 0,1 0 0,-1-1 0,1 1 1,-1 0-1,0 0 0,0 1 0,-1-1 0,1 1 0,0-1 1,-1 1-1,0 0 0,1 1 0,-1-1 0,0 0 0,0 1 0,-5-1 1,-1-1-772,1 2-1,-1-1 1,-19 1 0,-27 5-9532,43-4 3546</inkml:trace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4:53.49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56 14003,'0'0'14411,"78"-19"-14003,-35 6-344,8 2-64,2 2-24,-3 5-976,11 4-2681,-16 0-1976,-8 2-2569</inkml:trace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4:55.21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155 30 7986,'0'0'13681,"0"-6"-12488,0-11-444,0 11-337,0 18-372,-3 34 130,-3 0-1,-20 90 1,13-82 165,-42 168 439,4-22-481,51-198 205,0-5 623,0-11-738,2 0-1,0 1 1,0-1-1,2 1 1,8-25-1,33-64-261,-40 91-14,13-25-64,27-43 0,-36 66-69,1 0 0,-1 1 0,2 0 0,0 1 0,0 0 0,16-12 0,-23 20 3,1 0 0,0 1-1,0-1 1,-1 1-1,2 0 1,-1 0-1,0 0 1,0 1 0,0-1-1,1 1 1,-1 1-1,8-1 1,-10 1 1,0 0 1,0 0-1,0 1 1,0-1-1,0 1 1,0 0-1,0 0 1,0 0-1,-1 0 1,1 0-1,0 1 1,0-1-1,-1 1 1,1 0 0,-1 0-1,0 0 1,1 0-1,-1 0 1,0 0-1,0 1 1,0-1-1,1 4 1,3 4-16,-2 1 1,1-1-1,-1 1 1,-1 0-1,0 0 1,-1 1-1,0-1 1,-1 0-1,0 1 1,-1 15-1,0-14 57,-1 1-1,0-1 0,-1 0 0,-1 0 1,0 0-1,-1 0 0,0 0 0,-11 20 1,5-15 0,-1 0 0,-1 0 0,-1-1 0,-28 28 0,35-38-11,-1-1 0,1-1 0,-1 1 1,0-1-1,-1 0 0,1-1 0,-1 0 0,0 0 0,0-1 0,0 0 0,-1 0 1,1-1-1,-1 0 0,-13 2 0,19-4 11,0 0 0,1-1 0,-1 1 0,0 0 0,0-1 0,1 0 0,-1 1 0,0-1 0,1 0 0,-1 0 0,1-1 0,-1 1 0,1 0 0,0-1 0,-5-3 0,3 1-4,0 0 0,1-1 1,-1 1-1,1-1 0,0 0 0,0 0 1,-3-7-1,-1-5-31,1 0 0,1 0 0,-6-34-1,9 34-208,0 0-1,1-18 1,15 44-316,34 46 18,-33-36 465,28 26 1,-35-37 78,1 0 0,0-1 1,1-1-1,0 0 0,0 0 0,0 0 0,1-2 1,-1 1-1,1-1 0,0-1 0,1 0 0,-1 0 1,0-1-1,1-1 0,-1 0 0,1 0 0,0-1 1,-1-1-1,16-2 0,-6-2 22,-1 0 0,1-1 0,-1-1 0,-1-1 1,1-1-1,-1-1 0,-1 0 0,0-1 0,0-1 0,-1-1 0,-1-1 0,0 0 0,23-28 0,-31 32 11,0 0 0,-1 0 0,-1-1 0,0 0 0,0-1 0,-1 1 0,-1-1 0,0 0 0,0 0 0,-1-1 0,-1 1 0,0-1 0,-1 1 0,0-1 0,-1 0 0,-2-18 0,2 30-58,0 0 0,0 1 0,-1-1-1,1 0 1,0 0 0,-1 0 0,1 1 0,-1-1-1,1 0 1,-1 1 0,1-1 0,-1 0-1,1 1 1,-1-1 0,0 1 0,1-1 0,-1 1-1,0-1 1,1 1 0,-1-1 0,0 1-1,0 0 1,0-1 0,1 1 0,-1 0 0,0 0-1,0 0 1,0 0 0,0 0 0,1-1-1,-1 1 1,-2 1 0,1-1-24,-1 0 0,1 0 0,-1 1-1,1-1 1,-1 1 0,1-1 0,-1 1 0,1 0 0,0 0 0,0 0-1,-3 2 1,-2 3 9,0 0 1,0 1-1,1 0 0,0 0 0,1 0 0,-1 0 0,1 1 0,1 0 0,-1 0 1,-2 10-1,-1 1 5,2 0 0,0 0 0,-5 33 0,8-37-32,1 0 0,1-1 0,0 1 0,1 0 0,4 26 0,-4-38 50,1 0-1,0 1 1,-1-1-1,1 0 1,1 0 0,-1 1-1,0-1 1,1 0-1,0 0 1,-1 0-1,1-1 1,1 1 0,-1 0-1,0-1 1,0 1-1,1-1 1,0 0 0,-1 0-1,1 0 1,0 0-1,0 0 1,0-1-1,0 1 1,0-1 0,0 0-1,1 0 1,-1 0-1,0 0 1,1 0 0,3-1-1,-1 1 43,0 0-1,0-1 0,0 0 1,0 0-1,0-1 1,-1 1-1,1-1 0,0-1 1,0 1-1,-1-1 0,1 0 1,-1 0-1,0-1 1,1 1-1,-1-1 0,0-1 1,-1 1-1,1 0 1,0-1-1,-1 0 0,0 0 1,0-1-1,0 1 1,-1-1-1,1 0 0,-1 0 1,3-6-1,-2 3-9,0-1-1,-1-1 1,0 1 0,-1 0 0,0-1-1,0 1 1,-1-1 0,-1 1-1,1-1 1,-1 0 0,-3-16-1,1 14-62,0 0-1,0 0 0,-2 1 1,0-1-1,0 1 0,-1-1 1,0 1-1,-11-17 0,12 23-3,0 0-1,0 0 0,0 0 1,0 0-1,-1 1 0,0-1 1,-9-5-1,11 8-30,-1 0 1,1 1-1,0 0 0,0-1 0,-1 1 1,1 0-1,-1 1 0,1-1 1,-1 1-1,0-1 0,1 1 1,-1 0-1,1 0 0,-1 1 1,-4 0-1,7-1-6,-1 1 1,1 0-1,-1 0 0,1 0 1,-1-1-1,1 1 1,0 1-1,-1-1 0,1 0 1,0 0-1,0 0 0,0 1 1,0-1-1,0 0 1,0 1-1,0 1 0,0-2 19,1 0 1,-1-1-1,1 1 0,-1 0 0,1 0 0,0 0 0,-1 0 0,1 0 0,0 0 1,0-1-1,0 1 0,0 0 0,0 0 0,0 0 0,0 0 0,0 0 0,0 0 1,0 0-1,0 0 0,0-1 0,1 1 0,-1 0 0,0 0 0,1 0 0,-1 0 1,1 0-1,-1-1 0,1 1 0,-1 0 0,1-1 0,1 2 0,1 0 26,1 0 0,-1-1 0,1 1 0,0-1 0,-1 0 0,1 0 1,0-1-1,0 1 0,0-1 0,4 1 0,47-3 160,-38 1-41,-4 0-28,0 0 0,0-2 0,0 1 0,0-2 0,-1 0 0,1 0 0,14-8 0,79-50 451,-80 46-319,-23 14-198,0 0-1,0 0 0,0 0 0,0 1 0,0-1 1,1 1-1,-1 0 0,1 0 0,-1 0 1,1 0-1,-1 1 0,1-1 0,-1 1 1,1 0-1,0 0 0,-1 1 0,1-1 1,4 2-1,-4-1-34,0 1 1,-1 0 0,1 0 0,0 0-1,-1 1 1,1-1 0,-1 1-1,0 0 1,0 0 0,0 0-1,-1 0 1,1 1 0,-1-1-1,1 1 1,1 4 0,5 9 51,-1 0 0,-1 1 1,-1 0-1,0 0 0,-1 1 1,-1-1-1,2 23 1,1 134 438,-7-157-497,-4-11 82,4-7-28,0 0 0,-1 0 0,1 0 0,0 0 0,-1 0 0,1 0 0,0-1 0,-1 1 0,1 0 0,0 0 0,-1 0 0,1 0 0,0-1 0,0 1 1,-1 0-1,1 0 0,0-1 0,0 1 0,0 0 0,-1-1 0,1 1 0,0 0 0,0-1 0,0 1 0,0 0 0,0 0 0,-1-1 0,-2-9 77,0 1 0,1 0-1,0-1 1,0 1 0,0-17 0,2-52-54,0 40 25,0 23-22,1 0 0,0 0 0,1 0 0,0 1-1,1-1 1,1 1 0,6-16 0,-8 24-47,1 1 1,-1 0-1,1 1 0,0-1 0,0 0 1,0 1-1,1 0 0,0-1 1,0 1-1,0 1 0,0-1 1,0 1-1,1-1 0,-1 1 1,1 1-1,0-1 0,0 1 0,0-1 1,1 2-1,-1-1 0,0 0 1,8 0-1,-6 1-15,-1 0 0,1 0-1,0 1 1,0-1 0,0 2 0,0-1 0,0 1-1,0 0 1,10 3 0,-13-2-7,1 0 0,-1 0 0,0 1 0,0-1 1,0 1-1,-1 0 0,1 0 0,0 0 0,-1 1 0,0-1 0,0 1 0,0 0 0,0 0 0,3 7 0,1 3-52,0 0 1,-2 0-1,0 0 0,0 1 0,-1 0 0,-1 0 0,2 23 0,-2 109 290,-3-137-201,0-2-8,0-1 0,-1 0 0,0 1 0,0-1-1,0 1 1,-1-1 0,0 0 0,0 0 0,-1 0 0,0 0 0,0-1 0,-6 10 0,3-14 591,4-9-283,1-13-74,1 18-195,0-22 70,0-1 0,2 0 1,0 0-1,2 0 0,1 1 0,10-32 0,46-90 104,-52 128-308,1-1-1,1 1 1,1 1-1,0 0 1,23-23-1,-33 38-86,0 0-1,0 0 0,0 0 0,1 1 1,-1-1-1,0 1 0,1-1 0,-1 1 0,1 0 1,-1 0-1,1 0 0,0 0 0,-1 1 0,1-1 1,0 1-1,-1 0 0,1-1 0,5 2 1,-4-1-443,-1 1 0,1 0-1,0 0 1,-1 0 0,0 1 0,1-1 0,-1 1 0,0 0 0,0 0 0,0 0 0,0 0 0,0 1 0,3 2 0,17 19-6268</inkml:trace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4:55.62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163 94 11562,'0'0'13783,"-14"11"-12869,-2-1-639,7-4-134,0 0-1,1 1 1,-1 0 0,2 0-1,-1 0 1,1 1-1,0 0 1,-8 12-1,8-8-62,0 1 0,0 0-1,1 0 1,1 0 0,0 0-1,1 1 1,0 0 0,1 0-1,1 0 1,0 0 0,0 24-1,3-36-83,-1-1-1,0 1 0,0 0 0,1 0 0,-1-1 0,1 1 0,-1 0 0,1 0 1,0-1-1,-1 1 0,1-1 0,0 1 0,0 0 0,1-1 0,-1 0 0,0 1 1,0-1-1,1 0 0,-1 0 0,0 1 0,1-1 0,-1 0 0,1 0 0,0-1 1,-1 1-1,1 0 0,0-1 0,-1 1 0,1 0 0,0-1 0,0 0 0,-1 1 0,1-1 1,3 0-1,2 0 48,1 0 1,-1 0 0,0 0 0,0-1-1,0 0 1,1-1 0,-1 1-1,7-4 1,-4 1 15,-1 0 0,0-1 0,0 0 0,0-1 0,-1 1 0,0-2-1,0 1 1,0-1 0,-1 0 0,0-1 0,0 0 0,-1 0 0,0 0 0,-1-1 0,0 0-1,8-17 1,-7 10 28,-1 0 0,0-1 0,-1 1 0,-1-1 0,0 0 0,-2 0 0,0 0 0,0 0 0,-4-23 0,3 36-89,0 0 0,-1 1 1,0-1-1,1 0 0,-1 1 0,-1-1 1,1 1-1,0-1 0,-1 1 1,0-1-1,0 1 0,0 0 1,0 0-1,0 0 0,-1 0 1,1 1-1,-1-1 0,0 0 1,0 1-1,0 0 0,0 0 1,0 0-1,-5-2 0,3 2-61,-1 0 0,0 0 0,0 1 0,0 0 0,0 0 0,0 1 0,1-1 0,-1 1 1,0 1-1,0-1 0,0 1 0,0 0 0,0 0 0,-6 3 0,5-2-219,0 1 0,0 0 0,0 0 1,0 1-1,1 0 0,-9 6 0,11-7-65,1-1 0,0 1 0,0 0 0,0 0 0,1 0 0,-1 0 0,1 1 0,0-1 0,0 1 0,0-1 0,0 1 0,0 0 0,1 0 0,-2 4 0,2-2-690,1 1 0,-1-1 0,1 0-1,0 1 1,0-1 0,1 0 0,0 0 0,2 11-1,13 10-4539</inkml:trace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4:56.46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132 132 12699,'0'0'13424,"-6"6"-12883,-6 6-285,1-1-1,1 2 0,0-1 1,1 1-1,1 1 0,0 0 1,0 0-1,-9 25 0,10-18-195,1 0 0,0 0 0,1 1 0,2 0-1,0-1 1,1 27 0,1-46-82,1 1 0,0-1 1,1 0-1,-1 1 0,0-1 0,1 0 1,-1 0-1,1 1 0,-1-1 0,1 0 0,0 0 1,2 4-1,-2-5 23,1 0 1,-1 1-1,0-1 1,1 0-1,-1 0 1,1-1-1,-1 1 1,1 0-1,-1 0 1,1-1-1,-1 1 1,1-1-1,0 0 1,-1 1-1,1-1 1,0 0-1,3 0 1,4 0 48,0 0 0,0-1 0,0 0 0,0-1 1,0 0-1,0 0 0,0-1 0,0 0 0,-1 0 0,1-1 0,-1 0 0,0-1 1,-1 0-1,1 0 0,-1-1 0,0 0 0,0 0 0,0 0 0,-1-1 1,8-11-1,-4 4 8,0 0 1,0-1 0,-2 0 0,0-1-1,-1 0 1,0 0 0,-1 0 0,-1-1-1,6-33 1,-7-9 281,-4 59-189,0 9-242,-1 46-181,-1-21 320,4 50-1,-1-75-41,0 0-1,1 0 0,0 0 1,0-1-1,1 1 0,0 0 0,1-1 1,0 0-1,0 0 0,7 11 1,-8-16 0,0 1 0,0-1 1,1 0-1,-1 0 1,1 0-1,-1-1 1,1 1-1,0-1 0,0 0 1,0 0-1,0 0 1,0 0-1,1-1 0,-1 0 1,6 1-1,6 0 73,0 0 0,31-2-1,-22 0 8,-10 0-46,0-1 1,0 0-1,0-1 1,0 0 0,25-9-1,-32 9 30,-1-1 0,0-1 0,0 1 0,0-1-1,-1 0 1,0-1 0,1 0 0,-1 0 0,-1 0 0,1 0 0,-1-1 0,0 0-1,5-8 1,1-3-58,-2-1 0,1 0-1,-2-1 1,-1 0 0,0-1-1,-1 1 1,5-34 0,-6 14-17,-1-1 0,-3 1 1,-2-40-1,1 78 5,0-1 0,-1 1 0,1-1 0,0 1 0,0 0 0,-1-1 0,1 1 0,0 0 0,-1-1 0,1 1 0,-1 0 0,0-1 0,-1-1 0,2 3 0,-1 0 0,1-1 0,-1 1 0,1 0 0,0-1 0,-1 1 0,1 0 0,-1 0 0,1-1 0,-1 1 0,0 0 0,1 0 0,-1 0 0,1 0 0,-1 0 0,1-1 0,-1 1 0,1 0 0,-1 1 0,1-1 0,-1 0 0,0 0 0,0 0 0,-1 1 0,0 0 0,0 0 0,0 0 0,0 0 0,0 1 0,0-1 0,0 1 0,0-1 0,0 1 0,1 0 0,-1-1 0,1 1 0,-3 4 0,-3 5 0,1 1 0,0 0 0,1 0 0,0 0 0,1 1 0,0 0 0,1 0 0,1-1 0,0 2 0,1-1 0,0 0 0,1 17 0,0-26 0,1 0 0,0 0 0,-1 0 0,1 0 0,0 0 0,1 0 0,-1-1 0,1 1 0,0-1 0,-1 1 0,2-1 0,-1 1 0,0-1 0,1 0 0,-1 0 0,1 0 0,0 0 0,0-1 0,0 1 0,0-1 0,1 0 0,-1 0 0,1 0 0,-1 0 0,1-1 0,-1 1 0,1-1 0,0 0 0,8 1 0,4 1 0,1 0 0,0-2 0,0 0 0,0-1 0,31-5 0,-23 1 0,-1-1 0,1-2 0,-1 0 0,0-2 0,0 0 0,24-15 0,-46 23 1,-1 0-5,1 1 0,-1-1 0,1 0 0,-1 1 0,0-1-1,1 0 1,-1 0 0,0 0 0,0 0 0,0 0 0,1 0 0,-1 0-1,0-1 1,-1 1 0,1 0 0,0 0 0,0-1 0,0-1 0,-18 2-2524,-43 1-7234,31-2 1885</inkml:trace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5:06.57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322 67 6881,'0'0'7569,"0"-7"-5941,0-30 906,1 36-2306,-1 0 0,0 0 0,0 0-1,0 0 1,-1 0 0,1 1 0,0-1 0,0 0 0,0 0 0,-1 0 0,1 1 0,0-1-1,-1 0 1,1 0 0,0 1 0,-1-1 0,1 0 0,-1 1 0,1-1 0,-1 0-1,0 1 1,1-1 0,-1 1 0,0-1 0,-1 0 0,1 0-57,-1 1 0,0 0 0,1-1 0,-1 1 0,1 0 0,-1 0 0,0 0 1,1 0-1,-1 0 0,0 0 0,1 0 0,-3 1 0,-2 1-122,-1 0 0,1 0 0,0 1 0,0 0 0,-7 4 0,3 1-34,0 0 1,0 0-1,1 1 0,1 0 0,-1 1 1,2 0-1,-10 14 0,-40 80 151,52-92-144,-11 21 5,1 2 1,2 0 0,2 0-1,1 1 1,2 1 0,1 0-1,2 0 1,0 67 0,4-99-29,1 0-1,1 0 1,-1 0-1,1 0 1,0-1 0,0 1-1,0 0 1,1-1-1,-1 1 1,1-1 0,1 1-1,-1-1 1,0 0 0,7 8-1,-6-9 15,0 0 0,1 0 0,-1 0 0,1-1 1,0 1-1,0-1 0,0 0 0,0 0 0,0-1 0,0 1 0,0-1 0,1 0 0,-1 0 0,0 0 0,1 0 0,6-1 0,1 0 70,1 0 0,-1-2 0,0 1 0,0-1 0,0-1 0,0 0 0,-1-1 0,1 0 0,-1-1 0,0 0-1,0-1 1,0 0 0,-1-1 0,0 0 0,0 0 0,-1-1 0,0 0 0,0-1 0,-1 0 0,0-1 0,12-18 0,-17 22-28,0 1 1,-1-1 0,1 0-1,-1 0 1,0 0 0,-1-1-1,0 1 1,0 0 0,0 0-1,0-1 1,-2-11 0,1 15-47,0-1 0,-1 1-1,0-1 1,0 1 0,0-1 0,0 1 0,0-1 0,0 1-1,-1 0 1,0 0 0,0 0 0,0 0 0,0 0 0,0 0 0,0 0-1,-1 0 1,0 1 0,1 0 0,-1-1 0,0 1 0,-5-3 0,-1 1-52,0 1 1,0 0-1,0 0 1,0 1-1,-1 0 1,1 0-1,-15 1 1,-67 2-288,90-1 319,-11 1-334,1 1-1,-1 0 0,1 0 0,0 1 0,0 1 1,0 0-1,0 1 0,0-1 0,-10 9 0,18-12 5,1 0-1,0 0 0,0 1 1,0-1-1,0 1 0,0 0 1,0 0-1,0 0 1,0 0-1,1 0 0,-1 0 1,-1 3-1,2-2-449,0-1 1,1 0-1,-1 0 1,1 0-1,-1 0 1,1 1-1,0-1 1,0 0-1,1 4 1,0 4-5498</inkml:trace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5:07.00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172 81 7866,'0'0'16112,"-7"3"-15307,-5 4-489,-1 0-1,2 1 1,-1 0 0,1 1 0,0 0 0,1 1 0,0 0 0,0 0 0,-8 13-1,13-15-267,-1 0-1,1 0 1,0 0-1,1 1 1,0 0 0,0 0-1,1 0 1,0 0-1,1 0 1,0 1-1,0-1 1,1 1-1,0 0 1,1 17-1,1-24-39,-1 0 1,1-1-1,0 1 0,0 0 0,0 0 1,0-1-1,1 1 0,-1-1 0,1 1 1,-1-1-1,1 0 0,0 0 0,0 1 1,0-1-1,0 0 0,0-1 0,1 1 1,-1 0-1,0-1 0,1 1 0,-1-1 1,1 0-1,0 0 0,-1 0 0,1 0 1,4 1-1,6 1 97,-1-1 0,1 0 0,0-1 0,19 0 0,-23-1-24,0-1 0,0 0 0,0 0 0,-1-1 0,1 0 0,0-1 0,-1 1 0,1-2 0,12-6 0,-17 8-44,1-1 1,-1 0-1,0 0 0,0 0 1,0 0-1,0-1 0,-1 0 1,1 0-1,-1 0 0,0 0 1,0 0-1,-1-1 0,1 1 1,-1-1-1,0 1 0,0-1 1,0 0-1,1-6 0,-2-3-48,1 1-1,-2 0 0,0 0 0,0-1 0,-2 1 1,1 0-1,-2 0 0,1 0 0,-2 0 1,0 0-1,0 1 0,-1-1 0,-1 1 1,0 1-1,-1-1 0,0 1 0,-1 0 1,0 0-1,0 1 0,-1 0 0,-11-9 1,17 17-150,0 0 0,0 0 0,0 0 0,0 1 0,-1-1 0,1 1 0,-1-1 0,-6 0 0,9 1-53,-1 1 1,1 0-1,-1 0 0,1-1 0,-1 1 1,1 0-1,-1 1 0,1-1 0,-1 0 1,1 0-1,-1 0 0,1 1 0,-1-1 1,1 1-1,0-1 0,-1 1 0,1 0 1,0 0-1,-1-1 0,1 1 0,0 0 1,0 0-1,0 0 0,-1 2 0,-1 2-1445,0 0 0,1 0 0,0 1 0,0-1 0,0 1 0,-1 9 0,0 4-6629</inkml:trace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5:07.59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122 5 10242,'0'0'14687,"0"-5"-12719,0 5-1952,0 1 0,0-1 0,0 0 0,0 0-1,0 0 1,0 0 0,0 0 0,0 0 0,0 0 0,0 0-1,0 0 1,0 0 0,-1 0 0,1 0 0,0 0 0,0 0-1,0 0 1,0 0 0,0 0 0,0 0 0,0 0-1,0 0 1,0 0 0,0 0 0,0 0 0,0 0 0,0 0-1,0 0 1,0 0 0,0 0 0,0 0 0,-1 0 0,1 0-1,0 0 1,0 0 0,0 0 0,0-1 0,0 1-1,0 0 1,0 0 0,0 0 0,-13 38 359,-82 266 1053,85-254-1540,8-43-3336,5-22-9015,6-11 4226</inkml:trace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5:08.46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72 85 6809,'0'0'16777,"0"-6"-14447,0 6-2293,0 0-1,0 0 1,0 0-1,0 0 1,-1 0-1,1 0 1,0 0 0,0 0-1,0 0 1,0 0-1,0 0 1,0 0-1,0 0 1,0 0-1,0 0 1,0 0-1,0 0 1,0 0-1,0 0 1,-1 0-1,1 0 1,0 0-1,0 0 1,0 0 0,0 0-1,0 0 1,0 0-1,0 0 1,0 0-1,0 0 1,0 0-1,0 0 1,0 0-1,0 0 1,0 0-1,-1 0 1,1 0-1,0 0 1,0 0-1,0-1 1,0 1-1,0 0 1,0 0 0,0 0-1,0 0 1,0 0-1,0 0 1,0 0-1,0 0 1,0 0-1,-12 26 113,0 1 1,2 1-1,2 0 0,0 0 0,2 1 1,1-1-1,1 2 0,1-1 0,3 43 1,0-69-142,0 0 0,0 0 0,1-1 1,-1 1-1,1 0 0,0 0 1,-1-1-1,2 1 0,-1 0 1,0-1-1,0 1 0,1-1 0,-1 1 1,1-1-1,0 0 0,0 0 1,2 3-1,0-3 10,-1 1-1,1-1 1,-1 0-1,1 0 1,0 0-1,0 0 1,0-1 0,0 0-1,0 1 1,7 0-1,-2-1 19,0-1-1,0 1 1,0-1-1,0-1 1,0 0-1,0 0 1,0-1-1,0 0 1,0 0 0,10-5-1,-12 3-7,0 1 0,0-1 1,-1-1-1,1 1 0,-1-1 0,0 0 0,-1 0 0,1-1 0,-1 0 1,0 0-1,-1 0 0,1-1 0,-1 1 0,0-1 0,-1 0 1,0 0-1,0 0 0,0-1 0,-1 1 0,0-1 0,1-12 1,-1 9-42,-2 0 1,1 0-1,-2 0 1,1 0 0,-1 0-1,-1 0 1,0 0-1,-1 0 1,0 1 0,0-1-1,-1 1 1,-1 0-1,0 0 1,-11-17 0,8 15-46,-1 1 0,0 0 1,-1 1-1,0 0 1,-1 0-1,-18-12 1,21 17 20,0 0 0,0 1 0,0 0 0,0 0 0,-1 1 0,1 0 0,-1 1 0,0 0 0,0 0 0,0 1 0,-13-1 0,22 3 26,0-1 0,-1 0 0,1 0 0,0 0 0,0 1 0,-1-1 0,1 0 0,0 0 0,0 1 0,-1-1 0,1 0 0,0 0 0,0 1 0,0-1 0,0 0 0,0 1 0,-1-1 0,1 0 0,0 1 0,0-1 0,0 0 1,0 1-1,0-1 0,0 0 0,0 1 0,0-1 0,0 0 0,0 1 0,0-1 0,0 0 0,0 1 0,1-1 0,-1 0 0,0 1 0,0-1 0,0 1 0,7 14-61,-1-11 77,1 0-1,-1 0 1,1 0-1,0-1 1,-1 1 0,1-2-1,1 1 1,-1-1-1,8 1 1,72 10 44,-44-9 27,0-2 1,48-3-1,-69-1-70,0-1-1,0-1 0,0-1 1,0-1-1,39-16 0,-55 23-137,-8 7 43,-13 19-4,7-14 62,-1 4 36,1 1-1,1 1 1,1-1 0,-4 21-1,7-28 8,1 1-1,1 0 1,0 0-1,0 0 0,1 0 1,1 0-1,3 22 1,-3-31-9,0 0 1,0 0 0,0 0-1,1 0 1,-1 0 0,1 0-1,-1 0 1,1-1 0,0 1-1,0-1 1,0 1 0,1-1 0,-1 0-1,5 4 1,-2-3 15,1 0 1,-1 0 0,0-1-1,1 1 1,-1-1-1,1 0 1,10 1-1,-8-1 25,-1-1-1,1 0 1,-1-1 0,1 0-1,0 0 1,-1 0 0,1-1-1,-1-1 1,0 1 0,1-1-1,-1 0 1,0-1 0,8-3-1,-11 3 3,0 0 0,-1 0 0,1 0 0,0 0 0,-1-1 0,0 0 0,1 0 0,-2 0 0,1 0 0,0 0-1,-1-1 1,0 1 0,0-1 0,0 1 0,0-1 0,-1 0 0,0 0 0,0 0 0,0 0 0,-1 1 0,1-1-1,-1 0 1,-1 0 0,0-6 0,0-1-30,0 1 1,-2-1-1,1 0 0,-1 1 1,-1 0-1,0 0 0,-1 0 1,0 0-1,-7-10 0,1 3-60,-1 1 0,-1 1 0,-28-29 0,36 40-56,-1 0 0,1 1 0,-1-1 1,-1 1-1,1 0 0,0 0 1,-1 1-1,0 0 0,0 0 1,0 1-1,0 0 0,0 0 0,0 0 1,-11 0-1,16 2-31,0 0-1,0 0 1,-1 0-1,1 1 1,0-1-1,0 1 1,-1-1-1,1 1 1,0 0-1,0 0 1,0 0-1,0 0 1,0 0-1,0 0 1,0 1-1,0-1 1,1 1-1,-1-1 1,0 1-1,1 0 1,-1-1-1,1 1 1,0 0-1,0 0 1,-1 0-1,1 0 1,0 0-1,1 0 1,-1 0-1,0 1 1,0 2-1,-1 4-645,0 0-1,1 1 0,0-1 1,1 1-1,0-1 0,2 11 1,-2-11-401,2 0 0,-1 0 0,6 17 0,16 21-5078</inkml:trace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5:08.82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156 0 7042,'0'0'20097,"-5"5"-19992,-7 6 26,1 1 0,0 0 0,1 1 0,0 0 0,1 0-1,-7 16 1,-2 5-14,-21 58 0,39-90-323,-13 42-1023,11-23-8328</inkml:trace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5:09.88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130 9 12843,'0'0'9770,"-12"20"-9043,0 1-403,-2 0 262,2 1 0,1 1 0,-17 44 0,18-35-132,2-1 0,0 1 0,3 0 0,0 1 0,0 44-1,5-75-454,0 0 0,0-1 0,0 1-1,0 0 1,0 0 0,1 0-1,-1 0 1,1 0 0,-1-1 0,1 1-1,0 0 1,-1 0 0,1-1-1,0 1 1,0-1 0,0 1 0,0-1-1,0 1 1,1-1 0,-1 1-1,0-1 1,3 2 0,0-1 8,-1-1 1,1 1-1,0-1 1,0 0-1,-1 0 0,1-1 1,0 1-1,0-1 1,0 0-1,5 0 0,-3 0 31,1 0-1,-1-1 0,0 0 0,1 0 0,-1-1 0,0 1 0,0-2 0,0 1 0,0 0 0,0-1 0,0 0 0,-1-1 0,0 1 0,1-1 0,-1 0 1,0 0-1,7-9 0,-7 7-7,0 0 1,-1-1-1,1 0 0,-1 0 1,-1 0-1,1 0 1,-1-1-1,-1 0 1,1 1-1,-1-1 1,-1 0-1,1 0 1,0-16-1,-2 12-67,0-1-1,-1 1 1,-1 0 0,0-1-1,0 1 1,-1 0 0,-1 0-1,0 0 1,0 1 0,-1-1-1,-1 1 1,0 0 0,0 1-1,-1-1 1,-1 1 0,1 1-1,-18-17 1,9 10-37,-22-17 0,33 29 78,0 1-1,-1-1 1,1 1 0,-1 0-1,1 0 1,-1 1 0,0 0 0,0 0-1,-8-2 1,13 4-15,1 1 1,-1-1-1,0 0 0,1 1 0,-1-1 0,1 0 1,-1 1-1,1-1 0,0 1 0,-1-1 1,1 1-1,-1-1 0,1 1 0,0-1 0,-1 1 1,1-1-1,0 1 0,0-1 0,-1 1 0,1 0 1,0-1-1,0 1 0,0-1 0,0 1 0,0 0 1,0-1-1,0 1 0,0 0 0,0-1 1,0 1-1,0-1 0,0 1 0,0 0 0,1 0 1,4 26-186,-2-21 192,0-1 0,1-1 1,-1 1-1,1 0 0,0-1 0,1 0 1,-1 0-1,0 0 0,1 0 0,0-1 1,0 0-1,0 0 0,0 0 0,1 0 1,-1-1-1,11 3 0,1 0 56,1-1 1,0 0-1,0-1 0,23 0 0,10-1 52,89-9 0,-116 4-105,0-1 1,-1-1 0,1-1 0,-2-1 0,44-20 0,-56 21 194,-10 4 38,-17 10-206,9 0-17,-1 0 0,1 1 0,1 0 1,-1 0-1,2 1 0,-1-1 0,1 2 0,1-1 0,0 0 1,-6 17-1,6-9 4,0 1 0,1 0 0,1 0 1,1 0-1,-1 31 0,3-49-12,0 1-1,1-1 1,-1 1-1,0 0 1,0-1-1,1 1 1,-1-1-1,1 1 1,-1-1 0,1 1-1,0-1 1,-1 1-1,1-1 1,0 0-1,0 1 1,0-1-1,0 0 1,0 0 0,0 0-1,2 2 1,0-2 19,-1 1 1,1-1 0,0 1-1,0-1 1,-1 0 0,1 0-1,0 0 1,0 0 0,0-1-1,4 1 1,1 0 59,0-1 1,0 0-1,0-1 0,0 0 1,1 0-1,-1 0 0,12-5 1,-15 4-55,0 1 1,-1-1-1,1-1 1,-1 1 0,1-1-1,-1 1 1,0-1 0,0-1-1,0 1 1,0 0-1,0-1 1,-1 0 0,0 0-1,0 0 1,3-5 0,-2 2 16,-2 0 0,1-1 0,-1 1 0,0-1 0,0 1 0,-1-1 0,0 1 0,0-1 0,-1-11 0,-1 7-40,1 0 1,-2 0 0,0 0 0,0 0-1,-1 1 1,-5-14 0,5 18-28,0 0 0,0 1-1,0-1 1,-1 1 0,0 0 0,0 0 0,0 0-1,-1 1 1,0-1 0,0 1 0,-10-7 0,14 11 16,0 0 1,0 0 0,0 1-1,0-1 1,0 0 0,0 1-1,0-1 1,0 1-1,0-1 1,0 1 0,-1 0-1,1-1 1,0 1 0,0 0-1,0 0 1,-1 0 0,1 0-1,0 0 1,0 0 0,0 0-1,-1 0 1,1 0 0,0 1-1,0-1 1,0 1 0,0-1-1,-1 0 1,1 1 0,0 0-1,0-1 1,0 1 0,0 0-1,0-1 1,0 1-1,1 0 1,-1 0 0,0 0-1,0 0 1,1 0 0,-1 0-1,0 0 1,1 0 0,-1 0-1,1 0 1,-1 0 0,1 0-1,0 1 1,-1-1 0,1 0-1,0 2 1,0-1 6,0 0 1,0 0-1,1 0 1,-1 0 0,1 0-1,-1 0 1,1 0-1,0-1 1,0 1-1,0 0 1,0 0-1,0-1 1,0 1-1,0-1 1,0 1-1,1-1 1,-1 1-1,1-1 1,-1 0-1,1 0 1,-1 0-1,1 0 1,0 0 0,0 0-1,-1 0 1,1 0-1,0-1 1,0 1-1,0-1 1,0 1-1,3-1 1,10 2 65,-1 0 1,1-1-1,20-2 0,-15 1-23,26-2 20,-1-3 0,0-1 0,-1-2 0,1-2 0,-1-2 1,68-28-1,-94 30-12,-16 8 5,0 1 0,0-1 0,0 1 0,1 0 0,-1-1 0,1 1 0,-1 1 0,1-1 0,2-1 0,-7 7-217,-48 96 88,44-87 85,1 1-1,1 0 1,0 0 0,1 0-1,-2 23 1,4-25 13,0 1 0,1 0 0,1 0 0,4 25 1,-4-35-18,0-1 0,0 1 1,0-1-1,0 1 0,1-1 1,0 0-1,-1 1 0,1-1 1,1 0-1,-1 0 1,0 0-1,1-1 0,-1 1 1,1 0-1,0-1 0,0 0 1,0 0-1,0 0 0,0 0 1,1 0-1,-1 0 0,0-1 1,5 2-1,3-1 23,0 1 0,1-1 1,-1-1-1,0 0 0,1 0 0,-1-1 0,1-1 0,-1 0 0,0 0 0,1-1 1,-1-1-1,0 0 0,0 0 0,-1-1 0,1-1 0,-1 0 0,0 0 1,0-1-1,0 0 0,-1-1 0,14-12 0,-17 13-30,-1-1 0,0 0 0,-1-1 0,1 1 0,-1-1 0,-1 0 0,0 0 0,0 0 0,0-1 0,-1 1 0,0 0 0,-1-1 0,1-11 0,-1 9 0,-1 1 0,0 0 0,0-1 0,-1 1 0,-1 0 0,0-1 0,0 1 0,-1 0 0,0 0 0,-7-15 0,7 20-29,-1-1-1,1 1 1,-1 0 0,0 0 0,0 0-1,0 0 1,-1 1 0,0 0 0,0 0-1,0 0 1,0 0 0,-1 1 0,1 0-1,-1 0 1,0 1 0,-11-4 0,0 2-196,0 1 1,0 1 0,0 0-1,0 1 1,-18 2 0,23 0-753,1 1 0,-1 0-1,0 0 1,0 1 0,1 1 0,-1 0 0,1 0-1,-19 12 1,7-5-2308,-17 8-5037</inkml:trace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5:12.86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17 359 5945,'0'0'8737,"0"-5"-7145,1 0-2667,1-7 7001,-1 24-1856,-1-6-4048,0 0 0,0 0 0,1 0 1,0 0-1,0 0 0,1 0 0,0 0 1,4 10-1,-4-13-19,-1 0 0,1 0 1,0-1-1,0 1 0,1 0 0,-1-1 0,1 1 0,-1-1 1,1 0-1,0 1 0,0-2 0,-1 1 0,2 0 0,-1 0 1,0-1-1,0 0 0,5 2 0,-2-1 53,-1-1 0,1 0 0,0 0 0,-1-1 0,1 1 0,0-1 0,0 0 0,-1-1 0,1 1 0,0-1 0,0-1 0,-1 1 0,1-1 0,-1 0 0,1 0 0,-1 0 0,0-1 0,0 0 0,0 0 0,0 0 0,-1 0 0,1-1 0,-1 0 0,0 0 0,0 0 0,0 0 0,0-1 0,-1 0-1,0 1 1,0-1 0,0 0 0,-1-1 0,1 1 0,-1 0 0,0-1 0,-1 1 0,1-1 0,-1 0 0,-1 0 0,1-6 0,0 6-52,-1-1 1,0 1-1,-1-1 0,0 1 0,0 0 1,0 0-1,-1-1 0,1 1 0,-6-11 0,4 13-38,1 0 0,-1-1 0,0 1 0,0 1 0,-1-1-1,1 0 1,-1 1 0,0 0 0,0 0 0,0 0 0,0 0-1,0 0 1,-7-2 0,8 4 18,0 0 0,-1 0-1,1 0 1,-1 0 0,1 0 0,-1 0-1,0 1 1,1 0 0,-1 0 0,0 0-1,1 0 1,-1 1 0,1-1 0,-1 1-1,0 0 1,1 0 0,0 0 0,-1 0-1,1 1 1,0-1 0,-1 1 0,1 0-1,0 0 1,0 0 0,1 0 0,-1 1-1,0-1 1,-3 6 0,-4 3-8,0 1 1,2 1-1,-1-1 1,2 1-1,-10 21 1,12-23 2,1 1 0,0 0 0,0 0 0,1 1 0,1-1 0,0 0 0,1 1 1,0 0-1,2 15 0,-1-26 23,0-1 0,1 1 1,-1-1-1,1 0 1,-1 1-1,1-1 0,0 0 1,-1 1-1,1-1 1,0 0-1,0 0 0,0 0 1,0 0-1,0 0 0,0 0 1,0 0-1,1 0 1,-1 0-1,0 0 0,0-1 1,1 1-1,-1 0 1,0-1-1,1 1 0,-1-1 1,1 0-1,-1 1 1,1-1-1,-1 0 0,1 0 1,-1 0-1,3 0 0,3 0 60,0 0 0,0 0 0,0-1 0,0 0-1,13-3 1,-13 1 10,0 0 1,0 0-1,0-1 1,0 0-1,0 0 0,-1-1 1,0 1-1,0-2 0,0 1 1,-1 0-1,1-1 0,-1 0 1,-1 0-1,1-1 1,-1 1-1,0-1 0,0 0 1,-1 0-1,0 0 0,-1-1 1,1 1-1,-1-1 0,-1 1 1,1-1-1,-1 0 0,0-8 1,-5 72-905,3-41 853,0 1-1,0-1 0,1 1 1,5 28-1,-4-40-21,0-1-1,1 1 1,-1-1-1,1 0 1,0 1 0,0-1-1,0 0 1,0 0-1,0 0 1,1-1-1,-1 1 1,1 0-1,0-1 1,0 0-1,0 0 1,0 0-1,0 0 1,0 0-1,1 0 1,-1-1-1,0 0 1,1 1 0,-1-1-1,1-1 1,0 1-1,-1 0 1,6-1-1,2 1 17,0 0-1,-1-1 0,1-1 1,0 0-1,-1 0 0,1-1 1,0 0-1,14-6 0,-8 1 18,-1-1 0,-1-1 1,1 0-1,-1-1 0,-1-1 0,0 0 0,0-1 0,-1 0 0,-1-1 0,0 0 0,-1-1 0,0-1 0,-1 1 0,-1-2 0,0 1 0,-1-1 0,-1-1 0,0 0 1,-1 0-1,-1 0 0,-1 0 0,0-1 0,-1 1 0,0-23 0,-2 23-5,1-7-9,-1 0 0,-1 0 1,-5-39-1,-1 51-181,6 12 146,0 0 0,-1 0 0,1 0 0,0 0 0,0 0 0,0 0 0,-1 0 1,1 0-1,0 0 0,0 0 0,-1 0 0,1 0 0,0 0 0,0 0 0,0 0 0,-1 0 0,1 0 1,0 0-1,0 0 0,0 0 0,-1 0 0,1 0 0,0 0 0,0 1 0,0-1 0,-1 0 0,1 0 1,0 0-1,0 0 0,0 0 0,0 1 0,-1-1 0,-9 22-468,-67 381 1258,52-254-483,-75 471 60,95-570-807,1 75 0,4-125 437,0 0 0,0 1-1,1-1 1,-1 0 0,0 1 0,0-1 0,0 0-1,0 0 1,1 1 0,-1-1 0,0 0 0,0 1-1,1-1 1,-1 0 0,0 0 0,1 0 0,-1 1-1,0-1 1,1 0 0,-1 0 0,0 0-1,1 0 1,-1 0 0,0 0 0,1 0 0,-1 0-1,0 0 1,1 0 0,-1 0 0,0 0 0,1 0-1,-1 0 1,1 0 0,-1 0 0,16-2-76,-9-1 128,0 0 1,1-1-1,-2 1 0,1-2 0,0 1 0,-1 0 0,0-1 0,7-7 0,2-3 92,24-32-1,-27 30-88,-1 0 0,-1-1 0,-1 0-1,0-1 1,-2 0 0,0 0 0,-1-1 0,-1 1-1,0-1 1,-2-1 0,2-25 0,-4 22 0,-2 0 0,0 0 1,-1 0-1,-1 1 0,-1-1 1,-2 1-1,0 0 0,-1 0 1,-14-29-1,11 29-62,-1 0 0,-2 1-1,0 0 1,-2 1 0,0 1 0,-32-34-1,47 54 19,2 0-464,67 0 22,-21 2 396,0-3-1,58-8 1,-90 6-95,0 0 1,0-1 0,0-1-1,-1 0 1,1-2-1,-2 0 1,1 0-1,-1-1 1,0-1 0,19-15-1,-21 14 26,-1-1 0,0-1 0,-1 1 0,0-2 0,-1 1 0,-1-1 0,0-1-1,0 1 1,-1-1 0,-1-1 0,6-20 0,-4 5 631,-2 0 0,0 0 0,-3-1 0,1-56 0,-9 89-263,-1 9-270,1 1 0,0 0 0,1 0 1,0 1-1,-2 18 0,-3 5 206,-10 36 355,-1-2-57,3 0 0,-11 100 0,27-91-592,1-79 90,0 1 0,0-1-1,1 0 1,-1 1 0,0-1-1,1 0 1,-1 0 0,0 1-1,1-1 1,-1 0 0,0 0-1,1 0 1,-1 0 0,1 1-1,-1-1 1,0 0 0,1 0-1,-1 0 1,1 0 0,-1 0-1,0 0 1,1 0 0,-1 0 0,1 0-1,-1 0 1,0 0 0,1 0-1,-1 0 1,1-1 0,-1 1-1,0 0 1,1 0 0,-1 0-1,1 0 1,-1-1 0,0 1-1,1 0 1,-1-1 0,0 1-1,1 0 1,16-10-608,-5 2 311,-8 5 204,0 0 1,0-1-1,0 1 1,0-1-1,-1 1 1,7-9-1,-8 10 111,0 0-1,0 1 0,0-1 1,0 1-1,0 0 1,0 0-1,0-1 0,1 1 1,-1 1-1,0-1 1,4-1-1,2-1-7,7-2-592,15-6 1703,-19 2-3746,-7-1-4756</inkml:trace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5:13.69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70 250 11506,'0'0'11482,"6"-4"-10113,2-2-997,0 0 0,-1 0 0,12-13 0,-16 15-289,0 1 0,0-1 0,-1 0 0,1 0 1,-1 0-1,0-1 0,0 1 0,0 0 0,-1-1 1,0 1-1,2-9 0,-2 8-74,-1 0 1,1 0-1,-1 0 1,0 0-1,0-1 0,-1 1 1,0 1-1,-1-9 0,1 12-23,0-1-1,0 1 1,0-1-1,0 1 0,0 0 1,0-1-1,-1 1 0,1 0 1,0 0-1,-1 0 0,1 0 1,0 0-1,-1 0 1,1 0-1,-1 0 0,0 1 1,1-1-1,-1 1 0,0-1 1,1 1-1,-1 0 0,0-1 1,0 1-1,1 0 1,-1 0-1,0 0 0,-2 1 1,1-1 5,0 1 1,0 0 0,0-1 0,0 1 0,0 1 0,0-1-1,1 0 1,-1 1 0,0-1 0,1 1 0,-1 0 0,1 0-1,0 0 1,-1 0 0,1 0 0,0 1 0,0-1 0,0 1-1,-2 3 1,-2 4-9,1-1-1,0 1 0,0 1 0,-4 11 1,5-6 74,0 1 1,1-1 0,0 1-1,2 0 1,0 0 0,0-1-1,4 29 1,-2-41-68,-1-1 0,1 1 0,0 0 0,0-1 0,0 1-1,1-1 1,-1 0 0,1 1 0,-1-1 0,1 0 0,0 0 0,0 0 0,1 0 0,-1 0-1,5 3 1,-2-2 12,-1-1-1,1 0 0,-1-1 0,1 1 1,0-1-1,0 0 0,0 0 0,0 0 1,10 1-1,-4-1 45,1-1 0,-1-1 0,0 1 0,0-2 0,0 0 0,0 0 0,0-1 0,0 0 0,20-7 0,-18 4-270,-1-1 0,1-1 0,-1 1 0,-1-2 0,1 0 0,-1 0 0,-1-1 0,0 0 0,0-1 0,0 0 0,-2 0 0,9-13 0,-7 7 100,0-1 0,-2 1 1,0-2-1,-1 1 1,-1-1-1,0 0 0,-1 0 1,2-23-1,-6 35 72,-1 2 335,1-1 0,0 0 1,0 1-1,0 0 0,1-1 0,2-4 0,-4 8-247,0 0 0,1 0 0,0 1 0,-1-1 0,1 1 0,-1-1-1,1 0 1,0 1 0,-1-1 0,1 1 0,0-1 0,-1 1 0,1 0-1,0-1 1,0 1 0,0 0 0,-1 0 0,1-1 0,0 1 0,0 0 0,0 0-1,0 0 1,-1 0 0,1 0 0,0 0 0,0 0 0,0 0 0,0 0-1,-1 1 1,1-1 0,0 0 0,0 0 0,0 1 0,-1-1 0,1 1-1,0-1 1,-1 0 0,1 1 0,0-1 0,-1 1 0,2 0 0,11 10 183,-1 1 1,0 0 0,-1 0-1,0 1 1,-1 0-1,11 20 1,-21-33-220,10 16 241,0 0-1,-2 0 1,14 36-1,-19-44-232,0 1-1,-1 0 1,0 0 0,0 1-1,-1-1 1,-1 0-1,0 0 1,0 1 0,0-1-1,-3 11 1,2-18 6,1-1 0,-1 1 0,0-1-1,0 1 1,0-1 0,-1 1 0,1-1 0,0 1 0,0-1 0,-1 0 0,1 0 0,-1 0-1,-1 1 1,3-1 13,0-1-1,-1 0 1,1 1-1,0-1 1,-1 0-1,1 0 0,0 1 1,-1-1-1,1 0 1,-1 0-1,1 0 1,0 1-1,-1-1 1,1 0-1,-1 0 0,1 0 1,0 0-1,-1 0 1,1 0-1,-1 0 1,1 0-1,-1 0 1,1 0-1,0 0 0,-1 0 1,1 0-1,-1 0 1,1 0-1,0-1 1,-1 1-1,1 0 1,-1 0-1,1 0 0,0-1 1,-1 1-1,1 0 1,0 0-1,-1-1 1,1 1-1,0 0 1,0-1-1,-1 1 0,1 0 1,0-1-1,0 1 1,-1-1-1,1 1 1,0 0-1,0-1 1,0 1-1,0-1 0,0 1 1,0 0-1,0-1 1,-1 1-1,2-1 1,-2-13 78,1 1 1,1-1 0,1 1 0,0-1-1,1 1 1,0 0 0,1 0 0,0 0-1,1 0 1,0 1 0,14-23 0,1 4-487,2 0 0,0 2 1,32-32-1,-35 36-3198,-11 4-3902,-6 7-714</inkml:trace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5:14.03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57 13539,'0'0'15291,"127"-35"-15027,-82 24-96,-6 2-168,-8 7-624,0 2-1976,-9 0-3218,-7 6-2655</inkml:trace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5:14.97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29 112 7890,'0'0'15590,"9"-9"-14335,2-2-1011,0 0 1,1 1-1,0 0 1,0 1 0,1 1-1,27-14 1,-27 17-166,1 1 0,0 0 0,0 1 0,0 1 0,1 0 0,-1 1 0,0 1 0,20 1 0,-32-1-85,0 0 0,0 1 1,0-1-1,0 0 0,0 1 1,0 0-1,-1 0 0,1-1 1,0 1-1,0 0 0,-1 0 0,1 1 1,0-1-1,-1 0 0,1 0 1,-1 1-1,1-1 0,-1 1 1,0-1-1,0 1 0,0 0 0,0-1 1,0 1-1,0 0 0,0 0 1,0 0-1,-1 0 0,1 0 1,-1 0-1,0 0 0,1 0 0,-1 0 1,0 0-1,0 0 0,0 0 1,-1 2-1,1 3-18,-1 0 0,1 0 0,-2 0-1,1 0 1,-1-1 0,0 1 0,0 0 0,-1-1 0,-6 11 0,-1-2 60,-1 1 0,-1-2 0,-1 0 0,-26 24 0,-65 40 318,48-37-180,91-38-179,-19-3 16,5-1 24,-1 2 0,1 0-1,39 8 1,-55-8-42,1 1 1,-1 0-1,1 0 0,-1 0 1,0 1-1,0-1 0,0 1 0,0 1 1,0-1-1,-1 1 0,1-1 0,-1 1 1,0 1-1,0-1 0,-1 0 0,1 1 1,-1 0-1,5 10 0,-5-10-9,-1 1-1,0 0 1,0-1 0,0 1-1,-1 0 1,0 0-1,0 0 1,0 0-1,-1 0 1,0 1 0,0-1-1,-1 0 1,0 0-1,0 0 1,-2 8 0,0-6 34,-1 0 1,1 1-1,-1-1 1,-1 0-1,0-1 0,0 1 1,0-1-1,-1 0 1,-11 10-1,6-7 30,1-1-1,-2 0 1,1-1-1,-1-1 1,-1 0-1,1 0 1,-1-1-1,-1-1 1,1 0-1,-1-1 1,1 0-1,-1-1 1,-16 2-1,23-5 4,1 1 0,-1-1 0,1-1 1,0 1-1,-1-1 0,1 0 0,-10-3 0,14 3-85,0 0 0,0 0-1,0 0 1,0 0 0,0-1-1,0 1 1,1-1 0,-1 1 0,1-1-1,-1 1 1,1-1 0,-1 0-1,1 0 1,0 0 0,0 0-1,0 0 1,0 0 0,0 0-1,0 0 1,1 0 0,-1 0-1,1 0 1,0-1 0,-1 1 0,1-3-1,0 2-217,0 0 0,0 1 0,0-1 0,0 0 0,1 0 0,-1 1 0,1-1 0,0 0 0,0 1 0,0-1 0,0 1 0,0-1 0,0 1 0,1-1 0,2-2 0,1-1-981,0 0 1,0 1-1,1 0 0,8-6 1,19-12-5458</inkml:trace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5:15.58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19 47 8370,'0'0'17568,"1"-3"-17083,3-7-277,-2 11-151,-1 21-153,-1-1 80,2 112 240,-3-112-205,-1-1 0,-2 1-1,0 0 1,-9 26 0,9-37 1125,5-18-451,7-22-18,10-16-610,31-56 0,-39 84-121,0 1-1,2 0 0,0 0 0,1 1 0,28-26 1,-37 38 20,0 1 1,1-1-1,-1 1 1,1 0-1,-1 0 1,1 0 0,0 1-1,0-1 1,1 1-1,-1 1 1,0-1-1,1 1 1,-1 0 0,1 0-1,8 0 1,-12 1 20,0 0 1,0 1 0,0 0-1,0-1 1,0 1 0,0 0-1,0 0 1,-1 0-1,1 0 1,0 0 0,0 0-1,-1 0 1,1 1-1,-1-1 1,1 1 0,-1-1-1,1 1 1,-1 0 0,0-1-1,0 1 1,0 0-1,0 0 1,0 0 0,0 0-1,-1 0 1,1 0 0,0 0-1,-1 3 1,3 8-5,0-1 1,-1 1-1,0 19 1,-1-11 17,-1 0-1,-1 1 1,-5 31-1,4-43 62,-1 0 0,0-1 0,0 1 0,-1-1 0,0 1 0,-1-1 0,0 0 0,0-1 0,-11 14-1,15-21 346,2-13-37,0 0 0,1 0 0,0 0 0,0 0 0,2 0 0,-1 1 0,8-15 0,2-2-555,27-41-1,-33 58 135,0 0-1,2 0 1,-1 0 0,1 1-1,14-12 1,-18 18 18,0 0 0,0 1 1,0 0-1,1 0 0,-1 0 1,1 0-1,0 1 1,0 0-1,0 0 0,-1 1 1,2-1-1,-1 1 1,0 1-1,6-1 0,-9 1 17,0 0-1,-1 1 1,1-1 0,-1 0-1,1 1 1,-1 0 0,1 0-1,-1-1 1,1 2-1,-1-1 1,0 0 0,1 0-1,-1 1 1,0-1-1,0 1 1,3 2 0,-1 0 5,-1 0-1,0 1 1,0-1 0,0 0 0,-1 1 0,0 0 0,4 9 0,-1 1-15,-2 0-1,0 0 1,0 0 0,0 27-1,-3-32-388,1-1 0,-2 1 0,0-1 0,-2 13 0,2-19-271,0 1 0,0-1 0,-1 1 1,1-1-1,-1 1 0,0-1 0,0 0 1,0 0-1,-1 0 0,1 0 1,-1 0-1,-5 5 0,-7 1-6725</inkml:trace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5:16.34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74 33 8466,'0'0'12496,"-4"21"-11189,-1-1-908,-27 120 2080,31-136-2398,-8 25 320,2 0 0,1 0 0,2 1 1,-2 36-1,6-66-413,1 1 1,-1 0 0,0 0-1,0 0 1,1-1-1,-1 1 1,1 0-1,-1-1 1,1 1 0,-1 0-1,1-1 1,-1 1-1,1-1 1,-1 1 0,1-1-1,0 1 1,-1-1-1,1 1 1,0-1-1,0 1 1,-1-1 0,1 0-1,0 0 1,0 1-1,0-1 1,-1 0-1,1 0 1,0 0 0,0 0-1,0 0 1,-1 0-1,1 0 1,0 0 0,0 0-1,0 0 1,0 0-1,1-1 1,3 0 104,1 0 0,0 0 0,0 0 0,8-4-1,-4 1 31,0-1-1,0-1 1,0 0-1,0 0 0,-1-1 1,0 0-1,-1 0 0,15-16 1,-17 16-67,-1 0 1,0 0-1,-1 0 1,1 0-1,-1-1 1,-1 0 0,1 1-1,-1-2 1,-1 1-1,0 0 1,0 0-1,1-13 1,-2 11-31,0 0 0,-1 1 0,0-1 0,-1 0 0,0 1 0,-4-16 0,4 22-37,0 0 0,0 0 1,0 0-1,-1 1 1,1-1-1,-1 1 0,0-1 1,0 1-1,0-1 1,0 1-1,0 0 1,0 0-1,0 0 0,-1 0 1,1 0-1,-1 1 1,1-1-1,-1 1 1,0 0-1,0-1 0,0 1 1,1 1-1,-1-1 1,0 0-1,-4 0 1,-7-1-38,0 0 0,0 1 0,-1 0 0,1 1 0,0 1 0,0 0 1,-22 6-1,29-4-792,7-1 279,14 0 57,25-2 436,3-5 279,80-18 0,1-2-140,-104 23-70,-1 0 0,1 1 0,0 1 0,29 4 0,-45-3-21,0 0 0,0 0 0,-1 0 0,1 0 0,0 0 0,-1 0 0,1 1 0,-1-1 1,0 1-1,1-1 0,-1 1 0,0 0 0,0 0 0,0 0 0,0 0 0,-1 1 0,1-1 0,0 0 0,-1 1 0,0-1 1,1 1-1,-1 0 0,0-1 0,0 1 0,-1 0 0,2 3 0,0 9 7,0-1-1,0 1 1,-1 26-1,-1-31 22,-1 1 53,0 0 0,0 0 0,-1 0 0,0-1 0,-1 1 0,0-1 0,-1 0 0,0 0 0,-1 0 0,0 0 0,0-1 0,-1 0 0,0 0 0,-1 0 0,0-1 0,0 0 0,-1 0 0,-9 7 0,17-15 7,0 1 1,0-1 0,-1 0 0,1 1-1,0-1 1,-1 0 0,1 1 0,0-1 0,-1 0-1,1 1 1,-1-1 0,1 0 0,-1 0-1,1 0 1,-1 1 0,1-1 0,0 0-1,-1 0 1,1 0 0,-1 0 0,1 0 0,-1 0-1,1 0 1,-1 0 0,1 0 0,-2 0-1,1-13 1680,1 11-1928,1-9 215,0 0 0,1 1 1,0-1-1,0 1 0,1 0 0,1 0 0,0 0 0,0 0 0,10-15 0,3-2-172,39-48 1,-36 51 17,47-44 1,-58 61 74,-1 0 0,1 0-1,0 1 1,1 0-1,0 1 1,0 0 0,0 0-1,0 1 1,17-4 0,-26 7 26,1 1 0,-1 0 1,1-1-1,0 1 1,-1 0-1,1 0 1,0 0-1,-1 0 1,1 0-1,0 0 1,-1 0-1,1 1 1,0-1-1,-1 1 1,1-1-1,-1 1 0,1-1 1,-1 1-1,1 0 1,-1 0-1,1 0 1,1 2-1,-1-1 3,0 1-1,-1 0 1,1 0 0,-1 0-1,0 0 1,0 0-1,0 0 1,0 0 0,-1 0-1,1 0 1,-1 5-1,2 13-19,-1-1 0,-1 1 0,-1 0 0,-1-1-1,-1 1 1,-1-1 0,0 0 0,-2 0 0,-15 36-1,10-31-307,7-17-277,1-1 1,0 1-1,0 0 0,1 0 0,-2 9 0,22-15-8736,6-7 682</inkml:trace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5:16.68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220 0 16428,'0'0'10498,"-49"131"-9114,33-81-416,-1 2-448,1-4-296,4-4-136,-1-7-88,1-7-440,-2-4-1312,-13-8-2521,4-7-1656,3-9-7066</inkml:trace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5:17.42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1 194 14187,'0'0'7628,"18"-6"-7089,16-4-267,194-65 1095,-51-16-966,-157 80-272,-19 11-116,-1 0 1,0-1 0,0 1-1,0 0 1,0 0 0,0 0-1,0 0 1,1 0 0,-1 0-1,0 0 1,0 0 0,0 0-1,0 0 1,0 0 0,1 0-1,-1 0 1,0 0 0,0 0-1,0 0 1,0 0 0,0 0-1,1 0 1,-1 0 0,0 0-1,0 1 1,0-1 0,0 0-1,0 0 1,0 0 0,1 0-1,-1 0 1,0 0 0,0 0-1,0 0 1,0 0 0,0 1-1,0-1 1,0 0 0,0 0-1,0 0 1,0 0 0,1 1-1,0 9 116,-1 16-126,0-22 112,-3 24 563,-1 0 0,-1 0 0,-2-1 0,-12 35 0,-50 105 1593,52-128-1824,7-17 44,1-4 55,8-14-355,3-6-117,54-75-74,119-127 0,-166 195-7,-4 3-25,0 0 0,0 1-1,0 0 1,1 0-1,-1 1 1,1-1 0,0 1-1,1 1 1,-1-1 0,12-4-1,-18 8 14,1 0 0,0 0 1,0 0-1,0 0 0,-1 0 0,1 0 0,0 0 0,0 0 0,0 0 0,-1 0 1,1 0-1,0 0 0,0 1 0,-1-1 0,1 0 0,0 0 0,0 1 0,-1-1 0,1 1 1,0-1-1,-1 1 0,1-1 0,-1 1 0,1-1 0,0 1 0,-1-1 0,1 2 1,9 21-200,-8-18 197,17 77-15,-14-58 55,1 0 0,13 38-1,-17-59-20,-1 0 0,0-1 0,1 1 0,0-1-1,-1 1 1,1-1 0,0 0 0,0 0 0,0 0-1,1 0 1,-1 0 0,0 0 0,1-1-1,-1 1 1,1-1 0,2 2 0,1-1 17,-1-1 0,1 1-1,-1-1 1,1 0 0,0 0 0,0-1 0,10 0 0,-1-1 83,1-1 1,0-1-1,-1 0 0,31-11 1,-31 8-64,0 0 0,0-1 0,0-1 0,-1 0 0,0-1 1,0 0-1,-1-2 0,19-18 0,-25 22-21,-1-1-1,0 0 1,0 0 0,-1 0 0,0-1-1,-1 0 1,1 0 0,-2 0 0,1 0-1,-1-1 1,-1 1 0,0-1 0,0 0-1,-1 0 1,0-16 0,-3 13-40,-2 18-42,-2 20-125,8-7 162,0 1-1,1-1 0,1 0 0,1 0 1,1 0-1,0 0 0,17 31 0,-14-30 65,0 1-1,-1 0 0,-1 1 1,-1 0-1,4 26 0,-10-45-25,0-1 0,1 0 1,-1 0-1,0 0 0,0 0 0,0 0 0,0 1 0,0-1 0,0 0 0,0 0 1,-1 0-1,1 0 0,0 0 0,-1 1 0,1-1 0,-1 0 0,1 0 0,-1 0 1,1 0-1,-1 0 0,0 1 0,-1-1 11,0 0 0,0-1 0,0 1 0,0 0 0,0-1 0,0 1 0,0-1 0,0 1 0,-4-1 0,-3 1-8,-45 4-35,-59-3 0,105-2 10,4-11-5685,-1 0 717,0-2-1977</inkml:trace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5:21.23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29 306 232,'0'0'19131,"0"0"-19052,0 0 1,0 0-1,0-1 1,0 1 0,0 0-1,0 0 1,0 0-1,0-1 1,0 1-1,0 0 1,0 0-1,0-1 1,0 1-1,0 0 1,0 0 0,0 0-1,0-1 1,0 1-1,0 0 1,0 0-1,0-1 1,0 1-1,0 0 1,0 0 0,0 0-1,1-1 1,-1 1-1,0 0 1,0 0-1,0 0 1,0 0-1,1-1 1,-1 1-1,0 0 1,0 0 0,1 0-1,15 0 335,1-1-1,0-1 1,0-1-1,-1 0 1,0-1-1,1 0 1,-1-2-1,28-13 1,-35 15-382,-1-1 0,0 0 0,0 0 1,-1-1-1,0 0 0,0 0 0,0-1 0,-1 0 1,0 0-1,0 0 0,-1-1 0,0 1 0,0-2 0,0 1 1,-1 0-1,-1-1 0,5-14 0,-4 4 93,-2-1-1,0 1 1,-1-33 0,-1 43 176,0 9-319,-1 0 0,1 0 0,-1 0-1,1 0 1,-1 0 0,1 0 0,-1 0 0,1 0-1,-1 0 1,1 1 0,0-1 0,-1 0 0,1 0-1,-1 0 1,1 1 0,0-1 0,-1 0 0,1 1-1,0-1 1,-1 0 0,1 1 0,0-1 0,-1 1 0,1-1-1,0 0 1,0 1 0,-1 0 0,-8 20-128,0 1 0,-7 29 0,4-13 253,-67 215 1043,-66 384 1,144-631-1236,1-4-53,0 1-1,-1-1 1,1 0 0,-1 0-1,1 1 1,-1-1 0,0 0-1,0 0 1,0 0 0,0 0-1,-1 3 1,1-5-105,0-1 0,0 1-1,0 0 1,0 0 0,0-1-1,1 1 1,-1 0 0,0-1-1,0 1 1,0-1 0,1 1-1,-1-1 1,0 1 0,1-1-1,-1 0 1,0 1 0,0-2 0,-11-16-3190,0-6-2539</inkml:trace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5:22.05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0 274 12579,'0'0'10627,"27"-5"-9901,192-37 733,-2-6-986,-154 31-524,84-35-1,-147 52 52,15-6-54,0-1 1,-1 0 0,17-12-1,-28 17 70,0 0 0,0 0-1,-1 0 1,1-1 0,0 1-1,-1-1 1,0 0 0,0 0-1,0 0 1,0 0 0,0 0-1,0 0 1,-1 0 0,0-1-1,1 1 1,-1 0 0,-1-1-1,1 1 1,0-1 0,0-4-1,-2 8 8,1 0 0,0-1 1,0 1-1,0 0 0,-1-1 0,1 1 0,0 0 0,0 0 1,-1-1-1,1 1 0,0 0 0,-1 0 0,1-1 0,0 1 0,-1 0 1,1 0-1,0 0 0,-1 0 0,1-1 0,0 1 0,-1 0 1,1 0-1,-1 0 0,1 0 0,0 0 0,-1 0 0,1 0 0,0 0 1,-1 0-1,1 0 0,-1 0 0,1 0 0,-1 1 0,-15 2 126,9 0-153,1 1-1,0 0 1,0 0-1,0 0 1,1 1-1,-1 0 0,-6 8 1,-31 42-16,30-38 86,2 1-1,0 1 0,1 0 1,-10 26-1,17-35-71,-1 0 0,1-1 0,1 2 0,0-1 0,1 0 0,-1 0 0,2 1 0,0-1 0,0 0 0,1 1 0,2 10 0,-3-19-4,1 0-1,0 0 1,-1 0 0,1 0-1,0 0 1,0 0-1,0 0 1,1 0 0,-1 0-1,0 0 1,1-1 0,-1 1-1,1-1 1,0 1 0,-1-1-1,4 3 1,-1-2 13,0 0 1,1-1-1,-1 1 1,0 0 0,0-1-1,1 0 1,8 1-1,-4-1 74,1-1 0,-1 0-1,1-1 1,-1 0 0,1 0-1,-1-1 1,14-4 0,-17 4-40,0-1 0,1 0 0,-1 0 0,0 0 0,-1-1 0,1 0 0,-1 0 0,1-1 0,-1 1 0,0-1 0,-1 0 0,1-1 0,-1 1 0,0-1 0,-1 1 1,1-1-1,-1-1 0,0 1 0,0 0 0,-1-1 0,0 1 0,0-1 0,-1 1 0,0-1 0,0 0 0,0 0 0,-1 0 0,0 0 0,0 1 0,-1-1 0,0 0 0,0 0 1,0 0-1,-1 1 0,0-1 0,-1 1 0,1-1 0,-1 1 0,0 0 0,-1 0 0,0 0 0,-8-10 0,6 10-50,-1 0-1,1 0 1,-1 1-1,0-1 1,-1 2-1,1-1 1,-1 1-1,0 0 0,0 0 1,0 1-1,0 1 1,-1-1-1,1 1 1,-1 0-1,0 1 1,0 0-1,1 1 1,-1-1-1,0 2 1,-9 0-1,14 0 1,0 0-1,0 0 1,1 0 0,-1 0-1,0 0 1,1 1 0,-1-1-1,1 1 1,0 0-1,0 0 1,-1 1 0,1-1-1,-4 5 1,5-5-11,0 0-1,0 0 1,1 0 0,-1 1-1,1-1 1,0 0-1,-1 1 1,1-1 0,0 1-1,1-1 1,-1 1 0,0-1-1,1 1 1,-1 0 0,1-1-1,0 1 1,0 0-1,0 0 1,0-1 0,1 4-1,-1-5 12,1 1 0,-1-1 0,1 0 0,-1 0 0,1 0 0,0 0-1,0 1 1,-1-1 0,1 0 0,0 0 0,0-1 0,0 1 0,0 0 0,0 0 0,0 0-1,0-1 1,1 1 0,-1 0 0,0-1 0,0 1 0,0-1 0,1 1 0,-1-1-1,3 1 1,36 2 10,-32-2 21,23-1 147,0-1 0,0-2 0,43-8-1,89-31 209,-132 33-355,-2 0 45,-1 1 1,1 2 0,55-6-1,-81 12-68,0 0-1,0 0 1,0 0-1,1 1 1,-1-1-1,0 1 1,0 0-1,0 0 1,0 0-1,0 1 0,0-1 1,0 0-1,0 1 1,-1 0-1,1 0 1,2 2-1,-1 0 17,-1 0-1,1 0 1,-1 0-1,0 1 1,0-1 0,0 1-1,-1 0 1,4 9-1,-1 3 56,0 1 0,-1-1 0,-1 1 0,1 30 0,-3-23-12,0 0 1,-4 27-1,2-45-30,0 1 0,0-1 0,-1 1 0,0-1 0,0 0 0,-1 0 0,0 0 0,0-1 0,-1 1 0,0-1 0,-7 9 0,11-13 1,-1-1 1,0 0-1,0 0 1,0 0-1,0 0 1,0 0 0,0-1-1,0 1 1,0 0-1,0 0 1,0-1-1,0 1 1,0 0-1,-1-1 1,1 1 0,0-1-1,-2 1 1,2-1 9,0-1 0,1 1 1,-1 0-1,1 0 1,-1-1-1,1 1 0,-1 0 1,1-1-1,-1 1 0,1 0 1,-1-1-1,1 1 1,0-1-1,-1 1 0,1 0 1,-1-1-1,1 1 0,0-1 1,-1 0-1,1 1 1,0-1-1,0 1 0,0-1 1,-1 1-1,1-2 0,-1-6 266,-1 0-1,1 0 1,1 0-1,0-10 1,0 14-276,0-19-25,1 0 0,6-33 0,-5 44 0,1 1 0,0 0 0,1 1 0,1-1 0,-1 1 0,14-20 0,-7 13 11,2 0 0,0 1 1,28-26-1,-34 35-34,1 0 1,0 1 0,0 0-1,1 1 1,0 0 0,0 0-1,0 1 1,0 0 0,19-5-1,-20 7-1261,0 1 0,0 1 0,15 0 0,-6 0-3849,2 0-3647</inkml:trace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5:23.65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1 129 7802,'0'0'10719,"0"-4"-8993,0-1-1269,1 1-1,0-1 1,0 0 0,0 1 0,0-1-1,1 1 1,0 0 0,0-1 0,0 1-1,0 0 1,6-7 0,-1 2-275,0 0-1,1 1 1,0 0 0,10-8-1,-16 14-185,0 1-1,-1 0 0,1-1 0,0 1 0,0 0 0,0 0 1,0 0-1,0 0 0,0 0 0,1 0 0,-1 1 0,0-1 0,0 1 1,1 0-1,-1-1 0,0 1 0,0 0 0,1 0 0,-1 0 1,0 1-1,0-1 0,1 1 0,-1-1 0,0 1 0,0 0 1,0-1-1,0 1 0,0 0 0,0 1 0,0-1 0,0 0 1,0 0-1,0 1 0,-1-1 0,1 1 0,2 3 0,2 2-40,0 0 0,-1 1 0,0 0 0,-1 0 1,1 0-1,-2 1 0,6 14 0,-2 2 77,-1 0 0,-2 1 0,0-1 0,-1 1 0,-2 42 0,-3-30 82,-1 0 0,-3 0 0,-11 43 0,12-61 1583,6-34-1386,1 1 1,0-1-1,0 0 0,1 0 0,6-16 0,31-68-476,-24 61 282,-1 0-93,1-4 1,36-64 1,-42 96-175,-3 12-207,2 20-97,-9-22 466,52 248-118,-31-139-883,-21-108 798,0-1-1,0 1 0,1 0 0,-1-1 0,1 1 0,-1 0 1,1-1-1,0 1 0,-1-1 0,1 1 0,0-1 1,0 1-1,0-1 0,0 0 0,2 2 0,-1-2-489,-1 0-1,1 0 1,0 0-1,-1-1 1,1 1 0,-1-1-1,1 1 1,0-1-1,-1 0 1,4 0-1,7 1-7118</inkml:trace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5:24.70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60 334 9858,'0'0'14000,"6"-3"-12217,4-3-1359,-1 0-1,0 0 0,0-1 0,-1 0 0,0 0 0,0-1 1,13-16-1,-17 18-358,1 0 1,-1-1 0,0 0-1,0 0 1,-1 0-1,0 0 1,0-1 0,-1 1-1,0-1 1,0 0-1,-1 1 1,1-15 0,-2 14-18,0 5-45,1 0 1,-1 0 0,-1 0-1,1 0 1,0 0 0,-1 0 0,-1-5-1,1 7-8,1 0 0,-1 0 1,0 0-1,1 0 0,-1 0 0,0 1 0,0-1 0,1 0 0,-1 0 0,0 1 0,0-1 0,0 1 1,0-1-1,0 1 0,0-1 0,0 1 0,0 0 0,0-1 0,0 1 0,0 0 0,-1 0 1,1 0-1,0 0 0,0 0 0,0 0 0,-1 0 0,-2 0-25,-1 0 0,1 1 1,0-1-1,0 1 0,0 0 0,0 0 0,0 1 0,0-1 1,1 1-1,-1 0 0,0 0 0,1 0 0,-5 3 1,3 0-8,-1 0 1,1 0 0,0 1-1,0-1 1,1 1 0,-8 12-1,3 1-7,1-1-1,0 1 0,1 0 1,-6 32-1,8-22 6,1 0 1,2 0-1,1 37 0,1-49 14,0-11 12,0 1 0,1-1-1,-1 0 1,1 0 0,1 1 0,-1-1-1,1 0 1,0 0 0,0 0-1,5 8 1,-5-11 6,0 0 0,0-1 0,0 1 0,1-1 0,-1 1 0,1-1 0,-1 0 0,1 0 0,0 0 0,-1 0 0,1-1 0,0 1 0,0-1 0,1 0 0,-1 0 0,0 0 0,0 0 0,1 0 0,-1-1 0,0 1 0,6-1 0,-3 0 66,1-1 1,-1 1-1,0-2 0,0 1 0,0-1 1,0 1-1,0-2 0,0 1 1,0-1-1,-1 1 0,1-2 0,-1 1 1,7-6-1,7-7 78,0 0 1,16-20-1,-31 32-129,26-32 173,31-45 1,-36 45-237,45-48 0,-69 83 30,0-1 0,0 1 0,1 0 0,-1 0 0,0 0 0,1 0 0,-1 0 0,1 0-1,-1 0 1,1 0 0,-1 0 0,1 1 0,0-1 0,-1 1 0,1-1 0,0 1 0,-1-1 0,4 1 0,-4 0-3,0 1 0,0-1 0,1 1 0,-1-1 0,0 1 0,0 0 0,0-1 1,0 1-1,0 0 0,0 0 0,-1 0 0,1-1 0,0 1 0,0 0 0,-1 0 0,1 0 0,0 0 1,-1 0-1,1 1 0,-1-1 0,1 0 0,-1 0 0,0 0 0,1 0 0,-1 1 0,0 0 0,4 23-17,-1 1-1,-2-1 0,0 0 1,-3 27-1,1-42 45,0 6 66,-2-1 0,0 1 0,0-1-1,-2 0 1,0 0 0,-10 21 0,-2 7 79,17-42 96,1-12-154,1-1 1,0 1-1,0-1 1,2 1 0,-1 0-1,2 0 1,-1 1 0,10-17-1,-3 5-53,175-297-72,-172 297-47,-17 28-644,-16 33 60,9-12 675,2 0 0,1 1-1,1 0 1,1 0-1,1 0 1,2 0 0,1 0-1,4 42 1,-3-68-18,0 1 1,1-1 0,0 1-1,-1-1 1,1 0 0,0 1-1,0-1 1,0 0 0,1 0-1,-1 0 1,0 0 0,1 0-1,0 0 1,-1 0 0,1 0-1,0 0 1,0-1 0,0 1-1,0-1 1,0 0 0,0 1-1,0-1 1,1 0 0,-1 0-1,0 0 1,1-1 0,-1 1-1,0-1 1,1 1 0,-1-1-1,5 0 1,2 1 24,0-1-1,0-1 1,-1 1 0,1-1-1,0-1 1,-1 0 0,17-6-1,-5 0 51,-1-1 1,0-1-1,0-1 0,27-21 0,-33 23-89,-1-2 0,0 1 0,-1-2 0,-1 1 0,0-2 0,0 1 0,8-16 0,-13 19 34,-1-1 0,0 0 0,-1-1 0,0 1 1,0 0-1,-1-1 0,0 0 0,-1 0 0,0 1 0,-1-1 0,0 0 0,-3-15 0,1 14 23,0-1-1,-1 0 1,0 1 0,-1 0-1,-1-1 1,0 2-1,-1-1 1,0 0 0,-14-19-1,20 31-23,0-1 1,0 1-1,-1-1 0,1 1 1,0-1-1,-1 1 0,1-1 1,0 1-1,-1-1 0,1 1 0,0-1 1,-1 1-1,1-1 0,-1 1 1,1 0-1,-1-1 0,1 1 0,-1 0 1,1 0-1,-1-1 0,1 1 1,-1 0-1,0 0 0,1 0 0,-1 0 1,1 0-1,-1-1 0,0 1 1,1 0-1,-1 0 0,1 0 1,-1 1-1,0-1 0,1 0 0,-1 0 1,1 0-1,-1 0 0,1 1 1,-1-1-1,1 0 0,-1 0 0,1 1 1,-1-1-1,1 0 0,-1 1 1,1-1-1,-1 1 0,1-1 1,-1 0-1,1 1 0,0-1 0,-1 1 1,1-1-1,0 1 0,0-1 1,-1 1-1,1 0 0,0-1 0,0 2 1,-3 5-60,0 0 1,1 1 0,-2 12-1,2-13 127,-17 100 344,5 2 1,-1 156 0,14-237-413,2 49-54,-1-76-9,0 0 0,0-1 0,0 1 0,0-1 0,0 1 0,0 0-1,0-1 1,0 1 0,1 0 0,-1-1 0,0 1 0,0-1 0,1 1-1,-1-1 1,0 1 0,1 0 0,-1-1 0,0 1 0,1-1 0,-1 0 0,1 1-1,-1-1 1,1 1 0,-1-1 0,1 1 0,-1-1 0,1 0 0,-1 0-1,1 1 1,-1-1 0,1 0 0,0 0 0,-1 1 0,1-1 0,-1 0-1,1 0 1,0 0 0,-1 0 0,1 0 0,0 0 0,-1 0 0,1 0-1,-1 0 1,1 0 0,0-1 0,-1 1 0,1 0 0,-1 0 0,1-1-1,0 1 1,-1 0 0,1-1 0,-1 1 0,1 0 0,-1-1 0,1 1-1,-1-1 1,0 1 0,1-1 0,-1 1 0,1-1 0,-1 1 0,0-1-1,1 0 1,6-9-1475,-1 0 0,10-18 0,2-11-4885,5-14-7026</inkml:trace>
</inkml:ink>
</file>

<file path=ppt/ink/ink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5:25.03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40 13595,'0'0'17732,"103"-17"-16964,-73 8-408,-1 3-200,-10 1-120,-7 3-40,-8 2-672</inkml:trace>
</inkml:ink>
</file>

<file path=ppt/ink/ink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5:25.82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422 88 10818,'0'0'10265,"0"11"-10344,0 63 2040,0-35-481,0-29-897,0-10-214,0-11-258,-1 0-1,0 1 1,0-1-1,-1 1 0,0-1 1,-1 1-1,0 0 0,-1 0 1,0 0-1,0 0 1,-1 1-1,-1 0 0,1 0 1,-1 0-1,-1 0 0,-13-13 1,16 18-91,-1-1 0,0 1 0,1 0 0,-2 0 0,1 1 0,0 0 0,-1 0 0,-6-3 0,10 5-21,-1 0 1,0 0-1,1 1 1,-1-1-1,1 1 1,-1-1-1,0 1 1,1 0 0,-1 0-1,0 0 1,1 1-1,-1-1 1,0 1-1,1-1 1,-1 1-1,1 0 1,-1 0-1,1 0 1,-1 0 0,1 0-1,0 1 1,-4 2-1,-3 4-47,1 0 0,-1 0 0,2 1 0,-1 1 0,-10 16 0,-27 58 11,21-34 147,3 1 0,2 1 0,2 1 0,2 1-1,3 0 1,-7 66 0,19-116-106,-1 9 0,0 0 0,1 26 0,1-35-7,-1 0 1,1-1-1,0 1 1,0-1-1,0 1 1,0-1-1,1 0 0,0 1 1,-1-1-1,1 0 1,0 0-1,1 0 1,-1 0-1,4 3 1,1 0 4,1 0 1,0-1-1,0 0 1,0 0-1,1-1 1,0 0-1,0 0 1,0-1-1,0 0 1,0-1-1,1 0 1,-1 0-1,1-1 1,0 0-1,-1-1 1,1 0-1,12-2 1,-13 1 37,-1 0 1,1 0 0,0-1 0,-1 0 0,1-1 0,-1 0-1,0 0 1,0 0 0,0-1 0,0-1 0,-1 1 0,0-1-1,0-1 1,0 1 0,0-1 0,-1 0 0,0 0-1,0-1 1,5-8 0,-8 9 5,0 1-1,-1-1 1,0 0 0,0 0-1,0 0 1,-1 0 0,1 0-1,-2 0 1,1 0 0,-1 0-1,0-1 1,0 1 0,0 0-1,-1 0 1,0 0 0,0 0-1,-1 0 1,-3-11 0,3 13-70,0-1 1,-1 0-1,1 1 1,-1-1-1,0 1 1,0 0-1,0 0 1,-1 0 0,1 0-1,-1 0 1,0 1-1,0 0 1,0 0-1,-1 0 1,1 0-1,-1 0 1,1 1-1,-1 0 1,0 0 0,0 1-1,0-1 1,-7 0-1,6 1-163,0 0-1,-1 1 1,1 0-1,0 0 1,0 1 0,-1-1-1,1 1 1,-11 4-1,14-4-47,1 0 1,-1 0-1,0 0 0,0 1 0,1-1 0,-1 1 1,1 0-1,0 0 0,-1 0 0,1 0 1,0 0-1,0 0 0,0 1 0,0-1 0,1 1 1,-1-1-1,1 1 0,-1 0 0,-1 4 1,2-1-1037,0 0 1,0 1 0,0-1-1,1 0 1,0 0 0,0 0 0,2 11-1,5 1-5789</inkml:trace>
</inkml:ink>
</file>

<file path=ppt/ink/ink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5:26.43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31 12467,'0'0'11217,"6"-6"-10907,-3 3-282,-1 1-20,-1 0 1,0 1-1,1 0 1,0-1-1,-1 1 1,1 0-1,0 0 1,-1 0-1,1 0 1,3-1-1,-4 2-4,0 0 0,-1 0 1,1 0-1,0 0 0,0 0 0,0 1 0,0-1 0,0 0 0,0 1 0,0-1 0,0 0 0,-1 1 1,1 0-1,0-1 0,0 1 0,-1-1 0,1 1 0,0 0 0,-1-1 0,1 1 0,0 0 0,-1 0 1,1-1-1,-1 1 0,1 0 0,-1 0 0,0 0 0,1 0 0,-1 0 0,0 0 0,0 1 1,7 15 74,-2 1 0,0 0 1,-1 0-1,-1 0 0,2 34 1,-4-17 28,-2 0 0,-5 41 0,0-44 66,-2-1 0,-1 0 0,-13 30 0,23-81 1543,-1 3-1367,8-22-322,2 0 0,2 1 0,1 0 0,2 0 0,37-65 0,-41 84-57,1-1-1,20-23 1,-28 38 4,0 0 0,0 1 0,1-1 1,0 1-1,-1 0 0,1 0 0,1 1 1,-1 0-1,0 0 0,1 0 0,0 0 1,-1 1-1,10-3 0,-14 5 10,1 0-1,-1 0 1,1 0-1,-1 0 1,1 0-1,-1 0 0,1 0 1,0 0-1,-1 1 1,0-1-1,1 1 1,-1-1-1,1 1 1,-1-1-1,1 1 1,-1 0-1,0 0 0,0-1 1,1 1-1,-1 0 1,0 0-1,0 0 1,0 1-1,0-1 1,0 0-1,0 0 1,0 1-1,-1-1 1,1 0-1,0 1 0,-1-1 1,1 0-1,-1 1 1,1-1-1,-1 1 1,1 1-1,1 8-43,0 0-1,-1 0 0,0 0 0,-1 12 1,0-11 20,-1 19 43,0 1-1,-2-1 1,-11 48-1,0-23 298,-24 56 0,51-160 2256,71-133-2375,-65 148-198,1 1 1,1 0-1,32-35 1,-48 61-20,23-22-63,-27 27 78,0 0 1,1-1-1,-1 1 0,1 0 0,-1 1 0,1-1 0,-1 0 0,1 0 0,0 1 0,-1-1 0,1 1 0,0-1 0,-1 1 1,1 0-1,0-1 0,0 1 0,-1 0 0,4 1 0,-4-1 1,0 1 0,1 0 0,-1 0-1,0 0 1,0 0 0,0 0 0,0 0 0,0 0 0,-1 0 0,1 1 0,0-1 0,0 0-1,-1 0 1,1 1 0,-1-1 0,1 0 0,-1 1 0,0-1 0,1 0 0,-1 1 0,0-1-1,0 1 1,0-1 0,0 1 0,0-1 0,0 2 0,0 5-45,4 58-294,-6 84 0,-3-58-2351,3-61 883,2-29 1626,1 20-3309,-1-21 3222,0 0 1,0 0 0,0-1 0,1 1-1,-1 0 1,0-1 0,0 1-1,1 0 1,-1 0 0,1-1 0,-1 1-1,1-1 1,-1 1 0,1 0-1,-1-1 1,1 1 0,-1-1 0,1 1-1,0-1 1,-1 0 0,1 1-1,1 0 1,18 1-8089</inkml:trace>
</inkml:ink>
</file>

<file path=ppt/ink/ink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5:27.11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134 87 14915,'0'0'5820,"-11"24"-4905,-1 2-561,-53 134 1858,55-136-1804,2 0 0,1 0 1,0 1-1,2 0 0,-4 47 1,9-71-420,0 0 1,1 0-1,-1 1 0,0-1 1,0 0-1,1 0 1,-1 0-1,0 0 1,1 0-1,-1 0 0,1 0 1,-1 0-1,1 0 1,0 0-1,-1 0 1,1 0-1,0 0 0,0-1 1,0 1-1,-1 0 1,1-1-1,0 1 1,0 0-1,0-1 0,0 1 1,0-1-1,0 1 1,0-1-1,0 0 1,1 1-1,-1-1 1,0 0-1,0 0 0,0 0 1,0 0-1,0 0 1,0 0-1,1 0 1,1-1-1,4 1 55,-1-1 0,1 0-1,-1-1 1,1 0 0,-1 0 0,7-3 0,-2 0 28,0-1 1,0-1 0,-1 0 0,0 0-1,0-1 1,-1 0 0,0-1 0,0 0 0,-1-1-1,-1 1 1,1-2 0,-1 1 0,-1-1-1,0 0 1,-1 0 0,0 0 0,7-25-1,-9 28-72,-1-1 0,-1 1-1,1-1 1,-1 1-1,-1-1 1,1 0 0,-2 0-1,1 1 1,-1-1-1,0 0 1,-1 1 0,0-1-1,-1 1 1,1 0-1,-2-1 1,1 1 0,-1 1-1,0-1 1,-1 0-1,1 1 1,-2 0 0,1 0-1,-1 1 1,0-1-1,0 1 1,-10-7 0,10 9-24,0 0 0,0 1 1,0 0-1,-1 0 1,0 0-1,1 1 0,-1-1 1,0 2-1,0-1 0,0 1 1,-1 0-1,1 0 1,0 1-1,0 0 0,0 1 1,-12 1-1,17-2 1,1 1 0,-1-1 0,1 1 0,-1-1 0,1 1 0,-1-1 0,1 1 0,0 0 0,-1 0 0,1 0 0,0 0 0,0 0 0,0 0 0,-1 0 0,1 0 0,0 0 0,1 0 0,-1 1 0,0-1 0,0 0 0,0 1 0,1-1 0,-1 0 0,1 1 0,-1-1 0,1 1 0,-1-1 0,1 1 0,0 0 0,0-1 0,0 1 0,0 2 0,0-3 2,1-1 0,-1 1 1,1 0-1,-1-1 0,1 1 0,-1 0 0,1-1 0,-1 1 0,1-1 0,0 1 0,-1 0 0,1-1 0,0 0 0,-1 1 0,1-1 0,0 1 0,0-1 0,0 0 0,-1 0 0,1 1 1,0-1-1,0 0 0,0 0 0,-1 0 0,1 0 0,2 0 0,28 0-125,-24 0 116,28 1 154,-1-3 0,56-8 0,-54 2-93,0 2 0,0 1 0,0 2 0,48 2 0,-81 2-44,0-1 0,1 1 0,-1-1 0,0 1 0,0 0 1,0 0-1,0 1 0,0-1 0,0 0 0,0 1 0,0 0 0,-1 0 1,1 0-1,0 0 0,-1 0 0,5 5 0,-4-2 1,0-1 0,0 1 0,0 0 0,-1 1-1,0-1 1,0 0 0,0 1 0,2 10 0,-1 4 11,-1 1 0,-1-1 0,-1 0-1,-4 29 1,2-30 114,-2-1-1,0 0 1,-1 0 0,-1-1-1,-1 1 1,0-1 0,-1-1-1,-13 21 1,20-57 3101,7-16-3119,10-8-118,2 1 1,2 0-1,1 2 1,2 0-1,2 2 1,51-62-1,-73 98 11,2-4-16,0 1 1,0 1 0,0-1-1,1 1 1,-1 0-1,1 0 1,1 0-1,-1 1 1,1 0 0,-1 0-1,15-5 1,-21 9 13,1 0-1,0 0 1,-1 0 0,1 0 0,0-1 0,-1 1 0,1 0 0,-1 0 0,1 1-1,0-1 1,-1 0 0,1 0 0,0 0 0,-1 0 0,1 0 0,-1 1-1,1-1 1,0 0 0,-1 1 0,1-1 0,-1 0 0,1 1 0,-1-1 0,1 0-1,-1 1 1,1-1 0,-1 1 0,0-1 0,1 1 0,-1-1 0,0 1-1,1-1 1,-1 1 0,0 0 0,1 0 0,3 25-211,-4-22 231,1 149 53,-1-27 42,0-124-102,0 2-76,0 0-1,0 0 1,1 1 0,0-1 0,1 7-1,-1-10-39,-1 0 0,1 1-1,0-1 1,-1 0-1,1 0 1,0 0 0,0 0-1,0 0 1,0 0-1,0 0 1,0 0 0,0 0-1,0-1 1,0 1-1,0 0 1,0-1-1,0 1 1,1-1 0,-1 1-1,0-1 1,0 1-1,1-1 1,1 0 0,8 2-1678,0-2 1,0 1-1,0-1 1,15-3-1,9-6-6240</inkml:trace>
</inkml:ink>
</file>

<file path=ppt/ink/ink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5:27.4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107 1 12939,'0'0'12192,"-4"12"-11667,-39 159 2285,-7 111-3055,45-267-2051,0-7-3111</inkml:trace>
</inkml:ink>
</file>

<file path=ppt/ink/ink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5:28.13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1 239 13675,'0'0'7894,"21"-3"-6733,1 1-800,13-1 160,0-3 0,34-9 1,-47 10-419,0-2 1,0-1-1,-1-1 1,35-19-1,-47 22-165,-1 0-1,1 0 1,-1 0-1,-1-1 1,0 0-1,1 0 1,-2-1-1,1 0 1,-2 0-1,1-1 1,-1 0-1,0 0 1,4-10-1,-5 9-29,-2 7 101,-1 0 0,0 0 1,0 0-1,0 0 0,0 0 0,1-6 0,-2 9 265,-2 10-76,-137 394 3795,120-358-3632,12-32-248,1 0 1,1 0 0,0 0-1,1 1 1,0 0 0,-2 27-1,6-41 34,2-3 14,22-23 5,29-35 0,-19 19-68,4-5-18,-20 23-109,1 1 1,1 0 0,40-32 0,-59 52 2,1 1 1,0 0-1,-1 0 1,1 0 0,0 0-1,0 0 1,0 0 0,0 1-1,0-1 1,0 0 0,0 1-1,0 0 1,0-1 0,3 1-1,-4 0 6,1 0-1,-1 1 1,0-1-1,0 1 1,0-1 0,1 0-1,-1 1 1,0 0-1,0-1 1,0 1-1,0 0 1,0-1-1,0 1 1,0 0-1,0 0 1,-1 0-1,1 0 1,1 1-1,1 5-35,0-1-1,0 1 0,0 0 1,-1 0-1,0 0 0,2 11 1,-1-6 97,6 31-53,-7-26 32,2 0 0,0 0-1,1-1 1,1 1-1,11 23 1,-15-38-30,-1 0 1,0 0 0,1 0 0,-1 0-1,1 0 1,0-1 0,0 1 0,-1-1 0,1 1-1,0-1 1,0 0 0,0 0 0,1 0-1,-1 0 1,0 0 0,0 0 0,3 0-1,0 0 23,-1 0-1,1-1 1,0 0 0,-1 0-1,1 0 1,0-1-1,0 1 1,4-2-1,5-2 78,0-1-1,-1 0 0,0 0 1,20-13-1,-14 7 10,-1 0 0,0-2 0,-1 0 0,0-1 0,-2 0 0,1-2 0,16-21 0,-24 26-5,-1 0 1,0 0-1,-1-1 0,0 0 0,-1 0 0,0-1 0,-1 0 0,0 1 0,-1-1 0,-1 0 0,0-1 0,1-25 0,-5 34-570,-3 13 271,-2 13 83,5-10 101,0-1-1,1 1 0,0 0 0,1 0 1,0 0-1,1 0 0,0-1 0,1 1 1,0 0-1,1-1 0,0 1 0,1-1 1,0 0-1,0 0 0,1-1 0,11 18 1,1-3 165,1-1 1,2-2-1,0 1 1,0-2-1,28 20 1,-47-40-139,-1 0 0,1 0 0,-1 1 0,0-1 1,1 0-1,-1 0 0,0 1 0,1-1 0,-1 0 1,0 0-1,1 1 0,-1-1 0,0 0 0,1 1 0,-1-1 1,0 0-1,0 1 0,0-1 0,0 1 0,1-1 1,-1 0-1,0 1 0,0-1 0,0 1 0,0-1 0,0 1 1,0-1-1,0 0 0,0 1 0,0-1 0,0 1 1,0-1-1,0 1 0,0-1 0,0 0 0,-1 1 0,1-1 1,0 1-1,0-1 0,0 0 0,0 1 0,-1-1 1,1 0-1,0 1 0,-1-1 0,1 0 0,0 1 0,-1-1 1,1 0-1,0 0 0,-1 1 0,0-1 0,-25 10-804,19-8 554,-7 2-968,1-1-1,-1-1 1,0 0 0,0-1 0,-20 0-1,14-1-1886,-22 0-5305</inkml:trace>
</inkml:ink>
</file>

<file path=ppt/ink/ink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5:29.48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162 77 10058,'1'-2'15235,"11"-8"-14074,1 2-1035,0-1 1,1 2 0,0 0-1,0 1 1,1 0 0,-1 1-1,1 1 1,0 0 0,0 1 0,1 1-1,-1 0 1,1 1 0,15 1-1,-29-1-135,0 1 0,0 0-1,0 0 1,0 0 0,0 0-1,1 0 1,-1 1 0,0-1-1,0 1 1,0-1 0,0 1-1,0 0 1,0-1 0,0 1-1,0 0 1,-1 0 0,1 1-1,0-1 1,-1 0 0,1 0-1,0 1 1,-1-1 0,0 1-1,1 0 1,-1-1 0,0 1-1,0 0 1,0 0 0,0 0-1,0 0 1,0 0 0,0-1-1,-1 2 1,1-1 0,-1 0-1,1 0 1,-1 0 0,0 3-1,0 4 35,0 0 0,0 1 0,-1-1-1,0 0 1,0 0 0,-1 0 0,-1 0-1,0 0 1,0 0 0,0-1 0,-1 1-1,0-1 1,-1 0 0,-5 7 0,-11 14 104,-2-1 1,-31 32 0,36-42-92,-3 5 5,4-3 36,-1-2 1,-1 0-1,0-1 0,-28 19 0,46-36 116,2-4-153,0-1 1,1 1-1,-1-1 1,1 1 0,0 0-1,0-1 1,1 1-1,-1 0 1,1 1 0,0-1-1,0 0 1,0 1-1,1-1 1,4-2 0,0-3-26,3-2-39,0 1 0,0 1 1,1 0-1,1 0 1,-1 1-1,1 1 0,0 0 1,16-5-1,-20 8-1,2 0 0,-1 1 0,0 1 0,1 0 0,-1 0-1,1 1 1,-1 1 0,1-1 0,0 2 0,-1-1 0,1 2 0,12 2 0,-18-2 10,-1-1 0,1 1 0,-1 0-1,1 1 1,-1-1 0,0 1 0,0 0 0,0 0 0,0 0 0,-1 1 0,1-1 0,-1 1-1,0 0 1,0 0 0,0 0 0,0 0 0,-1 0 0,0 1 0,0-1 0,0 1-1,0 0 1,0 5 0,3 6 40,-2 1-1,0 0 1,-1 0-1,-1 0 1,-1 20-1,0-30 2,-1 0-1,1 0 1,-1 1 0,-1-1-1,1 0 1,-1 0-1,-1 0 1,1-1-1,-1 1 1,0 0 0,-1-1-1,1 0 1,-1 0-1,-9 10 1,6-8 28,-1-1 1,0 0 0,-1-1-1,1 0 1,-1 0-1,0-1 1,-1 0-1,1-1 1,-13 5-1,-11 0 52,-1-1 0,0-2 0,0-1 0,0-1 0,-41-2 0,32 0-124,13-1-377,0-1 0,-39-4 0,60 0-2728,13-2-890,14-3-2246,7 0-2386</inkml:trace>
</inkml:ink>
</file>

<file path=ppt/ink/ink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5:29.84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390 4 9754,'0'0'16728,"0"0"-16677,0-1 0,0 1 0,0 0 0,0 0 0,0 0 0,-1 0 0,1-1 0,0 1 0,0 0 0,0 0 0,0 0 0,-1 0 0,1-1 0,0 1 0,0 0 0,0 0 0,-1 0 0,1 0 0,0 0 0,0 0 0,-1 0 0,1 0 0,0 0 0,0 0 0,-1 0 0,1 0 0,0 0 0,0 0 0,0 0 0,-1 0 0,1 0 0,0 0 0,0 0 0,-1 0 0,1 0 0,0 0 0,0 0 0,0 1 0,-1-1 0,1 0 0,-2 3 22,0-1 1,0 1 0,0 0 0,1 0-1,-1 0 1,1 0 0,-1 0-1,1 0 1,-1 3 0,-3 7 80,-112 330 2248,54-146-1981,-96 215 51,154-399-1293,0 1 1,-5 21-1,18-40-5690,11-12 399,5-10-3712</inkml:trace>
</inkml:ink>
</file>

<file path=ppt/ink/ink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5:30.52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209 110 13587,'0'0'8870,"-3"17"-7609,1-5-999,-15 125 2538,16-123-2516,0-9-243,1 0 0,0 0 1,0 0-1,0 0 0,2 7 1,-2-11-48,0 0 1,1 0 0,-1 0-1,0 0 1,1 0 0,-1 0 0,1-1-1,-1 1 1,1 0 0,0 0-1,-1 0 1,1-1 0,0 1-1,-1 0 1,1-1 0,0 1-1,0 0 1,0-1 0,0 1 0,-1-1-1,1 0 1,0 1 0,0-1-1,0 0 1,0 1 0,0-1-1,0 0 1,0 0 0,0 0-1,0 0 1,2 0 0,3 0 80,-1-1 0,1 0 0,-1 0 0,1 0 0,-1-1 0,1 1-1,-1-1 1,0-1 0,0 1 0,0-1 0,0 0 0,0 0 0,-1 0 0,1 0 0,-1-1 0,0 0 0,0 0 0,0 0 0,-1-1 0,1 1 0,-1-1 0,0 0 0,0 1 0,3-10 0,-1 1-33,0 1 0,0-1 1,-2 0-1,0 0 1,0 0-1,-1 0 0,-1 0 1,0-1-1,-1-19 1,0 28-34,-1 0 0,0 0 0,0 0 1,0 0-1,-1 0 0,1 0 0,-1 0 1,0 0-1,-1 1 0,1-1 0,-1 1 1,0 0-1,0-1 0,0 1 0,0 1 1,-1-1-1,0 0 0,0 1 0,0 0 1,0 0-1,0 0 0,-5-2 0,3 2 3,1 1 0,-1 0-1,1 1 1,-1-1 0,1 1 0,-1 0-1,0 0 1,1 1 0,-1 0-1,0 0 1,0 0 0,0 1-1,1-1 1,-1 2 0,0-1 0,1 0-1,-1 1 1,1 0 0,-10 5-1,3 1-27,0 0-1,0 0 0,1 1 1,0 0-1,0 1 0,1 0 1,1 1-1,0 0 0,0 0 1,-12 23-1,15-22 34,0-1 1,0 1-1,1 1 0,1-1 0,0 1 1,0 0-1,2 0 0,-1 0 1,2 0-1,0 0 0,1 24 0,0-35-23,0 0 0,1 0 0,-1 0 0,1 0 0,-1 0 0,1 0 0,0 0 0,0 0 0,0 0 0,0 0 0,0-1 0,0 1-1,1 0 1,-1-1 0,0 1 0,1-1 0,2 3 0,-1-2-6,0 0 1,1 0-1,-1-1 0,1 1 0,-1-1 1,1 1-1,0-1 0,7 1 0,0-1 44,0 0-1,0-1 1,0 0-1,-1 0 0,23-5 1,-22 2 27,0 0 0,0-1 0,0 0 0,0 0 0,-1-1 0,1-1 0,-1 0 0,-1 0 0,1-1 0,-1 0 0,12-13 0,-15 14 27,0 0 0,-1-1-1,1 0 1,-1-1 0,-1 1 0,0-1-1,0 0 1,0 0 0,-1 0 0,0 0-1,-1 0 1,1-1 0,-2 1 0,1-1-1,0-15 1,-14 86 198,-25 111-131,-48 242 213,75-314-564,9-95-188,2-20-270,0-9 46,1-31-5882,-1-5-6787</inkml:trace>
</inkml:ink>
</file>

<file path=ppt/ink/ink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5:31.45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88 250 11082,'0'0'15569,"1"-14"-13874,0-43-559,-1 44-508,-2 11-510,0 6-172,-2 5-20,0 1 0,1 0 0,0 0 0,1 0 0,-2 19 0,-1-2 90,-7 39 113,-5 18 158,4 0 0,-4 113 0,17-197-94,-1-6-24,1 1-1,0-1 1,0 0-1,0 0 1,1 1-1,0-1 1,0 0 0,3-8-1,1-9 153,19-126-321,41-215 0,-61 348 0,-3 9 0,0 0 0,1 0 0,0 0 0,4-10 0,-5 16 0,0-1 0,1 0 0,-1 0 0,0 0 0,1 1 0,-1-1 0,0 1 0,1-1 0,0 1 0,-1-1 0,1 1 0,0 0 0,0 0 0,0 0 0,0 0 0,0 0 0,0 1 0,0-1 0,2 0 0,43-7-3,-1 1-1,1 3 1,49 2 0,-90 2-100,0 1 1,0-1 0,0 1 0,0 0 0,-1 0-1,1 1 1,0 0 0,-1 0 0,0 0 0,10 5-1,-13-5-297,1-1 1,-1 1-1,1 0 0,-1 1 0,1-1 0,-1 0 0,0 1 0,0-1 0,0 1 0,-1-1 0,1 1 0,-1 0 0,1 0 0,-1 0 0,0 0 0,0 0 0,0 0 0,0 0 0,-1 0 0,1 4 0,0 21-6042,-1-1-2520</inkml:trace>
</inkml:ink>
</file>

<file path=ppt/ink/ink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5:31.81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67 11963,'0'0'14355,"143"-7"-13267,-83-5-696,1 1-272,3 2-120,0 2-584,22-1-2137,-14 3-3408,-9-3-2713</inkml:trace>
</inkml:ink>
</file>

<file path=ppt/ink/ink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5:32.15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70 3 6545,'0'0'22028,"-2"-1"-21244,1 0-765,1 1 0,0 0 0,-1 0 0,1 0 0,0 0-1,-1 0 1,1 0 0,0 0 0,-1 0 0,1 0 0,0 0 0,-1 0 0,1 0 0,0 0 0,-1 0 0,1 0 0,0 0 0,-1 1-1,1-1 1,0 0 0,-1 0 0,1 0 0,0 0 0,0 1 0,-1-1 0,1 0 0,0 0 0,0 1 0,-1-1 0,1 0-1,0 0 1,0 1 0,0-1 0,-1 0 0,1 1 0,0 0 0,-8 21 255,0 38-171,6-43 55,-9 65-65,-7 63 298,9-48-3296,8-83-3777</inkml:trace>
</inkml:ink>
</file>

<file path=ppt/ink/ink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5:32.51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76 275 9554,'2'-16'3722,"-1"2"-3017,3-23 1935,10-45 1,-12 73-1972,0 1 0,0-1 0,1 0 0,0 1 0,1-1 0,0 1 0,1 0 0,-1 0 0,1 0 0,1 1 0,10-13 0,-13 19-575,-1-1 1,0 1 0,0-1-1,0 1 1,1 0 0,-1 0-1,1 0 1,-1 0 0,1 0-1,-1 0 1,1 1 0,0-1-1,-1 1 1,1 0 0,0-1-1,-1 1 1,1 1 0,-1-1-1,1 0 1,0 1 0,-1-1-1,1 1 1,-1 0 0,1 0-1,-1 0 1,1 0-1,-1 0 1,1 0 0,2 3-1,2 1-84,-1 0 0,0 0 1,0 1-1,-1 0 0,1 0 0,-1 0 0,-1 1 0,6 8 0,-5-5 5,0 0 1,-1 0-1,0 0 0,-1 1 1,0-1-1,0 1 1,-1 0-1,-1 0 0,1 11 1,-2-14-12,0 1 1,-1-1-1,0 1 1,0-1-1,0 0 1,-1 0-1,-1 1 1,1-1-1,-1-1 0,-1 1 1,1 0-1,-7 8 1,-2 1 11,-2 0-1,0-1 1,0-1 0,-1 0 0,-1-1 0,-1-1-1,0-1 1,-1 0 0,0-1 0,0-1-1,-26 10 1,39-18-46,1 0-1,-1-1 1,1 0 0,-1 0-1,1 0 1,-1 0-1,-8-1 1,12 0 29,0 0 1,0 0-1,0-1 1,0 1-1,0 0 1,0-1-1,0 1 0,0-1 1,0 1-1,0-1 1,0 1-1,0-1 1,0 1-1,1-1 1,-1 0-1,0 0 0,0 0 1,1 1-1,-1-1 1,0 0-1,1 0 1,-1 0-1,1 0 1,-1 0-1,1 0 0,-1 0 1,1 0-1,0 0 1,0 0-1,-1 0 1,1 0-1,0-1 1,0 1-1,0-2 0,-1-8 44,1-28-169,0 38 114,0 0 1,0 0 0,0 0 0,0 0 0,0 0 0,1 0 0,-1 0 0,0 0-1,1 0 1,-1 0 0,1 0 0,-1 0 0,1 1 0,-1-1 0,1 0-1,0 0 1,-1 0 0,1 1 0,0-1 0,0 1 0,-1-1 0,1 0 0,0 1-1,0-1 1,0 1 0,0 0 0,0-1 0,0 1 0,0 0 0,-1-1 0,3 1-1,1 0 6,0 0-1,1 0 1,-1 1-1,0 0 1,0-1-1,1 1 1,-1 1-1,0-1 0,0 1 1,0-1-1,-1 1 1,1 1-1,0-1 1,5 4-1,4 5 73,0 1-1,15 17 0,-7-7 87,-9-11-127,17 19-80,2-2 1,53 38-1,-79-63-624,0 0 0,0 0 0,0-1 1,1 1-1,-1-2 0,10 3 0,18 0-8972,-11-3-4351</inkml:trace>
</inkml:ink>
</file>

<file path=ppt/ink/ink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5:32.92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140 192 12083,'0'0'14504,"-5"11"-14223,-66 235 2131,40-130-2020,-1-2-191,48-205 1916,71-206-1502,-71 254-585,1 0 0,3 0 1,1 2-1,44-63 0,-64 102-29,-1 1 0,1 0 0,0 0 0,0-1 0,0 1 0,0 0 0,0 0-1,0 0 1,0 0 0,1 0 0,-1 0 0,0 0 0,0 1 0,3-2 0,-3 2-1,0 1-1,0-1 1,0 1 0,-1-1 0,1 1 0,0-1 0,0 1 0,0-1 0,0 1-1,-1 0 1,1 0 0,0-1 0,-1 1 0,1 0 0,-1 0 0,1 0 0,-1 0 0,1 0-1,-1-1 1,1 1 0,-1 0 0,0 1 0,20 41 12,-2 1-1,-3 0 1,-1 1-1,15 91 1,-18-45-157,0 147 1,-21-237-3831,-9-3-1016,-3-7-2232</inkml:trace>
</inkml:ink>
</file>

<file path=ppt/ink/ink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5:33.25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13179,'0'0'16003,"123"17"-14642,-73-10-657,1-1-400,-2-2-152,-6 1-152,-6-1-72,-10 1-1473,-19 5-2623,-8-1-3002</inkml:trace>
</inkml:ink>
</file>

<file path=ppt/ink/ink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5:34.36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440 15 7922,'0'0'2880,"-20"0"-2140,-63 0 247,28 0 1863,-3 0 1721,7 1-2263,1-2 0,-73-11 3302,128 11-3780,21 0-1144,43 1-1130,388 25 963,318-19-519,-166-4 0,-291 18 0,20 0 0,-310-20 0,592-2 0,-499-3 0,142-3 0,-213 9 0,73 9 0,-21-1 0,-102-9-5,0 0 0,0 0 0,0 0 0,0 0 0,1 0 0,-1 0 0,0 0 0,0 0 0,0 0 0,0 0 0,0 0 0,0 0 0,1 0 0,-1 0 0,0 0 0,0 0 0,0 0 0,0 0 0,0 0 0,0 0 0,0 0 0,1 0 0,-1 0 0,0-1 0,0 1 0,0 0 0,0 0 0,0 0 0,0 0 0,0 0 0,0 0 0,0 0 0,0 0 0,0-1 0,0 1 0,1 0 0,-1 0 0,0 0 0,0 0 0,0 0 0,0 0 0,0-1 0,0 1 0,0 0 0,0 0 0,0 0 0,0-31-4233,0 19 791,0-14-5429</inkml:trace>
</inkml:ink>
</file>

<file path=ppt/ink/ink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5:35.04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165 1 9570,'-1'1'20772,"-2"9"-20315,3-10-445,0 1 0,0-1 1,0 0-1,-1 1 0,1-1 1,0 1-1,0-1 0,0 1 1,0-1-1,0 1 0,0-1 1,1 0-1,-1 1 0,0-1 1,0 1-1,0-1 0,0 1 1,0-1-1,1 0 0,-1 1 1,0-1-1,0 0 0,1 1 1,-1-1-1,0 0 0,1 1 1,-1-1-1,0 0 0,1 1 1,-1-1-1,0 0 0,1 0 1,-1 1-1,1-1 0,-1 0 1,0 0-1,1 0 0,-1 0 1,1 0-1,-1 0 0,1 0 1,-1 1-1,0-1 0,1 0 1,-1 0-1,1-1 0,-1 1 1,1 0-1,-1 0 0,1 0 1,0 0 794,-1-1-800,0 1 1,0-1-1,0 0 1,0 1 0,-1-1-1,1 1 1,0-1-1,-1 1 1,1-1-1,0 1 1,-1-1-1,1 1 1,0 0-1,-1-1 1,1 1-1,-1-1 1,1 1 0,-1 0-1,1-1 1,-1 1-1,1 0 1,-1 0-1,1 0 1,-1-1-1,0 1 1,1 0-1,-1 0 1,1 0-1,-1 0 1,1 0 0,-1 0-1,0 0 1,1 0-1,-1 0 1,1 0-1,-1 0 1,0 0-1,1 0 1,-1 1-1,1-1 1,-1 0-1,0 1 1,-1 0-61,-1 0-1,1 0 1,0 1-1,0-1 1,0 0-1,0 1 1,0 0-1,0-1 1,-2 4-1,-2 1 49,2 0 1,-1 1-1,1-1 1,0 1-1,0 0 0,1 0 1,0 1-1,0-1 0,0 0 1,1 1-1,-2 14 0,6-21 22,0 0 0,0-1 0,0 0 0,0 1-1,1-1 1,-1 0 0,0 0 0,0 0 0,0 0 0,4-1 0,-5 0 0,1 1 0,0 0 0,-1-1 0,1 1 0,-1-1 0,1 0 0,-1 1 0,1-1 0,-1 0 0,1 0 0,-1 0 0,0 0 0,1 0 0,-1 0 0,0 0 0,0-1 0,0 1 0,0 0 0,0-1 0,0 1 0,0-1 0,-1 1 0,1-1 1,0 1-1,-1-1 0,1 1 0,-1-1 0,0 0 0,1 1 0,-1-1 0,0 0 0,0 1 0,0-1 0,0 0 0,-1-1 0,-2 2-19,1 0 0,-1 1 0,0-1 0,0 1 0,0-1 0,0 1 0,0 0 0,0 1 0,-4-1-1,1 1-117,-45-1-5149,17 0-3939,13 0-2940</inkml:trace>
</inkml:ink>
</file>

<file path=ppt/ink/ink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5:35.94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 14891,'0'0'12810,"0"-2"-12076,8 12-634,0-1-1,0 0 0,1 0 0,1-1 0,15 11 0,0 0-27,-2 1-135,45 34-2561,-21-24-6757,-27-21 173</inkml:trace>
</inkml:ink>
</file>

<file path=ppt/ink/ink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5:36.28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8674,'0'0'15427,"9"6"-15027,15 18 288,7 9-208,8 4-303,8 2-177,31 9-1785,-8-9-4592,-6-13-7090</inkml:trace>
</inkml:ink>
</file>

<file path=ppt/ink/ink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5:36.88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120 16 15019,'0'0'14203,"-2"-3"-13287,1 2-876,1 0-21,-1 1 1,1-1-1,0 0 0,0 1 0,0-1 1,-1 1-1,1-1 0,0 1 1,-1-1-1,1 1 0,0-1 1,-1 1-1,1-1 0,-1 1 0,1 0 1,-1-1-1,1 1 0,-1 0 1,1-1-1,-1 1 0,1 0 1,-1 0-1,1-1 0,-1 1 0,0 0 1,1 0-1,-1 0 0,1 0 1,-1 0-1,0 0 0,1 0 1,-1 0-1,1 0 0,-1 0 0,0 0 1,1 0-1,-1 0 0,1 0 1,-1 1-1,1-1 0,-1 0 1,1 0-1,-1 1 0,0-1 1,1 0-1,0 1 0,-1-1 0,1 0 1,-1 1-1,1-1 0,-1 1 1,1-1-1,0 1 0,-1-1 1,1 1-1,0-1 0,-1 2 0,-13 16-1059,-3 5 2035,-16 27 0,15-10-4088,16-35 1209,0 1 1,1-1-1,0 1 1,0-1 0,1 8-1</inkml:trace>
</inkml:ink>
</file>

<file path=ppt/ink/ink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5:37.32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286 0 18564,'0'0'11923,"-121"102"-11515,86-69-408,2-2-16,-8 6-1569,10-11-3488,6-7-5073</inkml:trace>
</inkml:ink>
</file>

<file path=ppt/ink/ink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5:41.52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5 477 3881,'-5'0'14239,"226"-2"-10187,0 0-3558,108-14 967,-71 1-888,239-8 318,-188 7-476,93-14-107,165-4 729,342 13 1224,-47-8-736,440 36 86,-1024-6-1593,706-13-17,-51-18-1,-561 17 0,128-1 0,-400 14 0,50 1 0,153-19 0,496-65 0,-695 76 0,-102 6 0,-2 1-6,0-1-1,0 0 1,1 1 0,-1-1 0,0 1-1,0-1 1,0 0 0,0 1 0,0-1-1,0 0 1,0 1 0,0-1 0,0 0-1,0 1 1,0-1 0,-1 0 0,1 1-1,0-1 1,0 1 0,-1-1 0,1 0-1,0 1 1,-1-1 0,1 1-1,0-1 1,-1 1 0,1-1 0,-1 1-1,1-1 1,-1 1 0,1 0 0,-1-1-1,1 1 1,-1-1 0,-1 1 0,-53-35-3425,8 8-4538,-23-10-10236</inkml:trace>
</inkml:ink>
</file>

<file path=ppt/ink/ink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5:42.44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73 0 13363,'0'0'12248,"-6"6"-10458,4 1-1588,0 0 1,1 1 0,-1-1-1,2 0 1,-1 1 0,1 10-1,0 3 285,-28 292 1386,-1 26-285,27-179-1588,3-92 0,-1-67-102,-1 0-1,1-1 1,0 1-1,0 0 1,0 0 0,1 0-1,-1 0 1,0 0-1,0 0 1,0 0 0,1 0-1,-1-1 1,0 1-1,1 0 1,-1 0 0,1 0-1,-1-1 1,1 1-1,-1 0 1,1 0 0,-1-1-1,1 1 1,0-1-1,-1 1 1,2 0 0,0 0-549,1 0 0,-1-1 0,0 0 1,0 1-1,1-1 0,-1 0 0,0 0 1,4 0-1,3-1-1368,12 1-6191</inkml:trace>
</inkml:ink>
</file>

<file path=ppt/ink/ink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5:42.91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122 80 15579,'0'0'13695,"-14"9"-12975,-46 31-11,56-37-624,0 1 1,0-1-1,1 1 1,0-1 0,-1 1-1,1 0 1,1 0 0,-1 1-1,1-1 1,-1 0 0,1 1-1,0 0 1,-1 6-1,1-1 55,0 0-1,1 0 0,1 0 0,0 14 0,0-12-34,0-6-100,0-1 0,0 0 0,1 1 0,0-1 0,0 0 0,0 0 0,1 0 0,0 0 1,0 0-1,0 0 0,0 0 0,1-1 0,0 1 0,0-1 0,4 6 0,-1-5-6,-1 0-1,1 0 1,0 0-1,0-1 1,0 0-1,1-1 1,-1 1-1,1-1 1,0 0-1,12 3 1,0-2 1,1 1 0,0-2 0,0-1 0,0-1 0,0 0 0,0-1 0,0-1 0,0-1 0,0-1 0,0-1 0,0-1 0,-1 0 0,0-2 0,0 0 0,0-1 0,18-11 0,-29 14 0,0-1 0,-1 1 0,0-1 0,0-1 0,0 1 0,-1-1 0,0-1 0,0 1 0,0-1 0,-1 0 0,-1 0 0,1 0 0,3-10 0,-6 11 0,0 1 0,0 0 0,-1-1 0,0 0 0,0 1 0,-1-1 0,1 0 0,-1 1 0,-1-1 0,0 0 0,1 1 0,-2-1 0,1 1 0,-1-1 0,0 1 0,0 0 0,-1 0 0,0 0 0,-4-7 0,1 5 2,1 0 0,-1 1-1,-1-1 1,0 1 0,0 1 0,0-1-1,-1 1 1,0 0 0,0 1 0,0 0 0,-1 0-1,1 1 1,-1 0 0,-10-3 0,3 2-19,-1 1 0,0 1 1,0 0-1,0 1 0,0 1 1,0 0-1,-20 3 0,34-2-101,1 0 0,-1 0 0,1 1 0,-1-1 1,1 1-1,-1 0 0,1 0 0,-1 0 0,1 0 0,0 0 0,-1 0 0,1 1 0,0-1 0,0 1 0,0-1 0,0 1 0,0 0 0,-2 3 0,2-2-658,0 0-1,0 1 1,1-1-1,-1 0 0,1 0 1,0 1-1,0-1 1,-1 6-1,1 13-7618</inkml:trace>
</inkml:ink>
</file>

<file path=ppt/ink/ink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5:43.64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4505,'0'0'1736</inkml:trace>
</inkml:ink>
</file>

<file path=ppt/ink/ink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5:43.98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38 102 2713,'108'-66'2213,"-83"30"18240,-27 39-19698,0 0 0,-1 0 0,1 0 1,0 0-1,1 0 0,-4 6 0,-9 41-811,8-26 678,3-13-594,-67 259 905,56-201-645,-10 140-1,20-167-2901,-10 17-6739,10-42-69</inkml:trace>
</inkml:ink>
</file>

<file path=ppt/ink/ink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5:44.61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312 152 9402,'0'0'16797,"-1"-5"-15066,0 2-1625,1 0 34,-1 1 0,1 0 0,0-1 1,-1 1-1,1-1 0,0 1 0,0-1 0,0 1 1,1 0-1,-1-1 0,1 1 0,-1 0 1,1-1-1,0 1 0,0 0 0,0 0 0,0-1 1,0 1-1,0 0 0,1 0 0,-1 0 1,1 0-1,-1 1 0,1-1 0,3-2 0,13-8-84,1 1-1,1 1 0,0 1 0,0 1 0,1 0 0,0 2 0,0 0 0,1 1 0,0 2 0,0 0 0,-1 1 0,1 1 0,30 3 0,-49-2-52,-1 1-1,0-1 1,0 1 0,1 0-1,-1 0 1,0 0-1,0 0 1,0 0 0,0 0-1,0 0 1,0 1-1,0-1 1,0 1 0,-1-1-1,1 1 1,0 0-1,-1 0 1,0-1 0,1 1-1,-1 0 1,0 0-1,0 1 1,0-1 0,0 0-1,0 0 1,-1 0-1,1 1 1,-1-1 0,1 0-1,-1 1 1,0 3-1,1 2 17,-1 0 0,-1 0 0,1-1 0,-1 1 0,0 0 0,-1-1 0,0 1 0,-5 13 0,0-6-13,-1-2 0,-1 1 1,0-1-1,0-1 1,-1 0-1,-22 21 0,-78 57 11,84-72-17,-1 0 0,-1-2 0,-38 17 0,91-44 0,2 1 0,53-12 0,-63 19 0,0 0 0,1 1 0,-1 1 0,1 0 0,33 5 0,-49-4 0,1 0 0,-1 1 0,1 0 0,0-1 0,-1 1 0,1 0 0,-1 1 0,0-1 0,1 0 0,-1 1 0,0-1 0,0 1 0,0-1 0,0 1 0,0 0 0,0 0 0,2 4 0,-2-2 0,1 0 0,-2 0 0,1 0 0,0 0 0,-1 0 0,0 0 0,0 0 0,0 0 0,-1 1 0,1 5 0,-1-2 0,0 0 0,0 0 0,-1 0 0,0 0 0,-1 0 0,0 0 0,0-1 0,-1 1 0,0-1 0,0 1 0,-7 10 0,-1-3 0,-1 0 0,0-2 0,-1 0 0,-1 0 0,0-1 0,-1-1 0,0 0 0,-1-1 0,0 0 0,0-2 0,-1 0 0,0-1 0,0 0 0,-26 5 0,-3-2 0,1-2 0,-1-2 0,0-2 0,-76-4 0,115 0-248,1-1 0,-1 1 1,1-2-1,0 1 0,0-1 0,0 0 1,0 0-1,-11-6 0,16 7 63,-1 1 0,1-1 0,-1 0 0,1 0 0,-1 0 0,1-1 0,-1 1 0,1 0-1,0 0 1,0-1 0,0 1 0,0-1 0,0 1 0,0-1 0,0 1 0,0-1 0,0 0 0,1 1 0,-1-1 0,1 0 0,-1 0 0,1 1-1,0-1 1,0 0 0,0 0 0,0 0 0,0 1 0,0-1 0,0 0 0,0 0 0,1 0 0,-1 1 0,1-1 0,-1 0 0,2-2-1</inkml:trace>
</inkml:ink>
</file>

<file path=ppt/ink/ink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5:45.37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1 312,'0'0'0</inkml:trace>
</inkml:ink>
</file>

<file path=ppt/ink/ink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5:46.49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247 174 1280,'-5'-4'1542,"-3"-1"-1073,1 1 0,-1 0 0,0 0 0,0 0 0,0 1 1,0 0-1,-12-2 0,-11-1 2987,-43-6 1827,12 8 4439,80 4-9395,106 8 2001,-23-1-1564,349-1 754,48 1-1026,-84 1 430,-7-1-500,305-2 224,-304-29-522,-260 13 49,-76 5-164,470-23-3,172-24-6,-647 44 0,175-21 0,-239 30-464,-6 0-805,-15 0-2954,-14 0-3843,11-2-1613</inkml:trace>
</inkml:ink>
</file>

<file path=ppt/ink/ink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5:47.00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148 43 8466,'0'0'13652,"0"-7"-12048,0-22-153,0 22 3797,0 12-5062,1 90-20,-4 149 1021,-1-175-783,-19 106-1,-30 40-403,-12 64 0,66-294-495,-1 10-639,0-1 1,1 0 0,0 1 0,0 0-1,2-7 1,10-18-10400</inkml:trace>
</inkml:ink>
</file>

<file path=ppt/ink/ink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5:48.19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437 327 6889,'0'0'14151,"7"0"-13176,-1-1-673,1 0-1,0 0 1,0 0-1,-1-1 1,1 0-1,-1 0 1,1-1-1,-1 0 1,0 0-1,0 0 1,0-1-1,-1 0 1,1 0-1,-1 0 0,0-1 1,0 0-1,5-7 1,-7 7-131,0 0-1,0-1 1,0 1 0,-1-1-1,0 1 1,0-1 0,0 0 0,-1 0-1,0 0 1,0 0 0,-1 0-1,0 0 1,0-1 0,0 1 0,-1 0-1,-1-7 1,0 4-175,0 0 0,0 0 0,-1 1-1,0-1 1,-1 1 0,0 0 0,0 0 0,-1 0 0,0 1 0,-7-9-1,6 10-18,0 0-1,-1 1 0,1-1 1,-1 1-1,0 1 0,-1 0 0,1 0 1,-1 0-1,0 1 0,0 0 0,0 0 1,0 1-1,-1 0 0,1 1 0,-14-1 1,3 1 33,1 1 1,-1 1-1,0 0 0,0 1 1,1 2-1,-20 5 1,18-4 55,0 2 0,0 0 0,1 1 0,0 1 0,0 1 0,1 1 0,-17 13 0,28-19-38,1 0-1,0 1 1,0 0-1,0 0 0,1 0 1,0 0-1,0 1 0,1 0 1,0 0-1,0 0 0,1 1 1,-1-1-1,2 1 0,-1 0 1,1 0-1,0-1 0,1 2 1,0-1-1,0 0 0,1 16 1,0-21-31,0 1 0,1-1 0,0 1 1,0-1-1,0 1 0,0-1 0,0 1 1,1-1-1,-1 0 0,1 0 0,0 0 0,0 0 1,0 0-1,4 4 0,-1-2 17,0-1-1,-1-1 0,2 1 1,-1-1-1,0 0 1,0 0-1,12 4 0,0-1 50,0-2 0,0 0 0,0-1 0,1-1 0,19 1-1,-29-3-55,19 1 76,-1-1-1,38-4 1,-55 2-45,0 1 1,0-2 0,-1 1 0,1-2-1,0 1 1,-1-1 0,0 0-1,0-1 1,0 1 0,12-11 0,-5 2 70,-1-1 1,0-1 0,-1 0 0,19-28 0,-30 43-110,-1 7 0,1 12 0,-2-13 0,2 14 0,10 181 0,-12-153 0,-1-1 0,-10 59 0,9-94-114,-10 57-3243,3 19-7078</inkml:trace>
</inkml:ink>
</file>

<file path=ppt/ink/ink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5:48.53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42 58 21733,'0'0'11034,"-10"0"-11034,1-15-1048,1-3-3153,-6-6-4161</inkml:trace>
</inkml:ink>
</file>

<file path=ppt/ink/ink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5:56.2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30 58 12107,'0'0'12801,"2"-10"-10773,9-28-342,-8 28 1563,-4 17-3289,0 0 0,1 0 1,0 0-1,0-1 0,1 1 0,1 9 0,0 2-57,1 14 43,10 182 362,-12-160-304,0-29-113,0 0 0,-2-1-1,0 1 1,-8 35 0,9-59-138,-1 1 0,1-1 0,0 0 0,0 0 0,-1 0 0,1 0 0,0 0 0,-1 0 0,1 0 0,-1-1 0,0 1 0,1 0-1,-1 0 1,0 0 0,1 0 0,-1-1 0,0 1 0,0 0 0,0-1 0,0 1 0,1 0 0,-3 0 0,2-1-206,0 0 0,0 0-1,-1-1 1,1 1 0,0 0 0,0 0-1,0-1 1,-1 1 0,1 0-1,0-1 1,0 1 0,0-1-1,0 0 1,0 1 0,0-1 0,0 0-1,0 0 1,0 0 0,0 1-1,0-2 1,-17-17-9136</inkml:trace>
</inkml:ink>
</file>

<file path=ppt/ink/ink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5:56.63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95 15131,'0'0'14987,"74"-7"-13602,-27 1-121,10-5-1264,9-2 0,4-4 0,-2 3 0,-5-1 0,-13 6-448,-13 7-1440,-19 2-2962</inkml:trace>
</inkml:ink>
</file>

<file path=ppt/ink/ink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5:57.48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124 1 11122,'0'0'16325,"-3"1"-15247,1 1-1034,1-1 0,0 0 1,-1 1-1,1-1 1,0 1-1,0 0 0,0-1 1,0 1-1,0 0 0,1 0 1,-1-1-1,0 1 0,1 0 1,-1 0-1,1 0 0,0 0 1,0 0-1,0 3 1,0 50 160,1-28 103,-23 385 1890,12-315-2056,-13 71-994,23-167 700,0-1-1,0 1 0,0 0 0,0-1 0,0 1 1,0 0-1,-1-1 0,1 1 0,0 0 1,0-1-1,0 1 0,-1 0 0,1-1 0,0 1 1,-1-1-1,1 1 0,0 0 0,-1-1 1,1 1-1,-1-1 0,1 1 0,-1-1 0,1 1 1,-1-1-1,0 0 0,1 1 0,-1-1 1,1 0-1,-1 1 0,0-1 0,1 0 0,-1 0 1,0 0-1,1 1 0,-2-1 0,0-1-416,1 0 0,-1 1-1,1-1 1,-1 0 0,1 0-1,0 0 1,-1 0-1,1 0 1,0 0 0,0 0-1,-1-1 1,1 1 0,0 0-1,-1-3 1,-14-18-9038</inkml:trace>
</inkml:ink>
</file>

<file path=ppt/ink/ink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5:57.82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1 208 14363,'0'0'13827,"112"-35"-12763,-42 14-32,10-5-383,4 1-289,-4-3-288,-8 4-56,-12 4-16,-17 7-736,-12 3-1449,-9 5-3552</inkml:trace>
</inkml:ink>
</file>

<file path=ppt/ink/ink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5:58.80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114 53 10778,'0'0'13639,"-2"-8"-11916,-10-26-152,6 23 965,1 12-1795,0 12-1109,-16 164-362,-36 258 1141,52-386-116,4-29-2107,11-39-10782,0-13 5142</inkml:trace>
</inkml:ink>
</file>

<file path=ppt/ink/ink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5:59.1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0 324 13099,'0'0'7962,"26"-1"-6812,1 0-732,-2 1 15,0-1 0,0-1 0,-1-2 0,42-10 1,-32 4 90,54-24 0,-79 30-490,0 0 0,0-1 0,0-1 0,0 1 0,-1-1 0,0-1 0,0 0 0,-1 0 0,0 0 1,10-14-1,-14 16-21,0-1 0,-1 1 0,1-1 1,-1 0-1,0 1 0,-1-1 1,0 0-1,0 0 0,0 0 0,-1-1 1,1 1-1,-1 0 0,-1 0 1,0-6-1,0 7-10,0 0-1,0 0 1,0 1-1,-1-1 1,1 1 0,-1-1-1,0 1 1,0-1 0,-1 1-1,1 0 1,-1 0 0,0 0-1,0 1 1,-1-1-1,1 1 1,-1 0 0,-7-6-1,11 9 12,-1-1 0,1 1 0,-1-1 0,0 1 1,1 0-1,-1 0 0,1-1 0,-1 1 0,1 0 0,-1 0 0,0 0 0,1 0 0,-1-1 0,1 1 0,-1 0 0,0 0 0,1 0 0,-1 0 0,0 1 0,1-1 0,-1 0 0,1 0 0,-1 0 0,0 0 0,1 1 0,-1-1 0,1 0 0,-1 0 0,1 1 0,-1-1 1,1 1-1,-1-1 0,1 0 0,-1 1 0,1-1 0,0 1 0,-1-1 0,1 1 0,-1-1 0,1 1 0,0-1 0,0 1 0,-1-1 0,1 1 0,0 0 0,-7 33-113,6-26 162,-10 77 494,1 88 1,12 87 713,-1-228-1247,-1-24-87,0 2-579,0-1-1,1 1 0,0-1 1,4 16-1,-5-24 468,1 1 1,-1 0-1,1-1 1,-1 1 0,1-1-1,0 1 1,0-1-1,0 1 1,0-1-1,0 0 1,0 1-1,0-1 1,0 0-1,1 0 1,-1 0-1,0 0 1,1 0-1,-1 0 1,1 0-1,-1 0 1,1-1-1,-1 1 1,1 0-1,0-1 1,-1 1-1,1-1 1,0 0-1,-1 0 1,1 0-1,0 1 1,2-2-1,12 0-6590</inkml:trace>
</inkml:ink>
</file>

<file path=ppt/ink/ink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5:59.53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0 243 14243,'0'0'10628,"22"-8"-8601,68-27-475,-82 32-1349,0 0 0,0-1 0,-1 0 0,0-1 0,1 0 0,-1 0 0,-1 0 0,1-1 0,-1 0 0,0 0 0,9-13 0,-12 14-133,0 0 0,-1-1 1,0 1-1,1 0 0,-2-1 0,1 0 1,-1 1-1,0-1 0,0 0 0,0 0 0,-1 1 1,0-1-1,0 0 0,0 0 0,-2-6 1,2 10-92,-1 1 0,1-1 0,-1 1 0,1-1 0,-1 0 0,0 1 0,0-1 0,1 1 0,-1 0 0,0-1 0,0 1 0,0 0 0,-1 0 0,1-1 0,0 1 0,0 0 0,-1 0 0,1 0 0,-1 0 0,1 1 0,0-1 0,-1 0 0,0 1 0,1-1 0,-1 1 0,1-1 0,-4 0 0,2 1-2,0 0 0,0-1 0,-1 1 1,1 0-1,0 1 0,0-1 0,-1 0 0,1 1 0,0 0 0,0 0 0,0 0 0,0 0 0,-5 3 0,1 1 12,0 0-1,0 0 1,1 1-1,0 0 1,0 1-1,1-1 0,0 1 1,0 0-1,-6 12 1,0 2-13,0 1 0,-8 26 1,15-34-6,0 0 1,0 0-1,1 0 1,1 0-1,0 1 1,2-1-1,-1 0 1,3 25 0,-1-36 30,0 0 1,0 0 0,0 0 0,0 0-1,0 0 1,1 0 0,-1 0 0,1 0-1,0 0 1,-1 0 0,1-1 0,1 1 0,-1-1-1,0 0 1,1 0 0,-1 1 0,1-1-1,-1-1 1,1 1 0,0 0 0,0-1 0,0 1-1,0-1 1,0 0 0,0 0 0,5 0-1,8 3 62,0-1-1,1-1 1,31-1-1,-48-1-62,34 0-103,-1-2-1,1-1 1,0-1 0,45-14-1,59-29-6113,-59 13-3105</inkml:trace>
</inkml:ink>
</file>

<file path=ppt/ink/ink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6:01.20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80 53 10442,'0'0'12750,"-1"-10"-11749,-3-32-231,-1 88-316,-3 97 536,-45 253 0,50-377-925,0 0 0,0 32 1,12-56 339,32-33 34,-2-2-1,34-46 1,-26 31-344,61-72 1,-108 126-99,18-14-29,-18 15 21,1 0 0,-1-1 1,1 1-1,-1 0 1,1 0-1,-1 0 0,1 0 1,-1-1-1,1 1 1,-1 0-1,1 0 0,-1 0 1,1 0-1,-1 0 1,1 0-1,-1 0 0,1 0 1,-1 1-1,1-1 1,-1 0-1,1 0 0,-1 0 1,1 0-1,-1 1 1,0-1-1,1 0 1,-1 0-1,1 1 0,-1-1 1,0 0-1,1 1 1,-1-1-1,1 1 0,-1-1 1,0 0-1,0 1 1,1-1-1,-1 1 0,0-1 1,0 1-1,1-1 1,-1 1-1,0-1 0,0 1 1,7 24-260,0 0 0,3 35 1,4 17 248,-12-65 42,1 1 1,1-1-1,0-1 0,1 1 0,0 0 0,11 17 0,-13-26-11,-1 0-1,1 0 1,-1 0-1,1 0 1,0-1-1,0 1 1,0-1-1,0 0 1,1 0-1,-1 0 1,1 0-1,-1-1 1,1 0-1,-1 1 1,1-1-1,0 0 1,0-1-1,0 1 1,-1-1-1,1 1 1,0-1-1,0 0 1,0-1-1,0 1 0,-1-1 1,6-1-1,0-1 34,0 0 0,0 0-1,0-1 1,0 0 0,-1-1-1,0 0 1,0-1-1,0 1 1,0-1 0,-1-1-1,0 0 1,8-9-1,-1-1 8,-1 0-1,-1 0 0,0-2 0,13-28 1,-18 32-71,0 0 1,-2-1 0,0 0 0,-1 0 0,0 0 0,-1 0-1,1-33 1,-5 58-166,0 0-1,-1-1 0,0 1 0,-5 14 1,-3 12 148,4-2 75,2 0-1,0 61 1,4-93-36,-1 0 1,1 0-1,0 0 1,0 0-1,0 0 1,0 0-1,1 0 1,-1 0-1,0-1 1,0 1-1,0 0 1,1 0-1,-1 0 1,1 0-1,-1 0 1,0 0-1,1 0 1,0-1-1,-1 1 1,1 0-1,-1 0 1,1-1-1,0 1 1,0 0-1,-1-1 1,1 1-1,0-1 1,0 1-1,0-1 1,-1 1-1,1-1 1,0 0-1,0 1 1,0-1-1,0 0 1,0 0 0,0 0-1,0 0 1,0 0-1,0 0 1,0 0-1,0 0 1,0 0-1,0 0 1,0 0-1,0 0 1,0-1-1,-1 1 1,1 0-1,1-1 1,3-1 60,1 0 0,-1 0 0,0-1 0,-1 0 0,1 0 0,0 0 0,6-6 0,1-3-22,-1 0 0,-1 0-1,0-1 1,0-1-1,-2 1 1,1-2 0,-2 1-1,0-1 1,-1 0 0,0 0-1,-1-1 1,-1 0 0,-1 1-1,0-2 1,-1 1 0,0 0-1,-2 0 1,-1-28 0,0 33-53,-1 1 0,0-1 0,-1 1 0,1 0 0,-2 0 1,0 0-1,0 0 0,-1 0 0,-7-12 0,9 19-6,1-1-1,-1 1 1,0 0 0,0 0-1,0 0 1,0 0 0,0 0-1,-1 0 1,1 1 0,-1 0-1,-6-3 1,7 4-5,0 0 1,0 0-1,0 0 1,0 1-1,0 0 0,0-1 1,0 1-1,-1 0 1,1 1-1,0-1 0,0 0 1,0 1-1,0 0 1,0 0-1,0 0 0,0 0 1,-5 3-1,2 0 12,0 0 0,0 0 0,0 1 0,1 0 0,0 0 0,0 0 0,0 1 0,1-1 0,-6 10 0,-5 10-12,-12 26 0,16-25 61,1-1 1,2 1-1,0 1 1,2 0-1,0 0 0,2 0 1,1 0-1,1 37 0,2-61-29,0-1 1,0 0-1,0 0 0,0 1 0,0-1 1,1 0-1,-1 0 0,1 1 0,-1-1 0,1 0 1,0 0-1,0 0 0,0 0 0,0 0 1,0 0-1,3 3 0,-3-4 7,1 0 0,-1 0-1,1 0 1,0-1 0,-1 1 0,1 0 0,0-1-1,0 1 1,-1-1 0,1 0 0,0 0 0,0 1-1,0-1 1,-1 0 0,1-1 0,0 1 0,0 0-1,0 0 1,-1-1 0,1 1 0,2-2 0,4 0 59,-1-1 1,0 0 0,0-1-1,0 0 1,0 0 0,-1 0-1,13-11 1,38-42 263,-45 44-280,0 1-6,-5 5-7,-1 1 0,0-1 0,0-1 0,5-7 1,-11 53-1317,1-23 1164,0 3 132,0 0 0,5 19-1,-6-33-8,1 0 0,0 0 0,0 0-1,1 0 1,-1 0 0,1 0 0,0 0 0,0-1-1,0 1 1,0-1 0,1 1 0,-1-1-1,1 0 1,0 0 0,3 3 0,-3-4-7,0-1 1,0 1-1,1-1 1,-1 0-1,0 0 1,0 0-1,0-1 1,1 1 0,-1-1-1,0 0 1,1 0-1,-1 0 1,0 0-1,1 0 1,-1-1-1,0 1 1,0-1-1,1 0 1,-1 0-1,3-2 1,3-1 44,0 0 0,-1 0 0,0-1 0,1-1 0,10-9 0,0-2 68,-1-1 0,-1 0 0,0-2 0,-1 0 0,-2-1 0,0 0 0,-1-1 1,-1-1-1,-1 0 0,-1 0 0,-1-1 0,-2 0 0,0-1 0,-1 1 0,-2-1 0,0-1 0,0-39 1,-4 53-79,0-11 91,0 22-144,0 1 0,0-1 0,0 1 0,-1 0 0,1-1 0,0 1 0,0-1 0,0 1 0,-1 0 0,1-1 0,0 1 0,-1 0 0,1-1 0,0 1 0,-1 0 0,1-1 0,0 1 0,-1 0 0,1 0 0,-1 0 0,1-1 0,0 1 0,-1 0 0,1 0 0,-1 0 0,1 0 0,-1 0 0,1 0 0,0 0 0,-1 0 0,1 0 0,-1 0 0,1 0 0,-1 0 0,1 0 0,-1 0 0,1 0 0,0 0 0,-1 0 0,1 1 0,-1-1 0,0 0 0,-2 2-10,0 0 0,0 0 0,0 0 0,1 0 1,-1 0-1,0 0 0,1 1 0,0-1 1,-1 1-1,1 0 0,0 0 0,0 0 0,1 0 1,-1 0-1,1 0 0,-1 0 0,1 0 1,0 1-1,-1 6 0,-1 2-50,1 0 1,0 0-1,1 1 0,0 15 1,2-18 71,1 0-1,0 0 1,0 0 0,1-1 0,0 1 0,1-1-1,0 0 1,0 0 0,1 0 0,0 0 0,1-1-1,0 0 1,10 12 0,7 3 86,0 0 0,48 36 0,12-3 80,-83-56-166,0 0 1,1 0 0,-1 1 0,1-1 0,-1 0 0,0 0-1,1 1 1,-1-1 0,1 0 0,-1 0 0,0 1 0,1-1 0,-1 0-1,0 1 1,0-1 0,1 1 0,-1-1 0,0 0 0,0 1 0,0-1-1,1 1 1,-1-1 0,0 1 0,0-1 0,0 1 0,0-1 0,0 0-1,0 1 1,0-1 0,0 1 0,0-1 0,0 1 0,0-1 0,0 1-1,0-1 1,-1 1 0,1-1 0,0 0 0,0 1 0,0-1 0,-1 1-1,-16 10-72,16-11 57,-49 23-393,-71 35-1590,101-46-777,-33 24 0,41-25-2613</inkml:trace>
</inkml:ink>
</file>

<file path=ppt/ink/ink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6:02.12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234 436 11642,'0'0'11188,"6"-2"-9131,-2 0-1811,-1-1-1,1 1 1,0-1 0,-1 0 0,1 0 0,-1 0 0,0 0 0,0-1 0,0 1 0,0-1-1,-1 0 1,0 0 0,1 0 0,-1 0 0,2-7 0,2-4-144,-1 1 0,-1-1-1,0 0 1,-1 0 0,-1-1 0,0 1 0,-1 0 0,-1-1 0,-2-28-1,0 32-120,1 0-1,-2 1 1,0-1-1,0 1 1,-1 0-1,0 0 1,-1 0-1,0 1 1,-1-1-1,0 1 1,0 0-1,-1 1 1,-13-14-1,17 20 13,0 1-1,0-1 0,0 0 0,0 1 1,0 0-1,-1 0 0,1 0 0,-1 0 1,0 1-1,0-1 0,1 1 0,-1 0 1,0 0-1,0 0 0,0 1 1,0-1-1,0 1 0,0 0 0,0 0 1,0 0-1,0 1 0,0-1 0,0 1 1,0 0-1,0 0 0,1 1 0,-1-1 1,0 1-1,-4 2 0,0 3-12,1 0 0,-1 0 0,1 1-1,0 0 1,1 0 0,0 1 0,0 0-1,1 0 1,-5 10 0,0 3-21,1 1 1,-11 44-1,14-39-6,2 1 0,1-1 0,1 1 0,2 46 0,0-70 41,1-1 0,-1 1 0,1-1 0,0 1 0,0-1 0,0 0-1,0 1 1,1-1 0,0 0 0,0 0 0,0 0 0,0 0 0,1 0-1,-1-1 1,1 1 0,0-1 0,7 7 0,-6-7 15,0-1 0,1 1 0,0-1 0,-1 0 0,1 0 0,0-1 0,0 1 1,0-1-1,0 0 0,0 0 0,1-1 0,-1 1 0,0-1 0,0 0 0,8-2 0,-3 0 35,-1 0-1,1 0 0,-1-1 1,0-1-1,0 0 1,0 0-1,-1 0 0,1-1 1,-1-1-1,0 1 1,0-1-1,8-10 1,0 1 26,0-1 0,-2-1 0,0 0 0,16-27 0,-23 32-65,0 0 0,-1 0 0,0 0 0,-1-1 0,0 0 1,-1 0-1,0 0 0,-1-1 0,-1 1 0,1-16 0,-10 46-755,1-8 724,-1 9-3,0 1 1,1 0-1,0 0 1,2 0-1,0 1 1,2-1-1,0 1 1,1 0-1,3 37 0,-2-56 28,0 0 0,1-1-1,-1 1 1,1 0-1,-1 0 1,1 0 0,-1-1-1,1 1 1,0 0-1,-1-1 1,1 1-1,0 0 1,-1-1 0,1 1-1,0-1 1,0 1-1,0-1 1,0 0-1,-1 1 1,1-1 0,0 0-1,0 0 1,0 1-1,0-1 1,0 0-1,0 0 1,0 0 0,0 0-1,1 0 1,2 0 51,0 0 1,0-1-1,0 1 1,1-1-1,6-1 1,-3-2 20,0 1 1,0-1 0,0-1-1,-1 0 1,13-10 0,34-34 132,-41 36-172,101-107 48,-65 65-72,-46 53-34,16-16 72,-18 17-57,-1 1 0,0 0 0,1-1-1,-1 1 1,0 0 0,1 0 0,-1 0 0,0-1 0,1 1 0,-1 0-1,1 0 1,-1 0 0,0 0 0,1 0 0,-1 0 0,1 0 0,-1 0 0,1 0-1,-1 0 1,0 0 0,1 0 0,-1 0 0,1 0 0,-1 0 0,0 1 0,1-1-1,-1 0 1,1 0 0,-1 0 0,0 0 0,1 1 0,-1-1 0,0 0-1,1 1 1,-1-1 0,0 0 0,1 1 0,-1-1 0,0 0 0,0 1 0,1-1-1,-1 0 1,0 1 0,0-1 0,0 0 0,0 1 0,0-1 0,1 1 0,-1-1-1,0 1 1,0-1 0,0 0 0,0 2 0,5 36 50,-2 0-1,-2 1 1,-3 45-1,0-30 184,0-21 145,-1 0 0,-15 57 0,15-78-176,3-11 233,2-4 295,24-42-455,2 2 0,48-57 0,-58 76-253,1-1-11,1 0 0,2 2 0,33-29 0,-54 50 0,1 1 0,-1-1 1,1 1-1,0 0 0,0 0 0,0 0 0,0 0 1,0 0-1,0 0 0,0 0 0,0 1 0,0-1 1,0 1-1,4-1 0,-5 1-2,0 1 1,0-1-1,0 0 1,0 1-1,-1 0 1,1-1-1,0 1 0,0-1 1,0 1-1,-1 0 1,1 0-1,0-1 1,-1 1-1,1 0 0,0 0 1,-1 0-1,1 0 1,-1 0-1,1-1 1,-1 1-1,0 0 1,0 0-1,1 0 0,-1 0 1,0 0-1,0 1 1,0-1-1,0 0 1,0 1-1,6 71-112,-4-42 104,9 48 1,-3-60-1478,-8-19 1091,1 1 0,-1-1 0,1 1 0,-1-1 0,1 0 0,-1 1 0,1-1 0,-1 0 0,1 1 0,0-1 0,-1 0 0,1 0 0,-1 0 1,1 0-1,0 0 0,-1 1 0,2-1 0</inkml:trace>
</inkml:ink>
</file>

<file path=ppt/ink/ink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6:03.16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79 372 11779,'0'0'15181,"-3"-3"-14395,3 3-783,-1-1 0,1 1 0,0 0 0,-1-1 0,1 1 0,0 0 0,-1 0 0,1-1 0,-1 1 0,1 0 0,-1 0 0,1 0-1,-1-1 1,1 1 0,-1 0 0,1 0 0,-1 0 0,1 0 0,-1 0 0,1 0 0,-1 0 0,1 0 0,-1 0 0,1 0 0,-1 0 0,1 1 0,-1-1 0,1 0 0,-1 0 0,1 0 0,-1 1 0,1-1 0,0 0 0,-1 1 0,-1 1 1,0 0 1,1-1-1,-1 1 0,1 0 1,-1 1-1,1-1 1,0 0-1,-1 3 0,-5 14 84,-6 29 0,9-35 28,-2 12 21,1 0 0,0 1 0,2-1 0,1 1 1,1 0-1,4 45 0,-2-67-131,-1-1 1,1 0-1,0 0 0,0 0 1,0 1-1,0-1 1,1 0-1,-1 0 0,1-1 1,0 1-1,0 0 1,0 0-1,0-1 0,0 0 1,1 1-1,2 1 0,-1-1 14,1 0 0,-1 0 0,1-1 0,-1 0 0,1 0 0,0 0 0,0-1 0,-1 0-1,10 2 1,-1-2 46,-1 0-1,1-1 1,0-1-1,-1 0 0,1 0 1,0-2-1,20-5 1,-16 2-16,0-1 1,-1-1 0,0 0-1,0-1 1,-1-1-1,0 0 1,0-1-1,-1-1 1,-1 0 0,0-1-1,-1 0 1,0-1-1,-1-1 1,10-16 0,-17 22-46,0 0 0,0 0 1,0-1-1,-1 1 1,-1-1-1,0 0 1,0 0-1,-1 0 1,0 0-1,-1 0 1,0 0-1,0 0 0,-1 0 1,0 0-1,-1 0 1,0 1-1,-1-1 1,0 0-1,-1 1 1,0 0-1,0-1 1,-1 2-1,0-1 0,0 0 1,-1 1-1,0 0 1,-1 1-1,1-1 1,-1 1-1,-1 0 1,0 1-1,0 0 1,-16-9-1,20 12-32,0 1 0,0 0 0,0 1 0,0-1 0,0 1 0,0 0 0,-1 0 0,1 0 0,-1 1 1,1-1-1,0 1 0,-1 0 0,1 1 0,-1-1 0,1 1 0,-1-1 0,1 1 0,0 1 0,0-1 0,0 1 0,-1-1 0,-6 5 0,6-3 10,1 1-1,0-1 0,0 1 0,0 0 1,0 0-1,1 0 0,-1 0 1,1 0-1,0 1 0,0-1 0,1 1 1,0 0-1,-1 0 0,2 0 1,-1 0-1,0 1 0,1-1 0,-1 7 1,1-7-9,1 1 1,-1-1-1,1 0 0,0 1 1,0-1-1,1 0 0,0 0 1,0 0-1,0 1 1,0-1-1,1 0 0,0 0 1,0 0-1,4 6 1,-3-7 31,0 0 0,0-1 0,1 1-1,-1-1 1,1 0 0,0 0 0,0-1 0,0 1 0,0-1 0,0 1 0,1-1 0,-1-1 0,1 1 0,-1-1 0,1 1 0,5 0 0,10 1 59,0-1 0,0-1 0,0 0 0,0-2 0,0 0 0,0-1-1,0-2 1,0 1 0,-1-2 0,22-8 0,-10 1-16,-1-1 0,0-1-1,-1-2 1,-1-1 0,37-28 0,-52 35-45,-1 0 0,0-1-1,-1-1 1,13-16 0,-19 22-5,-1-1 1,0 0-1,0 0 0,0 0 0,-1 0 1,0-1-1,0 1 0,-1-1 0,0 0 0,1-12 1,-1 4-40,-2 0 1,0-1-1,-2-21 1,0 30 17,1 0 0,-1-1 1,0 1-1,-1 0 1,0 1-1,0-1 1,0 0-1,-7-9 0,10 16 4,-1 1-1,1-1 0,-1 0 0,1 0 0,-1 1 0,1-1 0,-1 0 1,1 1-1,-1-1 0,0 0 0,1 1 0,-1-1 0,0 1 0,0-1 1,1 1-1,-1 0 0,0-1 0,0 1 0,0 0 0,1-1 0,-1 1 0,-1 0 1,1 0-4,0 0 0,1 1 1,-1-1-1,0 0 0,1 1 1,-1-1-1,0 1 0,1-1 1,-1 1-1,1-1 0,-1 1 1,1-1-1,-1 1 1,1-1-1,-1 1 0,1 0 1,-1-1-1,1 1 0,-1 1 1,-2 6-54,0-1 0,1 1 0,-3 13-1,5-17 133,-9 59 91,3 1 0,2 97 0,4-79-30,-2 502 341,2-419-2590,2-196-5056,0-1 503</inkml:trace>
</inkml:ink>
</file>

<file path=ppt/ink/ink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6:03.48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94 15 14659,'0'0'13975,"18"-4"-13416,-1 1-386,0 0 0,25-1 0,-39 4-150,0 0 1,-1 1 0,1-1-1,0 1 1,0 0-1,-1 0 1,1 0 0,0 0-1,-1 0 1,1 1 0,-1-1-1,0 1 1,1 0 0,-1 0-1,0-1 1,0 1-1,0 1 1,0-1 0,0 0-1,-1 0 1,3 4 0,0 1 16,-1 0 0,0 0 0,0 0 0,0 0 0,2 12 0,-3-12-19,0 1 1,-1-1-1,0 0 1,0 1-1,0-1 0,-1 0 1,0 1-1,-1-1 1,0 1-1,0-1 1,0 0-1,-1 1 1,0-1-1,-1 0 0,1 0 1,-1-1-1,-1 1 1,1 0-1,-1-1 1,0 0-1,-1 0 0,1 0 1,-1-1-1,0 1 1,-1-1-1,-9 7 1,-2 0-218,0-2 1,-1 0 0,0-1 0,0 0 0,-1-2 0,-1 0 0,1-1-1,-23 3 1,31-8-1165,24-14-4968,-12 12 6237,33-23-5925,7-6-3978</inkml:trace>
</inkml:ink>
</file>

<file path=ppt/ink/ink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6:04.55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95 0 15067,'0'0'12141,"-4"6"-11892,-5 8-33,1 0 0,1 1 0,0-1 0,2 2 0,-1-1 0,-5 26 0,-13 105 792,17-93-885,3 0-1,2-1 1,6 64 0,-4-112-127,0-1 1,1 1-1,-1-1 0,1 1 1,0-1-1,0 1 1,0-1-1,1 0 1,-1 0-1,1 1 0,0-1 1,0 0-1,0-1 1,0 1-1,0 0 0,1-1 1,-1 1-1,5 3 1,-3-4 3,1 0 0,-1 0 1,1 0-1,-1 0 1,1-1-1,0 1 1,0-1-1,0-1 0,-1 1 1,1-1-1,0 1 1,8-2-1,-2 0 38,0-1 0,0-1-1,0 0 1,0 0 0,-1-1-1,0 0 1,0-1 0,0 0-1,0 0 1,-1-1 0,0-1-1,0 1 1,0-1 0,8-10-1,1-1-20,-2-1 1,0 0-1,-1 0 0,-1-2 0,16-30 0,-20 32-13,-2 0-1,0-1 1,-1 0-1,-1 0 0,-1-1 1,0 0-1,-2 0 1,2-40-1,-6 67-118,0 0-1,0-1 1,0 1-1,-1 0 1,0 0-1,-4 8 1,-5 13 81,2 9 50,0 1 0,3-1 0,1 1 0,-1 50 0,6-85-11,0-1-1,0 1 0,0 0 0,1-1 0,-1 1 1,0 0-1,1-1 0,-1 1 0,1-1 0,-1 1 1,1-1-1,0 1 0,0-1 0,0 1 0,-1-1 0,1 1 1,1-1-1,-1 0 0,0 0 0,0 0 0,0 0 1,1 0-1,-1 0 0,0 0 0,1 0 0,-1 0 0,1 0 1,-1-1-1,1 1 0,0-1 0,-1 1 0,1-1 1,-1 0-1,1 1 0,0-1 0,-1 0 0,1 0 1,2 0-1,5-1 46,0 1 1,0-1 0,0-1-1,-1 0 1,1 0-1,9-4 1,7-4 10,-1 0-1,0-2 1,0-1 0,-2-1-1,0 0 1,22-20 0,-30 22-75,0-1 1,-1 0 0,0-1 0,-1 0-1,-1-1 1,0-1 0,-1 1 0,-1-2-1,11-24 1,-17 34-13,-1 0 0,0 0-1,0-1 1,0 1 0,-1-1 0,0 1 0,-1-10 0,-10 36-619,0 5 621,2 1 0,1-1 0,1 1 0,1 0 0,1 1 0,1-1 0,1 51 0,2-71 23,0 1-1,0-1 0,1 0 1,0 1-1,0-1 1,0 0-1,3 7 0,-3-10 6,0-1 0,0 1-1,0 0 1,0-1 0,0 1-1,0-1 1,0 1 0,0-1-1,1 0 1,-1 1-1,1-1 1,-1 0 0,1 0-1,-1 0 1,1 0 0,-1 0-1,1 0 1,0-1 0,0 1-1,0 0 1,-1-1 0,1 0-1,3 1 1,0 0 35,-1-1-1,1 0 0,-1 0 1,0-1-1,1 1 1,-1-1-1,1 0 1,-1 0-1,0-1 1,0 1-1,0-1 0,0 0 1,0 0-1,0 0 1,0 0-1,0-1 1,-1 0-1,1 1 0,-1-1 1,0-1-1,0 1 1,0 0-1,0-1 1,-1 1-1,1-1 1,-1 0-1,0 0 0,0 0 1,0 0-1,-1 0 1,0-1-1,2-3 1,-1 0-35,-1 1 0,1-1 1,-1 1-1,-1-1 0,1 0 1,-1 1-1,0-1 0,-1 0 1,0 1-1,0-1 0,-1 1 1,0-1-1,0 1 0,-1 0 1,1 0-1,-2 0 0,1 0 1,-6-7-1,3 6-36,0 1-1,-1 0 1,0 0-1,0 1 1,0 0-1,-1 0 1,0 1-1,-10-6 1,15 9 16,-1 0 1,0 1 0,-1-1-1,1 1 1,0-1-1,0 1 1,-1 0-1,1 1 1,-1-1 0,1 1-1,0 0 1,-1 0-1,1 0 1,-1 1-1,1 0 1,0-1 0,-1 2-1,1-1 1,0 0-1,-5 3 1,7-3-11,0 0 0,0 0-1,1 1 1,-1-1 0,0 1 0,0-1-1,1 1 1,-1 0 0,1-1 0,0 1 0,-1 0-1,1 0 1,0 0 0,0 0 0,0 0 0,0 0-1,1 1 1,-1-1 0,1 0 0,-1 0 0,1 0-1,-1 5 1,2-6 21,-1-1 0,1 1-1,-1-1 1,1 1 0,-1-1 0,1 1 0,-1-1-1,1 1 1,-1-1 0,1 0 0,-1 1-1,1-1 1,0 0 0,-1 0 0,1 1 0,0-1-1,-1 0 1,1 0 0,0 0 0,-1 0-1,1 0 1,0 0 0,-1 0 0,1 0 0,0 0-1,-1 0 1,1 0 0,0 0 0,-1 0-1,2-1 1,3 1 8,13 0 106,0 0 0,0-2 0,0 0 0,0 0 0,27-9 0,15-10 91,-37 11-173,0 2 0,1 1 0,0 1 0,0 1-1,43-4 1,-65 9-24,-1 0 0,1 0-1,0 0 1,-1 0 0,1 1-1,-1-1 1,1 1 0,0-1-1,-1 1 1,1 0 0,-1-1-1,0 1 1,1 0 0,-1 0-1,0 0 1,1 0 0,-1 0-1,2 2 1,-1 0 4,0-1 0,-1 1 0,1 0 0,-1 0 0,1 0 0,-1 0 0,0 0 0,1 6 0,1 6 30,-2 0 1,0-1-1,-1 22 0,0-22 2,-2 189 473,7-207 187,61-75-615,-3 2-83,95-89-1,-157 166 0,1-1 0,-1 6 0,-3 39 0,-9 46 0,5-45 0,0 47 0,6-88 0,0 0 0,0 0 0,0 0 0,1 0 0,0 0 0,0 0 0,0 0 0,0-1 0,0 1 0,1 0 0,2 4 0,-3-6 0,1 0 0,0 0 0,0 0 0,0 0 0,0-1 0,0 1 0,0 0 0,0-1 0,0 0 0,1 1 0,-1-1 0,1 0 0,-1 0 0,1 0 0,-1-1 0,1 1 0,3 0 0,1 1-120,1-1 1,0-1-1,-1 1 0,1-1 1,0 0-1,0-1 0,-1 0 0,1 0 1,0-1-1,-1 0 0,1 0 1,-1-1-1,9-4 0,-9 3-262,0 0 0,-1 0 0,0-1 0,0 0-1,0 0 1,0-1 0,-1 1 0,0-1 0,0-1-1,0 1 1,-1-1 0,7-13 0,3-21-7521</inkml:trace>
</inkml:ink>
</file>

<file path=ppt/ink/ink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6:04.96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1 171 11146,'0'0'15412,"113"-22"-14332,-72 9-616,2 0-280,4-2-184,4-2-832,31-14-2137,-12 3-4536,-8-3-5842</inkml:trace>
</inkml:ink>
</file>

<file path=ppt/ink/ink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6:05.3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329 60 13139,'0'0'6912,"-3"16"-4067,-3 14-969,1-1 1,-1 47 0,6-75-1820,0 0 0,0 1 0,0-1 0,0 1 0,0-1 0,0 0-1,1 1 1,-1-1 0,1 0 0,-1 1 0,1-1 0,-1 0 0,1 1 0,0-1 0,0 0 0,-1 0-1,1 0 1,0 0 0,0 0 0,0 0 0,2 2 0,-1-2-15,0 0 1,0 0-1,1 0 1,-1-1-1,0 1 1,0-1-1,0 1 1,0-1-1,1 0 0,-1 0 1,0 0-1,4 0 1,0-1 49,-1 1 1,0-2-1,0 1 1,0 0-1,0-1 1,0 0-1,0 0 1,0-1-1,0 1 1,-1-1 0,6-4-1,-6 3-61,-1 1 0,1-1 0,-1 0-1,0 0 1,0 0 0,0 0 0,-1 0 0,0-1 0,1 1 0,-2-1-1,1 0 1,0 0 0,-1 1 0,0-1 0,0 0 0,0 0 0,-1 0 0,0 0-1,0 0 1,0 0 0,-1 0 0,1 0 0,-1 0 0,0 0 0,-1 0-1,1 0 1,-1 1 0,0-1 0,0 1 0,0-1 0,-1 1 0,1 0-1,-1-1 1,0 1 0,-1 1 0,1-1 0,0 0 0,-1 1 0,0 0-1,0 0 1,0 0 0,-6-3 0,1 1-230,-1 0-1,0 1 1,0 0-1,-1 1 1,1 0-1,-1 1 1,0 0-1,0 0 1,0 1-1,1 1 1,-1-1-1,0 2 1,0 0-1,0 0 1,0 1-1,1 0 1,-1 1-1,0 0 1,1 1-1,0 0 1,0 0-1,0 1 1,1 1 0,0 0-1,-10 7 1,0 5-2463,2 1 1,0 1 0,-20 30 0,9-8-7065</inkml:trace>
</inkml:ink>
</file>

<file path=ppt/ink/ink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6:06.23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0 552 8738,'0'0'12579,"18"7"-10666,57 20-147,-72-26-1662,-1 0-1,0-1 1,0 1-1,1 0 1,-1-1-1,0 1 1,1-1-1,-1 0 1,1 0-1,-1 1 1,0-2-1,1 1 1,-1 0-1,1 0 1,-1-1-1,0 0 1,0 1-1,1-1 1,-1 0-1,0 0 1,0 0-1,0 0 1,0-1-1,3-1 1,3-3 199,11-6 21,-1-1-1,0-1 0,-1-1 0,-1 0 1,0-1-1,-1-1 0,21-31 1,-27 33-273,0 0 0,-1-1 1,0 0-1,-2-1 0,0 1 1,0-1-1,-2 0 1,0-1-1,-1 1 0,1-22 1,-1-7-97,-6-68 0,-3 81-48,5 31 85,1 0 0,-1 1 0,1-1 0,-1 0 0,0 1 1,1-1-1,-1 1 0,0-1 0,0 1 0,0-1 0,0 1 0,-1 0 0,1-1 0,0 1 0,0 0 0,-2-1 0,2 2 1,1 0 0,-1-1 0,1 1 0,-1 0 1,1 0-1,-1 0 0,1 0 0,-1 0 0,1 0 0,-1 0 0,1 1 0,-1-1 0,1 0 0,-1 0 0,1 0 0,0 0 0,-1 1 0,1-1 0,-1 0 1,1 0-1,-1 1 0,1-1 0,0 0 0,-1 1 0,1-1 0,0 0 0,-1 1 0,1-1 0,0 0 0,0 1 0,-1-1 0,1 1 0,0-1 0,0 1 0,-1 0 1,-6 21-144,6-17 118,-24 82 104,5 1 0,3 2 0,-8 142-1,24-210-8,-1 3 0,4 47 1,-2-67-62,1 0-1,-1 1 1,2-1 0,-1 0-1,0 0 1,1 0 0,0 0-1,0 0 1,1-1 0,-1 1-1,1-1 1,0 1 0,0-1-1,6 6 1,-6-7 9,1-1-1,-1 0 1,1 0-1,0 0 1,0 0 0,0-1-1,0 1 1,0-1-1,0 0 1,0 0 0,0-1-1,0 1 1,7-1 0,-1 0 53,0 0 1,1-1 0,-1 0-1,15-4 1,-10 0 15,0 0 0,-1-1 1,0-1-1,0 0 0,15-10 0,63-52 343,-67 48-296,-1-1 0,29-34 0,-45 46-106,-1 1 1,0-1 0,0 0 0,-1-1 0,0 0 0,-1 0-1,0 0 1,-1 0 0,5-20 0,-8 12-22,-1 19 0,0 1 0,0-1 0,0 0 0,0 0 0,0 0 0,0 0 0,0 0 0,0 0 0,0 0 0,0 0 0,-1 0 0,1 0 0,0 0 0,0 0 0,0 0 0,0 0 0,0 1 0,0-1 0,0 0 0,0 0 0,0 0 0,0 0 0,0 0 0,-1 0 0,1 0 0,0 0 0,0 0 0,0 0 0,0 0 0,0 0 0,0 0 0,0 0 0,0 0 0,0 0 0,-1 0 0,1 0 0,0 0 0,0-1 0,0 1 0,0 0 0,0 0 0,0 0 0,0 0 0,0 0 0,0 0 0,0 0 0,0 0 0,0 0 0,0 0 0,-1 0 0,-4 10 0,-5 17 0,2 0 0,0 0 0,2 1 0,1 0 0,2 0 0,-1 43 0,3-68 0,1 0 0,0 0 0,0 0 0,1 0 0,-1 0 0,1 0 0,-1 0 0,1 0 0,0 0 0,0 0 0,0-1 0,0 1 0,1 0 0,1 2 0,-1-3 0,0-1 0,-1 0 0,1 0 0,0 0 0,0 0 0,0 0 0,0 0 0,-1 0 0,1-1 0,0 1 0,1-1 0,-1 1 0,0-1 0,0 0 0,0 0 0,0 0 0,0 0 0,0 0 0,0 0 0,4-1 0,0-1 0,1 0 0,-1 0 0,0 0 0,0-1 0,0 1 0,-1-1 0,1-1 0,-1 1 0,1-1 0,-1 0 0,0 0 0,-1-1 0,1 0 0,-1 1 0,0-1 0,5-8 0,-3 4 0,-1 1 0,0-1 0,0 1 0,-1-2 0,0 1 0,-1 0 0,0-1 0,0 1 0,-1-1 0,1-12 0,-3 17 0,1 0 0,-1-1 0,0 1 0,-1 0 0,0 0 0,0-1 0,0 1 0,0 0 0,-1 0 0,1 0 0,-1 0 0,-3-5 0,3 7 0,0 1 0,-1-1 0,1 0 0,0 1 0,-1 0 0,0 0 0,1-1 0,-1 2 0,0-1 0,0 0 0,0 0 0,0 1 0,-1 0 0,1 0 0,0 0 0,-1 0 0,1 0 0,0 0 0,-7 1 0,-33-3-2009,-23 4-5629,19 0 1691,21-1-3664</inkml:trace>
</inkml:ink>
</file>

<file path=ppt/ink/ink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6:06.58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56 15131,'0'0'16316,"105"-26"-15772,-58 15-424,0 0-120,-6 4-592,0 7-1721,-10 0-2832,-11 0-2416</inkml:trace>
</inkml:ink>
</file>

<file path=ppt/ink/ink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6:06.97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90 1 15035,'0'0'13766,"-2"5"-13538,-8 34 50,2 0 0,-8 79-1,9-51 38,-9 48-79,2-24-1113,-3 125-1,25-237-7886,-3 4 5942,9-22-5000</inkml:trace>
</inkml:ink>
</file>

<file path=ppt/ink/ink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6:07.41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91 218 12139,'0'0'3412,"5"-22"1044,15-72-1086,-19 86-2799,1 0 0,1 0 1,-1 0-1,1 0 0,1 0 0,-1 1 0,1-1 0,9-10 1,-12 16-473,1 0 1,-1 0 0,1 1 0,0-1 0,0 1-1,0 0 1,0-1 0,0 1 0,0 0-1,0 0 1,0 0 0,0 0 0,0 1-1,0-1 1,1 1 0,-1-1 0,0 1 0,1 0-1,-1 0 1,0 0 0,1 0 0,-1 0-1,0 0 1,0 1 0,1-1 0,-1 1-1,0-1 1,0 1 0,3 1 0,-3-1-91,-1 0 0,1 0 1,-1 0-1,1 0 0,-1 0 1,1 0-1,-1 0 0,0 1 1,0-1-1,1 1 0,-1-1 1,0 1-1,0-1 0,0 1 1,-1-1-1,1 1 0,0 0 1,-1-1-1,1 1 0,0 3 1,2 41-154,-3-41 122,0 5 7,-2 1-1,1-1 0,-1 0 1,-1 0-1,0 0 0,0 0 1,-1 0-1,0-1 1,-1 1-1,0-1 0,-7 10 1,-10 12 48,-44 47 0,61-73-41,-101 104-680,106-109 675,0-1 1,1 1-1,-1 0 0,0 0 1,0 0-1,1 0 0,-1 0 1,0 0-1,0 0 0,0 0 1,1 0-1,-1 0 0,0 0 1,0 0-1,1 0 0,-1 0 1,0 0-1,0 0 0,0 0 1,1 0-1,-1 0 0,0 0 1,0 1-1,1-1 0,-1 0 1,0 0-1,0 0 0,0 0 1,0 0-1,1 1 0,-1-1 1,0 0-1,0 0 0,0 0 1,0 0-1,0 1 0,1-1 1,-1 0-1,0 0 0,0 0 1,0 1-1,0-1 0,0 0 1,0 0-1,0 1 0,0-1 1,0 0-1,0 0 0,0 1 1,0-1-1,0 0 0,0 0 1,0 0-1,0 1 0,0-1 1,0 0-1,0 0 0,0 1 1,-1-1-1,1 0 0,0 0 1,0 0-1,0 1 0,0-1 1,0 0-1,-1 0 0,1 0 1,0 0-1,0 1 0,21-4-119,74-23 150,-56 14 102,75-12-1,-92 21-126,-1 1 0,0 2 0,35 2 0,-53-2 3,0 1 1,0 0-1,0-1 0,0 1 0,1 0 0,-2 1 0,1-1 0,0 1 0,0-1 0,0 1 0,-1 0 0,1 0 0,-1 0 1,1 0-1,-1 0 0,0 1 0,3 2 0,-2 0-5,-1 0 0,1 0 0,-1-1 0,0 1 0,0 1 0,0-1 0,-1 0-1,0 0 1,1 10 0,-1-2 17,-1 0 0,-1 1-1,0-1 1,0 0 0,-2 0-1,1 1 1,-9 21-1,4-18 34,-1-1-1,-1 0 0,0 0 0,-1-1 0,-1 0 1,0-1-1,-1 0 0,-1-1 0,0 0 1,-1-1-1,-29 20 0,31-23 23,0-2 0,-1 0 0,0 0 0,0-1 1,0-1-1,-1 0 0,0-1 0,0 0 0,0-2 0,0 1 0,-1-2 0,1 1 0,0-2 0,-1 0 1,-24-4-1,37 3-39,0 1 0,0-1 0,0 0 1,0 0-1,0 0 0,0 0 0,0 0 0,0-1 1,1 1-1,-1-1 0,0 1 0,1-1 0,-1 1 1,1-1-1,0 0 0,0 0 0,-1 1 1,1-1-1,0 0 0,1 0 0,-1 0 0,0 0 1,0-1-1,1 1 0,0 0 0,-1 0 0,1-3 1,-1 0-104,1 1 0,0 0 0,0 0 0,0 0 0,1 0 0,-1-1 0,1 1 0,0 0 0,0 0 0,0 0 0,1 0 0,-1 0 0,1 1 0,2-5 0,2 1-407,1 0 0,0 0 0,0 0 0,0 1 0,0 0 0,1 0 0,13-7 0,124-62-9861,-73 42 1116</inkml:trace>
</inkml:ink>
</file>

<file path=ppt/ink/ink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6:08.22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165 32 18740,'0'0'8583,"-12"17"-8343,-11 12 131,2 2-1,1 0 1,1 1-1,-20 50 1,31-59-182,1 2 0,-4 29 0,9-43-190,0 1 1,2 0-1,-1 1 0,1-1 1,1 0-1,3 19 0,-3-29 5,0 0-1,0 0 0,0 1 0,0-1 0,0 0 0,1 0 0,-1 0 0,1 0 1,-1 0-1,1-1 0,0 1 0,-1 0 0,1-1 0,0 1 0,0-1 0,0 0 1,0 0-1,1 1 0,-1-1 0,0-1 0,0 1 0,1 0 0,-1-1 1,0 1-1,1-1 0,2 1 0,3 0 37,0-1 0,0 1 1,0-2-1,-1 1 0,1-1 1,0 0-1,8-3 0,-3 0 21,0-1 0,-1 0-1,0-1 1,0-1 0,0 0 0,20-15 0,-18 10-11,0-1 0,0 0 0,-1-1 0,16-21 0,-24 28-45,0-1 0,-1 1 0,0-1 0,0 0 0,-1 0 0,0 0 0,0-1 0,-1 1 0,0 0 0,-1-1 0,0 0 0,0-9 0,-1 13-38,0 0 0,0 0 0,-1-1 1,0 1-1,0 0 0,0 0 0,-1 0 0,0 0 0,0 0 0,0 0 1,-1 1-1,1-1 0,-1 1 0,0-1 0,0 1 0,-1 0 0,1 0 0,-1 1 1,0-1-1,-7-4 0,1 2-9,0 0 1,-1 1-1,0 0 0,0 1 1,-1 1-1,1 0 0,-1 0 1,1 1-1,-1 0 0,0 1 1,0 1-1,0 0 0,0 0 1,1 1-1,-1 1 0,-18 4 1,29-6 11,-1 1 1,1-1 0,0 0 0,-1 1 0,1-1-1,-1 1 1,1-1 0,0 1 0,0 0 0,-1 0-1,1-1 1,0 1 0,0 0 0,0 0-1,0 0 1,0 0 0,0 0 0,0 1 0,0-1-1,0 0 1,0 2 0,18-2-401,209-21 1055,-47 2-397,-150 16-234,11-1 210,0 2 0,0 2 0,63 8 0,-94-7-198,-1 0-1,1 1 1,-1 0-1,0 0 1,0 1-1,0 0 0,-1 1 1,1-1-1,-1 1 1,0 1-1,0-1 1,-1 1-1,0 0 0,0 1 1,0 0-1,-1-1 1,0 2-1,0-1 1,-1 1-1,0-1 0,0 1 1,-1 1-1,0-1 1,0 0-1,-1 1 1,0-1-1,0 1 0,0 9 1,-1-4 5,-1 0 0,0-1 0,0 1 0,-2 0 0,1-1 0,-7 23 0,6-30 13,0-1 0,0 1 1,0-1-1,-1 0 0,1 0 0,-1 0 0,0 0 0,-1-1 0,1 1 1,-1-1-1,0 0 0,0 0 0,0 0 0,-1-1 0,1 1 1,-1-1-1,0 0 0,-9 4 0,11-6 14,1 0 0,-1 0 0,0 0 1,0 0-1,1-1 0,-1 1 0,0-1 0,0 0 1,0 1-1,0-2 0,-4 1 0,5-1-21,1 1 1,0 0-1,0-1 1,0 1-1,-1-1 1,1 0-1,0 1 0,0-1 1,0 0-1,0 0 1,0 0-1,0 0 0,0 0 1,0 0-1,1 0 1,-1 0-1,0 0 1,0 0-1,1 0 0,-1 0 1,1 0-1,-1-1 1,1 1-1,0 0 0,-1-3 1,-2-15-4,1 0-1,1 0 1,0 0 0,1 0 0,2 0-1,0 0 1,1 0 0,0 0-1,2 1 1,0-1 0,1 1 0,1 0-1,1 1 1,0 0 0,1 0 0,1 1-1,1 0 1,0 0 0,1 1 0,0 1-1,1 0 1,26-20 0,-32 29-32,-1 0 1,1 1-1,0 0 1,1 1-1,-1 0 1,1 0-1,0 0 1,-1 1-1,1 0 1,0 0-1,0 1 1,0 0-1,11 1 1,-16 0 1,0 0 0,-1 0 0,1 1 0,0-1 1,-1 1-1,1 0 0,0 0 0,-1 0 1,1 0-1,-1 0 0,0 0 0,1 1 1,-1-1-1,0 1 0,0 0 0,0 0 1,0 0-1,0 0 0,0 0 0,0 0 1,-1 0-1,1 0 0,-1 1 0,0-1 1,1 0-1,-1 1 0,0-1 0,-1 1 1,1 0-1,1 4 0,1 10-47,-1-1 1,0 0-1,-1 0 0,-2 18 0,1-18 25,0 14 25,-2 1-1,-1-1 0,-8 33 0,6-45 81,0 0-1,0 0 0,-2-1 0,0 1 0,-2-2 0,-12 22 0,20-37 162,2-15 641,3 2-847,0-1 1,0 1 0,1 1 0,0-1 0,11-16-1,41-54-49,-40 58-646,1 2-1,1 0 1,1 1-1,38-30 1,-47 42 230,0 2 1,1 0-1,0 0 1,0 1-1,0 0 0,0 1 1,1 0-1,0 2 1,0-1-1,0 1 1,1 1-1,19-1 0,66 4-11235,-57 5 4311</inkml:trace>
</inkml:ink>
</file>

<file path=ppt/ink/ink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6:09.13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190 109 9570,'0'0'11615,"-11"19"-10199,-4 4-858,2-2 77,0 1 0,2 0 0,-12 30 0,18-38-301,1-1 0,0 1 0,1 1 0,1-1 1,0 0-1,1 1 0,0-1 0,3 26 0,-2-38-322,1-1 1,-1 1-1,1 0 0,-1-1 0,1 1 0,0-1 1,0 1-1,0-1 0,0 0 0,0 1 1,0-1-1,0 0 0,0 0 0,0 0 0,1 0 1,-1 0-1,0 0 0,1 0 0,-1 0 1,1 0-1,-1 0 0,1-1 0,-1 1 0,1-1 1,0 1-1,-1-1 0,1 0 0,-1 0 1,1 1-1,2-1 0,4 0 102,1 0 1,-1 0-1,1 0 1,14-4-1,-14 2-47,-1 0-1,1-1 0,-1 0 1,0 0-1,0-1 1,0 0-1,0 0 1,-1-1-1,0 0 1,0 0-1,0-1 1,0 0-1,-1 0 1,0-1-1,0 0 1,-1 0-1,0 0 1,0 0-1,-1-1 1,0 0-1,0 0 1,-1 0-1,1 0 1,-2-1-1,0 1 1,0-1-1,2-16 1,-4 15-38,1 1 0,-2-1 0,1 0 0,-2 0 0,1 1 0,-1-1-1,0 1 1,-4-10 0,3 13-28,0 0-1,0 1 0,-1-1 0,1 1 1,-1-1-1,0 1 0,-1 0 0,1 1 1,-1-1-1,0 1 0,0 0 1,-11-7-1,8 7-6,-1 0-1,0 0 1,0 0 0,0 1 0,0 1 0,0-1 0,-16-1 0,-5 2-74,-31 1 0,44 1 35,16 0 44,-4-1-19,1 1 1,-1 0-1,0 0 1,0 0-1,0 1 1,1 0-1,-1 0 1,0 0-1,1 0 1,-1 1-1,0 0 1,1 0-1,-5 3 1,10-6 8,-1 1 1,0 0 0,0 0 0,0 0 0,1 0-1,-1 0 1,0 0 0,0 0 0,0 0-1,1 0 1,-1 0 0,0 0 0,0 0 0,1 0-1,-1 1 1,0-1 0,0 0 0,0 0-1,1 0 1,-1 0 0,0 0 0,0 0 0,0 0-1,0 1 1,1-1 0,-1 0 0,0 0 0,0 0-1,0 0 1,0 0 0,0 1 0,0-1-1,0 0 1,1 0 0,-1 0 0,0 1 0,0-1-1,0 0 1,0 0 0,0 0 0,0 1-1,0-1 1,0 0 0,0 0 0,0 1 0,0-1-1,0 0 1,0 0 0,0 0 0,0 1-1,0-1 1,0 0 0,-1 0 0,1 0 0,0 1-1,0-1 1,0 0 0,0 0 0,0 0-1,0 0 1,-1 1 0,1-1 0,0 0 0,0 0-1,0 0 1,0 0 0,-1 0 0,1 1 0,20 0-54,-19-1 61,100 0 148,183-25 0,-268 23-175,28-4-52,55-1 0,-98 7 66,0 0 0,0 0 1,0 0-1,0 0 0,0 0 1,0 0-1,0 0 1,0 0-1,0 0 0,0 1 1,0-1-1,0 0 1,0 1-1,0-1 0,0 1 1,-1-1-1,1 1 0,0-1 1,0 1-1,0 0 1,-1-1-1,2 2 0,-1 0-27,-1 0-1,1 0 0,-1-1 0,1 1 0,-1 0 0,0 0 0,0 0 1,0 0-1,0 3 0,0 2 43,-2 18 51,0 0 1,-2 0 0,-1 0-1,-9 25 1,7-25 43,1 0-1,1 0 1,1 0 0,0 28-1,4-52-92,-1-1 0,1 0 0,1 1 0,-1-1 0,0 0 0,0 1 0,0-1 0,0 0 0,0 1 0,0-1 0,0 1 0,0-1 0,1 0 0,-1 1 0,0-1-1,0 0 1,0 0 0,1 1 0,-1-1 0,0 0 0,0 1 0,1-1 0,-1 0 0,0 0 0,1 0 0,-1 1 0,0-1 0,1 0 0,-1 0 0,0 0 0,1 0 0,-1 0 0,0 1 0,1-1 0,0 0 0,16-2 160,-13 2-117,9-4 57,0 0-1,0-1 0,0 0 1,-1-1-1,0 0 0,0-1 1,11-9-1,-1 2 8,7-3-43,-2-2 0,0-1-1,-1-1 1,23-24 0,-41 37-71,0-1 0,-1 0-1,1 0 1,-2 0 0,0-1 0,0 1 0,-1-2 0,0 1 0,0 0-1,-1-1 1,-1 0 0,0 0 0,0 0 0,-1-1 0,1-15-1,-17 157-217,13-108 324,1 0 0,1 0-1,1 0 1,1 0 0,11 37-1,-13-53-80,1 0 0,1-1 1,-1 1-1,1-1 0,-1 0 0,1 1 0,1-1 0,-1-1 0,1 1 0,0-1 0,0 1 0,0-1 1,1 0-1,-1 0 0,1-1 0,0 1 0,0-1 0,0 0 0,1-1 0,-1 1 0,1-1 0,-1 0 1,1-1-1,0 1 0,0-1 0,10 1 0,0-2-19,1 0 0,0-2 0,-1 0 0,0 0 0,1-2 0,-1 0 0,0-1 0,-1 0 0,1-1 0,-1-1 0,0-1 0,-1 0 0,0 0 0,0-2 0,23-20 0,-31 24 0,1-1 0,-2 0 0,1 0 0,-1-1 0,0 0 0,0 0 0,-1 0 0,0 0 0,0-1 0,-1 0 0,0 1 0,-1-1 0,0 0 0,0 0 0,-1-1 0,0 1 0,-1 0 0,0-11 0,-1 10 0,1 1 0,-2 0 0,1 0 0,-1 0 0,-1 0 0,1 1 0,-2-1 0,1 0 0,-1 1 0,0 0 0,-1 0 0,0 0 0,0 1 0,-1 0 0,0 0 0,0 0 0,-1 0 0,-7-6 0,13 13 0,1 0 0,0 0 0,0 0 0,-1-1 0,1 1 0,0 0 0,0 0 0,-1 0 0,1 0 0,0-1 0,-1 1 0,1 0 0,0 0 0,-1 0 0,1 0 0,0 0 0,0 0 0,-1 0 0,1 0 0,0 0 0,-1 0 0,1 0 0,0 0 0,-1 0 0,1 0 0,0 0 0,-1 0 0,1 0 0,0 1 0,-1-1 0,1 0 0,-1 0 0,-3 12 0,3 24 0,1-28 0,0-1 0,0 0 0,0-1 0,1 1 0,0 0 0,0-1 0,1 1 0,0 0 0,0-1 0,4 10 0,-4-13 0,0 0 0,1 0 0,-1 0 0,1 0 0,-1 0 0,1-1 0,0 1 0,0-1 0,0 0 0,0 1 0,1-1 0,-1-1 0,1 1 0,-1 0 0,1-1 0,-1 0 0,1 0 0,7 1 0,-1 0-322,1 0 0,0-1 0,-1-1 0,1 1-1,0-2 1,-1 0 0,1 0 0,0-1 0,-1 0 0,1 0 0,-1-2 0,11-4-1,22-14-7532</inkml:trace>
</inkml:ink>
</file>

<file path=ppt/ink/ink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6:09.92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0 285 11090,'0'0'10727,"26"0"-8830,86-4-438,-96 3-1244,1-1 0,-1-1 0,0 0 0,0-2 0,0 1 0,-1-2 0,0 0 0,0-1 0,24-15 0,-29 17-138,-1-1 0,0 0 0,0-1-1,0 0 1,-1 0 0,13-15 0,-17 17-29,-1 0 1,0 0-1,0 0 1,0-1-1,0 1 1,-1-1-1,0 1 1,0-1-1,0 0 1,-1 0-1,0 0 0,0 0 1,0-11-1,-1 14-39,0-3 4,0 0 1,0-1-1,-1 1 0,0 0 0,-2-9 0,3 14-5,-1 0 0,1-1 0,-1 1 0,1 0 0,-1 0-1,0-1 1,0 1 0,1 0 0,-1 0 0,0 0-1,0 0 1,0 0 0,0 0 0,-1 0 0,1 0 0,0 1-1,0-1 1,0 0 0,-1 1 0,1-1 0,0 1 0,-1-1-1,1 1 1,-1-1 0,1 1 0,0 0 0,-1 0 0,1 0-1,-3 0 1,3 0-12,0 1 0,-1-1 0,1 0 0,0 1 0,-1 0 1,1-1-1,0 1 0,0 0 0,-1 0 0,1 0 0,0-1 0,0 1 0,0 0 0,0 0 0,0 1 0,0-1 0,1 0 0,-1 0 0,0 0 0,0 1 0,0 1 1,-15 38-180,12-31 136,-38 125 441,-47 264 0,47-101 395,35-211-371,6 133 1,18-105-2362,-16-114 1811,-1-1-1,0 0 1,0 0 0,0 1-1,0-1 1,0 0 0,0 0-1,0 1 1,0-1 0,0 0-1,0 0 1,0 1 0,0-1 0,0 0-1,0 0 1,0 1 0,0-1-1,-1 0 1,1 0 0,0 1-1,0-1 1,0 0 0,0 0-1,0 1 1,-1-1 0,1 0-1,0 0 1,0 0 0,0 0 0,0 1-1,-1-1 1,1 0 0,-1 0-1,-7-3-3120,-9-12-2113,17 15 5336,-22-25-10750</inkml:trace>
</inkml:ink>
</file>

<file path=ppt/ink/ink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6:10.78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1 421 17748,'0'0'8764,"27"-8"-8026,189-54 1001,-152 45-1237,156-44 331,-177 46-788,-1-1 0,0-3 0,39-23 0,-66 33-38,0-1-1,-2 0 1,26-22 0,-36 28-24,1 0 0,-1 0 0,1 0-1,-1 0 1,0 0 0,-1 0 0,1-1 0,-1 0 0,0 1 0,0-1 0,0 0 0,-1 0 0,0 0 0,0 0 0,0 0 0,0 0 0,-1-8 0,0 12-3,0 0 0,0 0 1,-1 0-1,1 0 1,0 0-1,-1 0 0,1 0 1,-1 0-1,1 0 0,-1 0 1,1 0-1,-1 0 0,0 0 1,1 0-1,-1 0 0,0 1 1,0-1-1,0 0 0,0 1 1,1-1-1,-3-1 1,0 1 1,-1 0 1,1-1 0,0 1-1,-1 0 1,1 1-1,0-1 1,-5 0 0,1 1 1,-1-1 0,1 2 0,0-1 0,0 1 0,-1 0 0,-12 4 0,12-2 5,0 1 0,1 1 0,-1 0 0,1 0-1,0 0 1,1 1 0,-1 0 0,1 0 0,0 0 0,1 1 0,-1 0 0,1 0-1,1 1 1,-6 11 0,3-7 47,2 1 0,0 0 0,0 0 0,1 0 0,1 1-1,0-1 1,1 1 0,-1 21 0,3-32-23,-1 1 0,1-1 0,0 1 1,1-1-1,-1 0 0,0 1 0,1-1 0,0 1 0,0-1 0,0 0 0,0 1 1,1-1-1,-1 0 0,1 0 0,-1 0 0,1 0 0,0 0 0,1-1 0,-1 1 1,0-1-1,1 1 0,-1-1 0,1 0 0,0 0 0,0 0 0,0 0 0,0 0 1,0-1-1,0 1 0,0-1 0,6 2 0,7 1 59,0 0 0,1-1 0,-1 0-1,1-2 1,0 0 0,20-1 0,-11-2 32,1-1 0,-1-1 0,31-9 0,-26 4 7,0-1 0,37-18 0,-59 24-77,0 0 0,-1-1 0,0 0 0,0-1 0,0 0 0,0 0-1,-1 0 1,0-1 0,0 0 0,-1-1 0,0 1 0,6-11-1,-10 13 15,0 1-1,0-1 1,-1 0-1,1 0 1,-1 0-1,0 0 1,-1 0-1,1 0 1,-1-10-1,0 15-49,0 0-1,0-1 1,-1 1-1,1 0 1,0-1-1,0 1 1,0 0-1,0-1 1,-1 1-1,1 0 1,0-1-1,0 1 1,-1 0-1,1 0 1,0-1-1,0 1 1,-1 0-1,1 0 1,0 0-1,-1-1 1,1 1-1,0 0 1,-1 0-1,1 0 1,0 0-1,-1 0 1,1 0-1,0-1 1,-1 1-1,1 0 1,-1 0-1,1 0 1,0 0-1,-1 1 1,1-1-1,0 0 1,-1 0-1,1 0 1,0 0-1,-1 0 1,1 0-1,0 0 1,-1 1-1,1-1 1,0 0 0,-1 0-1,1 0 1,0 1-1,0-1 1,-1 1-1,1-1-2,-8 6-28,0 0-1,1 1 0,-1 0 0,2 1 1,-1 0-1,1 0 0,-8 13 1,-2 2 11,-2 2 40,1 1-1,-15 28 0,27-42-32,-1-1-1,2 1 1,0 0-1,0 0 1,1 1-1,0-1 1,-1 23-1,4-33-7,0 0 0,0 0 0,0 0 0,0 0 0,0 0-1,0-1 1,0 1 0,1 0 0,-1 0 0,1 0 0,0 0-1,-1-1 1,1 1 0,0 0 0,0-1 0,0 1 0,2 2-1,-1-2-57,0-1-1,0 0 0,1 1 0,-1-1 0,0 0 1,1 0-1,-1-1 0,0 1 0,1 0 1,-1-1-1,1 0 0,4 1 0,16 0-843,-1-1 0,0-1 0,0-1 0,0-1 0,0-1-1,0 0 1,-1-2 0,0-1 0,22-10 0,-20 8 236,-2-2 0,1-1-1,-2 0 1,1-1 0,-2-2 0,0 0 0,-1-1-1,20-21 1,-32 29 926,0 0 0,0 0-1,0 0 1,-1-1 0,0 0-1,5-15 1,-8 18 913,0-1 0,0 0 0,-1 0 0,0 0 0,1-13 0,-2 20-1091,-1 0-1,1 0 1,0 1 0,0-1 0,0 0 0,0 0 0,0 0 0,0 0 0,-1 0 0,1 0 0,0 0 0,0 0 0,0 0-1,0 0 1,-1 0 0,1 0 0,0 0 0,0 0 0,0 0 0,0 0 0,0 0 0,-1 0 0,1 0 0,0 0-1,0 0 1,0 0 0,0 0 0,0 0 0,-1 0 0,1 0 0,0-1 0,0 1 0,0 0 0,0 0 0,0 0-1,0 0 1,0 0 0,-1 0 0,1 0 0,0 0 0,0-1 0,0 1 0,0 0 0,0 0 0,0 0 0,0 0-1,0 0 1,0-1 0,0 1 0,0 0 0,0 0 0,-8 9 21,1 1 1,0 0 0,1 1-1,0-1 1,-4 14-1,-22 60 952,31-80-955,-5 11 63,1 0-1,1 0 0,0 0 0,1 1 0,1-1 1,0 1-1,2 0 0,-1-1 0,3 19 1,-2-33-131,1 0 0,-1 0 1,0 0-1,1 0 1,-1 0-1,1 0 1,-1 0-1,1 0 0,-1-1 1,1 1-1,0 0 1,-1 0-1,1 0 1,0-1-1,0 1 0,0 0 1,-1-1-1,1 1 1,0-1-1,0 1 1,2 0-1,0 0 36,0 0-1,0 0 1,1-1-1,-1 1 1,0-1-1,0 0 1,5 0 0,1-1 151,0 0 0,-1 0 0,1-1 0,15-4 0,-12 1-46,0-1 0,0 0 1,0-1-1,-1 0 0,0 0 0,20-18 1,-26 20-101,1-1 1,-1 0 0,0 0 0,0 0 0,-1 0-1,1-1 1,-2 0 0,1 0 0,-1 0 0,0 0 0,0-1-1,-1 1 1,3-11 0,-4 7-55,0 1 0,-1 0 0,1-1 0,-2 1 0,0 0-1,0-1 1,-1 1 0,0 0 0,-1 0 0,0 0 0,-7-16 0,7 21-9,0 0 0,1 0 0,-2 1-1,1 0 1,0-1 0,-1 1 0,0 0 0,0 1 0,0-1 0,-1 1 0,1-1-1,-1 2 1,1-1 0,-1 0 0,0 1 0,0 0 0,0 0 0,-1 0 0,1 1-1,0-1 1,-1 1 0,1 1 0,-10-1 0,11 1-186,-1 0 0,0 0 0,1 0 0,-1 1 0,0 0 0,1 0-1,-1 0 1,1 1 0,-1-1 0,1 1 0,0 0 0,0 0 0,0 1 0,0-1 0,-5 5 0,5-4-321,1 1 1,0-1-1,0 1 1,0 0-1,1-1 1,-1 1-1,1 0 0,0 1 1,0-1-1,0 0 1,1 1-1,-1-1 1,1 1-1,-1 8 1,0 19-5091,1-7-1507</inkml:trace>
</inkml:ink>
</file>

<file path=ppt/ink/ink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6:11.36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33 0 13755,'0'0'12844,"9"2"-12485,-9-2-355,2 0 16,0 0-1,0 0 0,-1 0 1,1 1-1,0-1 1,0 0-1,0 1 0,-1-1 1,1 1-1,0 0 0,-1-1 1,1 1-1,0 0 0,-1 0 1,1 0-1,-1 0 0,0 0 1,1 1-1,-1-1 0,0 0 1,0 1-1,0-1 0,1 1 1,-2-1-1,1 1 0,0-1 1,0 1-1,0 0 0,-1-1 1,1 1-1,-1 0 0,1 0 1,-1-1-1,0 1 0,0 0 1,1 0-1,-1 0 0,-1 3 1,2 14 200,-1 0 0,-1 0 0,-1-1 1,-1 1-1,0 0 0,-7 20 0,-22 35 227,-3 11-136,41-103 71,2 0 1,1 0-1,0 0 1,1 2 0,16-21-1,-5 9-390,2 1-1,32-29 1,-44 47-4,0-1 0,0 1 0,24-13 0,-29 19-19,1-1 0,-1 2 1,1-1-1,0 1 0,0 0 0,0 0 0,0 1 0,0 0 0,11 0 0,-16 1 15,0 0 0,0 0 0,0 1-1,0-1 1,0 0 0,0 1 0,0-1-1,-1 1 1,1 0 0,0 0 0,0 0-1,0-1 1,-1 2 0,1-1-1,0 0 1,-1 0 0,1 0 0,1 3-1,-1-1 2,1 0-1,-1 1 0,0-1 1,-1 1-1,1 0 1,0-1-1,-1 1 0,2 7 1,0 6 0,-1 1 1,-1-1-1,0 25 0,-2-28 2,2 2 36,-1 11-6,-4 28-1,3-45 70,-1-1-1,0 1 1,0-1-1,-1 0 1,-1 0-1,-7 15 1,45-93 618,-27 58-704,93-138 0,-87 134 0,0-1 0,0 1 0,2 1 0,0 1 0,0 0 0,31-20 0,-16 21 0,-29 11 0,0 1 0,0 0 0,0-1 0,-1 1 0,1 0 0,0 0 0,0-1 0,0 1 0,0 0 0,0 0 0,-1 0 0,1 0 0,0 0 0,0 1 0,0-1 0,0 0 0,0 0 0,-1 0 0,1 1 0,0-1 0,0 0 0,0 1 0,-1-1 0,1 1 0,0-1 0,-1 1 0,1-1 0,0 1 0,-1 0 0,1-1 0,-1 1 0,1 0 0,-1-1 0,1 1 0,0 1 0,1 12 0,0 0 0,0 1 0,-2-1 0,0 0 0,-2 23 0,0-16 0,-1 10-41,-2 1 1,-1 0-1,-18 50 0,21-88-5049,0-8 170,3-9-7208</inkml:trace>
</inkml:ink>
</file>

<file path=ppt/ink/ink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6:12.90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272 300 8426,'0'0'6673,"3"-2"-4886,55-29 5301,-29 17-6410,-2 0 0,0-2 0,-1-2-1,47-39 1,-70 54-680,1-1 1,-1 0-1,0-1 0,-1 1 0,1-1 1,-1 1-1,0-1 0,0 0 0,0 1 1,-1-1-1,0 0 0,0 0 0,0 0 1,0 0-1,-1 0 0,0-1 0,0-6 1,0 10-5,-1-1-1,1 1 1,-1-1 0,1 1 0,-1-1 0,0 1 0,0-1 0,0 1-1,0-1 1,0 1 0,-1 0 0,1 0 0,-1 0 0,1 0-1,-1 0 1,0 0 0,0 0 0,0 0 0,0 1 0,0-1 0,0 1-1,0-1 1,-1 1 0,1 0 0,0 0 0,-1 0 0,1 0 0,-1 0-1,1 1 1,-1-1 0,1 1 0,-1 0 0,0 0 0,-4 0-1,6 0 0,-1 0-1,1 0 1,0 0-1,-1 0 1,1 0-1,-1 0 1,1 1-1,-1-1 1,1 1-1,-1-1 1,1 1-1,0-1 0,-1 1 1,1 0-1,0 0 1,0 0-1,-2 1 1,0 1-13,1 1 0,0-1 1,0 1-1,0-1 0,0 1 1,-1 4-1,-21 62 237,3 2 1,-17 106-1,17-71 302,-145 506 1840,161-597-2415,-29 72 192,29-77-414,-1 0 0,0 0 0,0-1 1,-1 0-1,-10 12 0,15-20 29,1-1 0,-1 1 0,0-1 1,0 0-1,0 0 0,0 0 0,0 0 0,0 0 0,0 0 0,0 0 0,0-1 0,0 1 0,-1-1 0,1 0 0,0 1 1,-3-1-1,2 0-422,1 0 1,-1-1 0,1 1-1,-1 0 1,1-1-1,0 0 1,-1 1 0,-3-3-1,-13-13-6127</inkml:trace>
</inkml:ink>
</file>

<file path=ppt/ink/ink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6:14.23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1 425 16668,'0'0'8209,"20"-5"-7727,305-76 887,-268 66-1094,151-39 463,-153 37-454,88-40 0,-124 47-229,0-1 1,-1 0-1,0-1 1,-1-1 0,28-26-1,-44 38-49,0 0 1,1 0-1,-1-1 0,0 1 0,0 0 0,1-1 1,-1 1-1,0-1 0,-1 1 0,1-1 0,0 0 0,0 1 1,-1-1-1,1 0 0,-1 1 0,1-5 0,-9 7-71,0 2 47,1 1 1,0 0-1,0 1 0,1-1 0,-1 1 1,1 0-1,0 1 0,0 0 0,1 0 1,-6 6-1,0 1 9,-12 12 10,1 1 0,-32 50 1,47-65-63,1 0 0,0 1 0,0-1 0,2 1 1,-1 1-1,2-1 0,0 1 0,0-1 0,1 1 0,-1 19 1,3-31 55,0 0 1,0 0 0,0 1 0,1-1 0,-1 0 0,0 0-1,0 1 1,1-1 0,-1 0 0,1 0 0,-1 0-1,1 1 1,0-1 0,-1 0 0,1 0 0,0 0 0,0 0-1,-1 0 1,1 0 0,0 0 0,0-1 0,0 1-1,0 0 1,0 0 0,1-1 0,-1 1 0,0-1-1,0 1 1,0-1 0,0 1 0,1-1 0,1 1 0,5 0 61,0-1 0,-1 1 1,1-2-1,12 0 0,-9 0 64,-1 0-51,-1-1-1,1 0 1,-1 0-1,1-1 1,-1 0-1,0 0 1,0-1-1,0-1 1,-1 1-1,14-11 1,-16 11-40,-1 0 0,0 0 0,0-1 1,0 0-1,-1 0 0,1 0 0,-1 0 0,-1-1 0,1 0 0,-1 1 1,0-1-1,0 0 0,0-1 0,-1 1 0,0 0 0,2-12 1,-3 8-76,0 1 1,-1-1 0,0 0-1,-1 1 1,0-1 0,0 0-1,-1 1 1,0-1 0,-1 1 0,0 0-1,-5-11 1,6 16 3,0-1 1,-1 1-1,0 0 1,0-1 0,-1 1-1,1 1 1,-1-1-1,1 0 1,-1 1-1,0 0 1,-1 0-1,1 0 1,0 1-1,-1-1 1,0 1-1,1 0 1,-1 0-1,0 1 1,0-1-1,0 1 1,0 0-1,-9 0 1,11 0-17,-42 1-117,44 0 158,0 0 1,-1 0 0,1 0-1,0 0 1,0 0 0,0 0-1,0 0 1,-1 1 0,1-1-1,0 0 1,0 1 0,0-1-1,0 1 1,0-1 0,0 1-1,0-1 1,0 1 0,0 0-1,0 0 1,0-1 0,1 1-1,-1 0 1,0 0 0,0 0-1,1 0 1,-1 0 0,0 0-1,1 0 1,-1 0 0,1 0 0,-1 2-1,1-1-15,0-1 1,1 0-1,-1 0 0,1 0 0,-1 0 1,1 0-1,-1 0 0,1 0 0,-1 0 1,1 0-1,0 0 0,-1 0 0,1 0 1,0 0-1,0-1 0,0 1 0,0 0 0,0 0 1,0-1-1,0 1 0,0-1 0,0 1 1,0-1-1,0 1 0,2-1 0,33 10 175,-29-9-171,25 5 194,1-2-1,-1-1 0,1-1 0,0-2 0,51-6 1,-30-3-73,1-1 1,78-27 0,-102 27-63,-1-2 0,0 0-1,0-2 1,-2-1 0,40-27 0,-55 29 98,-12 12-122,-20 3-360,14 1 356,0 1 0,0 0 1,0 0-1,1 1 0,0-1 0,0 1 0,0 0 0,-5 8 0,-23 46 235,21-34-99,2 0-1,0 1 1,2 0-1,0 0 1,2 0-1,1 1 0,2-1 1,0 51-1,2-76-132,1 0 1,-1 0-1,0-1 0,1 1 0,-1 0 0,1 0 1,-1 0-1,1-1 0,-1 1 0,1 0 1,-1 0-1,1-1 0,0 1 0,-1-1 0,1 1 1,0 0-1,0-1 0,-1 1 0,1-1 0,0 0 1,0 1-1,0-1 0,0 0 0,-1 1 0,1-1 1,0 0-1,0 0 0,0 0 0,0 0 0,0 0 1,1 0-1,37 1 351,-29-1-321,50 1 101,42-1-31,-97-1-87,0 0 0,0 0 0,0 0 0,-1-1 0,1 1 0,-1-1-1,1-1 1,-1 1 0,0-1 0,0 1 0,0-1 0,0 0 0,0-1 0,-1 1 0,1 0 0,-1-1 0,0 0 0,4-6-1,4-8 5,0 0 0,15-37 0,-25 50-30,14-29-56,-2-2 0,-1 0 0,-2 0 0,10-68-1,-19 88-175,-4 31-446,-2 11 524,-12 49 292,3 1 0,4 1 0,-1 79 0,10-151-164,1 1 1,1-1 0,-1 1-1,1-1 1,0 1 0,0-1-1,0 1 1,1-1 0,3 7-1,-4-9-59,1-1 0,0 0-1,0 0 1,0 1-1,0-1 1,0-1-1,0 1 1,1 0 0,-1 0-1,0-1 1,1 0-1,0 1 1,-1-1 0,1 0-1,0 0 1,-1 0-1,1-1 1,0 1-1,0-1 1,0 1 0,4-1-1,22 2-2210,-1-1 0,43-5-1,-7-10-4274</inkml:trace>
</inkml:ink>
</file>

<file path=ppt/ink/ink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6:14.59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178 0 15155,'0'0'9848,"-17"19"-9011,-3 0-487,6-5-63,1 0 0,0 0 0,0 1 0,2 1 0,0 0 0,-9 19 0,12-22-136,2 0-1,0 1 0,1 0 0,0-1 0,1 2 0,0-1 1,1 0-1,1 1 0,-1 27 0,3-40-150,0-1 0,0 1 0,1-1 0,-1 1 0,0 0 0,1-1 0,-1 0 0,1 1 0,0-1 0,-1 1 0,1-1 0,0 0 0,0 1 0,0-1 0,0 0 0,0 0 0,0 0 0,0 0 0,0 0 0,2 2 1,0-2 22,0 1 0,0 0 0,0-1 0,1 0 0,-1 0 0,0 0 0,1 0 0,5 0 0,5 0 108,0 0-1,0-2 1,21-2 0,-30 3-103,0-1 1,0 0-1,0 0 0,0-1 1,0 0-1,-1 1 0,1-1 1,-1-1-1,1 1 0,-1-1 1,0 0-1,0 0 0,0 0 1,0 0-1,6-8 0,-6 6-2,0-1-1,-1 0 1,1 0-1,-1 0 1,-1 0-1,1 0 1,-1-1-1,0 1 1,0-1-1,1-11 1,-2 6-85,-1 0 0,1 0 0,-2-1 0,0 1 0,0 0 0,-1 0 0,-1 0 0,0 0 0,0 1 0,-2-1 0,1 1 0,-11-18-1,13 25-124,0 0-1,0 1 0,-1-1 1,1 1-1,-1 0 0,0 0 1,0 0-1,0 0 0,0 0 0,-1 1 1,1-1-1,-1 1 0,1 0 1,-1 0-1,0 0 0,0 1 0,0 0 1,0-1-1,0 1 0,0 0 1,0 1-1,0-1 0,-1 1 1,1 0-1,0 0 0,0 0 0,-6 1 1,8 0-54,0 0 1,0-1-1,0 1 1,0 0-1,0 1 1,0-1-1,0 0 1,0 0-1,0 1 1,1-1-1,-1 1 1,0-1-1,1 1 1,0 0-1,-1 0 1,1 0-1,0 0 1,0 0-1,0 0 1,-1 2 0,-1 3-1075,1 0 0,0 1 1,0-1-1,-1 11 1,2 11-4801</inkml:trace>
</inkml:ink>
</file>

<file path=ppt/ink/ink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6:15.10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155 99 10762,'0'0'17392,"-4"-9"-17192,2 4-189,-11-20-2,13 25-10,0-1-1,-1 1 1,1 0 0,0 0 0,-1-1 0,1 1 0,0 0-1,-1-1 1,1 1 0,-1 0 0,1 0 0,0 0 0,-1 0 0,1-1-1,-1 1 1,1 0 0,-1 0 0,1 0 0,0 0 0,-1 0 0,1 0-1,-1 0 1,0 0-2,0 1-1,0-1 0,0 1 1,1-1-1,-1 1 0,0-1 1,0 1-1,1-1 0,-1 1 1,0-1-1,1 1 0,-1 0 1,1 0-1,-1-1 0,0 3 1,-22 33 405,-32 65 1,48-86-346,1 1 1,1-1-1,0 1 0,1 0 0,1 0 0,0 1 0,0 25 1,3-40-61,0-1 0,0 1 1,0 0-1,1 0 0,-1-1 1,0 1-1,1 0 1,-1 0-1,1-1 0,0 1 1,0 0-1,-1-1 0,1 1 1,0-1-1,0 1 0,1-1 1,-1 0-1,0 1 0,2 0 1,0 0 19,-1 0 1,1 0 0,0-1-1,0 1 1,0-1 0,0 0-1,1 0 1,-1 0 0,6 1-1,2-1 56,0-1 0,1 0-1,-1 0 1,0-1 0,16-3 0,-12 0-54,-1 0 0,1-1-1,-1-1 1,0 0 0,0-1 0,-1 0 0,24-18 0,-14 7-91,-1-1 0,0-1 1,22-26-1,-23 21 38,-1-1-1,18-33 1,-30 45 21,0 0 0,-1-1-1,-1 1 1,0-2-1,-1 1 1,4-21 0,-21 100-1454,5-29 1336,1-1-1,2 1 1,1 55-1,3-87 104,0 0 0,0-1 0,1 1 0,0 0-1,-1-1 1,1 1 0,0 0 0,0-1 0,0 1 0,0-1-1,1 0 1,-1 1 0,1-1 0,-1 0 0,1 0 0,0 0-1,0 0 1,0 0 0,3 2 0,-1-2 27,0 1 0,0-1 0,0 0 0,0-1 0,0 1 0,1-1 0,-1 0 0,1 0 1,-1 0-1,9 0 0,-3-1 59,-1 0-1,0-1 1,0 0 0,1 0 0,-1-1 0,0 0-1,0-1 1,0 0 0,-1 0 0,1-1 0,8-5-1,-9 3 1,0 0 0,0 0 0,-1-1 0,0 0 0,0 0 0,0-1 0,-1 0-1,0 0 1,-1-1 0,0 1 0,0-1 0,-1 0 0,0-1 0,3-11 0,-1-3-381,-1 1 1,-1-1-1,-2 0 1,0-43-1,-2 67 237,0 0 0,0 0 0,0 0 0,0-1 0,0 1 0,0 0 0,-1 0 0,1 0 0,0 0 0,0-1 0,0 1 0,0 0 1,0 0-1,0 0 0,-1 0 0,1 0 0,0 0 0,0 0 0,0 0 0,0-1 0,-1 1 0,1 0 0,0 0 0,0 0 0,0 0 0,-1 0 0,1 0 0,0 0 0,0 0 0,0 0 0,0 0 0,-1 0 0,1 0 0,0 0 0,0 0 0,0 0 0,-1 0 0,1 1 0,0-1 0,0 0 0,0 0 0,0 0 0,-1 0 0,1 0 0,0 0 1,-9 5-2469,-5 12-3634,3 2-821</inkml:trace>
</inkml:ink>
</file>

<file path=ppt/ink/ink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6:15.64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108 1 13635,'0'0'11033,"-9"15"-10842,2-1-92,-8 11 207,2 2-1,-11 30 1,15-32-152,1 1-1,2 1 1,0 0 0,2 0 0,-2 47 0,6-73-151,0 0 0,0 0 1,0 0-1,0 1 0,0-1 1,1 0-1,-1 0 0,0 0 1,1 0-1,-1 0 0,0 0 1,1 0-1,-1 0 0,1 0 1,0 0-1,-1-1 0,1 1 1,0 0-1,0 0 0,-1 0 1,1-1-1,0 1 0,0 0 1,1 0-1,1 0 25,-1 0-1,1 0 1,0-1-1,-1 1 0,1 0 1,0-1-1,-1 0 1,1 0-1,5 0 1,1-1 53,0 0 0,0-1 0,0 0 0,0-1 0,12-5 0,4-4-14,0-1 1,-2-2-1,34-26 1,61-62-76,-84 73 34,-11 7 10,-17 16-27,0 1 1,1-1 0,0 1-1,1 0 1,-1 1 0,1-1-1,0 2 1,12-6 0,-20 10-17,1 0 1,-1 0-1,0 0 0,0 0 1,0 0-1,0 0 1,1 0-1,-1 0 0,0 0 1,0 0-1,0 0 1,0 0-1,1 0 1,-1 0-1,0 0 0,0 0 1,0 0-1,0 1 1,0-1-1,1 0 0,-1 0 1,0 0-1,0 0 1,0 0-1,0 1 1,0-1-1,0 0 0,0 0 1,0 0-1,0 0 1,1 0-1,-1 1 0,0-1 1,0 0-1,0 0 1,0 0-1,0 1 1,0-1-1,0 0 0,0 0 1,0 0-1,0 0 1,0 1-1,-1-1 0,1 0 1,0 0-1,0 0 1,0 0-1,0 1 1,0-1-1,0 0 0,0 3-61,-2 22 197,-1-1 1,-1 0-1,-1 0 1,-1-1-1,-9 25 1,9-29 26,6-19-150,-4 12 196,1-1 0,0 1 0,0 0 0,1 0 0,0 14 0,4-26-124,0 0-1,-1 0 0,1 0 1,0 0-1,0 0 1,-1 0-1,1 0 1,0-1-1,2 0 1,11-5 98,-1 0-1,-1-1 1,1-1 0,20-15 0,-6 4-86,127-87 129,-151 104-205,4-2-92,-7 4 57,-1 0 0,0 1-1,0-1 1,1 0 0,-1 1-1,0-1 1,0 0 0,0 1-1,1-1 1,-1 1-1,0-1 1,0 0 0,0 1-1,0-1 1,0 1 0,0-1-1,0 0 1,0 1 0,0-1-1,0 1 1,0-1 0,0 0-1,0 1 1,0-1 0,0 1-1,-3 18-143,0 0-1,-1-1 0,-1 0 0,-8 20 1,-10 38 139,21-67-150,0 0 0,1 0 0,0-1 0,1 1-1,0 0 1,1 13 0,-1-21-94,0 0-1,1 1 0,-1-1 0,1 0 1,-1 1-1,1-1 0,-1 0 1,1 1-1,0-1 0,0 0 1,-1 0-1,1 0 0,0 0 1,0 0-1,0 0 0,0 0 1,1 0-1,-1 0 0,0 0 1,0-1-1,0 1 0,1 0 0,-1-1 1,0 1-1,1-1 0,-1 1 1,0-1-1,1 0 0,-1 1 1,1-1-1,-1 0 0,0 0 1,4 0-1,28 1-9630</inkml:trace>
</inkml:ink>
</file>

<file path=ppt/ink/ink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6:16.20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359 172 13051,'0'0'10751,"20"1"-8678,101 2 634,-118-3-2623,-1 0-1,1-1 0,-1 1 1,0 0-1,1-1 1,-1 0-1,0 1 0,1-1 1,-1 0-1,0 0 1,0 0-1,0 0 0,0-1 1,0 1-1,0-1 1,0 1-1,0-1 0,-1 0 1,1 1-1,0-1 1,-1 0-1,0 0 1,1 0-1,-1 0 0,0 0 1,0-1-1,0 1 1,0 0-1,-1-1 0,1 1 1,0 0-1,-1-1 1,1-3-1,-1 2-70,0 0-1,0 0 1,0 0 0,0 0-1,0 0 1,-1 0-1,0 0 1,0 0 0,0 0-1,0 0 1,0 0 0,-1 1-1,0-1 1,0 1 0,0-1-1,0 1 1,0-1-1,-1 1 1,-5-5 0,0 2-20,0 1 1,-1 1-1,1-1 0,-1 1 1,0 1-1,-1-1 0,1 2 1,0-1-1,-1 1 1,0 1-1,1 0 0,-1 0 1,0 1-1,0 0 0,-17 2 1,22-1-16,-1 0 1,0 1-1,1-1 0,-1 1 0,1 0 1,0 0-1,0 1 0,0 0 1,0 0-1,0 0 0,0 0 1,-4 6-1,6-6-7,0 0-1,0 0 1,1 1-1,-1 0 1,1-1-1,0 1 1,0 0-1,1 0 1,-1 0-1,1 0 0,0 1 1,0-1-1,0 0 1,0 0-1,1 1 1,0-1-1,0 8 1,1-10 31,-1 0 0,1 0 1,-1 0-1,1 0 0,0 0 0,-1 0 0,1-1 1,0 1-1,0 0 0,0 0 0,1-1 1,-1 1-1,0-1 0,1 1 0,-1-1 1,1 1-1,-1-1 0,1 0 0,0 0 0,-1 0 1,1 0-1,0 0 0,0 0 0,0 0 1,0-1-1,0 1 0,3 0 0,6 1 20,1 1 0,-1-2 1,18 1-1,-13-1 32,-1 0 0,1-2 0,0 0 1,-1-1-1,19-4 0,-28 5-24,0-1 0,-1 0 0,1-1 0,-1 0 0,1 1 0,-1-2 0,0 1 0,0-1 0,0 1 0,-1-1 0,1-1 0,-1 1 0,0-1 0,0 1 0,0-1-1,3-8 1,8-18 951,-17 60-945,-5 10-31,-20 64-1,23-88-3,-30 92 1,-88 195 0,87-234-2,-2-1-1,-4-3 1,-92 114 0,126-170-13,3-3-55,0 0 0,0 0 0,-1 0 0,0 0 0,-10 6 0,14-10 39,0 0-1,0-1 1,0 1-1,0-1 1,0 0-1,-1 1 1,1-1-1,0 0 0,0 0 1,0 1-1,0-1 1,0 0-1,-1 0 1,1 0-1,0-1 1,0 1-1,0 0 1,0 0-1,0-1 1,-1 1-1,1 0 1,0-1-1,0 1 1,0-1-1,0 0 1,0 1-1,0-1 1,0 0-1,1 1 1,-1-1-1,0 0 1,0 0-1,0 0 1,1 0-1,-1 0 1,1 0-1,-1 0 1,0 0-1,1 0 1,0 0-1,-1 0 1,1-2-1,-20-43-3299,1-8-4548,5-1-3440</inkml:trace>
</inkml:ink>
</file>

<file path=ppt/ink/ink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6:16.54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111 30 17164,'0'0'9975,"-8"16"-8593,-4 6-793,-9 27 1,20-47-533,0 1-1,1-1 1,-1 1 0,1-1 0,-1 1 0,1 0 0,0-1 0,0 1 0,0-1 0,0 1 0,1-1-1,-1 1 1,1 0 0,-1-1 0,1 1 0,0-1 0,0 0 0,0 1 0,1-1 0,-1 0 0,0 0-1,1 1 1,-1-1 0,1 0 0,3 2 0,1 1 105,0 0 0,1 0 0,-1-1 0,1 0 0,13 6 0,-19-10-149,11 5 54,0-1 0,1 0 0,-1-1 0,1 0 0,-1-1 0,1-1 0,0 0 0,14-1 0,-25 1-67,0-1 0,0 0 0,-1 0 0,1 0 0,0 0 0,0 0 0,0 0 0,0-1 0,0 1 0,0-1 0,-1 1 0,1-1 0,0 0 0,0 0 0,-1 1 0,1-1 0,0 0 0,-1-1 0,1 1 0,-1 0 0,1 0 0,-1-1 0,0 1 0,0-1 0,1 1 0,-1-1 0,0 1 0,0-1 0,-1 0 0,1 1 0,0-1 0,0 0 0,-1 0 0,1 0 0,-1 0 0,0 1 0,1-1 0,-1 0 0,0 0 0,0-3 0,0-6-21,1 1 0,-1-1 0,-1 0 0,0 1 0,0-1 0,-1 1 0,-1-1 0,0 1 0,0 0 0,-7-15 0,8 21-18,-1 0 1,1 0 0,0 0 0,-1 0 0,0 1 0,0-1 0,0 1 0,0 0-1,-1 0 1,1 0 0,-1 0 0,0 1 0,0-1 0,0 1 0,0 0 0,0 0-1,0 1 1,0-1 0,-1 1 0,1 0 0,-1 0 0,1 0 0,-1 1 0,1-1-1,-1 1 1,1 0 0,-7 1 0,1 1-684,1 1 0,0 0 0,0 0 0,0 1 1,0 0-1,1 0 0,-1 1 0,1 0 0,0 0 0,0 1 0,-9 10 0,-10 5-3083,-18 12-4905</inkml:trace>
</inkml:ink>
</file>

<file path=ppt/ink/ink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6:18.87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234 0 15539,'0'0'8889,"-11"31"-8662,-84 224 1552,66-177-1046,-65 197 621,89-253-1190,5-21 79,3-8 1171,9-12-1090,2 1 0,0 0-1,1 1 1,19-17-1,73-55-434,-85 73 105,1 1-1,32-17 0,-47 28-13,-1 1 0,0 0-1,1 0 1,0 1-1,-1 0 1,1 0 0,0 0-1,0 1 1,0 1-1,0-1 1,1 1-1,9 2 1,-16-2-6,1 1 1,-1-1-1,0 1 1,1 0-1,-1 0 1,0 0-1,0 0 0,0 1 1,0-1-1,0 1 1,0-1-1,0 1 0,-1-1 1,1 1-1,0 0 1,1 3-1,0-1 5,-1 0 0,0 1-1,0 0 1,0-1 0,0 1 0,-1 0 0,2 7-1,-1 6 12,0 1 0,-1-1 0,-3 23 0,2-41 10,-1 13 12,-1-1 0,0 0 0,-1 0 0,0 0 0,-1 0 0,-1 0 0,0-1 0,0 0 0,-1 0 0,0 0 0,-1-1 0,-1 0 0,1 0 0,-13 11 0,7-8 18,-1 0 1,-1 0-1,0-2 0,-1 0 1,0-1-1,-1 0 0,0-1 1,-30 10-1,40-16-9,0 0 0,0-1 0,0 0-1,-1 0 1,1-1 0,-1 0 0,1 0 0,-1-1-1,0 0 1,1 0 0,-1-1 0,-10-2 0,17 3-7,-1-1 0,1 0 1,0 0-1,-1 0 1,1 0-1,0 0 0,0 0 1,-1 0-1,1 0 0,0-1 1,0 1-1,0 0 0,0-1 1,1 1-1,-1-1 0,0 1 1,1-1-1,-1 1 0,0-1 1,1 1-1,0-1 0,-1-2 1,-1-40 96,2 32-137,0 3-9,0-7 47,-1 0 1,2 1-1,0-1 1,1 1-1,1-1 1,0 1-1,10-29 1,-10 58-584,1 11 330,20 115-229,-21-126 438,2 0 1,-1 0-1,2 0 0,0-1 1,0 0-1,2 0 1,14 20-1,-17-27 20,1 0-1,0-1 1,0 1 0,0-1 0,1-1-1,0 1 1,0-1 0,0-1 0,1 1-1,-1-1 1,1 0 0,-1-1-1,1 0 1,0 0 0,0 0 0,0-1-1,0-1 1,0 1 0,1-1 0,14-2-1,-3-1 58,0 0-1,0-1 1,-1-1-1,0-1 1,1-1 0,-2-1-1,24-12 1,-17 6-8,-1-1 0,0-1 0,-1-1 0,-1-1 1,-1-1-1,0-1 0,26-34 0,-37 40-14,1 0-1,-2-1 0,0-1 1,-1 1-1,0-1 0,-2-1 1,0 1-1,0-1 1,-2 0-1,0-1 0,-1 1 1,-1-1-1,1-20 0,-5 23-39,-1 11-21,-3 11-85,5-7 105,-10 16-81,1 1 0,1 1 0,0-1-1,-8 24 1,7-15 78,-37 97-81,43-109 53,1 1-1,0-1 1,1 1-1,0-1 1,1 1-1,1 0 1,1 16-1,-1-30 50,1 1 0,-1-1 0,1 1 0,-1-1 0,1 1 0,0-1 0,-1 0 0,1 1 0,0-1 0,0 0 0,0 1 0,0-1 0,0 0 0,0 0 0,0 0 0,1 0 0,-1 0 0,0 0 0,1 0 0,-1-1 0,0 1 0,1 0 0,-1-1 0,1 1 0,-1-1 0,1 1 0,-1-1 0,1 0 0,0 0 0,1 1 0,3-1 65,1 1 1,-1-1-1,0-1 0,1 1 0,-1-1 0,10-2 1,-7 0-22,-1-1 0,1 1 0,0-2 0,-1 1 1,0-1-1,0 0 0,0-1 0,-1 0 1,0 0-1,0 0 0,7-10 0,-6 7-17,0-1 0,-1 0 0,0-1 0,0 1 0,-1-1 0,-1-1 0,9-23 0,-10 16-57,-1 0 0,-1-1 0,0 1 0,-2-1 0,-2-32 0,2 49 19,0 0-1,-1 0 1,1 0 0,-1 0-1,0 0 1,0 0-1,0 0 1,0 1 0,0-1-1,0 0 1,-1 0-1,1 1 1,-1-1-1,0 1 1,0-1 0,0 1-1,0 0 1,-4-3-1,4 3 2,-1 1-1,1 0 0,-1 0 1,0 0-1,1 0 1,-1 1-1,0-1 0,1 0 1,-1 1-1,0 0 0,0 0 1,0 0-1,1 0 1,-1 0-1,0 1 0,0-1 1,1 1-1,-1-1 0,0 1 1,1 0-1,-5 3 1,-10 5-54,1 1 0,0 0 0,1 2 0,-19 16 1,16-13 36,14-11 23,-54 43-32,1 3-1,-80 93 1,132-137-9,0 1 0,0-1 0,1 1 0,0-1 0,0 1 0,0 1-1,1-1 1,-3 11 0,5-17 33,1 0-1,0 0 0,0 0 1,0 0-1,0 0 1,0 0-1,0 0 0,0 0 1,0 0-1,0-1 0,0 1 1,0 0-1,1 0 0,-1 0 1,0 0-1,0 0 0,1 0 1,-1-1-1,1 1 1,-1 0-1,1 0 0,-1 0 1,1-1-1,0 1 0,-1 0 1,1-1-1,0 1 0,-1-1 1,1 1-1,0-1 0,0 1 1,0-1-1,0 1 1,-1-1-1,1 0 0,2 1 1,2 0 17,1 0 0,0 0 0,-1-1 1,12 0-1,-8 0-1,14 0 53,0-2 0,0-1-1,0-1 1,0-1 0,-1 0 0,1-2-1,-1-1 1,-1-1 0,0 0 0,24-15 0,-21 9-23,0 0 1,-1-2-1,-1-1 0,-1 0 1,0-1-1,-2-2 1,0 0-1,17-25 1,-23 23 79,1 0-399,-14 24 275,0-1 0,0 0 1,0 0-1,0 0 1,0 0-1,0 0 0,0 0 1,0 0-1,0 0 0,0 0 1,0 0-1,0 0 1,0 0-1,0 0 0,0 0 1,0 0-1,0 0 1,0 0-1,0 0 0,0 0 1,0 0-1,0 0 0,0 0 1,0 0-1,0 0 1,0 0-1,0 0 0,0 0 1,0 0-1,0 0 0,0 0 1,-5 16-415,-33 67 84,-10 24 335,42-91-6,1 0-1,1 1 1,0 0 0,-3 30 0,7-45-7,0 1 0,-1 0 1,1-1-1,0 1 0,0-1 1,1 1-1,-1 0 1,1-1-1,-1 1 0,1-1 1,0 1-1,1 2 1,-1-4 14,0 0 1,0 0 0,1 0-1,-1 0 1,1 0 0,-1 0 0,0 0-1,1-1 1,0 1 0,-1 0-1,1-1 1,-1 1 0,1-1 0,0 0-1,-1 1 1,1-1 0,0 0-1,-1 0 1,3 0 0,12-1 71,-1 1 1,0-2 0,0 0 0,1-1-1,-1 0 1,-1-1 0,1-1-1,18-8 1,110-63 180,-125 65-231,57-37 71,-40 25-36,46-23-1,-81 45-56,1 1-1,-1 0 0,1 0 1,-1-1-1,0 1 0,1 0 0,-1 0 1,1 0-1,-1 0 0,1-1 1,-1 1-1,0 0 0,1 0 1,-1 0-1,1 0 0,-1 0 1,1 0-1,-1 0 0,1 1 0,-1-1 1,1 0-1,-1 0 0,0 0 1,1 0-1,-1 0 0,1 1 1,-1-1-1,0 0 0,1 0 1,-1 1-1,0-1 0,1 1 0,3 16-267,-11 23-154,-3-11 506,-1-2 0,-1 0 1,-2 0-1,-1-1 0,-18 24 1,-19 36 286,67-92 181,118-100 205,-39 29-717,-45 38-6,163-115 49,-207 151-96,19-9 11,-24 12-8,1 0 0,-1 0 0,1 0 0,-1 0 0,1 0 1,-1 0-1,1 0 0,-1 0 0,1 0 0,-1 1 0,1-1 0,-1 0 0,1 0 1,-1 0-1,1 0 0,-1 1 0,1-1 0,-1 0 0,0 1 0,1-1 0,-1 0 1,0 1-1,1-1 0,-1 0 0,0 1 0,1-1 0,-1 1 0,0-1 0,0 0 1,1 1-1,-1-1 0,0 1 0,0-1 0,0 1 0,0-1 0,1 1 0,-1-1 1,0 1-1,0-1 0,0 1 0,0-1 0,0 1 0,0-1 0,-1 1 0,1-1 1,0 1-1,0 0 0,-3 43-235,-1 1-1,-12 49 1,8-53 290,2 0-1,2 0 1,0 44-1,4-84-38,0 0 0,0 0 1,0 0-1,0 0 0,0 0 0,1 0 0,-1 0 0,0 0 0,1 0 1,-1-1-1,0 1 0,1 0 0,-1 0 0,1 0 0,-1 0 0,1-1 1,0 1-1,-1 0 0,1-1 0,0 1 0,-1 0 0,1-1 1,0 1-1,1 0 0,0 0 18,0-1 0,0 1 1,0-1-1,0 1 0,0-1 1,0 0-1,0 0 0,0 0 0,0 0 1,0 0-1,3-1 0,2 0 55,1-1-1,-1-1 0,1 1 0,-1-1 0,12-7 1,2-3-46,0-2 1,-2 0 0,0-1 0,-1 0 0,0-2 0,-1 0 0,-1-1 0,-1-1-1,-1 0 1,-1-1 0,-1 0 0,12-27 0,-11 14-82,0 0-1,-3-1 1,-1-1 0,-1 0-1,-2 0 1,-1 0 0,-1-59-1,-6 104-174,0 1 0,-1-1 0,-6 15 0,-5 16 227,-6 34 198,3 1 0,4 1 0,3 0 0,-1 147 0,11-222-226,0 0 0,0 0 0,0 0-1,0 0 1,0 0 0,0 0 0,0 1 0,0-1-1,1 0 1,-1-1 0,0 1 0,1 0-1,-1 0 1,0 0 0,1 0 0,-1 0 0,1 0-1,0 0 1,-1 0 0,1-1 0,0 1-1,-1 0 1,1-1 0,2 2 0,-2-1 0,0-1 0,1 0 0,-1 1 0,1-1 0,-1 0 0,1 0 0,-1 0 0,1 0 0,-1 0 0,0-1 1,1 1-1,-1 0 0,1-1 0,-1 1 0,2-1 0,6-3-48,-1 0 1,0-1-1,0 0 1,10-8-1,11-12 169,-1-2-1,-1 0 1,-1-2 0,-1-1-1,-2-1 1,-1-1 0,-2-1-1,27-60 1,-43 82 386,-9 14-287,-10 14-143,15-17-49,-5 7 45,-86 114 923,82-108-888,1 0-1,1 0 1,0 1 0,1 1-1,1-1 1,0 1 0,-5 24-1,9-35-74,1-1-1,-1 1 0,1-1 0,0 0 0,0 1 0,0-1 1,1 1-1,-1-1 0,1 0 0,-1 1 0,3 3 1,-2-6-6,0 1 1,0-1 0,0 1 0,0-1-1,0 0 1,1 1 0,-1-1 0,1 0-1,-1 0 1,1 0 0,-1 0 0,1 0-1,0 0 1,-1-1 0,1 1 0,0 0-1,0-1 1,-1 1 0,1-1 0,0 0-1,2 0 1,17 3-1,1-2 0,-1-1 0,0 0 0,1-2 0,-1 0 0,0-1 0,0-2 0,0 0 0,-1-1 0,35-15 0,-26 8 0,-1-2 0,-1 0 0,0-2 0,-1-1 0,-1-1 0,39-38 0,-53 46 0,-11 11 0,0 0 0,0-1 0,0 1 0,1 0 0,-1 0 0,0 0 0,0 0 0,0 0 0,0 0 0,0 0 0,0 0 0,0 0 0,0 0 0,0 0 0,1 0 0,-1 0 0,0 0 0,0 0 0,0 0 0,0 0 0,0 0 0,0 0 0,1 0 0,-1 0 0,0 0 0,0 0 0,0 0 0,0 0 0,0 0 0,0 0 0,0 0 0,1 0 0,-1 0 0,0 0 0,0 0 0,0 0 0,0 0 0,0 0 0,0 0 0,0 1 0,0-1 0,0 0 0,0 0 0,1 0 0,-1 0 0,0 0 0,0 0 0,0 0 0,0 0 0,0 1 0,0-1 0,0 0 0,0 0 0,0 0 0,0 0 0,0 0 0,0 0 0,0 0 0,0 1 0,0-1 0,0 0 0,0 0 0,0 9 0,0-8 0,1 39 0,0-18 0,-1 0 0,-1 1 0,-4 24 0,4-40 0,-1 0 0,0-1 0,0 1 0,0 0 0,-1-1 0,0 1 0,-1-1 0,1 0 0,-1 0 0,0 0 0,-1-1 0,1 1 0,-1-1 0,-7 6 0,-1-1-199,-1-1-1,0 0 1,-1-1-1,0 0 1,0-1-1,-21 6 1,-99 21-5249,134-33 5364,-63 11-10232</inkml:trace>
</inkml:ink>
</file>

<file path=ppt/ink/ink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6:19.20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285 56 26310,'0'0'6457,"-55"-11"-7041,-21 0-1825,2-2-5160,-6-8-10819</inkml:trace>
</inkml:ink>
</file>

<file path=ppt/ink/ink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6:20.37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1 360,'0'0'576</inkml:trace>
</inkml:ink>
</file>

<file path=ppt/ink/ink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6:21.31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10 298 7770,'0'0'17239,"0"-3"-14980,0-14 825,-6 33-1269,3 228-1904,4-142 171,-1-95-84,1 31 21,0-36-20,-1 0 0,0-1 1,0 1-1,1 0 1,-1 0-1,1-1 0,-1 1 1,1 0-1,0-1 1,0 1-1,0-1 0,-1 1 1,2-1-1,-1 1 0,0-1 1,0 0-1,2 2 1,-3-3-14,1 0 0,-1 0 1,1 1-1,-1-1 0,1 0 1,-1 0-1,1 0 1,-1 0-1,0 0 0,1 0 1,-1 0-1,1 0 0,-1 0 1,1 0-1,-1 0 1,1 0-1,-1 0 0,1 0 1,-1 0-1,1-1 0,-1 1 1,1 0-1,-1 0 1,0-1-1,1 1 0,-1 0 1,1 0-1,-1-1 0,0 1 1,1 0-1,-1-1 1,0 1-1,1-1 0,-1 1 1,0 0-1,0-1 0,1 1 1,-1-1-1,0 1 1,0-1-1,0 1 0,0-1 1,8-25-719,-7 22 683,56-353 291,-53 316-235,2 1 0,2 1 0,1-1 0,23-60 0,-29 95 8,-1 0 0,1 0 0,0 0 1,0 1-1,0-1 0,1 1 0,-1-1 0,1 1 0,5-4 0,-7 7-17,-1 0-1,0 0 0,1 0 1,-1 0-1,1 0 0,-1 1 0,1-1 1,-1 0-1,1 1 0,-1 0 0,1-1 1,0 1-1,-1 0 0,1 0 1,0 0-1,-1 0 0,1 0 0,0 0 1,-1 0-1,1 1 0,-1-1 1,1 0-1,0 1 0,-1-1 0,1 1 1,-1 0-1,1 0 0,-1 0 0,0-1 1,1 1-1,-1 0 0,0 1 1,0-1-1,1 0 0,-1 0 0,1 2 1,2 3-20,0 0 0,0 0 1,0 0-1,-1 0 0,0 1 1,0-1-1,-1 1 0,1 0 1,-2 0-1,1 0 0,1 13 1,-1 7-73,-2 48 0,-2-52 100,-1 0 0,-1-1 1,-1 1-1,-1-1 0,-1 0 1,-1-1-1,-14 29 0,13-28 294,18-29 292,7-10-626,-5 7 21,1 1-1,-1 0 1,2 1 0,-1 0 0,14-5 0,-19 9-12,0 2 1,1-1-1,-1 1 1,1 0-1,-1 0 1,1 1-1,0 0 0,0 0 1,-1 1-1,1 0 1,9 1-1,-14 0-2,1 0 0,0 0 0,-1 0-1,1 0 1,-1 0 0,0 1 0,1-1-1,-1 1 1,0 0 0,0 0 0,0 0 0,0 0-1,0 1 1,3 4 0,-2-3 5,0 1 0,-1 1 0,0-1-1,0 0 1,0 1 0,-1-1 0,0 1 0,2 6 0,0 8 12,0-1 0,-1 1 0,-2 0 0,0 26 0,-1-34 14,-1 1 0,-1-1 0,0 1 0,0-1 0,-2 0 0,1 0 0,-1 0 0,-1-1 1,0 1-1,-1-1 0,0 0 0,-1 0 0,0-1 0,0 0 0,-18 17 0,17-19 34,-1 0 0,0 0-1,0-1 1,-1-1 0,0 0 0,0 0 0,0-1-1,-1 0 1,0-1 0,0 0 0,0 0 0,0-1-1,0-1 1,-1 0 0,1-1 0,-1 0 0,-16-1-1,22 0-3,1-1 0,0-1 0,0 1 0,-1-1 0,1 0 0,0 0-1,1 0 1,-1-1 0,0 1 0,1-1 0,-1 0 0,1-1 0,-5-4-1,1 1-152,1-1 0,0 0 0,0 0-1,1-1 1,-9-16 0,14 25-9,1-1-1,0 1 1,-1-1 0,1 1 0,-1-1-1,1 1 1,0-1 0,-1 0 0,1 1-1,0-1 1,-1 0 0,1 1 0,0-1-1,0 0 1,0 1 0,0-1 0,0 0-1,0 1 1,0-1 0,0 0 0,0 1-1,0-1 1,0 0 0,0 1 0,0-1-1,1 0 1,-1 1 0,0-1 0,0 0-1,1 1 1,-1-1 0,0 1 0,1-1-1,-1 0 1,1 1 0,-1-1 0,1 0-1,2 0-582,-1 1-1,0-1 0,1 1 0,-1-1 0,0 1 0,1 0 0,-1 0 0,4 0 0,0 1 587,32-1-5845,0 0-1633</inkml:trace>
</inkml:ink>
</file>

<file path=ppt/ink/ink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6:21.82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78 285 12563,'0'0'14071,"-2"1"-13826,-2 5-239,0 1 0,0 0 1,0 0-1,1 0 0,0 0 0,1 1 0,0-1 0,0 1 1,-1 10-1,-3 6 175,1-8-50,-3 11 3,1 0-1,1 0 1,1 1-1,-1 31 1,6-58 115,-1-10 28,0 0 0,1 0-1,1 0 1,-1 1 0,1-1 0,1 0-1,0 1 1,0-1 0,5-12 0,-2 3-138,22-78-35,3 1-1,64-133 1,-91 221-83,9-14 79,-12 20-96,1 0 1,-1 0 0,1 1-1,-1-1 1,1 0 0,-1 0 0,1 1-1,0-1 1,0 1 0,-1-1-1,1 0 1,0 1 0,0 0-1,0-1 1,-1 1 0,1-1 0,0 1-1,0 0 1,1-1 0,-1 2-21,0-1 0,-1 0 0,1 1 0,0-1 0,-1 1 0,1-1 0,0 1 1,-1 0-1,1-1 0,-1 1 0,1 0 0,-1-1 0,1 1 0,-1 0 0,0-1 0,1 1 0,-1 0 1,0 0-1,1 0 0,-1-1 0,0 3 0,8 26-179,-5-16 145,112 430 149,-109-410-2304</inkml:trace>
</inkml:ink>
</file>

<file path=ppt/ink/ink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6:22.1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0 130 15715,'0'0'13619,"70"-24"-13051,-19 13-296,11-4-272,3 2-672,-1-2-2016,22-3-2441,-18 1-1025,-9 1-4056</inkml:trace>
</inkml:ink>
</file>

<file path=ppt/ink/ink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6:22.49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113 56 11811,'0'0'17323,"-18"42"-16971,3-5 40,1 5 40,-2 5-239,1-1-97,3-4-96,2-7-241,1-7-1247,5-15-2425</inkml:trace>
  <inkml:trace contextRef="#ctx0" brushRef="#br0" timeOffset="1">29 15 13419,'0'0'16369,"-2"-4"-15556,-5-6-392,10 19-202,16 29 12,-9-23-88,72 107 586,-71-107-721,1 0 0,1-2 1,0 1-1,1-2 0,28 20 1,-37-29-292,0 0 1,0-1 0,0 0 0,1 0 0,-1 0 0,1-1 0,0 1-1,-1-2 1,1 1 0,11 0 0,-8-2-1248,0 1 1,0-1-1,12-3 1,15-10-5656</inkml:trace>
</inkml:ink>
</file>

<file path=ppt/ink/ink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6:22.84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103 1 40,'0'0'29349,"-10"1"-28797,5-1-496,3 0-45,0 0 0,0 0 0,0 0 0,0 0-1,0 0 1,0 1 0,0-1 0,0 1-1,0-1 1,0 1 0,0 0 0,1 0 0,-1-1-1,0 1 1,1 1 0,-1-1 0,0 0-1,1 0 1,-1 1 0,1-1 0,0 0 0,-1 1-1,1 0 1,0-1 0,0 1 0,0 0-1,0-1 1,0 1 0,0 0 0,1 0 0,-1 0-1,0 2 1,-10 37 33,2 0-1,2 1 1,2 0-1,1 0 1,3 53 0,1-90-504,1 0 1,-1-1-1,1 1 1,0 0 0,3 7-1,9 8-4249,5-5-3741</inkml:trace>
</inkml:ink>
</file>

<file path=ppt/ink/ink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6:23.18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101 0 17132,'0'0'11083,"-2"17"-10889,-45 266 1960,40-236-1946,-3 11 153,-4 78 0,12-231-228,-15-103 0,16 193-144,1 4-52</inkml:trace>
</inkml:ink>
</file>

<file path=ppt/ink/ink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6:23.60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414 1 5329,'0'0'19084,"-18"20"-17242,-2 1-1266,-109 106 2077,-3-22-1598,37-32-875,89-69-175,-8 10 0,18-13-19,9-2 163,0-1 0,1 0 0,24-8 0,26-5 397,-35 11-481,0 2 0,0 1 0,0 2-1,0 1 1,0 1 0,0 1-1,36 10 1,-36-6-1651,51 6 1,-51-11-1172,0-2 1,0-1-1,46-6 0,-13-6-8987</inkml:trace>
</inkml:ink>
</file>

<file path=ppt/ink/ink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6:24.00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109 182 19564,'0'0'11141,"-6"23"-10567,-40 148 585,27-107-972,7-23-116,-13 67 0,26-125-71,-1-32 0,0-22 0,8 23 0,1 0 0,3 1 0,2 1 0,1 0 0,3 1 0,33-61 0,-45 94 0,-4 7 0,0 0 0,0 1 0,1-1 0,-1 1 0,1 0 0,0-1 0,0 1 0,1 1 0,-1-1 0,7-5 0,-9 9 0,0 0 0,-1-1 0,1 1 0,0 0 0,-1 0 0,1 0 0,0-1 0,-1 1 0,1 0 0,0 0 0,-1 0 0,1 0 0,0 1 0,-1-1 0,1 0 0,0 0 0,-1 0 0,1 0 0,0 1 0,-1-1 0,1 0 0,0 1 0,-1-1 0,1 0 0,-1 1 0,1 0 0,13 15 0,13 24 0,-1 1 0,-2 1 0,-3 2 0,25 66 0,-33-72 0,-2 2 0,-1-1 0,-3 1 0,-1 1 0,2 67 0,-8-82-247,0 8-886,0-26 174,-1-13-291,-6-21-4696,-4-5-4323</inkml:trace>
</inkml:ink>
</file>

<file path=ppt/ink/ink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6:24.34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0 142 15835,'0'0'16932,"4"4"-16932,17-4 0,10-11 0,14-4 0,10-1 0,1-5 0,-3 3 0,0-8-2585,-16 6-4000,-18 1-5322</inkml:trace>
</inkml:ink>
</file>

<file path=ppt/ink/ink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6:26.48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10 135 18260,'0'0'12452,"-10"3"-11105,23-2-920,43-4-338,1-3 1,88-20 0,-62 9-78,298-58-12,-381 75-143,1-1 0,-1 1 0,0 0 0,0 0 0,0 0 0,1-1 0,-1 1 0,0 0 0,0 0 0,0-1 0,0 1 0,0 0 0,0 0 0,1-1 0,-1 1 0,0 0 0,0 0 0,0-1 0,0 1 0,0 0 0,0-1 0,0 1 0,0 0 0,0 0 0,0-1 0,0 1 0,-1 0 0,1 0 0,0-1 0,0 1 0,0 0 0,0-1 0,0 1 0,0 0 0,-1 0 0,1 0 0,0-1 0,0 1 0,0 0 0,-1 0 0,1 0 0,0-1 0,0 1 0,0 0 0,-1 0 0,1 0 0,0 0 0,0 0 0,-1 0 0,1 0 0,-1-1 0,-29 8-8990,7 3-272</inkml:trace>
</inkml:ink>
</file>

<file path=ppt/ink/ink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6:31.20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154 351 6705,'0'0'9012,"-1"-4"-7732,0 0-638,-1-10-372,-4 5 4582,5 9-4728,1 0 1,-1-1-1,1 1 1,-1 0-1,1-1 1,-1 1-1,0 0 1,1 0-1,-1 0 1,1 0 0,-1 0-1,1-1 1,-1 1-1,0 0 1,1 0-1,-1 1 1,1-1-1,-1 0 1,0 0-1,1 0 1,-1 0-1,1 0 1,-1 1-1,1-1 1,-1 0-1,1 0 1,-1 1-1,1-1 1,-2 1-1,-11 12-684,0 10 519,0 1-1,2 0 0,1 0 1,1 1-1,-7 29 0,2 7 49,-6 63 0,13 45-502,7-163 386,0-5 133,1-9 373,18-82-137,9-127 0,9-46-114,-28 225-115,1 2 1,15-37-1,-18 56-16,0 1-1,1 0 1,1 0 0,1 1 0,0 0 0,17-19-1,-26 33-10,0 0 0,0-1 0,1 1-1,-1 0 1,0 0 0,1 0 0,-1 0-1,1 0 1,-1 0 0,1 0 0,-1 1-1,1-1 1,0 1 0,-1-1 0,1 1-1,2-1 1,-3 1-12,0 0 0,0 0 0,0 1 0,0-1 0,0 0 0,0 1 1,0-1-1,0 0 0,0 1 0,0-1 0,0 1 0,0 0 0,0-1 0,0 1 0,-1 0 0,1-1 0,0 1 0,0 0 0,0 1 0,3 4-26,-1-1-1,0 1 0,-1 0 1,1 0-1,-1 0 1,3 13-1,-1 9 16,0 1 0,-2-1 0,-2 47 0,-1-60 27,-1 0 0,0 0 1,-1 0-1,-1 0 0,0-1 0,-1 0 1,0 0-1,-2 0 0,1 0 0,-2-1 1,-10 15-1,-1-3 26,0 0 1,-2-2-1,-1 0 0,-33 27 1,47-43-25,5-5 14,1 1 0,-1-1 0,1 0 0,-1 1 0,0-1 0,0-1 0,0 1 0,0 0 0,0-1 0,0 0 0,-1 1 0,1-1 0,-5 1 0,7-19 404,1 4-371,0 2 7,0-1 1,3-20 0,-2 27-59,1 1 0,-1-1 0,1 1 0,0-1 1,0 1-1,0 0 0,1 0 0,-1 0 0,7-7 1,-7 8-7,1 0 1,0 0 0,0 1 0,0-1-1,0 1 1,0-1 0,4-1 0,-6 4-10,0-1 0,0 1 0,0-1 0,0 1 1,0 0-1,0-1 0,0 1 0,1 0 0,-1 0 0,0 0 1,0 0-1,0 0 0,0 0 0,0 0 0,0 0 0,0 0 0,1 1 1,-1-1-1,0 0 0,0 1 0,0-1 0,0 1 0,0-1 0,0 1 1,0-1-1,-1 1 0,1 0 0,0-1 0,0 1 0,1 1 0,14 19-14,-1 1-1,-1 0 0,-1 0 0,15 38 1,-15-32 58,2 0 1,26 40-1,-24-55 173,-17-12-254</inkml:trace>
</inkml:ink>
</file>

<file path=ppt/ink/ink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6:34.94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198 119 7434,'0'0'5351,"0"-3"-5032,2-5 1532,0 0 0,-1 0 0,1-17 0,-2 23-1616,0 1 0,0-1-1,0 0 1,0 0-1,0 0 1,-1 0-1,1 0 1,-1 0-1,1 0 1,-1 0 0,0 1-1,0-1 1,0 0-1,0 1 1,0-1-1,0 0 1,0 1-1,0-1 1,-1 1 0,1 0-1,-1-1 1,1 1-1,-1 0 1,-1-1-1,-1 0-139,0 0 0,0 1 0,0-1 0,0 1-1,0 0 1,-1 0 0,1 0 0,0 1 0,0-1 0,-9 1-1,10 1-45,0-1-1,0 1 1,0 0-1,1 0 1,-1 0-1,0 0 1,0 0-1,1 1 0,-1-1 1,1 1-1,-1 0 1,1-1-1,0 1 1,0 0-1,0 0 0,0 1 1,-2 1-1,-6 10 105,1 1 0,0 0 0,1 0 0,1 1 0,1 0 0,0 0 0,1 1 0,-5 26 0,5-15-67,2-1-1,1 1 0,1-1 0,4 46 0,-2-68-77,0 0 0,0 0 0,0 0 0,1 0 0,-1 0 0,1-1 0,0 1 0,1 0 0,-1-1-1,1 0 1,0 1 0,0-1 0,0 0 0,1-1 0,-1 1 0,1 0 0,0-1 0,0 0 0,0 0 0,0 0-1,1-1 1,-1 1 0,1-1 0,0 0 0,0 0 0,-1-1 0,1 1 0,0-1 0,5 0 0,1 1 35,0-1 0,0 0 1,-1-1-1,1 0 1,0 0-1,0-1 0,-1-1 1,1 0-1,0 0 1,-1-1-1,0-1 1,19-8-1,-18 6 6,-1 0 0,1-1 0,-1 0 0,-1-1 0,0 0-1,0 0 1,0-1 0,-1 0 0,7-11 0,-10 12 6,0 0 1,-1-1-1,1 1 1,-2-1-1,1 0 0,-1 0 1,-1-1-1,0 1 0,0-1 1,-1 1-1,1-19 1,-2 14-34,-1 0 1,-1 1 0,0-1 0,0 0 0,-2 1 0,1-1 0,-2 1 0,-6-13 0,7 17-33,-1 0 0,0 0 0,-1 1 0,1 0 0,-2 0 0,1 0 0,-1 1 0,0 0 0,-1 0 0,0 1 0,-16-11 0,17 14-127,0-1 0,-1 1 0,0 1 1,0 0-1,0 0 0,-12-2 0,15 4-110,1 0-1,0-1 1,-1 2 0,1-1 0,0 0 0,-6 2 0,9-2 47,-1 1 0,1-1 0,-1 1 1,1-1-1,0 1 0,-1 0 0,1-1 1,0 1-1,0 0 0,-1 0 0,1 0 1,0 0-1,0 0 0,0 0 0,0 0 1,0 1-1,-1 1 0,1-1-62,1-1 0,-1 1-1,1 0 1,0-1 0,-1 1 0,1 0-1,0-1 1,0 1 0,0 0 0,0-1-1,0 1 1,0 0 0,1-1 0,-1 1 0,1 0-1,-1-1 1,1 1 0,-1 0 0,1-1-1,0 1 1,0-1 0,0 1 0,0-1-1,0 0 1,0 1 0,0-1 0,1 1-1,4 3-540,-1 0-1,0 0 0,1-1 0,0 0 1,8 4-1,33 15-3805</inkml:trace>
</inkml:ink>
</file>

<file path=ppt/ink/ink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6:35.48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433 44 16051,'0'0'6359,"-14"22"-4981,-45 68-101,49-76-842,0-1-1,-1 0 1,-17 16-1,22-24-248,1-1 0,-1 1-1,0-2 1,-1 1 0,1 0-1,-1-1 1,-10 3 0,15-5-111,0 0 0,0 0 1,0 0-1,0-1 0,0 1 1,0-1-1,0 0 1,0 1-1,0-1 0,0 0 1,0 0-1,0 0 0,0 0 1,0-1-1,0 1 0,0-1 1,0 1-1,0-1 0,0 1 1,0-1-1,0 0 0,1 0 1,-1 0-1,0 0 1,0 0-1,1-1 0,-1 1 1,-2-3-1,1-1 15,1 0 0,-1 0 0,1 0 0,0 0 0,1-1 0,-1 1 0,1 0 0,0-1-1,0-8 1,-2-11 32,1 0-1,2 0 0,4-42 1,-4 64-120,0 0 1,1 1-1,0-1 1,0 1-1,0-1 1,0 1-1,0 0 1,0-1-1,0 1 1,1 0 0,-1 0-1,1 0 1,0 0-1,0 0 1,2-2-1,-3 3-7,0 0 0,1 0-1,-1 1 1,1-1 0,-1 0 0,1 1 0,-1-1-1,1 1 1,-1 0 0,1 0 0,-1-1 0,1 1-1,-1 0 1,1 0 0,0 0 0,-1 0 0,1 1-1,-1-1 1,1 0 0,-1 1 0,1-1 0,-1 1-1,1 0 1,-1-1 0,1 1 0,-1 0 0,0 0-1,2 1 1,4 3-2,0 1-1,-1 0 1,0 0-1,0 1 1,0 0 0,-1 0-1,0 0 1,7 12-1,0 6 17,15 39 0,-17-33 19,-1 0 0,-1 0 0,6 55 0,-8 97 41,-6-171-52,-1 1 1,0-1-1,-1 0 0,0 0 0,-1 0 0,-8 21 1,9-28 4,0-1 1,0 0 0,0 1-1,-1-1 1,0-1 0,1 1-1,-1 0 1,-1-1-1,1 1 1,0-1 0,-1 0-1,0 0 1,0 0 0,0 0-1,0-1 1,0 0 0,0 0-1,-1 0 1,1 0 0,-9 1-1,-10 0 36,1-1 1,-1-1-1,0-1 0,-26-4 0,35 3-58,0-1 0,0-1 0,0 0 0,0-1 0,1-1 0,-1 0 0,-20-11 0,34 16-13,0 0-1,-1 0 1,1 0-1,0 0 1,0 0 0,0 0-1,-1 0 1,1 0-1,0 0 1,0-1 0,0 1-1,-1 0 1,1 0-1,0 0 1,0 0 0,0 0-1,-1-1 1,1 1-1,0 0 1,0 0 0,0 0-1,0-1 1,0 1-1,0 0 1,0 0 0,-1 0-1,1-1 1,0 1-1,0 0 1,0 0 0,0-1-1,0 1 1,0 0-1,0 0 1,0 0 0,0-1-1,0 1 1,0 0-1,0 0 1,0-1 0,0 1-1,0 0 1,1 0-1,-1 0 1,0-1 0,0 1-1,0 0 1,0 0-1,0 0 1,0-1 0,1 1-1,-1 0 1,0 0-1,0 0 1,0 0 0,1-1-1,-1 1 1,0 0-1,0 0 1,0 0 0,1 0-1,-1 0 1,0 0-1,0 0 1,0 0 0,1 0-1,17-5-1856,-16 5 1619,179-36-11445,-110 19 2950</inkml:trace>
</inkml:ink>
</file>

<file path=ppt/ink/ink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6:35.81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26 17540,'0'0'12842,"55"0"-12161,-26-3-177,6-3-224,2-1-184,-6 1-96,-3 3-528,-7 3-1129,-5 0-2496,-3 0-1272</inkml:trace>
</inkml:ink>
</file>

<file path=ppt/ink/ink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6:36.17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1 457 12579,'0'0'17940,"104"2"-17244,-50-14-336,5 1-336,3-3-24,-3 1-840,19-6-2041,-12 3-3112,-13-3-3065</inkml:trace>
  <inkml:trace contextRef="#ctx0" brushRef="#br0" timeOffset="1">900 0 17876,'0'0'13063,"-6"17"-12126,-8 28-640,2 1 0,-9 71 0,11-18-326,3 126 1,7-223-32,0-1 0,0 0 0,0 0 0,1 0 0,-1 1 0,0-1 0,0 0 0,1 0 0,-1 0 0,1 0 0,-1 0 0,1 1 1,-1-1-1,1 0 0,0 0 0,-1 0 0,1-1 0,0 1 0,0 0 0,0 0 0,0 0 0,0 0 0,0-1 0,0 1 0,0-1 0,0 1 0,1 0 1,3 0-931,0 1 1,0-2 0,0 1 0,0 0 0,8-1-1,-7 0-506,26 0-6485</inkml:trace>
</inkml:ink>
</file>

<file path=ppt/ink/ink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6:36.51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82 0 15835,'0'0'14181,"-7"15"-13353,-9 19-347,2 0-1,2 1 1,-10 47 0,17-55-481,2 0 0,1 0 0,2 45 0,0-69 0,0 1 0,1-1 0,-1 0 0,1 0 0,0 1 0,0-1 0,0 0 0,1 0 0,-1 0 0,1 0 0,-1-1 0,1 1 0,0 0 0,0-1 0,0 1 0,1-1 0,2 3 0,-1-2 0,0 0 0,0-1 0,0 0 0,0 0 0,0 0 0,1 0 0,-1-1 0,1 1 0,-1-1 0,1 0 0,5 0 0,-2 0 0,1-1 0,-1 0 0,0-1 0,0 1 0,1-2 0,-1 1 0,0-1 0,0 0 0,0-1 0,0 0 0,-1 0 0,1 0 0,10-8 0,-13 7 0,1 0 0,-2-1 0,1 1 0,0-1 0,-1 0 0,0 0 0,0-1 0,0 1 0,-1-1 0,0 0 0,0 0 0,0 0 0,1-7 0,-1 4 0,-1 0 0,-1 0 0,0 0 0,0-1 0,-1 1 0,0 0 0,0-1 0,-3-14 0,0 11 0,0 0 0,0 1 0,-1 0 0,-1 0 0,0 0 0,-1 0 0,0 1 0,-1 0 0,0 0 0,0 1 0,-1 0 0,-1 0 0,-13-12 0,18 19-153,0 0 1,0 0-1,0 0 1,0 0-1,0 1 0,-1 0 1,1 0-1,-1 0 0,1 1 1,-1 0-1,0-1 1,1 1-1,-1 1 0,0-1 1,0 1-1,0 0 1,0 0-1,0 0 0,-7 2 1,8-1-34,1 1 1,0-1-1,-1 1 1,1 0 0,0-1-1,0 1 1,0 1-1,0-1 1,0 0-1,1 1 1,-1-1-1,1 1 1,-1 0 0,1 0-1,0 0 1,0 0-1,0 0 1,1 1-1,-1-1 1,1 0 0,0 1-1,-1-1 1,2 1-1,-1 0 1,0-1-1,1 5 1,-1-4-725,0 0 0,1 1-1,0-1 1,0 0 0,0 0 0,1 1 0,-1-1-1,1 0 1,0 0 0,0 0 0,3 7 0,13 9-7819</inkml:trace>
</inkml:ink>
</file>

<file path=ppt/ink/ink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6:37.13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125 157 14667,'0'0'13790,"-6"14"-12394,-1 1-1040,-1-1 5,1 0 0,1 0 0,0 1 0,2 0 0,-7 27 0,11-41-347,0 3 23,-1-1 1,1 0 0,0 0 0,0 0 0,0 1 0,2 4 0,-2-7-35,0 0 1,1-1 0,-1 1 0,1 0 0,-1-1-1,1 1 1,-1-1 0,1 1 0,-1 0-1,1-1 1,-1 1 0,1-1 0,0 0 0,-1 1-1,1-1 1,0 1 0,-1-1 0,1 0-1,0 0 1,0 1 0,-1-1 0,1 0 0,0 0-1,0 0 1,-1 0 0,1 0 0,0 0-1,0 0 1,1 0 0,3 0-4,1 0 0,0-1 0,-1 1 0,1-1 0,0 0 0,-1-1 0,0 1 0,1-1 0,-1 0 0,6-4 0,-8 5 0,-1-1 0,1 0 0,-1 0 0,0 0 0,0 0 0,0 0 0,0 0 0,0-1 0,0 1 0,-1 0 0,1-1 0,-1 0 0,1 1 0,-1-1 0,0 0 0,0 0 0,-1 0 0,1 1 0,0-1 0,-1 0 0,1-5 0,-2 2 0,1 1 0,-1-1 0,1 0 0,-1 1 0,-1 0 0,1-1 0,-1 1 0,0 0 0,0 0 0,-1 0 0,0 0 0,1 0 0,-2 0 0,1 1 0,0-1 0,-1 1 0,0 0 0,0 0 0,-7-5 0,6 5 0,0 1 0,0 0 0,0 0 0,0 0 0,-1 0 0,1 1 0,-1 0 0,0 0 0,1 0 0,-1 1 0,0 0 0,0 0 0,0 0 0,0 1 0,0 0 0,0 0 0,0 1 0,-10 1 0,15-1 0,0-1 0,-1 1 0,1 0 0,0 0 0,0 0 0,0 0 0,-1 0 0,1 0 0,0 0 0,0 0 0,1 0 0,-1 0 0,0 0 0,0 1 0,0-1 0,1 0 0,-1 1 0,1-1 0,-1 0 0,1 1 0,0-1 0,-1 1 0,1-1 0,0 3 0,0-2 0,-1 1 0,1-1 0,0 0 0,0 1 0,0-1 0,1 0 0,-1 1 0,1-1 0,-1 0 0,1 0 0,0 1 0,-1-1 0,1 0 0,0 0 0,3 4 0,0-3 0,-1 0 0,1 0 0,0 0 0,1-1 0,-1 1 0,0-1 0,1 0 0,-1 0 0,1-1 0,0 1 0,-1-1 0,1 0 0,0 0 0,6 0 0,14 1 0,38-3 0,-49 1 0,11-2 0,0 0 0,-1-2 0,1-1 0,-1-1 0,36-13 0,-41 12 0,0-2 0,0 0 0,-1-1 0,0 0 0,-1-2 0,-1 0 0,18-17 0,-30 26 0,-1 0 0,0 0 0,0 0 0,0-1 0,-1 0 0,1 1 0,-1-1 0,0 0 0,0 0 0,0 0 0,0 0 0,-1-1 0,0 1 0,0 0 0,0-1 0,0 1 0,-1 0 0,1-1 0,-1 1 0,-1-1 0,0-8 0,1 13 0,0 0 0,0-1 0,-1 1 0,1 0 0,0 0 0,0-1 0,0 1 0,-1 0 0,1 0 0,0 0 0,0-1 0,-1 1 0,1 0 0,0 0 0,0 0 0,-1 0 0,1 0 0,0 0 0,-1-1 0,1 1 0,0 0 0,0 0 0,-1 0 0,1 0 0,0 0 0,-1 0 0,1 0 0,0 0 0,-1 0 0,1 0 0,0 0 0,0 0 0,-1 1 0,1-1 0,0 0 0,-1 0 0,1 0 0,0 0 0,0 0 0,-1 1 0,1-1 0,0 0 0,0 0 0,-1 0 0,1 1 0,0-1 0,0 1 0,-13 10 0,-1 13 0,1 0 0,1 0 0,1 1 0,-9 30 0,-24 110 0,34-125 0,-6 25 0,-4 10 0,3 0 0,-10 122 0,26-191 16,1 10 19,0-15-43,0-1 1,1 1 0,-1-1 0,0 0-1,1 1 1,-1-1 0,1 0 0,-1 0-1,0 1 1,1-1 0,-1 0 0,1 0-1,-1 1 1,1-1 0,-1 0-1,1 0 1,-1 0 0,1 0 0,-1 0-1,1 0 1,-1 0 0,1 0 0,-1 0-1,1 0 1,-1 0 0,1 0 0,-1 0-1,1 0 1,-1 0 0,1-1 0,-1 1-1,1 0 1,-1 0 0,0 0-1,1-1 1,-1 1 0,1-1 0,52-26-1886,5-13-3457,5-10-4938</inkml:trace>
</inkml:ink>
</file>

<file path=ppt/ink/ink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6:37.52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283 41 19452,'0'0'9741,"4"18"-8438,10 55-368,-14-72-905,0 1 0,0-1 1,0 1-1,1-1 1,-1 0-1,1 1 0,-1-1 1,1 0-1,-1 0 0,1 1 1,0-1-1,-1 0 0,1 0 1,0 0-1,0 0 1,0 0-1,0 0 0,0 0 1,0 0-1,0 0 0,0 0 1,1-1-1,-1 1 0,0 0 1,0-1-1,1 1 1,-1-1-1,0 1 0,1-1 1,-1 0-1,0 0 0,1 0 1,-1 1-1,1-1 0,-1 0 1,0-1-1,1 1 1,-1 0-1,1 0 0,-1 0 1,0-1-1,3 0 0,1 0 1,-4 0-31,1 0 0,-1 0 0,0 0 0,0 0 0,0 0 0,1 0 0,-1 0 0,0 0 0,0 0 0,-1-1 0,1 1 0,0 0 0,0-1 0,-1 1 0,1 0 0,0-1 0,-1 1 0,1-1 0,-1 1 0,0-1 0,0 1 0,1-1 0,-1 0 0,0 1 0,0-1 0,-1-1 0,2-4 0,-1 0 0,-1 1 0,1-1 0,-1 0 0,-2-6 0,1 9 0,1 0 0,-2 0 0,1 0 0,0 0 0,-1 1 0,0-1 0,1 1 0,-1 0 0,-1 0 0,1 0 0,0 0 0,-1 0 0,0 1 0,1 0 0,-1-1 0,0 1 0,0 1 0,0-1 0,0 1 0,-6-2 0,-5-1 0,0 1 0,0 0 0,0 1 0,-25 1 0,20 0-808,0 2 1,0 1-1,0 0 0,0 1 0,-27 9 1,1 0-6174</inkml:trace>
</inkml:ink>
</file>

<file path=ppt/ink/ink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7:00.00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49 43 19908,'0'0'8058,"-49"-43"-28046</inkml:trace>
</inkml:ink>
</file>

<file path=ppt/ink/ink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7:00.88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13 430 5145,'-2'-3'12155,"0"2"-11061,-7-13 6826,17 11-6147,20-6-1406,167-61 885,-166 58-1188,-1-2 0,-1-1-1,-1-1 1,41-32 0,-61 43-65,0-1 1,0 1-1,-1-2 1,1 1-1,-2 0 0,1-1 1,-1 0-1,0 0 1,0 0-1,-1-1 0,0 1 1,3-13-1,-5 16-36,0 0 1,0 0-1,-1 0 0,0 0 1,0 0-1,0 0 0,0 0 0,0 0 1,-1 1-1,0-1 0,0 0 0,0 0 1,0 0-1,-1 1 0,1-1 1,-1 1-1,0-1 0,0 1 0,0 0 1,0 0-1,-1-1 0,0 2 0,1-1 1,-1 0-1,0 0 0,0 1 1,-4-3-1,-1 1-11,0 0 0,0 1 0,0-1 0,0 2 0,0-1 0,0 1 0,-1 0 1,1 1-1,-1 0 0,1 1 0,-1-1 0,0 2 0,-9 0 0,15 0 50,0-1 0,-1 1-1,1 0 1,1 0 0,-1 0 0,0 0 0,0 1 0,0-1-1,0 1 1,1-1 0,-1 1 0,1 0 0,-1 0-1,1 0 1,0 0 0,0 1 0,0-1 0,0 1 0,0-1-1,1 1 1,-1 0 0,1-1 0,-2 6 0,-3 6 65,1 0 0,1 1 0,-5 26 0,-3 42 463,-3 107 0,13 89 466,2-178-547,0 222 806,0-315-1356,-1 0 0,0 0 0,0 0 1,-1 0-1,0-1 0,-5 16 0,6-22-91,0 1 0,0 0 0,0 0-1,0 0 1,0-1 0,0 1 0,-1 0-1,1-1 1,-1 0 0,1 1 0,-1-1 0,1 0-1,-1 1 1,-2 0 0,3-2-130,0 1 0,-1-1 1,1 0-1,-1 0 0,1 1 1,-1-1-1,1 0 0,-1 0 0,1 0 1,-1-1-1,1 1 0,-1 0 1,1 0-1,-1-1 0,1 1 1,0-1-1,-1 0 0,1 1 0,0-1 1,-1 0-1,-1-1 0,-12-14-7358</inkml:trace>
</inkml:ink>
</file>

<file path=ppt/ink/ink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7:01.64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0 272 15427,'0'0'10367,"22"-5"-9291,0 0-749,331-80 1680,-275 64-1946,-1-3 1,76-36 0,-146 56-47,36-19 24,-42 22-24,1 0 0,0 0 0,-1-1 0,1 1 0,-1 0 0,1-1 0,-1 1 0,0-1 0,1 1 0,-1-1-1,0 0 1,0 0 0,0 1 0,0-1 0,-1 0 0,1 0 0,0 0 0,-1 0 0,1-3 0,-1 5 6,-1-1-1,1 0 0,0 1 0,-1-1 1,1 1-1,-1-1 0,1 1 1,-1-1-1,1 1 0,-1-1 1,1 1-1,-1-1 0,1 1 0,-1 0 1,0-1-1,1 1 0,-1 0 1,1 0-1,-1-1 0,0 1 0,1 0 1,-1 0-1,0 0 0,0 0 1,1 0-1,-1 0 0,0 0 0,1 0 1,-1 0-1,0 0 0,0 0 1,-26 3 220,21-1-234,0 0 0,0 1 0,0-1 0,1 1 0,-1 0 0,1 1 0,0-1 0,0 1-1,0 0 1,0 0 0,-8 10 0,0 2 44,0 0 0,-13 25 0,19-30-20,0 1 0,2 0-1,-1 1 1,-3 12 0,7-18-40,1 0 0,-1-1 0,1 1 0,0 0-1,1 0 1,0 0 0,0 0 0,0-1 0,3 13 0,-3-17 10,1 0 0,-1 0 0,1 0 0,0-1 1,0 1-1,0 0 0,0-1 0,0 1 0,0 0 0,1-1 0,-1 1 0,0-1 0,1 0 1,-1 1-1,1-1 0,2 2 0,0-1 17,1 0-1,-1 0 1,0-1-1,1 1 1,-1-1 0,9 1-1,-1 0 58,0-2 0,0 1 0,0-2 0,20-2 0,-28 3-59,0-1 0,1 0 0,-1 0 0,0 0 0,-1 0 0,1-1 0,0 0 0,0 0 0,-1 0 0,1 0 0,-1 0 0,1-1 0,-1 1 0,0-1 0,0 0 0,0 0 0,0 0 0,-1 0 0,1-1 0,-1 1 0,0-1 0,0 1 0,0-1 0,-1 0 0,1 0 0,-1 0 0,0 0 0,0 0 0,0 0 0,0 0 0,-1 0 0,0 0 1,0 0-1,0 0 0,0-1 0,-1 1 0,-1-6 0,1 7-25,0 0 0,0 0 0,-1-1 0,1 1 0,-1 0 0,0 1 0,0-1 0,0 0 0,0 0 0,0 1 0,-1 0 0,1-1 0,-1 1 0,0 0 0,1 0 0,-1 0 0,0 0 0,0 1 0,0-1 0,-1 1 0,1 0 0,0 0 0,-7-1 0,-6-1-74,1 0 0,-1 2 0,-28 0 0,36 1 66,4 0-357,9-1 236,36-7 289,10-12 34,118-40-23,-146 53-76,0 2 1,1 1-1,0 1 1,-1 0-1,38 2 0,-56 2-74,0-1-1,0 1 0,0 0 0,0 0 0,0 0 0,0 1 0,-1 0 0,1 0 0,0 0 0,-1 1 0,0-1 1,1 1-1,-1 0 0,0 0 0,0 0 0,-1 1 0,1 0 0,-1-1 0,0 1 0,0 0 0,0 1 0,0-1 1,-1 0-1,1 1 0,-1-1 0,0 1 0,1 6 0,1 5 29,0 0 0,-1 0 0,-1 0 0,0 0 0,-2 1 0,0-1 0,-2 21 0,-1-21-29,0-1 0,0 0-1,-2-1 1,0 1 0,0-1-1,-2 0 1,0 0 0,0 0-1,-1-1 1,-1-1 0,0 1-1,-13 13 1,13-17-11,8-9 0,1 0 0,0 0 0,0 0 0,0 0 0,-1 0 0,1 0 0,0 0 0,0 0 0,-1 0 0,1 0 0,0 0 0,0 0 0,0 0 0,-1 0 0,1 0 0,0-1 0,0 1 0,0 0 0,-1 0 0,1 0 0,0 0 0,0 0 0,0-1 0,0 1 0,0 0 0,-1 0 0,1 0 0,0-1 0,0 1 0,0 0 0,0 0 0,0 0 0,0-1 0,0 1 0,0 0 0,0 0 0,0 0 0,0-1 0,0 1 0,0 0 0,0 0 0,0-1 0,0 1 0,0 0 0,0 0 0,0 0 0,0-1 0,0 1 0,0 0 0,0 0 0,0 0 0,1-1 0,-1 1 0,0-1 0,1-16 0,0-1 0,2 1 0,0 0 0,1-1 0,1 2 0,0-1 0,12-24 0,-7 20 0,1 1 0,0 0 0,2 1 0,0 0 0,21-22 0,-30 36-217,1 0-1,-1 0 1,1 1-1,0 0 1,0 0-1,0 0 1,0 0-1,1 1 1,-1 0-1,1 0 1,0 0 0,0 1-1,0 0 1,1 0-1,-1 1 1,8-1-1,9 1-4249,-1 1 1,34 4-1,-8 4-5946</inkml:trace>
</inkml:ink>
</file>

<file path=ppt/ink/ink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7:01.97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75 1 19508,'0'0'11899,"-31"149"-11051,21-73-336,-3 4-512,5-3 0,0-7 0,4-11 0,4-11 0,0-11-1648,35-22-2289,8-9-4257,10-6-5713</inkml:trace>
</inkml:ink>
</file>

<file path=ppt/ink/ink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7:02.61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92 0 19492,'0'0'8291,"-5"19"-7189,-36 130 1752,34-113-2597,1 0 0,3 0 0,0 47 0,3-81-257,0 1 0,0-1 0,1 1 0,-1-1 0,1 1 0,0-1 0,-1 1 0,1-1 0,0 0 0,0 1 0,1-1 0,-1 0 0,0 0 0,1 0 0,0 0 0,-1 0 0,1 0 0,0 0 0,0-1 0,0 1 0,0 0 0,0-1 0,0 0 0,0 0 0,1 1 0,-1-1 0,0 0 0,1-1 0,-1 1 0,1 0 0,-1-1 0,1 0 0,-1 1 0,5-1 0,0 1 0,0-1 0,0 0 0,0-1 0,0 1 0,0-1 0,0 0 0,0-1 0,-1 0 0,1 0 0,0 0 0,10-7 0,-8 3-4,0 0 0,0-1 0,-1-1-1,0 1 1,0-1 0,-1-1 0,0 1 0,-1-1 0,0 0-1,0-1 1,-1 1 0,0-1 0,0 0 0,-1-1 0,4-17 0,0-10-7,-1 0 1,-2-1 0,0-40 0,-4 62 16,-30 456 95,-1-217-101,22-185 0,-2 0 0,-1 0 0,-29 62 0,39-97 0,0-1 0,1 0 0,-1 0 0,0 0 0,1 0 0,-1 0 0,0 0 0,0 0 0,0 0 0,0 0 0,0 0 0,0 0 0,0 0 0,0-1 0,0 1 0,-1 0 0,1-1 0,0 1 0,0-1 0,-1 0 0,1 1 0,0-1 0,-3 1 0,1-2 0,0 1 0,0 0 0,0-1 0,0 1 0,0-1 0,0 0 0,0 0 0,0 0 0,1-1 0,-4-1 0,-5-3 0,0-2 0,1 1 0,1-1 0,-10-10 0,13 12 0,-1-1 0,1 0 0,1 0 0,-1-1 0,1 0 0,1 0 0,-1 0 0,2 0 0,-1-1 0,1 0 0,0 1 0,1-1 0,0 0 0,0-1 0,1 1 0,0 0 0,1 0 0,0 0 0,0-1 0,2-12 0,0 18 0,0 0 0,-1-1 0,1 1 0,0 0 0,1 0 0,-1 0 0,1 0 0,0 1 0,0-1 0,4-3 0,40-34 0,-37 33 0,38-27 0,0 2 0,2 2 0,2 3 0,0 2 0,100-34 0,-139 55-413,-15 4-655,-22 12-2017,-23 23-6515,30-20 1417</inkml:trace>
</inkml:ink>
</file>

<file path=ppt/ink/ink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7:03.03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108 167 14363,'0'0'14371,"8"-3"-13295,23-8-366,-29 10-656,0 0 0,-1-1-1,1 1 1,0 0 0,-1-1 0,1 1 0,-1-1 0,0 1 0,1-1-1,-1 0 1,0 0 0,0 1 0,0-1 0,0 0 0,0 0 0,-1 0-1,1 0 1,0 0 0,-1 0 0,0 0 0,1 0 0,-1-1-1,0-2 1,0-1-30,0 0-1,0-1 0,-1 1 1,0 0-1,-3-12 0,2 13-13,0 0 0,0-1 0,-1 1 0,1 0 0,-6-6 0,7 9-24,0 0-1,0 1 1,-1-1 0,1 1 0,-1-1 0,1 1 0,-1 0 0,1 0 0,-1 0 0,0-1-1,1 1 1,-1 1 0,0-1 0,0 0 0,0 0 0,0 1 0,0-1 0,0 1 0,-2-1-1,3 2 11,0-1-1,0 0 0,0 0 0,0 1 0,0-1 0,0 1 0,0-1 1,0 1-1,0-1 0,0 1 0,0-1 0,0 1 0,1 0 0,-1 0 1,0-1-1,0 1 0,1 0 0,-1 0 0,0 1 0,-12 21 24,9-15-15,-10 19 138,1 1 0,1 0 0,-8 34 0,15-44-64,1 1-1,1-1 1,0 1 0,1 0 0,2 0-1,1 24 1,-1-41-78,0-1 0,1 0 0,-1 1 1,0-1-1,1 0 0,-1 0 0,1 1 0,0-1 0,-1 0 0,1 0 1,0 0-1,0 0 0,-1 0 0,1 0 0,0 0 0,0 0 0,0 0 0,0 0 1,0 0-1,1-1 0,-1 1 0,0 0 0,0-1 0,0 1 0,1-1 1,-1 1-1,0-1 0,1 0 0,1 1 0,4 0-2,1 0 0,0-1 0,0 0 0,8 0-1,-4-1-7,0 0-401,1 0 1,-1-1-1,1-1 1,-1 0-1,0 0 1,0-2 0,17-7-1,78-50-10514,-86 49 7152,40-27-9715</inkml:trace>
</inkml:ink>
</file>

<file path=ppt/ink/ink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07:04.08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200 108 15419,'0'0'11009,"-8"18"-9571,-25 54-176,31-70-1142,1 0 0,0 1 0,-1-1 1,1 1-1,1-1 0,-1 1 1,0-1-1,0 1 0,1-1 0,0 1 1,-1 5-1,2-2 504,20-6 371,-18 0-975,0 0 0,0 0 0,0-1 0,0 1 0,0-1 0,0 1 1,0-1-1,0 0 0,0 0 0,-1-1 0,1 1 0,0-1 0,-1 1 1,1-1-1,-1 0 0,1 0 0,-1 0 0,0 0 0,0 0 0,0 0 0,0-1 1,0 1-1,-1-1 0,1 0 0,-1 1 0,1-1 0,-1 0 0,0 0 1,0 0-1,1-5 0,0-6-112,1 0 0,-2 0 0,0 0 0,-1-1 0,-2-18 0,2 29 59,0-1 1,-1 1 0,0-1-1,0 1 1,0 0 0,-1-1-1,0 1 1,0 0 0,0 0 0,0 0-1,0 0 1,-3-3 0,3 5 17,1 1 0,-1-1 1,1 1-1,-1-1 0,1 1 0,-1 0 1,0 0-1,0 0 0,1 0 0,-1 0 1,0 0-1,0 0 0,0 1 1,0-1-1,0 1 0,0-1 0,0 1 1,0 0-1,0 0 0,-1 0 1,1 0-1,0 0 0,0 0 0,0 1 1,0-1-1,0 1 0,0-1 0,0 1 1,-2 1-1,-1 1 0,-1 0 0,1 0 0,-1 1 0,1 0 0,0 0 0,1 0 0,-1 1 0,1 0 0,-5 6 0,-34 52 72,37-53-21,-7 11 203,-16 34 1,25-46-192,1 0 1,0 0-1,0 0 1,1 0-1,0 0 1,1 0-1,-1 13 1,2-21-39,0-1 0,0 1 0,0 0 0,0 0 0,1-1 0,-1 1 0,0 0 0,0-1 0,1 1 0,-1 0 0,0-1 0,1 1 0,-1 0 0,1-1 0,-1 1 0,1-1 0,-1 1 0,1-1 0,-1 1 0,1-1 0,-1 1 0,1-1 0,0 1 0,-1-1 0,1 0 0,0 1 0,-1-1 0,1 0 0,0 0 0,0 0 0,-1 0 0,1 1 0,1-1 0,30 0 145,-19-1-114,-4 1-40,0-1 1,0 0-1,0 0 0,0-1 1,-1 0-1,1-1 1,0 1-1,-1-2 1,0 1-1,0-1 1,0-1-1,0 1 1,-1-1-1,0-1 0,0 1 1,12-13-1,-11 9-2,0-1-1,-1 1 1,0-2-1,-1 1 0,0 0 1,0-1-1,-1 0 1,-1-1-1,0 1 0,-1-1 1,0 0-1,2-13 1,-22 108-10,10-51 21,0 1-1,-3 65 0,10-97-9,1-1 0,-1 1 0,1 0 0,-1 0 0,1-1 0,-1 1 0,1 0 0,-1-1 0,1 1 0,0 0 0,-1-1 0,1 1 0,0-1 0,0 1 0,-1-1 0,1 1 0,0-1 0,0 0 0,0 1 0,-1-1 0,1 0 0,0 0 0,0 0 0,0 1 0,0-1 0,0 0 0,0 0 0,-1 0 0,3-1 0,35 1 0,-31-1 0,3 1 0,-1-1 0,0 0 0,1-1 0,-1 0 0,0-1 0,0 0 0,0 0 0,0-1 0,-1 0 0,1-1 0,-1 0 0,0 0 0,-1 0 0,1-1 0,-1 0 0,0-1 0,-1 0 0,1 0 0,9-14 0,-7 7 0,-1 0 0,0-1 0,-1 0 0,0 0 0,-1-1 0,-1 0 0,-1 0 0,0 0 0,-1-1 0,1-22 0,-2 22 0,-1-11 0,-1 28 0,0 0 0,0 0 0,0 0 0,0 0 0,0 0 0,0 0 0,0 1 0,0-1 0,0 0 0,0 0 0,0 0 0,0 0 0,0 0 0,0 0 0,0 0 0,0 0 0,0 0 0,0 0 0,0 0 0,-1 0 0,1 0 0,0 0 0,0 0 0,0 0 0,0 0 0,0 0 0,0 0 0,0 0 0,0 0 0,0 0 0,0 0 0,0 0 0,0 0 0,0 0 0,-1 0 0,1 0 0,0 0 0,0 0 0,0 0 0,0 0 0,0 0 0,0 0 0,0-1 0,0 1 0,0 0 0,0 0 0,0 0 0,0 0 0,0 0 0,0 0 0,0 0 0,0 0 0,0 0 0,0 0 0,0 0 0,0 0 0,0 0 0,0 0 0,0 0 0,0-1 0,0 1 0,0 0 0,-8 15 0,-9 27 0,-19 50 0,33-81 0,0-1 0,1 2 0,0-1 0,1 0 0,0 0 0,0 17 0,2-27 0,-1-1 0,0 1 0,0 0 0,1-1 0,-1 1 0,0 0 0,1 0 0,-1-1 0,0 1 0,1-1 0,-1 1 0,1 0 0,-1-1 0,1 1 0,0-1 0,-1 1 0,1-1 0,-1 0 0,1 1 0,0-1 0,-1 0 0,1 1 0,0-1 0,0 0 0,-1 0 0,1 1 0,0-1 0,-1 0 0,3 0 0,26 1 0,-22-2 0,6 1 0,0-1 0,0-1 0,0 0 0,-1-1 0,1 0 0,22-10 0,-29 11 0,0-1 0,-1 1 0,1-1 0,0-1 0,-1 1 0,0-1 0,0 0 0,0 0 0,-1 0 0,1-1 0,-1 0 0,0 0 0,0 0 0,-1 0 0,1 0 0,2-7 0,-5 8 0,0 0 0,0 1 0,-1-1 0,1 0 0,-1 1 0,0-6 0,0 5 0,-1 4 0,1 0 0,0 0 0,0 0 0,0 0 0,0 0 0,0-1 0,0 1 0,0 0 0,0 0 0,-1 0 0,1 0 0,0 0 0,0 0 0,0-1 0,0 1 0,0 0 0,-1 0 0,1 0 0,0 0 0,0 0 0,0 0 0,0 0 0,-1 0 0,1 0 0,0 0 0,0 0 0,0 0 0,0 0 0,-1 0 0,1 0 0,0 0 0,0 0 0,0 0 0,0 0 0,-1 0 0,1 0 0,0 0 0,0 0 0,0 0 0,0 0 0,-1 1 0,1-1 0,0 0 0,0 0 0,0 0 0,0 0 0,0 0 0,0 0 0,-1 1 0,1-1 0,0 0 0,0 0 0,0 0 0,-13 14 0,0 0 0,0 1 0,2 0 0,-17 29 0,15-24 0,-39 68 0,48-79 0,0 1 0,0-1 0,1 1 0,0-1 0,0 1 0,1 0 0,1 0 0,-1 12 0,2-22 0,1 1 0,-1-1 0,1 1 0,-1-1 0,1 0 0,-1 1 0,1-1 0,0 1 0,-1-1 0,1 0 0,-1 0 0,1 1 0,0-1 0,-1 0 0,1 0 0,0 0 0,-1 0 0,1 0 0,0 1 0,-1-1 0,1-1 0,0 1 0,-1 0 0,2 0 0,23-1 0,-21 1 0,7-1-125,0-1 0,0 0 0,-1 0 0,1-1 0,0-1 0,-1 0 0,0 0 0,18-11 0,-10 4-867,0-2-1,-1 0 0,25-25 0,-14 8-5882</inkml:trace>
</inkml:ink>
</file>

<file path=ppt/ink/ink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0:15.59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267 473 432,'0'0'4738,"-13"0"-4650,-71 0 1377,70-2-956,-1-1 0,0-1 0,1 0 0,0-1 0,-22-10 0,30 12-195,-1 0 1,1 1-1,-1 0 0,0 0 1,1 0-1,-17-1 2399,54 3-3210,3 2 721,0 2 1,45 10-1,-3-1 101,479 38 643,3-37-787,-476-12-154,14-1 62,441 24 350,-305 0-292,185 22 121,-95-23 72,0-20 165,-284-4-510,613 5 262,-591-7-228,0-2 0,0-3-1,-1-3 1,0-2 0,-1-3-1,-1-2 1,0-3 0,-1-2-1,62-34 1,-115 54-12,0 0 1,0 1-1,0-1 0,0 0 1,0 0-1,-1 0 0,5-5 1,-7 6-13,0 1 0,1-1 0,-1 0 0,0 1 0,1-1 0,-1 0 0,0 0 0,0 1 0,0-1 0,0 0 0,0 0 0,0 1 1,0-1-1,0 0 0,0 0 0,0 1 0,0-1 0,0 0 0,-1 0 0,1 1 0,0-1 0,-1 0 0,1 1 0,0-1 0,-1 0 0,1 1 0,-1-1 1,1 0-1,-1 1 0,1-1 0,-1 1 0,1-1 0,-1 1 0,0-1 0,1 1 0,-1 0 0,0-1 0,1 1 0,-2-1 0,-36-23 64,-1 1 0,-1 1 0,-1 3 0,-1 1 0,-58-16 0,28 15-70,1 3 1,-115-9-1,-84 12 79,-11-1 19,-164-49 204,124 14 133,122 22-366,-503-48 219,339 74-218,-56 43-4,-26 41-49,419-77-57,1 2-1,0 1 0,-44 21 0,-64 48-249,132-78 204,0 1 0,0 0 0,0-1 0,0 1 0,0 0 0,0 0 0,0 0 1,1-1-1,-1 1 0,0 0 0,0 0 0,1 0 0,-1 0 0,1 1 0,-1-1 0,1 0 1,-1 0-1,1 0 0,-1 0 0,1 1 0,0-1 0,0 0 0,0 0 0,0 0 1,0 1-1,0-1 0,0 0 0,0 0 0,0 0 0,0 1 0,1-1 0,-1 0 0,1 0 1,-1 0-1,1 0 0,-1 1 0,1-1 0,-1 0 0,1 0 0,0 0 0,0 0 0,0-1 1,-1 1-1,3 1 0,4 6 9,0-2-1,1 1 1,0-1 0,10 6 0,-18-11 115,19 10 24,-1-1 0,1-1-1,1-1 1,-1-1 0,1 0 0,40 7-1,129 8 423,687-5 1012,-589-19-1708,-194 6-2114,-30 1-2064,-31-2 191</inkml:trace>
</inkml:ink>
</file>

<file path=ppt/ink/ink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0:17.88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215 476 3169,'0'0'4846,"-4"-13"-4088,-10-41-25,8 29 2536,6 21-3060,-1 0 1,0 0-1,0 1 0,0-1 1,0 0-1,-1 1 1,0-1-1,0 1 0,0 0 1,-2-4-1,3 7-176,1-1 0,0 1 0,-1 0 0,1-1 0,-1 1 0,1 0 0,0-1 0,-1 1 0,1-1 0,0 1 0,0 0 0,-1-1 0,1 1 0,0-1 0,0 1-1,0-1 1,-1 1 0,1-1 0,0 1 0,0-1 0,0 1 0,0-1 0,0 1 0,0-1 0,0 1 0,0-1 0,0 1 0,0-1 0,1 1 0,-1-1 0,0 1 0,0-1 0,1 0 0,17 0 869,-3 1-1038,263 20 2217,-131-6-1616,1317 38 2142,-846-12-2165,40 1-104,-80-58-134,-460 10-194,-16 1 29,118-22-1,-199 20-68,-19 2-194,-11-3 94,-13-3 70,-1 0 0,0 1 0,-1 2 0,-38-11 0,-104-16 95,144 32-49,-690-86 97,-5 65 86,-72 14-6,709 9-146,-52 0-32,-518-33 298,296-22-178,-141-15-82,366 61 85</inkml:trace>
</inkml:ink>
</file>

<file path=ppt/ink/ink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0:19.94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229 40 4785,'0'0'5557,"-8"-5"-4962,-1 0-346,0 0-1,0 1 1,0 0-1,0 1 1,0 0-1,-1 0 1,-15-2-1,-65 3 1453,49 19 2830,54-17-2696,17 1-543,54 11-1,-13-2-526,732 42 1341,-742-50-2004,537 3 856,-10 0-586,512 64-172,-1038-64-189,-25-3-9,58 12 0,-150-8-2308,-184 2 2345,-522 23 209,-228-14-55,715-32-80,45 1-47,-105-12-21,245 13 17,-149-41 0,217 49 34,8 1-525,31 3-105,12 2 451,0 2 0,33 7 1,-23-3 74,767 105 778,12-21-57,-584-66-553,405 36 232,-264-26-241,-336-33-167,-39-2-108,-109 2-14559,58-2 8061</inkml:trace>
</inkml:ink>
</file>

<file path=ppt/ink/ink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0:20.31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36 1 3793,'0'0'19476,"-13"0"-20276,-9 0-1481</inkml:trace>
</inkml:ink>
</file>

<file path=ppt/ink/ink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0:23.87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10 1 4537,'-9'0'17233,"61"0"-17181,492 16 2342,-458-7-2122,416 27 939,67-18-598,-362-16-560,682 18 253,-723-13-236,222 14 36,-324-14-93,51 3-13,-14-1-30,101-7 111,-201-2-34</inkml:trace>
</inkml:ink>
</file>

<file path=ppt/ink/ink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0:25.47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26 13 7514,'-26'-5'17964,"33"1"-18066,244 1 2035,-143 4-1645,169 15 475,-55 0-187,335-9 970,140 6-797,-437-3-576,300 19 286,425 23 445,-865-52-3256,168 0-10593</inkml:trace>
</inkml:ink>
</file>

<file path=ppt/ink/ink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0:25.854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8 1 16700,'0'0'14059,"-8"0"-14011</inkml:trace>
</inkml:ink>
</file>

<file path=ppt/ink/ink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0:29.88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62 0 14779,'0'0'2817,"-62"0"-16124</inkml:trace>
</inkml:ink>
</file>

<file path=ppt/ink/ink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0:45.86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446 133 1632,'0'0'3320,"0"-6"-2824,-1-4-515,0 1 635,1 0 1,-1 0-1,-1 1 0,0-1 0,0 1 0,-1-1 0,0 1 0,-14-36 17896,10 40-14615,6 5-3897,0 0 0,0-1 0,0 1 0,0 0 0,1 0 0,-1 0 0,0 0 0,0 0 0,0 0 0,1 0 0,-1 0 0,1 0 0,-1 0 0,1 1 0,-1-1 0,0 1 0,-1 5 0,-134 227 0,31-58 0,92-152 0,-60 114 0,58-107 0,2 0 0,-13 50 0,22-61 0,1-1 0,1 1 0,1-1 0,1 31 0,1-45 0,-1 0 0,1-1 0,0 1 0,0 0 0,0 0 0,0 0 0,1-1 0,0 1 0,0-1 0,1 1 0,-1-1 0,1 0 0,3 4 0,-1-1 0,1-1 0,0-1 0,0 1 0,1-1 0,0 0 0,0 0 0,8 4 0,4 0 0,0-1 0,0-1 0,1-1 0,0 0 0,30 4 0,-9-4 0,0-2 0,1-2 0,69-6 0,-111 4-27,1 0-1,-1 0 1,1 0-1,-1 0 1,0 0 0,1-1-1,-1 1 1,0 0-1,1 0 1,-1-1-1,0 1 1,1 0 0,-1 0-1,0-1 1,1 1-1,-1 0 1,0-1 0,0 1-1,1-1 1,-1 1-1,0 0 1,0-1-1,0 1 1,0-1 0,0 1-1,1 0 1,-1-1-1,0 1 1,0-1 0,0 0-1,0-18-2156,-1 10 661,5-54-10809,0 31 1815</inkml:trace>
</inkml:ink>
</file>

<file path=ppt/ink/ink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0:46.56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74 11739,'0'0'16464,"1"-1"-15674,3-1-741,1-1 0,-1 1 1,0 1-1,1-1 0,-1 1 0,1 0 1,-1 0-1,1 0 0,-1 0 0,1 1 1,6 0-1,9-2 87,436-49 883,-428 47-1992,-39 4-2366,-44 2 581,45-1 2772,1 1 0,0-1 0,0 2 0,-1-1 1,-12 6-1,18-6 127,1 0 0,-1 0 0,1 0 0,-1 0 0,1 1 0,0-1 0,0 1 0,0 0 0,1 0 0,-1 0 1,1 0-1,-1 1 0,1-1 0,0 0 0,-3 7 0,-8 29 1445,-12 52 0,-2 9-607,-15 12-535,19-55-990,-19 77-1,39-118 247,4-5-3702,-1-11 3654,1 1-1,-1-1 1,1 1-1,-1-1 1,1 1 0,0-1-1,-1 1 1,1-1-1,0 1 1,-1-1 0,1 0-1,0 1 1,0-1-1,-1 0 1,1 0-1,0 0 1,0 0 0,0 1-1,-1-1 1,1 0-1,0 0 1,0 0 0,0-1-1,-1 1 1,1 0-1,0 0 1,0 0 0,1-1-1,23-4-6484</inkml:trace>
</inkml:ink>
</file>

<file path=ppt/ink/ink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0:47.68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138 8 11546,'0'0'15429,"0"-5"-13448,0 3-1664,0 4 60,-2 17-236,0 0 0,-2 0 0,0 0 0,-12 34 0,3-12 31,-83 302 269,121-372-629,-12 16 124,125-122-202,-109 111 203,0 1 0,1 1 0,41-21 0,-71 43 49,0 0 0,1-1-1,-1 1 1,1 0 0,-1 0 0,0 0-1,1 0 1,-1-1 0,0 1-1,1 0 1,-1 0 0,1 0-1,-1 0 1,0 0 0,1 0-1,-1 0 1,1 0 0,-1 0-1,0 0 1,1 0 0,-1 0-1,1 1 1,-1-1 0,0 0-1,1 0 1,-1 0 0,1 0-1,-1 1 1,0-1 0,1 0-1,-1 1 1,5 13-391,-7 28-7,2-34 435,-7 49 31,4-30 12,0 1 0,2 1 1,2 31-1,-1-58-62,1 0-1,-1 0 1,1 0-1,0 0 1,0-1 0,-1 1-1,1 0 1,0 0 0,1-1-1,-1 1 1,0-1-1,0 1 1,1-1 0,-1 1-1,1-1 1,-1 0 0,1 0-1,-1 0 1,1 0-1,0 0 1,0 0 0,-1 0-1,1 0 1,0-1 0,0 1-1,0-1 1,0 1-1,0-1 1,3 0 0,7 1 90,-1 0 1,0-1-1,21-2 1,-24 1-56,-1-1 0,0 0 0,0-1 0,0 1-1,0-1 1,-1-1 0,1 1 0,-1-1 0,1 0 0,-1-1 0,-1 1 0,1-1 0,-1-1 0,0 1 0,0-1 0,0 1 0,6-11 0,2-4-13,-1-1 0,-1 0 1,-1 0-1,9-28 0,-17 44-24,3-19 21,-5 24-108,-1 16-578,-9 45 333,6-37 392,0-1-1,0 29 1,4-44-55,0-3 2,0-1 0,0 1 0,0-1-1,1 1 1,-1-1 0,1 1 0,2 7 0,-2-10-8,0-1 1,0 0 0,0 1 0,1-1 0,-1 0 0,0 0-1,0 1 1,1-1 0,-1 0 0,1 0 0,-1-1 0,1 1 0,-1 0-1,1 0 1,-1-1 0,1 1 0,0-1 0,-1 1 0,1-1-1,0 0 1,-1 0 0,1 0 0,0 0 0,2 0 0,4 0 66,1 0 0,-1 0 0,0-1 0,0 0 0,0-1 1,0 0-1,0 0 0,0-1 0,0 0 0,13-7 0,-9 3 55,0-1 0,-1-1 0,0 0 0,0 0 0,14-17 0,-13 12-43,0-1 0,0-1 1,10-19-1,-18 28-49,0-1-1,0 0 1,-1 0 0,0 0 0,0 0 0,-1 0 0,0-1-1,-1 1 1,1-13 0,-3 20-94,-1 1 0,0 1 0,1-1 0,-1 0-1,0 0 1,1 1 0,-1-1 0,0 1 0,1-1 0,-3 2-1,2 0 15,0 1 1,1-1-1,-1 0 0,1 1 0,-1-1 0,1 1 0,0-1 0,0 1 0,0 0 0,0 0 1,1-1-1,-1 1 0,1 0 0,-1 0 0,1 0 0,1 5 0,-2-2 21,2-1 1,-1 1-1,1 0 0,0-1 0,0 1 0,1-1 1,3 11-1,2-6 23,0 0-1,0-1 1,1 1 0,1-1 0,-1-1-1,2 0 1,-1 0 0,15 9 0,-10-7 44,0 1 1,-1 1-1,13 13 0,-25-24-37,0 0 0,0 0 0,0 1 0,0-1 0,0 0 0,-1 1 0,1-1-1,0 0 1,-1 1 0,1-1 0,-1 1 0,0-1 0,1 1 0,-1-1 0,0 1-1,0-1 1,0 1 0,0 2 0,0-3 1,-1 0 0,1 0 0,0 0 0,-1 0-1,1 0 1,-1-1 0,1 1 0,-1 0 0,0 0 0,1-1 0,-1 1 0,1 0-1,-1 0 1,0-1 0,0 1 0,0-1 0,1 1 0,-1-1 0,0 1-1,0-1 1,0 0 0,0 1 0,0-1 0,0 0 0,0 0 0,0 1 0,-1-1 0,0 0-11,-3 1-141,0 0 0,0-1 0,-1 1 1,1-1-1,0 0 0,0-1 0,0 1 0,0-1 0,0 0 0,0 0 0,0-1 0,-8-3 0,0-5-1112,1 0 1,1 0-1,-1-1 0,2 0 0,-11-14 0,-10-19-5734</inkml:trace>
</inkml:ink>
</file>

<file path=ppt/ink/ink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0:48.03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185 132 13835,'0'0'12927,"-1"16"-11962,1 51-329,0-66-616,0 1-1,0 0 1,0 0 0,1-1-1,-1 1 1,1 0-1,-1 0 1,1-1-1,0 1 1,0-1-1,0 1 1,0-1 0,0 1-1,0-1 1,0 1-1,0-1 1,0 0-1,1 0 1,-1 1-1,0-1 1,1 0 0,-1 0-1,1 0 1,0-1-1,1 2 1,1-1 5,1 1 1,0-1-1,-1-1 0,1 1 1,0-1-1,7 1 0,-6-1 2,-2 0 26,1 0 1,-1 0 0,0 0 0,0 0 0,0-1 0,1 0 0,-1 1-1,8-4 1,-10 3-8,0-1-1,0 1 0,0-1 1,0 1-1,0-1 0,0 0 0,-1 0 1,1 0-1,-1 0 0,1 0 1,-1 0-1,0 0 0,1 0 1,-1 0-1,0-1 0,1-4 0,1-5 58,0 0-1,0 0 1,-1 0-1,-1-1 0,0 1 1,-1-15-1,0 21-107,0 1-1,0 0 1,-1-1-1,0 1 1,0 0-1,0 0 1,-1-1 0,1 1-1,-1 0 1,0 1-1,-1-1 1,1 0-1,-1 1 1,0-1-1,0 1 1,-7-7 0,6 8-32,-1 0 0,0 0 0,0 1 0,0 0 0,0 0 0,0 0 0,0 0 0,0 1 0,-1 0 0,1 0 0,-1 0 0,1 1 0,-1 0 0,1 0 0,-7 1 0,3-1-173,1 2 0,0-1-1,-1 1 1,1 1-1,0-1 1,0 1 0,1 1-1,-1-1 1,-8 6-1,6-1-417,1-1 0,0 1 0,0 0 0,1 1 0,0 0 0,1 1-1,0-1 1,-7 13 0,4-4-3083,-14 37 1,9-4-6746</inkml:trace>
</inkml:ink>
</file>

<file path=ppt/ink/ink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0:49.14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1 311 9514,'0'0'13362,"6"0"-12185,6 0-784,-2 1-27,1-1 1,-1 0-1,0-1 1,0 0-1,0-1 1,0 0-1,12-4 1,-9 0-250,0-2 0,0 0 0,-1 0 0,0-1 0,-1-1 0,1 0 0,-2-1 0,0 0 0,0 0-1,13-21 1,-14 18-102,0-2 0,-1 1 0,-1-1 0,-1 0 0,0 0 0,-1-1 0,0 0 0,3-32 0,-21 133-1536,6-47 1598,2-1 1,1 1 0,1 55 0,4-89-76,-1-1 1,0 1 0,1-1 0,-1 1 0,1-1 0,0 1 0,0-1 0,0 1-1,0-1 1,0 0 0,0 0 0,1 1 0,-1-1 0,1 0 0,-1 0-1,1 0 1,0 0 0,2 1 0,0-1 22,-1 0 0,0 0 0,1 0 0,-1-1 0,1 1 1,0-1-1,0 0 0,-1 0 0,1 0 0,0-1 0,4 1 0,2-1 77,0 0 1,-1-1-1,1 0 0,0-1 1,-1 1-1,0-2 0,1 0 1,-1 0-1,10-5 1,-7 2-56,-1 0 0,0 0 0,-1-1 0,1-1 0,-1 1 1,-1-2-1,1 0 0,-1 0 0,-1 0 0,0-1 0,0 0 1,-1-1-1,0 0 0,-1 0 0,-1 0 0,1-1 1,-2 0-1,1 0 0,-2 0 0,0 0 0,0-1 0,-1 1 1,1-22-1,-3 33-99,0 9-592,0 21 519,1 0 0,7 39 0,-6-56 125,1 1 1,1-1-1,0 0 0,1 0 1,0 0-1,1 0 0,13 19 1,1-7 9,-16-20 8,0 0 1,0 0-1,0 1 0,-1-1 1,0 1-1,4 7 0,-8-11-22,1-1-1,-1 0 1,1 1 0,-1-1-1,1 1 1,-1-1-1,0 0 1,1 0 0,-1 1-1,0-1 1,1 0-1,-1 0 1,0 0 0,1 0-1,-1 1 1,0-1-1,0 0 1,1 0 0,-1-1-1,0 1 1,1 0-1,-1 0 1,0 0 0,-1-1-1,-23-2-513,12-2-83,0-1-1,0 0 1,0 0 0,1-1-1,0-1 1,0 0-1,-11-11 1,-8-9-4668,-32-36-1,16 7-6850</inkml:trace>
</inkml:ink>
</file>

<file path=ppt/ink/ink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0:49.50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99 116 12619,'0'0'7849,"0"20"-6587,0 8-843,1 63 850,-1-89-1220,0-1 0,0 1 0,0-1 0,0 0 0,1 1 0,-1-1 0,1 0-1,-1 0 1,1 1 0,-1-1 0,1 0 0,0 0 0,-1 0 0,1 0 0,0 0 0,0 0-1,0 0 1,0 0 0,0 0 0,0 0 0,2 1 0,-1-1 42,1 0 1,-1 0-1,1 0 1,0 0-1,-1 0 0,1 0 1,0-1-1,0 0 1,-1 1-1,4-1 0,1 0 122,-1-1-1,0 0 1,0 1-1,1-2 0,-1 1 1,0-1-1,0 0 0,0 0 1,5-4-1,-5 2-99,0 0 0,-1 0 0,1-1 0,-1 1 0,-1-1 0,1-1 0,0 1-1,-1-1 1,0 0 0,-1 0 0,1 0 0,-1 0 0,0 0 0,-1-1 0,3-9 0,-1 2-45,-2 0 1,1-1 0,-2 1 0,0-1 0,-1 1 0,-2-22 0,2 33-82,0 1 1,-1-1 0,0 1-1,1-1 1,-1 1-1,0-1 1,0 1 0,0-1-1,-1 1 1,1 0-1,-1 0 1,1 0 0,-1-1-1,0 2 1,1-1-1,-1 0 1,0 0 0,0 0-1,-1 1 1,1-1-1,0 1 1,0 0 0,-1 0-1,1 0 1,-1 0-1,1 0 1,-1 0 0,1 0-1,-1 1 1,1 0 0,-1-1-1,0 1 1,1 0-1,-6 1 1,1-1-286,0 0 0,0 1 0,0 0 0,0 0 1,1 1-1,-1 0 0,0 0 0,1 1 0,-1 0 0,1 0 0,0 0 0,-11 8 0,-4 9-2968,1 0 0,-32 41 0,18-12-5652</inkml:trace>
</inkml:ink>
</file>

<file path=ppt/ink/ink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0:52.44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166 239 11002,'0'0'9658,"9"-16"-8401,25-47-256,-20 44-39,-14 19-952,1 0-1,-1 0 1,0 0-1,0 0 1,0 0-1,0 0 1,1 0-1,-1 0 1,0 0-1,0-1 1,0 1-1,0 0 1,1 0-1,-1 0 1,0 0-1,0 0 1,0 0-1,1 0 1,-1 0-1,0 0 1,0 0-1,0 0 1,0 0-1,1 1 1,-1-1-1,0 0 1,0 0-1,0 0 1,0 0-1,1 0 1,-1 0-1,0 0 1,0 0-1,0 1 1,0-1-1,0 0 1,1 0-1,-1 0 1,0 0-1,0 0 1,0 1-1,0-1 1,0 0-1,0 0 1,0 0-1,2 23 82,-2-21-92,1 31 35,-1-13 92,0 1 1,0-1-1,-6 28 1,8-158 620,-3 63-770,1 33-2,1 4 28,-1 0-1,0 0 0,-1 0 0,0 0 0,0 0 0,-1 0 1,0 1-1,-1-1 0,-6-14 0,9 23-8,0 1 0,-1-1-1,1 0 1,-1 1 0,1-1-1,0 0 1,-1 1 0,0-1-1,1 1 1,-1-1 0,1 0 0,-1 1-1,0-1 1,1 1 0,-1 0-1,0-1 1,1 1 0,-1 0 0,0-1-1,0 1 1,1 0 0,-1 0-1,0 0 1,0-1 0,0 1-1,1 0 1,-1 0 0,0 0 0,0 0-1,0 1 1,1-1 0,-1 0-1,0 0 1,0 0 0,1 1-1,-1-1 1,-1 1 0,-1 1-23,0 0-1,0 0 1,0 0 0,0 0 0,1 1-1,-6 5 1,-10 14 64,1 1 0,1 0 0,0 2 0,2 0-1,1 0 1,1 2 0,2-1 0,0 1 0,2 1 0,0 0 0,3 0-1,0 0 1,-2 52 0,7-74-36,0 0-1,1 0 0,-1 1 1,1-1-1,1 0 1,-1 0-1,1 0 1,0 0-1,0 0 0,4 7 1,-3-10 1,0 1 1,-1 0-1,1-1 1,0 1-1,1-1 1,-1 0-1,1 0 0,-1 0 1,1-1-1,0 1 1,0-1-1,0 0 1,0 0-1,9 2 0,7 1 114,0-1 0,0-1 0,1-1 0,-1-1 0,1 0 0,0-2-1,39-6 1,-36 2-50,0-1-1,-1-1 0,0-1 0,-1-1 0,0-1 1,0-1-1,-1-1 0,-1 0 0,33-28 0,-43 31-42,0 0-1,0-1 0,-1 0 1,-1-1-1,0 0 0,-1 0 1,1-1-1,-2 0 0,0 0 0,-1-1 1,0 1-1,4-19 0,-2-1-53,-2-1-1,-1 0 0,-1-63 1,-3 96 31,0 0 1,0 0-1,0 0 0,0 0 1,0 0-1,0-1 1,0 1-1,0 0 1,0 0-1,-1 0 0,1 0 1,0 0-1,0 0 1,0-1-1,0 1 0,0 0 1,0 0-1,0 0 1,0 0-1,-1 0 0,1 0 1,0 0-1,0 0 1,0 0-1,0-1 0,0 1 1,0 0-1,-1 0 1,1 0-1,0 0 0,0 0 1,0 0-1,0 0 1,0 0-1,-1 0 0,1 0 1,0 0-1,0 0 1,0 0-1,0 0 1,0 0-1,-1 0 0,1 1 1,0-1-1,0 0 1,0 0-1,0 0 0,0 0 1,0 0-1,-1 0 1,1 0-1,0 0 0,0 0 1,0 1-1,-9 7-198,-7 17 137,2 0 0,1 2-1,2 0 1,0 0 0,-11 45 0,16-45 103,-5 29-1,10-45-36,0-1-1,1 0 1,0 1 0,0-1-1,1 1 1,2 10-1,-2-18-1,0 0-1,1 0 0,-1 0 0,1 0 1,-1 0-1,1-1 0,0 1 0,0 0 0,0-1 1,0 1-1,1-1 0,-1 0 0,1 0 1,-1 0-1,1 0 0,0 0 0,-1-1 0,1 1 1,0-1-1,0 0 0,0 0 0,1 0 1,-1 0-1,3 0 0,7 2 23,-1-1 1,1-1-1,0 0 1,23-3-1,-26 1-13,0-1 0,1 0 0,-2 0 0,1-1 0,0-1 0,0 0 0,-1 0 0,0-1 0,0 0 0,0 0 0,-1-1 0,0-1 0,0 1 0,0-1 0,-1 0 0,0-1 0,10-13 0,-9 9-33,0 0 0,0 0 0,-2 0 0,1-1 0,-2 0 0,0 0 0,0 0 0,-1-1-1,-1 0 1,0 1 0,-1-1 0,1-21 0,-4 45-111,-1-1 1,0 0-1,0 0 0,-7 15 1,-4 15 268,8-10 27,1 0 1,1-1 0,1 38-1,1-63-153,1 0 0,0 0 0,1 0 0,-1 0 0,0 0 0,1-1-1,0 1 1,0 0 0,-1 0 0,1-1 0,1 1 0,-1 0 0,0-1-1,1 1 1,-1-1 0,1 0 0,0 1 0,0-1 0,0 0 0,0 0-1,0 0 1,3 1 0,-1 0 40,0-1 0,1 0 0,-1-1 0,1 1 0,0-1 0,-1 0 0,1 0 0,0-1 0,-1 1 0,1-1 0,0 0 0,9-1 0,-5-1 22,-1 0 1,0 0-1,0 0 1,0-1 0,0 0-1,0-1 1,0 1 0,-1-2-1,0 1 1,0-1 0,0 0-1,0 0 1,-1-1-1,8-8 1,-3 2-43,-1-1-1,0 0 0,0-1 1,-2 0-1,1 0 1,8-24-1,-8 12-82,-2-1-1,0 0 1,-2 0-1,-1 0 1,-1-1-1,-2 0 1,-3-54-1,-2 68 124,3 14-73,1 0-1,0-1 1,0 1 0,-1 0-1,1 0 1,0 0 0,0 0 0,-1 0-1,1 0 1,0 0 0,0 0-1,-1 0 1,1 0 0,0 0-1,0 0 1,-1 0 0,1 0 0,0 0-1,0 1 1,-1-1 0,1 0-1,0 0 1,0 0 0,0 0 0,-1 0-1,1 0 1,0 1 0,0-1-1,0 0 1,-1 1 0,-13 20-323,7-5 312,1 1-1,1 0 0,0 1 0,1-1 0,1 1 0,0 0 0,2 0 1,0 24-1,1-39 20,0 0 1,0 0-1,1-1 1,-1 1-1,1 0 0,0-1 1,-1 1-1,1 0 1,0-1-1,1 1 1,-1-1-1,0 0 1,1 1-1,-1-1 1,1 0-1,0 0 1,0 0-1,0 0 0,0 0 1,0 0-1,0-1 1,1 1-1,-1-1 1,0 1-1,1-1 1,-1 0-1,1 0 1,-1 0-1,5 1 1,6 0 54,0 0 1,0 0-1,0-1 1,25-2 0,-35 1-38,6 0 11,0-1-1,0-1 0,0 0 0,0 0 0,-1-1 1,1 0-1,-1 0 0,0-1 0,13-8 0,-15 9-24,-1-1 0,1 1-1,-1-1 1,-1-1-1,1 1 1,0 0 0,-1-1-1,0 0 1,0 0-1,-1 0 1,1-1 0,-1 1-1,0-1 1,3-9 0,-35 56-970,22-30 981,0 1 0,1 1-1,0-1 1,1 1 0,0 0 0,1 1-1,1-1 1,0 1 0,1-1 0,0 1-1,1 0 1,1 0 0,2 26 0,-2-37-10,1 0 1,0 1-1,0-1 1,0 0-1,0-1 1,1 1-1,-1 0 1,1 0 0,0 0-1,-1-1 1,1 1-1,0-1 1,1 0-1,-1 1 1,0-1-1,1 0 1,-1 0-1,1 0 1,0-1 0,0 1-1,-1-1 1,1 1-1,0-1 1,0 0-1,0 0 1,0-1-1,1 1 1,-1 0-1,0-1 1,4 0-1,-1 1 43,-1-1 0,1 0 0,0 0 0,-1-1-1,1 1 1,0-1 0,-1-1 0,1 1 0,-1-1-1,0 0 1,1 0 0,-1 0 0,0-1 0,0 0-1,-1 0 1,8-6 0,-2-2-24,-1 1-1,-1-2 1,0 1 0,0-1-1,-1-1 1,-1 1 0,0-1 0,-1 0-1,0 0 1,-1-1 0,4-24-1,-1-4-149,-2 0-1,-2-66 0,-3 102 105,-2-24 97,2 29-80,0 0 1,-1 0-1,1 1 0,0-1 1,0 0-1,-1 0 0,1 1 1,-1-1-1,1 0 0,0 1 1,-1-1-1,1 0 0,-1 1 1,0-1-1,1 1 0,-1-1 1,0 1-1,1-1 0,-1 1 0,0-1 1,1 1-1,-1 0 0,0-1 1,0 1-1,1 0 0,-1 0 1,0-1-1,0 1 0,0 0 1,-1 0-1,1 0-15,0 1 0,0-1 0,0 1 0,0-1 0,0 1 0,0-1 0,0 1 0,1-1 0,-1 1 0,0 0 0,0-1 0,0 1-1,1 0 1,-1 0 0,0 0 0,1 0 0,-1 0 0,1 0 0,-1 1 0,-12 25-123,10-18 79,-3 2 37,1 1-1,1 0 1,0 0-1,1 0 1,0 1 0,0-1-1,1 1 1,1 0 0,1-1-1,-1 1 1,3 18 0,-1-29 23,0 0 1,0 0 0,0 0-1,-1 0 1,2 0-1,-1-1 1,0 1 0,0 0-1,1-1 1,-1 1-1,0-1 1,1 1 0,0-1-1,-1 1 1,1-1-1,0 0 1,0 0 0,0 0-1,-1 0 1,1 0-1,0-1 1,0 1 0,0-1-1,1 1 1,-1-1-1,4 1 1,7 0 15,0 0 1,-1-1-1,17-1 1,-20 0-10,1 0-12,-1 0 0,1-2 0,-1 1 0,0-1 0,0 0 0,0-1 0,0 0 1,-1 0-1,1-1 0,-1 0 0,0-1 0,8-7 0,-8 6-53,-1 1 1,1-2-1,-1 1 1,-1-1-1,1 0 1,-1 0-1,-1-1 0,0 0 1,0 0-1,0 0 1,3-13-1,-66 132-1262,52-94 1330,1-1-1,0 1 1,1 1-1,1-1 1,0 1-1,2-1 1,-1 19-1,2-33-11,0 1 1,0-1-1,1 1 0,-1-1 1,1 0-1,-1 0 0,1 1 0,0-1 1,0 0-1,0 0 0,0 0 1,0 0-1,0 1 0,0-2 1,1 1-1,-1 0 0,1 0 0,0 0 1,1 1-1,1 0 32,0-1 1,0 0-1,0 1 0,0-2 1,0 1-1,0 0 0,1-1 1,-1 0-1,8 2 0,-2-2 44,-1 0 0,1-1 1,0 0-1,0 0 0,0-1 0,-1 0 0,1-1 1,0 0-1,9-3 0,-8 0-61,-1-1-1,-1 1 1,1-1 0,-1-1 0,0 0 0,0 0-1,-1-1 1,0 0 0,-1 0 0,1-1-1,-1 0 1,-1 0 0,0-1 0,5-10 0,-2 2-82,-1 0 1,0-1 0,-2 0 0,0 0 0,-1 0 0,-1-1 0,2-20 0,-5-30-127,-6 78-197,-10 20 388,1 0 0,2 1 1,1 0-1,1 1 0,2 0 0,0 0 1,3 1-1,0 0 0,0 57 0,5-86 4,-1-1-1,1 1 1,0-1-1,0 1 1,1 0-1,-1-1 1,0 0-1,0 1 1,1-1-1,-1 1 0,1-1 1,-1 1-1,1-1 1,0 0-1,0 1 1,-1-1-1,1 0 1,0 0-1,0 0 1,0 1-1,2 0 1,0 0 23,0-1 0,-1 0 0,1 0 0,0-1 0,0 1 0,-1-1 0,1 1 0,0-1 0,0 0 0,5 0 0,0-1 23,-1 0 1,1 0 0,0 0-1,0-1 1,-1-1-1,1 1 1,-1-1 0,0 0-1,0-1 1,0 0 0,8-5-1,9-9-194,35-31 1,-42 33 37,143-138-187,-159 176-118,-3-6 453,-1 1 0,0-1-1,-1 1 1,-12 28 0,9-25 539,0 1-1,-4 25 1,11-46-564,0 0 0,0 0 0,0 0 0,0 0-1,0 0 1,0 0 0,0 0 0,0 0 0,0 0-1,0 0 1,0 0 0,0 0 0,0 1 0,0-1 0,0 0-1,0 0 1,0 0 0,0 0 0,0 0 0,0 0-1,0 0 1,0 0 0,0 0 0,0 0 0,0 0-1,0 0 1,0 1 0,0-1 0,0 0 0,0 0-1,0 0 1,0 0 0,0 0 0,0 0 0,0 0-1,0 0 1,0 0 0,0 0 0,0 0 0,0 0 0,0 0-1,0 0 1,1 0 0,-1 0 0,0 0 0,0 1-1,0-1 1,0 0 0,0 0 0,0 0 0,0 0-1,0 0 1,0 0 0,0 0 0,0 0 0,1 0-1,-1 0 1,0 0 0,0 0 0,0 0 0,0-1 0,0 1-1,0 0 1,0 0 0,7-4 123,45-41 116,52-57 1,-28 25-177,-76 77-87,0 0 1,0-1-1,0 1 1,0 0-1,1 0 0,-1-1 1,0 1-1,0 0 1,1 0-1,-1-1 1,0 1-1,1 0 0,-1 0 1,0 0-1,0 0 1,1 0-1,-1-1 0,0 1 1,1 0-1,-1 0 1,0 0-1,1 0 0,-1 0 1,0 0-1,1 0 1,-1 0-1,0 0 0,1 0 1,-1 0-1,0 0 1,1 0-1,-1 1 0,4 10-418,-7 23-203,2-31 609,-12 72-107,6-35 221,1 1 0,-1 44 0,7-84-90,0 0-1,0 1 1,0-1-1,0 0 0,0 0 1,0 1-1,0-1 1,0 0-1,1 0 1,-1 1-1,0-1 1,1 0-1,-1 0 1,1 0-1,0 0 1,-1 0-1,1 0 1,0 0-1,-1 0 1,1 0-1,0 0 0,1 1 1,1-1 7,-1 0 0,1 0 0,-1-1-1,1 1 1,0-1 0,-1 1 0,1-1 0,0 0 0,4 0-1,1-1 63,1-1 0,0 1 0,0-1 0,-1-1 0,1 1 0,-1-2 0,0 1 0,0-1 0,0 0 0,-1-1 0,1 0 0,12-10 0,-1-1 30,-1-1-1,0-1 0,21-28 0,-23 25-76,-2-1-1,0 0 0,-2-1 1,0-1-1,-2 0 0,0 0 0,7-30 1,-8 14 154,-1 0 1,-3-1 0,-1 1 0,-1-45-1,-4 91-239,0 0-1,0 0 1,-1 0 0,0 0-1,0 0 1,-4 7-1,-2 9 35,-67 213 161,67-200-104,1 0 0,1 0-1,3 0 1,0 0 0,3 37-1,1-71-87,-1-1 0,0 1-1,1 0 1,-1 0-1,1 0 1,-1 0 0,1 0-1,-1 0 1,1 0 0,0-1-1,-1 1 1,1 0-1,0 0 1,0-1 0,-1 1-1,1 0 1,0-1 0,0 1-1,0-1 1,0 1-1,0-1 1,0 0 0,0 1-1,0-1 1,0 0 0,0 0-1,0 0 1,0 0-1,0 0 1,0 0 0,0 0-1,0 0 1,0 0 0,2 0-1,36-7-3258,-8-8-2404,-2-5-3839</inkml:trace>
</inkml:ink>
</file>

<file path=ppt/ink/ink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0:52.76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39 17468,'0'0'14219,"132"-22"-13139,-97 16-1080,-11 3 0,-5-1 0,-7 2 0,-6 0-56,-4 2-1264</inkml:trace>
</inkml:ink>
</file>

<file path=ppt/ink/ink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0:53.78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0 110 12291,'0'0'12205,"21"-4"-7613,-12 1-4360,-1 1 0,1 0 0,0 0 0,0 1 0,0 0 0,0 1 0,0 0 0,11 1 1,-15 0-255,0 0 0,1 1 0,-1-1 0,0 1 0,0 0 0,0 1 0,0-1 0,0 1 0,-1 0 0,1 0 1,-1 1-1,0-1 0,0 1 0,6 6 0,-1 1 9,0 0 1,0 0-1,-2 1 1,1 1-1,-1-1 1,-1 1-1,0 0 1,-1 0-1,0 1 1,-1 0-1,-1 0 0,0 0 1,-1 0-1,1 20 1,-3-23 31,0 0 0,-1 0 1,0 0-1,-1 0 0,-4 16 0,5-24-27,0-1 0,0 1 1,0 0-1,0-1 0,-1 1 0,1-1 0,-1 1 0,0-1 0,0 1 0,0-1 1,0 0-1,0 0 0,0 0 0,0 0 0,-1-1 0,1 1 0,-1-1 0,1 1 1,-1-1-1,0 0 0,1 0 0,-1 0 0,0 0 0,0 0 0,-5 0 1,6-1 9,0 1 1,0-1-1,0 0 1,0 0-1,0 0 1,0 0-1,0-1 1,0 1-1,0 0 1,1-1-1,-1 1 1,0-1-1,0 0 1,0 1-1,1-1 1,-1 0-1,0 0 1,1 0-1,-1 0 1,1-1-1,-1 1 1,1 0-1,-1-1 1,1 1-1,0-1 1,0 1-1,-1-3 1,-1-2 9,0-1 0,1 0 1,0 0-1,0 0 0,0 0 0,0-8 1,0-3 20,0 1 0,1 0 0,0-1 0,2 1 0,0-1 0,1 1 0,4-19 0,-3 25-41,0 0 1,1 1-1,1-1 1,-1 1-1,2 0 1,-1 1-1,1-1 1,1 1-1,-1 0 1,2 1-1,-1-1 1,12-8-1,-3 4-322,1 1 0,0 0 0,1 1 0,0 1 0,0 1 0,26-9 0,10 2-4731,0 6-5014,-34 8 229</inkml:trace>
</inkml:ink>
</file>

<file path=ppt/ink/ink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0:55.08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28 196 11947,'0'0'6941,"0"3"-6342,2 2-292,-1 0 1,1 0-1,0 0 1,0 0-1,0 0 1,0 0-1,1 0 0,5 6 1,-6-9-207,0 0 1,0 0-1,0 0 1,0 0-1,0 0 1,1 0-1,-1-1 1,0 1-1,1-1 1,0 0-1,-1 0 1,1 0-1,0 0 1,-1 0-1,1 0 1,0-1-1,0 1 1,5-1-1,-5 0-24,0 1-1,0-1 1,1-1-1,-1 1 1,0 0-1,0-1 0,0 0 1,0 0-1,0 0 1,0 0-1,0 0 0,0 0 1,0-1-1,-1 1 1,1-1-1,0 0 0,-1 0 1,1 0-1,-1 0 1,0 0-1,0-1 0,0 1 1,3-5-1,0 0-8,-1 0 1,0 0-1,-1-1 0,1 1 0,-1-1 0,-1 0 0,1 1 0,2-17 1,-3-1 26,0-41 0,-2 65-90,0 0 0,0-1 0,0 1 0,0-1-1,-1 1 1,1-1 0,0 1 0,-1 0 0,1-1-1,-1 1 1,0 0 0,1-1 0,-1 1 0,0 0-1,0 0 1,0 0 0,0-1 0,0 1 0,0 0-1,0 0 1,0 1 0,0-1 0,0 0 0,-1 0-1,1 0 1,0 1 0,-1-1 0,1 1 0,0-1-1,-1 1 1,1 0 0,-1-1 0,1 1 0,-1 0-1,1 0 1,0 0 0,-1 0 0,1 0 0,-1 0-1,1 0 1,-2 1 0,-2 0-16,0-1 1,1 1-1,-1 0 0,1 0 1,0 1-1,-1 0 0,1-1 1,0 1-1,0 1 0,0-1 0,0 1 1,-5 3-1,-1 5 15,0 1-1,1-1 1,0 2 0,1-1-1,0 1 1,1 1-1,1-1 1,0 1 0,-4 15-1,4-6-3,0 0-1,2 0 1,1 1-1,-1 47 0,4-67-8,0 1-1,0-1 0,1 1 0,-1-1 1,1 1-1,0-1 0,0 0 1,1 1-1,-1-1 0,5 7 0,-4-8 12,-1-1-1,1 0 0,0 0 0,0 0 0,0 0 1,0-1-1,0 1 0,0 0 0,1-1 1,-1 0-1,0 1 0,1-1 0,-1 0 0,1 0 1,0 0-1,-1-1 0,1 1 0,0-1 1,4 1-1,1 0 52,0-1 1,0 0-1,0-1 0,0 1 1,0-2-1,0 1 1,0-1-1,0 0 1,0-1-1,-1 0 0,12-5 1,-6 0 24,0 0 0,-1-1-1,0 0 1,-1-1 0,15-15 0,-10 7 1,-1 0 1,-1-1-1,18-29 1,-25 35-19,0 0 0,-1 0 0,0-1 0,-1 0 0,-1 0 0,5-23 0,-8 197-33,0-153-21,0 1-1,0-1 1,0 0-1,1 0 0,0 0 1,0 0-1,1 0 1,0 0-1,0 0 0,0-1 1,1 1-1,0-1 1,8 9-1,-9-12 14,-1-1 0,1 1 0,0-1 0,0 0-1,0 0 1,0 0 0,0 0 0,0-1 0,1 1 0,-1-1 0,0 0-1,1 0 1,-1 0 0,1 0 0,0 0 0,-1-1 0,1 0 0,0 0-1,-1 0 1,1 0 0,-1 0 0,1-1 0,0 1 0,-1-1 0,1 0 0,-1 0-1,0-1 1,1 1 0,5-4 0,1-1 35,-1 0 0,0-1 0,-1 0 0,1 0 0,-1-1 0,-1 0 1,1 0-1,-1-1 0,7-11 0,2-6-49,-1-1 1,13-31 0,-18 35-40,-2 1 0,0-2 0,-1 1 0,-2-1 0,0 0 0,-2 0 0,1-31 0,-4 60-37,-1 1 1,0-1-1,0 0 1,0 0 0,-3 7-1,-3 7 48,-5 35 109,2 0-1,2 1 1,3 0 0,2 60-1,3-107-73,0 0 0,1 1 0,0-1 0,1 0 0,-1 1 0,1-1 0,1 0 0,6 14 0,-7-18-15,1 0 0,-1 0 0,1 0 0,0 0 0,0-1-1,0 1 1,0-1 0,1 0 0,-1 0 0,1 0 0,0-1-1,0 1 1,0-1 0,0 0 0,0 0 0,0 0 0,1-1 0,4 2-1,7 0 61,0-1-1,1 0 0,-1-1 0,1-1 0,-1-1 1,1 0-1,-1-1 0,0-1 0,1 0 0,-1-2 1,-1 1-1,1-2 0,-1 0 0,0-1 0,0 0 1,-1-2-1,0 1 0,17-15 0,-25 18-21,-1 0 0,0-1 0,0 1 0,0-1 0,0-1 0,-1 1 0,0 0-1,-1-1 1,1 0 0,-1 0 0,-1 0 0,4-14 0,-3 9 3,-1-1 0,-1 1 0,0-1-1,-1 1 1,0-1 0,-4-23 0,4 34-24,-1 0-1,1-1 1,-1 1-1,1-1 1,-1 1-1,0 0 1,0 0-1,0-1 1,0 1-1,-1 0 0,1 0 1,0 0-1,-1 0 1,-2-2-1,2 3-20,1 1-22,1 1 1,-1-1-1,1 1 0,-1-1 1,1 0-1,-1 1 1,1-1-1,-1 1 1,1-1-1,-1 1 0,1-1 1,0 1-1,-1-1 1,1 1-1,0 0 1,0-1-1,-1 1 0,1-1 1,0 1-1,0 0 1,0-1-1,0 2 1,-4 19 1,3-17-1,-1 7 27,0 1-1,0-1 1,2 1 0,-1 0 0,1 0-1,2 13 1,-1-22-20,-1 0-1,1 0 1,0-1-1,0 1 1,0 0-1,0-1 1,0 1 0,0 0-1,1-1 1,0 1-1,-1-1 1,1 0 0,0 0-1,0 0 1,0 0-1,0 0 1,0 0 0,1 0-1,-1 0 1,1-1-1,-1 1 1,1-1-1,-1 0 1,1 0 0,0 0-1,0 0 1,-1 0-1,1-1 1,0 1 0,3-1-1,0 1-200,0 0 1,0-1-1,-1 0 0,1 0 0,0-1 1,0 1-1,0-1 0,10-4 0,-12 4-86,-1-1-1,0 0 0,1 0 0,-1 0 1,0 0-1,0 0 0,0-1 1,-1 1-1,1-1 0,-1 0 0,1 0 1,-1 0-1,0 0 0,2-3 0,12-28-5314,-6-1-2436</inkml:trace>
</inkml:ink>
</file>

<file path=ppt/ink/ink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0:55.42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50 14739,'0'0'9498,"52"-2"-8730,-19-5-336,4 0-240,2-1-192,14-3-912,-12 4-2985,-4-1-4144</inkml:trace>
</inkml:ink>
</file>

<file path=ppt/ink/ink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0:55.84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12 13363,'0'0'12964,"5"-7"-10369,-2 6-2428,0 0 0,0 0 0,0 1 0,0-1 0,1 1-1,-1 0 1,0 0 0,0 0 0,6 1 0,3 0 122,0-1-226,-1 1 1,0 0-1,0 1 1,0 0-1,-1 0 1,1 2-1,0-1 0,-1 1 1,0 0-1,0 1 1,0 1-1,0-1 1,-1 1-1,0 1 1,0 0-1,7 8 0,-7-6-5,-1 1 0,0 0 0,0 0-1,-1 1 1,0 0 0,-1 0 0,0 1-1,-1 0 1,-1 0 0,0 0 0,0 0-1,-1 1 1,3 23 0,-4-15-58,-1 1 0,0-1 0,-2 1 0,0-1 0,-2 1 0,0-1 0,-1 0 0,-2 0 0,0 0 0,-1-1 0,0 1 0,-13 21 0,6-18-962,0-1 0,-2-1 0,-25 30 1,33-43 216,-1 0 1,0 0 0,-1-1 0,0 0 0,0-1 0,-1 0 0,1-1 0,-1 0 0,-20 7 0,10-8-7588</inkml:trace>
</inkml:ink>
</file>

<file path=ppt/ink/ink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0:56.18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 93 19412,'0'0'13091,"0"-6"-12939,0 3-200,0-5-856,0-18-1121,0 2-3168,-7-1-3537</inkml:trace>
</inkml:ink>
</file>

<file path=ppt/ink/ink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1:10.03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43 101 5233,'0'0'9884,"0"-4"-8059,-4-12 7053,4 16-8829,0 0-1,0 0 0,-1 0 1,1 0-1,0 0 0,0 0 1,0 0-1,-1 0 1,1 0-1,0 0 0,0 0 1,-1 0-1,1 0 0,0 0 1,0 0-1,0 0 0,-1 0 1,1 0-1,0 1 0,0-1 1,0 0-1,-1 0 0,1 0 1,0 0-1,0 1 0,0-1 1,0 0-1,0 0 0,-1 0 1,1 0-1,0 1 0,0-1 1,0 0-1,0 0 0,0 1 1,0-1-1,0 0 0,0 0 1,0 0-1,0 1 0,0-1 1,0 0-1,0 0 0,0 1 1,0-1-1,0 0 0,0 1 1,18 230-273,-3-83 372,-10-79-51,4 102 552,-9-193 254,1 3-759,-1-1 1,-2 0-1,-5-35 1,-4 13-111,-11-45 68,-13-114-1,34 193-82,0-1-1,0 0 1,1 0-1,0 1 1,1-1 0,-1 0-1,2 0 1,-1 1-1,1-1 1,1 1 0,0-1-1,0 1 1,7-14-1,-8 18 1,1 1 1,-1 0-1,0 0 0,1 1 0,-1-1 0,1 0 0,0 1 0,0-1 0,0 1 1,0 0-1,0 0 0,0 0 0,1 1 0,-1-1 0,1 1 0,-1 0 1,1 0-1,0 0 0,-1 0 0,1 0 0,0 1 0,5 0 0,103-9 203,-52 6-178,0-3 0,95-22 0,-96 11-454,-64 17-3817,2 0 3266,0 0 0,0 1 0,0-1 0,0 1 0,1 0 0,-1-1 0,0 1 0,0 1 0,-4 1 0,-2 1-2189,-21 7-7459</inkml:trace>
</inkml:ink>
</file>

<file path=ppt/ink/ink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1:10.41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23 2537,'0'0'25816,"6"0"-25047,123-11 172,4 0-1055,-116 11-675,21 0-3072,-12 4-2502,-10-1-939</inkml:trace>
</inkml:ink>
</file>

<file path=ppt/ink/ink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1:11.21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48 185 8602,'0'0'14127,"-14"1"-10661,11 20-3449,1-1 0,1 1 0,3 34 0,-1-7 51,-1 12-48,2 0 0,12 69 0,-30-213 1875,7 51-1863,2-1 0,1 0 1,2 0-1,1 0 0,1 0 0,7-62 0,-3 82 40,2-1 0,-1 1-1,2 0 1,0 1-1,1-1 1,0 1-1,1 0 1,0 0-1,1 1 1,1 0-1,0 0 1,0 1-1,17-15 1,-24 24-51,1 0 0,-1 0-1,0 0 1,1 1 0,0-1 0,-1 1 0,1-1 0,0 1-1,0 0 1,-1 0 0,1 0 0,0 0 0,0 1 0,0-1 0,0 1-1,0 0 1,0 0 0,0 0 0,0 0 0,6 1 0,-7 0-25,1 0 1,0 1 0,0-1-1,-1 1 1,1-1 0,-1 1-1,1 0 1,-1 0 0,0 0-1,1 0 1,-1 0 0,0 1-1,0-1 1,-1 1 0,1-1 0,-1 1-1,1 0 1,-1-1 0,0 1-1,2 4 1,1 6 8,-1 1-1,0-1 1,-1 1 0,0 0-1,-1 0 1,-1-1 0,0 1-1,-1 0 1,0 0 0,-1 0 0,-1 0-1,0-1 1,-1 0 0,0 1-1,-8 15 1,0-4 2,0-1 0,-2 0 0,-1-1 0,-1-1 0,0 0 0,-36 34 0,47-51-26,4-4-6,0 1 1,0-1-1,-1 1 1,1-1-1,-1 0 1,1 1-1,-1-1 1,0 0-1,1 0 1,-1 0-1,0 0 1,0-1-1,1 1 1,-5 1-1,5-5-10,0 0-1,0 0 1,0 0-1,0 0 1,1 0-1,-1 0 1,1 0-1,0 0 1,0-6-1,0 7 5,-1-9-54,0 4 78,1 0-1,0 0 0,0 0 1,2-11-1,-2 16 16,0 1-1,1-1 1,-1 1-1,1 0 1,-1-1-1,1 1 1,0 0-1,-1-1 1,1 1-1,0 0 1,0 0-1,0-1 1,0 1-1,0 0 1,0 0-1,0 0 1,0 0 0,1 1-1,-1-1 1,0 0-1,0 0 1,1 1-1,-1-1 1,0 1-1,1-1 1,-1 1-1,2-1 1,5 0 17,-1 1 0,1-1 0,-1 1 0,1 1 0,-1-1 0,0 1 0,1 1 0,-1-1 0,0 1 0,0 0 0,0 1 1,0 0-1,7 3 0,9 8 20,0 0 0,28 23 0,-6-3 26,51 41-579,-36-21-4938,-39-35 1191,-4-4-2042</inkml:trace>
</inkml:ink>
</file>

<file path=ppt/ink/ink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1:11.87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83 288 15195,'0'0'9552,"-1"3"-9367,-2 8 87,0 0-1,1 1 1,0-1-1,1 1 1,1-1 0,0 1-1,1 11 1,0 24 458,-5 3-240,1-22-238,1 44 1,-6-81 1914,-1-13-2001,1-1 0,0 0 0,2 0-1,-5-43 1,0-96-201,10 125 37,0 10 18,0 0 1,5-32-1,-3 52-1,0 0-1,0 1 0,1-1 0,0 0 1,1 0-1,-1 1 0,1-1 0,0 1 0,1 0 1,-1 0-1,1 0 0,1 0 0,5-6 1,-8 10-14,0 1 0,0-1 1,0 1-1,0-1 1,0 1-1,0 0 1,0 0-1,1 0 0,-1 0 1,0 0-1,1 0 1,-1 1-1,1-1 1,-1 1-1,1-1 1,-1 1-1,1 0 0,-1 0 1,1 0-1,-1 1 1,1-1-1,-1 1 1,0-1-1,1 1 0,-1 0 1,1 0-1,-1 0 1,0 0-1,3 2 1,5 3 22,0 1 0,0 0 1,-1 0-1,14 15 1,-19-18-18,112 118 181,-92-93-142,-2 0-1,31 51 1,-48-69-47,0 0-1,0 0 1,-1 0-1,0 1 1,-1 0-1,2 13 1,-2 2-48,0 45 1,-8-72-2634,-1 0 1657,0-1 0,-1 1 0,1-1 0,0-1 0,0 1 0,-7-3 0,-20-12-6601,4-3-2930</inkml:trace>
</inkml:ink>
</file>

<file path=ppt/ink/ink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1:12.21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49 13867,'0'0'16021,"11"0"-14841,30-4-614,0-2 1,72-20-1,-101 22-1546,-7 3-374,-1-1-1,1 1 1,0-1-1,0 1 1,0 1 0,0-1-1,0 1 1,9 0 0</inkml:trace>
</inkml:ink>
</file>

<file path=ppt/ink/ink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1:15.71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1 195 1872,'1'-2'28819,"1"2"-27218,207 1-4121,438-13 3681,-316-29-804,-125 12-275,-164 23-64,-17 2 14,36-1 1,-60 5 64,-3-6 140,-9-1-245,0 1-1,1 0 1,-2 0-1,1 1 1,-1 1-1,-15-5 0,12 5-9,-25-8-26,-1 2 0,0 2 0,-1 2 1,1 2-1,-59 1 0,99 3-56,61 10-600,141 32 768,-33-9 29,-167-33-97,4 1-5,0 0 0,0 0 0,0 1 0,-1 0 0,1 0 0,8 4 0,-12-4 4,1-1-1,-1 1 0,0-1 0,0 1 1,0-1-1,0 1 0,0 0 1,0-1-1,0 1 0,0 0 1,-1 0-1,1 0 0,0 0 0,-1-1 1,0 1-1,0 0 0,1 0 1,-1 0-1,0 0 0,-1 2 1,1 5-18,-1 1 0,0-1 1,-1-1-1,0 1 0,-1 0 1,1 0-1,-2-1 0,1 1 1,-1-1-1,0 0 0,-9 11 1,4-7-131,0 0 0,-1 0 0,0-1 0,-1-1 1,0 0-1,-17 12 0,22-19-757,1 1 0,-1-1 0,0 0-1,0-1 1,-10 4 0,-16 0-7988,15-5-2299</inkml:trace>
</inkml:ink>
</file>

<file path=ppt/ink/ink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1:16.94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134 145 8954,'0'0'15026,"-4"-3"-13766,3 2-1010,0 0-161,0 0-1,1 0 0,-1 0 0,0 0 1,0 0-1,0 0 0,0 1 1,0-1-1,0 0 0,0 1 1,-1-1-1,1 0 0,0 1 0,0-1 1,-2 1-1,2 0-54,0 1-1,0 0 1,0-1-1,0 1 1,0 0 0,1 0-1,-1-1 1,0 1-1,0 0 1,1 0 0,-1 0-1,1 0 1,-1 0-1,1 0 1,-1 0 0,1 0-1,0 1 1,-1-1-1,1 0 1,0 1-1,-2 4 18,-20 56 331,2 2 0,4 0 0,-15 115 1,24-98-159,7-81 10,0-11 261,1-32-321,2-1 1,2 1-1,1 0 1,23-76-1,-20 90-161,1 1 1,2 0-1,1 0 0,1 1 1,1 1-1,2 0 1,34-41-1,-47 63-5,0-1-1,1 1 1,0 0 0,0 0 0,0 0-1,0 0 1,0 1 0,9-4-1,-12 7-15,0-1 0,-1 0 0,1 1 0,0-1 0,0 1 0,-1 0 0,1 0 0,0 0 0,0-1 0,0 2 0,-1-1 0,1 0 0,0 0 0,0 0 0,-1 1 0,1-1 0,0 1 0,-1 0 0,1-1 0,0 1 0,-1 0 0,1 0 0,-1 0 0,1 0 0,-1 0 0,1 0 0,-1 1 0,0-1 0,0 0 0,0 1 0,0-1 0,0 1 0,1 1 0,3 6-21,0 0 1,-1 0-1,-1 1 0,1 0 0,-1-1 0,-1 1 0,0 0 1,-1 0-1,1 15 0,-1-17 31,-1 0 0,-1 0 0,1 0 0,-1 0 0,-1 0 0,1 0 0,-1 0 0,-1 0 0,1-1 0,-1 1 0,-1-1 0,-5 9 0,4-7-60,-1-1 0,-1 0 0,1 0 0,-1-1 0,-1 0 0,0 0 0,0-1 0,0 0 0,0 0 1,-1-1-1,-18 9 0,27-14 56,-1 0 1,1 0-1,0 0 1,0 0-1,-1 0 1,1 0-1,0 0 1,-1 0-1,1 0 1,0 0-1,0 0 1,-1 0-1,1 0 0,0 0 1,-1 0-1,1 0 1,0 0-1,-1 0 1,1 0-1,0-1 1,0 1-1,-1 0 1,1 0-1,0 0 1,0 0-1,-1-1 1,1 1-1,0 0 1,0 0-1,0 0 1,-1-1-1,1 1 1,0 0-1,0 0 1,0-1-1,0 1 1,0 0-1,0-1 1,-1 1-1,1 0 1,0 0-1,0-1 0,0 0 1,0-16 109,1 10 354,15 17-555,27 32 57,-5-3 247,69 53 1,-10-24-2555,-95-67 1609,0 0 1,1 0-1,-1 0 0,0 0 1,0 0-1,1-1 0,-1 1 1,0-1-1,1 1 0,-1-1 1,1 0-1,-1 0 0,0 0 1,3 0-1,3 0-3794,5 0-6345</inkml:trace>
</inkml:ink>
</file>

<file path=ppt/ink/ink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1:17.42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66 117 11146,'0'0'14461,"-3"-2"-13058,3 2-1351,0 0 0,-1-1 0,1 1 1,0 0-1,-1-1 0,1 1 0,0 0 1,-1-1-1,1 1 0,-1 0 0,1 0 1,0 0-1,-1 0 0,1-1 0,-1 1 1,1 0-1,-1 0 0,1 0 0,-1 0 1,1 0-1,-1 0 0,1 0 0,-1 0 1,1 0-1,0 0 0,-1 0 0,1 0 1,-1 1-1,1-1 0,-1 0 0,1 0 0,0 0 1,-1 0-1,0 1 0,-4 23 288,2 13-73,1 0-1,7 68 0,-4-99-260,0 0-1,0 0 1,1 0-1,0 0 1,0-1-1,1 1 1,-1 0-1,1-1 1,0 0-1,1 0 1,-1 0-1,1 0 1,0 0-1,1-1 1,-1 0-1,1 0 1,-1 0-1,1 0 1,0-1-1,1 0 1,-1 0-1,0 0 1,1-1-1,0 1 1,0-1-1,-1-1 1,1 1-1,0-1 1,0 0-1,0 0 1,7-1-1,-7 1 35,1-1 1,-1-1-1,0 1 0,1-1 1,-1 0-1,0 0 0,0-1 1,0 0-1,0 0 0,0 0 0,0-1 1,-1 0-1,1 0 0,-1 0 1,0-1-1,0 1 0,0-1 1,0-1-1,0 1 0,-1-1 1,0 1-1,0-1 0,0-1 1,-1 1-1,0 0 0,0-1 0,0 0 1,-1 1-1,1-1 0,1-8 1,-2 0-24,0 1 0,0-1-1,-1-1 1,-1 1 0,0 0 0,-1 0 0,-1 0 0,0 0 0,-1 0 0,0 1 0,-1-1 0,-1 1-1,-6-14 1,8 19-49,-1 1 0,0-1 0,0 1 0,-1 0 0,0 0 0,0 0 0,0 1 0,-1 0 0,0 0 0,-1 0 0,1 1 0,-1 0 0,0 0 0,0 1 0,-1 0 0,1 0 0,-1 1 0,0 0 0,0 0 0,0 0 0,0 1 0,-16-2 0,14 4-103,0-1 1,1 1-1,-1 1 1,1 0-1,-1 0 1,0 1-1,-17 6 1,24-7-88,0 0 0,0 1 0,0-1 0,-1 1 0,2 0 0,-1 0-1,0 0 1,0 0 0,1 1 0,-1-1 0,1 1 0,-1-1 0,1 1 0,0 0 0,0 0 0,1 0 0,-1 0 0,0 0 0,1 0 0,0 1-1,0-1 1,0 0 0,0 1 0,0-1 0,1 4 0,0-4-97,0-1 0,0 1 1,0-1-1,0 0 0,1 1 0,-1-1 0,1 1 0,0-1 0,0 0 1,0 0-1,0 1 0,0-1 0,0 0 0,0 0 0,1 0 0,-1 0 0,1-1 1,0 1-1,2 2 0,3 2-1262,0 0 0,1-1 1,12 7-1,16 6-3115</inkml:trace>
</inkml:ink>
</file>

<file path=ppt/ink/ink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1:18.12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108 216 10418,'0'0'12223,"-4"13"-11315,-13 41-61,16-53-766,1 0 1,0 0-1,-1 0 1,1 0-1,-1 0 1,1 0-1,-1 0 1,0 0-1,1 0 1,-1 0-1,0 0 1,0 0-1,1 0 1,-1 0-1,0-1 1,0 1-1,0 0 1,0-1-1,0 1 1,0-1-1,0 1 1,0-1-1,0 1 1,-1-1-1,1 0 1,0 0-1,0 0 1,0 1-1,0-1 1,-1 0-1,1 0 1,0 0-1,-2-1 1,1 1 45,0-1 0,0 0 0,-1 1 0,1-1 0,0 0 0,1 0 0,-1 0 0,0 0 0,0-1 0,0 1 0,-2-3 0,0-2-69,1 0-1,-1 1 0,2-2 0,-1 1 1,1 0-1,0 0 0,0-1 0,0 1 1,1-1-1,0-8 0,-1-11-176,3-32 0,-1 49 149,0 4-4,1 0 0,0 0 0,0-1 0,1 1 1,-1 0-1,1 1 0,0-1 0,1 0 0,-1 0 0,1 1 0,0 0 1,0-1-1,0 1 0,1 0 0,-1 0 0,6-4 0,-4 4 18,-1 0 0,1 1 0,0-1 0,0 1 0,1 0 0,-1 1 0,0-1-1,1 1 1,0 0 0,-1 1 0,1-1 0,0 1 0,0 0 0,7 0 0,-12 1-35,0 0 0,0 1 0,0-1 1,0 0-1,0 1 0,0-1 0,1 1 0,-1-1 1,0 1-1,0-1 0,0 1 0,-1 0 1,1 0-1,0-1 0,0 1 0,0 0 0,0 0 1,-1 0-1,1 0 0,0 0 0,-1 0 0,1 0 1,0 2-1,10 30 190,-9-26-190,8 34 263,-2 0-1,3 51 1,-2 86 409,-7-110-647,-1 157 265,-1-224-294,-1-1 0,1 0 0,0 1 0,0-1 0,-1 0 0,1 1 0,0-1 1,-1 0-1,1 1 0,-1-1 0,1 0 0,0 0 0,-1 0 0,1 1 0,-1-1 1,1 0-1,0 0 0,-1 0 0,1 0 0,-1 0 0,1 0 0,-1 1 0,1-1 0,-1 0 1,1 0-1,0-1 0,-1 1 0,1 0 0,-1 0 0,0 0 0,-16-2 130,2-5-135,1 1 0,-1-2 0,1 0 0,-25-19 0,8 6 0,-14-11 0,43 30 0</inkml:trace>
</inkml:ink>
</file>

<file path=ppt/ink/ink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1:18.45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30 5089,'0'0'25624,"3"0"-24872,31-2-307,0-2 0,39-8 0,-9 1-1878,-80 15-10244,-6 6 3389</inkml:trace>
</inkml:ink>
</file>

<file path=ppt/ink/ink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1:18.81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52 11739,'0'0'17531,"6"1"-16265,15 1-861,0 0 0,1-2 0,-1 0 0,0-1 0,34-7-1,107-34-834,-189 36-16006</inkml:trace>
</inkml:ink>
</file>

<file path=ppt/ink/ink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1:26.63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158 202 11122,'0'0'9852,"1"-6"-7942,3-20-70,-4 26-1803,0 0-1,-1 0 1,1 0-1,0 0 1,0 0 0,0 0-1,0 1 1,0-1-1,0 0 1,-1 0 0,1 0-1,0 0 1,0 0-1,0 0 1,0 0 0,0 0-1,0 0 1,-1 0-1,1 0 1,0 0 0,0 0-1,0 0 1,0 0 0,0 0-1,0-1 1,-1 1-1,1 0 1,0 0 0,0 0-1,0 0 1,0 0-1,0 0 1,0 0 0,0 0-1,-1 0 1,1 0-1,0-1 1,0 1 0,0 0-1,0 0 1,0 0-1,0 0 1,0 0 0,0 0-1,0 0 1,0-1-1,0 1 1,0 0 0,0 0-1,0 0 1,0 0-1,0 0 1,0-1 0,0 1-1,0 0 1,0 0 0,0 0-1,0 0 1,0 0-1,0 0 1,0-1 0,0 1-1,-7 7-172,-9 21 108,1 1 0,-13 34 0,12-24 93,2-8 0,2-6-20,1 0 0,1 2 0,1-1 1,-11 54-1,21-74 414,2-7-39,10-17 279,13-30-29,25-60-293,-5-2-1,43-156 1,-88 281-398,1-1-1,0 1 1,2 0 0,6 20 0,-1-3 108,10 49 94,8 86 0,-20-58-2918,-7-107 2455,0 0 0,-1-1 1,1 1-1,0 0 0,0-1 0,-1 1 0,1-1 1,-1 1-1,1 0 0,-1-1 0,0 1 1,-1 1-1,1-1-285,0-1 1,-1 0 0,1 1-1,-1-1 1,0 0-1,1 0 1,-1 0-1,0 0 1,1 0 0,-1 0-1,0-1 1,0 1-1,0-1 1,0 1 0,0-1-1,-2 0 1,-20 2-9011</inkml:trace>
</inkml:ink>
</file>

<file path=ppt/ink/ink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1:27.09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1 364 13395,'0'0'10086,"17"-4"-8874,114-29 334,-117 29-1454,174-54 530,-170 51-729,-1-1-1,1-1 0,-1 0 1,-1-2-1,0 1 1,0-2-1,27-26 0,-38 33 60,-1 0 1,1 0-1,-1-1 0,-1 1 0,1-1 0,-1 0 0,0 0 0,0 0 0,-1 0 0,0 0 1,0-1-1,0 1 0,-1-1 0,0 0 0,0 1 0,0-1 0,-1 0 0,0 1 1,-2-11-1,1 15 120,1 0 1,-1 0 0,0 1-1,0-1 1,0 1-1,0-1 1,0 1 0,-1 0-1,1-1 1,0 1-1,0 0 1,-1 0 0,1 0-1,-1 0 1,1 0-1,-1 0 1,0 0 0,-3-1-1,4 2-10,0-1 0,0 1-1,0-1 1,0 1 0,0 0 0,0 0-1,-1-1 1,1 1 0,0 0-1,0 0 1,0 0 0,0 0 0,-1 0-1,1 1 1,0-1 0,0 0-1,0 1 1,0-1 0,0 0 0,0 1-1,0-1 1,-1 1 0,1 0-1,1-1 1,-1 1 0,0 0 0,0 0-1,0-1 1,0 1 0,-1 2-1,-6 14 43,1 0 0,0 0-1,1 1 1,1 0 0,-5 27-1,4-13 2,-117 543 737,112-496-860,10-45-4157,1-76-2811,2 7-389</inkml:trace>
</inkml:ink>
</file>

<file path=ppt/ink/ink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1:28.06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1 426 15387,'0'0'8169,"19"-7"-7152,132-45 561,-2-8-850,-124 48-699,-1-1 1,0-2-1,38-29 0,-54 36-102,1 0 0,-2 0 0,1 0 0,-1-1-1,0 0 1,-1 0 0,8-18 0,-10 21 21,-2-1 0,1 0 0,-1 0 1,0 0-1,0 0 0,-1 0 0,0 0 0,0-1 1,0 1-1,-1 0 0,0-1 0,-3-11 1,3 18 72,-1-1 0,1 0 0,-1 0 0,0 1 0,0-1 0,0 0 0,0 1 0,0-1 0,0 1 0,0-1 0,0 1 0,-1 0 0,1 0 0,0-1 0,-1 1 0,1 0 0,-1 0 0,0 0 0,1 0 0,-1 1 0,0-1 0,-2 0 0,3 0 3,0 1-1,0 0 1,-1-1-1,1 1 1,0 0-1,0 0 1,-1 0-1,1 0 0,0 0 1,-1 0-1,1 0 1,0 0-1,0 1 1,-1-1-1,1 1 1,0-1-1,0 0 0,0 1 1,-1 0-1,1-1 1,0 1-1,0 0 1,0 0-1,0-1 1,0 1-1,0 0 0,0 0 1,1 0-1,-1 0 1,0 0-1,0 0 1,0 2-1,-12 28 185,0 0 0,3 1 0,0 0 0,-7 49 0,9-23 223,0 102 0,7-146-444,2 0 0,0 0 1,0 0-1,5 16 0,-5-27 12,-1 0 0,1 0-1,0-1 1,0 1 0,1 0-1,-1 0 1,0 0-1,1-1 1,0 1 0,-1-1-1,1 1 1,0-1 0,1 0-1,-1 0 1,0 0 0,0 0-1,1 0 1,-1 0 0,1-1-1,0 1 1,0-1 0,-1 0-1,1 0 1,0 0 0,5 1-1,0-1 54,0-1-1,0 0 0,0 0 1,0-1-1,0 0 0,0-1 1,0 1-1,0-1 0,-1-1 1,1 0-1,-1 0 0,0 0 1,0-1-1,11-7 0,1-3 43,-1 0 0,0 0 0,29-34 0,-39 39-89,0-1 1,0 0 0,-1-1-1,0 1 1,-1-2 0,0 1-1,-1 0 1,0-1 0,0 0-1,-2 0 1,0-1 0,0 1-1,-1-1 1,0 1 0,-1-24-1,-1 35-16,0 0-1,0 0 1,0 1-1,0-1 1,0 0-1,0 0 0,0 1 1,0-1-1,0 0 1,0 0-1,-1 1 1,1-1-1,0 0 0,-1 0 1,1 1-1,0-1 1,-1 0-1,1 1 1,-1-1-1,1 1 0,-1-1 1,1 1-1,-1-1 1,0 1-1,1-1 1,-1 1-1,0-1 0,1 1 1,-1 0-1,0-1 1,1 1-1,-1 0 1,0-1-1,0 1 0,1 0 1,-1 0-1,0 0 1,0 0-1,1 0 1,-1 0-1,0 0 0,0 0 1,0 0-1,1 0 1,-1 1-1,0-1 1,0 0-1,1 0 0,-1 1 1,0-1-1,0 1 1,-3 0-15,0 1 0,1-1 0,-1 1 0,1 0 0,0 0 0,-1 1 0,1-1 0,-5 6 1,2 0 6,0 0 1,1 1-1,1 0 1,-1 0 0,1 0-1,1 0 1,-1 1 0,2 0-1,-1 0 1,-1 16-1,2-2-13,1 1 0,0-1 0,5 29 0,-4-49 30,1 1 0,-1-1 0,1 0 0,1 1-1,-1-1 1,0 0 0,1 0 0,0 0 0,0 0 0,0 0 0,1 0 0,-1 0 0,1-1 0,0 1 0,0-1 0,0 0 0,0 0-1,1 0 1,-1 0 0,1-1 0,0 1 0,-1-1 0,1 0 0,0 0 0,1 0 0,4 1 0,-3-1 47,0-1 0,0 0 0,0 0 0,0-1-1,1 1 1,-1-1 0,0-1 0,0 1 0,0-1 0,0 0 0,0-1 0,0 1 0,0-1 0,0 0 0,0 0 0,-1-1-1,1 0 1,7-5 0,1-3 25,0 0 0,-2-1 0,1 0-1,-1-1 1,19-28 0,41-79 188,-59 97-189,-13 23-72,0 0 0,0 0 0,0-1 0,0 1 0,0 0 0,0 0 0,0 0 0,0 0 0,0 0 0,0-1 0,0 1 0,0 0 0,0 0 0,1 0 0,-1 0 0,0 0 0,0 0 0,0 0 0,0-1 0,0 1 0,0 0 0,1 0 0,-1 0 0,0 0 0,0 0 0,0 0 0,0 0 0,0 0 0,0 0 0,1 0 0,-1 0 0,0 0 0,0 0 0,0 0 0,0 0 0,1 0 0,-1 0 0,0 0 0,0 0 0,0 0 0,0 0 0,0 0 0,1 0 0,-1 0 0,0 0 0,0 0 0,0 0 0,0 1 0,0-1 0,0 0 0,1 0 0,-1 0 0,0 0 0,0 0 0,0 0 0,0 0 0,0 1 0,0-1 0,0 0 0,0 0 0,0 0 0,0 0 0,5 12-228,-5-12 229,35 103 248,-19-58 1,-1 1-1,-2 0 0,11 79 0,-23-99 42,-1-25 0,0-15 593,0-6-847,5-108 43,-3 113-80,1 0 0,0 0 0,1 0-1,0 0 1,2 0 0,9-18 0,-9 21-58,0 0 0,1 1-1,0 0 1,1 0 0,0 1 0,1 0 0,0 0-1,1 1 1,-1 1 0,2-1 0,-1 1 0,1 1-1,1 0 1,-1 1 0,1 0 0,0 1 0,18-6-1,-28 11-107,10-6-3313,-13-6-4530</inkml:trace>
</inkml:ink>
</file>

<file path=ppt/ink/ink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1:28.40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0 117 18460,'0'0'11802,"111"-37"-11081,-72 20-337,-4 2-216,-2 2-160,-6 2-8,-3 4-664,-3 1-1097,3 3-3120,-3 1-3649,-3-4-5201</inkml:trace>
</inkml:ink>
</file>

<file path=ppt/ink/ink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1:52.45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161 48 960,'-1'-3'21967,"-7"-7"-21645,-4 0-356,-20-11 196,28 20-123,0 0 1,0 0-1,1 1 1,-1 0-1,0 0 1,0 0-1,1 0 1,-6 1-1,-10 0 330,8 31 834,-4 0-1020,11-27-172,1 0-1,1 1 1,-1-1 0,1 1-1,0 0 1,0-1 0,0 1-1,1 0 1,0 0-1,0 9 1,1 44-114,2-55 103,0 0 0,0-1 0,1 1 0,-1-1-1,1 1 1,4 2 0,-3-1 33,-3-4-30,1 1 0,0 0 0,-1-1 0,1 1 0,0-1 0,0 1 0,0-1 0,0 0 1,0 0-1,0 0 0,0 0 0,0 0 0,4 1 0,-6-2 9,0 2 37,1-2 25,0 0-64,-1 0-52,1 0 26,5 1-1854</inkml:trace>
</inkml:ink>
</file>

<file path=ppt/ink/ink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1:19.25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 39 7922,'0'0'17603,"0"-6"-15510,0-20-426,1 26-1617,-1 0 0,0 0 1,0-1-1,0 1 0,0 0 0,0 0 0,0 0 1,0 0-1,0-1 0,0 1 0,0 0 0,1 0 1,-1 0-1,0 0 0,0 0 0,0-1 0,0 1 1,0 0-1,0 0 0,0 0 0,0-1 0,0 1 1,-1 0-1,1 0 0,0 0 0,0 0 1,0 0-1,0-1 0,0 1 0,0 0 0,0 0 1,0 0-1,0 0 0,0 0 0,-1-1 0,1 1 1,0 0-1,0 0 0,0 0 0,0 0 0,0 0 1,0 0-1,-1 0 0,1 0 0,0 0 0,0-1 1,0 1-1,0 0 0,-1 0 0,1 0 1,0 0-1,0 0 0,0 0 0,0 0 0,-1 0 1,1 0-1,0 0 0,0 0 0,0 0 0,0 0 1,-1 1-1,1-1 0,0 0 0,0 0 0,0 0 1,-5 9 90,4 177-113,2-166-29,0 20-7,2-1-1,1 0 1,2 0-1,2 0 1,16 48-1,-23-84-190,1 0 0,-1 0 0,0 0 0,1 0 0,-1-1 0,1 1-1,0-1 1,0 1 0,0-1 0,5 4 0,-6-5-196,0 0 0,0-1-1,1 1 1,-1 0 0,0-1 0,1 1 0,-1-1 0,1 0 0,-1 1-1,1-1 1,-1 0 0,1 0 0,-1 0 0,1 0 0,-1 0-1,1 0 1,-1 0 0,1-1 0,-1 1 0,0 0 0,1-1 0,-1 0-1,1 1 1,1-2 0,15-13-7745</inkml:trace>
</inkml:ink>
</file>

<file path=ppt/ink/ink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1:20.43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19 235 18596,'0'0'9531,"-4"12"-8879,3-5-547,-3 6 169,1-1 0,0 1-1,2 0 1,-1 0 0,1 23 0,2-35-268,-1 0 0,0-1 0,0 1 0,1 0 0,-1-1 0,0 1 0,1-1 0,-1 1 0,0 0 0,1-1 0,-1 1 0,1-1 0,-1 0 0,1 1 0,0-1 0,-1 1 0,1-1 0,-1 0 0,1 1 0,0-1 0,-1 0 0,1 0 0,-1 1 0,1-1 0,0 0 0,-1 0 0,1 0 0,0 0 0,0 0 0,26 1 76,-18-2-39,-3 1-44,-1 0 0,1-1-1,0 0 1,-1 0 0,1 0 0,-1-1 0,0 0 0,1 0-1,-1 0 1,0-1 0,0 1 0,0-1 0,-1 0 0,1-1-1,-1 1 1,0-1 0,1 0 0,-2 0 0,1 0 0,0-1 0,-1 1-1,0-1 1,0 0 0,0 0 0,-1 0 0,0 0 0,0 0-1,0-1 1,0 1 0,1-8 0,-3 7-53,1 1-1,-1-1 1,0 1 0,0-1 0,0 1-1,-1-1 1,1 1 0,-2-1-1,1 1 1,0 0 0,-1-1 0,0 1-1,-1 0 1,1 0 0,-1 0 0,0 1-1,0-1 1,0 1 0,0-1-1,-1 1 1,0 0 0,0 0 0,0 1-1,0-1 1,-1 1 0,1 0 0,-1 0-1,0 0 1,0 1 0,0 0-1,0 0 1,-8-2 0,10 3 43,0 0-1,1 0 1,-1 1 0,0-1-1,0 1 1,1 0-1,-1 0 1,0 0 0,0 0-1,0 0 1,1 1 0,-4 0-1,5 0 4,0-1 0,0 1 0,0 0 0,0 0 0,0 1-1,0-1 1,0 0 0,0 0 0,0 0 0,1 0-1,-1 1 1,1-1 0,-1 0 0,1 1 0,-1-1-1,1 0 1,0 1 0,-1-1 0,1 1 0,0-1 0,0 1-1,0-1 1,0 0 0,1 3 0,-1-1 16,0-1 0,0 1 0,1-1 1,-1 1-1,1-1 0,0 0 0,0 1 0,0-1 1,0 0-1,0 1 0,0-1 0,0 0 1,1 0-1,-1 0 0,3 3 0,0-1 28,1-1-1,-1 1 1,0-1 0,1 0-1,0 0 1,8 4 0,0-2 39,-1 0 1,0-1-1,1-1 0,0 0 1,19 1-1,-5-1 2,0-2 1,0-2-1,28-3 0,-45 3-83,0 0-1,0-2 1,0 1-1,0-1 1,0-1-1,-1 1 1,0-2-1,1 1 1,-1-1-1,-1-1 1,10-7-1,-14 9 1,-1 1 1,0-1-1,0 0 1,0 0-1,0 0 0,-1-1 1,0 1-1,0 0 1,0-1-1,0 0 0,-1 1 1,0-1-1,0 0 1,0 0-1,0 0 0,-1-8 1,0 7 17,0 0 0,0 0 0,-1 0 0,1-1 1,-2 1-1,1 0 0,-1 0 0,0 1 0,0-1 0,0 0 0,-1 1 1,-5-9-1,8 13 18,-1 0 0,0 0 0,1 0 0,-1 0 0,0 0 0,0 0 0,1 1 0,-1-1 0,0 0 1,0 0-1,0 1 0,0-1 0,0 1 0,0-1 0,0 1 0,0-1 0,0 1 0,-1-1 0,1 1 0,-1 0 1,1 0-15,0 0 0,0 0 1,0 1-1,0-1 1,0 0-1,0 1 0,0-1 1,1 1-1,-1-1 1,0 1-1,0 0 1,0-1-1,1 1 0,-1 0 1,0-1-1,1 1 1,-1 0-1,1 0 1,-1 1-1,-3 5 50,0 1 0,1 0 0,0 0 0,-3 12 0,4-12 32,-15 62 356,4 1 0,-7 97-1,9-60-215,-16 124-1622,27-229-90</inkml:trace>
</inkml:ink>
</file>

<file path=ppt/ink/ink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1:20.81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25 118 21717,'0'0'10475,"0"6"-10005,1 21-365,-1-26-105,0 0 0,0 0 0,1 0 0,-1 0 0,0 0 0,1 0 0,-1 0 0,1 0 0,-1 0 0,1 0 0,-1-1 0,1 1 0,-1 0 0,1 0 0,0-1 0,0 1 0,-1 0 0,1-1 0,0 1 0,0-1 0,0 1 0,-1-1 0,1 1 0,0-1 0,0 0 0,0 1 0,0-1 0,0 0 0,0 0 0,2 1 0,30-2 0,-29 1 0,0-1 0,0 1 0,0-1 0,-1 0 0,1 0 0,-1 0 0,1-1 0,-1 1 0,1-1 0,-1 0 0,0 0 0,0 0 0,0 0 0,0 0 0,0-1 0,0 1 0,-1-1 0,1 0 0,-1 0 0,4-6 0,-4 5 0,0 0 0,1-1 0,-2 1 0,1-1 0,-1 0 0,1 0 0,-1 1 0,0-1 0,-1 0 0,1 0 0,-1 0 0,0 0 0,-1 0 0,-1-9 0,2 12-6,-1-1-1,0 1 1,0-1 0,0 1-1,-1 0 1,1 0 0,0-1-1,-1 1 1,0 0 0,1 0-1,-1 0 1,0 1 0,0-1-1,0 0 1,0 1 0,0-1-1,0 1 1,-1 0 0,1 0-1,-1 0 1,1 0 0,0 0-1,-1 0 1,1 0 0,-1 1-1,-3-1 1,-7-1-228,-1 1 0,1 1 0,-23 1-1,36-1 235,-1 0-371,-1 0-1,1 1 1,-1-1 0,1 1 0,-1 0 0,1-1 0,-1 1-1,1 0 1,0 0 0,-1 0 0,1 0 0,0 0 0,0 0-1,0 0 1,0 0 0,0 0 0,0 1 0,0-1 0,0 0-1,0 1 1,1-1 0,-1 1 0,1-1 0,-1 0 0,1 1-1,-1 0 1,1-1 0,-1 3 0,0 0-1265,-3 10-5828</inkml:trace>
</inkml:ink>
</file>

<file path=ppt/ink/ink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1:55.63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124 116 3209,'0'0'16554,"-33"0"-11681,28 3-4750,0-1 1,0 1 0,1 0-1,-1 0 1,1 1-1,0-1 1,0 1-1,0 0 1,0 0 0,-5 8-1,0-2 48,6-6-62,0 1 1,0-1 0,0 1 0,1 0 0,-1 0 0,1 0 0,0 0 0,1 0-1,-1 1 1,1-1 0,-1 10 0,0 6 233,2 37-1,1-28-257,-1-27-79,1-1 0,0 1-1,-1 0 1,1-1 0,1 1-1,-1 0 1,0-1 0,1 1 0,-1-1-1,1 0 1,0 1 0,-1-1 0,1 0-1,0 0 1,0 0 0,3 2 0,0 0-11,0-1 0,-1 1 1,2-1-1,-1 0 1,0 0-1,10 4 0,-2-5 259,0 0 0,-1-1 0,1 0-1,0-1 1,0 0 0,17-3 0,-22 1-137,0 0-1,0-1 1,-1 0 0,1 0 0,-1-1-1,0 0 1,0 0 0,0-1 0,0 0 0,-1 0-1,0 0 1,0-1 0,0 0 0,-1 0-1,9-14 1,-11 15-90,-1-1-1,0 0 1,0 1 0,0-1-1,-1 0 1,0 0-1,1-13 1,-3-47 271,0 29-222,0 34-81,1 1-1,-1 0 1,0-1 0,0 1-1,0 0 1,0 0 0,0-1 0,0 1-1,0 0 1,-1 0 0,1 0-1,-1 1 1,1-1 0,-1 0-1,0 0 1,0 1 0,0-1 0,0 1-1,0 0 1,-4-2 0,-7-4-40,0 0-1,-17-5 1,25 10 41,-10-2-67,1 0-1,0 2 0,0-1 1,-1 2-1,0 0 0,-20 1 1,33 0 56,0 1 0,0 0 1,0-1-1,0 1 1,0 0-1,0 0 0,0 0 1,0 1-1,0-1 0,1 0 1,-1 1-1,0-1 0,1 1 1,-1-1-1,1 1 0,0 0 1,-1 0-1,1-1 0,-1 4 1,-2 2-22,0 0 1,0 0-1,1 0 1,-2 9-1,2-4-1,2 1 0,-1-1 0,2 1 1,1 24-1,0-6-10,-1-26 35,1 0 0,0 0 0,0 0 0,1 0 0,0-1 0,0 1 0,0-1 0,0 1 0,0-1 0,5 6 0,1 2-18,1-1 1,13 14-1,-17-20 63,1 0 0,0-1 0,-1 0 0,2 0 0,-1-1-1,0 1 1,1-1 0,-1-1 0,1 1 0,0-1 0,0 0 0,0-1 0,0 0 0,0 0 0,0 0 0,0-1 0,0 0 0,0 0 0,0-1-1,0 0 1,0 0 0,0-1 0,0 0 0,0 0 0,0 0 0,-1-1 0,1 0 0,6-4 0,-8 3-5,-1 1 1,0-1-1,-1 0 0,1 0 1,0 0-1,-1-1 0,0 1 1,0-1-1,0 1 1,-1-1-1,0 0 0,3-10 1,1-5 229,6-41 0,-7 37-207,-4 16-51,0 0 0,0 0 0,0 0 0,-1 0 0,0 0 0,-1 0 0,1 1 0,-4-14 0,2 16 0,0-1 0,0 1 0,-1 0 0,1 0 0,-1 0 0,0 0 0,-1 1 0,1-1 0,-1 1 0,0 0 0,0 0 0,-6-5 0,-11-7-24,0 1 0,0 0 0,-46-21 0,64 35 4,-1 0 0,0 0 0,0 1 0,1-1 1,-1 1-1,0 0 0,0 0 0,0 0 0,0 0 0,0 1 0,1-1 0,-1 1 0,0 0 1,0 0-1,1 1 0,-1-1 0,1 1 0,-1 0 0,1 0 0,0 0 0,-1 0 0,-3 4 1,-1 3-10,0 0 0,0 0 0,1 1 0,0 0 0,1 0 1,0 1-1,1 0 0,0 0 0,0 0 0,1 0 0,1 1 0,0 0 1,0 0-1,2 0 0,-2 20 0,3-16-1,0 1 9,0-1 0,4 24 1,-3-33-5,1 0 0,0-1 1,1 0-1,-1 1 0,1-1 1,0 0-1,0 0 1,1 0-1,4 5 0,1 0 1,-1-1-1,2 0 0,-1 0 0,19 14 1,-23-20 29,1-1 1,-1 1-1,1-1 1,-1-1 0,1 1-1,0-1 1,0 0 0,0 0-1,0-1 1,1 0-1,-1 0 1,10 0 0,-11-1 43,1 0 1,-1 0 0,1 0-1,-1-1 1,0 1 0,1-1-1,-1-1 1,0 1 0,0-1-1,0 0 1,0 0 0,0-1-1,0 1 1,0-1 0,-1 0-1,1 0 1,-1-1 0,0 1-1,0-1 1,6-7 0,0-1-28,0-1 1,-1 0-1,-1 0 1,0-1 0,0 0-1,-2-1 1,1 0-1,-2 0 1,0 0-1,-1 0 1,-1-1 0,0 0-1,-1 0 1,0 0-1,-2-31 1,-1 45-27,1 0 0,-1 0 1,0 0-1,0 0 0,1 0 0,-1 0 0,0 0 1,-1 0-1,1 0 0,0 0 0,0 1 0,-1-1 1,1 1-1,-1-1 0,-2-1 0,-30-20-223,25 18 122,1 0-176,0 1 1,0 0-1,0 0 1,-1 1 0,1 0-1,-1 0 1,-17-2-1,2 3-3250,-42 2-1,66 0 3478,-42 1-6964</inkml:trace>
</inkml:ink>
</file>

<file path=ppt/ink/ink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1:59.81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210 100 4745,'0'0'5429,"-13"-4"5845,13 4-10995,-1 0 0,1-1 1,0 1-1,0-1 1,10-13 2024,27-14-3569,-35 26 2068,7-4-695,0 0 1,0 1-1,0-1 1,0 2-1,1 0 1,-1 0-1,1 0 1,0 2-1,1-1 1,-1 1-1,0 0 1,16 0 0,-25 2-115,0 1 0,0-1-1,0 0 1,0 0 0,0 0 0,1 1 0,-1-1 0,0 0 0,0 1 0,0-1 0,-1 1 0,1-1 0,0 1 0,0 0 0,0-1 0,0 1 0,0 0 0,-1 0 0,1-1 0,0 1 0,-1 0 0,1 0 0,0 0 0,-1 0 0,1 0 0,-1 0 0,0 0 0,1 0 0,-1 0 0,0 0 0,1 2 0,0 4-20,0 1 1,-1-1-1,0 14 1,0-9 19,-1 1 38,-1 0 0,0 0 0,-1 0 0,0 0 0,-1-1 0,0 1 0,-1-1 0,-1 0-1,0 0 1,0-1 0,-10 13 0,-8 9 88,-1-1 0,-39 38 0,51-57-90,8-7 3,0 0 0,-1-1 0,1 0-1,-1 0 1,0 0 0,-12 6 0,17-10 405,3-5-352,0 0 0,0 1 0,0-1 0,0 1 0,0 0 0,1-1 0,0 1 0,0 0 0,0 1 0,0-1 0,4-2 0,-1-1 69,1 0-110,1 0 1,0 0 0,0 0-1,1 1 1,0 0 0,0 1-1,0 0 1,0 0-1,0 1 1,1 1 0,11-3-1,-15 4-52,-1 1-1,1-1 0,0 1 0,-1 0 0,1 0 0,0 1 0,0 0 1,-1 0-1,1 0 0,-1 1 0,1 0 0,-1 0 0,0 0 0,1 1 1,-1-1-1,0 1 0,-1 1 0,1-1 0,-1 1 0,7 6 0,-5-5-2,-1 1-1,-1 0 1,1 1-1,-1-1 1,0 1-1,0 0 1,-1 0-1,0 0 1,0 0-1,-1 0 1,0 1-1,0-1 1,-1 1-1,0 0 1,0-1-1,-1 1 1,0 15-1,-1-20 14,0 1 0,0-1 1,0 1-1,0-1 0,0 1 0,-1-1 0,0 0 0,0 1 0,1-1 1,-2 0-1,1 0 0,0-1 0,-1 1 0,1 0 0,-1-1 0,0 0 1,-5 5-1,-5 1-19,-1 0 0,-25 11 0,8-7 65,1-2 0,-1-1 0,-47 8 0,-97 5 127,171-22-170,-42 3 62,45-3-294,17-3-4869,60-26-5273,-32 11 3665</inkml:trace>
</inkml:ink>
</file>

<file path=ppt/ink/ink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2:00.81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 72 2881,'0'0'14519,"0"-4"-12839,-1-2-1449,-3-17 4318,4 23-4522,0 0-1,0 0 1,0 0 0,0 0 0,0 0-1,0 0 1,0 0 0,0 0-1,0 0 1,0 0 0,0 0 0,0-1-1,0 1 1,0 0 0,-1 0-1,1 0 1,0 0 0,0 0-1,0 0 1,0 0 0,1 0 0,-1 0-1,0 0 1,0 0 0,0 0-1,0 0 1,0-1 0,0 1 0,0 0-1,0 0 1,0 0 0,0 0-1,0 0 1,0 0 0,0 0 0,0 0-1,0 0 1,0 0 0,0 0-1,0 0 1,0 0 0,0 0 0,0 0-1,0 0 1,1 0 0,-1 0-1,0 0 1,0 0 0,0 0-1,0 0 1,0 0 0,0 0 0,0 0-1,0 0 1,0 0 0,0 0-1,0 0 1,0 0 0,0 0 0,1 0-1,-1 0 1,0 0 0,0 0-1,0 0 1,0 0 0,0 0 0,0 0-1,0 0 1,8 13-358,1 8 355,0 1 0,-1 0 0,-2 0 0,0 1-1,-1 0 1,-2 0 0,0 0 0,-1 45 0,4-86 1049,-3-1-1058,0 0 0,2 0-1,0 0 1,1 1 0,12-25-1,-13 32-24,1 1 1,0 0-1,0 0 0,1 1 0,0 0 0,1 0 1,0 0-1,1 1 0,-1 0 0,14-8 0,-21 15-6,0 1 0,0-1 0,0 1 0,0-1-1,0 1 1,0-1 0,0 1 0,0 0-1,0-1 1,0 1 0,0 0 0,0 0 0,1 0-1,-1 0 1,0 0 0,0 0 0,0 0 0,0 0-1,0 0 1,0 1 0,0-1 0,0 0 0,0 1-1,0-1 1,0 0 0,0 1 0,0 0 0,0-1-1,0 1 1,0 0 0,0-1 0,-1 1-1,1 0 1,0 0 0,0-1 0,-1 1 0,1 0-1,-1 0 1,1 0 0,-1 0 0,1 0 0,-1 0-1,1 2 1,2 5-37,0 0 0,0-1 0,-1 1 0,1 11-1,0-2 12,-1 0-1,-1 0 0,-1 23 1,0-31 76,-1 0 0,-1 0 0,0 0 1,0 0-1,0-1 0,-1 1 0,0-1 1,-5 9-1,87-148 1856,-60 102-1771,2 1 0,43-45 0,-60 69-69,-4 4-40,1-1-1,0 0 1,-1 0-1,1 0 1,0 1-1,0-1 1,0 0-1,-1 1 1,1-1-1,0 1 1,0-1-1,0 1 1,0-1-1,0 1 1,0 0 0,1-1-1,0 10-429,14 230 494,-15-188-3650,-1-2-4083,0-61 2224</inkml:trace>
</inkml:ink>
</file>

<file path=ppt/ink/ink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2:02.32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82 87 304,'-6'-8'22774,"4"8"-22588,0 0 1,0 0-1,0 0 0,0 1 0,0-1 0,0 1 0,0-1 0,0 1 1,0-1-1,1 1 0,-1 0 0,0 0 0,0 0 0,1 0 0,-3 2 1,1 0-147,1 0 0,-1 0 1,1 0-1,-1 1 0,1-1 1,-3 7-1,1-1-10,0 1-1,1 0 1,0 0-1,0 1 1,1-1-1,0 0 1,1 1 0,0 0-1,1-1 1,1 18-1,-1-27-35,1 0-1,-1 1 1,0-1 0,1 0-1,-1 0 1,1 1-1,-1-1 1,1 0-1,0 0 1,-1 0-1,1 0 1,0 0-1,0 0 1,0 0 0,0 0-1,0 0 1,0-1-1,0 1 1,0 0-1,0-1 1,0 1-1,0 0 1,0-1-1,0 1 1,1-1-1,-1 0 1,0 1 0,0-1-1,1 0 1,1 0-1,6 1 37,0 0 0,1-1 0,11-1 1,-11 1-18,-3-1-9,0 0 1,0 0-1,0-1 0,0 0 1,0 0-1,-1 0 1,1-1-1,-1 0 1,0-1-1,0 1 0,0-1 1,0 0-1,0 0 1,-1-1-1,0 0 1,0 0-1,0 0 0,-1-1 1,0 1-1,0-1 1,0 0-1,0 0 1,-1 0-1,0-1 0,-1 1 1,1-1-1,-1 0 1,-1 0-1,1 0 1,0-10-1,-1 11-19,-1 0 0,0 0-1,0 0 1,0 1 0,-1-1-1,0 0 1,-2-10 0,2 14 1,-1-1 1,1 1-1,0 0 1,-1 0-1,1-1 1,-1 1-1,0 0 1,0 0-1,0 1 1,0-1-1,0 0 1,0 1-1,0-1 1,0 1-1,-1 0 1,1-1-1,0 1 1,-1 0-1,-4-1 1,-3 0-16,1-1 0,-1 1-1,0 1 1,0 0 0,0 0 0,0 1-1,0 0 1,0 1 0,0 0 0,-15 4 0,24-5 21,0 0 1,0 0 0,0 1 0,1-1 0,-1 1 0,0-1 0,0 0 0,0 1 0,0 0 0,1-1 0,-1 1 0,0-1-1,0 1 1,1 0 0,-1 0 0,0-1 0,1 1 0,-1 0 0,1 0 0,-1 0 0,1-1 0,0 1 0,-1 0 0,1 0 0,0 0-1,0 0 1,-1 0 0,1 0 0,0 0 0,0 1 0,0-1-6,1 0 0,-1 0 0,0 0 0,1 0 0,-1-1 0,1 1 0,0 0 0,-1 0 0,1 0 0,-1-1 0,1 1 0,0 0 0,0-1 0,-1 1 0,1-1 0,0 1 0,0-1 0,0 1 0,0-1 0,0 1 0,0-1 0,0 0 0,0 1 0,0-1 0,-1 0 0,1 0 0,0 0 0,2 0 0,21 2 79,1-2-1,-1 0 0,1-2 1,-1-1-1,0-1 1,0 0-1,0-2 0,23-10 1,53-18 156,-100 34-232,0 0-1,0 0 1,1 0-1,-1 0 1,0 0-1,0 0 1,1 0 0,-1 0-1,0 0 1,0 0-1,0 0 1,1 0-1,-1 1 1,0-1-1,0 0 1,0 0-1,0 0 1,1 0-1,-1 1 1,0-1-1,0 0 1,0 0-1,0 0 1,0 1 0,0-1-1,1 0 1,-1 0-1,0 0 1,0 1-1,0-1 1,0 0-1,0 0 1,0 1-1,0-1 1,0 0-1,0 0 1,0 1-1,0-1 1,0 0-1,0 0 1,0 16-175,-1-11 140,-1 34 101,-2 1-1,-1-1 0,-14 50 1,7-36 160,7-18-144,5-35-53,11-12 511,0 0 1,15-26 0,-3 5-336,18-23-7,83-106-15,-124 162-183,0 0 0,0-1-1,0 1 1,0 0 0,0 0 0,0 0 0,0 0-1,0 0 1,0 0 0,0 0 0,1 0 0,-1 0-1,0-1 1,0 1 0,0 0 0,0 0-1,0 0 1,0 0 0,1 0 0,-1 0 0,0 0-1,0 0 1,0 0 0,0 0 0,0 0 0,0 0-1,1 0 1,-1 0 0,0 0 0,0 0 0,0 0-1,0 0 1,0 0 0,0 0 0,0 0 0,1 0-1,-1 0 1,0 1 0,0-1 0,0 0-1,0 0 1,0 0 0,0 0 0,0 0 0,0 0-1,1 0 1,-1 0 0,0 0 0,0 1 0,0-1-1,0 0 1,4 11-227,1 22 145,-4-25 36,3 34 103,8 44 295,-9-75-383,-1-1 0,2 1 0,-1 0 1,1-1-1,9 16 0,-12-25-235,0 1 1,0-1-1,1 0 0,-1 0 0,0 1 1,1-1-1,-1 0 0,1 0 1,0 0-1,-1 0 0,1-1 1,0 1-1,-1 0 0,1-1 1,0 1-1,0-1 0,0 1 1,-1-1-1,5 0 0,0 0-1920,1 0 0,0 0-1,0-1 1,6-1-1,6-4-7325</inkml:trace>
</inkml:ink>
</file>

<file path=ppt/ink/ink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2:02.64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112 4 13771,'0'0'9895,"-1"0"-9784,1-1 0,-1 1 0,1-1-1,-1 1 1,1 0 0,-1 0 0,0-1-1,1 1 1,-1 0 0,1 0 0,-1 0 0,0-1-1,1 1 1,-1 0 0,0 0 0,1 0-1,-1 0 1,-1 0 0,-10 44 139,1 0 1,1 1 0,3-1-1,-1 57 1,0-21-489,8-78 23,0 0 0,-1 0 0,1 0 0,-1 0 0,0 0 0,1 0 0,-1 0 0,0-1 0,0 1 0,0 0 0,0 0 0,-3 2 0,-12 7-5565,2-8-468</inkml:trace>
</inkml:ink>
</file>

<file path=ppt/ink/ink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2:03.53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0 186 15035,'0'0'7634,"24"-3"-6818,78-11-129,-64 8-388,41-12-1,-65 13-375,0 0 0,-1 0 0,1-2 0,21-13 0,-29 17 3,-1-1 1,0 1-1,0-1 1,0 0 0,-1-1-1,1 1 1,-1-1-1,0 0 1,0 0-1,-1 0 1,4-7-1,-7 11 82,0 0 150,0 12-30,-3 57 1967,-19 105-1,9-87-1632,16-102-342,2 1-1,0 0 0,1 0 0,0 0 1,16-26-1,-2 8-290,37-48 0,-47 70 138,-1 0 0,2 0 0,16-13 0,-23 21 17,0 0 0,1 0 0,-1 0 0,1 1 0,-1-1 0,1 1 0,0 0 0,0 1 0,0-1 0,0 1 0,1 0 0,9-1 0,-13 3 9,-1-1 1,1 1 0,-1-1 0,1 1-1,-1 0 1,1-1 0,-1 1-1,0 0 1,1 0 0,-1 0-1,0 0 1,0 0 0,0 0-1,0 0 1,0 1 0,0-1-1,0 0 1,0 0 0,0 1 0,-1-1-1,1 1 1,0 1 0,16 41-9,-13-31-5,5 12 26,-4-7 42,1-1 1,1 0 0,1 0-1,0-1 1,19 28-1,-25-43-38,0 1 1,0 0-1,0 0 0,0-1 0,0 1 1,1-1-1,-1 0 0,0 0 0,1 1 0,-1-2 1,1 1-1,0 0 0,-1 0 0,1-1 1,0 0-1,-1 1 0,1-1 0,0 0 1,-1 0-1,1-1 0,0 1 0,-1 0 0,1-1 1,0 0-1,3-1 0,2-1 106,1 0-1,0 0 1,-1-1-1,0-1 1,0 0-1,7-5 1,1-3 74,0 0-1,-2-1 1,1 0-1,-2-2 1,20-28-1,-25 32-124,0 0 0,-1-1 0,-1 0 0,0 0 0,-1-1 0,0 1 0,-1-1 0,4-25 0,-8 38-49,0 0 0,0 0 0,0 0 0,1 1 1,-1-1-1,0 0 0,0 0 0,0 0 0,0 0 0,-1 1 1,1-1-1,0 0 0,0 0 0,0 0 0,-1 1 1,1-1-1,0 0 0,-1 0 0,1 1 0,-1-1 0,1 0 1,-1 0-1,1 1 0,-2-2 0,1 1 15,-1 1 0,1 0 0,-1-1 0,0 1 0,1 0-1,-1 0 1,1 0 0,-1 0 0,0 0 0,-1 0 0,-8 1-217,10-2 172,0 1 0,1 0 0,-1 0-1,1 0 1,-1 0 0,0 0 0,1 1-1,-1-1 1,1 0 0,-1 0 0,0 0-1,1 0 1,-1 1 0,1-1 0,-1 0-1,1 0 1,-1 1 0,1-1 0,-1 0-1,1 1 1,-1-1 0,1 1 0,0-1-1,-1 1 1,1-1 0,-1 1 0,1-1-1,0 1 1,0-1 0,-1 1 0,1-1-1,0 1 1,0-1 0,-1 1 0,1 0-1,0-1 1,0 1 0,0-1 0,0 1-1,0 0 1,0-1 0,0 1 0,0-1-1,0 1 1,1 0 0,-1-1 0,0 1-1,0-1 1,0 1 0,1 0 0,0 2-41,0 0 0,0-1 0,0 1 0,1-1 1,-1 1-1,1-1 0,0 1 0,-1-1 0,4 3 1,47 33-69,-39-30 156,0 1 1,-1 1 0,0-1-1,0 2 1,17 20-1,-28-28-24,1-1 0,-1 1 0,1 0 0,-1-1-1,0 1 1,0 0 0,0 0 0,0 0 0,-1 0 0,1 0-1,-1 0 1,0 0 0,0 0 0,0 0 0,0 0 0,0 0 0,-1 0-1,1 0 1,-1 0 0,0 0 0,0 0 0,0 0 0,0 0-1,-1 0 1,1-1 0,-1 1 0,0 0 0,-2 3 0,-6 5 13,0 0 1,0 0-1,0-1 1,-20 13 0,-46 29-749,38-28-3604,2 1-8465</inkml:trace>
</inkml:ink>
</file>

<file path=ppt/ink/ink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2:03.92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74 30 19964,'0'0'11755,"-10"0"-11899,8 0-480,-2 0-1321,-15-7-2568,1-2-1240,-3-4-8530</inkml:trace>
</inkml:ink>
</file>

<file path=ppt/ink/ink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2:12.07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55 262 5089,'-49'-40'15302,"43"38"-14655,34 4-117,-1 0 1,46 12-1,-4-1 70,397 25 1756,5-37-1049,-229-3-740,537-2 640,-401-11-573,-73 1-400,337-47 518,-546 48-713,142-11-6,-229 25-25,-7-1-6,0 1 0,-1-1 1,1 0-1,0 0 0,0 0 1,-1 0-1,1 0 0,0 0 1,0-1-1,-1 1 0,1-1 1,0 1-1,1-1 1,-6 0-13,-1 1 0,1-1 0,-1 0 0,1 0 0,0 0 0,-6-2 0,-1-1 15,-38-6-44,0 2 0,0 2-1,-73 1 1,66 3 52,-501-7 29,89 4 110,0-27-63,47-5-18,246 23-28,-75-2 2,-407 22 232,655-6-283,-12 0-230,1 0-56,0-1-302,0 2-1,-19 2 1,26-2 257,1 0 0,-1 0 0,1 1 0,0-1 0,0 1 0,-1 0 0,1 0 0,0 1 0,1-1 0,-7 6 0,-33 42-6386</inkml:trace>
</inkml:ink>
</file>

<file path=ppt/ink/ink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2:14.81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71 8650,'4'-8'18417,"63"4"-17384,78 5 0,-51 0-640,167 9 568,-1-1 16,-56-2-465,-2 1 107,785-14-447,-849 2-172,-134 4 0,-4-2 0,1 1 0,0 0 0,0 0 0,0 0 0,1 0 0,-1 0 0,0 1 0,0-1 0,0 0 0,1 0 0,-1 1 0,0-1 0,1 1 0,-1-1 0,1 1 0,1-1 0,1 0 0,31-13-16,0 0-51,1 1 1,73-15-1,-136 29-161,-23 3-163,-183 41 531,106-22-180,49-10 167,-122 3-1,-80-16 270,129-1-310,-145 11-86,-4 0 0,41-5 0,-125-3 0,275-5 0,107 3 0,17-4 0,30 7 0,1 1 0,62 15 0,-16-3 0,258 15 0,2-26 0,43-27 0,-138 4 0,-42 4 17,196-4-119</inkml:trace>
</inkml:ink>
</file>

<file path=ppt/ink/ink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2:15.29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1 17356,'0'0'9306</inkml:trace>
</inkml:ink>
</file>

<file path=ppt/ink/ink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2:46.13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10850,'0'0'1561,"18"0"-4682,-10 0 240</inkml:trace>
</inkml:ink>
</file>

<file path=ppt/ink/ink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2:47.60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29 57 2657,'-5'-1'23323,"0"3"-21526,2 17-1812,1 0 1,1 0 0,1 20-1,0 14 63,-12 454 958,12-506-952,7-20 2240,-4-15-1773,-4-44-1,1 1-514,4-26 5,3-126 94,-6 206-125,1 2-1,1-1 0,1 0 1,12-37-1,-9 36 79,-6 23-100,0-1 0,-1 0 0,1 1 0,0-1 1,0 1-1,0 0 0,0-1 0,0 1 0,0 0 0,0 0 0,0-1 1,0 1-1,1 0 0,-1 0 0,0 0 0,0 0 0,0 0 0,0 1 1,2-1-1,1 1 0,290 6-31,-153-7-10143</inkml:trace>
</inkml:ink>
</file>

<file path=ppt/ink/ink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2:47.97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25 9058,'0'0'13971,"100"-6"-12835,-73 3-512,-2-3-304,-3 2-128,3 1-88,-5 1-104,-1 2-168,4 0-1328,5 0-2265,-3 0-2080,-5 0-3305</inkml:trace>
</inkml:ink>
</file>

<file path=ppt/ink/ink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2:48.74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39 112 10178,'0'0'10742,"0"0"-10711,-1 0 0,1 0-1,0 0 1,-1 0-1,1 1 1,0-1-1,0 0 1,-1 0-1,1 0 1,0 0-1,0 0 1,-1 0-1,1 0 1,0 1 0,0-1-1,-1 0 1,1 0-1,0 0 1,0 1-1,0-1 1,0 0-1,-1 0 1,1 1-1,0-1 1,0 0-1,0 0 1,0 1-1,0-1 1,0 0 0,0 0-1,0 1 1,0-1-1,0 0 1,-1 1-1,1-1 1,1 0-1,-1 0 1,0 1-1,-29 474 2104,28-445-2140,0-13 64,1-27 784,0-21-780,-1-15-93,2 0 0,14-83 0,-5 80 93,32-89 0,-35 119-51,1 2 0,0-1 1,2 1-1,0 1 0,0 0 1,2 0-1,0 1 0,14-14 0,-23 26-1,1 0-1,-1 0 1,1 1 0,0-1-1,0 1 1,0 0-1,0 0 1,0 0-1,0 0 1,1 1-1,-1 0 1,1 0-1,-1 0 1,1 0-1,-1 1 1,1-1 0,8 2-1,-10-1-2,0 1-1,0 0 1,0-1 0,0 1 0,0 0-1,0 1 1,0-1 0,0 1-1,-1-1 1,1 1 0,0 0-1,-1 0 1,1 0 0,-1 0-1,0 0 1,0 0 0,0 1-1,0-1 1,0 1 0,0 0-1,-1 0 1,1-1 0,-1 1-1,0 0 1,2 6 0,-2-4 26,1 1 0,-1 0 0,0-1 0,-1 1 0,0 0 1,0 0-1,0 0 0,0-1 0,-1 1 0,0 0 0,-3 10 0,1-7 16,-1 0 0,0-1 0,0 1-1,-1-1 1,0 1 0,-9 10 0,-6 2 24,0 0 0,-1-1 0,-40 28 0,30-26-245,25-21 74,5-33-480,3 31 564,-1 1 0,1-1 0,-1 1 0,0 0 0,1 0 0,-1 0 0,1 0 0,-1 0 0,1 0 0,-1 0 0,1 1 0,-1-1 0,0 0 0,1 1 0,-1-1 0,0 1 0,1-1 0,-1 1 0,2 1 0,25 19 298,-20-15-188,25 24 187,0 1 1,32 42 0,-50-56-403,-11-12-439,1-1 1,-1 1-1,1-1 1,10 7-1,11 1-5963,-8-7-2646</inkml:trace>
</inkml:ink>
</file>

<file path=ppt/ink/ink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2:49.31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86 86 2777,'0'0'18878,"0"8"-18191,0 32-46,-1 0-1,-2 0 1,-12 57-1,-3-32-417,-29 70-1,45-209 3084,6 34-3304,1-1-1,2 1 0,2 1 0,1-1 0,2 2 0,20-42 0,-27 66 23,1 1 0,1 0 0,1 0 0,8-12 0,-14 22-4,1 0 0,0 0 0,-1 0 0,1 0 0,0 0 0,0 1 0,1-1 0,-1 1 0,1 0 0,-1 0 0,1 0 0,0 0 0,-1 1-1,1-1 1,0 1 0,0 0 0,0 1 0,0-1 0,6 0 0,-7 1-17,1 0-1,0 0 1,-1 0-1,1 1 1,-1-1-1,1 1 0,-1 0 1,1 0-1,-1 0 1,1 0-1,-1 1 1,0 0-1,0-1 1,0 1-1,0 0 1,0 0-1,0 1 1,-1-1-1,1 1 0,-1-1 1,1 1-1,-1 0 1,0 0-1,0 0 1,2 4-1,6 10 101,-1 0 1,0 0-1,-2 1 0,0 0 0,-1 1 0,0 0 1,-2 0-1,3 21 0,6 162 40,-11-140-323,-1-40-396,0 0-1563,-1-6-4914</inkml:trace>
</inkml:ink>
</file>

<file path=ppt/ink/ink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2:49.71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60 11226,'0'0'14387,"137"-13"-13322,-85 2-585,-7 0-360,-2 1-120,-10 3-552,-11 1-1249,-9 5-2712</inkml:trace>
</inkml:ink>
</file>

<file path=ppt/ink/ink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2:50.97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79 298 4881,'0'0'12168,"0"-14"-10776,0 5-1268,-1-9 276,2-1 1,0 1-1,0-1 0,2 1 1,0 0-1,8-23 0,19-23-71,-27 58-277,0 0 0,1 0 0,0 1 1,0-1-1,0 1 0,1 0 0,0 1 0,8-8 0,-12 12-73,-1-1 1,1 1-1,0-1 1,-1 1-1,1-1 1,0 1-1,0 0 1,-1-1 0,1 1-1,0 0 1,0 0-1,0 0 1,0-1-1,-1 1 1,1 0-1,0 0 1,0 0-1,0 0 1,0 0-1,-1 1 1,1-1-1,0 0 1,0 0 0,0 0-1,0 1 1,-1-1-1,2 1 1,0 0-24,-1 1 1,0-1 0,0 0 0,0 1 0,0-1 0,0 1 0,0 0-1,0-1 1,0 1 0,-1-1 0,1 1 0,0 2 0,1 8-45,0-1 1,0 0 0,-1 14 0,-1-22 143,0 91 252,0-94-148,3-7 247,0-17-282,-1-1 0,-2 1 1,-2-35-1,2 58-127,0 0 0,0 0 0,0 1 0,0-1 0,0 0 0,0 0 0,0 0 0,0 0 0,0 0 0,-1 1-1,1-1 1,0 0 0,-1 0 0,1 0 0,0 1 0,-1-1 0,1 0 0,-1 1 0,1-1 0,-1 0 0,0 1 0,1-1 0,-1 0 0,0 1 0,1-1 0,-1 1 0,0 0 0,0-1 0,1 1-1,-1-1 1,0 1 0,0 0 0,0 0 0,0 0 0,1-1 0,-1 1 0,0 0 0,0 0 0,0 0 0,0 0 0,0 0 0,1 0 0,-1 1 0,0-1 0,0 0 0,-1 1 0,-2 0-29,1 0 1,-1 1-1,1 0 1,0-1-1,0 1 1,0 0-1,0 1 1,0-1-1,-5 5 1,-5 10 17,1 0 1,0 0-1,2 1 0,0 0 1,-9 25-1,-29 101 43,39-108-12,1 0 0,1 1 0,2 0 0,2 0 0,1 0 0,4 48 0,-1-82-37,-1 1 0,1-1 0,0 1 0,0-1 1,1 1-1,-1-1 0,0 0 0,1 0 0,0 1 0,0-1 1,0-1-1,0 1 0,0 0 0,1 0 0,-1-1 1,1 1-1,0-1 0,0 0 0,0 0 0,0 0 0,0 0 1,0-1-1,0 1 0,1-1 0,-1 1 0,0-1 1,1 0-1,-1-1 0,7 2 0,1-1 32,0 0 1,1-1-1,-1 0 1,0 0-1,1-1 0,-1-1 1,0 0-1,16-5 1,-13 2-16,1-1 1,-1-1 0,0 0 0,0-1 0,-1 0-1,0-1 1,-1-1 0,1 0 0,-2 0 0,0-1-1,0-1 1,-1 0 0,15-23 0,-15 19 52,-1 0 0,0-1-1,-1 0 1,-1 0 0,-1-1 0,0 0 0,-1 0 0,-1-1 0,-1 1-1,-1-1 1,1-20 0,-5 21 735,2 18-777,0 0 0,0 0 0,0 0 1,0 0-1,0 0 0,0 0 1,0 0-1,0 0 0,0-1 1,0 1-1,0 0 0,0 0 1,0 0-1,0 0 0,0 0 0,0 0 1,0 0-1,0 0 0,0 0 1,0 0-1,0-1 0,0 1 1,0 0-1,0 0 0,0 0 1,0 0-1,0 0 0,0 0 0,0 0 1,0 0-1,0 0 0,-1 0 1,1 0-1,0 0 0,0 0 1,0 0-1,0 0 0,0-1 1,0 1-1,0 0 0,0 0 0,0 0 1,-1 0-1,1 0 0,0 0 1,0 0-1,0 0 0,0 0 1,0 0-1,0 0 0,0 1 0,0-1 1,0 0-1,-1 0 0,1 0 1,0 0-1,0 0 0,-8 25-187,2 9 143,1 1 0,2 0-1,2 0 1,3 45 0,-2-76 26,1 0 1,-1 1-1,1-1 1,0 0-1,1 0 1,-1 0-1,0 0 0,1 0 1,0 0-1,0 0 1,0-1-1,1 1 1,-1-1-1,1 1 0,0-1 1,0 0-1,0 0 1,0 0-1,1 0 1,-1-1-1,1 0 0,-1 1 1,1-1-1,0 0 1,0-1-1,0 1 1,0-1-1,0 0 1,0 0-1,1 0 0,-1 0 1,0-1-1,0 1 1,1-1-1,-1 0 1,0-1-1,5 0 0,-6 0 47,0 1-1,0-1 0,0 0 0,0 0 0,0-1 0,-1 1 0,1-1 0,0 1 0,-1-1 0,1 0 0,-1 0 0,0 0 0,1 0 0,-1-1 0,0 1 0,0 0 0,0-1 0,-1 1 0,1-1 0,-1 0 0,1 0 0,-1 0 0,0 0 0,1-3 0,1-5 51,0 0 0,0 0 1,-2 0-1,1-1 0,-1-13 0,0 9-99,-2 1 0,0 0 0,0 0 0,-2 0 0,-5-22 0,6 30-37,-1 1 0,1-1-1,-1 1 1,0 0 0,-1 0 0,1 0 0,-1 0-1,-1 1 1,1 0 0,-1 0 0,1 0 0,-2 0-1,1 0 1,-8-4 0,11 7-52,0 1 0,0-1-1,-1 1 1,1 0 0,0 0 0,0 0-1,-1 0 1,1 0 0,-1 1 0,1-1 0,-1 1-1,1-1 1,0 1 0,-1 0 0,0 0-1,1 0 1,-1 0 0,1 0 0,0 1 0,-1-1-1,1 1 1,-1 0 0,1 0 0,0 0-1,-1 0 1,1 0 0,0 0 0,0 0 0,0 1-1,0-1 1,0 1 0,0 0 0,0-1-1,-2 4 1,0 1-380,0 0-1,0 1 1,0-1-1,0 1 1,1 0-1,1 0 1,-1 0-1,1 0 1,-2 12 0,-2 29-3872,4-8-196</inkml:trace>
</inkml:ink>
</file>

<file path=ppt/ink/ink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2:51.65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83 11482,'0'0'7487,"0"7"-8047,0 355 2962,0-369-2052,1 0-1,1 1 1,-1-1-1,1 0 1,0 1 0,6-13-1,2-6-167,1-8-152,1-10-169,3 1-1,37-77 1,-49 115 109,-1 0 0,1 0 1,0 0-1,0 1 0,0-1 1,1 1-1,-1 0 0,1 0 0,0 0 1,4-3-1,-7 5 11,1 1 0,-1-1 0,0 1 0,0-1 0,0 1 0,1 0 0,-1-1 0,0 1 0,0 0 0,1 0 0,-1 0 0,0 0 0,1 0 0,-1 0 0,0 0 0,0 0 0,1 0 0,-1 1 0,0-1 0,0 0 0,1 1 0,-1-1 0,0 1 0,0 0 0,0-1 0,0 1 0,0 0 0,0 0 0,0-1 0,0 1 0,0 0 0,0 0 0,0 0 0,0 0 0,-1 0 0,1 1 0,0-1 0,-1 0 0,2 2 0,4 11-69,-1 0-1,0 0 1,0 1 0,-1-1 0,-1 1 0,2 24 0,-3 91 933,-2-81 296,2-64-892,1-1 0,0 0 0,1 1 0,1 0-1,11-25 1,-5 14-200,5-16-103,27-47 1,-35 74 14,1 0 0,1 1 1,0 0-1,1 1 1,0 0-1,17-15 1,-24 25 8,0 0 1,-1 1 0,1-1 0,0 1 0,1 0 0,-1 0 0,7-2 0,-9 3 13,-1 1 1,0 0-1,0-1 1,1 1-1,-1 0 1,0 0-1,1 0 1,-1 0-1,0 0 1,0 0-1,1 0 1,-1 1-1,0-1 1,0 0 0,1 1-1,-1-1 1,0 1-1,0-1 1,0 1-1,1 0 1,-1-1-1,0 1 1,0 0-1,0 0 1,0 0-1,-1-1 1,1 1-1,0 0 1,0 0-1,0 1 1,0 0-1,4 9-14,0 0-1,-1 1 0,0-1 0,-1 1 0,-1 0 0,0 0 0,1 15 0,-2 91 390,-3-61-196,2 97-1699</inkml:trace>
</inkml:ink>
</file>

<file path=ppt/ink/ink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2:52.27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39 11266,'0'0'10715,"1"3"-10677,4 74 1035,-4 82 0,-2-116-15,3-66-1034,0 1-1,1-1 1,1 1 0,1 0 0,1 0 0,1 0 0,1 1 0,1 0 0,0 0 0,22-33-1,-27 50-38,-1-1 0,1 1-1,-1-1 1,1 1 0,0 0-1,1 1 1,-1-1-1,7-3 1,-10 6 0,1 0 0,-1 0 0,0 0 0,1 1 1,-1-1-1,1 1 0,0-1 0,-1 1 0,1-1 0,-1 1 0,1 0 0,0 0 0,-1 0 0,1 0 0,0 0 0,-1 0 0,1 0 1,0 1-1,-1-1 0,1 1 0,-1-1 0,1 1 0,-1-1 0,1 1 0,-1 0 0,1 0 0,-1 0 0,0 0 0,1 0 0,-1 0 1,0 0-1,2 2 0,1 3-10,0 0 0,0 0 0,-1 0 0,1 0 0,-1 1 0,-1-1 1,0 1-1,0 0 0,0 0 0,0 0 0,0 10 0,0 12 126,-2 43 0,-1-33 56,-3 5 1267,5-50-1318,0 1-1,1 0 1,-1 0 0,1 0 0,0 0-1,1 0 1,-1 0 0,1 1-1,5-7 1,3-7-95,6-11-124,34-45 0,-40 61 52,0 0 0,1 1 0,0 0-1,1 1 1,18-12 0,-29 22 31,0-1 1,0 1 0,0 0-1,0-1 1,1 1 0,-1 0-1,0 0 1,1 1 0,-1-1-1,1 0 1,-1 1 0,1 0-1,-1-1 1,1 1 0,-1 0-1,1 0 1,-1 0 0,1 1 0,-1-1-1,1 1 1,2 0 0,-2 1-41,0-1 0,-1 1 0,1 0 0,0 0 0,-1 1 1,1-1-1,-1 0 0,0 1 0,0-1 0,0 1 1,0 0-1,0 0 0,-1 0 0,3 5 0,15 38-355,-13-31-80,0 0-1,0 0 0,2-1 0,16 27 1,-21-38 117,0 0 1,-1 0 0,1 0-1,0 0 1,1-1 0,-1 1-1,0-1 1,1 0 0,-1 0-1,1 0 1,0 0 0,-1-1-1,1 1 1,0-1 0,0 0-1,0 0 1,0 0-1,0-1 1,0 0 0,0 1-1,0-1 1,1-1 0,-1 1-1,5-2 1,-4 1-414,-1 0-1,1 0 0,-1-1 1,1 1-1,6-5 1,18-13-5154</inkml:trace>
</inkml:ink>
</file>

<file path=ppt/ink/ink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2:52.63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30 6 5937,'0'0'16038,"-2"-2"-15682,2 1-353,0 1-1,0 0 1,0 0-1,0 0 0,0 0 1,-1-1-1,1 1 0,0 0 1,0 0-1,0 0 1,0 0-1,0 0 0,0-1 1,0 1-1,-1 0 0,1 0 1,0 0-1,0 0 1,0 0-1,0 0 0,-1 0 1,1 0-1,0 0 0,0-1 1,0 1-1,0 0 1,-1 0-1,1 0 0,0 0 1,0 0-1,0 0 0,0 0 1,-1 0-1,1 0 0,0 0 1,0 0-1,0 0 1,0 0-1,-1 1 0,1-1 1,0 0-1,0 0 0,0 0 1,0 0-1,-1 0 1,1 0-1,0 0 0,0 0 1,0 1-1,0-1 0,0 0 1,0 0-1,-1 0 1,1 0-1,-5 17 306,-1 35 555,4-36-530,-4 103-1086,9-128-5877,0 1 3131,3-18-8769</inkml:trace>
</inkml:ink>
</file>

<file path=ppt/ink/ink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2:52.97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32 108 14211,'0'0'6361,"12"4"-5794,38 9 123,-48-12-606,-1-1 0,1 1 0,0-1 0,-1 1 0,1-1 0,-1 0 0,1 0 0,-1 0 0,1 0 0,0 0 0,-1 0 0,1 0 1,-1 0-1,1-1 0,-1 1 0,1-1 0,0 1 0,-1-1 0,0 1 0,1-1 0,-1 0 0,1 0 0,-1 0 0,0 0 0,0 0 0,1 0 0,-1 0 1,0 0-1,0 0 0,0-1 0,0 1 0,0 0 0,-1-1 0,1 1 0,0-1 0,-1 1 0,1-1 0,0-1 0,0-4 141,0 0 0,0 0 0,-1 0 0,0 0 0,0-1 0,-2-8 1,2 12-250,0 2-10,0 1 0,0-1 1,-1 1-1,1-1 0,0 1 0,-1-1 0,1 0 0,-1 1 1,0 0-1,1-1 0,-1 1 0,0-1 0,0 1 0,0 0 1,0 0-1,0-1 0,0 1 0,0 0 0,0 0 0,0 0 1,0 0-1,-1 0 0,1 0 0,0 1 0,-1-1 0,1 0 1,-1 1-1,1-1 0,-1 1 0,1-1 0,-1 1 0,1 0 1,-1 0-1,0 0 0,1 0 0,-1 0 0,1 0 0,-1 0 1,1 0-1,-4 1 0,1 0-234,0 0 0,0 0 0,0 0 0,0 1 1,0 0-1,1-1 0,-1 1 0,0 1 0,1-1 0,-1 0 0,1 1 0,0 0 1,0 0-1,-5 5 0,2 2-1364,0 1 0,1 0 0,0-1 1,-6 21-1,5-1-5142</inkml:trace>
  <inkml:trace contextRef="#ctx0" brushRef="#br0" timeOffset="1">438 47 9690,'0'0'14080,"-4"21"-13538,-29 142 1665,20-105-1587,2 0 0,-6 113 0,17-170-706,0 0-1,0 0 0,0 0 1,0 0-1,0 0 0,0 0 0,0 0 1,0 0-1,1 0 0,-1 0 1,0-1-1,1 1 0,-1 0 0,0 0 1,1 0-1,-1 0 0,1-1 1,0 1-1,-1 0 0,1 0 0,-1-1 1,1 1-1,0-1 0,1 2 1,0-1-108,-1-1 1,1 0-1,0 1 1,0-1-1,-1 0 1,1 0 0,0 0-1,-1 0 1,1 0-1,0 0 1,0-1 0,-1 1-1,1-1 1,3 0-1,7-5-1137,1 0 0,-1 0-1,0-1 1,0-1-1,13-10 1,18-20-4597</inkml:trace>
</inkml:ink>
</file>

<file path=ppt/ink/ink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2:53.30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70 14 6689,'0'0'15625,"-1"-4"-14973,-4-6-368,1 12 69,-2 23 614,3-8-364,-9 43 1016,-18 109 677,25-134-2135,2 1 1,3 61-1,0-95-194,0 0 0,0 0 0,0 0-1,1 0 1,-1 0 0,1 0 0,-1 0 0,1 0 0,0 0 0,0 0 0,0-1 0,0 1 0,0 0 0,0-1 0,0 1 0,0 0 0,1-1 0,-1 0 0,1 1 0,-1-1 0,3 1 0,-2 0-109,1-1 1,0 0-1,-1 0 1,1 0-1,0-1 1,0 1 0,0-1-1,0 1 1,0-1-1,0 0 1,0 0-1,5-1 1,0-1-701,0 0 1,0 0-1,0 0 0,0-1 1,0 0-1,-1-1 0,1 0 1,-1 0-1,7-5 0,13-17-6945</inkml:trace>
</inkml:ink>
</file>

<file path=ppt/ink/ink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2:53.66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49 13475,'0'0'10834,"121"-6"-9578,-61-5-671,3 0-585,1 0-481,14 5-2495,-17 3-3402,-11 3-4008</inkml:trace>
</inkml:ink>
</file>

<file path=ppt/ink/ink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2:53.98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1 236 11122,'0'0'8018,"18"-7"-6095,62-27-555,-74 32-1168,0-2-1,1 1 1,-1 0-1,0-1 1,-1 0-1,1-1 1,-1 1 0,0-1-1,0 0 1,0 0-1,-1-1 1,1 1-1,4-10 1,-6 7-14,0 0 1,0 0 0,-1 0 0,0-1 0,0 1 0,-1 0 0,-1-1 0,1-16 0,-1 24-181,0-1 0,0 1 0,0-1 0,0 0 0,-1 1 0,1-1 0,0 1 0,-1-1 0,1 1 0,-1-1 0,1 1 0,-1-1 0,0 1 0,0-1 1,0 1-1,-1-2 0,1 2-2,0 1 0,0-1 1,1 0-1,-1 1 1,0-1-1,0 1 1,0-1-1,0 1 1,0 0-1,0-1 1,-1 1-1,1 0 0,0 0 1,0 0-1,0 0 1,0 0-1,0 0 1,-2 0-1,-1 1 0,1 0 0,-1 0 0,0 0 0,0 1-1,1-1 1,-1 1 0,1 0 0,-1 0 0,1 0 0,0 0 0,-5 5-1,-5 5 58,1 1 0,0 1 0,1 0 0,0 0 0,1 1 0,-11 23 0,16-28-40,1 1 0,0 0 0,0 0 0,1 0 0,0 1 0,1-1 0,0 1 0,1 0 0,1-1 0,1 22 0,-1-31-31,0 0 0,0 0 0,1 0-1,-1 0 1,1-1 0,-1 1 0,1 0 0,0 0 0,0-1 0,-1 1-1,1 0 1,0-1 0,1 1 0,-1-1 0,0 0 0,0 1 0,1-1-1,-1 0 1,1 0 0,-1 1 0,1-1 0,-1 0 0,1-1 0,1 2-1,4 0-173,-1 0-1,0-1 1,0 0-1,1 0 0,-1 0 1,13-1-1,4-1-920,-1-1 0,31-6 1,17-10-3944,14-12-5080</inkml:trace>
</inkml:ink>
</file>

<file path=ppt/ink/ink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2:54.33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350 605 10162,'0'0'12057,"8"-12"-11627,23-39-9,-30 50-408,0-1 0,0 1 0,-1-1-1,1 0 1,-1 1 0,1-1 0,-1 0 0,0 1-1,1-1 1,-1 0 0,0 0 0,0 1 0,0-1-1,0 0 1,-1 0 0,1 1 0,0-1-1,-1 0 1,1 1 0,-1-1 0,0 0 0,1 1-1,-1-1 1,0 1 0,0-1 0,0 1 0,0-1-1,0 1 1,0 0 0,-1 0 0,1-1-1,0 1 1,-1 0 0,1 0 0,-1 0 0,1 0-1,-1 1 1,1-1 0,-3 0 0,-4-3 22,0 1 0,0 0 0,0 1 0,0 0 0,-17-2 0,12 3-9,0 0 0,1 0 0,-1 2 0,1-1 0,-1 2 0,0-1 0,1 2 0,0 0 1,0 0-1,0 1 0,0 1 0,0 0 0,1 0 0,0 1 0,0 1 0,0 0 0,1 0 0,0 1 0,1 0 0,-1 1 1,2 0-1,-1 1 0,1-1 0,-8 15 0,14-20-48,-1 0-1,1 1 1,0 0 0,1-1 0,-1 1 0,1 0-1,0 0 1,0 0 0,0 0 0,1-1-1,0 9 1,0-12 27,0 0 0,0-1-1,0 1 1,0 0 0,1-1 0,-1 1 0,0 0-1,0-1 1,1 1 0,-1-1 0,0 1-1,1 0 1,-1-1 0,1 1 0,-1-1 0,1 1-1,-1-1 1,1 1 0,-1-1 0,1 0-1,-1 1 1,1-1 0,0 0 0,-1 1-1,1-1 1,-1 0 0,1 0 0,0 1 0,-1-1-1,1 0 1,0 0 0,0 0 0,30 1 501,-21-1-263,7-1-53,0-1 0,0-1 0,0 0 0,-1-1 1,1-1-1,-1 0 0,0-1 0,0-1 0,-1-1 0,0 0 0,0-1 0,21-17 0,-22 16-148,-1-1 0,0-1 0,-1-1 0,0 1 0,-1-2-1,0 1 1,-1-2 0,-1 1 0,0-1 0,-1-1 0,0 0 0,7-25-1,-8 7-138,-1 1 0,-2-1 0,-1 0 0,-1 0 0,-3 0 0,-4-36 1,-4 10-85,8 54 185,-1 1-1,0-1 0,0 0 1,0 1-1,-1-1 0,1 1 1,-7-9-1,9 14-4,0 0 0,-1-1 0,1 1 0,0 0 0,0 0 0,-1-1 0,1 1 0,0 0 0,-1 0 1,1 0-1,0 0 0,-1-1 0,1 1 0,0 0 0,-1 0 0,1 0 0,0 0 0,-1 0 0,1 0 0,-1 0 0,1 0 0,0 0 0,-1 0 0,1 0 0,0 0 0,-1 0 0,1 0 0,0 0 0,-1 0 0,1 1 0,-1-1 0,1 0 0,0 0 0,0 0 0,-1 0 0,1 1 1,0-1-1,-1 0 0,1 0 0,0 1 0,0-1 0,-1 0 0,1 1 0,0-1 0,0 0 0,0 1 0,-1-1 0,1 0 0,0 1 0,0-1 0,0 0 0,0 1 0,0 0 0,-7 18 3,0 0-1,2 1 0,1 0 1,-3 22-1,0-2 180,-34 308 1556,33-260-1707,7-80-255,0 1 0,0-1 1,-1 0-1,0 0 0,-4 10 0,4-14-624,1-1 0,-1 1 1,-1 0-1,1-1 0,-1 0 1,1 1-1,-5 2 0,-7 5-9460</inkml:trace>
</inkml:ink>
</file>

<file path=ppt/ink/ink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2:58.83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195 264 4641,'0'0'10418,"0"-10"-8417,0-22-665,0 8 2938,-9 30-3344,-9 39-1106,-13 47 0,4-9 390,-76 187 382,102-266-570,-1 0 0,1 0 0,0 0-1,0 0 1,1 1 0,-1 5 0,1-9 159,0-4 252,2-11-49,0 0 0,0 1 0,2-1 0,0 1 0,6-16 0,5-16-234,-9 27-128,69-223 61,-55 186-130,3 0 0,38-65 0,-26 66 146,-32 50-79,0 0 0,1-1 0,-1 2 0,1-1-1,0 0 1,0 1 0,0 0 0,1 0 0,8-5 0,-12 8-32,0 0 0,0-1 0,1 1 0,-1 0 0,0 0 0,1 0 0,-1 0 0,0 1 0,1-1 0,-1 0 0,0 0 0,1 1 0,-1-1 0,0 1 0,0-1 0,0 1 0,1 0 0,-1-1 0,0 1 0,0 0 0,0 0 0,0 0 0,0 0 0,0 0 0,-1 0 0,3 2 0,21 34-112,-20-28 110,14 23 129,-1 2 0,-2 0-1,-2 1 1,-1 1 0,11 56-1,-13-31 182,-2 0-1,0 98 0,-5-139-87,-1-14-975,-1-14-2679,-2-41-4578,0 22 286</inkml:trace>
</inkml:ink>
</file>

<file path=ppt/ink/ink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2:59.1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13 6481,'0'0'14628,"62"2"-13004,-25-2-456,4 0-464,0-4-440,-4-1-240,-2 1-24,-4 2-848,-1 2-1120,14 0-1001,-10 0-1792,-1 0-1176</inkml:trace>
</inkml:ink>
</file>

<file path=ppt/ink/ink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2:59.85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150 17 4729,'0'0'16266,"0"-3"-14984,0-8-218,0 8 1107,-3 11-2163,-20 47-67,-46 111 795,54-123-519,-19 85-1,31-111-222,1 0 1,1 25 0,2-42 2,-1 1 1,0 0-1,0-1 1,0 1 0,0-1-1,0 1 1,1-1-1,-1 1 1,0-1-1,1 1 1,-1-1 0,0 1-1,1-1 1,-1 1-1,0-1 1,1 1 0,-1-1-1,1 0 1,-1 1-1,1-1 1,-1 0-1,1 1 1,-1-1 0,1 0-1,-1 0 1,1 1-1,0-1 1,-1 0 0,1 0-1,-1 0 1,1 0-1,0 0 1,0 0-1,26 0 2,-19 0-10,5-1-140,0-1-1,0-1 1,-1 1-1,1-2 1,-1 0-1,1-1 1,-1 0 0,18-10-1,-1-2-1280,0-2 0,29-25-1,-36 26-361,-1-1-1,-1-1 0,-1-1 1,28-40-1,-36 43 686,0 0-1,13-30 1,-18 34 1282,-2 0 1,1 0-1,-2 0 0,3-19 1,-5 5 4295,-1 18 1204,-1 10-5522,0 0 1,0 0-1,0 0 1,0 0-1,0 1 1,0-1-1,0 0 1,1 0-1,-1 1 1,0-1 0,0 0-1,0 1 1,0-1-1,0 1 1,1-1-1,-1 1 1,-1 0-1,-11 17 306,1 0 0,0 1 0,1 0 0,2 1 0,-13 34-1,13-34-171,-8 23 400,-16 60-1,29-86-652,0 1 0,2-1-1,-1 1 1,2 0 0,1 0-1,2 28 1,-2-44-44,0 0-1,1-1 1,-1 1 0,1 0-1,-1 0 1,1-1-1,0 1 1,0 0 0,0-1-1,0 1 1,0-1 0,0 1-1,0-1 1,0 1-1,0-1 1,1 0 0,-1 0-1,0 0 1,3 2 0,-1-2-177,1 1 1,-1-1 0,0 1 0,1-1 0,-1 0-1,1 0 1,0-1 0,-1 1 0,5-1-1,5 0-909,0 0-1,1-2 0,-1 1 1,14-5-1,-13 3-763,0-2-1,17-7 0,26-15-6036</inkml:trace>
</inkml:ink>
</file>

<file path=ppt/ink/ink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3:00.43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138 436 10698,'0'0'9048,"2"3"-8218,-1-1-740,1-1 0,-1 0 0,0 0-1,0 0 1,1 0 0,-1 0-1,1 0 1,-1 0 0,1 0-1,-1 0 1,1 0 0,0-1 0,-1 1-1,1-1 1,0 0 0,-1 1-1,1-1 1,0 0 0,0 0 0,-1 0-1,1 0 1,0 0 0,0 0-1,-1-1 1,1 1 0,0 0-1,-1-1 1,1 1 0,0-1 0,-1 0-1,1 0 1,-1 0 0,2-1-1,1 0-40,-1-1-1,0 1 1,-1-1 0,1 0-1,0 0 1,-1 0-1,0 0 1,1-1-1,-1 1 1,-1-1-1,1 1 1,0-1 0,-1 1-1,0-1 1,0 0-1,0 0 1,0 0-1,-1 0 1,1 0-1,-1 0 1,0 0 0,0 0-1,0 1 1,-1-1-1,0 0 1,-1-7-1,1 9-53,0 1 0,-1-1-1,1 1 1,0-1 0,0 1 0,-1 0-1,1 0 1,-1-1 0,1 1-1,-1 0 1,1 0 0,-1 1-1,0-1 1,1 0 0,-1 0-1,0 1 1,0-1 0,1 1 0,-1 0-1,0-1 1,0 1 0,0 0-1,0 0 1,0 0 0,1 0-1,-1 1 1,-3 0 0,-2-1-32,1 1 0,1 1-1,-1-1 1,0 1 0,0 0 0,0 0 0,-8 5 0,4 0 11,-1 1 0,1 0 0,1 0 0,-1 1 0,1 1-1,1-1 1,-12 19 0,15-21-3,0 2 1,1-1-1,0 1 0,0-1 0,0 1 0,2 0 0,-1 0 1,1 0-1,0 1 0,1-1 0,-1 11 0,3-19 26,-1 0-1,0 0 1,1 0-1,-1 0 1,1 0-1,-1 0 1,1 0-1,-1 0 1,1 0-1,0 0 1,-1 0-1,1-1 1,0 1-1,0 0 1,-1-1-1,1 1 1,0 0 0,0-1-1,0 1 1,0-1-1,0 1 1,0-1-1,0 1 1,0-1-1,0 0 1,0 0-1,0 0 1,0 1-1,0-1 1,0 0-1,1 0 1,-1 0-1,2-1 1,5 1 137,-1 0 1,1 0 0,15-4-1,-12 0-13,1 0-1,-1 0 1,1-1 0,-1 0-1,-1-1 1,1-1-1,-1 1 1,10-10 0,-4 3-19,-1-1 0,-1 0 0,0-1 0,13-19 1,-15 16-49,-1-1 0,0 0 1,-2 0-1,0-1 1,-1 0-1,-2-1 1,9-40-1,-7 12 127,-3 1 0,-1-69 0,-4 117-173,0 0 0,-1 0 0,1 0 0,0-1-1,0 1 1,0 0 0,0 0 0,-1 0-1,1 0 1,0-1 0,0 1 0,-1 0 0,1 0-1,0 0 1,0 0 0,0 0 0,-1 0-1,1 0 1,0 0 0,0 0 0,-1 0 0,1 0-1,0 0 1,0 0 0,-1 0 0,1 0-1,0 0 1,0 0 0,-1 0 0,1 0 0,0 0-1,0 0 1,-1 0 0,1 0 0,0 0-1,0 1 1,-1-1 0,1 0 0,0 0 0,0 0-1,0 0 1,0 1 0,-1-1 0,1 0-1,0 0 1,0 0 0,0 1 0,0-1 0,0 0-1,0 0 1,-1 1 0,1-1 0,0 0 0,-14 24-87,0 0 1,2 1-1,1 0 1,-8 27 0,18-51 79,-9 30 47,1 1 1,1 0 0,2 1-1,1 0 1,2 0-1,1 45 1,2-77-145,0 1 0,0 0 1,0-1-1,0 1 0,0 0 0,1-1 1,-1 1-1,1-1 0,-1 1 0,1-1 0,0 1 1,-1-1-1,1 1 0,0-1 0,0 1 1,0-1-1,0 0 0,0 0 0,1 1 1,-1-1-1,2 1 0,-2-1-323,0-1 0,0 1 0,1-1 0,-1 1 0,0-1 0,1 0 0,-1 0 0,0 0 0,1 1 0,-1-1 0,0 0-1,1 0 1,-1-1 0,0 1 0,1 0 0,-1 0 0,0-1 0,0 1 0,1-1 0,-1 1 0,0-1 0,0 1 0,0-1 0,0 0 0,1 0 0,-1 1 0,1-3 0,11-12-7178</inkml:trace>
</inkml:ink>
</file>

<file path=ppt/ink/ink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3:00.75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30 11931,'0'0'9370,"31"-2"-9338,-7-2 384,7-1-416,6 1-857,16-2-1887,-8 3-3441,-6-3-2657</inkml:trace>
</inkml:ink>
</file>

<file path=ppt/ink/ink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3:02.14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21 12 9194,'0'0'13591,"0"-11"-12403,-10 261-620,-1 4-602,11-241-708,1 0 0,2 21 0,-2-31 264,0 1 0,0-1 0,0 1 1,0-1-1,0 0 0,1 0 1,0 0-1,-1 0 0,1 0 0,0 0 1,1 0-1,-1 0 0,5 4 1,16 5-5458</inkml:trace>
</inkml:ink>
</file>

<file path=ppt/ink/ink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3:02.5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53 38 13435,'0'0'8700,"-5"13"-8589,-6 18 371,1 1 0,2 0 0,-5 44 0,12-63-376,-1 4-31,0-1 0,1 1 1,1 0-1,5 32 1,-4-44-73,-1-1 0,2 0 0,-1 0 0,0 0 0,1 0 1,0-1-1,0 1 0,0 0 0,0-1 0,1 1 0,-1-1 1,1 0-1,0 0 0,0 0 0,0 0 0,0 0 0,0-1 0,1 1 1,0-1-1,-1 0 0,1 0 0,0-1 0,0 1 0,0-1 0,5 2 1,-1-1 19,0-1 0,-1 1 0,1-1 0,1-1 0,-1 0 0,0 0 0,0-1 0,0 1 0,0-2 0,0 1 0,-1-1 0,1 0 0,0-1 0,-1 0 0,14-8 0,-15 8 23,0-1-1,-1 0 0,1 0 1,-1 0-1,0-1 1,-1 0-1,1 0 1,-1 0-1,0-1 1,0 1-1,-1-1 1,1 0-1,-1 0 0,-1 0 1,1 0-1,-1-1 1,0 1-1,-1-1 1,2-10-1,-1 5-69,-1 0-1,-1-1 1,0 1 0,-1 0-1,-1 0 1,1 0 0,-2 0-1,0 0 1,0 0-1,-1 1 1,0-1 0,-1 1-1,-1 0 1,1 0 0,-2 1-1,0 0 1,0 0-1,0 0 1,-1 1 0,-1 0-1,0 1 1,0 0 0,0 0-1,-13-7 1,16 12-118,0 0 0,0 1 0,-1-1 0,1 1 0,-1 0 1,0 1-1,1 0 0,-1 0 0,-8 0 0,12 1-20,0 0 0,0 0 1,0 0-1,0 0 0,1 0 0,-1 1 0,0 0 1,0-1-1,0 1 0,1 0 0,-1 0 0,1 0 0,-1 1 1,1-1-1,-1 1 0,1-1 0,0 1 0,-1 0 0,1 0 1,0 0-1,0 0 0,0 0 0,-2 5 0,1 2-827,0-1-1,0 1 1,1 1-1,1-1 1,-1 0-1,2 0 0,-1 12 1,1 15-3821</inkml:trace>
</inkml:ink>
</file>

<file path=ppt/ink/ink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3:03.08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83 353 11506,'0'0'8338,"0"15"-8267,1 43-70,-1-57-1,0 0-1,0 0 1,0 0-1,0 0 1,0 1-1,0-1 1,1 0-1,-1 0 1,0 0-1,1 0 1,-1 0-1,0 0 1,1 0-1,0 0 1,-1 0-1,1 0 1,0 0-1,-1 0 1,1 0-1,0 0 1,0 0-1,0-1 1,0 1-1,-1 0 1,1-1-1,0 1 1,0-1-1,1 1 1,-1-1-1,0 1 1,0-1-1,0 0 0,0 1 1,0-1-1,0 0 1,0 0-1,1 0 1,-1 0-1,1 0 1,0 0 10,1-1 1,-1 1-1,0 0 0,0-1 1,0 0-1,0 0 0,0 1 1,0-1-1,0 0 0,-1 0 1,1-1-1,0 1 1,0 0-1,-1-1 0,3-1 1,-1-4 2,1 0 0,-1 1 0,-1-1 0,1 0 0,-1 0 0,0-1 0,-1 1 0,0 0-1,0-1 1,0 1 0,-1 0 0,0-1 0,-1 1 0,0-1 0,0 1 0,-2-8 0,1 5-18,-1 1 0,0 0 1,-1 0-1,1 0 0,-2 0 0,1 0 0,-1 1 0,-1 0 0,0 0 0,0 0 0,-11-10 0,12 13 77,0 1 1,0 1-1,0-1 1,-1 1-1,-11-5 1,16 7-69,-1 1 0,1-1 0,0 0 0,-1 1 0,1 0 0,-1-1 0,1 1 0,0 0 0,-1-1 0,1 1 0,-1 0 0,1 0 0,-1 0 0,1 1 0,-1-1 0,1 0 0,-1 0 0,1 1 1,0-1-1,-1 1 0,1-1 0,0 1 0,-1 0 0,1-1 0,0 1 0,0 0 0,0 0 0,-1 0 0,1 0 0,0 0 0,-1 2 0,0 2-16,0 0-1,0 0 1,0 1-1,1-1 0,0 0 1,0 0-1,1 1 1,-1-1-1,1 1 1,0-1-1,1 0 1,-1 1-1,1-1 1,0 0-1,0 1 1,1-1-1,0 0 0,0 0 1,0 0-1,0 0 1,1-1-1,-1 1 1,1-1-1,5 6 1,-2-5-5,1 1 1,0-1-1,0 0 1,0-1 0,1 1-1,0-1 1,0-1-1,0 0 1,0 0-1,1 0 1,15 2-1,5-2-214,0 0 0,33-2 0,-39-1 94,0-2 1,0 0-1,0-2 0,0 0 1,35-12-1,-45 11-7,1 0 1,-1-1 0,0-1-1,0 0 1,-1-1-1,0 0 1,0-1-1,-1 0 1,0-1-1,10-11 1,-16 14 173,1-1 0,-2 0 0,1 0 0,-1 0 0,0-1 0,-1 1-1,0-1 1,0 0 0,-1 0 0,0 0 0,1-17 0,-2 20 94,-1-1 1,0 0-1,0 0 0,0 0 1,-1 1-1,0-1 0,-1 0 1,1 0-1,-1 1 0,0-1 1,-1 1-1,1 0 0,-1 0 1,-1 0-1,1 0 0,-7-8 1,10 13-105,-1 1 0,1-1 0,-1 1 0,0-1 0,1 0 0,-1 1 0,1-1 0,-1 1 0,0-1 0,0 1 0,1-1 0,-1 1 0,0 0 0,0-1 0,1 1 0,-1 0 0,0 0 0,0 0 0,0-1 0,0 1 0,0 0 1,1 0-1,-1 0 0,0 0 0,0 1 0,0-1 0,0 0 0,1 0 0,-1 0 0,0 1 0,0-1 0,0 0 0,1 1 0,-1-1 0,0 0 0,1 1 0,-1-1 0,0 1 0,1 0 0,-1-1 0,0 1 0,1-1 1,-1 1-1,1 0 0,-1 0 0,-3 5-38,0 0 0,1-1 0,0 1 0,-3 10 0,5-14 72,-30 81 1021,-27 123-1,-1 88 139,50-247-1029,-2 15 265,2 0 0,0 123-1,9-182-482,0-1-1,0 1 1,0-1 0,0 1-1,1-1 1,-1 0 0,1 1-1,0-1 1,-1 0 0,1 1-1,0-1 1,1 0 0,-1 0-1,0 0 1,0 0-1,3 2 1,-2-2-365,1 0 1,-1-1-1,1 1 0,0-1 1,-1 1-1,1-1 0,0 0 1,0 0-1,0 0 0,0-1 1,0 1-1,0-1 0,4 1 1,24 0-6702</inkml:trace>
</inkml:ink>
</file>

<file path=ppt/ink/ink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3:03.43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129 109 14875,'0'0'8661,"5"10"-8259,16 32 60,-21-41-417,0-1-1,0 1 1,1-1-1,-1 1 1,0-1 0,0 1-1,1-1 1,-1 1 0,0-1-1,1 1 1,-1-1 0,0 1-1,1-1 1,-1 1 0,1-1-1,-1 0 1,1 1 0,-1-1-1,1 0 1,-1 1 0,1-1-1,-1 0 1,1 0-1,-1 1 1,1-1 0,0 0-1,-1 0 1,1 0 0,-1 0-1,1 0 1,-1 0 0,1 0-1,0 0 1,-1 0 0,1 0-1,-1 0 1,1 0 0,1-1-1,-2 0 82,1 1-1,0-1 0,0 0 1,0 0-1,-1 0 1,1 0-1,0 0 0,-1 0 1,1-1-1,-1 1 0,1 0 1,-1-1-1,3-7 173,-2 0-1,1 0 1,-1 0 0,0 0-1,-1 0 1,0 0-1,-1 0 1,-2-14-1,3 20-350,-1 0 1,0 0-1,1 0 0,-1 0 0,-1 0 0,1 0 0,0 1 1,-1-1-1,1 0 0,-1 1 0,0-1 0,0 1 0,0-1 0,0 1 1,0 0-1,0 0 0,-1 0 0,1 0 0,-1 0 0,1 1 1,-1-1-1,0 1 0,1 0 0,-1-1 0,0 1 0,0 1 1,0-1-1,-4 0 0,4 0-182,-1 1-1,1 1 1,0-1 0,0 0-1,0 1 1,0-1 0,0 1 0,0 0-1,0 0 1,1 0 0,-1 1-1,0-1 1,0 1 0,1-1-1,-1 1 1,-2 2 0,-4 5-1514,0-1 0,-13 17 0,17-19 727,-23 29-5815</inkml:trace>
</inkml:ink>
</file>

<file path=ppt/ink/ink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3:05.39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111 668 10490,'0'0'6403,"-7"10"-5931,-21 30-516,28-40 43,0 0 0,0 0 1,-1 0-1,1 0 0,0 0 0,0 1 1,0-1-1,0 0 0,-1 0 0,1 0 0,0 0 1,0 1-1,0-1 0,0 0 0,0 0 0,0 1 1,0-1-1,0 0 0,-1 0 0,1 0 1,0 1-1,0-1 0,0 0 0,0 0 0,0 1 1,0-1-1,0 0 0,0 0 0,0 1 0,1-1 1,-1 0-1,0 0 0,0 0 0,0 1 1,0-1-1,0 0 0,0 0 0,0 0 0,0 1 1,1-1-1,-1 0 0,0 0 0,0 0 0,0 1 1,0-1-1,1 0 0,-1 0 0,0 0 1,0 0-1,1 0 0,-1 0 0,0 0 0,0 1 1,0-1-1,1 0 0,-1 0 0,0 0 1,0 0-1,1 0 0,-1 0 0,14-2 12,-13 2-11,8-3 108,0-1 0,0 1 0,0-1 1,-1-1-1,0 0 0,0 0 0,0 0 0,0-1 1,7-8-1,-3 3 76,-1-1 0,0 0 0,-1-1 0,14-23-1,-18 24-66,0 0-1,-1-1 1,-1 0-1,0 0 1,-1 0 0,0-1-1,-1 1 1,-1-1-1,0 1 1,-2-27-1,1 36-47,0-1 0,-1 0 0,0 1 0,0-1 0,0 1 0,0-1 0,-1 1 0,1-1 0,-1 1 0,0 0 0,-5-6 0,6 8-49,0 1 0,0 0 0,0 0 0,-1 0 0,1-1 0,0 1 0,-1 0 0,1 1 0,-1-1 0,1 0 0,-1 0-1,1 1 1,-1-1 0,0 1 0,1-1 0,-1 1 0,0 0 0,1-1 0,-1 1 0,0 0 0,1 0 0,-1 0 0,0 1 0,0-1 0,1 0-1,-1 0 1,0 1 0,1 0 0,-1-1 0,1 1 0,-1 0 0,1-1 0,-1 1 0,1 0 0,-1 0 0,-1 2 0,-8 5-67,1 0 0,0 1 1,1 0-1,-14 16 1,-31 47 2,49-64 53,-10 13 52,1 1 0,-17 36 0,26-46-53,0-1 0,1 2 1,0-1-1,1 0 0,1 1 1,-2 25-1,3-35-14,1 0 0,0-1 0,0 1 0,0 0-1,1-1 1,-1 1 0,1 0 0,-1-1 0,1 1 0,0-1 0,0 1-1,0-1 1,2 4 0,-2-5 5,1 1 0,-1-1 0,1 0 0,0 1 0,-1-1 0,1 0 0,0 0 0,0 0-1,0-1 1,-1 1 0,1 0 0,0-1 0,0 1 0,0-1 0,0 0 0,0 1 0,4-1 0,6 0 29,1-1 0,-1 0 0,0-1 0,0 0 0,0 0 0,0-2 0,0 1 0,0-2 0,-1 1 0,0-2 0,0 1 1,0-1-1,0-1 0,-1 0 0,11-11 0,-6 6 143,0-2 1,-1 0-1,0-1 1,-2 0-1,1-1 1,-2-1-1,0 0 1,14-31-1,-16 16 211,-8 29-639,-4 20-264,-4 18 433,2-13 108,1 0-1,1 1 1,1 0-1,1-1 1,0 1 0,4 26-1,-2-47-32,-1 1 0,1-1 0,0 0 0,-1 1 0,1-1 0,0 0 0,0 0 0,1 0 0,-1 0 0,0 0 0,1 0 0,-1 0 0,1 0 0,0 0 0,-1-1 0,1 1 0,3 2 0,-1-2-35,-1-1 0,1 1-1,-1-1 1,1 0-1,0 0 1,-1 0 0,1 0-1,0 0 1,0-1-1,5 0 1,0 0-5,1-1 0,-1 0 1,1 0-1,-1-1 0,1 0 0,-1-1 0,0 0 1,10-6-1,4-4 82,0-1 1,-1-1-1,-1-1 1,0-1-1,-2-1 1,0-1-1,-1 0 1,0-2-1,-2 0 1,-1 0-1,0-2 1,-2 0-1,0 0 1,-2-1-1,10-28 1,-12 19-63,0-1 1,-2 0-1,3-52 1,-5-104 1073,-5 165-697,-2 18-623,-3 11-58,-3 13 30,-66 208 589,43-119 24,-76 211 374,-37 125 302,114-332-848,5 1 0,-11 121 1,32-199-275,3 0 0,3 46 1,-2-79 117,0 1-1,0 0 1,0 0 0,0 0 0,0 0-1,0-1 1,0 1 0,1 0 0,-1 0-1,0-1 1,1 1 0,-1 0 0,0 0-1,1-1 1,-1 1 0,1 0 0,-1-1-1,1 1 1,0 0 0,-1-1 0,1 1-1,-1-1 1,1 1 0,0-1 0,0 1-1,-1-1 1,1 0 0,0 1 0,0-1-1,-1 0 1,1 0 0,0 1 0,0-1-1,0 0 1,-1 0 0,1 0 0,0 0-1,0 0 1,0 0 0,0 0 0,-1 0-1,1-1 1,0 1 0,0 0 0,0 0-1,-1-1 1,1 1 0,0 0 0,0-1 0,0 0-1,4-1-9,0-1-1,0 0 1,0 0-1,0 0 1,-1-1 0,7-5-1,9-12 92,0-1-1,-2-1 1,-1 0 0,0-2-1,-2 0 1,-1 0-1,-1-1 1,-1-1-1,-2 0 1,0-1 0,-2 0-1,-1 0 1,-1-1-1,3-49 1,-7 38-166,-2 1 1,-6-54-1,2 68 39,-1 0 0,-1 1-1,-1 0 1,-19-41 0,11 33 75,-2 0 0,-2 2 0,-29-38 0,48 67-14,0 1 0,-1 0 0,1 0 0,0 0 1,0 0-1,-1-1 0,1 1 0,0 0 0,0 0 1,0-1-1,0 1 0,-1 0 0,1 0 0,0-1 1,0 1-1,0 0 0,0 0 0,0-1 0,0 1 1,0 0-1,0-1 0,0 1 0,0 0 0,0 0 1,0-1-1,0 1 0,0 0 0,0-1 0,0 1 1,0 0-1,0 0 0,0-1 0,0 1 0,0 0 1,0-1-1,1 1 0,-1 0 0,0 0 0,0-1 1,0 1-1,0 0 0,1 0 0,-1 0 0,0-1 1,0 1-1,1 0 0,-1 0 0,0 0 0,0 0 1,1 0-1,-1-1 0,0 1 0,0 0 1,1 0-1,-1 0 0,0 0 0,1 0 0,-1 0 1,0 0-1,25-1-413,-15 2 375,33-5-142,-1-2-1,1-1 0,-1-3 1,-1-1-1,0-2 0,57-26 0,9-19-2976,-77 38-61,36-30-1,-51 37 1792,0-1 0,-1-1 0,0 0-1,19-27 1,-27 32 1368,-1 1-1,0-2 0,8-18 0,-11 20 863,1 1-1,-1-1 0,-1 0 1,0 0-1,1-13 0,-2-19 7715,0 41-8397,0 0-1,-1 0 0,1-1 0,0 1 1,0 0-1,0 0 0,0-1 0,0 1 1,0 0-1,0 0 0,0 0 0,0-1 1,0 1-1,0 0 0,-1 0 0,1 0 1,0 0-1,0-1 0,0 1 0,0 0 1,0 0-1,-1 0 0,1 0 0,0 0 1,0-1-1,0 1 0,-1 0 0,1 0 1,0 0-1,0 0 0,0 0 0,-1 0 1,1 0-1,0 0 0,0 0 0,-1 0 1,1 0-1,0 0 0,0 0 0,0 0 1,-1 0-1,1 0 0,0 0 0,0 0 1,-1 0-1,1 0 0,-10 8 1324,3 7-1375,-69 167 1004,67-156-977,2-1-1,1 1 1,1 0 0,1 0 0,0 40 0,4-57-87,0-1 0,0 0 1,1 1-1,0-1 0,1 0 0,-1 0 1,6 13-1,-6-19-3,1 1 1,-1 0-1,1 0 0,0-1 1,0 1-1,0-1 1,0 0-1,0 0 1,1 0-1,-1 0 0,1 0 1,-1 0-1,1 0 1,0-1-1,0 1 0,0-1 1,0 0-1,0 0 1,0 0-1,0 0 0,0-1 1,0 1-1,3-1 1,2 1-20,0 0 0,0-1 0,0 0 0,0-1 0,-1 0 0,1 0 0,0-1 0,-1 0 0,1 0 1,-1 0-1,1-1 0,9-5 0,-8 2-32,1 0-1,-1-1 1,-1 1 0,1-2 0,-1 1-1,0-1 1,-1 0 0,8-12 0,-6 7-145,0-1-1,-1-1 1,0 0 0,-1 0 0,-1 0 0,0-1 0,-1 0 0,-1 0-1,-1 0 1,0-1 0,1-28 0,-4 40 182,0-1-67,0 0 0,0 0 0,-1 0 0,0-1 0,-2-7 0,3 13 70,0 0 0,-1 0 1,1 1-1,0-1 0,-1 0 0,1 0 1,-1 1-1,1-1 0,-1 0 0,1 1 1,-1-1-1,1 0 0,-1 1 0,0-1 1,1 1-1,-1-1 0,0 1 1,0 0-1,-1-1 0,1 1 10,0-1 0,0 1 0,-1 0 0,1 0 0,0 0 0,0 1 0,-1-1 0,1 0-1,0 0 1,0 1 0,-1-1 0,1 1 0,0-1 0,0 1 0,0-1 0,0 1 0,-2 1 0,0 1-39,-1 0 1,1 0-1,-1 1 0,1-1 1,0 1-1,0 0 0,0 0 1,1 0-1,-4 8 0,-16 42-81,17-35 104,1 0 1,1 0-1,0 1 1,1-1 0,2 26-1,0-42 18,-1 1-1,1-1 1,1 1 0,-1-1-1,0 1 1,1-1 0,0 1-1,0-1 1,0 0 0,0 1-1,0-1 1,1 0 0,-1 0-1,1 0 1,0 0 0,0 0-1,0 0 1,1 0 0,-1-1-1,0 1 1,1-1 0,0 0-1,0 0 1,-1 0 0,1 0-1,0 0 1,1 0 0,-1-1-1,0 0 1,0 1 0,1-1-1,-1 0 1,1-1 0,-1 1-1,1-1 1,3 1 0,3-1 23,-1 0 1,1 0-1,0-1 1,-1 0 0,1-1-1,-1 0 1,1 0-1,-1-1 1,0-1-1,0 1 1,11-7 0,6-6 144,0-1 1,29-24 0,-10 6-133,-18 13-2,-7 7-13,25-17-1,-39 29-24,-1 0-1,1 0 1,0 1-1,-1-1 1,1 1-1,0 1 1,0-1 0,1 1-1,-1 0 1,7 0-1,-12 1-4,0 0 0,1 0 0,-1 1-1,0-1 1,1 1 0,-1-1 0,0 1-1,0-1 1,0 1 0,1 0 0,-1-1-1,0 1 1,0 0 0,0 0 0,0 0-1,0 0 1,0 0 0,-1 0 0,1 0-1,0 0 1,0 0 0,-1 1 0,1-1 0,-1 0-1,1 0 1,-1 1 0,1-1 0,-1 0-1,0 3 1,2 5 26,0 1 1,-1-1-1,-1 12 0,1-16-30,-1 13 85,0 1-1,-5 35 1,4-48 49,-1 1-1,0-1 1,0 1 0,0-1 0,0 0 0,-1 0 0,0 0 0,-1 0 0,1-1 0,-1 1 0,-7 7 0,11-13-74,0 1 0,0-1 0,-1 0 0,1 0 0,0 0 0,0 0 0,0 0 1,0 0-1,0 0 0,0 0 0,0 0 0,-1 0 0,1 0 0,0 0 0,0 0 0,0 0 0,0 0 0,0 0 0,0 0 0,-1 0 0,1 0 0,0 0 0,0 0 0,0 0 0,0 0 0,0 0 0,0 0 0,0 0 0,-1 0 0,1 0 1,0 0-1,0 0 0,0 0 0,0 0 0,0 0 0,0-1 0,0 1 0,0 0 0,-1 0 0,1 0 0,0 0 0,0 0 0,0 0 0,0 0 0,0 0 0,0-1 0,0 1 0,0 0 0,0 0 0,0 0 0,0 0 0,0 0 0,0 0 1,0-1-1,0 1 0,0 0 0,0 0 0,0 0 0,0 0 0,-2-16 828,3-18-661,3 15-256,1-1 0,1 1 0,1 0-1,0 0 1,2 1 0,0 0 0,1 0 0,0 1-1,2 0 1,0 1 0,0 1 0,2 0 0,0 0-1,21-16 1,-32 29-297,0-1 0,1 1 0,-1 0 0,1 0 0,-1 0 0,7-2-1,0 2-2938,1 1-3337</inkml:trace>
</inkml:ink>
</file>

<file path=ppt/ink/ink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3:05.72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54 11178,'0'0'16900,"143"-13"-16036,-77 0-480,2 2-384,-11 2-208,-7 4-1784,-11 3-2257,-13 2-2889</inkml:trace>
</inkml:ink>
</file>

<file path=ppt/ink/ink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3:06.47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0 148 9874,'0'0'7031,"12"-17"-4916,41-55-180,-49 68-1731,1-1 0,-1 0 1,1 1-1,0 0 0,0 0 0,1 1 0,-1-1 0,1 1 1,0 1-1,11-5 0,-4 4 110,-1 0 0,1 1 1,19-1-1,-27 3-257,9-1 127,1 0 0,-1 1 0,1 1 0,26 4 1,-37-4-184,1 0 0,-1 0 1,0 1-1,0 0 0,0 0 1,0 0-1,0 0 1,0 0-1,0 1 0,-1 0 1,1 0-1,-1 0 0,0 0 1,0 0-1,0 1 0,0-1 1,-1 1-1,1 0 0,3 7 1,-3-4-44,-1 0 1,1 1-1,-1-1 0,0 0 1,-1 1-1,0-1 1,0 1-1,-1-1 0,0 1 1,-1 13-1,-1-9 28,0-1-1,-1 1 1,-1 0-1,0-1 1,0 0-1,-7 12 1,-4 3 69,-1-2 0,-1 1 1,-1-2-1,-34 34 0,-6-4 104,24-23 280,37-34-390,26-22 177,1 1 1,36-23-1,-55 41-215,-1 1 0,1 1 1,1-1-1,-1 2 0,1 0 0,0 0 1,-1 1-1,1 1 0,1 0 0,23-1 1,-34 3-17,1-1 0,-1 1 0,0 1 1,1-1-1,-1 0 0,0 1 0,1-1 1,-1 1-1,0 0 0,0-1 0,1 1 1,-1 0-1,0 1 0,0-1 0,0 0 1,0 0-1,0 1 0,2 2 0,-2-2-13,0 1 0,-1 1 1,1-1-1,-1 0 0,1 0 0,-1 1 0,0-1 0,0 0 0,0 1 0,-1-1 0,1 8 0,0-2 9,-1 1-1,-1 0 1,0-1 0,0 1-1,-1-1 1,0 0-1,-1 1 1,0-1 0,0 0-1,-1-1 1,0 1-1,0 0 1,-1-1 0,0 0-1,-1 0 1,0-1-1,0 1 1,-1-1 0,-8 7-1,-2 1 57,-1-1 0,0 0-1,-1-1 1,-1-1 0,0-1-1,-1-1 1,-21 8 0,26-12 70,1-1 0,-1 0 0,0-1 0,0-1 0,0-1 0,0 0 0,0-1 0,-1 0 0,-24-3 1,40 1-135,0 1 1,0-1-1,0 1 1,0-1 0,0 0-1,0 1 1,0-1 0,0 0-1,0 0 1,0 1 0,1-1-1,-1 0 1,0 0 0,0 0-1,1 0 1,-1 0-1,1 0 1,-1 0 0,1 0-1,-1-1 1,1 1 0,-1 0-1,1-2 1,0 2-116,-1-1 1,1 1-1,0 0 0,0 0 1,0 0-1,0 0 0,0 0 1,0 0-1,1-1 0,-1 1 1,0 0-1,0 0 0,1 0 1,-1 0-1,1 0 0,-1 0 1,1 0-1,-1 0 1,1 0-1,0 0 0,-1 1 1,1-1-1,0 0 0,0 0 1,0 0-1,0 1 0,0-1 1,-1 0-1,3 0 0,16-5-2845,-1 0 0,33-4 0,-2 2-3364</inkml:trace>
</inkml:ink>
</file>

<file path=ppt/ink/ink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3:07.08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95 0 13651,'0'0'9137,"3"7"-9363,2 3 205,-1 0 0,0 1-1,-1-1 1,0 1 0,-1 0-1,0 0 1,0 0 0,-1 0-1,-1 1 1,0-1 0,-1 0-1,0 0 1,-4 18 0,0-6 116,-1 0 0,-1-1 1,-1 0-1,-1-1 0,-21 39 1,19-41 46,7-11-48,-1 0 0,0 0 0,0 0 0,0-1 0,-11 11 0,15-17 148,1-3-211,1 1 1,-1 0 0,1-1-1,-1 1 1,1 0 0,-1-1-1,1 1 1,0 0-1,0 0 1,0 0 0,1-3-1,3-2 13,21-33-108,1 2 1,57-62-1,-65 79 71,2 1 0,0 1 0,1 1 0,0 1-1,49-25 1,-63 37-16,0 1 1,0 0-1,0 0 0,1 1 1,-1 0-1,1 0 0,17 0 1,-24 2-1,0 0 0,0 0 0,1 1 0,-1-1 0,0 1 0,0-1 0,0 1 0,0 0 0,1-1 0,-1 1 0,0 0 0,0 1 0,-1-1 0,1 0 0,0 0 1,0 1-1,0-1 0,-1 1 0,1 0 0,-1-1 0,0 1 0,1 0 0,-1 0 0,0 0 0,0 0 0,0 0 0,0 0 0,0 0 0,-1 0 0,1 0 0,0 0 0,-1 1 0,0 1 0,3 11-40,-2-1 0,0 1-1,-1-1 1,-2 16 0,1-15 48,0 0 75,-1-1 1,-1 0-1,-1 0 1,0-1 0,-1 1-1,0-1 1,-1 0-1,-10 18 1,-8 18 697,39-78 264,0 1 0,37-49 0,50-48-1470,-82 102 390,2 0 0,0 1 0,2 1 1,34-23-1,-56 42 40,1 0 1,-1 0-1,1 0 0,0 1 1,0-1-1,0 1 0,0-1 1,0 1-1,0 0 0,0 1 0,0-1 1,1 0-1,-1 1 0,0 0 1,4 0-1,-6 0-4,-1 0 0,1 0-1,-1 0 1,1 0 0,-1 0 0,1 0-1,-1 1 1,1-1 0,-1 0-1,0 0 1,1 0 0,-1 1 0,1-1-1,-1 0 1,0 1 0,1-1 0,-1 0-1,0 1 1,1-1 0,-1 1 0,0-1-1,0 0 1,1 1 0,-1-1-1,0 1 1,0-1 0,0 1 0,0-1-1,1 1 1,0 9-58,1 1-1,-1-1 1,-1 1-1,0-1 0,-1 1 1,0-1-1,-3 18 1,-3 0 1,-16 45 1,-5-5 30,16-40-1226,0 1-1,-12 51 0,24-80 1058,0 1-1,-1 0 1,1-1-1,0 1 1,0 0-1,0-1 1,0 1-1,0 0 1,0 0 0,0-1-1,0 1 1,0 0-1,0-1 1,0 1-1,0 0 1,0-1-1,1 1 1,-1 0-1,0-1 1,0 1 0,1-1-1,-1 1 1,1 0-1,-1-1 1,0 1-1,1-1 1,-1 1-1,1-1 1,-1 1-1,1-1 1,-1 1-1,1-1 1,0 0 0,-1 1-1,1-1 1,-1 0-1,1 0 1,0 1-1,-1-1 1,1 0-1,0 0 1,-1 0-1,1 0 1,0 0 0,0 0-1,-1 0 1,1 0-1,0 0 1,-1 0-1,1 0 1,1 0-1,0 0-656,28 0-9138</inkml:trace>
</inkml:ink>
</file>

<file path=ppt/ink/ink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3:07.76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197 0 12395,'0'0'6796,"-12"20"-5665,0 1-785,-64 117 1349,61-106-1183,-16 48-1,26-65-452,1 0-1,1 0 1,1 0 0,0 0 0,0 29-1,2-43-53,0 1 0,0-1 0,0 0 0,0 0-1,1 0 1,-1 0 0,0 1 0,1-1 0,-1 0-1,1 0 1,-1 0 0,1 0 0,0 0 0,-1 0-1,1 0 1,0 0 0,-1 0 0,1-1 0,0 1-1,0 0 1,0 0 0,2 1 0,-1-1 6,1-1 0,-1 1 0,0 0 0,1 0 1,-1-1-1,1 0 0,-1 1 0,0-1 0,1 0 0,4 0 0,-1-1 54,0 0 1,0 0-1,0 0 0,0-1 0,-1 0 0,1 0 0,0-1 0,9-5 0,-7 2-27,-1 0 1,1-1-1,-1-1 0,-1 1 0,1-1 1,-1 0-1,-1-1 0,0 1 0,0-1 1,0 0-1,-1 0 0,0-1 0,-1 1 1,0-1-1,-1 0 0,0 0 0,0 0 1,-1 0-1,0 0 0,-1 0 0,0 0 1,-1 0-1,0 0 0,-4-15 0,4 20-79,-1 0 0,0 0 0,0 1 0,0-1 0,0 1 0,-1 0 0,0 0 0,1-1 0,-2 2 0,1-1-1,0 0 1,-1 1 0,0-1 0,0 1 0,0 0 0,0 1 0,0-1 0,0 1 0,-9-4 0,6 3 7,0 1 1,1 0 0,-1 0 0,0 1 0,0 0-1,-1 0 1,1 0 0,0 1 0,0 0-1,0 1 1,0 0 0,0 0 0,-10 3 0,14-3 25,-1 0-1,1 0 1,0 1 0,0 0 0,0 0 0,0 0 0,0 0 0,-4 3 0,6-4-13,0 1-1,0-1 1,-1 0 0,1 1-1,0-1 1,0 0-1,0 1 1,1-1-1,-1 1 1,0-1-1,1 1 1,-1 0-1,0-1 1,1 1-1,0 0 1,-1-1-1,1 1 1,0 3-1,1-4 12,-1 0 0,0 0 0,1-1 0,-1 1 0,1 0 0,0-1 0,-1 1 0,1 0 0,0-1 0,-1 1 0,1-1 0,0 1 0,-1-1 0,1 1 0,0-1 0,0 0 0,0 1 0,-1-1 0,1 0 0,0 0 0,0 1 0,0-1 0,0 0 0,0 0-1,0 0 1,1 0 0,32 0 0,-25 0 6,22 0 121,0-1-1,-1-2 1,58-12 0,-6-8 11,-46 11-83,1 2-1,0 2 1,64-6 0,-98 13-70,-1 1 1,1 0 0,-1 0 0,0 0 0,1 0 0,-1 1 0,1-1 0,-1 1 0,4 0 0,-5 0 6,-1 0 0,1 0 0,0-1 1,0 1-1,-1 0 0,1 0 1,-1 0-1,1 0 0,-1 0 1,1 0-1,-1 0 0,1 0 1,-1 0-1,0 0 0,1 0 1,-1 1-1,0-1 0,0 0 1,0 0-1,0 2 0,0 14-40,0-1-1,0 1 0,-2-1 0,0 0 0,-1 1 0,-8 23 0,-40 90 615,17-50 67,29-59-127,16-25 663,25-24-379,45-45 0,-30 25-617,12-9-86,128-108-154,-188 163 64,-2 1-3,0 0 0,0 0 0,1 0 0,-1 0 0,1 0 0,-1 0 0,1 0 0,-1 1 1,1-1-1,-1 0 0,1 1 0,0-1 0,-1 1 0,3 0 0,-3 0-26,0 1 0,-1 0 0,0 0 0,1 0 1,-1 0-1,0 0 0,1 0 0,-1 0 0,0 0 0,0 0 0,0 0 0,0 0 0,0 0 0,0 0 0,0 0 0,0 0 0,0 2 0,0 0-54,-7 296-1085,7-298 1054,0 0 1,0 0-1,0 0 1,0 0-1,0 0 1,0 0-1,0 0 1,1 0-1,-1 0 1,0 0-1,1 0 1,-1 0-1,0-1 1,1 1 0,-1 0-1,1 0 1,-1 0-1,1 0 1,0-1-1,-1 1 1,1 0-1,0-1 1,-1 1-1,1 0 1,0-1-1,0 1 1,0-1-1,-1 1 1,3 0-1,1 0-758,-1-1 0,1 1-1,0-1 1,0 0 0,0 0-1,6-1 1,1 0-1035,29-2-5786</inkml:trace>
</inkml:ink>
</file>

<file path=ppt/ink/ink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3:08.13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222 0 9690,'0'0'13411,"-33"113"-12395,14-54-8,1 4-239,-3-2-361,3-4-144,-1-5-264,3-10-328,-13-7-1841,5-11-2536,-1-11-1880</inkml:trace>
</inkml:ink>
</file>

<file path=ppt/ink/ink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3:08.69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1 225 13179,'0'0'6623,"21"-9"-6082,141-62 194,-82 36-233,121-74 0,-200 110-437,0 1-1,-1-1 1,1 1 0,-1-1-1,1 1 1,-1-1-1,0 1 1,0 0 0,1-1-1,-1 1 1,-1 0-1,1-1 1,0 3 0,0-1 13,-1 20 246,-1 0-1,-1 0 1,-1 0 0,-1 0-1,-10 29 1,-50 109 2146,13-39-977,52-115-859,7-11-423,14-16-269,-17 16 89,3-2-38,128-123-388,-96 95 150,69-47 0,-107 80 239,22-10-27,-23 10 21,0 1 0,1 0-1,-1 0 1,1 0 0,-1 0 0,1 0 0,-1 0-1,1-1 1,-1 1 0,1 0 0,-1 0 0,1 0-1,-1 1 1,1-1 0,-1 0 0,1 0 0,-1 0 0,1 0-1,-1 0 1,1 1 0,-1-1 0,1 0 0,-1 0-1,1 1 1,-1-1 0,1 0 0,-1 1 0,0-1-1,1 0 1,-1 1 0,0-1 0,1 0 0,-1 1-1,0-1 1,0 1 0,1-1 0,-1 1 0,0-1-1,0 1 1,0-1 0,0 1 0,1 0 0,1 21-110,0 0 1,-1 0 0,-2 29 0,-1-4 111,1-15 62,0-21-19,1 0 1,0-1 0,0 1-1,4 15 1,-4-25-36,0 0 1,1 0-1,-1 0 0,1 0 1,-1 0-1,1-1 0,-1 1 1,1 0-1,-1 0 0,1-1 1,0 1-1,-1 0 0,1-1 1,0 1-1,0-1 0,0 1 1,-1-1-1,1 1 0,0-1 1,0 0-1,0 1 0,0-1 1,0 0-1,0 0 0,0 1 1,-1-1-1,3 0 1,29-1-8,-23 0 68,5-1 106,1-1-1,0 0 1,-1-1-1,1 0 1,-1-1 0,-1-1-1,20-10 1,-9 2 89,-1-1 0,0-1 1,23-21-1,-31 23-56,-1 0 1,0-1-1,22-32 0,-30 40-191,-2-1 0,1 0-1,-1 0 1,0 0-1,-1-1 1,0 1-1,0-1 1,-1 0-1,0 0 1,-1 1-1,1-11 1,-14 20-519,8 1 465,1 1 0,-1-1 0,1 1-1,0-1 1,0 1 0,0 0 0,1 0 0,-1 0 0,1 1 0,-1-1 0,1 1 0,0-1 0,1 1-1,-1 0 1,0-1 0,0 7 0,-1 1-252,0 0 0,1 0 0,0 0 0,1 21-1,1-26 240,0 1-1,1-1 0,0 1 1,0-1-1,1 0 0,0 1 0,0-1 1,0 0-1,1 0 0,-1-1 0,2 1 1,-1 0-1,7 7 0,3 2 76,1 0-1,0-1 1,17 12-1,20 19 754,-50-44-758,0 0 0,-1-1 0,1 1 0,0 0-1,-1 0 1,1 0 0,-1 0 0,1 0-1,-1 0 1,1 0 0,-1 0 0,0 0 0,0 0-1,1 0 1,-1 0 0,0 0 0,0 0 0,0 0-1,0 0 1,0 0 0,0 0 0,-1 0-1,1 0 1,0 0 0,0 0 0,-1 0 0,1 0-1,-1 0 1,1 0 0,-1 0 0,1 0 0,-1 0-1,1 0 1,-1 0 0,0-1 0,0 2-1,-4 2-59,1 0-1,0 0 1,-1 0-1,-10 6 1,-9 4-1573,-39 18 1,49-26-1395,-1-1 0,-17 4 0,7-5-6150</inkml:trace>
</inkml:ink>
</file>

<file path=ppt/ink/ink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3:09.08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173 8 25774,'0'0'6993,"-16"0"-6993,14 0 0,-7 0 0,-36 0-1640,0 0-3465,-10-8-2737</inkml:trace>
</inkml:ink>
</file>

<file path=ppt/ink/ink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3:21.04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119 98 1688,'0'0'3389,"-9"-6"-2799,-29-20 236,37 25-281,-1 0-1,0-1 1,0 0-1,1 1 1,-1-1 0,1 0-1,0 0 1,0 0-1,-1 0 1,1 0-1,0 0 1,1 0-1,-1-1 1,0 1-1,1 0 1,-1 0-1,1-1 1,0 1-1,-1 0 1,1-1-1,0 1 1,0 0-1,1-1 1,0-3-1,0-5 5083,-1 19-5537,4 170-426,-4 137 640,-5-278-243,-2 0 1,-1 0-1,-1-1 0,-19 45 1,35-80 2557,15-4-2964,-20 2 536,246-26-217,-99 14 38,245-15-114,-394 28 120,0-2 38,1 0 0,-1 0 1,0 0-1,0 0 0,0 0 0,-1 0 1,1 0-1,0 0 0,-1 0 0,0-2 1,-8-10-53,-1-1 0,0 1 0,-23-23 0,15 17-50,8 8 53,2 1-26,-2 0 1,1 0-1,-2 1 0,1 1 0,-1 0 0,-1 0 0,-17-10 0,29 19 8,0 0-1,0 0 1,0 0 0,0 0-1,0-1 1,0 1-1,0 0 1,-1 0-1,1 0 1,0 0 0,0 0-1,0 0 1,0 0-1,0 0 1,0 0 0,0 0-1,0 0 1,0 0-1,0 0 1,0 0-1,0 0 1,-1 0 0,1 0-1,0 0 1,0 0-1,0 0 1,0 0-1,0 0 1,0 0 0,0 0-1,0 0 1,0 0-1,0 0 1,0 0 0,0 0-1,-1 0 1,1 0-1,0 0 1,0 0-1,0 1 1,0-1 0,0 0-1,0 0 1,0 0-1,0 0 1,0 0 0,0 0-1,0 0 1,0 0-1,0 0 1,0 0-1,0 0 1,0 0 0,0 0-1,0 1 1,0-1-1,0 0 1,0 0 0,0 0-1,0 0 1,0 0-1,0 0 1,0 0-1,0 0 1,0 0 0,3 9-251,10 9 157,6 1 117,2-1 0,1 0 0,0-2 0,40 24 0,21 14 65,-79-51-76,0 0 0,0 0 0,-1 1 0,1-1 0,-1 1 0,0 0 0,0 0 0,0 0 0,-1 0-1,0 0 1,1 0 0,-1 1 0,-1-1 0,3 9 0,-3-9 14,0 0 0,-1 0 0,0 0-1,0 0 1,0 0 0,0 0 0,-1 0 0,0 0 0,0 0 0,0 0 0,0 0-1,0-1 1,-1 1 0,1 0 0,-1-1 0,0 1 0,-4 5 0,-2 1 67,0 0 0,-1 0 1,0-1-1,-1 0 0,0-1 1,0 0-1,-1 0 0,0-1 1,-12 5-1,7-4-927,-34 10 0,-20-1-7334,50-14 1787</inkml:trace>
</inkml:ink>
</file>

<file path=ppt/ink/ink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3:22.75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158 128 9402,'0'0'6196,"0"9"-6081,0 1-70,0 8 806,-4 32 0,3-44-670,0 0 0,0 0 0,-1-1 0,0 1 0,0 0 0,0-1 0,-1 1 0,0-1 0,0 1 0,-4 4 0,4-6-28,0 0 1,0-1 0,0 0-1,0 1 1,-1-1-1,1 0 1,-1-1-1,0 1 1,0-1-1,0 1 1,0-1 0,0-1-1,0 1 1,-1 0-1,1-1 1,-1 0-1,1 0 1,-1 0 0,-6 0-1,10-2-106,-1 1 0,1-1 0,-1 1 0,1-1 0,0 1 0,-1-1 0,1 0 1,0 0-1,0 0 0,0 1 0,0-1 0,-1 0 0,1-1 0,0 1 0,0 0 0,1 0 0,-1 0 0,0 0 0,0-1 0,1 1 0,-1 0 0,1-1 0,-1 1 0,1-1 0,-1 1 0,1 0 0,-1-3 0,-6-47 104,7 47-116,-1-13 1,0-1-1,2 1 1,0 0-1,1-1 1,5-20 0,-5 28-18,1 0 1,0 1 0,1 0 0,0 0 0,0 0 0,1 0 0,0 1 0,0 0 0,1 0 0,12-13 0,-18 21-22,0-1 0,1 1 0,-1-1 0,0 1 0,1-1 0,-1 1 0,1 0 0,-1-1 1,1 1-1,-1-1 0,1 1 0,-1 0 0,1-1 0,0 1 0,-1 0 0,1 0 1,-1 0-1,1-1 0,0 1 0,-1 0 0,1 0 0,-1 0 0,1 0 0,0 0 0,-1 0 1,1 0-1,0 0 0,-1 0 0,1 1 0,-1-1 0,1 0 0,0 0 0,-1 0 0,1 1 1,-1-1-1,1 0 0,-1 1 0,1-1 0,-1 0 0,1 1 0,-1-1 0,1 1 1,-1-1-1,1 1 0,-1-1 0,0 1 0,1 0 0,2 4-36,-1-1 0,0 1 0,-1 0 0,3 9 0,-3-12 46,13 66 37,-3 1 0,-3 1 1,-2 0-1,-7 111 0,0-167-40,0-1-1,0 1 0,-1-1 1,-1 0-1,-1 0 0,0 0 1,0 0-1,-1 0 0,-11 18 1,16-29 8,-1-1 0,0 0 1,1 1-1,-1-1 1,0 0-1,0 0 1,0 0-1,0 1 1,0-1-1,0 0 1,0 0-1,-1 0 0,1-1 1,0 1-1,0 0 1,-1 0-1,1-1 1,0 1-1,-1-1 1,1 1-1,-1-1 1,1 1-1,-1-1 0,1 0 1,-1 0-1,1 0 1,-1 0-1,1 0 1,-1 0-1,1 0 1,-1 0-1,1-1 1,-1 1-1,1 0 0,-1-1 1,1 1-1,0-1 1,-1 0-1,1 0 1,0 1-1,0-1 1,-1 0-1,1 0 1,0 0-1,-2-2 0,-5-5 177,1-1 1,0 1-1,1-1 0,-11-18 0,14 22-152,-2-10 322,11 8-499,-3 6 56,0 0 0,0 1 0,0 0 0,0-1 0,0 1 0,6 1 0,3-1 150,27 1-44,0-2 1,-1-2 0,1-1-1,0-3 1,-1 0 0,-1-3 0,40-15-1,-55 16-20,-1 0 0,0-2 0,-1 0 0,0-1 0,-1-1 0,18-17 0,-29 23 15,-1 0 0,0 0 0,0-1 0,-1 0-1,0 0 1,0 0 0,-1-1 0,0 0 0,-1 0 0,0 0 0,0-1 0,-1 0 0,0 1 0,-1-1 0,0 0 0,1-13 0,-2 10-13,0-1 46,0 1 1,-1-1 0,-3-20 0,3 31-46,0 1 0,-1-1 1,1 0-1,-1 1 1,0-1-1,0 1 1,0-1-1,0 1 0,0-1 1,-1 1-1,1 0 1,0 0-1,-1 0 1,0 0-1,0 0 0,1 0 1,-1 0-1,0 0 1,-1 1-1,1-1 1,0 1-1,0-1 0,-1 1 1,-3-2-1,6 3-18,-1 0 0,1 0 0,-1 0 0,0 1-1,1-1 1,-1 0 0,1 0 0,-1 0 0,1 0-1,-1 1 1,1-1 0,0 0 0,-1 0 0,1 1-1,-1-1 1,1 0 0,-1 1 0,1-1 0,0 0-1,-1 1 1,1-1 0,0 1 0,-1-1 0,1 1-1,0-1 1,0 1 0,-1-1 0,1 1 0,0 0 0,-8 20-118,7-15 91,-13 41 126,2 1 1,-6 48 0,-5 106 610,10-73-510,-81 555 333,90-661-523,-3 22-82,-3 71 0,10-115-90,12-4-44,1-8 278,0-1 1,-1 0-1,0 0 1,0-1-1,16-26 0,-18 25-17,1 0 0,-1-1 1,-1-1-1,0 0 1,-1 0-1,-1-1 1,0 0-1,6-25 1,-11 33-32,0 0 0,-1 1 0,0-1 0,-1 0 0,0 1 0,0-1 0,0 0 0,-2 0 0,1 1 0,-1-1 0,0 1 0,-1-1 0,1 1 0,-2 0 0,1 0 0,-1 0 0,-9-12 0,0 3-21,0 1 0,-1 0 0,-1 2 0,-1-1-1,0 2 1,-1 0 0,-36-21 0,2 8-103,-89-33-1,126 52 101,11 0-149,4 6 146,1 0 1,-1 0-1,0 0 0,0 0 1,0 0-1,1 0 0,-1 1 0,0-1 1,1 0-1,-1 1 0,0-1 1,1 1-1,-1-1 0,2 1 0,85-28-12,1 4 0,117-16 0,-188 36-1645</inkml:trace>
</inkml:ink>
</file>

<file path=ppt/ink/ink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3:25.55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15 379 4561,'0'0'10398,"-1"-3"-8384,-4-6-234,2 14-471,2 26-521,1-24-1040,0-1 288,0 5 8,0-1-1,0 1 0,1-1 1,1 0-1,4 19 0,-5-26-40,0 0-1,1 0 0,-1-1 0,0 1 0,1-1 1,0 1-1,0-1 0,0 0 0,0 0 0,0 0 1,0 0-1,0 0 0,0 0 0,1 0 0,-1-1 1,1 1-1,0-1 0,-1 0 0,1 1 0,0-1 1,0-1-1,0 1 0,-1 0 0,1-1 0,0 1 1,4-1-1,-3 0 49,0 0-1,0 0 1,0 0 0,0 0 0,0-1 0,0 1-1,-1-1 1,1 0 0,0-1 0,0 1-1,0-1 1,-1 1 0,1-1 0,4-3 0,-3 1 13,0 0 0,-1-1 0,1 1 0,-1-1 0,0 0 0,0 1 0,-1-2 0,6-8 0,-4 2-5,0 0 0,0 0 0,-1 0 0,-1-1 0,0 1 0,0-1 0,-2 0 1,2-20-1,-3 13-31,-1 0 0,-1 0 0,-4-21 1,4 34-39,0 0-1,0-1 1,-1 1 0,1 1 0,-2-1-1,1 0 1,-1 1 0,0-1 0,0 1 0,0 0-1,-9-7 1,13 12-13,-1 0 1,0 0-1,0 0 0,-1 0 1,1 0-1,0 0 0,0 0 0,0 1 1,-1-1-1,1 1 0,0-1 0,0 1 1,-1-1-1,1 1 0,-1 0 0,1-1 1,0 1-1,-1 0 0,1 0 0,-1 0 1,1 0-1,0 1 0,-1-1 1,1 0-1,0 0 0,-1 1 0,1-1 1,0 1-1,-1-1 0,1 1 0,0 0 1,0-1-1,-1 1 0,1 0 0,0 0 1,0 0-1,0 0 0,0 0 0,0 0 1,-1 2-1,-4 5-5,0 0 1,1 0-1,0 1 1,-7 14-1,9-16 18,-9 20 11,0 0 1,2 1-1,1 0 0,2 0 1,0 1-1,2 0 0,1 1 1,0 43-1,4-71-5,0 0 1,0-1-1,0 1 0,0 0 0,0-1 1,0 1-1,1-1 0,-1 1 1,0 0-1,1-1 0,0 1 1,-1-1-1,1 1 0,0-1 0,-1 1 1,1-1-1,0 0 0,0 1 1,0-1-1,1 0 0,-1 0 1,2 2-1,-1-2 6,1 0 1,-1-1 0,1 1-1,-1 0 1,1-1 0,0 1-1,-1-1 1,1 0 0,0 0-1,-1 0 1,1 0 0,0 0-1,2-1 1,3-1 45,-1 0 0,0 0 1,0-1-1,0 0 0,0 0 0,0 0 1,-1-1-1,0 0 0,1 0 0,-2-1 0,1 0 1,10-10-1,-4 1 31,0 0 1,-1-1-1,0 0 1,10-20-1,-11 14 43,-1-1-1,0 0 1,-2-1-1,-1 0 1,0 0-1,3-38 1,-9 79-297,5 98-86,-4-106 264,0 0 0,1 1 0,1-1 0,-1 0 0,2-1 0,-1 1 1,1-1-1,11 19 0,-12-25 0,-1 1 0,1-1 0,0 0 1,1 0-1,-1 0 0,0 0 0,1 0 0,0-1 0,-1 1 0,1-1 1,0 0-1,0 0 0,0-1 0,1 1 0,-1-1 0,0 0 0,1 0 1,-1 0-1,0-1 0,1 1 0,-1-1 0,1 0 0,-1-1 0,1 1 1,-1-1-1,0 0 0,5-1 0,2-1 32,0-1-1,-1 0 1,1 0 0,-1-1-1,0-1 1,-1 0 0,1 0-1,-1 0 1,12-13 0,-10 8-13,-1 0 0,0-1 0,-1 0 0,-1 0 0,0-1 0,0 0 0,-1-1 0,-1 0 0,0 0 1,-1 0-1,3-16 0,-1-4 7,-1-1-1,-2 1 1,-1-59 0,-7 52 113,4 40-144,-1-1-1,1 1 0,0 0 1,0 0-1,-1-1 0,1 1 1,0 0-1,-1 0 0,1 0 1,-1 0-1,0 0 0,1-1 1,-1 1-1,0 0 0,0 1 1,1-1-1,-1 0 0,0 0 1,0 0-1,0 0 0,0 1 1,0-1-1,0 0 0,-1 1 1,1-1-1,0 1 0,0-1 1,-2 0-1,2 2-18,0-1 0,1 0 0,-1 0 0,0 1 0,1-1 1,-1 0-1,1 1 0,-1-1 0,0 1 0,1-1 0,-1 1 0,1-1 0,-1 1 0,1-1 0,0 1 0,-1-1 0,1 1 0,-1 0 0,1-1 1,0 1-1,-1 0 0,1-1 0,0 2 0,-7 22-100,5-15 113,-64 347 275,42-194-50,-5 5-71,-7 35 63,-11 221 1,46-332-278,1-91 60,0 1 1,0-1 0,0 0 0,0 1 0,0-1-1,0 0 1,0 1 0,1-1 0,-1 1-1,0-1 1,0 0 0,0 1 0,0-1 0,0 0-1,1 1 1,-1-1 0,0 0 0,0 1 0,0-1-1,1 0 1,-1 0 0,0 1 0,1-1 0,-1 0-1,0 0 1,1 1 0,-1-1 0,0 0-1,1 0 1,-1 0 0,0 0 0,1 1 0,-1-1-1,0 0 1,1 0 0,-1 0 0,1 0 0,-1 0-1,0 0 1,1 0 0,-1 0 0,0 0 0,1 0-1,-1 0 1,1 0 0,-1-1 0,0 1 0,1 0-1,-1 0 1,1-1 0,19-10 37,-7-2 39,-1 0-1,0 0 1,-1-1-1,0-1 1,-2 0 0,1 0-1,-2-1 1,0 0-1,-1-1 1,-1 0-1,8-30 1,-10 26-54,-1-1-1,0 1 1,-2-1-1,0 0 1,-1 0 0,-2 0-1,0 0 1,-1 1-1,-2-1 1,0 1-1,-1 0 1,-1 0 0,-1 1-1,0 0 1,-2 0-1,-21-32 1,8 21-27,-2 1 1,0 2-1,-58-50 0,72 68 43,11 10-42,0 0 0,-1 0 0,1 0 1,0 0-1,0 0 0,0-1 0,0 1 0,0 0 0,-1 0 1,1 0-1,0 0 0,0 0 0,0-1 0,0 1 0,0 0 1,0 0-1,0 0 0,0-1 0,0 1 0,0 0 0,0 0 0,0 0 1,0 0-1,0-1 0,0 1 0,0 0 0,0 0 0,0 0 1,0-1-1,0 1 0,0 0 0,0 0 0,0 0 0,0 0 1,0-1-1,0 1 0,0 0 0,0 0 0,1 0 0,-1 0 0,0-1 1,11-4-219,23-3 120,-24 7 81,66-16 80,80-29 1,-121 33-241,0-2 1,-1-1 0,0-1 0,42-30 0,-67 40-52,-1 1 1,1-2 0,-1 1-1,-1-1 1,1 0 0,-2-1-1,1 1 1,-1-1 0,0-1-1,-1 1 1,5-13 0,-4 7-11,-2-1 0,0 1 1,0-1-1,-2 0 0,0 0 0,-3-25 4263,-10 77-2561,-8 40-1455,4 11 600,3 0 0,0 133 0,12-217-639,0-1 1,0 1 0,0 0-1,0 0 1,0 0-1,1 0 1,0 0 0,-1 0-1,1-1 1,0 1-1,0 0 1,0-1 0,3 4-1,-3-4-49,1-1-1,-1 0 1,1 0-1,0 0 1,-1 0-1,1 0 1,0 0-1,-1-1 1,1 1-1,0-1 1,0 1-1,0-1 1,0 1-1,0-1 1,0 0-1,-1 0 1,1 0-1,0 0 1,0 0-1,4-1 1,0-1 9,0 1 1,0-1 0,0 0-1,0 0 1,0-1 0,0 0-1,0 0 1,-1 0 0,1-1-1,-1 0 1,0 0 0,6-7-1,7-7-214,28-37 0,-36 42 371,0 0-1,0-1 1,-2-1 0,0 1 0,0-1 0,-1-1 0,-1 1-1,-1-1 1,0 0 0,-1 0 0,-1-1 0,0 1-1,0-22 1,-3 38-56,0-1 1,0 1-1,0-1 0,0 1 0,0-1 0,0 1 0,0 0 0,0-1 0,0 1 1,0-1-1,-1 1 0,1 0 0,0-1 0,0 1 0,0 0 0,-1-1 0,1 1 0,0 0 1,-1-1-1,1 1 0,0 0 0,0 0 0,-1-1 0,1 1 0,-1 0 0,1 0 1,0 0-1,-1-1 0,1 1 0,0 0 0,-1 0 0,1 0 0,-1 0 0,1 0 1,0 0-1,-1 0 0,1 0 0,-1 0 0,1 0 0,-1 0 0,1 0 0,0 0 1,-1 0-1,1 0 0,-1 0 0,1 0 0,0 1 0,-1-1 0,0 0 0,0 1-28,-1 0-1,0-1 0,0 1 0,1 0 0,-1 0 1,0 0-1,1 0 0,-1 1 0,1-1 1,-3 3-1,-3 6 28,1 0 0,1 1 0,0 0 0,0 0 0,1 0 0,0 1 0,1 0 0,-4 21 0,3 3 127,1 58 0,3-88-140,0 0 0,0 0 0,1 0 1,0 0-1,0 0 0,0 0 0,1 0 1,0-1-1,0 1 0,4 7 0,-5-10-6,1-1-1,0 0 0,0 1 0,0-1 0,1 0 0,-1 0 1,0 0-1,1 0 0,-1 0 0,1-1 0,0 1 1,0-1-1,0 0 0,-1 0 0,1 0 0,0 0 0,0 0 1,0 0-1,1-1 0,-1 0 0,6 0 0,-3 0 53,0 0 0,0-1 1,0 0-1,0-1 0,0 1 0,0-1 0,0 0 0,0-1 0,-1 1 0,1-1 0,-1 0 0,0-1 0,9-7 0,5-5 100,0-1-1,16-21 0,-28 30-161,37-45 112,-24 28-73,37-36 1,-53 58-45,0 0 0,0 0 0,1 0 0,-1 0 0,1 1 0,-1-1 0,1 1 0,8-2-1,-11 3-4,0 1-1,0-1 0,0 1 0,1 0 0,-1-1 0,0 1 1,0 0-1,1 0 0,-1 1 0,0-1 0,1 0 0,-1 1 1,0 0-1,0-1 0,0 1 0,0 0 0,0 0 0,0 0 0,0 0 1,0 0-1,0 1 0,2 1 0,0 2 7,0-1 0,0 1 0,0 1 1,-1-1-1,0 0 0,0 1 0,0 0 0,-1-1 0,0 1 0,0 0 0,2 11 0,-1 2 54,-1 0-1,0 32 0,-2-45 15,0 0 0,-1 0 0,0 0 0,0 1 0,0-1 0,-1 0-1,-3 8 1,4-12 8,0 0 0,0 0 0,0 0-1,0 0 1,0 0 0,-1 0-1,1-1 1,-1 1 0,1 0-1,-1-1 1,0 1 0,1-1 0,-1 1-1,0-1 1,0 0 0,0 0-1,0 0 1,0 0 0,-1 0-1,1 0 1,0-1 0,0 1-1,-4 0 1,5-1-11,0 0 0,0-1 0,0 1 0,0 0 1,0 0-1,0 0 0,0-1 0,0 1 0,0 0 0,0-1 0,0 1 0,0-1 0,0 1 0,0-1 0,1 0 0,-1 1 0,0-1 0,0 0 1,1 1-1,-1-1 0,0 0 0,1 0 0,-1 0 0,1 0 0,-1 0 0,1 1 0,-1-1 0,1 0 0,-1 0 0,1 0 0,0 0 0,0-2 1,-5-39 212,5 36-188,0-15 24,0 0 0,5-35 0,-4 48-95,1 0 0,0 0 0,1 0 1,-1 1-1,2 0 0,-1-1 0,1 1 0,0 0 0,0 0 0,8-8 0,-3 5-106,1 1 0,0 1 1,1-1-1,20-11 0,20-17-3004,-47 34 2376,-1 0 1,0 0-1,0 0 0,0-1 1,0 0-1,0 0 0,-1 0 0,3-5 1,-1-10-5103</inkml:trace>
</inkml:ink>
</file>

<file path=ppt/ink/ink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3:25.87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92 5961,'0'0'21309,"90"-9"-20213,-45-4-616,2 0-312,-4 2-168,-4 0-616,0-2-1632,-8 4-2930,-10-4-4336</inkml:trace>
</inkml:ink>
</file>

<file path=ppt/ink/ink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3:26.73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1 122 11426,'0'0'6555,"16"-16"-4996,56-49-516,-66 60-910,0 0-1,1 1 1,-1 0-1,1 1 1,0-1 0,0 1-1,0 1 1,0-1-1,0 1 1,0 1 0,1-1-1,-1 1 1,1 0-1,-1 1 1,1 0-1,10 1 1,-3-1 87,-10 0-176,1 0 0,-1 0 0,0 1 0,0 0 0,0 0 0,0 0 1,0 0-1,0 1 0,0 0 0,0 0 0,-1 0 0,1 1 0,-1 0 0,0 0 0,1 0 0,-1 0 0,0 0 1,-1 1-1,1 0 0,-1 0 0,1 0 0,-1 0 0,-1 0 0,1 1 0,0-1 0,-1 1 0,0 0 0,0-1 0,-1 1 1,1 0-1,-1 0 0,0 1 0,1 9 0,-1-2-1,-1 1 1,0-1 0,-1 0-1,-1 1 1,0-1-1,0 0 1,-1 0 0,-1 0-1,0 0 1,-1-1-1,0 1 1,-1-1-1,-1-1 1,0 1 0,-11 14-1,-2-1 13,-2 0 0,0-2 0,-2 0-1,0-2 1,-34 23 0,48-38 28,12-11 124,14-11-108,-6 9-135,1 0 0,-1 1 0,1 0 0,0 1 0,1 0 0,-1 1 0,1 1-1,0 0 1,0 0 0,0 1 0,0 0 0,0 1 0,0 1 0,0 0 0,21 2 0,-29-1 26,1 0 0,-1 0 0,0 0 0,1 1 0,-1-1 0,0 1 0,0 0 0,0 0 0,-1 0 1,1 1-1,0-1 0,-1 1 0,0 0 0,1 0 0,-1 0 0,0 1 0,-1-1 0,1 1 0,-1-1 0,1 1 0,-1 0 0,0 0 0,0 0 1,-1 0-1,2 5 0,-1-3 8,-1 0 1,0 0 0,0 0-1,-1 0 1,1-1 0,-1 1-1,0 0 1,-1 0 0,0 0-1,0 0 1,0 0 0,0 0-1,-1-1 1,0 1-1,0-1 1,-1 1 0,0-1-1,-5 8 1,0-3 44,0 0 0,-1-1 0,0 0 1,0-1-1,-1 1 0,0-2 0,-1 0 0,0 0 0,0-1 0,0 0 1,-14 4-1,7-3 96,-1-1 0,0-1 1,-1-1-1,1-1 1,-1 0-1,-29-1 0,46-2-148,0 0-1,0 0 1,-1-1-1,1 1 1,0-1-1,0 0 1,-5-2-1,7 3-34,1-1 0,-1 1 0,0 0-1,1-1 1,-1 1 0,1 0-1,-1-1 1,1 1 0,-1-1 0,1 1-1,-1-1 1,1 1 0,0-1 0,-1 0-1,1 1 1,0-1 0,-1 1-1,1-1 1,0 0 0,0 1 0,0-1-1,0 0 1,-1 1 0,1-1 0,0 0-1,0 1 1,0-1 0,0 0-1,0 1 1,1-1 0,-1 0 0,0 1-1,0-1 1,0 0 0,0 1 0,1-1-1,-1 1 1,0-1 0,1 0 0,-1 1-1,0-1 1,1 1 0,-1-1-1,1 1 1,-1-1 0,1 0 0,4-3-782,0-1 1,0 1 0,1 0-1,-1 0 1,1 1 0,0-1-1,11-3 1,21-10-5842</inkml:trace>
</inkml:ink>
</file>

<file path=ppt/ink/ink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3:27.43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11426,'0'0'12634,"5"0"-12596,-3 1-31,0-1 1,0 0-1,0 1 0,0 0 0,0-1 0,0 1 0,-1 0 0,1 0 0,0 0 0,0 0 0,-1 0 0,1 0 0,-1 0 0,1 1 0,-1-1 0,1 1 0,1 1 0,0 2 24,1 0 0,-1 1 0,0-1 0,-1 1 0,5 10 1,-3 0 103,0 0 0,0 1 0,1 33 0,-4-38-79,-1 75 299,0-78-319,-1 0 0,-1 0 0,0-1 0,0 1 1,0-1-1,-1 1 0,-7 13 0,9-21 156,1-3 136,1-15-194,0 1 0,2-1 0,-1 0 0,2 1 1,0-1-1,12-28 0,-10 32-154,-1 1 0,2 0 0,-1 0 0,2 1 1,0 0-1,0 0 0,0 1 0,2 0 0,10-9 0,-16 16-7,0 0 0,1 0 1,-1 0-1,1 0 0,0 1 0,-1 0 0,1 0 0,0 1 0,0-1 0,0 1 0,8-1 0,-11 2 11,1-1-1,-1 1 1,1 1 0,-1-1-1,1 0 1,-1 0 0,1 1 0,-1 0-1,0-1 1,1 1 0,-1 0 0,0 0-1,1 0 1,-1 0 0,0 1-1,0-1 1,0 1 0,0-1 0,0 1-1,-1 0 1,1 0 0,0-1-1,-1 1 1,1 1 0,0 1 0,3 5 29,-1 1 0,0 0 0,-1-1 0,0 1 0,0 1 0,-1-1 0,-1 0 0,1 18 0,-1-12 77,-2 0 1,0 0-1,0 1 1,-8 29-1,5-34 99,0 0 0,0 0 0,-1-1-1,-1 0 1,0 0 0,0 0 0,-1-1 0,-1 0 0,-11 13-1,18-23 298,0-2-331,1 0-1,0 0 1,-1 0 0,1 0-1,0 0 1,0 0 0,0 0 0,0 0-1,0 0 1,0 0 0,2-4-1,-1-3 64,2-7-171,1 0 1,0 0-1,1 1 0,1-1 1,1 1-1,12-22 1,-2 8-68,1 1 0,28-32 0,-34 46-1,0 1 0,28-24 0,-35 33-3,0 0 0,0 0 0,1 1 0,0 0 0,-1 0 0,1 0 1,0 1-1,1 0 0,-1 0 0,0 1 0,11-2 0,-15 3 5,0 0 0,0 0-1,0 0 1,1 0-1,-1 0 1,0 1-1,0-1 1,0 1 0,0 0-1,0-1 1,0 1-1,0 0 1,-1 0 0,1 0-1,0 0 1,0 1-1,-1-1 1,3 3 0,-1-1 1,0 0 1,-1 1 0,1-1 0,-1 1 0,0 0-1,0 0 1,0 0 0,1 7 0,1 4 16,-1 1 0,0 0-1,0 29 1,-2-29 4,0 9 47,-3 44 0,2-62-68,-1 0 0,-1 0 0,1 0 0,-1 0 0,-1 0-1,1 0 1,-1-1 0,0 1 0,-1-1 0,-7 11 0,10-16-273,-1 1-1,1-1 1,-1 0-1,1 1 1,-1-1-1,0 0 1,0 0-1,1 0 1,-1 0 0,0 0-1,0 0 1,0-1-1,0 1 1,-4 0-1,-29 1-7606,25-3 4402,-13 1-6602</inkml:trace>
</inkml:ink>
</file>

<file path=ppt/ink/ink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3:31.00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24 111 4809,'0'-1'9960,"0"-10"-2420,-3 15-7557,1-1 0,0 1 0,0 0 0,1-1 0,-1 1 0,1 0 0,0 0 0,0 0 0,0 0 0,1 0 0,-1 0 0,1 8 0,-1 2 95,-1 0-29,0 0 0,1 0 0,0 0 0,2 0-1,2 19 1,-3-29-39,1-1 0,0 1 0,0-1 0,0 1 0,1-1 1,-1 0-1,1 1 0,0-1 0,-1 0 0,2 0 0,-1 0 0,0-1 0,0 1 0,1-1 0,0 1 0,-1-1 0,1 0 0,0 1 0,0-2 0,0 1 0,1 0 0,-1-1 0,0 1 0,0-1 0,1 0 0,4 1 0,1 0 65,0 0 1,-1-1-1,1-1 0,0 1 0,0-1 0,-1-1 0,1 0 1,0 0-1,-1 0 0,1-1 0,-1-1 0,9-2 1,-13 3-13,1 0 0,-1 0 1,0-1-1,0 1 0,0-1 1,0 0-1,0 0 0,-1 0 1,1-1-1,-1 1 0,0-1 1,0 0-1,0 0 1,0 0-1,-1 0 0,0 0 1,0 0-1,0-1 0,0 1 1,-1-1-1,1 1 0,-1-1 1,0-7-1,0 6-69,-1 0 0,0 0 0,0 0 0,0 0 0,-1 0 0,0 0 0,0 0 0,-1 0 0,1 1 0,-1-1 0,-1 0 0,1 1 0,-1 0 0,0-1 0,0 1 0,0 0 0,-1 0 0,0 1 0,0-1 0,0 1 0,0 0 0,-1 0 1,0 0-1,1 0 0,-2 1 0,1 0 0,0 0 0,0 1 0,-1-1 0,-11-2 0,6 2-39,0 0 0,-1 1 0,1 0 1,-1 1-1,0 1 0,-21 1 0,32-1 35,0 0 0,0 1 0,1-1 0,-1 0 0,0 0 0,1 1 0,-1-1 0,0 1-1,1-1 1,-1 0 0,0 1 0,1-1 0,-1 1 0,1 0 0,-1-1 0,1 1 0,-1-1 0,1 1 0,-1 0-1,1-1 1,0 1 0,-1 0 0,1-1 0,0 1 0,-1 0 0,1 0 0,0-1 0,0 1 0,0 0 0,0 0 0,0 0-1,0-1 1,0 1 0,0 0 0,0 0 0,0-1 0,0 1 0,1 0 0,-1 0 0,0-1 0,0 1 0,1 0-1,-1-1 1,0 1 0,1 0 0,-1-1 0,1 1 0,-1 0 0,1-1 0,-1 1 0,1-1 0,1 1 0,4 1 13,0 0 0,1-1 0,-1 0 0,0 0 0,1-1 0,-1 0 0,1 0 0,6-1 0,12 0 67,4-1-4,0-2 0,0 0 0,-1-2 1,0-1-1,49-20 0,40-9 41,-113 35-110,1 0 0,-1 0 0,1 0 0,-1 1 0,1-1 1,-1 1-1,8 1 0,-10 0-8,0-1 1,0 1 0,-1-1-1,1 1 1,0 0 0,-1-1 0,1 1-1,-1 0 1,1 0 0,-1 1-1,1-1 1,-1 0 0,0 0-1,0 1 1,1-1 0,-1 0-1,0 1 1,0-1 0,0 1-1,0 2 1,4 8-2,0-1-1,-1 2 1,0-1 0,-1 0 0,-1 1-1,2 20 1,-3 81 192,-2-60 506,2-57 198,7-12-613,0 1 0,1 0 0,0 1-1,1 0 1,12-13 0,0-1-179,25-36-70,-25 32-3,0 2-1,46-46 1,-68 75-33,1 0 0,-1-1 1,1 1-1,-1-1 0,1 1 0,-1 0 0,1-1 0,-1 1 0,1 0 0,-1-1 0,1 1 0,-1 0 0,1 0 0,0 0 1,-1-1-1,1 1 0,-1 0 0,1 0 0,0 0 0,-1 0 0,1 0 0,0 0 0,-1 0 0,1 0 0,-1 1 0,1-1 0,0 0 1,-1 0-1,1 0 0,-1 1 0,1-1 0,-1 0 0,1 0 0,-1 1 0,1-1 0,-1 1 0,1-1 0,-1 0 0,1 1 0,-1-1 1,0 1-1,1-1 0,-1 1 0,0-1 0,1 1 0,-1 0 0,0-1 0,0 1 0,1-1 0,-1 2 0,11 37-268,-9-31 263,29 178-390,-31-184 238,1 1 0,-1-1-1,1 0 1,-1 0 0,1 0 0,0 0 0,0 0 0,0 0-1,0 0 1,0 0 0,1 0 0,-1 0 0,0 0-1,1 0 1,0-1 0,-1 1 0,1-1 0,0 1-1,0-1 1,3 2 0,1-1-901,-1-1-1,1 1 1,0-2-1,-1 1 1,1 0-1,0-1 1,6-1-1,20 1-5577</inkml:trace>
</inkml:ink>
</file>

<file path=ppt/ink/ink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3:31.35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30 0 12427,'0'0'10475,"0"11"-9941,0 327 2677,0-331-3624,0-1 1,-1 1-1,0-1 0,-1 9 0,1-13-124,0 0-1,1 1 1,-1-1-1,0 0 1,0 0-1,-1 0 1,1 0-1,0 0 1,-3 2-1,-8 6-6371</inkml:trace>
</inkml:ink>
</file>

<file path=ppt/ink/ink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3:32.03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1 189 12699,'0'0'8894,"23"-12"-8281,6-4-432,111-55 349,21-12-285,-160 82-247,0 1-1,1-1 0,-1 0 0,1 0 0,-1 1 1,1-1-1,-1 1 0,1 0 0,-1-1 1,1 1-1,-1 0 0,1 0 0,0 0 0,2 0 1,-3 0-12,-1 1 1,1-1-1,0 0 1,0 1-1,0-1 1,0 1-1,-1-1 1,1 1-1,0 0 1,0-1-1,-1 1 1,1 0-1,0-1 1,-1 1-1,1 0 0,-1 0 1,1-1-1,0 2 1,1 4-13,0 0 0,-1 0 0,1 0 0,-1 0 0,0 0 0,-1 7 1,1-10 66,3 60 1657,-7 97 0,0-133-1237,0-1 0,-10 32 0,13-57-78,2-7 636,162-235 61,-159 235-1059,1-3-38,3-2 11,-1 0 0,14-13 0,-20 22-15,0 0 0,1 0 0,-1 0 0,1 0 0,-1 0 0,1 1 0,-1-1 0,1 1 0,0 0 0,0 0 0,0 0 0,0 0 0,-1 0 0,1 1 0,0-1 0,5 1 0,-6 0 1,-1 0 0,0 1 0,1-1 0,-1 1 0,0-1 0,0 1 0,1-1 0,-1 1 0,0 0 0,0-1 0,0 1 0,0 0 0,0 0 0,0 0 0,0 0 0,0 0 0,-1 0 0,1 0 0,0 0 0,0 1 0,-1-1 0,1 2 0,11 33-109,-9-26 92,15 59-4,-13-44 39,1 0 1,15 36-1,-21-60 9,1 1 0,0-1-1,0 1 1,0-1 0,0 1-1,0-1 1,1 0 0,-1 0-1,0 1 1,1-1 0,-1 0 0,0 0-1,1 0 1,-1 0 0,1-1-1,0 1 1,-1 0 0,1-1-1,0 1 1,-1-1 0,1 1-1,0-1 1,-1 0 0,1 0 0,0 0-1,0 0 1,0 0 0,-1 0-1,1 0 1,0 0 0,-1-1-1,4 0 1,4-2 105,0 0 0,-1 0 0,0-1 0,16-10-1,-11 7 10,-1-1 0,0-1 0,0 0 0,-1-1 0,0 0 0,-1-1 0,0 0-1,-1 0 1,0-1 0,-1-1 0,0 1 0,-1-1 0,0-1 0,-1 1 0,-1-1 0,6-21-1,-9 27-78,1-3 43,0 1 1,-1-1 0,-1 0-1,0 0 1,0-12-1,-10 30-717,3 1 596,1 0 0,0 0 0,1 0 1,0 1-1,0 0 0,1-1 0,0 1 0,0 0 0,1 1 0,-2 17 0,3-21 29,1 0 0,0 0 0,0 0 0,0 0 0,0 0 0,1-1 0,0 1 0,1 0-1,-1 0 1,1-1 0,0 1 0,0-1 0,1 1 0,-1-1 0,1 0 0,0 0 0,1 0 0,6 7 0,4-1 20,0-1 0,0-1 0,1 0 0,0-1 0,24 10 0,15 8 130,-53-26-136,0 1 1,-1-1-1,1 0 1,0 1-1,0-1 1,-1 1-1,1-1 0,0 1 1,-1-1-1,1 1 1,0 0-1,-1-1 1,1 1-1,-1 0 0,1-1 1,-1 1-1,1 0 1,-1 0-1,0-1 0,1 1 1,-1 1-1,0-1-7,0-1-1,0 1 1,-1 0-1,1-1 1,0 1 0,0 0-1,-1-1 1,1 1-1,0-1 1,-1 1-1,1 0 1,0-1-1,-1 1 1,1-1-1,-1 1 1,1-1-1,-1 1 1,1-1-1,-1 1 1,0-1 0,-6 4-35,1-1 0,0 1 1,-15 3-1,14-4 51,-22 8-1376,-46 12 0,39-17-3632,-1-4-4884,24-2-174</inkml:trace>
</inkml:ink>
</file>

<file path=ppt/ink/ink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3:33.70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0 135 8346,'0'0'10953,"1"-4"-9757,1 0-1037,0 0 0,0 0 0,0 0 0,1 0 0,-1 1 0,1-1 0,0 1 0,0-1 0,0 1 0,1 0 0,-1 0 0,1 1-1,0-1 1,-1 1 0,1-1 0,6-1 0,6-5 386,2 1-1,32-10 1,-41 15-428,1 1 1,-1 0 0,1 1 0,-1-1-1,1 2 1,-1 0 0,1 0-1,-1 0 1,15 4 0,-18-3-109,0 1 1,1 0-1,-1 1 1,0-1 0,0 1-1,0 0 1,-1 1-1,1-1 1,-1 1-1,0 0 1,0 1-1,0-1 1,0 1-1,5 6 1,-3 0-47,0 0 1,-1 0-1,0 0 0,-1 1 1,0 0-1,0 0 0,-1 0 0,-1 1 1,3 23-1,-4-26 34,-1-1 0,-1 1 1,0 0-1,0 0 0,-1-1 0,0 1 0,-1-1 0,0 1 0,0-1 1,-1 1-1,0-1 0,-1 0 0,-7 13 0,-21 21 132,30-39-109,-1-1 1,0 0-1,-1 0 1,1 0-1,0 0 1,-1-1-1,0 1 1,1-1-1,-8 3 1,11-5 9,0 0 1,-1 0 0,1 0 0,-1 0 0,1 0 0,0-1-1,-1 1 1,1 0 0,0 0 0,-1 0 0,1-1-1,0 1 1,0 0 0,-1-1 0,1 1 0,0 0 0,-1-1-1,1 1 1,0 0 0,0-1 0,0 1 0,0 0 0,-1-1-1,1 1 1,0 0 0,0-1 0,0 1 0,0-1 0,0 1-1,0 0 1,0-1 0,0 1 0,0-1 0,0 1-1,0 0 1,0-1 0,0 0 0,0-24 205,1 19-131,-1-15-65,2-1-1,1 1 1,0 0 0,1 0-1,2 0 1,0 1 0,1 0-1,1 0 1,1 1 0,1 0 0,0 0-1,1 1 1,2 0 0,-1 1-1,2 1 1,28-28 0,-36 39-279,1 0 0,-1 1 0,1-1 0,0 1 1,0 0-1,1 1 0,-1 0 0,1 0 0,0 0 1,11-1-1,3 1-2023,0 1 1,33 1-1,-48 1 1556,43 0-6095</inkml:trace>
</inkml:ink>
</file>

<file path=ppt/ink/ink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3:34.97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45 476 7890,'0'0'7959,"-2"9"-7276,0 25 367,2-33-1011,0-1 0,0 1 0,0-1 0,0 0 0,1 1 0,-1-1 0,0 1 0,0-1 0,1 0 0,-1 1 0,0-1 0,0 1 0,1-1 0,-1 0-1,0 0 1,1 1 0,-1-1 0,1 0 0,-1 1 0,0-1 0,1 0 0,-1 0 0,1 0 0,-1 0 0,1 1 0,-1-1 0,1 0 0,-1 0 0,0 0 0,1 0 0,-1 0-1,1 0 1,-1 0 0,1 0 0,-1 0 0,1 0 0,-1-1 0,1 1 0,-1 0 0,1 0 0,20-9 1214,-11 3-977,0-1 0,0 0 0,-1 0 0,0-1 0,0 0 0,0-1 0,-1 0 0,-1 0 0,0-1 0,0 0 0,10-19 0,-10 15-234,-1 0-1,-1-1 1,0 0-1,-1 0 1,0 0-1,-1 0 0,-1-1 1,1-25-1,-3 24-54,1 10 24,-1-1 0,0 0 0,-1 1 0,-2-16 0,3 22-13,0 0 0,-1-1-1,1 1 1,-1 0 0,1-1 0,-1 1-1,0 0 1,1 0 0,-1 0-1,0 0 1,0 0 0,0 0 0,0 0-1,0 0 1,0 0 0,0 0-1,0 0 1,0 0 0,0 1 0,-1-1-1,1 0 1,0 1 0,0-1-1,-1 1 1,1 0 0,0-1 0,-1 1-1,1 0 1,-1 0 0,1 0-1,0 0 1,-3 0 0,1 0-12,1 1 0,-1-1 1,1 1-1,-1 0 0,1 0 0,0 0 1,-1 0-1,1 0 0,0 0 0,0 1 1,0-1-1,0 1 0,0-1 0,0 1 1,-2 2-1,-26 36-50,22-28 38,-10 15 11,2 1 0,0 0 0,-16 45 0,25-55-13,1 0 0,1 1 0,0-1 0,2 1 0,0 0 0,1 0 0,1 26 0,1-45 22,0 1-1,0 0 0,0 0 0,1 0 0,-1-1 0,0 1 0,1 0 0,-1 0 1,0-1-1,1 1 0,-1 0 0,1-1 0,-1 1 0,1 0 0,-1-1 1,1 1-1,-1-1 0,1 1 0,0-1 0,-1 1 0,1-1 0,1 1 1,22 5 78,-16-5 59,-1-2-1,1 1 0,-1-1 0,16-3 0,-10-1 32,-1 0 0,1 0-1,-1-2 1,0 1 0,0-2 0,-1 1 0,0-2 0,10-9 0,-2 0 59,0 0 0,-2-2 0,21-29 1,-31 39-84,0 0 0,0-1 1,-1 0-1,-1 0 0,0-1 1,5-16-1,-8 17 195,-4 27-620,1-1 0,-2 1 1,-6 23-1,-5 22 397,14-55-108,-3 9 15,2 0 0,0 0-1,0 0 1,1 0 0,3 19-1,-2-32-13,-1-1-1,1 1 0,0-1 1,0 1-1,-1-1 0,1 1 1,0-1-1,0 0 0,0 0 1,0 1-1,1-1 0,-1 0 1,0 0-1,0 0 0,1 0 1,-1 0-1,1-1 0,-1 1 1,0 0-1,1 0 0,0-1 1,-1 1-1,1-1 0,-1 0 1,1 1-1,3-1 0,0 0 40,0 1-1,0-1 1,0 0-1,0-1 1,0 1-1,0-1 1,0 0-1,5-2 0,-1-1 25,0 0-1,0 0 1,-1-1-1,0-1 1,0 1-1,9-9 0,43-43 191,-43 39-232,-1 0-1,0-1 1,-1-1 0,-1 0-1,-1-1 1,-1-1 0,-1 0-1,-1 0 1,-1-1 0,-1 0-1,-1-1 1,-1 0 0,-1 0-1,-1 0 1,2-46 0,-6 51-25,1 14-15,-1 0 0,0-1-1,0 1 1,0-1 0,-1 1 0,1 0-1,-3-6 1,3 10 6,0 1-1,0 0 1,0-1-1,0 1 1,0 0-1,0 0 1,0-1-1,0 1 0,-1 0 1,1-1-1,0 1 1,0 0-1,0-1 1,0 1-1,-1 0 1,1 0-1,0-1 1,0 1-1,-1 0 1,1 0-1,0 0 1,0-1-1,-1 1 1,1 0-1,0 0 1,-1 0-1,1 0 1,0 0-1,-1 0 1,1-1-1,0 1 1,0 0-1,-1 0 1,1 0-1,0 0 1,-1 0-1,1 0 1,0 0-1,-1 0 1,1 0-1,0 1 1,-1-1-1,1 0 1,0 0-1,-1 0 1,1 0-1,0 0 1,-1 1-1,1-1 1,0 0-1,0 0 1,-1 0-1,1 1 1,0-1-1,-1 0 1,-10 17-313,-3 17 249,1 1-1,2 0 1,1 1-1,-9 61 1,13-42 124,2 0-1,5 81 1,-1-130-49,1 0 0,-1 0 0,1 0 0,1 0 0,-1 0 0,1 0-1,0-1 1,0 1 0,1-1 0,0 1 0,6 8 0,-6-10 15,0 0-1,1-1 1,-1 0 0,1 1 0,0-1 0,0-1 0,0 1 0,0-1-1,1 1 1,-1-1 0,0 0 0,1-1 0,0 1 0,-1-1 0,6 1-1,2 0 52,1-1-1,-1 0 1,0 0-1,0-2 1,1 1-1,-1-2 1,0 1-1,0-2 0,0 1 1,0-2-1,-1 0 1,1 0-1,-1-1 1,12-7-1,-14 7-33,0-1 0,-1 0 0,0-1 0,0 1 0,0-1 0,-1-1 0,0 0 0,0 0 0,-1 0 0,0-1 0,-1 0-1,0 0 1,0 0 0,-1 0 0,0-1 0,0 0 0,1-10 0,0-5-32,-1 0-1,-1 0 1,-1 0-1,-2-1 0,-3-42 1,3 68-10,0 0 1,0-1-1,0 1 0,0 0 1,0-1-1,0 1 0,0-1 1,0 1-1,0 0 0,0-1 1,0 1-1,0-1 1,0 1-1,0 0 0,-1-1 1,1 1-1,0 0 0,0-1 1,0 1-1,-1 0 0,1-1 1,0 1-1,0 0 0,-1-1 1,1 1-1,0 0 1,0 0-1,-1-1 0,1 1 1,0 0-1,-1 0 0,1 0 1,0-1-1,-1 1 0,1 0 1,-1 0-1,1 0 1,0 0-1,-1 0 0,0 0-21,0 1 0,0-1 0,1 1 0,-1 0 0,0-1 0,1 1-1,-1 0 1,1-1 0,-1 1 0,1 0 0,-1 0 0,1 0 0,-1-1 0,1 1 0,0 0-1,-1 2 1,-5 23-37,1 0 0,1 1 0,1 0 0,2 54 0,1-65 74,0-9-1,0-1 1,1 1-1,-1-1 0,1 1 0,1-1 0,-1 1 0,1-1 1,0 0-1,0 0 0,4 7 0,-4-10 11,0-1-1,0 1 1,0 0-1,0-1 1,1 1-1,-1-1 1,1 0-1,0 0 1,-1 0 0,1 0-1,0-1 1,0 1-1,0-1 1,0 0-1,1 1 1,-1-1 0,0-1-1,0 1 1,1 0-1,-1-1 1,6 0-1,4 1 86,0-1 0,0-1-1,0 0 1,0 0-1,0-2 1,-1 1 0,1-2-1,-1 0 1,0 0 0,0-1-1,0-1 1,0 0-1,-1 0 1,0-1 0,0-1-1,-1 1 1,0-2 0,-1 0-1,14-14 1,-14 12-21,-1-1 0,0 1 0,0-1 0,-1-1 0,-1 0 0,0 1 1,-1-2-1,7-25 0,-6 12-163,-2 0 0,-1 0 0,0-46 1,-12 104-609,6-17 679,2 1 0,0-1 0,1 1 0,0 0 0,1-1 0,1 1 0,0-1 0,1 1 0,0-1 0,1 0 0,1 0 0,0 0 0,1-1 0,1 0 0,16 25 0,-13-24 64,-7-10-53,0-1 1,0 1-1,0 0 0,-1 0 1,0 0-1,1 1 1,-1-1-1,-1 0 0,1 1 1,-1-1-1,1 6 0,-2-9-8,-1 0 1,1 0-1,-1 0 0,1 0 0,-1 0 0,0 0 0,1 0 0,-1 0 0,0 0 0,0 0 0,0 0 0,0 0 0,0-1 0,0 1 0,0 0 1,0-1-1,0 1 0,0-1 0,0 1 0,0-1 0,0 1 0,0-1 0,-2 0 0,-2 2 18,-11 5-262,1-2 1,-1 0-1,0-1 0,-1-1 0,1 0 0,-19 0 0,-54-5-5996,39-4-236</inkml:trace>
</inkml:ink>
</file>

<file path=ppt/ink/ink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3:35.30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70 15211,'0'0'14683,"113"-16"-13626,-62 7-457,0-2-376,-3 3-112,-9 1-112,-7-1-120,-7 5-856,0-1-1281,-9 2-3152,-6 0-2393</inkml:trace>
</inkml:ink>
</file>

<file path=ppt/ink/ink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3:37.05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188 158 704,'0'0'15093,"-11"0"-14277,-4 3-315,0 1 1,-23 7 0,27-6-222,-1-1 1,1-1 0,-1 0-1,0-1 1,-20 2 0,31-4-241,1 0 0,-1 0 1,0 0-1,1 0 1,-1 0-1,1 1 1,-1-1-1,1 0 1,-1 0-1,0 0 1,1-1-1,-1 1 1,1 0-1,-1 0 1,1 0-1,-1 0 0,0 0 1,1-1-1,-1 1 1,1 0-1,-1 0 1,1-1-1,-1 1 1,1 0-1,0-1 1,-1 1-1,1-1 1,-1 1-1,1-1 0,0 1 1,-1 0-1,1-1 1,0 1-1,0-1 1,-1 0-1,1 1 1,0-1-1,0 1 1,0-1-1,-1 1 1,1-1-1,0 1 0,0-1 1,0 0-1,0 1 1,0-1-1,0 1 1,0-1-1,1 1 1,-1-1-1,0 0 1,0 1-1,0-1 1,0-4-29,1-2 78,0 0 0,0 0-1,0 1 1,0-1-1,1 0 1,0 1-1,1-1 1,0 1 0,0 0-1,0 0 1,0 0-1,1 0 1,0 1 0,0-1-1,1 1 1,-1 0-1,1 0 1,0 1-1,11-8 1,-7 6-83,0 0 1,0 1-1,1 0 0,0 0 1,0 1-1,0 1 0,0-1 1,1 2-1,0-1 0,-1 1 1,1 1-1,11 0 0,-21 1-14,-1 0-1,1 0 1,0 0-1,-1 0 1,1 0 0,0 1-1,-1-1 1,1 0-1,0 0 1,-1 1-1,1-1 1,0 1-1,-1-1 1,1 0-1,-1 1 1,1-1-1,-1 1 1,1-1-1,-1 1 1,1 0-1,-1-1 1,1 1-1,-1-1 1,0 1-1,0 0 1,1 0-1,4 22-152,-4-17 136,6 51 2,-2-1 0,-3 0 1,-7 71-1,2-86 63,-3 0 0,-17 67 0,-37 76 327,59-183 56,2-12-181,1 1 0,0-1 1,0 1-1,1 0 0,0 0 1,1 0-1,0 0 0,10-17 1,0 0-142,1-7-84,2 1-1,42-61 1,-50 81-32,1 1 0,0 1 0,0 0 0,1 0 1,1 1-1,0 0 0,0 1 0,1 0 0,0 1 0,16-7 0,-25 13-8,-1 1 0,1 0 0,0-1 1,0 1-1,0 1 0,0-1 0,0 1 0,0-1 0,0 1 0,5 1 0,-7-1 2,0 0-1,0 1 1,0-1 0,0 1 0,0 0-1,0 0 1,-1 0 0,1 0 0,0 0-1,0 0 1,-1 0 0,1 0 0,-1 1-1,1-1 1,-1 1 0,1-1 0,-1 1-1,0 0 1,0-1 0,0 1 0,1 2 0,2 5-41,0 0 0,-1 1 0,0-1 1,0 1-1,-1-1 0,1 16 0,-1 61-181,-3-54 181,0-9 74,-1 0 0,-1 0 0,-1-1-1,-1 1 1,-1-1 0,-13 32 0,77-144 2790,-36 57-2744,20-33-2,2 3-1,55-59 1,-97 119-68,22-18-29,-23 20 24,-1 1-1,1-1 1,-1 1 0,1 0 0,-1-1-1,1 1 1,-1 0 0,1 0 0,0-1-1,-1 1 1,1 0 0,-1 0 0,1 0-1,0 0 1,-1 0 0,1 0 0,0 0-1,-1 0 1,1 0 0,-1 0 0,1 0-1,0 0 1,-1 0 0,1 1 0,0-1-1,-1 0 1,1 0 0,-1 1 0,1-1-1,-1 0 1,1 1 0,-1-1 0,1 1-1,-1-1 1,1 1 0,-1-1 0,0 0-1,1 1 1,-1 0 0,1-1 0,-1 1-1,0-1 1,0 1 0,1 0 0,3 10-84,-1-1 1,0 1 0,0 0 0,-2 0 0,2 19-1,-2 62-21,-2-46 112,1 57-1977,-6-103-2584,5-1 4315,0 1 0,1 0-1,-1-1 1,0 1 0,1-1 0,-1 1-1,0-1 1,1 1 0,-1-1 0,0 0-1,-12-10-6553</inkml:trace>
</inkml:ink>
</file>

<file path=ppt/ink/ink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3:38.44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107 113 8970,'0'0'12141,"6"-9"-11027,19-26-447,-25 34-651,1 1 1,-1 0 0,0 0 0,0-1 0,0 1-1,0 0 1,0 0 0,1-1 0,-1 1 0,0 0 0,0 0-1,0 0 1,1 0 0,-1-1 0,0 1 0,0 0-1,1 0 1,-1 0 0,0 0 0,0 0 0,1 0 0,-1-1-1,0 1 1,0 0 0,1 0 0,-1 0 0,0 0 0,1 0-1,-1 0 1,0 0 0,0 0 0,1 0 0,-1 0-1,0 1 1,1-1 0,-1 0 0,0 0 0,0 0 0,1 0-1,-1 0 1,0 0 0,0 1 0,0-1 0,1 0-1,-1 0 1,0 0 0,0 0 0,0 1 0,1-1 0,-1 0-1,0 1 1,7 13 48,-6-11 38,-1-3-80,0 0 0,0-1-1,0 1 1,0 0-1,0 0 1,0-1 0,1 1-1,-1 0 1,0 0-1,0-1 1,0 1 0,0 0-1,0 0 1,0-1-1,1 1 1,-1 0 0,0 0-1,0 0 1,0-1-1,1 1 1,-1 0 0,0 0-1,0 0 1,1 0-1,-1 0 1,0-1 0,0 1-1,1 0 1,-1 0-1,0 0 1,0 0 0,1 0-1,-1 0 1,0 0-1,0 0 1,1 0 0,-1 0-1,0 0 1,1 0-1,-1 0 1,0 0 0,0 0-1,1 0 1,-1 0-1,0 1 1,0-1 0,1 0-1,-1 0 1,0 0-1,0 0 1,0 0 0,1 1-1,-1-1 1,0 0-1,0 0 1,0 0 0,1 1-1,-1-1 1,0 0-1,0 0 1,0 1 0,0-1-1,0 0 1,0 0-1,1 1 1,1-24 795,-2-33-96,0 56-731,0 0 0,0 0 1,0-1-1,0 1 0,0 0 1,0 0-1,-1-1 0,1 1 1,0 0-1,0 0 1,0 0-1,0-1 0,0 1 1,0 0-1,-1 0 0,1 0 1,0 0-1,0-1 0,0 1 1,0 0-1,-1 0 0,1 0 1,0 0-1,0 0 0,0 0 1,-1-1-1,1 1 0,0 0 1,0 0-1,-1 0 0,1 0 1,0 0-1,0 0 0,-1 0 1,1 0-1,0 0 0,0 0 1,0 0-1,-1 0 0,1 0 1,0 0-1,0 0 0,-1 1 1,1-1-1,0 0 0,0 0 1,0 0-1,-1 0 1,1 0-1,0 0 0,0 1 1,0-1-1,-1 0 0,1 0 1,0 1-1,-11 6-253,-7 13 253,2 1 0,0 1 0,2 0 0,0 0 0,2 2 0,0-1-1,2 2 1,0-1 0,-6 29 0,12-34 71,0 0-1,1 0 1,2 0 0,-1 0-1,3 24 1,-1-41-48,0 1 1,1-1-1,-1 1 1,1-1-1,-1 0 1,1 1-1,0-1 1,0 1-1,0-1 1,0 0-1,0 0 0,1 0 1,-1 0-1,1 0 1,-1 0-1,1 0 1,0 0-1,-1 0 1,1-1-1,3 3 1,0-2 28,-1 1 1,1-1 0,-1 0-1,1-1 1,0 1-1,0-1 1,0 0 0,0 0-1,9 0 1,2-1 96,-1-1 0,1 0 1,0-1-1,-1-1 0,27-8 0,-25 6-86,-1-1 0,1-2 0,-1 1 0,-1-2 0,0 0 0,0-1-1,0 0 1,-1-1 0,23-24 0,-28 24-45,0 1 1,-1-1-1,0 0 0,-1-1 1,-1 0-1,0 0 0,0 0 1,-1-1-1,-1 0 0,0 0 1,-1 0-1,0 0 0,1-21 1,-3 22-23,1-2-36,-2-1 0,0-15-1,-1 27 21,1 0-1,0 0 0,-1 0 1,1 1-1,-1-1 0,0 0 0,0 0 1,0 0-1,0 1 0,0-1 1,-1 1-1,1-1 0,-1 1 0,0-1 1,0 1-1,-3-3 0,5 4 17,-1 1 0,1-1 0,-1 1 0,0-1 0,1 1 0,-1 0 0,0-1 0,1 1 0,-1 0 0,0-1 0,1 1 0,-1 0 0,0 0 0,1 0 0,-1 0 0,0 0 0,1 0 0,-1 0 0,0 0 0,0 0 0,1 0 0,-1 0 0,0 0 0,1 0 0,-1 0 0,0 1 0,1-1 0,-1 0 0,0 1 0,1-1 0,-1 0 0,0 1 0,1-1 0,-1 1 0,1-1 0,-1 1 0,1-1 0,-1 1 0,1-1 0,0 1 0,-1 0 0,1-1 0,-1 1 0,1-1 0,0 1 0,0 0 0,-1-1 0,1 2 0,-2 3-33,0 0-1,1 1 0,-1-1 0,0 9 0,1-8 31,0 0-1,1 0 1,0 0-1,0 0 0,0 0 1,0 0-1,1 0 0,0 0 1,2 6-1,-1-9 30,-1 0-1,1 0 1,-1-1 0,1 1 0,0-1-1,0 1 1,0-1 0,1 0-1,-1 1 1,0-1 0,1 0-1,0-1 1,-1 1 0,1 0-1,0-1 1,0 0 0,0 1-1,5 0 1,4 2 38,-1-2-1,1 1 1,-1-2-1,1 1 1,0-2-1,0 1 0,0-2 1,0 0-1,-1 0 1,1-1-1,20-6 1,-25 6-41,1-1 0,-1 0 0,0 0 1,0-1-1,0 0 0,-1 0 0,1 0 1,7-8-1,-10 8 0,-1 1 0,1-1 1,-1 0-1,0 0 0,0-1 0,-1 1 1,1-1-1,-1 1 0,0-1 1,0 0-1,-1 0 0,1 1 0,0-9 1,-1 12-41,-1 0 1,0 0-1,0 0 1,1 0-1,-1 0 1,0 0-1,0 0 1,0 1-1,0-1 1,0 0-1,0 0 1,0 0-1,-1 0 1,1 0-1,0 0 1,0 0-1,-1 0 1,0-1-1,1 2 10,-1 0 1,0 0-1,1 0 0,-1 1 0,1-1 0,-1 0 0,1 0 0,-1 0 0,1 1 0,-1-1 0,1 0 0,-1 1 0,1-1 0,0 0 0,-1 1 0,1-1 0,-1 0 0,1 1 0,0-1 0,-1 1 0,1 0 0,-26 37-323,24-34 371,-9 16 7,1 0 1,0 0 0,1 1-1,2 1 1,0-1 0,1 1-1,1 0 1,1 1 0,1-1-1,0 30 1,3-49-23,0 1 0,0 0 0,0-1 0,1 1 0,0-1 1,-1 0-1,1 1 0,0-1 0,1 1 0,-1-1 0,0 0 0,1 0 1,0 0-1,0 0 0,0 0 0,3 4 0,-1-5 13,-1 1-1,0 0 1,1-1-1,0 0 1,-1 0 0,1 0-1,0 0 1,0-1-1,0 1 1,0-1 0,1 0-1,-1-1 1,7 2-1,7-1 52,0 0 0,0-1 0,-1 0 1,1-2-1,0 0 0,0-1 0,-1-1 0,1 0 0,18-8 0,-25 7-64,0 0 0,-1 0-1,1-1 1,-1 0 0,-1-1 0,1 0 0,-1-1-1,0 0 1,-1 0 0,1-1 0,-2 0 0,1 0 0,-2-1-1,12-20 1,-11 15-15,-1-1 0,0 1 0,-1-1 0,-1-1 0,3-23 0,-3 1-87,-1-46-1,-3 85 79,0-1 0,0 1 0,0 0 0,0 0-1,0-1 1,0 1 0,0 0 0,0 0-1,0-1 1,0 1 0,0 0 0,0 0 0,0-1-1,0 1 1,0 0 0,0 0 0,0 0-1,0-1 1,0 1 0,-1 0 0,1 0 0,0 0-1,0-1 1,0 1 0,0 0 0,0 0-1,-1 0 1,1 0 0,0-1 0,0 1 0,0 0-1,-1 0 1,1 0 0,0 0 0,0 0 0,0 0-1,-1 0 1,1 0 0,0 0 0,0-1-1,-1 1 1,1 0 0,0 0 0,0 0 0,-1 0-1,1 0 1,0 1 0,0-1 0,0 0-1,-1 0 1,1 0 0,0 0 0,0 0 0,-1 0-1,1 0 1,0 0 0,0 1 0,-13 10-451,2 8 459,0 1-1,2 0 1,0 1-1,1 0 0,2 0 1,0 1-1,1 0 1,1 0-1,1 0 1,1 0-1,1 25 1,0-43-31,1-1 1,0 1 0,1 0-1,-1-1 1,1 1 0,-1-1 0,1 1-1,0 0 1,1-1 0,-1 0 0,0 1-1,1-1 1,0 0 0,0 0 0,0 0-1,3 4 1,-2-4-172,1-1 0,0 1 0,-1-1 0,1 0 0,0 0 0,0 0 0,0 0 0,0-1 0,0 1 0,1-1 0,-1 0 0,0-1 0,1 1 0,7-1 0,5 1-1323,0-2-1,0 0 1,0 0 0,-1-2 0,1 0 0,19-7 0,28-13-8210</inkml:trace>
</inkml:ink>
</file>

<file path=ppt/ink/ink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3:39.57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79 133 6737,'0'0'6658,"-6"16"-4792,-17 53-298,21-61-1178,0-1-1,0 1 1,0 0 0,1 0-1,0-1 1,1 1 0,0 10-1,0-4 457,0-13-761,0 0 0,0 0 0,0 0-1,0 0 1,0 0 0,1 1-1,-1-1 1,0 0 0,1 0-1,-1 0 1,1-1 0,-1 1 0,1 0-1,-1 0 1,1 0 0,0 0-1,-1 0 1,1-1 0,0 1-1,0 0 1,0-1 0,-1 1-1,1 0 1,2 0 0,0 0 78,0 0 1,0 0-1,0 0 1,0 0 0,0 0-1,0-1 1,1 0-1,4 0 1,0 0 106,0 0 0,1-1 0,-1-1 0,0 1 0,-1-1 0,13-5 0,-12 3-203,-1 0 0,0-1-1,0 0 1,0 0-1,0-1 1,-1 1 0,0-1-1,0-1 1,-1 1 0,0-1-1,0 0 1,0 0-1,-1-1 1,0 1 0,-1-1-1,1 0 1,-1 0 0,-1 0-1,0 0 1,0-1-1,0 1 1,-1 0 0,-1-1-1,1-14 1,-1 10-69,0 2 4,0 0-1,0 1 1,-1-1 0,-1 0 0,-3-14-1,4 22 7,1 1-1,-1 0 1,0 0-1,0-1 1,-1 1-1,1 0 1,0 0-1,-1 0 1,1 0-1,-1 0 0,0 1 1,1-1-1,-1 0 1,0 1-1,0-1 1,0 1-1,0 0 1,0-1-1,-1 1 0,1 0 1,0 1-1,0-1 1,-1 0-1,1 0 1,-1 1-1,1 0 1,0-1-1,-1 1 1,-3 0-1,0 0-27,1 1 1,0-1-1,0 1 0,0 0 1,0 1-1,0-1 0,1 1 0,-1 0 1,0 0-1,1 0 0,-9 6 1,5-2 3,1-1 0,0 2 0,1-1 1,-1 1-1,2 0 0,-8 9 1,2 2 35,1 0 0,0 0 0,2 1 0,0 1 0,-7 24 1,11-27 19,0 0 0,1 0 0,1 1 0,0 0 1,2-1-1,1 21 0,-1-35-34,0 0 0,1-1 0,-1 1-1,1 0 1,0 0 0,0-1 0,0 1 0,0 0 0,0-1 0,1 1-1,-1-1 1,1 1 0,0-1 0,-1 0 0,1 0 0,0 0 0,0 0-1,3 2 1,-1-1 24,1 0-1,-1-1 0,1 0 1,-1 0-1,1 0 0,0-1 1,-1 1-1,1-1 0,9 1 1,-1-1 37,0-1 1,0 0-1,0-1 0,0 0 1,0-1-1,-1-1 1,19-5-1,-16 2-54,0-1 1,-1 0-1,0-1 0,0-1 0,-1 0 0,0-1 0,0 0 1,-1-1-1,-1 0 0,0-1 0,0-1 0,-2 1 1,1-1-1,-1-1 0,-1 0 0,-1 0 0,0-1 0,0 0 1,-2 0-1,0 0 0,-1-1 0,0 0 0,-1 0 0,1-24 1,-6 122-548,1 56 741,1-135-195,0 1 1,1-1-1,-1 0 1,1 1-1,-1-1 0,1 0 1,0 0-1,0 0 1,1 1-1,-1-1 1,1 0-1,0-1 1,-1 1-1,1 0 0,0 0 1,1-1-1,-1 1 1,0-1-1,1 0 1,-1 0-1,1 0 0,0 0 1,0 0-1,0 0 1,-1-1-1,2 1 1,-1-1-1,0 0 0,0 0 1,0 0-1,1 0 1,-1-1-1,5 1 1,6 0 71,-1-1 1,0-1 0,0 0-1,1-1 1,-1 0 0,0-1-1,0 0 1,-1-1 0,1 0-1,-1-1 1,0-1-1,0 0 1,0 0 0,-1-1-1,0-1 1,-1 0 0,13-12-1,-13 10-26,0 0 0,-1 0 0,-1-1 0,1 0-1,-2-1 1,0 0 0,0 0 0,-1 0-1,-1-1 1,0 0 0,0 0 0,-2 0-1,0-1 1,0 1 0,-1-1 0,0-21 0,-2 0-223,-10 37-380,7 0 506,1 1 1,0-1-1,0 1 0,0 0 0,0 0 1,0 0-1,0 0 0,1 0 0,-1 1 1,1-1-1,0 0 0,0 1 0,0-1 1,0 6-1,-3 51-267,5-44 303,0 1-1,1-1 0,1 1 1,0-1-1,2 0 0,-1 0 1,2-1-1,0 0 0,1 0 1,0 0-1,12 16 0,-5-7 54,1-1-1,27 30 0,-42-53-53,0 0 1,1 0-1,-1 1 0,0-1 1,0 0-1,1 0 0,-1 0 0,0 0 1,0 1-1,0-1 0,1 0 0,-1 0 1,0 1-1,0-1 0,0 0 0,0 0 1,0 1-1,1-1 0,-1 0 1,0 0-1,0 1 0,0-1 0,0 0 1,0 0-1,0 1 0,0-1 0,0 0 1,0 1-1,0-1 0,0 0 1,0 0-1,0 1 0,0-1 0,0 0 1,0 1-1,-1-1 0,1 0 0,0 0 1,0 1-1,0-1 0,0 0 0,0 0 1,-1 0-1,1 1 0,0-1 1,0 0-1,0 0 0,-1 0 0,1 1 1,0-1-1,0 0 0,-1 0 0,1 0 1,0 0-1,0 0 0,-1 0 0,1 0 1,0 0-1,-1 1 0,1-1 1,0 0-1,0 0 0,-1 0 0,1 0 1,-1-1-1,-24 1-376,19 0 286,-33 2-359,25-1 364,0-1 0,0 0 1,0 0-1,0-1 0,-20-5 1,34 6 84,0 0 0,0 0 0,0 0 0,0 0 1,-1 0-1,1 0 0,0-1 0,0 1 0,0 0 1,0 0-1,0 0 0,0 0 0,0 0 0,-1-1 1,1 1-1,0 0 0,0 0 0,0 0 0,0 0 1,0-1-1,0 1 0,0 0 0,0 0 0,0 0 1,0-1-1,0 1 0,0 0 0,0 0 0,0 0 1,0-1-1,0 1 0,0 0 0,0 0 0,0 0 1,1 0-1,-1-1 0,0 1 0,0 0 1,0 0-1,0 0 0,0 0 0,0 0 0,0-1 1,1 1-1,-1 0 0,0 0 0,0 0 0,0 0 1,0 0-1,1 0 0,-1 0 0,0 0 0,0-1 1,0 1-1,0 0 0,1 0 0,-1 0 0,0 0 1,0 0-1,0 0 0,1 0 0,12-7-130,188-66 249,-115 45 271,145-70 0,-219 92-211,1-2 0,-1 1-1,0-2 1,-1 1 0,0-2 0,18-19 0,-24 24-102,-1-2 1,1 1 0,-1 0-1,-1-1 1,1 0 0,-1 1-1,0-2 1,-1 1 0,0 0-1,0 0 1,0-1-1,-1 1 1,0-1 0,0-9-1,-1 15-75,0 0-1,0 0 0,0 0 0,0 1 0,0-1 0,-1 0 0,1 0 1,-1 0-1,1 0 0,-1 1 0,1-1 0,-1 0 0,-1-1 0,1 2-4,0 1-1,1 0 0,-1-1 0,0 1 0,0 0 0,0 0 0,1-1 0,-1 1 0,0 0 1,0 0-1,0 0 0,0 0 0,1 0 0,-1 0 0,0 0 0,0 1 0,0-1 1,0 0-1,1 0 0,-1 1 0,0-1 0,0 0 0,1 1 0,-1-1 0,0 1 1,1-1-1,-1 1 0,0-1 0,1 1 0,-1-1 0,1 1 0,-1 0 0,-6 5-15,1 0 0,1 0 0,-1 0-1,1 1 1,0 0 0,0 0-1,1 0 1,0 0 0,1 1-1,-1-1 1,1 1 0,-2 9 0,0 4 53,0 0 0,1 0 1,-2 33-1,6-41-48,-1-6 38,0 1 0,1 0-1,0-1 1,3 16 0,-3-21-54,1-1 0,-1 1 0,1 0 1,-1-1-1,1 1 0,0 0 0,0-1 0,0 1 0,0-1 0,0 1 0,0-1 0,0 0 0,0 1 0,0-1 1,1 0-1,-1 0 0,1 0 0,-1 0 0,1 0 0,-1 0 0,1 0 0,-1-1 0,1 1 0,0 0 1,-1-1-1,1 1 0,2-1 0,10 2-989,-1-2 0,1 1 1,-1-2-1,1 0 1,19-4-1,19-11-6709</inkml:trace>
</inkml:ink>
</file>

<file path=ppt/ink/ink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3:41.39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121 13 8770,'0'0'13882,"1"-5"-13062,-1-3-556,0 19-330,-4 21-139,-60 258 1047,20-103-560,43-183-269,-2 8 41,1 0 1,-2 23-1,11-42 1071,144-160 1156,-125 142-2234,1 1 0,1 2 0,1 0 0,41-22 0,-56 36-14,1 1 0,19-6-1,-29 11-27,0 0-1,0 1 0,1 0 0,-1 0 1,1 1-1,-1-1 0,0 1 1,1 0-1,-1 1 0,8 0 0,-12 0-9,1-1-1,0 1 1,0 0-1,0 0 1,-1-1-1,1 1 0,-1 0 1,1 0-1,0 1 1,-1-1-1,0 0 1,1 0-1,-1 1 0,0-1 1,0 1-1,0-1 1,1 1-1,-2-1 1,1 1-1,0 0 1,0 0-1,0-1 0,-1 1 1,1 3-1,1 3-34,-1 1 0,0-1-1,-1 1 1,0 9-1,0-9 12,-1 7 34,0 1 1,-1-1-1,-1 0 0,-1 0 1,0-1-1,-1 1 1,-1-1-1,0 0 1,-1 0-1,-1-1 1,0 0-1,-1 0 0,0-1 1,-1 0-1,-1 0 1,0-1-1,-1-1 1,0 0-1,0-1 1,-1 0-1,-1 0 0,1-2 1,-2 0-1,-26 12 1,35-18 20,0 0 1,0-1-1,0 0 1,0 1-1,0-2 1,-1 1-1,1-1 1,-9 0-1,13-1-3,0 1-1,0-1 0,-1 1 1,1-1-1,0 0 0,0 1 0,-1-1 1,1 0-1,0-1 0,0 1 1,0 0-1,1-1 0,-1 1 0,0-1 1,0 1-1,1-1 0,-1 0 1,1 0-1,-1 0 0,1 1 0,0-2 1,0 1-1,-2-4 0,-2-9 83,2 0 0,-1 0 0,2-1 0,0 1 1,1-1-1,1-30 0,0 43-41,1 8-123,0 1 0,1-1 0,0 0 0,0 0 0,0 0 0,0-1 0,1 1 0,0-1 0,0 1 0,0-1 0,4 5 0,-3-5 45,5 9-26,1-1 0,0 0 0,1-1 0,0 0 0,1-1 0,1 0 0,-1-1 0,1 0 0,1-1-1,0-1 1,0 0 0,0-1 0,1 0 0,0-1 0,0-1 0,0 0 0,23 2 0,-13-4-269,0-1 0,-1-1 0,1-1 0,25-5 0,-34 3 191,-1-1 0,1 0-1,-1-1 1,0-1 0,-1 0 0,1-1-1,17-12 1,-17 9 236,-1 0-1,-1-1 1,0 0-1,-1-1 1,0-1-1,0 0 1,-2 0-1,1-1 1,-2-1-1,0 0 1,-1 0-1,0 0 1,-1-1-1,-1 0 0,0-1 1,-2 1-1,0-1 1,0 0-1,-2 0 1,1-19-1,-7 97-661,2-38 559,1 0-1,1 26 1,0-43-3,1 0 1,0 0 0,0 0-1,1 1 1,0-1 0,0-1-1,0 1 1,0 0 0,1 0-1,0-1 1,0 0 0,7 8-1,-5-7 5,0 0 1,1-1-1,0 0 0,0 0 0,1 0 0,-1-1 0,1 0 0,0-1 0,0 1 0,0-1 1,9 2-1,-2-1 40,1-1 1,0 0 0,-1-2-1,29 1 1,-36-2-54,0 0-1,1-1 1,-1 0 0,0 0 0,0-1 0,0 0 0,-1 0-1,1-1 1,0 1 0,-1-2 0,0 1 0,1-1 0,-1 1-1,-1-2 1,1 1 0,0-1 0,-1 0 0,0 0-1,5-6 1,-4 2 79,0 0-1,-1 0 1,0 0-1,0 0 0,-1-1 1,0 0-1,-1 0 1,0 0-1,0 0 1,-1 0-1,-1-1 1,1-16-1,-1 12 192,0 10-154,0 0 0,-1 1 0,0-1 0,0 0 1,0 0-1,-1 1 0,1-1 0,-3-6 0,3 11-119,-1 0 0,1-1 0,-1 1 0,1 0 0,-1 0 0,0 0 0,1 0 0,-1-1 0,1 1 0,-1 0 0,0 0 0,1 0 0,-1 0 0,0 0 0,1 0 1,-1 0-1,1 1 0,-1-1 0,0 0 0,1 0 0,-1 0 0,1 1 0,-1-1 0,1 0 0,-1 1 0,1-1 0,-1 0 0,1 1 0,-1-1 0,0 1 0,-5 7-49,0-1 1,0 1-1,1 1 0,0-1 1,0 0-1,-5 17 0,-2 1 14,-181 462 55,-19 38 123,207-515-93,-3 8-149,-2-1 0,0 0 0,-17 22 0,24-36 46,-1 0 0,0 0-1,1 0 1,-1-1 0,0 1-1,-1-1 1,1 0 0,-1 0-1,1-1 1,-1 1 0,0-1-1,0 0 1,0 0 0,0-1-1,0 1 1,0-1 0,-9 1-1,11-2 76,0-1 0,0 1-1,0 0 1,1-1-1,-1 1 1,0-1-1,0 0 1,0 0 0,0 0-1,1 0 1,-1 0-1,0-1 1,1 0 0,-1 1-1,1-1 1,0 0-1,0 0 1,-1 0-1,1 0 1,0 0 0,1-1-1,-1 1 1,0-1-1,1 1 1,-1-1 0,-1-4-1,-2-6 44,0 0 0,1-1 0,0 1 0,-2-22 1,2 10 38,1 1 0,1-1 0,1-1 1,1 1-1,2 0 0,6-37 1,-5 48-78,1 1-1,0-1 1,1 1 0,0-1 0,1 2 0,1-1 0,0 1-1,0 0 1,1 0 0,1 1 0,0 0 0,21-19-1,-15 17-114,1 1 0,1 1 0,-1 1 0,2 0-1,31-12 1,97-26-3873,-64 24-716,-20 2-1495</inkml:trace>
</inkml:ink>
</file>

<file path=ppt/ink/ink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3:41.73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54 0 14835,'0'0'12475,"0"13"-11992,-24 194 2418,-5 68-1879,29-189-1953,0-84 748,0-1 0,0 0 0,0 1 0,0-1-1,0 1 1,0-1 0,0 0 0,1 1 0,-1-1-1,1 1 1,-1-1 0,1 0 0,-1 0 0,2 2-1,-2-2-189,1-1-1,0 0 0,0 1 1,0-1-1,0 1 0,0-1 1,-1 0-1,1 0 0,0 0 0,0 1 1,0-1-1,0 0 0,0 0 1,0 0-1,0 0 0,0-1 0,0 1 1,0 0-1,0 0 0,0-1 1,14-3-7734</inkml:trace>
</inkml:ink>
</file>

<file path=ppt/ink/ink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3:42.06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136 0 15603,'0'0'14421,"5"0"-14085,-3 0-305,0 0 1,0 0-1,0 1 1,-1-1-1,1 0 1,0 1-1,0-1 1,-1 1-1,1 0 1,-1-1-1,1 1 1,0 0-1,-1 0 1,1 0-1,-1 0 1,0 0-1,1 1 1,1 1-1,0 2 63,0-1 0,0 1 0,0 0 0,-1-1 0,0 1 0,3 9 0,-1 2-58,0-1 0,-1 1 0,-1-1 0,0 1 0,-1 0 0,-1 0 0,-1 0 0,0 0 0,-1-1 0,-1 1-1,0-1 1,-1 1 0,0-1 0,-2 0 0,-12 26 0,1-9-14,-2 0 1,0-2-1,-3 0 0,0-2 0,-48 48 0,70-76-19,1 0 0,-1 0 0,0 0-1,0 0 1,0 0 0,1 0 0,-1 0 0,0 0-1,0 0 1,1 0 0,-1 0 0,0 0 0,0 1-1,0-1 1,0 0 0,1 0 0,-1 0 0,0 0-1,0 0 1,0 0 0,0 1 0,1-1 0,-1 0-1,0 0 1,0 0 0,0 1 0,0-1 0,0 0-1,0 0 1,0 0 0,1 1 0,-1-1 0,0 0-1,0 0 1,0 0 0,0 1 0,0-1 0,0 0-1,0 0 1,0 1 0,0-1 0,0 0 0,0 0-1,0 0 1,0 1 0,-1-1 0,1 0 0,0 0-1,0 0 1,0 1 0,0-1 0,0 0 0,0 0-1,0 0 1,-1 0 0,1 1 0,0-1 0,0 0-1,0 0 1,0 0 0,-1 0 0,1 0 0,0 0-1,0 1 1,0-1 0,-1 0 0,1 0 0,0 0-1,22-1 225,-16 0-204,194-35-14,-121 19-135,-46 11-1537,51-19 0,-65 18-2958,34-20 0,-19 6-6411</inkml:trace>
</inkml:ink>
</file>

<file path=ppt/ink/ink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3:42.69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112 287 7194,'0'0'20556,"-12"18"-19664,-37 57 131,40-61-685,1 0-1,1 0 1,-10 27-1,15-32-271,0-1 0,0 1 0,1-1 0,0 1 0,0 0 0,1 15 0,0-23-65,1-1-1,-1 1 0,0 0 0,0-1 1,0 1-1,1 0 0,-1-1 0,0 1 0,1 0 1,-1-1-1,0 1 0,1-1 0,-1 1 1,1-1-1,-1 1 0,1-1 0,-1 1 0,1-1 1,-1 0-1,1 1 0,-1-1 0,1 0 1,0 1-1,0-1 0,23 5 75,-15-5-27,1-1-1,-1 1 1,11-3 0,-13 1-65,1-1 0,-1 0 0,0 0 0,0 0 0,0-1-1,0 0 1,-1 0 0,1 0 0,-1-1 0,0 0-1,-1-1 1,1 1 0,-1-1 0,0 0 0,0 0 0,-1-1-1,0 1 1,0-1 0,0 0 0,-1 0 0,0 0-1,-1-1 1,1 1 0,-1-1 0,1-9 0,-2 1-73,0 0 1,0 0 0,-2 0-1,0 1 1,-5-27 0,5 37 68,0-1 1,-1 1 0,0 0 0,0 0-1,0 0 1,0 0 0,-1 0-1,1 0 1,-1 0 0,-1 1 0,1 0-1,-1-1 1,1 1 0,-1 1 0,0-1-1,0 0 1,-1 1 0,1 0-1,-10-5 1,12 7 8,0 0 0,0 1 0,0-1 0,0 0 0,0 1 0,0-1 0,0 1 0,0 0 0,0 0 0,0 0 0,0 0 0,0 0 0,0 0 0,-2 1 0,3-1-8,0 1 0,-1-1 0,1 1 0,0-1 0,0 1 0,0 0 0,0-1 0,1 1-1,-1 0 1,0 0 0,0 0 0,0 0 0,1 0 0,-1 0 0,0 0 0,1 0 0,-1 0 0,0 1-1,-1 5-60,1 0-1,-1 0 1,1 0-1,0 0 1,1 0-1,0 11 1,1-12 93,-1 1 0,1 0 1,1 0-1,-1-1 0,1 1 0,0-1 1,1 1-1,-1-1 0,1 0 0,1 0 1,-1 0-1,1-1 0,0 1 0,0-1 0,1 0 1,-1 0-1,1 0 0,0 0 0,1-1 1,-1 0-1,9 5 0,0-1 47,1 0 0,0-1 0,0-1 0,0 0 0,1-1 0,-1 0 0,1-2 0,18 3 0,-11-4-58,0 0-1,0-1 1,1-1-1,-1-1 1,0-2-1,33-6 1,-48 7-15,-1 0 0,0 0 1,0 0-1,-1-1 0,1 0 1,0-1-1,-1 1 1,0-1-1,0 0 0,0-1 1,0 0-1,-1 0 0,1 0 1,-1 0-1,-1-1 0,1 0 1,-1 0-1,0 0 0,0 0 1,-1-1-1,1 0 1,-2 1-1,1-1 0,2-10 1,-1-13 58,-1 1 1,-1 0 0,-2-1-1,-5-45 1,5 65 53,-2 0 0,1-1 1,-1 1-1,-1 0 1,0 0-1,0 0 0,-1 0 1,-1 0-1,-5-9 0,10 19-97,0-1 0,-1 1 0,1-1-1,0 1 1,-1 0 0,1-1 0,0 1-1,-1 0 1,1 0 0,0-1 0,-1 1-1,1 0 1,-1 0 0,1-1 0,0 1-1,-1 0 1,1 0 0,-1 0 0,1 0-1,-1 0 1,1 0 0,-1 0 0,1 0-1,0 0 1,-1 0 0,1 0 0,-1 0-1,1 0 1,-1 0 0,1 0 0,-1 0 0,1 1-1,0-1 1,-1 0 0,1 0 0,-1 0-1,1 1 1,0-1 0,-1 0 0,1 1-1,0-1 1,-1 0 0,1 1 0,0-1-1,-1 0 1,1 1 0,0-1 0,0 0-1,-1 1 1,1 0 0,-14 23-144,13-21 158,-22 51 204,2 0 0,3 2-1,-15 70 1,-17 174 783,47-277-995,-6 41-5,-37 226-38,30-212-189,-45 128 1,63-238-8727,10-2-657</inkml:trace>
</inkml:ink>
</file>

<file path=ppt/ink/ink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3:43.05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251 42 19196,'0'0'11955,"-4"22"-10638,-23 135-1018,26-147-299,-2-1 0,1 1 0,1-1 0,0 1 0,0 0 0,1 0 0,1 13 0,0-22 0,-1-1 0,1 1 0,0-1 0,0 0 0,0 1 0,0-1 0,-1 0 0,1 1 0,0-1 0,0 0 0,0 0 0,0 0 0,0 0 0,0 0 0,0 0 0,0 0 0,-1 0 0,1 0 0,1-1 0,1 1 0,4 0 0,-1-1 0,0 0 0,0 0 0,1-1 0,-1 0 0,0 0 0,0 0 0,-1-1 0,1 1 0,-1-1 0,1-1 0,-1 1 0,0-1 0,0 0 0,0 0 0,-1-1 0,1 1 0,-1-1 0,0 0 0,-1 0 0,1 0 0,5-11 0,-5 8 0,-1 1 0,1-1 0,-2 0 0,1 0 0,-1 0 0,0 0 0,0 0 0,-1 0 0,0-1 0,-1 1 0,0 0 0,0-1 0,0 1 0,-1 0 0,-1 0 0,0-1 0,-3-9 0,4 14-22,-1 1 1,0-1-1,0 0 0,0 1 1,-1 0-1,1-1 0,-1 1 1,0 0-1,0 0 0,0 0 0,0 1 1,0-1-1,-4-2 0,0 2-106,0-1 0,0 1 0,-1 0 0,1 0-1,-1 1 1,-10-2 0,-7 1-746,0 1 0,-1 0 0,-28 4 0,45-2 435,-62 5-5963,10 4-2936</inkml:trace>
</inkml:ink>
</file>

<file path=ppt/ink/ink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3:54.62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239 22 10138,'0'0'10761,"-1"-4"-9517,-3-7 501,4 10-1617,-1 1 0,1 0 1,0-1-1,0 1 0,0 0 1,0 0-1,0-1 1,-1 1-1,1 0 0,0-1 1,0 1-1,0 0 0,-1 0 1,1 0-1,0-1 0,-1 1 1,1 0-1,0 0 1,0 0-1,-1-1 0,1 1 1,0 0-1,-1 0 0,1 0 1,0 0-1,-1 0 0,1 0 1,0 0-1,-1 0 1,1 0-1,0 0 0,-1 0 1,1 0-1,0 0 0,-1 0 1,1 0-1,0 0 0,-1 0 1,1 0-1,0 1 1,0-1-1,-1 0 0,1 0 1,0 0-1,-1 0 0,1 1 1,-1-1-1,-3 17-86,3-9-29,-67 434 1118,46-272-729,-43 399 728,52-92-1130,14-348 0,1-61 0,-2-68 0,4 2 0,-4-4-246,1 1 0,-1-1 0,1 0 0,-1 0 0,0 0 0,0 1 0,0-1 0,0 0 1,0 0-1,0 0 0,-1-3 0,-1-2-1084,0 0 0,0 0 0,-1 0 0,0 0 0,0 1 0,0 0 0,-9-12 0,-12-15-9220</inkml:trace>
</inkml:ink>
</file>

<file path=ppt/ink/ink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3:54.95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11282,'0'0'19039,"7"1"-18041,9 4-791,0 2-1,-1 0 1,27 16 0,-8-3 50,375 184 107,-396-198-2523,-10-5 519,1 0 0,-1 0 0,1 0 0,-1-1 0,1 1 0,5 0 0</inkml:trace>
</inkml:ink>
</file>

<file path=ppt/ink/ink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3:55.39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384 14 14739,'0'0'14898,"0"-3"-13879,-2-7-416,-4 11 92,-11 22 118,-91 152-813,-57 101 0,155-254 13,8-17-23,0 0 1,0 0 0,0-1 0,-1 1 0,0-1 0,0 0 0,0 0 0,-5 6 0,6-10-659,0 1 1,0-1 0,0 0-1,-1 0 1,1 1 0,0-1-1,0-1 1,0 1 0,-4-1-1,0 1-2773,-11 0-4891</inkml:trace>
</inkml:ink>
</file>

<file path=ppt/ink/ink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3:56.70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113 108 10698,'0'0'11120,"-2"-15"-9254,-6-49-346,4 49 1273,2 17-2333,0 17-796,-59 543-289,30-320 735,28-176 643,5-104-161,1 0 0,11-47 0,-3 17-482,-9 57-108,83-431 270,-76 412-282,1 1 1,2 1 0,1 0-1,2 0 1,18-26 0,-32 52 5,0 0 1,-1 0 0,1 1-1,1-1 1,-1 1 0,0-1 0,0 1-1,0-1 1,1 1 0,-1 0 0,1 0-1,-1 0 1,1-1 0,-1 1-1,1 1 1,0-1 0,0 0 0,1 0-1,-2 1-5,0 0 1,0 0-1,-1 0 0,1 0 0,0 1 0,-1-1 0,1 0 0,0 0 0,-1 1 0,1-1 0,-1 1 0,1-1 0,0 1 1,-1-1-1,1 0 0,-1 1 0,0 0 0,2 0 0,10 22-160,57 155 585,73 296-1,-138-456-1002,-1 0 1,0 0-1,0 29 0,-3-47 446,0 1 0,-1 0 0,1 0 0,0-1 0,0 1 0,0 0 0,-1-1 0,1 1 0,0 0 0,-1 0 0,1-1 0,-1 1 0,1-1 0,-1 1 0,1 0 0,-1-1-1,1 1 1,-1-1 0,1 1 0,-1-1 0,0 1 0,1-1 0,-1 0 0,0 1 0,1-1 0,-1 0 0,0 0 0,0 1 0,1-1 0,-1 0 0,-1 0 0,-28 1-2984,24-1 2083,-32-2-5105,-1-11-3147</inkml:trace>
</inkml:ink>
</file>

<file path=ppt/ink/ink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3:57.05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69 1688,'0'0'25486,"82"-20"-24814,-26 10 136,3 1-416,1 2-248,-3 1-144,-3 4-840,-5 2-1432,12-3-2297,-11-1-1913,-7-3-3744</inkml:trace>
</inkml:ink>
</file>

<file path=ppt/ink/ink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3:57.90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44 547 6009,'0'0'9313,"-2"-2"-7941,-1 0-795,-15-15 409,16 15-1187,0-1 0,0 1 0,0 0-1,1-1 1,-1 0 0,1 1 0,-1-1 0,1 0-1,0 0 1,0 0 0,0 0 0,0 0-1,1 0 1,-1 0 0,1 0 0,-1-5-1,4-48 1749,1 1 3790,-3 44-3608,1-1 1769,-3 16-522,1 18-2603,3 26-199,2 0 0,2 0 0,19 65 0,-4-14-103,9 49-301,-28-139 115,0-10 294,-1-14 100,7-323 274,-3 258-541,4 0 0,22-88 0,-27 152 29,0-1 0,0 1 0,2 0 0,0 1 0,1-1 0,12-17 0,-17 28-40,1-1 0,0 2 0,0-1 0,0 0 0,1 1 0,0 0 0,0 0 0,0 0 0,0 0 0,0 1 0,1 0 0,-1 0 0,1 0 0,0 1 0,0 0 0,0 0 0,0 1 0,0-1 0,10 0 0,-14 2-13,0 0 0,1 0 0,-1 0-1,0 1 1,0-1 0,1 0 0,-1 1 0,0 0-1,0-1 1,0 1 0,1 0 0,-1 0-1,0 0 1,0 1 0,0-1 0,-1 0 0,1 1-1,0-1 1,2 3 0,-2-1-3,1 1 0,-1-1 0,0 1 0,0 0 0,-1 0 0,1 0 0,-1-1 0,1 1 0,-1 1 0,0 3 0,1 7-20,-1 1-1,0 0 1,-1-1 0,-4 28 0,0-22 28,-1 0-1,0-1 1,-1 0 0,-1 0 0,-18 34 0,-61 88-294,68-116 154,19-26 145,-1 0 1,0 0-1,0 0 0,0 0 0,0 0 1,0 0-1,1 0 0,-1 0 0,0 0 1,0 0-1,0 0 0,1 0 1,-1 0-1,0 0 0,0 0 0,0 0 1,0 0-1,1 0 0,-1 0 1,0 0-1,0 0 0,0 0 0,0 0 1,1 0-1,-1 0 0,0 0 1,0 0-1,0 1 0,0-1 0,0 0 1,1 0-1,-1 0 0,0 0 1,0 0-1,0 0 0,0 1 0,0-1 1,0 0-1,0 0 0,0 0 0,0 0 1,0 1-1,1-1 0,-1 0 1,0 0-1,0 0 0,0 0 0,0 1 1,0-1-1,0 0 0,0 0 1,0 0-1,0 1 0,-1-1 0,1 0 1,0 0-1,0 0 0,0 0 1,0 1-1,0-1 0,0 0 0,18-7-125,-15 6 100,10-4 3,0 0 1,0 1 0,1 0 0,-1 1-1,23-2 1,-32 5 19,0-1 0,-1 1-1,1 0 1,0 0 0,-1 1 0,1-1 0,0 1 0,-1 0-1,1 0 1,0 0 0,-1 0 0,0 1 0,1-1 0,-1 1-1,0 0 1,0 0 0,1 0 0,-2 0 0,1 1 0,0-1-1,0 1 1,-1 0 0,0-1 0,1 1 0,3 7 0,-2 0 2,0 0 1,-1 0 0,0 1 0,0-1 0,-1 1-1,-1 0 1,0 0 0,0 22 0,-2-17 20,-1 0-1,0 0 1,-1 0 0,0-1-1,-9 24 1,3-18 10,0-1 0,-2 0-1,0 0 1,-22 28 0,24-37-9,0 0 0,0 0-1,-1-1 1,-1-1 0,1 0-1,-2 0 1,1-1 0,-21 10-1,28-15 4,0-2-1,0 1 1,0 0-1,-1-1 1,1 0-1,0 0 1,-1 0-1,1-1 1,0 1-1,-1-1 1,1 0-1,-1 0 1,1-1-1,0 1 1,-1-1-1,1 0 1,0 0 0,-5-2-1,4 0 4,1 1 0,-1-1 0,1 0 0,0-1 0,0 1 0,0-1 0,0 0 0,0 0 0,1 0 0,0 0 0,0 0 0,0-1 0,0 0 0,-2-5 0,2 2-66,-1 1-1,1 0 1,1-1 0,0 1 0,0-1 0,0 0 0,1 0 0,-1-10-1,2 17-100,8 8-559,6 5-95,1-2 0,0 1 1,16 7-1,-18-12-691,-1-1-1,1 0 0,0 0 1,23 3-1,8-3-4422</inkml:trace>
</inkml:ink>
</file>

<file path=ppt/ink/ink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3:59.35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125 193 14547,'0'0'12449,"-2"5"-12213,-2 5-109,1 0 0,0 0 0,1 0 0,1 1 0,-1-1 0,1 12 0,3 69 689,-1-86-812,-1 1 1,1 0 0,1 0-1,-1-1 1,1 1-1,-1-1 1,2 0-1,-1 1 1,1-1 0,-1 0-1,1 0 1,1 0-1,-1-1 1,8 9-1,-8-10 18,1 0-1,0-1 1,0 1-1,0 0 1,0-1-1,0 0 1,0 0-1,1 0 0,-1-1 1,1 0-1,-1 1 1,1-2-1,-1 1 1,1 0-1,0-1 1,-1 0-1,1 0 0,8-1 1,-9 0 16,-1 0 0,1-1 0,0 1 0,0-1 0,-1 1-1,1-1 1,-1 0 0,0-1 0,1 1 0,-1-1 0,0 1 0,0-1 0,0 0 0,-1 0 0,1 0 0,-1 0-1,0-1 1,3-5 0,0 1 18,-1 0-1,0-1 1,0 0-1,-1 0 1,-1 0-1,1 0 1,0-9-1,-1 3-25,-1 0-1,-1 0 1,0 0 0,-2 0-1,1 0 1,-2 0-1,0 1 1,0-1 0,-7-15-1,7 22-70,-1-1 1,0 1-1,0 0 0,-1 0 1,0 0-1,0 1 0,-1-1 1,0 1-1,0 1 0,-1-1 0,0 1 1,0 0-1,0 1 0,-1 0 1,0 0-1,-8-4 0,12 7 25,0 0 0,0 1 0,0-1 0,0 1 1,-1 0-1,1 0 0,0 0 0,-1 1 0,1-1 0,0 1 0,-1 0 0,1 1 0,0-1 0,-1 1 0,1-1 0,0 1 1,0 1-1,-1-1 0,1 1 0,0-1 0,0 1 0,1 0 0,-1 0 0,0 1 0,1-1 0,-1 1 0,1 0 1,0 0-1,-6 6 0,1 3 31,0-1 1,0 1-1,1 1 1,1 0 0,0 0-1,0 0 1,2 0-1,-5 17 1,5-7 21,0-1-1,1 1 1,1 0 0,2 31 0,0-47-37,1 0 0,0-1 0,0 1 0,0-1 0,1 0 1,0 1-1,0-1 0,1 0 0,-1 0 0,1 0 0,0 0 0,6 6 1,-6-8 6,0-1 0,0 1 0,1-1 0,-1 0 0,1 0 0,0-1 0,0 1-1,0-1 1,0 0 0,0 0 0,0 0 0,1 0 0,-1-1 0,1 1 0,-1-1 0,1-1 0,-1 1 0,6 0 0,0-1 49,0 0-1,0-1 0,0 0 0,0 0 0,0-1 0,-1-1 0,1 0 0,0 0 1,-1 0-1,0-1 0,0-1 0,0 0 0,-1 0 0,1 0 0,-1-1 0,0-1 1,-1 1-1,12-14 0,-10 10-19,-1 0 1,-1-1 0,0 0 0,0 0-1,-1-1 1,0 1 0,-1-2-1,-1 1 1,0 0 0,0-1-1,-1 1 1,-1-1 0,0 0-1,0-14 1,-2 3-33,1-1-89,-3-31-1,2 55 76,0 0 1,0 0-1,0 0 0,0 1 0,0-1 0,-1 0 0,1 0 0,0 0 0,-1 0 0,1 1 0,0-1 0,-1 0 0,1 0 0,-1 1 0,1-1 0,-1 0 1,0 1-1,1-1 0,-1 1 0,0-1 0,1 0 0,-2 0 0,1 1-17,1 0 0,-1 0 0,0 0 0,1 0 0,-1 0 0,0 0 0,1 0 1,-1 0-1,0 0 0,1 0 0,-1 1 0,0-1 0,1 0 0,-1 0 0,0 1 0,1-1 0,-1 0 0,1 1 0,-1-1 1,1 1-1,-1-1 0,1 0 0,-1 1 0,1-1 0,-1 1 0,1-1 0,-1 1 0,1 0 0,0-1 0,-1 2 1,-4 7-29,0 1 1,1 0 0,0-1 0,1 2 0,0-1 0,-3 16-1,-4 66 85,10-91-30,-1 16-33,0 1-1,1 0 0,1-1 0,6 32 0,-6-45 27,-1 0 0,2-1-1,-1 1 1,0 0 0,1-1-1,0 1 1,-1 0-1,1-1 1,1 0 0,-1 0-1,0 1 1,1-1 0,0 0-1,0-1 1,0 1 0,0-1-1,0 1 1,0-1 0,1 0-1,-1 0 1,1 0-1,-1-1 1,1 1 0,0-1-1,-1 0 1,1 0 0,7 1-1,-4-1 50,-1-1 0,1 0 0,-1 0-1,1 0 1,-1-1 0,1 0 0,-1 0-1,0-1 1,1 0 0,10-5 0,-7 2 16,-1 0 0,0-1 1,0 0-1,0 0 1,15-16-1,-3-1 33,0-2 0,-2 0 0,23-41 0,-25 41-51,-11 15-41,0 1 0,0-1 0,7-16 0,-13 25-104,0 12-445,-4 120 326,2-110 307,-1 0 0,-1-1 0,-1 1 0,-9 24 0,-5 1 218,19-44-122,1-13 430,10-23-505,2 1 0,20-41 0,-17 39-68,13-25-30,45-68-1,-71 124-23,-2 2 5,0 1-1,0-1 0,0 1 0,0-1 0,0 1 0,0-1 1,1 1-1,-1 0 0,3-2 0,-1 13-487,-1 33 214,8 88 185,-7-108 133,1 1 0,1-1 0,12 33 1,-16-53-28,0 0 1,0 0 0,0 0-1,1 0 1,-1 0 0,1 0-1,0-1 1,-1 1-1,1-1 1,1 1 0,-1-1-1,0 1 1,0-1 0,1 0-1,-1 0 1,1 0 0,0-1-1,0 1 1,0-1 0,-1 1-1,1-1 1,1 0 0,-1 0-1,0 0 1,0-1 0,0 1-1,0-1 1,0 0 0,1 1-1,-1-1 1,0-1-1,0 1 1,1 0 0,-1-1-1,0 0 1,0 0 0,0 0-1,0 0 1,0 0 0,4-3-1,4-2 51,-1 0 0,-1 0-1,0-1 1,0-1 0,0 1-1,-1-2 1,0 1 0,0-1-1,-1 0 1,0-1 0,-1 1-1,0-1 1,9-20-1,-4 3 12,-1 0 0,-2-1 0,0 0 0,4-41 0,-6 18-36,-1-70 0,-5 121-150,0 2-72,-2 48-39,-16 84 0,4-36 577,8-41-326,2 86-1,4-142-23,0 1 1,0-1-1,0 1 1,1-1-1,-1 0 1,0 1-1,1-1 1,-1 0-1,1 1 0,0-1 1,-1 0-1,1 0 1,0 1-1,0-1 1,0 0-1,0 0 1,0 0-1,0 0 1,0 0-1,0 0 1,0 0-1,0-1 0,0 1 1,1 0-1,-1-1 1,0 1-1,1-1 1,-1 1-1,0-1 1,1 1-1,-1-1 1,1 0-1,-1 0 1,0 0-1,1 0 1,-1 0-1,1 0 0,-1 0 1,3-1-1,3 0 42,0 0-1,0 0 0,0-1 1,0 0-1,0-1 1,0 1-1,6-5 0,6-3-2,-2-1 0,1-1 0,-1 0 0,-1-2-1,0 0 1,-1 0 0,-1-2 0,0 0 0,13-20 0,-18 21-17,0 0 1,0-1 0,-2 0 0,0-1 0,0 0 0,-2 0 0,0 0 0,-1-1-1,-1 1 1,-1-1 0,1-19 0,-2 15-19,0 15 0,0-1 0,-1 1 0,0-1 0,-1 1 0,-2-14 0,3 21 0,0 0 0,0-1 0,0 1 0,-1 0 0,1 0 0,0 0 0,0-1 0,-1 1 0,1 0 0,0 0 0,0 0 0,-1 0 0,1 0 0,0 0 0,0 0 0,-1 0 0,1 0 0,0 0 0,-1 0 0,1 0 0,0 0 0,0 0 0,-1 0 0,1 0 0,0 0 0,0 0 0,-1 0 0,1 0 0,0 0 0,-1 0 0,1 0 0,0 1 0,0-1 0,0 0 0,-1 0 0,1 0 0,0 0 0,0 1 0,-1-1 0,1 0 0,0 0 0,0 1 0,0-1 0,0 0 0,0 0 0,-1 1 0,1-1 0,0 0 0,-4 12 0,0 0 0,1 1 0,0-1 0,1 0 0,-2 22 0,2-8 0,-3 20-83,2 81-1,3-122-55,0 0 0,0-1-1,1 1 1,0 0-1,0 0 1,0 0 0,1-1-1,-1 1 1,1 0 0,0-1-1,1 0 1,2 5-1,-2-5-181,0-1 0,0 0-1,1 0 1,-1 0-1,1-1 1,-1 1-1,1-1 1,0 0-1,0 0 1,0 0 0,0 0-1,8 1 1,33 6-5918,1-7-3354</inkml:trace>
</inkml:ink>
</file>

<file path=ppt/ink/ink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3:59.67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7 104 23525,'0'0'9242,"-6"-7"-10194,8-23-1393,4 3-3032,-2-12-7698</inkml:trace>
</inkml:ink>
</file>

<file path=ppt/ink/ink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4:13.44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38 122 1176,'0'0'8968,"-4"-11"-7327,-11-34 642,11 10 2551,4 34-4425,0-1 0,1 1 1,-1 0-1,0-1 0,0 1 0,0-1 1,-1 1-1,1 0 0,0-1 1,0 1-1,-1 0 0,1-1 0,-1 1 1,1 0-1,-1 0 0,1-1 1,-1 1-1,0 0 0,0 0 0,0 0 1,0 0-1,-1-2 0,2 4-330,-1-1-1,1 0 1,0 1-1,-1-1 0,1 0 1,0 1-1,-1-1 0,1 1 1,0-1-1,0 0 1,-1 1-1,1-1 0,0 1 1,0-1-1,0 1 0,0-1 1,-1 1-1,1-1 1,0 0-1,0 1 0,0-1 1,0 1-1,0-1 1,0 1-1,0-1 0,0 1 1,1-1-1,-1 2 0,0 19-440,0-20 410,3 27 75,1 1-1,1-1 0,11 32 1,0 6 198,5 39-26,16 65-1010,-37-199-18235</inkml:trace>
</inkml:ink>
</file>

<file path=ppt/ink/ink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4:13.98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50 41 8730,'0'0'16553,"0"-4"-15338,0-16 446,26 13-202,-9 4-1343,1 0 0,0 1 0,0 1 0,30 2 0,-45-1-117,1 0 1,0 0-1,0 1 1,0 0-1,0 0 1,-1 0-1,1 0 1,0 1-1,-1-1 1,1 1-1,-1 0 1,0 0-1,1 0 1,-1 1-1,0-1 1,0 1-1,0 0 1,-1 0-1,1 0 1,-1 0-1,0 0 1,1 0-1,-1 0 1,-1 1-1,1-1 1,0 1-1,1 6 1,-2-2-1,1-1 0,-2 1 0,1 0 0,-1 0 0,0 0 0,-1 0 0,0 0 0,0 0 0,0-1 0,-1 1 0,-1-1 0,1 1 0,-1-1 0,0 1 0,-1-1 0,0 0 0,0-1 0,-7 10 0,-8 8 15,-1-1-1,-1-1 0,-32 26 0,52-48-13,-37 32 170,-54 33-1,92-65-160,1 0 0,-1 0 0,0 0 0,0 0 0,0 0-1,0 0 1,0 0 0,0 0 0,0 0 0,0 0 0,0 0 0,0 0-1,1 1 1,-1-1 0,0 0 0,0 0 0,0 0 0,0 0 0,0 0 0,0 0-1,0 0 1,0 0 0,0 0 0,0 0 0,0 1 0,0-1 0,0 0-1,0 0 1,0 0 0,0 0 0,0 0 0,0 0 0,0 0 0,0 0 0,0 0-1,0 1 1,0-1 0,0 0 0,0 0 0,0 0 0,0 0 0,0 0-1,0 0 1,0 0 0,0 0 0,0 0 0,0 0 0,0 1 0,0-1 0,-1 0-1,1 0 1,0 0 0,0 0 0,0 0 0,0 0 0,0 0 0,0 0-1,0 0 1,0 0 0,0 0 0,0 0 0,-1 0 0,16 0 165,19-4-55,45-18 157,-10 2-94,1 3 0,126-14 0,-176 31-271</inkml:trace>
</inkml:ink>
</file>

<file path=ppt/ink/ink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4:14.72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50 255 14251,'0'0'10557,"0"7"-9306,0 0-1042,-1-2-38,1 0 1,0 0-1,0 0 1,1 0-1,-1 0 1,1 0-1,0 0 1,0 0-1,1 0 1,-1-1-1,1 1 1,0 0 0,1-1-1,-1 1 1,1-1-1,4 6 1,-3-7-129,-1 0 0,1 0 0,0 0 0,0-1 0,0 0 0,0 0 0,1 0 0,-1 0 0,1 0 0,-1-1 0,1 0 0,-1 0 0,6 1 0,2-1 87,-1-1 0,0 0 0,1 0 0,14-3 0,-23 3-101,0-1 1,-1 1-1,1-1 0,-1 0 1,1 0-1,-1 0 0,0 0 1,1 0-1,-1-1 0,0 1 1,0-1-1,1 1 0,-1-1 1,-1 0-1,1 0 1,0 0-1,0 0 0,-1 0 1,1 0-1,-1 0 0,1 0 1,-1-1-1,0 1 0,0-1 1,0 1-1,0-1 1,0-3-1,0 3-15,-1-1 0,0 0 0,1 0 0,-1 0 0,-1 1 0,1-1 0,-1 0 1,1 0-1,-1 0 0,0 1 0,0-1 0,-1 0 0,1 1 0,-1-1 0,1 1 0,-1 0 0,0 0 0,-4-5 0,-1 0-42,-1-1 0,-1 1 0,1 0-1,-1 1 1,-1 0 0,1 0-1,-1 1 1,0 0 0,-1 1 0,1 0-1,-1 1 1,0 0 0,0 1 0,-1 0-1,1 0 1,-1 1 0,1 1-1,-1 0 1,-13 1 0,24 0 22,0 0 0,0 0 0,-1 0 1,1 1-1,0-1 0,0 0 0,0 1 0,-1-1 1,1 1-1,0-1 0,0 1 0,0 0 0,0 0 0,0-1 1,0 1-1,0 0 0,0 0 0,1 0 0,-1 0 0,0 0 1,0 0-1,1 0 0,-1 0 0,0 0 0,1 0 1,-1 0-1,1 0 0,0 1 0,-1-1 0,1 0 0,0 0 1,0 1-1,0-1 0,0 1 0,-1 1-6,1-1-1,1 1 1,-1 0 0,0-1-1,1 1 1,-1-1 0,1 1-1,-1-1 1,1 0 0,0 1 0,0-1-1,1 0 1,-1 1 0,0-1-1,1 0 1,2 3 0,3 1 13,1 0 1,-1-1-1,1 0 1,0 0-1,1-1 1,-1 0-1,1 0 1,0-1-1,-1 0 1,2 0-1,10 1 1,9 0 90,0-1 1,39-1 0,-41-1-22,0-2 0,48-8 1,-68 7-56,1 0 0,0 0 1,-1 0-1,0-1 1,1 0-1,-1 0 0,0-1 1,-1 0-1,1 0 1,-1-1-1,0 1 0,0-2 1,0 1-1,7-9 1,-10 10-6,0 0 1,-1 0-1,0-1 1,0 1-1,0 0 1,-1-1-1,1 1 1,-1-1-1,0 0 1,0-5-1,0-49 91,-1 34-73,0 20-14,0 0 0,0-1 0,0 1 0,-1 0 0,0 0 0,0-1 0,0 1 0,0 0 0,-1 0-1,0 0 1,0 0 0,0 1 0,-1-1 0,-4-6 0,7 10 1,-1 1-1,1-1 0,0 1 1,-1 0-1,1-1 1,-1 1-1,1 0 1,0 0-1,-1-1 1,1 1-1,-1 0 0,1 0 1,-1 0-1,1 0 1,-1-1-1,1 1 1,-1 0-1,1 0 1,-1 0-1,1 0 1,-1 0-1,1 0 0,-1 0 1,1 0-1,-1 0 1,1 1-1,-1-1 1,1 0-1,-1 0 1,1 0-1,-1 0 0,1 1 1,0-1-1,-1 0 1,1 1-1,-1-1 1,1 0-1,0 1 1,-1-1-1,1 0 0,0 1 1,-1-1-1,1 1 1,0-1-1,0 0 1,-1 1-1,1-1 1,0 1-1,0-1 0,0 1 1,0-1-1,-1 2 1,-9 31-93,8-27 162,-14 63-54,2 0 0,-8 134-1,18 146 28,5-221-52,-1-75-2523,0-33-167,0-17 1121,0-7-97,0-20-6175</inkml:trace>
</inkml:ink>
</file>

<file path=ppt/ink/ink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4:15.06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54 71 20156,'0'0'10212,"0"20"-8969,0 107-87,-1-125-1156,1 0 0,0 0 0,0 0 0,1 0 0,-1 0 0,0 0 0,1 0 0,-1 0 0,1 0 0,-1 0 0,1 0 0,0 0 0,0 0 0,0 0 0,0 0 0,0-1 0,1 1 0,1 2 0,-1-3 0,1 1 0,-1-1 0,1 0 0,-1 0 0,1 0 0,0 0 0,0 0 0,-1 0 0,1-1 0,0 1 0,0-1 0,0 0 0,3 0 0,6 0 0,-1 0 0,1-1 0,-1 0 0,1-1 0,-1 0 0,0-1 0,15-5 0,-22 7 0,0-1 0,0 0 0,0 0 0,0 0 0,0-1 0,-1 1 0,1-1 0,-1 0 0,1 0 0,-1 0 0,0 0 0,0 0 0,-1-1 0,1 0 0,-1 1 0,1-1 0,-1 0 0,0 0 0,-1 0 0,1 0 0,-1-1 0,2-4 0,-2 3 0,-1 0 0,1 1 0,-1-1 0,0 1 0,-1-1 0,1 1 0,-1-1 0,0 0 0,0 1 0,-1 0 0,0-1 0,1 1 0,-2 0 0,1 0 0,-1 0 0,0 0 0,0 0 0,0 1 0,0-1 0,-1 1 0,0 0 0,-6-5 0,3 3 0,-1 1 0,0 0 0,0 0 0,0 1 0,0 0 0,-1 0 0,0 1 0,0 0 0,0 0 0,0 1 0,0 1 0,-17-2 0,14 2-277,2 0-891,0 1 1,0 0-1,-1 0 0,-9 3 1,19-3 904,-1 0 0,0 0 0,0 1 0,1-1 0,-1 1 1,0-1-1,1 1 0,-1 0 0,1 0 0,-1 0 0,1 0 0,-1 0 0,1 0 0,0 0 1,-1 0-1,1 0 0,0 1 0,0-1 0,0 0 0,0 1 0,0-1 0,0 1 1,0-1-1,0 1 0,1 0 0,-1-1 0,1 1 0,-1 0 0,1 2 0</inkml:trace>
</inkml:ink>
</file>

<file path=ppt/ink/ink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3:51.18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171 232 3121,'0'-7'28065,"-1"0"-26096,0-10-5518,1 15 5384,0 1-1695,-7 17-744,-60 166 358,-21 61 330,82-222 24,11-31 163,7-15-205,112-242 138,3-5-93,-119 256-116,2 0 0,0 0 0,15-18 0,-25 33-2,1 1 0,-1 0 1,0 0-1,0-1 0,0 1 1,1 0-1,-1 0 0,0 0 1,0-1-1,1 1 0,-1 0 1,0 0-1,1 0 0,-1 0 1,0 0-1,1 0 0,-1 0 1,0 0-1,0 0 0,1 0 1,-1 0-1,0 0 0,1 0 1,-1 0-1,0 0 0,1 0 1,-1 0-1,0 0 0,1 0 1,-1 0-1,0 0 0,0 0 1,1 0-1,-1 1 0,0-1 0,0 0 1,1 0-1,-1 0 0,0 1 1,0-1-1,1 0 0,-1 1 1,9 13-146,-8-12 124,16 33 23,-1 0-1,-3 0 1,0 2 0,-3-1 0,10 60-1,7 191 306,-25-237-296,-1-34 23,-2-11-19,1-1 0,0 0-1,0 1 1,1-1 0,0 0-1,-1 0 1,1 1-1,3 6 1,-3-10-12,-1-16-991,-3 7 291,1-1-1,-2 1 0,1 0 1,-1 0-1,0 0 0,-1 0 1,0 1-1,0 0 1,-1 0-1,-6-7 0,-6-8-2909,-5-8-2667</inkml:trace>
</inkml:ink>
</file>

<file path=ppt/ink/ink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3:51.54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0 124 9634,'0'0'14251,"99"0"-12507,-48 0-663,5-13-313,-1-4-432,-4-3-232,-8 1-104,-6 1-344,-8 3-888,4 4-1177,-8 4-2808,-7 3-1801</inkml:trace>
</inkml:ink>
</file>

<file path=ppt/ink/ink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3:53.11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1 808 12203,'0'0'12068,"9"-9"-11038,6-8-722,1-1-1,-2-1 0,0 0 0,16-33 1,-13 15-217,-3 0 0,0-1 0,-3 0 1,11-67-1,-12 33-565,-1-125 0,-10 203 402,1-1 0,-1 0 1,0 0-1,-1 0 0,-3 8 1,-2 10 81,0 7 32,-45 196 906,40-157-380,-6 92-1,17-152-528,0 15 32,1-1-1,2 24 1,-1-44-67,-1-1 0,1 1 0,0-1 1,-1 0-1,1 1 0,0-1 0,0 0 0,1 0 0,-1 0 0,0 0 1,1 0-1,-1 0 0,1 0 0,0 0 0,0 0 0,0-1 0,0 1 0,0-1 1,0 0-1,0 1 0,0-1 0,0 0 0,1 0 0,-1 0 0,0 0 1,1-1-1,-1 1 0,4 0 0,7 0 43,0 1 0,-1-2 0,1 0 0,15-1 1,-27 0-41,10 0 30,-1 0 0,1-1 1,-1 0-1,0-1 0,0 0 1,0-1-1,0 0 0,-1-1 1,0 0-1,1 0 0,-2-1 1,1 0-1,-1 0 0,0-1 1,0 0-1,10-13 0,-9 9-35,-1 0 0,0-1 0,-1-1 0,0 1-1,0-1 1,-2 0 0,0-1 0,0 1 0,-1-1-1,-1 0 1,3-23 0,-3-53-249,-3 69 166,0 20 89,-1 1-1,1-1 1,0 0 0,-1 0-1,1 0 1,-1 1 0,1-1-1,-1 0 1,1 1 0,-1-1-1,0 1 1,1-1 0,-1 0-1,0 1 1,1-1 0,-1 1-1,0 0 1,0-1 0,1 1-1,-1-1 1,0 1 0,0 0-1,0 0 1,1 0 0,-1-1-1,0 1 1,0 0 0,0 0-1,0 0 1,0 0 0,-1 1-1,2-21 191,0-71-242,0 91 230,0 20-1002,-8 196 858,0 1 224,8-213-268,0 0 0,0 0 0,0 0 0,1 0-1,-1-1 1,1 1 0,0 0 0,0 0 0,0-1-1,1 1 1,3 6 0,-3-8 3,0 0-1,0 0 1,0 0-1,0 0 1,0 0-1,0-1 1,1 1-1,-1-1 0,0 0 1,1 1-1,-1-1 1,1 0-1,0-1 1,-1 1-1,1 0 1,0-1-1,3 1 1,6 0 26,0 0 0,-1 0 1,1-1-1,0-1 0,-1 0 0,1 0 0,-1-1 1,1-1-1,-1 0 0,0-1 0,0 0 1,0 0-1,0-1 0,-1 0 0,0-1 0,0-1 1,-1 1-1,1-2 0,-1 1 0,-1-1 1,0 0-1,0-1 0,0 0 0,-1 0 0,-1-1 1,1 0-1,-1 0 0,8-20 0,-8 13-146,0 0 0,-1 0 0,0 0 0,-2-1-1,0 1 1,-1-1 0,0-33 0,-9 91-304,2-9 384,4-21 44,-1 3-35,1 1 1,0-1-1,1 0 0,1 1 1,2 14-1,-2-26 29,-1 1 0,1-1 0,0 1 0,-1-1 0,1 1 0,0-1 0,1 1 0,-1-1 0,0 0 0,1 0 0,-1 0 0,1 0 0,0 0 0,0 0 1,-1 0-1,1 0 0,0-1 0,1 1 0,-1-1 0,0 1 0,0-1 0,1 0 0,-1 0 0,1 0 0,-1 0 0,1-1 0,-1 1 0,1 0 0,-1-1 0,1 0 0,-1 0 0,5 0 0,-2 0 55,-1 0-1,0 0 1,0-1-1,1 0 1,-1 0-1,0 0 1,0 0 0,0-1-1,0 1 1,0-1-1,0 0 1,0 0-1,-1-1 1,1 1 0,-1-1-1,1 0 1,3-4-1,-3 2-32,0 0-1,0-1 0,0 1 0,-1-1 0,0 0 1,0 0-1,-1 0 0,0 0 0,0 0 0,0-1 1,0-6-1,0 5-50,-1-1 0,-1 1 0,0-1-1,0 1 1,-1-1 0,0 1 0,0-1 0,-4-11 0,4 14-14,-1 1 0,0 0 0,-1-1-1,1 1 1,-1 0 0,0 1 0,0-1-1,0 0 1,-1 1 0,0-1 0,0 1 0,-8-6-1,11 9 28,-1-1 0,1 1 0,-1 0 0,0 0 0,0 0 0,1 0 0,-1 1 0,0-1 0,0 0 0,0 1 0,0-1 0,0 1 0,0 0 0,0-1 0,0 1 0,0 0 0,0 0 0,0 0 0,0 1 0,0-1-1,0 0 1,-2 2 0,1-1 0,0 1-1,1-1 0,-1 1 0,0 0 1,1 0-1,-1 0 0,1 1 1,0-1-1,0 0 0,0 1 0,0 0 1,-2 4-1,-2 4 3,0 1 0,1 0 0,0 0 0,1 1 0,-3 18 0,4-19 7,1 0 1,1 0-1,0 0 0,1 0 0,1 18 1,-1-28 9,1 1 1,-1-1-1,1 1 1,-1-1 0,1 1-1,0-1 1,0 0 0,0 1-1,0-1 1,0 0-1,0 0 1,1 0 0,-1 0-1,1 0 1,0 0 0,-1 0-1,1 0 1,0-1-1,0 1 1,0-1 0,0 1-1,1-1 1,-1 0 0,0 0-1,0 0 1,1 0 0,-1 0-1,1 0 1,-1-1-1,1 1 1,-1-1 0,4 0-1,0 1 93,0-1 1,0-1-1,1 1 0,-1-1 0,0 0 0,0 0 1,1-1-1,-1 0 0,0 0 0,-1 0 0,1-1 1,0 0-1,5-4 0,-2 1 8,-1 0-1,0-1 1,0 0 0,-1 0-1,0-1 1,0 0-1,8-13 1,-6 5 0,0-1-1,0 0 1,-2 0 0,0-1 0,-1 1-1,-1-2 1,0 1 0,3-32-1,-4-17 70,-4-89-1,-2 121-136,-2 0-1,-2 0 0,-1 0 1,-14-41-1,19 70-31,-6-15 63,8 20-64,-1 1 0,1-1 0,0 0 1,-1 1-1,1-1 0,0 0 0,-1 1 0,1-1 0,-1 1 1,1-1-1,-1 1 0,1-1 0,-1 1 0,0-1 0,1 1 1,-1 0-1,0-1 0,1 1 0,-1 0 0,0-1 0,1 1 1,-2 0-1,1 0-16,1 1 0,-1-1 1,0 1-1,0-1 0,1 1 1,-1-1-1,0 1 0,1-1 1,-1 1-1,1 0 0,-1-1 1,1 1-1,-1 0 0,1 0 1,-1-1-1,1 1 0,0 0 1,-1 0-1,1 0 0,0-1 1,0 1-1,0 0 0,-1 0 0,1 0 1,0 0-1,0 1 0,-1 5-51,-13 67 92,3 1 1,3 0-1,4 1 1,5 84-1,-1-153-207,3 29 475,6-13-3309</inkml:trace>
</inkml:ink>
</file>

<file path=ppt/ink/ink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3:53.4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97 2985,'0'0'23589,"115"-15"-22333,-62-2-600,1-1-376,-3-1-280,-12 6-160,-12 4-1240,-13 4-1465</inkml:trace>
</inkml:ink>
</file>

<file path=ppt/ink/ink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4:17.23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6373 348 7090,'0'0'13438,"-1"-15"-8730,-41 7-3413,-1 2 0,-49-1 0,-88 6-903,82 2 211,-194 25-83,106-6-104,-546 11 352,-1-30-387,340-3 130,-279-33-463,323 10-41,-79 16-7,35 2 0,138-4 0,-496-33 0,631 34 0,-334-20 0,296 29 0,164 1 0,0-1 0,0 0 0,0-1 0,0 1 0,0-1 0,8-4 0,11-3 0,134-38 0,245-86 0,-398 131 0,13-7 0,-19 7 0,-11 2 0,-7 4 0,1 0 0,0 2 0,0 0 0,0 1 0,1 0 0,-17 11 0,4-3 0,-17 8 0,1 2 0,1 2 0,1 2 0,1 2 0,2 2 0,-36 37 0,70-63 0,0 0 0,0 0 0,0 1 0,1-1 0,0 1 0,0 0 0,1 1 0,0-1 0,1 1 0,-1 0 0,2 0 0,-1 0 0,1 0 0,1 0 0,0 0 0,0 1 0,1 9 0,0-15 0,1-1 0,-1 0 0,1 0 0,0 0 0,0 0 0,0 1 0,0-1 0,1-1 0,-1 1 0,1 0 0,0 0 0,0 0 0,0-1 0,3 4 0,0-2 0,0 1 0,1-1 0,0 0 0,0 0 0,0 0 0,8 3 0,6 1 0,-1-1 0,2-1 0,31 6 0,32-1-1881,0-4 1,126-4-1,-128-3-489,41 0-6110</inkml:trace>
</inkml:ink>
</file>

<file path=ppt/ink/ink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4:18.18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74 178 13123,'0'0'12100,"0"0"-12064,0 0 0,0 0 0,0 0 0,0 0-1,0 0 1,0 0 0,0 0 0,0 0 0,0 0 0,0 0 0,1 0 0,-1 0 0,0 0 0,0 0 0,0 0 0,0 0 0,0 0 0,0 0 0,0 0 0,0 0 0,0 0 0,0 0-1,1 0 1,-1 0 0,0 0 0,0 0 0,0 0 0,0 0 0,0 0 0,0 0 0,0 0 0,0 0 0,0 0 0,0 0 0,0 0 0,0 0 0,1 0 0,-1 0 0,0 0 0,0-1 0,0 1-1,0 0 1,0 0 0,0 0 0,0 0 0,0 0 0,0 0 0,0 0 0,0 0 0,0 0 0,0 0 0,0 0 0,0-1 0,0 1 0,0 0 0,0 0 0,0 0 0,0 0 0,0 0-1,0 0 1,0 0 0,0 0 0,0 0 0,0-1 0,0 8 47,-1-1-1,1 0 1,-1 1 0,-4 11-1,1 3 36,-18 109 619,5 0 1,2 206-1,15-335-286,2-27 156,-1-1 0,-4-34 0,1 31-414,2 29-193,-9-444 0,9 432 0,2 0 0,-1 1 0,2 0 0,-1-1 0,10-22 0,-10 29 0,1 0 0,0 0 0,0 1 0,1-1 0,0 1 0,0 0 0,0 0 0,0 0 0,1 0 0,0 1 0,0 0 0,0 0 0,9-5 0,10-3 0,2 1 0,-1 1 0,1 1 0,1 1 0,0 2 0,0 1 0,30-3 0,16 3 0,106 6 0,-177-1-8,10 0-886,0 1-1,20 4 1,-31-4 703,1-1 0,0 0 0,0 1-1,-1-1 1,1 1 0,0-1 0,-1 1 0,1 0 0,-1 0-1,1 0 1,-1 0 0,1 0 0,-1 0 0,1 0-1,-1 0 1,0 1 0,0-1 0,0 0 0,0 1 0,0-1-1,0 1 1,0-1 0,0 1 0,0-1 0,0 4-1,0 12-5982,-1 0-2211</inkml:trace>
</inkml:ink>
</file>

<file path=ppt/ink/ink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4:18.54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10 11602,'0'0'14404,"23"2"-12844,8-2-184,12 0-416,8-2-415,7-4-377,-1 2-168,0 4-72,-1 0-1361,22 6-2512,-14 7-1792,-9 0-2337</inkml:trace>
</inkml:ink>
</file>

<file path=ppt/ink/ink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4:19.10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115 184 696,'0'0'26698,"0"-9"-25513,0-34 152,-1 47-1323,1-1 0,-1 0 1,0 1-1,0-1 0,0 0 0,0 0 1,-3 5-1,-3 8-12,-14 46 292,-21 121 0,7 71 18,36-381 655,0-3-99,2 90-868,3 1 0,1 0 0,1 1 0,3 0 0,1 0 0,1 1 0,21-40 0,-31 72 0,-1 0 0,1 1 0,0-1 0,1 0 0,-1 1 0,1 0 0,0 0 0,0 0 0,0 0 0,0 1 0,1-1 0,0 1 0,-1 0 0,1 0 0,0 1 0,1 0 0,-1-1 0,0 2 0,0-1 0,1 1 0,-1 0 0,1 0 0,0 0 0,-1 1 0,1 0 0,-1 0 0,1 0 0,0 1 0,7 1 0,-10-2 0,-1 1 0,0-1 0,0 1 0,0-1 0,1 1 0,-1 0 0,0 0 0,0 0 0,0 0 0,0 0 0,-1 0 0,1 0 0,0 1 0,0-1 0,-1 1 0,1-1 0,-1 1 0,1 0 0,-1 0 0,0-1 0,1 1 0,-1 0 0,0 0 0,0 0 0,-1 0 0,1 1 0,0-1 0,-1 0 0,1 0 0,-1 0 0,1 5 0,-1-3 0,-1 1 0,1-1 0,0 0 0,-1 0 0,0 1 0,0-1 0,0 0 0,-1 0 0,1 0 0,-1 0 0,0 0 0,0 0 0,0-1 0,-1 1 0,-5 5 0,-18 16-11,-2-2 0,-1 0 0,-37 21-1,-2 2-12,68-46 22,-1 0 0,1 1 0,0-1 0,0 0 0,-1 0 0,1 1 0,0-1 0,-1 0 0,1 0 0,0 1 0,0-1 0,0 0 0,-1 1 0,1-1 0,0 0 0,0 1 0,0-1 1,0 1-1,0-1 0,0 0 0,0 1 0,-1-1 0,1 0 0,0 1 0,0-1 0,1 1 0,-1-1 0,0 0 0,0 1 0,0-1 0,0 0 0,0 1 0,0-1 0,0 0 0,0 1 0,1-1 0,-1 0 1,0 1-1,0-1 0,1 0 0,-1 1 0,0-1 0,1 0 0,15 13-107,-11-10 106,31 28 17,-1 2-1,-2 2 1,30 39 0,4 4-558,-64-75-5,-1-1 0,1 0-1,0 0 1,0 0 0,0 0 0,0 0 0,0-1 0,0 0 0,0 1 0,0-1 0,1 0-1,-1 0 1,0-1 0,1 1 0,-1-1 0,1 0 0,-1 0 0,0 0 0,1 0 0,6-2-1,1 2-1932,21-1-5953</inkml:trace>
</inkml:ink>
</file>

<file path=ppt/ink/ink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4:19.60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240 171 15755,'0'0'14218,"-2"3"-13755,-5 7-373,0 1 0,1-1 0,0 1 0,0 1 0,-4 13 0,-2 5 223,-33 68 61,2-9 178,-52 166 0,96-310-552,4 18 0,2 0 0,16-47 0,32-69 0,-48 134 0,-6 19 0,28-79 0,4 2 0,48-84 0,-80 159 0,0 0 0,0 0 0,0 1 0,0-1 0,0 1 0,1-1 0,-1 1 0,0-1 0,1 1 0,-1 0 0,1-1 0,-1 1 0,4-2 0,-4 3 0,0 1 0,0-1 0,0 0 0,0 1 0,0-1 0,1 0 0,-2 1 0,1 0 0,0-1 0,0 1 0,0-1 0,0 1 0,0 0 0,0 0 0,-1-1 0,1 1 0,0 0 0,0 0 0,-1 0 0,1 0 0,-1 0 0,1 0 0,-1 0 0,1 2 0,18 32 2,-1 1 1,-2 2-1,-1-1 0,-2 1 0,13 69 1,-14-39-26,-3 2 0,-1 105 0,-8-174-66,-1 0-1,1 0 0,0 0 0,-1 0 1,1 0-1,-1 0 0,1 0 1,-1 0-1,1 0 0,-1 0 1,0-1-1,1 1 0,-1 0 0,0 0 1,0-1-1,1 1 0,-1 0 1,0-1-1,0 1 0,0-1 0,0 1 1,0-1-1,0 1 0,0-1 1,0 0-1,0 0 0,-2 1 0,-34 5-4727,32-6 3615,-34 3-6888</inkml:trace>
</inkml:ink>
</file>

<file path=ppt/ink/ink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4:19.96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0 116 18564,'0'0'13155,"130"-33"-12107,-77 20-1048,2 2 0,-12 2 0,-10 3 0,-12 1-88,-9 1-1712,-12-7-2737,0 2-1673,0-6-5688</inkml:trace>
</inkml:ink>
</file>

<file path=ppt/ink/ink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4:00.47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207 90 11386,'0'0'11418,"-1"0"-11229,1-1-1,-1 1 1,1 0 0,-1 0 0,0-1 0,1 1 0,-1 0 0,1 0 0,-1 0 0,0 0 0,1 0 0,-1 0 0,0 0 0,1 0 0,-1 0 0,0 0 0,1 0 0,-1 0 0,0 0 0,-4 8-26,1-1 1,0 1-1,1 0 0,0 0 0,-4 14 1,-1 3 19,-71 173 1291,1-2-1105,76-189-106,4-11-54,12-23 67,5-12-144,243-442 503,-257 471-621,1-3 74,-6 13-87,0 0 0,0 0 1,0 0-1,0 0 0,0 0 1,0 0-1,0 1 0,0-1 0,0 0 1,0 0-1,0 0 0,0 0 1,0 0-1,0 0 0,0 0 1,0 0-1,0 0 0,0 0 0,0 0 1,0 0-1,1 0 0,-1 0 1,0 0-1,0 1 0,0-1 0,0 0 1,0 0-1,0 0 0,0 0 1,0 0-1,0 0 0,0 0 1,0 0-1,1 0 0,-1 0 0,0 0 1,0 0-1,0 0 0,0 0 1,0 0-1,0 0 0,0 0 0,0 0 1,0 0-1,0-1 0,3 46-230,11 68-1,-2-29 332,3 37 29,9 79-1277,-24-195 981,0 9-2895,0-13 2780,0-1-1,0 0 1,0 1-1,0-1 1,0 0 0,-1 1-1,-7 3-6728,-7-4-1597</inkml:trace>
</inkml:ink>
</file>

<file path=ppt/ink/ink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4:01.17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0 481 13691,'0'0'10127,"19"-3"-9276,224-48 2446,-67-10-2786,-155 52-609,0-1 1,-1-1 0,0-1-1,-1-1 1,-1 0 0,20-19-1,-31 26-32,0-2-1,-1 1 0,-1 0 0,1-1 1,-1 0-1,0-1 0,-1 1 1,0-1-1,0 1 0,-1-1 0,2-11 1,-1-1-77,0-1 0,-2 0 0,-1-34 0,-4 30 517,2 25-243,1 0 0,0 1 0,-1-1-1,1 0 1,-1 1 0,1-1-1,-1 0 1,1 1 0,-1-1 0,1 1-1,-1-1 1,0 1 0,1-1 0,-1 1-1,0 0 1,0-1 0,1 1 0,-1 0-1,0-1 1,0 1 0,1 0-1,-1 0 1,0 0 0,0 0 0,0 0-1,1 0 1,-2 0 0,2 0-52,-1 0-1,0 1 1,1-1 0,-1 1 0,1-1 0,-1 0-1,1 1 1,-1 0 0,1-1 0,0 1 0,-1-1-1,1 1 1,0-1 0,-1 1 0,1 0 0,0-1-1,0 1 1,0 0 0,-1-1 0,1 1 0,0 0-1,-1 2 18,-21 70 806,-16 96-1,0 78 409,30-187-1118,-10 57 164,-23 250 181,40-296-759,2-71 262,-1 1-1,0-1 1,1 1 0,-1-1 0,1 0 0,-1 1 0,0-1 0,1 0-1,-1 0 1,1 1 0,-1-1 0,1 0 0,-1 0 0,1 0-1,-1 0 1,1 1 0,-1-1 0,1 0 0,-1 0 0,1 0 0,0 0-1,-1 0 1,1 0 0,-1 0 0,1-1 0,-1 1 0,1 0-1,-1 0 1,1 0 0,-1 0 0,1-1 0,19-5-206,-8-1 267,0-1-1,-1 0 1,0-1 0,-1 0-1,0-1 1,0 0 0,-1-1 0,-1 0-1,0 0 1,0-1 0,-1 1 0,10-24-1,-14 27-46,0 1-1,-1-1 0,-1 1 0,1-1 0,-1 0 1,0 0-1,-1 0 0,0 0 0,0 1 1,0-1-1,-1 0 0,-1 0 0,1 0 0,-1 1 1,-1-1-1,1 1 0,-1-1 0,0 1 1,-1 0-1,0 0 0,0 1 0,0-1 1,-1 1-1,0 0 0,-10-10 0,-3 0-88,-1 1 0,0 0 0,-1 1 0,-28-14 0,-91-35 73,136 62 32,1 0 0,-1 0 0,1-1 0,-1 1 0,1 0 0,0-1 1,0 1-1,-4-4 0,6 5-12,0-1 1,-1 1-1,1 0 1,0 0-1,0-1 1,0 1-1,0 0 1,0 0-1,0-1 1,0 1-1,0 0 1,0 0-1,0-1 1,0 1-1,0 0 1,0 0-1,0-1 1,0 1-1,0 0 1,0-1-1,0 1 1,0 0-1,0 0 1,0-1-1,0 1 1,0 0-1,0 0 1,0 0-1,1-1 1,-1 1-1,14-8-329,203-49 276,-145 41-1708,119-42 0,-174 50-25,0 0 0,0-1 0,0-1 0,-1-1 0,-1 0 0,19-19 0,0-1-4402</inkml:trace>
</inkml:ink>
</file>

<file path=ppt/ink/ink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4:01.87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158 21 7946,'0'0'18406,"-3"-4"-17001,-10-11-252,13 15-1130,0-1 0,0 1 0,-1 0 0,1 0 0,0 0 1,0 0-1,0 0 0,-1 0 0,1-1 0,0 1 0,0 0 0,-1 0 0,1 0 0,0 0 0,0 0 0,0 0 0,-1 0 0,1 0 0,0 0 0,0 0 1,-1 0-1,1 0 0,0 0 0,0 0 0,0 0 0,-1 0 0,1 0 0,0 1 0,0-1 0,0 0 0,-1 0 0,1 0 0,0 0 0,0 0 0,0 0 0,-1 1 1,1-1-1,0 0 0,0 0 0,0 0 0,0 1 0,-6 9 120,4-7-13,-19 35 334,1 1 0,2 1 0,-19 61 0,29-72-412,1 0-1,1 0 0,2 1 0,1-1 0,1 1 1,3 30-1,-1-57-65,0-1 1,0 0-1,0 1 1,1-1-1,-1 0 1,1 1-1,0-1 1,0 0-1,0 0 1,0 0-1,0 0 1,0 0-1,0 0 1,0 0-1,1 0 1,-1 0-1,1 0 0,0-1 1,-1 1-1,1-1 1,0 1-1,0-1 1,0 0-1,0 0 1,0 0-1,0 0 1,1 0-1,-1 0 1,0 0-1,0-1 1,1 1-1,-1-1 1,0 0-1,1 1 1,-1-1-1,4-1 1,2 1 0,0 0 1,0-1 0,-1-1 0,1 1-1,0-1 1,0-1 0,-1 0 0,1 0-1,11-6 1,-3-1-86,1-1 1,-1 0-1,-1-2 0,0 1 1,21-25-1,-29 29 22,0-1 0,0 0 0,-1 0 0,0 0 0,-1-1 0,0 0 0,-1 0-1,0-1 1,0 1 0,-1-1 0,2-16 0,-4 20 20,4-48-432,-5 51 440,0 1 0,0 0 0,0 0 0,0-1 1,-1 1-1,1 0 0,-1 0 0,0 0 0,0 0 1,0 0-1,0 0 0,0 0 0,-3-4 1,3 6 27,0 1 1,0-1 0,1 0 0,-1 0-1,0 1 1,0-1 0,0 0 0,-1 1-1,1-1 1,0 1 0,0-1 0,0 1 0,0 0-1,0-1 1,-1 1 0,1 0 0,0 0-1,0 0 1,0 0 0,-1 0 0,1 0-1,0 0 1,0 0 0,0 0 0,0 1 0,-1-1-1,1 0 1,0 1 0,0-1 0,0 1-1,0 0 1,0-1 0,0 1 0,-2 1-1,-1 1-10,1 0-1,-1 1 0,0-1 1,1 1-1,0 0 0,0 0 0,-3 4 1,-1 8 59,0-1 0,1 1 0,0 0 1,1 0-1,1 0 0,0 1 0,2-1 1,0 1-1,0 0 0,2 0 0,0 0 1,4 27-1,-4-41-26,1 0 0,-1-1 0,1 1 1,-1 0-1,1-1 0,0 1 0,0 0 1,0-1-1,0 1 0,1-1 0,-1 1 0,1-1 1,-1 0-1,1 0 0,0 1 0,0-1 1,0 0-1,0-1 0,0 1 0,0 0 1,1-1-1,-1 1 0,0-1 0,1 1 0,-1-1 1,1 0-1,0 0 0,-1-1 0,1 1 1,0 0-1,0-1 0,-1 0 0,1 1 0,0-1 1,0 0-1,3-1 0,3 0 50,-1-1 0,0 1-1,1-2 1,-1 1 0,0-1-1,0 0 1,-1-1 0,1 0-1,-1 0 1,13-10 0,45-41 172,-39 32-179,2 0 1,51-32 0,-78 54-45,34-15-57,-34 16 46,0 0-1,0-1 1,0 1 0,0-1 0,0 1-1,1 0 1,-1 0 0,0 0-1,0 0 1,0 0 0,0 0-1,0 0 1,1 0 0,-1 0-1,0 1 1,0-1 0,0 0 0,0 1-1,0-1 1,0 1 0,0-1-1,0 1 1,0-1 0,0 1-1,0 0 1,0-1 0,0 1 0,1 2-1,0 1 33,0 0 1,0 0-1,0 1 0,-1-1 0,0 0 0,0 1 0,0-1 0,0 8 1,-1 42 385,0-30-301,0-17-46,-1 1 0,0-1 0,0 0 0,0 1 0,-1-1 1,0 0-1,-1 0 0,1 0 0,-1 0 0,-1-1 0,1 1 0,-1-1 1,0 0-1,-1 0 0,0 0 0,0-1 0,0 0 0,0 1 1,-8 4-1,13-9-55,-1-1 1,1 0 0,0 0 0,-1 1 0,1-1-1,0 0 1,-1 0 0,1 1 0,0-1 0,-1 0-1,1 0 1,-1 0 0,1 0 0,0 0 0,-1 0-1,1 1 1,-1-1 0,1 0 0,-1 0 0,1 0-1,0 0 1,-1 0 0,1-1 0,-1 1-1,1 0 1,0 0 0,-1 0 0,1 0 0,-1 0-1,1-1 1,0 1 0,-1 0 0,1 0 0,0 0-1,-1-1 1,1 1 0,-5-19 525,8-25 210,0 35-791,-1 0 0,1 0 1,0 0-1,1 0 0,-1 1 1,2-1-1,0 1 0,0 0 0,0 0 1,1 1-1,0 0 0,0 0 0,13-11 1,8-4-466,0 2 1,43-24 0,-66 42 458,-3 1-214,0 0 1,1 0-1,-1 1 1,0-1-1,0 0 1,0 0-1,0 0 0,0 0 1,0 0-1,-1-1 1,1 1-1,0 0 1,-1 0-1,2-2 1,0-19-8288,-2 9-479</inkml:trace>
</inkml:ink>
</file>

<file path=ppt/ink/ink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4:02.23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40 13243,'0'0'16987,"82"-10"-16002,-45-1-497,-2 4-304,-5 0-176,-1 3-8,-2 4-1232,2 0-1761,-5 0-3833,-9 0-3472</inkml:trace>
</inkml:ink>
</file>

<file path=ppt/ink/ink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4:02.99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1 106 13355,'0'0'9325,"24"-17"-8235,78-51-215,-98 65-800,1 0-1,-1 1 0,1 0 0,-1 0 0,1 0 1,0 0-1,-1 1 0,1 0 0,0 0 1,0 0-1,0 0 0,0 1 0,0 0 1,0 0-1,0 1 0,7 0 0,-2 1 78,-7-2-107,0 0-1,0 1 1,0 0 0,0 0 0,0 0-1,-1 0 1,1 0 0,0 0 0,-1 1-1,1-1 1,-1 1 0,0-1 0,1 1 0,-1 0-1,0 0 1,3 4 0,-2-2-19,-1 0-1,1 0 1,-1 0 0,-1 0-1,1 0 1,0 0 0,-1 1 0,0-1-1,0 1 1,0 4 0,0 1-1,-1 1 0,0 0 0,0-1-1,-1 1 1,-1 0 0,0-1 0,0 0 0,-7 18 0,2-12 46,0-2 1,-1 1-1,-1-1 0,0-1 0,-1 1 0,-13 13 1,-76 67 446,70-68-340,29-26 35,10-8 424,18-15-496,1 1 0,54-31 0,-70 47-180,-1-1 1,1 2 0,1-1-1,-1 2 1,1 0 0,0 1-1,0 0 1,0 1 0,0 0-1,15 1 1,-27 1 29,0 0 0,-1 1 0,1-1 0,-1 1 0,1-1 0,-1 1 0,1 0 0,-1 0 0,1 0 0,-1 0 0,1 0 0,-1 0 0,0 0 0,0 0 0,1 0 0,-1 0 1,0 1-1,0-1 0,0 0 0,0 1 0,-1-1 0,1 1 0,0-1 0,-1 1 0,1 0 0,-1-1 0,1 1 0,-1-1 0,0 1 0,1 0 0,-1-1 0,0 4 0,0 4 4,0 0 0,0 0 0,0 0-1,-1 0 1,-3 11 0,1-9 35,-1 0-1,-1 0 0,1 0 1,-2-1-1,0 1 0,0-1 1,0-1-1,-1 1 0,-10 9 1,1-1 91,-1-2 1,-1 0 0,-31 21-1,43-32-72,-1-1 0,1-1 0,-1 1 0,0-1 0,0 0 0,-1-1 0,1 0 0,-1 0-1,1-1 1,-1 1 0,1-2 0,-1 1 0,1-1 0,-10-1 0,14 1-43,0-1 0,1 0 0,-1 0 0,0 0 1,1 0-1,-1-1 0,1 1 0,0-1 0,-1 1 0,-2-4 0,4 4-109,0 0-1,0 1 0,1-1 0,-1 0 1,0 0-1,1 0 0,-1 0 0,0 0 0,1 0 1,0 0-1,-1 0 0,1 0 0,-1-1 1,1 1-73,0 1 0,0-1 1,0 1-1,0-1 0,0 0 1,0 1-1,1-1 0,-1 1 1,0-1-1,0 1 0,1-1 1,-1 1-1,0-1 0,0 1 1,1-1-1,-1 1 0,0-1 1,1 1-1,-1 0 0,1-1 1,-1 1-1,1-1 1,-1 1-1,1 0 0,-1 0 1,2-1-1,16-6-5445,6-2-2092</inkml:trace>
</inkml:ink>
</file>

<file path=ppt/ink/ink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4:03.62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5 10922,'0'0'13052,"10"-1"-12433,-4 0-497,25-2 123,-30 3-222,1 0 0,-1 1 0,1-1 1,-1 0-1,0 1 0,1-1 0,-1 1 0,0-1 0,1 1 1,-1 0-1,0-1 0,0 1 0,0 0 0,1 0 0,-1 0 1,0 0-1,0 0 0,0 0 0,-1 0 0,1 0 1,0 1-1,0-1 0,0 2 0,3 6 115,-1 1 0,0 0 0,-1-1 0,0 1 0,-1 0 0,1 16-1,-4 62 224,1-80-337,1 0 1,-1 0 0,0 1 0,-1-1 0,1 0 0,-2 0 0,1 0 0,-7 13 0,8-20 503,2-4-68,5-13-400,1 0-1,1 0 1,0 1 0,1 0-1,13-16 1,-18 25-33,8-11-17,0 1 0,1 0 0,1 1 0,18-15 0,-26 24-45,0 1 0,1 1 0,-1-1 1,1 1-1,0 0 0,0 1 0,0-1 1,0 1-1,1 1 0,-1 0 0,1 0 1,0 0-1,13-1 0,-20 3 14,1 0 0,0 1 0,-1-1 0,1 0 0,-1 0 0,1 1 0,-1-1 0,1 1 0,-1-1 0,1 1 0,-1 0 0,0 0 0,1-1 0,-1 1 0,0 0 0,1 0 0,-1 0 0,0 1 0,0-1 0,0 0 0,0 0 1,0 1-1,0-1 0,-1 0 0,1 1 0,0-1 0,-1 1 0,1-1 0,-1 1 0,1-1 0,-1 1 0,1 1 0,0 7 8,0 0 1,0-1-1,-1 1 0,-1 12 1,0-3-4,0-7 71,0 0 0,0 0 0,-2 1 0,1-1 0,-1-1 0,-1 1 0,-1 0 0,1-1 1,-2 0-1,-6 12 0,14-28 279,14-27 476,2 0 0,1 1 1,25-32-1,-35 53-916,-1 0 1,2 1 0,-1 0 0,1 1-1,18-12 1,-22 16 92,1 1 0,0-1 0,0 1 0,0 1 0,0-1 0,1 1 0,-1 0 0,1 1 0,-1 0 0,13-1 0,-18 3-2,-1-1 1,1 0-1,-1 0 0,1 0 1,-1 1-1,1-1 0,-1 1 0,0-1 1,1 1-1,-1 0 0,0-1 1,1 1-1,-1 0 0,0 0 0,0 0 1,0 0-1,0 0 0,0 0 1,0 0-1,0 0 0,0 1 0,0-1 1,-1 0-1,1 1 0,0-1 0,-1 0 1,1 1-1,-1-1 0,1 0 1,-1 1-1,0 2 0,2 5-4,-1 1 0,0 0 0,-1 17 0,0-14 6,-2 10-184,0 0 0,-1-1 0,-2 1 1,-11 38-1,12-47-281,2-9-121,-3 14-520,5-18 910,0-1 0,0 0 0,0 1 0,0-1 0,0 1 0,0-1 0,0 0 0,0 1 0,0-1 0,0 1 0,0-1 0,0 0-1,0 1 1,0-1 0,0 0 0,0 1 0,1-1 0,-1 0 0,0 1 0,0-1 0,0 0 0,1 1 0,-1-1 0,0 0 0,0 1 0,1-1-1,-1 0 1,0 0 0,1 1 0,-1-1 0,0 0 0,1 0 0,-1 0 0,1 1 0,-1-1 0,0 0 0,1 0 0,-1 0 0,1 0 0,15 0-6459</inkml:trace>
</inkml:ink>
</file>

<file path=ppt/ink/ink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4:04.30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157 8 3745,'0'0'18088,"-10"21"-16484,-30 68-184,35-77-1148,0-1 0,1 1 0,0 0 0,1 0 0,0 1 0,1-1 0,1 1 0,0-1 0,1 20 0,0-24-230,0-7-52,0 0 0,0 1 0,0-1 1,0 0-1,0 0 0,0 1 0,1-1 0,-1 0 0,0 0 0,1 0 0,-1 0 0,1 0 0,0 0 0,-1 0 0,1 0 1,0 0-1,-1 0 0,1 0 0,0 0 0,0 0 0,0 0 0,0-1 0,0 1 0,1 1 0,0-1 25,1 0-1,-1-1 0,1 1 1,-1 0-1,1-1 1,-1 0-1,1 1 0,-1-1 1,1 0-1,0 0 1,2-1-1,1 1 83,-1-1 0,0 0-1,1-1 1,-1 1 0,0-1 0,0 0 0,0 0-1,0 0 1,0-1 0,8-5 0,-10 4-66,1 0 0,-1-1 1,0 1-1,0 0 0,0-1 1,0 0-1,-1 1 0,0-1 1,0 0-1,0 0 0,-1-1 1,1 1-1,-1 0 0,-1 0 1,1-1-1,-1 1 0,0 0 1,0-1-1,0 1 0,-1 0 1,0-1-1,-1-5 0,0 2-61,-1 0 0,0 1-1,0-1 1,-1 1 0,0-1 0,0 1-1,-1 1 1,0-1 0,-1 1 0,1 0-1,-14-13 1,13 15-1,0 0-1,-1 0 1,0 1-1,1 0 1,-1 1-1,0-1 0,-1 1 1,1 1-1,-1-1 1,1 1-1,-1 1 1,0-1-1,1 1 1,-1 0-1,0 1 1,-15 1-1,22-1 13,0 0 0,0 0 0,1 0 0,-1 0-1,0 0 1,1 0 0,-1 0 0,0 0 0,1 0 0,-1 0 0,0 0 0,0 1 0,1-1-1,-1 0 1,0 1 0,1-1 0,-1 0 0,1 1 0,-1-1 0,1 1 0,-1-1 0,0 0-1,1 1 1,-1 0 0,1-1 0,0 1 0,-1-1 0,1 1 0,0 0 0,-1-1 0,1 1-1,0-1 1,-1 1 0,1 0 0,0 0 0,0-1 0,0 1 0,0 0 0,0-1-1,0 1 1,0 1 0,0-2-13,1 1 1,0-1-1,0 1 0,0-1 0,-1 1 0,1-1 1,0 0-1,0 0 0,0 1 0,0-1 0,0 0 1,-1 0-1,1 0 0,0 0 0,0 0 1,1 0-1,1 0-31,71 3 437,123-12 0,-14 0-257,-182 9-131,1 0 0,0 1 0,-1-1 0,1 0 1,-1 1-1,1-1 0,-1 1 0,1-1 0,-1 1 0,0 0 1,1-1-1,-1 1 0,0 0 0,1 0 0,-1 0 0,0 0 1,0 0-1,0 1 0,0-1 0,0 0 0,0 0 1,0 1-1,0-1 0,0 0 0,-1 1 0,1-1 0,-1 1 1,1-1-1,-1 1 0,1-1 0,-1 1 0,0 0 0,0 1 1,2 9 8,-2-1 1,0 1-1,-2 19 1,1-14 81,-2 5-2,-1-1 0,0 1 1,-2-1-1,0 0 0,-15 30 0,20-46-55,-1 4 1307,7-13-677,12-16-311,-15 18-276,33-42-28,2 3 1,1 1-1,2 1 1,66-47-1,-104 84-59,0 1-1,0-1 1,0 1-1,-1 0 1,1 0-1,0 0 1,0 0-1,0 0 1,1 0-1,-1 0 1,0 1-1,0-1 1,4 0-1,-3 17-445,-3-12 410,3 69 6,-10 103 0,7-171-22,-1-2-162,1 0 1,0 0-1,-1 0 0,1 0 1,1 0-1,-1 0 0,0-1 1,1 4-1,0-5 46,-1 0 0,1 0-1,-1 0 1,1-1 0,0 1-1,-1 0 1,1-1 0,0 1-1,-1-1 1,1 1 0,0 0 0,0-1-1,0 0 1,0 1 0,-1-1-1,1 1 1,0-1 0,0 0-1,0 0 1,0 0 0,0 1-1,0-1 1,0 0 0,0 0 0,0 0-1,0 0 1,1-1 0,32 0-7139,8-3-2990</inkml:trace>
</inkml:ink>
</file>

<file path=ppt/ink/ink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4:04.65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144 0 17860,'0'0'11562,"-12"120"-10642,2-72-199,-5 4-417,3-6-152,-2-1-152,-1-10-8,1-6-1040,-7-8-1361,5-9-2688,2-8-2625</inkml:trace>
</inkml:ink>
</file>

<file path=ppt/ink/ink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4:05.29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0 282 11947,'0'0'11738,"19"-7"-11329,133-45 417,-102 33-988,90-50 0,-117 55-27,0-1-1,0-1 1,-2-1-1,0-1 1,29-33 0,-50 51 215,0 0 0,0 0 1,0 0-1,0 0 0,0-1 1,0 1-1,0 0 1,0 0-1,0 0 0,0 0 1,0 0-1,0 0 0,0-1 1,0 1-1,0 0 0,0 0 1,1 0-1,-1 0 0,0 0 1,0 0-1,0 0 0,0-1 1,0 1-1,0 0 0,0 0 1,0 0-1,0 0 1,1 0-1,-1 0 0,0 0 1,0 0-1,0 0 0,0 0 1,0 0-1,0 0 0,1 0 1,-1 0-1,0 0 0,0 0 1,0 0-1,0 0 0,0 0 1,1 0-1,-1 0 1,0 0-1,0 0 0,0 0 1,0 0-1,0 0 0,0 0 1,1 0-1,-1 0 0,0 0 1,0 0-1,0 0 0,0 0 1,0 0-1,0 0 0,0 1 1,0-1-1,1 0 1,-1 0-1,0 0 0,0 0 1,0 0-1,0 0 0,0 1 1,-2 13 352,-9 23-44,-63 134 3585,8-19-2167,64-148-1717,0 0 12,1 0 0,-1 0 1,1 0-1,0 1 0,0-1 0,0 0 0,0 6 0,13-14 107,145-115 9,-134 102-211,51-33-194,-64 45 151,-1 0 0,1 0 1,0 0-1,0 2 0,19-6 0,-28 9 61,1-1 0,-1 1 0,1 0 0,0-1 0,-1 1 0,1 0 0,-1 0 0,1 0 0,-1 0 0,1 1 0,0-1 0,-1 0 0,1 0 0,-1 1 0,1-1 0,-1 1 0,1 0 0,-1-1 0,0 1 0,1 0 0,-1 0 0,0 0 0,2 1 0,-1 1-6,-1 0 0,1 0 0,0 0 0,-1 0 0,0 1 0,0-1 0,0 0 0,0 1 0,0 5 1,6 35 32,-7-31 22,2 0 1,0 0 0,0-1 0,1 1 0,1-1-1,0 1 1,0-1 0,7 12 0,-8-22-28,-1 0 1,0 0-1,0 0 1,1 0-1,-1 0 1,1 0-1,0 0 1,-1-1-1,1 0 0,0 1 1,0-1-1,0 0 1,0-1-1,0 1 1,0 0-1,0-1 1,0 0-1,0 1 0,4-1 1,6-1 84,0 1-1,-1-1 1,17-4 0,-15 2 22,-1-1 0,-1 0 0,1-1 0,0-1 0,-1 0 0,0 0 0,-1-1 0,1-1 0,12-10 0,-18 13-47,0-1 0,0 1-1,0-1 1,-1 0 0,0-1-1,0 1 1,-1-1-1,0 0 1,0 0 0,-1 0-1,1 0 1,-1-1 0,-1 0-1,0 1 1,0-1-1,2-15 1,-4-28-53,-12 84-375,8-15 357,2 0 0,0 1 0,1-1 0,1 0-1,1 0 1,1 0 0,0 0 0,1 0 0,1 0 0,1 0 0,0-1-1,14 31 1,-6-31 50,-11-15-55,0 0 0,0 0 0,-1 0-1,1 0 1,-1 1 0,1-1 0,-1 1-1,0-1 1,0 1 0,0-1 0,1 5-1,-2-7-23,0 1-1,0-1 0,0 0 0,0 1 0,0-1 0,0 0 0,-1 1 0,1-1 0,0 0 0,0 1 0,0-1 0,-1 0 0,1 0 0,0 1 0,0-1 0,-1 0 0,1 0 0,0 1 0,0-1 0,-1 0 0,1 0 0,0 0 0,-1 0 0,1 0 0,0 1 0,-1-1 0,1 0 0,0 0 0,-1 0 0,1 0 0,-1 0 0,-89 26-9622,40-15 80</inkml:trace>
</inkml:ink>
</file>

<file path=ppt/ink/ink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4:05.61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58 6 21717,'0'0'10754,"-2"0"-10794,-15 0-1072,-1 0-1737,-3-5-4889</inkml:trace>
</inkml:ink>
</file>

<file path=ppt/ink/ink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4:07.09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1 178 9514,'0'0'13588,"10"0"-11387,64 0-928,314 0 2525,521-6-1830,311-5-1543,-89 1-425,-730 4 0,-163 4 0,568-19 0,461-3 0,-597 21 0,-320-17 0,-108 5 0,115-18 0,-339 29 0,14-2 0,-30 6 0,-1-1-185,1 1 1,-1-1-1,0 1 0,1-1 0,-1 1 1,1 0-1,-1 0 0,1-1 1,-1 1-1,3 0 0,5 0-3013,8-6-4976,5 0-4220</inkml:trace>
</inkml:ink>
</file>

<file path=ppt/ink/ink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4:07.42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238 82 18820,'0'0'13947,"-16"-8"-13947,14 6 0,-4-1 0,-9-3 0,-50-14-2288,1 0-5994,-6-3-6153</inkml:trace>
</inkml:ink>
</file>

<file path=ppt/ink/ink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4:21.00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115 109 9642,'0'0'13858,"-1"-3"-12201,0 2-1518,1 1-1,0-1 1,-1 0-1,1 1 0,0-1 1,-1 0-1,1 0 1,0 0-1,0 1 0,-1-1 1,1 0-1,0 0 0,0 0 1,0 1-1,0-1 1,0 0-1,0 0 0,1 0 1,-1 1-1,0-1 1,0 0-1,0 0 0,1 0 1,-1 1-1,0-1 1,1 0-1,-1 1 0,1-1 1,-1 0-1,1 1 1,-1-1-1,1 0 0,0 1 1,-1-1-1,1 1 1,0-1-1,-1 1 0,1-1 1,0 1-1,-1 0 1,1-1-1,0 1 0,1 0 1,26-15 251,1 1 0,55-17 0,-67 27-382,1 0 1,-1 0-1,1 2 0,0 0 0,0 2 1,30 1-1,-47-1-7,1 1 0,-1-1 0,1 0 0,-1 1 0,0 0 0,0-1 0,1 1 0,-1 0 0,0-1-1,0 1 1,0 0 0,0 0 0,0 0 0,0 0 0,0 0 0,0 0 0,0 0 0,0 0 0,0 0 0,-1 1 0,1-1 0,0 0 0,-1 1 0,1-1 0,-1 0 0,0 1 0,1-1 0,-1 0 0,0 1-1,0 2 1,1 5 1,-1 0 0,0 0-1,-2 15 1,-1-11 13,0-1 0,0 0 0,-1 0 0,0 0-1,-1 0 1,-1-1 0,0 0 0,-14 21 0,-4-2 46,-44 47 0,0-13-61,-143 101 0,206-161 0,-10 9 0,30-10 0,37-7 0,1-1 0,96-24 0,-69 12 0,-16 3 0,98-15 0,-158 29-41,-3 0-337,26-3-18084,-13-2 9081</inkml:trace>
</inkml:ink>
</file>

<file path=ppt/ink/ink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4:21.76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34 459 18532,'0'0'10283,"-3"0"-9781,3 0-483,-1 0 0,0 0 0,1 0 0,-1 0 0,0 0 0,1 0 0,-1 1 0,0-1 0,1 0 0,-1 0 0,1 1 0,-1-1 0,0 0 0,1 1 0,-1-1 0,1 1 0,-1-1 0,1 1 0,-1-1 0,1 1 0,0-1 0,-1 1 0,1-1 0,-1 2 0,-8 22 478,8-20-434,0 1 0,1 0 0,-1 0 0,1 0 0,0-1 0,0 1 0,1 0 0,0 0 0,1 5 0,-1-8-59,0-1 0,0 1 0,0-1 0,0 0 0,0 0 1,0 1-1,0-1 0,1 0 0,-1 0 0,1 0 0,-1 0 1,0 0-1,1-1 0,0 1 0,-1 0 0,1-1 0,-1 1 1,1-1-1,0 1 0,-1-1 0,1 0 0,2 0 0,44 2 228,-36-3-102,-4 1-86,-5 0-11,-1 1 0,1-1 0,0-1 0,-1 1 0,1 0 0,0-1 0,3 0 0,-5 0-17,0 1 1,0-1 0,0 0-1,0 1 1,-1-1-1,1 0 1,0 1 0,-1-1-1,1 0 1,0 0-1,-1 0 1,1 1 0,-1-1-1,1 0 1,-1 0-1,0 0 1,1 0 0,-1 0-1,0 0 1,0 0-1,1 0 1,-1 0 0,0 0-1,0-2 1,0-3-8,-1 0 1,0 0-1,1 0 0,-2-1 1,1 1-1,-1 0 0,0 1 1,0-1-1,0 0 1,-1 0-1,0 1 0,-6-9 1,4 8-45,1 0-1,-1 0 1,0 1 0,0-1 0,0 1 0,-1 0-1,0 1 1,0 0 0,0 0 0,-11-6-1,15 9 15,0 1 0,0-1 0,0 0 0,0 1-1,0-1 1,0 1 0,0-1 0,0 1 0,0 0-1,0 0 1,0 0 0,0 0 0,0 0 0,0 0-1,-4 2 1,5-2 8,0 1 0,0 0 0,0-1 0,0 1 0,0 0 0,1 0-1,-1 0 1,0 0 0,0 0 0,1 0 0,-1 0 0,0 0 0,1 0 0,-1 0 0,1 0-1,-1 0 1,1 1 0,0-1 0,-1 0 0,1 0 0,0 0 0,0 1 0,0-1 0,0 0-1,0 3 1,0-2 7,0 0-1,-1 0 0,1 0 0,0 0 0,0 0 0,1 0 1,-1 0-1,0 0 0,1 0 0,-1 0 0,1 0 1,0 0-1,0 0 0,-1 0 0,1 0 0,0-1 1,1 1-1,-1 0 0,0 0 0,0-1 0,1 1 0,-1-1 1,1 0-1,-1 1 0,1-1 0,0 0 0,0 0 1,-1 0-1,1 0 0,0 0 0,0 0 0,0 0 1,0-1-1,0 1 0,0-1 0,3 1 0,18 3 119,0 0-1,0-1 1,0-2-1,1 0 1,-1-2-1,44-6 0,-49 5-73,0-2-1,0-1 0,0 0 1,-1-1-1,0-1 0,28-14 0,-37 16-31,0 0 0,0 0 0,0-1 0,-1 0 0,0 0 0,-1-1 0,1 0 0,-1 0 0,0 0 0,-1-1 0,0 0 0,0 0 0,-1 0 0,0-1 0,4-9 0,-2-12-41,-1 0 1,-1 0 0,-1 0-1,-2 0 1,-1-1 0,-5-34-1,5 62 44,-4-31 8,3 32 13,1 0-1,0 1 1,-1-1 0,1 0 0,-1 0-1,0 1 1,0-1 0,1 0 0,-1 1 0,0-1-1,0 0 1,-1 1 0,1-1 0,-3-1 0,4 2-21,0 1 0,-1 0 0,1 0 0,0 0 0,-1 0 0,1 0 0,0 0 1,-1 0-1,1 0 0,0 0 0,-1 0 0,1 0 0,0 0 0,0 0 0,-1 0 0,1 0 1,0 0-1,-1 1 0,1-1 0,0 0 0,-1 0 0,1 0 0,0 0 0,0 1 0,-1-1 1,1 0-1,0 0 0,0 0 0,0 1 0,-1-1 0,1 0 0,0 0 0,0 1 0,0-1 1,0 0-1,-1 1 0,-5 13-54,5-11 73,-27 75 2,3 0 1,-21 118-1,-2 168 56,39-134-86,9-230-1,0 1-1,0-1 1,0 0-1,0 1 1,0-1-1,0 1 1,0-1-1,0 0 1,0 1 0,1-1-1,-1 1 1,0-1-1,0 0 1,0 1-1,0-1 1,0 0-1,1 1 1,-1-1 0,0 0-1,0 1 1,1-1-1,-1 0 1,0 0-1,0 1 1,1-1-1,-1 0 1,1 0-35,0 0 0,0 0 0,0 0 0,0 0 0,-1 0 0,1 0 0,0-1 0,0 1-1,0 0 1,-1-1 0,1 1 0,0 0 0,0-1 0,-1 1 0,1-1 0,-1 1 0,1-1 0,0 0 0,31-32-2420,5-9-3709,3-6-4686</inkml:trace>
</inkml:ink>
</file>

<file path=ppt/ink/ink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4:22.18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160 50 21885,'0'0'8940,"-1"18"-7880,-14 115-178,12-103-882,2 40 0,1-60 0,0-9 0,0 1 0,0-1 0,0 1 0,0-1 0,0 1 0,0-1 0,1 1 0,-1-1 0,1 1 0,-1-1 0,1 0 0,0 1 0,-1-1 0,1 0 0,0 1 0,0-1 0,0 0 0,0 0 0,0 0 0,0 0 0,0 0 0,2 1 0,-1-1 0,1 1 0,-1-1 0,1 0 0,-1-1 0,1 1 0,0 0 0,-1-1 0,1 0 0,0 1 0,-1-1 0,6-1 0,-1 1 0,0-1 0,0 0 0,-1-1 0,1 0 0,0 0 0,-1 0 0,1-1 0,-1 0 0,8-4 0,-9 3 0,1 0 0,-1-1 0,0 0 0,0 0 0,-1 0 0,1 0 0,-1-1 0,0 0 0,-1 0 0,1 0 0,-1 0 0,0 0 0,3-14 0,-2 5 0,-1-1 0,-1 0 0,0 0 0,-1 1 0,-2-17 0,1 26 0,0 0 0,0 0 0,-1 0 0,0 1 0,0-1 0,-1 0 0,0 1 0,0-1 0,0 1 0,0-1 0,-1 1 0,0 0 0,0 0 0,-5-6 0,4 7 0,0 1 0,0-1 0,0 1 0,0 0 0,-1 0 0,1 1 0,-1-1 0,0 1 0,1 0 0,-1 0 0,0 1 0,0-1 0,0 1 0,0 0 0,-1 1 0,-7-1 0,2 1-538,1 0 0,-1 1-1,1 0 1,0 0 0,-1 1 0,-16 6 0,15-3-864,0 0 0,0 1 0,0 0 0,1 1 0,0 0 0,0 1 0,1 0 0,-11 12 0,2 0-11331</inkml:trace>
</inkml:ink>
</file>

<file path=ppt/ink/ink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4:22.54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99 6 14051,'0'0'18716,"-8"0"-18716,6 0 0,0 0 0,-27 0-1336,3 0-4378,-5-6-5336</inkml:trace>
</inkml:ink>
</file>

<file path=ppt/ink/ink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7:25.354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1491 187 8938,'0'0'2008,"-57"-7"6214,66 7-7270,5 0-1281,587-10 2665,0 1-1558,-95 10-140,557-3 112,28-35-165,-349 8-506,-532 22-74,557-9 117,-166 32-38,137 21-144,-679-31 68,-840-22-432,111-26 519,-534-16 214,-102 78-112,-786 36-125,1304-58-116,744 2-48,1 2 1,0 2-1,0 2 0,-53 15 0,75-15-54,0 1 1,1 0-1,0 2 1,0 0 0,1 1-1,1 1 1,-1 1-1,2 1 1,0 0 0,-23 24-1,35-32 91,0 0 0,1 1 0,-1 0 0,1 0 0,1 0 0,-1 0 0,1 0 0,0 1-1,1-1 1,-1 1 0,1 0 0,1 0 0,-1 0 0,1 0 0,0 10 0,1-16 42,0 1 0,0-1 0,1 0 1,-1 1-1,0-1 0,1 0 0,-1 0 0,1 1 1,0-1-1,-1 0 0,1 0 0,0 0 1,0 0-1,0 0 0,-1 0 0,1 0 0,0 0 1,0 0-1,1 0 0,-1 0 0,2 1 0,30 12-115,-27-12 100,30 10-157,72 12 0,365 34 128,9-34 531,-428-22-421,2008 36 1988,-849-25-1326,-5 27-563,-827-21-158,914 40-22,-928-56-307,-222-4 154,-136 0 98,-12-1-171,-18-3 80,-167-20-96,-17 6 210,-2642-81 856,2244 128-498,1 23-194,-132 8-31,116-28-2,-9 1-51,1 22 29,400-17-45,178-25-159,1 1 1,-74 32 0,158-33-1455,-31-11 1496,137 8-143,683-6 546,-471-4-172,1331 5 215,-3 25 484,131 94 338,-1376-71-1090,137 15-19,-1-28-93,-490-38-80,-50-1-165,-27 0 15,-27-2-254,1 1 393,0-2 0,-21-6 1,-15-2-105,-622-52-166,-14 56 554,687 7-147,-859 48 135,5 63-132,-453 115-171,1235-212 118,-172 36 182,191-36-232,0 3-1,-65 29 1,138-41-1490,102-6 1204,334-41 763,-246 16-229,1085-71 795,9 73 4,488 53-376,-1429-10-528,-47 0-19,-57-1 33,55 7 3,-207-18-106,-344-38 242,-28 9-435,-75 4-80,-675 8 75,878 11 259,-901 23 100,5 26-190,1032-50 75,-106 6-3,-310 18 42,1 22 4,407-44-54,0 0-1,0 1 1,0 1 0,-19 7-1,30-11-12,1 1-1,-1 0 0,0-1 1,0 1-1,1 0 0,-1 0 1,1 1-1,-1-1 1,1 0-1,-1 0 0,1 1 1,-1-1-1,1 1 0,0-1 1,0 1-1,0-1 1,0 1-1,0 0 0,0 0 1,0-1-1,1 1 0,-1 0 1,1 0-1,-1 0 1,1 0-1,0 0 0,0 0 1,0 0-1,0-1 0,0 1 1,0 0-1,0 0 1,0 0-1,1 0 0,-1 0 1,1 0-1,0 0 0,1 2 1,1 0-4,0 1-1,0-2 1,0 1 0,1 0 0,-1-1 0,1 0 0,0 1-1,0-2 1,0 1 0,0 0 0,1-1 0,-1 0 0,1 0-1,-1 0 1,9 2 0,25 7-69,1-1 0,1-1 0,-1-3-1,54 2 1,135 4 94,859-3 460,-681-11-173,-288 2-214,989 5 735,-1 33-185,763 100-232,-951-23-343,-903-112-42,148 20-339,-161-23 181,-20 0-158,-105-6 44,67 2 149,-143-7-335,-1507-26-1056,1562 36 1362,-1922 6-87,1980-3 254,-98 3 134,140-1-120,0 1 1,-49 14-1,91-19-45,1 0-1,0 1 0,-1-1 0,1 0 0,0 1 0,0-1 1,0 1-1,-1-1 0,1 1 0,0-1 0,0 1 1,0 0-1,0 0 0,-2 1 0,3-1 1,0-1 0,0 1-1,0-1 1,0 0 0,1 1 0,-1-1 0,0 0 0,0 1-1,0-1 1,0 0 0,1 1 0,-1-1 0,0 0-1,0 1 1,1-1 0,-1 0 0,0 1 0,0-1-1,1 0 1,-1 0 0,0 0 0,1 1 0,-1-1 0,0 0-1,1 0 1,-1 0 0,0 0 0,1 1 0,-1-1-1,1 0 1,-1 0 0,9 3-101,0-1 0,0 0 0,14 1 0,176 4-275,-147-8 409,183 1 147,352-16 363,43 0 476,435 14-80,-3 37-191,-333 20-507,2 1 2,-2-31-91,-575-24-82,150-3 8,-226-5-70,15-1-478,-61 8 348,13 0-88,1 1 1,51 8-1,204 54-1473,-344-66 428,-97-28 203,57 11 667,-912-202 205,-27 36 2042,-699-32-582,457 64-1132,997 118-83,-1138-128 411,1128 149-580,97 6 6,167 5-7,10 0-242,14-1-564,145-25-1031,-92 19 1855,173-26 50,282-26 262,562 3 0,742 90 941,-993 23-967,-821-52-60,27 1-315,-29-3 679,-19-3 1025,-25-4-1386,-103-20-92,-639-67 41,-20 38 43,343 27-91,-1735-92 361,1783 110-265,-367-14-18,7-27-32,499 21 106,257 29-264,12 0-353,24-4-299,151-22 53,77-10 804,451-76 121,-4-32-86,-490 86-369,-181 51 119,-2-1-1,1-1 1,-2-1-1,1-2 1,33-25-1,-53 35 92,0 0-1,-1 0 1,0-1-1,1 0 1,-2 0 0,1 0-1,-1-1 1,0 0-1,5-12 1,-7 16-4,-1 0 1,0 0-1,-1 0 1,1 0 0,0 0-1,-1 0 1,0-1-1,0 1 1,0 0 0,0 0-1,0-1 1,0 1-1,-1 0 1,0 0 0,0 0-1,0 0 1,0 0-1,0 0 1,0 0 0,-1 0-1,1 0 1,-1 0-1,0 1 1,0-1-1,0 1 1,-4-4 0,0 0-20,-1 0 0,-1 1 1,1 0-1,-1 0 0,0 0 1,0 1-1,-1 1 1,-11-5-1,-8 0-57,-43-6 0,-35 1 85,-192 2-1,227 10 11,-675 28 261,148 42 271,1-1-152,-1522 110 1002,876-106-1238,1083-64-146,-416 59-327,13 57-178,316-50 408,210-60 42,0 1-1,1 2 1,1 2 0,-46 31-1,68-40-24,1-1 0,-15 16-1,24-22 23,0 1-1,0 0 1,0-1-1,0 1 1,1 0-1,0 0 1,0 1-1,0-1 1,0 0-1,1 1 1,-1-1-1,0 6 1,2-9 20,0 1 0,0-1-1,-1 1 1,1 0 0,0-1 0,1 1 0,-1-1 0,0 1 0,0 0 0,1-1 0,-1 1-1,0-1 1,1 1 0,0-1 0,-1 1 0,1-1 0,1 2 0,0-1-10,0 0 0,0 0-1,0-1 1,0 1 0,1 0 0,-1-1 0,0 0 0,1 1 0,-1-1 0,6 1 0,16 5-149,0-2 1,1-1 0,-1-1 0,1-1 0,33-2 0,-39 0 130,111-1-87,185-27-1,137-46 332,-187 27-32,1169-131 1057,-1423 178-1041,-11 0-169,-19 0 109,0 1-1,-1 1 0,1 0 1,-24 7-1,-1 1-46,-157 35-42,-1150 328 42,480-74 80,845-290-146,14-5 0,0 0 0,0 1-1,-12 6 1,23-10-12,-1 0-1,1 0 0,0 0 1,-1 0-1,1 0 1,0 1-1,0-1 0,0 0 1,0 1-1,0-1 1,0 0-1,-1 3 0,2-3-4,0-1 0,0 0 0,-1 1 0,1-1-1,0 1 1,0-1 0,0 1 0,0-1-1,0 1 1,0-1 0,0 1 0,0-1-1,1 0 1,-1 1 0,0-1 0,0 1-1,0-1 1,0 1 0,1-1 0,-1 0-1,0 1 1,1 0 0,0 0-36,0 0 0,0 0 0,0-1-1,1 1 1,-1 0 0,0 0 0,1-1 0,-1 1 0,0-1 0,1 1 0,2-1 0,28 5-169,1-1 0,0-2 1,0-1-1,48-6 0,-55 4 165,223-21-26,353-66 321,-160 21-82,190-9 50,656 8 1,-1000 68-11,-193 0-240,-84 2-65,-10 1 4,-12 1-49,-38 6 244,-67 5 1,16-4 67,-207 28 97,-87 6-94,-1477 117 129,1204-112-71,-714 86 476,1372-134-710,23 0-281,157 0-1155,-106-2 1283,197-5 12,77-13 171,852-40 433,3 65-45,-855 16-390,-54 5-42,60 25-287,-327-49 260,33 9-53,-49-12 68,1 0 0,-1 0 0,1 0 0,-1 1 0,0-1 0,1 1 0,-1-1 0,0 1 0,0 0 0,0 0 0,0 0 0,0 0 0,0 0 0,1 3 0,-3-5 13,0 1 0,1 0 0,-1 0 1,0 0-1,1-1 0,-1 1 0,0 0 1,0 0-1,0 0 0,0 0 0,0 0 1,0 0-1,0-1 0,0 1 0,0 0 1,0 0-1,0 0 0,-1 0 0,1 0 1,0-1-1,0 1 0,-1 0 0,1 0 1,-1-1-1,1 1 0,-1 0 0,1 0 1,-1-1-1,1 1 0,-2 0 0,-3 4-18,-1-1-1,0 0 1,0 0-1,0-1 1,0 0-1,-1 0 1,1 0-1,-9 2 1,-153 39 22,-116 5 189,-841 66 534,-16-58 150,837-47-734,57-6 94,-42-4 158,203 0-165,248-4-1388,72-11 773,83-7 387,1846-45 556,-1814 85-510,-336-16-43,-1 0-1,25 8 1,-36-10 4,0 0-1,0 0 1,-1 1-1,1-1 1,0 0-1,-1 1 1,1-1 0,0 1-1,-1-1 1,1 1-1,0-1 1,-1 1-1,1-1 1,-1 1-1,1-1 1,-1 1-1,1 1 1,-1-2 2,0 1 1,0-1 0,0 1-1,0-1 1,0 0 0,0 1-1,0-1 1,0 1-1,0-1 1,0 1 0,-1-1-1,1 0 1,0 1 0,0-1-1,0 0 1,-1 1-1,1-1 1,0 1 0,0-1-1,-1 0 1,1 1-1,0-1 1,-1 1 0,-3 1-79,0 1 0,0-1 0,-1 1 1,1-1-1,0 0 0,-6 1 0,-121 30-74,-104 9 430,-671 83 1102,279-43-511,8 20 111,587-97-915,24-4-39,0 0 1,0 1-1,0 0 0,0 0 0,0 1 0,-12 5 0,19-8-12,1 0-1,0 0 0,0 1 0,-1-1 0,1 0 0,0 0 0,-1 0 0,1 0 1,0 0-1,-1 0 0,1 1 0,0-1 0,0 0 0,-1 0 0,1 0 1,0 1-1,0-1 0,0 0 0,-1 0 0,1 1 0,0-1 0,0 0 0,0 0 1,0 1-1,-1-1 0,1 0 0,0 1 0,0-1 0,0 0 0,0 1 1,0-1-1,0 0 0,0 1 0,0-1 0,0 0 0,0 1 0,0-1 0,0 0 1,0 1-1,0-1 0,0 0 0,0 0 0,1 1 0,-1-1 0,0 0 0,0 1 1,0-1-1,0 0 0,1 0 0,-1 1 0,2 0-49,1 1-1,-1-1 1,1 0 0,-1 0-1,1 0 1,-1 0 0,1 0-1,5 0 1,30 5-307,40 0 0,141 1-123,75-6 399,695-24 269,18 0 73,-1038 23-344,-32 5 0,4 1 186,-169 14 484,-77 5-244,-1479 144 896,1559-142-860,191-21-300,34-6-78,0 0-1,0 0 0,0 0 0,0 0 0,0 0 0,0 0 1,0 0-1,0 0 0,0 0 0,0 1 0,0-1 0,0 0 1,0 0-1,0 0 0,0 0 0,0 0 0,0 0 0,0 0 1,0 0-1,0 0 0,0 1 0,0-1 0,0 0 1,0 0-1,0 0 0,0 0 0,0 0 0,0 0 0,0 0 1,0 0-1,0 0 0,0 0 0,0 1 0,-1-1 0,1 0 1,0 0-1,0 0 0,0 0 0,0 0 0,0 0 0,0 0 1,0 0-1,0 0 0,0 0 0,0 0 0,0 0 1,-1 0-1,1 0 0,0 0 0,17 3-346,188 1-1031,-147-5 1315,225-5-43,406-37 174,92-3 212,-495 39-228,48 6 64,-281 2-219,-47 0-128,-10 2-82,-42 6-237,-96 5 536,-107 7 455,-486 26 421,-114 9-81,11 31-311,791-79-454,35-4-18,13 0-69,9-1-159,23 4-142,0-2 0,0-2 0,51 0 0,-30-2 222,221 3-147,76-3 264,427-12 216,194 0 76,-963 11-255,71 1 10,111 14 0,-153-5-72,-34-6-31,-12 0 2,-53 10 69,-99 13 222,-107 13 290,-542 73 151,-507 78-170,1277-184-465,-110 23-1,147-29-17,-1-1 0,1 1 1,0 0-1,0 0 0,0-1 1,1 1-1,-1 1 0,0-1 1,-3 2-1,5-3 3,0 1 0,0-1 0,0 0 0,-1 0 0,1 1-1,0-1 1,0 0 0,0 0 0,0 1 0,0-1 0,0 0 0,0 1 0,-1-1 0,1 0 0,0 1 0,0-1 0,0 0 0,0 0 0,0 1-1,0-1 1,0 0 0,1 1 0,-1-1 0,0 0 0,0 1 0,0-1 0,0 0 0,0 0 0,0 1 0,0-1 0,1 0 0,-1 0 0,0 1-1,0-1 1,0 0 0,1 0 0,-1 1 0,4 1-85,0 1-1,0-1 0,0 0 1,1 0-1,-1-1 1,0 1-1,1-1 1,-1 0-1,6 0 1,127 13-850,107-7 430,536-12 460,77 0 228,-640 13-119,-192-6-52,2-1-3,-1 1-1,1 1 0,-1 1 1,0 1-1,32 12 1,-56-17-12,-1 1 1,1-1 0,-1 1-1,1 0 1,-1 0 0,1 0-1,-1-1 1,1 1-1,-1 1 1,0-1 0,0 0-1,1 0 1,-1 0 0,0 1-1,0-1 1,1 2 0,-2-2-2,0-1-1,0 1 1,0-1 0,0 1 0,0 0 0,0-1 0,0 1-1,0-1 1,0 1 0,0-1 0,0 1 0,0-1 0,-1 1 0,1-1-1,0 1 1,0-1 0,-1 1 0,1-1 0,0 1 0,0-1 0,-1 1-1,-18 13-290,-7-4 267,-1-1 0,-34 8 0,-158 27 211,-80 4 120,-769 79 1205,103-14-485,939-109-987,23-1-107,50-1-395,456-15-1096,-4-23 1724,-7 1-23,516 15 155,-919 22-210,154 21 1,-231-21-85,0 1 1,23 7 0,-35-9 2,1-1 1,0 0 0,-1 0-1,1 0 1,-1 0 0,1 0-1,-1 1 1,1-1 0,0 0-1,-1 1 1,1-1 0,-1 0-1,1 1 1,-1-1-1,0 0 1,1 1 0,-1-1-1,1 1 1,-1-1 0,0 1-1,1-1 1,-1 1 0,0-1-1,1 1 1,-1-1 0,0 1-1,0 0 1,0-1-1,0 1 1,0-1 0,1 1-1,-1 0 1,0-1 0,0 1-1,0-1 1,0 1 0,-1 0-1,1-1 1,0 1 0,-1 1-3,-1 0 0,0 0 1,1-1-1,-1 1 1,0-1-1,0 1 1,0-1-1,0 0 0,0 1 1,0-1-1,0 0 1,-3 0-1,-110 33 174,-101 16 592,-79 7-189,-985 167 32,395-73-411,835-140-191,44-7-43,11-1-13,24 2-232,275-2-1214,-260-4 1443,272-8-56,321-30 155,267-11 144,-569 46-51,-72 5-28,-254 0-102,54-1 29,0 3 0,71 13 0,-100-6-86,-31-6-57,-11 0 1,-56 9 201,-92 10 595,-98 9-103,-1116 119 265,938-107-746,156-11-32,222-25-39,39-5-13,13 0-38,10-1-105,35 2-357,66-3 0,-25-2 288,194-2-38,81-14 202,-249 10 34,576-28 86,-3 26 129,-498 15-190,-138-3-43,73 17 0,-111-19-17,0 2 0,-1-1 1,1 1-1,-1 0 0,9 5 0,-16-8 21,-1 0-1,1 1 1,-1-1-1,1 0 1,-1 0-1,0 1 1,1-1-1,-1 0 1,1 1-1,-1-1 1,0 0-1,1 1 1,-1-1-1,1 1 1,-1-1-1,0 0 1,0 1-1,1-1 1,-1 1-1,0-1 1,0 1-1,0-1 1,0 1-1,1-1 1,-1 1 0,0-1-1,0 1 1,0-1-1,0 1 1,0 0-1,0-1 1,0 1-1,0-1 1,-1 1-1,1-1 1,0 1-1,0-1 1,0 1-1,0-1 1,-1 1-1,1-1 1,0 0-1,-1 2 1,-2 0-28,1 1-1,-1 0 1,0-1 0,0 0 0,-1 1 0,1-1 0,0 0 0,-1-1 0,1 1-1,-1-1 1,1 1 0,-5 0 0,-139 37 16,-111 12 411,-81 6 86,-454 54 894,103-16-839,15 22-435,638-110-93,5-1 29,-60 20 1,82-21-36,12 0-35,24 4-216,43 1-169,1-3-1,78-2 1,-104-5 360,260 3-77,619-14-53,-716 7 193,142 1 19,-56 3 17,-199 1 49,151 20 0,-233-19-89,0 0 0,21 8 0,-33-10 0,1 0 1,-1 0 0,1 0 0,-1 0-1,0 0 1,1 0 0,-1 0 0,0 0-1,1 0 1,-1 0 0,0 1 0,1-1 0,-1 0-1,0 0 1,1 0 0,-1 1 0,0-1-1,1 0 1,-1 1 0,0-1 0,0 0 0,1 0-1,-1 1 1,0-1 0,0 0 0,0 1-1,1-1 1,-1 1 0,0-1 0,0 0-1,0 1 1,0-1 0,0 0 0,0 1 0,0-1-1,0 1 1,0-1 0,0 0 0,0 1-1,0-1 1,0 1 0,0-1 0,0 0-1,0 1 1,0-1 0,-1 0 0,1 1 0,0-1-1,0 0 1,0 1 0,-1-1 0,1 0-1,0 1 1,0-1 0,-1 0 0,1 0 0,0 1-1,-1-1 1,1 0 0,0 0 0,-1 1-1,1-1 1,-5 3-17,1-1-1,-1 1 0,0-1 1,0 0-1,-6 1 1,-124 27 74,-105 12 372,-81 6-125,-38 3 73,-599 93 179,19 61-370,678-123-179,254-79-6,1-1 1,-1 1-1,0 1 0,-10 7 1,16-11-2,1 0-1,-1 1 1,1-1 0,-1 1 0,1-1 0,0 1 0,-1-1-1,1 1 1,0-1 0,-1 1 0,1-1 0,0 1-1,0-1 1,-1 1 0,1 0 0,0-1 0,0 1-1,0-1 1,0 1 0,0 0 0,0-1 0,0 1-1,0-1 1,0 1 0,0 0 0,0-1 0,0 1-1,0-1 1,1 1 0,-1-1 0,0 1 0,0 0-1,1-1 1,-1 1 0,0-1 0,1 1 0,-1-1 0,0 1-1,1-1 1,-1 0 0,1 1 0,-1-1 0,1 1-1,-1-1 1,1 1 0,4 2-55,0 0 0,0-1 0,0 1 0,0-1 0,8 3 0,21 5-291,62 9-1,141 7-182,86-9 357,486-10 232,-166-4 94,-11 29 124,-587-28-229,-15-3-19,-1 2 0,0 1 1,0 2-1,40 12 1,-68-18-30,0 0 1,-1 0-1,1 0 0,0 1 1,0-1-1,0 0 0,0 0 1,0 1-1,0-1 0,-1 1 1,1-1-1,0 1 0,0-1 1,-1 1-1,1-1 0,0 1 1,-1 0-1,1-1 0,0 1 1,-1 0-1,1 0 0,-1 0 1,1-1-1,-1 1 0,0 0 1,1 0-1,-1 0 0,1 1 1,-3 0-6,1-1 1,0 1 0,-1-1 0,1 1 0,-1-1 0,1 0-1,-1 1 1,0-1 0,1 0 0,-1 0 0,0 0-1,0 0 1,0-1 0,0 1 0,0 0 0,-3 0 0,-128 32 112,-117 13 501,-85 9-176,-1412 160 730,1357-173-1045,346-38-83,28-3-33,0 1-1,1 0 1,-23 7-1,38-9-1,0 0 1,0 0-1,0 0 0,0 0 1,0 1-1,0-1 0,0 0 1,0 0-1,1 0 0,-1 0 1,0 0-1,0 0 0,0 0 1,0 1-1,0-1 0,0 0 1,0 0-1,0 0 0,0 0 1,0 0-1,0 0 0,0 1 1,0-1-1,0 0 0,0 0 1,0 0-1,0 0 0,0 0 1,0 0-1,0 1 0,0-1 0,0 0 1,0 0-1,0 0 0,-1 0 1,1 0-1,0 0 0,0 0 1,0 0-1,0 1 0,0-1 1,0 0-1,46 6-433,269 1-664,-247-7 1033,274 0 14,108-5 139,325 3 59,-418 17-29,-62 20-49,-225-25-53,-1 4-1,117 38 0,-180-50-23,1 1-1,-1 0 1,1 0-1,-1 0 1,0 1-1,8 6 0,-14-10 6,1 0 0,-1 1 0,1-1-1,-1 1 1,1-1 0,-1 1 0,1-1-1,-1 1 1,0 0 0,1-1-1,-1 1 1,0-1 0,0 1 0,1 0-1,-1-1 1,0 1 0,0 0 0,0-1-1,0 1 1,0 0 0,0-1-1,0 1 1,0 0 0,0-1 0,0 1-1,0 0 1,0-1 0,-1 1-1,1-1 1,0 1 0,0 0 0,-1-1-1,1 1 1,0-1 0,-1 1 0,1 0-1,-1-1 1,0 1 0,-3 3 4,0 0-1,0-1 1,0 0 0,-1 1-1,1-2 1,-1 1 0,0 0 0,0-1-1,-5 2 1,-130 42 249,-101 15 253,-428 73 277,-14-24-447,-135 25-280,764-124-59,40-5 7,14-2-67,10 1-193,19 1-112,1 0 0,0-2 0,0-1 0,30-1 0,-8 0 191,219 4-154,80-5 287,845-12 213,-852 13-71,-68 16 50,-220-14-82,-1 3 1,0 2 0,65 20-1,-88-15-105,-31-13 41,-1-1-1,1 0 1,-1 0-1,0 1 1,1-1-1,-1 0 0,0 0 1,0 1-1,1-1 1,-1 0-1,0 1 1,0-1-1,1 1 1,-1-1-1,0 0 0,0 1 1,0-1-1,0 1 1,0-1-1,0 0 1,1 1-1,-1-1 1,0 1-1,0-1 0,0 1 1,-1 0-5,1 0-1,-1-1 1,1 1 0,-1 0 0,0 0-1,1-1 1,-1 1 0,0-1 0,1 1-1,-1 0 1,0-1 0,0 1 0,1-1-1,-1 0 1,0 1 0,0-1 0,-1 1-1,-20 6 88,-42 8-1,-127 19 807,-118 11-252,-824 68 410,-7-43-750,783-51-10,314-19-247,32 0-32,1 0 1,-1 1-1,-13 2 1,22-2-21,11 1-105,153 3-1069,-78-5 916,221-2-64,96-9 304,-180 1 66,880-15 108,-754 39-63,-85 22 0,-254-35-76,128 27 17,-110-21-19,-1 1 0,39 17 1,-60-23-6,-1-1 0,0 1 0,1 0 1,-1 0-1,0 0 0,0 0 0,2 3 1,-5-4 0,1-1-1,-1 1 1,0-1 0,1 0 0,-1 1 0,0-1 0,0 1 0,1-1 0,-1 1 0,0-1 0,0 1 0,0-1 0,0 1 0,0-1 0,0 1 0,0-1-1,0 1 1,0-1 0,0 0 0,0 1 0,0-1 0,0 2 0,-1-1-8,1 0 1,-1-1-1,0 1 0,1 0 1,-1 0-1,0 0 0,1 0 1,-1-1-1,0 1 0,0 0 1,0-1-1,0 1 0,0-1 1,-1 1-1,-14 6 18,-1-1 0,-31 7-1,-127 21 391,-101 10 103,-418 36 404,-10-21-569,-192 19-97,831-70-226,45-3 7,16-2-66,10 1-213,61 5-761,101 1 3,126-5 570,91-5 326,181-4 31,207 0 110,-382 15 114,-67 22-64,-93 9-58,-217-39-10,18 4-1,0 0 0,-1 2 0,0 2 0,41 19 0,-69-29-6,-1 1 1,1-1-1,-1 1 0,0 0 1,1 0-1,-1 0 1,0 0-1,2 3 0,-3-5 1,-1 1-1,1 0 1,-1-1-1,0 1 1,0 0-1,1-1 1,-1 1-1,0 0 1,0-1-1,0 1 1,0 0-1,0-1 0,0 1 1,0 0-1,0-1 1,0 1-1,0 0 1,0-1-1,0 1 1,0 0-1,0-1 1,-1 1-1,1 0 1,0-1-1,-1 1 0,1 0 1,0-1-1,-1 1 1,1-1-1,-1 1 1,1-1-1,-1 1 1,1-1-1,-1 1 1,1-1-1,-2 1 1,-5 3 20,0 0 0,-1 0 0,1-1 0,-1 0 0,0 0 0,-9 1 0,-140 28 716,-105 0-19,-940 40 784,-9-59-1353,1371-25-1613,80-4 1156,86-9 283,-275 21 30,824-58 84,-6 33 56,-779 28-140,108 5-67,-164 1-207,-33-4 192,-5 1 3,-22 1-51,-1628 97 2471,1417-88-1874,-51-4-762,231-5-362,57-3 598,-1 0 1,1 0-1,-1 0 0,0 0 1,1 0-1,-1 0 0,1 0 1,-1 0-1,1 0 0,-1 1 0,1-1 1,-1 0-1,1 0 0,-1 1 1,1-1-1,-1 0 0,1 1 1,-1-1-1,0 2-121</inkml:trace>
</inkml:ink>
</file>

<file path=ppt/ink/ink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7:30.13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102 777 6857,'0'0'5512,"0"1"-5174,1-1 0,-1 0 0,1 0-1,-1 0 1,1 0 0,-1 0-1,1 0 1,-1 0 0,1-1 0,-1 1-1,1 0 1,-1 0 0,1 0 0,-1 0-1,1-1 1,1-1 2026,-1 2-2026,61-169 3723,-29 56-3656,30-185-1,-56 245 217,-2-87 0,-5 140-634,0 0-1,0 0 0,-1 0 1,1 0-1,0 0 1,0 0-1,0 0 1,-1 0-1,1 0 1,0 0-1,0 0 1,0-1-1,0 1 1,-1 0-1,1 0 1,0 0-1,0 0 1,0 0-1,-1 1 1,1-1-1,0 0 1,0 0-1,0 0 1,0 0-1,-1 0 1,1 0-1,0 0 1,0 0-1,0 0 1,0 0-1,-1 0 1,1 1-1,0-1 1,0 0-1,0 0 1,0 0-1,0 0 1,0 0-1,-1 1 1,1-1-1,0 0 1,0 0-1,0 0 1,0 1-1,-9 8-280,1 10 287,0 1-1,1 0 0,1 0 0,0 0 0,-2 22 0,3 0 47,1 65 0,4-96-49,0-1 0,1 0 0,0 1-1,0-1 1,1 0 0,1 0 0,0 0 0,0 0-1,1-1 1,0 1 0,1-1 0,0 0 0,8 12-1,12 10-44,52 51 0,-52-58 78,-2 0 1,-1 1-1,22 34 0,-39-52-25,-1 1 0,-1-1 0,1 1 0,-1 0 0,-1 0 0,0 0 0,2 11 0,-3-15-2,0-1 1,-1 1-1,0-1 0,0 1 1,0-1-1,0 1 0,-1-1 1,1 1-1,-1-1 0,0 1 1,0-1-1,0 0 0,0 0 1,-1 1-1,1-1 0,-1 0 0,0 0 1,0 0-1,0-1 0,-3 4 1,-3 1 44,-1 0-1,0-1 1,0 0 0,-1-1 0,0 0-1,0 0 1,0-1 0,0 0 0,-1-1-1,0 0 1,-16 2 0,-12 0 206,-73-1 0,108-4-237,-13-1 120,-1 1-1,0-2 1,-32-7-1,44 7-62,0 1 0,0-1 0,0-1 0,0 1-1,0-1 1,0 0 0,1 0 0,0-1 0,-1 1 0,1-1-1,1 0 1,-1-1 0,0 1 0,-4-8 0,4 3-217,9 7-260,14 11-159,-13-7 725,20 10-145,-1-2-1,2 0 1,0-2-1,0-1 1,31 4 0,-14-5-106,0-3 1,67-2-1,-89-3-104,0 0 0,0-1 0,0-1 0,0-1 0,-1 0-1,0-2 1,0-1 0,38-19 0,-49 21 105,1 0 1,0 0-1,-1-1 1,0-1-1,-1 1 0,0-1 1,0-1-1,0 1 1,-1-1-1,-1-1 1,1 1-1,-2-1 1,1 0-1,-1 0 0,-1-1 1,0 0-1,0 1 1,2-15-1,-2 1 125,1-33 0,-5 49 105,0 0 1,0-1 0,-1 1-1,0 0 1,0 0 0,-1 0 0,-4-13-1,4 18 4,1 0-1,-1 0 0,0 0 0,0 0 1,0 1-1,0-1 0,-1 1 1,1 0-1,-1-1 0,1 1 1,-1 0-1,0 1 0,0-1 1,1 0-1,-1 1 0,-1 0 0,1-1 1,0 1-1,0 0 0,0 1 1,-1-1-1,1 0 0,-4 1 1,7 19-186,1 11-57,2 1 0,1-1 0,2 0-1,0 0 1,2 0 0,1-1 0,2-1-1,1 1 1,20 34 0,-23-52-2614,-2-8-2241</inkml:trace>
</inkml:ink>
</file>

<file path=ppt/ink/ink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7:30.47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1 126 15363,'0'0'8031,"8"8"-7595,26 21-258,-30-27-80,0 0 1,-1 0-1,1-1 1,0 0-1,0 0 1,-1 0 0,1 0-1,0-1 1,0 1-1,0-1 1,0 0-1,0 0 1,0-1-1,0 1 1,0-1-1,4-1 1,-6 2-4,0-1 1,0 1 0,0-1-1,0 0 1,0 0-1,0 0 1,0 0-1,0 0 1,-1 0 0,1 0-1,0-1 1,-1 1-1,1 0 1,-1-1 0,1 1-1,-1-1 1,0 0-1,2-2 1,-2 1-13,1-1 1,0 0 0,-1 0-1,0 0 1,0 0-1,0 0 1,0 0 0,-1 0-1,1-5 1,-1 4-78,0 0 0,0-1 1,-1 1-1,1 0 1,-1 0-1,0-1 0,-1 1 1,1 0-1,-1 0 0,0 0 1,0 0-1,-1 1 0,1-1 1,-6-7-1,6 10-85,0 0 0,0 1-1,0-1 1,0 1 0,0-1-1,0 1 1,0 0 0,0-1 0,0 1-1,-1 0 1,1 0 0,0 1 0,-1-1-1,1 1 1,-1-1 0,1 1 0,-1-1-1,1 1 1,-1 0 0,1 0 0,-1 1-1,1-1 1,0 0 0,-1 1-1,1 0 1,-1-1 0,1 1 0,0 0-1,-4 2 1,2 0-236,0-1 0,0 1-1,0 0 1,1 0 0,-1 1-1,1-1 1,0 1 0,0-1-1,0 1 1,1 0 0,-1 0-1,1 0 1,0 1 0,0-1-1,-1 5 1,0 6-1461,0 0-1,1 0 1,1 0 0,1 20-1,0 5-5555</inkml:trace>
</inkml:ink>
</file>

<file path=ppt/ink/ink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7:32.14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29 199 10546,'0'0'14665,"-3"-3"-13840,-12-7-267,15 10-554,0 0-1,-1 0 1,1 0 0,0 0 0,0 0 0,-1 0 0,1 0-1,0 0 1,0 0 0,-1 0 0,1 0 0,0 0-1,0 0 1,-1 0 0,1 0 0,0 0 0,0 0 0,-1 0-1,1 0 1,0 1 0,0-1 0,0 0 0,-1 0 0,1 0-1,0 0 1,0 1 0,0-1 0,0 0 0,-1 0 0,1 0-1,0 1 1,0-1 0,0 0 0,0 0 0,0 0 0,0 1-1,0-1 1,0 0 0,-1 0 0,1 1 0,0-1 0,0 0-1,0 0 1,0 1 0,0-1 0,0 0 0,0 0 0,1 1-1,-3 15-243,2-14 229,-2 54 116,3 0 1,2 0 0,2 0 0,3 0-1,2 0 1,31 92 0,-36-132-136,1 0-1,1 0 1,1-1 0,17 26 0,-23-38 8,1 0 0,0 0-1,-1 0 1,1 0 0,0 0 0,1-1-1,-1 1 1,0-1 0,1 0 0,-1 0-1,6 2 1,-6-3 18,0-1 0,-1 1-1,1-1 1,0 0 0,-1 1 0,1-1-1,0-1 1,-1 1 0,1 0 0,0-1-1,-1 1 1,1-1 0,-1 0 0,1 1-1,-1-1 1,1-1 0,-1 1 0,0 0-1,4-3 1,1-2 36,0 0-1,0 0 1,0-1 0,-1 0-1,0-1 1,0 1 0,-1-1-1,0 0 1,0 0 0,-1-1-1,4-11 1,0 0-33,-1 0-1,-1-1 1,6-43 0,-8 38-14,-2 0 0,0-1 1,-2 0-1,-6-51 0,6 77 10,0-1-1,0 1 1,0-1-1,0 1 1,-1 0-1,1-1 1,0 1-1,-1-1 1,0 1-1,1-1 1,-1 1-1,0 0 1,1 0-1,-1-1 1,0 1-1,0 0 1,0 0-1,0 0 1,0 0-1,0 0 1,-1 0-1,1 0 1,0 0-1,0 0 1,-1 1-1,1-1 1,0 0-1,-1 1 1,-1-1-1,0 17-613,1 127 458,3-132 186,-1-2-17,1 1 0,0-1 0,0 0 0,1 1 0,0-1 0,1 0 0,0 0 0,1 0 0,6 12 0,-8-18-17,0 0 0,0 0 0,0 0 0,0 0 0,1-1-1,-1 1 1,1-1 0,-1 1 0,1-1 0,0 0 0,0 0-1,0 0 1,0-1 0,0 1 0,1-1 0,-1 1 0,0-1 0,1 0-1,-1-1 1,1 1 0,-1 0 0,1-1 0,-1 0 0,1 0-1,-1 0 1,1 0 0,-1-1 0,5 0 0,-5 0 38,-1 0 1,1 0 0,0-1-1,-1 1 1,1-1-1,-1 1 1,1-1 0,-1 0-1,0 0 1,0 0-1,1 0 1,-2 0 0,1-1-1,0 1 1,0 0-1,-1-1 1,3-4 0,1-4-4,0 1-1,-1-2 1,3-11 0,-4 6-127,0 1-1,-1-1 1,-1 0-1,-2-22 1,1 15-97,0 12 85,-1 1 0,-4-23 0,4 29 91,0 1-1,0 0 1,0-1 0,-1 1 0,0 0 0,0 0-1,0 0 1,-1 0 0,1 0 0,-4-4 0,5 9-28,1-1 1,-1 1-1,1-1 1,0 1-1,-1-1 0,1 1 1,-1 0-1,1-1 1,0 1-1,0-1 1,-1 1-1,1 0 1,0-1-1,0 1 0,0 0 1,0-1-1,0 1 1,0 0-1,0 0 1,0-1-1,0 1 1,0 0-1,0-1 1,1 2-1,-2 25-56,1-13 106,2 0 0,-1 0 0,2 0 0,0 0 0,0-1 0,2 1 0,-1-1 0,2 0 0,0-1 0,0 1 0,1-1 0,0 0 0,1-1 0,1 0 0,0 0 0,19 17 0,-24-24 8,1-1 0,0 0 0,-1 0 0,2 0-1,-1-1 1,0 1 0,0-1 0,1-1 0,-1 1-1,1-1 1,-1 0 0,1 0 0,0 0 0,-1-1-1,1 0 1,0 0 0,-1-1 0,1 1 0,0-1 0,-1 0-1,1-1 1,-1 0 0,1 1 0,-1-2 0,0 1-1,0 0 1,0-1 0,0 0 0,0-1 0,-1 1-1,1-1 1,-1 1 0,0-1 0,0 0 0,-1-1-1,1 1 1,-1-1 0,0 0 0,5-9 0,-3 3 30,0 0 1,-1-1-1,0 1 1,-1-1-1,-1 0 1,3-21-1,-3 9-22,-2 0 0,-3-34 0,3 54-20,0 0 0,-1 0 0,1 0 0,-1 1 0,0-1 0,0 0 0,0 0 0,-1 0 0,0 1 0,1-1 0,-1 1 0,-4-6 0,6 9-8,0 0 0,0 0 0,-1 0 1,1 0-1,0 0 0,0 0 0,0 0 0,-1 0 0,1 0 0,0 0 1,0 0-1,0 0 0,-1 0 0,1 0 0,0 0 0,0 0 1,0 0-1,-1 0 0,1 0 0,0 0 0,0 0 0,0 0 0,-1 1 1,1-1-1,0 0 0,0 0 0,0 0 0,0 0 0,-1 0 1,1 1-1,0-1 0,0 0 0,0 0 0,0 0 0,0 0 0,0 1 1,0-1-1,0 0 0,-1 0 0,1 0 0,0 1 0,0-1 1,0 0-1,0 0 0,0 0 0,0 1 0,0-1 0,0 0 0,0 0 1,0 0-1,0 1 0,0-1 0,0 0 0,1 0 0,-1 0 1,0 1-1,0-1 0,0 0 0,0 19-252,0-16 235,0 10 1,-1 5 59,2 0 1,5 34-1,-5-47-40,0 1 0,1-1-1,0 0 1,0 1 0,0-1-1,1 0 1,-1 0 0,1 0-1,1-1 1,-1 1 0,1-1-1,-1 0 1,8 6 0,-9-8 2,0 0-1,0 0 1,0-1 0,0 0 0,1 1 0,-1-1 0,1 0-1,-1 0 1,1 0 0,-1 0 0,1-1 0,-1 1 0,1-1-1,0 1 1,-1-1 0,1 0 0,0 0 0,-1 0 0,1-1-1,-1 1 1,5-1 0,-3-1 45,-1 1 0,0-1 0,1 1 0,-1-1 0,0 0-1,0 0 1,0 0 0,-1-1 0,1 1 0,0-1 0,-1 1 0,0-1 0,1 0 0,2-5-1,0-1 26,-1 1 0,-1 0 0,1-1-1,-1 0 1,-1 0 0,1 0-1,1-17 1,-2-3-167,-2-35 0,-1 58 61,1-1 0,-1 0 0,0 0-1,0 1 1,-1-1 0,0 1 0,0-1 0,-1 1 0,0 0 0,-4-7 0,5 10 62,0 0 0,0 0 0,0 0-1,-1 1 1,1-1 0,0 1 0,-1 0 0,0 0 0,0 0 0,0 0 0,0 0 0,0 0 0,0 1 0,0 0 0,0-1 0,0 1 0,-1 0 0,1 1 0,-1-1 0,1 1 0,-7-1 0,7 2-22,1-1 1,-1 1 0,0 0 0,0 0 0,0 0 0,0 0 0,1 1 0,-1-1 0,1 1 0,-1 0 0,1 0 0,0-1 0,-1 1 0,1 1 0,0-1 0,0 0 0,0 1 0,1-1 0,-1 1 0,1-1 0,-2 5 0,-5 8-24,0 0 0,-6 24 0,6-12 137,1 0 1,1 1-1,2 0 0,1 0 1,1 53-1,1-76-114,2 0 1,-1 0-1,0 1 1,1-1-1,0 0 0,1 0 1,-1 0-1,1 0 1,2 5-1,-3-7-5,1-1 0,-1 0 0,0-1 1,1 1-1,-1 0 0,1 0 0,0-1 0,0 1 0,0-1 0,0 1 1,0-1-1,0 0 0,0 0 0,0 1 0,0-2 0,0 1 0,1 0 1,-1 0-1,0-1 0,1 1 0,-1-1 0,3 0 0,-1 1 89,1-1 0,0-1-1,0 1 1,-1 0 0,1-1 0,0 0-1,-1 0 1,1-1 0,-1 1 0,0-1-1,1 0 1,-1 0 0,8-6 0,-5 3 12,0-1 1,-1 1 0,0-1 0,0-1 0,-1 1-1,1-1 1,5-10 0,-4 5-39,-1 0 0,0-1 1,0 1-1,-2-1 0,1 0 0,-2 0 0,0-1 0,0 1 1,1-25-1,-4 3-90,-5 59-1058,5-4 1079,-1-2 45,1 0 0,1 0 1,1-1-1,6 32 0,-7-46-49,0 1 0,0-1 0,0 1 0,1-1 0,-1 0 0,1 1 0,0-1 0,0 0 0,0 0 0,0 0 0,1 0 0,-1-1 0,1 1 0,0 0 0,-1-1 0,1 0 0,0 0 0,0 0 0,1 0 0,-1 0 0,0-1 0,1 1 0,-1-1 0,1 0 0,-1 0 0,1 0 0,0-1 0,-1 1 0,6-1 0,-4 0 46,0 0 0,1 0 0,-1-1-1,1 0 1,-1 0 0,0-1 0,0 1 0,0-1-1,0 0 1,0 0 0,7-5 0,-4 2 14,0-1 0,-1 0 0,1 0-1,-1-1 1,12-15 0,-8 8-62,-2 0 0,0 0 0,0-1 0,-2 0 0,0-1 0,0 0 0,4-18 1,-5 7-64,-1-1 1,-1 1 0,-2-1 0,0 1-1,-2-1 1,-1 0 0,-1 0 0,-7-31-1,9 59 83,-16-56-2,15 52-2,0-1 0,-1 1 0,0 0 0,0 0 0,0 0 0,0 0 0,-1 1 0,0-1 0,1 1 0,-6-5 0,8 8-5,0 0 1,0-1-1,0 1 1,0 0 0,-1 0-1,1 0 1,0 0-1,0 0 1,0-1-1,-1 1 1,1 0 0,0 0-1,0 0 1,0 0-1,-1 0 1,1 0 0,0 0-1,0 0 1,-1 0-1,1 0 1,0 0-1,0 0 1,-1 0 0,1 0-1,0 0 1,0 0-1,0 0 1,-1 0-1,1 0 1,0 0 0,0 0-1,0 0 1,-1 1-1,1-1 1,0 0 0,0 0-1,0 0 1,-1 0-1,1 0 1,0 1-1,0-1 1,0 0 0,0 0-1,0 0 1,-1 0-1,1 1 1,0-1-1,0 0 1,0 0 0,0 1-1,0-1 1,0 0-1,0 0 1,0 1-1,-2 15-351,2-11 349,-4 70 305,9 128 0,-2-177-175,13 51-1,-13-65-120,1 1-1,1-1 0,0 0 1,0-1-1,1 0 0,8 11 1,-12-19-5,0 0 1,1-1 0,-1 1 0,0-1 0,1 1 0,0-1-1,0 0 1,-1 0 0,1 0 0,0-1 0,1 1-1,-1-1 1,0 1 0,0-1 0,1 0 0,-1 0 0,0-1-1,1 1 1,-1-1 0,1 0 0,-1 1 0,1-1-1,5-1 1,-3-1 56,0 1-1,-1 0 0,1-1 1,-1 0-1,0 0 0,0-1 1,0 1-1,0-1 1,0 0-1,0-1 0,-1 1 1,1-1-1,5-6 0,0-1 8,-1-1 0,0 0 0,0 0 0,-2-1 0,0 0 0,0 0 0,-1-1 0,0 0 0,-2 0 0,5-18 0,-11 48-328,2 0 0,-1 1 0,2-1 0,0 0-1,6 28 1,-2-33 300,-3-7-1866</inkml:trace>
</inkml:ink>
</file>

<file path=ppt/ink/ink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7:32.50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113 89 15363,'0'0'10257,"5"6"-9481,15 19-260,-20-24-467,1-1 0,0 1 0,-1 0 0,1 0-1,0-1 1,-1 1 0,1-1 0,0 1 0,-1 0-1,1-1 1,0 0 0,0 1 0,0-1-1,0 1 1,0-1 0,-1 0 0,1 0 0,0 1-1,0-1 1,0 0 0,0 0 0,0 0 0,0 0-1,0 0 1,0 0 0,0 0 0,0-1 0,0 1-1,-1 0 1,1 0 0,0-1 0,0 1-1,0 0 1,0-1 0,-1 1 0,1-1 0,0 1-1,0-1 1,-1 0 0,1 1 0,0-1 0,-1 0-1,1 1 1,0-1 0,-1 0 0,1 0 0,-1 1-1,0-1 1,1 0 0,-1 0 0,0 0-1,1-1 1,1-9 82,-1 1-1,0-1 1,0 1-1,-1-12 1,0 20-222,0 0 0,0 0 0,-1 0 1,1 0-1,0 0 0,0 0 0,-1 0 0,0 0 1,1 1-1,-1-1 0,0 0 0,0 0 1,0 1-1,0-1 0,0 0 0,0 1 0,0-1 1,-1 1-1,1-1 0,0 1 0,-1 0 0,1 0 1,-1-1-1,0 1 0,1 0 0,-1 0 1,0 1-1,0-1 0,-2-1 0,-4 1-1040,-1 1 0,1 0-1,0 0 1,-1 0 0,1 1 0,0 1-1,0-1 1,0 1 0,0 1 0,0-1 0,-12 7-1,-18 8-9359</inkml:trace>
</inkml:ink>
</file>

<file path=ppt/ink/ink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7:32.82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1 129 14819,'0'0'11427,"123"-42"-11011,-76 21-416,-9 2-1041,-12 0-2583,-13 3-2034,-13 5-2543</inkml:trace>
</inkml:ink>
</file>

<file path=ppt/ink/ink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7:33.18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0 160 3209,'0'0'10186,"158"-38"-8538,-79 13-632,8 0-567,24-6-449,-22 8-913,-23 6-4480</inkml:trace>
</inkml:ink>
</file>

<file path=ppt/ink/ink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7:33.93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0 139 8426,'0'0'11460,"9"-3"-5666,-10 47-5547,-1-17 111,4 30 0,-2-49-314,1-1 1,0 1 0,1-1 0,0 0 0,0 0-1,0 0 1,1 0 0,7 12 0,-9-17-42,1 1 1,0 0-1,0-1 1,0 0-1,0 0 1,0 1-1,0-1 1,1 0-1,-1-1 0,1 1 1,-1 0-1,1-1 1,0 1-1,0-1 1,-1 0-1,1 0 1,0 0-1,0-1 1,0 1-1,0 0 1,0-1-1,0 0 1,1 0-1,-1 0 0,0 0 1,0 0-1,0-1 1,0 0-1,3 0 1,1-2 86,0 1 0,0-1 0,0 0 0,0 0 0,-1-1 0,0 0 0,0 0 0,0-1 1,0 0-1,9-10 0,-9 9-55,-1-1 1,-1 0-1,1 0 1,-1 0-1,0 0 1,-1-1-1,0 1 1,0-1-1,0 0 1,-1 0-1,-1 0 1,1 0-1,-1 0 1,0 0-1,-1 0 1,-1-16-1,1 20-54,-1-1-1,0 1 1,0 0-1,0 0 1,-1-1-1,1 1 1,-1 0 0,0 0-1,0 0 1,-1 0-1,1 1 1,-1-1-1,1 1 1,-1-1-1,-1 1 1,1 0-1,0 0 1,-1 0-1,1 1 1,-1-1 0,0 1-1,1 0 1,-1 0-1,-1 0 1,1 1-1,0-1 1,0 1-1,0 0 1,-1 0-1,1 0 1,-1 1-1,-4 0 1,3-1 21,-37 1-141,41 0 131,0 0 0,-1 0 0,1 1 0,-1 0 0,1-1 0,0 1 0,0 0 0,-1 0 1,1 0-1,0 0 0,0 0 0,0 1 0,0-1 0,-2 3 0,3-4-1,1 1 1,-1-1-1,1 0 1,0 0-1,-1 1 1,1-1-1,0 0 1,-1 1-1,1-1 1,0 0-1,0 1 0,-1-1 1,1 0-1,0 1 1,0-1-1,0 0 1,0 1-1,-1-1 1,1 1-1,0-1 1,0 1-1,0-1 1,0 0-1,0 1 0,0-1 1,0 1-1,0-1 1,0 0-1,0 1 1,0-1-1,0 1 1,0-1-1,1 1 1,-1-1-1,0 0 1,0 1-1,0-1 0,1 0 1,-1 1-1,0-1 1,0 0-1,1 1 1,-1-1-1,0 0 1,1 1-1,-1-1 1,0 0-1,1 0 1,-1 1-1,0-1 0,1 0 1,-1 0-1,1 0 1,-1 0-1,0 1 1,1-1-1,-1 0 1,1 0-1,-1 0 1,0 0-1,1 0 1,-1 0-1,1 0 0,0 0 1,35 1-154,-28-2 212,20-1 133,1-1-1,-1-1 0,0-2 1,47-16-1,-48 13-121,1 1 0,0 2 0,0 0 1,50-2-1,-76 8-68,-1 0 0,1 0 0,0 0 1,-1 0-1,1 1 0,0-1 0,-1 1 1,1-1-1,0 1 0,-1 0 0,1 0 0,-1-1 1,1 1-1,-1 0 0,0 0 0,1 0 1,-1 1-1,0-1 0,0 0 0,0 0 0,0 1 1,0-1-1,0 1 0,0-1 0,0 1 1,0-1-1,-1 1 0,1-1 0,-1 1 0,1 0 1,0 2-1,0 6 5,1 1 1,-2-1-1,1 0 1,-2 14 0,0-6 39,1 6 87,-1 0 1,-2 0-1,0 0 0,-11 38 0,19-76 573,0 1 1,1 0 0,1 0-1,10-16 1,38-50-979,-49 71 437,62-77-205,-62 77 51,1 2 0,0-1 0,1 1 0,-1 0 0,1 0 0,0 1 0,1 0 0,-1 0 0,12-3 1,-19 7-10,1 1 1,0-1 0,0 1 0,0-1 0,0 1 0,1 0 0,-1 0-1,0 0 1,0 0 0,0 0 0,0 0 0,0 1 0,0-1 0,0 1 0,0 0-1,0-1 1,-1 1 0,1 0 0,0 0 0,0 0 0,0 0 0,-1 0-1,1 1 1,-1-1 0,1 0 0,-1 1 0,1-1 0,1 4 0,2 3 9,0 0-1,0 1 1,-1-1 0,5 19 0,-4-15 47,2 9-275,0 0 1,-1 1 0,-2 0-1,0 0 1,2 42 0,-6-62-175,0 1 0,0-1 0,0 0 0,0 0 0,-1 0 0,1 0 0,-1 1 0,1-1 0,-1 0 1,-1 2-1,-10 8-6378,-5-5-7113</inkml:trace>
</inkml:ink>
</file>

<file path=ppt/ink/ink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7:34.41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15723,'0'0'14659,"15"65"-14090,0-11 159,2 11-88,4 4-344,-4 0-144,-2-6-152,-2-11 0,-3-8-1064,-8-9-1665,1-14-2944</inkml:trace>
</inkml:ink>
</file>

<file path=ppt/ink/ink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2:46.13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10850,'0'0'1561,"18"0"-4682,-10 0 240</inkml:trace>
</inkml:ink>
</file>

<file path=ppt/ink/ink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4:56.3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202 92 10322,'0'0'12192,"-2"-5"-11065,1 1-1004,1 4-104,0-1 0,0 1 0,0-1 1,0 1-1,0-1 0,0 1 0,0-1 0,0 1 0,-1-1 1,1 1-1,0-1 0,0 1 0,0-1 0,-1 1 1,1 0-1,0-1 0,-1 1 0,1-1 0,0 1 0,-1 0 1,1-1-1,-1 1 0,1 0 0,-1-1 0,-11 23-89,-2 12 550,-1 0 0,-2-2-1,-1 0 1,-2-1 0,-1-1-1,-42 47 1,63-77-448,0 1 0,0-1 0,0 0 0,0 0 0,-1 1 0,1-1 0,0 0 0,0 0 0,0 1 0,0-1 0,-1 0 0,1 0 0,0 0 0,0 1 0,0-1 0,-1 0 0,1 0 0,0 0 0,0 0 0,-1 0 0,1 1 0,0-1 0,0 0 0,-1 0 0,1 0 0,0 0 0,-1 0 0,1 0 0,0 0 0,0 0 0,-1 0 0,1 0 0,0 0 0,-1 0 0,1 0 0,0 0 0,0-1 0,-1 1 0,1 0 0,0 0 0,0 0 0,-1 0 0,1 0 0,0 0 0,0-1 0,0 1 0,-1 0 0,1 0 0,0 0 0,0-1 0,0 1 0,-1 0 0,1 0 0,0-1 0,0 1 0,0 0 0,0 0 0,0-1 0,0 1 0,0 0 0,0 0 0,0-1 0,0 1 0,0 0 0,-1-1 0,2 1 0,-1 0 0,0-1 0,0-26 668,1 18-508,0-20-133,2-1 0,1 1 0,1 0 0,2 1 0,0-1 0,2 1 0,16-33 0,-22 56-72,-1 0 0,1 0 0,0 0 1,0 1-1,1-1 0,-1 1 0,1 0 0,0 0 1,0 0-1,7-4 0,-9 7-3,0 0 0,0 0 0,0 0 0,0 0 0,1 0 0,-1 0 0,0 1-1,1-1 1,-1 1 0,1-1 0,-1 1 0,0 0 0,1 0 0,-1 0 0,1 1 0,-1-1 0,0 0 0,1 1 0,-1-1-1,0 1 1,1 0 0,-1 0 0,0 0 0,0 0 0,0 0 0,4 3 0,1 3-21,-1 0-1,1 0 1,-1 0-1,-1 0 1,0 1 0,0 0-1,0 0 1,-1 1 0,0-1-1,5 17 1,0 3-4,-2-1 0,0 1 0,-2 1 0,3 41 1,-8 115-31,-2-156 79,-1 1-1,-2 0 1,-1-1-1,-1 0 0,-2 0 1,0-1-1,-2 0 1,-1-1-1,-2 0 0,-30 46 1,30-51 49,9-14-41,0 0 0,-1 0 0,0-1 0,0 1 0,0-1 0,-10 8 0,16-15 1,-1 1-1,1-1 1,-1 1-1,1-1 1,-1 0 0,1 1-1,-1-1 1,0 0-1,1 1 1,-1-1-1,1 0 1,-1 0 0,0 0-1,1 0 1,-1 1-1,0-1 1,1 0-1,-1 0 1,0 0 0,1 0-1,-1-1 1,1 1-1,-1 0 1,0 0-1,1 0 1,-1 0 0,0-1-1,1 1 1,-1 0-1,1 0 1,-1-1-1,1 1 1,-1-1 0,1 1-1,-1 0 1,1-1-1,-1 1 1,1-1-1,-1 1 1,1-1 0,0 1-1,-1-1 1,1 0-1,0 1 1,0-1-1,-1 0 1,-9-34 173,9 29-213,-4-25 154,1 1 0,2-62 0,1 91-129,1 0 0,1-1 0,-1 1 1,0 0-1,0-1 0,0 1 0,1 0 0,-1 0 0,0-1 0,1 1 0,0 0 0,-1 0 1,1 0-1,0-1 0,-1 1 0,1 0 0,0 0 0,0 0 0,0 0 0,0 0 1,0 1-1,0-1 0,0 0 0,0 0 0,0 1 0,0-1 0,0 0 0,1 1 1,-1-1-1,0 1 0,1 0 0,1-1 0,4 0-31,1 0 0,0 1 0,0 0 1,13 1-1,0 0 19,26-1 12,0-1-1,-1-3 1,79-17-1,-110 18 9,0-1 0,0-1 0,0-1 0,-1 0 0,0-1 0,0 0 0,0-1 0,-1-1-1,0 0 1,-1-1 0,0 0 0,-1-1 0,0 0 0,19-24 0,-24 24-6,0 0 1,0 0 0,-1-1 0,0 1-1,-1-1 1,-1 0 0,0 0 0,3-23-1,-3-4-5,-2-56-1,-1 84 4,0 1 15,-1 1-1,1-1 1,-2 0-1,1 1 1,-1-1 0,-1 1-1,0 0 1,-4-11-1,-1 10 46,3 15-330,3 20-118,-33 730 1613,9-337-791,25-386-444,-12 344-13,13-374-68,1-1 7,4-6 94,9-17 12,-1 0 0,-1 0 0,-1-1 0,-1-1-1,0 0 1,-2 0 0,7-37 0,-12 42-24,0 0 0,0-28 0,-3 40 0,0 0 0,-1 0 0,0 0 0,0 1 0,-1-1 0,1 0 0,-1 0 0,-1 1 0,1-1 0,-5-7 0,0 4 0,-1 1 0,0-1 0,-1 1 0,1 1 0,-2-1 0,1 2 0,-1-1 0,0 1 0,-1 1 0,-14-8 0,-19-6 0,-57-19 0,83 33 0,-13-5 0,13 6 0,0-2 0,-25-13 0,42 20 0,0 0 0,1-1 0,-1 1 0,0-1 0,0 1 0,1 0 0,-1-1 0,0 0 0,1 1 0,-1-1 0,1 1 0,-1-1 0,1 0 0,-1 1 0,1-1 0,-1 0 0,1 0 0,-1 1 0,1-1 0,0 0 0,0 0 0,-1 0 0,1 1 0,0-1 0,0 0 0,0 0 0,0 0 0,0 0 0,0 0 0,0 1 0,0-1 0,0 0 0,0 0 0,1 0 0,-1 0 0,0 1 0,0-1 0,1 0 0,-1 0 0,1 0 0,-1 1 0,1-1 0,-1 0 0,1 1 0,0-2 0,4-3 0,0 0 0,0 0 0,0 1 0,10-7 0,-8 6 0,18-14-1000,1 2 0,39-20-1,-51 30 187,0 1 1,1 1-1,-1 0 0,1 1 0,0 0 0,29-2 0,-5 3-6237,-2 2-4390</inkml:trace>
</inkml:ink>
</file>

<file path=ppt/ink/ink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4:58.03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101 400 6465,'0'0'7574,"-1"13"-6604,-1 43-241,1-54-650,1 1 0,0 0-1,0-1 1,0 1 0,0 0 0,0 0 0,1-1-1,-1 1 1,1-1 0,-1 1 0,1 0 0,0-1-1,0 1 1,1-1 0,-1 0 0,0 1 0,1-1-1,-1 0 1,1 0 0,0 0 0,0 0 0,0 0-1,0 0 1,0 0 0,0-1 0,0 1 0,0-1-1,1 0 1,-1 1 0,1-1 0,2 1 0,-1-2 70,-1 1 0,1 0 0,0-1 1,0 0-1,0 0 0,-1 0 1,1 0-1,0-1 0,0 0 1,-1 1-1,1-1 0,0-1 1,-1 1-1,1 0 0,-1-1 1,1 0-1,-1 0 0,0 0 1,4-3-1,0 0-39,-1-1-1,0 0 1,-1 0 0,1-1 0,-1 0 0,0 0-1,-1 0 1,1 0 0,-2-1 0,1 1 0,-1-1-1,3-9 1,-2 0-51,-1 1 1,-1-1-1,0 0 0,-1 0 1,-2-18-1,1 28-69,-1-1 0,0 0 0,0 1 0,-1-1 0,1 1 0,-2 0 0,1 0 0,-1 0 0,-1 0 1,1 0-1,-5-7 0,5 11-7,1 0 0,0 0 0,-1 0 0,1 0 0,-1 1 0,0-1 0,0 1 1,0 0-1,0-1 0,-1 1 0,1 1 0,-1-1 0,1 0 0,-1 1 0,1 0 0,-1 0 1,0 0-1,1 0 0,-1 1 0,0-1 0,0 1 0,0 0 0,0 0 0,-3 1 0,2 0 3,1 0-1,0 1 0,0 0 0,0 0 1,0 0-1,0 0 0,0 1 0,1-1 1,-1 1-1,1 0 0,-1 0 0,1 1 0,0-1 1,0 0-1,1 1 0,-4 5 0,-6 11-30,-18 37 0,29-55 44,-12 28 4,1 1 1,2 0-1,1 0 1,1 1-1,2 0 1,1 1-1,-1 64 1,6-95-3,0 1 0,0-1 0,0 0 1,0 0-1,0 0 0,0 0 0,1 1 0,-1-1 1,1 0-1,-1 0 0,1 0 0,0 0 1,0 0-1,0 0 0,3 3 0,-3-4 18,1 1-1,0-1 1,0 0-1,0 0 0,0-1 1,0 1-1,0 0 1,0-1-1,1 1 1,-1-1-1,0 0 1,0 1-1,0-1 1,0 0-1,4-1 0,0 1 80,0 0 0,0-1 0,0 0 0,0 0 0,0-1 0,0 0 0,0 0 0,-1 0 0,1-1 0,-1 1 0,6-5 0,-2 1 18,-1 0 1,0-1-1,0 0 1,0 0 0,-1-1-1,6-8 1,-3 1-23,0 0 0,-1 0 0,0-1 0,-2 0 0,0-1 0,0 0 0,4-22 0,-9 28 36,0 1 1,-1 0 0,0 0 0,-1-13-1,0 22-266,-3 20-847,-1 7 975,2 0-1,0 1 1,1-1-1,6 48 1,-4-70 2,0-1 0,0 0 1,0 1-1,0-1 0,0 0 1,1 0-1,-1 0 0,1 0 1,0 0-1,0 0 0,0 0 1,0 0-1,0-1 0,1 1 1,-1-1-1,6 4 0,-3-3 6,-1-1 0,1 0 1,-1 0-1,1 0 0,0 0 0,0-1 0,0 0 0,0 0 0,0 0 0,8 0 0,-3-1 25,1 0-1,-1-1 0,1 0 1,-1-1-1,0 0 0,0-1 0,0 0 1,0-1-1,0 1 0,14-10 1,-8 3-21,-1-1 1,-1 0 0,0-1 0,0-1 0,-1 0 0,-1-1-1,0 0 1,-1-1 0,-1 0 0,0-1 0,14-31 0,-14 20-89,0-1 0,-2 0 0,-1 0 0,-1 0 0,-1-1 0,1-52 0,-5-74 240,-2 146-154,-2 9-112,-2 6-287,-3 17 221,1 1 0,-4 27 0,1-1 349,-253 1011 2210,202-764-2357,59-255-656,9-45 434,12-14 272,-1 0 0,-1-2 0,-1 0 1,-1-1-1,0-1 0,-1 0 0,-2-1 0,0 0 0,-1-1 0,-2 0 0,0-1 0,6-26 1,-11 32-22,-1-1 0,-1 0 0,0 1 1,-2-1-1,0 0 0,-1 0 1,-3-20-1,2 27-33,-1 1 1,0-1 0,-1 1-1,0 0 1,-1 0 0,0 0-1,-1 0 1,0 1-1,-1 0 1,0 1 0,0-1-1,-11-10 1,-4 2 41,16 14-36,1 0 0,0-1 0,0 1 1,-7-11-1,11 14-37,1 1 0,0-1 0,-1 1 0,1-1 0,0 0 0,-1 1 0,1-1 0,0 0 0,0 1 0,0-1 0,0 0 0,0 1 0,0-1 1,0 0-1,0 1 0,0-1 0,0 0 0,0 1 0,0-1 0,0 0 0,0 1 0,1-1 0,-1 1 0,0-1 0,1 0 0,-1 1 0,0-1 0,1 1 0,-1-1 0,1 1 0,-1-1 0,0 1 0,1-1 0,-1 1 0,1-1 0,0 0 0,27-13-213,-19 9 1,26-12-1004,62-32-4046,-33 15-1262,-12 3-1853</inkml:trace>
</inkml:ink>
</file>

<file path=ppt/ink/ink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4:58.40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114 1 12043,'0'0'12958,"0"5"-11237,-2 36-1441,-1 1 0,-10 48 0,-26 82 701,-1 7-774,35-156-362,-4 31 112,7-19-3189,21-46-10910</inkml:trace>
</inkml:ink>
</file>

<file path=ppt/ink/ink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4:59.15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31 240 7842,'0'0'15952,"7"-1"-14697,3-2-859,0-1 0,-1 1 0,0-2 0,1 1 0,-2-1 0,1-1 0,0 1 0,12-12 0,-16 12-325,0 0 1,0 1-1,-1-2 0,0 1 0,0 0 1,0-1-1,0 0 0,-1 0 0,0 0 1,0 0-1,-1-1 0,0 1 0,0-1 1,0 1-1,1-10 0,-3 11-34,1-1-90,-1 1-1,0 0 0,0-1 1,0 1-1,-2-10 0,2 14 18,0 0-1,-1 0 1,1-1-1,-1 1 1,0 0-1,1 0 1,-1 0 0,0-1-1,0 1 1,1 0-1,-1 0 1,0 0-1,0 1 1,0-1-1,0 0 1,-1 0-1,1 0 1,0 1 0,0-1-1,0 0 1,0 1-1,-1 0 1,1-1-1,0 1 1,-1-1-1,1 1 1,-3 0-1,-1-1 12,0 1 0,0 0 0,0 0 0,-1 1 1,1-1-1,0 1 0,0 0 0,0 0 0,0 1 0,1 0 0,-1-1 0,0 2 0,1-1 0,-1 0 0,1 1 0,0 0 0,0 0 0,0 0 0,0 1 0,0-1 0,1 1 0,-1 0 0,1 0 0,0 0 0,0 0 0,-3 8 0,0 0-6,0 1 0,1 0 0,1 0 0,0 0 0,0 0 0,1 1 0,1-1 0,-1 27 0,2-25 30,1 0 0,1 0 0,0 0 0,1 0 0,5 18 0,-6-29 7,0 0 0,1 1 0,0-1 0,0 0 0,0 0 0,0-1 1,1 1-1,-1 0 0,1-1 0,0 1 0,0-1 0,0 0 0,1 0 0,-1 0 0,1-1 0,-1 1 0,1-1 0,0 0 0,0 0 0,0 0 0,0 0 0,7 1 0,-4-1 32,1-1 0,0 0 0,0 0 0,0 0 0,0-1 0,0 0 0,0-1 0,0 0 0,0 0 0,-1-1 0,1 0 0,0 0 0,-1-1 0,1 0 0,-1 0 0,0 0 0,0-1 0,0-1 0,0 1 0,-1-1 0,0 0 0,6-6 0,12-13-32,-1-2 0,-1-1-1,34-53 1,-22 31-52,-29 42 43,0-1-1,1 1 1,0 1-1,0-1 0,0 1 1,15-10-1,-19 14-2,0 1-1,1 0 0,-1 0 0,1 0 0,-1 0 0,1 0 0,0 0 0,-1 1 0,1-1 0,0 1 0,-1 0 0,1 0 0,0 0 0,-1 0 0,1 0 1,0 0-1,-1 1 0,1 0 0,0-1 0,-1 1 0,1 0 0,-1 0 0,1 0 0,-1 1 0,0-1 0,1 0 0,2 4 0,3 1 47,0 1-1,-1 1 0,0-1 1,0 1-1,-1 0 0,1 0 1,-2 1-1,0 0 0,0 0 0,0 0 1,-1 1-1,-1 0 0,1-1 1,1 12-1,1 8 95,-2 0-1,-1 1 1,-1 47 0,-2-68-105,0 0 1,-1 0 0,-3 17-1,4-25-6,-1 1 0,1-1 0,0 1 0,-1 0 0,1-1-1,-1 1 1,0-1 0,1 0 0,-1 1 0,0-1 0,0 1 0,0-1-1,0 0 1,0 0 0,0 0 0,0 1 0,-1-1 0,1 0-1,0-1 1,0 1 0,-1 0 0,1 0 0,-1 0 0,1-1 0,-1 1-1,1-1 1,-1 1 0,1-1 0,-3 1 0,3-2 8,0 1 1,0 0-1,0-1 0,0 1 1,1-1-1,-1 1 1,0-1-1,0 1 0,0-1 1,1 0-1,-1 1 1,0-1-1,1 0 0,-1 0 1,0 0-1,1 1 1,-1-1-1,1 0 1,-1 0-1,1 0 0,0 0 1,-1 0-1,1 0 1,0 0-1,0 0 0,0-1 1,-6-33 325,5 30-275,-2-17 33,1 0 0,1 0 1,1 1-1,1-1 0,4-23 1,-3 33-93,1 1 0,1-1 0,-1 0 0,2 1 1,0 0-1,0 0 0,1 1 0,0-1 0,1 1 0,13-16 1,-5 11-256,1 1 0,0 0 1,1 1-1,0 1 0,1 0 1,35-16-1,-52 28 182,21-13-3135,-13-1-3641</inkml:trace>
</inkml:ink>
</file>

<file path=ppt/ink/ink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4:59.50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1 104 14539,'0'0'12243,"128"-25"-10931,-67 10-424,1-2-408,-4 1-264,-14 3-160,-5 5-56,-14 3-968,-8 1-1696</inkml:trace>
</inkml:ink>
</file>

<file path=ppt/ink/ink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5:00.61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1 263 8410,'0'0'8920,"9"-17"-7699,3-6-787,-2 5 37,0 1 1,1 0 0,18-21-1,-16 22 234,1 0 0,1 0 0,0 1 0,25-17 0,-34 27-589,0 1 0,1 0-1,0 0 1,-1 1 0,1-1 0,0 2 0,1-1 0,-1 1 0,0 0-1,1 0 1,-1 1 0,1 0 0,-1 1 0,1-1 0,13 3 0,-18-2-107,0 1 0,0 0 0,0 0 0,0 0 0,0 1 0,0-1 0,0 1 0,0-1 1,-1 1-1,1 0 0,-1 0 0,1 0 0,-1 1 0,0-1 0,0 0 0,0 1 0,0 0 0,0-1 0,-1 1 1,1 0-1,-1 0 0,1 0 0,-1 0 0,0 0 0,1 6 0,1 6-74,-1 1 0,0-1 0,-1 32 0,-1-33 46,-1 0 0,-1 0 0,0 1-1,0-1 1,-2 0 0,0-1 0,-8 19 0,2-9 78,-2-1-1,-1 0 1,-20 27-1,16-27 98,-1 0 1,-37 35 335,57-63 590,5-2-1032,0-1-1,0 1 1,1 1 0,0-1 0,1 1-1,-1 1 1,1 0 0,0 0-1,1 0 1,0 1 0,0 1 0,0 0-1,0 0 1,0 1 0,1 0-1,0 1 1,-1 0 0,1 1-1,0 0 1,0 0 0,17 2 0,-24 0-70,1 0 0,0 0 0,-1 0 1,1 1-1,-1-1 0,0 1 0,1 0 0,-1 0 1,0 1-1,0-1 0,0 1 0,-1 0 1,1 0-1,-1 0 0,1 1 0,-1-1 1,0 1-1,0 0 0,-1-1 0,1 1 0,-1 0 1,0 1-1,0-1 0,0 0 0,0 1 1,-1-1-1,0 1 0,0-1 0,1 7 1,-1-1-10,0 1 1,0-1-1,-1 1 1,0-1-1,-1 1 1,0-1-1,-1 0 1,0 1 0,-1-1-1,0 0 1,0 0-1,-7 13 1,1-7 50,-1-1 1,-1-1-1,0 1 0,0-2 1,-1 0-1,-1 0 1,0-1-1,-1-1 1,0 0-1,-1-1 0,-16 9 1,12-9 69,0-1 1,-1-1-1,0-1 0,0 0 1,0-1-1,-1-2 0,0 0 1,-40 2-1,53-6-204,0 1 274,0-1 0,0 0 1,0 0-1,-10-3 0,17 3-198,0 0-1,0 0 1,1 0 0,-1 0-1,0-1 1,0 1-1,0 0 1,1-1 0,-1 1-1,0 0 1,0-1 0,1 1-1,-1-1 1,0 1-1,1-1 1,-1 1 0,1-1-1,-1 0 1,1 1-1,-1-1 1,1 0 0,-1 1-1,1-1 1,-1 0 0,1 0-1,0 1 1,0-1-1,-1 0 1,1 0 0,0 0-1,0 0 1,0 1 0,0-1-1,0 0 1,0 0-1,0 0 1,0 0 0,0 1-1,0-1 1,0 0 0,1 0-1,-1 0 1,0 1-1,1-1 1,-1 0 0,0 0-1,1 1 1,-1-1-1,1 0 1,0 0 0,0 0-127,0 0 0,0 0 1,0 0-1,-1 0 0,1 0 1,1 0-1,-1 1 0,0-1 0,0 0 1,0 1-1,0-1 0,2 0 1,87-32-8867,-41 17 1154</inkml:trace>
</inkml:ink>
</file>

<file path=ppt/ink/ink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5:01.51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0 109 10906,'0'0'9085,"14"-17"-7927,42-50-241,-54 64-817,0 1-1,0-1 1,1 1-1,-1 0 1,1 0-1,-1 0 1,1 0 0,0 1-1,5-3 1,-6 3-43,-1 1 1,1 0 0,-1 0 0,1 0 0,-1 0-1,1 0 1,-1 0 0,1 0 0,-1 0 0,1 0-1,1 1 1,5 1 99,-6-2-133,0 1 0,0 0 0,0 0 0,0 0 1,0 0-1,0 0 0,0 0 0,0 1 0,-1-1 0,1 1 0,0-1 1,-1 1-1,1 0 0,-1-1 0,1 1 0,-1 0 0,0 0 0,0 0 1,0 0-1,0 0 0,0 0 0,0 0 0,0 5 0,2 4-5,0 0 0,-1 0 0,1 17 0,-2-3-10,0 0 0,-2 0 0,-1-1 0,-6 31 0,5-39 20,-1-1 1,-1 0 0,0 0-1,-1-1 1,-1 0 0,0 0 0,-18 25-1,25-39-1,0 0 0,0 0-1,0 0 1,1 0 0,-1 0-1,0 0 1,0 0 0,0 0-1,0 0 1,0 0 0,0 0-1,0-1 1,0 1 0,0 0-1,0 0 1,0 0 0,0 0-1,0 0 1,0 0 0,0 0-1,0 0 1,0 0 0,0 0 0,0-1-1,0 1 1,0 0 0,0 0-1,0 0 1,0 0 0,0 0-1,0 0 1,-1 0 0,1 0-1,0 0 1,0 0 0,0 0-1,0 0 1,0-1 0,0 1-1,0 0 1,0 0 0,0 0-1,0 0 1,0 0 0,0 0-1,0 0 1,-1 0 0,1 0-1,0 0 1,0 0 0,0 0-1,0 0 1,0 0 0,0 0-1,0 0 1,0 0 0,0 0-1,-1 0 1,1 0 0,0 0-1,0 0 1,0 0 0,2-12 553,11-21-260,2 0 1,1 1-1,40-58 0,-39 66-300,30-36-1,-40 53-35,-1 1 0,1-1 0,0 1 1,0 0-1,1 1 0,0 0 0,0 0 0,17-8 0,-23 13-6,0-1-1,0 0 1,0 0-1,0 1 1,0-1-1,0 1 1,0 0-1,0-1 0,0 1 1,1 0-1,-1 0 1,0 0-1,0 1 1,0-1-1,0 0 1,0 1-1,0-1 1,0 1-1,0 0 1,0 0-1,0 0 1,0 0-1,-1 0 1,1 0-1,0 0 1,-1 1-1,1-1 1,0 0-1,-1 1 1,0 0-1,1-1 1,-1 1-1,0 0 1,0-1-1,0 1 1,0 0-1,0 0 1,0 0-1,-1 0 1,1 0-1,0 3 1,2 9-72,-1 1 0,0-1 0,0 1 0,-2 26 0,-1-28 43,1 3 31,-1 0-1,-1 0 0,-1-1 0,0 1 0,-7 19 0,-36 73 198,156-316 3150,-95 183-3364,2 1 0,0 0 0,2 1 0,0 1 0,2 1 1,26-21-1,-41 37 27,1 0 0,1 1 0,-1 0 0,12-5 1,-18 8-10,0 0 0,0 1 1,1-1-1,-1 1 0,0-1 0,0 1 1,1-1-1,-1 1 0,0 0 1,1 0-1,-1 0 0,0 0 1,1 0-1,-1 0 0,0 0 1,1 0-1,-1 0 0,0 1 0,0-1 1,1 0-1,-1 1 0,0-1 1,0 1-1,1-1 0,-1 1 1,0 0-1,0 0 0,0-1 1,0 1-1,0 0 0,0 0 0,0 0 1,0 0-1,0 0 0,-1 0 1,2 2-1,1 9-77,0-1 0,-1 1 0,0-1 0,-1 1 0,-1-1 0,-1 24 0,1-8 64,-2 7 21,-1-1 1,-12 52-1,6-38-111,4 3-2959,5-50 2943,0 0-1,0 1 1,0-1 0,0 0 0,0 1 0,0-1 0,0 0-1,0 1 1,1-1 0,-1 0 0,0 1 0,0-1 0,0 0-1,1 1 1,-1-1 0,0 0 0,0 0 0,1 1 0,-1-1-1,0 0 1,1 0 0,-1 0 0,0 1 0,1-1 0,-1 0 0,0 0-1,1 0 1,-1 0 0,0 0 0,1 0 0,-1 0 0,0 1-1,1-1 1,-1 0 0,0 0 0,1 0 0,-1-1 0,1 1-1,-1 0 1,0 0 0,1 0 0,16-5-2604,17-16-2967,6-8-2340</inkml:trace>
</inkml:ink>
</file>

<file path=ppt/ink/ink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5:02.19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74 39 12323,'0'0'8353,"-5"18"-7068,-3 8-684,-19 76 1598,23-82-1838,2 1 1,-1-1-1,2 0 0,1 1 0,2 22 0,-1-41-345,-1 0 0,1 0-1,-1 0 1,1 0-1,0 1 1,0-1-1,0 0 1,0-1 0,1 1-1,-1 0 1,0 0-1,1 0 1,-1-1-1,1 1 1,0-1 0,-1 1-1,1-1 1,0 0-1,0 0 1,0 1-1,0-1 1,0-1 0,0 1-1,0 0 1,0 0-1,1-1 1,-1 1-1,0-1 1,0 0 0,0 0-1,1 0 1,-1 0-1,3 0 1,1 0 34,-1 0-1,1-1 1,0 0 0,0 0-1,-1 0 1,1 0-1,-1-1 1,1 0 0,-1 0-1,0-1 1,0 1 0,6-5-1,-5 1-23,0 1-1,-1-1 1,0 0-1,0-1 1,-1 1 0,0-1-1,0 0 1,0 0-1,-1 0 1,0-1-1,-1 1 1,1-1-1,-1 0 1,-1 1-1,0-1 1,0 0-1,0 0 1,-1 0-1,0 0 1,-1 0-1,-1-8 1,2 8-57,-2 0-1,1 0 1,-1 0 0,0 1-1,-1-1 1,1 0 0,-1 1-1,-1 0 1,0 0 0,0 0 0,0 0-1,-1 1 1,0-1 0,0 1-1,0 0 1,-1 1 0,0-1-1,0 1 1,-1 0 0,-12-7-1,14 10-22,0 0 0,0 1 0,-1-1 0,1 1 0,0 0 0,-1 0 0,1 1 0,-1-1 0,1 1 0,-9 1 0,11 0 32,0-1 1,1 0-1,-1 1 1,0 0-1,1-1 1,-1 1-1,0 0 0,1 1 1,-1-1-1,1 0 1,0 1-1,-1-1 1,1 1-1,0 0 1,0 0-1,0-1 1,0 2-1,0-1 1,1 0-1,-1 0 1,-2 5-1,4-7 14,0 0 0,-1 1 1,1-1-1,0 0 0,0 1 0,0-1 0,-1 0 0,1 1 1,0-1-1,0 1 0,0-1 0,0 0 0,0 1 0,0-1 0,0 1 1,0-1-1,0 0 0,0 1 0,0-1 0,0 1 0,0-1 1,0 0-1,0 1 0,0-1 0,1 0 0,-1 1 0,0-1 1,0 0-1,0 1 0,1-1 0,-1 0 0,0 1 0,0-1 1,1 0-1,-1 1 0,0-1 0,1 0 0,-1 0 0,0 1 1,1-1-1,0 0 0,17 2 90,-14-2-54,39-3 183,1-1 0,-1-2 0,0-3-1,43-13 1,-65 16-208,1 0-7,1 0-1,-1 1 0,1 1 1,26 0-1,-48 4-11,1 1 0,-1-1 0,1 1-1,-1-1 1,1 1 0,-1 0 0,0 0 0,1-1 0,-1 1 0,0 0-1,0 0 1,0 0 0,0 0 0,0 1 0,0-1 0,0 0 0,0 0 0,0 1-1,0-1 1,-1 0 0,1 1 0,0-1 0,-1 1 0,1-1 0,-1 0-1,0 1 1,1 0 0,-1 2 0,2 9-56,0 0 1,0 17-1,-2-24 64,2 16 16,-2-1 0,-1 0 0,0 0-1,-2 0 1,0 0 0,-12 40 0,-13 18 445,75-141 2885,63-82-3111,-86 115-259,2 2 0,54-45 0,-62 62-38,-17 10 57,-1-1-1,0 1 0,1 0 0,-1 0 0,0 0 1,1 0-1,-1 0 0,0 0 0,1 0 0,-1 1 0,0-1 1,1 0-1,-1 0 0,1 0 0,-1 0 0,0 0 1,1 0-1,-1 1 0,0-1 0,0 0 0,1 0 0,-1 0 1,0 1-1,0-1 0,1 0 0,-1 1 0,0-1 1,1 1-1,0 2-62,0 0 0,-1 0-1,1 0 1,-1 1 0,1-1 0,-1 0 0,0 1 0,-1 3 0,1-2 87,0 260-1153,0-264 1050,0 0 0,0 0-1,0 0 1,0 0 0,0 1-1,0-1 1,0 0 0,1 0-1,-1 0 1,0 0 0,1 0-1,-1 0 1,0 0 0,1 0-1,0 0 1,-1 0 0,1 0 0,-1 0-1,1 0 1,0 0 0,0 0-1,0-1 1,-1 1 0,1 0-1,0-1 1,1 2 0,2-1-602,-1 0 1,1-1-1,0 1 1,-1-1-1,1 1 1,-1-1-1,6-1 1,-3 1-548,24 0-5709</inkml:trace>
</inkml:ink>
</file>

<file path=ppt/ink/ink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5:02.52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122 1 16548,'0'0'10650,"-4"97"-9378,-5-41 104,1 7-351,-3 2-377,5-3-304,-1-7-248,1-11-96,2-7-248,-3-12-1113,-14-12-2319,4-5-1713,-4-8-3721</inkml:trace>
</inkml:ink>
</file>

<file path=ppt/ink/ink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5:03.21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1 239 13483,'0'0'8304,"22"-7"-7552,317-108 627,-321 108-1322,42-13 261,0-4 1,78-42 0,-138 66-282,0 0 0,0 0 1,1 0-1,-1 0 1,0 0-1,0 0 0,1 0 1,-1 0-1,0 0 1,0 0-1,0 0 0,1 0 1,-1 0-1,0 0 1,0 0-1,1 1 0,-1-1 1,0 0-1,0 0 1,0 0-1,1 0 0,-1 0 1,0 0-1,0 1 1,0-1-1,0 0 0,1 0 1,-1 0-1,0 0 1,0 1-1,0-1 0,0 0 1,0 0-1,0 1 1,1-1-1,-1 0 0,0 0 1,0 0-1,0 1 1,0-1-1,0 0 0,0 0 1,0 1-1,0-1 1,0 0-1,0 0 0,0 0 1,0 1-1,0-1 1,0 0-1,-1 0 0,1 1 1,0-1-1,-1 21-329,1-15 472,-2 19 250,-2 0 0,-1 0 0,-1 0 0,-9 26 1,-44 95 1719,3-8-810,56-136-1312,2-4 5,8-11 43,19-27 54,-16 23-109,-2 2-21,80-104 4,-74 100-9,0 1 0,1 0 0,37-27 0,-51 42-20,-1 1 0,1 0 0,-1 0-1,1 0 1,0 1 0,0-1 0,0 1 0,0 0 0,8-1 0,-11 2 7,1-1 1,-1 2 0,1-1-1,-1 0 1,1 0 0,0 0-1,-1 1 1,1-1 0,-1 1-1,1-1 1,-1 1 0,1-1 0,-1 1-1,0 0 1,1 0 0,-1 0-1,0 0 1,0 0 0,0 0-1,1 0 1,-1 0 0,0 0-1,0 1 1,0-1 0,-1 0 0,2 3-1,7 17-35,-2 0 1,0 0-1,-2 0 0,5 30 0,-6-27 69,1-1 0,0 0-1,14 34 1,-17-54-15,-1 0 0,1-1 0,-1 1-1,1-1 1,0 1 0,0-1 0,0 0 0,0 1 0,0-1 0,0 0 0,1 0 0,-1-1-1,1 1 1,-1 0 0,1-1 0,0 0 0,3 2 0,0-1 11,0-1-1,-1 0 1,1 0 0,-1-1-1,1 1 1,0-1 0,0 0-1,9-2 1,3-2 31,1 0 1,-2-2 0,1 0-1,27-13 1,-13 3 19,0-1 1,-2-2 0,0-1 0,51-45-1,-62 47-28,-1 0 0,-1-1 0,-1 0 0,-1-1-1,-1-1 1,0-1 0,17-39 0,-29 58-35,-1 0 0,0 0 0,0 0 0,0 0 0,0-1 0,-1 1 0,1 0 0,-1-4 0,-21 32 0,18-19 0,0 1 0,1 0 0,-1 0 0,1 0 0,1 1 0,-1-1 0,1 0 0,0 1 0,1-1 0,0 1 0,0-1 0,1 0 0,0 1 0,2 10 0,1-5 0,0 0 0,0 0 0,2-1 0,-1 0 0,2 0 0,-1 0 0,10 11 0,30 36 0,-31-43 0,-1 2 0,-1 0 0,0 1 0,-2 0 0,12 24 0,-23-42 0,1 0 0,-1 0 0,1 0 0,-1 0 0,1-1 0,-1 1 0,0 0 0,1 0 0,-1 0 0,0 0 0,0 0 0,0 0 0,0 0 0,0 0 0,0 1 0,0-1 0,0 0 0,0 0 0,0 0 0,-1 0 0,1 0 0,0 0 0,-1-1 0,1 1 0,0 0 0,-1 0 0,0 2 0,-2-2 0,1-1 0,0 1 0,0 0 0,0-1 0,0 1 0,0-1 0,0 1 0,-1-1 0,1 0 0,-4 0 0,-10 1 0,-4 1-9,-256 16-3976,214-22-4202,13-11-6846</inkml:trace>
</inkml:ink>
</file>

<file path=ppt/ink/ink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5:06.97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222 125 7378,'0'0'12486,"-3"-14"-10893,-9-40-401,5 37 1934,7 17-3108,-1 0 0,1 0 0,0 0 0,0-1 1,0 1-1,0 0 0,-1 0 0,1 0 0,0 0 1,0 0-1,0 0 0,0 0 0,-1 0 0,1 0 1,0 0-1,0 0 0,0 0 0,0 0 0,-1 0 1,1 0-1,0 0 0,0 0 0,0 0 0,0 0 1,-1 0-1,1 0 0,0 0 0,0 1 0,0-1 1,0 0-1,0 0 0,-1 0 0,1 0 0,0 0 1,0 0-1,0 0 0,0 1 0,0-1 0,0 0 1,0 0-1,-1 0 0,1 1 0,-8 21-689,7-20 840,-81 230-233,3-13 360,74-202-280,0-1-1,1 1 1,1 0-1,0 0 1,0 20-1,3-37 227,2-4 1237,282-576 932,-276 564-2383,-6 12 14,0-1 0,1 0 1,-1 1-1,1-1 0,0 1 1,6-7-1,-4 29-490,67 308 804,-49-232-304,-16-61 6,-5-18-43,1-1 1,1 1-1,0-1 0,12 24 1,-16-38-180,1 1-1147,0-1 1238,-1 0 0,0 0 0,0 0-1,0 0 1,0 0 0,0 0 0,1 0 0,-1 0 0,0 0-1,0-1 1,0 1 0,0 0 0,0 0 0,1 0-1,-1 0 1,0 0 0,0 0 0,0 0 0,0 0 0,0 0-1,0-1 1,0 1 0,0 0 0,0 0 0,1 0-1,-1 0 1,0 0 0,0 0 0,0-1 0,0 1 0,0 0-1,0 0 1,0 0 0,0 0 0,0 0 0,0-1-1,0 1 1,0 0 0,0 0 0,0 0 0,0 0 0,0 0-1,0-1 1,0 1 0,0 0 0,0 0 0,-1 0-1,1 0 1,0 0 0,0-1 0,0 1 0,0 0-1,0-43-8717,0 19 1751</inkml:trace>
</inkml:ink>
</file>

<file path=ppt/ink/ink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5:07.30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64 9946,'0'0'13459,"64"-12"-12259,-34 3-216,0-1-495,-2 2-305,-5 1-120,-2 3-64,1 0-649,22 0-1671,-5 2-2449,-3-2-2545</inkml:trace>
</inkml:ink>
</file>

<file path=ppt/ink/ink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5:09.43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50 170 7562,'-6'3'17685,"4"15"-16272,-1 14-2159,2 2 797,-15 374 1707,16-410-1280,8-240 225,-3 182-565,3 0 0,16-60 0,-17 96-137,16-41 0,-20 57-6,1 1 1,0-1 0,1 1-1,0-1 1,0 1 0,0 1 0,1-1-1,10-8 1,-14 13-8,0 0 1,0 0-1,0 1 1,0-1-1,0 1 1,1-1-1,-1 1 1,1 0-1,-1 0 1,1 0-1,-1 0 1,1 1-1,-1-1 1,1 1-1,0-1 0,-1 1 1,1 0-1,0 0 1,-1 0-1,1 0 1,0 1-1,-1-1 1,1 1-1,0 0 1,-1 0-1,1-1 1,-1 2-1,0-1 1,1 0-1,-1 0 1,0 1-1,1-1 1,2 4-1,0-1-46,-1 1-1,0 0 1,0 1 0,0-1 0,-1 1-1,1-1 1,-1 1 0,-1 0-1,1 0 1,-1 0 0,0 1 0,2 10-1,-2-3 32,0 0 0,-1 1 0,-1-1-1,-1 1 1,0-1 0,0 0-1,-2 0 1,1 0 0,-2 0 0,0 0-1,-1 0 1,0-1 0,-10 17 0,5-11 46,-2-1 1,0-1-1,-1 0 1,-1 0 0,0-2-1,-1 0 1,-1 0-1,-23 15 1,35-27 137,7-5-59,15-13-32,32-21-76,-39 31 0,-1-1 1,1 1 0,0 1-1,0 0 1,1 0-1,-1 1 1,1 1 0,12-2-1,-20 4-14,0-1 1,-1 1-1,1 0 1,0 0-1,0 0 0,-1 1 1,1-1-1,0 1 0,-1 0 1,1 0-1,0 0 1,-1 1-1,1-1 0,-1 1 1,0 0-1,0-1 0,1 2 1,-1-1-1,0 0 1,-1 1-1,1-1 0,0 1 1,-1 0-1,1 0 0,-1 0 1,0 0-1,0 0 0,0 0 1,1 4-1,0 0 0,-1 1-1,0-1 1,0 0-1,-1 1 1,0-1-1,0 1 1,-1 0-1,1-1 1,-2 1 0,1 0-1,-3 9 1,1-6 52,-1-1 1,-1 1-1,0-1 1,0 1-1,-1-1 1,0-1-1,-8 11 1,-2 0 47,-1 0 0,-1-1 0,-1-1 0,0-1 0,-2 0 0,-22 14 0,28-21-33,0 0 1,-27 11 0,34-18-28,0 0 0,0-1 0,-1 0 0,1 0 0,0 0 0,-1-1 0,1 0 0,-12-1 0,18 0-3,-1 0 1,1 0-1,-1-1 1,0 1 0,1 0-1,-1-1 1,1 0-1,-1 1 1,1-1 0,-1 0-1,1 0 1,0 1-1,-1-1 1,1 0-1,0-1 1,0 1 0,0 0-1,-2-2 1,1 0 1,0-1-1,0 1 1,0-1 0,0 1 0,1-1-1,0 1 1,-2-7 0,0-3-35,1-1 0,1 0 1,0-18-1,1 25 10,0-2 16,0 1-1,0-1 0,1 0 1,0 0-1,3-10 1,-3 18-17,-1-1 1,0 1-1,1 0 1,0-1 0,-1 1-1,1 0 1,0 0 0,-1-1-1,1 1 1,0 0 0,0 0-1,0 0 1,0 0 0,0 0-1,0 0 1,0 0 0,1 0-1,-1 1 1,0-1 0,0 0-1,1 1 1,-1-1 0,0 1-1,1-1 1,-1 1 0,1 0-1,-1-1 1,1 1 0,-1 0-1,0 0 1,1 0 0,-1 0-1,1 0 1,-1 1 0,1-1-1,-1 0 1,0 1 0,1-1-1,-1 1 1,2 0 0,4 2-32,0 1 1,0 0 0,0 0-1,-1 1 1,1-1-1,-1 1 1,-1 1 0,1-1-1,8 11 1,-6-6-144,2 0 0,17 13 1,-23-20-134,0 0-1,0-1 1,0 1 0,1-1 0,-1 0 0,1-1 0,0 1 0,0-1 0,-1 0 0,1 0 0,6 1 0,16-1-2587,0-1 1,31-3 0,0-10-2741</inkml:trace>
</inkml:ink>
</file>

<file path=ppt/ink/ink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5:11.14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140 122 7922,'0'0'12386,"-11"18"-11487,0 0-570,-4 7 302,2 1 1,-18 42-1,22-43 99,-10 45 0,17-59-679,0 0 0,1 1 0,0-1-1,1 0 1,0 0 0,3 21-1,-2-30-34,0 0-1,-1-1 0,1 1 0,0 0 0,0-1 1,0 1-1,0-1 0,1 1 0,-1-1 0,0 0 0,1 1 1,-1-1-1,0 0 0,1 0 0,0 0 0,-1 0 1,1 0-1,-1 0 0,1-1 0,0 1 0,0-1 1,-1 1-1,1-1 0,0 1 0,0-1 0,0 0 1,0 0-1,-1 0 0,1 0 0,3-1 0,2 1 106,0 0-1,1-1 1,-1 0 0,0-1-1,0 1 1,12-6-1,-9 3-60,-1-1-1,0 0 0,0-1 1,-1 0-1,1 0 0,-1-1 1,0 0-1,-1-1 0,0 0 1,0 0-1,-1 0 0,0-1 0,9-15 1,-9 10-42,0 0-1,-1 0 1,0 0 0,-1 0 0,0-1-1,-2 0 1,1 0 0,-2 0 0,0-15 0,-1 29-20,0-19-123,0 0 0,-7-40 0,6 55 113,0 0 0,-1 0 0,1 0 0,-1 0 0,0 0 0,0 1 0,-1-1 0,1 0 0,-1 1 0,0 0 0,0-1 0,-1 1 0,1 1 0,-1-1 0,0 0 0,0 1 0,-5-3 0,7 4 5,-1 1 0,0 0 1,0 0-1,0 0 0,0 0 0,0 0 0,0 1 0,0-1 0,0 1 0,0 0 0,-1 0 0,1 0 0,0 0 0,0 1 0,0-1 0,0 1 0,0 0 0,0 0 0,0 0 0,0 0 0,0 0 0,1 1 0,-1-1 0,0 1 0,-4 3 0,-3 3-32,0 0-1,1 1 1,0 0-1,-14 19 1,11-12 39,1 1 1,1 0-1,0 1 1,1 0-1,-11 30 1,15-34-2,2 0-1,-1 0 1,2 0 0,0 0 0,0 1-1,1-1 1,1 1 0,3 21 0,-3-33 11,1-1 1,0 1-1,0-1 0,0 1 1,0-1-1,0 1 1,1-1-1,-1 0 1,1 0-1,-1 0 0,1 0 1,0 0-1,0 0 1,0 0-1,0-1 1,0 1-1,0 0 0,0-1 1,1 0-1,-1 0 1,0 0-1,1 0 1,-1 0-1,1 0 0,0 0 1,-1-1-1,1 1 1,5-1-1,3 1 124,1 0 1,0-1-1,0 0 0,0-1 1,13-2-1,-14 0-99,0 0 0,0 0 0,0-1 0,-1 0 0,0-1 0,0 0 0,0-1 0,0 0 0,-1 0 0,0-1 0,-1 0 0,1-1 0,-1 0 0,-1 0 0,11-15 0,-10 12-58,-1-1 0,0 1 0,0-2-1,-2 1 1,1-1 0,-1 0 0,-1 0 0,-1-1-1,0 1 1,0-1 0,-1 1 0,0-19 0,-2 32 2,0 0 1,0 0 0,0 0-1,0-1 1,0 1 0,0 0-1,0 0 1,0 0 0,0 0-1,0-1 1,0 1 0,0 0-1,0 0 1,0 0 0,0 0-1,0 0 1,0-1 0,0 1-1,0 0 1,0 0 0,0 0-1,-1 0 1,1 0 0,0-1-1,0 1 1,0 0 0,0 0-1,0 0 1,0 0 0,0 0-1,-1 0 1,1 0 0,0-1-1,0 1 1,0 0 0,0 0-1,0 0 1,-1 0 0,1 0-1,0 0 1,0 0 0,0 0-1,-1 0 1,-6 5-372,-6 11 189,5 0 197,1 1 0,0 0 0,1 0 1,0 1-1,2 0 0,0 0 0,1 0 0,1 0 0,0 29 0,2-45-11,0-1 0,0 1 0,0 0 0,0-1 0,0 1 0,0-1 0,1 1 0,-1 0 0,1-1 0,-1 1 0,1-1 0,-1 1 0,1-1 0,0 1 0,0-1 0,0 1 0,0-1 0,0 0 0,0 0-1,0 1 1,0-1 0,0 0 0,0 0 0,1 0 0,-1 0 0,0 0 0,1 0 0,2 0 0,1 1 39,0-1-1,0-1 0,0 1 1,0-1-1,0 0 1,0 0-1,0 0 0,7-2 1,-2 0 32,0 0 1,0-1-1,0 0 0,-1-1 1,1 0-1,-1 0 0,14-10 1,61-46 93,-54 37-127,3-4-13,-23 18-3,1 0 1,-1 1-1,2 0 0,-1 1 1,1 0-1,12-5 0,-23 11-21,0 1 0,0-1-1,0 1 1,0 0-1,0-1 1,-1 1-1,1 0 1,0 0 0,0 0-1,0 0 1,0 0-1,0 0 1,0 0-1,0 0 1,0 0 0,0 0-1,0 0 1,0 0-1,0 1 1,0-1-1,0 0 1,-1 1 0,1-1-1,0 1 1,0-1-1,0 1 1,0-1-1,-1 1 1,1 0 0,0-1-1,-1 1 1,1 0-1,0 0 1,-1-1-1,1 1 1,-1 0 0,1 0-1,-1 0 1,0 0-1,1-1 1,-1 3-1,1 3-46,0 0-1,0 1 0,-1-1 0,1 1 0,-2 8 0,0 0 128,1 0 38,-1 0-1,-1-1 1,-1 1 0,0-1-1,0 1 1,-10 23 0,-5 1 286,-22 38 1,37-72-351,61-101 3441,-4 17-3420,68-74 0,-112 141-62,-6 6-19,1 0 0,0 1 0,1-1 0,-1 1-1,1 0 1,11-7 0,-17 12 17,0 0-4,0 0 1,0 0-1,0 0 1,1 0-1,-1 0 0,0 0 1,0-1-1,0 1 0,0 0 1,0 0-1,1 0 1,-1 0-1,0 0 0,0 0 1,0 0-1,0 0 0,1 0 1,-1 0-1,0 0 1,0 0-1,0 0 0,1 0 1,-1 0-1,0 0 0,0 0 1,0 0-1,0 0 0,1 0 1,-1 0-1,0 0 1,0 0-1,0 1 0,0-1 1,0 0-1,1 0 0,-1 0 1,0 0-1,0 0 1,0 0-1,0 0 0,0 1 1,0-1-1,1 0 0,-1 0 1,0 0-1,0 0 1,0 1-1,0-1 0,0 0 1,0 0-1,0 0 0,0 0 1,0 1-1,0-1 1,0 0-1,0 0 0,0 0 1,0 1-1,0-1 0,0 0 1,0 0-1,0 0 0,0 1 1,-1 96-1110,-1-75 1100,2 1 0,0-1 0,1 0 0,8 43 0,-8-62 5,-1 0 1,1 0 0,1-1 0,-1 1 0,0-1 0,1 1 0,-1-1 0,1 1-1,-1-1 1,1 0 0,0 0 0,0 0 0,0 0 0,1 0 0,-1 0 0,0-1 0,1 1-1,-1-1 1,1 1 0,-1-1 0,1 0 0,0 0 0,-1 0 0,1-1 0,0 1 0,0 0-1,0-1 1,0 0 0,-1 0 0,5 0 0,3 0 50,-1-1 0,0-1 0,0 1-1,0-1 1,0-1 0,0 0 0,-1 0 0,13-6 0,-9 3 12,0-1 0,-1-1 0,1 0 0,-1 0 0,-1-1 0,0 0-1,0-1 1,-1 0 0,16-23 0,-15 17-8,-1 0 0,-1-1 0,-1 0 0,0-1 0,-1 1 0,7-35 0,-6 14-40,-1-1 0,1-43 0,-10 121-26,-1-1 1,-17 68 0,3-11 289,13-56-248,0 65 0,5-103-24,0 0 0,0-1 1,0 1-1,1 0 0,-1-1 0,0 1 1,0 0-1,0-1 0,1 1 1,-1 0-1,0-1 0,0 1 0,1-1 1,-1 1-1,1-1 0,-1 1 1,0-1-1,1 1 0,-1-1 0,1 1 1,0-1-1,-1 1 0,1-1 1,-1 0-1,1 1 0,-1-1 0,2 1 1,0-1 12,0 1 0,1 0 0,-1-1-1,1 0 1,-1 1 0,1-1 0,-1 0 0,3-1 0,3 1 69,1-2 1,-1 1-1,0-1 0,8-3 1,1-2-5,-1-1-1,1-1 1,-1-1 0,-1 0 0,0-1-1,0 0 1,-1-1 0,-1-1 0,0 0-1,19-26 1,-17 18-38,-1 0 0,0-1 0,-2-1 0,0-1 0,-2 1 0,0-1 0,5-27 0,-12 40 50,0-1-1,-1 0 0,0-23 1,-2 35-84,0 0 0,0 0 0,0 0-1,0 0 1,0 0 0,0 0 0,0 0 0,0 0 0,0 0 0,0 1 0,0-1 0,0 0 0,-1 0 0,1 0 0,0 0-1,0 0 1,0 0 0,0 0 0,0 0 0,0 0 0,0 0 0,0 0 0,-1 0 0,1 0 0,0 0 0,0 0-1,0 0 1,0 0 0,0 0 0,0 0 0,0 0 0,-1 0 0,1 0 0,0 0 0,0 0 0,0 0 0,0 0 0,0 0-1,0 0 1,0 0 0,0 0 0,-1 0 0,1 0 0,0 0 0,0-1 0,0 1 0,0 0 0,0 0 0,0 0 0,0 0-1,0 0 1,0 0 0,0 0 0,0 0 0,0 0 0,0-1 0,0 1 0,0 0 0,-1 0 0,1 0 0,0 0 0,0 0-1,-5 7-60,1 1 0,-1-1 0,2 1-1,-1 1 1,-4 13 0,-1 2 59,-5 9-2,1 1 0,2 0 0,1 0 0,2 1 0,1 1 0,-4 71 0,11-105-10,0 1 0,0 0 0,0-1 0,1 1 0,-1-1 1,1 1-1,-1-1 0,1 1 0,0-1 0,0 0 0,0 1 0,0-1 0,0 0 0,1 0 0,-1 1 1,3 1-1,-1-2-4,-1 1 1,1-1 0,0 0 0,0 0 0,0-1-1,1 1 1,-1-1 0,0 0 0,1 1 0,-1-1-1,5 0 1,17 3 29,1-1 0,-1-2 0,45-3 0,-39 1 27,-19 1 24,-1-1 0,21-5 0,-31 6 1166,-4 0-949,3 0-275,0 0-1,0 0 1,0 0 0,-1 0-1,1 0 1,0 1 0,0-1-1,-1 0 1,1 0 0,0 0-1,0 0 1,0 0 0,-1 0-1,1 0 1,0 0 0,0 0-1,-1 0 1,1 0 0,0-1-1,0 1 1,0 0 0,-1 0-1,1 0 1,0 0 0,0 0-1,0 0 1,-1 0 0,1-1-1,0 1 1,0 0-1,0 0 1,-1 0 0,1 0-1,0-1 1,0 1 0,0 0-1,0 0 1,0 0 0,0-1-1,0 1 1,-1 0 0,1 0-1,0-1 1,3 0-220,1 1 0,-1-1 0,0 1 0,0 0 1,1 0-1,-1 0 0,4 1 0,24 3-10084,-25-3 7190,12 1-6585</inkml:trace>
</inkml:ink>
</file>

<file path=ppt/ink/ink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5:11.83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1 496 10610,'0'0'14089,"11"-13"-13176,5-2-613,-6 5-88,0-1 0,-1 0 1,0 0-1,0-1 0,8-15 1,-4 3 58,-2-1 0,0 0 1,-2 0-1,0-1 0,-2 0 0,-1-1 1,-1 1-1,-1-1 0,0-28 0,-4 53-128,0 1-307,-1 19-707,-14 92 360,7-60 716,-2 79 1,10-112-185,-1-10-21,1-1 0,0 0-1,0 1 1,1-1 0,2 12 0,-2-17 5,-1 1 0,1 0 1,0-1-1,0 1 0,0-1 0,0 1 1,0-1-1,0 0 0,0 1 0,0-1 1,1 0-1,-1 0 0,0 0 0,1 0 1,-1 0-1,1 0 0,-1 0 0,1 0 0,-1 0 1,1-1-1,0 1 0,-1-1 0,1 1 1,0-1-1,2 1 0,8-1 61,0 1 0,0-1-1,0-1 1,0 0-1,0-1 1,-1 0 0,1-1-1,-1 0 1,1-1 0,-1 0-1,0-1 1,0 0 0,12-9-1,0 0 72,0-2-1,-1-1 1,-1 0-1,32-35 1,-39 37-117,0-2 0,0 0 0,-2-1 0,0 0 0,-1 0 0,-1-2 1,-1 1-1,-1-1 0,0 0 0,-1-1 0,-2 0 0,0 0 0,-1 0 0,-1-1 0,0-25 0,-3 47-30,-1-1-1,1 1 0,0 0 1,-1-1-1,1 1 1,-1 0-1,1 0 0,0-1 1,-1 1-1,1 0 1,-1 0-1,1 0 0,-1-1 1,1 1-1,-1 0 1,1 0-1,-1 0 0,1 0 1,-1 0-1,1 0 0,-1 0 1,1 0-1,-1 0 1,1 0-1,-1 0 0,1 0 1,-1 1-1,1-1 1,-1 0-1,1 0 0,-1 0 1,1 1-1,-1-1-4,-3 2-5,0-1 0,-1 1 0,1 1 0,0-1 0,1 1 0,-1-1 0,0 1 0,1 0 0,-1 0 0,1 0 0,0 1 0,0-1 1,1 1-1,-1 0 0,1 0 0,-3 5 0,1-2-44,0 1 0,1-1 1,0 1-1,1 0 0,0 0 1,0 0-1,0 1 0,0 9 1,2-11 20,0 0 1,1-1-1,0 1 0,0 0 1,0-1-1,1 1 1,-1-1-1,2 0 1,-1 1-1,5 6 0,2 2 78,0-1-1,19 22 0,-15-21-7,-9-10-34,6 7 68,-1 0 0,10 17 0,-17-25-106,0 0 1,0 0-1,0 1 1,-1-1-1,1 1 1,-1-1-1,0 1 0,-1-1 1,1 1-1,-1-1 1,0 9-1,0-11 3,-1-1-1,1 0 0,-1 0 0,1 0 1,-1 0-1,1 0 0,-1 0 1,1 0-1,-1 0 0,0 0 1,0 0-1,0 0 0,1 0 0,-1-1 1,0 1-1,0 0 0,0-1 1,0 1-1,0 0 0,0-1 1,0 1-1,0-1 0,-1 0 0,1 1 1,-1-1-1,-36 7-1313,-27-6-2221,18-8-1728,-7-11-4523</inkml:trace>
</inkml:ink>
</file>

<file path=ppt/ink/ink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5:12.17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167 59 11306,'0'0'15057,"11"15"-14071,38 43-293,-47-55-630,0 0 0,1-1 1,0 1-1,0-1 0,0 0 0,0 0 0,0 0 0,0 0 1,0 0-1,1-1 0,-1 1 0,1-1 0,-1 0 1,1 0-1,-1 0 0,1-1 0,0 1 0,-1-1 0,1 0 1,6 0-1,-7 0-23,-2 0-11,0 0 1,0-1-1,0 1 0,0 0 1,0-1-1,0 1 0,0-1 1,0 1-1,0-1 0,0 1 1,0-1-1,0 0 0,0 0 1,0 1-1,0-1 1,-1 0-1,1 0 0,0 0 1,-1 0-1,1 0 0,-1 0 1,1 0-1,-1 0 0,1 0 1,-1 0-1,0 0 0,1 0 1,-1 0-1,0 0 0,0 0 1,0 0-1,0 0 0,0-1 1,0-1-1,0-4 33,0 0 0,0-1 0,-1 1 0,-2-9 1,1 11-155,1 0 0,-1 0 1,-1 0-1,1 1 0,-1-1 1,0 1-1,0-1 0,0 1 1,0 0-1,-1 0 0,1 0 1,-1 1-1,0-1 0,-1 1 1,1 0-1,0 0 0,-1 1 1,0-1-1,0 1 0,1 0 1,-1 0-1,0 0 0,-1 1 1,1 0-1,0 0 0,0 0 1,0 1-1,-1-1 0,1 1 1,0 1-1,-1-1 0,1 1 1,0 0-1,0 0 0,0 0 1,-9 4-1,-2 4-1005,1 1-1,1 0 0,-1 1 1,1 1-1,1 0 1,-13 15-1,-18 23-6339</inkml:trace>
</inkml:ink>
</file>

<file path=ppt/ink/ink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5:13.18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212 211 3753,'0'0'17218,"0"0"-17157,0 0 0,1 0-1,-1 0 1,1 0 0,-1 0 0,0 0-1,1 0 1,-1 0 0,0 0-1,1 0 1,-1 0 0,1-1 0,-1 1-1,0 0 1,1 0 0,-1 0 0,0-1-1,0 1 1,1 0 0,-1 0 0,0-1-1,1 1 1,-1-1 0,2-171 1516,-2 170-1473,0-1-1,0 1 1,0 0-1,0-1 0,-1 1 1,1 0-1,-1 0 0,0 0 1,0-1-1,0 1 0,0 0 1,-1-2-1,1 3-85,1 1-1,0 0 1,0 0-1,-1-1 1,1 1 0,0 0-1,-1 0 1,1-1-1,0 1 1,-1 0 0,1 0-1,0 0 1,-1 0-1,1 0 1,0-1-1,-1 1 1,1 0 0,0 0-1,-1 0 1,1 0-1,-1 0 1,1 0 0,0 0-1,-1 0 1,1 0-1,0 0 1,-1 1 0,0-1-1,0 1-35,0-1-1,0 1 0,-1 0 1,1 0-1,0 0 1,0 0-1,0 0 1,0 0-1,0 1 0,1-1 1,-1 0-1,-1 2 1,-28 55-27,3 2 0,-34 105 1,49-129 46,-1-2-12,2 0 1,1 1 0,2 0-1,2 0 1,-4 60 0,10-91-14,0 1 1,0 0-1,0 0 1,1-1-1,0 1 0,0 0 1,0-1-1,0 1 1,3 5-1,-2-8 25,-1 0-1,1 0 0,-1 0 1,1 0-1,0 0 1,0 0-1,0-1 0,0 1 1,0-1-1,0 1 1,0-1-1,0 0 0,1 0 1,-1 0-1,0 0 1,1 0-1,-1-1 1,1 1-1,2 0 0,11 1 75,0-1-1,0 0 0,0-1 0,0-1 1,0 0-1,-1-1 0,1-1 0,0-1 0,-1 0 1,0-1-1,24-10 0,-11 1-32,-1-1 0,0 0-1,-1-2 1,-1-2 0,24-21-1,-32 25-60,-1-1 0,-1-1 0,-1 0 0,0-1 0,-2 0 0,0-1 0,-1-1 0,0 1 0,9-30 0,-10 20-80,-2 0-1,-1-1 0,-1 0 1,-1 0-1,-2-1 0,-1-36 0,-2 65 78,-2-31 71,2 33-51,0-1 1,0 1-1,0 0 0,0-1 1,0 1-1,0-1 0,0 1 1,0 0-1,-1-1 0,1 1 1,0 0-1,0 0 0,0-1 1,0 1-1,-1 0 1,1-1-1,0 1 0,0 0 1,-1 0-1,1-1 0,0 1 1,0 0-1,-1 0 0,1-1 1,0 1-1,-1 0 0,1 0 1,-1 0-13,0 1 0,0-1 0,1 1 0,-1-1 0,0 1 0,1-1 0,-1 1 0,0 0 0,1-1 0,-1 1 0,1 0 0,-1 0 0,1-1 0,-1 1-1,1 0 1,0 0 0,-1 1 0,-10 22-59,1 2-1,2-1 0,-6 28 0,0-2 80,-5 15 38,-66 268 720,80-309-789,2 1 0,1 30 0,2-56 39,0 1 0,0 0 1,1-1-1,-1 1 0,0-1 0,1 1 1,-1-1-1,0 1 0,1-1 1,-1 1-1,1-1 0,-1 0 0,0 1 1,1-1-1,-1 0 0,1 1 1,0-1-1,-1 0 0,1 1 0,-1-1 1,1 0-1,-1 0 0,1 0 0,0 0 1,-1 0-1,1 0 0,-1 1 1,1-1-1,0 0 0,-1-1 0,1 1 1,-1 0-1,1 0 0,0 0 1,-1 0-1,1 0 0,-1-1 0,1 1 1,0 0-1,28-9 442,-8-2-251,-1-1 1,0-1-1,30-25 0,52-54 61,-95 85-245,147-164 202,-153 170-236,-1 0 0,0 1 1,1-1-1,-1 0 0,1 1 1,-1-1-1,1 1 1,-1-1-1,1 1 0,-1-1 1,1 1-1,-1-1 0,1 1 1,-1 0-1,1-1 0,0 1 1,-1 0-1,1-1 0,1 1 1,-1 14-720,-1-11 665,0 276-4694,0-275 4519,0 1 0,0-1-1,1 1 1,-1-1-1,1 1 1,0-1-1,0 0 1,1 0 0,-1 1-1,1-1 1,0 0-1,0 0 1,3 4-1,-2-5-225,-1 0 0,1-1 0,0 1-1,0 0 1,0-1 0,1 0 0,-1 0-1,1 0 1,-1 0 0,1-1 0,0 1-1,-1-1 1,1 0 0,8 2 0,34 1-4022</inkml:trace>
</inkml:ink>
</file>

<file path=ppt/ink/ink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5:14.08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151 155 9162,'0'0'13602,"-9"13"-13390,8-10-209,-7 7 65,2 0 0,0 1-1,0-1 1,1 2-1,0-1 1,1 0 0,0 1-1,-3 20 1,4-2 53,1-1 0,3 41-1,-1-68-107,0 0 0,0 0 0,1-1 0,-1 1-1,0 0 1,1-1 0,0 1 0,-1-1 0,1 1-1,0-1 1,0 1 0,0-1 0,0 1 0,0-1-1,0 0 1,0 0 0,0 1 0,1-1-1,-1 0 1,0 0 0,1 0 0,-1 0 0,1-1-1,-1 1 1,1 0 0,-1-1 0,1 1 0,0-1-1,-1 1 1,1-1 0,0 0 0,-1 1 0,1-1-1,0 0 1,0 0 0,-1 0 0,1-1-1,0 1 1,1-1 0,4 0 77,1 0 1,-1 0-1,0-1 0,-1-1 1,1 1-1,0-1 0,-1 0 0,9-5 1,-2-1-63,-1 0 1,0-1 0,0 0-1,-1-1 1,0 0-1,-1-1 1,-1 0 0,0-1-1,0 0 1,-1 0 0,-1-1-1,0 0 1,-1 0-1,0 0 1,-2-1 0,1 0-1,-2 0 1,0 0-1,-1-1 1,0 1 0,-1 0-1,-1-1 1,-3-28 0,3 40-49,-1 0 0,0 0 1,0 0-1,0 0 1,0 0-1,0 0 1,-1 0-1,0 1 1,1-1-1,-1 0 0,-1 1 1,1 0-1,0-1 1,-1 1-1,0 0 1,0 0-1,0 1 1,0-1-1,0 1 0,-1-1 1,1 1-1,-1 0 1,-5-3-1,4 4-3,1 0 0,-1 0 0,1 0 0,-1 1 0,1-1 0,-1 1 0,0 0-1,1 1 1,-1-1 0,1 1 0,-1 0 0,1 0 0,-1 0 0,1 0 0,0 1 0,0 0 0,-1 0-1,1 0 1,0 0 0,1 1 0,-5 3 0,-8 7 33,1 1 1,0 1-1,1 0 0,0 2 0,1-1 1,-19 35-1,17-24-15,1 1 1,1 1-1,-17 59 0,26-76-13,1 1 0,0 1 1,1-1-1,1 0 0,0 0 0,0 1 0,2-1 0,2 18 0,-3-29 30,0-1 0,1 0 0,0 1 0,-1-1 0,1 0 1,-1 0-1,1 0 0,0 1 0,0-1 0,0 0 0,0 0 0,0 0 0,0 0 0,0-1 0,0 1 1,0 0-1,0 0 0,0-1 0,1 1 0,-1 0 0,0-1 0,1 1 0,-1-1 0,0 0 1,1 1-1,-1-1 0,0 0 0,2 0 0,4 1 103,0-1 0,0 0 0,-1-1 0,11-2 0,-3 0-7,-1 0 0,0-2 0,0 0 0,0 0 0,-1-1 0,0-1 0,15-10 1,-3 0 22,-1-1 0,30-30 0,-35 30-47,-1-2-1,0 0 0,-2-1 1,15-24-1,-24 33-129,1 0 1,-2 0-1,1 0 0,-2-1 1,0 0-1,0 0 0,-1 0 1,-1 0-1,1-23 0,-3 45-323,-2 0-1,1 1 1,-1-1-1,-6 16 0,-2 10 233,4-3 160,1 0-1,1 0 1,2 1 0,1 0 0,4 40 0,-3-69-32,1 0 1,-1 0-1,1 1 0,0-1 0,0 0 1,1 0-1,-1 0 0,1 0 0,0-1 1,0 1-1,0 0 0,1-1 0,-1 0 1,1 1-1,0-1 0,0 0 0,0 0 1,0 0-1,0-1 0,1 1 1,-1-1-1,1 0 0,4 2 0,-3-2 59,1 0 0,0-1 0,0 1 0,0-1-1,0-1 1,0 1 0,0-1 0,0 0 0,-1 0 0,1-1-1,0 0 1,0 0 0,0 0 0,0-1 0,0 0 0,6-3 0,4-2 24,-1-1 1,1-1 0,-2-1-1,1 0 1,-1 0 0,-1-2-1,0 1 1,-1-2 0,0 0-1,-1 0 1,0-1 0,-1 0-1,-1-1 1,0 0 0,-1-1-1,0 0 1,-2 0 0,0 0 0,0-1-1,-2 0 1,0 0 0,-1 0-1,-1-1 1,1-22 0,-3 26-87,0 1 83,0 0-1,-1 0 0,-2-14 0,2 24-59,1 1-1,-1-1 0,0 1 1,1-1-1,-1 1 0,0-1 1,-1 1-1,1-1 0,0 1 1,-1 0-1,1 0 0,-1 0 1,0 0-1,0 0 0,1 0 1,-1 0-1,-1 0 0,1 1 1,0-1-1,-4-1 0,4 2-18,1 1-1,0-1 0,-1 1 1,1 0-1,-1 0 0,1-1 1,-1 1-1,1 0 0,-1 0 1,1 1-1,0-1 0,-1 0 1,1 0-1,-1 1 0,1-1 1,0 1-1,-1-1 0,1 1 1,0-1-1,-1 1 0,1 0 1,0 0-1,0 0 1,0 0-1,0-1 0,0 2 1,0-1-1,0 0 0,0 0 1,-1 2-1,-3 4-25,1 0 0,0 0 1,0 0-1,-2 9 0,4-12 31,-4 9-23,2 1-1,-6 22 1,9-30-19,0 0 0,0 0 1,0 0-1,1 0 0,0 0 0,0 0 1,1 0-1,0-1 0,1 9 0,-1-12 43,0 0-1,0-1 0,0 1 0,0 0 0,1 0 0,-1-1 0,0 1 0,1 0 0,-1-1 0,1 1 1,0-1-1,-1 0 0,1 0 0,0 0 0,0 1 0,0-1 0,-1-1 0,1 1 0,0 0 0,4 0 1,4 2 19,0-1 0,0-1 0,11 0 0,-21-1-17,25 1 91,0-1 0,-1-1 0,1-1-1,-1-2 1,46-11 0,-55 10-61,-1 0 1,1 0-1,-1-2 1,0 0-1,-1 0 1,1-1 0,-2-1-1,1 0 1,-1-1-1,17-18 1,-26 25-4,-1 1 0,0-1 1,0 0-1,0 0 1,0 0-1,-1 0 0,1 0 1,-1 0-1,0 0 1,2-5-1,-3 7-27,0 1 1,0 0-1,0 0 1,0-1-1,0 1 1,0 0-1,0-1 0,0 1 1,0 0-1,0 0 1,0-1-1,0 1 0,0 0 1,0 0-1,0-1 1,0 1-1,0 0 0,0-1 1,0 1-1,0 0 1,0 0-1,-1-1 0,1 1 1,0 0-1,0 0 1,0 0-1,0-1 0,-1 1 1,1 0-1,0 0 1,0 0-1,-1 0 0,1-1 1,0 1-1,0 0 1,-1 0-1,1 0 1,0 0-1,0 0 0,-1 0 1,1 0-1,0 0 1,0 0-1,-1 0 0,1 0 1,0 0-1,-1 0 1,1 0-1,0 0 0,0 0 1,-1 0-1,1 0 1,0 0-1,0 0 0,-1 0 1,1 0-1,0 0 1,0 1-1,-1-1 0,1 0 1,0 0-1,0 0 1,-1 0-1,1 1 0,0-1 1,0 0-1,0 0 1,0 1-1,-1-1 0,1 0-7,-9 8-58,-1 1-1,2 0 1,-1 1 0,1 0-1,1 0 1,0 0-1,-9 18 1,6-12 78,-9 16 40,2 1 1,-20 49 0,30-62-79,1 0 0,0 1 0,1 0 0,2 0-1,-2 35 1,4-48-39,3 25-586,-2-32 568,1 1 0,-1-1 0,1 0 0,-1 1 0,1-1 0,-1 0 0,1 1 0,0-1 0,0 0 0,0 0 0,0 0 0,-1 0 0,1 0 0,1 0 0,-1 0 0,0 0 0,0 0 0,0 0 0,0-1 0,1 1 0,1 0 0,10 2-1024,0-1-1,1-1 0,-1 0 1,1 0-1,-1-2 0,19-2 0,29-8-6685</inkml:trace>
</inkml:ink>
</file>

<file path=ppt/ink/ink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5:14.78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512 136 13531,'0'0'6131,"-8"22"-5081,-25 68-208,30-84-739,1 0-1,1 1 1,-1 0 0,1-1 0,0 1 0,1 0-1,-1 10 1,2-7 46,-1-9-95,0 0-1,0 0 1,0 0 0,0 0-1,0 0 1,0 0 0,1 0 0,-1 0-1,0 0 1,1-1 0,-1 1-1,0 0 1,1 0 0,-1 0 0,1 0-1,0-1 1,-1 1 0,1 0-1,0 0 1,-1-1 0,1 1 0,0 0-1,0-1 1,0 1 0,-1-1-1,2 1 1,1 0 42,0 0 1,-1 0-1,1-1 0,0 1 0,0-1 0,0 0 1,0 0-1,-1 0 0,5 0 0,2-1 112,0-1-1,-1 1 0,1-2 0,-1 1 0,12-6 0,-10 3-149,-1 0 0,0-1 0,0 0 0,0-1-1,-1 0 1,0 0 0,0-1 0,-1 0 0,0-1-1,0 1 1,-1-1 0,0 0 0,-1-1 0,0 0 0,0 1-1,-1-1 1,0-1 0,-1 1 0,0-1 0,-1 1 0,0-1-1,-1 0 1,0 0 0,-1 0 0,0 1 0,0-1-1,-4-19 1,3 27-45,1-1-1,-1 1 0,-1 0 1,1 0-1,0 0 0,-1 1 1,1-1-1,-1 0 1,0 0-1,0 1 0,0-1 1,0 1-1,0 0 0,-1 0 1,1-1-1,-1 2 0,1-1 1,-1 0-1,0 0 0,0 1 1,0-1-1,0 1 1,0 0-1,0 0 0,0 0 1,0 1-1,0-1 0,-1 1 1,1-1-1,-6 1 0,1 0-37,-1 0-1,0 1 1,1 0-1,-1 1 1,1-1-1,0 1 1,0 1-1,-1 0 1,1 0-1,-12 7 1,6-1 15,1 0 1,0 1-1,0 1 1,1 0-1,0 1 0,0 0 1,-10 17-1,16-22-137,1 1-1,0 0 0,0 1 1,1-1-1,0 1 1,1 0-1,0 0 0,0 0 1,1 0-1,0 0 0,0 1 1,1-1-1,1 1 0,0 9 1,0-18 72,0 1 0,0-1 0,0 0 0,1 0 0,-1 1 0,0-1-1,1 0 1,0 0 0,-1 1 0,1-1 0,0 0 0,-1 0 0,1 0 0,0 0 0,0 0 0,0 0 0,0 0 0,0 0 0,2 1 0,0-1 20,0 1 1,-1-1-1,1 0 0,0 0 0,0 0 1,0 0-1,0 0 0,5 0 1,2-1 75,-1 0 0,1 0 0,0-1-1,18-3 1,-14 0 32,-1 0 0,0-1 0,0-1-1,-1 0 1,0-1 0,0 0 0,16-12-1,-9 4 167,-1-1-1,0-1 1,22-27 0,-35 38 38,1-1 0,-1 0 0,0 0 1,0-1-1,-1 1 0,0-1 0,0 0 1,-1 0-1,3-10 0,-7 22-330,0 0 0,0 0-1,0 0 1,-1 0 0,1 0-1,-4 5 1,-4 9 43,-204 510 843,-9 21-288,204-512-626,-32 51 1,39-73-54,0 1 0,-1-2 0,-1 0 0,0 0 0,-20 15-1,28-25 131,0-1 0,1 0-1,-2 0 1,1 0 0,0-1-1,0 1 1,-11 2 0,14-5 47,1 0 0,-1 1 0,0-1 0,1 0 1,-1 0-1,0 0 0,0 0 0,1 0 0,-1 0 1,0 0-1,0-1 0,1 1 0,-1 0 0,0-1 0,1 0 1,-1 1-1,0-1 0,1 0 0,-1 0 0,1 0 1,-1 0-1,1 0 0,0 0 0,0 0 0,-1-1 1,1 1-1,0 0 0,0-1 0,0 1 0,-1-3 1,-2-7 105,0-1 0,1 1 1,0-1-1,1 0 1,0 0-1,1 1 1,1-22-1,0 27-91,-1-32 189,1 0 0,2 0 0,2 0 0,10-43 0,-8 59-164,0 1 1,1 0-1,1 0 1,1 1-1,1 0 1,1 1-1,0 0 1,2 1-1,14-18 1,16-10 66,2 2 1,2 2 0,1 2-1,62-39 1,58-25-1234,5 9-5394,-82 48-5321,-54 26 4812</inkml:trace>
</inkml:ink>
</file>

<file path=ppt/ink/ink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5:15.32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95 1 7466,'0'0'11482,"-1"5"-10927,-30 66 2980,-16 46-876,44-105-2581,-1 0 0,1 1 0,1-1 0,1 1 0,-1-1 1,2 1-1,1 20 0,0-32-53,-1 0 1,1 0-1,0-1 1,0 1 0,0 0-1,0-1 1,-1 1-1,1-1 1,0 1-1,0-1 1,0 1 0,0-1-1,0 0 1,0 1-1,0-1 1,1 0-1,-1 0 1,0 0 0,0 0-1,0 0 1,0 0-1,0 0 1,0 0 0,0 0-1,1-1 1,32-5 468,-14-4-387,-1 0 1,0-2-1,-1 0 1,0-1 0,31-31-1,-13 13-60,-22 19-31,-7 6-9,0-1 1,1 2-1,9-7 0,-16 11-13,1 1-89,-1 5-151,-3 19 344,0-1 0,-1 0 0,-1 0 0,-1 0 0,-2-1 0,0 0 0,-16 36 0,17-47 20,4-8-58,1 1 0,-1-1-1,1 1 1,-1 0 0,1-1 0,0 1 0,0 0 0,0 4 0,7-9 770,18-13-488,-1-1 0,0-1 0,26-25 0,8-5-260,-33 28-62,5-5-14,1 1 1,1 2-1,44-22 0,-75 42-20,0 0 0,1 0 0,-1-1 0,1 1 0,-1 0 0,1 0-1,-1 0 1,1 0 0,-1 0 0,1 0 0,-1 0 0,1 0 0,-1 0-1,1 0 1,-1 0 0,1 0 0,-1 0 0,1 0 0,-1 0 0,1 1-1,-1-1 1,1 0 0,-1 0 0,1 0 0,-1 1 0,0-1-1,1 0 1,-1 1 0,1-1 0,-1 0 0,0 1 0,1-1 0,-1 1-1,0-1 1,0 0 0,1 1 0,-1-1 0,0 1 0,0-1 0,0 1-1,1-1 1,-1 1 0,0-1 0,0 1 0,0-1 0,0 1 0,0-1-1,0 1 1,0-1 0,0 1 0,0-1 0,0 1 0,-1 0 0,-2 31-437,2-30 437,-4 20-210,-18 43 0,-3 12-2596,24-68 554,0 1 1,1-1-1,-1 15 1</inkml:trace>
</inkml:ink>
</file>

<file path=ppt/ink/ink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5:15.86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397 229 15171,'0'0'8745,"18"-3"-7406,60-14-238,-72 15-970,1 0 0,-1 0 0,1 0-1,-1-1 1,0 0 0,0 0 0,0 0 0,0-1-1,-1 0 1,1 0 0,-1-1 0,0 1 0,0-1-1,6-9 1,-7 8 2,-1 1 0,0-1 0,-1-1 0,1 1 0,-1 0 0,0-1 0,-1 1 0,1-1 0,-1 1 0,-1-1 0,1 0-1,-2-11 1,1 16-130,0-1-1,0 1 1,-1 0-1,1-1 0,-1 1 1,1 0-1,-1-1 1,0 1-1,0 0 0,0 0 1,0 0-1,0 0 1,-1 0-1,1 0 0,-1 0 1,1 0-1,-1 0 0,0 1 1,0-1-1,1 1 1,-1-1-1,0 1 0,0 0 1,0 0-1,-1 0 1,1 0-1,0 0 0,0 0 1,-1 0-1,1 1 1,0-1-1,-1 1 0,1 0 1,-4 0-1,-1-1-21,0 1 1,0 0-1,0 1 0,1 0 0,-1 0 1,0 1-1,0-1 0,1 1 0,-1 1 1,1-1-1,-8 5 0,0 2-6,1 0 0,0 1 1,0 0-1,1 1 0,1 0 0,-13 15 0,19-19-11,0 0 0,0 0-1,0 0 1,1 1 0,0-1 0,1 1-1,-1 0 1,2 0 0,-1 0 0,1 1-1,0-1 1,1 1 0,-1 10 0,2-17 26,0-1 0,0 1 0,0-1 0,0 0 0,1 1 0,-1-1 1,0 1-1,1-1 0,0 0 0,-1 1 0,1-1 0,-1 0 0,1 1 1,0-1-1,0 0 0,0 0 0,0 0 0,0 0 0,0 0 0,0 0 1,0 0-1,0 0 0,1 0 0,-1-1 0,0 1 0,0 0 0,1-1 1,-1 1-1,1-1 0,-1 1 0,2-1 0,6 2 32,-1-1 1,1 0-1,-1-1 0,12 0 1,-6 0 38,-3-1 2,-1 0 1,1 0 0,-1-1-1,0 0 1,1-1 0,-1 0-1,0 0 1,0-1-1,-1-1 1,1 1 0,-1-2-1,0 1 1,15-13 0,-18 13 64,0-1 1,0 0-1,0 0 1,-1-1 0,0 1-1,0-1 1,0 0-1,-1 0 1,0-1 0,-1 1-1,0-1 1,0 0-1,0 0 1,-1 0 0,0 0-1,-1 0 1,0-1-1,0-8 1,-3 10-58,-1 9-214,2-1 108,-7 7-66,1 1-1,0 0 1,0 1-1,-7 13 0,14-22 102,-146 280 313,23 11 139,107-254-390,-33 91 41,-34 75-66,83-204-37,-2 3-99,1 1 1,-1-1 0,0 0-1,0 0 1,0 0-1,-5 5 1,6-7 11,0 0 0,0 0 0,0-1 0,0 1 0,0 0 1,-1-1-1,1 1 0,0-1 0,0 1 0,-1-1 0,1 0 0,0 0 1,-1 1-1,1-1 0,0 0 0,-1 0 0,1 0 0,0-1 1,-1 1-1,1 0 0,0 0 0,-1-1 0,1 1 0,-2-1 0,-7-4-1347,1 0 0,0 0 0,0 0 0,1-1 1,-1-1-1,1 1 0,-12-14 0,-20-27-10280</inkml:trace>
</inkml:ink>
</file>

<file path=ppt/ink/ink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5:16.22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154 98 17748,'0'0'8558,"-3"20"-7145,-8 65-387,10-80-924,0 1 1,1-1-1,-1 0 1,1 1 0,1-1-1,-1 0 1,1 0-1,0 1 1,3 8-1,-3-12-45,-1-1-1,1 1 0,0-1 0,0 0 0,0 0 1,0 1-1,0-1 0,1 0 0,-1 0 1,0 0-1,0 0 0,1 0 0,-1-1 0,1 1 1,-1 0-1,1-1 0,-1 1 0,1-1 0,-1 1 1,1-1-1,-1 1 0,1-1 0,-1 0 0,1 0 1,0 0-1,1 0 0,-2 0-30,0-1 0,0 1 0,-1 0 0,1 0 0,0-1 0,-1 1 0,1 0-1,0-1 1,-1 1 0,1-1 0,0 1 0,-1-1 0,1 1 0,-1-1 0,1 1 0,-1-1 0,1 0 0,-1 1 0,1-1 0,-1 0 0,0 1 0,1-1 0,-1 0-1,0 0 1,1 1 0,-1-1 0,0 0 0,0-1 0,4-27 659,-4 23-643,3-22-42,-3-53 0,-1 73 0,1 0 0,-2 0 0,1 0 0,-1 0 0,0 1 0,-1-1 0,0 0 0,0 1 0,-1 0 0,0-1 0,-6-7 0,8 13-91,0 0 0,0-1 0,0 2-1,0-1 1,-1 0 0,1 0 0,-1 1 0,0-1 0,1 1 0,-1 0-1,0 0 1,0 0 0,0 0 0,0 0 0,0 1 0,0-1 0,0 1-1,0 0 1,0 0 0,0 0 0,0 0 0,0 0 0,0 1 0,0-1-1,1 1 1,-1 0 0,0 0 0,0 0 0,0 0 0,1 1 0,-1-1-1,0 1 1,1-1 0,-1 1 0,1 0 0,0 0 0,-4 4 0,-5 10-2520,-1 0 0,-11 26 0,7-9-4257</inkml:trace>
</inkml:ink>
</file>

<file path=ppt/ink/ink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5:18.21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422 204 3953,'0'0'7735,"1"-4"-6459,59-110 11502,-57 137-12628,-3 73-182,0-95 334,0-2-251,1 1 1,-1 0-1,0-1 1,1 1-1,-1 0 1,1-1-1,-1 1 1,0 0-1,1-1 1,-1 1-1,0-1 1,1 1-1,-1-1 1,0 1-1,0-1 1,1 1-1,-1-1 1,0 1-1,0-1 1,0 1 0,0-1-1,0 0 1,0 1-1,0-2 1,2-16 230,-2 17-208,1-23 167,1 10-160,-1 0-1,-1 1 1,0-1 0,-1 0-1,-1 0 1,-4-21-1,5 33-68,0 0-1,1 1 0,-1-1 0,0 0 1,0 0-1,0 1 0,-1-1 1,1 1-1,0-1 0,-1 1 0,1-1 1,-1 1-1,1 0 0,-1 0 0,1 0 1,-1 0-1,0 0 0,0 0 0,1 0 1,-1 0-1,0 1 0,0-1 0,0 1 1,0-1-1,0 1 0,0 0 0,0 0 1,0 0-1,0 0 0,0 0 0,0 0 1,-3 2-1,-2-1-10,0 1 0,1 0-1,-1 0 1,1 1 0,-1 0 0,1 0 0,0 1-1,-7 5 1,-12 11 31,1 1-1,1 1 0,1 2 1,1 0-1,-19 28 1,7-2-16,-49 97 1,62-105 24,2 2 1,-15 51-1,28-74-33,-1 1-1,2 0 1,1 0-1,1 0 1,1 0-1,2 40 1,0-57-6,0 0 0,0 1 0,1-1-1,-1 0 1,1 0 0,0 0 0,1 0 0,-1 0 0,1-1 0,0 1 0,0-1-1,0 1 1,1-1 0,0 0 0,-1-1 0,1 1 0,1-1 0,-1 1-1,0-1 1,1 0 0,0-1 0,-1 1 0,1-1 0,0 0 0,0 0 0,10 2-1,3 0 55,0-1 0,0-1-1,0 0 1,1-2 0,-1 0-1,31-4 1,-39 3-4,-1-1-1,1 0 1,-1-1 0,0 0 0,0 0-1,0-1 1,0 0 0,0-1 0,-1 0-1,0 0 1,0-1 0,10-9-1,-12 10 2,0-1 0,-1 0-1,0 0 1,-1 0 0,1-1-1,-1 1 1,0-1 0,-1 0-1,0 0 1,0-1 0,0 1-1,-1-1 1,0 1 0,-1-1-1,2-13 1,-3 12-36,1 0 0,-1-1-1,-1 1 1,-1-11 0,1 17-22,0 0 0,0 1 0,0-1 1,0 0-1,0 1 0,0-1 0,-1 1 0,1-1 1,-1 1-1,0 0 0,1-1 0,-1 1 0,0 0 1,0 0-1,-1 0 0,1 1 0,-4-3 0,-1 0-38,0 1 0,-1 0 0,1 0 0,-1 0 0,1 1 0,-1 0 0,0 1 0,-15-2 0,-5 3-142,-31 2 0,56-2 170,-14 1-275,0 1-1,0 1 0,0 0 1,0 1-1,0 1 1,1 1-1,0 0 0,0 1 1,1 0-1,-22 15 1,33-20 10,1 1 0,0-1 0,0 1 1,0 0-1,0 0 0,1 0 0,-1 0 0,1 1 1,0-1-1,0 0 0,0 1 0,0 0 1,1-1-1,-2 6 0,2-6-68,1 0-1,-1 0 1,1 0-1,0 0 1,0 0-1,0 0 1,1-1-1,-1 1 1,1 0-1,-1 0 1,1 0-1,0 0 1,0-1-1,0 1 1,1 0-1,-1-1 1,0 1 0,1-1-1,0 1 1,3 2-1,29 24-5555</inkml:trace>
</inkml:ink>
</file>

<file path=ppt/ink/ink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5:18.89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242 353 15347,'0'0'11111,"-18"11"-10387,-58 38 29,71-45-631,-1 0-1,1 1 1,0-1-1,0 1 1,1 0-1,-1 0 1,1 0-1,-6 11 1,8-11-73,0-1 1,0 1 0,0 0 0,1 0 0,0-1 0,0 1 0,1 0 0,-1 0 0,1 7 0,0-11-40,1 0 0,-1-1 1,1 1-1,-1 0 0,1 0 1,0 0-1,-1 0 1,1-1-1,0 1 0,-1 0 1,1-1-1,0 1 0,0 0 1,0-1-1,0 1 1,-1-1-1,1 1 0,0-1 1,0 0-1,0 1 0,0-1 1,0 0-1,0 0 0,0 0 1,0 0-1,0 0 1,0 0-1,0 0 0,0 0 1,0 0-1,2 0 0,35-3 441,-35 2-418,0 0-1,0 0 0,0 0 1,0-1-1,0 1 0,0-1 0,0 0 1,0 0-1,-1 0 0,1 0 0,-1 0 1,1 0-1,-1-1 0,0 1 0,0-1 1,0 0-1,0 0 0,-1 1 1,1-1-1,-1 0 0,0 0 0,0-1 1,0 1-1,0 0 0,0 0 0,0-6 1,1-3-6,-1-1 1,0 1 0,-1-1 0,0 1-1,-4-24 1,3 29-45,-1-1-1,-1 1 1,1 0-1,-1 0 1,0 0 0,0 0-1,-1 1 1,0-1 0,0 1-1,-1 0 1,0 0-1,0 0 1,-9-7 0,9 9 0,1 0 1,-1 0 0,-1 1 0,1 0 0,0 0 0,-1 0-1,0 0 1,1 1 0,-1 0 0,0 0 0,0 1-1,0 0 1,0 0 0,-1 0 0,1 1 0,0 0-1,-7 0 1,11 1-2,0-1 0,0 1 0,0 0 0,0 0-1,0 0 1,0 0 0,0 0 0,0 0 0,0 0 0,0 1-1,1-1 1,-1 1 0,0-1 0,1 1 0,0 0-1,-1-1 1,1 1 0,0 0 0,0 0 0,0 0 0,0 0-1,0 0 1,0 0 0,-1 4 0,2-3-9,-1 0 0,0 0 0,1 0 0,-1 0 0,1 0 1,0 0-1,0 0 0,0 0 0,1 0 0,-1 0 0,1 0 0,-1 0 0,1 0 0,0-1 0,0 1 1,0 0-1,1 0 0,-1-1 0,2 4 0,2-2 6,-1 0 0,0 0-1,1 0 1,0 0 0,0-1-1,0 0 1,1 0 0,-1 0 0,1 0-1,7 1 1,5 2 15,39 7-1,-13-8-55,0-1 0,1-3 0,43-3 0,-72 1-53,0-1-1,0 0 1,0-1-1,0-1 0,0 0 1,-1-2-1,0 1 1,27-15-1,-33 15 126,-1-1-1,0 0 1,0 0 0,0 0-1,-1-1 1,0 0 0,0-1-1,-1 0 1,0 0 0,0 0-1,-1 0 1,0-1 0,-1 0-1,0 0 1,5-13 0,-4-1 177,-1-1 0,-1 1 0,-1 0 0,-1-1 0,-3-34 1,2 55-91,0-1 1,0 1 0,-1-1 0,0 1-1,0-1 1,0 1 0,-2-5 0,3 7-85,-1 1 0,1-1 0,0 1 1,-1-1-1,1 0 0,0 1 0,-1-1 0,1 1 1,-1-1-1,1 1 0,-1 0 0,1-1 0,-1 1 1,0-1-1,1 1 0,-1 0 0,1 0 1,-1-1-1,0 1 0,1 0 0,-1 0 0,0 0 1,1-1-1,-1 1 0,0 0 0,1 0 0,-1 0 1,0 0-1,1 0 0,-1 1 0,0-1 1,1 0-1,-1 0 0,0 0 0,1 1 0,-1-1 1,0 0-1,1 0 0,-1 1 0,1-1 0,-1 1 1,1-1-1,-1 0 0,1 1 0,-1-1 0,1 1 1,-1 0-1,-5 5-8,1 0 0,0 1 0,0-1 0,1 1 0,0 0 1,-5 10-1,8-14-2,-36 72 255,-33 100 1,-13 85 499,58-175-558,-22 66-64,-34 198 1,79-334-132,0-6-88,0-1 0,1 1-1,0 0 1,0 0 0,1 0-1,1-1 1,1 12 0,0-18-729,8-7-532,13-9-2861,-1-1-1,36-33 0,3-9-8678</inkml:trace>
</inkml:ink>
</file>

<file path=ppt/ink/ink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5:19.24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92 74 15811,'0'0'8996,"0"20"-6733,0 64-798,0-80-1386,0 0 0,0-1 0,0 1 0,0 0 0,1-1-1,-1 1 1,1 0 0,0-1 0,0 1 0,1-1-1,-1 1 1,1-1 0,-1 0 0,1 1 0,0-1 0,0 0-1,1 0 1,-1 0 0,0-1 0,1 1 0,0-1 0,0 1-1,0-1 1,0 0 0,0 0 0,0 0 0,0 0-1,1-1 1,-1 1 0,6 0 0,4 1 157,0-1 0,0 0-1,0-1 1,1-1 0,-1 0 0,19-3 0,-27 2-229,0 0 1,0 0-1,0 0 0,0 0 1,0-1-1,0 0 1,-1 0-1,1 0 1,-1-1-1,1 0 1,-1 1-1,0-2 1,0 1-1,0 0 1,-1-1-1,1 1 1,-1-1-1,0 0 0,0-1 1,0 1-1,-1 0 1,3-6-1,-1 3-9,-2 0 0,1 0-1,-1 0 1,0-1 0,-1 1 0,1-1-1,-2 1 1,1-1 0,-1 1-1,0-1 1,0 1 0,-1-1 0,0 1-1,-4-12 1,4 14-10,-1 1-1,0-1 1,-1 1 0,1 0-1,-1 0 1,0 0 0,0 0-1,0 0 1,-1 1 0,1-1-1,-1 1 1,0 0 0,0 0-1,0 0 1,0 1 0,0-1-1,-1 1 1,1 0 0,-1 1-1,1-1 1,-10-1 0,0-1-153,-1 2-1,1 0 1,-1 0 0,0 2 0,0 0 0,-16 2 0,23-1-358,0 0 1,1 1-1,-1 0 1,1 0-1,-1 1 1,1 0-1,-13 7 0,1 2-3785,-24 20-1,43-32 4243,-32 26-8632</inkml:trace>
</inkml:ink>
</file>

<file path=ppt/ink/ink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5:21.20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103 96 6545,'0'0'12338,"8"-15"-10150,27-44-155,-23 37 4525,-12 29-6390,-2 21-394,-1-1 0,-13 51 0,5-27 231,-78 326-276,87-373-47,-9 23-1423,2-19-1841,-5-5-4621</inkml:trace>
</inkml:ink>
</file>

<file path=ppt/ink/ink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5:21.79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1 165 12467,'0'0'9939,"11"0"-9245,66 6 1223,-9 0-1208,0-3-1,107-9 0,-160 3-838,1 0 0,-1-1 0,0 0 1,0-2-1,0 0 0,-1 0 0,18-11 1,-22 11-76,-1 0 0,0-1 0,0 0 0,-1 0 0,0-1 1,0 0-1,0-1 0,-1 1 0,-1-1 0,11-20 0,-12 12 35,-5 13-60,-5 13-52,-44 105 1250,6 1 0,-32 136 0,70-230-565,1 1-1,1 0 0,0 37 1,19-64 907,-3-3-1097,-2-1 1,1-1 0,-1 0-1,18-23 1,-14 16-137,33-41 71,-2-3 0,59-107 0,-92 147-140,-13 21-15,0 0 1,0 0-1,0 0 0,0 0 1,0 0-1,0 0 0,0 0 0,0 0 1,0 1-1,0-1 0,0 0 0,0 0 1,0 0-1,0 0 0,0 0 0,0 0 1,0 0-1,0 0 0,0 0 0,0 0 1,0 0-1,1 0 0,-1 0 0,0 0 1,0 0-1,0 0 0,0 0 0,0 0 1,0 0-1,0 0 0,0 0 1,0 0-1,0 0 0,0 0 0,0 0 1,0 0-1,1 0 0,-1 0 0,0 0 1,0 0-1,0 0 0,0 0 0,0 0 1,0 0-1,0 0 0,0 0 0,0 0 1,0 0-1,0 0 0,0 0 0,0 0 1,1 0-1,-1 0 0,0 0 1,0 0-1,0 0 0,0 0 0,0 0 1,0 0-1,0 0 0,0 0 0,0-1 1,0 1-1,0 0 0,0 0 0,0 0 1,0 0-1,2 11-320,-2 20-65,0-26 325,-2 46-30,-15 80-1,9-81-119,-3 83-1,11-132 70,0-1 0,-1 1 0,1-1 0,0 1-1,0-1 1,0 1 0,0 0 0,1-1 0,-1 1-1,0-1 1,0 1 0,0-1 0,0 1 0,1-1-1,-1 1 1,0-1 0,0 1 0,1-1 0,-1 1-1,0-1 1,1 1 0,-1-1 0,1 1-1,-1-1 1,0 0 0,1 1 0,-1-1 0,1 1-1,18-2-6131,-18 1 6073,20-5-5208</inkml:trace>
</inkml:ink>
</file>

<file path=ppt/ink/ink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5:22.56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1 177 8994,'0'0'11526,"12"3"-9532,3 1-1206,0 0 0,0-2-1,17 2 1,-24-3-529,0-1 1,-1 0-1,1-1 0,0 0 0,0 0 1,-1-1-1,1 1 0,-1-2 1,15-5-1,-16 5-173,0 0 0,0-1 0,-1 1 0,1-1 0,-1 0 0,0 0 0,0-1 0,-1 0 0,1 0 0,-1 0 0,0 0 0,5-9 0,-6 7-87,0 0 0,0 0 0,-1 0 1,0-1-1,-1 1 0,0-1 0,0 1 0,0-1 0,-1 1 0,-1-14 0,1 20 0,0 0 0,0 1-1,-1-1 1,1 0 0,0 0-1,0 0 1,-1 1-1,1-1 1,0 0 0,-1 1-1,1-1 1,0 0 0,-1 1-1,1-1 1,-1 0 0,1 1-1,-1-1 1,0 1 0,1-1-1,-1 1 1,1-1 0,-1 1-1,0-1 1,-1 0 0,0 1-8,0-1 1,0 0 0,0 1 0,-1 0 0,1-1 0,0 1 0,0 0 0,0 0 0,-3 1 0,-1 0-26,0 0 0,0 0 0,0 0-1,1 1 1,-1 0 0,-9 5 0,3 1 1,0 1 1,0 0 0,1 1-1,0 0 1,1 1 0,0 0-1,1 1 1,0-1 0,1 2-1,-13 24 1,13-21 28,1 1-1,1 0 1,0 0 0,1 1-1,1 0 1,1 0 0,0 0-1,1 27 1,1-38 10,1 0 1,1 0-1,0 0 0,0 0 1,0 0-1,1-1 0,0 1 0,0 0 1,0-1-1,5 8 0,-5-10 4,1 0-1,0 0 0,0-1 1,0 1-1,1-1 0,-1 0 1,1 0-1,0 0 0,0 0 1,0-1-1,0 1 0,0-1 1,0 0-1,1 0 0,-1-1 1,6 2-1,4 1 43,1-1 0,-1-1 0,1 0 0,0 0 0,0-2 0,-1 0 0,1-1 0,0 0 0,-1-1 0,23-6 0,-18 2-9,0-1-1,0 0 1,-1-2 0,0 0 0,0-2-1,29-21 1,-15 6-17,-1-2-1,41-47 0,42-66-122,-113 139 106,-1 1-6,0 1-1,1-1 1,-1 0-1,0 1 1,1-1 0,-1 0-1,1 0 1,-1 1-1,1-1 1,-1 1 0,1-1-1,0 1 1,-1-1-1,1 1 1,0-1 0,-1 1-1,1-1 1,0 1-1,1-1 1,-1 6-331,-2 14 222,-1 0 0,0 0 0,-1 0-1,-10 30 1,-31 72 855,25-74-103,-14 55 0,33-101-605,0 0 0,-1-1 1,1 1-1,0 0 0,0 0 1,0 0-1,0-1 0,0 1 1,0 0-1,0 0 0,0 0 1,0 0-1,0-1 0,0 1 1,1 0-1,-1 1 0,1-2-21,-1 1-1,0-1 0,0 0 1,1 0-1,-1 0 0,0 0 1,1 1-1,-1-1 1,0 0-1,1 0 0,-1 0 1,0 0-1,1 0 0,-1 0 1,0 0-1,1 0 0,-1 0 1,0 0-1,1 0 0,-1 0 1,1 0-1,-1 0 0,0 0 1,1 0-1,-1 0 0,1-1 1,26-15 492,-21 12-494,122-83 57,230-151-77,-347 230 2,-4 4 0,0-1 0,1 1 0,11-5 0,-19 9 0,0 0 0,1 0 0,-1 0 0,0 0 0,0 0 0,0-1 0,1 1 0,-1 0 0,0 0 0,0 0 0,1 0 0,-1 0 0,0 0 0,0 0 0,0 0 0,1 1 0,-1-1 0,0 0 0,0 0 0,1 0 0,-1 0 0,0 0 0,0 0 0,0 0 0,1 0 0,-1 0 0,0 1 0,0-1 0,0 0 0,0 0 0,1 0 0,-1 0 0,0 1 0,0-1 0,0 0 0,0 0 0,0 0 0,0 1 0,0-1 0,0 0 0,1 0 0,-1 1 0,0-1 0,0 0 0,0 0 0,0 0 0,0 1 0,0-1 0,0 0 0,0 0 0,0 1 0,0-1 0,0 0 0,-1 0 0,1 0 0,0 1 0,0-1 0,0 0 0,0 0 0,0 0 0,0 1 0,0-1 0,-1 0 0,1 4 0,-3 11 0,0 0 0,-1-1 0,0 1 0,-2-1 0,1 0 0,-16 25 0,0 5 0,19-40 0,-4 8 0,1 0 0,0 1 0,0-1 0,1 1 0,1 0 0,0 0 0,-1 19 0,4-31 0,0 0 0,0-1 0,1 1 0,-1 0 0,0 0 0,0-1 0,1 1 0,-1 0 0,1-1 0,-1 1 0,0 0 0,1-1 0,-1 1 0,1-1 0,0 1 0,-1-1 0,1 1 0,-1-1 0,1 1 0,0-1 0,-1 1 0,1-1 0,0 0 0,-1 0 0,1 1 0,0-1 0,0 0 0,-1 0 0,1 0 0,0 0 0,0 0 0,1 0 0,34 0 0,-24 0 0,15-1-1367,29-4 1,25-10-6405,-44 5-4842</inkml:trace>
</inkml:ink>
</file>

<file path=ppt/ink/ink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5:22.91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92 18 22693,'0'0'10074,"-2"0"-10074,-4 0-1072,-22 0-1873,3-6-4448,-5-6-5930</inkml:trace>
</inkml:ink>
</file>

<file path=ppt/ink/ink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5:24.69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135 229 10282,'0'0'10863,"0"-13"-9175,-1-55 2938,1 68-4601,0 0 1,0 0-1,0 0 0,0 0 0,0 0 1,0 0-1,0 0 0,-1 0 0,1 0 1,0 0-1,0 0 0,0 0 0,0 0 1,0 0-1,0 0 0,0 0 0,-1 0 1,1 0-1,0 0 0,0 0 1,0 0-1,0 0 0,0 0 0,0 0 1,0 0-1,-1 0 0,1 0 0,0 0 1,0 0-1,0 0 0,0 1 0,0-1 1,0 0-1,0 0 0,0 0 0,0 0 1,-1 0-1,1 0 0,0 0 1,0 0-1,0 1 0,0-1 0,0 0 1,0 0-1,0 0 0,0 0 0,0 0 1,0 0-1,0 1 0,-10 42-22,-6 73 0,6-31 266,-77 352 268,81-411-490,6-25 128,0-12 866,2-15-849,2-1-1,1 1 1,0 0-1,2 0 1,16-37-1,-16 42-137,157-404-40,-86 229 563,-70 185-421,-1 13-175,5 19-214,-9-15 189,23 53 44,-3 2 0,-2 0 0,13 68-1,20 197 213,-52-296-802,-2-16-3441,-11-22-4378,-5-7 1068</inkml:trace>
</inkml:ink>
</file>

<file path=ppt/ink/ink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5:25.05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71 12379,'0'0'14731,"53"0"-13771,-11-4-48,12-4-400,3-1-368,3-1-144,-5 1-800,-4 1-1256,11-2-1817,-13 5-1968,-9-3-2857</inkml:trace>
</inkml:ink>
</file>

<file path=ppt/ink/ink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5:25.53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28 119 11242,'0'0'12564,"-2"-3"-11099,-8-6-472,10 9-970,0 0 1,-1 0-1,1 0 1,0 0-1,0 0 1,0 0-1,-1 0 1,1 0-1,0 0 0,0 0 1,0 0-1,-1 0 1,1 0-1,0 0 1,0 1-1,0-1 1,-1 0-1,1 0 0,0 0 1,0 0-1,0 0 1,0 1-1,0-1 1,-1 0-1,1 0 1,0 0-1,0 1 1,0-1-1,0 0 0,0 0 1,0 0-1,0 1 1,0-1-1,-4 32 323,4-30-387,-6 421 1951,5-417-1908,1 1 1,1 0 0,-1 0 0,1-1 0,0 1-1,4 11 1,-4-16-20,0 0 0,0 0 0,0 0 0,1 0 0,-1 0 0,0-1-1,1 1 1,-1 0 0,1-1 0,0 1 0,0-1 0,-1 1 0,1-1 0,0 0 0,0 0 0,0 0-1,0 0 1,0 0 0,0 0 0,1-1 0,-1 1 0,0-1 0,4 1 0,6 0-21,1-1 1,-1 0 0,0-1-1,0 0 1,0-1-1,0 0 1,0-1 0,-1 0-1,1-1 1,-1 0-1,0-1 1,0 0-1,17-11 1,-10 3-170,0 0 1,0-1-1,-1 0 1,-1-2-1,0 0 1,21-29-1,-25 27 59,0-1-1,-1 0 1,-1-1 0,-1 0-1,0-1 1,-2 0 0,-1 0-1,6-33 1,-5 9 123,-3-1-1,-1 1 1,-4-49 0,1 90 99,0 1 1,-1-1-1,1 1 1,-1 0-1,0-1 0,0 1 1,-3-6-1,4 8-54,0 1 0,0 0 0,-1-1 0,1 1 0,0 0 0,0-1 0,-1 1 0,1 0 0,0 0 0,0-1 1,-1 1-1,1 0 0,0 0 0,-1-1 0,1 1 0,0 0 0,-1 0 0,1 0 0,0 0 0,-1-1 0,1 1 0,-1 0 0,1 0 0,0 0 0,-1 0 0,1 0 0,0 0 0,-1 0 0,0 1-15,0-1 0,0 1 1,0-1-1,0 1 1,0 0-1,0 0 0,1-1 1,-1 1-1,0 0 0,0 0 1,1 0-1,-1 0 0,1 0 1,-1-1-1,0 3 0,-16 30 206,2 1 0,2 0-1,-16 59 1,-10 112 1215,33-164-1305,2 1 1,1-1-1,6 70 0,-3-107-151,1 0 0,-1 0 0,1 0 0,0-1 0,0 1-1,1 0 1,-1-1 0,1 1 0,0-1 0,0 1 0,0-1 0,0 0 0,0 0-1,1 0 1,0 0 0,-1 0 0,1 0 0,0-1 0,0 0 0,1 1-1,-1-1 1,0 0 0,1-1 0,-1 1 0,1 0 0,0-1 0,-1 0 0,1 0-1,0 0 1,6 0 0,2 0-457,-1 0 0,1-1 0,0-1 0,0 0-1,-1-1 1,1 0 0,-1 0 0,19-8 0,-13 4-2664,28-16 0,10-11-7930</inkml:trace>
</inkml:ink>
</file>

<file path=ppt/ink/ink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5:26.11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75 694 10762,'0'0'11168,"20"-8"-9454,64-29-366,-81 36-1270,0 0 0,0-1 0,0 0-1,0 1 1,0-1 0,-1 0 0,1 0 0,-1-1 0,1 1 0,-1 0-1,0-1 1,0 0 0,0 1 0,0-1 0,0 0 0,-1 0 0,1 0-1,-1 0 1,0 0 0,0 0 0,0-1 0,0 1 0,-1 0 0,1 0-1,-1-1 1,0 1 0,0 0 0,0-1 0,0 1 0,-1 0 0,0-6-1,0 6-53,1 1-23,0 0 1,-1-1-1,1 1 0,-1 0 0,0 0 1,1 0-1,-1 0 0,0 0 0,0 0 1,0 0-1,-1 0 0,1 1 0,0-1 1,-1 0-1,1 1 0,-1-1 0,0 1 1,-2-2-1,1 0-19,-1 1 0,1 1 0,-1-1 0,0 0-1,0 1 1,1 0 0,-1 0 0,0 0 0,-7-1 0,6 2 5,-1 0-1,1-1 1,0 1-1,0 1 1,-1-1-1,1 1 1,0 0-1,0 0 0,0 1 1,0 0-1,0-1 1,0 2-1,0-1 1,0 0-1,-6 6 1,4-1 11,0 1 0,0-1 0,1 1 0,1 1 0,-1-1 0,1 1 0,0 0 0,1 0 0,0 0 0,1 1 0,0 0 0,0-1 0,1 1 0,0 0 0,1 0 0,0 0 0,1 18 0,0-27 2,1 0 0,-1 0 0,0 0 0,1 0 0,-1 0 0,0 1 0,1-1 0,-1 0 0,1 0 0,0 0 0,-1-1 0,1 1 0,0 0 0,0 0 0,-1 0 0,1 0 0,0-1 0,0 1 0,0 0 0,0-1 0,0 1 0,0-1 0,0 1 0,0-1 0,0 1 0,0-1 0,0 0 0,1 1 0,-1-1 0,0 0 0,0 0 0,0 0 0,0 0 0,2 0 0,4 0 166,1 0-1,0 0 1,-1-1-1,11-1 1,-8-1-31,0 0-1,-1 0 1,1-1 0,-1-1-1,1 1 1,-1-1-1,-1-1 1,1 0 0,-1 0-1,0-1 1,0 0 0,10-12-1,-9 9-25,-1 0 0,-1 0 0,0-1 0,0 0 0,-1 0 0,0-1 0,-1 0 1,0 0-1,5-23 0,-4-3 6,-3-1 0,0 1 0,-3-1 0,-4-45 1,-1 45-33,-1-1 1,-2 1 0,-2 1 0,-27-71-1,32 99 22,2 11-211,2 19-210,1 619 681,0-638-551,0 1-1,0 0 0,0 0 0,0 0 0,0-1 0,0 1 0,0 0 0,-1-1 1,1 1-1,-1 0 0,1-1 0,-1 1 0,0 0 0,0-1 0,1 1 0,-3 2 0,2-4-423,-1 1 0,1 0 0,-1-1 0,1 1 0,-1-1 0,1 1 0,-1-1 0,0 0-1,1 0 1,-1 0 0,1 0 0,-1 0 0,0 0 0,1 0 0,-1 0 0,1 0 0,-4-2-1,-12-3-9349</inkml:trace>
</inkml:ink>
</file>

<file path=ppt/ink/ink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5:26.48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56 11330,'0'0'12979,"55"-18"-11915,-23 13-335,2-3-329,4 2-176,1 2-136,-1 1-88,-4-1-664,4 2-1985,-10 0-3664,-9-2-3858</inkml:trace>
</inkml:ink>
</file>

<file path=ppt/ink/ink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5:27.69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180 3 7682,'0'0'11350,"-1"0"-11194,1 0 0,0-1 0,-1 1 0,1 0 1,-1 0-1,1 0 0,0-1 0,-1 1 0,1 0 0,-1 0 0,1 0 0,-1 0 0,1 0 0,0 0 0,-1 0 1,1 0-1,-1 0 0,1 0 0,-1 0 0,1 0 0,0 0 0,-2 0 0,-22 185 2322,16-111-1794,-33 543 3305,37-274-2734,-2 22-624,0-48-98,-3 44 42,2 265-1120,8-437 128,-2-198-765,1-1 0,-2 1 0,1-1 0,-1 1 0,0-1-1,-7-16 1,-16-26-7457,3 10-1363</inkml:trace>
</inkml:ink>
</file>

<file path=ppt/ink/ink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5:28.03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 2 14835,'-2'-2'15479,"7"5"-15232,10 8 30,0 0 1,20 22-1,-4-5 81,49 45 135,56 47-171,-99-90-547,71 43 0,-101-68-329,0-2 0,0 1 0,0-1 0,14 5 0,-19-8 122,1 1-1,-1-1 0,0 0 0,0 0 0,1 0 0,-1 0 0,0 0 1,0 0-1,1 0 0,-1-1 0,0 1 0,0-1 0,0 0 0,1 0 0,-1 0 1,0 0-1,0 0 0,0 0 0,0 0 0,2-3 0,16-17-6148</inkml:trace>
</inkml:ink>
</file>

<file path=ppt/ink/ink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5:28.42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459 1 16876,'0'0'13995,"-6"4"-13394,-18 19-308,1 2-1,0 0 0,-32 51 1,21-30-168,4-6-125,-216 309 0,241-342 2,4-5-4,-1 0 0,1 0 0,0 0 0,-1 0 0,1 0 1,0 1-1,0-1 0,1 0 0,-1 1 0,0 2 0,1-4-264,34-39-13924,-17 12 2419</inkml:trace>
</inkml:ink>
</file>

<file path=ppt/ink/ink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5:31.24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226 407 11482,'0'0'6374,"-1"-17"-5623,-3-57-65,4 60-463,0 0 0,2 0-1,0 0 1,0 0 0,1 0-1,1 1 1,0-1 0,1 1-1,0 0 1,10-16 0,-3 3 236,-4 7 120,1 1 0,1-1-1,1 2 1,21-28 0,-32 44-582,0 1 0,0 0 1,1-1-1,-1 1 0,0 0 0,0-1 1,1 1-1,-1 0 0,0 0 0,1-1 1,-1 1-1,0 0 0,1 0 0,-1-1 0,0 1 1,1 0-1,-1 0 0,1 0 0,-1 0 1,0 0-1,1-1 0,-1 1 0,1 0 1,-1 0-1,0 0 0,1 0 0,-1 0 0,1 0 1,-1 1-1,0-1 0,1 0 0,-1 0 1,1 0-1,-1 0 0,0 0 0,1 1 0,-1-1 1,0 0-1,1 0 0,-1 0 0,0 1 1,1-1-1,-1 0 0,0 1 0,1-1 1,-1 0-1,0 1 0,0-1 0,1 0 0,-1 1 1,0-1-1,0 0 0,0 1 0,10 27-507,-9-21 441,7 23 99,-1 0 1,-2-1 0,-1 2-1,0 52 1,-4-77 114,2-8 309,0-10-80,-2 5-343,-1-1-1,0 1 1,-1-1-1,1 1 1,-1 0-1,-1-1 1,1 1-1,-1 0 1,-1 1-1,1-1 1,-1 0-1,0 1 1,-1 0-1,1 0 1,-7-6-1,8 9-24,0 0 0,-1 0 0,1 0-1,-1 0 1,1 1 0,-1-1 0,0 1 0,0 0 0,0 0-1,-1 0 1,1 1 0,0-1 0,-1 1 0,1 0 0,-1 1-1,1-1 1,-1 1 0,1 0 0,-1 0 0,1 0-1,-1 0 1,1 1 0,-1 0 0,1 0 0,0 0 0,-1 0-1,-4 3 1,0 1-12,0 1 1,0-1-1,1 1 0,0 1 0,0 0 0,1 0 1,-1 0-1,-11 17 0,3-2 67,1 1 0,-14 30 0,17-28 19,2 1 1,0 0-1,2 0 0,-10 53 1,12-30 61,-2 91 1,8-129-157,1 1 0,0-1 0,0 0 0,1 0-1,0 0 1,1 0 0,0-1 0,1 1 0,6 12 0,-7-18-3,0 0-1,0 0 1,1 0-1,0-1 1,-1 1-1,1-1 1,1 0-1,-1-1 1,0 1-1,1-1 1,0 1-1,0-1 1,0-1-1,0 1 1,0-1-1,1 0 1,-1 0-1,1 0 0,10 1 1,-3-1 92,1-1-1,-1 0 1,1-1-1,-1-1 1,1 0-1,19-4 1,-27 4-16,-1 0 0,0 0 0,0-1 0,0 0 0,0 0-1,0 0 1,0-1 0,-1 0 0,1 0 0,-1 0 0,1 0 0,-1-1 0,0 1 0,-1-1 0,1 0 0,-1 0 0,1 0 0,-1-1-1,3-5 1,-5 6 15,1 1 0,-1-1 0,0 0 0,0 1 0,0-1 0,0 0 0,-1 1 0,1-1 0,-1 0 0,0 0-1,0 1 1,-1-1 0,1 0 0,-1 0 0,0 1 0,0-1 0,-1-3 0,0 1-51,-1 1 0,0 0 0,0 0 0,0 1 0,-1-1 0,0 1 0,0-1 0,0 1 0,0 0 0,-6-4 0,0 1-44,-1 0-1,0 1 1,0 0 0,-1 0 0,1 1 0,-1 1 0,0 0 0,0 1 0,-20-3 0,20 5-59,-1 0 0,1 0 0,-1 2-1,1-1 1,0 2 0,-14 2 0,22-3-93,0 0 0,0 0-1,1 1 1,-1-1 0,0 1-1,1 0 1,-1 0-1,1 0 1,-1 0 0,1 1-1,0-1 1,0 1 0,0 0-1,0 0 1,1 0 0,-1 0-1,1 0 1,0 1-1,0-1 1,0 1 0,0-1-1,-1 6 1,2-6-66,1-1 0,-1 1 0,1-1 0,-1 1 1,1 0-1,0-1 0,0 1 0,1 0 0,-1-1 0,0 1 0,1-1 0,0 1 1,-1-1-1,1 1 0,0-1 0,0 1 0,0-1 0,1 0 0,-1 1 0,1-1 1,-1 0-1,3 2 0,1 1-601,0 0 0,1 0 0,-1 0 0,1-1 1,0 0-1,11 6 0,34 11-4573</inkml:trace>
</inkml:ink>
</file>

<file path=ppt/ink/ink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5:31.89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159 386 12979,'0'0'10425,"-5"9"-9895,2-3-449,-1 0 48,0 1 1,1 1 0,-1-1-1,2 0 1,-1 1-1,1-1 1,0 1 0,0 0-1,0 8 1,18-17-312,-13 0 230,1 0-1,0-1 1,-1 1-1,1-1 1,-1 0-1,0 0 1,0 0-1,0-1 1,0 1-1,0-1 1,0 0-1,0 1 1,-1-1-1,0 0 1,1-1-1,-1 1 1,0 0-1,-1-1 1,1 1-1,0-1 1,-1 1-1,0-1 1,0 0-1,1-7 1,-1 7-33,-1-1 1,1 0-1,-1 1 0,0-1 1,0 1-1,-1-1 1,1 0-1,-1 1 0,0-1 1,0 1-1,-1 0 1,1-1-1,-1 1 0,0 0 1,0 0-1,0 0 1,-1 0-1,0 0 1,1 0-1,-6-4 0,2 2-40,-1 1 0,-1 0 0,1 0 0,0 1-1,-1 0 1,0 0 0,0 0 0,0 1 0,-1 1 0,1-1-1,-1 1 1,1 1 0,-1 0 0,0 0 0,-12 0 0,19 2 12,0-1 0,1 0 0,-1 1 0,0 0 0,1-1 1,-1 1-1,1 0 0,-1 0 0,1 0 0,0 0 0,-1 0 1,1 0-1,0 0 0,0 0 0,0 1 0,-1-1 0,1 0 1,1 1-1,-1-1 0,0 1 0,0-1 0,0 1 0,1-1 1,-1 1-1,1-1 0,-1 1 0,1 0 0,0-1 0,0 1 1,-1 0-1,1-1 0,0 1 0,1 0 0,-1 0 0,0-1 1,0 1-1,1 0 0,-1-1 0,1 1 0,-1-1 1,1 1-1,0-1 0,0 1 0,1 1 0,0 0-20,0-1 0,1 0 0,-1 0 0,1 0 0,0 0 0,-1 0-1,1-1 1,0 1 0,0-1 0,0 0 0,0 0 0,1 0 0,-1 0 0,5 0 0,51 5-29,-52-6 65,16 1-16,0-1 0,0-2 0,0 0 0,0-2 0,0 0 0,37-13 0,-42 11-86,-1-1 1,0-1 0,-1 0-1,0-1 1,0-1 0,-1 0-1,-1-2 1,1 1 0,11-15-1,-20 20 113,-1 0-1,0 0 0,-1 0 1,0-1-1,0 0 0,0 0 0,-1 0 1,0 0-1,0-1 0,-1 1 0,0-1 1,0 0-1,-1 1 0,0-1 0,0 0 1,-1 0-1,-1-14 0,1 18 68,-1 0 0,0 0 0,1 0 0,-2 0 0,1 0-1,0 0 1,-1 0 0,0 0 0,0 0 0,-4-5 0,5 7 8,0 0-1,0 0 1,-1 1 0,1-1 0,-1 0-1,1 1 1,-1 0 0,0-1 0,0 1 0,1 0-1,-1 0 1,0 0 0,0 0 0,0 0-1,0 0 1,0 1 0,-1-1 0,1 1-1,0-1 1,0 1 0,0 0 0,-4 0-1,4 0-88,1 1 0,0-1 0,0 1 0,0 0 0,0-1 0,0 1 0,0 0 0,0 0 0,0-1 0,0 1 0,0 0 0,0 0 0,0 0 0,1 0 0,-1 0 0,0 1 0,1-1 0,-1 0 0,1 0 0,-1 2 0,-10 30-14,9-25 32,-10 36 387,2 1 0,2 0 0,-2 65 0,8 141 986,3-136-1366,-1-96-81,0 31-751,10 91 0,-6-125-1273,3-45-21049</inkml:trace>
</inkml:ink>
</file>

<file path=ppt/ink/ink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5:32.31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250 108 832,'0'0'25152,"0"17"-24433,0 53-187,3-50-186,-3-20-339,0 0 0,0 1 0,0-1-1,0 0 1,0 0 0,0 1 0,1-1 0,-1 0 0,0 0-1,0 1 1,0-1 0,1 0 0,-1 0 0,0 0 0,0 0-1,1 0 1,-1 1 0,0-1 0,0 0 0,1 0-1,-1 0 1,0 0 0,0 0 0,1 0 0,-1 0 0,0 0-1,0 0 1,1 0 0,0 0 0,12-10 538,-6 1-370,-1 0 0,0 0 0,0-1 0,-1 0-1,0 0 1,-1 0 0,0 0 0,-1-1-1,0 1 1,-1-1 0,0 0 0,0 0 0,-1 0-1,-1 0 1,0 0 0,-2-17 0,2 27-193,0 0 0,-1 1 0,1-1 0,0 0 0,-1 0 0,1 0 0,-1 1 0,1-1 0,-1 0 0,1 0 0,-1 1 0,0-1 0,1 0 0,-1 1 0,0-1 0,0 1 0,1-1 0,-1 1 1,0-1-1,0 1 0,0 0 0,0-1 0,0 1 0,1 0 0,-1 0 0,-1-1 0,-29 0-666,22 2 310,-1-1-118,0 1 1,1 0-1,-1 1 1,1 0 0,0 1-1,-1 0 1,1 0-1,-15 8 1,-5 6-3359,-33 23 0,37-22-112,-28 19-9081</inkml:trace>
</inkml:ink>
</file>

<file path=ppt/ink/ink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5:33.07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223 68 11386,'0'0'11111,"-5"13"-10838,-36 107 530,-32 151-1,59-213-608,3-15-48,-61 266 590,65-265-328,7-44-394,0 0-1,1 0 1,-1-1-1,0 1 1,0 0-1,0 0 1,0 0-1,0 0 1,0 0-1,0 0 1,0 0-1,0 0 1,1 0-1,-1 0 1,0 0-1,0 0 1,0 0-1,0 1 1,0-1-1,0 0 1,0 0-1,0 0 1,0 0-1,0 0 1,1 0-1,-1 0 1,0 0-1,0 0 1,0 0-1,0 0 1,0 0-1,0 0 1,0 0-1,0 0 1,0 1-1,0-1 1,0 0-1,0 0 1,0 0-1,0 0 1,0 0-1,0 0 1,0 0-1,0 0 1,0 0-1,0 1 1,0-1-1,0 0 1,0 0-1,0 0 1,0 0-1,0 0 1,0 0-1,0 0 1,0 0-1,11-22 614,83-228 384,78-334 1,-157 512 36,-13 97-1308,43 273 299,-21-157 230,50 281-549,-74-403-1099,0-19 1270,0 0 0,0 1 0,0-1 0,0 0 0,-1 1-1,1-1 1,0 0 0,0 1 0,0-1 0,-1 0 0,1 1 0,0-1-1,0 0 1,-1 0 0,1 1 0,0-1 0,0 0 0,-1 0 0,1 0-1,0 1 1,-1-1 0,1 0 0,-1 0 0,1 0 0,-1 0 0,-1 0-426,-1 0 0,1 0 0,-1-1 0,1 1 1,-1-1-1,1 0 0,-1 0 0,1 0 0,0 0 0,-3-2 1,-25-13-6173</inkml:trace>
</inkml:ink>
</file>

<file path=ppt/ink/ink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5:33.42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0 100 14323,'0'0'12523,"132"-11"-11539,-61-3-456,8-1-528,-1 0-600,1 1-1769,17 1-2600,-21 3-576,-14 2-3161</inkml:trace>
</inkml:ink>
</file>

<file path=ppt/ink/ink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5:33.77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56 0 10506,'0'0'18359,"-8"3"-17803,6-2-530,-1 0 0,1 0 1,-1 0-1,1 0 0,0 1 0,-1-1 1,1 1-1,0 0 0,0-1 0,-3 5 1,3-4-7,0 1 0,1 0 0,-1 0 0,1 1 0,0-1 0,0 0 0,0 0 0,0 1 0,1-1 0,-1 0 0,1 6 0,-7 260 1314,7-222-1249,0-15-129,2 0 0,1 1-1,1-1 1,1 0-1,3-1 1,11 34 0,-18-62-314,0 0 1,0 0 0,1 0 0,-1 0 0,1 0-1,0 0 1,0 0 0,0 0 0,0-1 0,5 4-1,-7-5 102,1-1 0,-1 1 1,1-1-1,-1 0 0,1 0 0,0 1 0,-1-1 0,1 0 0,-1 0 0,1 0 0,-1 0 0,1 0 0,0 0 0,-1 1 0,1-1 0,-1-1 0,1 1 0,0 0 0,-1 0 0,1 0 0,-1 0 0,2-1 0,-1 1-277,0-1-1,1 0 0,-1 0 1,0 0-1,0 0 0,0 0 1,-1 0-1,1 0 0,0 0 1,0-1-1,0 1 0,-1 0 1,2-3-1,8-23-9644</inkml:trace>
</inkml:ink>
</file>

<file path=ppt/ink/ink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5:34.15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156 244 15315,'0'0'3993,"-1"-16"-1207,-2-55 611,3 65-3166,1 1 0,-1-1 1,1 0-1,1 1 0,-1-1 0,1 1 1,0 0-1,0-1 0,0 1 0,1 0 1,0 0-1,0 1 0,0-1 0,0 0 1,1 1-1,6-7 0,-1 4 77,0-1 0,0 2 0,1-1 0,0 2 1,0-1-1,13-5 0,-17 9-195,0 0 0,0 0 0,0 0 1,0 1-1,0 0 0,0 0 0,9 0 0,-14 1-113,0 0-1,0 0 0,-1 0 0,1 0 0,0 0 1,0 0-1,0 0 0,0 1 0,0-1 1,-1 0-1,1 1 0,0-1 0,0 0 1,0 1-1,-1-1 0,1 1 0,0-1 1,-1 1-1,1 0 0,0-1 0,-1 1 1,1 0-1,-1-1 0,1 1 0,-1 0 0,1 0 1,-1-1-1,0 1 0,1 0 0,-1 1 1,2 30-177,-2-21 140,-1 7 22,-1 1 1,-1 0-1,0 0 1,-2-1 0,0 0-1,-1 0 1,-1 0-1,0-1 1,-16 26-1,3-9-175,-2-1-1,-2-1 1,-40 44-1,-5-11-201,68-64 561,13-12-18,7-4-126,1 1-1,0 1 1,26-12-1,-38 21-16,0 0 0,1 0 1,-1 1-1,1 1 0,0-1 0,-1 2 0,1-1 0,0 1 1,0 0-1,0 1 0,18 1 0,-25 0-11,1-1 0,-1 1-1,0 0 1,1 0 0,-1 0 0,0 0 0,0 1-1,0-1 1,0 0 0,0 1 0,0 0 0,0-1-1,0 1 1,-1 0 0,1 0 0,-1 0 0,1 0-1,-1 0 1,0 0 0,0 0 0,0 1 0,1 3-1,1 4 11,0-1 0,-1 1 0,-1 0 0,2 13 0,-2-6 11,0 1 0,-1-1-1,-1 1 1,0-1 0,-1 0 0,-1 0-1,-1 0 1,-1 0 0,0 0-1,-9 19 1,1-10 5,-2-1-1,0 0 1,-33 39 0,39-53-16,-1-1 0,0 0 0,-1 0 0,1-1 1,-2 0-1,1-1 0,-1 0 0,-1-1 1,-20 9-1,29-15 26,0 1 0,-1-1 0,1 0 0,0 0 0,0 0 0,-1 0 0,1-1 0,0 0 0,0 0 0,-1 0 0,1 0 1,0-1-1,-1 0 0,1 1 0,0-2 0,-5-1 0,6 1-20,-1 0 0,1 0 1,0 0-1,0-1 0,1 1 0,-1-1 0,0 0 1,1 0-1,0 0 0,-1 0 0,1 0 1,1-1-1,-1 1 0,0-1 0,1 1 0,0-1 1,-2-5-1,0-5-85,0 1 0,1-1 0,1 0 0,0-20 0,2 34 51,-1 0 0,0 0 0,0-1 0,0 1 1,1 0-1,-1-1 0,0 1 0,0 0 0,1 0 0,-1 0 0,0-1 0,0 1 1,1 0-1,-1 0 0,0 0 0,1 0 0,-1-1 0,0 1 0,1 0 0,-1 0 1,0 0-1,1 0 0,-1 0 0,0 0 0,1 0 0,-1 0 0,1 0 0,-1 0 1,0 0-1,1 0 0,-1 0 0,0 0 0,1 1 0,13 2-471,-5 1 72,0 1 1,-1 0-1,13 10 0,-15-9-42,0-2 0,1 1 0,0-1 0,0 0 0,0 0 0,0 0 0,1-1 1,0-1-1,12 4 0,13-3-4672,64-2 0,-34-4-4112</inkml:trace>
</inkml:ink>
</file>

<file path=ppt/ink/ink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5:35.44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103 226 14011,'0'0'11879,"-5"17"-10913,1-4-693,0 2 8,0 0 1,0 0 0,2 0-1,0 0 1,-1 22-1,3-25-97,0-1-79,0-1-1,0 1 1,1-1-1,1 0 1,3 16-1,-4-23-103,0-1 0,0 1 1,0-1-1,1 1 0,-1 0 0,1-1 0,-1 0 0,1 1 0,0-1 0,0 0 0,0 0 0,0 0 0,1 0 0,-1-1 0,0 1 0,1 0 0,-1-1 1,1 0-1,-1 0 0,1 1 0,0-1 0,0-1 0,-1 1 0,1 0 0,4 0 0,3 0 31,1-1 0,0 0 1,0 0-1,0-1 0,-1 0 0,1-1 0,0-1 0,-1 1 0,1-2 1,-1 1-1,0-1 0,0-1 0,-1 0 0,1 0 0,-1-1 1,0 0-1,-1-1 0,1 1 0,-1-2 0,-1 1 0,1-1 1,-1 0-1,-1-1 0,1 0 0,-1 0 0,-1 0 0,0-1 1,0 0-1,-1 0 0,0 0 0,-1 0 0,0-1 0,1-10 1,-2 9-56,-2 0 1,0 0 0,0 0 0,-1 0 0,0 0 0,-1 0 0,-1 0 0,0 0 0,0 1 0,-1-1-1,-8-14 1,9 20-1,0 0 1,-1 1-1,0-1 0,1 1 0,-2 0 0,1 0 0,-1 1 0,0-1 0,0 1 0,0 0 0,0 0 0,-1 1 1,1 0-1,-1 0 0,0 0 0,0 0 0,0 1 0,0 0 0,-1 0 0,1 1 0,-1 0 0,-10-1 0,7 2 11,1 0 0,0 1 0,-1 0 0,1 1-1,0 0 1,0 0 0,0 1 0,0 0 0,0 0-1,0 1 1,1 0 0,0 1 0,0 0 0,0 0-1,0 1 1,1 0 0,0 0 0,0 1 0,1 0-1,-9 11 1,5-5 31,2 1 0,0-1 0,0 1 0,1 1 0,1-1 0,0 1 0,1 0 0,1 0 0,0 1 0,1 0 0,-1 22 0,3-22 2,0-1 0,1 1 0,1 0 0,5 28 0,-5-40-25,0 1 0,1-1 1,-1 0-1,1 0 0,0 0 0,0 0 0,0 0 1,0-1-1,1 1 0,0 0 0,-1-1 0,1 0 1,0 0-1,1 0 0,-1 0 0,1 0 0,-1-1 1,1 1-1,0-1 0,0 0 0,0 0 1,5 1-1,1 0 31,1 0 1,0-1-1,0-1 1,1 0-1,-1 0 1,0-1-1,0-1 0,0 0 1,0 0-1,0-1 1,0-1-1,0 1 1,0-2-1,-1 0 1,1 0-1,16-10 1,-11 5-109,0-1 1,-1-1-1,0 0 1,0-1 0,-2 0-1,0-1 1,0-1-1,-1 0 1,14-22-1,-19 24 17,0 0-1,-2-1 0,1 0 0,-2 0 0,0 0 1,0-1-1,-1 1 0,-1-1 0,0 0 0,-1 0 1,-1-19-1,0 33 50,0 0-1,0 0 1,0-1 0,0 1 0,0 0 0,0 0-1,0-1 1,0 1 0,0 0 0,0 0 0,0 0-1,0-1 1,0 1 0,0 0 0,0 0-1,0 0 1,0-1 0,0 1 0,0 0 0,0 0-1,0-1 1,0 1 0,0 0 0,-1 0 0,1 0-1,0 0 1,0-1 0,0 1 0,0 0 0,0 0-1,-1 0 1,1 0 0,0 0 0,0-1 0,0 1-1,0 0 1,-1 0 0,1 0 0,0 0-1,0 0 1,-1 0 0,-7 7-310,-6 16 146,6-2 173,0-1-1,2 1 1,1 0 0,0 1-1,2-1 1,0 1 0,1 36-1,2-55-4,0 1-1,0-1 0,0 0 0,0 0 1,1 0-1,-1 0 0,1 0 0,0 0 1,0 0-1,0 0 0,1 0 1,-1 0-1,1 0 0,-1-1 0,1 1 1,0 0-1,0-1 0,3 3 0,-3-3 13,1-1-1,0 1 1,0 0-1,0-1 1,0 0-1,0 0 0,0 0 1,0 0-1,0 0 1,0 0-1,1-1 1,-1 0-1,0 1 0,0-1 1,1-1-1,-1 1 1,0 0-1,4-1 1,1-1 48,0-1 0,0 1 0,0-1 1,-1-1-1,1 0 0,-1 0 0,0 0 1,0-1-1,11-9 0,55-56 97,-70 67-142,135-157-73,-137 158 73,22-19-47,-23 21 37,1 0 1,-1-1 0,1 1 0,-1 0 0,0 0-1,1 0 1,-1 0 0,1-1 0,-1 1 0,1 0-1,-1 0 1,1 0 0,0 0 0,-1 0 0,1 0-1,-1 0 1,1 0 0,-1 1 0,1-1 0,-1 0-1,1 0 1,-1 0 0,0 0 0,1 1 0,-1-1-1,1 0 1,-1 0 0,1 1 0,-1-1 0,0 0-1,1 1 1,-1-1 0,0 1 0,1-1 0,-1 0-1,0 1 1,1-1 0,-1 1 0,0-1 0,0 1-1,0-1 1,1 1 0,-1-1 0,0 1 0,0-1-1,0 1 1,0-1 0,0 1 0,0-1 0,0 1-1,0-1 1,0 1 0,0 0 0,4 36 175,-2-1 1,-1 2-1,-6 51 0,1-60 40,-1-1 0,-1 0 0,-2 0 0,-21 52 0,212-480 1572,-180 393-1786,-2 5 0,0 1-1,-1-1 0,1 0 1,0 0-1,0 1 0,0-1 1,0 0-1,1 1 1,-1-1-1,0 1 0,1 0 1,-1-1-1,3-1 1,-3 4-28,0 0 1,-1 0 0,1 0 0,0 0 0,-1 0 0,1 0 0,-1 0-1,1 0 1,-1 0 0,1 0 0,-1 0 0,0 1 0,0-1-1,1 0 1,-1 0 0,0 2 0,0-1-13,10 58-139,13 66 206,-19-108-5,2 0-1,0 0 1,0 0 0,16 27-1,-20-42-22,-1-1-1,1 1 1,0 0-1,0 0 1,1-1-1,-1 1 1,0-1-1,1 0 1,0 1-1,-1-1 1,1 0-1,0-1 1,0 1-1,0-1 1,0 1-1,0-1 1,6 2 0,-5-3 11,0 1 1,1-1-1,-1 0 1,1 0-1,-1 0 1,1-1 0,-1 1-1,0-1 1,1 0-1,-1-1 1,8-2-1,0-3 38,1 1-1,-1-2 1,-1 1-1,1-2 1,-1 1-1,-1-2 1,14-14-1,-14 12-48,0-1-1,-1 1 0,0-2 0,-1 1 1,-1-1-1,0-1 0,-1 1 0,0-1 0,-1 0 1,-1 0-1,0-1 0,-1 1 0,-1-1 1,-1 0-1,0-27 0,-1 43 5,-3-85-361,2 76 364,-1 0 0,0-1 0,0 1 0,-1 0 0,0 0 0,-8-15 0,10 23 1,1 0 1,0 0 0,-1 0-1,1 1 1,0-1-1,-1 0 1,1 1 0,-1-1-1,0 0 1,1 1-1,-1-1 1,1 1 0,-1-1-1,0 1 1,0-1-1,1 1 1,-2-1 0,2 1-11,-1 0 1,1 0 0,0 0 0,-1 1 0,1-1-1,0 0 1,-1 0 0,1 0 0,0 0-1,0 0 1,-1 1 0,1-1 0,0 0 0,0 0-1,-1 1 1,1-1 0,0 0 0,0 0 0,-1 1-1,1-1 1,0 0 0,0 1 0,0-1-1,0 0 1,0 1 0,0-1 0,-1 1 0,-4 32-236,4-29 319,-8 330 1433,9-227-1279,0-95-184,0-3-46,0 0 1,0 0-1,1 0 1,3 16-1,-4-23-2,0-1 1,1 0-1,-1 1 0,1-1 1,-1 0-1,1 0 0,-1 1 1,1-1-1,0 0 0,0 0 1,-1 0-1,1 0 0,0 0 1,0 0-1,0 0 0,0 0 1,0 0-1,0 0 0,1-1 1,-1 1-1,0 0 0,0-1 1,1 1-1,-1-1 0,0 1 1,0-1-1,1 0 0,-1 1 1,0-1-1,1 0 0,-1 0 1,1 0-1,-1 0 0,0 0 1,1-1-1,-1 1 0,0 0 1,3-1-1,6-4 54,1 1-1,-1-1 1,0-1 0,-1 0 0,1-1 0,-1 0-1,-1 0 1,1 0 0,8-12 0,-6 9-28,21-22 27,0-2-1,-3-1 0,45-68 1,-60 81-36,-2-1 1,0 0-1,-1-1 1,-2 0 0,0-1-1,-2 0 1,0 0-1,3-29 1,-9 6-17,-10 60 0,2 4 0,1 1 0,1 1 0,0-1 0,1 1 0,-2 30 0,3-7 0,5 59 0,-1-83-2,1-1 0,0 1-1,1-1 1,1 1 0,1-1 0,0-1-1,1 1 1,1-1 0,1 0 0,0 0 0,0 0-1,2-2 1,-1 1 0,14 13 0,-19-23-95,1 0 1,-1-1-1,1 1 1,0-1 0,0 0-1,0 0 1,0-1 0,0 0-1,0 1 1,1-2-1,-1 1 1,10 1 0,2-1-1519,1-1 1,30-2-1,-31 1-69,43-4-5713</inkml:trace>
</inkml:ink>
</file>

<file path=ppt/ink/ink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5:35.77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22 56 25173,'0'0'7594,"0"-2"-8426,0-13-1713,-6-1-3064,-9-7-4105</inkml:trace>
</inkml:ink>
</file>

<file path=ppt/ink/ink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5:37.8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50 434 3297,'0'0'5602,"-9"-1"-4209,-31-2 7244,64 3-8322,1068-13 3098,-65-37-2394,-453 29-40,1 21-701,-231 1-142,432 9 47,-279-7-88,-20-1-70,-193-1-10,-153-1-22,-122 0 11,-1-1-1,1 1 1,-1-1-1,0 0 1,1-1-1,-1 0 1,11-5-1,-17 3-2321,-8-2 674,-14-5-752,17 9 1561,-17-10-1957,-28-23 1,-11-19 2227,25 15 4538,-34-48 0,64 81-3461,-38-47 3033,38 48-3063,-1 0 0,0 0-1,0 0 1,-1 1 0,1 0 0,-1 0 0,-8-4 0,54 48-911,-6-10 562,2-2 1,52 33 0,84 37 417,-119-68-523,-45-26-4,-2-1-25,-1 0 1,0 0 0,0 0-1,0 1 1,7 5 0,-11-8-4,0 0 1,-1 0 0,1 0 0,0 1-1,0-1 1,-1 0 0,1 0 0,0 0-1,-1 1 1,1-1 0,-1 0-1,0 1 1,1-1 0,-1 0 0,0 1-1,0-1 1,0 0 0,0 1-1,0-1 1,0 0 0,0 1 0,-1-1-1,1 1 1,0-1 0,-1 0 0,1 0-1,-1 1 1,1-1 0,-2 2-1,-5 6 71,0-1 0,0 0 0,0-1 0,-1 0 0,-1 0 0,1 0 0,-1-1 0,-16 8 0,0 2 39,-123 77 648,44-28-2470,37-20-4753,48-31-75</inkml:trace>
</inkml:ink>
</file>

<file path=ppt/ink/ink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5:38.15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156 1 13179,'0'0'18156,"-2"0"-18260,-4 0-897,-7 4-1239,-32 5-2769,1 1-1200,-1-4-5418</inkml:trace>
</inkml:ink>
</file>

<file path=ppt/ink/ink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5:40.87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31 0 11466,'0'0'13546,"-2"2"-12758,0 1-756,0 0 1,0 0-1,1 1 0,-1-1 0,1 1 0,0-1 1,0 1-1,0 0 0,0-1 0,0 1 0,0 7 1,0 3 10,-4 12 45,2 0 1,1 1 0,0 0 0,4 29 0,-2-53-91,1 0 0,0 0 0,0 0 0,0 0 0,0 0 0,0 0 0,0 0 0,1 0 0,-1-1 0,1 1 0,0-1 0,0 1 0,0-1 1,0 0-1,0 1 0,0-1 0,1 0 0,-1 0 0,1-1 0,0 1 0,-1-1 0,1 1 0,0-1 0,0 0 0,0 0 0,0 0 0,0 0 0,4 0 0,9 2 8,-1-1 0,1-1 0,0 0 0,18-2 0,-24 0-25,0 0-1,0 0 1,0-1 0,0-1 0,0 0-1,-1 0 1,1-1 0,-1 0 0,0 0-1,0-1 1,0 0 0,-1-1-1,0 0 1,0 0 0,0-1 0,-1 0-1,0 0 1,0-1 0,-1 0 0,0 0-1,-1 0 1,1-1 0,-1 0-1,-1 0 1,0 0 0,0-1 0,-1 1-1,0-1 1,-1 0 0,3-17 0,-4 4 657,-2-30 0,1 52-631,0 1 0,0 0 0,0-1 1,0 1-1,0 0 0,0-1 0,0 1 0,0 0 1,0-1-1,0 1 0,0 0 0,0-1 0,0 1 1,0 0-1,-1 0 0,1-1 0,0 1 0,0 0 1,0-1-1,0 1 0,-1 0 0,1 0 0,0-1 1,0 1-1,-1 0 0,1 0 0,0 0 0,0-1 1,-1 1-1,1 0 0,0 0 0,0 0 0,-1 0 1,1 0-1,0 0 0,-1 0 0,1-1 0,0 1 1,-1 0-1,0 0 0,1 1-31,-1-1 1,0 0-1,1 1 0,-1-1 0,1 1 1,-1-1-1,1 1 0,-1-1 1,1 1-1,-1 0 0,1-1 0,-1 1 1,1-1-1,0 1 0,-1 0 1,1-1-1,0 1 0,-1 0 1,1 0-1,0 0 0,-10 43 43,2 0-1,-3 57 0,6 93 210,5-177-289,1 34-629,-1-49 619,1 1-1,-1-1 1,0 0-1,1 0 1,0 0 0,0 1-1,-1-1 1,1 0 0,0 0-1,1 0 1,-1 0-1,0 0 1,1 0 0,-1-1-1,1 1 1,-1 0 0,1-1-1,2 2 1,1-1-661,1 0 0,-1 0 1,1-1-1,0 0 0,-1 0 1,1-1-1,0 1 0,10-2 1,-13 1 237,27 0-5291</inkml:trace>
</inkml:ink>
</file>

<file path=ppt/ink/ink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5:41.47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85 253 15955,'0'0'9068,"-1"19"-8500,-1 5-432,-1 53 155,3-76-279,0-1 1,1 1 0,-1 0 0,1-1 0,-1 1 0,1-1 0,-1 1-1,1-1 1,-1 1 0,1-1 0,0 1 0,-1-1 0,1 0 0,-1 1 0,1-1-1,0 0 1,-1 0 0,1 1 0,0-1 0,0 0 0,-1 0 0,1 0-1,0 0 1,-1 0 0,1 0 0,0 0 0,0 0 0,-1 0 0,1 0 0,0-1-1,-1 1 1,2 0 0,26-8 882,-25 5-863,0 0 0,0 0 0,0 0 0,0 0 0,-1-1 1,1 1-1,-1-1 0,0 0 0,0 0 0,0 1 1,-1-1-1,1-1 0,-1 1 0,0 0 0,0 0 1,0 0-1,-1-1 0,0 1 0,0 0 0,0 0 1,-1-7-1,1 3-84,-1-1-1,0 0 1,0 0 0,-1 0-1,-1 1 1,1-1 0,-1 1-1,-1 0 1,-6-13 0,7 16 66,0 0 0,0 1 0,-1-1 0,0 1 0,0-1 0,0 1-1,-1 0 1,1 1 0,-1-1 0,0 1 0,0 0 0,0 0 0,0 0 0,0 1 0,-1 0 0,1 0 0,-1 0 0,0 1 0,1-1 0,-1 2 0,-7-2 0,12 2-25,0 0 0,1 1 0,-1-1-1,0 0 1,0 0 0,0 0 0,1 1 0,-1-1 0,0 0 0,0 1 0,1-1 0,-1 0 0,0 1 0,1-1 0,-1 1 0,1-1 0,-1 1 0,0 0 0,1-1 0,-1 1 0,1-1 0,-1 1 0,1 1 0,-2 0-25,1 0-1,1 1 1,-1-1 0,0 0 0,0 1-1,1-1 1,0 1 0,-1 2-1,1-1-35,0 0-1,0 0 0,0 0 0,0 0 0,1 0 0,0-1 1,-1 1-1,1 0 0,1 0 0,2 6 0,-1-6 58,0-1 1,1 1-1,-1-1 0,1 0 0,-1 0 0,1 0 0,0 0 0,1 0 0,-1-1 0,0 0 0,1 0 1,-1 0-1,1-1 0,-1 1 0,1-1 0,7 1 0,9 0 74,0 1-1,28-2 1,-19-1-64,0-1 0,0-2 0,38-7 0,-58 7-22,0 1 0,0-1 1,-1-1-1,1 0 0,-1 0 0,0-1 1,0 0-1,0 0 0,0-1 0,-1-1 1,0 1-1,0-1 0,8-10 0,-13 12 111,0 1-1,0-1 1,0 0-1,-1 1 0,0-1 1,0 0-1,0-1 1,0 1-1,-1 0 1,1-8-1,0-1 446,-1 0 0,-2-24 0,-2 19 133,3 18-619,0 1 0,-1-1 0,1 1 0,0-1 0,0 1 0,-1-1 0,1 1 0,0-1 0,-1 1 0,1-1 0,-1 1 0,1-1-1,0 1 1,-1-1 0,1 1 0,-1 0 0,1-1 0,-1 1 0,1 0 0,-1 0 0,0-1 0,1 1 0,-1 0 0,1 0 0,-1 0 0,1 0 0,-1 0 0,0-1 0,0 2-38,1-1 0,-1 0 0,1 0 0,0 0 1,-1 1-1,1-1 0,0 0 0,-1 0 0,1 1 0,0-1 0,-1 0 0,1 1 0,0-1 0,0 0 0,-1 1 0,1-1 0,0 1 0,0-1 0,0 0 1,0 1-1,-1-1 0,1 1 0,0-1 0,0 1 0,0 0 0,-1 2-22,-70 263 58,52-184 219,3-18-389,4 0 0,2 1 0,-2 84 0,12-148 39,0 0 1,0-1-1,0 1 0,0-1 0,0 1 1,0 0-1,0-1 0,1 1 0,-1 0 1,0-1-1,0 1 0,0-1 0,1 1 0,-1-1 1,0 1-1,1-1 0,-1 1 0,0-1 1,1 1-1,-1-1 0,1 1 0,-1-1 1,1 1-1,-1-1 0,1 0 0,-1 1 1,1-1-1,-1 0 0,1 1 0,0-1 1,-1 0-1,1 0 0,-1 0 0,1 0 1,0 1-1,-1-1 0,2 0 0,22-4-2736,-23 4 2623,5-2-904,0-1 0,0 1 0,-1-1 0,1 0-1,5-4 1,33-23-8053</inkml:trace>
</inkml:ink>
</file>

<file path=ppt/ink/ink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5:41.80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138 97 14699,'0'0'11080,"0"18"-9641,2 53-547,-2-69-856,0 0 1,0-1-1,1 1 1,-1 0-1,0-1 1,1 1-1,-1 0 0,1-1 1,0 1-1,-1 0 1,1-1-1,0 1 1,0-1-1,0 0 0,0 1 1,0-1-1,0 0 1,0 1-1,1-1 1,-1 0-1,0 0 1,1 0-1,-1 0 0,1 0 1,-1-1-1,1 1 1,1 0-1,2 1 60,0-2-1,0 1 1,0 0-1,0-1 0,0 0 1,9-1-1,-1 0 219,-7 1-200,0 0 0,-1-1 0,1 1 0,0-1 0,-1-1 0,1 1 0,-1-1 0,0 0 0,1 0 0,-1 0 0,0-1 0,6-4 0,-8 5-52,0-1 0,0 1 0,0-1-1,0 0 1,-1 0 0,0 0-1,1 0 1,-1-1 0,0 1 0,0-1-1,-1 1 1,1-1 0,-1 1-1,0-1 1,0 0 0,0 0 0,0 0-1,0-6 1,0 5-62,-1 0 0,0 0 0,0 0 0,0 0 0,-1 0 0,0 0 0,1 0 0,-2 0 0,1 0 0,-1 0 0,1 1 0,-1-1 0,0 1 0,-1-1 0,1 1 0,-1 0 0,0 0 0,0 0 0,0 0 0,-1 0 0,1 1 0,-1 0 0,0-1 0,0 1 0,0 1 0,0-1 0,-1 1 0,1-1 0,-1 1 0,1 0 0,-1 1 0,0-1 0,0 1 0,0 0 0,0 0 0,-6 0 0,2 0-367,0 0 1,0 0-1,0 1 0,0 1 0,0-1 1,0 1-1,0 1 0,0 0 0,0 0 1,1 1-1,-1-1 0,1 2 0,0 0 1,-1 0-1,2 0 0,-1 1 0,0 0 1,1 0-1,-9 9 0,-15 18-6572,11-7-4104</inkml:trace>
</inkml:ink>
</file>

<file path=ppt/ink/ink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5:42.64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214 185 11690,'0'0'16384,"-2"-15"-14998,-4-43-441,3 47-495,-1 10-306,-3 13-192,6-9 82,-46 92 282,-65 196-1,104-263-388,1 0 0,1 0 0,2 0 0,0 0 1,2 37-1,8-77 606,27-76-155,35-149-1,-65 223-352,51-245 95,-42 198 15,-12 59-134,0 0 1,1 1-1,-1-1 0,0 1 0,1-1 1,-1 1-1,1-1 0,-1 1 1,1-1-1,0 1 0,0 0 1,0-1-1,0 1 0,0 0 0,0 0 1,0 0-1,0-1 0,2 0 1,0 1-3,-1 0 1,1 0-1,0 1 1,-1-1 0,1 1-1,0 0 1,-1-1-1,6 2 1,6-1-1,46-2 1,192 1-3,-239 3-555,1-1-1,0 1 0,-1 1 0,1 1 0,-1 0 1,16 7-1,-28-11 254,0 1 0,0 0 0,1-1 0,-1 1 0,0 0 0,0 0 0,0 0 0,0 0 0,0 0 0,0 0 0,0 0 0,0 0 0,-1 1-1,1-1 1,0 0 0,-1 0 0,1 1 0,-1-1 0,1 0 0,-1 1 0,1 0 0,-1 0-341,0 0 0,0 0 0,0 0-1,0 0 1,-1 0 0,1 0 0,-1 0-1,1 0 1,-1 0 0,1 0 0,-1 0-1,0-1 1,0 1 0,0 0 0,-2 2 0,-19 19-7372</inkml:trace>
</inkml:ink>
</file>

<file path=ppt/ink/ink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5:42.98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43 11899,'0'0'14099,"137"0"-13115,-69-4-304,7-4-416,3 1-264,1 1-392,25 0-1865,-23 0-3688,-10 1-2921</inkml:trace>
</inkml:ink>
</file>

<file path=ppt/ink/ink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5:43.43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116 154 5009,'0'0'23778,"-1"0"-23596,-1 1-171,1 0 1,0 0-1,0 0 0,0 0 1,0 1-1,1-1 0,-1 0 1,0 0-1,0 1 0,1-1 1,-1 0-1,1 1 0,-1-1 1,1 0-1,0 1 0,-1-1 1,1 1-1,0-1 0,0 1 1,0 2-1,-1 4 75,-37 186 1224,-6 43-989,43-224-337,1-10-25,0-1 0,0 1 0,0 0 1,0-1-1,0 1 0,-1 0 0,0-1 1,1 1-1,-1-1 0,0 1 0,-2 3 1,3-6 49,0 0 1,0 0-1,-1 0 1,1 0-1,0 0 1,0 0-1,0 0 1,0 0-1,-1 0 1,1 0-1,0 0 1,0-1-1,0 1 1,0 0-1,-1 0 1,1 0 0,0 0-1,0 0 1,0 0-1,0 0 1,0-1-1,0 1 1,-1 0-1,1 0 1,0 0-1,0 0 1,0-1-1,0 1 1,0 0-1,0 0 1,0 0-1,0 0 1,0-1 0,0 1-1,0 0 1,0 0-1,0 0 1,0 0-1,0-1 1,0 1-1,0 0 1,0 0-1,0-1 1,-2-10 133,-1-30-142,1-1-1,3 0 1,1 1-1,2-1 1,2 1-1,2 0 1,1 0-1,2 1 1,2 0-1,2 1 1,1 1-1,23-40 1,-32 67 57,-1 0-1,1 0 1,15-17-1,-19 26-58,-1-1 0,1 1 0,0 0-1,0-1 1,0 2 0,0-1 0,0 0-1,0 0 1,0 1 0,1 0 0,-1-1-1,1 1 1,-1 1 0,1-1 0,-1 0-1,1 1 1,-1 0 0,5 0 0,-5 0-7,-1 1 0,1-1 0,0 1 0,0 0 0,0 0 0,-1 1 0,1-1 1,0 0-1,-1 1 0,1-1 0,-1 1 0,0 0 0,1 0 0,-1 0 0,0 0 1,0 1-1,0-1 0,-1 0 0,1 1 0,0-1 0,-1 1 0,0 0 0,1-1 1,-1 1-1,0 0 0,0 4 0,3 4 4,-1 1 1,-1 0-1,0 0 0,-1 0 1,0 15-1,-1-19 21,-1 1 0,0-1-1,-1 1 1,1-1 0,-2 0 0,1 1-1,-1-1 1,0-1 0,-1 1 0,0 0 0,0-1-1,-1 1 1,0-1 0,0-1 0,-1 1 0,0-1-1,0 0 1,0 0 0,-1 0 0,-12 7-1,-11 6-150,0-2-1,-2-1 0,-56 20 1,73-31-21,12-4 236,7-1-75,1 1 1,-1 0 0,1 0-1,-1 0 1,0 0-1,0 1 1,1-1 0,-1 1-1,0 0 1,7 5-1,37 31-48,-37-28 56,48 44-113,-32-27 305,52 39 1,-69-59-415,0-1 1,0 0 0,0-1 0,1 0 0,0 0 0,-1-1 0,2 0 0,-1-1 0,0-1 0,13 2-1,42-2-3533,-20-4-1633,2-8-3768</inkml:trace>
</inkml:ink>
</file>

<file path=ppt/ink/ink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5:43.92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155 221 19884,'0'0'8937,"-3"20"-8438,1-8-357,-4 25 402,-1 0 1,-14 38 0,-48 97 429,23-60-794,117-236 258,-44 79-359,36-62-79,178-274 0,-238 377 0,16-18 0,-19 22 0,1-1 0,-1 1 0,1 0 0,-1 0 0,0 0 0,1 0 0,-1-1 0,1 1 0,-1 0 0,0 0 0,1 0 0,-1 0 0,1 0 0,-1 0 0,0 0 0,1 0 0,-1 0 0,1 0 0,-1 0 0,1 0 0,-1 0 0,1 1 0,0-1 0,-1 1 0,1 0 0,0-1 0,0 1 0,-1 0 0,1-1 0,-1 1 0,1 0 0,-1 0 0,1-1 0,-1 1 0,1 0 0,-1 0 0,1 1 0,24 78 0,21 124 0,-44-197 0,33 254 0,-15-84 0,-15-141-1276,-5-36 1101,-1 1-1,1-1 1,0 0 0,0 1 0,0-1-1,-1 0 1,1 1 0,0-1 0,0 0 0,-1 0-1,1 0 1,0 1 0,-1-1 0,1 0 0,0 0-1,-1 0 1,1 0 0,0 1 0,-1-1 0,1 0-1,0 0 1,-1 0 0,1 0 0,0 0-1,-1 0 1,1 0 0,-1 0 0,1 0 0,0 0-1,-1 0 1,1 0 0,0 0 0,-1 0 0,0-1-1,-1 1-1217,-16 0-6665</inkml:trace>
</inkml:ink>
</file>

<file path=ppt/ink/ink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5:44.26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56 4113,'0'0'27598,"86"-27"-26870,-33 25-400,4-1-328,5 1 0,-2 0 0,-3 2-1096,16-6-2969,-14 0-3561,-12-1-8705</inkml:trace>
</inkml:ink>
</file>

<file path=ppt/ink/ink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5:44.59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22845,'0'0'9922</inkml:trace>
</inkml:ink>
</file>

<file path=ppt/ink/ink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7:02.20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283 1396 2881,'0'0'328,"-18"-1"-562,-58-3 150,66 4 134,-1 1 0,1-1 0,-1 1 1,-136 13 18114,535-4-13323,-117-9-4059,598-14 634,156-10-39,-479 57-881,37-1 29,-125-32-79,882-10 333,-799-10-465,415-7 91,1446 26-287,-1820-30-119,-235 6 0,722 2 0,-725 46 0,-93-3 0,465 14 0,5-30 0,-553-15 0,-137 6 0,0-1 0,0-2 0,39-13 0,-67 19-8,24-12-607,-26 13 595,0-1 0,-1 1 1,1-1-1,-1 1 0,1-1 0,-1 1 0,1-1 1,-1 0-1,1 1 0,-1-1 0,1 0 0,-1 1 0,0-1 1,1 0-1,-1 0 0,0 1 0,0-1 0,0 0 1,1 0-1,-1 0 0,0 1 0,0-1 0,0 0 1,0 0-1,0 0 0,-1 1 0,1-1 0,0 0 1,0 0-1,0 1 0,-1-1 0,1 0 0,0 0 1,-1 0-1,-3-5-46,0 1 0,0 1 0,0-1 0,0 1 0,-1-1 0,0 1 0,0 0 0,0 1 0,-5-4 0,-55-27-157,59 31 206,-54-23-51,-1 3 0,-84-22 0,-134-16 106,241 54-31,-808-120 275,418 72-37,-636-82 464,-177-53-351,1206 184-332,-973-171 182,633 105-222,-422-62 170,528 107-187,-291-31 82,-912-33 30,630 93 79,45 44-230,396-19 164,-161 42-58,8 48-289,487-99 86,-89 37 1,-58 40-466,185-80 500,-2-2-1,0-1 1,0-1 0,-1-2-1,-61 10 1,-31-5-218,0 5 0,-189 55 0,309-73 337,-8 5-43,12-5-2,10-1-713,169 9 890,845-27 1148,107-11-303,-861 23-718,146 2-25,147-4 7,-243-9 28,158-4-64,235 21 137,-373 0-259,-72-8 7,-26-1-53,583 9 27,-819-1-99,-14-2-74,-16-3-213,-604-76-694,388 53 1043,-1436-82 2,1161 112-10,-542-2-763,262-17 896,236-17-195,-33 0 98,520 33-43,39 0-10,-1 2 1,0 1-1,0 1 0,-56 12 1,53-3-42,1 2 1,0 1-1,1 1 1,1 2-1,0 2 1,-57 42-1,-74 49-123,34-25 58,126-82 94,3-2 8,0 0 1,0 0 0,0 0-1,0 0 1,0 1-1,1-1 1,-1 1 0,0-1-1,1 1 1,-1 0-1,1 0 1,-3 3 0,15-5-118,1-1 118,1 0 0,-1-1 0,1-1 0,-1 0 0,13-5 1,14-4 45,781-157 532,17 60 28,297-17 335,-188 41-283,-152 71-568,-316 10 63,-440 4-110,867-24 46,-284 19 75,-382 6-116,-121-1-34,907-4 0,4 0 0,-655 22 0,-3 21 0,-199-19 0,-34-5 0,507 46 0,683 41 0,-1074-85 0,223 31 0,-376-29 0,0-4 0,138 3 0,-168-17 0,79-2 0,-143 0 0,0 1 0,0-1 0,0-1 0,0 1 0,9-4 0,-16 4-3,0 0-35,-10 7-1366,9-5 1363,-1 0 1,1 0 0,-1 1-1,1-1 1,0 0-1,0 1 1,0-1 0,0 1-1,-2 2 1,-2 3-19,-425 581 168,410-557-40,1 1-1,2 1 1,1 0-1,2 1 1,1 1-1,2 0 1,1 0 0,2 1-1,1 1 1,2-1-1,-1 56 1,6 35 427,0-126-509,0 0 1,0-1-1,0 1 1,0 0-1,0-1 1,0 1 0,0-1-1,0 1 1,-1-1-1,1 1 1,0 0-1,0-1 1,-1 1-1,1-1 1,0 1-1,-1-1 1,1 1-1,-1-1 1,1 1-1,-1-1 1,1 0-1,-1 1 1,1-1-1,-1 0 1,1 1-1,-1-1 1,1 0-1,-1 1 1,-26 3-1302,-3-3-1968,0-1 0,-49-7 1,1-11-6731</inkml:trace>
</inkml:ink>
</file>

<file path=ppt/ink/ink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7:04.69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1264 91 7194,'0'0'2940,"21"-13"-2816,66-41-137,-79 50-89,0-1 1,52-9 7700,-83 16-6898,1 0 1,-1 2-1,1 1 0,0 1 0,-25 10 0,-19 4-108,-299 48 1887,111-26-1964,182-29-481,-100 25 115,147-30-145,0 1 0,1 1 0,0 0 0,-40 26 0,-2 3 36,39-24 174,2 0 0,-30 24 1,53-37-221,0 0 1,-1 0 0,1 0-1,1 1 1,-1-1 0,0 0 0,1 1-1,-1 0 1,1-1 0,0 1-1,-1 0 1,1 0 0,1 0-1,-1-1 1,0 1 0,1 0 0,-1 0-1,1 0 1,0 0 0,0 0-1,0 0 1,1 0 0,-1 0 0,2 5-1,2 6 205,0-2 0,1 1-1,1 0 1,9 14 0,-6-9-27,30 56 130,44 90 109,-69-130-251,-1-1 0,-2 2 1,8 38-1,-5 12 67,-3 1 0,-5 0 0,-4 92 0,-5-147-174,-1 0-1,-1-1 1,-2 0-1,-11 30 1,-10 46 30,20-73-18,4-15-116,0 0-1,-1 24 1,4-36 44,1 0 0,0 0 0,1 0 0,0 0 0,0 0-1,0 0 1,1 0 0,-1-1 0,1 1 0,1-1 0,3 8 0,-4-9-8,0 0-1,1-1 1,-1 1 0,1-1 0,0 0 0,0 1 0,0-1 0,0-1-1,0 1 1,1 0 0,-1-1 0,1 1 0,7 2 0,-4-3-59,1 0 0,-1 0 0,1-1 1,-1 0-1,1 0 0,0-1 0,9 0 1,4-2-62,-1-1 1,0 0 0,0-2-1,-1 0 1,1-2 0,27-12 0,-8 4-31,-5 1-136,135-49-2329,-55 22-3438,-26 11-2762</inkml:trace>
</inkml:ink>
</file>

<file path=ppt/ink/ink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7:05.89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15 236 4457,'-2'-3'5622,"-1"-3"-5374,1 0-1,0-1 0,1 1 0,-1 0 0,1-1 0,0 0 0,1 1 0,0-9 0,3-59-890,-2 69 667,-1 1-92,0 0 1,0 1-1,1-1 0,0 1 1,-1-1-1,1 1 0,0-1 1,1 1-1,-1-1 0,1 1 1,0 0-1,-1 0 1,1 0-1,1 0 0,-1 0 1,4-4-1,-2 4-228,1 1-1,-1-1 1,0 1-1,0 0 1,1 0-1,-1 1 1,1-1-1,0 1 1,-1 0-1,1 0 1,0 1 0,8-1-1,71-2-2315,-40 1 304</inkml:trace>
</inkml:ink>
</file>

<file path=ppt/ink/ink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7:14.50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2719 1169 5065,'-8'0'9510,"-5"2"-9246,0 1-1,0 0 1,1 1-1,0 0 1,0 1 0,0 0-1,-17 10 1,-3 1-138,-268 130-2086,-63 30-2980,-135 16 2877,472-182 2299,6-4 946,-29 26 5177,68-28-4926,15-1-436,47 0 1,-47-3-770,1236-6 1921,-299-1-2815,-951 11 366,-19-4 294,-1 0-1,0 0 1,0 0 0,1 0-1,-1 0 1,0 1 0,0-1-1,0 0 1,1 0 0,-1 0-1,0 0 1,0 1 0,0-1 0,0 0-1,0 0 1,1 0 0,-1 1-1,0-1 1,0 0 0,0 0-1,0 1 1,0-1 0,0 0-1,0 0 1,0 1 0,0-1-1,0 0 1,0 0 0,0 1 0,-10 10-50,-11 0 41,-1 0 1,0-2 0,-1 0 0,-24 5 0,16-4-3,-697 172-378,-18-56 371,-86 18-75,802-138 127,-3 0-11,1 2 1,0 1 0,-32 13 0,64-23-34,0 1 0,0 0 1,-1 0-1,1 0 0,0 1 0,0-1 0,-1 0 1,1 0-1,0 0 0,0 0 0,-1 0 1,1 0-1,0 0 0,0 0 0,-1 0 0,1 1 1,0-1-1,0 0 0,0 0 0,-1 0 1,1 0-1,0 1 0,0-1 0,0 0 1,0 0-1,-1 0 0,1 1 0,0-1 0,0 0 1,0 0-1,0 1 0,0-1 0,0 0 1,0 0-1,0 1 0,0-1 0,0 0 0,0 0 1,0 1-1,0-1 0,0 0 0,0 0 1,0 1-1,0-1 0,0 0 0,0 0 0,0 1 1,0-1-1,0 0 0,0 0 0,1 1 1,-1-1-1,0 0 0,0 0 0,0 0 0,0 1 1,1-1-1,-1 0 0,0 0 0,17 8-357,8-2 301,0-1 0,0-1 0,28 1 0,104 2 18,180-13 0,156-38 12,-68 4 65,498 16 126,-904 24-133,-5 0-3,0 0 1,0 1-1,26 4 1,-39-5-25,0 1 0,1-1 1,-1 0-1,0 1 1,1-1-1,-1 1 1,0-1-1,0 1 0,0 0 1,0-1-1,1 1 1,-1 0-1,1 1 1,-2-2 5,0 1 0,0-1 0,0 0 1,0 1-1,1-1 0,-1 0 0,0 1 1,0-1-1,0 0 0,0 1 1,0-1-1,0 1 0,0-1 0,0 0 1,0 1-1,-1-1 0,1 0 0,0 1 1,0-1-1,0 0 0,0 1 0,0-1 1,-1 0-1,1 1 0,0-1 0,0 0 1,0 0-1,-1 1 0,1-1 0,0 0 1,-1 0-1,1 1 0,-6 3 0,0-1 0,0 1 0,0-1 1,0-1-1,0 1 0,-9 2 0,-142 36 149,-113 17-128,-396 55 147,-740 30-1,1085-129 298,-90 6 190,397-18-639,22 1-289,32 0-359,917 12-205,-647-17 810,424 11 168,-14 34-401,-455-8-683,-214-24 689,-36-3 109,-15-7 150,0-1-1,0 0 1,1 1 0,-1-1-1,0 0 1,0 1-1,0-1 1,0 0-1,0 1 1,0-1-1,0 1 1,0-1-1,0 0 1,0 1-1,0-1 1,-1 1 0,1-1-1,0 0 1,0 1-1,0-1 1,0 0-1,0 1 1,-1-1-1,1 0 1,0 1-1,0-1 1,-1 0-1,1 0 1,0 1 0,-1-1-1,1 0 1,0 0-1,0 1 1,-1-1-1,1 0 1,0 0-1,-1 0 1,1 0-1,-1 0 1,1 1-1,0-1 1,-1 0-1,1 0 1,0 0 0,-1 0-1,-66 20 312,-87 17 582,-99 17-441,-2001 308 598,2099-343-806,140-16-215,12-1-51,8-1-128,23 2-168,-1-2 0,34-1 0,8-2 189,150-3-25,512-56 202,-96 6 275,-345 41-285,-222 11-181,-63 3 91,-9 0 6,-40 2 4,-99 7 53,-95 14-8,-392 35 406,-697 76 878,1272-126-1571,93-8-533,141-2-396,59-13 864,325-40 187,-35 4 434,-4 20 669,-312 28-484,-178 3-351,-31 0-82,-6 0 8,-24 0 72,-294 26 859,320-25-962,-1659 211 1639,1626-207-1543,-133 26 485,144-22-466,18-4-122,13 2-181,6-3-149,-1-1 1,25 3 0,125 9-572,112-8 453,79-6 243,406-18 154,244 3 335,-913 16-212,172 27-1,-184-9-64,-76-19-8,0 0 1,0 0-1,0 0 0,0 1 0,0-1 1,0 1-1,4 3 0,-7-5 5,0 1-1,1-1 1,-1 0 0,0 1-1,1-1 1,-1 0 0,0 1-1,0-1 1,1 1 0,-1-1-1,0 0 1,0 1-1,0-1 1,0 1 0,1-1-1,-1 1 1,0-1 0,0 1-1,0-1 1,0 1 0,0-1-1,0 1 1,0-1-1,0 1 1,0-1 0,0 1-1,-1-1 1,1 1 0,0-1-1,-1 1 1,-2 2 1,0 1 0,0-1-1,-1-1 1,0 1 0,0 0 0,1-1 0,-1 0 0,-1 0-1,1 0 1,-7 2 0,-121 40 164,-97 20 182,-462 85 232,-15-30-197,-373 75 152,1041-187-517,27-5-7,1 0-1,-1 0 1,0 1 0,1 1-1,-19 7 1,29-11-10,0 0 0,0 0 0,0 1 0,-1-1 0,1 0 0,0 0 0,0 0 1,0 0-1,-1 0 0,1 0 0,0 0 0,0 0 0,0 0 0,0 0 0,0 0 0,-1 1 0,1-1 0,0 0 0,0 0 0,0 0 1,0 0-1,0 0 0,0 1 0,-1-1 0,1 0 0,0 0 0,0 0 0,0 1 0,0-1 0,0 0 0,0 0 0,0 0 0,0 0 1,0 1-1,0-1 0,0 0 0,0 0 0,0 0 0,0 1 0,0-1 0,0 0 0,0 0 0,0 0 0,0 0 0,0 1 0,1-1 1,-1 0-1,0 0 0,0 0 0,0 0 0,0 1 0,0-1 0,0 0 0,0 0 0,1 0 0,-1 0 0,0 0 0,0 0 0,0 1 1,0-1-1,1 0 0,-1 0 0,0 0 0,0 0 0,0 0 0,0 0 0,1 0 0,-1 0 0,0 0 0,6 2-120,0 0 0,1 0 0,-1-1 0,0 0 0,8 0 0,117 8-757,101-5 396,79-5 257,464-36 82,66-1 360,-759 38-191,99 1 72,-176-1-99,0 1 0,0-1-1,-1 1 1,1 0-1,-1 0 1,6 2-1,-6 2-53,-10 0 0,-7 0 54,1-1 0,-22 4-1,-116 17 154,-102 7 197,-770 40 859,-12-54-648,1268-22-2693,26-9 1902,-247 12 228,659-31 88,10 25 328,-411 19-305,-54 14-38,-217-26-69,64 9 10,106 29 0,-164-36-13,-1 0-1,0 0 1,1 0-1,-1 1 0,6 3 1,-10-6 1,-1 0 0,0 1 1,0-1-1,1 0 0,-1 0 1,0 0-1,0 1 0,1-1 1,-1 0-1,0 0 0,0 1 0,0-1 1,1 0-1,-1 0 0,0 1 1,0-1-1,0 0 0,0 1 0,0-1 1,1 0-1,-1 0 0,0 1 1,0-1-1,0 0 0,0 1 1,0-1-1,0 0 0,0 1 0,0-1 1,0 0-1,0 1 0,0-1 1,0 0-1,-1 1 0,1-1 0,0 0 1,0 1-1,0-1 0,0 0 1,0 0-1,-1 1 0,1-1 0,0 0 1,0 0-1,-1 1 0,1-1 1,0 0-1,0 0 0,-1 1 1,-4 2 10,1 0 0,-1-1 0,0 1 0,0-1 0,0 0 0,-8 2 1,-113 29 487,-100 12 279,-1012 121 387,433-67-215,758-91-890,47-6-187,8 0-9,24 0-310,101-2-850,106-3 383,81-13 537,6-6 249,339-21 274,-9 33 167,-584 13-303,125 19 0,-152-11-27,-45-10 17,1-1 0,-1 0-1,0 0 1,0 0 0,0 0 0,1 0 0,-1 0 0,0 0 0,0 0 0,1 0 0,-1 1 0,0-1 0,0 0 0,0 0 0,1 0 0,-1 0 0,0 1-1,0-1 1,0 0 0,0 0 0,0 0 0,1 1 0,-1-1 0,0 0 0,0 0 0,0 1 0,0-1 0,0 0 0,0 0 0,0 1 0,0-1 0,0 0-1,0 0 1,0 1 0,0-1 0,0 0 0,0 0 0,0 1 0,0-1 0,0 0 0,0 0 0,0 0 0,0 1 0,0-1 0,-1 0 0,1 0 0,0 1-1,0-1 1,0 0 0,0 0 0,0 0 0,-1 1 0,1-1 0,0 0 0,0 0 0,0 0 0,-1 0 0,1 0 0,0 0 0,0 1 0,-1-1 0,1 0-1,0 0 1,0 0 0,-1 0 0,1 0 0,0 0 0,0 0 0,-1 0 0,-9 5 26,-1-1 1,1 0-1,-18 3 0,-130 27 554,-116 11 13,-1099 113 810,654-84-545,371-32-450,275-32-307,52-5-48,17 0-63,11 0-131,8-1-143,0 0 1,19 1-1,133 12-858,114-4 538,339-8 383,101 3 248,-12 56 169,-613-48-176,101 30 0,-142-27-64,-54-18 42,1-1 0,-1 1 0,0 0 1,0 0-1,0-1 0,1 1 0,-1 0 0,0 0 0,0 0 1,0 0-1,0 0 0,-1 0 0,1 0 0,1 2 0,-2-2 4,0 0 1,0 0-1,0-1 0,0 1 0,0 0 0,0-1 0,0 1 0,0 0 0,-1 0 1,1-1-1,0 1 0,0 0 0,-1-1 0,1 1 0,0-1 0,-1 1 0,1 0 1,-1-1-1,1 1 0,-1-1 0,1 1 0,-1-1 0,1 1 0,-1-1 0,1 0 1,-1 1-1,0-1 0,1 0 0,-1 1 0,0-1 0,0 1 0,-17 6 101,0 0 1,-28 7-1,-132 29 553,-103 15-215,-1016 159-146,726-127-443,501-78 137,48-6 9,22-5-2,0-1 1,-1 0 0,1 0 0,0 0 0,0 0-1,0 0 1,0 0 0,0 0 0,0 0 0,-1 0-1,1 0 1,0 0 0,0 0 0,0 0-1,0 0 1,0 1 0,0-1 0,0 0 0,0 0-1,0 0 1,0 0 0,0 0 0,0 0 0,-1 0-1,1 1 1,0-1 0,0 0 0,0 0 0,0 0-1,0 0 1,0 0 0,0 0 0,0 1 0,0-1-1,0 0 1,0 0 0,0 0 0,0 0-1,0 0 1,0 0 0,1 0 0,-1 1 0,0-1-1,0 0 1,0 0 0,0 0 0,0 0 0,0 0-1,0 0 1,0 0 0,0 0 0,0 1 0,0-1-1,1 0 1,-1 0 0,0 0 0,0 0 0,0 0-1,0 0 1,0 0 0,0 0 0,1 0-1,5 2-165,0 0 0,1-1-1,-1 0 1,1 0 0,6 0-1,128 3-1184,103-3 559,548-33 328,20-1 607,-738 33-140,181 3 124,-235-2-107,-12-1-10,-1 0 0,0 1 0,0-1 1,0 1-1,0 1 0,0-1 0,0 1 0,0 0 1,8 5-1,-14-7-5,-1 0 0,0 0 0,0 0 0,0 0-1,1 0 1,-1 0 0,0 0 0,0 1 0,0-1 0,0 0 0,1 0 0,-1 0 0,0 0 0,0 1 0,0-1 0,0 0 0,0 0 0,0 0 0,0 1-1,0-1 1,1 0 0,-1 0 0,0 0 0,0 1 0,0-1 0,0 0 0,0 0 0,0 0 0,0 1 0,0-1 0,0 0 0,0 0 0,0 0 0,0 1-1,-1-1 1,1 0 0,0 0 0,0 1 0,0-1 0,0 0 0,0 0 0,0 0 0,0 0 0,0 1 0,-1-1 0,1 0 0,0 0 0,0 0 0,0 0-1,0 0 1,-1 1 0,1-1 0,0 0 0,0 0 0,0 0 0,-1 0 0,1 0 0,0 0 0,-1 0 0,-5 3 73,0-1 1,-1 1-1,0-2 1,1 1-1,-8 0 1,-131 20 1112,-108 7-495,-759 56-89,37-3 329,930-78-900,-64 10 28,101-12-125,11 0-26,23 0-404,902-27-3050,-206-1 3697,-111 33-24,-442 3-67,265 52 0,-400-56-37,-26-5-17,0 0 0,0 1 1,0 0-1,0 0 0,0 1 1,-1 0-1,12 6 0,-16-5-7,-10 1 2,-53 12 231,-93 11 800,-105 11-287,-79 3-450,-1405 106 714,1157-105-422,533-38-569,45-4-223,11 0-98,88-1-1240,105-9 214,77-10 651,402-19 448,10 36 367,-457 16-35,-2 10 1,418 100 0,-569-105-105,95 39 0,-163-54-7,25 13-31,-32-17 34,0 1 0,0-1 0,0 1 0,0 0 0,-1-1 0,1 1 0,0 0 0,-1 0 0,1 0 0,0-1 0,-1 1 0,1 0 0,-1 0 0,0 0 0,1 0 0,-1 0 0,0 0 0,1 0 0,-1 0 0,0 0 0,0 0 0,0 0 0,0 0 0,0 0 1,0 0-1,0 0 0,-1 2 0,0-1-2,1 0 0,-1-1 1,0 1-1,-1 0 0,1-1 1,0 1-1,0 0 0,-1-1 1,1 0-1,-1 1 0,1-1 1,-1 0-1,1 0 0,-1 0 1,0 0-1,0 0 0,1 0 1,-4 1-1,-22 9 5,0-2 1,-33 8 0,-150 27 100,-671 54 75,-18-62 989,838-34-1025,-13 0-12,-617 12 392,935-14-2942,32-3 1992,-249 2 424,696 2-31,8 40 141,-11 59-84,-18 63-380,-694-160 345,55 15-275,83 36-1,-142-52 246,0-1 0,0 2-1,0-1 1,0 0-1,-1 1 1,6 4-1,-9-7 43,0 0 0,0 0 0,1 1-1,-1-1 1,0 0 0,0 0-1,0 0 1,1 1 0,-1-1 0,0 0-1,0 1 1,0-1 0,0 0-1,0 0 1,0 1 0,0-1 0,1 0-1,-1 1 1,0-1 0,0 0-1,0 1 1,0-1 0,0 0 0,0 1-1,-1-1 1,1 0 0,0 1-1,0-1 1,0 0 0,0 0 0,0 1-1,0-1 1,0 0 0,-1 1-1,1-1 1,0 0 0,0 0 0,0 1-1,-1-1 1,1 0 0,0 0-1,0 0 1,-1 1 0,1-1 0,0 0-1,0 0 1,-1 0 0,1 0-1,0 0 1,-1 0 0,1 1 0,0-1-1,-1 0 1,1 0 0,0 0-1,-1 0 1,-10 3-58,0 0 1,0 0-1,-17 1 0,-123 11 82,-104-5 329,-1551-39 2369,902-8-1471,374 16-541,486 16-583,161 1-1267,-36 4 574,179-3-10,82 3 415,8 11 194,458 71 0,464 165-940,-222-37-110,-836-174 758,186 35-294,-370-65 500,-14-3-38,0 0 0,0 1 0,0 1 0,26 11 0,-32-7-374,-10-8 466,0-1 0,0 1-1,0-1 1,-1 0 0,1 1 0,0-1-1,0 1 1,0-1 0,-1 1 0,1-1-1,0 0 1,0 1 0,-1-1 0,1 0-1,0 1 1,-1-1 0,1 0 0,0 0-1,-1 1 1,1-1 0,0 0 0,-1 0-1,1 1 1,-1-1 0,1 0-1,0 0 1,-1 0 0,1 0 0,-1 0-1,1 0 1,-1 1 0,1-1 0,-1-1-1,-27 7 286,0-2-1,0-1 0,-46 0 1,49-3-94,-247 3 1320,-304-36 0,-832-173 210,1402 205-1708,-350-74 318,342 72-306,-29-10 141,42 12-157,-1 1 0,0-1 0,1 0 0,-1 0-1,0 0 1,1 0 0,-1 0 0,1-1 0,0 1 0,-1 0-1,1-1 1,0 1 0,0 0 0,0-1 0,0 0 0,0 1-1,0-1 1,-1-2 0,2 3-20,0 0 0,0 1 0,-1-1 0,1 0 0,0 0 0,0 0 0,0 0 0,1 0 0,-1 1 0,0-1 0,0 0 0,0 0 0,1 0 0,-1 0 0,0 1 0,1-1 0,-1 0 0,0 0 0,1 1-1,-1-1 1,2-1 0,1-2-66,1 1 0,0-1 0,0 1 0,1 0 0,-1 0 0,0 0 0,1 0 0,5-2 0,108-41-286,75-13 231,196-40 98,529-64 0,-758 146-1137,164 3-1,-563 14 2495,196 0-1315,-917-6 1303,-8-37 72,943 41-1347,10 1 21,1 0 0,-1-1 1,-16-4-1,30 5-44,0 1 1,0 0-1,0 0 0,0 0 0,0-1 1,0 1-1,0-1 0,1 1 0,-1 0 1,0-1-1,0 0 0,0 1 0,1-1 0,-1 1 1,-1-2-1,2 2-17,0-1 0,0 1 0,0 0 0,0-1 0,0 1 0,1 0-1,-1-1 1,0 1 0,0 0 0,0-1 0,0 1 0,0 0 0,0 0 0,1-1 0,-1 1 0,0 0 0,0 0 0,0-1 0,1 1 0,-1 0-1,0 0 1,0-1 0,1 1 0,-1 0 0,0 0 0,0 0 0,1 0 0,-1 0 0,0-1 0,1 1 0,6-3-190,1 1 0,-1-1 0,14-1 1,401-51-505,11 28 834,231 18-201,-608 11-114,99 17 0,-115-10-147,-29-1-174,-11-8 490,0 0 0,0 1 0,0-1 0,0 0 0,0 1 0,0-1 0,0 0 1,0 1-1,0-1 0,0 0 0,0 1 0,0-1 0,0 0 0,-1 1 0,1-1 0,0 0 0,0 1 0,0-1 0,-1 0 0,1 0 0,0 1 1,0-1-1,0 0 0,-1 0 0,1 1 0,0-1 0,-1 0 0,1 0 0,0 0 0,0 0 0,-1 1 0,1-1 0,0 0 0,-1 0 0,1 0 0,0 0 1,-1 0-1,1 0 0,0 0 0,-1 0 0,-19 7 102,0-1 0,0-2 0,-1 0-1,-30 3 1,-9 0 182,-157 21 328,-1694 86 2341,1444-111-2520,-954 17 138,1153-6-477,262-14-130,5 0 27,0-1 1,0 1 0,0 0-1,0 0 1,0 0 0,-1 0-1,1 1 1,0-1 0,0 0-1,0 0 1,0 1 0,0-1 0,0 0-1,0 1 1,0-1 0,0 1-1,0 0 1,-2 1 0,4-1-48,0 0 0,-1 0 0,1 0 0,0-1 0,0 1 0,0 0 0,0 0 0,0 0 0,0 0 0,0-1 0,0 1 0,0-1 0,0 1 0,0-1 0,1 1 0,-1-1 0,0 1 0,3-1 0,-3 1-19,42 13-251,51 10 1,295 46 2,11-22 210,-351-42 127,1621 138-1311,-1243-108 920,-10 27 363,-380-56 56,-1 2 0,50 19 0,-49-9-196,-35-18 170,-1 0-1,1 0 0,-1 0 1,0 0-1,1 0 1,-1 1-1,0-1 0,0 0 1,0 1-1,0-1 0,0 1 1,0-1-1,0 1 1,-1 0-1,1-1 0,-1 1 1,1 0-1,-1-1 1,1 3-1,-1-3 16,0 0-1,0-1 1,0 1 0,0 0 0,0 0-1,-1 0 1,1 0 0,0-1-1,0 1 1,-1 0 0,1 0 0,0-1-1,-1 1 1,1 0 0,-1 0-1,1-1 1,-1 1 0,1 0 0,-1-1-1,0 1 1,1-1 0,-1 1-1,0-1 1,1 1 0,-1-1 0,0 1-1,-1-1 1,-11 7 215,-1-2 1,0 0-1,-16 4 1,-241 48 831,-7-21-888,242-32-159,-1348 88 963,1057-91-601,327-1-387,0 0 0,0 0 0,0 0 0,0 0 0,0 0 0,0 1 0,0-1 0,-1 0 0,1 0 0,0 0 0,0 0 0,0 0 0,0 0 0,0 0 0,-1 0 0,1 0 0,0 0 0,0 0 0,0 0 0,0 0 0,0 0 0,0-1 0,-1 1 0,1 0 0,0 0 0,0 0 1,0 0-1,0 0 0,0 0 0,0 0 0,0 0 0,-1 0 0,1 0 0,0 0 0,0-1 0,0 1 0,0 0 0,0 0 0,0 0 0,0 0 0,0 0 0,0 0 0,0-1 0,0 1 0,0 0 0,0 0 0,0 0 0,0 0 0,0 0 0,0 0 0,0-1 0,0 1 0,0 0 0,0 0 0,0 0 0,0 0 0,0 0 0,0-1 0,10-5-557,20-4 144,0 2 1,41-7-1,-1 2 336,143-32 61,-88 18 46,861-175 33,5 50 167,-760 130-205,36 12-346,-192 10-765,-216 0 1001,-52 0 271,-1790 7 1896,1847-5-1955,-236-3 377,358-3-404,14 4-97,0 0-1,0-1 1,0 1 0,0-1 0,0 1-1,0 0 1,0-1 0,0 1 0,0-1-1,0 1 1,1 0 0,-1-1 0,0 1-1,0 0 1,0-1 0,0 1 0,1 0-1,-1-1 1,0 1 0,0 0 0,1-1-1,-1 1 1,0 0 0,1 0 0,-1-1 0,0 1-1,1 0 1,-1 0 0,0 0 0,1-1-1,8-4-186,-1 0 0,1 1 0,15-6 0,106-34-260,91-21 391,668-148 168,23 75 66,-670 124-212,-375 5 1244,52 0-1067,-410-30-167,-696-69 171,907 65 242,264 40-351,8 2-4,-1-1 0,1 0 0,-1 0 0,1 0-1,0-1 1,0-1 0,0 0 0,-9-5 0,16 8-39,-1 0 1,1 0-1,0 0 1,0 0-1,0 0 1,0 0-1,0 0 1,0 0-1,0 0 1,0-1-1,0 1 1,1 0-1,-1-1 1,0 1-1,1 0 1,-1-1-1,1 1 1,0-1-1,-1 1 1,1-1-1,0 1 1,0-1-1,0 1 1,0-1 0,0 1-1,0-1 1,1 1-1,-1-1 1,0 1-1,1-1 1,-1 1-1,1-1 1,-1 1-1,1 0 1,0-1-1,1 0 1,2-4-79,0 0-1,1 1 1,0-1 0,0 1 0,0 0 0,1 1-1,11-8 1,19-10-160,59-27-1,118-40 46,121-34 180,6 16 1,546-100-1,-649 174-261,-208 31 139,12-3-86,-36 2 209,-5 3 25,0-1 0,0 1 0,-1 0 0,1-1 0,0 1 0,0 0 1,-1 0-1,1-1 0,0 1 0,-1 0 0,1-1 0,0 1 0,-1 0 1,1 0-1,0 0 0,-1 0 0,1-1 0,-1 1 0,1 0 0,0 0 0,-1 0 1,1 0-1,-1 0 0,1 0 0,0 0 0,-1 0 0,0 0 0,-41-8 335,-68-3-1,76 8-283,-557-23 101,-14 26 218,282 1-8,112-2-184,170-2-149,27 0-7,19-2-145,29-6-439,375-63-1255,-247 48 1762,490-76 169,3 31 162,-427 64-795,-1486-35 1896,758-4-240,487 45-1105,10 1-29,0 0 0,0 0 0,0 0 0,0-1 0,0 1 0,0-1 0,0 0 0,0 0 0,0 0 0,0 0 0,-3-2 0,6 3-10,0-1-1,0 1 1,0 0-1,-1 0 1,1-1-1,0 1 0,0 0 1,0 0-1,0 0 1,0-1-1,0 1 1,0 0-1,0-1 1,-1 1-1,1 0 1,0 0-1,0-1 1,0 1-1,0 0 1,1 0-1,-1-1 1,0 1-1,0 0 1,0 0-1,0-1 1,0 1-1,0 0 1,0 0-1,0-1 1,0 1-1,1 0 1,-1 0-1,0-1 1,0 1-1,0 0 1,0 0-1,1 0 1,-1 0-1,0-1 1,0 1-1,1 0 1,-1 0-1,0 0 1,0 0-1,0 0 1,1 0-1,5-4-143,-1 1-1,1 0 1,0 1-1,0-1 1,8-1-1,107-29-730,82-15 525,-165 39 349,458-100-20,13 28 249,-469 78-176,-3-2-264,-83 2 11,-96-2 170,-102-4 33,-646-42 801,-1-36 285,629 45-412,211 28-543,36 4-89,15 10-46,0-1 0,0 1 0,-1 0 1,1-1-1,0 1 0,0-1 1,0 1-1,0-1 0,0 1 1,0 0-1,0-1 0,0 1 1,0-1-1,0 1 0,1-1 0,-1 1 1,0 0-1,0-1 0,0 1 1,0-1-1,1 1 0,-1 0 1,0-1-1,0 1 0,1 0 0,-1-1 1,0 1-1,1 0 0,-1 0 1,0-1-1,1 1 0,-1 0 1,0 0-1,1-1 0,-1 1 1,1 0-1,-1 0 0,1 0 0,9-5-237,-1 0-1,1 1 0,18-4 1,115-26-634,96-11 549,109-10 371,546-16 0,-310 70-106,-462 10-543,-275-11 764,-57-6 225,-72-1-149,-1345-5 1505,1361 14-1305,225 1-355,22-1 32,-34-3-1,90-8-750,196-29-1433,-148 26 1927,196-31 54,1852-254 442,-2069 293-352,28-6-470,-86 9 181,-9-1 55,-2 2 238,-1-1 0,1 2 0,0-1 0,-1 0 0,-5 0 0,-317-43 1015,317 44-1006,-641-39 594,-11 29 511,229 5-595,169-2-205,218 3-252,35 1-44,13 0-69,11 0-172,157-24-1529,-95 17 1463,191-26-60,476-48 383,5 48 115,-708 37-204,-32 0-70,-26 0 6,1 0 86,-123 4 76,-109 0 280,-802-5 429,43-79 1080,973 75-1787,16 3-8,1-1-1,0-1 1,-38-13-1,57 17-38,1 0-1,-1 0 1,0-1-1,1 1 1,-1 0 0,0-1-1,1 1 1,-1 0-1,0-1 1,1 1 0,-1-1-1,1 1 1,-1-1-1,1 1 1,-1-1 0,1 0-1,-1 1 1,1-1 0,0 0-1,-1 1 1,1-1-1,0 0 1,-1-1 0,1 2-16,1-1 0,-1 0 0,0 0 0,0 0 0,1 0 0,-1 0 0,1 0 1,-1 0-1,1 1 0,-1-1 0,1 0 0,0 0 0,-1 1 0,1-1 0,0 0 0,-1 1 1,1-1-1,0 0 0,0 1 0,0-1 0,0 1 0,19-11-543,36-13-1,109-34-52,101-18 469,163-31 174,4 19 0,631-45-1,-1002 128-64,-44 2-76,-15-1 15,-13-1-35,-19-4 185,0 2 1,0 1-1,-57-4 1,24 4 18,-203-18 5,-1115-34 801,962 47-439,407 10-432,-242-10 108,200 6-68,53 5-50,-15-4 15,14 1-83,10-2-182,34-7-597,69-12 0,-39 11 471,190-36-34,1607-243 608,-1674 265-158,-177 22-113,-17 1 47,-10-1 45,-16-2 103,1 1 0,-1 1 0,-1 1 0,-29-2 0,-1 1 54,-177-18 164,-901-53 185,693 51-166,413 23-318,17 2-32,0 0 0,0-1 1,-17-4-1,28 5-9,-1 0 1,0-1-1,0 1 0,0 0 0,0 0 1,0 0-1,0 0 0,0 0 1,0 0-1,1 0 0,-1 0 1,0-1-1,0 1 0,0 0 0,0 0 1,0 0-1,0 0 0,0 0 1,0 0-1,0-1 0,0 1 0,0 0 1,0 0-1,0 0 0,0 0 1,0 0-1,0-1 0,0 1 1,0 0-1,0 0 0,0 0 0,0 0 1,0 0-1,0 0 0,0-1 1,0 1-1,0 0 0,0 0 0,-1 0 1,1 0-1,0 0 0,0 0 1,0 0-1,0-1 0,0 1 1,0 0-1,0 0 0,-1 0 0,1 0 1,0 0-1,0 0 0,0 0 1,0 0-1,0 0 0,0 0 1,-1 0-1,1 0 0,0 0 0,0 0 1,0 0-1,23-7-584,190-21-1241,-127 18 1669,179-20 7,1664-121 350,-1882 149-275,42-6-515,-99 3 380,-17-2 375,-277-20 1127,292 27-1276,-1131-13 1195,731 27-919,-142 1-271,587-15-400,82-3-425,87-15 375,235-27 349,673-56 273,-967 96-222,-221-2-633,-69 0 1100,-76-2-159,-1088-12 357,768 18-306,496 3-316,-246-15-2,285 14-24,0 0 0,1 0 0,-1 0 1,1-1-1,-1-1 0,-10-4 0,18 7 4,-1 0 0,1 0 0,-1-1 0,1 1 0,0 0 0,-1-1 0,1 1 0,-1 0 0,1-1 0,0 1 0,-1-1 0,1 1 0,0 0 0,-1-1 0,1 1 0,0-1 0,0 1 0,-1-1 0,1 1 0,0-1 0,0 1 0,0-1 0,0 1 0,0-1 1,0 1-1,0-1 0,0 0 0,0 1 0,0-1 0,0 1 0,0-1 0,0 1 0,0-1 0,0 1 0,1-1 0,0-1-51,1 0 1,-1 0-1,0 0 1,1 0-1,0 1 1,-1-1-1,1 0 1,0 1-1,0 0 1,3-3-1,19-9-530,44-16-1,391-121-371,15 35 959,-279 79-3,-183 32-152,-16 2-106,-32 0 170,-689 41 806,491-15 75,216-14-2381,-21-5 1858,0-2 0,-64-2-1,95-2-184,0 0 0,-1-1-1,1 0 1,0 0-1,0 0 1,1-1-1,-1-1 1,0 1 0,1-1-1,0 0 1,0-1-1,-10-8 1,13 10-89,-1-1-1,1 0 1,0 0 0,0-1 0,0 1-1,0-1 1,1 0 0,0 0 0,0 0-1,0 0 1,0-1 0,1 1 0,0-1 0,0 0-1,1 1 1,-1-1 0,0-11 0,2 6 8,1 1 0,0-1 0,0 1 0,1-1 0,0 1 0,1 0 0,0 0 0,1 0 0,0 0 0,1 0 1,0 1-1,6-9 0,9-14 21,2 1-1,1 1 1,2 1 0,0 1 0,2 1 0,1 1 0,1 2 0,2 1 0,0 1 0,39-20-1,34-10-68,120-42 0,-57 26-111,-153 63 107,32-17-167,-44 21 211,1-1 1,-1 1-1,0-1 1,0 1-1,0-1 1,0 0 0,-1 0-1,1 0 1,0 0-1,-1 0 1,1 0 0,-1 0-1,0-1 1,0 1-1,0 0 1,1-3 0,-2 3-1,1 0 1,-1 0 0,-1 0 0,1 0 0,0 0-1,0 0 1,-1 0 0,1 0 0,-1 0 0,1 0-1,-1 0 1,0 0 0,0 1 0,0-1 0,0 0-1,0 1 1,0-1 0,-1 1 0,1-1 0,0 1-1,-1-1 1,1 1 0,-1 0 0,0 0 0,-2-2-1,-6-3-53,0-1-1,-23-8 1,31 14 60,-42-16-29,-1 2 1,-1 2-1,-60-10 1,-143-10 122,241 32-89,-308-23 246,192 16 5,123 8-245,-11-1 116,1 0 0,-19-4 0,30 5-134,1 0 0,-1 0 1,0 0-1,0 0 0,0 0 0,0 0 0,0 0 0,1 0 1,-1 0-1,0 0 0,0 0 0,0-1 0,0 1 1,0 0-1,1 0 0,-1 0 0,0 0 0,0 0 0,0 0 1,0 0-1,0 0 0,0-1 0,0 1 0,0 0 0,1 0 1,-1 0-1,0 0 0,0 0 0,0-1 0,0 1 1,0 0-1,0 0 0,0 0 0,0 0 0,0 0 0,0-1 1,0 1-1,0 0 0,0 0 0,0 0 0,0 0 0,0-1 1,0 1-1,0 0 0,0 0 0,0 0 0,0 0 1,-1 0-1,1-1 0,0 1 0,0 0 0,0 0 0,0 0 1,0 0-1,0 0 0,0 0 0,-1 0 0,1-1 1,0 1-1,0 0 0,0 0 0,0 0 0,0 0 0,-1 0 1,10-4-158,0 0 1,0 1-1,0 0 1,0 0-1,11-1 1,16-5 116,658-186 121,-666 186-129,-16 6 38,0 0 0,0-1-1,-1-1 1,1 0 0,13-8 0,-24 12 18,-1 1 0,1 0 0,-1 0 0,1 0 0,-1-1 0,1 1-1,-1 0 1,0-1 0,1 1 0,-1 0 0,1-1 0,-1 1 0,0-1 0,1 1 0,-1 0 0,0-1 0,0 1 0,1-1 0,-1 1 0,0-1 0,0 1-1,0-1 1,1 1 0,-1-1 0,0 1 0,0-1 0,0 1 0,0-1 0,0 1 0,0-1 0,0 1 0,0-1 0,0 1 0,-1-1 0,1 1 0,0-1-1,0 1 1,0-1 0,0 1 0,-1-1 0,1 1 0,0-1 0,-1 1 0,1-1 0,0 1 0,-1 0 0,1-1 0,0 1 0,-1 0 0,1-1-1,-1 1 1,1 0 0,-1-1 0,1 1 0,0 0 0,-1 0 0,1 0 0,-1-1 0,1 1 0,-2 0 0,-38-13-37,38 13 28,-132-26-384,-202-13 1,94 16 1973,238 22-1438,-17-2 61,21 3-207,0 0-1,0 0 1,0 0-1,0 0 1,0 0 0,0 0-1,0 0 1,0 0-1,0 0 1,0 0-1,0 0 1,0 0-1,0-1 1,0 1-1,0 0 1,0 0-1,0 0 1,0 0 0,0 0-1,0 0 1,0 0-1,0 0 1,0 0-1,0 0 1,0 0-1,0 0 1,0 0-1,0 0 1,0 0-1,0 0 1,0 0 0,0 0-1,0 0 1,0-1-1,0 1 1,0 0-1,0 0 1,0 0-1,-1 0 1,1 0-1,0 0 1,0 0-1,0 0 1,0 0 0,0 0-1,0 0 1,0 0-1,0 0 1,0 0-1,0 0 1,0 0-1,0 0 1,0 0-1,15-2-574,171-19 322,-2-8 0,282-81-1,-455 107 289,-7 2-17,0 0 0,0 0 0,0 0-1,-1-1 1,1 1 0,-1-1 0,7-4 0,-9 6-13,-1 0 0,0-1 0,0 1 0,0 0 0,0 0 0,0 0 0,1-1 0,-1 1 0,0 0 0,0 0 0,0-1 0,0 1 0,0 0 0,0 0 0,0-1 1,0 1-1,0 0 0,0 0 0,0-1 0,0 1 0,0 0 0,0 0 0,0-1 0,0 1 0,0 0 0,0 0 0,0-1 0,-1 1 0,1 0 0,0 0 0,0 0 1,0-1-1,0 1 0,0 0 0,-1 0 0,1 0 0,0-1 0,0 1 0,0 0 0,-1 0 0,1 0 0,0 0 0,0 0 0,-1 0 0,1-1 0,0 1 0,0 0 1,-1 0-1,-22-8-129,-1 1 0,0 2 0,0 0 0,-45-3 1,48 6 175,-358-16-40,499 14-729,122-19-1,114-38 800,-161 17-328,-177 40 231,-13 3 23,-1 0 0,1 0 0,-1 0 0,1-1 0,-1 0 0,7-3 0,-11 4 3,0 1 0,0 0-1,1 0 1,-1 0 0,0 0-1,0 0 1,0-1 0,0 1-1,1 0 1,-1 0 0,0 0 0,0 0-1,0-1 1,0 1 0,0 0-1,0 0 1,0-1 0,1 1 0,-1 0-1,0 0 1,0 0 0,0-1-1,0 1 1,0 0 0,0 0 0,0-1-1,0 1 1,0 0 0,0 0-1,0 0 1,-1-1 0,1 1 0,0 0-1,0 0 1,0-1 0,0 1-1,0 0 1,0 0 0,0 0 0,-1 0-1,1-1 1,0 1 0,0 0-1,0 0 1,0 0 0,-1 0 0,1-1-1,0 1 1,0 0 0,0 0-1,-1 0 1,1 0 0,0 0-1,0 0 1,0 0 0,-1 0 0,1 0-1,0 0 1,0 0 0,-1 0-1,1 0 1,0 0 0,-11-3 83,0 1 0,-1 0 0,1 1 0,0 0 0,-19 1 0,1 0-55,-76 0 295,0 5 1,0 5 0,1 4 0,-138 38-1,216-45-153,-38 16 0,56-19-162,0-1 0,1 2 0,-1-1-1,1 1 1,0 0 0,0 1 0,-11 11-1,15-14-35,2-1 0,-1 0 0,0 1 0,0 0 0,1-1 0,-1 1 0,1 0 0,0 0 0,0-1 0,0 1 0,0 0-1,0 0 1,1 0 0,-1 0 0,1 0 0,0 1 0,0 3 0,1-2 1,0-1 1,0 0-1,0 0 0,1 0 1,-1 0-1,1 0 0,0 0 0,0 0 1,1-1-1,-1 1 0,4 3 1,6 6-30,1-1 1,0 0 0,1-1-1,28 17 1,83 38-164,-93-52 184,-2 1 0,1 2 0,51 39 0,-78-53 24,-1 0 0,1 0 1,-1 0-1,0 1 0,0-1 1,0 1-1,0 0 0,-1 0 1,1 0-1,-1 0 0,0 0 1,0 0-1,-1 1 0,1-1 1,-1 1-1,0-1 0,0 1 1,-1-1-1,1 1 0,-1 0 1,0-1-1,0 1 0,-1 0 1,1-1-1,-1 1 0,0-1 1,0 1-1,-3 5 0,-2 8 4,-1-1 0,0 0 0,-2 0 0,0-1 0,0 0 0,-14 15 0,-77 87 76,-207 177 570,289-278-516,5-6 63,2 0 0,-1 1 0,2 0-1,-15 22 1,20-27-169,1 1 0,1-1 0,0 1 0,0 0 0,0 0 0,1 1 1,0-1-1,0 0 0,0 12 0,2-16-35,0 1 0,0 0 0,1-1 0,-1 1 1,1 0-1,0-1 0,1 1 0,-1-1 0,1 1 1,-1-1-1,1 0 0,4 6 0,2 2-98,1 0 0,15 16 0,-7-9-196,21 28-1670,-13-6-2372</inkml:trace>
</inkml:ink>
</file>

<file path=ppt/ink/ink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7:41.60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248 681 9114,'0'0'7000,"7"-19"-2634,-1-9-2151,3-43-1,-5-82-772,-4 126-1119,-3-17-179,-1 1-1,-3-1 1,-1 1 0,-2 1 0,-29-78 0,38 115-126,-10-21 210,11 25-219,-1 0 0,1 0 0,0 0 0,-1 0 0,1 0 0,-1 1 0,1-1 0,-1 0-1,0 0 1,1 0 0,-1 1 0,0-1 0,0 0 0,1 1 0,-1-1 0,0 1-1,0-1 1,0 1 0,0-1 0,-1 1 0,1 0-29,0 0 0,0 0 0,1 1 0,-1-1 0,0 1 0,0-1 0,0 1 0,1-1-1,-1 1 1,0-1 0,1 1 0,-1 0 0,1-1 0,-1 1 0,0 0 0,1 0 0,0-1 0,-1 1 0,1 0 0,-1 0 0,1 0 0,0 0 0,0 0 0,-1-1 0,1 3 0,-6 26-589,6-25 577,-3 14 26,1-1 0,1 1 0,0 0 0,2 0 0,0-1-1,1 1 1,6 25 0,-5-31 1,1-1-1,0 1 1,1-1-1,1 0 1,-1-1-1,2 1 1,-1-1-1,2 0 1,-1-1 0,1 1-1,16 13 1,-1-5-8,0-2 1,2-1 0,-1 0 0,2-2 0,33 12-1,16 9 92,-68-30-78,0-1 1,0 1-1,-1 1 1,1-1-1,-1 1 1,0 0-1,-1 0 0,1 1 1,-1 0-1,0 0 1,-1 0-1,1 1 0,-1-1 1,0 1-1,-1 0 1,0 0-1,0 0 1,0 1-1,-1-1 0,0 1 1,0-1-1,-1 1 1,0 0-1,-1-1 1,1 1-1,-1 0 0,-1 0 1,0-1-1,0 1 1,-3 11-1,1-10-1,0 0 0,0 1 0,-1-1 0,-1 0 0,1-1 0,-1 1 0,-1-1-1,0 0 1,0 0 0,0-1 0,-1 0 0,0 0 0,-1-1 0,1 1 0,-1-1 0,-9 4 0,2-1 38,1-1 1,-2 0-1,1-2 1,-1 0-1,0 0 1,0-2-1,0 0 1,-29 3-1,28-5 17,-1-1-1,0-1 0,0 0 0,-32-7 0,39 5-45,0-1-1,1 0 0,0-1 0,0-1 1,0 1-1,0-2 0,1 1 0,-1-1 1,-9-8-1,11 7-10,1 1 0,-1-1 0,1 0 1,0-1-1,1 0 0,-1 0 0,2 0 0,-1-1 1,1 1-1,1-1 0,-1-1 0,1 1 0,1-1 1,0 1-1,0-1 0,1 0 0,0 0 0,1 0 1,0-11-1,1 19-3,0 1 1,0-1-1,0 0 1,0 0-1,1 1 1,-1-1-1,1 0 0,-1 1 1,1-1-1,0 0 1,-1 1-1,1-1 1,0 1-1,0-1 1,0 1-1,0 0 0,0-1 1,1 1-1,-1 0 1,0 0-1,3-2 1,-1 1-19,1 0 1,-1 0-1,1 1 1,0 0-1,-1-1 1,1 1-1,0 1 1,0-1 0,6 0-1,4 1-51,0 0 1,0 1-1,0 0 0,23 6 0,-4 3 70,0 2 0,0 1 0,31 18 0,48 20-39,-96-46-180,0 1 0,1-2-1,-1 0 1,1-1 0,19 1-1,-28-4-240,1 0 0,-1 0 0,1-1 0,-1 0-1,0 0 1,1-1 0,-1 0 0,0-1 0,0 1-1,0-1 1,-1-1 0,1 0 0,-1 0 0,1 0-1,-1-1 1,-1 0 0,1-1 0,-1 1 0,0-1-1,0 0 1,-1-1 0,1 0 0,-2 1-1,6-10 1,-4 6 29,0 0-1,-1-1 1,-1 1-1,0-1 0,0 0 1,-1 0-1,3-17 1,-3-1 2355,0-50 0,-3 75-1357,0 1 0,0 0 1,0-1-1,0 1 0,-1 0 0,1-1 0,-1 1 0,0 0 0,0 0 0,0 0 0,-1 0 0,1 0 0,-3-4 0,4 7-508,0 0 0,0 0 0,0 0 0,0-1-1,0 1 1,0 0 0,0 0 0,0 0 0,0 0 0,0 0-1,-1 0 1,1 0 0,0 0 0,0 0 109,0 0-109,0 0 0,0-1 0,0 1 0,0 0-1,0 0 1,0 0 0,0 0 0,0 0 0,-1 0 0,1 0-1,0 0 1,0 0 0,0 0 0,0 0 0,0 0 0,0 0-1,0 0 1,0 0 0,0 0 0,0 0 0,-1 0-1,1 0 1,0 0 0,0 0 0,0 0 0,0 0 0,0 0-1,0 0 1,0 0 0,0 0 0,0 0 0,0 1-1,-1-1 111,1 0-110,0 0 0,0 0-1,0 0 1,0 0 0,0 0 0,0 0 0,0 0 0,0 0-1,0 0 1,0 0 0,0 1 0,0-1 0,-2 10 518,2 13-810,2-13 417,1 1 1,0-1 0,0 1 0,1-1 0,8 15 0,30 47-41,-41-70-252,1 0-1,-1 0 1,0 0-1,1 0 1,0 0-1,-1 0 1,1-1-1,0 1 1,0-1-1,0 1 1,0-1-1,3 2 1,18 1-6409,-13-4-1549</inkml:trace>
</inkml:ink>
</file>

<file path=ppt/ink/ink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7:41.96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80 161 14163,'0'0'11144,"1"17"-10283,3 55-286,-4-70-562,1 0 0,-1 1 0,0-1 0,1 0 0,0 1 0,-1-1 0,1 0-1,0 0 1,0 0 0,0 0 0,1 0 0,-1 0 0,0 0 0,1 0 0,-1 0 0,1 0 0,0-1 0,2 3 0,-4-4-8,1 0 0,-1 1 0,1-1 0,0 0 1,-1 0-1,1 1 0,0-1 0,-1 0 0,1 0 1,0 0-1,0 0 0,-1 0 0,1 0 1,0 0-1,-1 0 0,1 0 0,0 0 0,-1 0 1,1-1-1,0 1 0,-1 0 0,1 0 0,0-1 1,-1 1-1,1 0 0,-1-1 0,1 1 0,0-1 1,-1 1-1,1-1 0,-1 1 0,1-1 1,-1 1-1,0-1 0,1 1 0,-1-1 0,0 0 1,1 1-1,-1-1 0,0 0 0,1 1 0,-1-1 1,0-1-1,3-11 104,-1 0 1,0 0-1,-1 0 0,0 0 1,-1-1-1,0 1 0,-1 0 1,-1 0-1,-5-21 0,3 23-96,-1 0-1,0 0 1,0 1-1,-1 0 0,-1 0 1,0 0-1,0 1 1,-1 0-1,-11-10 0,18 17-53,0 1 0,-1 0-1,1-1 1,-1 1-1,1 0 1,-1 0 0,0 0-1,1 0 1,-1 0-1,0 0 1,0 0 0,0 1-1,0-1 1,1 1-1,-5-1 1,5 1-41,0 0-1,0 0 0,0 1 1,0-1-1,0 1 1,0-1-1,0 1 1,0-1-1,0 1 1,1-1-1,-1 1 1,0 0-1,0 0 1,1-1-1,-1 1 1,0 0-1,1 0 1,-1 0-1,1 0 1,-1 0-1,1-1 0,-1 1 1,1 0-1,0 0 1,0 0-1,-1 0 1,1 0-1,0 0 1,0 0-1,0 2 1,-3 18-1291,0 0 1,2 0-1,0 0 0,5 34 1,-3-43-424,2 1 1,5 18-1,11 13-5768</inkml:trace>
</inkml:ink>
</file>

<file path=ppt/ink/ink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7:43.55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26 264 1344,'0'0'21341,"-4"1"-20401,3 0-910,0-1 0,0 0 1,0 1-1,0-1 0,0 1 0,0-1 0,0 1 1,0-1-1,0 1 0,0 0 0,0 0 0,0-1 0,1 1 1,-1 0-1,0 0 0,0 0 0,1 0 0,-1 0 1,1 0-1,-1 0 0,1 0 0,-1 0 0,1 0 0,0 0 1,-1 0-1,1 2 0,-2 37 225,3-19-95,-1 33 373,7 181 803,-4-205-1289,1 0 0,2 0 0,1-1 0,2 0 0,21 51 0,-26-72-48,0 0 1,1 0-1,0 0 1,0 0 0,0-1-1,1 0 1,7 7-1,-11-12-22,1 0 0,-1 0-1,1 0 1,0-1-1,0 1 1,-1-1-1,1 1 1,0-1 0,0 0-1,0 0 1,0 0-1,1 0 1,-1-1 0,0 1-1,0-1 1,0 0-1,0 0 1,1 0-1,-1 0 1,0-1 0,0 1-1,0-1 1,6-2-1,-4 1-7,0-1 0,0 1 0,0-1 0,-1 0 0,0-1 0,1 1 0,-1-1 0,0 0-1,0 0 1,5-8 0,30-49-225,-38 59 244,8-15-113,-1 0 0,0 0 0,-1-1 1,-2 0-1,1 0 0,4-37 1,-5 3 6,-2-64 0,-3 112 131,-2-23 83,2 27-79,0-1 1,0 0 0,0 1 0,0-1 0,0 0 0,0 1 0,0-1 0,-1 0 0,1 1-1,0-1 1,0 0 0,-1 1 0,1-1 0,-1 1 0,1-1 0,0 1 0,-1-1 0,1 1-1,-1-1 1,1 1 0,-1-1 0,1 1 0,-1 0 0,0-1 0,1 1 0,-1 0 0,1 0-1,-1-1 1,0 1 0,-1 0 0,2 1-27,-1 0 1,1 0-1,0 0 1,-1 0-1,1 0 1,0 0-1,-1 0 0,1 0 1,0 0-1,0 0 1,0 0-1,0 0 0,0 0 1,0 0-1,1 2 1,-1 0-16,-1 35 26,1-4 120,0-1-1,10 62 0,-9-86-114,1 1 1,1-1-1,-1-1 1,2 1-1,-1 0 1,1-1-1,0 1 1,1-1-1,0-1 0,1 1 1,-1 0-1,1-1 1,1 0-1,-1-1 1,9 7-1,-12-10-7,0-1 1,0 0-1,0 0 0,0-1 0,0 1 1,1-1-1,-1 1 0,0-1 0,1 0 1,-1 0-1,1 0 0,0-1 1,-1 1-1,1-1 0,-1 0 0,1 0 1,0 0-1,-1-1 0,1 1 0,-1-1 1,1 0-1,5-2 0,-4 1 21,-1 0 0,1-1 0,-1 0 0,0 0 0,1 0 0,-1-1 0,-1 1 0,1-1 0,0 0 0,-1 0 0,0 0 0,0-1 1,0 1-1,3-9 0,0 1 10,-1-1 1,-1-1 0,0 1 0,-1 0 0,-1-1 0,2-18 0,-2-4 35,-4-42 1,2 75-55,-4-30 53,4 31-46,0 0 0,-1 0 0,1 0 0,-1 0 0,0 0 0,0 1 0,1-1-1,-1 0 1,0 0 0,0 1 0,0-1 0,-1 1 0,1-1 0,-2-1 0,3 3-23,-1 0 0,1 0 1,0 0-1,0 0 0,0-1 0,-1 1 1,1 0-1,0 0 0,0 0 0,-1 0 1,1 0-1,0 0 0,0 0 0,-1 0 1,1 0-1,0 0 0,0 0 0,0 0 1,-1 0-1,1 0 0,0 1 1,0-1-1,-1 0 0,1 0 0,0 0 1,0 0-1,0 0 0,-1 0 0,1 0 1,0 1-1,0-1 0,0 0 0,0 0 1,-1 0-1,1 1 0,0-1 0,0 0 1,0 0-1,0 0 0,0 1 1,0-1-1,-1 0 0,1 0 0,0 1 1,0-1-1,0 0 0,0 0 0,0 0 1,0 1-1,0-1 0,0 0 0,0 0 1,0 1-1,0-1 0,0 0 0,1 0 1,-1 1-1,-3 37-148,2 1 1,5 50-1,-3-80 154,0 0 0,1-1 1,0 1-1,0 0 0,1-1 1,0 1-1,1-1 0,5 10 0,-7-15-33,0 1-1,0-1 0,1 0 0,-1 0 0,1 1 0,0-2 1,0 1-1,0 0 0,0-1 0,1 1 0,-1-1 1,1 0-1,-1 0 0,1 0 0,0-1 0,0 1 1,-1-1-1,1 0 0,0 0 0,5 0 0,-2 0-79,-1-1 0,1 0 0,-1 0 0,1 0 0,-1-1-1,1 0 1,-1-1 0,0 1 0,0-1 0,0 0 0,0-1-1,0 1 1,9-7 0,-8 4 2,-1 0-1,1 0 1,-1-1-1,0 0 1,0-1-1,-1 1 1,1-1-1,-2 0 1,8-14-1,-7 12 62,-1-1-1,0 0 0,-1 0 0,0 0 1,-1 0-1,2-19 0,-1-62 194,-3 62 72,0 26-114,-1-14 350,1 17-411,0 0 1,0-1-1,0 1 0,0-1 0,0 1 0,-1 0 1,1-1-1,0 1 0,0-1 0,0 1 0,0 0 1,0-1-1,-1 1 0,1 0 0,0-1 0,0 1 1,-1 0-1,1-1 0,0 1 0,-1 0 0,1 0 1,0-1-1,-1 1 0,1 0 0,0 0 0,-1 0 1,1-1-1,0 1 0,-1 0 0,0 0 0,1 1-41,-1-1 0,1 1-1,0 0 1,-1 0-1,1-1 1,0 1 0,0 0-1,0 0 1,-1-1 0,1 1-1,0 0 1,0 0-1,0 0 1,0-1 0,1 1-1,-1 1 1,0 2-12,0 15-40,0 11 88,0-1 0,7 34 0,-6-53-28,2 0 1,-1-1 0,1 0 0,0 1 0,1-1-1,0-1 1,1 1 0,0 0 0,0-1 0,11 13-1,-15-19-9,1 0 0,0 0 0,0 0 0,0 0 0,0 0 0,1 0 0,-1 0 0,0-1 0,1 1 0,0-1 0,-1 1 0,1-1 0,0 0 0,-1 0 0,1-1 0,0 1 0,0 0 0,0-1 0,0 0 0,-1 1 0,1-1 0,0-1 0,0 1 0,0 0 0,0-1 0,0 1 0,0-1 0,-1 0 0,1 0 0,0 0 0,0 0 0,-1 0 0,1-1 0,-1 1 0,1-1 0,-1 0 0,0 1 0,0-1 0,0 0 0,0 0 0,0-1 0,0 1 0,0 0 0,-1-1 0,3-3 0,1-5-20,-1 0 1,1-1-1,-2 0 1,0 0-1,0 0 1,-1 0 0,-1-1-1,0 1 1,-1 0-1,0-1 1,-3-17-1,2 20 8,0 0-1,-1 0 0,-1 1 0,0-1 1,0 1-1,0-1 0,-2 1 0,1 0 1,-1 1-1,0-1 0,-1 1 0,0 0 1,0 0-1,-11-10 0,14 15 39,0 1 1,0 0-1,0 0 0,0 0 0,-1 0 0,1 1 1,-1-1-1,1 1 0,-1 0 0,1 0 0,-1 0 0,-6 0 1,8 1-21,0 0 1,0 0 0,0 0 0,0 0-1,0 0 1,0 1 0,0-1 0,0 1-1,0-1 1,1 1 0,-1 0-1,0 0 1,0 0 0,0 0 0,1 0-1,-1 0 1,1 0 0,-1 1 0,1-1-1,-1 1 1,1-1 0,0 1 0,0-1-1,-2 3 1,-2 7 15,0 1 0,0-1 0,1 1 0,0 0 0,1 0 0,0 0 0,-1 17 1,1 89 257,3-89-256,0-13-3,0 0 0,2 0 0,5 27 0,-6-37-26,1 0-1,0 0 0,1 0 0,-1 0 1,1-1-1,0 1 0,0-1 0,1 1 1,-1-1-1,1 0 0,0-1 0,6 6 0,-8-8 6,1 0-1,-1 0 0,0 0 1,1-1-1,-1 1 0,1-1 0,-1 0 1,1 1-1,0-1 0,0 0 0,-1-1 1,1 1-1,0 0 0,0-1 0,0 0 1,0 0-1,0 0 0,-1 0 0,6 0 1,-4-2 21,0 1 1,0 0-1,0-1 1,0 0 0,0 0-1,0 0 1,-1-1-1,1 1 1,-1-1-1,0 1 1,6-8 0,-1 1 37,0-1 0,-1 1 0,0-2 0,-1 1 0,-1-1 0,1 0 0,-1 0 0,4-17 0,-4 5-7,0 0 1,-2-1-1,0 1 1,-2-1-1,-1 1 1,0-1-1,-8-41 1,2 46 21,6 18-68,0 0 0,0 1-1,-1-1 1,1 0-1,0 1 1,-1-1 0,1 1-1,0-1 1,-1 1 0,1-1-1,-1 0 1,1 1 0,-1 0-1,1-1 1,-1 1-1,0-1 1,1 1 0,-1 0-1,1-1 1,-1 1 0,0 0-1,-1-1 1,2 5-201,0 17-12,-1 1 126,1 0 0,7 43 0,-6-59 83,1 0-1,-1 0 0,1 0 0,0 0 1,1-1-1,-1 1 0,1-1 1,0 0-1,1 1 0,-1-2 1,1 1-1,0 0 0,0-1 0,0 1 1,10 6-1,-12-9-34,1 0-1,0 0 1,1-1-1,-1 1 1,0-1-1,1 0 1,-1 1-1,0-1 1,1-1-1,-1 1 1,1 0-1,0-1 1,-1 0 0,1 0-1,-1 0 1,1 0-1,-1-1 1,1 1-1,-1-1 1,1 0-1,-1 0 1,1 0-1,-1 0 1,0-1-1,1 1 1,-1-1-1,0 0 1,0 0 0,0 0-1,-1 0 1,1-1-1,3-3 1,3-3-144,-1-1 0,0 0 1,-1 0-1,0 0 0,0-1 1,-1 0-1,8-23 0,-7 14 82,-1-1-1,0 0 1,-2 0-1,-1 0 1,0-1-1,-2 1 1,-1 0-1,0-1 1,-1 1-1,-7-33 1,3 28 185,-2 1 1,-1 0 0,0 0-1,-2 1 1,-1 0 0,-1 0-1,-1 1 1,-19-24 0,23 34 80,7 9-31,-1-1 1,0 1 0,0 0 0,-1 0-1,1 0 1,-1 0 0,0 0 0,0 1-1,0 0 1,-6-4 0,10 7-139,0 0 0,0 0 0,-1 0 0,1 0 0,0 0 0,0-1 0,0 1 0,0 0 0,0 0 0,0 0 0,0 0 0,-1 0 0,1 0 0,0 0 0,0 0 0,0 0 0,0 0 0,0 0 0,0 0 0,-1 0 0,1 0 0,0 0 0,0 0 0,0 1 0,0-1 0,0 0 0,0 0 0,0 0 0,-1 0 0,1 0 0,0 0 0,0 0 0,0 0 0,0 0 0,0 0 1,0 0-1,0 1 0,0-1 0,0 0 0,0 0 0,0 0 0,-1 0 0,1 0 0,0 0 0,0 0 0,0 1 0,0-1 0,0 0 0,0 0 0,0 0 0,0 0 0,0 0 0,-1 15-39,1-1 1,0 1-1,0-1 1,2 0-1,0 1 1,7 26-1,-8-38 34,49 203 475,-36-161-329,1-1 1,36 71-1,-43-100-145,0 0-1,2 0 1,0-1 0,0-1 0,14 14 0,-20-23-12,0-1 0,0 1 0,0-1 0,1 0 0,-1-1 0,1 1 0,-1-1 0,1 0 0,7 3 0,-9-5-6,1 1 0,-1-1 0,0 1-1,1-1 1,-1 0 0,0 0 0,1 0 0,-1-1-1,0 1 1,1-1 0,-1 0 0,0 0 0,0 0-1,0 0 1,0-1 0,4-1 0,-2-1 14,0 0-1,0 0 1,0-1-1,-1 1 1,1-1 0,-1 0-1,0-1 1,-1 1-1,1-1 1,-1 1 0,0-1-1,-1 0 1,1 0 0,-1 0-1,2-11 1,1-3 32,-1-1 1,-1 0-1,1-32 1,-4-47 815,-1 139-1363,1 45 755,0-77-492,1 0 0,0 1 0,0-1 1,1 0-1,0 0 0,0-1 0,1 1 0,6 12 0,-3-52-18071</inkml:trace>
</inkml:ink>
</file>

<file path=ppt/ink/ink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7:43.90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56 1 18348,'0'0'7626,"22"34"-7450,-18-34-32,0 0-72,-2 0 536,-27 0-2569,-5 0-1951,-2 6-3970</inkml:trace>
</inkml:ink>
</file>

<file path=ppt/ink/ink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7:44.23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1187 175 15403,'0'0'10875,"136"-71"-10027,-85 42-408,-6 2-440,-13 6-336,-23 4-1833,-9 7-2424</inkml:trace>
  <inkml:trace contextRef="#ctx0" brushRef="#br0" timeOffset="1">1 340 13571,'0'0'7890,"66"-14"-8323,-11-3 602,37-10-169,-7 4-1929,-13 2-4416</inkml:trace>
</inkml:ink>
</file>

<file path=ppt/ink/ink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7:45.22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86 72 14299,'0'0'9641,"-5"17"-8652,1-4-724,-1 6 143,0 0 0,0 1 0,2 0 0,-1 21 0,4-36-327,-2 40 512,5 54 0,-3-95-581,0 0-1,1 0 1,0 0 0,0-1 0,0 1 0,1 0 0,-1 0-1,1-1 1,0 1 0,0-1 0,0 0 0,0 1-1,1-1 1,-1 0 0,1 0 0,0-1 0,0 1 0,0 0-1,0-1 1,6 4 0,-6-5 2,0 0 0,0 1 1,1-1-1,-1-1 0,0 1 0,0 0 0,1-1 1,-1 0-1,0 0 0,1 0 0,-1 0 0,0 0 1,1-1-1,-1 1 0,0-1 0,0 0 0,1 0 1,-1 0-1,0 0 0,0-1 0,0 1 0,0-1 1,-1 0-1,1 0 0,3-3 0,1-1 51,0-1 0,-1 0 0,1 0 0,-1-1 1,-1 1-1,0-1 0,0-1 0,0 1 0,-1-1 0,0 0 0,-1 0 0,0 0 0,0 0 0,-1 0 0,2-19 0,-3 20-69,-1 0 0,0 1-1,0-1 1,0 0 0,-1 1-1,0-1 1,-1 1 0,1-1 0,-2 1-1,1-1 1,-1 1 0,0 0-1,0 0 1,-1 1 0,0-1 0,0 1-1,-1-1 1,0 1 0,0 1-1,-8-8 1,11 10-24,-1 1 0,0 0 1,0 0-1,0 0 0,0 0 0,-1 0 0,1 1 1,0-1-1,-1 1 0,1 0 0,-1 0 0,1 0 1,-1 0-1,0 1 0,1 0 0,-1-1 0,0 1 1,-5 1-1,4 0 2,1 1 0,-1-1 1,1 1-1,0 0 0,-1 0 1,1 0-1,0 1 0,0-1 0,1 1 1,-1 0-1,1 0 0,-6 7 1,-1 2 4,1 0-1,0 1 1,1 0 0,1 0 0,0 1 0,1 0 0,-8 26 0,12-34 4,1 0 1,-1 1-1,1-1 0,0 9 0,1-15 15,0 1-1,1-1 1,-1 1-1,0-1 1,1 1 0,-1-1-1,0 0 1,1 1-1,-1-1 1,1 1-1,-1-1 1,1 0-1,-1 0 1,1 1-1,-1-1 1,1 0 0,-1 0-1,1 1 1,-1-1-1,1 0 1,-1 0-1,1 0 1,-1 0-1,1 0 1,-1 0 0,1 0-1,0 0 1,-1 0-1,1 0 1,-1 0-1,1 0 1,-1-1-1,1 1 1,0 0 0,3-1-3,1 1 32,1-1 0,-1 0 0,0 0 0,0 0 0,0-1 0,0 0 0,0 0 0,0 0 0,6-4 0,39-30 429,-33 22-333,115-99 398,-10 7-389,-119 104-128,30-20 44,-33 22-50,1-1-1,0 1 1,0-1-1,-1 1 1,1 0 0,0-1-1,0 1 1,0 0-1,0 0 1,0 0-1,0 0 1,0 0-1,-1 0 1,1 0 0,0 0-1,0 0 1,0 0-1,0 0 1,0 0-1,0 0 1,0 1-1,-1-1 1,1 0 0,0 1-1,0-1 1,0 1-1,-1-1 1,1 1-1,0-1 1,-1 1-1,1 0 1,0-1 0,-1 1-1,1 0 1,-1-1-1,2 2 1,2 8 13,0 1 1,-1-1-1,1 1 0,-2 0 1,3 20-1,1 60 262,-6-85-250,1 137 586,-1-143-593,0 0 0,0 0 0,0 0-1,0 0 1,0 0 0,0 1-1,0-1 1,0 0 0,0 0 0,0 0-1,0 0 1,0 0 0,0 1-1,0-1 1,0 0 0,0 0 0,0 0-1,0 0 1,0 0 0,0 1-1,0-1 1,0 0 0,0 0 0,0 0-1,0 0 1,0 0 0,0 1 0,0-1-1,1 0 1,-1 0 0,0 0-1,0 0 1,0 0 0,0 0 0,0 0-1,0 0 1,1 0 0,-1 1-1,0-1 1,0 0 0,0 0 0,0 0-1,0 0 1,1 0 0,-1 0-1,0 0 1,7-6 341,5-13-72,18-39-201,-15 27-84,1 1 0,1 0 1,2 1-1,23-27 0,-30 48 0,-5 13 0,0 21 0,-7-21 0,19 128-896,-16-105 53,-1 1-1,-4 46 1,1-66-269,-1 0 1,0-1-1,-5 17 1,-13 15-5516</inkml:trace>
</inkml:ink>
</file>

<file path=ppt/ink/ink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7:45.66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1 175 19180,'0'0'8326,"9"-17"-7157,-2 4-974,-2 3-78,1 0 0,0 1 1,0-1-1,1 1 0,0 0 0,0 1 1,1 0-1,0 0 0,15-11 0,-15 13 34,0 1 1,0 0-1,0 1 0,0-1 0,1 1 0,-1 1 0,1 0 0,0 0 0,0 1 0,11-2 0,-18 4-137,-1-1-1,1 1 1,-1 0-1,1 0 1,-1 0-1,1 1 1,-1-1-1,0 0 1,1 1-1,-1-1 0,1 0 1,-1 1-1,1 0 1,-1-1-1,0 1 1,0 0-1,1 0 1,-1 0-1,0 0 1,0 0-1,0 0 1,0 0-1,0 0 1,0 0-1,0 0 1,0 0-1,1 3 1,0 1 1,-1 0 0,1 0 0,-1 0 0,0 0 0,0 1 0,1 9 0,-1 26 48,0 0 1,-3 0-1,-2 0 1,-15 72-1,-2-33 68,-43 110 1,61-178-132,7-11 0,13-13 0,-10 7 0,552-399-4779,-424 309 2531,-74 50-5056</inkml:trace>
</inkml:ink>
</file>

<file path=ppt/ink/ink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7:46.00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21501,'0'0'8201</inkml:trace>
</inkml:ink>
</file>

<file path=ppt/ink/ink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7:56.98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35 813 4425,'0'0'9238,"5"-3"-6814,11-10-1381,-1 0-1,0-2 1,-1 1-1,21-30 1,46-76 80,-51 70-778,-2-2 0,-3-1 0,-2 0 0,-2-2 0,-3-1 0,-2-1 0,11-78 0,-24 113-55,-1-35 0,-2 56-550,0 15-644,-4 145 743,2 67 111,4-176 56,2 0 0,16 74-1,-16-108-18,0-2-37,-1 1 1,3 24-1,-6-36 46,0 0 1,0-1-1,0 1 0,0-1 0,0 1 0,0-1 1,-1 1-1,1 0 0,-1-1 0,0 1 0,0-1 1,0 0-1,0 1 0,0-1 0,0 0 1,0 1-1,-1-1 0,0 0 0,1 0 0,-1 0 1,-3 3-1,-5 1 52,-1-1 0,1 0-1,-1 0 1,0-1 0,0-1 0,0 0 0,-23 3 0,0-2 115,-50 0 0,76-4-144,0-1 0,0 1 0,0-1 1,0 0-1,0-1 0,0 0 0,0 0 0,0-1 0,1 0 0,0 0 0,-1-1 0,1 0 0,0 0 0,1-1 0,-1 1 0,1-1 0,0-1 0,0 1 0,1-1 0,-1 0 1,1-1-1,0 1 0,1-1 0,0 0 0,0 0 0,1 0 0,-1-1 0,1 1 0,1-1 0,-2-8 0,1 0-78,0 1-1,1-1 1,1-30 0,11 50-288,13 17 145,-1 1 1,34 44-1,-32-37 200,-8-10 10,8 11 13,2-2-1,32 30 1,-49-51-21,0 0 0,0 0 0,1-1 0,0 0 0,0-1 0,0 0 0,1 0 0,-1-1 0,1-1 0,0 0 0,20 3 0,-17-4-67,0-1 0,0-1 0,0-1 1,-1 0-1,1 0 0,0-1 1,-1-1-1,1 0 0,17-8 0,-21 7 4,0-1-1,-1 0 0,1-1 1,-1 0-1,-1 0 0,1-1 1,-1 0-1,0 0 0,-1-1 1,0 0-1,0-1 0,9-15 1,-8 9 279,0 0 0,-2-1 0,0 0 0,-1 0 0,0 0 0,-2-1 0,0 1 0,0-1 0,-2 0 0,0-22 0,-5 41-122,0 7-296,-1 14 210,0-1 1,1 2-1,0 31 0,6-3-4247,0-45-1825</inkml:trace>
</inkml:ink>
</file>

<file path=ppt/ink/ink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7:57.32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39 34 13851,'0'0'7412,"0"18"-6645,-1 55-311,0-71-441,1 0 0,0 1-1,0-1 1,0 0 0,0 0-1,0 1 1,1-1 0,-1 0 0,1 0-1,-1 1 1,1-1 0,0 0-1,0 0 1,0 0 0,0 0-1,0 0 1,2 2 0,-2-4 27,0 1 0,0 0 0,0-1 0,0 0 0,0 1 1,0-1-1,1 0 0,-1 1 0,0-1 0,0 0 0,0 0 0,0 0 0,0 0 0,0 0 1,0 0-1,1-1 0,-1 1 0,0 0 0,0 0 0,0-1 0,0 1 0,0-1 1,0 1-1,1-1 0,0 0 111,0-1 1,-1 1 0,1 0-1,0-1 1,-1 1 0,1-1-1,-1 0 1,0 1 0,0-1-1,1 0 1,-1 0 0,0 0-1,-1 0 1,1 0 0,0 0-1,0 0 1,-1 0 0,1 0-1,-1-2 1,4-43 1119,-4 41-1255,0 0 0,-1 1 1,1-1-1,-1 0 0,0 0 0,-1 0 1,-3-8-1,5 12-73,-1 0 0,0 1 0,0-1 0,0 1 0,0-1 0,0 1 0,0-1 0,-1 1 0,1 0 0,0 0 0,-1 0 0,1-1 0,-1 1 0,1 1 0,-1-1 0,1 0 1,-1 0-1,0 0 0,1 1 0,-1-1 0,0 1 0,0 0 0,0-1 0,1 1 0,-1 0 0,0 0 0,0 0 0,0 0 0,-1 1 0,1-1-131,0 0-1,1 1 1,-1-1-1,1 1 1,-1 0-1,0-1 1,1 1-1,-1 0 1,1 0 0,0 0-1,-1 0 1,1 0-1,0 0 1,0 1-1,-1-1 1,1 0-1,0 0 1,0 1 0,0-1-1,1 1 1,-1-1-1,0 1 1,1 0-1,-2 2 1,0 5-652,0-1 0,0 1 0,-1 13 0,2-14 1,-4 41-4188,4-5-1690</inkml:trace>
</inkml:ink>
</file>

<file path=ppt/ink/ink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7:58.88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94 1 11827,'0'0'12866,"-2"0"-12702,1 1-167,0-1-1,-1 1 1,1 0 0,0-1-1,0 1 1,0 0-1,0 0 1,0 0 0,0 0-1,1 0 1,-1 0-1,0 0 1,0 0-1,1 0 1,-1 0 0,1 0-1,-1 1 1,1-1-1,-1 0 1,1 0-1,-1 2 1,-8 39-31,6-27 122,-16 66 430,3 1 1,4 1-1,-1 95 1,12-155-499,1-11-35,-1 0 0,2-1 0,-1 1 0,5 21 0,-4-31 1,-1 1 1,1-1 0,0 0 0,0 1 0,0-1 0,0 0-1,0 0 1,1 0 0,-1 1 0,1-1 0,-1-1-1,1 1 1,0 0 0,0 0 0,0-1 0,0 1 0,0-1-1,0 1 1,0-1 0,0 0 0,0 0 0,1 0-1,-1 0 1,0 0 0,1-1 0,-1 1 0,1-1-1,2 1 1,3-1 32,1 0-1,-1 0 0,0-1 1,0 0-1,0-1 1,1 0-1,-1 0 0,-1 0 1,1-1-1,0-1 0,-1 1 1,14-9-1,-3 0-97,-1-1 1,-1 0-1,29-30 0,-33 28 60,0 0-1,0 0 1,-1-1-1,-1-1 0,-1 0 1,-1 0-1,0-1 1,-1 0-1,-1 0 0,0 0 1,-1-1-1,-2 0 1,0 0-1,-1 0 0,0-35 1,-2 54 22,0 0 1,0 0-1,0 0 0,0 0 0,0 0 1,0-1-1,0 1 0,0 0 1,0 0-1,0 0 0,0 0 1,0 0-1,0 0 0,0-1 1,0 1-1,0 0 0,0 0 1,0 0-1,0 0 0,0 0 1,0 0-1,0 0 0,0-1 0,0 1 1,0 0-1,0 0 0,0 0 1,-1 0-1,1 0 0,0 0 1,0 0-1,0 0 0,0 0 1,0-1-1,0 1 0,0 0 1,0 0-1,-1 0 0,1 0 0,0 0 1,0 0-1,0 0 0,0 0 1,0 0-1,0 0 0,-1 0 1,1 0-1,0 0 0,0 0 1,-6 7-253,-2 12 143,1 0-1,1 1 1,0-1-1,-4 38 1,-1 84 259,10-124-122,0-8-62,1 1-1,0-1 0,1 1 1,1 9-1,-2-17 24,1 0-1,-1 0 1,1 0-1,0 0 1,0 0-1,-1 0 0,1 0 1,0 0-1,0 0 1,1-1-1,-1 1 1,0 0-1,1-1 1,-1 1-1,1-1 1,-1 0-1,1 1 1,0-1-1,-1 0 1,1 0-1,0 0 0,0 0 1,3 1-1,2 0 54,0-1-1,1 0 0,-1 0 0,0-1 0,1 0 0,-1 0 0,0-1 0,1 1 0,-1-2 0,0 1 1,0-1-1,0 0 0,0 0 0,0-1 0,0 0 0,10-7 0,-1 0 32,0-1 0,0 0 0,-1-1 0,0-1 0,14-17 0,-18 18-81,-1 0 0,-1-1 0,0 0 0,-1 0 0,0-1 0,-1 0 0,-1-1-1,0 1 1,-1-1 0,-1 0 0,0-1 0,-1 1 0,0-1 0,0-27 0,-3 45-76,0 0 0,-1 0 0,1 0 0,-1 0 0,1 1 0,-1-1 0,0 0 0,1 0 0,-3 2 0,-2 11 11,-3 14 73,1 0 1,2 1-1,1 0 1,2 0 0,2 53-1,-1-80-15,1 1-1,1-1 1,-1 0-1,1 1 1,-1-1-1,1 0 1,0 0-1,0 0 1,0 1-1,0-1 1,1 0-1,-1-1 1,1 1-1,0 0 1,0 0-1,0-1 1,0 1-1,0-1 1,1 1-1,-1-1 1,1 0-1,0 0 1,-1 0-1,1-1 1,0 1-1,0 0 1,0-1-1,0 0 1,0 0-1,0 0 1,1 0-1,-1 0 1,0-1-1,4 1 1,4-1 58,-1 0-1,0-1 1,1 0 0,-1-1 0,0 0 0,1 0 0,-1-1 0,0 0 0,-1-1 0,1 0-1,-1-1 1,1 0 0,-1-1 0,-1 1 0,1-2 0,-1 1 0,0-1 0,-1 0-1,1-1 1,7-11 0,-5 8-51,-1-2-1,-1 1 1,0-1 0,0-1-1,-1 0 1,-1 0 0,0 0-1,-1 0 1,-1-1-1,0 0 1,-1 0 0,-1 0-1,1-20 1,-21 107-563,14-49 522,2-1 1,0 1 0,1 0-1,5 43 1,-4-65 23,0 1 0,0-1 0,1 1 0,-1 0 0,0-1 0,1 1 0,-1-1 0,1 1 0,0-1 0,0 1 0,-1-1 0,1 0 0,0 1 0,0-1 0,0 0-1,0 0 1,1 1 0,-1-1 0,0 0 0,0 0 0,1 0 0,-1-1 0,1 1 0,-1 0 0,0 0 0,1-1 0,0 1 0,-1-1 0,1 1 0,-1-1 0,1 0 0,-1 0 0,1 1 0,2-1 0,0-1 66,0 1 1,0-1 0,0 0 0,-1 0-1,1 0 1,0 0 0,-1-1-1,1 1 1,-1-1 0,0 0 0,1 0-1,-1 0 1,4-4 0,0-1 12,1-1 1,-1-1 0,-1 1 0,1-1 0,-2 0-1,1 0 1,-1-1 0,0 1 0,-1-1 0,-1 0 0,4-12-1,-4 9-80,0-1-1,-1 1 1,-1-1-1,0 0 0,0 1 1,-2-1-1,1 0 1,-5-17-1,4 26 38,0 0-1,-1-1 1,0 1-1,0 0 1,-1 0-1,1 0 1,-1 1-1,0-1 1,-5-5 0,7 8-11,-1 0 1,1 1 0,0 0 0,-1-1 0,1 1 0,-1 0 0,1 0 0,-1 0 0,0 0-1,1 0 1,-1 0 0,0 0 0,0 0 0,0 1 0,0-1 0,1 1 0,-1 0 0,0-1-1,0 1 1,0 0 0,0 0 0,0 0 0,0 0 0,0 0 0,0 1 0,0-1 0,0 1-1,0-1 1,0 1 0,-3 1 0,0 2-27,-1 0-1,1 0 0,0 0 1,0 0-1,1 1 0,-1 0 1,1 0-1,-6 9 0,-27 49-6,33-56 33,-8 15 2,1 1 1,1 0-1,1 0 0,1 1 0,1 0 0,2 1 0,0 0 1,-3 45-1,8-68-22,0 0 0,0 1 1,0-1-1,0 0 0,0 0 0,1 0 1,-1 0-1,1 1 0,-1-1 0,1 0 1,1 3-1,-1-5 15,0 1 0,0 0 0,0 0-1,0 0 1,1-1 0,-1 1 0,0 0 0,0-1 0,0 1 0,1-1 0,-1 0-1,0 1 1,1-1 0,-1 0 0,0 0 0,1 0 0,-1 0 0,3 0-1,6-1 83,0 0-1,1 0 1,-1-1 0,0 0-1,0-1 1,-1 0-1,1-1 1,0 0-1,-1 0 1,0-1-1,0 0 1,0-1-1,-1 0 1,12-10-1,-5 2-12,-1 0-1,0-1 1,0 0 0,-2-1-1,0 0 1,15-28-1,-23 36-62,0 1 1,1 0 1,-2-1 0,1 0-1,-1 0 1,0 0-1,-1 0 1,0 0-1,2-10 1,-5 73-745,3 78 814,-2-129-92,0 1 0,1-1 1,0 0-1,-1 0 1,2 0-1,-1 0 1,0 0-1,1 0 0,0 0 1,0 0-1,0 0 1,0-1-1,1 1 1,-1-1-1,1 0 0,0 1 1,0-1-1,0 0 1,0-1-1,1 1 0,-1-1 1,8 4-1,-5-3 38,0-1 1,0 0-1,1 0 0,-1-1 0,1 1 0,-1-1 0,1-1 1,-1 1-1,1-1 0,0-1 0,-1 1 0,1-1 0,-1 0 0,9-3 1,-2 0 29,-1-1-1,0 0 1,-1 0 0,0-1 0,0-1 0,0 0 0,10-9 0,-4 3-26,-1-2 0,-1 0 0,20-25 1,-26 27-16,0-1 1,-1 0 0,0 0 0,-1-1 0,0 0-1,-2 0 1,0 0 0,0-1 0,2-21-1,-2 3-142,-2 0 1,-2 0-1,-4-46 0,3 73 141,0 0 0,-1 0 0,0 0 0,0 0 0,-1 0-1,0 0 1,0 0 0,0 0 0,-1 1 0,-6-11 0,9 17-10,0-1 1,0 1-1,0 0 0,-1 0 0,1-1 0,0 1 0,0 0 1,0 0-1,-1-1 0,1 1 0,0 0 0,0 0 0,-1 0 1,1 0-1,0-1 0,0 1 0,-1 0 0,1 0 0,0 0 1,-1 0-1,1 0 0,0 0 0,0 0 0,-1 0 0,1 0 1,0 0-1,-1 0 0,1 0 0,0 0 0,-1 0 0,1 0 0,0 0 1,0 0-1,-1 0 0,1 0 0,0 0 0,-1 1 0,1-1 1,0 0-1,0 0 0,-1 1 0,-7 12-353,-8 25 239,3 0-1,-16 74 1,0 84 473,24-67-271,5-123-107,0 0-1,0 1 1,1-1 0,0 0 0,0 1 0,4 9 0,-4-13 15,0-1 1,0 0-1,1 1 0,-1-1 1,1 0-1,-1 0 0,1 0 1,0 0-1,0 0 0,0 0 1,0-1-1,0 1 0,0 0 1,0-1-1,0 0 0,1 1 1,-1-1-1,5 1 0,1 0 51,0 0 0,1-1 0,-1 0 0,0 0 0,1-1-1,-1 0 1,0-1 0,1 1 0,-1-2 0,0 1 0,1-1 0,-1 0 0,0-1-1,0 0 1,-1 0 0,1-1 0,-1 0 0,13-9 0,-3 1-1,0-1 0,-2 0 0,1-1 0,-2 0 0,0-2 0,19-26 0,-19 22 8,-2 0 0,-1 0 0,0-2 0,-1 1 0,7-25 0,-16 45-356,0 8 131,-1 14-42,-7 41 170,-2 67 198,8-112-483,1-11 237,0 0-1,-1-1 1,2 1-1,-1 0 0,2 5 1,6 3-2668,-7-14 2348,0 1 0,0-1 0,0 1 1,0-1-1,0 1 0,0-1 0,0 0 0,0 1 0,0-1 0,0 0 0,0 0 0,0 0 0,0 0 1,3 0-1,8-2-7226</inkml:trace>
</inkml:ink>
</file>

<file path=ppt/ink/ink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7:59.20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80 0 7458,'0'0'17227,"-2"14"-16217,-2 39-343,4-52-639,0 0 1,0 0 0,0 0-1,0-1 1,0 1 0,1 0-1,-1 0 1,0 0 0,1-1-1,-1 1 1,0 0 0,1-1 0,-1 1-1,1 0 1,-1-1 0,1 1-1,0 0 1,-1-1 0,1 1-1,0-1 1,-1 1 0,1-1-1,0 0 1,-1 1 0,1-1-1,0 0 1,0 1 0,0-1-1,-1 0 1,1 0 0,0 0-1,0 1 1,0-1 0,-1 0 0,2 0-1,25-4 1822,-25 3-1775,-1 1 1,0-1-1,1 0 1,-1 0-1,0 0 1,0 1-1,1-1 1,-1-1 0,0 1-1,0 0 1,0 0-1,0 0 1,-1 0-1,1-1 1,0 1-1,0-1 1,-1 1 0,1 0-1,-1-1 1,1-2-1,3-31-205,-7 27-1024,-11 4-161,-70 3-7260,39 1 161</inkml:trace>
</inkml:ink>
</file>

<file path=ppt/ink/ink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7:59.54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74 4385,'0'0'21324,"127"-20"-21372,-77-1-2568,-11 5-4210,-19-1-4088</inkml:trace>
</inkml:ink>
</file>

<file path=ppt/ink/ink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7:59.88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25 14075,'0'0'8330,"154"-6"-7458,-78 1-520,4-1-352,15 3-408,-21 1-3449,-19 0-4097</inkml:trace>
</inkml:ink>
</file>

<file path=ppt/ink/ink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8:00.73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64 137 15931,'0'0'9916,"-4"-1"-9393,4 1-496,-1 0 1,1 0-1,-1-1 1,1 1-1,-1 0 1,1 0-1,-1 0 1,0 0-1,1 0 1,-1 0-1,1 0 1,-1 0-1,0 0 1,1 0-1,-1 0 1,1 0-1,-1 0 1,1 0-1,-1 0 1,0 1-1,1-1 1,-1 0-1,1 0 1,-1 1-1,-9 20 348,10-21-376,-7 17 187,1 1 0,0 0 0,1 0-1,1 1 1,1-1 0,1 1 0,0 0 0,2 31 0,0-48-187,1 0 1,-1 0 0,1 0-1,0 0 1,0 0 0,0 0 0,0 0-1,0-1 1,0 1 0,0 0 0,0 0-1,1-1 1,-1 1 0,1-1-1,-1 0 1,1 1 0,0-1 0,-1 0-1,1 0 1,0 0 0,0 0 0,0 0-1,0 0 1,0-1 0,0 1-1,0-1 1,0 1 0,3-1 0,2 1 55,-1 0 0,1-1 0,-1 0-1,1 0 1,-1 0 0,1-1 0,-1 0 0,8-3 0,-4 0-10,0 0-1,0-1 0,0-1 0,-1 1 0,0-2 1,0 1-1,0-1 0,-1 0 0,0-1 1,-1 0-1,1 0 0,-2-1 0,1 0 1,-1 0-1,0-1 0,-1 1 0,0-1 1,-1 0-1,0-1 0,-1 1 0,0-1 0,0 1 1,1-14-1,-3 15-51,-1 1-1,0-1 1,0 0 0,-1 1 0,0-1-1,-1 1 1,0-1 0,-3-8 0,4 14-7,0 0 0,-1 0 0,1 0 0,-1 0 0,0 0-1,0 0 1,0 1 0,0-1 0,-1 1 0,1 0 0,-1 0 0,1-1 0,-1 2 0,0-1 0,0 0 0,1 0 0,-1 1 0,-1 0 0,1-1 0,0 1 0,0 1 0,0-1 0,-1 0 0,-3 0 0,-1 1-12,0-1 1,0 2 0,-1-1-1,1 1 1,0 0-1,0 1 1,0-1 0,0 2-1,0-1 1,0 1-1,1 0 1,-1 1 0,1 0-1,0 0 1,0 1 0,0 0-1,1 0 1,-1 0-1,1 1 1,0 0 0,1 0-1,0 0 1,0 1-1,-5 9 1,8-14-3,0 1-1,1 0 1,-1-1-1,1 1 1,0 0 0,0 0-1,0 0 1,0 0 0,0 0-1,1 0 1,0 0-1,-1 0 1,1 5 0,1-7 17,0 0 1,-1-1 0,1 1 0,0-1 0,0 1-1,0-1 1,-1 0 0,1 1 0,0-1 0,0 0 0,0 1-1,0-1 1,0 0 0,0 0 0,0 0 0,0 0-1,0 0 1,-1 0 0,1 0 0,0 0 0,0 0 0,0 0-1,1-1 1,2 1 3,16-1 126,-1 0 1,0-2 0,1 0 0,-1-1-1,21-8 1,89-39 412,-93 35-430,27-11 40,104-40 121,-164 66-255,0 0 1,1 0-1,-1 0 0,1 1 1,-1-1-1,7 1 0,-9 0-22,0 0 0,0 0-1,0 0 1,0 1 0,0-1 0,0 0-1,0 1 1,0-1 0,0 0 0,-1 1-1,1-1 1,0 1 0,0 0 0,0-1-1,-1 1 1,1-1 0,1 3 0,0 1-16,-1 0 1,1 0-1,-1 1 1,1-1-1,-1 1 1,-1-1-1,1 1 1,-1-1-1,0 7 1,4 34 165,-3 0 0,-2 0 0,-12 87 0,12-118 42,4-9 550,15-19 64,117-134-530,2-2-215,-136 149-47,2-2 0,0 0 0,-1 1 0,1-1 0,0 1 0,0 0 0,1 0 0,5-3 0,-9 5-2,0 0-1,0 0 1,1 0-1,-1 0 1,0 0-1,1 0 1,-1 0-1,0 0 1,0 0-1,1 0 1,-1 0-1,0 0 1,0 0-1,1 0 1,-1 0-1,0 0 1,0 0-1,1 0 1,-1 1-1,0-1 1,0 0-1,0 0 1,1 0-1,-1 0 1,0 1-1,0-1 1,0 0-1,1 0 1,-1 0-1,0 1 1,0-1-1,0 0 1,0 0-1,0 1 1,0-1-1,0 0 1,0 0-1,1 1 1,-1-1-1,0 0 1,0 0-1,0 1 1,0-1-1,0 0 1,0 1-1,0-1 1,-1 0-1,1 0 1,0 1-1,0-1 1,0 0-1,0 0 1,0 1-1,0 0-22,4 43-1789,3 83 4817,-6-72-4292,-1-6-4368,0 0-6239</inkml:trace>
</inkml:ink>
</file>

<file path=ppt/ink/ink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8:01.22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22 8 5657,'0'0'18155,"-4"0"-17230,-14 0 6220,31 0-7135,29 0-86,173-5-1143,-211 4 318,7-1 236</inkml:trace>
</inkml:ink>
</file>

<file path=ppt/ink/ink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8:01.57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 24 5921,'0'0'24373,"0"-5"-23482,1 3-864,1-13 712,-1 14-391,-1 11-305,-7 306 382,4-112-5711,3-171 3788</inkml:trace>
</inkml:ink>
</file>

<file path=ppt/ink/ink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8:04.97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260 255 4913,'0'0'5049,"4"-20"-3742,14-61 253,-15 67-649,1 0 0,0 1 0,1-1 0,0 1 0,1 0 0,11-16-1,-17 28-888,0 0-1,1 1 1,-1-1-1,0 0 1,1 1-1,-1-1 0,0 1 1,1-1-1,-1 0 1,1 1-1,-1-1 1,1 1-1,0 0 0,-1-1 1,1 1-1,-1-1 1,1 1-1,0 0 1,-1-1-1,1 1 0,0 0 1,-1 0-1,1 0 1,0-1-1,-1 1 1,1 0-1,0 0 0,0 0 1,-1 0-1,1 0 1,0 0-1,0 0 1,-1 1-1,1-1 0,0 0 1,-1 0-1,1 0 1,0 1-1,-1-1 1,1 0-1,0 1 0,-1-1 1,1 1-1,-1-1 1,1 1-1,-1-1 1,1 1-1,-1-1 0,1 1 1,-1-1-1,1 1 1,-1 0-1,0-1 1,1 2-1,3 3-104,0 1 0,-1 1 0,6 11 0,-5-8-26,-1-1 0,0 1 0,0 0 0,-1 0 0,-1 0 0,1 0 0,-1 18 0,-1-27 374,0-7 562,-1-3-764,0-1-1,0 1 1,-1 0-1,0 0 0,0 0 1,-1 1-1,0-1 1,-1 1-1,0-1 1,0 1-1,-8-10 0,10 14-51,-1-1 0,0 1 0,-1 1 0,1-1-1,-1 0 1,1 1 0,-1 0 0,0-1 0,-1 2-1,1-1 1,0 0 0,-1 1 0,1 0 0,-1 0-1,0 0 1,0 1 0,0-1 0,0 1 0,0 0-1,0 1 1,0-1 0,-8 1 0,10 1-16,0-1 1,0 1-1,1 0 1,-1 0-1,0 0 0,1 0 1,-1 0-1,1 1 1,-1-1-1,1 1 1,0-1-1,0 1 0,-1 0 1,-2 4-1,-25 35 23,22-29-12,-17 27 166,2 1 0,2 2 0,1 0 0,3 1 0,1 0 0,2 2 0,-16 89 0,27-116-153,2 0-1,-1 0 1,2 0 0,0 0-1,1 0 1,6 27 0,-6-40-21,0 0 1,1 1-1,0-1 1,0-1-1,0 1 1,1 0-1,0 0 1,-1-1-1,2 0 1,-1 1-1,0-1 1,1-1-1,0 1 1,0 0-1,0-1 1,0 0-1,1 0 1,-1 0-1,1 0 1,0-1-1,-1 0 1,1 0-1,0 0 1,0 0-1,11 1 1,-4-1 98,0-1-1,-1 0 1,1-1 0,0 0-1,0-1 1,0 0 0,0-1 0,0 0-1,16-6 1,-23 7 9,-1-1 0,1 1 0,-1-1 0,1 0-1,-1-1 1,0 1 0,0-1 0,0 0 0,0 0 0,0 0-1,-1 0 1,1 0 0,-1-1 0,0 0 0,0 0 0,0 0 0,-1 0-1,1 0 1,-1 0 0,0-1 0,0 1 0,-1-1 0,1 0 0,-1 1-1,1-9 1,-1 9-79,-1 0-1,1 0 1,-1 0-1,0 0 0,0 0 1,-1 0-1,1 0 1,-1 0-1,0 0 1,0 0-1,0 0 0,0 0 1,-1 1-1,0-1 1,1 0-1,-1 1 1,-1 0-1,1-1 0,0 1 1,-1 0-1,0 0 1,1 0-1,-1 1 1,0-1-1,-1 1 0,-6-5 1,2 2-73,-1 1-1,-1 0 1,1 1 0,0-1 0,-1 2 0,0-1-1,1 2 1,-1-1 0,0 1 0,-10 0 0,11 1-281,1 0 1,-1 1-1,1 0 1,-1 0-1,1 0 1,0 1-1,-1 1 1,1-1-1,0 1 1,1 1-1,-15 7 1,19-9-185,0 1 0,0-1 0,1 1 0,-1 0 0,1 0 0,-1-1 0,-2 6 0,5-7 209,-1-1 0,1 1 0,-1 0-1,1 0 1,-1 0 0,1 0 0,0 0 0,0 0 0,-1 0 0,1 0 0,0 0-1,0 0 1,0 0 0,0 0 0,0 0 0,0 0 0,0 0 0,0 0 0,0 0-1,1 0 1,-1 0 0,0 0 0,1 0 0,-1 0 0,0-1 0,1 1 0,-1 0-1,1 0 1,0 0 0,-1 0 0,1-1 0,1 2 0,19 6-5915</inkml:trace>
</inkml:ink>
</file>

<file path=ppt/ink/ink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8:05.30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103 1 14051,'0'0'10257,"-8"19"-9788,-25 66 71,29-73-467,1-1-1,0 1 1,0 0-1,1 0 1,1 0-1,0 0 1,1 18-1,0-10-25,0-18-46,0 1 0,0-1 1,0 1-1,1-1 0,-1 0 0,0 1 0,1-1 0,0 0 0,-1 1 0,1-1 0,0 0 1,0 0-1,0 1 0,1-1 0,-1 0 0,0 0 0,3 3 0,-1-4 1,-1 1 0,1-1 0,-1 1 0,1-1 0,-1 0 0,1 0 1,0 0-1,0 0 0,-1-1 0,1 1 0,0-1 0,0 1 0,0-1 0,5 0 0,-3-1 72,1 1-1,-1-1 1,1 0 0,-1 0 0,1-1 0,-1 1-1,0-1 1,1 0 0,-1-1 0,0 1-1,0-1 1,-1 0 0,1-1 0,-1 1 0,1-1-1,-1 1 1,0-1 0,0-1 0,-1 1-1,1 0 1,-1-1 0,0 0 0,0 0 0,-1 0-1,1 0 1,-1 0 0,2-7 0,-2 5-50,0 1 1,-1 0 0,1-1 0,-1 1-1,0-1 1,-1 0 0,0 1-1,0-1 1,0 1 0,-1-1 0,0 0-1,0 1 1,-1-1 0,0 1 0,0 0-1,0 0 1,-1 0 0,0 0-1,0 0 1,0 0 0,-1 1 0,0-1-1,-5-4 1,4 5-183,0 0-1,-1 1 0,0 0 1,0 0-1,0 0 1,0 1-1,-1 0 1,-9-3-1,13 5-3,0 0 1,0 0-1,0 1 0,0-1 0,0 1 0,1-1 1,-1 1-1,0 0 0,0 0 0,0 0 0,0 1 1,0-1-1,0 1 0,0 0 0,0-1 0,1 1 1,-1 0-1,0 1 0,0-1 0,1 0 0,-1 1 1,1 0-1,0-1 0,-3 4 0,-3 5-1097,1 2 0,1-1-1,0 1 1,0 0 0,1 0-1,-6 24 1,-1 16-4826</inkml:trace>
</inkml:ink>
</file>

<file path=ppt/ink/ink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8:05.63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58 1 15915,'0'0'11619,"-16"68"-11523,8-22 344,-1 6-104,1 0-120,0-4-216,4-6-440,0-9-1016,4-10-1233,0-12-2592</inkml:trace>
</inkml:ink>
</file>

<file path=ppt/ink/ink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8:07.89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7 219 13651,'0'0'10421,"-1"22"-9410,-4 136 1129,5-143-1923,-1-2-119,1 0 0,1 0-1,0-1 1,1 1-1,3 15 1,-4-25-94,0 0 1,0 0-1,1 0 1,-1 0-1,1-1 1,-1 1-1,1 0 1,0-1-1,0 1 1,0-1-1,0 0 1,0 1-1,1-1 1,-1 0-1,1 0 1,0-1-1,-1 1 1,1 0-1,0-1 1,0 0-1,0 0 1,0 0-1,0 0 1,0 0-1,0 0 1,6 0-1,-4-1 20,1 0-1,0 0 0,-1 0 1,1 0-1,-1-1 0,1 0 0,-1 0 1,1-1-1,-1 1 0,1-1 1,-1 0-1,0-1 0,0 1 1,0-1-1,0 0 0,-1 0 0,1-1 1,-1 0-1,0 1 0,0-1 1,0 0-1,0-1 0,-1 1 1,0-1-1,0 0 0,0 0 1,0 0-1,-1 0 0,2-6 0,0 2-35,-1 0 0,-1 0-1,1 0 1,-1 0 0,-1 0 0,0 0-1,0-1 1,-1 1 0,0 0-1,-1-1 1,0 1 0,0 0-1,-1 0 1,-1-1 0,1 1-1,-1 1 1,-5-10 0,1 4-68,-1 1 0,-1 0 0,-12-14-1,17 21 33,-1 1 0,-1 0 1,1 0-1,-1 0 0,0 1 0,0 0 0,0 0 0,-13-6 0,18 9 46,0 1 0,0-1 1,-1 1-1,1 0 0,0-1 0,-1 1 1,1 0-1,0 0 0,-1 0 1,1 0-1,0 0 0,-1 0 0,1 0 1,0 0-1,-1 1 0,1-1 1,0 0-1,0 1 0,-1-1 0,1 1 1,0 0-1,0-1 0,0 1 1,0 0-1,0 0 0,0-1 1,0 1-1,0 0 0,0 0 0,0 0 1,0 0-1,0 0 0,1 1 1,-1-1-1,0 0 0,1 0 0,-1 0 1,1 1-1,-1-1 0,1 0 1,0 1-1,0-1 0,-1 0 1,1 1-1,0 1 0,0 1 2,-1 0 0,1 0 0,0 0 0,0 0 0,0 1 0,1-1 0,-1 0 0,1 0 0,0 0 0,0 0 0,1 0 0,-1 0 0,1-1 0,2 6 0,0-5-3,-1-1 0,1 1 0,0-1 1,0 0-1,0 0 0,1 0 0,-1-1 0,1 1 0,0-1 1,-1 0-1,1-1 0,0 1 0,0-1 0,0 0 0,5 1 1,14 1 66,-1-1 0,24-2 1,-39 0-33,13 0 7,0 0 1,1-2-1,-1-1 0,0 0 1,-1-2-1,1 0 0,-1-1 1,0-1-1,0-1 0,-1-1 1,35-22-1,-50 29-1,0-1 0,0 1 0,0-1 0,-1 0 0,1 0 0,-1-1 0,0 1 0,0-1 0,0 1 0,0-1 0,-1 0 0,1 0 0,-1 0 0,0 0 0,0-1 0,-1 1 0,1 0 0,-1-1 0,0 1 0,1-8 0,-3 12-25,0 1 0,0-1 0,0 0 0,0 0 0,0 1 1,0-1-1,0 0 0,0 1 0,0-1 0,0 1 0,1 0 0,-1-1 1,0 1-1,-1 1 0,-7 12-12,0 2 1,1-1-1,1 1 0,0 0 1,1 1-1,1 0 0,-4 20 1,4-11-5,2-1 0,0 1 0,2 31 0,1-54-4,0 0 0,0 0 0,1 0 0,-1 1 0,1-1 0,-1 0 0,1 0 0,0 0 0,0 0 0,0 0 0,1 0 0,2 5 0,-2-6 4,-1-1 0,1 1 0,0-1 0,0 1 0,-1-1 1,1 0-1,0 0 0,0 1 0,0-1 0,0-1 0,0 1 0,1 0 0,-1 0 1,0-1-1,0 1 0,0-1 0,1 0 0,3 0 0,0 0 40,0 0 1,0 0-1,0-1 0,0 0 0,0 0 0,0-1 0,-1 0 0,1 0 1,-1 0-1,1 0 0,-1-1 0,0 0 0,0 0 0,0-1 1,0 1-1,0-1 0,-1 0 0,0 0 0,0-1 0,0 1 0,0-1 1,-1 0-1,0 0 0,0 0 0,0 0 0,0-1 0,-1 1 1,3-8-1,-3 5-20,1 0 1,-1 0 0,-1 0 0,1-1-1,-1 1 1,-1 0 0,0-1 0,0 1-1,0 0 1,-1-1 0,0 1 0,-1 0-1,0 0 1,0 0 0,-1 0 0,0 0-1,0 1 1,-1-1 0,-8-12 0,5 11-11,0 0 0,0 1 0,-1 1 1,0-1-1,-17-11 0,21 17-8,0-1-1,1 1 1,-1 0-1,0 0 0,0 1 1,0-1-1,0 1 1,0 0-1,0 0 0,-1 0 1,1 1-1,0-1 1,0 1-1,-1 0 0,1 0 1,0 1-1,0-1 1,-5 2-1,7-1-6,0 0 0,0 1-1,0-1 1,0 0 0,0 1 0,0-1 0,0 1 0,0 0-1,1 0 1,-1 0 0,1 0 0,-1 0 0,1 0 0,0 0-1,0 0 1,0 0 0,0 0 0,0 1 0,0-1-1,0 5 1,0-5-4,1 0-1,-1-1 0,1 1 0,0 0 0,0 0 0,-1 0 1,1 0-1,1 0 0,-1 0 0,0 0 0,0 0 1,1 0-1,-1 0 0,1-1 0,-1 1 0,1 0 1,0 0-1,0 0 0,0-1 0,0 1 0,0-1 0,0 1 1,1 0-1,-1-1 0,0 0 0,3 2 0,2 1-5,1-1-1,-1 0 1,1-1-1,0 0 0,0 0 1,0 0-1,13 1 0,54-1 114,-57-2-45,25-1-191,1-3-1,-1-1 1,0-2-1,0-1 1,-1-3-1,0-1 1,-1-2-1,45-23 1,-75 32 95,-5 4 50,-1-1-1,0 0 1,1-1-1,-1 1 1,0-1-1,0 1 1,0-1-1,-1 0 0,1-1 1,-1 1-1,4-5 1,-7 8 4,0 0 0,0 0 0,0 0 0,0 0 0,0-1 0,0 1 0,0 0 0,0 0 0,0 0 0,0 0 0,0-1 0,0 1 0,0 0 0,0 0 0,0 0 0,0 0 0,0 0 0,0-1 0,0 1-1,0 0 1,0 0 0,0 0 0,0 0 0,0 0 0,-1-1 0,1 1 0,0 0 0,0 0 0,0 0 0,0 0 0,0 0 0,0 0 0,0 0 0,-1 0 0,1-1 0,0 1 0,0 0 0,0 0 0,0 0 0,0 0 0,-1 0 0,1 0 0,0 0 0,0 0 0,0 0 0,0 0 0,-1 0 0,1 0 0,0 0 0,0 0 0,0 0 0,0 0 0,0 0 0,-1 0 0,1 0 0,0 0 0,0 1 0,0-1 0,-11 1-123,6 2 107,0-1 0,1 1 0,-1-1 0,1 1 0,-1 0 0,1 1 0,0-1 0,0 1 0,1 0 0,-5 5 0,0 1 49,1 0 0,0 1 0,-7 15 0,11-18-39,0 0-1,1 0 1,0 0 0,1 0 0,0 0 0,0 1-1,0-1 1,2 13 0,-1-14-6,0-5 3,0 0-1,0 0 1,0 0 0,1-1 0,-1 1 0,1 0-1,-1 0 1,1-1 0,0 1 0,-1 0-1,1-1 1,0 1 0,0-1 0,0 1 0,0-1-1,1 1 1,-1-1 0,0 0 0,0 0-1,1 0 1,-1 0 0,1 1 0,-1-2 0,1 1-1,0 0 1,-1 0 0,1 0 0,0-1-1,-1 1 1,3 0 0,6 1 82,-1-1 0,0 0 0,1 0 0,13-1 0,-19 0 20,-3 0 789,-2 11-2836,7-11 1985,0 0 1,0 0-1,0-1 0,0 0 1,0 0-1,0-1 1,0 0-1,0 0 1,0 0-1,8-5 0,-11 5-4,1-1 0,-1 1-1,0-1 1,1 0 0,-1 0-1,-1 0 1,1-1 0,0 1-1,-1-1 1,1 0 0,-1 1-1,0-1 1,-1 0 0,1 0-1,2-8 1,-2 6 12,-1 0 0,0-1-1,0 1 1,0 0 0,-1 0 0,0-1-1,0 1 1,0 0 0,-1 0 0,-2-12 0,2 16-63,0-1 1,0 1-1,0-1 1,-1 1-1,1-1 1,-1 1-1,0 0 1,1 0-1,-1 0 1,0 0-1,0 0 1,0 0-1,-1 0 1,1 1-1,0-1 1,0 1-1,-1-1 1,1 1-1,-1 0 1,0 0-1,1 0 1,-1 1-1,0-1 1,1 1-1,-1-1 1,-3 1-1,-65-1-673,70 1 725,29-3-1530,31-3 1536,113-27 0,51-31-107,-217 62 62,10-1-12,-15 3-133,-18 23-532,10-11 743,0 1 0,0-1 0,1 1 0,1 0 0,0 1 0,1-1 1,0 1-1,1 0 0,1 0 0,0 0 0,1 0 0,0 1 0,3 21 0,-2-34-63,1 0 0,-1 0 0,1 0 0,0 0 0,0 0-1,0 0 1,0 0 0,0-1 0,0 1 0,0 0 0,0-1 0,1 1 0,-1 0 0,1-1 0,-1 0 0,1 1 0,-1-1-1,1 0 1,0 0 0,0 0 0,0 0 0,-1 0 0,1 0 0,0-1 0,0 1 0,0-1 0,0 1 0,0-1 0,3 1 0,8 0 79,-1 0 0,0 0 0,21-3 0,-28 2 2,2-1-30,0 1 0,-1-1 0,1-1 0,-1 0 1,1 1-1,-1-2 0,0 1 0,0-1 0,7-4 1,-10 6-14,0-1 0,-1 0 0,1 0 0,0-1 0,-1 1 0,1-1 1,-1 1-1,0-1 0,0 0 0,0 1 0,0-1 0,0 0 1,-1-1-1,1 1 0,-1 0 0,0 0 0,0-1 0,0 1 0,1-5 1,-2 2-16,0 0 0,0 0 0,0 0 1,0 0-1,-1 0 0,0 0 1,0 1-1,-1-1 0,1 0 0,-1 0 1,-1 1-1,1 0 0,-1-1 1,-5-7-1,1 3-5,-1 1 0,0 1 0,0 0 0,-1 0 0,0 0 1,-16-9-1,14 6 269,10 11-274,1 0 0,0 0 0,0 0 0,0-1 0,0 1 0,0 0 0,0 0 0,0 0 1,0-1-1,0 1 0,-1 0 0,1 0 0,0 0 0,0-1 0,0 1 0,0 0 1,0 0-1,0-1 0,1 1 0,-1 0 0,0 0 0,0 0 0,0-1 0,0 1 0,0 0 1,0 0-1,0 0 0,0-1 0,0 1 0,1 0 0,-1 0 0,0 0 0,2-2-16,1 1-1,-1 0 1,1 0-1,-1 0 1,1 0-1,-1 0 1,6 0-1,-4 0-202,69-16 190,108-21-24,-135 30-97,92-2 1,-138 10 122,1 0 1,-1 0-1,1 0 1,0 0-1,-1 0 1,1 1-1,-1-1 1,1 0-1,-1 0 1,1 1-1,0-1 1,-1 0-1,1 0 1,-1 1-1,1-1 1,-1 1-1,0-1 1,1 0-1,-1 1 1,1-1-1,-1 1 1,0-1-1,1 1 1,-1-1-1,0 1 1,0-1-1,1 1 1,-1 0-1,0-1 1,0 1-1,0-1 1,0 2-1,1 23-200,-1-15 194,-9 213 261,9-221-238,0 0 1,0 1-1,1-1 0,-1 0 0,0 1 1,1-1-1,-1 0 0,1 0 0,0 1 1,-1-1-1,1 0 0,0 0 1,1 0-1,-1 0 0,0 0 0,1 0 1,-1 0-1,1 0 0,-1-1 1,1 1-1,0-1 0,0 1 0,-1-1 1,1 1-1,0-1 0,0 0 0,1 0 1,-1 0-1,3 1 0,5 0 66,0 0-1,0 0 0,0-1 0,0 0 1,15-2-1,-15 1 68,-3 0-24,0 0 1,0-1-1,-1 0 0,1 0 0,0-1 1,0 0-1,-1 0 0,1 0 0,-1-1 1,1 0-1,8-6 0,-12 7-56,1-1 0,-1 0 1,0 1-1,1-2 0,-1 1 0,-1 0 0,1-1 0,0 1 0,-1-1 1,0 0-1,1 1 0,-2-1 0,1-1 0,0 1 0,-1 0 0,0 0 1,0 0-1,0-1 0,0-5 0,0 1-93,-1 1-1,-1 0 1,1 0-1,-2-1 1,1 1 0,-1 0-1,0 0 1,0 0-1,-1 1 1,-1-1-1,1 0 1,-1 1 0,0 0-1,-1 0 1,1 0-1,-1 1 1,-1-1 0,-8-7-1,6 7-69,1 1-1,-1 0 1,-1 0-1,1 1 1,-1 0 0,0 1-1,0 0 1,0 0-1,0 1 1,-1 0-1,0 0 1,1 1-1,-1 1 1,0 0 0,-11 0-1,16 1-378,0 0 1,0 0-1,0 1 0,0 0 1,0 0-1,0 1 0,0-1 1,0 1-1,0 0 0,-6 4 1,2 0-1985,0 1 1,0-1-1,-13 15 1,-2 6-7487</inkml:trace>
</inkml:ink>
</file>

<file path=ppt/ink/ink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8:09.22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3 11851,'0'-3'16551,"7"7"-15615,114 92-782,-33-27-6,-59-46-316,61 55 424,-75-64-1625,21 29 0,-25-26-1284,-9-8-1239</inkml:trace>
</inkml:ink>
</file>

<file path=ppt/ink/ink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8:09.58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448 6 13155,'0'0'13568,"-4"-2"-12721,3 1-820,0 1-1,0-1 1,0 1 0,0 0-1,0-1 1,-1 1 0,1 0-1,0 0 1,0-1 0,0 1 0,-1 0-1,1 0 1,0 0 0,0 1-1,0-1 1,-1 0 0,1 0-1,0 1 1,0-1 0,0 1 0,0-1-1,0 1 1,-1-1 0,1 1-1,0 0 1,0-1 0,1 1-1,-1 0 1,0 0 0,0 0-1,-1 1 1,-7 8 44,0 0-1,-10 16 1,1-2 175,-271 321 964,237-284-1498,47-55-29,-1 2-2782</inkml:trace>
</inkml:ink>
</file>

<file path=ppt/ink/ink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8:10.68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66 21 10266,'0'0'11995,"-1"3"-11954,0 74 4537,1-84-2534,0 1-1986,0 0 1,-1 0 0,1 0-1,-1 0 1,-1 0 0,1 0-1,-1 1 1,0-1 0,0 0-1,0 1 1,-1 0 0,-6-10-1,9 14-220,-1 0 0,1 1-1,-1-1 1,1 0-1,-1 1 1,1-1 0,-1 1-1,0-1 1,1 1-1,-1-1 1,0 1-1,1 0 1,-1-1 0,0 1-1,0 0 1,1-1-1,-1 1 1,0 0 0,0 0-1,1 0 1,-1 0-1,0 0 1,0 0 0,0 0-1,1 0 1,-1 0-1,0 0 1,0 0 0,0 0-1,1 1 1,-1-1-1,0 0 1,0 1 0,1-1-1,-1 0 1,0 1-1,1-1 1,-1 1 0,0-1-1,1 1 1,-1-1-1,1 1 1,-1-1 0,1 1-1,-1 0 1,1-1-1,-1 1 1,1 0-1,0 0 1,-1-1 0,1 1-1,0 0 1,0 0-1,-5 50-8827,4-47 7774,1 19-5813</inkml:trace>
</inkml:ink>
</file>

<file path=ppt/ink/ink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8:12.16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68 30 11602,'0'0'10359,"-2"2"-10114,-2 4-132,-1 0 0,1 1 0,0-1 1,1 1-1,-1-1 0,1 1 0,-3 12 0,-13 55 1054,16-62-1028,-1 8 25,1 1-1,1 1 1,0-1-1,3 36 1,-1-54-164,1-1 0,-1 1 0,0-1 1,1 1-1,0-1 0,0 1 0,-1-1 1,1 0-1,0 0 0,1 1 0,-1-1 1,0 0-1,1 0 0,-1 0 1,1 0-1,0 0 0,0-1 0,-1 1 1,1 0-1,0-1 0,0 1 0,1-1 1,-1 0-1,0 0 0,0 0 0,1 0 1,3 1-1,5 1 165,0-1 0,0-1 1,0 1-1,22-2 1,-26 0 43,-4 0-138,-1 0 1,1 0 0,0 0-1,-1-1 1,1 1 0,-1-1-1,1 1 1,-1-1-1,1 0 1,-1 0 0,1 0-1,-1 0 1,0-1 0,0 1-1,1-1 1,-1 1 0,0-1-1,0 0 1,-1 1 0,1-1-1,0 0 1,-1 0 0,1-1-1,-1 1 1,1 0 0,-1 0-1,0-1 1,0 1 0,0-1-1,1-4 1,0-5 139,0-1 0,-1 0 0,0 1 0,-1-1 0,-1-14 0,1 23-214,-2-11-61,0-1 0,-1 0 0,-1 1 0,-1 0 0,0 0 0,-1 0 0,0 1 0,-1 0 0,-1 0 0,0 0 0,-1 1 0,0 0 0,-18-18 0,24 28-21,1 1 1,-1 0-1,1 0 0,-1 0 1,0 0-1,0 1 0,0-1 1,0 1-1,0-1 0,0 1 0,0 0 1,-4-1-1,6 2-49,0 0 0,-1 0 0,1 0-1,0 0 1,0 0 0,0 0 0,0 1 0,-1-1-1,1 0 1,0 1 0,0-1 0,0 1 0,0-1 0,0 1-1,0-1 1,0 1 0,0 0 0,0-1 0,0 1 0,0 0-1,0 0 1,0 0 0,1 0 0,-1 0 0,0 0 0,1 0-1,-1 0 1,1 0 0,-1 0 0,1 0 0,-1 0-1,1 0 1,0 0 0,-1 2 0,0 2-521,0 1-1,0-1 1,0 1 0,1-1-1,0 1 1,0-1 0,0 1-1,1-1 1,0 1 0,0-1-1,0 0 1,1 1 0,-1-1-1,1 0 1,0 0-1,1 0 1,0 0 0,-1 0-1,8 8 1,20 20-6834</inkml:trace>
</inkml:ink>
</file>

<file path=ppt/ink/ink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8:12.64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54 88 9826,'0'0'13508,"5"-13"-12633,16-39-7,-20 51-798,0-1-1,0 1 0,0-1 0,0 1 0,0 0 0,0-1 0,0 1 1,0 0-1,1 0 0,-1 0 0,1 0 0,-1 0 0,1 0 1,-1 0-1,1 0 0,-1 1 0,1-1 0,0 0 0,-1 1 1,1-1-1,0 1 0,3 0 0,-1-1 7,0 2 1,0-1-1,1 0 1,-1 1-1,0 0 1,5 1-1,-3 0-67,-1 1 0,1 0 0,-1 0 0,0 0 0,0 0 0,-1 1 0,1 0 0,-1 0-1,1 0 1,-1 1 0,0-1 0,-1 1 0,1 0 0,-1 0 0,5 10 0,-3-4 16,1 1-1,-1 0 1,-1 0 0,0 1 0,-1-1-1,2 18 1,-3-19 38,-1 0-1,0 0 0,-1 1 1,0-1-1,-1 1 0,0-1 1,-1 0-1,0 0 0,-1 0 1,0 0-1,-1 0 0,0-1 1,0 1-1,-1-1 0,-1 0 0,0 0 1,0-1-1,-9 11 0,2-6 60,-1 0 0,0 0-1,-23 16 1,31-26-105,0 1 1,0-1 0,-1-1 0,0 1-1,0-1 1,0 0 0,0-1-1,-1 0 1,1 0 0,-1 0 0,-13 1-1,20-4-9,-1 1 0,1 0 1,0-1-1,0 1 0,0-1 0,0 1 0,0-1 0,0 1 0,0-1 0,0 0 0,0 1 0,0-1 0,0 0 1,1 0-1,-1 0 0,0 0 0,0 0 0,1 0 0,-1 0 0,1 0 0,-1 0 0,1 0 0,-1 0 0,1 0 1,-1 0-1,1 0 0,0-1 0,0 1 0,0 0 0,0 0 0,0-2 0,-2-46 10,3 39-12,-1 6-24,-1 1 0,1-1 0,0 1 0,1 0 0,-1-1 0,1 1 0,-1 0 0,1 0 0,0-1 0,1 1 0,-1 0 0,0 0 0,1 0 0,-1 0 0,3-3 0,-2 5 1,1-1 0,-1 1-1,0-1 1,0 1-1,1 0 1,-1 0-1,1 0 1,-1 0 0,1 0-1,0 1 1,-1-1-1,1 1 1,-1 0-1,1 0 1,0-1 0,-1 2-1,1-1 1,0 0-1,3 1 1,1 1-2,0-1 0,0 1 0,0 1 0,0-1 0,0 1 1,-1 0-1,0 0 0,8 6 0,50 39-93,-41-29 48,-20-17 47,73 53-1403,-65-48 69,0-1 0,0-1 0,0 0 0,1-1 0,17 5 0,7-4-5870</inkml:trace>
</inkml:ink>
</file>

<file path=ppt/ink/ink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8:12.97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15659,'0'0'10965,"6"6"-10615,228 253 1653,-230-255-2484,16 15-2198,-4-12-5786</inkml:trace>
</inkml:ink>
</file>

<file path=ppt/ink/ink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8:13.33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325 21 8090,'0'0'18748,"-7"-5"-17663,2 1-935,4 3-99,-1-1 1,0 1-1,0 0 1,0 0-1,0-1 1,-1 1-1,1 1 1,-4-2-1,5 1-35,0 1 0,0 0-1,-1 0 1,1 1-1,0-1 1,0 0-1,0 0 1,0 1 0,0-1-1,0 0 1,0 1-1,0-1 1,-1 1-1,2-1 1,-1 1 0,0 0-1,0-1 1,0 1-1,0 0 1,0 0-1,0 0 1,1-1 0,-1 1-1,0 0 1,1 0-1,-1 1 1,-105 185 2152,77-131-1903,-2-1 0,-48 65 0,75-115-638,-8 11 216,9-6-6081</inkml:trace>
</inkml:ink>
</file>

<file path=ppt/ink/ink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8:14.68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327 107 9274,'0'0'11989,"2"-6"-10737,7-22-733,-7 22-433,8 30-486,-8-21 438,-2-3 373,0-5 234,0 0-518,0 1-1,-1-1 0,1 0 1,-1 0-1,0 0 0,-1 0 0,1 0 1,-1 1-1,0-1 0,-2-5 1,2 8-72,1 0-1,-1 0 1,0 0 0,1 0 0,-1 0 0,0 0 0,0 0 0,0 0 0,-1 1-1,1-1 1,0 1 0,-1-1 0,1 1 0,0 0 0,-1 0 0,0 0 0,1 1-1,-1-1 1,1 0 0,-1 1 0,-3-1 0,0 1-38,0 0 0,1 0 0,-1 1 0,1-1 1,-1 1-1,1 0 0,-1 1 0,1-1 0,-1 1 0,1 0 0,0 1 0,-9 5 0,4-1 56,1 0-1,0 1 1,0 0-1,1 1 1,-9 11-1,0 2-11,1 1-1,1 1 1,1 0-1,0 1 1,3 1-1,0 0 1,1 0-1,1 1 1,2 0-1,1 1 1,1-1-1,1 1 1,0 41-1,4-61-63,0-1-1,1 1 1,0 0-1,0-1 0,0 1 1,1-1-1,0 1 1,1-1-1,4 10 1,-4-12 3,0-1 0,0 1 1,1-1-1,-1 0 0,1 0 1,0 0-1,0 0 0,0-1 1,0 0-1,1 1 0,-1-2 1,1 1-1,0 0 0,5 1 1,2 0 122,1 0 0,0 0 0,-1-2 0,1 0 0,0 0 0,0-1 0,0 0 0,0-1 0,21-3 1,-31 2-58,0 0 1,0 0-1,0 0 1,0 0-1,0 0 1,-1-1-1,1 1 1,-1-1-1,1 0 1,-1 0-1,1 0 1,-1 0-1,0 0 1,0 0-1,0-1 1,0 1-1,-1-1 1,1 1-1,0-1 1,-1 0-1,0 1 1,0-1-1,0 0 1,0 0-1,0 0 1,0 0-1,-1 0 1,1 0-1,-1 0 1,0 0-1,0-5 1,0 3-65,0-1 0,-1 1 1,1-1-1,-1 0 1,0 1-1,0-1 0,-1 1 1,0-1-1,0 1 0,0 0 1,-1 0-1,1 0 1,-1 0-1,0 0 0,-1 1 1,-3-5-1,4 6-193,-1 0-1,1 1 1,-1 0 0,0 0-1,0 0 1,1 0 0,-1 1-1,0-1 1,0 1 0,-1 0-1,1 0 1,0 1 0,0-1-1,0 1 1,-1 0 0,1 0-1,0 0 1,0 1 0,-1-1-1,1 1 1,0 0 0,0 0-1,0 1 1,-4 1 0,-7 4-1689,1 0 0,-1 0 1,2 2-1,-25 18 0,-5 10-5556</inkml:trace>
</inkml:ink>
</file>

<file path=ppt/ink/ink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8:15.00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0 119 14739,'0'0'11068,"19"-1"-10353,398-48 2029,-292 31-2410,-49 7-188,271-28 313,-284 38-2055,-67 5-1023,-80 43-6733,24-18 1444</inkml:trace>
</inkml:ink>
</file>

<file path=ppt/ink/ink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8:15.38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16524,'0'0'11394,"0"68"-10986,0-25 568,2 10-488,-2 6-224,0 0-128,0-3-136,0-8-192,0-13-1320,2-17-2169,6-12-2448,4-6-3313</inkml:trace>
</inkml:ink>
</file>

<file path=ppt/ink/ink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8:15.70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125 0 16147,'0'0'12949,"11"7"-12277,-3-3-560,-5-2-75,0-1-1,0 0 1,0 1 0,0 0-1,0-1 1,-1 1-1,1 0 1,-1 1 0,1-1-1,-1 0 1,0 1-1,0-1 1,0 1 0,0 0-1,0-1 1,0 1-1,-1 0 1,0 0 0,1 0-1,-1 0 1,0 1-1,-1-1 1,1 0 0,0 0-1,-1 7 1,0 8 53,-2 1 0,0-1 0,-1 0 0,-1 0 1,0 0-1,-1-1 0,-11 25 0,-7 6 345,-36 54 0,-14 28-91,73-129-344,-1-1 0,1 0 0,0 1 0,0-1 0,0 0 0,-1 0 0,1 1 0,0-1 0,0 0 0,0 1 0,0-1 0,0 0 0,0 1 0,0-1 0,0 0 0,0 1 0,0-1 0,0 0 0,0 1 0,0-1 0,0 0 0,0 1 0,0-1 0,0 0 0,0 1 0,0-1 0,0 0 0,1 1 0,4-1 0,-4 0 0,59-4 0,0-3 0,98-23 0,-113 21 0,5-1-151,58-13-1205,-95 19 855,0 0 0,0-1-1,-1 0 1,0-1 0,21-13 0,-9-2-7005,-8-2-5791</inkml:trace>
</inkml:ink>
</file>

<file path=ppt/ink/ink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8:17.23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8690,'1'1'9026,"14"4"-8243,361 24 4468,190-2-4782,-327-17 128,890 25 1589,-225-9-725,632-14 113,-1411-13-1469,1236-23 650,34 7 87,-662-23-99,-628 31-510,503-21-168,1 25-78,-581 6 13,1 1 0,-1 1 0,32 9 0,-60-12-28,0 0-1,0 0 1,0 1-1,0-1 1,0 0-1,0 0 1,0 0-1,0 0 1,0 0-1,0 0 1,0 0-1,0 0 1,0 0 0,0 0-1,0 0 1,0 0-1,0 1 1,0-1-1,0 0 1,0 0-1,0 0 1,0 0-1,0 0 1,0 0-1,0 0 1,0 0-1,0 0 1,0 0 0,0 0-1,0 0 1,0 0-1,0 0 1,0 0-1,0 0 1,1 0-1,-1 1 1,0-1-1,0 0 1,0 0-1,0 0 1,0 0 0,0 0-1,0 0 1,0 0-1,0 0 1,0 0-1,0 0 1,0 0-1,0 0 1,1 0-1,-10 1-3067,-62-3-6626,30-6 691</inkml:trace>
</inkml:ink>
</file>

<file path=ppt/ink/ink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8:22.04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89 19 14683,'0'0'7178,"-3"-5"-7026,-7-8-170,10 13 21,0 0 0,0 0 0,0 0 1,-1 0-1,1 0 0,0 0 0,0 0 1,0 0-1,0 0 0,0 0 0,0 0 1,-1-1-1,1 1 0,0 0 0,0 0 1,0 0-1,0 0 0,0 0 0,0 0 1,-1 0-1,1 0 0,0 1 0,0-1 1,0 0-1,0 0 0,0 0 0,0 0 1,-1 0-1,1 0 0,0 0 0,0 0 1,0 0-1,0 0 0,0 0 0,0 0 1,0 0-1,0 1 0,0-1 0,-1 0 1,1 0-1,0 0 0,0 0 0,0 0 1,0 0-1,0 0 0,0 1 0,0-1 1,0 0-1,0 0 0,0 0 0,-1 33 810,2-10-190,-1 16 334,1 49 9,-4 0-1,-18 111 1,16-173-1213,-11 53-3001,13-69 788,-1 0 0,1-1 0,-7 10 0,4-9-4333</inkml:trace>
</inkml:ink>
</file>

<file path=ppt/ink/ink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8:22.52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40 22 12227,'0'0'12221,"0"-3"-11398,2-12 12,-2 11 417,-2 225-67,4-112-911,1-60-250,-1-35-894,-1 0 0,0-1 0,-3 18 0,2-30 570,0 0-1,0 0 0,-1 0 0,1 0 1,0 0-1,-1-1 0,1 1 0,-1 0 1,1 0-1,-1 0 0,1-1 0,-1 1 1,1 0-1,-1-1 0,0 1 0,1-1 1,-1 1-1,0-1 0,0 1 0,0-1 1,1 1-1,-1-1 0,0 0 0,0 1 1,0-1-1,0 0 0,0 0 0,1 0 1,-1 0-1,0 1 0,0-1 0,-1-1 1,-22 2-6231</inkml:trace>
</inkml:ink>
</file>

<file path=ppt/ink/ink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8:22.86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4 5881,'0'0'17508,"150"-4"-16420,-89 4-272,3 0-151,-3 0-489,-1 0-104,-9 0-72,-1 0-785,7 0-2087,-12 0-3105,-6 0-5282</inkml:trace>
</inkml:ink>
</file>

<file path=ppt/ink/ink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8:23.19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46 37 15211,'0'0'7827,"0"5"-7291,-1 15-54,1-20-445,0 0 0,-1 0 0,1 0 0,0 1 0,0-1 0,0 0 0,0 0 0,0 0 0,0 0 1,0 1-1,0-1 0,0 0 0,1 0 0,-1 0 0,0 1 0,0-1 0,0 0 0,0 0 0,0 0 0,0 0 0,0 1 0,0-1 0,0 0 0,1 0 1,-1 0-1,0 0 0,0 0 0,0 1 0,0-1 0,0 0 0,1 0 0,-1 0 0,0 0 0,0 0 0,0 0 0,0 0 0,1 0 0,-1 0 1,0 0-1,0 0 0,0 0 0,1 0 0,-1 0 0,0 0 0,0 0 0,0 0 0,1 0 0,-1 0 0,0 0 0,0 0 0,0 0 0,0 0 0,1 0 1,-1 0-1,0 0 0,0 0 0,0 0 0,0-1 0,1 1 0,-1 0 0,0 0 0,0 0 0,8-9 2213,-4-23-910,-4 32-1361,0-1-1,0 0 1,0 0-1,0 0 0,0 0 1,0 0-1,0 0 1,0 1-1,0-1 0,0 0 1,-1 0-1,1 0 1,0 0-1,0 1 0,-1-1 1,1 0-1,-1 0 1,1 1-1,-1-1 0,1 0 1,-1 0-1,1 1 0,-1-1 1,0 1-1,1-1 1,-1 0-1,0 1 0,0 0 1,1-1-1,-2 0 1,-1 1-264,1-1 1,-1 1 0,0 0 0,1 0 0,-1 0 0,0 0 0,1 1 0,-1-1 0,0 1-1,1-1 1,-1 1 0,-3 2 0,4-2-224,1 0 0,0 0-1,0 0 1,0 0 0,0 1 0,0-1-1,0 0 1,1 1 0,-1-1 0,0 0-1,1 1 1,-1-1 0,1 1-1,-1-1 1,1 1 0,0-1 0,0 1-1,-1 0 1,1-1 0,0 1 0,1 2-1,-1 6-6517</inkml:trace>
</inkml:ink>
</file>

<file path=ppt/ink/ink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8:23.56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 0 16347,'0'0'11164,"0"6"-11025,-2 292 2084,0-268-4779,-4-12-4815</inkml:trace>
</inkml:ink>
</file>

<file path=ppt/ink/ink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8:23.89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92 1 15875,'0'0'10833,"19"3"-9992,4 0-510,32 11 0,-53-14-293,0 1-1,0 0 1,0 0-1,0 0 1,0 0-1,0 1 1,0-1-1,-1 0 1,1 1-1,0-1 1,-1 1 0,1 0-1,-1-1 1,0 1-1,1 0 1,-1 0-1,0 0 1,0 0-1,0 0 1,0 0-1,-1 0 1,1 0-1,-1 1 1,1-1-1,-1 0 1,0 0-1,1 1 1,-1-1-1,-1 4 1,2 1 75,-1 6-30,1 0-1,-2 0 1,0 0-1,0-1 0,-1 1 1,-1 0-1,0-1 1,0 0-1,-2 1 0,1-1 1,-2-1-1,1 1 1,-2-1-1,-9 14 1,-13 16 42,-1-2 1,-2-1 0,-38 35-1,63-61 107,7-12-215,0 0-1,0 1 1,0-1 0,0 0 0,0 0 0,1 1-1,-1-1 1,0 0 0,0 0 0,0 0 0,1 1 0,-1-1-1,0 0 1,0 0 0,1 0 0,-1 0 0,0 0-1,0 1 1,1-1 0,-1 0 0,0 0 0,0 0-1,1 0 1,-1 0 0,0 0 0,1 0 0,-1 0 0,1 0-1,29-2 820,-26 1-813,431-71-2824,-425 71 1997,9-2-275,-11-2-3148</inkml:trace>
</inkml:ink>
</file>

<file path=ppt/ink/ink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8:24.23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1 115 14859,'0'0'9434,"189"-13"-7473,-66-5-689,23-4-40,-11 1-208,-28 5-199,-37 6-369,-29 5-200,-4 1-160,-5 0-96,-5 3-104,-15 1-833,-20 11-7920,-12 3-721</inkml:trace>
</inkml:ink>
</file>

<file path=ppt/ink/ink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8:24.57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23 3 16948,'0'0'10004,"19"0"-8837,7-1-802,-4 0 321,39 3 0,-60-2-664,-1 1 1,1-1-1,0 1 0,-1-1 1,1 1-1,-1-1 0,1 1 1,0-1-1,-1 1 1,1 0-1,-1-1 0,0 1 1,1 0-1,-1-1 1,0 1-1,1 0 0,-1 0 1,0-1-1,0 1 1,1 0-1,-1 0 0,0 0 1,0-1-1,0 1 1,0 0-1,0 0 0,0 0 1,0-1-1,-1 1 1,1 0-1,0 0 0,-1 1 1,1 5 13,-1 1-23,0 1 1,0-1 0,-1 0-1,0 0 1,0 0 0,-1 0-1,-5 12 1,-34 55 191,26-47-135,-54 88 292,68-115-357,1 1 0,0 0 0,0-1 0,0 1 1,1 0-1,-1 0 0,0 0 0,0 0 0,1 0 0,0 0 0,-1-1 0,1 5 0,9-6 507,46-2-396,-1-2 0,1-3 0,-1-2 0,-1-3 0,0-2 0,62-24 0,-112 37-392,0 0 1,0 0-1,0-1 0,-1 1 1,1 0-1,0-1 0,-1 0 0,1 1 1,-1-1-1,0 0 0,5-5 1,-6 5-329,0-1 0,0 0 1,0 1-1,0-1 0,-1 1 1,1-1-1,-1 0 0,1 0 1,-1 1-1,0-1 1,0 0-1,-1-4 0,-1-13-10445</inkml:trace>
</inkml:ink>
</file>

<file path=ppt/ink/ink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8:24.93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454 1 11426,'0'0'16453,"17"9"-15851,-11-5-511,8 4 130,0 0 0,-1 1 0,0 0 0,0 1 0,-1 0 0,-1 1 0,16 19 0,-9-5-58,-1 2 0,-2 0 0,-1 0 0,0 2 0,-3-1 0,0 2 0,-2-1 0,9 52 0,-9-27 29,-4 0 0,-1 1 0,-3 0 0,-6 56 0,-1-58-207,-2 0 1,-2 0-1,-3-2 0,-1 1 1,-3-2-1,-3 0 0,-1-1 1,-2-1-1,-3-1 0,-59 82 1,61-100-474,-2-1 1,-1 0 0,-1-2 0,-56 40-1,31-32-2622,0-1-1,-63 26 1,36-27-4997</inkml:trace>
</inkml:ink>
</file>

<file path=ppt/ink/ink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8:25.41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700 74 11450,'0'0'10967,"-6"-12"-10159,-16-36-4,22 47-527,-1 0-1,1 0 0,-1 1 1,1-1-1,-1 0 0,1 0 1,-1 0-1,0 1 0,1-1 1,-1 0-1,0 1 1,1-1-1,-1 0 0,0 1 1,0-1-1,0 1 0,0 0 1,-1-2-1,-11 3 1675,10 0-1890,-27-2-43,1 2-1,-1 0 1,1 2-1,0 2 1,-41 10-1,56-11-18,1 1-1,-1 0 1,1 0-1,0 2 0,0 0 1,1 0-1,0 1 1,0 0-1,1 1 0,0 1 1,1 0-1,0 0 1,0 1-1,-13 19 0,-1 9-21,1 1 0,1 1-1,-26 75 1,-25 139 195,57-177-60,4 0 0,3 1 0,2 148 0,8-214-129,1 1-1,0-1 0,0 1 1,2-1-1,-1 0 0,2 0 1,0 0-1,6 12 1,5 3-21,0-1 1,26 31-1,-25-36-237,2-1-1,0-1 1,1 0-1,27 20 1,-4-10-2387,59 33 0,-8-16-4286</inkml:trace>
</inkml:ink>
</file>

<file path=ppt/ink/ink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8:26.70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42 15107,'0'0'15344,"22"0"-13336,41-2-2009,103-16-1,-71 0-5498,-89 17 4144,4-2-1412</inkml:trace>
</inkml:ink>
</file>

<file path=ppt/ink/ink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8:27.04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0 128 16540,'0'0'12874,"41"0"-12442,4 0-112,21-8-128,12-7-192,10-1-224,5-4-1912,21-8-2185,-21 6-1112,-19 3-4297</inkml:trace>
</inkml:ink>
</file>

<file path=ppt/ink/ink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8:27.39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 0 13691,'0'0'15251,"-2"0"-15899</inkml:trace>
</inkml:ink>
</file>

<file path=ppt/ink/ink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9:00.84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2 118 6041,'-2'-5'19050,"3"5"-18873,209-42 1378,-81 19-1216,90-25-245,-217 48-991,-9 0-1223,-8 1-1060,0 1 1,-29 6-1,-1 3-5231</inkml:trace>
</inkml:ink>
</file>

<file path=ppt/ink/ink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9:01.44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306 0 10458,'0'0'13004,"-4"5"-10332,2 37-2252,-2-1 1,-12 55-1,8-52-220,1 0-1,-1 62 1,21-106 778,31-19-350,-30 13-524,0 0 1,25-7-1,-28 10-102,0 0-1,0 2 1,1-1-1,-1 2 1,1-1-1,-1 1 1,1 1 0,19 4-1,-26-4-10,1 1 1,-1-1-1,0 2 0,0-1 0,0 0 1,0 1-1,-1 0 0,1 0 1,-1 0-1,1 1 0,-1-1 0,0 1 1,0 0-1,-1 1 0,1-1 0,-1 0 1,0 1-1,0 0 0,-1 0 0,3 6 1,-1-1 21,0 1 1,-1 0 0,0 0-1,-1 0 1,0 0 0,0 0-1,-2 1 1,1-1-1,-1 1 1,-1-1 0,0 0-1,-1 1 1,0-1 0,0 0-1,-2 0 1,1 0 0,-1-1-1,-1 1 1,0-1-1,0 0 1,-1 0 0,0-1-1,-1 1 1,-8 8 0,4-5 17,-1-1 1,0-1 0,-1 0 0,0 0-1,-1-2 1,0 0 0,0 0-1,-1-1 1,0-1 0,0 0 0,-1-1-1,0-1 1,0-1 0,0 0-1,-1-1 1,-16 2 0,14-4 85,0-1-1,0-1 1,0 0 0,0-1 0,-30-8-1,39 7-69,1 0 0,-1 0 0,1-1 0,0-1 0,0 1 0,0-1 0,1-1 0,-1 0 0,1 0 0,1-1 0,-1 1 0,-8-12 0,14 16-173,1 0 0,-1 0 0,0 0 0,1 0 0,0 0 0,-1 0 0,1-1 0,0 1 0,0 0 0,0-1 0,1 1 0,-1-1 0,0 1 0,1-1 0,0 1 0,-1-1 0,1 1 0,1-5 0,0 6-135,-1 1-1,1-1 1,0 1 0,0 0 0,0-1-1,0 1 1,0 0 0,0 0 0,0-1 0,0 1-1,0 0 1,0 0 0,0 0 0,0 0-1,0 0 1,0 1 0,1-1 0,6 0-965,91 0-9259,-46 0 2702</inkml:trace>
</inkml:ink>
</file>

<file path=ppt/ink/ink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9:02.17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425 5 5673,'0'0'11477,"2"-1"-10398,1 0-1184,5-1 1668,-5 15 8574,-4-13-10081,0-1 0,-1 1 0,1 0 0,0 0 0,-1 0 1,1-1-1,0 1 0,0 0 0,-1 1 0,1-1 0,0 0 1,-1 0-1,1 1 0,0-1 0,0 0 0,0 1 0,-1-1 0,1 1 1,0 0-1,0-1 0,-1 2 0,-26 20-193,19-14 270,-30 26 40,1 3 1,1 1 0,3 1-1,1 2 1,2 1 0,1 2-1,3 0 1,-34 77 0,51-95-136,1-1 0,-11 50 0,17-60-33,1 0 0,1 0 0,0 0 0,1 0 0,1 0 0,3 20 0,-4-31-5,1 0 0,0 1 0,1-1 0,-1 0 0,1 0 0,0 0 0,0 0 0,0-1 0,1 1 0,-1 0 0,1-1 0,0 1 0,0-1 0,0 0 0,0 0 0,1 0 0,-1-1 0,1 1 0,-1-1 0,1 0 0,0 0 0,0 0 0,5 1 0,4 1 0,1 0 0,-1-2 0,1 1 0,0-2 0,-1 0 0,15-1 0,-19 0 0,-1 0 0,0-1 0,0 0 0,0-1 0,0 0 0,0 0 0,0 0 0,0-1 0,0-1 0,9-5 0,-12 6 0,-1 0 0,1 0 0,-1 0 0,0-1 0,0 0 0,-1 1 0,1-2 0,-1 1 0,0 0 0,0-1 0,0 1 0,0-1 0,-1 0 0,0 0 0,0 0 0,0 0 0,1-7 0,-2 5 0,1 0 0,-1-1 0,-1 1 0,1-1 0,-1 1 0,-1-1 0,1 1 0,-4-15 0,3 19 0,0 0 0,0 0 0,-1 0 0,1 0 0,0 1 0,-1-1 0,0 1 0,0-1 0,0 1 0,0-1 0,0 1 0,0 0 0,0 0 0,-1 0 0,1 0 0,-1 0 0,0 1 0,1-1 0,-1 1 0,0 0 0,0 0 0,0 0 0,0 0 0,-3-1 0,-5 0-331,-1 1 0,1 0 1,0 0-1,0 1 0,-1 0 0,1 1 0,0 1 1,0 0-1,0 0 0,0 1 0,0 0 0,1 1 0,-1 0 1,1 1-1,0 0 0,0 0 0,-14 12 0,20-15-261,1 1 0,0 0-1,-1 0 1,1 0 0,0 1-1,1-1 1,-1 1 0,1-1-1,-1 1 1,1 0 0,-2 5-1,2-4-1284,1 1-1,-1 0 0,1 0 0,-1 10 1,1 6-7455</inkml:trace>
</inkml:ink>
</file>

<file path=ppt/ink/ink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9:02.5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255 1 96,'0'0'29414,"-53"70"-28862,22-22 49,-4 5-57,-2 5-376,4-1-168,3-7 0,7-8-808,11-12-1121,12-19-2336,24-9-14395</inkml:trace>
</inkml:ink>
</file>

<file path=ppt/ink/ink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9:03.06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411 0 5569,'0'0'16262,"2"10"-15135,0 8-716,-1-11-222,0 0 0,0 1-1,1-1 1,0 0 0,4 10-1,-10-49 2822,4 31-2971,-1 0 1,1 0-1,0 0 0,0 0 1,0 0-1,0 0 0,-1 0 1,1 0-1,0 1 0,-1-1 1,1 0-1,-1 0 0,1 0 1,-1 1-1,1-1 0,-1 0 1,0 1-1,1-1 0,-1 0 1,0 1-1,0-1 0,1 1 1,-1-1-1,0 1 0,0-1 1,0 1-1,1 0 0,-1-1 1,0 1-1,0 0 0,0 0 1,0-1-1,0 1 0,0 0 1,0 0-1,0 0 0,0 0 1,0 0-1,1 1 0,-1-1 1,0 0-1,0 0 0,0 1 1,0-1-1,0 0 0,-1 1 1,-6 5-29,1 0 0,-1 0 0,1 1 0,0-1 0,1 2 0,-1-1 0,-6 12 0,-1 0 74,-18 21 263,3 2-1,1 1 1,2 1-1,2 2 1,2 0-1,3 1 1,-16 56 0,30-86-317,1-1 1,1 1 0,1 0 0,0 1 0,2-1 0,1 23-1,-1-36-27,0 0 0,1 0 1,-1 0-1,1 0 0,0 0 0,1 0 0,-1 0 0,0 0 0,1-1 0,0 1 0,0 0 0,0-1 0,1 0 0,-1 1 0,1-1 0,0 0 0,-1 0 0,1-1 0,1 1 0,-1 0 0,0-1 0,1 0 0,-1 0 0,1 0 0,-1 0 0,1-1 0,0 1 0,0-1 0,0 0 1,0 0-1,6 0 0,-2 0 2,0 0 0,0-1 1,0 0-1,0 0 1,0-1-1,0 0 1,0 0-1,0-1 0,0 0 1,12-5-1,-15 5-4,-1-1 0,1 1-1,-1-1 1,0 0 0,0-1 0,0 1-1,-1-1 1,1 1 0,-1-1-1,0 0 1,0-1 0,0 1-1,-1 0 1,1-1 0,-1 1 0,0-1-1,3-9 1,-3 6-2,0 0 0,0-1 0,-1 1 0,0-1 0,0 1 0,-1-1 0,0 0 0,0 1 0,-1-1 0,-2-9 0,2 14 0,0 1 0,0-1 0,0 0 0,-1 1 0,0-1 0,1 1 0,-1 0 0,-1-1 0,1 1 0,0 0 0,-1 0 0,0 0 0,1 1 0,-1-1 0,0 1 0,0-1 0,-1 1 0,1 0 0,0 0 0,-1 0 0,1 1 0,-1-1 0,0 1 0,-5-1 0,-6-1-259,1 0-1,-1 2 1,-1 0-1,1 0 1,-21 3 0,26-1-68,0 0 0,0 1 0,0 0 0,1 1 0,-1 0 0,1 1 1,0-1-1,0 2 0,-10 5 0,14-6-786,0 0-1,0 0 1,1 0-1,-1 0 1,1 1-1,0 0 1,0 0 0,-5 9-1,3 4-5701</inkml:trace>
</inkml:ink>
</file>

<file path=ppt/ink/ink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9:03.49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87 0 15723,'0'0'13697,"-5"9"-13401,-7 18 21,1 1 1,1-1-1,1 2 1,1-1-1,2 1 1,1 0 0,1 1-1,0 38 1,4-63-306,0 1 0,1-1 0,-1 1 0,1 0 0,0-1 0,1 1 1,-1-1-1,1 0 0,0 1 0,0-1 0,5 7 0,-4-9-9,-1 1 0,1-1 0,0 0 0,0 0 0,0 0 0,0-1 0,1 1 0,-1-1 0,1 0 0,-1 0 0,1 0 0,0 0 0,0 0 0,0-1 0,8 2 0,-4-1-3,0 0 0,0-1 0,0 0 0,1-1 0,-1 0 0,0 0 0,1-1 0,-1 1 0,0-2 0,0 1 0,0-1 0,0-1 0,0 1 0,0-1 0,-1-1 0,1 0 0,-1 0 0,0 0 0,0-1 0,-1 1 0,1-2 0,-1 1 0,0-1 0,0 0 0,-1 0 0,0-1 0,0 1 0,0-1 0,-1 0 0,0-1 0,-1 1 0,1-1 0,-1 1 0,4-17 0,-5 10 0,0 0 0,0 0 0,-1 0 0,-1-1 0,0 1 0,-1 0 0,-1 0 0,0 0 0,-6-21 0,6 30 0,0-1 0,0 1 0,-1 0 0,1-1 0,-1 1 0,-1 1 0,1-1 0,0 0 0,-1 1 0,0 0 0,0-1 0,-1 2 0,1-1 0,-1 0 0,1 1 0,-1 0 0,0 0 0,-1 0 0,1 1 0,0 0 0,-1 0 0,1 0 0,-1 1 0,1 0 0,-12-2 0,-4 2-270,1 0-1,-27 2 1,38-1 40,0 1-1,0 1 1,1 0 0,-1 0-1,1 0 1,-1 1-1,-13 7 1,20-9-77,-1 1 1,1-1-1,0 0 0,1 0 1,-1 1-1,0 0 1,0-1-1,1 1 0,-1 0 1,1 0-1,-1-1 0,1 1 1,0 0-1,0 0 0,0 1 1,-1 1-1,1 0-1070,0-1 0,1 1 0,-1-1 0,1 1 0,0-1 0,0 5 0,2 8-6810</inkml:trace>
</inkml:ink>
</file>

<file path=ppt/ink/ink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9:04.20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85 34 8514,'0'0'17654,"14"-6"-16691,-4 2-797,-1 0-22,0 0 1,0 1-1,0 0 1,1 0-1,0 1 1,-1 0-1,1 1 0,17 0 1,-18 2-61,-1 0 1,0 0 0,0 1 0,0 0-1,0 1 1,0-1 0,0 2-1,-1-1 1,1 1 0,-1 0-1,0 1 1,0-1 0,-1 2-1,1-1 1,-1 1 0,0-1-1,10 14 1,-12-13-62,-1-1-1,1 1 1,-1-1 0,0 1-1,0 0 1,-1 0 0,1 0-1,-1 1 1,-1-1 0,1 0-1,-1 1 1,-1-1 0,1 1-1,-1 0 1,0-1 0,0 1 0,-1-1-1,0 1 1,0-1 0,0 1-1,-1-1 1,0 0 0,-5 12-1,1-8 9,-1 0-1,0-1 0,0 1 1,0-1-1,-1-1 0,-1 1 1,0-1-1,-18 12 0,-1-1 68,-56 28-1,60-35 40,-1-1 0,-31 9 0,97-32 112,63-10 0,-87 20-261,1 0 0,-1 1 0,0 1 0,1 1 0,-1 0 0,27 6-1,-36-5 2,-1 0-1,0 1 0,0 0 0,-1 0 1,1 1-1,0 0 0,-1 0 0,0 0 1,0 1-1,9 9 0,-12-11 13,-1-1-1,1 1 1,-1 0-1,0 0 1,0 0-1,0 0 1,0 1-1,0-1 1,-1 1 0,0-1-1,1 1 1,-1-1-1,-1 1 1,1 0-1,0-1 1,-1 1 0,0 0-1,0-1 1,0 1-1,0 0 1,0 0-1,-1-1 1,-1 7-1,0-7 24,0 0-1,0 0 0,0 0 0,0 0 0,0 0 0,-1 0 0,1-1 0,-1 1 0,0-1 0,0 0 0,1 0 0,-2 0 0,1 0 1,0 0-1,0-1 0,-6 3 0,-9 3 143,-34 7 1,43-11-126,-202 34 262,87-17-2231,148-23-5509,12-3 1653,7-7-3176</inkml:trace>
</inkml:ink>
</file>

<file path=ppt/ink/ink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9:04.56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37 0 13275,'0'0'16077,"-6"16"-15160,-19 48-385,19-44-177,6-19-345,0-1-1,1 0 0,-1 0 1,0 0-1,0 0 0,0 0 0,0 0 1,0 0-1,0 1 0,0-1 1,0 0-1,0 0 0,0 0 0,0 0 1,0 0-1,0 0 0,0 0 1,0 0-1,1 0 0,-1 0 1,0 0-1,0 0 0,0 1 0,0-1 1,0 0-1,0 0 0,0 0 1,0 0-1,0 0 0,1 0 1,-1 0-1,0 0 0,0 0 0,0 0 1,0 0-1,0 0 0,0 0 1,0 0-1,1 0 0,-1 0 1,0 0-1,0 0 0,0 0 0,0-1 1,0 1-1,0 0 0,0 0 1,0 0-1,1 0 0,-1 0 0,0 0 1,0 0-1,0 0 0,0 0 1,0 0-1,0 0 0,0 0 1,0-1-1,0 1 0,0 0 0,0 0 1,0 0-1,16-18 971,-15 17-935,1-2-132,-1 2-128,-1 0 0,1 0-1,0 0 1,-1 0 0,1 0-1,-1 0 1,1 0 0,-1 0-1,1-1 1,-1 1 0,0 0-1,0 0 1,0 0 0,1-2-1</inkml:trace>
</inkml:ink>
</file>

<file path=ppt/ink/ink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9:05.40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 70 4865,'0'0'16560,"-2"0"-14737,-8-4 228,15-2 215,23-6-1346,17-1-711,0 2 1,1 2 0,0 3-1,1 1 1,55 1-1,-101 4-198,-1 1-1,1-1 0,-1 0 0,1 0 0,-1 1 0,0-1 1,1 0-1,-1 1 0,1-1 0,-1 0 0,0 1 0,1-1 1,-1 1-1,0-1 0,1 1 0,-1-1 0,0 1 0,0-1 1,1 1-1,-1-1 0,0 1 0,0-1 0,0 1 0,0-1 1,0 1-1,0-1 0,0 1 0,0 0 0,2 23 67,-2-17-6,2 39 380,-1 0 1,-6 49-1,2-68-217,-2 1 0,0-1 0,-2 0 1,-18 45-1,7-31-181,3-8-90,-13 44-1,26-54-1113,2-23 936,0 1 0,0 0 0,0-1 0,0 1 0,1-1 0,-1 1 0,0-1 0,0 1 0,1-1 0,-1 1 0,1-1 0,-1 1 0,0-1 0,1 1 0,-1-1 0,1 1 0,-1-1 0,1 0 0,-1 1 0,1-1 0,0 1 1,1-1-620,1 0 0,-1 1 1,1-1-1,-1 0 1,1 0-1,-1 0 1,1-1-1,-1 1 1,1-1-1,-1 1 1,0-1-1,1 0 0,-1 0 1,3-1-1,29-16-11101</inkml:trace>
</inkml:ink>
</file>

<file path=ppt/ink/ink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9:05.86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1 124 14283,'0'0'14339,"0"0"-14205,0-1 0,0 1 0,-1-1 0,1 1 0,0-1 0,0 1-1,0-1 1,0 1 0,0-1 0,0 1 0,0-1 0,0 1 0,0-1 0,1 1 0,-1 0 0,0-1 0,0 1-1,0-1 1,0 1 0,1-1 0,-1 0 0,29-13 52,1 1 0,0 1 0,1 1 0,36-7-1,-41 11-131,8-3-59,1 1 1,0 2-1,1 2 1,38-1-1,-73 6-6,-1 0-1,1 1 1,-1-1-1,1 1 1,-1-1-1,1 1 0,-1-1 1,1 1-1,-1 0 1,0-1-1,1 1 1,-1-1-1,0 1 1,1 0-1,-1-1 1,0 1-1,0 0 0,0 0 1,0-1-1,0 1 1,1 0-1,-1-1 1,-1 1-1,1 0 1,0 0-1,0-1 0,0 2 1,0 2-30,1 33 136,-2 1-1,-1 0 1,-2-1-1,-1 0 1,-17 58-1,-52 103-49,11-33-54,59-142-254</inkml:trace>
</inkml:ink>
</file>

<file path=ppt/ink/ink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9:08.20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158 234 3937,'0'0'16051,"-2"-4"-14684,-9-12-156,11 16-1171,0 0 0,0-1 0,-1 1 0,1 0 0,0 0 0,0 0 0,0 0-1,0 0 1,0-1 0,0 1 0,0 0 0,0 0 0,0 0 0,-1 0 0,1 0 0,0 0 0,0-1 0,0 1 0,0 0-1,0 0 1,-1 0 0,1 0 0,0 0 0,0 0 0,0 0 0,0 0 0,-1 0 0,1 0 0,0 0 0,0 0-1,0 0 1,0 0 0,-1 0 0,1 0 0,0 0 0,0 0 0,0 0 0,-1 0 0,1 0 0,0 0 0,0 0 0,0 0-1,0 0 1,0 1 0,-1-1 0,1 0 0,0 0 0,0 0 0,0 0 0,0 0 0,-4 8-205,3-7 284,-16 60-75,8-24-21,-18 62 140,-27 112 255,45-166-412,2 0 1,-3 80 0,10-124 25,2-18 216,51-245 520,-41 191-627,58-254 441,-64 304-437,1 2 1,14-28-1,-17 39-96,1 0 1,-1 1-1,1-1 0,1 1 1,0 0-1,0 0 1,10-9-1,-14 15-62,-1 0 1,1-1 0,-1 1-1,1 0 1,-1 0-1,1 0 1,0 0-1,0 0 1,0 0-1,-1 0 1,1 0 0,0 1-1,0-1 1,0 1-1,0 0 1,0-1-1,0 1 1,0 0-1,0 0 1,0 0 0,0 0-1,0 1 1,0-1-1,0 1 1,0-1-1,0 1 1,0-1-1,0 1 1,0 0 0,-1 0-1,1 0 1,0 0-1,-1 0 1,1 1-1,0-1 1,-1 0-1,0 1 1,1-1 0,-1 1-1,2 2 1,2 3-22,-1 1 0,0-1 1,-1 1-1,1 0 0,-1 0 1,-1 0-1,0 1 0,2 9 0,0 9 127,-2 1-1,-1-1 1,-4 54-1,3-79-72,0 0 0,0 0 0,-1 0-1,1-1 1,-1 1 0,1 0 0,-1 0 0,0 0 0,0 0 0,-1 2 0,2-4 266,-7-20 577,-3-15-636,10 35-198,-6-21-17240,-4 3 10680,-21-22 31079,48 37-25699,-9 2 1958,44-8-496,404-65 587,-467 75-5408,-11 1 625,-31 8 0,12 1-2926</inkml:trace>
</inkml:ink>
</file>

<file path=ppt/ink/ink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9:08.62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0 128 6633,'0'0'14417,"7"-4"-9843,34-9-3948,1 1 0,59-8 0,-29 7-523,8-3-68,134-33 82,-236 57-6101,-42 28-1051,24-12 1483</inkml:trace>
</inkml:ink>
</file>

<file path=ppt/ink/ink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9:09.05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10490,'0'0'12291,"13"1"-11082,409 17 5024,-275-20-9286,-3-2-6905,-123 4 2284</inkml:trace>
</inkml:ink>
</file>

<file path=ppt/ink/ink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9:09.49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148 182 13139,'0'0'14016,"-3"-1"-13726,3 1-285,-1 0 0,0 0 0,1 0 0,-1 0 0,0 0 0,1 0 0,-1 0 0,0 0 0,1 0 0,-1 0 0,0 1 0,1-1 0,-1 0 0,1 0 0,-1 1 0,0-1 0,1 0 0,-1 1 0,1-1 0,-1 0 0,1 1 0,-1-1 0,1 1 0,-1-1 0,1 1 0,0-1 0,-1 1 0,1-1 0,-1 1 0,1 0 0,0-1 0,0 1 0,-1-1 1,1 2-1,-11 30-2,7-21 42,-16 52 191,3 1 0,2 0 1,4 0-1,-7 128 0,18-192-90,0-7 595,-1-76-338,4 1 0,16-95 1,-17 169-400,27-127 67,-23 110-25,2 0 0,1 1-1,15-29 1,-21 48-36,0 1 0,0 0 0,0-1 0,0 1 0,1 0 0,0 1-1,-1-1 1,1 1 0,1-1 0,-1 1 0,0 1 0,1-1 0,0 0 0,-1 1 0,1 0-1,0 0 1,0 1 0,0-1 0,0 1 0,1 0 0,-1 0 0,0 1 0,0 0-1,1 0 1,-1 0 0,7 1 0,-9 0-26,-1-1 1,1 1-1,-1-1 0,1 1 1,-1 0-1,0 0 0,1 0 1,-1 0-1,0 1 0,0-1 1,1 1-1,-1-1 0,0 1 0,-1 0 1,1 0-1,0-1 0,0 1 1,-1 1-1,1-1 0,-1 0 1,0 0-1,0 0 0,0 1 1,0-1-1,0 1 0,1 4 1,-1-2-4,1 1 1,-2-1 0,1 1-1,-1 0 1,0-1 0,0 1 0,0-1-1,-1 1 1,0 0 0,0-1 0,-4 11-1,2-8 32,-1 0 0,-1-1 0,1 1 0,-1-1 0,-1 0 0,1-1 0,-11 10 0,-50 40 1,61-52-20,-170 117-2197,174-121 2192,1 1 1,-1-1-1,1 0 0,-1 1 0,1-1 1,-1 0-1,1 1 0,-1-1 0,1 1 1,-1-1-1,1 1 0,0-1 0,-1 1 0,1-1 1,0 1-1,-1 0 0,1-1 0,0 1 1,0-1-1,0 1 0,0 0 0,-1-1 1,1 1-1,0 0 0,0-1 0,0 1 1,0 0-1,0-1 0,0 1 0,1-1 0,-1 1 1,0 0-1,0-1 0,0 1 0,1-1 1,-1 1-1,0 0 0,1-1 0,-1 1 1,0-1-1,1 1 0,0 0 0,25 17-198,-17-13 229,125 96 384,31 19-127,-157-115-705,0-1 0,0 0-1,1 0 1,0-1-1,0 0 1,0-1-1,12 3 1,-11-4-723,-1-1 0,1 1 1,-1-2-1,1 1 0,0-1 1,-1 0-1,10-4 0,23-11-7669</inkml:trace>
</inkml:ink>
</file>

<file path=ppt/ink/ink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9:09.93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168 124 14635,'0'0'11004,"-4"19"-10627,-50 221 2483,-49 42-1924,96-266-695,8-20 795,13-29 71,73-175-796,-4 8-119,-55 142-158,48-76 0,-71 126-34,10-15 0,-14 22 0,-1 0 0,1 0 0,0 0 0,0 0 0,0 0 0,-1 0 0,1 1 0,0-1 0,0 0 0,0 1 0,0-1 0,1 0 0,-1 1 0,0 0 0,0-1 0,0 1 0,2-1 0,-2 2 0,1-1 0,-1 0 0,0 1 0,0 0 0,0-1 0,1 1 0,-1 0 0,0-1 0,0 1 0,0 0 0,0 0 0,0 0 0,0 0 0,-1 0 0,1 0 0,0 0 0,0 0 0,-1 0 0,1 2 0,16 29 0,-12-21 0,27 52 0,-2 2 0,-3 1 0,36 138 0,-61-192-254,-1 1-1,1 23 1,-2-34 124,0-1 1,0 0-1,-1 1 0,1-1 1,0 1-1,-1-1 0,1 0 0,-1 1 1,1-1-1,-1 0 0,0 1 1,1-1-1,-1 0 0,0 0 1,0 0-1,0 0 0,0 0 0,0 0 1,0 0-1,0 0 0,0 0 1,-1 0-1,1-1 0,0 1 0,0 0 1,-2 0-1,-4 1-1282,-1 1-1,1-1 1,-15 2-1,16-3-10,-33 3-7499</inkml:trace>
</inkml:ink>
</file>

<file path=ppt/ink/ink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9:10.29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0 161 13219,'0'0'17420,"132"-45"-16740,-79 29-272,-2 1-384,-7 2-24,-12 0-1256,-1-9-2441,-8 4-2249,-9-1-4552</inkml:trace>
</inkml:ink>
</file>

<file path=ppt/ink/ink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9:10.63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236 0 15667,'0'0'8461,"-1"32"-8329,-23 300 1604,-11-135-862,-92 296-1,114-453-1020,-15 57 380,25-86-759,2-1-1,-1 1 1,1 0-1,1 0 1,-1 0-1,3 15 1,-2-25 361,1-1 1,-1 0 0,0 1-1,0-1 1,0 0 0,0 1-1,0-1 1,1 0 0,-1 1-1,0-1 1,0 0-1,0 0 1,1 1 0,-1-1-1,0 0 1,0 0 0,1 0-1,-1 1 1,0-1-1,1 0 1,-1 0 0,0 0-1,1 0 1,-1 0 0,0 1-1,1-1 1,-1 0 0,0 0-1,1 0 1,-1 0-1,0 0 1,1 0 0,-1 0-1,0 0 1,1 0 0,-1 0-1,1-1 1,11-2-2994,8-14-2036</inkml:trace>
</inkml:ink>
</file>

<file path=ppt/ink/ink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9:10.99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249 101 1840,'0'0'15042,"16"-17"-12529,53-48-369,-67 63-2039,1 0 0,-1 1 0,0-1 0,0 0 0,1 1 0,-1 0-1,1-1 1,-1 1 0,1 0 0,-1 0 0,1 1 0,0-1 0,-1 0 0,1 1 0,0 0-1,0-1 1,-1 1 0,1 0 0,0 1 0,0-1 0,-1 0 0,1 1 0,0-1-1,0 1 1,-1 0 0,1 0 0,3 2 0,-2 0 4,0 0-1,-1 0 1,0 0-1,1 0 1,-1 0-1,0 1 1,-1 0-1,1-1 1,-1 1-1,1 0 1,-1 0-1,2 7 1,-1-3-63,-1 0 0,0 0 1,0 1-1,-1-1 0,0 1 0,-1-1 1,0 1-1,0-1 0,-1 1 0,0-1 1,0 1-1,-1-1 0,0 0 1,0 1-1,-1-1 0,0 0 0,-1-1 1,0 1-1,0-1 0,-8 12 0,-3 1 26,-1 0 0,-1-2-1,-1 0 1,0-1 0,-37 27 0,22-20-137,-51 27 1,69-43-62,0-1 0,0-1 0,0 0 0,-1-1 0,1-1 0,-23 3 0,36-6 123,1-1 1,0 0 0,0 1 0,0-1 0,-1 0 0,1 0-1,0 0 1,0 0 0,-1 0 0,1-1 0,0 1-1,0 0 1,0 0 0,0-1 0,-1 1 0,1-1 0,0 1-1,0-1 1,0 1 0,0-1 0,0 0 0,0 0-1,0 1 1,0-1 0,0 0 0,-1-2 0,1 0-6,0 0 0,0 0 1,1-1-1,-1 1 1,1 0-1,-1-1 0,1 1 1,1-5-1,-1 7 1,0-5 6,0 1 0,1 0-1,0-1 1,0 1 0,1 0 0,0 0 0,0 0-1,0 0 1,0 0 0,1 0 0,-1 1 0,1-1 0,0 1-1,1 0 1,-1 0 0,1 0 0,0 0 0,0 1-1,0-1 1,0 1 0,1 0 0,8-4 0,-9 4-46,1 1 0,-1 0 0,0 1 0,1-1 0,0 1 1,-1 0-1,1 0 0,0 0 0,0 1 0,0-1 0,-1 1 0,1 0 1,0 1-1,0-1 0,0 1 0,-1 0 0,1 0 0,0 1 0,-1-1 1,1 1-1,-1 0 0,0 0 0,0 1 0,1-1 0,6 7 0,24 25-1489,-26-24 773,0-1-1,1 0 1,0 0 0,1-1 0,21 13-1,-17-15-770,1 0 0,0 0-1,0-2 1,0 0 0,32 3-1,10-5-5383</inkml:trace>
</inkml:ink>
</file>

<file path=ppt/ink/ink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9:12.03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211 242 4961,'0'0'10552,"1"-19"-7257,2-4-2234,1-52 3250,-4 77-4199,0 0-1,0 1 1,-1-1 0,1 0 0,-1 1 0,0-1-1,1 0 1,-3 5 0,-3 8-309,-9 37 426,3 1 1,3 1-1,2-1 0,-1 74 0,7-124-227,1 1-1,1 0 1,-1-1 0,0 1-1,1 0 1,0-1 0,-1 1 0,1-1-1,1 1 1,-1-1 0,1 1-1,1 2 1,-1-4 13,-1 0 0,1-1-1,-1 0 1,1 1 0,0-1-1,-1 0 1,1 0 0,0 0-1,0 0 1,0 0 0,0 0-1,0 0 1,0-1 0,0 1 0,0-1-1,0 0 1,0 1 0,0-1-1,1 0 1,-1 0 0,3-1-1,0 1 77,-1-1-1,1 0 0,0-1 0,0 1 1,-1-1-1,1 0 0,-1 0 0,1 0 1,-1 0-1,0-1 0,0 0 0,0 0 1,0 0-1,-1 0 0,1-1 0,3-4 1,3-4 56,0-1 1,-1-1-1,13-24 1,-14 21-99,0-1 1,-2 1 0,0-1-1,-1 0 1,5-32 0,-6 11-53,-1-65 0,-3 92-33,0 0 0,-1 1 0,-1-1 0,0 1 0,-1 0 0,0-1 0,0 1 0,-6-12 0,7 20 18,0-1 1,0 1 0,0-1 0,-1 1 0,1 0 0,-1-1-1,0 1 1,0 1 0,0-1 0,0 0 0,0 1-1,-1-1 1,1 1 0,-1 0 0,0 0 0,1 1 0,-1-1-1,0 1 1,0 0 0,0 0 0,0 0 0,0 0-1,0 1 1,0-1 0,0 1 0,-6 0 0,3 1 8,0 1 0,-1-1 0,1 1 0,0 0 0,0 1 0,0 0 0,1 0 0,-1 0 0,1 1 0,0 0 0,-1 0 0,2 0 0,-1 1 0,-7 8 0,-4 4 20,2 1-1,0 1 1,-16 26 0,19-25 7,0 0 0,2 1 0,0 0 1,1 1-1,2 0 0,0 1 0,1-1 1,1 1-1,1 0 0,1 1 1,2-1-1,1 42 0,0-60-17,1-1 0,0 1 0,0-1 1,0 0-1,0 1 0,1-1 0,-1 0 0,1 0 0,0 0 0,0 0 1,1 0-1,-1 0 0,1-1 0,0 1 0,0-1 0,0 0 0,0 0 1,1 0-1,-1 0 0,1-1 0,0 1 0,0-1 0,-1 0 0,2 0 1,-1 0-1,0 0 0,0-1 0,0 0 0,6 1 0,0 0 49,0-1 0,1 0 0,-1-1 0,1 0-1,-1 0 1,0-1 0,1 0 0,-1-1 0,0 0 0,0-1-1,19-8 1,-11 2 15,-1-1 0,1 0 0,-2-2 0,0 0 0,0-1 0,-1 0 0,-1-1 0,25-31-1,-25 27-16,-1-1-1,-1 0 0,0-1 0,-1 0 0,-2-1 0,0 0 1,9-35-1,-13 33 18,-6 16-117,-3 15-133,4-7 157,-12 26-39,2 0 0,0 1-1,2 0 1,1 0 0,2 1 0,1 0 0,1 0 0,1 0 0,3 38 0,-1-63-29,0 0-1,1 1 1,0-1 0,0 0 0,0 0 0,1 0 0,-1 0-1,1 0 1,0-1 0,0 1 0,1 0 0,-1-1-1,1 1 1,-1-1 0,1 0 0,6 5 0,-5-5-133,1 0 0,0 0 1,0 0-1,0-1 1,0 1-1,1-1 1,-1-1-1,1 1 0,-1-1 1,1 0-1,7 1 1,-2-2-197,1 0 0,0 0 0,0-1 0,-1 0 0,1-1 0,-1-1 0,0 1 0,1-2 0,-1 0 0,0 0 0,16-10 0,-13 5 150,0-1-1,-1 0 1,0-1 0,0-1-1,-2 0 1,1 0 0,-1-1-1,-1-1 1,0 0 0,14-28-1,-15 22 728,-1 0 0,0 0-1,-2-1 1,-1 1 0,0-1-1,-1-1 1,-2 1-1,1-25 1,-3-23 4120,0 68-4486,0 1 0,0-1 0,0 1 0,0 0 0,0-1 0,0 1 0,0-1 0,0 1 0,0-1 1,0 1-1,0 0 0,0-1 0,-1 1 0,1-1 0,0 1 0,0 0 0,0-1 0,-1 1 0,1 0 0,0-1 0,0 1 1,-1 0-1,1-1 0,-1 1 0,-6 4 560,-7 17-617,4 8 166,1 0-1,2 1 1,1 0-1,1 0 1,1 1-1,2-1 1,2 47-1,0-71-187,0 0 0,1 0 0,0 0 0,1 0-1,-1-1 1,1 1 0,0 0 0,0-1 0,1 0-1,-1 1 1,1-1 0,7 8 0,-7-9 2,0-1 1,1 0 0,-1 1 0,1-1 0,0-1-1,0 1 1,0-1 0,1 1 0,-1-1 0,0 0-1,1-1 1,0 1 0,-1-1 0,1 0-1,0 0 1,4 0 0,0 0 23,-1-1 0,1 0 0,-1 0 0,1-1 0,-1 0 0,1-1 0,-1 0 0,0 0 0,1 0 0,-1-1 0,0-1 0,10-5 0,-7 2-10,0 0-1,-1-1 1,0 0-1,0-1 1,0 0-1,-1-1 1,11-16-1,-6 5 11,0 0-1,-2-1 0,0-1 0,-2 0 0,-1-1 1,0 0-1,9-47 0,-15 49 168,0 1 0,-2-34 0,-1 55-199,0 0-1,0 0 1,0 0 0,0 0-1,0 0 1,0 0 0,0 0 0,0 0-1,-1 0 1,1 0 0,0 0-1,0 0 1,0 0 0,0 0-1,0 0 1,0 0 0,0 0-1,0 0 1,-1 0 0,1 0-1,0 0 1,0 0 0,0 0 0,0 0-1,0 0 1,0 0 0,0 0-1,0 0 1,0 0 0,0-1-1,-1 1 1,1 0 0,0 0-1,0 0 1,0 0 0,0 0-1,0 0 1,0 0 0,0 0 0,0 0-1,0 0 1,0-1 0,0 1-1,0 0 1,0 0 0,0 0-1,0 0 1,0 0 0,0 0-1,0 0 1,0 0 0,0-1-1,0 1 1,0 0 0,0 0 0,0 0-1,0 0 1,0 0 0,0 0-1,0 0 1,0 0 0,0 0-1,0-1 1,0 1 0,0 0-1,0 0 1,1 0 0,-1 0-1,-5 7-154,4-6 134,-12 22-89,2 1 0,-14 36 1,-184 643 545,66-189-66,126-459-448,-33 69 0,47-118 11,0-1-1,0 0 1,0 0 0,0 0-1,-1-1 1,0 1-1,0-1 1,0 0-1,-1 0 1,1 0-1,-7 4 1,8-7 64,1 0 0,0 0-1,0 0 1,0 0 0,0-1 0,-1 1-1,1-1 1,0 1 0,-1-1 0,1 0-1,0 0 1,-1 0 0,1 0 0,0 0-1,-1-1 1,1 1 0,0 0 0,-1-1-1,1 0 1,0 0 0,0 0 0,0 0-1,0 0 1,0 0 0,0 0 0,0-1 0,0 1-1,0-1 1,0 1 0,-2-3 0,-2-5 50,-1 0 1,1-1-1,1 0 1,0 0-1,0 0 1,1 0-1,0-1 1,1 1-1,-4-22 1,-4-29 57,2-1 1,3 1-1,2-67 0,4 114-60,0 0-1,0 0 1,2 0 0,-1 1-1,2-1 1,0 1-1,1-1 1,0 1-1,1 0 1,0 1-1,1-1 1,12-18 0,-9 17-33,1 1 1,0 1 0,1 0 0,0 0 0,1 1 0,25-19 0,-13 15-542,1 0 0,1 2 0,34-14 1,92-34-6277,-83 30 280</inkml:trace>
</inkml:ink>
</file>

<file path=ppt/ink/ink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9:12.72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1 599 14459,'0'0'10558,"2"16"-9105,12 53-432,-13-68-976,-1 1 0,1 0 0,0-1 0,0 1-1,-1 0 1,1-1 0,0 1 0,1-1 0,-1 1 0,0-1-1,0 0 1,1 0 0,-1 1 0,0-1 0,1 0 0,-1 0-1,1 0 1,0 0 0,-1-1 0,1 1 0,0 0 0,-1-1-1,1 1 1,0-1 0,0 1 0,-1-1 0,1 0 0,0 0-1,0 0 1,0 0 0,0 0 0,-1 0 0,1-1 0,0 1-1,2-1 1,4 0 166,-3 1-137,0-1 0,0 0-1,0-1 1,0 1 0,0-1 0,-1 0 0,1 0 0,-1 0 0,1-1 0,-1 1 0,0-1 0,0 0 0,0-1 0,0 1 0,4-6 0,3-3 45,-1-1-1,0 0 1,14-26-1,-9 11-134,-1-2 0,-2 1 0,-1-2 0,-1 1 0,8-46-1,-9 21-229,-3-1 0,0-75-1,-5 99 189,0 25 48,0 0 1,-1 0 0,0-1-1,0 1 1,-1 0 0,0-1-1,0 1 1,0 0-1,-1 0 1,-5-14 0,7 21 9,0 0 0,0 0 1,0 0-1,0 0 0,0 0 1,-1-1-1,1 1 0,0 0 1,0 0-1,0 0 0,0 0 0,0 0 1,0 0-1,0-1 0,0 1 1,0 0-1,0 0 0,-1 0 1,1 0-1,0 0 0,0 0 1,0 0-1,0 0 0,0 0 1,-1-1-1,1 1 0,0 0 0,0 0 1,0 0-1,0 0 0,0 0 1,-1 0-1,1 0 0,0 0 1,0 0-1,0 0 0,0 0 1,0 0-1,-1 0 0,1 0 1,0 0-1,0 1 0,0-1 0,0 0 1,0 0-1,-1 0 0,1 0 1,0 0-1,0 0 0,0 0 1,0 0-1,0 0 0,0 0 1,0 1-1,-1-1 0,1 0 1,0 0-1,0 0 0,-5 11-186,-92 434-36,96-441 225,-10 58 333,2-1-1,-1 113 1,10-168-328,0-1 0,1 1 0,0 0 1,0 0-1,0-1 0,0 1 0,1-1 1,0 1-1,0-1 0,1 0 0,-1 0 0,1 0 1,0 0-1,1 0 0,-1-1 0,1 1 0,0-1 1,0 0-1,0 0 0,1 0 0,-1-1 0,1 1 1,0-1-1,0 0 0,0-1 0,0 1 0,0-1 1,1 0-1,-1 0 0,1-1 0,-1 0 0,11 1 1,-7-1 33,0-1 1,0 0-1,0 0 1,0-1-1,0-1 1,0 1-1,0-2 1,0 1-1,-1-1 1,1 0 0,-1-1-1,0 0 1,0 0-1,0-1 1,-1 0-1,1 0 1,-1-1-1,0 0 1,11-13-1,1-2 19,-1 0-1,-1 0 1,-1-2-1,19-34 1,-26 40-8,-1-1 0,0 0 1,-2 0-1,0-1 0,-1 1 0,0-1 0,1-21 1,-5 25 195,-2 23-353,0 0-1,-1 0 1,-4 14-1,-1 5 11,1 7 47,2 0 0,0 55 0,4-84 39,0 0 1,0-1 0,0 1 0,1 0 0,0-1 0,0 1 0,0 0 0,0-1 0,1 1-1,0-1 1,2 5 0,-2-7 10,0 0 1,0 0-1,0 0 0,0 0 1,0 0-1,0 0 0,0-1 1,0 1-1,1-1 0,-1 1 0,1-1 1,-1 0-1,1 0 0,-1 0 1,1 0-1,0-1 0,-1 1 1,1-1-1,0 0 0,3 1 1,-1-1 10,1 0 1,-1 0-1,1-1 1,-1 1 0,0-1-1,1-1 1,-1 1-1,0 0 1,0-1-1,0 0 1,0-1 0,0 1-1,0-1 1,-1 0-1,1 0 1,-1 0 0,0 0-1,0-1 1,0 0-1,0 0 1,0 0 0,-1 0-1,0-1 1,0 1-1,0-1 1,-1 0 0,4-8-1,0-2 23,-1 1 0,-1-2 0,0 1 0,-1 0 0,-1-1 0,0 1 0,-1-1 0,-1-23 0,0 35-94,-1 1-1,1-1 1,-1 0 0,0 0-1,0 1 1,0-1 0,0 0 0,0 1-1,-1-1 1,0 1 0,1 0-1,-1 0 1,-1-1 0,1 1-1,-4-4 1,2 4-120,0-1 1,0 2-1,0-1 0,-1 0 0,1 1 1,-1 0-1,1 0 0,-1 0 0,0 1 1,0-1-1,-8 0 0,-74-7-6600,25 5-1633,17-3-3187</inkml:trace>
</inkml:ink>
</file>

<file path=ppt/ink/ink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9:13.06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97 16107,'0'0'16660,"144"-44"-16660,-81 29 0,1 4 0,-8 0 0,-15 5 0,-13 3 0,-9-1-1232,-9 2-1553</inkml:trace>
</inkml:ink>
</file>

<file path=ppt/ink/ink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9:13.74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202 67 13731,'0'0'11898,"-4"22"-11677,-47 193 1635,-79 171 435,124-364-2224,-4 32 0,10-44 2345,18-54-2283,31-52 0,-17 38-163,-6 7 34,103-192 0,19 11 0,-107 181 0,-41 51 0,0 0 0,0 0 0,0 0 0,0 0 0,0 0 0,0 0 0,0 0 0,0 0 0,0 0 0,1 0 0,-1-1 0,0 1 0,0 0 0,0 0 0,0 0 0,0 0 0,0 0 0,1 0 0,-1 0 0,0 0 0,0 0 0,0 0 0,0 0 0,0 0 0,0 0 0,1 0 0,-1 0 0,0 0 0,0 1 0,0-1 0,0 0 0,0 0 0,0 0 0,0 0 0,0 0 0,1 0 0,-1 0 0,0 0 0,0 0 0,0 0 0,0 0 0,0 1 0,0-1 0,0 0 0,0 0 0,0 0 0,0 0 0,0 0 0,0 0 0,0 0 0,1 1 0,-1-1 0,0 0 0,0 0 0,0 0 0,0 0 0,0 0 0,0 0 0,0 1 0,0-1 0,-1 0 0,1 0 0,0 0 0,0 0 0,0 0 0,1 2 0,30 117 0,24 183 0,-30-146 0,-20-129-25,1-1-375,-2 1 0,0 32 1,-4-59 167,-1 1 1,1-1 0,-1 0 0,0 0-1,1 1 1,-1-1 0,1 0-1,-1 0 1,0 1 0,1-1 0,-1 0-1,0 0 1,1 0 0,-1 0 0,0 0-1,1 0 1,-1 0 0,0 0-1,1 0 1,-1-1 0,0 1 0,1 0-1,-1 0 1,0-1 0,0 1-1,-21-13-5932,-2-9-3559</inkml:trace>
</inkml:ink>
</file>

<file path=ppt/ink/ink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9:14.08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 14635,'0'0'11403,"104"0"-10411,-50 0-472,1 0-520,0 0-304,15-2-1681,-14 2-3216,-7 0-2296</inkml:trace>
</inkml:ink>
</file>

<file path=ppt/ink/ink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9:15.11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93 85 15035,'0'0'14589,"-9"10"-13200,0 11-1251,1 1 0,1 0 0,-7 37-1,8-30 4,-7 27-32,3 1 0,2-1 1,0 71-1,7-122-113,1 0 1,1 0 0,-1-1 0,1 1 0,0 0-1,0 0 1,0 0 0,0 0 0,5 8 0,-5-11-12,1 1 1,0-1 0,0 0 0,-1 0 0,1-1-1,0 1 1,0 0 0,1-1 0,-1 1-1,0-1 1,1 0 0,-1 1 0,0-1-1,1 0 1,-1-1 0,1 1 0,0 0 0,-1-1-1,1 1 1,3-1 0,4 1-59,1 0 0,0-1 0,0-1 0,0 0 0,-1 0 0,1-1-1,-1 0 1,1-1 0,16-6 0,-12 2-12,0-1 0,0 0 0,-1 0 0,0-2-1,21-18 1,-10 4-79,-1-2-1,-1-1 0,-1 0 0,-1-2 1,23-41-1,-30 46 103,-1-1 0,-1 0 0,-1 0 0,-2-2 0,0 1 0,-1-1 0,-2 0 0,-1-1 0,3-48 0,-19 89 131,-18 31 228,3 0 0,1 2-1,3 1 1,1 1 0,-19 69 0,35-98-248,1 0 1,1 0 0,0 0 0,1 32 0,2-48-47,0 0 1,0 0-1,0 0 0,1-1 1,0 1-1,-1 0 0,1 0 1,0-1-1,0 1 0,0-1 1,1 1-1,-1-1 0,1 1 1,-1-1-1,1 0 0,2 3 1,0-1 12,0-1 0,0 0 0,0 0 0,0 0-1,1-1 1,-1 0 0,1 0 0,7 3 0,8 0 67,-1 0 1,1-2-1,34 2 0,-39-3-44,23 1-178,76-3-1,-110-1 116,-1 0 0,1 0-1,-1-1 1,1 1-1,-1-1 1,1 0-1,-1 0 1,0 0 0,0 0-1,0 0 1,0-1-1,0 1 1,0-1 0,-1 0-1,0 0 1,1 0-1,-1 0 1,3-6-1,2-4-57,0 0-1,-2 0 0,8-22 1,-10 27 99,-2 1 0,1-1 0,-1 0 0,0 0 0,0-12 0,-1 20-14,0 2-134,-7 40-248,3-22 427,0 1 1,1 26 0,3-37-30,-1-3-11,1-1-1,1 1 1,-1-1 0,3 13 0,-2-17-5,0 0 1,0 0-1,-1 0 0,1 0 1,1 0-1,-1-1 1,0 1-1,0 0 1,1-1-1,-1 1 1,1-1-1,-1 1 0,1-1 1,-1 0-1,1 1 1,0-1-1,0 0 1,0 0-1,2 0 1,0 2 21,1-2 1,0 1-1,-1 0 1,1-1-1,0 0 1,0 0 0,0-1-1,0 1 1,0-1-1,0 0 1,0-1 0,0 1-1,0-1 1,0 0-1,-1 0 1,1 0 0,0-1-1,0 1 1,-1-1-1,1 0 1,-1-1 0,0 1-1,0-1 1,0 0-1,0 0 1,0 0 0,0-1-1,-1 1 1,1-1-1,-1 0 1,0 0-1,0 0 1,-1 0 0,1 0-1,-1-1 1,0 1-1,0-1 1,0 1 0,-1-1-1,0 0 1,1-7-1,5-52-114,-7 59 56,0-1-1,0 0 0,-1 0 1,1 1-1,-1-1 0,-1 1 1,1-1-1,-5-10 0,5 14 25,-1 0-1,1 1 0,-1-1 0,1 0 1,-1 1-1,0-1 0,0 1 1,0-1-1,0 1 0,0 0 0,0 0 1,0 0-1,0 0 0,-1 0 1,1 0-1,0 1 0,0-1 0,-1 1 1,1 0-1,-1-1 0,1 1 0,-5 1 1,3-1-2,-1 0 1,0 1 0,1 0-1,-1-1 1,0 2 0,1-1-1,0 0 1,-1 1 0,1 0-1,-7 4 1,4 0-19,-1 0-1,1 1 1,1 0 0,-1 0-1,1 0 1,1 1 0,-1 0-1,1 0 1,1 1 0,-1-1-1,2 1 1,-1 0 0,1 0-1,0 0 1,1 0-1,0 1 1,0-1 0,1 12-1,1-20 40,0 0 0,0 0 0,0 0 0,0 0-1,1 0 1,-1-1 0,0 1 0,1 0-1,-1 0 1,1 0 0,-1-1 0,1 1-1,-1 0 1,1 0 0,-1-1 0,1 1-1,0-1 1,0 1 0,-1 0 0,1-1-1,0 1 1,0-1 0,-1 0 0,1 1-1,0-1 1,0 0 0,0 1 0,0-1 0,0 0-1,-1 0 1,1 0 0,0 0 0,0 0-1,1 0 1,37-1 685,-34 0-595,4 0-50,0-1 0,0-1 0,0 0 0,0 0 0,-1 0 0,0-1 1,1-1-1,-1 1 0,-1-1 0,1 0 0,-1-1 0,0 0 0,0 0 0,-1-1 1,0 0-1,10-12 0,-4 2 30,-1-1 1,0-1 0,-1 1-1,-1-1 1,-1-1-1,7-26 1,-1-9-81,-2-1 0,-3-1 0,-2 1 0,-1-88 0,-7 150-30,0-1 0,0 1 0,-1 0 0,0-1 0,0 0 0,0 1 0,-6 8 0,-4 12-69,-19 57 149,-37 167-1,45-103-3107,22-144 2170,1-2-352</inkml:trace>
</inkml:ink>
</file>

<file path=ppt/ink/ink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9:15.47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28 15795,'0'0'12643,"131"-7"-12643,-72 1-96,15 1-1608,-14-1-3449,-19 2-3241</inkml:trace>
</inkml:ink>
</file>

<file path=ppt/ink/ink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9:23.65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173 447 9282,'0'0'13141,"-3"-3"-11824,3 2-1124,-1 0-101,0 0 0,1 0 0,-1 0-1,0 0 1,0 0 0,0 0 0,0 0 0,0 0 0,0 0-1,0 0 1,-1 0 0,1 1 0,0-1 0,-2 0 0,2 2-58,-1 0-1,1 0 1,0 0 0,0 0 0,-1 1-1,1-1 1,0 1 0,1-1 0,-1 0 0,0 1-1,0 0 1,1-1 0,-2 3 0,0 1 20,-1 1 10,-17 37 337,19-40-367,0 0-1,0 1 1,0-1-1,1 0 1,-1 0-1,1 0 1,0 1-1,0-1 1,0 0-1,0 0 1,1 1 0,0 3-1,0-6-24,-1-1 0,1 1 0,-1 0 0,1-1 0,-1 1 0,1-1-1,-1 1 1,1-1 0,0 0 0,-1 1 0,1-1 0,0 0 0,-1 1 0,1-1 0,0 0 0,-1 0 0,1 1 0,0-1-1,0 0 1,-1 0 0,1 0 0,1 0 0,21 0 34,-16 0-16,0 0 23,0-1 0,0 1 0,0-1 0,0-1 0,0 1 0,0-1 0,0-1 0,0 1 0,0-1 0,-1 0 0,1-1 0,-1 1 0,0-1 0,0 0 0,-1-1 0,1 0 0,-1 0-1,8-9 1,-7 6-23,0-1 0,0 0-1,-1 0 1,0-1-1,0 1 1,-1-1-1,-1 0 1,1 0-1,-2-1 1,1 1 0,-2-1-1,2-11 1,-2 10-25,0-2-27,0-1 1,0 0-1,-1 0 1,-1 0-1,0 1 1,-5-21-1,5 33 23,1 0-1,-1 0 0,0 0 1,1 1-1,-1-1 1,0 0-1,0 0 0,0 1 1,0-1-1,-1 0 0,1 1 1,0 0-1,-1-1 1,1 1-1,-1 0 0,1-1 1,-1 1-1,0 0 0,1 0 1,-1 0-1,0 0 1,0 1-1,0-1 0,1 0 1,-1 1-1,0 0 0,0-1 1,0 1-1,0 0 0,0 0 1,0 0-1,0 0 1,0 0-1,0 0 0,0 1 1,0-1-1,0 1 0,0-1 1,-2 2-1,-2 0-8,0 1 1,-1 1-1,1-1 0,1 1 0,-1 0 0,0 0 0,1 1 1,0 0-1,-8 9 0,-17 26 103,2 2-1,2 1 1,2 1 0,2 1-1,2 1 1,-19 65-1,35-100-70,1 1-1,0-1 0,1 1 1,0-1-1,0 1 0,2 0 0,-1 0 1,1 0-1,3 16 0,-2-26-27,0 0 1,0 1-1,0-1 0,0 0 1,1 0-1,-1 0 0,0 0 1,1 0-1,0 0 0,-1-1 1,1 1-1,0-1 0,0 1 1,0-1-1,0 1 0,0-1 1,0 0-1,0 0 0,1 0 1,-1 0-1,0 0 0,1-1 1,-1 1-1,0-1 0,1 0 1,-1 1-1,5-1 0,5 0 58,0 1 0,0-2-1,0 0 1,16-3 0,-14 1 17,-1-1 0,0 0 0,0-1 1,-1-1-1,1 0 0,-1 0 0,0-2 0,-1 1 0,1-1 1,10-11-1,-8 6-2,0-1 1,-1 0 0,-1-1-1,0 0 1,-1 0-1,17-32 1,-23 35-35,1 0 1,-1-1-1,-1 0 0,0 0 1,-1-1-1,-1 1 0,0-1 1,1-22-1,-4 41-52,0 0 1,0 0-1,0 0 0,-1 0 1,1 0-1,-1-1 0,-3 6 1,-4 11 6,4 0 16,0 0 0,1 0-1,1 1 1,1-1 0,1 25-1,1-44-12,0 1-1,0 0 0,0 0 1,0-1-1,1 1 0,0-1 1,-1 1-1,1 0 0,0-1 0,0 1 1,0-1-1,1 0 0,-1 1 1,1-1-1,-1 0 0,1 0 1,0 0-1,-1 0 0,5 3 0,-2-2 7,-1-1 0,1 0 0,1 0-1,-1 0 1,0 0 0,0-1 0,1 1 0,-1-1-1,1 0 1,8 0 0,-3 0-21,1-1 0,0 0 0,-1-1 0,1 0 0,0-1 0,-1 0 0,0-1 0,1 0 0,15-7 0,-11 1-111,1 0-1,-2 0 1,1-2 0,-1 1 0,-1-2 0,0 0 0,0-1 0,-1 0 0,11-17-1,-10 10 15,0 0-1,-2-2 1,0 1-1,-2-1 1,0-1 0,5-23-1,-3 2 237,-3 0 0,5-64 0,-6-86 2121,-8 210-2273,-1-1-1,0 1 0,-1-1 1,-6 21-1,-1 1 143,-42 158 794,-24 107-28,72-277-889,1 0-1,1 0 0,2 37 1,0-60-21,0-1 0,0 0 1,0 1-1,0-1 1,1 0-1,-1 1 0,0-1 1,1 0-1,-1 1 0,1-1 1,0 0-1,-1 0 0,1 0 1,0 0-1,0 0 1,0 0-1,-1 0 0,1 0 1,0 0-1,1 0 0,-1 0 1,0 0-1,0-1 1,0 1-1,2 0 0,-1 0-73,0-1 0,-1 1 0,1-1 0,0 0 0,0 0 0,0 0 0,0 0 0,0 0 0,0 0 0,0 0-1,-1-1 1,1 1 0,0-1 0,0 1 0,0-1 0,-1 0 0,1 0 0,0 0 0,-1 0 0,1 0 0,1-1 0,34-35-2714,2-10-3298,-3-1-2578</inkml:trace>
</inkml:ink>
</file>

<file path=ppt/ink/ink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9:23.99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11602,'0'0'12691,"119"0"-12419,-84 0-272,16 0-2032,-8 0-3721,-4 0-4186</inkml:trace>
</inkml:ink>
</file>

<file path=ppt/ink/ink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9:24.33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0 657 14963,'0'0'10556,"20"-18"-9567,65-59-139,-76 69-754,-1-1 0,0 0-1,0 0 1,-1-1 0,0 0 0,0 0 0,5-13 0,-4 7-43,10-21-42,-1 0 1,-3-1-1,-1-1 0,-1 0 1,-3-1-1,-1 0 0,-2 0 1,-1 0-1,-2-67 0,-8 115-253,-78 251 824,62-183-296,20-71-268,-29 115 370,26-102-352,2 0 0,0 0 0,1-1 0,3 36 1,-2-52-44,0 1 1,1 0-1,-1 0 1,1-1-1,-1 1 1,1 0-1,0-1 1,0 1-1,0-1 1,0 1-1,0-1 1,0 1-1,0-1 0,0 0 1,1 0-1,-1 1 1,0-1-1,1 0 1,-1 0-1,1 0 1,-1 0-1,1-1 1,-1 1-1,1 0 1,0-1-1,-1 1 1,1-1-1,3 1 1,4 1-136,1-2 0,-1 1 1,0-1-1,13-1 0,-14 0-220,1 0-1,0-1 0,-1 0 1,1 0-1,-1-1 1,0 0-1,14-7 1,0-3-2461,27-21-1,-36 24 945,38-28-6875</inkml:trace>
</inkml:ink>
</file>

<file path=ppt/ink/ink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9:24.88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198 0 12699,'0'0'9808,"-7"16"-8686,-76 197 3426,53-132-3353,9-26-512,2 1 0,-15 75 0,31-101-529,17-32-81,0-5-38,-1-1 0,1 0 0,-1-1-1,-1 0 1,1-1 0,20-22 0,-13 13-56,32-32-80,30-27-49,-82 78 138,0-1-1,1 1 1,-1-1 0,1 1-1,-1-1 1,1 1 0,-1-1-1,1 1 1,-1 0 0,1-1-1,-1 1 1,1 0 0,-1-1-1,1 1 1,-1 0 0,1 0-1,0 0 1,-1-1 0,1 1-1,-1 0 1,1 0 0,0 0-1,-1 0 1,1 0 0,0 0-1,-1 0 1,1 0 0,-1 0-1,1 1 1,0-1 0,-1 0-1,1 0 1,-1 0 0,1 1-1,-1-1 1,1 0 0,-1 1-1,1-1 1,-1 1 0,1-1-1,-1 0 1,1 1-1,-1-1 1,1 1 0,-1-1-1,0 1 1,1-1 0,-1 2-1,2 2-81,-1 1 0,1 0 0,-1 0 0,-1 0 0,1 6 0,1 5 119,1-2-28,0 1 1,1-1-1,0 0 0,2 0 1,7 16-1,-11-26 7,0 0 1,1 0-1,-1-1 0,1 1 0,0-1 0,0 0 1,0 1-1,1-1 0,-1-1 0,1 1 1,0 0-1,-1-1 0,1 0 0,0 0 1,0 0-1,1 0 0,-1-1 0,0 0 0,1 0 1,-1 0-1,8 1 0,-2-2 20,-1 0 0,1 0 0,0-1 0,-1-1 0,1 1-1,-1-2 1,1 1 0,-1-1 0,0-1 0,0 1 0,0-2 0,-1 1 0,1-1-1,-1 0 1,0-1 0,-1 0 0,9-8 0,-7 6-4,-1-1 1,-1 0 0,1 0-1,-2-1 1,1 0-1,-1 0 1,-1 0-1,0-1 1,0 1-1,-1-1 1,0-1 0,-1 1-1,3-23 1,-2-57 67,-4 71-34,-4 6 148,4 13-203,0 1 1,-1 0-1,1 0 1,0 0-1,0 0 0,-1 0 1,1 0-1,0 0 0,-1 0 1,1 0-1,0 0 1,0 0-1,-1 0 0,1 0 1,0 0-1,-1 0 0,1 0 1,0 0-1,0 0 1,-1 0-1,1 0 0,0 0 1,0 0-1,-1 1 0,1-1 1,0 0-1,0 0 0,-1 0 1,1 1-1,-2 1-20,-1 0 0,1 0 0,0 1-1,0-1 1,0 1 0,1-1 0,-3 4 0,-7 15-26,1 1 1,0 1 0,2-1-1,1 1 1,0 1-1,2-1 1,1 1 0,-3 44-1,7-66 38,0 0-1,0 0 0,0 1 1,0-1-1,1 0 0,-1 0 0,0 0 1,1 0-1,0 0 0,-1 0 1,1 0-1,0 0 0,0 0 1,0 0-1,1 0 0,-1 0 1,0-1-1,1 1 0,2 2 0,-1-2-98,-1-1-1,0 0 1,1 0-1,-1 0 1,0 0-1,1 0 1,0-1-1,-1 1 1,1-1-1,-1 0 0,1 0 1,-1 0-1,1 0 1,0 0-1,-1 0 1,6-2-1,-4 1-552,0 0-1,0 0 1,0 0-1,0-1 1,0 0-1,0 0 1,0 0-1,0 0 1,-1-1-1,1 1 1,-1-1-1,0 0 1,4-4 0,10-20-8599</inkml:trace>
</inkml:ink>
</file>

<file path=ppt/ink/ink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9:25.20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76 15051,'0'0'11939,"136"-9"-11267,-83-2-392,-4 1-280,5-6-1616,-17 1-3641,-11 0-4714</inkml:trace>
</inkml:ink>
</file>

<file path=ppt/ink/ink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9:26.43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162 231 14979,'0'0'8735,"-9"8"-8507,3-3-130,0 0-1,1 0 0,0 0 0,0 1 0,0 0 0,1 0 0,-1 0 0,2 1 0,-1-1 0,1 1 0,0 0 0,0 0 0,-3 12 0,-20 82 1080,-33 154-61,57-239-1133,0 0-1,1 23 1,2-44 209,0 1 0,0-1-1,0 1 1,1-1 0,0 1 0,0 0 0,4-8-1,3-7 10,23-62 28,119-289-71,-149 368-160,59-121 94,-53 108-92,1 1-1,1 1 1,0-1 0,1 1-1,0 1 1,14-12 0,-22 22-9,0 0 0,0 0 1,0 0-1,0 0 0,0 0 1,0 1-1,1 0 0,-1-1 1,0 1-1,1 0 0,-1 1 1,1-1-1,-1 1 0,1-1 1,5 1-1,-6 1-9,0-1 0,-1 0 0,1 1 0,-1 0 0,1 0 0,-1 0 0,0 0 0,1 0 0,-1 0 0,0 0 0,0 1 0,1-1 0,-1 1 0,0 0 0,0-1 0,-1 1 0,1 0 1,0 0-1,-1 0 0,3 5 0,1 3 19,0 2 1,-1-1-1,-1 1 1,0-1 0,0 1-1,-1 0 1,0 0-1,-1 0 1,-1 0-1,0 0 1,-1 0 0,0 0-1,0 0 1,-1 0-1,-1 0 1,0 0 0,-1-1-1,0 0 1,-1 1-1,-11 18 1,1-8 30,-2-1 1,0 0-1,-2-2 1,-33 30-1,13-19-232,-67 41 1,159-90-744,-37 12 939,-1 1 0,1 1 0,0 0 0,0 1 0,1 1 0,-1 0 0,1 1 0,18 1 0,-33 1-3,0 0 1,0 0 0,-1 0 0,1 1-1,0-1 1,0 1 0,0-1-1,0 1 1,-1 0 0,1-1 0,0 1-1,-1 0 1,1 0 0,-1 0 0,1 1-1,-1-1 1,1 0 0,-1 1-1,2 0 1,-1 1-6,-1 0-1,1 0 1,0 0 0,-1 1-1,0-1 1,0 0-1,0 0 1,0 1 0,1 6-1,-1-1 27,-1 0 1,0-1-1,0 1 0,-1 0 0,0 0 1,-1-1-1,0 1 0,-3 8 0,0-6 26,0 1-1,-1-1 0,0 0 1,-1-1-1,0 0 0,-1 0 1,0 0-1,0-1 0,-1 0 1,-1-1-1,1 0 0,-17 10 1,14-10 15,1-1 0,-2-1 1,1 0-1,-1 0 1,0-2-1,0 1 0,-1-2 1,1 0-1,-1 0 1,0-1-1,-15 0 1,27-2-47,0-1 0,0 1 1,0 0-1,0 0 0,0-1 0,0 0 1,0 1-1,0-1 0,0 0 1,0 0-1,0 0 0,0 0 1,1 0-1,-1 0 0,0 0 1,1-1-1,-1 1 0,1-1 1,-1 1-1,1-1 0,0 0 1,0 1-1,-1-1 0,1 0 1,1 0-1,-1 0 0,0 0 1,0 0-1,1 0 0,-1 0 0,0-3 1,-1-7-55,0-1-1,1 1 1,1-1 0,1-14 0,-1 9-54,0 17 91,0-4 14,0 0 0,0 0 0,1 0-1,2-9 1,-3 13-8,0 1 0,0-1 0,0 1-1,1-1 1,-1 1 0,0-1 0,0 0 0,1 1 0,-1-1-1,0 1 1,1 0 0,-1-1 0,1 1 0,-1-1 0,1 1-1,-1 0 1,1-1 0,-1 1 0,1 0 0,0-1 0,0 1-11,0 0 0,0 0 0,0 0 0,0 0 0,0 0 0,0 0 0,-1 1 0,1-1 0,0 0 0,0 1 0,0-1 0,0 0 0,-1 1 0,1-1 0,0 1 0,0-1 0,-1 1 0,1-1 0,0 2 0,13 10-101,-2 2 1,12 14-1,24 25 95,-37-44 49,-1-1 0,1 0 0,0-1 0,0 0-1,1-1 1,0 0 0,1 0 0,-1-2 0,22 6 0,-13-6 37,0 0 0,0-2 0,1-1 0,-1 0 0,27-4 0,-34 1-48,0 0 0,1-1 0,-2 0 0,1-1 0,0-1 0,-1 0 0,1-1 0,-2 0-1,1-1 1,-1 0 0,0-1 0,0-1 0,-1 0 0,0 0 0,-1-1 0,11-12 0,-11 9-5,-1 1-1,0-1 1,0-1 0,-1 0 0,-1 0-1,-1-1 1,0 0 0,0 0 0,-2 0-1,0 0 1,-1-1 0,0 0 0,-1 0 0,0-17-1,-2 19-42,1 11-3,-1 0-1,1 0 1,-1 0-1,0 0 1,0 0-1,-1 0 1,1 0-1,-2-5 1,2 8 22,-1 0 0,1 0 0,-1 0 0,1 1 1,-1-1-1,1 0 0,-1 0 0,1 0 0,-1 0 0,1 0 0,-1 1 1,1-1-1,0 0 0,-1 1 0,1-1 0,-1 0 0,1 0 0,0 1 0,-1-1 1,1 1-1,0-1 0,-1 0 0,1 1 0,0 0 0,-16 23-1,2 0 0,1 1 0,2 1-1,0 0 1,1 1 0,-6 28 0,12-33 5,0 0 0,1 0 1,1 1-1,1-1 1,3 26-1,-2-43-72,0-1 0,1 0 0,0 0 0,0 1 0,0-1 0,0 0 0,1 0 0,-1 0 0,1 0 0,0-1 0,0 1 0,1 0 0,-1-1 0,1 0 0,0 1 0,-1-1 0,7 5 0,-4-5-265,0 0 0,0 0 0,1 0 1,-1-1-1,0 0 0,1 0 1,0 0-1,-1 0 0,1-1 0,0 0 1,0-1-1,0 1 0,7-1 1,5-1-1247,0 0 1,0-2 0,-1 0-1,1-1 1,-1-1-1,22-8 1,26-17-7236</inkml:trace>
</inkml:ink>
</file>

<file path=ppt/ink/ink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9:27.11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408 139 11386,'0'0'11232,"-5"18"-10568,-13 57-125,18-74-516,-1 1 1,1 0-1,-1-1 0,1 1 0,-1-1 0,1 1 1,0 0-1,0-1 0,0 1 0,0-1 0,0 1 1,0 0-1,0-1 0,1 1 0,-1 0 0,1-1 1,-1 1-1,1-1 0,-1 1 0,2 1 0,-1-2-12,1-1-1,-1 1 0,0-1 0,0 1 0,0-1 0,0 0 0,0 0 0,0 1 1,0-1-1,1 0 0,-1 0 0,0 0 0,0 0 0,0 0 0,0-1 0,2 1 1,8-1 207,-7 0-150,0 1 1,0 0-1,0-1 1,0 0-1,0 0 1,0 0-1,0-1 0,0 1 1,0-1-1,-1 0 1,1 0-1,0 0 1,-1 0-1,0-1 1,1 1-1,-1-1 1,0 0-1,0 0 1,-1 0-1,1-1 1,-1 1-1,0 0 1,1-1-1,-1 0 1,-1 1-1,4-9 1,-1-2-5,0 1 0,0-1 0,-1-1 0,-1 1 0,-1 0 0,1-22 0,-2 31-54,0 1 0,0 0-1,-1-1 1,1 1-1,-1 0 1,0 0-1,0-1 1,0 1-1,-1 0 1,1 0-1,-1 0 1,-2-4 0,2 7 0,0-1 0,0 0 0,0 0 0,0 0 0,0 1 0,0-1 1,0 1-1,0 0 0,0 0 0,-1 0 0,1 0 0,0 0 0,-1 0 1,1 0-1,-1 1 0,1-1 0,-1 1 0,1 0 0,-1 0 0,1 0 1,-1 0-1,-2 0 0,-2 1-13,1 1 0,-1-1 1,1 1-1,-1 1 0,1-1 0,0 1 1,0 0-1,0 0 0,1 1 0,-1-1 1,1 1-1,0 1 0,0-1 0,-5 6 1,-6 7-13,0 2 0,-21 30 0,29-36 2,-1 1-1,2 0 0,-11 25 0,16-33-16,0-1-1,1 0 1,-1 1 0,1-1-1,0 1 1,0 0 0,1-1-1,0 1 1,0 0 0,0 0-1,0-1 1,1 1 0,3 9-1,-4-13 14,1 0 0,0 0 0,1-1 0,-1 1 0,0 0 0,0 0 0,1-1-1,-1 1 1,1-1 0,-1 0 0,1 1 0,0-1 0,0 0 0,-1 0 0,1 0-1,0 0 1,0 0 0,0 0 0,0-1 0,0 1 0,3 0 0,4 1 20,1-1 1,-1 0-1,14-1 1,-17 0 4,4 0 31,1-1 0,0 0 0,-1-1-1,1 0 1,-1 0 0,0-1 0,0-1 0,0 1 0,0-2 0,0 1 0,-1-1 0,0-1 0,0 0 0,0 0 0,-1-1 0,0 0 0,0 0 0,-1-1 0,0 0 0,0 0 0,0-1 0,-2 0 0,11-18 0,-12 19 236,0 0 0,0 0 1,-1-1-1,0 1 0,-1-1 1,1 1-1,-2-1 1,1 0-1,-1-9 0,-10 38-685,-75 234 560,51-145 54,-13 39 57,-164 449 89,200-575-502,-1 0-1,-21 32 1,28-48 68,0-1 1,0 1-1,-1-1 1,1 0-1,-1-1 1,0 1 0,0-1-1,0 0 1,-1 0-1,0-1 1,1 0-1,-1 0 1,-11 4 0,15-6 87,0-1 1,0 0 0,0 0-1,1 1 1,-1-1 0,0-1 0,0 1-1,0 0 1,0 0 0,0-1 0,0 1-1,1-1 1,-1 1 0,0-1 0,0 0-1,1 0 1,-1 0 0,1 0 0,-1 0-1,0 0 1,1 0 0,0 0-1,-1 0 1,1-1 0,0 1 0,0-1-1,-1 1 1,1-1 0,1 0 0,-1 1-1,0-1 1,0 0 0,-1-2 0,-1-7 18,-1 0 0,1 0 0,1 0 0,-2-15 0,0-8-42,1 0 1,2 0 0,6-62-1,-2 73 85,1 0-1,1 1 1,1-1-1,1 1 1,1 0-1,18-33 1,-13 33-13,1-1 1,2 2-1,0 0 0,1 1 1,1 1-1,1 0 0,1 2 1,28-20-1,21-9-1385,97-47-1,-15 9-8418,-107 56 3689</inkml:trace>
</inkml:ink>
</file>

<file path=ppt/ink/ink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9:27.49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134 1 11306,'0'0'15108,"-60"105"-13932,44-66-432,2-2-264,-1-2-328,5-9-152,4-6-320,2-7-1376,-5-42-17268</inkml:trace>
</inkml:ink>
</file>

<file path=ppt/ink/ink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9:27.83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82 134 14563,'0'0'9534,"1"10"-9230,6 28 11,-7-37-291,0-1 0,0 1 0,1-1 0,-1 1 0,0 0 0,1-1 0,-1 1 0,0-1 0,1 1 0,-1-1 0,1 1 0,-1-1 0,1 1 0,-1-1 0,1 1 0,-1-1 0,1 0 0,-1 1 0,1-1 0,0 0 0,-1 1 0,1-1 0,-1 0 0,1 0 0,0 0 0,-1 0 0,1 0-1,0 1 1,-1-1 0,1 0 0,0 0 0,-1-1 0,1 1 0,0 0 0,-1 0 0,1 0 0,0 0 0,-1 0 0,1-1 0,-1 1 0,2-1 0,0 0 119,0 0-1,0 0 1,0 0-1,0 0 1,-1-1-1,1 1 1,0-1-1,-1 0 1,3-2-1,1-5 28,-1 0 0,0 0-1,-1 0 1,0-1 0,0 0-1,-1 1 1,-1-1 0,1 0-1,-2 0 1,1 0 0,-1 0-1,-1 0 1,-2-15 0,3 24-202,0 0 1,0 0 0,0 0-1,-1 0 1,1 0 0,0 0 0,-1 0-1,1 0 1,0 0 0,-1 0-1,1 0 1,-1 0 0,0 0-1,1 0 1,-1 0 0,0 1-1,1-1 1,-1 0 0,0 0 0,0 1-1,0-1 1,0 1 0,0-1-1,1 0 1,-1 1 0,0 0-1,0-1 1,0 1 0,0 0-1,0-1 1,-1 1 0,1 0 0,0 0-1,0 0 1,0 0 0,0 0-1,0 0 1,0 0 0,0 0-1,0 1 1,-1-1 0,-2 1-214,1 0 0,0 1 0,-1-1 0,1 1 1,0 0-1,0 0 0,0 0 0,0 0 0,0 0 0,1 0 1,-5 5-1,0 3-417,0-1 1,1 1-1,0 0 1,1 0 0,0 1-1,-5 14 1,-14 67-5420,22-83 5231,-10 53-7003</inkml:trace>
</inkml:ink>
</file>

<file path=ppt/ink/ink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9:28.17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125 1 10362,'0'0'14486,"-6"14"-14357,-43 106 800,-21 51 193,87-202-694,1 1 0,38-49 0,-40 59-433,1 1 0,0 0 1,2 2-1,0 0 0,30-21 0,-42 34-17,-1 1-1,1-1 1,0 1-1,8-2 1,-14 4 6,0 1 1,0-1-1,0 1 1,0 0 0,1-1-1,-1 1 1,0 0-1,0 0 1,0 0-1,1 0 1,-1 0 0,0 0-1,0 0 1,0 0-1,1 0 1,-1 1 0,0-1-1,0 0 1,0 1-1,0-1 1,0 1 0,1-1-1,-1 1 1,0 0-1,0-1 1,0 1-1,-1 0 1,1 0 0,0 0-1,0 0 1,0 0-1,1 1 1,0 6-73,-1-1 0,1 1 0,-1-1 0,0 1 0,-1-1 0,0 1 0,-2 13 0,1-1 89,0-8-24,0 1 1,-1-1-1,-1 0 0,0 0 0,-1-1 0,0 1 1,-6 12-1,-12 19-9504</inkml:trace>
</inkml:ink>
</file>

<file path=ppt/ink/ink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9:28.50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83 1 7770,'0'0'16525,"-1"16"-15304,1-7-1027,0 9 179,-2-1 0,0 1-1,-1 0 1,-7 26 0,-55 122 1059,87-196-1080,0 1-1,48-46 1,-50 55-361,43-32 0,-56 47-13,0 0 0,1 1 0,-1 0 0,1 0 1,0 1-1,0-1 0,0 2 0,1-1 0,-1 1 0,14-1 0,-21 3 4,0 0 1,1-1-1,-1 1 0,0 1 0,0-1 0,0 0 0,0 0 0,0 0 0,0 0 1,0 1-1,0-1 0,0 1 0,0-1 0,0 1 0,0-1 0,0 1 0,0-1 1,0 1-1,0 0 0,0 0 0,0-1 0,-1 1 0,1 0 0,0 0 0,-1 0 1,1 0-1,-1 0 0,1 0 0,-1 0 0,1 0 0,-1 0 0,1 1 0,0 4-57,0-1-1,-1 1 0,1 0 0,-1-1 0,-1 9 0,0 1 4,1 165-1638,0-179 1603,0-1-1,0 1 0,0-1 1,1 1-1,-1-1 1,0 1-1,0-1 1,0 1-1,0-1 1,0 0-1,1 1 0,-1-1 1,0 1-1,1-1 1,-1 1-1,0-1 1,0 0-1,1 1 1,-1-1-1,1 0 0,-1 1 1,0-1-1,1 0 1,-1 0-1,1 1 1,-1-1-1,1 0 0,-1 0 1,1 1-1,20-1-2090,18-9-1273,7-13-2823,-3-3-2650</inkml:trace>
</inkml:ink>
</file>

<file path=ppt/ink/ink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9:28.93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89 1 9690,'0'0'13604,"-5"4"-13342,-2 2-12,0 1 0,1 0 0,0 1-1,1-1 1,-1 1 0,2 0 0,-1 0 0,1 1 0,0-1 0,-3 12 0,2-5-30,0 1-1,1 0 1,1 0 0,1 0 0,-1 25-1,2-40-221,1 0 0,0 0 0,1 0 0,-1 1-1,0-1 1,0 0 0,0 0 0,1 0 0,-1-1 0,0 1-1,1 0 1,-1 0 0,1 0 0,-1 0 0,1 0 0,-1 0-1,1 0 1,0-1 0,0 1 0,-1 0 0,1-1 0,0 1-1,0 0 1,1 0 0,0 0 28,0 0-1,1 0 1,-1-1-1,0 1 1,1-1-1,-1 0 1,1 1-1,-1-1 1,0 0-1,4-1 1,1 1 29,1-2 1,-1 1 0,0-1-1,0 0 1,-1 0 0,11-6-1,6-7-135,-1 0-1,0-2 1,-2-1-1,21-21 1,-20 17-132,1 2 0,47-33 1,-67 51 192,0 1 1,0-1-1,1 1 1,-1 0-1,1-1 1,-1 1-1,1 0 1,0 1-1,-1-1 1,1 0-1,0 1 1,0 0-1,-1 0 0,1-1 1,0 2-1,4-1 1,-5 1 3,-1 0 1,1-1-1,-1 1 1,1 0-1,-1 0 1,1 0-1,-1 0 1,0 1-1,0-1 1,1 0-1,-1 0 1,0 1-1,0-1 1,0 1-1,-1-1 1,1 1-1,0-1 1,0 1-1,-1-1 1,1 1-1,-1 0 1,0-1-1,1 1 1,-1 0-1,0 0 1,0 2-1,1 8 109,0 0 1,-1 0-1,-1 0 0,0 0 1,-1 0-1,0-1 0,0 1 1,-1 0-1,-9 20 0,5-17 160,-1 0-1,0 0 1,-1-1-1,-1-1 1,0 0-1,-19 19 1,58-62 906,78-74-321,-92 90-857,2 1 0,-1 1 1,2 1-1,-1 0 0,28-11 0,-39 20 0,0 0 1,0 0-1,1 0 0,-1 1 0,0 0 0,1 0 0,6 1 1,-12 0-3,0 0 0,1 1 0,-1-1 1,0 1-1,0-1 0,0 1 0,0-1 1,0 1-1,0-1 0,0 1 1,0 0-1,0 0 0,0-1 0,0 1 1,0 0-1,-1 0 0,1 0 0,0 0 1,0 0-1,-1 0 0,1 0 0,-1 0 1,1 1-1,-1-1 0,0 0 0,1 0 1,-1 0-1,0 0 0,0 1 1,0-1-1,1 0 0,-1 0 0,-1 2 1,2 9-72,-1-1 0,-2 20 0,1-21 96,-1 3-42,0 1 0,-1-1 0,-1 0 0,0 0 1,-1 0-1,-10 19 0,0 1-1463,14-32 699,0 5 132,19-5-14284</inkml:trace>
</inkml:ink>
</file>

<file path=ppt/ink/ink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9:29.44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298 150 11122,'0'0'10980,"19"0"-9461,55-3-275,-72 3-1189,-1 0-1,1 0 0,-1 0 1,0 0-1,1-1 1,-1 1-1,1-1 0,-1 1 1,1-1-1,-1 1 1,0-1-1,0 0 0,1 0 1,-1 0-1,0 1 0,0-1 1,0 0-1,0 0 1,0-1-1,0 1 0,0 0 1,0 0-1,1-3 0,-1 2 29,0-1 0,-1 0 0,0 0-1,1 1 1,-1-1 0,0 0-1,0 1 1,-1-6 0,1-1 93,0 6-148,0-1-1,0 1 1,0-1-1,0 1 1,-1-1 0,1 1-1,-1-1 1,0 1-1,0 0 1,0-1-1,0 1 1,-1 0 0,1 0-1,-1 0 1,0 0-1,0 0 1,0 0-1,0 0 1,-1 1 0,1-1-1,-1 1 1,1 0-1,-1 0 1,0 0-1,0 0 1,0 0 0,0 0-1,0 1 1,0-1-1,-1 1 1,1 0-1,0 0 1,-1 0 0,1 1-1,-1-1 1,-4 1-1,1 0-22,0 0 0,1 1 0,-1 0 0,0 1 0,1-1 0,-1 1 0,1 0 1,-1 1-1,1 0 0,0 0 0,0 0 0,0 1 0,1 0 0,-1 0 0,1 0 0,0 0 0,0 1 0,0 0 0,-5 8 0,4-7 10,1 1 0,0 0 0,1 0 0,0 1 0,0-1 0,0 1 0,1 0 0,0 0 0,0 0 0,1 0 0,0 1 1,1-1-1,0 1 0,0-1 0,1 11 0,0-18-8,0 0 0,0 0 0,1 0 0,-1 0 1,0 1-1,1-1 0,-1 0 0,1 0 0,-1 0 1,1 0-1,0 0 0,-1 0 0,1 0 0,0 0 1,0 0-1,-1 0 0,1-1 0,0 1 0,0 0 0,0 0 1,0-1-1,0 1 0,0-1 0,0 1 0,0-1 1,1 1-1,-1-1 0,1 1 0,5 0 42,-1 0 0,0-1 1,0 1-1,9-2 0,-6 1 32,3 0-39,0 0 1,0-1 0,1-1-1,-1 0 1,0 0 0,0-1-1,-1-1 1,1 0 0,-1 0-1,0-2 1,0 1 0,0-1-1,-1-1 1,0 0 0,0 0-1,0-1 1,-1 0 0,0-1-1,14-18 1,-22 26-14,3-4 121,-1 1 1,0 0-1,1-1 0,-2 1 1,1-1-1,0 0 0,-1 0 1,0 0-1,0 0 0,-1-1 0,1 1 1,0-6-1,-2 10 78,-14 21-89,-220 367 247,91-146-196,140-236-191,-8 13-429,0-1 1,-18 20-1,29-35 214,-1-1-1,0 0 0,0 0 0,0 0 0,0 0 0,-1 0 0,1 0 0,0-1 1,0 1-1,0 0 0,-1 0 0,1-1 0,0 1 0,-1-1 0,1 1 1,-1-1-1,1 0 0,-1 0 0,1 1 0,0-1 0,-3 0 0,3-1-253,-1 1 0,1-1 0,-1 0 0,1 1 0,0-1 0,-1 0 0,1 0 0,0 0 0,0 0 0,0 0 0,-1 0 0,1 0 0,0 0 0,0 0 0,1-1 0,-1 1 0,0 0 0,-1-2 0,-10-24-11729</inkml:trace>
</inkml:ink>
</file>

<file path=ppt/ink/ink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9:29.77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65 46 19268,'0'0'7867,"8"9"-6769,27 27-162,-34-35-859,0 0 1,1 1-1,-1-1 1,0 0-1,1 0 1,-1 0-1,1 0 0,-1 0 1,1 0-1,0 0 1,-1 0-1,1-1 1,0 1-1,0 0 1,-1-1-1,1 0 1,0 1-1,0-1 0,3 0 1,-4 0-20,0-1 0,0 1 1,0-1-1,-1 1 0,1-1 1,0 0-1,0 1 0,-1-1 0,1 0 1,0 1-1,-1-1 0,1 0 0,-1 0 1,1 0-1,-1 1 0,1-1 1,-1 0-1,0 0 0,1 0 0,-1 0 1,0 0-1,0 0 0,1 0 0,-1 0 1,0 0-1,0 0 0,0-1 1,0-5-24,1 0 0,-1 1 0,0-1 0,-1 0 0,0 0 0,0 0 0,-2-7 0,2 13-85,1 0 0,-1-1 1,1 1-1,-1 0 0,0 0 1,0 0-1,0-1 1,1 1-1,-1 0 0,0 0 1,0 0-1,-1 1 1,1-1-1,0 0 0,0 0 1,-3-1-1,2 2-145,0-1 1,-1 1-1,1-1 1,0 1-1,-1 0 1,1 0-1,-1 0 1,1 0-1,-1 0 1,1 0-1,0 1 0,-5 1 1,1 0-436,1 1 1,0 0 0,0 0-1,0 0 1,0 1-1,1 0 1,0 0-1,-1 0 1,1 0-1,0 0 1,1 1-1,-1 0 1,-3 6-1,-4 5-2690,-10 12-5866</inkml:trace>
</inkml:ink>
</file>

<file path=ppt/ink/ink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9:30.97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206 312 15683,'0'0'11353,"-18"21"-10295,-56 71-170,70-87-833,0 0 0,0 0 1,1 0-1,0 1 0,0-1 0,0 1 0,0 0 0,1 0 0,0 0 1,0 0-1,1 1 0,-1-1 0,1 0 0,1 1 0,-1-1 0,2 11 1,-1-6-16,0-9-39,0 0 0,0 0 0,1 0 1,-1 0-1,0 0 0,1 0 1,0 0-1,0 0 0,-1 0 0,1-1 1,0 1-1,0 0 0,1 0 0,-1-1 1,0 1-1,0-1 0,1 1 0,-1-1 1,1 1-1,0-1 0,-1 0 0,1 0 1,0 0-1,-1 0 0,1 0 0,0 0 1,0 0-1,0-1 0,0 1 0,0-1 1,3 1-1,2 0 20,-1 0 1,1 0 0,-1-1-1,1 0 1,-1 0-1,1-1 1,-1 0 0,1 0-1,7-2 1,-8 0 7,1 1 1,-1-1-1,1-1 1,-1 1-1,0-1 1,-1 0-1,1 0 1,-1-1-1,1 1 1,-1-1-1,-1-1 1,1 1-1,-1-1 1,0 1 0,5-11-1,-3 6-30,-1 0-1,-1-1 1,0 0 0,0 0-1,-1-1 1,-1 1 0,0 0-1,1-21 1,-2 18-33,0 0 0,-1-1 0,-1 1 0,-1 0 0,0-1 0,0 1 0,-2 0 0,0 0 0,-8-20 0,12 34 23,0-1 0,0 1 1,-1-1-1,1 1 0,0-1 1,0 1-1,-1-1 0,1 1 1,0-1-1,-1 1 0,1-1 0,0 1 1,-1 0-1,1-1 0,0 1 1,-1 0-1,1-1 0,-1 1 1,1 0-1,-1-1 0,1 1 1,-2 0-1,-2 9-251,4 27-120,0-31 349,0-1 3,0 0 0,0 0 0,1-1 0,-1 1 0,1 0 0,0-1 0,0 1 0,0 0 0,1-1 0,-1 1 0,1-1 0,0 0 0,0 1 0,0-1-1,4 5 1,-2-4 21,0-1-1,0 0 1,1 1-1,-1-2 1,1 1-1,-1 0 1,1-1-1,0 0 1,0 0-1,0-1 1,7 2-1,5 1-29,0-2 0,0 0 0,1 0 0,-1-2-1,0 0 1,1-1 0,-1-1 0,0-1 0,0 0 0,0-1 0,0-1 0,-1-1-1,1 0 1,-2-1 0,23-13 0,-25 13 3,0-2 1,-1 1-1,-1-1 1,0-1-1,0 0 0,0-1 1,-1 0-1,-1 0 0,0-1 1,-1-1-1,0 1 1,-1-1-1,0 0 0,-1-1 1,0 0-1,-2 0 0,1 0 1,2-21-1,-3-29 1404,-4 56-994,0 8-360,0 0 0,0 0 0,0-1 0,0 1 0,0 0 0,0 0 0,0 0 0,0 0 0,0 0 0,0-1 0,0 1 0,0 0 0,0 0 0,0 0 0,0 0-1,0 0 1,0-1 0,0 1 0,0 0 0,0 0 0,0 0 0,0 0 0,0 0 0,0-1 0,-1 1 0,1 0 0,0 0 0,0 0 0,0 0 0,0 0 0,0 0 0,0 0 0,-1 0 0,1-1 0,0 1 0,0 0 0,0 0 0,0 0 0,0 0 0,-1 0 0,1 0 0,0 0 0,0 0 0,0 0 0,0 0 0,0 0 0,-1 0 0,1 0 0,0 0 0,0 0 0,0 0 0,0 0 0,0 0 0,-1 0-1,-8 8 23,2 2-28,-1 0 0,2 1 1,-1 0-1,-4 12 0,6-13 8,-216 489 1424,126-272-903,3-18-362,-93 224 166,131-290-263,-37 158 0,82-262-78,1 1 0,3-1 0,-2 76 0,7-114 0,0 0-1,0 0 1,0 0 0,0-1 0,0 1-1,0 0 1,0 0 0,0 0 0,0-1-1,1 1 1,-1 0 0,0 0 0,0-1-1,1 1 1,-1 0 0,1-1 0,-1 1-1,1 0 1,-1-1 0,1 1 0,-1 0-1,1-1 1,-1 1 0,1-1-1,0 1 1,-1-1 0,1 0 0,0 1-1,0-1 1,-1 0 0,1 1 0,0-1-1,0 0 1,-1 0 0,1 1 0,0-1-1,0 0 1,0 0 0,-1 0 0,1 0-1,0 0 1,0 0 0,0-1-1,-1 1 1,1 0 0,0 0 0,0 0-1,0-1 1,-1 1 0,2-1 0,5-2 0,0 1 1,0-1-1,-1-1 1,11-6-1,10-9 1,-2-1 0,0-2-1,-1 0 1,-2-1-1,0-1 1,-1-2-1,-2 0 1,0-1 0,-2 0-1,-1-2 1,-1 0-1,-2 0 1,-1-2 0,-1 1-1,-1-1 1,-2-1-1,6-44 1,-10 36-1,0 1 0,-3-1 0,-1 0 0,-2 0 0,-10-55 0,8 76 0,0 1 0,-1 0 0,-1 0 0,-1 0 0,-1 1 0,0 0 0,-1 1 0,-1 0 0,0 0 0,-1 1 0,-1 0 0,-1 1 0,-27-24 0,7 14 0,24 17 0,-1 1 0,1-1 0,0 0 0,1-1 0,-11-12 0,19 20 0,0 0 0,0-1 0,-1 1 0,1 0 0,0 0 0,0 0 0,0-1 0,0 1 0,0 0 0,-1 0 0,1-1 0,0 1 0,0 0 0,0 0 0,0-1 0,0 1 0,0 0 0,0 0 0,0-1 0,0 1 0,0 0 0,0 0 0,0-1 0,0 1 0,0 0 0,0 0 0,0-1 0,0 1 0,1 0 0,-1 0 0,0-1 0,0 1 0,0 0 0,0 0 0,0 0 0,1-1 0,-1 1 0,0 0 0,0 0 0,0 0 0,1-1 0,11-3 0,-9 4 0,30-8 1,77-15-23,204-74 0,-314 97-71,1 0-1,-1 0 0,0 0 1,1 0-1,-1 0 0,0-1 0,1 1 1,-1 0-1,0 0 0,1 0 1,-1 0-1,0 0 0,0 0 1,1-1-1,-1 1 0,0 0 1,1 0-1,-1 0 0,0-1 0,0 1 1,1 0-1,-1-1 0,0 1 1,0 0-1,0 0 0,0-1 1,1 1-1,-1 0 0,0-1 0,0 1 1,0 0-1,0-1 0,0 1 1,0 0-1,0-1 0,0 0 1,-12-4-6303,-7 1-1407</inkml:trace>
</inkml:ink>
</file>

<file path=ppt/ink/ink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9:34.11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226 38 12619,'0'0'9386,"3"-6"-8916,-1 4-444,-1-1 1,1 1-1,0 0 0,0 0 0,-1 0 0,1 0 0,1 0 0,-1 1 0,0-1 0,0 0 0,1 1 0,-1 0 0,1-1 0,-1 1 0,1 0 0,-1 0 0,1 1 0,0-1 0,-1 0 0,1 1 0,0 0 0,0 0 0,-1 0 0,1 0 0,0 0 0,0 0 0,-1 1 0,1-1 0,0 1 0,2 0 0,-3 0-14,1 0-1,-1 0 0,1-1 0,-1 1 1,0 1-1,0-1 0,1 0 0,-1 1 1,0-1-1,0 1 0,0-1 0,-1 1 1,1 0-1,0 0 0,-1 0 0,1 0 1,1 2-1,-1 1-6,0-1 1,0 0-1,-1 1 1,1 0-1,-1-1 1,0 1-1,0 0 1,0 7-1,-1-2 10,0 0 0,0-1 0,-1 1 1,-1-1-1,1 1 0,-2-1 0,1 0 0,-7 16 0,-1-7 36,0-2 0,-1 0-1,-1 0 1,0 0 0,-1-2-1,-16 14 1,-94 73 303,101-85-314,6-3 23,-2 0 0,1-2 1,-27 13-1,43-23 154,14-9 438,23-14-464,1 2 1,60-24-1,-80 38-212,1 0 0,-1 1 0,1 1 0,1 1 0,-1 0-1,0 1 1,0 1 0,27 2 0,-41 0 0,0-1 1,0 1-1,-1 0 0,1 0 0,-1 0 1,1 0-1,-1 1 0,1-1 0,-1 1 1,0 0-1,1 0 0,-1 0 0,0 1 1,0-1-1,-1 1 0,1-1 0,3 6 1,-2-3 8,-1 0 0,0 1 0,-1-1 1,0 0-1,1 1 0,-2 0 0,1-1 1,-1 1-1,0 0 0,1 9 1,-1-5 21,-1 0 1,0 0 0,-1 0 0,0 0-1,-1 0 1,0 0 0,0 0 0,-1 0-1,0-1 1,-1 1 0,0-1 0,-1 0-1,-6 10 1,7-13 91,-1 1 0,-1-1-1,1 0 1,-1-1 0,0 1-1,0-1 1,-1 0 0,0-1-1,1 1 1,-2-1 0,1-1-1,0 1 1,-1-1 0,1-1-1,-1 1 1,0-1 0,0-1 0,0 1-1,-16-1 1,9-1 28,-1 0 1,0-2-1,1 0 0,-1 0 0,1-2 1,-18-6-1,-24-6-756,21 12-3081,36 4 3495,-1 0 1,1-1-1,0 1 0,-1 0 0,1 0 1,0 0-1,0 0 0,-1 0 1,1 0-1,0 0 0,-1 0 0,1 0 1,0 0-1,-1 0 0,1 0 0,0 0 1,0 0-1,-1 1 0,1-1 0,0 0 1,-1 0-1,1 0 0,0 0 1,0 0-1,-3 4-2964,3-4 2964,0 1 0,0 0 1,0 6-5632</inkml:trace>
</inkml:ink>
</file>

<file path=ppt/ink/ink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9:34.72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146 0 14683,'0'0'6927,"-1"12"-7030,-4 23 486,-2-1 0,-2 1 1,-21 56-1,16-59-68,-1 0 1,-2-1 0,-30 43 0,52-102 3350,6 5-3621,2 0 0,0 2 0,2-1 0,0 2 0,1 0 0,1 0 0,1 2 0,20-17 0,-27 27-73,-1-1 0,2 2 1,19-11-1,-27 16 5,-1 0-1,1 0 1,0 1 0,0 0 0,-1-1 0,1 2-1,0-1 1,0 0 0,0 1 0,0 0 0,0-1 0,0 2-1,0-1 1,0 0 0,0 1 0,6 1 0,-8-1 2,0 0 0,-1 0 1,1 1-1,-1-1 1,1 0-1,-1 0 0,1 1 1,-1-1-1,0 1 1,0-1-1,0 1 0,0 0 1,0-1-1,0 1 1,0 0-1,0 0 0,-1-1 1,1 1-1,-1 0 1,1 0-1,-1 2 0,3 47-174,-4-39 158,0 6 54,0-1-1,-2 1 1,0 0-1,-1-1 1,-1 1-1,-1-1 1,0 0 0,-1-1-1,-1 0 1,-1 0-1,-20 29 1,25-41 660,7-12-395,10-16-140,84-118-48,-74 111-90,2 2 0,40-39 0,-63 66-19,0 0 1,1 0 0,-1 0-1,0 1 1,0-1 0,1 1-1,-1-1 1,6-1 0,-8 3 0,1 0 0,-1 0 0,0 0 0,1 0 0,-1 0-1,1 0 1,-1 0 0,1 0 0,-1 0 0,1 0 0,-1 0 0,1 0 0,-1 0 0,0 1 0,1-1 0,-1 0 0,1 0 0,-1 0 0,1 1 0,-1-1 0,0 0 0,1 0 0,-1 1 0,0-1 0,1 0 0,-1 1 0,0-1 0,1 0 0,-1 1 0,0 0 0,2 4-74,-1-1 0,0 1-1,0 0 1,-1 0 0,1 0 0,-1 0 0,-1 8 0,1-2 126,0 4-44,-2 0 1,0-1-1,0 1 0,-1 0 1,-8 20-1,-33 70-540,23-59-724,17-36 548,-5 11-799,9-7-2913,0-14 4217,24 5-15508</inkml:trace>
</inkml:ink>
</file>

<file path=ppt/ink/ink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9:35.37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122 0 8666,'0'0'10117,"-11"20"-8876,-4 8-628,-43 85 1742,52-100-2152,0-1 1,1 1-1,0 0 1,1 1-1,0-1 1,1 1-1,-1 22 1,4-35-204,0 0-1,0 0 1,0 0 0,0-1 0,0 1 0,0 0-1,1 0 1,-1 0 0,0 0 0,1-1 0,-1 1-1,0 0 1,1 0 0,-1-1 0,1 1-1,-1 0 1,1-1 0,0 1 0,-1-1 0,1 1-1,0 0 1,-1-1 0,1 0 0,1 1-1,0 0 13,0 0 0,1 0 0,-1 0 0,0-1-1,1 1 1,-1-1 0,1 1 0,3-1-1,1 0 111,-1-1 0,0 1-1,0-1 1,0 0 0,0-1-1,11-3 1,-13 2-17,1 1 0,-1-1 0,0 0 0,1-1 1,-1 1-1,-1-1 0,1 1 0,-1-1 0,1 0 0,-1-1 0,0 1 0,0 0 0,-1-1 0,1 0 0,-1 1 1,0-1-1,-1 0 0,3-7 0,-2 0 8,1-1 0,-2 1 1,0 0-1,0-1 0,-1 0 1,-3-19-1,3 29-128,0 0-1,-1 0 1,1 0 0,-1 0-1,0 0 1,0 0 0,0 0-1,-1 0 1,1 0 0,-1 0-1,1 1 1,-1-1 0,0 1-1,0-1 1,0 1 0,0 0-1,-1 0 1,1 0 0,-6-4-1,4 4-42,-1 0 0,1 0-1,-1 1 1,0-1 0,1 1-1,-1 0 1,0 0 0,0 1-1,0-1 1,0 1 0,-9 1-1,13-1 45,1 0 1,-1 0-1,0 0 0,1 0 0,-1 0 0,1 0 1,-1 0-1,0 1 0,1-1 0,-1 0 0,1 0 1,-1 1-1,1-1 0,-1 0 0,1 1 0,-1-1 1,1 0-1,-1 1 0,1-1 0,-1 1 0,1-1 1,0 1-1,-1-1 0,1 1 0,0-1 1,-1 1-1,1 0 3,0-1 0,0 1 0,0-1 0,1 1 0,-1-1 0,0 1 0,0-1 0,0 0 1,1 1-1,-1-1 0,0 1 0,0-1 0,1 0 0,-1 1 0,0-1 0,1 0 0,-1 1 0,1-1 0,-1 0 1,0 0-1,1 1 0,-1-1 0,1 0 0,-1 0 0,1 0 0,-1 0 0,0 1 0,1-1 0,-1 0 0,1 0 0,-1 0 1,1 0-1,-1 0 0,1 0 0,-1 0 0,1 0 0,39 1 192,-1-1 1,61-7-1,26-2-100,-124 9-89,0 0-1,-1 0 0,1 0 1,0 0-1,0 0 0,-1 1 0,1-1 1,0 1-1,0-1 0,-1 1 1,1-1-1,0 1 0,2 1 0,-3-1-6,-1 0 0,1 1-1,0-1 1,0 0-1,0 1 1,-1-1 0,1 0-1,-1 1 1,1-1-1,-1 1 1,1-1-1,-1 1 1,0-1 0,0 1-1,0-1 1,0 2-1,1 13 29,-1-1-1,0 0 0,-1 0 1,-1 0-1,-1 0 0,0-1 1,-1 1-1,0 0 0,-1-1 0,-1 0 1,0 0-1,-9 13 0,2-3 470,-19 23-1,31-46-123,6-11 1370,23-26-1442,0 0 0,3 2 1,0 2-1,57-45 0,-86 75-288,5-4-25,0 1 0,0-1 1,0 1-1,1 1 0,0-1 0,0 2 1,16-7-1,-24 10 13,0 0-1,1 0 1,-1 0 0,0 0-1,1 0 1,-1 0 0,1 1-1,-1-1 1,0 0 0,1 0 0,-1 0-1,0 0 1,1 0 0,-1 1-1,1-1 1,-1 0 0,0 0-1,0 0 1,1 1 0,-1-1-1,0 0 1,1 1 0,-1-1-1,0 0 1,0 1 0,0-1-1,1 0 1,-1 1 0,0-1 0,0 0-1,0 1 1,0-1 0,0 0-1,1 1 1,-1-1 0,0 1-1,0-1 1,0 0 0,0 1-1,0 0 1,-1 22-282,1-15 247,-1 7 62,-1 1 1,-1 0-1,0-1 1,-1 1 0,-1-1-1,-7 16 1,5-11-1458,0 0 1,-6 31-1,35-44-16806</inkml:trace>
</inkml:ink>
</file>

<file path=ppt/ink/ink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9:35.70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132 0 8810,'0'0'12148,"-5"21"-10808,-76 279 4365,81-300-5706,-43 195-1181,42-194 446,0 5-564</inkml:trace>
</inkml:ink>
</file>

<file path=ppt/ink/ink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9:36.25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1 152 7906,'0'0'15654,"14"-7"-14617,97-51 216,-63 33-932,-22 10-130,1 1-1,40-13 1,-67 27-191,25-6 66,-24 6-64,0 1 0,-1-1 0,1 0-1,0 0 1,-1 0 0,1 0 0,0 0 0,-1 1 0,1-1-1,-1 0 1,1 1 0,0-1 0,-1 0 0,1 1 0,-1-1-1,1 1 1,-1-1 0,1 0 0,-1 1 0,1 0 0,-1-1-1,0 1 1,1-1 0,-1 1 0,0-1 0,1 1 0,-1 0-1,0-1 1,0 1 0,0 0 0,0-1 0,1 1 0,-1 0-1,0-1 1,0 2 0,1 25 417,-1 1 0,-1-1 0,-2 1 0,0-1 0,-2 0-1,-1 0 1,-1 0 0,-11 25 0,12-35-242,2-9-94,1 0-1,1 0 1,-1 1-1,1-1 1,1 1 0,-1 11-1,2-20 86,5-1-121,0 0 1,1 0-1,-1 0 0,0-1 0,0 0 1,0 0-1,0 0 0,0-1 0,8-5 1,9-4 21,-9 5-57,4-2-33,1 0 0,0 2 0,1 0 0,0 0 0,37-6 0,-36 14-843,-18-1 882,0 1-1,0-1 1,0 0 0,0 0 0,0 0-1,0 0 1,0 0 0,0-1 0,0 1-1,0-1 1,0 1 0,0-1-1,0 0 1,0 1 0,0-1 0,1-1-1,14-10 55,-1-1 0,0 0-1,-1-1 1,0 0-1,-2-1 1,1-1-1,-2 0 1,17-28 0,-29 43-229,0 5-164,-8 224 18,9-178 579,0-19-29,-4 46 1,3-76-252,0 0-1,-1 0 1,1-1-1,-1 1 1,1 0-1,-1 0 1,1 0-1,-1-1 1,0 1-1,1 0 0,-1 0 1,0-1-1,0 1 1,0-1-1,1 1 1,-1-1-1,0 1 1,0-1-1,0 1 1,0-1-1,-1 0 1,-26 8-308,19-6 112,-107 26-3935,50-14-2401,10 0-4752</inkml:trace>
</inkml:ink>
</file>

<file path=ppt/ink/ink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19:36.63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114 10 19084,'0'0'13683,"-9"-9"-13683,-23 9-1544,-3 2-4218,-2-1-4512</inkml:trace>
</inkml:ink>
</file>

<file path=ppt/ink/ink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20:08.43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 0 280,'0'0'3585,"55"44"-4353,-55-18 1032,-8 4 48,-12 10-104,-1-8-208,3-6-1040</inkml:trace>
</inkml:ink>
</file>

<file path=ppt/ink/ink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20:09.38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72 1042 9354,'1'-1'15262,"0"1"-15130,0 0 0,-1-1 0,1 1 1,0-1-1,-1 1 0,1-1 1,-1 1-1,1-1 0,0 1 0,-1-1 1,0 0-1,1 1 0,-1-1 1,1 0-1,-1 1 0,1-3 0,48-143 2913,10-80-2815,-53 203-93,107-580 307,-109 572-624,-5 42-623,-5 59 195,4 211 572,6-234 50,2 1-1,2-1 0,2-1 0,18 50 1,-18-69-16,-2 1 1,-1 0 0,-1 0-1,-1 0 1,-1 0 0,-2 1-1,-1 31 1,-2-56 7,1 1-1,-1-1 1,0 0-1,0 1 1,0-1 0,0 0-1,-1 0 1,0 1 0,0-1-1,0-1 1,0 1 0,0 0-1,-1 0 1,0-1-1,0 0 1,0 1 0,0-1-1,0 0 1,-1 0 0,1-1-1,-1 1 1,0-1-1,0 0 1,0 0 0,0 0-1,0 0 1,0-1 0,0 0-1,-1 1 1,-4-1 0,0 1 36,0-1 1,1 0-1,-1-1 1,0 0-1,0-1 1,1 1-1,-1-2 1,0 1-1,1-1 1,-1-1-1,1 1 1,0-1-1,0-1 1,-13-6-1,3-2-9,1 0-1,1-2 1,0 0-1,-18-19 1,25 23-52,0-1-1,1 0 1,0-1 0,1 1-1,0-1 1,1-1-1,-7-19 1,7-17-932,7 51 907,0 0 0,0 0 0,0 0 0,0 0 0,0 0 0,1 0 0,-1-1 0,1 1 0,-1 0 0,1-1 0,3 3 0,3 4 7,13 15 12,12 12 135,58 50 0,-80-77-118,0 1 0,1-1 1,0-1-1,1 0 1,-1-1-1,1 0 1,1-1-1,-1 0 1,1-1-1,14 2 1,-16-4-385,0-1-1,0 0 1,0-1 0,0 0 0,0-1 0,1 0 0,-1-1-1,0 0 1,15-6 0,-18 5 68,0-1 1,-1-1-1,1 1 0,-1-1 1,0-1-1,0 1 0,-1-1 1,0-1-1,0 1 0,0-1 0,-1-1 1,7-9-1,-6 7 215,-1-1 0,0 1-1,0-1 1,-1 0 0,-1 0 0,0-1 0,3-12 0,1-29 1468,-6-5 4702,-2 58-6046,0 0 1,-1 0-1,1 0 0,0 0 1,0 0-1,0 0 0,-1 0 1,1 0-1,0 0 1,0 0-1,0 0 0,0 0 1,-1 0-1,1 0 1,0 0-1,0 0 0,0 1 1,0-1-1,-1 0 0,1 0 1,0 0-1,0 0 1,0 0-1,0 0 0,0 0 1,-1 0-1,1 1 1,0-1-1,0 0 0,0 0 1,0 0-1,0 0 0,0 1 1,0-1-1,0 0 1,0 0-1,-1 0 0,1 0 1,0 1-1,0-1 1,0 0-1,0 0 0,0 0 1,0 0-1,0 1 0,0-1 1,0 0-1,0 0 1,0 0-1,1 1 0,-1-1 1,0 0-1,0 0 1,-1 12-342,1 90 499,0-59-3261</inkml:trace>
</inkml:ink>
</file>

<file path=ppt/ink/ink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20:09.71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146 100 13099,'0'0'12138,"6"9"-11139,17 30-264,-22-38-647,1 1 0,-1-1 0,0 0 0,1 0 0,-1 0 0,1 0 0,0 0 0,-1 0 0,1 0 0,0 0 0,-1 0 0,1-1 0,0 1-1,0-1 1,-1 0 0,1 1 0,0-1 0,0 0 0,0 0 0,0 0 0,0 0 0,-1 0 0,1-1 0,0 1 0,0 0 0,0-1 0,-1 1 0,1-1 0,0 0 0,0 0 0,-1 0 0,1 0 0,-1 0 0,1 0-1,-1 0 1,1 0 0,-1 0 0,0-1 0,0 1 0,1-1 0,0-2 0,1-4 136,-2-1-1,1 0 1,-1 0-1,0 0 1,-1-16-1,0 22-178,-1-1 0,1 1-1,0-1 1,-1 0 0,0 1 0,1-1-1,-1 1 1,-1-1 0,1 1 0,-1 0-1,1 0 1,-1-1 0,0 1 0,0 0-1,0 0 1,-4-3 0,4 4-102,-1 1 1,1-1-1,-1 1 1,1 0-1,-1 0 1,0 0-1,0 0 1,1 0-1,-1 0 1,0 1-1,0 0 1,0-1-1,0 1 1,0 0-1,0 0 1,0 1-1,1-1 1,-1 1-1,0-1 1,0 1-1,0 0 1,-2 1-1,-2 1-231,1 0-1,0 0 0,0 1 0,1 0 0,-1 0 0,1 0 0,-1 1 0,-7 8 1,-5 11-2442,0 0 1,-21 42-1,13-17-4602</inkml:trace>
</inkml:ink>
</file>

<file path=ppt/ink/ink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20:11.83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45 2 8010,'0'0'13755,"0"0"-13739,0 0 1,0 0 0,0 0 0,0 0-1,-1 0 1,1 0 0,0-1-1,0 1 1,0 0 0,0 0 0,0 0-1,0 0 1,0 0 0,0 0-1,-1 0 1,1 0 0,0 0 0,0 0-1,0-1 1,0 1 0,0 0-1,-1 0 1,1 0 0,0 0 0,0 0-1,0 0 1,0 0 0,0 0-1,-1 0 1,1 0 0,0 0 0,0 0-1,0 0 1,0 1 0,0-1 0,0 0-1,-1 0 1,1 0 0,0 0-1,0 0 1,0 0 0,0 0 0,0 0-1,0 0 1,-1 0 0,1 0-1,0 1 1,0-1 0,0 0 0,0 0-1,0 0 1,0 0 0,0 0-1,0 0 1,0 1 0,0-1 0,0 0-1,0 0 1,0 0 0,0 0-1,0 0 1,0 1 0,0-1 0,0 0-1,0 0 1,0 0 0,0 0-1,0 1 1,-6 20-83,1 1 0,2 0 1,-3 35-1,3-17 209,-13 387 1278,16-416-1413,1-1 1,0 1 0,0 0 0,1 0 0,0-1 0,1 1-1,7 16 1,-9-23-12,1-1 0,0 1 0,1-1-1,-1 0 1,0 0 0,1 0 0,0 0 0,-1 0-1,1 0 1,0-1 0,1 1 0,-1-1-1,0 0 1,1 0 0,-1 0 0,1-1-1,-1 1 1,1-1 0,0 0 0,0 0 0,0 0-1,0 0 1,7 0 0,-2-1 84,-1 0 1,1-1 0,-1 1-1,1-2 1,-1 1-1,0-1 1,0-1-1,0 1 1,0-1 0,10-6-1,-5 2-5,-1 0 0,-1-1-1,1-1 1,-2 0 0,18-18-1,-11 7-79,0 0 0,-2-1 1,-1-1-1,0 0 0,-2-1 0,14-34 0,-20 39-49,-1 0 1,0 0-1,-1 0 0,2-25 0,-2-78 118,-4 121-134,-5 21-803,-13 56 837,4 1-1,3 0 1,-1 91 0,12-166 32,0-1 0,0 1 1,0-1-1,0 0 1,1 1-1,-1-1 0,1 1 1,0-1-1,-1 0 1,1 0-1,0 1 0,0-1 1,0 0-1,1 0 1,-1 0-1,0 0 1,1 0-1,-1 0 0,1-1 1,2 3-1,-1-2 21,0-1 1,-1 0-1,1 1 0,0-1 0,0-1 1,0 1-1,0 0 0,0-1 1,0 1-1,0-1 0,0 0 0,0 0 1,0 0-1,0 0 0,0-1 0,5 0 1,-3-1 52,0 0 0,0 0 0,0 0 0,-1 0 0,1-1 0,0 0 0,-1 0 0,0 0 0,0-1 0,0 1 0,7-8 1,4-7 70,17-25 0,-32 43-142,13-21-136,-1-1 0,-1 0 0,0 0 0,-2-1 1,-1-1-1,-1 1 0,-1-1 0,-1 0 0,0-1 0,-2 1 0,-1-28 0,-9 175-255,0 7 234,6-104 168,1-14 10,-1 1 0,1 0 1,1-1-1,1 1 0,3 17 1,-4-28-19,0 1 0,0 0 0,0 0 0,0-1 1,1 1-1,-1 0 0,1-1 0,0 0 1,0 1-1,0-1 0,0 0 0,0 0 0,0 0 1,0 0-1,1 0 0,-1-1 0,1 1 1,-1-1-1,1 1 0,0-1 0,-1 0 0,1 0 1,0 0-1,0 0 0,0-1 0,0 1 1,0-1-1,4 0 0,1 0 67,1 0 1,-1-1-1,1-1 0,-1 1 0,0-1 0,0-1 1,0 1-1,0-2 0,0 1 0,0-1 1,-1 0-1,0 0 0,0-1 0,0 0 1,7-6-1,-1-1-1,1-1-1,-2 0 1,0-1 0,-1 0 0,0-1 0,9-17 0,-14 21-70,0-1 0,-1 0 1,0-1-1,-1 1 1,-1-1-1,4-25 0,-4 2-184,-1-43-1,-2 56 60,0 23 120,0 0 0,0 0 0,0-1-1,0 1 1,0 0 0,0 0 0,1-1 0,-1 1-1,0 0 1,0 0 0,0-1 0,0 1 0,0 0-1,0 0 1,0-1 0,0 1 0,0 0 0,0-1-1,-1 1 1,1 0 0,0 0 0,0-1 0,0 1-1,0 0 1,0 0 0,0-1 0,0 1-1,-1 0 1,1 0 0,0 0 0,0-1 0,0 1-1,-1 0 1,1 0 0,0 0 0,0 0 0,0-1-1,-1 1 1,1 0 0,0 0 0,0 0 0,-1 0-1,1 0 1,0 0 0,0 0 0,-1 0-1,1 0 1,0 0 0,-1 0 0,1 0 0,0 0-1,-11 13-650,-1 14 649,1 1-1,1 1 1,2 0-1,1 0 1,1 0-1,2 1 1,1 0 0,1 46-1,1-74 5,1 0 0,0 1 0,0-1 0,1 1 0,-1-1 0,0 0 1,1 1-1,-1-1 0,1 0 0,0 0 0,0 1 0,0-1 0,0 0 0,0 0 0,0 0 0,1 0 0,-1 0 0,1 0 0,-1-1 0,1 1 0,3 3 0,-1-4 49,-1 1-1,1-1 1,-1 0-1,1 0 1,-1 0-1,1 0 1,0-1-1,-1 1 1,1-1-1,0 0 1,-1 0-1,1 0 1,7-2-1,-3 1 83,0-2 1,-1 1-1,1-1 0,0 0 0,-1 0 1,1-1-1,-1 0 0,0-1 0,-1 1 1,1-1-1,-1-1 0,0 1 0,9-11 0,-7 7-91,0 0-1,-1-1 1,0 0-1,-1 0 1,0-1-1,0 0 1,-2 0-1,8-20 1,-8 13-119,-1-1 0,0 1 1,-2 0-1,0-1 1,-1 1-1,-2-24 0,0 31 22,1-1 0,-2 1 0,1 0 0,-2-1 0,1 1-1,-1 1 1,-1-1 0,0 1 0,-1 0 0,-12-18 0,15 25 16,1 1 0,0-1 0,0 1 1,-1 0-1,1 0 0,-1 0 0,1 0 1,-1 1-1,0-1 0,0 1 0,-5-2 1,7 2 23,-1 1 0,1 0 0,-1-1 1,0 1-1,0 0 0,1 0 0,-1 0 1,0 0-1,1 1 0,-1-1 0,0 0 0,1 1 1,-1-1-1,1 1 0,-1-1 0,1 1 1,-1 0-1,1 0 0,-1 0 0,1 0 1,-1 0-1,1 0 0,0 0 0,-2 2 0,-6 7 15,1 1 0,-1 1 0,2 0 0,0 0 0,-10 23 0,-23 70 141,32-77-20,1 1 0,0-1 0,3 1 0,0 0 0,1 46 0,2-73-116,1 1 0,0 0 0,0-1 0,1 1 1,-1-1-1,0 1 0,1-1 0,0 1 0,-1-1 1,1 1-1,0-1 0,0 0 0,1 1 0,-1-1 0,0 0 1,1 0-1,-1 0 0,3 2 0,-1-2 12,0 0-1,0 0 1,0-1-1,0 0 1,0 1-1,0-1 1,0 0 0,0-1-1,0 1 1,1-1-1,-1 1 1,0-1-1,1 0 1,2 0-1,1 0 150,0-1-1,0 0 0,-1 0 1,1 0-1,0-1 0,-1 0 0,1 0 1,-1-1-1,0 0 0,11-6 1,-8 3-49,1-1-1,-1-1 1,-1 1 0,1-1 0,-1-1 0,6-9 0,-3 4-103,-1 0 1,-1-2 0,0 1-1,-2-1 1,1 0-1,-2-1 1,0 1 0,4-24-1,-8 27-165,0 1-1,-1-18 1,-1 28-39,0 5-169,-9 45-573,3-19 987,-3 56 1,9-73-13,-1-1-32,1 0-1,0-1 1,1 1-1,0 0 1,3 14-1,-3-22-9,0 0-1,0-1 1,0 1-1,0-1 0,1 1 1,-1-1-1,1 0 1,-1 1-1,1-1 0,0 0 1,0 0-1,0 0 1,0 0-1,0 0 0,1-1 1,-1 1-1,0-1 1,1 1-1,-1-1 0,1 0 1,-1 0-1,1 0 1,0 0-1,0-1 0,-1 1 1,5 0-1,5 0 83,1-1-1,0 0 1,0-1 0,-1 0-1,1 0 1,0-2 0,-1 0-1,1 0 1,-1-1 0,0 0-1,0-1 1,20-12-1,-15 6 5,0 1 0,-1-2 0,-1 0 0,0-1 0,-1-1-1,0 0 1,21-29 0,-26 29-73,0 0 0,-2-1 0,1 0 0,-2 0 0,0 0 0,-1-1 0,-1 0 0,0 0 0,2-19 0,-2-9-185,-2-1-1,-3-49 1,0 83 167,1 1 0,-1-1 0,-1 0 0,0 1 0,0-1 1,-1 1-1,0 0 0,-7-15 0,9 25-10,1-1 0,0 1 1,-1-1-1,1 1 1,0 0-1,-1-1 0,1 1 1,-1 0-1,1 0 0,0-1 1,-1 1-1,1 0 0,-1 0 1,1 0-1,-1 0 0,1-1 1,-1 1-1,1 0 1,-1 0-1,1 0 0,-1 0 1,1 0-1,-1 0 0,1 0 1,-1 0-1,1 0 0,-1 1 1,1-1-1,-1 0 1,1 0-1,0 0 0,-1 1 1,1-1-1,-1 0 0,1 0 1,-1 1-1,1-1 0,0 0 1,-1 1-1,1-1 0,0 0 1,-1 1-1,1-1 1,0 1-1,0-1 0,-1 0 1,1 1-1,0-1 0,0 1 1,0-1-1,-1 1 0,1-1 1,0 1-1,0 0 0,-8 19-89,1 0 0,1 1-1,-3 25 1,2-18 113,-8 49 205,3 1 0,3 0 0,2 118 0,7-191-215,1 0-1,-1 0 1,0 0-1,1 0 1,0 0-1,1 0 1,-1 0-1,1 0 1,0-1 0,0 1-1,0 0 1,1-1-1,-1 0 1,1 1-1,4 3 1,-4-5 1,1 0 0,0 0 0,0 0 0,0 0 0,0-1-1,1 1 1,-1-1 0,0 0 0,1-1 0,0 1 0,-1-1 0,1 0 0,0 0 0,0 0 0,9 0 0,-2-1 86,0 0-1,-1-1 1,1 0 0,0-1-1,0 0 1,-1-1 0,1 0-1,-1-1 1,0 0 0,0-1-1,19-10 1,-17 6-48,0-1 0,0 0 1,-1-1-1,0 0 0,-1 0 0,0-1 1,-1-1-1,11-17 0,-11 14-35,-1 0-1,0 0 0,-1-1 1,-1 0-1,0 0 1,-2-1-1,0 1 1,-1-1-1,-1 0 1,0-1-1,0-19 0,-4 52-200,-1 0-1,-1 0 0,-4 16 0,-3 15 219,6-3 61,0 65-1,4-106-126,0 1 1,0-1-1,0 0 1,0 0-1,0 1 0,0-1 1,1 0-1,-1 1 1,0-1-1,1 0 1,-1 0-1,1 0 0,0 1 1,0 0-1,-1-2-82,1 1 0,-1-1 0,1 0 0,-1 1 0,0-1 0,1 0 0,-1 0 0,1 1 0,-1-1-1,1 0 1,-1 0 0,1 0 0,-1 1 0,1-1 0,0 0 0,-1 0 0,1 0 0,-1 0 0,1 0 0,-1 0 0,1 0 0,-1 0 0,1-1 0,2 1-520,-1-1 1,1 0-1,-1-1 1,0 1-1,0 0 1,0-1-1,0 1 1,0-1-1,0 1 1,0-1-1,0 0 1,1-2-1,14-21-7906</inkml:trace>
</inkml:ink>
</file>

<file path=ppt/ink/ink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20:12.16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17 24 12043,'0'0'11117,"-1"19"-9536,-1 59-378,1-75-1121,1 0 0,0 0-1,0 0 1,0 0 0,0-1-1,1 1 1,-1 0 0,1 0 0,-1 0-1,1-1 1,0 1 0,0 0-1,0-1 1,1 1 0,-1-1 0,1 1-1,2 3 1,-2-5-9,0 0 1,0 0-1,0 0 0,1 0 1,-1 0-1,0 0 1,1 0-1,-1-1 0,0 1 1,1-1-1,-1 0 0,0 0 1,1 0-1,3 0 0,-5 0-16,1-1-1,-1 1 0,0-1 1,1 1-1,-1-1 0,0 1 0,1-1 1,-1 0-1,0 0 0,0 0 1,0 1-1,0-1 0,0 0 0,0-1 1,0 1-1,0 0 0,0 0 1,0 0-1,0 0 0,-1-1 0,1 1 1,0 0-1,-1-1 0,1 1 1,-1-1-1,0 1 0,1 0 0,-1-1 1,0-1-1,5-47-9,-5 47-80,1-1-157,-1 0 0,0 0 0,0 0 0,0 0-1,0 1 1,-1-1 0,0 0 0,0 0-1,0 0 1,0 1 0,0-1 0,-1 1 0,-3-6-1,2 5-422,0 1 0,0 0 0,-1 1 1,1-1-1,-1 1 0,1-1 0,-1 1 0,0 0 0,0 0 0,0 1 0,0-1 0,-6-1 0,-23-5-7492</inkml:trace>
</inkml:ink>
</file>

<file path=ppt/ink/ink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20:12.53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74 8730,'0'0'14651,"137"-24"-14043,-77 13-608,9-5-1184,-13 5-3969,-19-1-2297</inkml:trace>
</inkml:ink>
</file>

<file path=ppt/ink/ink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20:12.86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91 8786,'0'0'13307,"123"-28"-12171,-72 17-416,9 0-384,5 0-336,36-2 0,-13 6-2000,-14-3-4658</inkml:trace>
</inkml:ink>
</file>

<file path=ppt/ink/ink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20:13.94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194 16 8306,'0'0'13348,"-7"-3"-12293,-21-9-282,27 12-740,0 0 0,-1-1 0,1 1 0,0 0 0,0 0 0,0 0 0,0 0 0,0 0 0,0 0-1,0 1 1,0-1 0,0 0 0,0 1 0,0-1 0,0 0 0,0 1 0,0-1 0,0 1 0,0-1 0,0 1-1,0 0 1,0 0 0,0-1 0,1 1 0,-1 0 0,0 0 0,0 0 0,1-1 0,-1 1 0,1 0-1,-1 0 1,1 0 0,-1 2 0,-2 1 46,-19 26 126,1 1-1,-23 45 1,38-62-165,0 0 0,0 1 0,1 0 0,1 0 0,1 0 0,0 0 0,1 0 0,0 23-1,2-35-42,0 0 0,0 0-1,0 0 1,0 0 0,1 0-1,0 0 1,0 0 0,-1 0-1,2 0 1,-1 0 0,0 0-1,1 0 1,-1-1 0,1 1-1,0-1 1,0 1 0,0-1-1,0 1 1,0-1 0,0 0-1,4 2 1,-1-1-33,1 0 0,-1 0 0,1-1 0,0 0-1,-1 0 1,1 0 0,0-1 0,0 0 0,0 0 0,8 0 0,0-1 79,-1 0 0,1-1 0,-1 0 0,0-1 1,0 0-1,1-1 0,-2-1 0,1 0 0,17-9 1,-22 10 20,-1-1 1,1-1 0,-1 1 0,0-1 0,0 0 0,-1-1 0,1 0 0,-1 0 0,0 0-1,-1-1 1,0 1 0,0-1 0,0-1 0,-1 1 0,0-1 0,3-7 0,-4 7-38,-1 0 1,0 0-1,-1-1 1,0 1-1,0 0 1,0 0 0,-1-1-1,-1 1 1,1 0-1,-1 0 1,-1-1-1,1 1 1,-1 0-1,-1 0 1,0 1-1,0-1 1,0 0 0,-1 1-1,0 0 1,0 0-1,-1 0 1,0 0-1,0 1 1,-1 0-1,0 0 1,0 0-1,0 1 1,-9-6 0,12 9-55,-1 0 1,-1 0 0,1 0 0,0 1 0,0-1 0,-1 1 0,1 0 0,0 0-1,-1 1 1,1 0 0,-1-1 0,1 1 0,-1 1 0,1-1 0,-1 1 0,1 0 0,0 0-1,-1 0 1,1 0 0,0 1 0,0-1 0,0 1 0,0 0 0,-5 4 0,4-3 12,-1 1 1,1 0 0,0 0 0,0 0 0,1 1 0,-1 0 0,1 0 0,0 0-1,0 0 1,1 1 0,0-1 0,0 1 0,0 0 0,0 0 0,1 0 0,-2 8-1,4-13 2,0 0 0,0 0 0,0 0 0,0 0 0,0 0 0,0 0 0,0 0 0,0 0 0,0 0 0,0 0 0,1 0 0,-1 0 0,0 0 0,1 0 0,-1 0 0,1 0 0,-1 0 0,1 0 0,-1 0 0,1-1 0,0 1 0,-1 0 0,1 0 0,0-1 0,0 1 0,0 0 0,-1-1 0,1 1 0,0-1 0,0 1 0,0-1 0,0 1 0,0-1 0,0 0 0,0 1 0,0-1 0,0 0 0,0 0 0,2 0 0,6 2-58,0-2 1,1 1-1,16-2 1,-10 0 109,7-1 56,-1 0 0,1-1 0,0-2 0,-1 0 0,30-11 0,106-52 454,-51 19-133,-104 48-404,1-1 7,0 1 0,0-1 0,0 1 1,0 0-1,9-2 0,-12 3-23,0 0-1,0 0 1,0 1-1,-1-1 1,1 0-1,0 0 1,0 0-1,0 1 1,-1-1-1,1 0 0,0 1 1,0-1-1,0 1 1,-1-1-1,1 1 1,0-1-1,-1 1 1,1-1-1,-1 1 1,1 0-1,-1-1 1,1 1-1,-1 0 1,1-1-1,-1 1 0,1 0 1,-1 0-1,0 0 1,1-1-1,-1 1 1,0 0-1,0 0 1,0 1-1,7 41 82,-2 0-1,-2 1 1,-2-1 0,-6 63-1,-1-66-49,3-27 119,1 1 1,0 16-1,12-40 1632,92-107-856,84-85 125,-185 200-1056,0 1 1,0 0 0,0 0-1,1 0 1,-1 0-1,0 0 1,1 1-1,-1-1 1,0 0 0,1 0-1,-1 1 1,1-1-1,-1 1 1,1 0 0,2-1-1,-4 1-5,1 0 1,0 0-1,0 1 0,0-1 1,0 0-1,-1 0 0,1 1 1,0-1-1,0 0 0,-1 1 1,1-1-1,0 1 0,-1-1 1,1 1-1,0-1 0,-1 1 0,1 0 1,-1-1-1,1 1 0,-1 0 1,1 0-1,2 5-83,0 0 1,-1 1-1,0-1 0,0 1 0,1 11 0,0-4 27,6 34-1029,5 77 0,-13-112-130,0-1 0,2 0 0,4 19 0,-4-24-241,-1-1 0,1 1 1,0-1-1,6 9 0,10 5-7490</inkml:trace>
</inkml:ink>
</file>

<file path=ppt/ink/ink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20:14.55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93 181 7282,'0'0'14828,"-6"-9"-13137,-17-29-139,22 36-1367,-1-1-1,1 0 1,0 0-1,0 1 0,1-1 1,-1 0-1,1 0 0,-1 0 1,1 0-1,0 0 1,0 0-1,0 0 0,1-4 1,0-5 341,-1 10-484,0-1 1,0 1 0,1 0 0,-1-1-1,1 1 1,-1 0 0,1-1 0,0 1-1,0 0 1,0 0 0,0 0-1,0 0 1,1 0 0,-1 0 0,1 0-1,-1 0 1,3-2 0,-1 1-28,1 0 0,0 0 1,0 1-1,0-1 0,0 1 1,1 0-1,-1 0 0,6-1 0,3-1-28,1 1 0,0 0 0,0 1-1,27 0 1,-35 2 3,0 0 0,0 1 0,0-1 0,-1 1 0,1 1 0,0-1 0,-1 1 1,1 0-1,-1 0 0,0 0 0,7 5 0,-8-5 1,-1 1 0,1 0 0,-1 0 0,0 0 0,0 0 0,0 1-1,0-1 1,0 1 0,-1 0 0,0 0 0,0 0 0,0 0 0,0 0 0,-1 0 0,2 8 0,0 0 5,-1 1 1,0-1 0,-1 1-1,0 0 1,-1-1-1,-1 1 1,0 0 0,-4 18-1,0-12 34,0-1 1,-2 1-1,0-1 0,-18 33 0,0-12 43,-2 0-1,-1-2 1,-59 59 0,-29 15 295,116-111-188,5 0 627,11-1-617,0-2 0,-1 0 0,1 0 0,-1-2 0,16-6 0,14-4 41,193-45-185,-77 29-5688,-102 21-84,-5-3-2307</inkml:trace>
</inkml:ink>
</file>

<file path=ppt/ink/ink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20:14.89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39 7034,'0'0'24010,"6"0"-23095,31-3-635,0 0 1,48-12-1,19-2-418,-88 18-1531,-16-1 1333,0 1 167,0-1 1,0 0 0,0 0-1,0 0 1,0 1 0,1-1-1,-1 0 1,0 0 0,0 1 0,0-1-1,0 0 1,0 0 0,0 0-1,0 1 1,0-1 0,0 0-1,0 0 1,0 1 0,0-1-1,-1 0 1,1 0 0,0 1-1,0-1 1,0 0 0,0 0-1,0 0 1,-1 2-842,-22 18-8826,-8 3-605</inkml:trace>
</inkml:ink>
</file>

<file path=ppt/ink/ink6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20:15.27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59 4729,'0'0'25822,"127"-9"-23606,-67-2-2216,-1-2 0,-3 2 0,-11 4 0,-14 1 0,-13 4 0,-14 2 0,-28 0-17564</inkml:trace>
</inkml:ink>
</file>

<file path=ppt/ink/ink6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20:21.34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346 3 13235,'0'0'8736,"-5"-1"-7910,4 1-751,-1-1 1,0 1-1,1 0 1,-1 0-1,0 0 1,1 0-1,-1 0 0,1 0 1,-1 1-1,0-1 1,1 0-1,-1 1 1,1-1-1,-1 1 1,1 0-1,-1 0 0,1-1 1,-2 2-1,-3 3 116,1 0 0,0 0 0,0 0-1,-5 8 1,-36 53 629,2 1 0,4 2 1,-53 123-1,80-164-682,2 0 0,2 1 0,-8 37 0,15-57-132,0-1 0,1 1-1,1 0 1,-1 0 0,1 0 0,1 0 0,0-1 0,0 1 0,0 0 0,1 0 0,1-1 0,-1 1 0,2-1 0,-1 0 0,7 12 0,-4-12-24,0 0 1,0-1-1,1 1 1,0-1-1,0-1 0,1 1 1,0-1-1,0-1 1,0 1-1,1-1 1,0-1-1,0 0 1,15 5-1,-7-4 6,1 0 0,0-2 0,0 0 0,0-1 0,0-1 0,28-2 0,-40 1 38,1 0 0,-1-1 0,0 0 1,0-1-1,0 1 0,0-1 0,0 0 0,0-1 0,0 1 0,0-1 0,-1 0 0,1-1 1,5-4-1,-7 4 14,-1 1 0,1-1 1,-1 0-1,0 0 0,0 0 1,0-1-1,-1 1 0,1-1 1,-1 0-1,0 1 0,-1-1 0,1 0 1,-1 0-1,0 0 0,0 0 1,0-10-1,-1 9-42,1 0 0,-2 0-1,1-1 1,-1 1 0,0 0 0,0 0-1,-1 0 1,0 0 0,0 0 0,0 0-1,-1 1 1,0-1 0,0 1 0,0-1-1,-1 1 1,0 0 0,0 0 0,0 1-1,-8-8 1,5 7-82,-1-1 0,0 1-1,0 0 1,-1 0-1,1 1 1,-1 0 0,0 1-1,0 0 1,-1 0 0,1 1-1,0 0 1,-13 0-1,8 0-195,0 2-1,0-1 0,1 2 0,-1 0 0,0 0 0,1 2 0,-22 5 1,30-6-37,0 0 1,1 0-1,-1 1 0,1-1 1,-1 1-1,1 0 1,0 0-1,0 1 1,-6 5-1,7-5-249,0 1 0,0-1 0,0 0 0,1 1 0,0-1 0,0 1 0,0 0 0,0 0 0,1 0 0,0 0 0,-1 6 1,0 20-6641</inkml:trace>
</inkml:ink>
</file>

<file path=ppt/ink/ink6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20:21.73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177 1 11931,'0'0'15151,"-14"18"-14899,2-2-142,-11 12 281,2 2 0,-26 49 0,38-62-309,0 1 1,1 0-1,1 0 0,1 1 1,1 0-1,0 0 1,1 1-1,1-1 1,0 40-1,3-56-92,0 1 0,1-1 0,-1 0 0,1 1 0,-1-1 0,1 0 0,0 1 0,1-1 0,-1 0 0,0 0 1,1 0-1,0 0 0,0 0 0,-1 0 0,2-1 0,-1 1 0,0-1 0,1 1 0,-1-1 0,1 0 0,-1 0 0,1 0 0,4 2 0,-2-2-6,0 0-1,1 0 0,0 0 1,-1-1-1,1 0 1,0 0-1,0 0 0,-1-1 1,1 0-1,0 0 0,0-1 1,10-1-1,-10 1 51,-1-1-1,1 0 0,-1 0 0,1 0 1,-1-1-1,0 0 0,0 1 1,0-2-1,-1 1 0,1-1 1,-1 1-1,1-1 0,-1-1 0,-1 1 1,1 0-1,-1-1 0,1 0 1,-1 0-1,0 0 0,-1 0 1,4-9-1,-1-1 32,0-1 0,-1 1 1,0-1-1,-1 0 0,-1 0 1,0-25-1,-1 24-69,-2 1 0,0-1 0,-1 0 0,-5-19 0,4 27-109,0 0 1,0 0-1,0 0 0,-1 0 0,0 1 0,-1 0 1,0 0-1,-12-14 0,15 20-25,0 0 0,0 0 1,0 0-1,0 0 0,-1 0 1,1 1-1,-1-1 0,1 1 0,-1 0 1,0 0-1,-4-2 0,5 3 9,1 0-1,0-1 1,-1 1-1,1 0 1,0 0-1,-1 0 1,1 0-1,0 1 1,-1-1-1,1 0 0,0 1 1,-1-1-1,1 0 1,0 1-1,-1 0 1,1-1-1,0 1 1,0 0-1,0-1 1,0 1-1,0 0 1,0 0-1,0 0 1,0 0-1,0 0 1,0 0-1,0 0 0,1 0 1,-2 2-1,-3 10-1248,0 1 0,0-1-1,1 1 1,1 0-1,1 0 1,-2 15 0,3 27-5206</inkml:trace>
</inkml:ink>
</file>

<file path=ppt/ink/ink6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20:22.13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75 0 16436,'0'0'11578,"-25"102"-11482,11-47 216,-1 2-80,3-1-232,4-8-864,8-9-1729,0-15-3184</inkml:trace>
</inkml:ink>
</file>

<file path=ppt/ink/ink6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20:22.71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31 28 16163,'0'0'9392,"-3"22"-9016,0 0-121,-15 125 1649,17-137-1764,-2 19 92,1 0 0,2 1-1,3 34 1,-2-60-237,0 0 0,0 0 0,0 0 0,0 0 0,0 0 0,1-1 0,0 1 0,0 0 0,0-1 0,0 0 0,0 1 0,1-1 0,-1 0 0,1 0 0,0 0 0,0-1 1,0 1-1,1-1 0,-1 1 0,0-1 0,1 0 0,-1-1 0,1 1 0,0 0 0,0-1 0,-1 0 0,1 0 0,0 0 0,0-1 0,0 1 0,7-1 0,-2 1-27,-1-2 0,1 1 0,-1-1 0,0 0 1,1-1-1,-1 0 0,0 0 0,0 0 0,0-1 0,0-1 0,0 0 0,-1 0 0,1 0 0,7-6 0,-8 3-15,0 0-1,-1 0 0,0 0 0,0-1 0,0 0 1,-1 0-1,0 0 0,-1-1 0,0 0 0,0 1 1,-1-2-1,0 1 0,-1 0 0,0 0 0,0-1 1,-1 1-1,0-1 0,-1 0 0,0 1 1,-1-13-1,-1 8-5,0 0 0,0-1 0,-1 1 0,-1 1 0,-1-1 1,0 1-1,0-1 0,-1 1 0,-1 1 0,0-1 0,-1 1 0,-18-20 0,23 28 42,0 1-1,0 0 0,-1 0 0,1 0 1,-1 1-1,1-1 0,-1 1 0,0 0 1,0 0-1,0 0 0,0 1 0,-1-1 0,1 1 1,0 0-1,-1 0 0,-6 0 0,8 1 21,-1 0 0,1 1 0,0-1 0,0 1 0,0 0 0,0 0 0,0 0 0,0 0 0,0 0 0,1 1 0,-1-1 0,0 1 0,1 0 0,-1 0 0,1 0 0,-1 0-1,1 0 1,0 0 0,0 1 0,0-1 0,0 1 0,1-1 0,-3 6 0,0-1 6,1 0-1,0 0 0,0 0 1,1 0-1,0 1 1,0-1-1,1 1 1,0-1-1,0 1 1,1 12-1,0-16-20,1-1 0,-1 1 0,1 0-1,-1 0 1,1-1 0,1 1 0,-1-1 0,0 1-1,1-1 1,0 0 0,-1 1 0,1-1 0,1 0 0,-1 0-1,0 0 1,1-1 0,0 1 0,-1 0 0,1-1-1,0 0 1,0 0 0,0 0 0,5 2 0,5 2 39,0-2 0,1 0 0,-1 0 0,1-1 0,0-1 0,21 1 0,-7-2 67,1-1 1,34-6-1,-36 1-168,1-1 0,-1-1 0,-1-1 0,0-1 0,33-18 0,-24 9-292,-1-1 0,-1-2 0,36-31-1,-57 40 1163,-17 26 1290,-5 24-1987,1 1 1,2 0-1,2 0 0,0 56 0,5-90-110,0 1 0,0-1-1,1 1 1,0-1 0,0 0 0,0 1 0,1-1 0,0 0 0,0 0-1,3 5 1,-4-7 1,1 0-1,0-1 1,0 1-1,0-1 0,0 0 1,0 0-1,1 1 1,-1-1-1,1-1 1,0 1-1,-1 0 0,1-1 1,0 1-1,0-1 1,0 0-1,0 0 1,0 0-1,0 0 0,3 0 1,2 0 63,-1 0 1,0 0-1,0-1 1,1 0-1,-1 0 0,0-1 1,0 0-1,0 0 1,1-1-1,-1 0 0,0 0 1,-1 0-1,1-1 1,0 0-1,-1 0 1,0-1-1,1 0 0,-2 0 1,1-1-1,0 1 1,-1-1-1,0 0 0,0-1 1,0 1-1,-1-1 1,1 0-1,-2 0 1,1 0-1,-1-1 0,1 1 1,-2-1-1,1 0 1,-1 0-1,0 0 1,1-13-1,0 1 13,-2 0 0,-1 0 1,0 0-1,-5-35 0,3 45-113,0 0 0,0 0 0,0 1 0,-2-1 0,1 0 0,-1 1 0,0 0-1,0 0 1,-1 0 0,0 0 0,-12-12 0,15 18-85,1 0 0,-1 0 0,0 0 0,0 1 0,0-1 0,0 1 0,0 0 1,-1-1-1,1 1 0,0 0 0,-1 0 0,1 0 0,-1 1 0,1-1 0,-1 1 0,1-1 0,-1 1 0,1 0 0,-1 0 0,1 0 0,-1 0 1,1 0-1,-1 1 0,1-1 0,-1 1 0,1-1 0,-1 1 0,1 0 0,0 0 0,-1 0 0,1 0 0,0 1 0,0-1 0,0 1 0,0-1 1,0 1-1,0 0 0,0 0 0,-2 3 0,-11 16-2245,0 1 1,2 1-1,-18 39 1,6 2-4653</inkml:trace>
</inkml:ink>
</file>

<file path=ppt/ink/ink6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20:23.03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112 1 17324,'0'0'10610,"-11"109"-9778,-1-54-344,-2 6-248,-5 0-240,-3 9-392,3-18-3641,5-15-3432</inkml:trace>
</inkml:ink>
</file>

<file path=ppt/ink/ink6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20:24.31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124 20 11626,'0'0'14368,"-6"11"-14071,-2 3-256,-64 128 1458,65-124-1382,0-1-1,1 1 0,1 1 0,1-1 0,1 1 1,-3 35-1,6-53-119,0 1 1,0 0 0,0 0-1,0 0 1,1 0-1,-1 0 1,0-1 0,1 1-1,-1 0 1,1 0-1,0 0 1,0-1 0,-1 1-1,1 0 1,0-1-1,0 1 1,1-1-1,-1 1 1,0-1 0,0 0-1,1 1 1,2 1-1,-1-2-4,1 1 0,-1-1 0,1 0 0,0 0-1,0 0 1,-1 0 0,1 0 0,0-1 0,0 0-1,5 0 1,-3 0 39,1 0-1,-1-1 0,1 0 1,-1 0-1,1 0 1,-1-1-1,0 0 1,0 0-1,0-1 0,0 1 1,9-6-1,-11 5-23,-1 0-1,1 0 1,0-1-1,-1 1 0,0-1 1,0 1-1,0-1 0,0 0 1,0 0-1,-1 0 1,0-1-1,0 1 0,0-1 1,0 1-1,-1-1 1,2-7-1,-1-2-47,-1 0 0,0 0 0,-1 0 0,0 0 1,-1 0-1,-1 0 0,0 0 0,-1 0 0,-5-15 0,2 12-4,-1 0-1,0 0 0,-1 1 0,-1 0 0,0 1 1,-19-23-1,28 37 29,0 1 0,0 0 1,0-1-1,0 1 0,-1 0 0,1-1 1,0 1-1,0 0 0,0-1 1,-1 1-1,1 0 0,0-1 0,-1 1 1,1 0-1,0 0 0,0 0 1,-1-1-1,1 1 0,0 0 0,-1 0 1,1 0-1,-1 0 0,1-1 1,0 1-1,-1 0 0,1 0 0,0 0 1,-1 0-1,1 0 0,-1 0 1,1 0-1,0 0 0,-1 0 0,1 0 1,0 0-1,-1 1 0,-2 14-269,3-11 246,0 1 0,1-1-1,0 1 1,0 0 0,0-1-1,3 8 1,-1-8 26,0 0 0,1 0 0,-1-1 1,1 1-1,0-1 0,0 0 0,0 0 0,0 0 0,0 0 0,1-1 0,-1 0 0,1 0 1,0 0-1,7 2 0,6 0 72,-1 0 0,34 2 0,-2-2 85,65-4 1,-97-1-120,1-1 1,-1-1 0,0 0 0,0-1 0,-1-1-1,1-1 1,20-9 0,-15 0 329,-21 14-169,-9 9-450,-2 7 252,0 1 0,1-1-1,1 2 1,0-1-1,1 1 1,1 0 0,0 0-1,2 1 1,0 0-1,1 0 1,0 0 0,2 0-1,0 26 1,1-41 18,1 0-1,-1 0 1,1 0 0,-1 0-1,1-1 1,0 1-1,0 0 1,0 0 0,1-1-1,-1 1 1,1-1 0,-1 1-1,1-1 1,0 0 0,0 0-1,0 0 1,0 0 0,0 0-1,0 0 1,1 0-1,-1 0 1,0-1 0,1 0-1,0 1 1,-1-1 0,1 0-1,0 0 1,3 0 0,4 2 38,0-1 0,0-1 0,0 0 1,0-1-1,0 0 0,19-2 0,-25 1-13,0 1-1,0-1 1,0 0-1,0 0 1,-1 0-1,1-1 1,0 1-1,-1-1 0,1 0 1,-1 0-1,0 0 1,0-1-1,0 1 1,0-1-1,0 1 1,0-1-1,-1 0 1,1 0-1,-1 0 0,0-1 1,0 1-1,0-1 1,0 1-1,0-1 1,-1 1-1,0-1 1,1-4-1,2-9 32,-1 0 0,-1 0 0,-1 0 0,-2-31 0,1 38-60,-1-3 15,0-1 0,-1 1 1,0 0-1,-2-1 1,1 1-1,-1 0 0,-10-19 1,12 26 3,-1 1 0,0-1 0,-1 0 1,1 1-1,-1 0 0,0 0 0,-1 0 0,1 0 0,-1 0 0,0 1 1,0 0-1,0 0 0,0 0 0,-1 1 0,0 0 0,1 0 1,-12-3-1,69 6-179,-6 0 122,288 27 384,-323-26-338,0 0-7,0 0 1,0 1-1,0 0 1,14 6-1,-22-8-19,-1 1-1,1 0 1,-1 0-1,0 1 1,0-1-1,0 0 1,0 1-1,0-1 1,0 1-1,0 0 1,0 0-1,-1 0 1,1 0-1,-1 0 1,1 0-1,-1 0 1,0 0-1,0 0 1,0 1-1,0-1 1,0 0-1,0 1 1,-1-1-1,1 5 1,0 13 92,-2 0-1,0 0 1,-1-1-1,-2 1 1,0-1-1,0 0 1,-9 20-1,6-17-12,0 1 0,2-1 0,1 1 0,-3 40 0,7-61-63,0-1 1,0 1 0,1-1-1,-1 1 1,0-1 0,1 0-1,-1 1 1,1-1-1,-1 0 1,1 1 0,0-1-1,-1 0 1,1 0-1,0 1 1,0-1 0,0 0-1,0 0 1,0 0 0,0 0-1,0 0 1,1 0-1,-1-1 1,0 1 0,0 0-1,1-1 1,-1 1-1,0-1 1,1 1 0,-1-1-1,1 1 1,-1-1 0,0 0-1,1 0 1,2 0-1,4 1 114,1-1 0,-1 0-1,0-1 1,17-3-1,-19 3-54,1-1 0,-1 0 0,1 0 0,-1 0 0,0-1 0,0 0-1,0 0 1,0-1 0,-1 0 0,1 0 0,-1 0 0,0 0 0,0-1 0,-1 0-1,1 0 1,-1 0 0,0 0 0,0-1 0,-1 0 0,0 0 0,0 0 0,0 0 0,-1 0-1,1-1 1,-1 1 0,1-12 0,-2 6-60,0 0 1,-2 1-1,1-1 1,-1 0-1,-1 0 1,0 1-1,-1-1 1,0 1-1,-1 0 1,0 0-1,0 0 1,-1 0-1,-1 1 1,0-1-1,0 1 1,-1 1-1,0 0 1,-1 0-1,0 0 1,-12-10-1,15 16-105,1-1-1,-1 1 1,-1 0-1,1 0 0,0 1 1,-1-1-1,1 1 1,-1 0-1,0 1 0,1-1 1,-1 1-1,-11-1 1,14 2-91,0 0 1,1 0-1,-1 0 1,1 1-1,-1-1 1,1 0-1,-1 1 1,1 0-1,-1 0 1,1-1-1,-1 2 1,1-1-1,0 0 1,0 0-1,0 1 1,-1-1-1,1 1 1,1-1-1,-1 1 1,0 0-1,0 0 1,1 0-1,-1 0 1,1 0-1,-1 0 1,1 1-1,0-1 1,0 0-1,0 1 1,0-1-1,-1 5 1,1 4-1575,-1 0 0,2-1 0,-1 1 0,1 0-1,3 16 1,6 6-5203</inkml:trace>
</inkml:ink>
</file>

<file path=ppt/ink/ink6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20:24.68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17364,'0'0'12930,"41"95"-12305,-21-46-113,3 5-184,1-2-208,3-6-40,-2-4-80,-1-10-48,-1-8-1032,-3-17-1177,-5-5-2448</inkml:trace>
</inkml:ink>
</file>

<file path=ppt/ink/ink6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20:25.04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458 0 14667,'0'0'17836,"-101"96"-17572,64-37-264,-2 4 0,0 4 0,0-6 0,2-6 0,2-7 0,1-11 0,-7-11-824,6-10-5081,14-14-9947</inkml:trace>
</inkml:ink>
</file>

<file path=ppt/ink/ink6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20:27.03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514 5 10162,'0'0'9561,"-2"0"-9062,1-1 0,0 0 0,-1 1-1,1-1 1,-1 1 0,1 0 0,-1-1 0,1 1 0,-1 0 0,1 0 0,-3 0-1,-2 3-400,-1 1 0,1 0 0,0 0-1,1 0 1,-10 9 0,-4 3 116,-24 20 18,1 1 1,2 1-1,2 3 1,-38 52-1,48-55-170,3 1 0,0 1 0,3 1 0,2 2-1,-20 56 1,32-74-31,2 0-1,0 1 1,2 0-1,1 0 1,1 0-1,1 0 1,2 27-1,0-43-19,0 0-1,1-1 0,0 1 0,1-1 0,0 1 1,0-1-1,1 0 0,0 0 0,0-1 1,1 1-1,1-1 0,-1 0 0,1 0 0,0-1 1,1 0-1,0 0 0,0 0 0,1-1 1,-1 0-1,1 0 0,13 6 0,-4-3-25,1-1 0,1-1-1,-1 0 1,1-2 0,0 0 0,1-1-1,-1-1 1,1 0 0,30-1-1,-30-2-243,-4 0-146,0 0 0,30-4-1,-42 3 171,0 0 0,0 0 0,-1 0 0,1-1 0,0 1 0,0-1 0,-1 0 0,1 0 0,-1 0 0,0 0 0,1-1 0,-1 1 0,0-1 0,0 0 0,-1 0 0,4-4 0,-4 4-258,-1 1 0,0 0 0,0-1 0,0 1 0,-1-1 0,1 1 0,0-1 1,-1 0-1,0 1 0,1-1 0,-1 1 0,0-1 0,-1-4 0,1-4-3524,0-5-5433</inkml:trace>
</inkml:ink>
</file>

<file path=ppt/ink/ink6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20:28.78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21 0 11210,'0'0'10309,"-4"0"-10157,4 1-164,-1-1 0,0 1 0,0-1-1,0 0 1,0 1 0,0 0 0,0-1-1,0 1 1,1-1 0,-1 1 0,0 0-1,0 0 1,1 0 0,-1-1 0,0 1-1,1 0 1,-1 0 0,1 0 0,0 0 0,-1 0-1,1 0 1,-1 0 0,1 0 0,0 0-1,0 0 1,0 0 0,0 0 0,0 0-1,0 0 1,0 0 0,0 1 0,0 50 78,1-32-94,-1-19 16,0 0-1,0 0 1,-1 0 0,1 0 0,0 0 0,0 0-1,0 0 1,0-1 0,1 1 0,-1 0-1,0 0 1,0 0 0,0 0 0,1 0-1,-1 0 1,1-1 0,-1 1 0,0 0 0,1 0-1,-1 0 1,1-1 0,0 1 0,-1 0-1,1-1 1,0 1 0,-1-1 0,1 1-1,0 0 1,0-1 0,-1 1 0,1-1 0,0 0-1,0 1 1,0-1 0,0 0 0,0 0-1,-1 1 1,1-1 0,0 0 0,1 0-1,-1-28 8,-3 9-1942,0 9-986,2 1-3948</inkml:trace>
</inkml:ink>
</file>

<file path=ppt/ink/ink6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20:29.11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37 1 12939,'0'0'10319,"-1"6"-10141,-21 214 2194,14-113-2137,3-28-1238,4-27-6020,3-42-265</inkml:trace>
</inkml:ink>
</file>

<file path=ppt/ink/ink6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20:29.47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97 0 11739,'0'0'13834,"-3"3"-13645,-2 1-149,1 0 1,0 0-1,0 0 1,0 1-1,1 0 1,0 0-1,0 0 1,0 0-1,0 0 1,1 0-1,-3 8 1,-20 73 1052,21-72-867,-2 14-32,0 0 0,2 0 0,-1 51 0,5-74-195,0-1 1,0 1-1,0 0 0,1 0 0,0-1 0,0 1 0,0-1 0,1 1 0,-1-1 0,1 1 0,0-1 1,1 0-1,-1 0 0,1 0 0,-1 0 0,1 0 0,0 0 0,1-1 0,-1 0 0,0 1 0,1-1 0,0 0 1,0-1-1,0 1 0,0-1 0,0 0 0,1 0 0,-1 0 0,0 0 0,7 0 0,-1 1 68,-1 0 0,2-1 0,-1-1 0,0 0 0,0 0-1,0-1 1,1 0 0,-1-1 0,17-3 0,-23 4-31,0-1 0,0-1 0,0 1-1,0-1 1,0 0 0,0 1 0,0-2 0,0 1 0,-1 0 0,1-1 0,-1 0 0,0 0 0,1 0 0,-2 0 0,1 0 0,0 0 0,0-1 0,-1 0 0,0 1 0,0-1 0,0 0 0,0 0 0,-1 0-1,1 0 1,0-6 0,0-2-1,0-1 0,-1 1-1,0-1 1,-1 0-1,-1 0 1,0 1 0,0-1-1,-1 0 1,-1 1-1,-7-22 1,2 15-175,0 1 0,-1 0 0,-1 0 0,-1 1 1,-25-32-1,29 41-62,0 0 1,-1 0 0,0 0 0,-15-9-1,21 15-23,-1 0 0,0 0 0,0 1 0,0-1 0,0 1 0,0 0 0,0-1 0,0 2 0,0-1 0,0 0 0,0 0 0,-1 1 0,1 0 0,0 0 0,0 0 0,-1 0 0,1 0 0,0 1 0,-5 0 0,7 0 25,0-1-1,-1 1 1,2-1-1,-1 1 0,0 0 1,0-1-1,0 1 1,0 0-1,0 0 1,0 0-1,1 0 1,-1 0-1,0-1 1,1 1-1,-1 0 1,1 0-1,-1 1 0,1-1 1,-1 0-1,1 0 1,-1 2-1,0 25-3144,1-21 2279,3 34-4983,9-3-2560</inkml:trace>
</inkml:ink>
</file>

<file path=ppt/ink/ink6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20:29.79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48 14003,'0'0'12996,"2"0"-12218,61-3 21,117-22 1,-94 11-692,-66 12 449,-1-1-4186,-34 2-4550,3 1 2309</inkml:trace>
</inkml:ink>
</file>

<file path=ppt/ink/ink6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20:32.28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111 0 10338,'0'0'8099,"-10"21"-7604,-31 67 155,36-81-517,2 1 0,-1 0 0,1 0 0,0 0 0,1 1 0,0-1 0,0 1 0,1-1-1,0 1 1,0 9 1333,2-25 777,2-16-1758,0-1-1,-1 0 1,-1 0-1,-3-34 1,2 58-531,0-1 0,0 0 0,0 1 1,0-1-1,-1 0 0,1 1 0,0-1 0,0 1 0,0-1 0,-1 0 0,1 1 1,0-1-1,0 1 0,-1-1 0,1 0 0,-1 1 0,1-1 0,0 1 0,-1-1 0,1 1 1,-1 0-1,1-1 0,-1 1 0,0-1 0,1 1 0,-1 0 0,1 0 0,-1-1 1,0 1-1,1 0 0,-1 0 0,1 0 0,-2-1 0,1 1-118,0 1-1,0-1 0,1 0 1,-1 0-1,0 0 1,0 1-1,0-1 0,0 0 1,1 1-1,-1-1 1,0 1-1,0-1 0,1 1 1,-1-1-1,0 1 1,1-1-1,-1 1 0,1 0 1,-1-1-1,1 1 1,-1 0-1,1 0 1,-1-1-1,1 1 0,0 0 1,-1 1-1,-2 8-1912,1-1-1,1 1 1,-2 19-1,3-4-4338</inkml:trace>
</inkml:ink>
</file>

<file path=ppt/ink/ink6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20:32.70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192 25 15307,'0'0'8630,"-17"24"-8364,-3 1-162,2-2 69,1 0 0,1 1 0,1 1 0,-17 38 0,19-30 201,-19 63 0,28-84-393,2 1-1,0-1 0,0 1 1,1 0-1,1 0 1,0 0-1,0 0 1,5 20-1,-5-30 9,1-1 0,0 0-1,0 0 1,0 0 0,0 0 0,0 0-1,0 0 1,0 0 0,0 0 0,1-1 0,-1 1-1,1 0 1,0-1 0,-1 1 0,1-1-1,0 0 1,2 2 0,0-1 28,1 0 1,-1 0 0,1 0 0,0-1-1,-1 0 1,1 0 0,8 1-1,-2-1 94,0-1 0,1 0 0,-1-1 0,0 0 0,0-1 0,16-4 0,-19 3 17,1 0 1,-1-1-1,0 0 0,0-1 0,0 0 0,0 0 0,-1-1 1,0 1-1,0-1 0,0-1 0,-1 0 0,0 0 0,0 0 1,-1 0-1,0-1 0,0 0 0,-1 0 0,0 0 0,0-1 1,4-16-1,-3 7-92,-1 0 0,0-1 0,-2 0 0,0 0 0,-1 0 0,-1 0 0,-1 0 0,-1 0 0,-4-24 0,3 32-78,0 1 1,0-1 0,-1 1-1,0-1 1,-1 1 0,0 0 0,-1 1-1,0-1 1,-9-9 0,11 13-34,-1 1 0,0 0 0,0 0 0,-1 0 0,1 1 0,-1-1 0,0 2 0,0-1 0,-1 1 0,1 0 0,-1 0 0,1 0 0,-1 1 0,0 0 0,-10-1 0,7 1-400,1 2 0,-1-1 0,-17 2 0,24-1 290,1 1 0,-1-1 0,1 1 0,0 0 0,-1-1 0,1 1 0,0 0 0,-1 0-1,1 1 1,0-1 0,0 0 0,0 1 0,0-1 0,0 1 0,0 0 0,1-1 0,-1 1 0,1 0 0,-4 4 0,2 3-907,0 0 0,0 0 0,1 0 1,0 0-1,1 0 0,-1 1 0,2 17 0,-1 15-4053</inkml:trace>
</inkml:ink>
</file>

<file path=ppt/ink/ink6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20:33.19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232 1 9354,'0'0'11506,"-1"2"-11836,-1 4-679,-2 1 5106,-7-11-168,9 3-3916,1 0 0,-1 0 0,1 0 1,-1 1-1,1-1 0,-1 0 0,0 1 0,1 0 0,-1-1 0,0 1 0,1 0 0,-1 0 0,0 0 0,1 0 0,-1 0 0,0 0 0,0 0 1,1 0-1,-1 1 0,1-1 0,-1 1 0,0-1 0,1 1 0,-1 0 0,1 0 0,-1-1 0,1 1 0,-1 0 0,1 0 0,-2 3 0,-5 3-67,1 0-1,1 0 0,-1 1 1,-5 9-1,8-10 69,-14 19 18,1 1 0,1 1 0,-24 59 0,34-71-50,1 0 0,0 1 1,1-1-1,1 1 0,1 0 0,0 0 1,1 0-1,1 0 0,2 22 0,-1-35 19,0 0 0,0 0-1,0-1 1,0 1 0,0-1-1,1 1 1,0-1 0,-1 0-1,1 1 1,1-1 0,-1 0-1,0 0 1,1 0 0,-1-1 0,1 1-1,0 0 1,0-1 0,0 0-1,0 0 1,0 0 0,1 0-1,-1 0 1,1-1 0,-1 1-1,1-1 1,3 1 0,8 1 130,0 0 1,1-1 0,-1-1 0,30-1 0,-37 0-79,-1 0 1,1-1-1,-1 0 0,1-1 1,-1 0-1,0 0 1,0 0-1,0-1 0,0 0 1,9-5-1,-13 6 17,0 0 0,1-1 0,-1 1 0,0-1 0,0 0 0,-1 0-1,1 0 1,0 0 0,-1-1 0,0 1 0,0-1 0,0 1 0,0-1 0,-1 0-1,1 0 1,-1 0 0,0 0 0,0 0 0,0 0 0,0-6 0,-1-1-24,0 0 0,0 1 1,-1-1-1,0 0 0,-1 1 1,0-1-1,-1 1 0,-6-17 1,7 22-53,0 0 0,-1 1 1,0-1-1,1 1 0,-1 0 1,-1 0-1,1 0 1,0 0-1,-1 0 0,0 1 1,0 0-1,0 0 1,0 0-1,-1 0 0,1 0 1,-1 1-1,0 0 0,1 0 1,-1 0-1,-7-1 1,5 2-126,0-1 0,0 2 0,-1-1 0,1 1 0,0 0 0,-1 1 0,1-1 0,0 1 0,-1 1 0,1 0 0,0 0 0,0 0 0,-7 4 0,9-3-339,0-1 0,0 2 0,0-1 0,0 0 0,1 1 0,0 0-1,-6 5 1,7-5-413,0 0-1,0 1 1,0-1-1,1 1 1,-1-1-1,1 1 1,0 0-1,-2 8 1,2 9-6532</inkml:trace>
</inkml:ink>
</file>

<file path=ppt/ink/ink6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20:33.55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238 0 15859,'0'0'11983,"21"23"-11631,-1-3-183,-1 2 1,30 42-1,-44-54-112,0 1-1,0-1 1,-1 1-1,-1 0 1,1 0-1,2 20 0,-3-2 147,-1 35-1,-1-35-60,0 1-5,1-3-20,-1 1 0,-2 0 0,-1-1 0,-1 1 0,-11 48 0,3-37-81,-33 74 0,38-100-436,-1-1 0,0 1 0,-1-1 0,-1-1 0,0 0 0,0 0 0,-1 0 0,-1-1 0,-17 13 0,-40 18-3916,-9-5-3395,12-12-2864</inkml:trace>
</inkml:ink>
</file>

<file path=ppt/ink/ink6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20:36.91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40,'0'0'496</inkml:trace>
</inkml:ink>
</file>

<file path=ppt/ink/ink6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20:37.29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0 1 104</inkml:trace>
</inkml:ink>
</file>

<file path=ppt/ink/ink6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20:37.62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14 104,'15'-4'-293,"6"-3"2192,-23 5-1357,-15 2-1392,11 0 264</inkml:trace>
</inkml:ink>
</file>

<file path=ppt/ink/ink6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20:38.06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228 131 456,'0'0'8251,"-6"-10"-6378,-1-1-983,-6-9-39,-5-2 13116,18 22-13825,1 15-65,13 9-65,2 0 1,0-2-1,26 30 0,-25-32 51,15 17-478,2-1 0,57 46-1,-69-68-3238,-5-11-4932</inkml:trace>
  <inkml:trace contextRef="#ctx0" brushRef="#br0" timeOffset="1">513 0 10962,'0'0'10897,"-23"4"-10505,7-2-312,4 0 3,0-1 1,0 2 0,0 0-1,0 0 1,1 1 0,-1 0-1,1 1 1,0 0 0,1 1-1,-1 0 1,1 1 0,-10 8-1,-23 24 235,3 2 0,1 2 0,1 2 0,3 1 0,2 2 0,-48 92 0,74-120-1798,5-6-5780</inkml:trace>
</inkml:ink>
</file>

<file path=ppt/ink/ink6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20:45.37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461 0 4337,'0'0'17986,"-10"1"-15100,6 1-2825,-1 0-1,0 1 1,1-1-1,0 1 1,-1 0-1,1 1 1,0-1-1,0 1 0,-4 4 1,-7 7 144,-46 39 619,-86 100 1,121-122-791,1 1 1,2 1 0,1 2-1,2 0 1,-18 42-1,33-66-36,1 0 0,-1 0 0,2 0 0,0 0 0,0 1-1,1-1 1,1 1 0,0-1 0,1 20 0,1-29 6,-1 0 0,1 0 0,0-1 0,0 1 0,0 0 0,0 0 0,1-1 0,-1 1 0,1-1 0,-1 1 0,1-1 0,0 0 0,0 0 0,0 0-1,0 0 1,0 0 0,1 0 0,-1 0 0,0-1 0,1 1 0,-1-1 0,1 0 0,0 1 0,0-1 0,-1-1 0,7 2 0,5 1 59,1 0 0,-1-2 0,1 0-1,14-1 1,-27 0-53,11 0 63,1 0 1,-1-2 0,0 1-1,0-2 1,0 0-1,-1 0 1,1-1 0,23-11-1,-31 12-19,1-1-1,-1 1 1,1-1 0,-1 0-1,0 0 1,0 0-1,-1-1 1,1 1 0,-1-1-1,0 0 1,0-1 0,-1 1-1,0-1 1,0 1-1,0-1 1,0 0 0,-1 0-1,0 0 1,0 0-1,1-10 1,-2 10-43,0 0 0,-1 0 0,0-1 0,0 1 0,0 0 0,-1 0 0,1 0 0,-1-1 0,-1 1 0,1 0 0,-5-11 0,4 14-73,0 0 1,0 0-1,-1 0 1,1 1-1,0-1 0,-1 0 1,0 1-1,0 0 0,1-1 1,-1 1-1,-1 0 0,1 1 1,0-1-1,0 0 0,-1 1 1,1 0-1,-1 0 0,1 0 1,-1 0-1,1 0 0,-7 1 1,2-2-424,-1 2 0,0-1 1,0 1-1,1 1 0,-1-1 1,0 2-1,1-1 0,-1 1 1,1 0-1,0 1 0,-12 5 1,11-4-640,0 2 1,1-1-1,0 1 1,0 0-1,-14 14 0,-8 15-4773</inkml:trace>
</inkml:ink>
</file>

<file path=ppt/ink/ink6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20:45.70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1 139 12579,'0'0'7369,"176"-9"-5688,-28-12 431,29-3-592,5-2-423,-5 2-361,-31 10-88,-29 3-192,-39 5-264,-33 2-192,-23 4-64,-5 0-544,-11 0-712,-20 8-1545,-25 10-3088,-13 4-633</inkml:trace>
</inkml:ink>
</file>

<file path=ppt/ink/ink6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20:46.06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47 1 11931,'0'0'14587,"0"120"-13531,0-65-360,0 10-376,0 5-176,-10 1-144,-4-5-536,1-7-1224,7-16-1105,2-18-3112</inkml:trace>
</inkml:ink>
</file>

<file path=ppt/ink/ink6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20:46.40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121 0 18972,'0'0'10733,"17"1"-9967,-7-1-684,1 1 0,-1 0 1,0 0-1,16 5 1,-25-6-79,0 1 1,0-1 0,-1 0-1,1 1 1,0-1-1,0 1 1,0 0 0,-1-1-1,1 1 1,0-1 0,0 1-1,-1 0 1,1 0 0,-1-1-1,1 1 1,-1 0-1,1 0 1,-1 0 0,1 0-1,-1 1 1,0 21 52,-5 3 2,-1-1 1,-2-1-1,-20 48 0,-42 69 193,56-115-246,-17 30 61,17-32-8,0 1 0,-14 38 0,28-63-45,0 1 0,0-1 0,0 0 0,0 0-1,0 1 1,-1-1 0,1 0 0,0 0 0,0 1 0,0-1-1,0 0 1,0 1 0,0-1 0,0 0 0,0 0 0,0 1 0,0-1-1,0 0 1,0 1 0,0-1 0,0 0 0,0 0 0,1 1-1,-1-1 1,0 0 0,0 0 0,0 1 0,0-1 0,0 0 0,1 0-1,-1 1 1,0-1 0,0 0 0,0 0 0,1 0 0,-1 0-1,0 1 1,0-1 0,1 0 0,11 0 389,-4 0-417,99-4 24,0-4-1,0-5 1,-1-4-1,132-40 1,-210 50-223,54-18-2285,-74 22 1956,0 0 0,0-1-1,-1 0 1,1 0 0,-1-1-1,0 0 1,9-8 0,-1-7-6180</inkml:trace>
</inkml:ink>
</file>

<file path=ppt/ink/ink6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20:48.54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24 7274,'0'0'15112,"17"0"-13853,698-1 3863,6 0-4105,-98 19-634,10 1 430,209-28 337,333 20-513,-527-8-637,-359-4 0,145 2 0,453-3 0,-390-24 0,-59 1 0,497 14 0,-440 20 0,81-14 0,216 1 0,-24 51 0,-557-29 0,318 11 0,-167-11 0,364 38 0,-7 35 0,68 3 0,-624-75 0,-157-18 14,-5-1-29,1 0-1,-1 1 1,0-1-1,0 0 1,0 0 0,0 0-1,0 0 1,0 0-1,1 0 1,-1 0 0,0 0-1,0 0 1,0 0-1,0-1 1,0 1 0,0 0-1,0-1 1,0 1-1,0-1 1,0 1 0,0-1-1,0 0 1,0 1-1,0-1 1,0 0 0,0 0-1,0 1 1,-1-1-1,1 0 1,0 0 0,0-2-1,15-23-4443,-1-9-8743</inkml:trace>
</inkml:ink>
</file>

<file path=ppt/ink/ink6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20:53.71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44 78 8242,'0'0'8836,"-6"-11"-6921,-19-34 8,14 24 3214,10 28-1411,1 1-4587,3 67 948,23 124-1,-5-49 221,-6 96-76,-10-141-1315,-5-100 660,4 21-1129,-4-25 1281,0-1-1,0 1 0,1 0 0,-1-1 0,0 1 1,1 0-1,-1-1 0,1 1 0,-1-1 0,1 1 0,-1-1 1,1 1-1,-1-1 0,1 1 0,-1-1 0,1 0 1,0 1-1,-1-1 0,1 0 0,0 1 0,-1-1 1,1 0-1,0 0 0,-1 0 0,1 1 0,0-1 1,-1 0-1,1 0 0,0 0 0,0 0 0,0-1 0,9 0-7043</inkml:trace>
</inkml:ink>
</file>

<file path=ppt/ink/ink6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20:54.03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51 1 12843,'0'0'12320,"-5"16"-11924,-15 50-230,16-63 2704,3-18-1498,0-30-1367,2 35-308,-18 33-15514,13-8 7814</inkml:trace>
</inkml:ink>
</file>

<file path=ppt/ink/ink6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20:54.40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204 16 16091,'0'0'11606,"-12"12"-11498,8-9-102,-7 7 48,0 1 0,0 1 1,1 0-1,0 1 1,1 0-1,-12 22 0,8-6 68,1 0 1,-9 36-1,17-49-123,1 0 1,0 0-1,1 0 1,1 1-1,0-1 1,3 17-1,-2-30-15,0-1-1,1 1 1,-1 0-1,1-1 1,0 1 0,0-1-1,0 1 1,0-1-1,0 1 1,1-1 0,-1 0-1,1 1 1,0-1-1,-1 0 1,1 0-1,0 0 1,0 0 0,0-1-1,0 1 1,1-1-1,-1 1 1,0-1 0,1 0-1,-1 1 1,1-1-1,-1-1 1,1 1 0,0 0-1,-1-1 1,1 1-1,0-1 1,5 1-1,-2-1 40,1 0 0,-1 0 0,1-1 0,-1 0 0,1 0 0,-1 0 0,0-1 0,0 0-1,1 0 1,-1-1 0,0 1 0,10-8 0,-8 4 93,-1 0 0,1-1 1,-1 1-1,-1-2 0,1 1 0,-1-1 0,-1 0 1,1 0-1,-2 0 0,1-1 0,-1 0 0,0 0 1,5-18-1,-5 7-25,0-1 0,-1 0 0,-1 0 0,-1 0 1,-3-29-1,2 41-104,-1 0 0,0 0 0,-1 0 1,0 0-1,0 1 0,-1-1 0,0 1 0,-5-10 0,6 15-78,-1-1-1,1 0 0,0 1 0,-1 0 1,0-1-1,0 1 0,0 0 0,0 0 0,-1 1 1,1-1-1,-1 1 0,1 0 0,-1 0 0,0 0 1,0 0-1,0 0 0,0 1 0,0 0 1,-4-1-1,1 1-279,0 0 0,-1 0-1,1 1 1,0 0 0,0 0 0,0 0 0,0 1 0,0 1 0,0-1-1,0 1 1,0 0 0,0 0 0,1 1 0,-1 0 0,-8 6 0,7-4-650,1 0 1,0 1 0,0 0-1,1 1 1,0 0-1,0 0 1,0 0 0,1 0-1,0 1 1,1 0 0,-7 14-1,0 14-7545</inkml:trace>
</inkml:ink>
</file>

<file path=ppt/ink/ink6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20:56.93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179 57 7154,'0'0'11039,"-4"-8"-9593,-1-2-937,-15-23 1681,13 28 4287,1 10-4824,-2 16-3081,6-16 1997,-12 46-535,1 1 0,-8 86 0,10 111-1162,11-248 1042,0-1 0,0 0-1,0 0 1,0 0 0,0 1-1,-1-1 1,1 0 0,0 0-1,0 0 1,0 0 0,0 0-1,0 1 1,-1-1 0,1 0-1,0 0 1,0 0 0,0 0-1,-1 0 1,1 0 0,0 0-1,0 0 1,0 0 0,-1 0-1,1 0 1,0 0 0,0 0-1,0 0 1,-1 0 0,1 0-1,0 0 1,0 0 0,0 0-1,-1 0 1,1 0 0,0 0-1,0 0 1,0 0 0,-1 0-1,1 0 1,0 0 0,0-1-1,0 1 1,0 0 0,-1 0-1,1 0 1,0 0 0,0 0-1,0-1 1,0 1-1,0 0 1,0 0 0,0 0-1,-1-1 1,-6-4-2193,-1-1 0,1 0 1,-8-9-1,-7-8-5910</inkml:trace>
</inkml:ink>
</file>

<file path=ppt/ink/ink6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20:57.25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52 2777,'0'0'17467,"6"-1"-16360,171-32 3396,97 15-5082,-259 18 488,-11 0-1878</inkml:trace>
</inkml:ink>
</file>

<file path=ppt/ink/ink6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20:57.89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62 45 3329,'0'0'21383,"-3"-2"-21187,-6-8-107,6 8 930,3-1-757,0 1 0,0-1-1,0 1 1,-1-1 0,0 1 0,1-1-1,-2-3 1,1 6-392,0-1 1,0 0-1,1 1 1,-1-1-1,0 1 0,0-1 1,0 1-1,0-1 1,0 1-1,0 0 0,0-1 1,0 1-1,0 0 1,0 0-1,-1 0 0,1 0-257,-1 0 0,1 0 0,0 1 0,0-1 1,0 0-1,0 1 0,-1-1 0,1 1 0,0 0 0,0-1 0,0 1 0,0 0 0,1 0 0,-1-1 0,0 1 0,0 0 0,0 0 0,1 0 0,-1 0 0,0 0 0,1 0 0,-1 0 0,1 0 1,-1 1-1,1-1 0,-1 2 0,-2 15-4673,3-4-1284</inkml:trace>
</inkml:ink>
</file>

<file path=ppt/ink/ink6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20:58.36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285 7 9074,'0'0'15415,"-2"-1"-13910,0 0-1227,0 0 0,0 0 0,0 1 0,0-1 1,1 1-1,-2-1 0,1 1 0,0 0 1,0 0-1,0 0 0,0 0 0,0 0 1,0 0-1,0 1 0,-3 0 0,1 0-144,0 1-1,0 0 1,-1 0-1,1 0 0,0 0 1,-5 5-1,-5 4-350,1 1 0,-19 24-1,27-31 464,-10 12-240,2 1 1,0 0-1,-17 30 0,25-38-28,1 0 1,0 0 0,0 1-1,1-1 1,0 1-1,1 0 1,0 0 0,1 0-1,-1 11 1,3-20 9,-1 0 1,0 0-1,0 0 1,1 0-1,-1 0 1,1 0-1,0-1 1,-1 1-1,1 0 1,0 0-1,0-1 1,0 1-1,0-1 1,0 1-1,1-1 1,-1 1-1,0-1 1,1 0-1,-1 1 1,1-1-1,-1 0 1,1 0-1,0 0 1,-1 0-1,1 0 1,0-1-1,0 1 1,-1-1-1,1 1 1,0-1-1,2 1 1,8 1-30,1 0 0,-1-1 0,22-1 0,-20 0 58,-13 0 2,1 0 0,0 0 0,0 0 0,0 0 1,0-1-1,0 1 0,-1 0 0,1-1 0,0 1 0,0-1 0,-1 1 0,1-1 0,0 0 0,-1 0 0,1 0 0,0 0 0,1-2 1,-2 1 36,0 1 0,0-1 0,0 0 0,0 0 0,0 0 0,0 0 0,-1 0 0,1 0 0,-1 0 0,1-1 0,-1 1 0,0 0 0,0 0 0,0-3 0,0 3-61,0 0-1,0 0 0,0 1 0,0-1 0,0 0 0,0 1 1,-1-1-1,1 0 0,0 1 0,-1-1 0,0 0 0,1 1 1,-1-1-1,0 1 0,0-1 0,0 1 0,0-1 0,0 1 1,0 0-1,-2-3 0,0 3-125,0 0 0,0-1 0,0 1 1,0 1-1,0-1 0,0 0 0,0 1 0,0 0 0,0-1 1,0 1-1,-4 1 0,-3-1-712,0 1-1,0 1 1,0 0-1,1 0 1,-1 1 0,0 0-1,1 0 1,0 1-1,0 1 1,0 0 0,-11 7-1,-18 12-5953</inkml:trace>
</inkml:ink>
</file>

<file path=ppt/ink/ink6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20:58.72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1 177 13827,'0'0'10393,"32"-5"-8901,469-85 2506,235 8-2819,-715 83-1746,-15 3-1771,-7-2 1940,-1 0 0,1 0 0,-1 0-1,1 0 1,-1 0 0,0 0 0,1-1-1,-1 1 1,0 0 0,-3 1 0,-40 28-5425,-11 1-2228</inkml:trace>
</inkml:ink>
</file>

<file path=ppt/ink/ink6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20:59.12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93 1 12123,'0'0'13777,"9"1"-12398,31 6-309,-38-6-1032,-1-1 0,0 0 0,1 1 0,-1-1 0,0 1 0,1-1 0,-1 1 0,0 0 1,0-1-1,0 1 0,0 0 0,0 0 0,0 0 0,0 0 0,0 0 0,0 0 0,0 0 0,0 0 0,0 0 0,-1 0 1,1 0-1,0 1 0,-1-1 0,1 0 0,-1 1 0,1 1 0,-1 2-33,1-1 0,-1 1 0,0 0 0,0 0 1,-2 7-1,1-6 39,0 5-6,-2-1 1,0 0 0,0 0 0,0 0 0,-1 0 0,-1-1 0,-6 12-1,-46 62 244,41-62-241,-43 57 183,59-78-216,0 0 0,-1 0 0,1 0-1,0 0 1,0 1 0,0-1 0,0 0 0,0 0-1,0 0 1,0 0 0,-1 0 0,1 1 0,0-1-1,0 0 1,0 0 0,0 0 0,0 0 0,0 1-1,0-1 1,0 0 0,0 0 0,0 0 0,0 0-1,0 1 1,0-1 0,0 0 0,0 0 0,0 0-1,0 0 1,0 1 0,0-1 0,0 0 0,0 0-1,1 0 1,-1 0 0,0 1 0,0-1 0,0 0 0,0 0-1,0 0 1,0 0 0,0 0 0,1 0 0,-1 1-1,0-1 1,0 0 0,0 0 0,0 0 0,1 0-1,-1 0 1,0 0 0,0 0 0,0 0 0,1 0-1,12 0-31,-8 0 69,20-1 140,0-1 1,-1-1-1,1-2 1,33-10-1,94-38 45,-151 53-233,30-12-368,45-25-1,-28 4-2230,-39 25 281,0 0 0,14-18 0,-5-2-8018</inkml:trace>
</inkml:ink>
</file>

<file path=ppt/ink/ink6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20:59.47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356 1 17356,'0'0'8028,"17"26"-6894,198 355 3019,-193-331-3969,-2 0 0,-3 1 1,-2 1-1,13 78 1,-24-101-178,-1 0 1,-1 0-1,-2 0 1,-1 0 0,-1 0-1,-2 0 1,0 0-1,-2-1 1,-2 1 0,-10 28-1,2-22-163,-2-1 0,0-1 0,-3 0-1,0-2 1,-2 0 0,-2-2 0,0 0-1,-41 34 1,16-20-1767,-58 38-1,-59 23-6518,69-52-2289</inkml:trace>
</inkml:ink>
</file>

<file path=ppt/ink/ink6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21:00.03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762 61 9434,'0'0'8028,"-17"-10"-5860,-52-31-284,67 40-1673,0 0 0,0 0 0,0 0 0,0 0 0,0 0 0,0 0 0,0 0-1,-1 1 1,1-1 0,0 1 0,0 0 0,-3-1 0,4 1-176,1 1 0,-1-1 0,0 0 0,1 0 0,-1 1 0,0-1 0,1 0 0,-1 1 0,1-1 0,-1 1 0,1-1 0,-1 1 0,1-1 0,-1 1 0,1-1 0,-1 1-1,1 0 1,-1 0 0,-4 6 304,-84 92 873,21-12-909,3 2-1,4 4 1,5 2-1,3 2 1,5 3-1,4 2 1,-48 170 0,75-201-222,4-1 0,3 2 0,-2 89 0,11-126-77,1 1 0,1 0 0,8 36 1,-6-57-13,0 0 0,2-1 0,0 1 1,0-1-1,1 0 0,1 0 0,1-1 1,0 0-1,0 0 0,11 11 1,2-2-44,1-2-1,0 0 1,2-1 0,0-2 0,1 0 0,38 17 0,9 4-1057,131 50 0,-143-68-2079,73 15 0,-21-19-5331</inkml:trace>
</inkml:ink>
</file>

<file path=ppt/ink/ink6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21:00.36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20628,'0'0'3057,"0"30"-18860</inkml:trace>
</inkml:ink>
</file>

<file path=ppt/ink/ink6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21:03.62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1504,'0'0'921,"45"120"-921</inkml:trace>
</inkml:ink>
</file>

<file path=ppt/ink/ink6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21:05.08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76 17988,'0'0'10087,"15"0"-9777,221-2 1618,-16-37-1108,-59 7-2509,-161 31 1579,0 1 1,0 0 0,1 0 0,-1 0-1,0 0 1,1-1 0,-1 1 0,0 0-1,1 0 1,-1 0 0,0 0-1,1 0 1,-1 0 0,0 0 0,0 0-1,1 0 1,-1 0 0,0 0 0,1 0-1,-1 0 1,0 0 0,1 0 0,-1 1-1,0-1 1,1 0 0,-1 0 0,0 0-1,0 0 1,1 0 0,-1 1-1,0-1 1,0 0 0,1 0 0,-1 1-1,0-1 1,0 0 0,0 0 0,1 1-1,-1-1 1,0 0 0,0 1 0,0-1-1,0 0 1,0 0 0,1 1 0,-1-1-1,0 0 1,0 1 0,0-1 0,0 0-1,0 1 1,0-1 0,0 0-1,0 1 1,0-1 0,-1 0 0,1 1-1,0-1 1,0 0 0,0 1 0,0-1-1,0 0 1,-13 20-5536,13-20 5594,-22 25-7547</inkml:trace>
</inkml:ink>
</file>

<file path=ppt/ink/ink6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21:05.41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1 248 16668,'0'0'11554,"195"-24"-9898,-48-9-575,11-6-337,-26 6-368,-40 7-176,-36 11-200,-13 2-536,16-9-1721,-7 2-3672,-7-3-3281</inkml:trace>
</inkml:ink>
</file>

<file path=ppt/ink/ink6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21:32.00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40 17 10202,'0'0'11349,"-3"-3"-10445,-8-10 19,11 13-895,0 0 0,0 0 0,0 0-1,0 0 1,0 0 0,0 0 0,0 0-1,0 1 1,0-1 0,0 0-1,0 0 1,0 0 0,0 0 0,0 0-1,0 0 1,-1 0 0,1 0 0,0 1-1,0-1 1,0 0 0,0 0 0,0 0-1,0 0 1,0 0 0,0 0 0,0 0-1,0 0 1,0 0 0,-1 0 0,1 0-1,0 0 1,0 0 0,0 0 0,0 0-1,0 0 1,0 1 0,0-1 0,-1 0-1,1 0 1,0 0 0,0 0-1,0 0 1,0-1 0,0 1 0,0 0-1,0 0 1,-1 0 0,1 0 0,0 0-1,0 0 1,0 0 0,0 0 0,0 0-1,0 0 1,-1 0 0,1 1 145,-1 181 2489,2-93-1726,-1 522 765,-1-589-1996,-1 0 1,-7 30-1,1-7-4009,8-42 2939,0 3-1128</inkml:trace>
</inkml:ink>
</file>

<file path=ppt/ink/ink6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21:32.34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217 0 14739,'0'0'13106,"-2"5"-12430,-20 42-89,-1-2 1,-30 44-1,25-44-639,2 1 0,-22 51-1,45-90-378,1-1-1,0 1 0,0 0 0,0 1 0,1-1 0,0 0 0,0 14 0,1-20 178,0 1 1,0-1-1,0 0 0,1 0 0,-1 0 0,1 0 1,-1 0-1,1 0 0,-1 0 0,1 0 1,-1 0-1,1 0 0,0-1 0,0 1 1,-1 0-1,1 0 0,0-1 0,0 1 0,0 0 1,0-1-1,0 1 0,0-1 0,0 1 1,0-1-1,0 1 0,0-1 0,0 0 1,0 1-1,0-1 0,0 0 0,0 0 0,1 0 1,-1 0-1,0 0 0,2 0 0,-3 0 167,32 0-7847</inkml:trace>
</inkml:ink>
</file>

<file path=ppt/ink/ink6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21:32.75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 45 11386,'0'0'15684,"-2"-9"-14507,1 4-1054,-6-22 560,4 24-365,2 20-161,1 79 442,-2 58-525,26 209-1,-24-362-130,9 43-3547,5-19-3996</inkml:trace>
</inkml:ink>
</file>

<file path=ppt/ink/ink6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21:33.28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359 47 3329,'0'0'18013,"0"7"-17504,0 89 2065,4-105-593,-3-18-1201,0-25-409,-1 48-260,0 0 0,-1 0-1,1 0 1,-1 0 0,0 0 0,0 0 0,-1 0 0,1 1 0,-4-8 0,4 10-85,0 0-1,0 0 1,0 0-1,0 0 1,0 0-1,0 0 1,0 0-1,0 0 1,0 0-1,0 1 1,0-1-1,-1 0 1,1 1-1,0-1 1,0 1-1,-1-1 1,1 1-1,0-1 1,-1 1-1,1 0 1,-1 0 0,1 0-1,0 0 1,-1 0-1,1 0 1,-1 0-1,1 0 1,0 1-1,-1-1 1,1 0-1,0 1 1,-1-1-1,1 1 1,0 0-1,-1-1 1,1 1-1,0 0 1,0 0-1,-1 1 1,-7 4-44,2 1 0,-1 0 0,1 1 0,-8 9 0,10-12 67,-30 39 146,2 1-1,2 1 0,2 1 0,2 2 1,-39 98-1,59-127-124,1 0 0,1 1 0,0 0 0,2 0 0,0 1 0,2-1 0,1 37 0,1-52-63,-1 0-1,1-1 1,1 1 0,-1 0-1,1-1 1,0 1 0,0-1-1,1 1 1,-1-1 0,1 0-1,0 0 1,1 0-1,-1-1 1,1 1 0,0-1-1,0 0 1,1 0 0,-1 0-1,1 0 1,0-1 0,0 0-1,0 0 1,0 0 0,0-1-1,7 3 1,5 0 12,0 0-1,0-1 1,0-1 0,0 0 0,0-1-1,0-1 1,24-2 0,-36 1 7,0 0 0,0-1 0,1 1 0,-1-1 0,0 0 0,0-1 0,0 1 0,0-1 0,-1 0 0,9-5 0,-11 5 1,1 0 0,-1 0 0,0 0 0,0 0 1,0 0-1,0 0 0,-1-1 0,1 1 0,0-1 0,-1 1 1,0-1-1,0 0 0,0 1 0,0-1 0,0 0 0,0 0 0,-1 0 1,1 0-1,-1 0 0,0-4 0,0 2-26,0 0-1,0 0 1,-1 0 0,0 0-1,0 0 1,0 0 0,0 0 0,-1 0-1,0 0 1,0 1 0,0-1-1,0 0 1,-1 1 0,0 0 0,0 0-1,0 0 1,-1 0 0,1 0-1,-1 1 1,0-1 0,0 1 0,0 0-1,0 0 1,0 0 0,-1 1-1,0 0 1,1 0 0,-8-2-1,4 1-126,-1 0 0,1 1 1,-1 1-1,0-1 0,0 1 0,0 1 0,0 0 0,0 0 0,0 1 0,1 0 0,-1 0 0,0 1 0,0 0 0,1 1 0,-16 6 0,13-3-448,0 0 0,1 0 0,0 1 1,-17 15-1,24-19 40,0 0 1,0 0 0,0 0-1,0 1 1,1-1 0,-1 1-1,1 0 1,0 0 0,0 0-1,1 0 1,-1 0 0,1 0-1,0 0 1,0 0 0,0 1-1,0 5 1,1-8-88,0 0 0,0 1 0,0-1 0,0 0 0,0 0 0,1 0 0,-1 0 1,1 0-1,0 3 0,1-3-349,0 1 1,0-1 0,0 0 0,0 0 0,0 0-1,0-1 1,3 3 0</inkml:trace>
</inkml:ink>
</file>

<file path=ppt/ink/ink6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21:33.63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116 0 18188,'0'0'13858,"-4"9"-13672,-24 66-295,3 2 0,3 0 0,-12 88 0,33-160-758,0 4-1597</inkml:trace>
</inkml:ink>
</file>

<file path=ppt/ink/ink6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21:35.11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 76 80,'-9'9'17677,"29"-14"-12824,-4 0-6453,269-66 3856,-259 67-2389,-47 12-6400,-33 18 3043,13-5-175,-4 0-531</inkml:trace>
</inkml:ink>
</file>

<file path=ppt/ink/ink6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21:35.58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 1 8010,'33'38'3018,"-30"-30"2580,-8 1-4443,3-6-787,-6 15 37,2 1 0,0-1 0,1 1 0,1 0 0,-2 24 0,3-7 341,3 68-1,0-102-717,0-1 1,0 0-1,0 0 1,1 0-1,-1 0 1,0 1-1,1-1 0,-1 0 1,1 0-1,0 0 1,-1 0-1,1 0 0,0 0 1,-1 0-1,1 0 1,0-1-1,0 1 1,0 0-1,0 0 0,0-1 1,0 1-1,0 0 1,0-1-1,0 1 1,0-1-1,0 1 0,1-1 1,-1 0-1,0 1 1,0-1-1,0 0 0,1 0 1,-1 0-1,0 0 1,0 0-1,0 0 1,2-1-1,4 1 257,0-1 1,0 0-1,0 0 1,-1-1-1,10-3 1,39-17 785,-13 5-565,50-13 0,-79 27-497,0 0 0,1 1 0,-1 0 0,1 1 0,-1 1 0,1 0 0,-1 1 0,19 3 0,-28-3-19,-1 0-1,1 0 1,0 1-1,-1-1 1,1 1 0,-1 0-1,1 0 1,-1 1-1,0-1 1,0 1-1,0-1 1,0 1-1,-1 0 1,1 0 0,-1 0-1,1 0 1,-1 1-1,0-1 1,0 1-1,-1-1 1,1 1 0,-1 0-1,0-1 1,2 8-1,-1-1 29,0 1-1,-1 0 1,0-1 0,-1 1-1,0 0 1,-1-1-1,0 1 1,-3 12-1,1-9 30,-2 0-1,0 0 0,-1-1 0,0 1 0,-1-1 1,0-1-1,-12 16 0,-1-2 4,-2 0 0,-27 24 1,35-36-29,-1-1 1,0-1 0,-1 0-1,-24 13 1,34-22 13,-1 0-1,1 0 1,-1 0-1,0-1 1,0 0-1,0 0 1,0 0-1,0-1 1,0 0-1,0-1 1,-1 0-1,1 0 1,0 0-1,0-1 1,-8-2-1,10 2 17,0-1 1,1-1-1,0 1 1,-1-1-1,1 0 0,0 1 1,0-2-1,1 1 1,-1 0-1,1-1 0,-1 0 1,1 0-1,-4-6 1,-1-2-559,1-1 1,0 1 0,-7-21 0</inkml:trace>
</inkml:ink>
</file>

<file path=ppt/ink/ink6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21:36.06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245 1 12699,'0'0'11906,"-4"6"-11547,-7 10-166,1 0 0,0 2 1,2-1-1,-10 26 0,-23 84 820,39-120-964,-10 35 191,1 1-1,3 1 1,2-1-1,1 1 0,2 58 1,3-94-229,1 1-1,0-1 1,0 0 0,0 0 0,1 0-1,1 0 1,-1-1 0,1 1 0,1-1-1,7 13 1,-8-14-4,1-1-1,1 0 1,-1 0 0,1-1-1,0 1 1,0-1-1,0 0 1,1 0 0,-1-1-1,1 0 1,0 0-1,0 0 1,11 3-1,-8-3 49,0 0-1,0-1 1,0-1-1,0 0 1,0 0-1,0 0 0,0-1 1,0-1-1,0 1 1,0-2-1,0 1 0,0-1 1,0 0-1,0-1 1,-1 0-1,1-1 0,-1 0 1,10-6-1,-9 4 41,-1 0 0,1-1 0,-1 0 1,-1 0-1,1-1 0,-1 0 0,-1-1 0,0 1 0,0-1 0,0 0 0,-1-1 0,-1 0 0,1 1 0,-2-1 1,5-16-1,-4 6-101,0 0 0,-2-1 0,0 1 0,-1-1 0,-1 0-1,-1 1 1,-1-1 0,0 1 0,-2-1 0,0 1 0,-2 0 0,0 0 0,-1 1 0,-1 0 0,-1 0 0,0 1 0,-2 0 0,0 0 0,-1 2 0,0-1 0,-1 1 0,-1 1 0,-1 0 0,-18-13 0,23 21-127,-1 0 0,0 1 0,0 0 0,-1 0 0,0 2 0,0-1 1,0 2-1,0-1 0,-23-2 0,27 5-188,-1 0 1,0 1 0,0 0 0,1 0-1,-1 1 1,0 0 0,1 0 0,-1 1-1,1 0 1,0 1 0,-1 0-1,1 0 1,0 1 0,-13 8 0,17-10-23,1 1 0,0 0 0,0 0 1,-1 0-1,2 1 0,-1-1 0,0 1 1,1-1-1,-1 1 0,1 0 0,0 0 1,1 0-1,-4 8 0,3-3-952,1 0 0,0 0 0,0 0 0,1-1 1,1 19-1,4 11-4407</inkml:trace>
</inkml:ink>
</file>

<file path=ppt/ink/ink6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21:36.82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63 11 11330,'0'0'13859,"-1"-3"-13002,1 3-819,0-1 0,0 1 1,0 0-1,0-1 0,0 1 1,0 0-1,0-1 0,0 1 1,-1 0-1,1-1 1,0 1-1,0 0 0,0 0 1,0-1-1,-1 1 0,1 0 1,0 0-1,0-1 0,-1 1 1,1 0-1,0 0 1,0-1-1,-1 1 0,1 0 1,0 0-1,-1 0 0,1 0 1,0-1-1,0 1 0,-1 0 1,1 0-1,0 0 1,-1 0-1,1 0 0,0 0 1,-1 0-1,1 0 0,0 0 1,-1 0-1,1 0 0,0 0 1,-1 0-1,0 1 1,-7 19 426,-5 28-223,3 1 0,2 0-1,2 1 1,2 0-1,3 0 1,4 52-1,-3-101-232,0 0-1,0 0 0,1 0 1,-1 0-1,0 0 0,0 0 1,1 0-1,-1 0 0,1 0 1,-1 0-1,1 0 0,-1 0 1,1 0-1,0-1 0,-1 1 1,1 0-1,0 0 0,-1-1 1,1 1-1,0 0 0,0-1 1,0 1-1,0-1 0,0 1 0,0-1 1,0 1-1,0-1 0,-1 0 1,3 1-1,33 1 474,-23-2-448,18 1 164,104 0 70,-120-2-240,-1-1 0,1 0 0,0-1 0,-1-1-1,1 0 1,23-11 0,-34 13-20,0 0 0,0 0-1,-1-1 1,1 1 0,-1-1 0,1 1-1,-1-1 1,0 0 0,0-1-1,-1 1 1,1 0 0,-1-1-1,1 0 1,-1 1 0,0-1 0,0 0-1,-1 0 1,2-4 0,0-5-15,-1 1 1,-1 0-1,0-1 1,-1-21-1,0 14-41,-5-5 66,-1 17-54,5 8 26,1 0 0,-1 0 1,1 0-1,0 0 0,-1 1 1,1-1-1,-1 0 0,1 0 0,0 1 1,-1-1-1,1 0 0,-1 1 0,1-1 1,0 0-1,0 1 0,-1-1 1,1 1-1,0-1 0,0 0 0,-1 1 1,1-1-1,0 1 0,0-1 0,0 1 1,-1 0-1,-7 25 15,0 0-1,2 1 1,0-1-1,-1 37 1,6-59 7,-5 79 536,5 120 1,4-169-747,1 0 0,2-1-1,1 0 1,2 0 0,16 42 0</inkml:trace>
</inkml:ink>
</file>

<file path=ppt/ink/ink6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21:37.33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 21 15347,'1'2'17420,"-6"-3"-17420,5 1 0,0 0 0,0 0 0,-1 0 0,1 0 0,0 0 0,0 0 0,-1 0 0,1 0 0,0 0 0,0 0 0,-1 0 0,1 0 0,0 0 0,0 0 0,-1 1 0,1-1 0,0 0 0,0 0 0,0 0 0,-1 0 0,1 0 0,0 1 0,0-1 0,0 0 0,-1 0 0,1 0 0,0 1 0,0-1 0,0 0 0,0 0 0,0 1 0,-1-1 0,2 1-73,0-1-1,-1 0 1,1 0 0,-1 1-1,1-1 1,-1 0-1,1 0 1,0 0 0,-1 1-1,1-1 1,-1 0 0,1 0-1,0 0 1,-1 0-1,1 0 1,-1 0 0,1-1-1,0 1 1,2 0-944,-1 0 114,1 0-1,-1 0 1,1-1 0,-1 1 0,1-1 0,-1 1 0,1-1-1,-1 0 1,1 0 0,-1 0 0,0 0 0,4-3 0,14-13-8982</inkml:trace>
</inkml:ink>
</file>

<file path=ppt/ink/ink6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21:38.21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331 327 7722,'0'0'15464,"5"-18"-13886,14-59-315,-17 67-1084,0 1 0,-1-1 0,0 0 0,-1 0 0,0 1 0,0-1 0,-1 0 0,0 0 0,-1 1 0,0-1 0,-1 1 0,0-1 0,0 1 0,-5-9 0,5 13-167,0-1 1,-1 1 0,1 0 0,-1 0 0,0 1 0,0-1-1,0 1 1,-1 0 0,0 0 0,1 0 0,-1 1-1,-1 0 1,1 0 0,0 0 0,-1 0 0,0 1 0,1 0-1,-1 0 1,0 1 0,-11-2 0,8 2-26,-1 0 1,0 1-1,1 0 1,-1 0-1,1 1 1,-1 1-1,1-1 1,-1 2-1,1-1 1,0 1-1,0 0 1,-13 7-1,16-5 2,0-1 0,-1 1 1,1-1-1,1 2 0,-1-1 0,1 1 0,0 0 0,0 0 0,1 0 0,-1 0 0,1 1 0,1 0 0,0 0 1,-1 0-1,2 0 0,-3 8 0,2-6 29,1 1-1,0-1 1,0 0 0,1 1 0,0-1-1,0 1 1,1-1 0,0 1-1,1-1 1,0 0 0,1 1 0,0-1-1,0 0 1,1 0 0,0 0 0,1 0-1,0 0 1,0-1 0,1 1 0,0-1-1,0-1 1,9 11 0,10 5 164,1-1 0,1-1 0,1-2-1,30 18 1,-22-16 57,60 50 0,-90-66-232,0 0 0,0 0 1,-1 0-1,0 0 0,0 1 1,6 11-1,-8-15-15,-1 0 1,0 1-1,-1-1 0,1 0 1,0 1-1,-1-1 0,1 0 1,-1 1-1,0-1 0,0 1 0,0-1 1,0 1-1,0-1 0,0 1 1,-1-1-1,1 0 0,-1 1 1,0-1-1,1 0 0,-1 1 1,0-1-1,-1 0 0,0 3 0,-4 1 20,1 0 0,-1 0-1,1-1 1,-1 0-1,-1 0 1,1 0-1,-1-1 1,-14 7-1,0-2 34,-41 14 0,50-19-26,1-1 1,-1-1-1,0 0 1,0-1-1,0 0 0,0 0 1,-15-2-1,23 0 1,0 1 0,0-1 0,0 0 0,1 0-1,-1 0 1,0 0 0,1-1 0,-1 1 0,1-1 0,-1 0-1,1 0 1,0 0 0,0 0 0,0-1 0,0 1-1,0-1 1,1 0 0,-1 0 0,1 0 0,-1 0 0,1 0-1,0-1 1,0 1 0,1-1 0,-3-6 0,2 1-36,0 0 1,0 0-1,1 0 1,1 0 0,-1-1-1,2 1 1,-1 0-1,1 0 1,1 0-1,-1 0 1,1 0 0,1 0-1,0 0 1,0 1-1,1-1 1,0 1 0,10-15-1,-9 14-199,1 1-1,0 1 1,1-1-1,0 1 1,0 0-1,0 0 1,1 1-1,0 0 1,0 1-1,0 0 1,1 0-1,0 0 1,0 1-1,0 1 1,0-1-1,20-3 1,-4 5-4071,32 1 0,-47 1 2453,25 0-8331</inkml:trace>
</inkml:ink>
</file>

<file path=ppt/ink/ink6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21:38.59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317 0 7618,'0'0'22112,"-5"4"-21846,-1 3-225,0-1 0,1 1 0,0 0 0,0 0 1,1 0-1,0 1 0,0 0 0,1-1 0,0 1 1,-3 15-1,3-12-42,0 1 1,2-1-1,-1 1 1,1-1-1,1 1 0,0 0 1,1-1-1,2 14 1,-2-20-14,1 0 0,0 1 0,-1-1 0,2 0 0,-1 0 0,1-1 1,-1 1-1,1 0 0,1-1 0,-1 0 0,1 0 0,-1 0 0,6 5 0,5 2 33,0-1 0,28 15 0,-7-4 207,-35-21-224,1 0 0,-1 0 0,1 1 0,-1-1 0,1 1 0,-1-1 0,0 0 1,1 1-1,-1-1 0,0 1 0,1-1 0,-1 1 0,0-1 0,0 1 0,1-1 0,-1 1 0,0 0 0,0-1 0,0 1 0,0-1 1,0 1-1,0-1 0,0 1 0,0 0 0,0-1 0,0 1 0,0-1 0,0 1 0,0-1 0,0 1 0,0-1 0,-1 1 1,1 0-1,0-1 0,0 1 0,-1-1 0,1 0 0,0 1 0,-1 0 0,-17 16-52,2-6 65,0 0-1,0-2 1,-1 0 0,0-1-1,-1 0 1,-30 8 0,39-14-479,0 0 0,0-1-1,0 1 1,0-2 0,0 1 0,0-1 0,0-1 0,0 0 0,0 0 0,0 0 0,0-1 0,0-1 0,0 0-1,1 0 1,-17-8 0,16 5-1063,0 0 0,1 0 0,-9-9 0,-19-25-7677</inkml:trace>
</inkml:ink>
</file>

<file path=ppt/ink/ink6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21:38.94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73 14539,'0'0'13387,"117"-50"-12163,-82 41-480,-4 3-344,-2 0-271,-7 5-129,3 1-817,10 0-1751,-4 3-2073,-3 3-3089</inkml:trace>
</inkml:ink>
</file>

<file path=ppt/ink/ink6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21:39.26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38 1 17972,'0'0'10045,"-6"22"-8825,-17 74-239,20-82-819,1-1 0,0 1-1,1 0 1,1 17-1,0-13-71,0-13-91,0 0 0,1 0 1,0 0-1,-1 0 0,1 0 0,1 0 1,-1-1-1,1 1 0,0 0 0,0-1 1,0 1-1,1-1 0,-1 0 0,1 0 0,0 0 1,6 5-1,-5-4-7,1-1 0,0-1 0,0 1-1,0-1 1,1 0 0,-1 0 0,1-1 0,0 1 0,0-1 0,-1 0 0,1-1 0,1 1-1,6-1 1,-4 1-18,0-2-1,0 1 0,1-1 1,-1-1-1,0 0 0,0 0 0,0 0 1,0-1-1,0-1 0,0 0 1,0 0-1,13-7 0,-17 7 20,0 0 1,-1-1-1,1 0 0,-1 0 0,1 0 0,-1 0 0,-1 0 1,1-1-1,0 0 0,-1 0 0,0 0 0,0 0 0,-1 0 1,0-1-1,1 1 0,-2-1 0,1 1 0,-1-1 0,0 0 1,0 0-1,0-6 0,1-13 154,-3-51 0,0 65 1,-1-1 0,0 1-1,-1-1 1,0 1 0,-1 0-1,-7-17 1,6 22 199,2 8-256,0 14-192,3-12 104,-85 567 604,47-381-686,38-188-16,-4 14-654,0-8-3999</inkml:trace>
</inkml:ink>
</file>

<file path=ppt/ink/ink6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21:40.57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1 275 10002,'0'0'8863,"15"-8"-5369,274-41 19,-182 33-3101,701-99 524,-795 113-919,-6 2-72,0-1-1,0 0 1,-1-1 0,8-2-1,-14 4 51,0 0-1,1 0 0,-1 0 0,0 0 0,0 0 1,0 0-1,0 0 0,1 0 0,-1 0 0,0 0 1,0 0-1,0 0 0,0 0 0,1 0 0,-1-1 1,0 1-1,0 0 0,0 0 0,0 0 0,1 0 1,-1 0-1,0 0 0,0-1 0,0 1 0,0 0 1,0 0-1,0 0 0,0 0 0,0 0 0,0-1 1,1 1-1,-1 0 0,0 0 0,0 0 0,0 0 1,0-1-1,0 1 0,0 0 0,0 0 0,0 0 1,0-1-1,0 1 0,0 0 0,0 0 0,-1 0 1,1 0-1,0-1 0,0 1 0,0 0 0,0 0 1,0 0-1,0 0 0,0-1 0,0 1 0,0 0 0,-1 0 1,1 0-1,0 0 0,0 0 0,0 0 0,0 0 1,0-1-1,-1 1 0,1 0 0,0 0 0,0 0 1,0 0-1,-15-7-380,14 7 354,-131-37-699,38 12 769,114 26-1238,-4-1 1102,29 6 260,0 3 0,82 27-1,-122-35-152,-3 0 12,11 2 14,-1 1 0,0 1 0,0 0 0,0 1 0,12 8 0,-22-13-25,0 0 0,-1 0 0,1 1 0,0-1 0,0 1 0,-1-1 0,1 1 0,-1-1 0,0 1 0,1 0 1,-1 0-1,0 0 0,0 0 0,0 0 0,0 0 0,-1 0 0,1 0 0,0 0 0,-1 1 0,1-1 0,-1 0 0,0 0 0,0 0 1,0 1-1,0-1 0,0 0 0,-1 0 0,1 0 0,0 1 0,-1-1 0,0 0 0,1 0 0,-1 0 0,0 0 0,0 0 0,0 0 1,-1 0-1,-1 3 0,-13 14 90,0-1 1,-1 0 0,-1-1 0,-27 20-1,5-3-403,19-15-1796,-25 28 1,36-35-891,2 0 0,-9 14 0,7-3-6657</inkml:trace>
</inkml:ink>
</file>

<file path=ppt/ink/ink6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21:41.08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233 169 16235,'0'0'9045,"-9"19"-8996,-103 244 830,83-190-617,-49 148 23,73-207 52,6-25 464,0-2-616,10-60 332,25-88 1,-25 113-438,-4 20-46,40-158 200,-32 137-58,35-79 0,-48 122-102,1 0 0,-1 1 0,1 0 0,1 0 0,-1-1 0,1 2 0,0-1 0,0 0 0,0 1 0,7-5 0,-11 9-76,0-1 0,1 1 1,-1 0-1,0 0 1,1 0-1,-1 0 1,0 0-1,1 0 0,-1 0 1,0 0-1,1 0 1,-1 0-1,0 0 1,1 0-1,-1 0 1,0 0-1,1 0 0,-1 0 1,0 0-1,1 0 1,-1 1-1,0-1 1,1 0-1,-1 0 1,0 0-1,0 1 0,1-1 1,-1 0-1,0 0 1,0 1-1,1-1 1,-1 0-1,0 0 0,0 1 1,0-1-1,0 0 1,1 1-1,-1-1 1,0 0-1,0 1 1,16 34 13,-2 0 1,-2 1 0,10 43 0,-17-60 41,77 415 631,-79-410-2106,0 32-1,-3-55 1252,1-1 0,-1 1-1,0-1 1,0 0 0,0 1 0,0-1-1,0 0 1,0 1 0,-1-1-1,1 0 1,0 1 0,0-1 0,0 0-1,0 1 1,0-1 0,0 0 0,-1 1-1,1-1 1,0 0 0,0 1 0,0-1-1,-1 0 1,1 0 0,0 1 0,0-1-1,-1 0 1,1 0 0,0 0-1,-1 1 1,1-1 0,0 0 0,-1 0-1,1 0 1,0 0 0,-1 0 0,1 0-1,0 1 1,-1-1 0,1 0 0,0 0-1,-1 0 1,1 0 0,0 0 0,-1-1-1,-16-6-6850,-2-9-3213</inkml:trace>
</inkml:ink>
</file>

<file path=ppt/ink/ink6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21:41.43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1 104 6993,'0'0'18452,"98"-19"-17195,-38 12-393,6-2-528,-3 1-336,1-1-464,18-10-2105,-16 5-2888,-7-5-3057</inkml:trace>
</inkml:ink>
</file>

<file path=ppt/ink/ink6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21:41.81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130 117 13755,'0'0'13634,"-4"-1"-12988,2 1-616,1 1 0,0-1 0,-1 0 1,1 0-1,0 1 0,-1-1 0,1 1 0,0-1 0,0 1 0,-1 0 0,1-1 0,0 1 0,0 0 0,0 0 0,0 0 0,0 0 0,0 0 0,0 0 0,0 0 0,0 0 0,1 0 0,-1 0 0,0 0 0,1 0 0,-1 1 0,1-1 1,-1 2-1,-14 49 725,9-30-365,-5 18 70,-33 136 840,36-138-1247,3 1 0,-2 64 0,6-100-74,1 0 0,0 0 0,0 0 0,1 0 0,-1 0 0,1 0 0,-1 0 0,1 0 0,0 0 0,0 0 0,1 0 0,-1-1 0,0 1 0,1 0 0,3 4 0,-3-6-16,0 1-1,1 0 1,-1-1-1,1 1 1,-1-1-1,1 0 1,0 0-1,-1 0 1,1 0-1,0 0 1,0-1-1,0 1 1,-1-1-1,1 1 1,0-1-1,5-1 1,6 0-108,1 0 0,-1-2 0,0 0 0,0 0 0,0-1 0,0-1 0,-1 0 0,1-1 0,-1-1 0,-1 0 0,1-1 0,-1 0 0,16-14 0,-7 4-168,-1-1 0,-1-1-1,0-1 1,-1 0 0,-2-2 0,17-28 0,-19 26 204,-1-2 1,-1 0-1,-1 0 1,-2-1-1,8-37 1,-9 22 815,-3-1 1,2-81 0,-9 117 231,-3 9-572,-5 13-346,-10 34 180,2 0 0,2 2 0,3 0 0,1 0 0,3 1 0,2 0 0,0 61 0,6-104-204,2 1-1,-1-1 0,1 1 0,1-1 0,-1 1 1,1-1-1,1 1 0,4 10 0,-4-14 0,0 1-1,1-1 0,-1 0 1,1 0-1,0-1 0,0 1 1,1-1-1,-1 0 0,1 0 1,0 0-1,0-1 0,9 6 1,-4-5 5,0 1 0,0-1 1,1-1-1,-1 0 0,1 0 1,0-1-1,11 0 0,7 0-638,42-3-1,-61 0 52,0 0 0,0 0-1,0-1 1,-1-1-1,1 0 1,-1 0 0,11-6-1,-7 3-1864,0-1 0,14-12 0,3-6-5873</inkml:trace>
</inkml:ink>
</file>

<file path=ppt/ink/ink6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21:42.37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123 489 9962,'0'0'13656,"-7"15"-12621,-20 47-359,26-61-644,1-1-1,-1 0 0,1 1 0,0-1 0,0 1 1,-1-1-1,1 1 0,0-1 0,0 1 0,0-1 1,-1 1-1,1-1 0,0 1 0,0-1 0,0 1 1,0-1-1,0 1 0,0-1 0,0 1 0,0-1 1,0 1-1,0-1 0,0 1 0,0-1 0,1 1 1,-1-1-1,0 1 0,0-1 0,1 1 0,-1-1 1,0 1-1,0-1 0,1 1 0,-1-1 0,0 0 1,1 1-1,-1-1 0,1 0 0,-1 1 0,1-1 1,-1 0-1,1 1 0,18-2 682,-14 1-410,-2 0-218,1-1-1,0 1 0,0-1 1,0 0-1,-1 1 0,1-2 0,-1 1 1,1 0-1,-1-1 0,1 0 1,-1 1-1,0-2 0,1 1 1,-1 0-1,0 0 0,-1-1 1,1 0-1,0 1 0,-1-1 1,1 0-1,-1 0 0,0-1 1,2-4-1,0 1-51,-1 0 1,0-1-1,0 0 1,-1 1-1,0-1 0,0 0 1,-1 0-1,0 0 1,0 0-1,-1-10 0,0 16-51,-1 1-1,1-1 1,0 0-1,-1 1 1,1-1-1,-1 1 1,1-1-1,-1 1 1,0-1-1,0 1 1,1-1-1,-1 1 1,0-1-1,0 1 1,-1 0-1,1 0 1,0 0-1,0-1 1,-1 1-1,1 0 1,0 1-1,-1-1 1,1 0-1,-1 0 1,1 1-1,-1-1 1,0 0-1,1 1 1,-1 0-1,1-1 1,-1 1-1,0 0 1,-2 0-1,0-1-8,-1 1 0,0 0-1,1 1 1,-1-1-1,0 1 1,1 0 0,-1 0-1,0 0 1,1 0 0,-1 1-1,-4 3 1,0 1 9,0 0 0,1 0 0,0 1 0,0 1 0,0-1 0,1 1 0,1 1 0,-1-1 0,1 1 0,1 0 0,-1 0 0,2 1 0,-1 0 0,1-1 0,1 1 0,0 1 0,0-1 0,1 0 0,0 1 0,1 0 0,0-1 0,1 19 0,1-28 19,-1 1 0,0-1-1,1 1 1,0-1 0,-1 0-1,1 1 1,0-1 0,0 0-1,-1 1 1,1-1 0,0 0-1,0 0 1,1 0 0,-1 0-1,0 0 1,0 0 0,0 0-1,1 0 1,-1 0 0,0-1-1,1 1 1,-1 0 0,1-1-1,-1 1 1,1-1 0,-1 0-1,1 1 1,-1-1-1,1 0 1,-1 0 0,3 0-1,5 0 101,0 0 0,1 0 0,17-3 0,-18 1-21,1-1 0,-1 1 0,0-2 0,0 1 0,-1-1 0,1-1 0,-1 1 0,0-1 0,0-1 0,0 0 0,-1 0 0,1 0 0,-2-1 0,1 0 0,-1 0 0,0-1 0,5-9 0,-2 3-13,-1-1-1,0 0 0,-1 0 1,-1-1-1,0 0 1,-1 0-1,-1-1 0,-1 1 1,2-18-1,-1-10 7,-1 1 0,-2-1 0,-3 1 0,-1-1 0,-2 1 0,-14-54 0,19 96-75,-7-20 311,1 14-168,6 7-144,0 0 1,0 0-1,0 0 1,-1 0-1,1 0 1,0 0-1,0 0 1,0 0-1,-1 0 1,1 0-1,0 0 1,0 1-1,0-1 1,0 0-1,-1 0 1,1 0-1,0 0 1,0 0-1,0 0 1,0 1 0,0-1-1,-1 0 1,1 0-1,0 0 1,0 1-1,0-1 1,0 0-1,0 0 1,0 0-1,0 0 1,0 1-1,0-1 1,0 0-1,0 0 1,0 1-1,0-1 1,0 0-1,-12 52-154,2 1 1,-4 71-1,12-98 160,-5 119 197,-2 15-862,9-156 282,-1 0 0,1 0 0,-1 0 0,0 0 0,-1-1 0,1 1 0,0 0 0,-1-1 0,0 1 0,-4 6 0,4-8-388,0 0 1,0 0-1,0-1 0,0 1 1,0 0-1,0-1 0,0 1 1,0-1-1,-1 0 0,-3 2 1,-15 0-10066</inkml:trace>
</inkml:ink>
</file>

<file path=ppt/ink/ink6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21:42.75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78 13083,'0'0'10090,"39"-30"-9882,-5 19-128,12 0-80,23 0-1256,-11 3-3401,-9 1-3041</inkml:trace>
</inkml:ink>
</file>

<file path=ppt/ink/ink6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21:44.29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148 5 12275,'0'0'13381,"0"-4"-13166,0 7-270,-3 50 329,-2 0 0,-2 0 0,-2 0-1,-3-1 1,-2-1 0,-30 74 0,24-81-119,14-32-115,0 1 0,0 1-1,1-1 1,1 1-1,-3 14 1,7-28-38,0 1 0,0-1 0,0 0 0,0 0 1,0 0-1,0 0 0,0 0 0,0 0 0,0 0 0,0 0 0,0 0 0,0 0 0,0 1 0,0-1 1,0 0-1,0 0 0,0 0 0,0 0 0,0 0 0,0 0 0,0 0 0,0 0 0,0 0 0,0 0 1,0 1-1,0-1 0,0 0 0,0 0 0,1 0 0,-1 0 0,0 0 0,0 0 0,0 0 1,0 0-1,0 0 0,0 0 0,0 0 0,0 0 0,0 0 0,0 0 0,0 0 0,0 0 0,1 0 1,-1 1-1,0-1 0,0 0 0,0 0 0,0 0 0,0 0 0,0 0 0,0 0 0,0 0 0,0 0 1,0 0-1,1-1 0,-1 1 0,0 0 0,0 0 0,0 0 0,0 0 0,0 0 0,0 0 1,0 0-1,0 0 0,0 0 0,0 0 0,1 0 0,6-6 339,29-30 169,52-69-1,-33 37-294,-32 41-154,-7 7 6,29-27-1,-45 47-75,0-1 0,1 1 0,-1-1-1,1 1 1,-1-1 0,0 1-1,1-1 1,-1 1 0,1 0 0,-1-1-1,1 1 1,-1 0 0,1 0-1,-1-1 1,1 1 0,0 0 0,-1 0-1,1 0 1,-1-1 0,1 1-1,0 0 1,-1 0 0,1 0 0,-1 0-1,1 0 1,0 0 0,-1 0-1,1 1 1,-1-1 0,1 0 0,-1 0-1,1 0 1,0 1 0,-1-1-1,1 0 1,-1 0 0,1 1 0,-1-1-1,1 1 1,0 0 0,9 23-496,-7-16 516,4 13-76,7 19 53,23 46-1,-32-75 19,0 0 0,2-1 0,-1 0 0,1-1 0,1 1-1,0-1 1,0-1 0,0 0 0,13 10 0,-15-14-15,0-1 0,0 0 0,0 0 1,1 0-1,-1-1 0,1 0 0,-1 0 0,1 0 1,0-1-1,0 0 0,0-1 0,-1 1 0,1-1 0,0-1 1,0 1-1,0-1 0,0 0 0,-1-1 0,8-1 1,-3-1 6,0-1 1,0 0 0,0 0 0,-1-1 0,1 0-1,-1-1 1,-1 0 0,1 0 0,-1-1 0,8-10 0,-8 8 13,-1 0 0,0-1 0,-1 0 0,0 0 1,-1-1-1,0 0 0,-1 0 0,7-23 1,-7 14-2,0-1 0,-2 0 1,-1 0-1,0-31 0,-4 39-87,2 14 61,-1 0-1,1 0 1,-1 0 0,1 0 0,0 0 0,-1 0 0,1 0 0,0 0-1,-1 1 1,1-1 0,-1 0 0,1 0 0,0 0 0,-1 0-1,1 0 1,0 1 0,-1-1 0,1 0 0,0 0 0,0 1 0,-1-1-1,1 0 1,0 0 0,0 1 0,-1-1 0,1 0 0,0 1 0,0-1-1,0 0 1,-1 1 0,1-1 0,0 0 0,0 1 0,0-1 0,0 0-1,0 1 1,0 0 0,-7 11-69,1 1 1,1 0-1,0 0 0,1 1 1,-3 14-1,-9 73 94,15-87 0,-2 3-31,2 1 0,0-1 0,3 29-1,-2-43 24,0 0-1,1 0 1,-1 0-1,1 0 1,-1 0-1,1 0 1,0-1-1,0 1 1,1 0-1,-1 0 1,1-1-1,-1 1 1,1-1-1,0 1 0,0-1 1,0 0-1,0 1 1,0-1-1,0 0 1,1 0-1,-1-1 1,1 1-1,-1-1 1,1 1-1,0-1 1,-1 0-1,6 2 1,-2-2 42,0 0 0,0 0 0,1-1 0,-1 0 0,0 0 0,1 0 0,-1-1 0,0 0 0,0 0 0,0 0 0,0-1 0,0 0 0,7-3 0,-4 0 9,0 0 0,-1 0 0,0-1 1,0 0-1,0 0 0,-1-1 0,13-14 0,-10 8-26,0 0-1,-1 0 1,-1-1-1,0 0 1,-1-1 0,-1 0-1,0 0 1,-1 0-1,0-1 1,2-20-1,-4 14-20,0-1-1,-2 0 0,-3-38 0,1 53-39,0 0-1,-1 0 0,1 0 0,-1 0 1,-1 1-1,0-1 0,0 1 0,0-1 1,-1 1-1,0 0 0,0 0 0,-1 1 1,-9-11-1,12 15 18,0-1 1,-1 1-1,1 0 1,-1 0-1,1 0 1,-1 0-1,0 1 1,0-1-1,0 1 1,0-1-1,0 1 1,0 0-1,0 0 1,0 1-1,0-1 1,-1 0-1,1 1 0,0 0 1,0 0-1,-1 0 1,1 0-1,0 1 1,0-1-1,0 1 1,-1 0-1,1 0 1,0 0-1,0 0 1,0 0-1,0 1 1,0-1-1,1 1 1,-1 0-1,0 0 1,-2 3-1,-8 6-4,1 1 1,1 1-1,0 0 0,1 0 1,-12 20-1,-1 6 197,1 0 0,-31 74 1,46-94-152,1-1 0,1 1 1,0 1-1,1-1 1,1 1-1,1-1 1,1 1-1,2 36 0,-1-54-23,1-1-1,-1 0 0,1 1 0,-1-1 0,1 1 0,0-1 0,-1 1 0,1-1 0,0 0 0,0 0 0,0 1 0,0-1 1,0 0-1,0 0 0,0 0 0,1 0 0,-1 0 0,0 0 0,0-1 0,1 1 0,-1 0 0,1-1 0,-1 1 0,1-1 0,-1 1 1,1-1-1,-1 0 0,1 1 0,-1-1 0,4 0 0,1 0 47,0 0 0,0 0 0,0 0 0,0-1 0,0 0 0,11-3 0,-6 0 19,0-1-1,-1 0 1,1-1-1,-1 0 1,-1-1 0,1 0-1,11-11 1,0-2 53,34-42-1,-34 32-89,-1 0 0,24-50-1,-14 23-18,-29 65-666,-1 8 454,-1 18-8,9 66 0,-6-90 218,-1 0 0,2 0 0,-1-1 0,2 0-1,-1 1 1,1-1 0,0 0 0,1-1-1,0 1 1,1-1 0,10 13 0,-13-18 12,1 0 1,0 0-1,-1 0 1,2 0-1,-1 0 1,0-1-1,0 1 1,1-1-1,-1-1 1,1 1-1,0 0 1,-1-1-1,1 0 1,0 0-1,0-1 1,0 1-1,0-1 1,0 0-1,0 0 0,0-1 1,-1 1-1,1-1 1,0 0-1,0-1 1,0 1-1,5-3 1,4-2 109,1-1 0,-1-1 1,-1 0-1,1 0 0,-1-1 1,21-21-1,-22 19-58,-1 0 0,0-1 1,-1-1-1,0 0 0,-1 0 1,-1-1-1,0 0 0,-1-1 0,0 0 1,-1 0-1,-1 0 0,0 0 0,-1-1 1,-1 0-1,-1 0 0,0 0 1,-1 0-1,0-17 0,-1 20-60,0 10-19,1-1-1,-1 1 1,-1 0-1,1-1 1,0 1-1,-1 0 1,1-1-1,-2-3 1,1 6-7,0 0 1,0 0 0,1 0-1,-1 0 1,0 1 0,0-1-1,0 0 1,0 0 0,0 1-1,0-1 1,0 1 0,0-1-1,0 1 1,0-1 0,0 1-1,0 0 1,0-1 0,-1 1-1,1 0 1,0 0 0,0 0-1,0 0 1,0 0 0,-1 0-1,1 0 1,0 0 0,-2 1-1,0-1-10,0 1-1,-1 0 1,1 0-1,0 0 1,0 1-1,0-1 1,0 1-1,0 0 1,0-1-1,0 1 1,1 0-1,-1 1 1,1-1-1,-1 0 1,1 1-1,0 0 1,0-1-1,0 1 1,0 0-1,1 0 0,-1 0 1,-1 3-1,0 3-88,-1-1 0,2 1 0,-1 0 0,1-1 0,0 1 0,1 0 0,-1 12 0,2-13 73,1 1 1,-1 0-1,1-1 1,1 1 0,0 0-1,0-1 1,1 0-1,0 0 1,0 0 0,1 0-1,7 12 1,3 1 82,2-1 0,27 29 0,-22-26-25,25 33 0,-46-55-15,1 0-1,-1-1 1,1 1-1,-1 0 1,1 0-1,-1 0 1,0 0 0,1-1-1,-1 1 1,0 0-1,0 0 1,0 0-1,1 0 1,-1 0 0,0 0-1,0 0 1,0 0-1,-1 0 1,1 0 0,0-1-1,0 1 1,0 0-1,-1 0 1,1 0-1,0 0 1,-1 0 0,1 0-1,-1-1 1,1 1-1,-1 0 1,1 0-1,-1-1 1,0 1 0,1 0-1,-1-1 1,0 1-1,-1 0 1,-4 3-8,1 0 0,-1-1-1,-1 0 1,-9 3 0,0 1-4,-3 2-297,-48 21-1733,22-14-5805,29-13-377</inkml:trace>
</inkml:ink>
</file>

<file path=ppt/ink/ink6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21:44.94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1 697 9738,'0'0'18679,"15"-12"-18032,1 0-493,-6 6-99,0-1 1,-1-1-1,0 1 1,0-2-1,-1 1 1,0-1-1,-1 0 1,8-12-1,-1-5-76,0 1-1,-2-2 1,-1 0 0,-2 0-1,0-1 1,-2 0 0,7-54-1,-5-10-560,-5-100-1,-4 187 568,-3-17 54,-1 15-137,4 7 81,0 0 0,-1 0 1,1 0-1,0 0 0,0 0 1,-1 0-1,1 0 0,0 0 0,0 0 1,-1 0-1,1 0 0,0 0 1,0 1-1,0-1 0,-1 0 1,1 0-1,0 0 0,0 0 1,0 1-1,-1-1 0,1 0 1,0 0-1,0 0 0,0 1 0,0-1 1,0 0-1,0 0 0,-1 1 1,1-1-1,0 0 0,0 0 1,0 1-1,0-1 0,-8 20-247,1-1 1,-6 30-1,-1 2 308,-34 96 426,-53 201 1428,98-332-1827,1 1 1,0 0 0,1 0 0,2 28-1,-1-43-70,1 0-1,-1 0 1,0 1-1,1-1 1,-1 0-1,1 0 1,0 0-1,0 0 1,-1 0-1,1 0 0,1 0 1,-1-1-1,0 1 1,0 0-1,1-1 1,-1 1-1,1 0 1,-1-1-1,3 2 1,0-1 15,-1 0 1,1 0 0,-1 0 0,1-1 0,0 0 0,0 0-1,0 0 1,0 0 0,7 1 0,2-2 51,-1 0 0,1-1 1,0 0-1,-1-1 0,25-6 0,-20 2-18,0-1-1,-1 0 0,0-1 1,0-1-1,-1 0 0,0-1 1,-1-1-1,0-1 0,-1 1 1,0-2-1,19-23 1,-19 18-50,1 0 1,-2-1-1,-1 0 1,0-1-1,-2 0 1,0-1-1,-1 0 1,9-41 0,-13 31-139,-18 52-655,-4 8 722,2 0 0,-23 56-1,34-72 61,1 0-1,0 0 0,1 0 1,0 0-1,1 1 1,1-1-1,0 1 0,1 0 1,0-1-1,2 14 0,-1-25 16,-1-1 0,1 1 0,0-1 0,0 1 0,-1-1-1,1 1 1,0-1 0,0 0 0,0 0 0,1 1 0,-1-1 0,0 0-1,0 0 1,1 0 0,-1 0 0,0 0 0,1 0 0,-1-1 0,1 1-1,-1 0 1,1-1 0,-1 1 0,1-1 0,0 0 0,-1 1-1,1-1 1,3 0 0,1 0 63,0 1 0,0-1-1,0-1 1,0 1 0,1-1-1,8-2 1,-7-1 8,0 1-1,0-1 1,0-1 0,-1 1-1,0-1 1,0-1 0,0 1-1,0-1 1,-1 0 0,0-1-1,0 1 1,-1-1-1,0-1 1,0 1 0,0-1-1,-1 1 1,5-15 0,-6 15-104,-1 0 1,0 0-1,0 0 1,0-1-1,-1 1 1,0 0-1,-1-1 1,0 1-1,-1-13 1,0 15-102,0 0 0,0 0 0,0 0 0,-1 1 1,0-1-1,0 1 0,0-1 0,0 1 0,-1 0 0,0-1 0,1 1 1,-2 1-1,1-1 0,0 0 0,-6-3 0,1 0-482,0 2-1,-1-1 1,1 1-1,-1 0 1,0 1-1,-18-6 1,-59-9-6728,65 15 4604,-40-6-7542</inkml:trace>
</inkml:ink>
</file>

<file path=ppt/ink/ink6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21:45.30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77 8066,'0'0'20484,"160"-48"-19748,-100 37-272,-7 1-272,-14 5-192,-10 3-248,-11 2-1024,-8 0-1585</inkml:trace>
</inkml:ink>
</file>

<file path=ppt/ink/ink6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21:45.92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224 45 14123,'0'0'13354,"0"-12"-12816,1-21-522,-1 48-266,-1 88 6,-40 355 979,-40 1 150,-11 76-1607,84-461-1743,7-52-1205,1 1-3773</inkml:trace>
</inkml:ink>
</file>

<file path=ppt/ink/ink6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21:46.3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270 265 12603,'8'-25'3143,"29"-80"-292,-35 97-2408,1 0 0,0 0 0,1 0 0,0 0 0,0 1 0,1-1 0,0 1 0,0 0 0,1 1 0,0-1 0,0 1 0,0 0 0,1 1-1,14-10 1,-17 12-387,0 1-1,0 0 1,0-1 0,0 1-1,0 1 1,0-1-1,1 1 1,-1 0-1,1 0 1,-1 0-1,1 0 1,-1 1-1,1 0 1,0 0-1,-1 0 1,1 0-1,-1 1 1,1 0 0,-1-1-1,1 2 1,-1-1-1,0 1 1,1-1-1,-1 1 1,0 0-1,0 1 1,0-1-1,-1 1 1,6 4-1,-2-1-35,-1 1 0,1 0 0,-2 0 0,1 0 0,-1 0 0,0 1 0,-1 0 0,0 0-1,0 1 1,0-1 0,-1 1 0,-1-1 0,1 1 0,0 10 0,-1-7-11,-1 0 0,-1 0 1,0 0-1,0 0 0,-2-1 0,1 1 1,-1 0-1,-1 0 0,0-1 0,-1 1 1,0-1-1,-1 0 0,0 0 0,-13 20 1,6-15 17,0 0 1,-2-1-1,0 0 1,-1-1-1,0 0 1,-1-1-1,-35 21 1,30-22 3,0 0 0,-2-1 1,1-2-1,-1 0 1,0-1-1,-1-2 0,0 0 1,0-2-1,0 0 1,-49 0-1,67-4-27,0 0 0,0-1 0,1 1 0,-1-1 0,0-1 0,1 1 0,-1-1 0,1 0 1,-1 0-1,1-1 0,-8-4 0,10 5-58,1 0 0,-1 0 0,1-1 0,0 1 0,-1-1 0,1 1 1,0-1-1,0 0 0,1 0 0,-1 0 0,1 0 0,-1 0 0,1 0 0,0 0 0,0 0 1,0-1-1,1 1 0,-1 0 0,1-1 0,0-5 0,0 8-47,0 0 1,0 0-1,0 0 0,0 1 1,0-1-1,0 0 0,1 0 0,-1 0 1,0 1-1,1-1 0,-1 0 1,0 0-1,1 1 0,-1-1 1,1 0-1,-1 1 0,1-1 0,-1 1 1,1-1-1,0 0 0,-1 1 1,1-1-1,0 1 0,-1 0 1,1-1-1,0 1 0,-1 0 1,1-1-1,0 1 0,0 0 0,0 0 1,1-1-1,29 1-2340,-20 0 1498,39 0-3708,1 0-1864</inkml:trace>
</inkml:ink>
</file>

<file path=ppt/ink/ink6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21:46.77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126 357 13883,'0'0'6945,"3"20"-6171,10 61-47,-12-76-682,0-1 0,0 0 0,1 0 1,-1 1-1,1-1 0,0 0 0,0 0 0,0-1 0,1 1 1,3 4-1,-5-6 3,1-1-1,0 1 1,-1-1 0,1 0 0,0 0 0,0 1 0,-1-1-1,1 0 1,0-1 0,0 1 0,0 0 0,0 0 0,0-1-1,1 0 1,2 1 0,-1-1 51,-1 0 0,1-1 0,-1 1 1,0-1-1,1 0 0,-1 0 0,0 0 0,1 0 0,-1-1 0,0 0 0,0 1 0,0-1 0,-1 0 0,1 0 1,0 0-1,-1-1 0,1 1 0,-1-1 0,0 1 0,4-6 0,3-6-1,-1-1-1,0 0 1,-1-1 0,-1 1-1,-1-1 1,0-1 0,-1 1-1,5-34 1,-6 14-100,-1-1-1,-2 1 1,-5-41 0,4 62 10,-2 0-1,-4-19 1,5 29 1,1 1 0,0-1 0,-1 1 0,0 0 0,0 0 0,0 0 0,-1 0 0,0 0 0,1 0 0,-1 1-1,-6-6 1,8 8 0,0 0 0,0 0 0,-1 0-1,1 1 1,0-1 0,0 1 0,-1-1-1,1 1 1,0-1 0,-1 1 0,1 0 0,0-1-1,-1 1 1,1 0 0,-1 0 0,1 0-1,0 0 1,-1 0 0,1 1 0,-1-1-1,1 0 1,0 1 0,-1-1 0,1 1-1,0-1 1,-1 1 0,0 0 0,-3 2-26,0 1 1,1-1-1,-1 1 1,1 0 0,-4 5-1,-17 19 57,2 1 0,0 1 1,3 1-1,0 1 0,-17 40 0,25-45 16,1 0 0,2 0-1,1 1 1,0 0 0,3 0-1,0 1 1,-1 37 0,6-59-61,0 0 0,0 0 0,1 0 0,0 1 0,0-1 0,3 8 0,-3-13 3,0 0 0,0 1-1,0-1 1,0 1 0,1-1-1,-1 0 1,1 0 0,0 0-1,-1 0 1,1 0 0,0 0-1,0-1 1,0 1 0,1 0-1,-1-1 1,0 0 0,0 1-1,1-1 1,2 1 0,4 0 29,0 1 1,1-1 0,-1-1 0,1 0 0,-1 0 0,1-1 0,-1 0 0,1-1 0,-1 0 0,1 0 0,-1-1 0,0 0 0,17-7 0,-6 2 36,0-2 0,-1-1 0,-1 0 0,1-1-1,17-15 1,-16 10-19,-1-1 0,-1 0 0,0-2 0,-2 0 0,27-40 0,-32 42-61,-1-1 0,-1 0 1,0 0-1,-1-1 0,-2 0 0,0-1 0,6-33 0,-11 37-52,-1 16 61,0 0 0,0 1 1,0-1-1,0 0 1,0 0-1,0 0 1,0 0-1,0 0 1,0 0-1,0 0 0,0 0 1,0 0-1,0 0 1,0 0-1,0 0 1,0 0-1,0 0 1,0 0-1,0 0 0,0 1 1,0-1-1,0 0 1,0 0-1,0 0 1,0 0-1,0 0 1,0 0-1,0 0 1,-1 0-1,1 0 0,0 0 1,0 0-1,0 0 1,0 0-1,0 0 1,0 0-1,0 0 1,0 0-1,0 0 0,0 0 1,0 0-1,0 0 1,0 0-1,0 0 1,0 0-1,-1 0 1,1 0-1,0 0 0,0 0 1,0 0-1,0 0 1,0 0-1,0 0 1,0-1-1,0 1 1,0 0-1,-10 26-752,5-13 806,-10 25-77,2 2 0,1 0-1,2 0 1,2 1-1,1 0 1,-1 51-1,8-85-122,0-1 0,0 1-1,1 0 1,0 0 0,0-1 0,1 1-1,3 9 1,-4-13-3,1-1 0,-1 1 0,1-1 0,-1 1 0,1-1 0,0 0 0,0 0 0,0 0 0,0 0 0,1 0 0,-1-1 0,0 1 0,1-1 0,-1 1 0,1-1 0,-1 0 0,1 0 0,0 0 0,0 0 0,-1 0 0,5 0 0,6 0-877,-1 0 1,1 0-1,0-2 1,0 1-1,0-2 1,0 0-1,0 0 1,12-5-1,36-18-5542</inkml:trace>
</inkml:ink>
</file>

<file path=ppt/ink/ink6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21:47.26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521 4 10730,'0'0'14267,"-14"16"-13568,3-5-523,3-3-43,0 0-1,0 1 1,0 0-1,1 1 0,1-1 1,0 1-1,0 1 0,1-1 1,0 1-1,-6 20 1,8-16-39,0 0 1,0-1 0,2 1-1,0 0 1,2 26 0,-1-37-103,1 0 0,-1 1-1,1-1 1,0 0 0,1 0 0,-1 0 0,1 0 0,-1 0-1,1-1 1,0 1 0,1 0 0,-1-1 0,0 0-1,1 1 1,0-1 0,0 0 0,0 0 0,0 0 0,0-1-1,1 1 1,-1-1 0,1 0 0,0 0 0,5 2 0,-3-1 22,1-1 0,-1 0 0,1-1 0,-1 1 0,1-1 0,-1-1 0,1 1 0,-1-1 0,1 0 0,0-1 0,-1 1 0,1-1 0,-1-1 0,1 1 0,-1-1 0,0 0 0,1 0 0,-1-1 0,0 0 0,-1 0 0,1-1 1,6-4-1,-3 0 35,0 0 1,-1 0 0,0-1 0,0-1-1,-1 1 1,0-1 0,-1 0 0,0-1-1,0 1 1,-1-1 0,5-17 0,-3 1 257,0-1 0,-2 1 0,-1-1 0,-1 0 1,-2-39-1,-5 84-534,-54 131-36,-250 814 1627,200-600-1215,100-336-147,5-13-11,-1 1 1,-1-1-1,0 0 1,-11 19 0,16-30-8,-1-1 0,0 1 0,0-1 0,0 1 0,0-1 0,0 1 1,0-1-1,-1 0 0,1 0 0,0 1 0,-1-1 0,1 0 0,0 0 0,-1 0 1,1-1-1,-1 1 0,0 0 0,1 0 0,-1-1 0,0 1 0,1-1 0,-1 0 1,0 1-1,0-1 0,1 0 0,-1 0 0,0 0 0,0 0 0,1 0 0,-1-1 0,0 1 1,0 0-1,1-1 0,-1 1 0,-3-2 0,1-1 39,0 0-1,0 0 1,0 0-1,0-1 1,0 1-1,1-1 1,0 0-1,-1 0 1,1 0-1,1 0 1,-5-8-1,-9-22-21,2 0-1,0-2 1,-9-45-1,-14-117 141,25 67 363,12 113-393,0-1 0,1 1 0,1 0 0,8-35 0,-9 49-196,0 0 0,0-1 0,1 1-1,0 0 1,-1 0 0,2 0 0,-1 0 0,0 0 0,1 1 0,0-1-1,-1 1 1,1 0 0,1 0 0,-1 0 0,0 0 0,1 0 0,0 1 0,-1-1-1,1 1 1,0 0 0,0 0 0,0 0 0,1 1 0,-1 0 0,0 0 0,1 0-1,-1 0 1,0 0 0,9 1 0,33 2-2880,1 10-3284,-10 3-2696</inkml:trace>
</inkml:ink>
</file>

<file path=ppt/ink/ink6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21:48.12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140 67 11018,'0'0'13809,"-5"23"-12900,-64 336 2589,54-271-3178,-33 247 122,47-323-227,1-30 78,-2-28-157,3-291 172,4 292-314,2 0 1,23-80-1,-20 93 40,1 1 0,2 0 0,1 1-1,28-43 1,-40 71-31,-1 0-1,1 0 1,0 0-1,-1 0 1,1 1-1,0-1 1,0 1-1,0-1 1,1 1 0,-1 0-1,0-1 1,0 1-1,1 0 1,-1 1-1,1-1 1,2 0-1,4-1-6,1 1 1,0 1-1,9 0 0,12-1-5,105-16-808,-49 5-1297,99-1 0,-185 12 1777,0 1 1,0 0-1,0 0 1,0 0-1,0 0 1,0 0-1,0 1 1,0-1-1,0 0 1,1 0-1,-1 1 1,0-1-1,0 0 1,0 1-1,0-1 1,-1 1-1,1 0 1,0-1-1,0 1 1,0 0-1,0-1 1,0 1-1,-1 0 1,1 0-1,0 0 1,-1 0-1,1 0 1,-1 0-1,1 0 1,-1 0-1,1 0 1,-1 0-1,0 0 1,1 0-1,-1 0 1,0 0-1,0 0 1,0 0-1,0 0 1,0 0-1,0 0 1,0 0-1,0 2 1,0 18-8163</inkml:trace>
</inkml:ink>
</file>

<file path=ppt/ink/ink6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21:48.47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0 143 6433,'0'0'20093,"64"-11"-19557,-13-4-160,15-3-200,10-3-176,2 3-912,24-6-1937,-20 5-2664,-14 3-2665</inkml:trace>
</inkml:ink>
</file>

<file path=ppt/ink/ink6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21:48.89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16 135 16596,'0'0'11827,"0"8"-11270,1 131 95,-3 179 564,-13-104-6815,17-273 2204,-1-2 3671,5-37 950,34-175 1,-34 251-1010,1 0 1,1 0 0,1 1 0,1 0 0,1 0 0,1 1 0,0 1-1,2 0 1,0 1 0,1 0 0,0 1 0,2 1 0,21-17 0,-34 30-117,0-1 1,0 1-1,1 0 1,-1 0 0,1 0-1,-1 1 1,1 0-1,0 0 1,0 0 0,0 0-1,1 1 1,-1 0-1,0 0 1,0 0 0,10 1-1,-14 0-93,0 0 0,-1 1 0,1-1 0,0 1 0,0-1 0,0 1-1,-1-1 1,1 1 0,0 0 0,0-1 0,-1 1 0,1 0 0,-1-1 0,1 1-1,-1 0 1,1 0 0,-1 0 0,1 0 0,-1 0 0,0-1 0,1 1 0,-1 0 0,0 0-1,0 0 1,0 0 0,0 0 0,0 0 0,0 0 0,0 0 0,0 0 0,0 0-1,0 0 1,0 0 0,-1 1 0,1 4 35,0 6 42,0-1 0,-1 0 0,0 1-1,-1-1 1,0 0 0,-1 1 0,-7 16 0,2-11-14,0-1 0,-1 0 1,0 0-1,-15 16 0,-8 7-248,-3-1 0,-1-2 0,-1-1 1,-51 35-1,96-68 70,6-2 99,-6-1 26,0 1 0,-1 0 0,1 0 0,0 1 0,-1 0-1,1 0 1,0 1 0,-1 0 0,0 0 0,1 1 0,7 4 0,7 8 12,-2 1 0,0 0 0,28 31 0,-27-26-198,0-1 0,37 26 0,-51-41-152,1-1 1,-1 0-1,1-1 0,0 0 1,0 0-1,0 0 1,1-1-1,-1-1 1,15 2-1,0-2-2457,1-1 1,28-4-1,11-7-7187</inkml:trace>
</inkml:ink>
</file>

<file path=ppt/ink/ink6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21:49.29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137 125 18780,'0'0'11088,"-7"16"-10700,-23 61 240,4 1-1,3 1 1,-23 148 0,42-98-628,4-92 0,16-98 0,3-21 0,101-375 0,-114 437 0,0 1 0,1 0 0,1 1 0,1-1 0,0 2 0,25-34 0,-34 50 0,0 1 0,1 0 0,-1-1 0,1 1 0,-1 0 0,1-1 0,-1 1 0,1 0 0,-1-1 0,1 1 0,0 0 0,-1 0 0,1 0 0,-1 0 0,1 0 0,0-1 0,-1 1 0,1 0 0,-1 0 0,1 1 0,0-1 0,-1 0 0,1 0 0,-1 0 0,1 0 0,-1 0 0,1 1 0,0-1 0,-1 0 0,1 0 0,-1 1 0,1-1 0,-1 0 0,1 1 0,-1-1 0,0 1 0,1-1 0,-1 0 0,1 1 0,-1-1 0,1 2 0,17 24 0,-16-21 0,67 117 0,75 189 0,-142-307-11,2 4-423,-1 0 0,0 1 0,-1-1 0,3 15 0,-5-21 261,1 0 0,-1 0 0,0-1 0,0 1 0,-1 0 0,1 0 0,0 0 0,0 0 0,-1-1 0,1 1 0,-1 0 0,0-1 0,1 1 0,-1 0 0,0-1 0,0 1 0,0-1 1,0 1-1,0-1 0,-1 1 0,1-1 0,0 0 0,-1 0 0,1 0 0,-1 0 0,1 0 0,-3 2 0,-30 9-7511,-4-5-4454</inkml:trace>
</inkml:ink>
</file>

<file path=ppt/ink/ink6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21:49.67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80 21549,'0'0'11218,"152"-41"-11218,-96 28 0,-9 2 0,-8 2 0,-9 5 0,1 4-976,-8 0-3273,-7-2-3489</inkml:trace>
</inkml:ink>
</file>

<file path=ppt/ink/ink6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22:00.44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1 371 3929,'19'-8'23250,"86"-23"-24723,-3 6 2145,137-16-1,212 6 957,9 33-649,-400 2-866,168 16 145,-24-1 81,141-5 219,346 12 30,-124-4-212,432 25 503,-272-9-879,-389-22 0,391 10 0,318 1 0,-825-20 0,171 5 0,210 3 0,12-11 0,-625-1 0,0 0 0,-1-1 0,1 0 0,0-1 0,-13-4 0,-9-3 0,-965-219 0,406 134 0,-4 29 0,-510 20 0,1 43 0,652 4 0,-339 32 0,312-7 0,0-18 0,-304 21 0,103 9 0,0-32 0,662-4 0,30 0 0,1407-2 0,-318-38 0,-984 32 0,1022-2 0,-408 12 0,44 9 0,-332 8 0,418 35 0,-435-15 0,7 2 0,-375-35 0,-1 2 0,-1 3 0,0 2 0,98 42 0,-146-54 0,2 1 0,-1 0 0,0 0 0,0 1 0,0 0 0,0 1 0,15 13 0,-24-19 0,1 1 0,-1-1 0,0 1 0,1 0 0,-1-1 0,0 1 0,0 0 0,1-1 0,-1 1 0,0 0 0,0 0 0,0-1 0,0 1 0,0 0 0,0 0 0,0-1 0,0 1 0,0 0 0,0-1 0,0 1 0,0 0 0,-1 0 0,1-1 0,0 1 0,-1 0 0,1-1 0,0 1 0,-1-1 0,1 1 0,-1 0 0,1-1 0,-1 1 0,1-1 0,-1 1 0,-22 18 0,19-16 0,-11 6 0,-1 1 0,0-2 0,-1 0 0,0-1 0,0-1 0,-1 0 0,1-1 0,-1-1 0,-20 1 0,-24 1 0,-83-3 0,101-3 0,-653-50 0,427 22 0,171 19 0,-75-8 0,-193 7 0,366 9-5,0 1 0,0 0 1,-1 0-1,1 0 0,0 0 0,0 1 0,0-1 0,-1 0 1,1 0-1,0 1 0,0-1 0,0 1 0,0-1 1,0 1-1,0-1 0,0 1 0,0 0 0,0-1 0,0 1 1,0 0-1,0 0 0,1 0 0,-1 0 0,0 0 1,0 0-1,1 0 0,-1 0 0,1 0 0,-1 0 0,1 0 1,-1 0-1,1 0 0,0 0 0,-1 0 0,1 1 1,0-1-1,0 0 0,0 0 0,0 0 0,0 0 0,0 1 1,0-1-1,1 0 0,-1 0 0,0 0 0,0 0 1,1 0-1,-1 1 0,1-1 0,-1 0 0,1 0 0,0 0 1,-1 0-1,1 0 0,0-1 0,0 1 0,0 0 1,-1 0-1,1 0 0,0-1 0,1 2 0,7 4 15,1 0 0,0 0-1,0-1 1,0 0 0,0-1-1,1 0 1,12 2 0,-2 1 22,642 159 152,-546-140-179,632 126-5,8-38 0,-725-109-146,-21-2 4,-19-2-9,-712-11-91,625 6 271,-707-41 144,-254-16-63,240 65-126,470-1-3100,96-1-2601,152-1-107,17-1-2243</inkml:trace>
</inkml:ink>
</file>

<file path=ppt/ink/ink6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22:01.95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161 248 9234,'-4'-4'16455,"98"10"-14436,-67-4-1653,486 21 2514,6-23-2232,-316-2-389,1234-3-101,-1635 14-209,77-1 113,-646 4 258,-247 15-119,593 14-215,8 28-59,398-63-178,16-6 221,0 1-1,0 0 0,0-1 0,0 0 0,0 1 0,0-1 0,0 0 0,1 1 0,-1-1 0,0 0 0,0 0 0,0 0 0,0 0 0,3 0 0,171 9-197,19 1 363,378 28 114,121 6 214,-3-26-216,-647-18-243,142-5 79,-158 2-70,0-1 0,0-1 0,-1-1 0,41-15 0,-63 20-13,-1 0 0,0-1 0,1 0 0,-1 1 0,0-1 0,0 0 0,0-1 0,0 1 0,0 0 0,0-1 0,3-4 0,-5 7 0,-1-1 0,1 0 0,-1 0 0,0 0 0,1 0 0,-1 0 0,0 0 0,0 0 0,1 0 0,-1-1 0,0 1 0,0 0 0,0 0 0,0 0 0,0 0 0,0 0 0,-1 0 0,1-1 0,-1-1 0,0 1 0,-1 0 0,1-1 0,0 1 0,-1 0 0,1 0 0,-1 0 0,0 0 0,0 0 0,-3-2 0,-8-7 0,0 1 0,0 1 0,-29-14 0,-61-22 0,-91-23 0,-20 7 0,-354-53 0,-233 30 0,327 64 0,581 20 0,486 18 0,54 40 0,144 10 0,-767-66 0,12-1 0,-152 7 0,-51 5 0,-90 4 0,-227 12 0,-520 41 0,1076-75 0,68-19 0,545-88 0,14 35 0,-606 72-1810</inkml:trace>
</inkml:ink>
</file>

<file path=ppt/ink/ink6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8T08:22:02.28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0 23797,'0'0'6121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AAFD32-18E4-4FA4-9EE0-12DAC65E9D0A}" type="datetimeFigureOut">
              <a:rPr lang="en-IN" smtClean="0"/>
              <a:t>11-11-2024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8CE364-888E-4762-944F-D81BA137267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944424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8CE364-888E-4762-944F-D81BA1372673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37845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9501E9-E18E-FA70-9C77-EF90BB516C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91A70C-AEF3-C6FB-81AB-50070795B4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064EE0-D160-4F03-6E30-AA95719A1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433B1-FA41-4EAF-8999-F7217C0E10C2}" type="datetimeFigureOut">
              <a:rPr lang="en-IN" smtClean="0"/>
              <a:t>11-11-2024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122C5A-D674-FE09-28BE-9DCB26442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DA038D-9565-0D04-6543-54A9E544E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0CB56-E816-473C-913F-2AE64436466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69083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83B39C-9DF6-951A-45DF-8057E383B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AE4DAA-BB6D-F629-DEFA-9EF1A68885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2757C7-724E-2E28-C216-84BC50E78B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433B1-FA41-4EAF-8999-F7217C0E10C2}" type="datetimeFigureOut">
              <a:rPr lang="en-IN" smtClean="0"/>
              <a:t>11-11-2024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20F7B0-A724-8B36-9782-6AC9B5C10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C23556-0B2C-E09E-06FA-CCAC8AB0A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0CB56-E816-473C-913F-2AE64436466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0478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967B82-1ACB-B5E5-C8C3-F8526EB6CB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31F79E-A7BE-374F-07FE-0EDEAB2194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54EF94-0C2C-B7C2-86D8-C2392720CA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433B1-FA41-4EAF-8999-F7217C0E10C2}" type="datetimeFigureOut">
              <a:rPr lang="en-IN" smtClean="0"/>
              <a:t>11-11-2024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FA8E4C-61FA-8CA5-9C0B-57C39CACE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70DBAB-57BB-E08B-4736-9DD01A183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0CB56-E816-473C-913F-2AE64436466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640533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21103-9317-F251-00AE-28CACD9C66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079D22-F1E8-CBD7-E269-175801E7B2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615814-9EFB-0417-EF8A-D2C29890E1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28CBD9-B4D1-ED97-4445-AF728B40C0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433B1-FA41-4EAF-8999-F7217C0E10C2}" type="datetimeFigureOut">
              <a:rPr lang="en-IN" smtClean="0"/>
              <a:t>11-11-2024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9F6F7A-EF65-6190-032B-B9FECAC549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210E9B-F421-5D12-5F4D-EF8261864F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0CB56-E816-473C-913F-2AE64436466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45602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347047-06E8-A98D-AC0B-E212BC991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C6E66A-937D-C226-622C-3782D2FC66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82DA29-2F93-05C2-758F-683BC4CF1E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FEB484-946F-AECE-E4D1-B9CAA974AE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E8BE5E-1C56-9D10-26DD-E3C9381F3F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D56F8FC-DC16-025E-F650-47BD4A5A40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433B1-FA41-4EAF-8999-F7217C0E10C2}" type="datetimeFigureOut">
              <a:rPr lang="en-IN" smtClean="0"/>
              <a:t>11-11-2024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010DA5D-369A-FB00-5B2E-4DA041F3E9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6899E6-59BC-8326-CCDD-CC36E0610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0CB56-E816-473C-913F-2AE64436466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280699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893761-46C4-5473-EC13-E360FCCD3E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42D42AE-EDB3-50E5-02E2-2866148818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433B1-FA41-4EAF-8999-F7217C0E10C2}" type="datetimeFigureOut">
              <a:rPr lang="en-IN" smtClean="0"/>
              <a:t>11-11-2024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BFEC8E-C7BA-E416-5C9F-6541D3FD4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3F3A3C-9EC6-443F-A244-920A35A20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0CB56-E816-473C-913F-2AE64436466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09268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A0FD96D-B3BF-1390-2DA8-F0EA3542DA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433B1-FA41-4EAF-8999-F7217C0E10C2}" type="datetimeFigureOut">
              <a:rPr lang="en-IN" smtClean="0"/>
              <a:t>11-11-2024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17713B4-CD54-1D1D-831D-1CD62F78C1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12213A-83F6-6032-CDDE-8B6922137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0CB56-E816-473C-913F-2AE64436466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80255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053FD-EEB0-72A8-F9A2-23792C635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2F7EF0-B0C1-D5DA-9F72-4E38C7DFBE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98FC79-BA8C-A3DC-7B28-68697BDA15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FB2C5E-990C-2B27-CCA8-FC5F336174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433B1-FA41-4EAF-8999-F7217C0E10C2}" type="datetimeFigureOut">
              <a:rPr lang="en-IN" smtClean="0"/>
              <a:t>11-11-2024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C6E58B-086A-F645-6525-C5D2DF7DF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600FA5-0F6A-A25C-413A-ACFB90858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0CB56-E816-473C-913F-2AE64436466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007835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137825-3A30-0ACB-91E6-7068F0ACC9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F12242A-D36B-BE44-4632-E7621C7874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3814FB-6675-4F80-9A74-DC40BCACAC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17FA7A-58ED-831F-C526-ED3D55D7F3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433B1-FA41-4EAF-8999-F7217C0E10C2}" type="datetimeFigureOut">
              <a:rPr lang="en-IN" smtClean="0"/>
              <a:t>11-11-2024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06FE13-0566-CB3B-D779-2924C9AEE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9012EB-441E-BF45-562B-7DF80F99C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0CB56-E816-473C-913F-2AE64436466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329898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645A7-C0A0-CFE3-A886-D71B0D596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6E3946-1414-C291-E699-8E4DDD7E49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A6FF00-591F-0893-5A28-6B4CCCA88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433B1-FA41-4EAF-8999-F7217C0E10C2}" type="datetimeFigureOut">
              <a:rPr lang="en-IN" smtClean="0"/>
              <a:t>11-11-2024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D131A8-2543-B7A7-8AE9-B850D7CFB6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7C631-73BE-E339-9E6F-3A84821BE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0CB56-E816-473C-913F-2AE64436466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135364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66DC4CF-4B7B-216A-E012-0BADA255CE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B26875-7296-2D4E-72C7-B9D7346850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3855F8-68E8-A96E-7EA3-F3BA4624E7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433B1-FA41-4EAF-8999-F7217C0E10C2}" type="datetimeFigureOut">
              <a:rPr lang="en-IN" smtClean="0"/>
              <a:t>11-11-2024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8EF4EB-4892-C066-6887-BE9B13000A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F00F82-1844-8CBE-B3CA-F485DE34E1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0CB56-E816-473C-913F-2AE64436466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70130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588199B-ECF9-A0FC-A3CF-48856D8AB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6DB827-165A-0A93-D190-79356E4B0B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B03825-0940-DB24-4515-62499AFC88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A433B1-FA41-4EAF-8999-F7217C0E10C2}" type="datetimeFigureOut">
              <a:rPr lang="en-IN" smtClean="0"/>
              <a:t>11-11-2024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35AF1B-695C-F70C-9A4D-5C70590C42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6ED0B8-3869-002C-3F20-B76E8F18B1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E0CB56-E816-473C-913F-2AE64436466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81855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Relationship Id="rId266" Type="http://schemas.openxmlformats.org/officeDocument/2006/relationships/image" Target="../media/image130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8.png"/><Relationship Id="rId3" Type="http://schemas.openxmlformats.org/officeDocument/2006/relationships/customXml" Target="../ink/ink3.xml"/><Relationship Id="rId25" Type="http://schemas.openxmlformats.org/officeDocument/2006/relationships/customXml" Target="../ink/ink6.xml"/><Relationship Id="rId2" Type="http://schemas.openxmlformats.org/officeDocument/2006/relationships/image" Target="../media/image3.png"/><Relationship Id="rId54" Type="http://schemas.openxmlformats.org/officeDocument/2006/relationships/image" Target="../media/image161.png"/><Relationship Id="rId1" Type="http://schemas.openxmlformats.org/officeDocument/2006/relationships/slideLayout" Target="../slideLayouts/slideLayout2.xml"/><Relationship Id="rId24" Type="http://schemas.openxmlformats.org/officeDocument/2006/relationships/image" Target="../media/image146.png"/><Relationship Id="rId5" Type="http://schemas.openxmlformats.org/officeDocument/2006/relationships/customXml" Target="../ink/ink4.xml"/><Relationship Id="rId4" Type="http://schemas.openxmlformats.org/officeDocument/2006/relationships/image" Target="../media/image136.png"/><Relationship Id="rId9" Type="http://schemas.openxmlformats.org/officeDocument/2006/relationships/customXml" Target="../ink/ink5.xml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2.xml"/><Relationship Id="rId18" Type="http://schemas.openxmlformats.org/officeDocument/2006/relationships/image" Target="../media/image170.png"/><Relationship Id="rId26" Type="http://schemas.openxmlformats.org/officeDocument/2006/relationships/image" Target="../media/image174.png"/><Relationship Id="rId3" Type="http://schemas.openxmlformats.org/officeDocument/2006/relationships/customXml" Target="../ink/ink7.xml"/><Relationship Id="rId21" Type="http://schemas.openxmlformats.org/officeDocument/2006/relationships/customXml" Target="../ink/ink17.xml"/><Relationship Id="rId34" Type="http://schemas.openxmlformats.org/officeDocument/2006/relationships/image" Target="../media/image178.png"/><Relationship Id="rId7" Type="http://schemas.openxmlformats.org/officeDocument/2006/relationships/customXml" Target="../ink/ink9.xml"/><Relationship Id="rId12" Type="http://schemas.openxmlformats.org/officeDocument/2006/relationships/image" Target="../media/image168.png"/><Relationship Id="rId17" Type="http://schemas.openxmlformats.org/officeDocument/2006/relationships/customXml" Target="../ink/ink15.xml"/><Relationship Id="rId25" Type="http://schemas.openxmlformats.org/officeDocument/2006/relationships/customXml" Target="../ink/ink19.xml"/><Relationship Id="rId33" Type="http://schemas.openxmlformats.org/officeDocument/2006/relationships/customXml" Target="../ink/ink23.xml"/><Relationship Id="rId2" Type="http://schemas.openxmlformats.org/officeDocument/2006/relationships/image" Target="../media/image4.png"/><Relationship Id="rId16" Type="http://schemas.openxmlformats.org/officeDocument/2006/relationships/customXml" Target="../ink/ink14.xml"/><Relationship Id="rId20" Type="http://schemas.openxmlformats.org/officeDocument/2006/relationships/image" Target="../media/image171.png"/><Relationship Id="rId29" Type="http://schemas.openxmlformats.org/officeDocument/2006/relationships/customXml" Target="../ink/ink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5.png"/><Relationship Id="rId11" Type="http://schemas.openxmlformats.org/officeDocument/2006/relationships/customXml" Target="../ink/ink11.xml"/><Relationship Id="rId24" Type="http://schemas.openxmlformats.org/officeDocument/2006/relationships/image" Target="../media/image173.png"/><Relationship Id="rId32" Type="http://schemas.openxmlformats.org/officeDocument/2006/relationships/image" Target="../media/image177.png"/><Relationship Id="rId5" Type="http://schemas.openxmlformats.org/officeDocument/2006/relationships/customXml" Target="../ink/ink8.xml"/><Relationship Id="rId15" Type="http://schemas.openxmlformats.org/officeDocument/2006/relationships/customXml" Target="../ink/ink13.xml"/><Relationship Id="rId23" Type="http://schemas.openxmlformats.org/officeDocument/2006/relationships/customXml" Target="../ink/ink18.xml"/><Relationship Id="rId28" Type="http://schemas.openxmlformats.org/officeDocument/2006/relationships/image" Target="../media/image175.png"/><Relationship Id="rId10" Type="http://schemas.openxmlformats.org/officeDocument/2006/relationships/image" Target="../media/image167.png"/><Relationship Id="rId19" Type="http://schemas.openxmlformats.org/officeDocument/2006/relationships/customXml" Target="../ink/ink16.xml"/><Relationship Id="rId31" Type="http://schemas.openxmlformats.org/officeDocument/2006/relationships/customXml" Target="../ink/ink22.xml"/><Relationship Id="rId4" Type="http://schemas.openxmlformats.org/officeDocument/2006/relationships/image" Target="../media/image164.png"/><Relationship Id="rId9" Type="http://schemas.openxmlformats.org/officeDocument/2006/relationships/customXml" Target="../ink/ink10.xml"/><Relationship Id="rId14" Type="http://schemas.openxmlformats.org/officeDocument/2006/relationships/image" Target="../media/image169.png"/><Relationship Id="rId22" Type="http://schemas.openxmlformats.org/officeDocument/2006/relationships/image" Target="../media/image172.png"/><Relationship Id="rId27" Type="http://schemas.openxmlformats.org/officeDocument/2006/relationships/customXml" Target="../ink/ink20.xml"/><Relationship Id="rId30" Type="http://schemas.openxmlformats.org/officeDocument/2006/relationships/image" Target="../media/image176.png"/><Relationship Id="rId8" Type="http://schemas.openxmlformats.org/officeDocument/2006/relationships/image" Target="../media/image16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ustomXml" Target="../ink/ink27.xml"/><Relationship Id="rId13" Type="http://schemas.openxmlformats.org/officeDocument/2006/relationships/customXml" Target="../ink/ink30.xml"/><Relationship Id="rId18" Type="http://schemas.openxmlformats.org/officeDocument/2006/relationships/image" Target="../media/image226.png"/><Relationship Id="rId26" Type="http://schemas.openxmlformats.org/officeDocument/2006/relationships/image" Target="../media/image230.png"/><Relationship Id="rId3" Type="http://schemas.openxmlformats.org/officeDocument/2006/relationships/customXml" Target="../ink/ink24.xml"/><Relationship Id="rId21" Type="http://schemas.openxmlformats.org/officeDocument/2006/relationships/customXml" Target="../ink/ink34.xml"/><Relationship Id="rId7" Type="http://schemas.openxmlformats.org/officeDocument/2006/relationships/customXml" Target="../ink/ink26.xml"/><Relationship Id="rId12" Type="http://schemas.openxmlformats.org/officeDocument/2006/relationships/image" Target="../media/image223.png"/><Relationship Id="rId17" Type="http://schemas.openxmlformats.org/officeDocument/2006/relationships/customXml" Target="../ink/ink32.xml"/><Relationship Id="rId25" Type="http://schemas.openxmlformats.org/officeDocument/2006/relationships/customXml" Target="../ink/ink36.xml"/><Relationship Id="rId2" Type="http://schemas.openxmlformats.org/officeDocument/2006/relationships/image" Target="../media/image5.png"/><Relationship Id="rId16" Type="http://schemas.openxmlformats.org/officeDocument/2006/relationships/image" Target="../media/image225.png"/><Relationship Id="rId20" Type="http://schemas.openxmlformats.org/officeDocument/2006/relationships/image" Target="../media/image227.png"/><Relationship Id="rId29" Type="http://schemas.openxmlformats.org/officeDocument/2006/relationships/customXml" Target="../ink/ink3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1.png"/><Relationship Id="rId11" Type="http://schemas.openxmlformats.org/officeDocument/2006/relationships/customXml" Target="../ink/ink29.xml"/><Relationship Id="rId24" Type="http://schemas.openxmlformats.org/officeDocument/2006/relationships/image" Target="../media/image229.png"/><Relationship Id="rId5" Type="http://schemas.openxmlformats.org/officeDocument/2006/relationships/customXml" Target="../ink/ink25.xml"/><Relationship Id="rId15" Type="http://schemas.openxmlformats.org/officeDocument/2006/relationships/customXml" Target="../ink/ink31.xml"/><Relationship Id="rId23" Type="http://schemas.openxmlformats.org/officeDocument/2006/relationships/customXml" Target="../ink/ink35.xml"/><Relationship Id="rId28" Type="http://schemas.openxmlformats.org/officeDocument/2006/relationships/image" Target="../media/image231.png"/><Relationship Id="rId10" Type="http://schemas.openxmlformats.org/officeDocument/2006/relationships/image" Target="../media/image222.png"/><Relationship Id="rId19" Type="http://schemas.openxmlformats.org/officeDocument/2006/relationships/customXml" Target="../ink/ink33.xml"/><Relationship Id="rId4" Type="http://schemas.openxmlformats.org/officeDocument/2006/relationships/image" Target="../media/image168.png"/><Relationship Id="rId9" Type="http://schemas.openxmlformats.org/officeDocument/2006/relationships/customXml" Target="../ink/ink28.xml"/><Relationship Id="rId14" Type="http://schemas.openxmlformats.org/officeDocument/2006/relationships/image" Target="../media/image224.png"/><Relationship Id="rId22" Type="http://schemas.openxmlformats.org/officeDocument/2006/relationships/image" Target="../media/image228.png"/><Relationship Id="rId27" Type="http://schemas.openxmlformats.org/officeDocument/2006/relationships/customXml" Target="../ink/ink37.xml"/><Relationship Id="rId30" Type="http://schemas.openxmlformats.org/officeDocument/2006/relationships/image" Target="../media/image23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ustomXml" Target="../ink/ink39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2.png"/><Relationship Id="rId3" Type="http://schemas.openxmlformats.org/officeDocument/2006/relationships/customXml" Target="../ink/ink40.xml"/><Relationship Id="rId7" Type="http://schemas.openxmlformats.org/officeDocument/2006/relationships/customXml" Target="../ink/ink42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3.png"/><Relationship Id="rId5" Type="http://schemas.openxmlformats.org/officeDocument/2006/relationships/customXml" Target="../ink/ink41.xml"/><Relationship Id="rId10" Type="http://schemas.openxmlformats.org/officeDocument/2006/relationships/image" Target="../media/image243.png"/><Relationship Id="rId4" Type="http://schemas.openxmlformats.org/officeDocument/2006/relationships/image" Target="../media/image241.png"/><Relationship Id="rId9" Type="http://schemas.openxmlformats.org/officeDocument/2006/relationships/customXml" Target="../ink/ink4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3" Type="http://schemas.openxmlformats.org/officeDocument/2006/relationships/customXml" Target="../ink/ink49.xml"/><Relationship Id="rId18" Type="http://schemas.openxmlformats.org/officeDocument/2006/relationships/image" Target="../media/image256.png"/><Relationship Id="rId26" Type="http://schemas.openxmlformats.org/officeDocument/2006/relationships/customXml" Target="../ink/ink56.xml"/><Relationship Id="rId39" Type="http://schemas.openxmlformats.org/officeDocument/2006/relationships/customXml" Target="../ink/ink67.xml"/><Relationship Id="rId21" Type="http://schemas.openxmlformats.org/officeDocument/2006/relationships/customXml" Target="../ink/ink53.xml"/><Relationship Id="rId34" Type="http://schemas.openxmlformats.org/officeDocument/2006/relationships/customXml" Target="../ink/ink63.xml"/><Relationship Id="rId42" Type="http://schemas.openxmlformats.org/officeDocument/2006/relationships/image" Target="../media/image262.png"/><Relationship Id="rId7" Type="http://schemas.openxmlformats.org/officeDocument/2006/relationships/customXml" Target="../ink/ink46.xml"/><Relationship Id="rId2" Type="http://schemas.openxmlformats.org/officeDocument/2006/relationships/image" Target="../media/image18.png"/><Relationship Id="rId16" Type="http://schemas.openxmlformats.org/officeDocument/2006/relationships/image" Target="../media/image255.png"/><Relationship Id="rId29" Type="http://schemas.openxmlformats.org/officeDocument/2006/relationships/customXml" Target="../ink/ink5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0.png"/><Relationship Id="rId11" Type="http://schemas.openxmlformats.org/officeDocument/2006/relationships/customXml" Target="../ink/ink48.xml"/><Relationship Id="rId24" Type="http://schemas.openxmlformats.org/officeDocument/2006/relationships/customXml" Target="../ink/ink55.xml"/><Relationship Id="rId32" Type="http://schemas.openxmlformats.org/officeDocument/2006/relationships/customXml" Target="../ink/ink61.xml"/><Relationship Id="rId37" Type="http://schemas.openxmlformats.org/officeDocument/2006/relationships/image" Target="../media/image260.png"/><Relationship Id="rId40" Type="http://schemas.openxmlformats.org/officeDocument/2006/relationships/image" Target="../media/image261.png"/><Relationship Id="rId45" Type="http://schemas.openxmlformats.org/officeDocument/2006/relationships/customXml" Target="../ink/ink70.xml"/><Relationship Id="rId149" Type="http://schemas.openxmlformats.org/officeDocument/2006/relationships/image" Target="../media/image313.png"/><Relationship Id="rId5" Type="http://schemas.openxmlformats.org/officeDocument/2006/relationships/customXml" Target="../ink/ink45.xml"/><Relationship Id="rId15" Type="http://schemas.openxmlformats.org/officeDocument/2006/relationships/customXml" Target="../ink/ink50.xml"/><Relationship Id="rId23" Type="http://schemas.openxmlformats.org/officeDocument/2006/relationships/image" Target="../media/image258.png"/><Relationship Id="rId28" Type="http://schemas.openxmlformats.org/officeDocument/2006/relationships/customXml" Target="../ink/ink58.xml"/><Relationship Id="rId36" Type="http://schemas.openxmlformats.org/officeDocument/2006/relationships/customXml" Target="../ink/ink65.xml"/><Relationship Id="rId10" Type="http://schemas.openxmlformats.org/officeDocument/2006/relationships/image" Target="../media/image252.png"/><Relationship Id="rId19" Type="http://schemas.openxmlformats.org/officeDocument/2006/relationships/customXml" Target="../ink/ink52.xml"/><Relationship Id="rId31" Type="http://schemas.openxmlformats.org/officeDocument/2006/relationships/customXml" Target="../ink/ink60.xml"/><Relationship Id="rId44" Type="http://schemas.openxmlformats.org/officeDocument/2006/relationships/image" Target="../media/image263.png"/><Relationship Id="rId4" Type="http://schemas.openxmlformats.org/officeDocument/2006/relationships/image" Target="../media/image249.png"/><Relationship Id="rId9" Type="http://schemas.openxmlformats.org/officeDocument/2006/relationships/customXml" Target="../ink/ink47.xml"/><Relationship Id="rId14" Type="http://schemas.openxmlformats.org/officeDocument/2006/relationships/image" Target="../media/image254.png"/><Relationship Id="rId22" Type="http://schemas.openxmlformats.org/officeDocument/2006/relationships/customXml" Target="../ink/ink54.xml"/><Relationship Id="rId27" Type="http://schemas.openxmlformats.org/officeDocument/2006/relationships/customXml" Target="../ink/ink57.xml"/><Relationship Id="rId30" Type="http://schemas.openxmlformats.org/officeDocument/2006/relationships/image" Target="../media/image259.png"/><Relationship Id="rId35" Type="http://schemas.openxmlformats.org/officeDocument/2006/relationships/customXml" Target="../ink/ink64.xml"/><Relationship Id="rId43" Type="http://schemas.openxmlformats.org/officeDocument/2006/relationships/customXml" Target="../ink/ink69.xml"/><Relationship Id="rId8" Type="http://schemas.openxmlformats.org/officeDocument/2006/relationships/image" Target="../media/image251.png"/><Relationship Id="rId3" Type="http://schemas.openxmlformats.org/officeDocument/2006/relationships/customXml" Target="../ink/ink44.xml"/><Relationship Id="rId12" Type="http://schemas.openxmlformats.org/officeDocument/2006/relationships/image" Target="../media/image253.png"/><Relationship Id="rId17" Type="http://schemas.openxmlformats.org/officeDocument/2006/relationships/customXml" Target="../ink/ink51.xml"/><Relationship Id="rId25" Type="http://schemas.openxmlformats.org/officeDocument/2006/relationships/image" Target="../media/image183.png"/><Relationship Id="rId33" Type="http://schemas.openxmlformats.org/officeDocument/2006/relationships/customXml" Target="../ink/ink62.xml"/><Relationship Id="rId38" Type="http://schemas.openxmlformats.org/officeDocument/2006/relationships/customXml" Target="../ink/ink66.xml"/><Relationship Id="rId20" Type="http://schemas.openxmlformats.org/officeDocument/2006/relationships/image" Target="../media/image257.png"/><Relationship Id="rId41" Type="http://schemas.openxmlformats.org/officeDocument/2006/relationships/customXml" Target="../ink/ink68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customXml" Target="../ink/ink74.xml"/><Relationship Id="rId13" Type="http://schemas.openxmlformats.org/officeDocument/2006/relationships/image" Target="../media/image318.png"/><Relationship Id="rId18" Type="http://schemas.openxmlformats.org/officeDocument/2006/relationships/customXml" Target="../ink/ink79.xml"/><Relationship Id="rId26" Type="http://schemas.openxmlformats.org/officeDocument/2006/relationships/customXml" Target="../ink/ink85.xml"/><Relationship Id="rId3" Type="http://schemas.openxmlformats.org/officeDocument/2006/relationships/customXml" Target="../ink/ink71.xml"/><Relationship Id="rId21" Type="http://schemas.openxmlformats.org/officeDocument/2006/relationships/customXml" Target="../ink/ink82.xml"/><Relationship Id="rId7" Type="http://schemas.openxmlformats.org/officeDocument/2006/relationships/image" Target="../media/image315.png"/><Relationship Id="rId12" Type="http://schemas.openxmlformats.org/officeDocument/2006/relationships/customXml" Target="../ink/ink76.xml"/><Relationship Id="rId17" Type="http://schemas.openxmlformats.org/officeDocument/2006/relationships/image" Target="../media/image320.png"/><Relationship Id="rId25" Type="http://schemas.openxmlformats.org/officeDocument/2006/relationships/image" Target="../media/image322.png"/><Relationship Id="rId2" Type="http://schemas.openxmlformats.org/officeDocument/2006/relationships/image" Target="../media/image19.png"/><Relationship Id="rId16" Type="http://schemas.openxmlformats.org/officeDocument/2006/relationships/customXml" Target="../ink/ink78.xml"/><Relationship Id="rId20" Type="http://schemas.openxmlformats.org/officeDocument/2006/relationships/customXml" Target="../ink/ink81.xml"/><Relationship Id="rId29" Type="http://schemas.openxmlformats.org/officeDocument/2006/relationships/customXml" Target="../ink/ink87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73.xml"/><Relationship Id="rId11" Type="http://schemas.openxmlformats.org/officeDocument/2006/relationships/image" Target="../media/image317.png"/><Relationship Id="rId24" Type="http://schemas.openxmlformats.org/officeDocument/2006/relationships/customXml" Target="../ink/ink84.xml"/><Relationship Id="rId32" Type="http://schemas.openxmlformats.org/officeDocument/2006/relationships/image" Target="../media/image325.png"/><Relationship Id="rId5" Type="http://schemas.openxmlformats.org/officeDocument/2006/relationships/customXml" Target="../ink/ink72.xml"/><Relationship Id="rId15" Type="http://schemas.openxmlformats.org/officeDocument/2006/relationships/image" Target="../media/image319.png"/><Relationship Id="rId23" Type="http://schemas.openxmlformats.org/officeDocument/2006/relationships/image" Target="../media/image321.png"/><Relationship Id="rId28" Type="http://schemas.openxmlformats.org/officeDocument/2006/relationships/image" Target="../media/image323.png"/><Relationship Id="rId10" Type="http://schemas.openxmlformats.org/officeDocument/2006/relationships/customXml" Target="../ink/ink75.xml"/><Relationship Id="rId19" Type="http://schemas.openxmlformats.org/officeDocument/2006/relationships/customXml" Target="../ink/ink80.xml"/><Relationship Id="rId31" Type="http://schemas.openxmlformats.org/officeDocument/2006/relationships/customXml" Target="../ink/ink88.xml"/><Relationship Id="rId4" Type="http://schemas.openxmlformats.org/officeDocument/2006/relationships/image" Target="../media/image183.png"/><Relationship Id="rId9" Type="http://schemas.openxmlformats.org/officeDocument/2006/relationships/image" Target="../media/image316.png"/><Relationship Id="rId14" Type="http://schemas.openxmlformats.org/officeDocument/2006/relationships/customXml" Target="../ink/ink77.xml"/><Relationship Id="rId22" Type="http://schemas.openxmlformats.org/officeDocument/2006/relationships/customXml" Target="../ink/ink83.xml"/><Relationship Id="rId27" Type="http://schemas.openxmlformats.org/officeDocument/2006/relationships/customXml" Target="../ink/ink86.xml"/><Relationship Id="rId30" Type="http://schemas.openxmlformats.org/officeDocument/2006/relationships/image" Target="../media/image324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03.xml"/><Relationship Id="rId21" Type="http://schemas.openxmlformats.org/officeDocument/2006/relationships/customXml" Target="../ink/ink99.xml"/><Relationship Id="rId34" Type="http://schemas.openxmlformats.org/officeDocument/2006/relationships/customXml" Target="../ink/ink108.xml"/><Relationship Id="rId42" Type="http://schemas.openxmlformats.org/officeDocument/2006/relationships/customXml" Target="../ink/ink112.xml"/><Relationship Id="rId47" Type="http://schemas.openxmlformats.org/officeDocument/2006/relationships/image" Target="../media/image342.png"/><Relationship Id="rId50" Type="http://schemas.openxmlformats.org/officeDocument/2006/relationships/customXml" Target="../ink/ink116.xml"/><Relationship Id="rId55" Type="http://schemas.openxmlformats.org/officeDocument/2006/relationships/image" Target="../media/image346.png"/><Relationship Id="rId63" Type="http://schemas.openxmlformats.org/officeDocument/2006/relationships/customXml" Target="../ink/ink123.xml"/><Relationship Id="rId68" Type="http://schemas.openxmlformats.org/officeDocument/2006/relationships/image" Target="../media/image352.png"/><Relationship Id="rId7" Type="http://schemas.openxmlformats.org/officeDocument/2006/relationships/customXml" Target="../ink/ink91.xml"/><Relationship Id="rId2" Type="http://schemas.openxmlformats.org/officeDocument/2006/relationships/image" Target="../media/image21.png"/><Relationship Id="rId16" Type="http://schemas.openxmlformats.org/officeDocument/2006/relationships/customXml" Target="../ink/ink96.xml"/><Relationship Id="rId29" Type="http://schemas.openxmlformats.org/officeDocument/2006/relationships/image" Target="../media/image257.png"/><Relationship Id="rId11" Type="http://schemas.openxmlformats.org/officeDocument/2006/relationships/image" Target="../media/image330.png"/><Relationship Id="rId24" Type="http://schemas.openxmlformats.org/officeDocument/2006/relationships/image" Target="../media/image321.png"/><Relationship Id="rId32" Type="http://schemas.openxmlformats.org/officeDocument/2006/relationships/image" Target="../media/image335.png"/><Relationship Id="rId37" Type="http://schemas.openxmlformats.org/officeDocument/2006/relationships/image" Target="../media/image337.png"/><Relationship Id="rId40" Type="http://schemas.openxmlformats.org/officeDocument/2006/relationships/customXml" Target="../ink/ink111.xml"/><Relationship Id="rId45" Type="http://schemas.openxmlformats.org/officeDocument/2006/relationships/image" Target="../media/image341.png"/><Relationship Id="rId53" Type="http://schemas.openxmlformats.org/officeDocument/2006/relationships/image" Target="../media/image345.png"/><Relationship Id="rId58" Type="http://schemas.openxmlformats.org/officeDocument/2006/relationships/customXml" Target="../ink/ink120.xml"/><Relationship Id="rId66" Type="http://schemas.openxmlformats.org/officeDocument/2006/relationships/image" Target="../media/image351.png"/><Relationship Id="rId5" Type="http://schemas.openxmlformats.org/officeDocument/2006/relationships/customXml" Target="../ink/ink90.xml"/><Relationship Id="rId61" Type="http://schemas.openxmlformats.org/officeDocument/2006/relationships/image" Target="../media/image349.png"/><Relationship Id="rId19" Type="http://schemas.openxmlformats.org/officeDocument/2006/relationships/customXml" Target="../ink/ink98.xml"/><Relationship Id="rId14" Type="http://schemas.openxmlformats.org/officeDocument/2006/relationships/customXml" Target="../ink/ink95.xml"/><Relationship Id="rId22" Type="http://schemas.openxmlformats.org/officeDocument/2006/relationships/customXml" Target="../ink/ink100.xml"/><Relationship Id="rId27" Type="http://schemas.openxmlformats.org/officeDocument/2006/relationships/image" Target="../media/image334.png"/><Relationship Id="rId30" Type="http://schemas.openxmlformats.org/officeDocument/2006/relationships/customXml" Target="../ink/ink105.xml"/><Relationship Id="rId35" Type="http://schemas.openxmlformats.org/officeDocument/2006/relationships/image" Target="../media/image336.png"/><Relationship Id="rId43" Type="http://schemas.openxmlformats.org/officeDocument/2006/relationships/image" Target="../media/image340.png"/><Relationship Id="rId48" Type="http://schemas.openxmlformats.org/officeDocument/2006/relationships/customXml" Target="../ink/ink115.xml"/><Relationship Id="rId56" Type="http://schemas.openxmlformats.org/officeDocument/2006/relationships/customXml" Target="../ink/ink119.xml"/><Relationship Id="rId64" Type="http://schemas.openxmlformats.org/officeDocument/2006/relationships/image" Target="../media/image350.png"/><Relationship Id="rId8" Type="http://schemas.openxmlformats.org/officeDocument/2006/relationships/customXml" Target="../ink/ink92.xml"/><Relationship Id="rId51" Type="http://schemas.openxmlformats.org/officeDocument/2006/relationships/image" Target="../media/image344.png"/><Relationship Id="rId3" Type="http://schemas.openxmlformats.org/officeDocument/2006/relationships/customXml" Target="../ink/ink89.xml"/><Relationship Id="rId12" Type="http://schemas.openxmlformats.org/officeDocument/2006/relationships/customXml" Target="../ink/ink94.xml"/><Relationship Id="rId17" Type="http://schemas.openxmlformats.org/officeDocument/2006/relationships/image" Target="../media/image333.png"/><Relationship Id="rId25" Type="http://schemas.openxmlformats.org/officeDocument/2006/relationships/customXml" Target="../ink/ink102.xml"/><Relationship Id="rId33" Type="http://schemas.openxmlformats.org/officeDocument/2006/relationships/customXml" Target="../ink/ink107.xml"/><Relationship Id="rId38" Type="http://schemas.openxmlformats.org/officeDocument/2006/relationships/customXml" Target="../ink/ink110.xml"/><Relationship Id="rId46" Type="http://schemas.openxmlformats.org/officeDocument/2006/relationships/customXml" Target="../ink/ink114.xml"/><Relationship Id="rId59" Type="http://schemas.openxmlformats.org/officeDocument/2006/relationships/image" Target="../media/image348.png"/><Relationship Id="rId67" Type="http://schemas.openxmlformats.org/officeDocument/2006/relationships/customXml" Target="../ink/ink125.xml"/><Relationship Id="rId20" Type="http://schemas.openxmlformats.org/officeDocument/2006/relationships/image" Target="../media/image322.png"/><Relationship Id="rId41" Type="http://schemas.openxmlformats.org/officeDocument/2006/relationships/image" Target="../media/image339.png"/><Relationship Id="rId54" Type="http://schemas.openxmlformats.org/officeDocument/2006/relationships/customXml" Target="../ink/ink118.xml"/><Relationship Id="rId62" Type="http://schemas.openxmlformats.org/officeDocument/2006/relationships/customXml" Target="../ink/ink1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3.png"/><Relationship Id="rId15" Type="http://schemas.openxmlformats.org/officeDocument/2006/relationships/image" Target="../media/image332.png"/><Relationship Id="rId23" Type="http://schemas.openxmlformats.org/officeDocument/2006/relationships/customXml" Target="../ink/ink101.xml"/><Relationship Id="rId28" Type="http://schemas.openxmlformats.org/officeDocument/2006/relationships/customXml" Target="../ink/ink104.xml"/><Relationship Id="rId36" Type="http://schemas.openxmlformats.org/officeDocument/2006/relationships/customXml" Target="../ink/ink109.xml"/><Relationship Id="rId49" Type="http://schemas.openxmlformats.org/officeDocument/2006/relationships/image" Target="../media/image343.png"/><Relationship Id="rId57" Type="http://schemas.openxmlformats.org/officeDocument/2006/relationships/image" Target="../media/image347.png"/><Relationship Id="rId10" Type="http://schemas.openxmlformats.org/officeDocument/2006/relationships/customXml" Target="../ink/ink93.xml"/><Relationship Id="rId31" Type="http://schemas.openxmlformats.org/officeDocument/2006/relationships/customXml" Target="../ink/ink106.xml"/><Relationship Id="rId44" Type="http://schemas.openxmlformats.org/officeDocument/2006/relationships/customXml" Target="../ink/ink113.xml"/><Relationship Id="rId52" Type="http://schemas.openxmlformats.org/officeDocument/2006/relationships/customXml" Target="../ink/ink117.xml"/><Relationship Id="rId60" Type="http://schemas.openxmlformats.org/officeDocument/2006/relationships/customXml" Target="../ink/ink121.xml"/><Relationship Id="rId65" Type="http://schemas.openxmlformats.org/officeDocument/2006/relationships/customXml" Target="../ink/ink124.xml"/><Relationship Id="rId4" Type="http://schemas.openxmlformats.org/officeDocument/2006/relationships/image" Target="../media/image328.png"/><Relationship Id="rId9" Type="http://schemas.openxmlformats.org/officeDocument/2006/relationships/image" Target="../media/image329.png"/><Relationship Id="rId13" Type="http://schemas.openxmlformats.org/officeDocument/2006/relationships/image" Target="../media/image331.png"/><Relationship Id="rId18" Type="http://schemas.openxmlformats.org/officeDocument/2006/relationships/customXml" Target="../ink/ink97.xml"/><Relationship Id="rId39" Type="http://schemas.openxmlformats.org/officeDocument/2006/relationships/image" Target="../media/image338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customXml" Target="../ink/ink126.xml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27.xml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customXml" Target="../ink/ink128.xml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customXml" Target="../ink/ink129.xml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customXml" Target="../ink/ink130.xml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customXml" Target="../ink/ink131.xml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0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customXml" Target="../ink/ink132.xml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5.png"/><Relationship Id="rId5" Type="http://schemas.openxmlformats.org/officeDocument/2006/relationships/customXml" Target="../ink/ink133.xml"/><Relationship Id="rId4" Type="http://schemas.openxmlformats.org/officeDocument/2006/relationships/image" Target="../media/image384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46.xml"/><Relationship Id="rId21" Type="http://schemas.openxmlformats.org/officeDocument/2006/relationships/image" Target="../media/image621.png"/><Relationship Id="rId42" Type="http://schemas.openxmlformats.org/officeDocument/2006/relationships/image" Target="../media/image721.png"/><Relationship Id="rId47" Type="http://schemas.openxmlformats.org/officeDocument/2006/relationships/customXml" Target="../ink/ink157.xml"/><Relationship Id="rId63" Type="http://schemas.openxmlformats.org/officeDocument/2006/relationships/customXml" Target="../ink/ink166.xml"/><Relationship Id="rId68" Type="http://schemas.openxmlformats.org/officeDocument/2006/relationships/customXml" Target="../ink/ink169.xml"/><Relationship Id="rId7" Type="http://schemas.openxmlformats.org/officeDocument/2006/relationships/image" Target="../media/image551.png"/><Relationship Id="rId71" Type="http://schemas.openxmlformats.org/officeDocument/2006/relationships/image" Target="../media/image851.png"/><Relationship Id="rId2" Type="http://schemas.openxmlformats.org/officeDocument/2006/relationships/customXml" Target="../ink/ink134.xml"/><Relationship Id="rId16" Type="http://schemas.openxmlformats.org/officeDocument/2006/relationships/customXml" Target="../ink/ink141.xml"/><Relationship Id="rId29" Type="http://schemas.openxmlformats.org/officeDocument/2006/relationships/image" Target="../media/image661.png"/><Relationship Id="rId11" Type="http://schemas.openxmlformats.org/officeDocument/2006/relationships/image" Target="../media/image571.png"/><Relationship Id="rId24" Type="http://schemas.openxmlformats.org/officeDocument/2006/relationships/customXml" Target="../ink/ink145.xml"/><Relationship Id="rId32" Type="http://schemas.openxmlformats.org/officeDocument/2006/relationships/customXml" Target="../ink/ink149.xml"/><Relationship Id="rId37" Type="http://schemas.openxmlformats.org/officeDocument/2006/relationships/image" Target="../media/image701.png"/><Relationship Id="rId40" Type="http://schemas.openxmlformats.org/officeDocument/2006/relationships/customXml" Target="../ink/ink153.xml"/><Relationship Id="rId45" Type="http://schemas.openxmlformats.org/officeDocument/2006/relationships/customXml" Target="../ink/ink156.xml"/><Relationship Id="rId53" Type="http://schemas.openxmlformats.org/officeDocument/2006/relationships/customXml" Target="../ink/ink161.xml"/><Relationship Id="rId58" Type="http://schemas.openxmlformats.org/officeDocument/2006/relationships/image" Target="../media/image791.png"/><Relationship Id="rId66" Type="http://schemas.openxmlformats.org/officeDocument/2006/relationships/customXml" Target="../ink/ink168.xml"/><Relationship Id="rId5" Type="http://schemas.openxmlformats.org/officeDocument/2006/relationships/image" Target="../media/image541.png"/><Relationship Id="rId61" Type="http://schemas.openxmlformats.org/officeDocument/2006/relationships/customXml" Target="../ink/ink165.xml"/><Relationship Id="rId19" Type="http://schemas.openxmlformats.org/officeDocument/2006/relationships/image" Target="../media/image611.png"/><Relationship Id="rId14" Type="http://schemas.openxmlformats.org/officeDocument/2006/relationships/customXml" Target="../ink/ink140.xml"/><Relationship Id="rId22" Type="http://schemas.openxmlformats.org/officeDocument/2006/relationships/customXml" Target="../ink/ink144.xml"/><Relationship Id="rId27" Type="http://schemas.openxmlformats.org/officeDocument/2006/relationships/image" Target="../media/image651.png"/><Relationship Id="rId30" Type="http://schemas.openxmlformats.org/officeDocument/2006/relationships/customXml" Target="../ink/ink148.xml"/><Relationship Id="rId35" Type="http://schemas.openxmlformats.org/officeDocument/2006/relationships/image" Target="../media/image691.png"/><Relationship Id="rId43" Type="http://schemas.openxmlformats.org/officeDocument/2006/relationships/customXml" Target="../ink/ink155.xml"/><Relationship Id="rId48" Type="http://schemas.openxmlformats.org/officeDocument/2006/relationships/customXml" Target="../ink/ink158.xml"/><Relationship Id="rId56" Type="http://schemas.openxmlformats.org/officeDocument/2006/relationships/image" Target="../media/image781.png"/><Relationship Id="rId64" Type="http://schemas.openxmlformats.org/officeDocument/2006/relationships/customXml" Target="../ink/ink167.xml"/><Relationship Id="rId69" Type="http://schemas.openxmlformats.org/officeDocument/2006/relationships/image" Target="../media/image841.png"/><Relationship Id="rId8" Type="http://schemas.openxmlformats.org/officeDocument/2006/relationships/customXml" Target="../ink/ink137.xml"/><Relationship Id="rId51" Type="http://schemas.openxmlformats.org/officeDocument/2006/relationships/customXml" Target="../ink/ink160.xml"/><Relationship Id="rId3" Type="http://schemas.openxmlformats.org/officeDocument/2006/relationships/image" Target="../media/image531.png"/><Relationship Id="rId12" Type="http://schemas.openxmlformats.org/officeDocument/2006/relationships/customXml" Target="../ink/ink139.xml"/><Relationship Id="rId17" Type="http://schemas.openxmlformats.org/officeDocument/2006/relationships/image" Target="../media/image601.png"/><Relationship Id="rId25" Type="http://schemas.openxmlformats.org/officeDocument/2006/relationships/image" Target="../media/image641.png"/><Relationship Id="rId33" Type="http://schemas.openxmlformats.org/officeDocument/2006/relationships/image" Target="../media/image681.png"/><Relationship Id="rId38" Type="http://schemas.openxmlformats.org/officeDocument/2006/relationships/customXml" Target="../ink/ink152.xml"/><Relationship Id="rId46" Type="http://schemas.openxmlformats.org/officeDocument/2006/relationships/image" Target="../media/image741.png"/><Relationship Id="rId59" Type="http://schemas.openxmlformats.org/officeDocument/2006/relationships/customXml" Target="../ink/ink164.xml"/><Relationship Id="rId67" Type="http://schemas.openxmlformats.org/officeDocument/2006/relationships/image" Target="../media/image831.png"/><Relationship Id="rId20" Type="http://schemas.openxmlformats.org/officeDocument/2006/relationships/customXml" Target="../ink/ink143.xml"/><Relationship Id="rId41" Type="http://schemas.openxmlformats.org/officeDocument/2006/relationships/customXml" Target="../ink/ink154.xml"/><Relationship Id="rId54" Type="http://schemas.openxmlformats.org/officeDocument/2006/relationships/image" Target="../media/image771.png"/><Relationship Id="rId62" Type="http://schemas.openxmlformats.org/officeDocument/2006/relationships/image" Target="../media/image811.png"/><Relationship Id="rId70" Type="http://schemas.openxmlformats.org/officeDocument/2006/relationships/customXml" Target="../ink/ink170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36.xml"/><Relationship Id="rId15" Type="http://schemas.openxmlformats.org/officeDocument/2006/relationships/image" Target="../media/image591.png"/><Relationship Id="rId23" Type="http://schemas.openxmlformats.org/officeDocument/2006/relationships/image" Target="../media/image631.png"/><Relationship Id="rId28" Type="http://schemas.openxmlformats.org/officeDocument/2006/relationships/customXml" Target="../ink/ink147.xml"/><Relationship Id="rId36" Type="http://schemas.openxmlformats.org/officeDocument/2006/relationships/customXml" Target="../ink/ink151.xml"/><Relationship Id="rId49" Type="http://schemas.openxmlformats.org/officeDocument/2006/relationships/image" Target="../media/image751.png"/><Relationship Id="rId57" Type="http://schemas.openxmlformats.org/officeDocument/2006/relationships/customXml" Target="../ink/ink163.xml"/><Relationship Id="rId10" Type="http://schemas.openxmlformats.org/officeDocument/2006/relationships/customXml" Target="../ink/ink138.xml"/><Relationship Id="rId31" Type="http://schemas.openxmlformats.org/officeDocument/2006/relationships/image" Target="../media/image671.png"/><Relationship Id="rId44" Type="http://schemas.openxmlformats.org/officeDocument/2006/relationships/image" Target="../media/image731.png"/><Relationship Id="rId52" Type="http://schemas.openxmlformats.org/officeDocument/2006/relationships/image" Target="../media/image761.png"/><Relationship Id="rId60" Type="http://schemas.openxmlformats.org/officeDocument/2006/relationships/image" Target="../media/image801.png"/><Relationship Id="rId65" Type="http://schemas.openxmlformats.org/officeDocument/2006/relationships/image" Target="../media/image821.png"/><Relationship Id="rId4" Type="http://schemas.openxmlformats.org/officeDocument/2006/relationships/customXml" Target="../ink/ink135.xml"/><Relationship Id="rId9" Type="http://schemas.openxmlformats.org/officeDocument/2006/relationships/image" Target="../media/image561.png"/><Relationship Id="rId13" Type="http://schemas.openxmlformats.org/officeDocument/2006/relationships/image" Target="../media/image581.png"/><Relationship Id="rId18" Type="http://schemas.openxmlformats.org/officeDocument/2006/relationships/customXml" Target="../ink/ink142.xml"/><Relationship Id="rId39" Type="http://schemas.openxmlformats.org/officeDocument/2006/relationships/image" Target="../media/image711.png"/><Relationship Id="rId34" Type="http://schemas.openxmlformats.org/officeDocument/2006/relationships/customXml" Target="../ink/ink150.xml"/><Relationship Id="rId50" Type="http://schemas.openxmlformats.org/officeDocument/2006/relationships/customXml" Target="../ink/ink159.xml"/><Relationship Id="rId55" Type="http://schemas.openxmlformats.org/officeDocument/2006/relationships/customXml" Target="../ink/ink162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8.png"/><Relationship Id="rId3" Type="http://schemas.openxmlformats.org/officeDocument/2006/relationships/customXml" Target="../ink/ink171.xml"/><Relationship Id="rId7" Type="http://schemas.openxmlformats.org/officeDocument/2006/relationships/customXml" Target="../ink/ink172.xml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7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customXml" Target="../ink/ink173.xml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3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600.png"/><Relationship Id="rId299" Type="http://schemas.openxmlformats.org/officeDocument/2006/relationships/customXml" Target="../ink/ink324.xml"/><Relationship Id="rId21" Type="http://schemas.openxmlformats.org/officeDocument/2006/relationships/image" Target="../media/image12100.png"/><Relationship Id="rId63" Type="http://schemas.openxmlformats.org/officeDocument/2006/relationships/image" Target="../media/image3310.png"/><Relationship Id="rId159" Type="http://schemas.openxmlformats.org/officeDocument/2006/relationships/image" Target="../media/image800.png"/><Relationship Id="rId324" Type="http://schemas.openxmlformats.org/officeDocument/2006/relationships/image" Target="../media/image1620.png"/><Relationship Id="rId170" Type="http://schemas.openxmlformats.org/officeDocument/2006/relationships/customXml" Target="../ink/ink259.xml"/><Relationship Id="rId226" Type="http://schemas.openxmlformats.org/officeDocument/2006/relationships/image" Target="../media/image1130.png"/><Relationship Id="rId268" Type="http://schemas.openxmlformats.org/officeDocument/2006/relationships/image" Target="../media/image1340.png"/><Relationship Id="rId32" Type="http://schemas.openxmlformats.org/officeDocument/2006/relationships/customXml" Target="../ink/ink189.xml"/><Relationship Id="rId74" Type="http://schemas.openxmlformats.org/officeDocument/2006/relationships/customXml" Target="../ink/ink210.xml"/><Relationship Id="rId128" Type="http://schemas.openxmlformats.org/officeDocument/2006/relationships/customXml" Target="../ink/ink237.xml"/><Relationship Id="rId335" Type="http://schemas.openxmlformats.org/officeDocument/2006/relationships/customXml" Target="../ink/ink342.xml"/><Relationship Id="rId5" Type="http://schemas.openxmlformats.org/officeDocument/2006/relationships/image" Target="../media/image4100.png"/><Relationship Id="rId181" Type="http://schemas.openxmlformats.org/officeDocument/2006/relationships/image" Target="../media/image910.png"/><Relationship Id="rId237" Type="http://schemas.openxmlformats.org/officeDocument/2006/relationships/customXml" Target="../ink/ink293.xml"/><Relationship Id="rId279" Type="http://schemas.openxmlformats.org/officeDocument/2006/relationships/customXml" Target="../ink/ink314.xml"/><Relationship Id="rId43" Type="http://schemas.openxmlformats.org/officeDocument/2006/relationships/image" Target="../media/image2310.png"/><Relationship Id="rId139" Type="http://schemas.openxmlformats.org/officeDocument/2006/relationships/image" Target="../media/image700.png"/><Relationship Id="rId290" Type="http://schemas.openxmlformats.org/officeDocument/2006/relationships/image" Target="../media/image1450.png"/><Relationship Id="rId304" Type="http://schemas.openxmlformats.org/officeDocument/2006/relationships/image" Target="../media/image1520.png"/><Relationship Id="rId346" Type="http://schemas.openxmlformats.org/officeDocument/2006/relationships/image" Target="../media/image1730.png"/><Relationship Id="rId85" Type="http://schemas.openxmlformats.org/officeDocument/2006/relationships/image" Target="../media/image4410.png"/><Relationship Id="rId150" Type="http://schemas.openxmlformats.org/officeDocument/2006/relationships/customXml" Target="../ink/ink249.xml"/><Relationship Id="rId192" Type="http://schemas.openxmlformats.org/officeDocument/2006/relationships/customXml" Target="../ink/ink270.xml"/><Relationship Id="rId206" Type="http://schemas.openxmlformats.org/officeDocument/2006/relationships/customXml" Target="../ink/ink277.xml"/><Relationship Id="rId248" Type="http://schemas.openxmlformats.org/officeDocument/2006/relationships/image" Target="../media/image1240.png"/><Relationship Id="rId12" Type="http://schemas.openxmlformats.org/officeDocument/2006/relationships/customXml" Target="../ink/ink179.xml"/><Relationship Id="rId108" Type="http://schemas.openxmlformats.org/officeDocument/2006/relationships/customXml" Target="../ink/ink227.xml"/><Relationship Id="rId315" Type="http://schemas.openxmlformats.org/officeDocument/2006/relationships/customXml" Target="../ink/ink332.xml"/><Relationship Id="rId357" Type="http://schemas.openxmlformats.org/officeDocument/2006/relationships/customXml" Target="../ink/ink353.xml"/><Relationship Id="rId54" Type="http://schemas.openxmlformats.org/officeDocument/2006/relationships/customXml" Target="../ink/ink200.xml"/><Relationship Id="rId96" Type="http://schemas.openxmlformats.org/officeDocument/2006/relationships/customXml" Target="../ink/ink221.xml"/><Relationship Id="rId161" Type="http://schemas.openxmlformats.org/officeDocument/2006/relationships/image" Target="../media/image810.png"/><Relationship Id="rId217" Type="http://schemas.openxmlformats.org/officeDocument/2006/relationships/customXml" Target="../ink/ink283.xml"/><Relationship Id="rId259" Type="http://schemas.openxmlformats.org/officeDocument/2006/relationships/customXml" Target="../ink/ink304.xml"/><Relationship Id="rId23" Type="http://schemas.openxmlformats.org/officeDocument/2006/relationships/image" Target="../media/image13100.png"/><Relationship Id="rId119" Type="http://schemas.openxmlformats.org/officeDocument/2006/relationships/image" Target="../media/image610.png"/><Relationship Id="rId270" Type="http://schemas.openxmlformats.org/officeDocument/2006/relationships/image" Target="../media/image1350.png"/><Relationship Id="rId326" Type="http://schemas.openxmlformats.org/officeDocument/2006/relationships/image" Target="../media/image1630.png"/><Relationship Id="rId65" Type="http://schemas.openxmlformats.org/officeDocument/2006/relationships/image" Target="../media/image3410.png"/><Relationship Id="rId130" Type="http://schemas.openxmlformats.org/officeDocument/2006/relationships/customXml" Target="../ink/ink238.xml"/><Relationship Id="rId172" Type="http://schemas.openxmlformats.org/officeDocument/2006/relationships/customXml" Target="../ink/ink260.xml"/><Relationship Id="rId228" Type="http://schemas.openxmlformats.org/officeDocument/2006/relationships/image" Target="../media/image1140.png"/><Relationship Id="rId281" Type="http://schemas.openxmlformats.org/officeDocument/2006/relationships/customXml" Target="../ink/ink315.xml"/><Relationship Id="rId337" Type="http://schemas.openxmlformats.org/officeDocument/2006/relationships/customXml" Target="../ink/ink343.xml"/><Relationship Id="rId34" Type="http://schemas.openxmlformats.org/officeDocument/2006/relationships/customXml" Target="../ink/ink190.xml"/><Relationship Id="rId76" Type="http://schemas.openxmlformats.org/officeDocument/2006/relationships/customXml" Target="../ink/ink211.xml"/><Relationship Id="rId141" Type="http://schemas.openxmlformats.org/officeDocument/2006/relationships/image" Target="../media/image710.png"/><Relationship Id="rId7" Type="http://schemas.openxmlformats.org/officeDocument/2006/relationships/image" Target="../media/image5100.png"/><Relationship Id="rId183" Type="http://schemas.openxmlformats.org/officeDocument/2006/relationships/image" Target="../media/image920.png"/><Relationship Id="rId239" Type="http://schemas.openxmlformats.org/officeDocument/2006/relationships/customXml" Target="../ink/ink294.xml"/><Relationship Id="rId250" Type="http://schemas.openxmlformats.org/officeDocument/2006/relationships/image" Target="../media/image1250.png"/><Relationship Id="rId292" Type="http://schemas.openxmlformats.org/officeDocument/2006/relationships/image" Target="../media/image1460.png"/><Relationship Id="rId306" Type="http://schemas.openxmlformats.org/officeDocument/2006/relationships/image" Target="../media/image1530.png"/><Relationship Id="rId45" Type="http://schemas.openxmlformats.org/officeDocument/2006/relationships/image" Target="../media/image2410.png"/><Relationship Id="rId87" Type="http://schemas.openxmlformats.org/officeDocument/2006/relationships/image" Target="../media/image4510.png"/><Relationship Id="rId110" Type="http://schemas.openxmlformats.org/officeDocument/2006/relationships/customXml" Target="../ink/ink228.xml"/><Relationship Id="rId348" Type="http://schemas.openxmlformats.org/officeDocument/2006/relationships/image" Target="../media/image1740.png"/><Relationship Id="rId152" Type="http://schemas.openxmlformats.org/officeDocument/2006/relationships/customXml" Target="../ink/ink250.xml"/><Relationship Id="rId194" Type="http://schemas.openxmlformats.org/officeDocument/2006/relationships/customXml" Target="../ink/ink271.xml"/><Relationship Id="rId208" Type="http://schemas.openxmlformats.org/officeDocument/2006/relationships/customXml" Target="../ink/ink278.xml"/><Relationship Id="rId261" Type="http://schemas.openxmlformats.org/officeDocument/2006/relationships/customXml" Target="../ink/ink305.xml"/><Relationship Id="rId14" Type="http://schemas.openxmlformats.org/officeDocument/2006/relationships/customXml" Target="../ink/ink180.xml"/><Relationship Id="rId56" Type="http://schemas.openxmlformats.org/officeDocument/2006/relationships/customXml" Target="../ink/ink201.xml"/><Relationship Id="rId317" Type="http://schemas.openxmlformats.org/officeDocument/2006/relationships/customXml" Target="../ink/ink333.xml"/><Relationship Id="rId359" Type="http://schemas.openxmlformats.org/officeDocument/2006/relationships/customXml" Target="../ink/ink354.xml"/><Relationship Id="rId98" Type="http://schemas.openxmlformats.org/officeDocument/2006/relationships/customXml" Target="../ink/ink222.xml"/><Relationship Id="rId121" Type="http://schemas.openxmlformats.org/officeDocument/2006/relationships/image" Target="../media/image620.png"/><Relationship Id="rId163" Type="http://schemas.openxmlformats.org/officeDocument/2006/relationships/image" Target="../media/image820.png"/><Relationship Id="rId219" Type="http://schemas.openxmlformats.org/officeDocument/2006/relationships/customXml" Target="../ink/ink284.xml"/><Relationship Id="rId230" Type="http://schemas.openxmlformats.org/officeDocument/2006/relationships/image" Target="../media/image1150.png"/><Relationship Id="rId25" Type="http://schemas.openxmlformats.org/officeDocument/2006/relationships/image" Target="../media/image14100.png"/><Relationship Id="rId46" Type="http://schemas.openxmlformats.org/officeDocument/2006/relationships/customXml" Target="../ink/ink196.xml"/><Relationship Id="rId67" Type="http://schemas.openxmlformats.org/officeDocument/2006/relationships/image" Target="../media/image3510.png"/><Relationship Id="rId272" Type="http://schemas.openxmlformats.org/officeDocument/2006/relationships/image" Target="../media/image1360.png"/><Relationship Id="rId293" Type="http://schemas.openxmlformats.org/officeDocument/2006/relationships/customXml" Target="../ink/ink321.xml"/><Relationship Id="rId307" Type="http://schemas.openxmlformats.org/officeDocument/2006/relationships/customXml" Target="../ink/ink328.xml"/><Relationship Id="rId328" Type="http://schemas.openxmlformats.org/officeDocument/2006/relationships/image" Target="../media/image1640.png"/><Relationship Id="rId349" Type="http://schemas.openxmlformats.org/officeDocument/2006/relationships/customXml" Target="../ink/ink349.xml"/><Relationship Id="rId88" Type="http://schemas.openxmlformats.org/officeDocument/2006/relationships/customXml" Target="../ink/ink217.xml"/><Relationship Id="rId111" Type="http://schemas.openxmlformats.org/officeDocument/2006/relationships/image" Target="../media/image570.png"/><Relationship Id="rId132" Type="http://schemas.openxmlformats.org/officeDocument/2006/relationships/customXml" Target="../ink/ink239.xml"/><Relationship Id="rId153" Type="http://schemas.openxmlformats.org/officeDocument/2006/relationships/image" Target="../media/image770.png"/><Relationship Id="rId174" Type="http://schemas.openxmlformats.org/officeDocument/2006/relationships/customXml" Target="../ink/ink261.xml"/><Relationship Id="rId195" Type="http://schemas.openxmlformats.org/officeDocument/2006/relationships/image" Target="../media/image980.png"/><Relationship Id="rId209" Type="http://schemas.openxmlformats.org/officeDocument/2006/relationships/image" Target="../media/image1050.png"/><Relationship Id="rId360" Type="http://schemas.openxmlformats.org/officeDocument/2006/relationships/image" Target="../media/image1800.png"/><Relationship Id="rId220" Type="http://schemas.openxmlformats.org/officeDocument/2006/relationships/image" Target="../media/image1100.png"/><Relationship Id="rId241" Type="http://schemas.openxmlformats.org/officeDocument/2006/relationships/customXml" Target="../ink/ink295.xml"/><Relationship Id="rId15" Type="http://schemas.openxmlformats.org/officeDocument/2006/relationships/image" Target="../media/image9100.png"/><Relationship Id="rId36" Type="http://schemas.openxmlformats.org/officeDocument/2006/relationships/customXml" Target="../ink/ink191.xml"/><Relationship Id="rId57" Type="http://schemas.openxmlformats.org/officeDocument/2006/relationships/image" Target="../media/image3010.png"/><Relationship Id="rId262" Type="http://schemas.openxmlformats.org/officeDocument/2006/relationships/image" Target="../media/image1310.png"/><Relationship Id="rId283" Type="http://schemas.openxmlformats.org/officeDocument/2006/relationships/customXml" Target="../ink/ink316.xml"/><Relationship Id="rId318" Type="http://schemas.openxmlformats.org/officeDocument/2006/relationships/image" Target="../media/image1590.png"/><Relationship Id="rId339" Type="http://schemas.openxmlformats.org/officeDocument/2006/relationships/customXml" Target="../ink/ink344.xml"/><Relationship Id="rId78" Type="http://schemas.openxmlformats.org/officeDocument/2006/relationships/customXml" Target="../ink/ink212.xml"/><Relationship Id="rId99" Type="http://schemas.openxmlformats.org/officeDocument/2006/relationships/image" Target="../media/image513.png"/><Relationship Id="rId101" Type="http://schemas.openxmlformats.org/officeDocument/2006/relationships/image" Target="../media/image520.png"/><Relationship Id="rId122" Type="http://schemas.openxmlformats.org/officeDocument/2006/relationships/customXml" Target="../ink/ink234.xml"/><Relationship Id="rId143" Type="http://schemas.openxmlformats.org/officeDocument/2006/relationships/image" Target="../media/image720.png"/><Relationship Id="rId164" Type="http://schemas.openxmlformats.org/officeDocument/2006/relationships/customXml" Target="../ink/ink256.xml"/><Relationship Id="rId185" Type="http://schemas.openxmlformats.org/officeDocument/2006/relationships/image" Target="../media/image930.png"/><Relationship Id="rId350" Type="http://schemas.openxmlformats.org/officeDocument/2006/relationships/image" Target="../media/image1750.png"/><Relationship Id="rId9" Type="http://schemas.openxmlformats.org/officeDocument/2006/relationships/image" Target="../media/image6100.png"/><Relationship Id="rId210" Type="http://schemas.openxmlformats.org/officeDocument/2006/relationships/customXml" Target="../ink/ink279.xml"/><Relationship Id="rId26" Type="http://schemas.openxmlformats.org/officeDocument/2006/relationships/customXml" Target="../ink/ink186.xml"/><Relationship Id="rId231" Type="http://schemas.openxmlformats.org/officeDocument/2006/relationships/customXml" Target="../ink/ink290.xml"/><Relationship Id="rId252" Type="http://schemas.openxmlformats.org/officeDocument/2006/relationships/image" Target="../media/image1260.png"/><Relationship Id="rId273" Type="http://schemas.openxmlformats.org/officeDocument/2006/relationships/customXml" Target="../ink/ink311.xml"/><Relationship Id="rId294" Type="http://schemas.openxmlformats.org/officeDocument/2006/relationships/image" Target="../media/image1470.png"/><Relationship Id="rId308" Type="http://schemas.openxmlformats.org/officeDocument/2006/relationships/image" Target="../media/image1540.png"/><Relationship Id="rId329" Type="http://schemas.openxmlformats.org/officeDocument/2006/relationships/customXml" Target="../ink/ink339.xml"/><Relationship Id="rId47" Type="http://schemas.openxmlformats.org/officeDocument/2006/relationships/image" Target="../media/image2510.png"/><Relationship Id="rId68" Type="http://schemas.openxmlformats.org/officeDocument/2006/relationships/customXml" Target="../ink/ink207.xml"/><Relationship Id="rId89" Type="http://schemas.openxmlformats.org/officeDocument/2006/relationships/image" Target="../media/image4610.png"/><Relationship Id="rId112" Type="http://schemas.openxmlformats.org/officeDocument/2006/relationships/customXml" Target="../ink/ink229.xml"/><Relationship Id="rId133" Type="http://schemas.openxmlformats.org/officeDocument/2006/relationships/customXml" Target="../ink/ink240.xml"/><Relationship Id="rId154" Type="http://schemas.openxmlformats.org/officeDocument/2006/relationships/customXml" Target="../ink/ink251.xml"/><Relationship Id="rId175" Type="http://schemas.openxmlformats.org/officeDocument/2006/relationships/image" Target="../media/image880.png"/><Relationship Id="rId340" Type="http://schemas.openxmlformats.org/officeDocument/2006/relationships/image" Target="../media/image1700.png"/><Relationship Id="rId196" Type="http://schemas.openxmlformats.org/officeDocument/2006/relationships/customXml" Target="../ink/ink272.xml"/><Relationship Id="rId200" Type="http://schemas.openxmlformats.org/officeDocument/2006/relationships/customXml" Target="../ink/ink274.xml"/><Relationship Id="rId16" Type="http://schemas.openxmlformats.org/officeDocument/2006/relationships/customXml" Target="../ink/ink181.xml"/><Relationship Id="rId221" Type="http://schemas.openxmlformats.org/officeDocument/2006/relationships/customXml" Target="../ink/ink285.xml"/><Relationship Id="rId242" Type="http://schemas.openxmlformats.org/officeDocument/2006/relationships/image" Target="../media/image1210.png"/><Relationship Id="rId263" Type="http://schemas.openxmlformats.org/officeDocument/2006/relationships/customXml" Target="../ink/ink306.xml"/><Relationship Id="rId284" Type="http://schemas.openxmlformats.org/officeDocument/2006/relationships/image" Target="../media/image1420.png"/><Relationship Id="rId319" Type="http://schemas.openxmlformats.org/officeDocument/2006/relationships/customXml" Target="../ink/ink334.xml"/><Relationship Id="rId37" Type="http://schemas.openxmlformats.org/officeDocument/2006/relationships/image" Target="../media/image2010.png"/><Relationship Id="rId58" Type="http://schemas.openxmlformats.org/officeDocument/2006/relationships/customXml" Target="../ink/ink202.xml"/><Relationship Id="rId79" Type="http://schemas.openxmlformats.org/officeDocument/2006/relationships/image" Target="../media/image4110.png"/><Relationship Id="rId102" Type="http://schemas.openxmlformats.org/officeDocument/2006/relationships/customXml" Target="../ink/ink224.xml"/><Relationship Id="rId123" Type="http://schemas.openxmlformats.org/officeDocument/2006/relationships/image" Target="../media/image630.png"/><Relationship Id="rId144" Type="http://schemas.openxmlformats.org/officeDocument/2006/relationships/customXml" Target="../ink/ink246.xml"/><Relationship Id="rId330" Type="http://schemas.openxmlformats.org/officeDocument/2006/relationships/image" Target="../media/image1650.png"/><Relationship Id="rId90" Type="http://schemas.openxmlformats.org/officeDocument/2006/relationships/customXml" Target="../ink/ink218.xml"/><Relationship Id="rId165" Type="http://schemas.openxmlformats.org/officeDocument/2006/relationships/image" Target="../media/image830.png"/><Relationship Id="rId186" Type="http://schemas.openxmlformats.org/officeDocument/2006/relationships/customXml" Target="../ink/ink267.xml"/><Relationship Id="rId351" Type="http://schemas.openxmlformats.org/officeDocument/2006/relationships/customXml" Target="../ink/ink350.xml"/><Relationship Id="rId211" Type="http://schemas.openxmlformats.org/officeDocument/2006/relationships/customXml" Target="../ink/ink280.xml"/><Relationship Id="rId232" Type="http://schemas.openxmlformats.org/officeDocument/2006/relationships/image" Target="../media/image1160.png"/><Relationship Id="rId253" Type="http://schemas.openxmlformats.org/officeDocument/2006/relationships/customXml" Target="../ink/ink301.xml"/><Relationship Id="rId274" Type="http://schemas.openxmlformats.org/officeDocument/2006/relationships/image" Target="../media/image1370.png"/><Relationship Id="rId295" Type="http://schemas.openxmlformats.org/officeDocument/2006/relationships/customXml" Target="../ink/ink322.xml"/><Relationship Id="rId309" Type="http://schemas.openxmlformats.org/officeDocument/2006/relationships/customXml" Target="../ink/ink329.xml"/><Relationship Id="rId27" Type="http://schemas.openxmlformats.org/officeDocument/2006/relationships/image" Target="../media/image15100.png"/><Relationship Id="rId48" Type="http://schemas.openxmlformats.org/officeDocument/2006/relationships/customXml" Target="../ink/ink197.xml"/><Relationship Id="rId69" Type="http://schemas.openxmlformats.org/officeDocument/2006/relationships/image" Target="../media/image3610.png"/><Relationship Id="rId113" Type="http://schemas.openxmlformats.org/officeDocument/2006/relationships/image" Target="../media/image580.png"/><Relationship Id="rId134" Type="http://schemas.openxmlformats.org/officeDocument/2006/relationships/image" Target="../media/image680.png"/><Relationship Id="rId320" Type="http://schemas.openxmlformats.org/officeDocument/2006/relationships/image" Target="../media/image1600.png"/><Relationship Id="rId80" Type="http://schemas.openxmlformats.org/officeDocument/2006/relationships/customXml" Target="../ink/ink213.xml"/><Relationship Id="rId155" Type="http://schemas.openxmlformats.org/officeDocument/2006/relationships/image" Target="../media/image780.png"/><Relationship Id="rId176" Type="http://schemas.openxmlformats.org/officeDocument/2006/relationships/customXml" Target="../ink/ink262.xml"/><Relationship Id="rId197" Type="http://schemas.openxmlformats.org/officeDocument/2006/relationships/image" Target="../media/image990.png"/><Relationship Id="rId341" Type="http://schemas.openxmlformats.org/officeDocument/2006/relationships/customXml" Target="../ink/ink345.xml"/><Relationship Id="rId201" Type="http://schemas.openxmlformats.org/officeDocument/2006/relationships/image" Target="../media/image1010.png"/><Relationship Id="rId222" Type="http://schemas.openxmlformats.org/officeDocument/2006/relationships/image" Target="../media/image1110.png"/><Relationship Id="rId243" Type="http://schemas.openxmlformats.org/officeDocument/2006/relationships/customXml" Target="../ink/ink296.xml"/><Relationship Id="rId264" Type="http://schemas.openxmlformats.org/officeDocument/2006/relationships/image" Target="../media/image1320.png"/><Relationship Id="rId285" Type="http://schemas.openxmlformats.org/officeDocument/2006/relationships/customXml" Target="../ink/ink317.xml"/><Relationship Id="rId17" Type="http://schemas.openxmlformats.org/officeDocument/2006/relationships/image" Target="../media/image10100.png"/><Relationship Id="rId38" Type="http://schemas.openxmlformats.org/officeDocument/2006/relationships/customXml" Target="../ink/ink192.xml"/><Relationship Id="rId59" Type="http://schemas.openxmlformats.org/officeDocument/2006/relationships/image" Target="../media/image3110.png"/><Relationship Id="rId103" Type="http://schemas.openxmlformats.org/officeDocument/2006/relationships/image" Target="../media/image530.png"/><Relationship Id="rId124" Type="http://schemas.openxmlformats.org/officeDocument/2006/relationships/customXml" Target="../ink/ink235.xml"/><Relationship Id="rId310" Type="http://schemas.openxmlformats.org/officeDocument/2006/relationships/image" Target="../media/image1550.png"/><Relationship Id="rId70" Type="http://schemas.openxmlformats.org/officeDocument/2006/relationships/customXml" Target="../ink/ink208.xml"/><Relationship Id="rId91" Type="http://schemas.openxmlformats.org/officeDocument/2006/relationships/image" Target="../media/image4710.png"/><Relationship Id="rId145" Type="http://schemas.openxmlformats.org/officeDocument/2006/relationships/image" Target="../media/image730.png"/><Relationship Id="rId166" Type="http://schemas.openxmlformats.org/officeDocument/2006/relationships/customXml" Target="../ink/ink257.xml"/><Relationship Id="rId187" Type="http://schemas.openxmlformats.org/officeDocument/2006/relationships/image" Target="../media/image940.png"/><Relationship Id="rId331" Type="http://schemas.openxmlformats.org/officeDocument/2006/relationships/customXml" Target="../ink/ink340.xml"/><Relationship Id="rId352" Type="http://schemas.openxmlformats.org/officeDocument/2006/relationships/image" Target="../media/image1760.png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1060.png"/><Relationship Id="rId233" Type="http://schemas.openxmlformats.org/officeDocument/2006/relationships/customXml" Target="../ink/ink291.xml"/><Relationship Id="rId254" Type="http://schemas.openxmlformats.org/officeDocument/2006/relationships/image" Target="../media/image1270.png"/><Relationship Id="rId28" Type="http://schemas.openxmlformats.org/officeDocument/2006/relationships/customXml" Target="../ink/ink187.xml"/><Relationship Id="rId49" Type="http://schemas.openxmlformats.org/officeDocument/2006/relationships/image" Target="../media/image2610.png"/><Relationship Id="rId114" Type="http://schemas.openxmlformats.org/officeDocument/2006/relationships/customXml" Target="../ink/ink230.xml"/><Relationship Id="rId275" Type="http://schemas.openxmlformats.org/officeDocument/2006/relationships/customXml" Target="../ink/ink312.xml"/><Relationship Id="rId296" Type="http://schemas.openxmlformats.org/officeDocument/2006/relationships/image" Target="../media/image1480.png"/><Relationship Id="rId300" Type="http://schemas.openxmlformats.org/officeDocument/2006/relationships/image" Target="../media/image1500.png"/><Relationship Id="rId60" Type="http://schemas.openxmlformats.org/officeDocument/2006/relationships/customXml" Target="../ink/ink203.xml"/><Relationship Id="rId81" Type="http://schemas.openxmlformats.org/officeDocument/2006/relationships/image" Target="../media/image4210.png"/><Relationship Id="rId135" Type="http://schemas.openxmlformats.org/officeDocument/2006/relationships/customXml" Target="../ink/ink241.xml"/><Relationship Id="rId156" Type="http://schemas.openxmlformats.org/officeDocument/2006/relationships/customXml" Target="../ink/ink252.xml"/><Relationship Id="rId177" Type="http://schemas.openxmlformats.org/officeDocument/2006/relationships/image" Target="../media/image890.png"/><Relationship Id="rId198" Type="http://schemas.openxmlformats.org/officeDocument/2006/relationships/customXml" Target="../ink/ink273.xml"/><Relationship Id="rId321" Type="http://schemas.openxmlformats.org/officeDocument/2006/relationships/customXml" Target="../ink/ink335.xml"/><Relationship Id="rId342" Type="http://schemas.openxmlformats.org/officeDocument/2006/relationships/image" Target="../media/image1710.png"/><Relationship Id="rId202" Type="http://schemas.openxmlformats.org/officeDocument/2006/relationships/customXml" Target="../ink/ink275.xml"/><Relationship Id="rId223" Type="http://schemas.openxmlformats.org/officeDocument/2006/relationships/customXml" Target="../ink/ink286.xml"/><Relationship Id="rId244" Type="http://schemas.openxmlformats.org/officeDocument/2006/relationships/image" Target="../media/image1220.png"/><Relationship Id="rId18" Type="http://schemas.openxmlformats.org/officeDocument/2006/relationships/customXml" Target="../ink/ink182.xml"/><Relationship Id="rId39" Type="http://schemas.openxmlformats.org/officeDocument/2006/relationships/image" Target="../media/image2110.png"/><Relationship Id="rId265" Type="http://schemas.openxmlformats.org/officeDocument/2006/relationships/customXml" Target="../ink/ink307.xml"/><Relationship Id="rId286" Type="http://schemas.openxmlformats.org/officeDocument/2006/relationships/image" Target="../media/image1430.png"/><Relationship Id="rId50" Type="http://schemas.openxmlformats.org/officeDocument/2006/relationships/customXml" Target="../ink/ink198.xml"/><Relationship Id="rId104" Type="http://schemas.openxmlformats.org/officeDocument/2006/relationships/customXml" Target="../ink/ink225.xml"/><Relationship Id="rId125" Type="http://schemas.openxmlformats.org/officeDocument/2006/relationships/image" Target="../media/image640.png"/><Relationship Id="rId146" Type="http://schemas.openxmlformats.org/officeDocument/2006/relationships/customXml" Target="../ink/ink247.xml"/><Relationship Id="rId167" Type="http://schemas.openxmlformats.org/officeDocument/2006/relationships/image" Target="../media/image840.png"/><Relationship Id="rId188" Type="http://schemas.openxmlformats.org/officeDocument/2006/relationships/customXml" Target="../ink/ink268.xml"/><Relationship Id="rId311" Type="http://schemas.openxmlformats.org/officeDocument/2006/relationships/customXml" Target="../ink/ink330.xml"/><Relationship Id="rId332" Type="http://schemas.openxmlformats.org/officeDocument/2006/relationships/image" Target="../media/image1660.png"/><Relationship Id="rId353" Type="http://schemas.openxmlformats.org/officeDocument/2006/relationships/customXml" Target="../ink/ink351.xml"/><Relationship Id="rId71" Type="http://schemas.openxmlformats.org/officeDocument/2006/relationships/image" Target="../media/image3710.png"/><Relationship Id="rId92" Type="http://schemas.openxmlformats.org/officeDocument/2006/relationships/customXml" Target="../ink/ink219.xml"/><Relationship Id="rId213" Type="http://schemas.openxmlformats.org/officeDocument/2006/relationships/customXml" Target="../ink/ink281.xml"/><Relationship Id="rId234" Type="http://schemas.openxmlformats.org/officeDocument/2006/relationships/image" Target="../media/image1170.png"/><Relationship Id="rId2" Type="http://schemas.openxmlformats.org/officeDocument/2006/relationships/customXml" Target="../ink/ink174.xml"/><Relationship Id="rId29" Type="http://schemas.openxmlformats.org/officeDocument/2006/relationships/image" Target="../media/image16100.png"/><Relationship Id="rId255" Type="http://schemas.openxmlformats.org/officeDocument/2006/relationships/customXml" Target="../ink/ink302.xml"/><Relationship Id="rId276" Type="http://schemas.openxmlformats.org/officeDocument/2006/relationships/image" Target="../media/image1380.png"/><Relationship Id="rId297" Type="http://schemas.openxmlformats.org/officeDocument/2006/relationships/customXml" Target="../ink/ink323.xml"/><Relationship Id="rId40" Type="http://schemas.openxmlformats.org/officeDocument/2006/relationships/customXml" Target="../ink/ink193.xml"/><Relationship Id="rId115" Type="http://schemas.openxmlformats.org/officeDocument/2006/relationships/image" Target="../media/image590.png"/><Relationship Id="rId136" Type="http://schemas.openxmlformats.org/officeDocument/2006/relationships/image" Target="../media/image690.png"/><Relationship Id="rId157" Type="http://schemas.openxmlformats.org/officeDocument/2006/relationships/image" Target="../media/image790.png"/><Relationship Id="rId178" Type="http://schemas.openxmlformats.org/officeDocument/2006/relationships/customXml" Target="../ink/ink263.xml"/><Relationship Id="rId301" Type="http://schemas.openxmlformats.org/officeDocument/2006/relationships/customXml" Target="../ink/ink325.xml"/><Relationship Id="rId322" Type="http://schemas.openxmlformats.org/officeDocument/2006/relationships/image" Target="../media/image1610.png"/><Relationship Id="rId343" Type="http://schemas.openxmlformats.org/officeDocument/2006/relationships/customXml" Target="../ink/ink346.xml"/><Relationship Id="rId61" Type="http://schemas.openxmlformats.org/officeDocument/2006/relationships/image" Target="../media/image3210.png"/><Relationship Id="rId82" Type="http://schemas.openxmlformats.org/officeDocument/2006/relationships/customXml" Target="../ink/ink214.xml"/><Relationship Id="rId199" Type="http://schemas.openxmlformats.org/officeDocument/2006/relationships/image" Target="../media/image1000.png"/><Relationship Id="rId203" Type="http://schemas.openxmlformats.org/officeDocument/2006/relationships/image" Target="../media/image1020.png"/><Relationship Id="rId19" Type="http://schemas.openxmlformats.org/officeDocument/2006/relationships/image" Target="../media/image11100.png"/><Relationship Id="rId224" Type="http://schemas.openxmlformats.org/officeDocument/2006/relationships/image" Target="../media/image1120.png"/><Relationship Id="rId245" Type="http://schemas.openxmlformats.org/officeDocument/2006/relationships/customXml" Target="../ink/ink297.xml"/><Relationship Id="rId266" Type="http://schemas.openxmlformats.org/officeDocument/2006/relationships/image" Target="../media/image1330.png"/><Relationship Id="rId287" Type="http://schemas.openxmlformats.org/officeDocument/2006/relationships/customXml" Target="../ink/ink318.xml"/><Relationship Id="rId30" Type="http://schemas.openxmlformats.org/officeDocument/2006/relationships/customXml" Target="../ink/ink188.xml"/><Relationship Id="rId105" Type="http://schemas.openxmlformats.org/officeDocument/2006/relationships/image" Target="../media/image540.png"/><Relationship Id="rId126" Type="http://schemas.openxmlformats.org/officeDocument/2006/relationships/customXml" Target="../ink/ink236.xml"/><Relationship Id="rId147" Type="http://schemas.openxmlformats.org/officeDocument/2006/relationships/image" Target="../media/image740.png"/><Relationship Id="rId168" Type="http://schemas.openxmlformats.org/officeDocument/2006/relationships/customXml" Target="../ink/ink258.xml"/><Relationship Id="rId312" Type="http://schemas.openxmlformats.org/officeDocument/2006/relationships/image" Target="../media/image1560.png"/><Relationship Id="rId333" Type="http://schemas.openxmlformats.org/officeDocument/2006/relationships/customXml" Target="../ink/ink341.xml"/><Relationship Id="rId354" Type="http://schemas.openxmlformats.org/officeDocument/2006/relationships/image" Target="../media/image1770.png"/><Relationship Id="rId51" Type="http://schemas.openxmlformats.org/officeDocument/2006/relationships/image" Target="../media/image2710.png"/><Relationship Id="rId72" Type="http://schemas.openxmlformats.org/officeDocument/2006/relationships/customXml" Target="../ink/ink209.xml"/><Relationship Id="rId93" Type="http://schemas.openxmlformats.org/officeDocument/2006/relationships/image" Target="../media/image4810.png"/><Relationship Id="rId189" Type="http://schemas.openxmlformats.org/officeDocument/2006/relationships/image" Target="../media/image950.png"/><Relationship Id="rId3" Type="http://schemas.openxmlformats.org/officeDocument/2006/relationships/image" Target="../media/image3100.png"/><Relationship Id="rId214" Type="http://schemas.openxmlformats.org/officeDocument/2006/relationships/image" Target="../media/image1070.png"/><Relationship Id="rId235" Type="http://schemas.openxmlformats.org/officeDocument/2006/relationships/customXml" Target="../ink/ink292.xml"/><Relationship Id="rId256" Type="http://schemas.openxmlformats.org/officeDocument/2006/relationships/image" Target="../media/image1280.png"/><Relationship Id="rId277" Type="http://schemas.openxmlformats.org/officeDocument/2006/relationships/customXml" Target="../ink/ink313.xml"/><Relationship Id="rId298" Type="http://schemas.openxmlformats.org/officeDocument/2006/relationships/image" Target="../media/image1490.png"/><Relationship Id="rId116" Type="http://schemas.openxmlformats.org/officeDocument/2006/relationships/customXml" Target="../ink/ink231.xml"/><Relationship Id="rId137" Type="http://schemas.openxmlformats.org/officeDocument/2006/relationships/customXml" Target="../ink/ink242.xml"/><Relationship Id="rId158" Type="http://schemas.openxmlformats.org/officeDocument/2006/relationships/customXml" Target="../ink/ink253.xml"/><Relationship Id="rId302" Type="http://schemas.openxmlformats.org/officeDocument/2006/relationships/image" Target="../media/image1510.png"/><Relationship Id="rId323" Type="http://schemas.openxmlformats.org/officeDocument/2006/relationships/customXml" Target="../ink/ink336.xml"/><Relationship Id="rId344" Type="http://schemas.openxmlformats.org/officeDocument/2006/relationships/image" Target="../media/image1720.png"/><Relationship Id="rId20" Type="http://schemas.openxmlformats.org/officeDocument/2006/relationships/customXml" Target="../ink/ink183.xml"/><Relationship Id="rId41" Type="http://schemas.openxmlformats.org/officeDocument/2006/relationships/image" Target="../media/image2210.png"/><Relationship Id="rId62" Type="http://schemas.openxmlformats.org/officeDocument/2006/relationships/customXml" Target="../ink/ink204.xml"/><Relationship Id="rId83" Type="http://schemas.openxmlformats.org/officeDocument/2006/relationships/image" Target="../media/image4310.png"/><Relationship Id="rId179" Type="http://schemas.openxmlformats.org/officeDocument/2006/relationships/image" Target="../media/image900.png"/><Relationship Id="rId190" Type="http://schemas.openxmlformats.org/officeDocument/2006/relationships/customXml" Target="../ink/ink269.xml"/><Relationship Id="rId204" Type="http://schemas.openxmlformats.org/officeDocument/2006/relationships/customXml" Target="../ink/ink276.xml"/><Relationship Id="rId225" Type="http://schemas.openxmlformats.org/officeDocument/2006/relationships/customXml" Target="../ink/ink287.xml"/><Relationship Id="rId246" Type="http://schemas.openxmlformats.org/officeDocument/2006/relationships/image" Target="../media/image1230.png"/><Relationship Id="rId267" Type="http://schemas.openxmlformats.org/officeDocument/2006/relationships/customXml" Target="../ink/ink308.xml"/><Relationship Id="rId288" Type="http://schemas.openxmlformats.org/officeDocument/2006/relationships/image" Target="../media/image1440.png"/><Relationship Id="rId106" Type="http://schemas.openxmlformats.org/officeDocument/2006/relationships/customXml" Target="../ink/ink226.xml"/><Relationship Id="rId127" Type="http://schemas.openxmlformats.org/officeDocument/2006/relationships/image" Target="../media/image650.png"/><Relationship Id="rId313" Type="http://schemas.openxmlformats.org/officeDocument/2006/relationships/customXml" Target="../ink/ink331.xml"/><Relationship Id="rId10" Type="http://schemas.openxmlformats.org/officeDocument/2006/relationships/customXml" Target="../ink/ink178.xml"/><Relationship Id="rId31" Type="http://schemas.openxmlformats.org/officeDocument/2006/relationships/image" Target="../media/image17100.png"/><Relationship Id="rId52" Type="http://schemas.openxmlformats.org/officeDocument/2006/relationships/customXml" Target="../ink/ink199.xml"/><Relationship Id="rId73" Type="http://schemas.openxmlformats.org/officeDocument/2006/relationships/image" Target="../media/image3810.png"/><Relationship Id="rId94" Type="http://schemas.openxmlformats.org/officeDocument/2006/relationships/customXml" Target="../ink/ink220.xml"/><Relationship Id="rId148" Type="http://schemas.openxmlformats.org/officeDocument/2006/relationships/customXml" Target="../ink/ink248.xml"/><Relationship Id="rId169" Type="http://schemas.openxmlformats.org/officeDocument/2006/relationships/image" Target="../media/image850.png"/><Relationship Id="rId334" Type="http://schemas.openxmlformats.org/officeDocument/2006/relationships/image" Target="../media/image1670.png"/><Relationship Id="rId355" Type="http://schemas.openxmlformats.org/officeDocument/2006/relationships/customXml" Target="../ink/ink352.xml"/><Relationship Id="rId4" Type="http://schemas.openxmlformats.org/officeDocument/2006/relationships/customXml" Target="../ink/ink175.xml"/><Relationship Id="rId180" Type="http://schemas.openxmlformats.org/officeDocument/2006/relationships/customXml" Target="../ink/ink264.xml"/><Relationship Id="rId215" Type="http://schemas.openxmlformats.org/officeDocument/2006/relationships/customXml" Target="../ink/ink282.xml"/><Relationship Id="rId236" Type="http://schemas.openxmlformats.org/officeDocument/2006/relationships/image" Target="../media/image1180.png"/><Relationship Id="rId257" Type="http://schemas.openxmlformats.org/officeDocument/2006/relationships/customXml" Target="../ink/ink303.xml"/><Relationship Id="rId278" Type="http://schemas.openxmlformats.org/officeDocument/2006/relationships/image" Target="../media/image1390.png"/><Relationship Id="rId303" Type="http://schemas.openxmlformats.org/officeDocument/2006/relationships/customXml" Target="../ink/ink326.xml"/><Relationship Id="rId42" Type="http://schemas.openxmlformats.org/officeDocument/2006/relationships/customXml" Target="../ink/ink194.xml"/><Relationship Id="rId84" Type="http://schemas.openxmlformats.org/officeDocument/2006/relationships/customXml" Target="../ink/ink215.xml"/><Relationship Id="rId138" Type="http://schemas.openxmlformats.org/officeDocument/2006/relationships/customXml" Target="../ink/ink243.xml"/><Relationship Id="rId345" Type="http://schemas.openxmlformats.org/officeDocument/2006/relationships/customXml" Target="../ink/ink347.xml"/><Relationship Id="rId191" Type="http://schemas.openxmlformats.org/officeDocument/2006/relationships/image" Target="../media/image960.png"/><Relationship Id="rId205" Type="http://schemas.openxmlformats.org/officeDocument/2006/relationships/image" Target="../media/image1030.png"/><Relationship Id="rId247" Type="http://schemas.openxmlformats.org/officeDocument/2006/relationships/customXml" Target="../ink/ink298.xml"/><Relationship Id="rId107" Type="http://schemas.openxmlformats.org/officeDocument/2006/relationships/image" Target="../media/image550.png"/><Relationship Id="rId289" Type="http://schemas.openxmlformats.org/officeDocument/2006/relationships/customXml" Target="../ink/ink319.xml"/><Relationship Id="rId11" Type="http://schemas.openxmlformats.org/officeDocument/2006/relationships/image" Target="../media/image7100.png"/><Relationship Id="rId53" Type="http://schemas.openxmlformats.org/officeDocument/2006/relationships/image" Target="../media/image2810.png"/><Relationship Id="rId149" Type="http://schemas.openxmlformats.org/officeDocument/2006/relationships/image" Target="../media/image750.png"/><Relationship Id="rId314" Type="http://schemas.openxmlformats.org/officeDocument/2006/relationships/image" Target="../media/image1570.png"/><Relationship Id="rId356" Type="http://schemas.openxmlformats.org/officeDocument/2006/relationships/image" Target="../media/image1780.png"/><Relationship Id="rId95" Type="http://schemas.openxmlformats.org/officeDocument/2006/relationships/image" Target="../media/image4910.png"/><Relationship Id="rId160" Type="http://schemas.openxmlformats.org/officeDocument/2006/relationships/customXml" Target="../ink/ink254.xml"/><Relationship Id="rId216" Type="http://schemas.openxmlformats.org/officeDocument/2006/relationships/image" Target="../media/image1080.png"/><Relationship Id="rId258" Type="http://schemas.openxmlformats.org/officeDocument/2006/relationships/image" Target="../media/image1290.png"/><Relationship Id="rId22" Type="http://schemas.openxmlformats.org/officeDocument/2006/relationships/customXml" Target="../ink/ink184.xml"/><Relationship Id="rId64" Type="http://schemas.openxmlformats.org/officeDocument/2006/relationships/customXml" Target="../ink/ink205.xml"/><Relationship Id="rId118" Type="http://schemas.openxmlformats.org/officeDocument/2006/relationships/customXml" Target="../ink/ink232.xml"/><Relationship Id="rId325" Type="http://schemas.openxmlformats.org/officeDocument/2006/relationships/customXml" Target="../ink/ink337.xml"/><Relationship Id="rId171" Type="http://schemas.openxmlformats.org/officeDocument/2006/relationships/image" Target="../media/image860.png"/><Relationship Id="rId227" Type="http://schemas.openxmlformats.org/officeDocument/2006/relationships/customXml" Target="../ink/ink288.xml"/><Relationship Id="rId269" Type="http://schemas.openxmlformats.org/officeDocument/2006/relationships/customXml" Target="../ink/ink309.xml"/><Relationship Id="rId33" Type="http://schemas.openxmlformats.org/officeDocument/2006/relationships/image" Target="../media/image18100.png"/><Relationship Id="rId129" Type="http://schemas.openxmlformats.org/officeDocument/2006/relationships/image" Target="../media/image660.png"/><Relationship Id="rId280" Type="http://schemas.openxmlformats.org/officeDocument/2006/relationships/image" Target="../media/image1400.png"/><Relationship Id="rId336" Type="http://schemas.openxmlformats.org/officeDocument/2006/relationships/image" Target="../media/image1680.png"/><Relationship Id="rId75" Type="http://schemas.openxmlformats.org/officeDocument/2006/relationships/image" Target="../media/image3910.png"/><Relationship Id="rId140" Type="http://schemas.openxmlformats.org/officeDocument/2006/relationships/customXml" Target="../ink/ink244.xml"/><Relationship Id="rId182" Type="http://schemas.openxmlformats.org/officeDocument/2006/relationships/customXml" Target="../ink/ink265.xml"/><Relationship Id="rId6" Type="http://schemas.openxmlformats.org/officeDocument/2006/relationships/customXml" Target="../ink/ink176.xml"/><Relationship Id="rId238" Type="http://schemas.openxmlformats.org/officeDocument/2006/relationships/image" Target="../media/image1190.png"/><Relationship Id="rId291" Type="http://schemas.openxmlformats.org/officeDocument/2006/relationships/customXml" Target="../ink/ink320.xml"/><Relationship Id="rId305" Type="http://schemas.openxmlformats.org/officeDocument/2006/relationships/customXml" Target="../ink/ink327.xml"/><Relationship Id="rId347" Type="http://schemas.openxmlformats.org/officeDocument/2006/relationships/customXml" Target="../ink/ink348.xml"/><Relationship Id="rId44" Type="http://schemas.openxmlformats.org/officeDocument/2006/relationships/customXml" Target="../ink/ink195.xml"/><Relationship Id="rId86" Type="http://schemas.openxmlformats.org/officeDocument/2006/relationships/customXml" Target="../ink/ink216.xml"/><Relationship Id="rId151" Type="http://schemas.openxmlformats.org/officeDocument/2006/relationships/image" Target="../media/image760.png"/><Relationship Id="rId193" Type="http://schemas.openxmlformats.org/officeDocument/2006/relationships/image" Target="../media/image970.png"/><Relationship Id="rId207" Type="http://schemas.openxmlformats.org/officeDocument/2006/relationships/image" Target="../media/image1040.png"/><Relationship Id="rId249" Type="http://schemas.openxmlformats.org/officeDocument/2006/relationships/customXml" Target="../ink/ink299.xml"/><Relationship Id="rId13" Type="http://schemas.openxmlformats.org/officeDocument/2006/relationships/image" Target="../media/image8100.png"/><Relationship Id="rId109" Type="http://schemas.openxmlformats.org/officeDocument/2006/relationships/image" Target="../media/image560.png"/><Relationship Id="rId260" Type="http://schemas.openxmlformats.org/officeDocument/2006/relationships/image" Target="../media/image1300.png"/><Relationship Id="rId316" Type="http://schemas.openxmlformats.org/officeDocument/2006/relationships/image" Target="../media/image1580.png"/><Relationship Id="rId55" Type="http://schemas.openxmlformats.org/officeDocument/2006/relationships/image" Target="../media/image2910.png"/><Relationship Id="rId97" Type="http://schemas.openxmlformats.org/officeDocument/2006/relationships/image" Target="../media/image5010.png"/><Relationship Id="rId120" Type="http://schemas.openxmlformats.org/officeDocument/2006/relationships/customXml" Target="../ink/ink233.xml"/><Relationship Id="rId358" Type="http://schemas.openxmlformats.org/officeDocument/2006/relationships/image" Target="../media/image1790.png"/><Relationship Id="rId162" Type="http://schemas.openxmlformats.org/officeDocument/2006/relationships/customXml" Target="../ink/ink255.xml"/><Relationship Id="rId218" Type="http://schemas.openxmlformats.org/officeDocument/2006/relationships/image" Target="../media/image1090.png"/><Relationship Id="rId271" Type="http://schemas.openxmlformats.org/officeDocument/2006/relationships/customXml" Target="../ink/ink310.xml"/><Relationship Id="rId24" Type="http://schemas.openxmlformats.org/officeDocument/2006/relationships/customXml" Target="../ink/ink185.xml"/><Relationship Id="rId66" Type="http://schemas.openxmlformats.org/officeDocument/2006/relationships/customXml" Target="../ink/ink206.xml"/><Relationship Id="rId131" Type="http://schemas.openxmlformats.org/officeDocument/2006/relationships/image" Target="../media/image670.png"/><Relationship Id="rId327" Type="http://schemas.openxmlformats.org/officeDocument/2006/relationships/customXml" Target="../ink/ink338.xml"/><Relationship Id="rId173" Type="http://schemas.openxmlformats.org/officeDocument/2006/relationships/image" Target="../media/image870.png"/><Relationship Id="rId229" Type="http://schemas.openxmlformats.org/officeDocument/2006/relationships/customXml" Target="../ink/ink289.xml"/><Relationship Id="rId240" Type="http://schemas.openxmlformats.org/officeDocument/2006/relationships/image" Target="../media/image1200.png"/><Relationship Id="rId35" Type="http://schemas.openxmlformats.org/officeDocument/2006/relationships/image" Target="../media/image1910.png"/><Relationship Id="rId77" Type="http://schemas.openxmlformats.org/officeDocument/2006/relationships/image" Target="../media/image4010.png"/><Relationship Id="rId100" Type="http://schemas.openxmlformats.org/officeDocument/2006/relationships/customXml" Target="../ink/ink223.xml"/><Relationship Id="rId282" Type="http://schemas.openxmlformats.org/officeDocument/2006/relationships/image" Target="../media/image1410.png"/><Relationship Id="rId338" Type="http://schemas.openxmlformats.org/officeDocument/2006/relationships/image" Target="../media/image1690.png"/><Relationship Id="rId8" Type="http://schemas.openxmlformats.org/officeDocument/2006/relationships/customXml" Target="../ink/ink177.xml"/><Relationship Id="rId142" Type="http://schemas.openxmlformats.org/officeDocument/2006/relationships/customXml" Target="../ink/ink245.xml"/><Relationship Id="rId184" Type="http://schemas.openxmlformats.org/officeDocument/2006/relationships/customXml" Target="../ink/ink266.xml"/><Relationship Id="rId251" Type="http://schemas.openxmlformats.org/officeDocument/2006/relationships/customXml" Target="../ink/ink300.xml"/></Relationships>
</file>

<file path=ppt/slides/_rels/slide7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2380.png"/><Relationship Id="rId21" Type="http://schemas.openxmlformats.org/officeDocument/2006/relationships/image" Target="../media/image1900.png"/><Relationship Id="rId42" Type="http://schemas.openxmlformats.org/officeDocument/2006/relationships/customXml" Target="../ink/ink375.xml"/><Relationship Id="rId63" Type="http://schemas.openxmlformats.org/officeDocument/2006/relationships/image" Target="../media/image2111.png"/><Relationship Id="rId84" Type="http://schemas.openxmlformats.org/officeDocument/2006/relationships/customXml" Target="../ink/ink396.xml"/><Relationship Id="rId138" Type="http://schemas.openxmlformats.org/officeDocument/2006/relationships/customXml" Target="../ink/ink423.xml"/><Relationship Id="rId159" Type="http://schemas.openxmlformats.org/officeDocument/2006/relationships/image" Target="../media/image2590.png"/><Relationship Id="rId170" Type="http://schemas.openxmlformats.org/officeDocument/2006/relationships/customXml" Target="../ink/ink439.xml"/><Relationship Id="rId191" Type="http://schemas.openxmlformats.org/officeDocument/2006/relationships/image" Target="../media/image2740.png"/><Relationship Id="rId107" Type="http://schemas.openxmlformats.org/officeDocument/2006/relationships/image" Target="../media/image2330.png"/><Relationship Id="rId11" Type="http://schemas.openxmlformats.org/officeDocument/2006/relationships/image" Target="../media/image1850.png"/><Relationship Id="rId32" Type="http://schemas.openxmlformats.org/officeDocument/2006/relationships/customXml" Target="../ink/ink370.xml"/><Relationship Id="rId53" Type="http://schemas.openxmlformats.org/officeDocument/2006/relationships/image" Target="../media/image2060.png"/><Relationship Id="rId74" Type="http://schemas.openxmlformats.org/officeDocument/2006/relationships/customXml" Target="../ink/ink391.xml"/><Relationship Id="rId128" Type="http://schemas.openxmlformats.org/officeDocument/2006/relationships/customXml" Target="../ink/ink418.xml"/><Relationship Id="rId149" Type="http://schemas.openxmlformats.org/officeDocument/2006/relationships/image" Target="../media/image2540.png"/><Relationship Id="rId5" Type="http://schemas.openxmlformats.org/officeDocument/2006/relationships/image" Target="../media/image1820.png"/><Relationship Id="rId95" Type="http://schemas.openxmlformats.org/officeDocument/2006/relationships/image" Target="../media/image2270.png"/><Relationship Id="rId160" Type="http://schemas.openxmlformats.org/officeDocument/2006/relationships/customXml" Target="../ink/ink434.xml"/><Relationship Id="rId181" Type="http://schemas.openxmlformats.org/officeDocument/2006/relationships/image" Target="../media/image2690.png"/><Relationship Id="rId22" Type="http://schemas.openxmlformats.org/officeDocument/2006/relationships/customXml" Target="../ink/ink365.xml"/><Relationship Id="rId43" Type="http://schemas.openxmlformats.org/officeDocument/2006/relationships/image" Target="../media/image2011.png"/><Relationship Id="rId64" Type="http://schemas.openxmlformats.org/officeDocument/2006/relationships/customXml" Target="../ink/ink386.xml"/><Relationship Id="rId118" Type="http://schemas.openxmlformats.org/officeDocument/2006/relationships/customXml" Target="../ink/ink413.xml"/><Relationship Id="rId139" Type="http://schemas.openxmlformats.org/officeDocument/2006/relationships/image" Target="../media/image2490.png"/><Relationship Id="rId85" Type="http://schemas.openxmlformats.org/officeDocument/2006/relationships/image" Target="../media/image2220.png"/><Relationship Id="rId150" Type="http://schemas.openxmlformats.org/officeDocument/2006/relationships/customXml" Target="../ink/ink429.xml"/><Relationship Id="rId171" Type="http://schemas.openxmlformats.org/officeDocument/2006/relationships/image" Target="../media/image2640.png"/><Relationship Id="rId192" Type="http://schemas.openxmlformats.org/officeDocument/2006/relationships/customXml" Target="../ink/ink450.xml"/><Relationship Id="rId12" Type="http://schemas.openxmlformats.org/officeDocument/2006/relationships/customXml" Target="../ink/ink360.xml"/><Relationship Id="rId33" Type="http://schemas.openxmlformats.org/officeDocument/2006/relationships/image" Target="../media/image1960.png"/><Relationship Id="rId108" Type="http://schemas.openxmlformats.org/officeDocument/2006/relationships/customXml" Target="../ink/ink408.xml"/><Relationship Id="rId129" Type="http://schemas.openxmlformats.org/officeDocument/2006/relationships/image" Target="../media/image2440.png"/><Relationship Id="rId54" Type="http://schemas.openxmlformats.org/officeDocument/2006/relationships/customXml" Target="../ink/ink381.xml"/><Relationship Id="rId75" Type="http://schemas.openxmlformats.org/officeDocument/2006/relationships/image" Target="../media/image2170.png"/><Relationship Id="rId96" Type="http://schemas.openxmlformats.org/officeDocument/2006/relationships/customXml" Target="../ink/ink402.xml"/><Relationship Id="rId140" Type="http://schemas.openxmlformats.org/officeDocument/2006/relationships/customXml" Target="../ink/ink424.xml"/><Relationship Id="rId161" Type="http://schemas.openxmlformats.org/officeDocument/2006/relationships/image" Target="../media/image2600.png"/><Relationship Id="rId182" Type="http://schemas.openxmlformats.org/officeDocument/2006/relationships/customXml" Target="../ink/ink445.xml"/><Relationship Id="rId6" Type="http://schemas.openxmlformats.org/officeDocument/2006/relationships/customXml" Target="../ink/ink357.xml"/><Relationship Id="rId23" Type="http://schemas.openxmlformats.org/officeDocument/2006/relationships/image" Target="../media/image1911.png"/><Relationship Id="rId119" Type="http://schemas.openxmlformats.org/officeDocument/2006/relationships/image" Target="../media/image2390.png"/><Relationship Id="rId44" Type="http://schemas.openxmlformats.org/officeDocument/2006/relationships/customXml" Target="../ink/ink376.xml"/><Relationship Id="rId65" Type="http://schemas.openxmlformats.org/officeDocument/2006/relationships/image" Target="../media/image2120.png"/><Relationship Id="rId86" Type="http://schemas.openxmlformats.org/officeDocument/2006/relationships/customXml" Target="../ink/ink397.xml"/><Relationship Id="rId130" Type="http://schemas.openxmlformats.org/officeDocument/2006/relationships/customXml" Target="../ink/ink419.xml"/><Relationship Id="rId151" Type="http://schemas.openxmlformats.org/officeDocument/2006/relationships/image" Target="../media/image2550.png"/><Relationship Id="rId172" Type="http://schemas.openxmlformats.org/officeDocument/2006/relationships/customXml" Target="../ink/ink440.xml"/><Relationship Id="rId193" Type="http://schemas.openxmlformats.org/officeDocument/2006/relationships/image" Target="../media/image2750.png"/><Relationship Id="rId13" Type="http://schemas.openxmlformats.org/officeDocument/2006/relationships/image" Target="../media/image1860.png"/><Relationship Id="rId109" Type="http://schemas.openxmlformats.org/officeDocument/2006/relationships/image" Target="../media/image2340.png"/><Relationship Id="rId34" Type="http://schemas.openxmlformats.org/officeDocument/2006/relationships/customXml" Target="../ink/ink371.xml"/><Relationship Id="rId55" Type="http://schemas.openxmlformats.org/officeDocument/2006/relationships/image" Target="../media/image2070.png"/><Relationship Id="rId76" Type="http://schemas.openxmlformats.org/officeDocument/2006/relationships/customXml" Target="../ink/ink392.xml"/><Relationship Id="rId97" Type="http://schemas.openxmlformats.org/officeDocument/2006/relationships/image" Target="../media/image2280.png"/><Relationship Id="rId120" Type="http://schemas.openxmlformats.org/officeDocument/2006/relationships/customXml" Target="../ink/ink414.xml"/><Relationship Id="rId141" Type="http://schemas.openxmlformats.org/officeDocument/2006/relationships/image" Target="../media/image2500.png"/><Relationship Id="rId7" Type="http://schemas.openxmlformats.org/officeDocument/2006/relationships/image" Target="../media/image1830.png"/><Relationship Id="rId71" Type="http://schemas.openxmlformats.org/officeDocument/2006/relationships/image" Target="../media/image2150.png"/><Relationship Id="rId92" Type="http://schemas.openxmlformats.org/officeDocument/2006/relationships/customXml" Target="../ink/ink400.xml"/><Relationship Id="rId162" Type="http://schemas.openxmlformats.org/officeDocument/2006/relationships/customXml" Target="../ink/ink435.xml"/><Relationship Id="rId183" Type="http://schemas.openxmlformats.org/officeDocument/2006/relationships/image" Target="../media/image2700.png"/><Relationship Id="rId2" Type="http://schemas.openxmlformats.org/officeDocument/2006/relationships/customXml" Target="../ink/ink355.xml"/><Relationship Id="rId29" Type="http://schemas.openxmlformats.org/officeDocument/2006/relationships/image" Target="../media/image1940.png"/><Relationship Id="rId24" Type="http://schemas.openxmlformats.org/officeDocument/2006/relationships/customXml" Target="../ink/ink366.xml"/><Relationship Id="rId40" Type="http://schemas.openxmlformats.org/officeDocument/2006/relationships/customXml" Target="../ink/ink374.xml"/><Relationship Id="rId45" Type="http://schemas.openxmlformats.org/officeDocument/2006/relationships/image" Target="../media/image2020.png"/><Relationship Id="rId66" Type="http://schemas.openxmlformats.org/officeDocument/2006/relationships/customXml" Target="../ink/ink387.xml"/><Relationship Id="rId87" Type="http://schemas.openxmlformats.org/officeDocument/2006/relationships/image" Target="../media/image2230.png"/><Relationship Id="rId110" Type="http://schemas.openxmlformats.org/officeDocument/2006/relationships/customXml" Target="../ink/ink409.xml"/><Relationship Id="rId115" Type="http://schemas.openxmlformats.org/officeDocument/2006/relationships/image" Target="../media/image2370.png"/><Relationship Id="rId131" Type="http://schemas.openxmlformats.org/officeDocument/2006/relationships/image" Target="../media/image2450.png"/><Relationship Id="rId136" Type="http://schemas.openxmlformats.org/officeDocument/2006/relationships/customXml" Target="../ink/ink422.xml"/><Relationship Id="rId157" Type="http://schemas.openxmlformats.org/officeDocument/2006/relationships/image" Target="../media/image2580.png"/><Relationship Id="rId178" Type="http://schemas.openxmlformats.org/officeDocument/2006/relationships/customXml" Target="../ink/ink443.xml"/><Relationship Id="rId61" Type="http://schemas.openxmlformats.org/officeDocument/2006/relationships/image" Target="../media/image2100.png"/><Relationship Id="rId82" Type="http://schemas.openxmlformats.org/officeDocument/2006/relationships/customXml" Target="../ink/ink395.xml"/><Relationship Id="rId152" Type="http://schemas.openxmlformats.org/officeDocument/2006/relationships/customXml" Target="../ink/ink430.xml"/><Relationship Id="rId173" Type="http://schemas.openxmlformats.org/officeDocument/2006/relationships/image" Target="../media/image2650.png"/><Relationship Id="rId194" Type="http://schemas.openxmlformats.org/officeDocument/2006/relationships/customXml" Target="../ink/ink451.xml"/><Relationship Id="rId199" Type="http://schemas.openxmlformats.org/officeDocument/2006/relationships/image" Target="../media/image2780.png"/><Relationship Id="rId19" Type="http://schemas.openxmlformats.org/officeDocument/2006/relationships/image" Target="../media/image1890.png"/><Relationship Id="rId14" Type="http://schemas.openxmlformats.org/officeDocument/2006/relationships/customXml" Target="../ink/ink361.xml"/><Relationship Id="rId30" Type="http://schemas.openxmlformats.org/officeDocument/2006/relationships/customXml" Target="../ink/ink369.xml"/><Relationship Id="rId35" Type="http://schemas.openxmlformats.org/officeDocument/2006/relationships/image" Target="../media/image1970.png"/><Relationship Id="rId56" Type="http://schemas.openxmlformats.org/officeDocument/2006/relationships/customXml" Target="../ink/ink382.xml"/><Relationship Id="rId77" Type="http://schemas.openxmlformats.org/officeDocument/2006/relationships/image" Target="../media/image2180.png"/><Relationship Id="rId100" Type="http://schemas.openxmlformats.org/officeDocument/2006/relationships/customXml" Target="../ink/ink404.xml"/><Relationship Id="rId105" Type="http://schemas.openxmlformats.org/officeDocument/2006/relationships/image" Target="../media/image2320.png"/><Relationship Id="rId126" Type="http://schemas.openxmlformats.org/officeDocument/2006/relationships/customXml" Target="../ink/ink417.xml"/><Relationship Id="rId147" Type="http://schemas.openxmlformats.org/officeDocument/2006/relationships/image" Target="../media/image2530.png"/><Relationship Id="rId168" Type="http://schemas.openxmlformats.org/officeDocument/2006/relationships/customXml" Target="../ink/ink438.xml"/><Relationship Id="rId8" Type="http://schemas.openxmlformats.org/officeDocument/2006/relationships/customXml" Target="../ink/ink358.xml"/><Relationship Id="rId51" Type="http://schemas.openxmlformats.org/officeDocument/2006/relationships/image" Target="../media/image2050.png"/><Relationship Id="rId72" Type="http://schemas.openxmlformats.org/officeDocument/2006/relationships/customXml" Target="../ink/ink390.xml"/><Relationship Id="rId93" Type="http://schemas.openxmlformats.org/officeDocument/2006/relationships/image" Target="../media/image2260.png"/><Relationship Id="rId98" Type="http://schemas.openxmlformats.org/officeDocument/2006/relationships/customXml" Target="../ink/ink403.xml"/><Relationship Id="rId121" Type="http://schemas.openxmlformats.org/officeDocument/2006/relationships/image" Target="../media/image2400.png"/><Relationship Id="rId142" Type="http://schemas.openxmlformats.org/officeDocument/2006/relationships/customXml" Target="../ink/ink425.xml"/><Relationship Id="rId163" Type="http://schemas.openxmlformats.org/officeDocument/2006/relationships/image" Target="../media/image2611.png"/><Relationship Id="rId184" Type="http://schemas.openxmlformats.org/officeDocument/2006/relationships/customXml" Target="../ink/ink446.xml"/><Relationship Id="rId189" Type="http://schemas.openxmlformats.org/officeDocument/2006/relationships/image" Target="../media/image2730.png"/><Relationship Id="rId3" Type="http://schemas.openxmlformats.org/officeDocument/2006/relationships/image" Target="../media/image1810.png"/><Relationship Id="rId25" Type="http://schemas.openxmlformats.org/officeDocument/2006/relationships/image" Target="../media/image1920.png"/><Relationship Id="rId46" Type="http://schemas.openxmlformats.org/officeDocument/2006/relationships/customXml" Target="../ink/ink377.xml"/><Relationship Id="rId67" Type="http://schemas.openxmlformats.org/officeDocument/2006/relationships/image" Target="../media/image2130.png"/><Relationship Id="rId116" Type="http://schemas.openxmlformats.org/officeDocument/2006/relationships/customXml" Target="../ink/ink412.xml"/><Relationship Id="rId137" Type="http://schemas.openxmlformats.org/officeDocument/2006/relationships/image" Target="../media/image2480.png"/><Relationship Id="rId158" Type="http://schemas.openxmlformats.org/officeDocument/2006/relationships/customXml" Target="../ink/ink433.xml"/><Relationship Id="rId20" Type="http://schemas.openxmlformats.org/officeDocument/2006/relationships/customXml" Target="../ink/ink364.xml"/><Relationship Id="rId41" Type="http://schemas.openxmlformats.org/officeDocument/2006/relationships/image" Target="../media/image2000.png"/><Relationship Id="rId62" Type="http://schemas.openxmlformats.org/officeDocument/2006/relationships/customXml" Target="../ink/ink385.xml"/><Relationship Id="rId83" Type="http://schemas.openxmlformats.org/officeDocument/2006/relationships/image" Target="../media/image2211.png"/><Relationship Id="rId88" Type="http://schemas.openxmlformats.org/officeDocument/2006/relationships/customXml" Target="../ink/ink398.xml"/><Relationship Id="rId111" Type="http://schemas.openxmlformats.org/officeDocument/2006/relationships/image" Target="../media/image2350.png"/><Relationship Id="rId132" Type="http://schemas.openxmlformats.org/officeDocument/2006/relationships/customXml" Target="../ink/ink420.xml"/><Relationship Id="rId153" Type="http://schemas.openxmlformats.org/officeDocument/2006/relationships/image" Target="../media/image2560.png"/><Relationship Id="rId174" Type="http://schemas.openxmlformats.org/officeDocument/2006/relationships/customXml" Target="../ink/ink441.xml"/><Relationship Id="rId179" Type="http://schemas.openxmlformats.org/officeDocument/2006/relationships/image" Target="../media/image2680.png"/><Relationship Id="rId195" Type="http://schemas.openxmlformats.org/officeDocument/2006/relationships/image" Target="../media/image2760.png"/><Relationship Id="rId190" Type="http://schemas.openxmlformats.org/officeDocument/2006/relationships/customXml" Target="../ink/ink449.xml"/><Relationship Id="rId15" Type="http://schemas.openxmlformats.org/officeDocument/2006/relationships/image" Target="../media/image1870.png"/><Relationship Id="rId36" Type="http://schemas.openxmlformats.org/officeDocument/2006/relationships/customXml" Target="../ink/ink372.xml"/><Relationship Id="rId57" Type="http://schemas.openxmlformats.org/officeDocument/2006/relationships/image" Target="../media/image2080.png"/><Relationship Id="rId106" Type="http://schemas.openxmlformats.org/officeDocument/2006/relationships/customXml" Target="../ink/ink407.xml"/><Relationship Id="rId127" Type="http://schemas.openxmlformats.org/officeDocument/2006/relationships/image" Target="../media/image2430.png"/><Relationship Id="rId10" Type="http://schemas.openxmlformats.org/officeDocument/2006/relationships/customXml" Target="../ink/ink359.xml"/><Relationship Id="rId31" Type="http://schemas.openxmlformats.org/officeDocument/2006/relationships/image" Target="../media/image1950.png"/><Relationship Id="rId52" Type="http://schemas.openxmlformats.org/officeDocument/2006/relationships/customXml" Target="../ink/ink380.xml"/><Relationship Id="rId73" Type="http://schemas.openxmlformats.org/officeDocument/2006/relationships/image" Target="../media/image2160.png"/><Relationship Id="rId78" Type="http://schemas.openxmlformats.org/officeDocument/2006/relationships/customXml" Target="../ink/ink393.xml"/><Relationship Id="rId94" Type="http://schemas.openxmlformats.org/officeDocument/2006/relationships/customXml" Target="../ink/ink401.xml"/><Relationship Id="rId99" Type="http://schemas.openxmlformats.org/officeDocument/2006/relationships/image" Target="../media/image2290.png"/><Relationship Id="rId101" Type="http://schemas.openxmlformats.org/officeDocument/2006/relationships/image" Target="../media/image2300.png"/><Relationship Id="rId122" Type="http://schemas.openxmlformats.org/officeDocument/2006/relationships/customXml" Target="../ink/ink415.xml"/><Relationship Id="rId143" Type="http://schemas.openxmlformats.org/officeDocument/2006/relationships/image" Target="../media/image2511.png"/><Relationship Id="rId148" Type="http://schemas.openxmlformats.org/officeDocument/2006/relationships/customXml" Target="../ink/ink428.xml"/><Relationship Id="rId164" Type="http://schemas.openxmlformats.org/officeDocument/2006/relationships/customXml" Target="../ink/ink436.xml"/><Relationship Id="rId169" Type="http://schemas.openxmlformats.org/officeDocument/2006/relationships/image" Target="../media/image1380.png"/><Relationship Id="rId185" Type="http://schemas.openxmlformats.org/officeDocument/2006/relationships/image" Target="../media/image2711.png"/><Relationship Id="rId4" Type="http://schemas.openxmlformats.org/officeDocument/2006/relationships/customXml" Target="../ink/ink356.xml"/><Relationship Id="rId9" Type="http://schemas.openxmlformats.org/officeDocument/2006/relationships/image" Target="../media/image1840.png"/><Relationship Id="rId180" Type="http://schemas.openxmlformats.org/officeDocument/2006/relationships/customXml" Target="../ink/ink444.xml"/><Relationship Id="rId26" Type="http://schemas.openxmlformats.org/officeDocument/2006/relationships/customXml" Target="../ink/ink367.xml"/><Relationship Id="rId47" Type="http://schemas.openxmlformats.org/officeDocument/2006/relationships/image" Target="../media/image2030.png"/><Relationship Id="rId68" Type="http://schemas.openxmlformats.org/officeDocument/2006/relationships/customXml" Target="../ink/ink388.xml"/><Relationship Id="rId89" Type="http://schemas.openxmlformats.org/officeDocument/2006/relationships/image" Target="../media/image2240.png"/><Relationship Id="rId112" Type="http://schemas.openxmlformats.org/officeDocument/2006/relationships/customXml" Target="../ink/ink410.xml"/><Relationship Id="rId133" Type="http://schemas.openxmlformats.org/officeDocument/2006/relationships/image" Target="../media/image2460.png"/><Relationship Id="rId154" Type="http://schemas.openxmlformats.org/officeDocument/2006/relationships/customXml" Target="../ink/ink431.xml"/><Relationship Id="rId175" Type="http://schemas.openxmlformats.org/officeDocument/2006/relationships/image" Target="../media/image2660.png"/><Relationship Id="rId196" Type="http://schemas.openxmlformats.org/officeDocument/2006/relationships/customXml" Target="../ink/ink452.xml"/><Relationship Id="rId16" Type="http://schemas.openxmlformats.org/officeDocument/2006/relationships/customXml" Target="../ink/ink362.xml"/><Relationship Id="rId37" Type="http://schemas.openxmlformats.org/officeDocument/2006/relationships/image" Target="../media/image1980.png"/><Relationship Id="rId58" Type="http://schemas.openxmlformats.org/officeDocument/2006/relationships/customXml" Target="../ink/ink383.xml"/><Relationship Id="rId79" Type="http://schemas.openxmlformats.org/officeDocument/2006/relationships/image" Target="../media/image2190.png"/><Relationship Id="rId102" Type="http://schemas.openxmlformats.org/officeDocument/2006/relationships/customXml" Target="../ink/ink405.xml"/><Relationship Id="rId123" Type="http://schemas.openxmlformats.org/officeDocument/2006/relationships/image" Target="../media/image2411.png"/><Relationship Id="rId144" Type="http://schemas.openxmlformats.org/officeDocument/2006/relationships/customXml" Target="../ink/ink426.xml"/><Relationship Id="rId90" Type="http://schemas.openxmlformats.org/officeDocument/2006/relationships/customXml" Target="../ink/ink399.xml"/><Relationship Id="rId165" Type="http://schemas.openxmlformats.org/officeDocument/2006/relationships/image" Target="../media/image2620.png"/><Relationship Id="rId186" Type="http://schemas.openxmlformats.org/officeDocument/2006/relationships/customXml" Target="../ink/ink447.xml"/><Relationship Id="rId27" Type="http://schemas.openxmlformats.org/officeDocument/2006/relationships/image" Target="../media/image1930.png"/><Relationship Id="rId48" Type="http://schemas.openxmlformats.org/officeDocument/2006/relationships/customXml" Target="../ink/ink378.xml"/><Relationship Id="rId69" Type="http://schemas.openxmlformats.org/officeDocument/2006/relationships/image" Target="../media/image2140.png"/><Relationship Id="rId113" Type="http://schemas.openxmlformats.org/officeDocument/2006/relationships/image" Target="../media/image2360.png"/><Relationship Id="rId134" Type="http://schemas.openxmlformats.org/officeDocument/2006/relationships/customXml" Target="../ink/ink421.xml"/><Relationship Id="rId80" Type="http://schemas.openxmlformats.org/officeDocument/2006/relationships/customXml" Target="../ink/ink394.xml"/><Relationship Id="rId155" Type="http://schemas.openxmlformats.org/officeDocument/2006/relationships/image" Target="../media/image2570.png"/><Relationship Id="rId176" Type="http://schemas.openxmlformats.org/officeDocument/2006/relationships/customXml" Target="../ink/ink442.xml"/><Relationship Id="rId197" Type="http://schemas.openxmlformats.org/officeDocument/2006/relationships/image" Target="../media/image2770.png"/><Relationship Id="rId17" Type="http://schemas.openxmlformats.org/officeDocument/2006/relationships/image" Target="../media/image1880.png"/><Relationship Id="rId38" Type="http://schemas.openxmlformats.org/officeDocument/2006/relationships/customXml" Target="../ink/ink373.xml"/><Relationship Id="rId59" Type="http://schemas.openxmlformats.org/officeDocument/2006/relationships/image" Target="../media/image2090.png"/><Relationship Id="rId103" Type="http://schemas.openxmlformats.org/officeDocument/2006/relationships/image" Target="../media/image2311.png"/><Relationship Id="rId124" Type="http://schemas.openxmlformats.org/officeDocument/2006/relationships/customXml" Target="../ink/ink416.xml"/><Relationship Id="rId70" Type="http://schemas.openxmlformats.org/officeDocument/2006/relationships/customXml" Target="../ink/ink389.xml"/><Relationship Id="rId91" Type="http://schemas.openxmlformats.org/officeDocument/2006/relationships/image" Target="../media/image2250.png"/><Relationship Id="rId145" Type="http://schemas.openxmlformats.org/officeDocument/2006/relationships/image" Target="../media/image2520.png"/><Relationship Id="rId166" Type="http://schemas.openxmlformats.org/officeDocument/2006/relationships/customXml" Target="../ink/ink437.xml"/><Relationship Id="rId187" Type="http://schemas.openxmlformats.org/officeDocument/2006/relationships/image" Target="../media/image2720.png"/><Relationship Id="rId1" Type="http://schemas.openxmlformats.org/officeDocument/2006/relationships/slideLayout" Target="../slideLayouts/slideLayout2.xml"/><Relationship Id="rId28" Type="http://schemas.openxmlformats.org/officeDocument/2006/relationships/customXml" Target="../ink/ink368.xml"/><Relationship Id="rId49" Type="http://schemas.openxmlformats.org/officeDocument/2006/relationships/image" Target="../media/image2040.png"/><Relationship Id="rId114" Type="http://schemas.openxmlformats.org/officeDocument/2006/relationships/customXml" Target="../ink/ink411.xml"/><Relationship Id="rId60" Type="http://schemas.openxmlformats.org/officeDocument/2006/relationships/customXml" Target="../ink/ink384.xml"/><Relationship Id="rId81" Type="http://schemas.openxmlformats.org/officeDocument/2006/relationships/image" Target="../media/image2200.png"/><Relationship Id="rId135" Type="http://schemas.openxmlformats.org/officeDocument/2006/relationships/image" Target="../media/image2470.png"/><Relationship Id="rId156" Type="http://schemas.openxmlformats.org/officeDocument/2006/relationships/customXml" Target="../ink/ink432.xml"/><Relationship Id="rId177" Type="http://schemas.openxmlformats.org/officeDocument/2006/relationships/image" Target="../media/image2670.png"/><Relationship Id="rId198" Type="http://schemas.openxmlformats.org/officeDocument/2006/relationships/customXml" Target="../ink/ink453.xml"/><Relationship Id="rId18" Type="http://schemas.openxmlformats.org/officeDocument/2006/relationships/customXml" Target="../ink/ink363.xml"/><Relationship Id="rId39" Type="http://schemas.openxmlformats.org/officeDocument/2006/relationships/image" Target="../media/image1990.png"/><Relationship Id="rId50" Type="http://schemas.openxmlformats.org/officeDocument/2006/relationships/customXml" Target="../ink/ink379.xml"/><Relationship Id="rId104" Type="http://schemas.openxmlformats.org/officeDocument/2006/relationships/customXml" Target="../ink/ink406.xml"/><Relationship Id="rId125" Type="http://schemas.openxmlformats.org/officeDocument/2006/relationships/image" Target="../media/image2420.png"/><Relationship Id="rId146" Type="http://schemas.openxmlformats.org/officeDocument/2006/relationships/customXml" Target="../ink/ink427.xml"/><Relationship Id="rId167" Type="http://schemas.openxmlformats.org/officeDocument/2006/relationships/image" Target="../media/image2630.png"/><Relationship Id="rId188" Type="http://schemas.openxmlformats.org/officeDocument/2006/relationships/customXml" Target="../ink/ink448.xml"/></Relationships>
</file>

<file path=ppt/slides/_rels/slide7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100.png"/><Relationship Id="rId21" Type="http://schemas.openxmlformats.org/officeDocument/2006/relationships/image" Target="../media/image2870.png"/><Relationship Id="rId42" Type="http://schemas.openxmlformats.org/officeDocument/2006/relationships/customXml" Target="../ink/ink474.xml"/><Relationship Id="rId63" Type="http://schemas.openxmlformats.org/officeDocument/2006/relationships/image" Target="../media/image3080.png"/><Relationship Id="rId84" Type="http://schemas.openxmlformats.org/officeDocument/2006/relationships/customXml" Target="../ink/ink495.xml"/><Relationship Id="rId138" Type="http://schemas.openxmlformats.org/officeDocument/2006/relationships/customXml" Target="../ink/ink522.xml"/><Relationship Id="rId16" Type="http://schemas.openxmlformats.org/officeDocument/2006/relationships/customXml" Target="../ink/ink461.xml"/><Relationship Id="rId107" Type="http://schemas.openxmlformats.org/officeDocument/2006/relationships/image" Target="../media/image3300.png"/><Relationship Id="rId11" Type="http://schemas.openxmlformats.org/officeDocument/2006/relationships/image" Target="../media/image2820.png"/><Relationship Id="rId32" Type="http://schemas.openxmlformats.org/officeDocument/2006/relationships/customXml" Target="../ink/ink469.xml"/><Relationship Id="rId37" Type="http://schemas.openxmlformats.org/officeDocument/2006/relationships/image" Target="../media/image2950.png"/><Relationship Id="rId53" Type="http://schemas.openxmlformats.org/officeDocument/2006/relationships/image" Target="../media/image3030.png"/><Relationship Id="rId58" Type="http://schemas.openxmlformats.org/officeDocument/2006/relationships/customXml" Target="../ink/ink482.xml"/><Relationship Id="rId74" Type="http://schemas.openxmlformats.org/officeDocument/2006/relationships/customXml" Target="../ink/ink490.xml"/><Relationship Id="rId79" Type="http://schemas.openxmlformats.org/officeDocument/2006/relationships/image" Target="../media/image3160.png"/><Relationship Id="rId102" Type="http://schemas.openxmlformats.org/officeDocument/2006/relationships/customXml" Target="../ink/ink504.xml"/><Relationship Id="rId123" Type="http://schemas.openxmlformats.org/officeDocument/2006/relationships/image" Target="../media/image3370.png"/><Relationship Id="rId128" Type="http://schemas.openxmlformats.org/officeDocument/2006/relationships/customXml" Target="../ink/ink517.xml"/><Relationship Id="rId5" Type="http://schemas.openxmlformats.org/officeDocument/2006/relationships/image" Target="../media/image2790.png"/><Relationship Id="rId90" Type="http://schemas.openxmlformats.org/officeDocument/2006/relationships/customXml" Target="../ink/ink498.xml"/><Relationship Id="rId95" Type="http://schemas.openxmlformats.org/officeDocument/2006/relationships/image" Target="../media/image3240.png"/><Relationship Id="rId22" Type="http://schemas.openxmlformats.org/officeDocument/2006/relationships/customXml" Target="../ink/ink464.xml"/><Relationship Id="rId27" Type="http://schemas.openxmlformats.org/officeDocument/2006/relationships/image" Target="../media/image2900.png"/><Relationship Id="rId43" Type="http://schemas.openxmlformats.org/officeDocument/2006/relationships/image" Target="../media/image2980.png"/><Relationship Id="rId48" Type="http://schemas.openxmlformats.org/officeDocument/2006/relationships/customXml" Target="../ink/ink477.xml"/><Relationship Id="rId64" Type="http://schemas.openxmlformats.org/officeDocument/2006/relationships/customXml" Target="../ink/ink485.xml"/><Relationship Id="rId69" Type="http://schemas.openxmlformats.org/officeDocument/2006/relationships/image" Target="../media/image3111.png"/><Relationship Id="rId113" Type="http://schemas.openxmlformats.org/officeDocument/2006/relationships/image" Target="../media/image3330.png"/><Relationship Id="rId118" Type="http://schemas.openxmlformats.org/officeDocument/2006/relationships/customXml" Target="../ink/ink512.xml"/><Relationship Id="rId134" Type="http://schemas.openxmlformats.org/officeDocument/2006/relationships/customXml" Target="../ink/ink520.xml"/><Relationship Id="rId139" Type="http://schemas.openxmlformats.org/officeDocument/2006/relationships/image" Target="../media/image3450.png"/><Relationship Id="rId80" Type="http://schemas.openxmlformats.org/officeDocument/2006/relationships/customXml" Target="../ink/ink493.xml"/><Relationship Id="rId85" Type="http://schemas.openxmlformats.org/officeDocument/2006/relationships/image" Target="../media/image3190.png"/><Relationship Id="rId12" Type="http://schemas.openxmlformats.org/officeDocument/2006/relationships/customXml" Target="../ink/ink459.xml"/><Relationship Id="rId17" Type="http://schemas.openxmlformats.org/officeDocument/2006/relationships/image" Target="../media/image2850.png"/><Relationship Id="rId33" Type="http://schemas.openxmlformats.org/officeDocument/2006/relationships/image" Target="../media/image2930.png"/><Relationship Id="rId38" Type="http://schemas.openxmlformats.org/officeDocument/2006/relationships/customXml" Target="../ink/ink472.xml"/><Relationship Id="rId59" Type="http://schemas.openxmlformats.org/officeDocument/2006/relationships/image" Target="../media/image3060.png"/><Relationship Id="rId103" Type="http://schemas.openxmlformats.org/officeDocument/2006/relationships/image" Target="../media/image3280.png"/><Relationship Id="rId108" Type="http://schemas.openxmlformats.org/officeDocument/2006/relationships/customXml" Target="../ink/ink507.xml"/><Relationship Id="rId124" Type="http://schemas.openxmlformats.org/officeDocument/2006/relationships/customXml" Target="../ink/ink515.xml"/><Relationship Id="rId129" Type="http://schemas.openxmlformats.org/officeDocument/2006/relationships/image" Target="../media/image3400.png"/><Relationship Id="rId54" Type="http://schemas.openxmlformats.org/officeDocument/2006/relationships/customXml" Target="../ink/ink480.xml"/><Relationship Id="rId70" Type="http://schemas.openxmlformats.org/officeDocument/2006/relationships/customXml" Target="../ink/ink488.xml"/><Relationship Id="rId75" Type="http://schemas.openxmlformats.org/officeDocument/2006/relationships/image" Target="../media/image3140.png"/><Relationship Id="rId91" Type="http://schemas.openxmlformats.org/officeDocument/2006/relationships/image" Target="../media/image3220.png"/><Relationship Id="rId96" Type="http://schemas.openxmlformats.org/officeDocument/2006/relationships/customXml" Target="../ink/ink501.xml"/><Relationship Id="rId140" Type="http://schemas.openxmlformats.org/officeDocument/2006/relationships/customXml" Target="../ink/ink523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456.xml"/><Relationship Id="rId23" Type="http://schemas.openxmlformats.org/officeDocument/2006/relationships/image" Target="../media/image2880.png"/><Relationship Id="rId28" Type="http://schemas.openxmlformats.org/officeDocument/2006/relationships/customXml" Target="../ink/ink467.xml"/><Relationship Id="rId49" Type="http://schemas.openxmlformats.org/officeDocument/2006/relationships/image" Target="../media/image3011.png"/><Relationship Id="rId114" Type="http://schemas.openxmlformats.org/officeDocument/2006/relationships/customXml" Target="../ink/ink510.xml"/><Relationship Id="rId119" Type="http://schemas.openxmlformats.org/officeDocument/2006/relationships/image" Target="../media/image3350.png"/><Relationship Id="rId44" Type="http://schemas.openxmlformats.org/officeDocument/2006/relationships/customXml" Target="../ink/ink475.xml"/><Relationship Id="rId60" Type="http://schemas.openxmlformats.org/officeDocument/2006/relationships/customXml" Target="../ink/ink483.xml"/><Relationship Id="rId65" Type="http://schemas.openxmlformats.org/officeDocument/2006/relationships/image" Target="../media/image3090.png"/><Relationship Id="rId81" Type="http://schemas.openxmlformats.org/officeDocument/2006/relationships/image" Target="../media/image3170.png"/><Relationship Id="rId86" Type="http://schemas.openxmlformats.org/officeDocument/2006/relationships/customXml" Target="../ink/ink496.xml"/><Relationship Id="rId130" Type="http://schemas.openxmlformats.org/officeDocument/2006/relationships/customXml" Target="../ink/ink518.xml"/><Relationship Id="rId135" Type="http://schemas.openxmlformats.org/officeDocument/2006/relationships/image" Target="../media/image3430.png"/><Relationship Id="rId13" Type="http://schemas.openxmlformats.org/officeDocument/2006/relationships/image" Target="../media/image2830.png"/><Relationship Id="rId18" Type="http://schemas.openxmlformats.org/officeDocument/2006/relationships/customXml" Target="../ink/ink462.xml"/><Relationship Id="rId39" Type="http://schemas.openxmlformats.org/officeDocument/2006/relationships/image" Target="../media/image2960.png"/><Relationship Id="rId109" Type="http://schemas.openxmlformats.org/officeDocument/2006/relationships/image" Target="../media/image3311.png"/><Relationship Id="rId34" Type="http://schemas.openxmlformats.org/officeDocument/2006/relationships/customXml" Target="../ink/ink470.xml"/><Relationship Id="rId50" Type="http://schemas.openxmlformats.org/officeDocument/2006/relationships/customXml" Target="../ink/ink478.xml"/><Relationship Id="rId55" Type="http://schemas.openxmlformats.org/officeDocument/2006/relationships/image" Target="../media/image3040.png"/><Relationship Id="rId76" Type="http://schemas.openxmlformats.org/officeDocument/2006/relationships/customXml" Target="../ink/ink491.xml"/><Relationship Id="rId97" Type="http://schemas.openxmlformats.org/officeDocument/2006/relationships/image" Target="../media/image3250.png"/><Relationship Id="rId104" Type="http://schemas.openxmlformats.org/officeDocument/2006/relationships/customXml" Target="../ink/ink505.xml"/><Relationship Id="rId120" Type="http://schemas.openxmlformats.org/officeDocument/2006/relationships/customXml" Target="../ink/ink513.xml"/><Relationship Id="rId125" Type="http://schemas.openxmlformats.org/officeDocument/2006/relationships/image" Target="../media/image3380.png"/><Relationship Id="rId7" Type="http://schemas.openxmlformats.org/officeDocument/2006/relationships/image" Target="../media/image2800.png"/><Relationship Id="rId71" Type="http://schemas.openxmlformats.org/officeDocument/2006/relationships/image" Target="../media/image3120.png"/><Relationship Id="rId92" Type="http://schemas.openxmlformats.org/officeDocument/2006/relationships/customXml" Target="../ink/ink499.xml"/><Relationship Id="rId2" Type="http://schemas.openxmlformats.org/officeDocument/2006/relationships/customXml" Target="../ink/ink454.xml"/><Relationship Id="rId29" Type="http://schemas.openxmlformats.org/officeDocument/2006/relationships/image" Target="../media/image2911.png"/><Relationship Id="rId24" Type="http://schemas.openxmlformats.org/officeDocument/2006/relationships/customXml" Target="../ink/ink465.xml"/><Relationship Id="rId40" Type="http://schemas.openxmlformats.org/officeDocument/2006/relationships/customXml" Target="../ink/ink473.xml"/><Relationship Id="rId45" Type="http://schemas.openxmlformats.org/officeDocument/2006/relationships/image" Target="../media/image2990.png"/><Relationship Id="rId66" Type="http://schemas.openxmlformats.org/officeDocument/2006/relationships/customXml" Target="../ink/ink486.xml"/><Relationship Id="rId87" Type="http://schemas.openxmlformats.org/officeDocument/2006/relationships/image" Target="../media/image3200.png"/><Relationship Id="rId110" Type="http://schemas.openxmlformats.org/officeDocument/2006/relationships/customXml" Target="../ink/ink508.xml"/><Relationship Id="rId115" Type="http://schemas.openxmlformats.org/officeDocument/2006/relationships/image" Target="../media/image3340.png"/><Relationship Id="rId131" Type="http://schemas.openxmlformats.org/officeDocument/2006/relationships/image" Target="../media/image3411.png"/><Relationship Id="rId136" Type="http://schemas.openxmlformats.org/officeDocument/2006/relationships/customXml" Target="../ink/ink521.xml"/><Relationship Id="rId61" Type="http://schemas.openxmlformats.org/officeDocument/2006/relationships/image" Target="../media/image3070.png"/><Relationship Id="rId82" Type="http://schemas.openxmlformats.org/officeDocument/2006/relationships/customXml" Target="../ink/ink494.xml"/><Relationship Id="rId19" Type="http://schemas.openxmlformats.org/officeDocument/2006/relationships/image" Target="../media/image2860.png"/><Relationship Id="rId14" Type="http://schemas.openxmlformats.org/officeDocument/2006/relationships/customXml" Target="../ink/ink460.xml"/><Relationship Id="rId30" Type="http://schemas.openxmlformats.org/officeDocument/2006/relationships/customXml" Target="../ink/ink468.xml"/><Relationship Id="rId35" Type="http://schemas.openxmlformats.org/officeDocument/2006/relationships/image" Target="../media/image2940.png"/><Relationship Id="rId56" Type="http://schemas.openxmlformats.org/officeDocument/2006/relationships/customXml" Target="../ink/ink481.xml"/><Relationship Id="rId77" Type="http://schemas.openxmlformats.org/officeDocument/2006/relationships/image" Target="../media/image3150.png"/><Relationship Id="rId100" Type="http://schemas.openxmlformats.org/officeDocument/2006/relationships/customXml" Target="../ink/ink503.xml"/><Relationship Id="rId105" Type="http://schemas.openxmlformats.org/officeDocument/2006/relationships/image" Target="../media/image3290.png"/><Relationship Id="rId126" Type="http://schemas.openxmlformats.org/officeDocument/2006/relationships/customXml" Target="../ink/ink516.xml"/><Relationship Id="rId8" Type="http://schemas.openxmlformats.org/officeDocument/2006/relationships/customXml" Target="../ink/ink457.xml"/><Relationship Id="rId51" Type="http://schemas.openxmlformats.org/officeDocument/2006/relationships/image" Target="../media/image3020.png"/><Relationship Id="rId72" Type="http://schemas.openxmlformats.org/officeDocument/2006/relationships/customXml" Target="../ink/ink489.xml"/><Relationship Id="rId93" Type="http://schemas.openxmlformats.org/officeDocument/2006/relationships/image" Target="../media/image3230.png"/><Relationship Id="rId98" Type="http://schemas.openxmlformats.org/officeDocument/2006/relationships/customXml" Target="../ink/ink502.xml"/><Relationship Id="rId121" Type="http://schemas.openxmlformats.org/officeDocument/2006/relationships/image" Target="../media/image3360.png"/><Relationship Id="rId3" Type="http://schemas.openxmlformats.org/officeDocument/2006/relationships/image" Target="../media/image1810.png"/><Relationship Id="rId25" Type="http://schemas.openxmlformats.org/officeDocument/2006/relationships/image" Target="../media/image2890.png"/><Relationship Id="rId46" Type="http://schemas.openxmlformats.org/officeDocument/2006/relationships/customXml" Target="../ink/ink476.xml"/><Relationship Id="rId67" Type="http://schemas.openxmlformats.org/officeDocument/2006/relationships/image" Target="../media/image3101.png"/><Relationship Id="rId116" Type="http://schemas.openxmlformats.org/officeDocument/2006/relationships/customXml" Target="../ink/ink511.xml"/><Relationship Id="rId137" Type="http://schemas.openxmlformats.org/officeDocument/2006/relationships/image" Target="../media/image3440.png"/><Relationship Id="rId20" Type="http://schemas.openxmlformats.org/officeDocument/2006/relationships/customXml" Target="../ink/ink463.xml"/><Relationship Id="rId41" Type="http://schemas.openxmlformats.org/officeDocument/2006/relationships/image" Target="../media/image2970.png"/><Relationship Id="rId62" Type="http://schemas.openxmlformats.org/officeDocument/2006/relationships/customXml" Target="../ink/ink484.xml"/><Relationship Id="rId83" Type="http://schemas.openxmlformats.org/officeDocument/2006/relationships/image" Target="../media/image3180.png"/><Relationship Id="rId88" Type="http://schemas.openxmlformats.org/officeDocument/2006/relationships/customXml" Target="../ink/ink497.xml"/><Relationship Id="rId111" Type="http://schemas.openxmlformats.org/officeDocument/2006/relationships/image" Target="../media/image3320.png"/><Relationship Id="rId132" Type="http://schemas.openxmlformats.org/officeDocument/2006/relationships/customXml" Target="../ink/ink519.xml"/><Relationship Id="rId15" Type="http://schemas.openxmlformats.org/officeDocument/2006/relationships/image" Target="../media/image2840.png"/><Relationship Id="rId36" Type="http://schemas.openxmlformats.org/officeDocument/2006/relationships/customXml" Target="../ink/ink471.xml"/><Relationship Id="rId57" Type="http://schemas.openxmlformats.org/officeDocument/2006/relationships/image" Target="../media/image3050.png"/><Relationship Id="rId106" Type="http://schemas.openxmlformats.org/officeDocument/2006/relationships/customXml" Target="../ink/ink506.xml"/><Relationship Id="rId127" Type="http://schemas.openxmlformats.org/officeDocument/2006/relationships/image" Target="../media/image3390.png"/><Relationship Id="rId10" Type="http://schemas.openxmlformats.org/officeDocument/2006/relationships/customXml" Target="../ink/ink458.xml"/><Relationship Id="rId31" Type="http://schemas.openxmlformats.org/officeDocument/2006/relationships/image" Target="../media/image2920.png"/><Relationship Id="rId52" Type="http://schemas.openxmlformats.org/officeDocument/2006/relationships/customXml" Target="../ink/ink479.xml"/><Relationship Id="rId73" Type="http://schemas.openxmlformats.org/officeDocument/2006/relationships/image" Target="../media/image3130.png"/><Relationship Id="rId78" Type="http://schemas.openxmlformats.org/officeDocument/2006/relationships/customXml" Target="../ink/ink492.xml"/><Relationship Id="rId94" Type="http://schemas.openxmlformats.org/officeDocument/2006/relationships/customXml" Target="../ink/ink500.xml"/><Relationship Id="rId99" Type="http://schemas.openxmlformats.org/officeDocument/2006/relationships/image" Target="../media/image3260.png"/><Relationship Id="rId101" Type="http://schemas.openxmlformats.org/officeDocument/2006/relationships/image" Target="../media/image3270.png"/><Relationship Id="rId122" Type="http://schemas.openxmlformats.org/officeDocument/2006/relationships/customXml" Target="../ink/ink514.xml"/><Relationship Id="rId4" Type="http://schemas.openxmlformats.org/officeDocument/2006/relationships/customXml" Target="../ink/ink455.xml"/><Relationship Id="rId9" Type="http://schemas.openxmlformats.org/officeDocument/2006/relationships/image" Target="../media/image2811.png"/><Relationship Id="rId26" Type="http://schemas.openxmlformats.org/officeDocument/2006/relationships/customXml" Target="../ink/ink466.xml"/><Relationship Id="rId47" Type="http://schemas.openxmlformats.org/officeDocument/2006/relationships/image" Target="../media/image3000.png"/><Relationship Id="rId68" Type="http://schemas.openxmlformats.org/officeDocument/2006/relationships/customXml" Target="../ink/ink487.xml"/><Relationship Id="rId89" Type="http://schemas.openxmlformats.org/officeDocument/2006/relationships/image" Target="../media/image3211.png"/><Relationship Id="rId112" Type="http://schemas.openxmlformats.org/officeDocument/2006/relationships/customXml" Target="../ink/ink509.xml"/><Relationship Id="rId133" Type="http://schemas.openxmlformats.org/officeDocument/2006/relationships/image" Target="../media/image3420.png"/></Relationships>
</file>

<file path=ppt/slides/_rels/slide7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20.png"/><Relationship Id="rId21" Type="http://schemas.openxmlformats.org/officeDocument/2006/relationships/image" Target="../media/image3550.png"/><Relationship Id="rId42" Type="http://schemas.openxmlformats.org/officeDocument/2006/relationships/customXml" Target="../ink/ink544.xml"/><Relationship Id="rId63" Type="http://schemas.openxmlformats.org/officeDocument/2006/relationships/image" Target="../media/image3760.png"/><Relationship Id="rId84" Type="http://schemas.openxmlformats.org/officeDocument/2006/relationships/customXml" Target="../ink/ink565.xml"/><Relationship Id="rId138" Type="http://schemas.openxmlformats.org/officeDocument/2006/relationships/customXml" Target="../ink/ink592.xml"/><Relationship Id="rId159" Type="http://schemas.openxmlformats.org/officeDocument/2006/relationships/image" Target="../media/image4230.png"/><Relationship Id="rId107" Type="http://schemas.openxmlformats.org/officeDocument/2006/relationships/image" Target="../media/image3970.png"/><Relationship Id="rId11" Type="http://schemas.openxmlformats.org/officeDocument/2006/relationships/image" Target="../media/image3500.png"/><Relationship Id="rId32" Type="http://schemas.openxmlformats.org/officeDocument/2006/relationships/customXml" Target="../ink/ink539.xml"/><Relationship Id="rId53" Type="http://schemas.openxmlformats.org/officeDocument/2006/relationships/image" Target="../media/image3711.png"/><Relationship Id="rId74" Type="http://schemas.openxmlformats.org/officeDocument/2006/relationships/customXml" Target="../ink/ink560.xml"/><Relationship Id="rId128" Type="http://schemas.openxmlformats.org/officeDocument/2006/relationships/customXml" Target="../ink/ink587.xml"/><Relationship Id="rId149" Type="http://schemas.openxmlformats.org/officeDocument/2006/relationships/image" Target="../media/image4180.png"/><Relationship Id="rId5" Type="http://schemas.openxmlformats.org/officeDocument/2006/relationships/image" Target="../media/image3470.png"/><Relationship Id="rId95" Type="http://schemas.openxmlformats.org/officeDocument/2006/relationships/image" Target="../media/image3911.png"/><Relationship Id="rId160" Type="http://schemas.openxmlformats.org/officeDocument/2006/relationships/customXml" Target="../ink/ink603.xml"/><Relationship Id="rId22" Type="http://schemas.openxmlformats.org/officeDocument/2006/relationships/customXml" Target="../ink/ink534.xml"/><Relationship Id="rId43" Type="http://schemas.openxmlformats.org/officeDocument/2006/relationships/image" Target="../media/image3660.png"/><Relationship Id="rId64" Type="http://schemas.openxmlformats.org/officeDocument/2006/relationships/customXml" Target="../ink/ink555.xml"/><Relationship Id="rId118" Type="http://schemas.openxmlformats.org/officeDocument/2006/relationships/customXml" Target="../ink/ink582.xml"/><Relationship Id="rId139" Type="http://schemas.openxmlformats.org/officeDocument/2006/relationships/image" Target="../media/image4130.png"/><Relationship Id="rId85" Type="http://schemas.openxmlformats.org/officeDocument/2006/relationships/image" Target="../media/image3860.png"/><Relationship Id="rId150" Type="http://schemas.openxmlformats.org/officeDocument/2006/relationships/customXml" Target="../ink/ink598.xml"/><Relationship Id="rId12" Type="http://schemas.openxmlformats.org/officeDocument/2006/relationships/customXml" Target="../ink/ink529.xml"/><Relationship Id="rId33" Type="http://schemas.openxmlformats.org/officeDocument/2006/relationships/image" Target="../media/image3611.png"/><Relationship Id="rId108" Type="http://schemas.openxmlformats.org/officeDocument/2006/relationships/customXml" Target="../ink/ink577.xml"/><Relationship Id="rId129" Type="http://schemas.openxmlformats.org/officeDocument/2006/relationships/image" Target="../media/image4080.png"/><Relationship Id="rId54" Type="http://schemas.openxmlformats.org/officeDocument/2006/relationships/customXml" Target="../ink/ink550.xml"/><Relationship Id="rId70" Type="http://schemas.openxmlformats.org/officeDocument/2006/relationships/customXml" Target="../ink/ink558.xml"/><Relationship Id="rId75" Type="http://schemas.openxmlformats.org/officeDocument/2006/relationships/image" Target="../media/image3820.png"/><Relationship Id="rId91" Type="http://schemas.openxmlformats.org/officeDocument/2006/relationships/image" Target="../media/image3890.png"/><Relationship Id="rId96" Type="http://schemas.openxmlformats.org/officeDocument/2006/relationships/customXml" Target="../ink/ink571.xml"/><Relationship Id="rId140" Type="http://schemas.openxmlformats.org/officeDocument/2006/relationships/customXml" Target="../ink/ink593.xml"/><Relationship Id="rId145" Type="http://schemas.openxmlformats.org/officeDocument/2006/relationships/image" Target="../media/image4160.png"/><Relationship Id="rId161" Type="http://schemas.openxmlformats.org/officeDocument/2006/relationships/image" Target="../media/image4240.png"/><Relationship Id="rId166" Type="http://schemas.openxmlformats.org/officeDocument/2006/relationships/customXml" Target="../ink/ink606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526.xml"/><Relationship Id="rId23" Type="http://schemas.openxmlformats.org/officeDocument/2006/relationships/image" Target="../media/image3560.png"/><Relationship Id="rId28" Type="http://schemas.openxmlformats.org/officeDocument/2006/relationships/customXml" Target="../ink/ink537.xml"/><Relationship Id="rId49" Type="http://schemas.openxmlformats.org/officeDocument/2006/relationships/image" Target="../media/image3690.png"/><Relationship Id="rId114" Type="http://schemas.openxmlformats.org/officeDocument/2006/relationships/customXml" Target="../ink/ink580.xml"/><Relationship Id="rId119" Type="http://schemas.openxmlformats.org/officeDocument/2006/relationships/image" Target="../media/image4030.png"/><Relationship Id="rId44" Type="http://schemas.openxmlformats.org/officeDocument/2006/relationships/customXml" Target="../ink/ink545.xml"/><Relationship Id="rId60" Type="http://schemas.openxmlformats.org/officeDocument/2006/relationships/customXml" Target="../ink/ink553.xml"/><Relationship Id="rId65" Type="http://schemas.openxmlformats.org/officeDocument/2006/relationships/image" Target="../media/image3770.png"/><Relationship Id="rId81" Type="http://schemas.openxmlformats.org/officeDocument/2006/relationships/image" Target="../media/image3840.png"/><Relationship Id="rId86" Type="http://schemas.openxmlformats.org/officeDocument/2006/relationships/customXml" Target="../ink/ink566.xml"/><Relationship Id="rId130" Type="http://schemas.openxmlformats.org/officeDocument/2006/relationships/customXml" Target="../ink/ink588.xml"/><Relationship Id="rId135" Type="http://schemas.openxmlformats.org/officeDocument/2006/relationships/image" Target="../media/image4111.png"/><Relationship Id="rId151" Type="http://schemas.openxmlformats.org/officeDocument/2006/relationships/image" Target="../media/image4190.png"/><Relationship Id="rId156" Type="http://schemas.openxmlformats.org/officeDocument/2006/relationships/customXml" Target="../ink/ink601.xml"/><Relationship Id="rId13" Type="http://schemas.openxmlformats.org/officeDocument/2006/relationships/image" Target="../media/image3511.png"/><Relationship Id="rId18" Type="http://schemas.openxmlformats.org/officeDocument/2006/relationships/customXml" Target="../ink/ink532.xml"/><Relationship Id="rId39" Type="http://schemas.openxmlformats.org/officeDocument/2006/relationships/image" Target="../media/image3640.png"/><Relationship Id="rId109" Type="http://schemas.openxmlformats.org/officeDocument/2006/relationships/image" Target="../media/image3980.png"/><Relationship Id="rId34" Type="http://schemas.openxmlformats.org/officeDocument/2006/relationships/customXml" Target="../ink/ink540.xml"/><Relationship Id="rId50" Type="http://schemas.openxmlformats.org/officeDocument/2006/relationships/customXml" Target="../ink/ink548.xml"/><Relationship Id="rId55" Type="http://schemas.openxmlformats.org/officeDocument/2006/relationships/image" Target="../media/image3720.png"/><Relationship Id="rId76" Type="http://schemas.openxmlformats.org/officeDocument/2006/relationships/customXml" Target="../ink/ink561.xml"/><Relationship Id="rId97" Type="http://schemas.openxmlformats.org/officeDocument/2006/relationships/image" Target="../media/image3920.png"/><Relationship Id="rId104" Type="http://schemas.openxmlformats.org/officeDocument/2006/relationships/customXml" Target="../ink/ink575.xml"/><Relationship Id="rId120" Type="http://schemas.openxmlformats.org/officeDocument/2006/relationships/customXml" Target="../ink/ink583.xml"/><Relationship Id="rId125" Type="http://schemas.openxmlformats.org/officeDocument/2006/relationships/image" Target="../media/image4060.png"/><Relationship Id="rId141" Type="http://schemas.openxmlformats.org/officeDocument/2006/relationships/image" Target="../media/image4140.png"/><Relationship Id="rId146" Type="http://schemas.openxmlformats.org/officeDocument/2006/relationships/customXml" Target="../ink/ink596.xml"/><Relationship Id="rId167" Type="http://schemas.openxmlformats.org/officeDocument/2006/relationships/image" Target="../media/image4270.png"/><Relationship Id="rId7" Type="http://schemas.openxmlformats.org/officeDocument/2006/relationships/image" Target="../media/image3480.png"/><Relationship Id="rId71" Type="http://schemas.openxmlformats.org/officeDocument/2006/relationships/image" Target="../media/image3800.png"/><Relationship Id="rId92" Type="http://schemas.openxmlformats.org/officeDocument/2006/relationships/customXml" Target="../ink/ink569.xml"/><Relationship Id="rId162" Type="http://schemas.openxmlformats.org/officeDocument/2006/relationships/customXml" Target="../ink/ink604.xml"/><Relationship Id="rId2" Type="http://schemas.openxmlformats.org/officeDocument/2006/relationships/customXml" Target="../ink/ink524.xml"/><Relationship Id="rId29" Type="http://schemas.openxmlformats.org/officeDocument/2006/relationships/image" Target="../media/image3590.png"/><Relationship Id="rId24" Type="http://schemas.openxmlformats.org/officeDocument/2006/relationships/customXml" Target="../ink/ink535.xml"/><Relationship Id="rId40" Type="http://schemas.openxmlformats.org/officeDocument/2006/relationships/customXml" Target="../ink/ink543.xml"/><Relationship Id="rId45" Type="http://schemas.openxmlformats.org/officeDocument/2006/relationships/image" Target="../media/image3670.png"/><Relationship Id="rId66" Type="http://schemas.openxmlformats.org/officeDocument/2006/relationships/customXml" Target="../ink/ink556.xml"/><Relationship Id="rId87" Type="http://schemas.openxmlformats.org/officeDocument/2006/relationships/image" Target="../media/image3870.png"/><Relationship Id="rId110" Type="http://schemas.openxmlformats.org/officeDocument/2006/relationships/customXml" Target="../ink/ink578.xml"/><Relationship Id="rId115" Type="http://schemas.openxmlformats.org/officeDocument/2006/relationships/image" Target="../media/image4011.png"/><Relationship Id="rId131" Type="http://schemas.openxmlformats.org/officeDocument/2006/relationships/image" Target="../media/image4090.png"/><Relationship Id="rId136" Type="http://schemas.openxmlformats.org/officeDocument/2006/relationships/customXml" Target="../ink/ink591.xml"/><Relationship Id="rId157" Type="http://schemas.openxmlformats.org/officeDocument/2006/relationships/image" Target="../media/image4220.png"/><Relationship Id="rId61" Type="http://schemas.openxmlformats.org/officeDocument/2006/relationships/image" Target="../media/image3750.png"/><Relationship Id="rId82" Type="http://schemas.openxmlformats.org/officeDocument/2006/relationships/customXml" Target="../ink/ink564.xml"/><Relationship Id="rId152" Type="http://schemas.openxmlformats.org/officeDocument/2006/relationships/customXml" Target="../ink/ink599.xml"/><Relationship Id="rId19" Type="http://schemas.openxmlformats.org/officeDocument/2006/relationships/image" Target="../media/image3540.png"/><Relationship Id="rId14" Type="http://schemas.openxmlformats.org/officeDocument/2006/relationships/customXml" Target="../ink/ink530.xml"/><Relationship Id="rId30" Type="http://schemas.openxmlformats.org/officeDocument/2006/relationships/customXml" Target="../ink/ink538.xml"/><Relationship Id="rId35" Type="http://schemas.openxmlformats.org/officeDocument/2006/relationships/image" Target="../media/image3620.png"/><Relationship Id="rId56" Type="http://schemas.openxmlformats.org/officeDocument/2006/relationships/customXml" Target="../ink/ink551.xml"/><Relationship Id="rId77" Type="http://schemas.openxmlformats.org/officeDocument/2006/relationships/image" Target="../media/image4100.png"/><Relationship Id="rId100" Type="http://schemas.openxmlformats.org/officeDocument/2006/relationships/customXml" Target="../ink/ink573.xml"/><Relationship Id="rId105" Type="http://schemas.openxmlformats.org/officeDocument/2006/relationships/image" Target="../media/image3960.png"/><Relationship Id="rId126" Type="http://schemas.openxmlformats.org/officeDocument/2006/relationships/customXml" Target="../ink/ink586.xml"/><Relationship Id="rId147" Type="http://schemas.openxmlformats.org/officeDocument/2006/relationships/image" Target="../media/image4170.png"/><Relationship Id="rId168" Type="http://schemas.openxmlformats.org/officeDocument/2006/relationships/customXml" Target="../ink/ink607.xml"/><Relationship Id="rId8" Type="http://schemas.openxmlformats.org/officeDocument/2006/relationships/customXml" Target="../ink/ink527.xml"/><Relationship Id="rId51" Type="http://schemas.openxmlformats.org/officeDocument/2006/relationships/image" Target="../media/image3700.png"/><Relationship Id="rId72" Type="http://schemas.openxmlformats.org/officeDocument/2006/relationships/customXml" Target="../ink/ink559.xml"/><Relationship Id="rId93" Type="http://schemas.openxmlformats.org/officeDocument/2006/relationships/image" Target="../media/image3900.png"/><Relationship Id="rId98" Type="http://schemas.openxmlformats.org/officeDocument/2006/relationships/customXml" Target="../ink/ink572.xml"/><Relationship Id="rId121" Type="http://schemas.openxmlformats.org/officeDocument/2006/relationships/image" Target="../media/image4040.png"/><Relationship Id="rId142" Type="http://schemas.openxmlformats.org/officeDocument/2006/relationships/customXml" Target="../ink/ink594.xml"/><Relationship Id="rId163" Type="http://schemas.openxmlformats.org/officeDocument/2006/relationships/image" Target="../media/image4250.png"/><Relationship Id="rId3" Type="http://schemas.openxmlformats.org/officeDocument/2006/relationships/image" Target="../media/image3460.png"/><Relationship Id="rId25" Type="http://schemas.openxmlformats.org/officeDocument/2006/relationships/image" Target="../media/image3570.png"/><Relationship Id="rId46" Type="http://schemas.openxmlformats.org/officeDocument/2006/relationships/customXml" Target="../ink/ink546.xml"/><Relationship Id="rId67" Type="http://schemas.openxmlformats.org/officeDocument/2006/relationships/image" Target="../media/image3780.png"/><Relationship Id="rId116" Type="http://schemas.openxmlformats.org/officeDocument/2006/relationships/customXml" Target="../ink/ink581.xml"/><Relationship Id="rId137" Type="http://schemas.openxmlformats.org/officeDocument/2006/relationships/image" Target="../media/image4120.png"/><Relationship Id="rId158" Type="http://schemas.openxmlformats.org/officeDocument/2006/relationships/customXml" Target="../ink/ink602.xml"/><Relationship Id="rId20" Type="http://schemas.openxmlformats.org/officeDocument/2006/relationships/customXml" Target="../ink/ink533.xml"/><Relationship Id="rId41" Type="http://schemas.openxmlformats.org/officeDocument/2006/relationships/image" Target="../media/image3650.png"/><Relationship Id="rId62" Type="http://schemas.openxmlformats.org/officeDocument/2006/relationships/customXml" Target="../ink/ink554.xml"/><Relationship Id="rId83" Type="http://schemas.openxmlformats.org/officeDocument/2006/relationships/image" Target="../media/image3850.png"/><Relationship Id="rId88" Type="http://schemas.openxmlformats.org/officeDocument/2006/relationships/customXml" Target="../ink/ink567.xml"/><Relationship Id="rId111" Type="http://schemas.openxmlformats.org/officeDocument/2006/relationships/image" Target="../media/image3990.png"/><Relationship Id="rId132" Type="http://schemas.openxmlformats.org/officeDocument/2006/relationships/customXml" Target="../ink/ink589.xml"/><Relationship Id="rId153" Type="http://schemas.openxmlformats.org/officeDocument/2006/relationships/image" Target="../media/image4200.png"/><Relationship Id="rId15" Type="http://schemas.openxmlformats.org/officeDocument/2006/relationships/image" Target="../media/image3520.png"/><Relationship Id="rId36" Type="http://schemas.openxmlformats.org/officeDocument/2006/relationships/customXml" Target="../ink/ink541.xml"/><Relationship Id="rId57" Type="http://schemas.openxmlformats.org/officeDocument/2006/relationships/image" Target="../media/image3730.png"/><Relationship Id="rId106" Type="http://schemas.openxmlformats.org/officeDocument/2006/relationships/customXml" Target="../ink/ink576.xml"/><Relationship Id="rId127" Type="http://schemas.openxmlformats.org/officeDocument/2006/relationships/image" Target="../media/image4070.png"/><Relationship Id="rId10" Type="http://schemas.openxmlformats.org/officeDocument/2006/relationships/customXml" Target="../ink/ink528.xml"/><Relationship Id="rId31" Type="http://schemas.openxmlformats.org/officeDocument/2006/relationships/image" Target="../media/image3600.png"/><Relationship Id="rId52" Type="http://schemas.openxmlformats.org/officeDocument/2006/relationships/customXml" Target="../ink/ink549.xml"/><Relationship Id="rId73" Type="http://schemas.openxmlformats.org/officeDocument/2006/relationships/image" Target="../media/image3811.png"/><Relationship Id="rId78" Type="http://schemas.openxmlformats.org/officeDocument/2006/relationships/customXml" Target="../ink/ink562.xml"/><Relationship Id="rId94" Type="http://schemas.openxmlformats.org/officeDocument/2006/relationships/customXml" Target="../ink/ink570.xml"/><Relationship Id="rId99" Type="http://schemas.openxmlformats.org/officeDocument/2006/relationships/image" Target="../media/image3930.png"/><Relationship Id="rId101" Type="http://schemas.openxmlformats.org/officeDocument/2006/relationships/image" Target="../media/image3940.png"/><Relationship Id="rId122" Type="http://schemas.openxmlformats.org/officeDocument/2006/relationships/customXml" Target="../ink/ink584.xml"/><Relationship Id="rId143" Type="http://schemas.openxmlformats.org/officeDocument/2006/relationships/image" Target="../media/image4150.png"/><Relationship Id="rId148" Type="http://schemas.openxmlformats.org/officeDocument/2006/relationships/customXml" Target="../ink/ink597.xml"/><Relationship Id="rId164" Type="http://schemas.openxmlformats.org/officeDocument/2006/relationships/customXml" Target="../ink/ink605.xml"/><Relationship Id="rId169" Type="http://schemas.openxmlformats.org/officeDocument/2006/relationships/image" Target="../media/image4280.png"/><Relationship Id="rId4" Type="http://schemas.openxmlformats.org/officeDocument/2006/relationships/customXml" Target="../ink/ink525.xml"/><Relationship Id="rId9" Type="http://schemas.openxmlformats.org/officeDocument/2006/relationships/image" Target="../media/image3490.png"/><Relationship Id="rId26" Type="http://schemas.openxmlformats.org/officeDocument/2006/relationships/customXml" Target="../ink/ink536.xml"/><Relationship Id="rId47" Type="http://schemas.openxmlformats.org/officeDocument/2006/relationships/image" Target="../media/image3680.png"/><Relationship Id="rId68" Type="http://schemas.openxmlformats.org/officeDocument/2006/relationships/customXml" Target="../ink/ink557.xml"/><Relationship Id="rId89" Type="http://schemas.openxmlformats.org/officeDocument/2006/relationships/image" Target="../media/image3880.png"/><Relationship Id="rId112" Type="http://schemas.openxmlformats.org/officeDocument/2006/relationships/customXml" Target="../ink/ink579.xml"/><Relationship Id="rId133" Type="http://schemas.openxmlformats.org/officeDocument/2006/relationships/image" Target="../media/image4101.png"/><Relationship Id="rId154" Type="http://schemas.openxmlformats.org/officeDocument/2006/relationships/customXml" Target="../ink/ink600.xml"/><Relationship Id="rId16" Type="http://schemas.openxmlformats.org/officeDocument/2006/relationships/customXml" Target="../ink/ink531.xml"/><Relationship Id="rId37" Type="http://schemas.openxmlformats.org/officeDocument/2006/relationships/image" Target="../media/image3630.png"/><Relationship Id="rId58" Type="http://schemas.openxmlformats.org/officeDocument/2006/relationships/customXml" Target="../ink/ink552.xml"/><Relationship Id="rId79" Type="http://schemas.openxmlformats.org/officeDocument/2006/relationships/image" Target="../media/image3830.png"/><Relationship Id="rId102" Type="http://schemas.openxmlformats.org/officeDocument/2006/relationships/customXml" Target="../ink/ink574.xml"/><Relationship Id="rId123" Type="http://schemas.openxmlformats.org/officeDocument/2006/relationships/image" Target="../media/image4050.png"/><Relationship Id="rId144" Type="http://schemas.openxmlformats.org/officeDocument/2006/relationships/customXml" Target="../ink/ink595.xml"/><Relationship Id="rId90" Type="http://schemas.openxmlformats.org/officeDocument/2006/relationships/customXml" Target="../ink/ink568.xml"/><Relationship Id="rId165" Type="http://schemas.openxmlformats.org/officeDocument/2006/relationships/image" Target="../media/image4260.png"/><Relationship Id="rId27" Type="http://schemas.openxmlformats.org/officeDocument/2006/relationships/image" Target="../media/image3580.png"/><Relationship Id="rId48" Type="http://schemas.openxmlformats.org/officeDocument/2006/relationships/customXml" Target="../ink/ink547.xml"/><Relationship Id="rId69" Type="http://schemas.openxmlformats.org/officeDocument/2006/relationships/image" Target="../media/image3790.png"/><Relationship Id="rId113" Type="http://schemas.openxmlformats.org/officeDocument/2006/relationships/image" Target="../media/image4000.png"/><Relationship Id="rId134" Type="http://schemas.openxmlformats.org/officeDocument/2006/relationships/customXml" Target="../ink/ink590.xml"/><Relationship Id="rId80" Type="http://schemas.openxmlformats.org/officeDocument/2006/relationships/customXml" Target="../ink/ink563.xml"/><Relationship Id="rId155" Type="http://schemas.openxmlformats.org/officeDocument/2006/relationships/image" Target="../media/image4211.png"/><Relationship Id="rId17" Type="http://schemas.openxmlformats.org/officeDocument/2006/relationships/image" Target="../media/image3530.png"/><Relationship Id="rId38" Type="http://schemas.openxmlformats.org/officeDocument/2006/relationships/customXml" Target="../ink/ink542.xml"/><Relationship Id="rId59" Type="http://schemas.openxmlformats.org/officeDocument/2006/relationships/image" Target="../media/image3740.png"/><Relationship Id="rId103" Type="http://schemas.openxmlformats.org/officeDocument/2006/relationships/image" Target="../media/image3950.png"/><Relationship Id="rId124" Type="http://schemas.openxmlformats.org/officeDocument/2006/relationships/customXml" Target="../ink/ink585.xml"/></Relationships>
</file>

<file path=ppt/slides/_rels/slide73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666.xml"/><Relationship Id="rId21" Type="http://schemas.openxmlformats.org/officeDocument/2006/relationships/image" Target="../media/image4380.png"/><Relationship Id="rId42" Type="http://schemas.openxmlformats.org/officeDocument/2006/relationships/customXml" Target="../ink/ink628.xml"/><Relationship Id="rId63" Type="http://schemas.openxmlformats.org/officeDocument/2006/relationships/customXml" Target="../ink/ink639.xml"/><Relationship Id="rId84" Type="http://schemas.openxmlformats.org/officeDocument/2006/relationships/image" Target="../media/image467.png"/><Relationship Id="rId138" Type="http://schemas.openxmlformats.org/officeDocument/2006/relationships/image" Target="../media/image494.png"/><Relationship Id="rId159" Type="http://schemas.openxmlformats.org/officeDocument/2006/relationships/customXml" Target="../ink/ink687.xml"/><Relationship Id="rId170" Type="http://schemas.openxmlformats.org/officeDocument/2006/relationships/image" Target="../media/image510.png"/><Relationship Id="rId107" Type="http://schemas.openxmlformats.org/officeDocument/2006/relationships/customXml" Target="../ink/ink661.xml"/><Relationship Id="rId11" Type="http://schemas.openxmlformats.org/officeDocument/2006/relationships/image" Target="../media/image4330.png"/><Relationship Id="rId32" Type="http://schemas.openxmlformats.org/officeDocument/2006/relationships/customXml" Target="../ink/ink623.xml"/><Relationship Id="rId53" Type="http://schemas.openxmlformats.org/officeDocument/2006/relationships/image" Target="../media/image454.png"/><Relationship Id="rId74" Type="http://schemas.openxmlformats.org/officeDocument/2006/relationships/image" Target="../media/image462.png"/><Relationship Id="rId128" Type="http://schemas.openxmlformats.org/officeDocument/2006/relationships/image" Target="../media/image489.png"/><Relationship Id="rId149" Type="http://schemas.openxmlformats.org/officeDocument/2006/relationships/customXml" Target="../ink/ink682.xml"/><Relationship Id="rId5" Type="http://schemas.openxmlformats.org/officeDocument/2006/relationships/image" Target="../media/image4300.png"/><Relationship Id="rId95" Type="http://schemas.openxmlformats.org/officeDocument/2006/relationships/customXml" Target="../ink/ink655.xml"/><Relationship Id="rId160" Type="http://schemas.openxmlformats.org/officeDocument/2006/relationships/image" Target="../media/image505.png"/><Relationship Id="rId22" Type="http://schemas.openxmlformats.org/officeDocument/2006/relationships/customXml" Target="../ink/ink618.xml"/><Relationship Id="rId43" Type="http://schemas.openxmlformats.org/officeDocument/2006/relationships/image" Target="../media/image449.png"/><Relationship Id="rId64" Type="http://schemas.openxmlformats.org/officeDocument/2006/relationships/image" Target="../media/image457.png"/><Relationship Id="rId118" Type="http://schemas.openxmlformats.org/officeDocument/2006/relationships/image" Target="../media/image484.png"/><Relationship Id="rId139" Type="http://schemas.openxmlformats.org/officeDocument/2006/relationships/customXml" Target="../ink/ink677.xml"/><Relationship Id="rId85" Type="http://schemas.openxmlformats.org/officeDocument/2006/relationships/customXml" Target="../ink/ink650.xml"/><Relationship Id="rId150" Type="http://schemas.openxmlformats.org/officeDocument/2006/relationships/image" Target="../media/image500.png"/><Relationship Id="rId171" Type="http://schemas.openxmlformats.org/officeDocument/2006/relationships/customXml" Target="../ink/ink693.xml"/><Relationship Id="rId12" Type="http://schemas.openxmlformats.org/officeDocument/2006/relationships/customXml" Target="../ink/ink613.xml"/><Relationship Id="rId33" Type="http://schemas.openxmlformats.org/officeDocument/2006/relationships/image" Target="../media/image444.png"/><Relationship Id="rId108" Type="http://schemas.openxmlformats.org/officeDocument/2006/relationships/image" Target="../media/image479.png"/><Relationship Id="rId129" Type="http://schemas.openxmlformats.org/officeDocument/2006/relationships/customXml" Target="../ink/ink672.xml"/><Relationship Id="rId54" Type="http://schemas.openxmlformats.org/officeDocument/2006/relationships/customXml" Target="../ink/ink634.xml"/><Relationship Id="rId75" Type="http://schemas.openxmlformats.org/officeDocument/2006/relationships/customXml" Target="../ink/ink645.xml"/><Relationship Id="rId96" Type="http://schemas.openxmlformats.org/officeDocument/2006/relationships/image" Target="../media/image473.png"/><Relationship Id="rId140" Type="http://schemas.openxmlformats.org/officeDocument/2006/relationships/image" Target="../media/image495.png"/><Relationship Id="rId161" Type="http://schemas.openxmlformats.org/officeDocument/2006/relationships/customXml" Target="../ink/ink688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610.xml"/><Relationship Id="rId23" Type="http://schemas.openxmlformats.org/officeDocument/2006/relationships/image" Target="../media/image4390.png"/><Relationship Id="rId28" Type="http://schemas.openxmlformats.org/officeDocument/2006/relationships/customXml" Target="../ink/ink621.xml"/><Relationship Id="rId49" Type="http://schemas.openxmlformats.org/officeDocument/2006/relationships/image" Target="../media/image452.png"/><Relationship Id="rId114" Type="http://schemas.openxmlformats.org/officeDocument/2006/relationships/image" Target="../media/image482.png"/><Relationship Id="rId119" Type="http://schemas.openxmlformats.org/officeDocument/2006/relationships/customXml" Target="../ink/ink667.xml"/><Relationship Id="rId44" Type="http://schemas.openxmlformats.org/officeDocument/2006/relationships/customXml" Target="../ink/ink629.xml"/><Relationship Id="rId60" Type="http://schemas.openxmlformats.org/officeDocument/2006/relationships/customXml" Target="../ink/ink637.xml"/><Relationship Id="rId65" Type="http://schemas.openxmlformats.org/officeDocument/2006/relationships/customXml" Target="../ink/ink640.xml"/><Relationship Id="rId81" Type="http://schemas.openxmlformats.org/officeDocument/2006/relationships/customXml" Target="../ink/ink648.xml"/><Relationship Id="rId86" Type="http://schemas.openxmlformats.org/officeDocument/2006/relationships/image" Target="../media/image468.png"/><Relationship Id="rId130" Type="http://schemas.openxmlformats.org/officeDocument/2006/relationships/image" Target="../media/image490.png"/><Relationship Id="rId135" Type="http://schemas.openxmlformats.org/officeDocument/2006/relationships/customXml" Target="../ink/ink675.xml"/><Relationship Id="rId151" Type="http://schemas.openxmlformats.org/officeDocument/2006/relationships/customXml" Target="../ink/ink683.xml"/><Relationship Id="rId156" Type="http://schemas.openxmlformats.org/officeDocument/2006/relationships/image" Target="../media/image503.png"/><Relationship Id="rId172" Type="http://schemas.openxmlformats.org/officeDocument/2006/relationships/image" Target="../media/image511.png"/><Relationship Id="rId13" Type="http://schemas.openxmlformats.org/officeDocument/2006/relationships/image" Target="../media/image4340.png"/><Relationship Id="rId18" Type="http://schemas.openxmlformats.org/officeDocument/2006/relationships/customXml" Target="../ink/ink616.xml"/><Relationship Id="rId39" Type="http://schemas.openxmlformats.org/officeDocument/2006/relationships/image" Target="../media/image447.png"/><Relationship Id="rId109" Type="http://schemas.openxmlformats.org/officeDocument/2006/relationships/customXml" Target="../ink/ink662.xml"/><Relationship Id="rId34" Type="http://schemas.openxmlformats.org/officeDocument/2006/relationships/customXml" Target="../ink/ink624.xml"/><Relationship Id="rId50" Type="http://schemas.openxmlformats.org/officeDocument/2006/relationships/customXml" Target="../ink/ink632.xml"/><Relationship Id="rId55" Type="http://schemas.openxmlformats.org/officeDocument/2006/relationships/image" Target="../media/image455.png"/><Relationship Id="rId76" Type="http://schemas.openxmlformats.org/officeDocument/2006/relationships/image" Target="../media/image463.png"/><Relationship Id="rId97" Type="http://schemas.openxmlformats.org/officeDocument/2006/relationships/customXml" Target="../ink/ink656.xml"/><Relationship Id="rId104" Type="http://schemas.openxmlformats.org/officeDocument/2006/relationships/image" Target="../media/image477.png"/><Relationship Id="rId120" Type="http://schemas.openxmlformats.org/officeDocument/2006/relationships/image" Target="../media/image485.png"/><Relationship Id="rId125" Type="http://schemas.openxmlformats.org/officeDocument/2006/relationships/customXml" Target="../ink/ink670.xml"/><Relationship Id="rId141" Type="http://schemas.openxmlformats.org/officeDocument/2006/relationships/customXml" Target="../ink/ink678.xml"/><Relationship Id="rId146" Type="http://schemas.openxmlformats.org/officeDocument/2006/relationships/image" Target="../media/image498.png"/><Relationship Id="rId167" Type="http://schemas.openxmlformats.org/officeDocument/2006/relationships/customXml" Target="../ink/ink691.xml"/><Relationship Id="rId7" Type="http://schemas.openxmlformats.org/officeDocument/2006/relationships/image" Target="../media/image4311.png"/><Relationship Id="rId71" Type="http://schemas.openxmlformats.org/officeDocument/2006/relationships/customXml" Target="../ink/ink643.xml"/><Relationship Id="rId92" Type="http://schemas.openxmlformats.org/officeDocument/2006/relationships/image" Target="../media/image471.png"/><Relationship Id="rId162" Type="http://schemas.openxmlformats.org/officeDocument/2006/relationships/image" Target="../media/image506.png"/><Relationship Id="rId2" Type="http://schemas.openxmlformats.org/officeDocument/2006/relationships/customXml" Target="../ink/ink608.xml"/><Relationship Id="rId29" Type="http://schemas.openxmlformats.org/officeDocument/2006/relationships/image" Target="../media/image442.png"/><Relationship Id="rId24" Type="http://schemas.openxmlformats.org/officeDocument/2006/relationships/customXml" Target="../ink/ink619.xml"/><Relationship Id="rId40" Type="http://schemas.openxmlformats.org/officeDocument/2006/relationships/customXml" Target="../ink/ink627.xml"/><Relationship Id="rId45" Type="http://schemas.openxmlformats.org/officeDocument/2006/relationships/image" Target="../media/image450.png"/><Relationship Id="rId66" Type="http://schemas.openxmlformats.org/officeDocument/2006/relationships/image" Target="../media/image458.png"/><Relationship Id="rId87" Type="http://schemas.openxmlformats.org/officeDocument/2006/relationships/customXml" Target="../ink/ink651.xml"/><Relationship Id="rId110" Type="http://schemas.openxmlformats.org/officeDocument/2006/relationships/image" Target="../media/image480.png"/><Relationship Id="rId115" Type="http://schemas.openxmlformats.org/officeDocument/2006/relationships/customXml" Target="../ink/ink665.xml"/><Relationship Id="rId131" Type="http://schemas.openxmlformats.org/officeDocument/2006/relationships/customXml" Target="../ink/ink673.xml"/><Relationship Id="rId136" Type="http://schemas.openxmlformats.org/officeDocument/2006/relationships/image" Target="../media/image493.png"/><Relationship Id="rId157" Type="http://schemas.openxmlformats.org/officeDocument/2006/relationships/customXml" Target="../ink/ink686.xml"/><Relationship Id="rId61" Type="http://schemas.openxmlformats.org/officeDocument/2006/relationships/customXml" Target="../ink/ink638.xml"/><Relationship Id="rId82" Type="http://schemas.openxmlformats.org/officeDocument/2006/relationships/image" Target="../media/image466.png"/><Relationship Id="rId152" Type="http://schemas.openxmlformats.org/officeDocument/2006/relationships/image" Target="../media/image501.png"/><Relationship Id="rId173" Type="http://schemas.openxmlformats.org/officeDocument/2006/relationships/customXml" Target="../ink/ink694.xml"/><Relationship Id="rId19" Type="http://schemas.openxmlformats.org/officeDocument/2006/relationships/image" Target="../media/image4370.png"/><Relationship Id="rId14" Type="http://schemas.openxmlformats.org/officeDocument/2006/relationships/customXml" Target="../ink/ink614.xml"/><Relationship Id="rId30" Type="http://schemas.openxmlformats.org/officeDocument/2006/relationships/customXml" Target="../ink/ink622.xml"/><Relationship Id="rId35" Type="http://schemas.openxmlformats.org/officeDocument/2006/relationships/image" Target="../media/image445.png"/><Relationship Id="rId56" Type="http://schemas.openxmlformats.org/officeDocument/2006/relationships/customXml" Target="../ink/ink635.xml"/><Relationship Id="rId77" Type="http://schemas.openxmlformats.org/officeDocument/2006/relationships/customXml" Target="../ink/ink646.xml"/><Relationship Id="rId100" Type="http://schemas.openxmlformats.org/officeDocument/2006/relationships/image" Target="../media/image475.png"/><Relationship Id="rId105" Type="http://schemas.openxmlformats.org/officeDocument/2006/relationships/customXml" Target="../ink/ink660.xml"/><Relationship Id="rId126" Type="http://schemas.openxmlformats.org/officeDocument/2006/relationships/image" Target="../media/image488.png"/><Relationship Id="rId147" Type="http://schemas.openxmlformats.org/officeDocument/2006/relationships/customXml" Target="../ink/ink681.xml"/><Relationship Id="rId168" Type="http://schemas.openxmlformats.org/officeDocument/2006/relationships/image" Target="../media/image509.png"/><Relationship Id="rId8" Type="http://schemas.openxmlformats.org/officeDocument/2006/relationships/customXml" Target="../ink/ink611.xml"/><Relationship Id="rId51" Type="http://schemas.openxmlformats.org/officeDocument/2006/relationships/image" Target="../media/image453.png"/><Relationship Id="rId72" Type="http://schemas.openxmlformats.org/officeDocument/2006/relationships/image" Target="../media/image461.png"/><Relationship Id="rId93" Type="http://schemas.openxmlformats.org/officeDocument/2006/relationships/customXml" Target="../ink/ink654.xml"/><Relationship Id="rId98" Type="http://schemas.openxmlformats.org/officeDocument/2006/relationships/image" Target="../media/image474.png"/><Relationship Id="rId121" Type="http://schemas.openxmlformats.org/officeDocument/2006/relationships/customXml" Target="../ink/ink668.xml"/><Relationship Id="rId142" Type="http://schemas.openxmlformats.org/officeDocument/2006/relationships/image" Target="../media/image496.png"/><Relationship Id="rId163" Type="http://schemas.openxmlformats.org/officeDocument/2006/relationships/customXml" Target="../ink/ink689.xml"/><Relationship Id="rId3" Type="http://schemas.openxmlformats.org/officeDocument/2006/relationships/image" Target="../media/image4290.png"/><Relationship Id="rId25" Type="http://schemas.openxmlformats.org/officeDocument/2006/relationships/image" Target="../media/image440.png"/><Relationship Id="rId46" Type="http://schemas.openxmlformats.org/officeDocument/2006/relationships/customXml" Target="../ink/ink630.xml"/><Relationship Id="rId67" Type="http://schemas.openxmlformats.org/officeDocument/2006/relationships/customXml" Target="../ink/ink641.xml"/><Relationship Id="rId116" Type="http://schemas.openxmlformats.org/officeDocument/2006/relationships/image" Target="../media/image483.png"/><Relationship Id="rId137" Type="http://schemas.openxmlformats.org/officeDocument/2006/relationships/customXml" Target="../ink/ink676.xml"/><Relationship Id="rId158" Type="http://schemas.openxmlformats.org/officeDocument/2006/relationships/image" Target="../media/image504.png"/><Relationship Id="rId20" Type="http://schemas.openxmlformats.org/officeDocument/2006/relationships/customXml" Target="../ink/ink617.xml"/><Relationship Id="rId41" Type="http://schemas.openxmlformats.org/officeDocument/2006/relationships/image" Target="../media/image448.png"/><Relationship Id="rId62" Type="http://schemas.openxmlformats.org/officeDocument/2006/relationships/image" Target="../media/image1810.png"/><Relationship Id="rId83" Type="http://schemas.openxmlformats.org/officeDocument/2006/relationships/customXml" Target="../ink/ink649.xml"/><Relationship Id="rId88" Type="http://schemas.openxmlformats.org/officeDocument/2006/relationships/image" Target="../media/image469.png"/><Relationship Id="rId111" Type="http://schemas.openxmlformats.org/officeDocument/2006/relationships/customXml" Target="../ink/ink663.xml"/><Relationship Id="rId132" Type="http://schemas.openxmlformats.org/officeDocument/2006/relationships/image" Target="../media/image491.png"/><Relationship Id="rId153" Type="http://schemas.openxmlformats.org/officeDocument/2006/relationships/customXml" Target="../ink/ink684.xml"/><Relationship Id="rId174" Type="http://schemas.openxmlformats.org/officeDocument/2006/relationships/image" Target="../media/image1800.png"/><Relationship Id="rId15" Type="http://schemas.openxmlformats.org/officeDocument/2006/relationships/image" Target="../media/image4350.png"/><Relationship Id="rId36" Type="http://schemas.openxmlformats.org/officeDocument/2006/relationships/customXml" Target="../ink/ink625.xml"/><Relationship Id="rId57" Type="http://schemas.openxmlformats.org/officeDocument/2006/relationships/image" Target="../media/image456.png"/><Relationship Id="rId106" Type="http://schemas.openxmlformats.org/officeDocument/2006/relationships/image" Target="../media/image478.png"/><Relationship Id="rId127" Type="http://schemas.openxmlformats.org/officeDocument/2006/relationships/customXml" Target="../ink/ink671.xml"/><Relationship Id="rId10" Type="http://schemas.openxmlformats.org/officeDocument/2006/relationships/customXml" Target="../ink/ink612.xml"/><Relationship Id="rId31" Type="http://schemas.openxmlformats.org/officeDocument/2006/relationships/image" Target="../media/image443.png"/><Relationship Id="rId52" Type="http://schemas.openxmlformats.org/officeDocument/2006/relationships/customXml" Target="../ink/ink633.xml"/><Relationship Id="rId73" Type="http://schemas.openxmlformats.org/officeDocument/2006/relationships/customXml" Target="../ink/ink644.xml"/><Relationship Id="rId78" Type="http://schemas.openxmlformats.org/officeDocument/2006/relationships/image" Target="../media/image464.png"/><Relationship Id="rId94" Type="http://schemas.openxmlformats.org/officeDocument/2006/relationships/image" Target="../media/image472.png"/><Relationship Id="rId99" Type="http://schemas.openxmlformats.org/officeDocument/2006/relationships/customXml" Target="../ink/ink657.xml"/><Relationship Id="rId101" Type="http://schemas.openxmlformats.org/officeDocument/2006/relationships/customXml" Target="../ink/ink658.xml"/><Relationship Id="rId122" Type="http://schemas.openxmlformats.org/officeDocument/2006/relationships/image" Target="../media/image486.png"/><Relationship Id="rId143" Type="http://schemas.openxmlformats.org/officeDocument/2006/relationships/customXml" Target="../ink/ink679.xml"/><Relationship Id="rId148" Type="http://schemas.openxmlformats.org/officeDocument/2006/relationships/image" Target="../media/image499.png"/><Relationship Id="rId164" Type="http://schemas.openxmlformats.org/officeDocument/2006/relationships/image" Target="../media/image507.png"/><Relationship Id="rId169" Type="http://schemas.openxmlformats.org/officeDocument/2006/relationships/customXml" Target="../ink/ink692.xml"/><Relationship Id="rId4" Type="http://schemas.openxmlformats.org/officeDocument/2006/relationships/customXml" Target="../ink/ink609.xml"/><Relationship Id="rId9" Type="http://schemas.openxmlformats.org/officeDocument/2006/relationships/image" Target="../media/image4320.png"/><Relationship Id="rId26" Type="http://schemas.openxmlformats.org/officeDocument/2006/relationships/customXml" Target="../ink/ink620.xml"/><Relationship Id="rId47" Type="http://schemas.openxmlformats.org/officeDocument/2006/relationships/image" Target="../media/image451.png"/><Relationship Id="rId68" Type="http://schemas.openxmlformats.org/officeDocument/2006/relationships/image" Target="../media/image459.png"/><Relationship Id="rId89" Type="http://schemas.openxmlformats.org/officeDocument/2006/relationships/customXml" Target="../ink/ink652.xml"/><Relationship Id="rId112" Type="http://schemas.openxmlformats.org/officeDocument/2006/relationships/image" Target="../media/image481.png"/><Relationship Id="rId133" Type="http://schemas.openxmlformats.org/officeDocument/2006/relationships/customXml" Target="../ink/ink674.xml"/><Relationship Id="rId154" Type="http://schemas.openxmlformats.org/officeDocument/2006/relationships/image" Target="../media/image502.png"/><Relationship Id="rId16" Type="http://schemas.openxmlformats.org/officeDocument/2006/relationships/customXml" Target="../ink/ink615.xml"/><Relationship Id="rId37" Type="http://schemas.openxmlformats.org/officeDocument/2006/relationships/image" Target="../media/image446.png"/><Relationship Id="rId58" Type="http://schemas.openxmlformats.org/officeDocument/2006/relationships/customXml" Target="../ink/ink636.xml"/><Relationship Id="rId79" Type="http://schemas.openxmlformats.org/officeDocument/2006/relationships/customXml" Target="../ink/ink647.xml"/><Relationship Id="rId102" Type="http://schemas.openxmlformats.org/officeDocument/2006/relationships/image" Target="../media/image476.png"/><Relationship Id="rId123" Type="http://schemas.openxmlformats.org/officeDocument/2006/relationships/customXml" Target="../ink/ink669.xml"/><Relationship Id="rId144" Type="http://schemas.openxmlformats.org/officeDocument/2006/relationships/image" Target="../media/image497.png"/><Relationship Id="rId90" Type="http://schemas.openxmlformats.org/officeDocument/2006/relationships/image" Target="../media/image470.png"/><Relationship Id="rId165" Type="http://schemas.openxmlformats.org/officeDocument/2006/relationships/customXml" Target="../ink/ink690.xml"/><Relationship Id="rId27" Type="http://schemas.openxmlformats.org/officeDocument/2006/relationships/image" Target="../media/image441.png"/><Relationship Id="rId48" Type="http://schemas.openxmlformats.org/officeDocument/2006/relationships/customXml" Target="../ink/ink631.xml"/><Relationship Id="rId69" Type="http://schemas.openxmlformats.org/officeDocument/2006/relationships/customXml" Target="../ink/ink642.xml"/><Relationship Id="rId113" Type="http://schemas.openxmlformats.org/officeDocument/2006/relationships/customXml" Target="../ink/ink664.xml"/><Relationship Id="rId134" Type="http://schemas.openxmlformats.org/officeDocument/2006/relationships/image" Target="../media/image492.png"/><Relationship Id="rId80" Type="http://schemas.openxmlformats.org/officeDocument/2006/relationships/image" Target="../media/image465.png"/><Relationship Id="rId155" Type="http://schemas.openxmlformats.org/officeDocument/2006/relationships/customXml" Target="../ink/ink685.xml"/><Relationship Id="rId17" Type="http://schemas.openxmlformats.org/officeDocument/2006/relationships/image" Target="../media/image4360.png"/><Relationship Id="rId38" Type="http://schemas.openxmlformats.org/officeDocument/2006/relationships/customXml" Target="../ink/ink626.xml"/><Relationship Id="rId59" Type="http://schemas.openxmlformats.org/officeDocument/2006/relationships/image" Target="../media/image4100.png"/><Relationship Id="rId103" Type="http://schemas.openxmlformats.org/officeDocument/2006/relationships/customXml" Target="../ink/ink659.xml"/><Relationship Id="rId124" Type="http://schemas.openxmlformats.org/officeDocument/2006/relationships/image" Target="../media/image487.png"/><Relationship Id="rId70" Type="http://schemas.openxmlformats.org/officeDocument/2006/relationships/image" Target="../media/image460.png"/><Relationship Id="rId91" Type="http://schemas.openxmlformats.org/officeDocument/2006/relationships/customXml" Target="../ink/ink653.xml"/><Relationship Id="rId145" Type="http://schemas.openxmlformats.org/officeDocument/2006/relationships/customXml" Target="../ink/ink680.xml"/><Relationship Id="rId166" Type="http://schemas.openxmlformats.org/officeDocument/2006/relationships/image" Target="../media/image508.png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EB1C4-ECAD-0652-D357-3CE08F55F9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r>
              <a:rPr lang="en-IN" b="1" dirty="0"/>
              <a:t>Options Strategies and Swaps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67" name="Ink 166">
                <a:extLst>
                  <a:ext uri="{FF2B5EF4-FFF2-40B4-BE49-F238E27FC236}">
                    <a16:creationId xmlns:a16="http://schemas.microsoft.com/office/drawing/2014/main" id="{648B3878-39BD-EDCE-DD78-DD9B0A95527D}"/>
                  </a:ext>
                </a:extLst>
              </p14:cNvPr>
              <p14:cNvContentPartPr/>
              <p14:nvPr/>
            </p14:nvContentPartPr>
            <p14:xfrm>
              <a:off x="1741777" y="1881451"/>
              <a:ext cx="4680" cy="8640"/>
            </p14:xfrm>
          </p:contentPart>
        </mc:Choice>
        <mc:Fallback xmlns="">
          <p:pic>
            <p:nvPicPr>
              <p:cNvPr id="167" name="Ink 166">
                <a:extLst>
                  <a:ext uri="{FF2B5EF4-FFF2-40B4-BE49-F238E27FC236}">
                    <a16:creationId xmlns:a16="http://schemas.microsoft.com/office/drawing/2014/main" id="{648B3878-39BD-EDCE-DD78-DD9B0A95527D}"/>
                  </a:ext>
                </a:extLst>
              </p:cNvPr>
              <p:cNvPicPr/>
              <p:nvPr/>
            </p:nvPicPr>
            <p:blipFill>
              <a:blip r:embed="rId266"/>
              <a:stretch>
                <a:fillRect/>
              </a:stretch>
            </p:blipFill>
            <p:spPr>
              <a:xfrm>
                <a:off x="1724137" y="1863451"/>
                <a:ext cx="40320" cy="44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111287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4B2B5-14D2-4F32-2C59-9539B4C75AE6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r>
              <a:rPr lang="en-IN" b="1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283BBB-0D49-F29C-82A9-FA062E08F1ED}"/>
              </a:ext>
            </a:extLst>
          </p:cNvPr>
          <p:cNvSpPr>
            <a:spLocks noGrp="1"/>
          </p:cNvSpPr>
          <p:nvPr>
            <p:ph idx="1"/>
          </p:nvPr>
        </p:nvSpPr>
        <p:spPr>
          <a:ln>
            <a:solidFill>
              <a:schemeClr val="accent1"/>
            </a:solidFill>
          </a:ln>
        </p:spPr>
        <p:txBody>
          <a:bodyPr>
            <a:normAutofit fontScale="77500" lnSpcReduction="20000"/>
          </a:bodyPr>
          <a:lstStyle/>
          <a:p>
            <a:r>
              <a:rPr lang="en-US" b="1" dirty="0"/>
              <a:t>Overview of Derivative Markets </a:t>
            </a:r>
          </a:p>
          <a:p>
            <a:pPr marL="0" indent="0">
              <a:buNone/>
            </a:pPr>
            <a:r>
              <a:rPr lang="en-US" b="1" dirty="0"/>
              <a:t>• Call Option </a:t>
            </a:r>
          </a:p>
          <a:p>
            <a:pPr marL="0" indent="0">
              <a:buNone/>
            </a:pPr>
            <a:r>
              <a:rPr lang="en-US" b="1" dirty="0"/>
              <a:t>• Put Option</a:t>
            </a:r>
          </a:p>
          <a:p>
            <a:pPr marL="0" indent="0">
              <a:buNone/>
            </a:pPr>
            <a:r>
              <a:rPr lang="en-US" b="1" dirty="0"/>
              <a:t>• Properties of Options </a:t>
            </a:r>
          </a:p>
          <a:p>
            <a:pPr marL="0" indent="0">
              <a:buNone/>
            </a:pPr>
            <a:r>
              <a:rPr lang="en-US" b="1" dirty="0"/>
              <a:t>• Revision </a:t>
            </a:r>
          </a:p>
          <a:p>
            <a:pPr marL="0" indent="0">
              <a:buNone/>
            </a:pPr>
            <a:r>
              <a:rPr lang="en-US" b="1" dirty="0"/>
              <a:t>• Factors affecting option Pricing </a:t>
            </a:r>
          </a:p>
          <a:p>
            <a:pPr marL="0" indent="0">
              <a:buNone/>
            </a:pPr>
            <a:r>
              <a:rPr lang="en-US" b="1" dirty="0"/>
              <a:t>• Put-Call Parity</a:t>
            </a:r>
          </a:p>
          <a:p>
            <a:pPr marL="0" indent="0">
              <a:buNone/>
            </a:pPr>
            <a:r>
              <a:rPr lang="en-US" b="1" dirty="0"/>
              <a:t>• Binomial Option Pricing Model </a:t>
            </a:r>
          </a:p>
          <a:p>
            <a:pPr marL="0" indent="0">
              <a:buNone/>
            </a:pPr>
            <a:r>
              <a:rPr lang="en-US" b="1" dirty="0"/>
              <a:t>• Option Strategies </a:t>
            </a:r>
          </a:p>
          <a:p>
            <a:pPr marL="0" indent="0">
              <a:buNone/>
            </a:pPr>
            <a:r>
              <a:rPr lang="en-US" b="1" dirty="0"/>
              <a:t>• Swaps </a:t>
            </a:r>
          </a:p>
          <a:p>
            <a:r>
              <a:rPr lang="en-US" b="1" dirty="0"/>
              <a:t>Forward Rate Agreement</a:t>
            </a:r>
          </a:p>
          <a:p>
            <a:r>
              <a:rPr lang="en-US" b="1" dirty="0"/>
              <a:t>CDS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10752366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01CA36-4D66-A8DE-3A23-8A2B906F2F69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r>
              <a:rPr lang="en-US" b="1" dirty="0"/>
              <a:t>Pay-off &amp; Profit (Loss) for Call Option Holder </a:t>
            </a:r>
            <a:endParaRPr lang="en-IN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915BE5-5014-37B8-8CD8-A42A11464E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6E75884-318A-1001-4EDA-49871D1265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898" y="1825625"/>
            <a:ext cx="10167667" cy="4898243"/>
          </a:xfrm>
          <a:prstGeom prst="rect">
            <a:avLst/>
          </a:prstGeom>
          <a:solidFill>
            <a:schemeClr val="accent2"/>
          </a:solidFill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9472340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385E1-515F-B182-5E30-9F5930E7DB61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r>
              <a:rPr lang="en-US" b="1" dirty="0"/>
              <a:t>Pay-off &amp; Profit (Loss) for Call Option Seller </a:t>
            </a:r>
            <a:endParaRPr lang="en-IN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6ACDD5-0C63-0683-B4F2-400E852AEC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2422" y="1743077"/>
            <a:ext cx="9592574" cy="4516434"/>
          </a:xfrm>
          <a:prstGeom prst="rect">
            <a:avLst/>
          </a:prstGeom>
          <a:ln>
            <a:solidFill>
              <a:schemeClr val="accent1"/>
            </a:solidFill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2F6FF82E-1463-5464-F6F9-5CE99BD123DA}"/>
                  </a:ext>
                </a:extLst>
              </p14:cNvPr>
              <p14:cNvContentPartPr/>
              <p14:nvPr/>
            </p14:nvContentPartPr>
            <p14:xfrm>
              <a:off x="6090480" y="1568880"/>
              <a:ext cx="3352680" cy="383868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2F6FF82E-1463-5464-F6F9-5CE99BD123D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081120" y="1559520"/>
                <a:ext cx="3371400" cy="3857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0108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41EB9-6D25-91DE-976C-E05093618CA6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r>
              <a:rPr lang="en-US" b="1" dirty="0"/>
              <a:t>Profit/(Loss) for Put Option Holder </a:t>
            </a:r>
            <a:endParaRPr lang="en-IN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1EB3AB-5C88-5716-A191-938598EC9E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Algorooms.com, </a:t>
            </a:r>
            <a:r>
              <a:rPr lang="en-IN" dirty="0" err="1"/>
              <a:t>opstra</a:t>
            </a:r>
            <a:r>
              <a:rPr lang="en-IN" dirty="0"/>
              <a:t>, </a:t>
            </a:r>
            <a:r>
              <a:rPr lang="en-IN" dirty="0" err="1"/>
              <a:t>Zerodha</a:t>
            </a:r>
            <a:r>
              <a:rPr lang="en-IN" dirty="0"/>
              <a:t> Black Scholes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42C50D0-EABF-3D84-E891-FCF51F44189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22" t="2111" r="906"/>
          <a:stretch/>
        </p:blipFill>
        <p:spPr>
          <a:xfrm>
            <a:off x="924465" y="2262696"/>
            <a:ext cx="8415068" cy="4488971"/>
          </a:xfrm>
          <a:prstGeom prst="rect">
            <a:avLst/>
          </a:prstGeom>
          <a:ln>
            <a:solidFill>
              <a:schemeClr val="accent1"/>
            </a:solidFill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AE366386-17BD-DD07-7874-8071602760CF}"/>
                  </a:ext>
                </a:extLst>
              </p14:cNvPr>
              <p14:cNvContentPartPr/>
              <p14:nvPr/>
            </p14:nvContentPartPr>
            <p14:xfrm>
              <a:off x="131040" y="182880"/>
              <a:ext cx="9169560" cy="52336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AE366386-17BD-DD07-7874-8071602760C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1680" y="173520"/>
                <a:ext cx="9188280" cy="525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5B1E117D-D936-5558-5FB3-AFB7325D651E}"/>
                  </a:ext>
                </a:extLst>
              </p14:cNvPr>
              <p14:cNvContentPartPr/>
              <p14:nvPr/>
            </p14:nvContentPartPr>
            <p14:xfrm>
              <a:off x="416977" y="4723363"/>
              <a:ext cx="10800" cy="2952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5B1E117D-D936-5558-5FB3-AFB7325D651E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98977" y="4705723"/>
                <a:ext cx="46440" cy="6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53" name="Ink 52">
                <a:extLst>
                  <a:ext uri="{FF2B5EF4-FFF2-40B4-BE49-F238E27FC236}">
                    <a16:creationId xmlns:a16="http://schemas.microsoft.com/office/drawing/2014/main" id="{E3DFF30F-8D78-7EEC-8022-16FD34EE7801}"/>
                  </a:ext>
                </a:extLst>
              </p14:cNvPr>
              <p14:cNvContentPartPr/>
              <p14:nvPr/>
            </p14:nvContentPartPr>
            <p14:xfrm>
              <a:off x="6731377" y="4708963"/>
              <a:ext cx="12960" cy="5400"/>
            </p14:xfrm>
          </p:contentPart>
        </mc:Choice>
        <mc:Fallback xmlns="">
          <p:pic>
            <p:nvPicPr>
              <p:cNvPr id="53" name="Ink 52">
                <a:extLst>
                  <a:ext uri="{FF2B5EF4-FFF2-40B4-BE49-F238E27FC236}">
                    <a16:creationId xmlns:a16="http://schemas.microsoft.com/office/drawing/2014/main" id="{E3DFF30F-8D78-7EEC-8022-16FD34EE7801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6713737" y="4691323"/>
                <a:ext cx="48600" cy="4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71" name="Ink 70">
                <a:extLst>
                  <a:ext uri="{FF2B5EF4-FFF2-40B4-BE49-F238E27FC236}">
                    <a16:creationId xmlns:a16="http://schemas.microsoft.com/office/drawing/2014/main" id="{FDEB8677-A1B1-F848-38E2-04F1BE5B4265}"/>
                  </a:ext>
                </a:extLst>
              </p14:cNvPr>
              <p14:cNvContentPartPr/>
              <p14:nvPr/>
            </p14:nvContentPartPr>
            <p14:xfrm>
              <a:off x="148417" y="5561083"/>
              <a:ext cx="12960" cy="62640"/>
            </p14:xfrm>
          </p:contentPart>
        </mc:Choice>
        <mc:Fallback xmlns="">
          <p:pic>
            <p:nvPicPr>
              <p:cNvPr id="71" name="Ink 70">
                <a:extLst>
                  <a:ext uri="{FF2B5EF4-FFF2-40B4-BE49-F238E27FC236}">
                    <a16:creationId xmlns:a16="http://schemas.microsoft.com/office/drawing/2014/main" id="{FDEB8677-A1B1-F848-38E2-04F1BE5B4265}"/>
                  </a:ext>
                </a:extLst>
              </p:cNvPr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142297" y="5554963"/>
                <a:ext cx="25200" cy="74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982993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8F9CEC-3C29-8624-95B4-7E0FE4E07D7B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r>
              <a:rPr lang="en-US" b="1" dirty="0"/>
              <a:t>Profit/(Loss) for Put Option Writer </a:t>
            </a:r>
            <a:endParaRPr lang="en-IN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401C82-C82A-EC0A-7A87-E3C85A2321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507807E-13A0-0487-4BD3-13400CC0B3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825625"/>
            <a:ext cx="10515600" cy="4402875"/>
          </a:xfrm>
          <a:prstGeom prst="rect">
            <a:avLst/>
          </a:prstGeom>
          <a:ln>
            <a:solidFill>
              <a:schemeClr val="accent1"/>
            </a:solidFill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2E664289-1123-1C66-8156-CA2C73EA0419}"/>
                  </a:ext>
                </a:extLst>
              </p14:cNvPr>
              <p14:cNvContentPartPr/>
              <p14:nvPr/>
            </p14:nvContentPartPr>
            <p14:xfrm>
              <a:off x="7028377" y="4131523"/>
              <a:ext cx="206280" cy="1400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2E664289-1123-1C66-8156-CA2C73EA041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010737" y="4113523"/>
                <a:ext cx="241920" cy="17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3CE62078-2B24-46FA-19F7-AF464692BE6E}"/>
                  </a:ext>
                </a:extLst>
              </p14:cNvPr>
              <p14:cNvContentPartPr/>
              <p14:nvPr/>
            </p14:nvContentPartPr>
            <p14:xfrm>
              <a:off x="8127817" y="3210283"/>
              <a:ext cx="126720" cy="129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3CE62078-2B24-46FA-19F7-AF464692BE6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110177" y="3192283"/>
                <a:ext cx="162360" cy="48600"/>
              </a:xfrm>
              <a:prstGeom prst="rect">
                <a:avLst/>
              </a:prstGeom>
            </p:spPr>
          </p:pic>
        </mc:Fallback>
      </mc:AlternateContent>
      <p:grpSp>
        <p:nvGrpSpPr>
          <p:cNvPr id="9" name="Group 8">
            <a:extLst>
              <a:ext uri="{FF2B5EF4-FFF2-40B4-BE49-F238E27FC236}">
                <a16:creationId xmlns:a16="http://schemas.microsoft.com/office/drawing/2014/main" id="{DBB44C8B-2EE9-9C95-4A2C-A8B8B4664660}"/>
              </a:ext>
            </a:extLst>
          </p:cNvPr>
          <p:cNvGrpSpPr/>
          <p:nvPr/>
        </p:nvGrpSpPr>
        <p:grpSpPr>
          <a:xfrm>
            <a:off x="7047097" y="3268963"/>
            <a:ext cx="23400" cy="8640"/>
            <a:chOff x="7047097" y="3268963"/>
            <a:chExt cx="23400" cy="8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8DCFA5B5-08B6-E354-8CF4-653CA3FED340}"/>
                    </a:ext>
                  </a:extLst>
                </p14:cNvPr>
                <p14:cNvContentPartPr/>
                <p14:nvPr/>
              </p14:nvContentPartPr>
              <p14:xfrm>
                <a:off x="7057537" y="3270043"/>
                <a:ext cx="12960" cy="360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8DCFA5B5-08B6-E354-8CF4-653CA3FED340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039537" y="3252403"/>
                  <a:ext cx="4860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8098BB00-D8A6-C2A7-3386-BE574CC82302}"/>
                    </a:ext>
                  </a:extLst>
                </p14:cNvPr>
                <p14:cNvContentPartPr/>
                <p14:nvPr/>
              </p14:nvContentPartPr>
              <p14:xfrm>
                <a:off x="7047097" y="3268963"/>
                <a:ext cx="1440" cy="864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8098BB00-D8A6-C2A7-3386-BE574CC82302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029457" y="3251323"/>
                  <a:ext cx="37080" cy="44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57B4FCD3-40D7-F65B-A241-D2C9CD50C335}"/>
                  </a:ext>
                </a:extLst>
              </p14:cNvPr>
              <p14:cNvContentPartPr/>
              <p14:nvPr/>
            </p14:nvContentPartPr>
            <p14:xfrm>
              <a:off x="10623697" y="2724643"/>
              <a:ext cx="360" cy="36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57B4FCD3-40D7-F65B-A241-D2C9CD50C335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0605697" y="270664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778C0CB9-F959-F953-F904-7D31B163B519}"/>
                  </a:ext>
                </a:extLst>
              </p14:cNvPr>
              <p14:cNvContentPartPr/>
              <p14:nvPr/>
            </p14:nvContentPartPr>
            <p14:xfrm>
              <a:off x="8949697" y="5755483"/>
              <a:ext cx="4680" cy="972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778C0CB9-F959-F953-F904-7D31B163B519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8932057" y="5737843"/>
                <a:ext cx="40320" cy="4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11E5B844-F0C2-7904-AC3B-68E9C1AE3910}"/>
                  </a:ext>
                </a:extLst>
              </p14:cNvPr>
              <p14:cNvContentPartPr/>
              <p14:nvPr/>
            </p14:nvContentPartPr>
            <p14:xfrm>
              <a:off x="10272697" y="5202883"/>
              <a:ext cx="360" cy="36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11E5B844-F0C2-7904-AC3B-68E9C1AE3910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0255057" y="5184883"/>
                <a:ext cx="36000" cy="3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51" name="Group 50">
            <a:extLst>
              <a:ext uri="{FF2B5EF4-FFF2-40B4-BE49-F238E27FC236}">
                <a16:creationId xmlns:a16="http://schemas.microsoft.com/office/drawing/2014/main" id="{5394D3FC-2353-3C1B-ACC9-9FF08B967159}"/>
              </a:ext>
            </a:extLst>
          </p:cNvPr>
          <p:cNvGrpSpPr/>
          <p:nvPr/>
        </p:nvGrpSpPr>
        <p:grpSpPr>
          <a:xfrm>
            <a:off x="6253297" y="5158243"/>
            <a:ext cx="45720" cy="2520"/>
            <a:chOff x="6253297" y="5158243"/>
            <a:chExt cx="45720" cy="2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01CBB81C-B540-A57A-6528-E9F70FE93D95}"/>
                    </a:ext>
                  </a:extLst>
                </p14:cNvPr>
                <p14:cNvContentPartPr/>
                <p14:nvPr/>
              </p14:nvContentPartPr>
              <p14:xfrm>
                <a:off x="6253297" y="5160403"/>
                <a:ext cx="360" cy="36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01CBB81C-B540-A57A-6528-E9F70FE93D95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235297" y="5142403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92D0FFB6-8E1E-18FB-D870-5EE7CB648A35}"/>
                    </a:ext>
                  </a:extLst>
                </p14:cNvPr>
                <p14:cNvContentPartPr/>
                <p14:nvPr/>
              </p14:nvContentPartPr>
              <p14:xfrm>
                <a:off x="6265537" y="5158243"/>
                <a:ext cx="33480" cy="144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92D0FFB6-8E1E-18FB-D870-5EE7CB648A35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247897" y="5140603"/>
                  <a:ext cx="69120" cy="37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C011B6AB-1864-62CE-05C6-3B49CBB3E1C4}"/>
              </a:ext>
            </a:extLst>
          </p:cNvPr>
          <p:cNvGrpSpPr/>
          <p:nvPr/>
        </p:nvGrpSpPr>
        <p:grpSpPr>
          <a:xfrm>
            <a:off x="8679697" y="2807443"/>
            <a:ext cx="848520" cy="434880"/>
            <a:chOff x="8679697" y="2807443"/>
            <a:chExt cx="848520" cy="434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FFF38791-D47E-0D80-6AA5-88D97F5B0AB7}"/>
                    </a:ext>
                  </a:extLst>
                </p14:cNvPr>
                <p14:cNvContentPartPr/>
                <p14:nvPr/>
              </p14:nvContentPartPr>
              <p14:xfrm>
                <a:off x="9046177" y="2864323"/>
                <a:ext cx="1440" cy="972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FFF38791-D47E-0D80-6AA5-88D97F5B0AB7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9028177" y="2846683"/>
                  <a:ext cx="3708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F07EC9C1-C08E-D74C-A5B4-9DF1BD0A209E}"/>
                    </a:ext>
                  </a:extLst>
                </p14:cNvPr>
                <p14:cNvContentPartPr/>
                <p14:nvPr/>
              </p14:nvContentPartPr>
              <p14:xfrm>
                <a:off x="8679697" y="2807443"/>
                <a:ext cx="36720" cy="864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F07EC9C1-C08E-D74C-A5B4-9DF1BD0A209E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8661697" y="2789443"/>
                  <a:ext cx="7236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B48298AF-29BA-5EC0-CEEA-E9A38CB65F05}"/>
                    </a:ext>
                  </a:extLst>
                </p14:cNvPr>
                <p14:cNvContentPartPr/>
                <p14:nvPr/>
              </p14:nvContentPartPr>
              <p14:xfrm>
                <a:off x="9491137" y="3195523"/>
                <a:ext cx="37080" cy="4680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B48298AF-29BA-5EC0-CEEA-E9A38CB65F05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9473497" y="3177883"/>
                  <a:ext cx="72720" cy="82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78" name="Ink 77">
                <a:extLst>
                  <a:ext uri="{FF2B5EF4-FFF2-40B4-BE49-F238E27FC236}">
                    <a16:creationId xmlns:a16="http://schemas.microsoft.com/office/drawing/2014/main" id="{38E6E083-B7BC-8CDD-D009-ABB2422946D4}"/>
                  </a:ext>
                </a:extLst>
              </p14:cNvPr>
              <p14:cNvContentPartPr/>
              <p14:nvPr/>
            </p14:nvContentPartPr>
            <p14:xfrm>
              <a:off x="601297" y="2470123"/>
              <a:ext cx="9720" cy="5400"/>
            </p14:xfrm>
          </p:contentPart>
        </mc:Choice>
        <mc:Fallback xmlns="">
          <p:pic>
            <p:nvPicPr>
              <p:cNvPr id="78" name="Ink 77">
                <a:extLst>
                  <a:ext uri="{FF2B5EF4-FFF2-40B4-BE49-F238E27FC236}">
                    <a16:creationId xmlns:a16="http://schemas.microsoft.com/office/drawing/2014/main" id="{38E6E083-B7BC-8CDD-D009-ABB2422946D4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583297" y="2452123"/>
                <a:ext cx="45360" cy="41040"/>
              </a:xfrm>
              <a:prstGeom prst="rect">
                <a:avLst/>
              </a:prstGeom>
            </p:spPr>
          </p:pic>
        </mc:Fallback>
      </mc:AlternateContent>
      <p:grpSp>
        <p:nvGrpSpPr>
          <p:cNvPr id="103" name="Group 102">
            <a:extLst>
              <a:ext uri="{FF2B5EF4-FFF2-40B4-BE49-F238E27FC236}">
                <a16:creationId xmlns:a16="http://schemas.microsoft.com/office/drawing/2014/main" id="{7F3612DD-7597-4F1C-0DD8-3595E693B001}"/>
              </a:ext>
            </a:extLst>
          </p:cNvPr>
          <p:cNvGrpSpPr/>
          <p:nvPr/>
        </p:nvGrpSpPr>
        <p:grpSpPr>
          <a:xfrm>
            <a:off x="6048097" y="5797963"/>
            <a:ext cx="2560320" cy="793440"/>
            <a:chOff x="6048097" y="5797963"/>
            <a:chExt cx="2560320" cy="793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2C8D187D-31CF-2843-4CFF-E768BA985A16}"/>
                    </a:ext>
                  </a:extLst>
                </p14:cNvPr>
                <p14:cNvContentPartPr/>
                <p14:nvPr/>
              </p14:nvContentPartPr>
              <p14:xfrm>
                <a:off x="8608057" y="6591043"/>
                <a:ext cx="360" cy="360"/>
              </p14:xfrm>
            </p:contentPart>
          </mc:Choice>
          <mc:Fallback xmlns=""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2C8D187D-31CF-2843-4CFF-E768BA985A16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8590417" y="6573043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6A620F3B-DA27-C33A-67D9-357D5681ECE6}"/>
                    </a:ext>
                  </a:extLst>
                </p14:cNvPr>
                <p14:cNvContentPartPr/>
                <p14:nvPr/>
              </p14:nvContentPartPr>
              <p14:xfrm>
                <a:off x="6311257" y="5993803"/>
                <a:ext cx="31320" cy="3600"/>
              </p14:xfrm>
            </p:contentPart>
          </mc:Choice>
          <mc:Fallback xmlns=""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6A620F3B-DA27-C33A-67D9-357D5681ECE6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6293257" y="5975803"/>
                  <a:ext cx="6696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770B9297-ACF6-BA7C-1FB1-BCA776C56956}"/>
                    </a:ext>
                  </a:extLst>
                </p14:cNvPr>
                <p14:cNvContentPartPr/>
                <p14:nvPr/>
              </p14:nvContentPartPr>
              <p14:xfrm>
                <a:off x="6048097" y="5797963"/>
                <a:ext cx="13680" cy="48960"/>
              </p14:xfrm>
            </p:contentPart>
          </mc:Choice>
          <mc:Fallback xmlns=""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770B9297-ACF6-BA7C-1FB1-BCA776C56956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6030457" y="5780323"/>
                  <a:ext cx="49320" cy="84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104" name="Ink 103">
                <a:extLst>
                  <a:ext uri="{FF2B5EF4-FFF2-40B4-BE49-F238E27FC236}">
                    <a16:creationId xmlns:a16="http://schemas.microsoft.com/office/drawing/2014/main" id="{9D1D347C-8969-302C-F98E-646B91749A1C}"/>
                  </a:ext>
                </a:extLst>
              </p14:cNvPr>
              <p14:cNvContentPartPr/>
              <p14:nvPr/>
            </p14:nvContentPartPr>
            <p14:xfrm>
              <a:off x="6339600" y="1381320"/>
              <a:ext cx="3400200" cy="1030680"/>
            </p14:xfrm>
          </p:contentPart>
        </mc:Choice>
        <mc:Fallback xmlns="">
          <p:pic>
            <p:nvPicPr>
              <p:cNvPr id="104" name="Ink 103">
                <a:extLst>
                  <a:ext uri="{FF2B5EF4-FFF2-40B4-BE49-F238E27FC236}">
                    <a16:creationId xmlns:a16="http://schemas.microsoft.com/office/drawing/2014/main" id="{9D1D347C-8969-302C-F98E-646B91749A1C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6330240" y="1371960"/>
                <a:ext cx="3418920" cy="1049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295970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E2222-904F-DDE5-1A5C-0359689E1671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r>
              <a:rPr lang="en-IN" b="1" dirty="0"/>
              <a:t>Derivatives in India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BB7E9D-5ED7-84E6-8A37-862B06CF38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99A86F-61FF-4B18-2B28-F799C1FFB5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868967"/>
            <a:ext cx="10515600" cy="481430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6922D4C4-21C6-02B8-18E4-A458FEE8A934}"/>
              </a:ext>
            </a:extLst>
          </p:cNvPr>
          <p:cNvGrpSpPr/>
          <p:nvPr/>
        </p:nvGrpSpPr>
        <p:grpSpPr>
          <a:xfrm>
            <a:off x="5722297" y="2651203"/>
            <a:ext cx="272880" cy="940680"/>
            <a:chOff x="5722297" y="2651203"/>
            <a:chExt cx="272880" cy="940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58485C19-A6EC-1D4B-D106-4C73821BB64F}"/>
                    </a:ext>
                  </a:extLst>
                </p14:cNvPr>
                <p14:cNvContentPartPr/>
                <p14:nvPr/>
              </p14:nvContentPartPr>
              <p14:xfrm>
                <a:off x="5961337" y="2671723"/>
                <a:ext cx="360" cy="36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58485C19-A6EC-1D4B-D106-4C73821BB64F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943337" y="2654083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191138A6-0303-3443-CF85-A59B199955E9}"/>
                    </a:ext>
                  </a:extLst>
                </p14:cNvPr>
                <p14:cNvContentPartPr/>
                <p14:nvPr/>
              </p14:nvContentPartPr>
              <p14:xfrm>
                <a:off x="5722297" y="2651203"/>
                <a:ext cx="272880" cy="94068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191138A6-0303-3443-CF85-A59B199955E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704297" y="2633563"/>
                  <a:ext cx="308520" cy="976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2244B1A1-A414-C34B-DE60-D3A79979C190}"/>
                  </a:ext>
                </a:extLst>
              </p14:cNvPr>
              <p14:cNvContentPartPr/>
              <p14:nvPr/>
            </p14:nvContentPartPr>
            <p14:xfrm>
              <a:off x="8176417" y="1651123"/>
              <a:ext cx="360" cy="3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2244B1A1-A414-C34B-DE60-D3A79979C19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158777" y="163348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DD01DF2D-888C-9871-1C10-C5F1D3BD799F}"/>
                  </a:ext>
                </a:extLst>
              </p14:cNvPr>
              <p14:cNvContentPartPr/>
              <p14:nvPr/>
            </p14:nvContentPartPr>
            <p14:xfrm>
              <a:off x="10349377" y="1227763"/>
              <a:ext cx="360" cy="36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DD01DF2D-888C-9871-1C10-C5F1D3BD799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331377" y="1209763"/>
                <a:ext cx="36000" cy="3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29" name="Group 28">
            <a:extLst>
              <a:ext uri="{FF2B5EF4-FFF2-40B4-BE49-F238E27FC236}">
                <a16:creationId xmlns:a16="http://schemas.microsoft.com/office/drawing/2014/main" id="{B032FC28-20D0-7FCC-2DFD-885F93C6408B}"/>
              </a:ext>
            </a:extLst>
          </p:cNvPr>
          <p:cNvGrpSpPr/>
          <p:nvPr/>
        </p:nvGrpSpPr>
        <p:grpSpPr>
          <a:xfrm>
            <a:off x="5149537" y="4505203"/>
            <a:ext cx="81360" cy="56160"/>
            <a:chOff x="5149537" y="4505203"/>
            <a:chExt cx="81360" cy="56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FD8FEAD8-5733-602B-6241-151252F02806}"/>
                    </a:ext>
                  </a:extLst>
                </p14:cNvPr>
                <p14:cNvContentPartPr/>
                <p14:nvPr/>
              </p14:nvContentPartPr>
              <p14:xfrm>
                <a:off x="5149537" y="4537603"/>
                <a:ext cx="11520" cy="2376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FD8FEAD8-5733-602B-6241-151252F02806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131897" y="4519963"/>
                  <a:ext cx="4716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D77A0A25-0646-DB36-5140-4806FB38AF92}"/>
                    </a:ext>
                  </a:extLst>
                </p14:cNvPr>
                <p14:cNvContentPartPr/>
                <p14:nvPr/>
              </p14:nvContentPartPr>
              <p14:xfrm>
                <a:off x="5186977" y="4521763"/>
                <a:ext cx="5400" cy="864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D77A0A25-0646-DB36-5140-4806FB38AF92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168977" y="4503763"/>
                  <a:ext cx="4104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A6D457F4-9C3D-8DC2-410B-6BFCD6D73CED}"/>
                    </a:ext>
                  </a:extLst>
                </p14:cNvPr>
                <p14:cNvContentPartPr/>
                <p14:nvPr/>
              </p14:nvContentPartPr>
              <p14:xfrm>
                <a:off x="5222257" y="4505203"/>
                <a:ext cx="8640" cy="468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A6D457F4-9C3D-8DC2-410B-6BFCD6D73CED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5204257" y="4487203"/>
                  <a:ext cx="44280" cy="40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A3F624A-2EA3-520F-20D9-2527188BFF61}"/>
              </a:ext>
            </a:extLst>
          </p:cNvPr>
          <p:cNvGrpSpPr/>
          <p:nvPr/>
        </p:nvGrpSpPr>
        <p:grpSpPr>
          <a:xfrm>
            <a:off x="2734657" y="5306203"/>
            <a:ext cx="811800" cy="56520"/>
            <a:chOff x="2734657" y="5306203"/>
            <a:chExt cx="811800" cy="56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22315941-26F3-60C4-C139-004628AEE943}"/>
                    </a:ext>
                  </a:extLst>
                </p14:cNvPr>
                <p14:cNvContentPartPr/>
                <p14:nvPr/>
              </p14:nvContentPartPr>
              <p14:xfrm>
                <a:off x="2864977" y="5342563"/>
                <a:ext cx="24120" cy="144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22315941-26F3-60C4-C139-004628AEE943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847337" y="5324563"/>
                  <a:ext cx="5976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DF0D55ED-EBE1-3309-4591-C5AC4BB40C59}"/>
                    </a:ext>
                  </a:extLst>
                </p14:cNvPr>
                <p14:cNvContentPartPr/>
                <p14:nvPr/>
              </p14:nvContentPartPr>
              <p14:xfrm>
                <a:off x="2734657" y="5306203"/>
                <a:ext cx="729000" cy="5652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DF0D55ED-EBE1-3309-4591-C5AC4BB40C59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2716657" y="5288563"/>
                  <a:ext cx="76464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92DCD472-16A1-4121-30F4-5ABCBD045C76}"/>
                    </a:ext>
                  </a:extLst>
                </p14:cNvPr>
                <p14:cNvContentPartPr/>
                <p14:nvPr/>
              </p14:nvContentPartPr>
              <p14:xfrm>
                <a:off x="3519817" y="5321683"/>
                <a:ext cx="26640" cy="2124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92DCD472-16A1-4121-30F4-5ABCBD045C76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501817" y="5304043"/>
                  <a:ext cx="62280" cy="56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9CA8F689-ECEA-FC67-69F9-87A2D9086747}"/>
              </a:ext>
            </a:extLst>
          </p:cNvPr>
          <p:cNvGrpSpPr/>
          <p:nvPr/>
        </p:nvGrpSpPr>
        <p:grpSpPr>
          <a:xfrm>
            <a:off x="10934377" y="2534923"/>
            <a:ext cx="1128600" cy="541800"/>
            <a:chOff x="10934377" y="2534923"/>
            <a:chExt cx="1128600" cy="541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26371739-E50A-DBB9-1D1C-525A38A84825}"/>
                    </a:ext>
                  </a:extLst>
                </p14:cNvPr>
                <p14:cNvContentPartPr/>
                <p14:nvPr/>
              </p14:nvContentPartPr>
              <p14:xfrm>
                <a:off x="10934377" y="2641843"/>
                <a:ext cx="434160" cy="32436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26371739-E50A-DBB9-1D1C-525A38A84825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10916377" y="2623843"/>
                  <a:ext cx="469800" cy="36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CAFA663B-D932-AA50-81CB-D606361E930F}"/>
                    </a:ext>
                  </a:extLst>
                </p14:cNvPr>
                <p14:cNvContentPartPr/>
                <p14:nvPr/>
              </p14:nvContentPartPr>
              <p14:xfrm>
                <a:off x="11527297" y="2570923"/>
                <a:ext cx="38520" cy="38988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CAFA663B-D932-AA50-81CB-D606361E930F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1509657" y="2553283"/>
                  <a:ext cx="74160" cy="42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E3383546-4677-2BC3-78A6-554D99BB0DB7}"/>
                    </a:ext>
                  </a:extLst>
                </p14:cNvPr>
                <p14:cNvContentPartPr/>
                <p14:nvPr/>
              </p14:nvContentPartPr>
              <p14:xfrm>
                <a:off x="11527297" y="2534923"/>
                <a:ext cx="535680" cy="54180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E3383546-4677-2BC3-78A6-554D99BB0DB7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11509297" y="2517283"/>
                  <a:ext cx="571320" cy="577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E1C75259-B2B2-BA2A-B59C-27CCE98D180E}"/>
              </a:ext>
            </a:extLst>
          </p:cNvPr>
          <p:cNvGrpSpPr/>
          <p:nvPr/>
        </p:nvGrpSpPr>
        <p:grpSpPr>
          <a:xfrm>
            <a:off x="11524057" y="3318643"/>
            <a:ext cx="611280" cy="398880"/>
            <a:chOff x="11524057" y="3318643"/>
            <a:chExt cx="611280" cy="398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375D4CD2-0A56-5B49-F20F-9593C460B667}"/>
                    </a:ext>
                  </a:extLst>
                </p14:cNvPr>
                <p14:cNvContentPartPr/>
                <p14:nvPr/>
              </p14:nvContentPartPr>
              <p14:xfrm>
                <a:off x="11560057" y="3318643"/>
                <a:ext cx="501480" cy="23076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375D4CD2-0A56-5B49-F20F-9593C460B667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1542417" y="3301003"/>
                  <a:ext cx="537120" cy="26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BB555314-857E-D8AB-CD05-B2F80F07A4C5}"/>
                    </a:ext>
                  </a:extLst>
                </p14:cNvPr>
                <p14:cNvContentPartPr/>
                <p14:nvPr/>
              </p14:nvContentPartPr>
              <p14:xfrm>
                <a:off x="11524057" y="3428443"/>
                <a:ext cx="611280" cy="28908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BB555314-857E-D8AB-CD05-B2F80F07A4C5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11506417" y="3410803"/>
                  <a:ext cx="646920" cy="3247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5739639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2B1288-051E-87C4-18D4-FA61AA169A14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r>
              <a:rPr lang="en-US" dirty="0"/>
              <a:t>Adjustments for Corporate Actions (Stock Options)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FB7695-8FD0-DB52-398D-16D36F43CB43}"/>
              </a:ext>
            </a:extLst>
          </p:cNvPr>
          <p:cNvSpPr>
            <a:spLocks noGrp="1"/>
          </p:cNvSpPr>
          <p:nvPr>
            <p:ph idx="1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pPr algn="just"/>
            <a:r>
              <a:rPr lang="en-US" dirty="0"/>
              <a:t>Corporate actions like dividends, bonus shares or stock splits change the value of underlying stock and hence options of these stock would also change in value. </a:t>
            </a:r>
          </a:p>
          <a:p>
            <a:pPr marL="0" indent="0" algn="just">
              <a:buNone/>
            </a:pPr>
            <a:r>
              <a:rPr lang="en-US" dirty="0"/>
              <a:t>• Adjustment for Dividends: Exchange traded options do not provide for adjustment for dividends. </a:t>
            </a:r>
          </a:p>
          <a:p>
            <a:pPr marL="0" indent="0" algn="just">
              <a:buNone/>
            </a:pPr>
            <a:r>
              <a:rPr lang="en-US" dirty="0"/>
              <a:t>• For dividends upto10% of the market value of underlying stock, no adjustment is made to no. of share or exercise price is made. </a:t>
            </a:r>
          </a:p>
          <a:p>
            <a:pPr marL="0" indent="0" algn="just">
              <a:buNone/>
            </a:pPr>
            <a:r>
              <a:rPr lang="en-US" dirty="0"/>
              <a:t>• For extra-ordinary dividends (above 10%), amount of dividend is reduced from the all the exercise prices on the stock (w.e.f. ex-dividend date).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077566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77F546-2CC5-598B-7A03-4AB65F489B02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r>
              <a:rPr lang="en-US" dirty="0"/>
              <a:t>Adjustments for Corporate Actions (Bonus Shares)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955898-655D-332B-D7F1-B2D0B6F4BAFB}"/>
              </a:ext>
            </a:extLst>
          </p:cNvPr>
          <p:cNvSpPr>
            <a:spLocks noGrp="1"/>
          </p:cNvSpPr>
          <p:nvPr>
            <p:ph idx="1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pPr algn="just"/>
            <a:r>
              <a:rPr lang="en-US" dirty="0"/>
              <a:t>Adjustment for Bonus Shares (Stock Dividend) : Bonus shares do not change the aggregate value of shares but affects the stock price.</a:t>
            </a:r>
          </a:p>
          <a:p>
            <a:pPr algn="just"/>
            <a:r>
              <a:rPr lang="en-US" dirty="0"/>
              <a:t>For an ‘</a:t>
            </a:r>
            <a:r>
              <a:rPr lang="en-US" dirty="0" err="1"/>
              <a:t>a:b</a:t>
            </a:r>
            <a:r>
              <a:rPr lang="en-US" dirty="0"/>
              <a:t>’ bonus issue. No. of shares increase to (1+ a/b)of its previous value and Exercise price goes down by 1/ (1+ a/b)of its previous value.</a:t>
            </a:r>
          </a:p>
          <a:p>
            <a:pPr algn="just"/>
            <a:r>
              <a:rPr lang="en-US" dirty="0"/>
              <a:t> No. of Shares in 1 Options Contract 500 (1+Bonus ratio) </a:t>
            </a:r>
          </a:p>
          <a:p>
            <a:pPr algn="just"/>
            <a:r>
              <a:rPr lang="en-US" dirty="0"/>
              <a:t>500*(1+2/5) =700 </a:t>
            </a:r>
          </a:p>
          <a:p>
            <a:pPr algn="just"/>
            <a:r>
              <a:rPr lang="en-US" dirty="0"/>
              <a:t>Exercise Price 140 = 1/(1+Bonus ratio)</a:t>
            </a:r>
          </a:p>
          <a:p>
            <a:pPr algn="just"/>
            <a:r>
              <a:rPr lang="en-US" dirty="0"/>
              <a:t> 140* 1/(1+2/5) = 100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638450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5FE529-2265-451D-B2AF-CD4B5ABE8339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r>
              <a:rPr lang="en-IN" dirty="0"/>
              <a:t>Closure of Options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7691085-4525-718B-74E3-35E0A091DD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42861" y="1825625"/>
            <a:ext cx="9306277" cy="4351338"/>
          </a:xfrm>
          <a:ln>
            <a:solidFill>
              <a:schemeClr val="accent1"/>
            </a:solidFill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7655D44C-3AEA-10EE-EC6D-32809C3AAD12}"/>
                  </a:ext>
                </a:extLst>
              </p14:cNvPr>
              <p14:cNvContentPartPr/>
              <p14:nvPr/>
            </p14:nvContentPartPr>
            <p14:xfrm>
              <a:off x="1397257" y="3632563"/>
              <a:ext cx="360" cy="36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7655D44C-3AEA-10EE-EC6D-32809C3AAD1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391137" y="3626443"/>
                <a:ext cx="12600" cy="12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555510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EB5BFA-1E22-7D26-9037-1BA544D554F9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r>
              <a:rPr lang="en-IN" dirty="0"/>
              <a:t>Factors Affecting Option Prices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7384766-31CE-346A-D62A-C8A83155F3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07978" y="1825625"/>
            <a:ext cx="9176043" cy="4351338"/>
          </a:xfr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1896736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E2694-DAA5-8310-02E2-98E1BCC02394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r>
              <a:rPr lang="en-IN" dirty="0"/>
              <a:t>Stock Prices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F44827-591A-8301-CDEA-D8207E52E647}"/>
              </a:ext>
            </a:extLst>
          </p:cNvPr>
          <p:cNvSpPr>
            <a:spLocks noGrp="1"/>
          </p:cNvSpPr>
          <p:nvPr>
            <p:ph idx="1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837E89-4EE2-9F23-7527-608AFF614F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825625"/>
            <a:ext cx="8944363" cy="4304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1276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9AAA83-D60B-BEEE-22AD-205D854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r>
              <a:rPr lang="en-IN" dirty="0"/>
              <a:t>Exercise/Strike Price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D2F00B-E963-87F6-8AC7-E0A1F754B8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795E03-3500-5B25-4D69-A9F48462D3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640707"/>
            <a:ext cx="10138913" cy="4721173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3917020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06D8BE-838D-1CBA-8D48-4EE7EB66A6A1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r>
              <a:rPr lang="en-IN" dirty="0"/>
              <a:t>PUT Options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992B91-9C56-A0A6-2E7A-A7B1D31733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7800D89-ED8C-8EF0-B8C9-08E65CB151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728308"/>
            <a:ext cx="9828362" cy="4545971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6866933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008EA0-C013-E1D7-DBD7-0896378ECD40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r>
              <a:rPr lang="en-IN" dirty="0"/>
              <a:t>PUT Option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1A8885-71CA-43A5-6536-FB30BDFEB4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2CE033B-C0F9-1448-9418-46F74369B1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874" y="1825625"/>
            <a:ext cx="9834113" cy="4632559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8292388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0576E9-21FF-7141-F223-ED27AACDBCFB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r>
              <a:rPr lang="en-IN" dirty="0"/>
              <a:t>Time to Expiration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31617E-11F6-4FF4-41DF-FAA8381BF6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AA9E24-3E3A-A891-E90E-E1CDAF1522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622" y="1683033"/>
            <a:ext cx="10006642" cy="4636522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5489304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6D7166-6977-C91F-AD20-83D27A18B921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r>
              <a:rPr lang="en-IN" dirty="0"/>
              <a:t>Time to Expiration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2E54E9-CBF1-1025-9B49-D1EF94C715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3F65903-F34E-A25D-A2DE-68FFF3633A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690688"/>
            <a:ext cx="10414958" cy="478848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30CA2631-DEDA-61C4-E160-5A840BE45689}"/>
              </a:ext>
            </a:extLst>
          </p:cNvPr>
          <p:cNvGrpSpPr/>
          <p:nvPr/>
        </p:nvGrpSpPr>
        <p:grpSpPr>
          <a:xfrm>
            <a:off x="7183177" y="382123"/>
            <a:ext cx="1458360" cy="902880"/>
            <a:chOff x="7183177" y="382123"/>
            <a:chExt cx="1458360" cy="902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1C935208-BCB2-AF7D-B246-1104AF33B1DA}"/>
                    </a:ext>
                  </a:extLst>
                </p14:cNvPr>
                <p14:cNvContentPartPr/>
                <p14:nvPr/>
              </p14:nvContentPartPr>
              <p14:xfrm>
                <a:off x="7183177" y="382123"/>
                <a:ext cx="6120" cy="3420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1C935208-BCB2-AF7D-B246-1104AF33B1DA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177057" y="376003"/>
                  <a:ext cx="1836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4F06F48C-2CA1-6F56-2D54-A0CA947A7755}"/>
                    </a:ext>
                  </a:extLst>
                </p14:cNvPr>
                <p14:cNvContentPartPr/>
                <p14:nvPr/>
              </p14:nvContentPartPr>
              <p14:xfrm>
                <a:off x="8641177" y="1284643"/>
                <a:ext cx="360" cy="36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4F06F48C-2CA1-6F56-2D54-A0CA947A7755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8635057" y="1278523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DD115002-129B-32C0-2455-EC1458F204DD}"/>
                    </a:ext>
                  </a:extLst>
                </p14:cNvPr>
                <p14:cNvContentPartPr/>
                <p14:nvPr/>
              </p14:nvContentPartPr>
              <p14:xfrm>
                <a:off x="7843057" y="837523"/>
                <a:ext cx="36720" cy="2844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DD115002-129B-32C0-2455-EC1458F204DD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836937" y="831403"/>
                  <a:ext cx="48960" cy="40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A71F229D-7753-5E7B-0390-20D70C294DF9}"/>
                  </a:ext>
                </a:extLst>
              </p14:cNvPr>
              <p14:cNvContentPartPr/>
              <p14:nvPr/>
            </p14:nvContentPartPr>
            <p14:xfrm>
              <a:off x="-161183" y="1525483"/>
              <a:ext cx="42120" cy="72360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A71F229D-7753-5E7B-0390-20D70C294DF9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-167303" y="1519363"/>
                <a:ext cx="54360" cy="84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983338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861499-72EF-8276-4676-E52CE2B34834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r>
              <a:rPr lang="en-IN" dirty="0"/>
              <a:t>Volatility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96464B-387B-79AC-226A-56F869BF39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068F23F-0F9B-5334-9661-3D4CF403F9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613" y="1656823"/>
            <a:ext cx="10305691" cy="4836052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1952474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DF0B1E-8CB5-0865-6D75-F85F4741992C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r>
              <a:rPr lang="en-IN" dirty="0"/>
              <a:t>Risk-free Interest Rate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E09C61-5414-5B32-A6AA-A8A02F023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B60BAAB-2516-413A-9355-499DF2228C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780142"/>
            <a:ext cx="9822611" cy="4588596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7221821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AD1D57-5022-181A-8D54-8BEF784FDE6B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r>
              <a:rPr lang="en-IN" dirty="0"/>
              <a:t>Dividends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AABB56F-21C6-315D-7D98-F86542CCC0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054" y="2065928"/>
            <a:ext cx="9228826" cy="4320346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274690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EE0E3-53A2-DC73-64D1-10D23E0EEE41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r>
              <a:rPr lang="en-IN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695AEA-3484-0D5D-452F-AC57CC63F2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4C70BD8-F8E4-8C88-A3F4-04DBB45693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087" y="2002754"/>
            <a:ext cx="10041148" cy="468394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5635173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EF600A-D44B-C46C-E2F6-B9BBB91EA75F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r>
              <a:rPr lang="en-IN" dirty="0"/>
              <a:t>Put –Call Parity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492C0-2931-CEDD-CA9E-F2FE763888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1AD509D-DB69-01EF-53B3-18FBBB8ED7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840861"/>
            <a:ext cx="9943381" cy="4652014"/>
          </a:xfrm>
          <a:prstGeom prst="rect">
            <a:avLst/>
          </a:prstGeom>
          <a:ln>
            <a:solidFill>
              <a:schemeClr val="accent1"/>
            </a:solidFill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DCBDA01F-E03F-C829-0C96-D8278AC35B73}"/>
                  </a:ext>
                </a:extLst>
              </p14:cNvPr>
              <p14:cNvContentPartPr/>
              <p14:nvPr/>
            </p14:nvContentPartPr>
            <p14:xfrm>
              <a:off x="5319457" y="4958443"/>
              <a:ext cx="200160" cy="262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DCBDA01F-E03F-C829-0C96-D8278AC35B7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313337" y="4952323"/>
                <a:ext cx="212400" cy="3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89" name="Ink 88">
                <a:extLst>
                  <a:ext uri="{FF2B5EF4-FFF2-40B4-BE49-F238E27FC236}">
                    <a16:creationId xmlns:a16="http://schemas.microsoft.com/office/drawing/2014/main" id="{5AB269C9-7CF1-D4B3-CBC9-D192BA2BB84F}"/>
                  </a:ext>
                </a:extLst>
              </p14:cNvPr>
              <p14:cNvContentPartPr/>
              <p14:nvPr/>
            </p14:nvContentPartPr>
            <p14:xfrm>
              <a:off x="8467297" y="5988403"/>
              <a:ext cx="104760" cy="48960"/>
            </p14:xfrm>
          </p:contentPart>
        </mc:Choice>
        <mc:Fallback xmlns="">
          <p:pic>
            <p:nvPicPr>
              <p:cNvPr id="89" name="Ink 88">
                <a:extLst>
                  <a:ext uri="{FF2B5EF4-FFF2-40B4-BE49-F238E27FC236}">
                    <a16:creationId xmlns:a16="http://schemas.microsoft.com/office/drawing/2014/main" id="{5AB269C9-7CF1-D4B3-CBC9-D192BA2BB84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461177" y="5982283"/>
                <a:ext cx="117000" cy="61200"/>
              </a:xfrm>
              <a:prstGeom prst="rect">
                <a:avLst/>
              </a:prstGeom>
            </p:spPr>
          </p:pic>
        </mc:Fallback>
      </mc:AlternateContent>
      <p:grpSp>
        <p:nvGrpSpPr>
          <p:cNvPr id="198" name="Group 197">
            <a:extLst>
              <a:ext uri="{FF2B5EF4-FFF2-40B4-BE49-F238E27FC236}">
                <a16:creationId xmlns:a16="http://schemas.microsoft.com/office/drawing/2014/main" id="{F64FDA5E-3000-90DC-7BB7-082B833BA9C1}"/>
              </a:ext>
            </a:extLst>
          </p:cNvPr>
          <p:cNvGrpSpPr/>
          <p:nvPr/>
        </p:nvGrpSpPr>
        <p:grpSpPr>
          <a:xfrm>
            <a:off x="3395977" y="4081843"/>
            <a:ext cx="18000" cy="8640"/>
            <a:chOff x="3395977" y="4081843"/>
            <a:chExt cx="18000" cy="8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189" name="Ink 188">
                  <a:extLst>
                    <a:ext uri="{FF2B5EF4-FFF2-40B4-BE49-F238E27FC236}">
                      <a16:creationId xmlns:a16="http://schemas.microsoft.com/office/drawing/2014/main" id="{F8DC0842-D870-A722-CAB0-A3ED468706E5}"/>
                    </a:ext>
                  </a:extLst>
                </p14:cNvPr>
                <p14:cNvContentPartPr/>
                <p14:nvPr/>
              </p14:nvContentPartPr>
              <p14:xfrm>
                <a:off x="3395977" y="4085803"/>
                <a:ext cx="7560" cy="4680"/>
              </p14:xfrm>
            </p:contentPart>
          </mc:Choice>
          <mc:Fallback xmlns="">
            <p:pic>
              <p:nvPicPr>
                <p:cNvPr id="189" name="Ink 188">
                  <a:extLst>
                    <a:ext uri="{FF2B5EF4-FFF2-40B4-BE49-F238E27FC236}">
                      <a16:creationId xmlns:a16="http://schemas.microsoft.com/office/drawing/2014/main" id="{F8DC0842-D870-A722-CAB0-A3ED468706E5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389857" y="4079683"/>
                  <a:ext cx="19800" cy="1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90" name="Ink 189">
                  <a:extLst>
                    <a:ext uri="{FF2B5EF4-FFF2-40B4-BE49-F238E27FC236}">
                      <a16:creationId xmlns:a16="http://schemas.microsoft.com/office/drawing/2014/main" id="{31CBAB9C-9EB9-6739-BCF5-EA212AFFA5E1}"/>
                    </a:ext>
                  </a:extLst>
                </p14:cNvPr>
                <p14:cNvContentPartPr/>
                <p14:nvPr/>
              </p14:nvContentPartPr>
              <p14:xfrm>
                <a:off x="3411457" y="4081843"/>
                <a:ext cx="2520" cy="1440"/>
              </p14:xfrm>
            </p:contentPart>
          </mc:Choice>
          <mc:Fallback xmlns="">
            <p:pic>
              <p:nvPicPr>
                <p:cNvPr id="190" name="Ink 189">
                  <a:extLst>
                    <a:ext uri="{FF2B5EF4-FFF2-40B4-BE49-F238E27FC236}">
                      <a16:creationId xmlns:a16="http://schemas.microsoft.com/office/drawing/2014/main" id="{31CBAB9C-9EB9-6739-BCF5-EA212AFFA5E1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405337" y="4075723"/>
                  <a:ext cx="14760" cy="13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91" name="Ink 190">
                <a:extLst>
                  <a:ext uri="{FF2B5EF4-FFF2-40B4-BE49-F238E27FC236}">
                    <a16:creationId xmlns:a16="http://schemas.microsoft.com/office/drawing/2014/main" id="{8C4AEEBE-B331-55E7-15C3-871A767DA44B}"/>
                  </a:ext>
                </a:extLst>
              </p14:cNvPr>
              <p14:cNvContentPartPr/>
              <p14:nvPr/>
            </p14:nvContentPartPr>
            <p14:xfrm>
              <a:off x="3696217" y="3776563"/>
              <a:ext cx="53280" cy="99360"/>
            </p14:xfrm>
          </p:contentPart>
        </mc:Choice>
        <mc:Fallback xmlns="">
          <p:pic>
            <p:nvPicPr>
              <p:cNvPr id="191" name="Ink 190">
                <a:extLst>
                  <a:ext uri="{FF2B5EF4-FFF2-40B4-BE49-F238E27FC236}">
                    <a16:creationId xmlns:a16="http://schemas.microsoft.com/office/drawing/2014/main" id="{8C4AEEBE-B331-55E7-15C3-871A767DA44B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690097" y="3770443"/>
                <a:ext cx="65520" cy="111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95" name="Ink 194">
                <a:extLst>
                  <a:ext uri="{FF2B5EF4-FFF2-40B4-BE49-F238E27FC236}">
                    <a16:creationId xmlns:a16="http://schemas.microsoft.com/office/drawing/2014/main" id="{4B2C86C8-CEAE-349D-910E-3E509A2B7775}"/>
                  </a:ext>
                </a:extLst>
              </p14:cNvPr>
              <p14:cNvContentPartPr/>
              <p14:nvPr/>
            </p14:nvContentPartPr>
            <p14:xfrm>
              <a:off x="4304977" y="4422403"/>
              <a:ext cx="31320" cy="72720"/>
            </p14:xfrm>
          </p:contentPart>
        </mc:Choice>
        <mc:Fallback xmlns="">
          <p:pic>
            <p:nvPicPr>
              <p:cNvPr id="195" name="Ink 194">
                <a:extLst>
                  <a:ext uri="{FF2B5EF4-FFF2-40B4-BE49-F238E27FC236}">
                    <a16:creationId xmlns:a16="http://schemas.microsoft.com/office/drawing/2014/main" id="{4B2C86C8-CEAE-349D-910E-3E509A2B7775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4298857" y="4416283"/>
                <a:ext cx="43560" cy="8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96" name="Ink 195">
                <a:extLst>
                  <a:ext uri="{FF2B5EF4-FFF2-40B4-BE49-F238E27FC236}">
                    <a16:creationId xmlns:a16="http://schemas.microsoft.com/office/drawing/2014/main" id="{84A89B50-2F8A-606E-1688-93E317F7D8DC}"/>
                  </a:ext>
                </a:extLst>
              </p14:cNvPr>
              <p14:cNvContentPartPr/>
              <p14:nvPr/>
            </p14:nvContentPartPr>
            <p14:xfrm>
              <a:off x="4560577" y="4345723"/>
              <a:ext cx="29520" cy="64440"/>
            </p14:xfrm>
          </p:contentPart>
        </mc:Choice>
        <mc:Fallback xmlns="">
          <p:pic>
            <p:nvPicPr>
              <p:cNvPr id="196" name="Ink 195">
                <a:extLst>
                  <a:ext uri="{FF2B5EF4-FFF2-40B4-BE49-F238E27FC236}">
                    <a16:creationId xmlns:a16="http://schemas.microsoft.com/office/drawing/2014/main" id="{84A89B50-2F8A-606E-1688-93E317F7D8DC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4554457" y="4339603"/>
                <a:ext cx="41760" cy="7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E3C0618C-F5C0-AC13-0423-2C44180EA54C}"/>
                  </a:ext>
                </a:extLst>
              </p14:cNvPr>
              <p14:cNvContentPartPr/>
              <p14:nvPr/>
            </p14:nvContentPartPr>
            <p14:xfrm>
              <a:off x="6038737" y="4917043"/>
              <a:ext cx="13680" cy="360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E3C0618C-F5C0-AC13-0423-2C44180EA54C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6032617" y="4910923"/>
                <a:ext cx="25920" cy="1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83" name="Ink 82">
                <a:extLst>
                  <a:ext uri="{FF2B5EF4-FFF2-40B4-BE49-F238E27FC236}">
                    <a16:creationId xmlns:a16="http://schemas.microsoft.com/office/drawing/2014/main" id="{2EA22B74-A703-5F9C-23F3-71E169DC4533}"/>
                  </a:ext>
                </a:extLst>
              </p14:cNvPr>
              <p14:cNvContentPartPr/>
              <p14:nvPr/>
            </p14:nvContentPartPr>
            <p14:xfrm>
              <a:off x="6197137" y="3915163"/>
              <a:ext cx="5400" cy="360"/>
            </p14:xfrm>
          </p:contentPart>
        </mc:Choice>
        <mc:Fallback xmlns="">
          <p:pic>
            <p:nvPicPr>
              <p:cNvPr id="83" name="Ink 82">
                <a:extLst>
                  <a:ext uri="{FF2B5EF4-FFF2-40B4-BE49-F238E27FC236}">
                    <a16:creationId xmlns:a16="http://schemas.microsoft.com/office/drawing/2014/main" id="{2EA22B74-A703-5F9C-23F3-71E169DC4533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6191017" y="3909043"/>
                <a:ext cx="1764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85" name="Ink 84">
                <a:extLst>
                  <a:ext uri="{FF2B5EF4-FFF2-40B4-BE49-F238E27FC236}">
                    <a16:creationId xmlns:a16="http://schemas.microsoft.com/office/drawing/2014/main" id="{46404DD2-B8E3-1FAB-D797-897D269A64DC}"/>
                  </a:ext>
                </a:extLst>
              </p14:cNvPr>
              <p14:cNvContentPartPr/>
              <p14:nvPr/>
            </p14:nvContentPartPr>
            <p14:xfrm>
              <a:off x="6268777" y="3937843"/>
              <a:ext cx="5400" cy="2520"/>
            </p14:xfrm>
          </p:contentPart>
        </mc:Choice>
        <mc:Fallback xmlns="">
          <p:pic>
            <p:nvPicPr>
              <p:cNvPr id="85" name="Ink 84">
                <a:extLst>
                  <a:ext uri="{FF2B5EF4-FFF2-40B4-BE49-F238E27FC236}">
                    <a16:creationId xmlns:a16="http://schemas.microsoft.com/office/drawing/2014/main" id="{46404DD2-B8E3-1FAB-D797-897D269A64DC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6262657" y="3931723"/>
                <a:ext cx="17640" cy="1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86" name="Ink 85">
                <a:extLst>
                  <a:ext uri="{FF2B5EF4-FFF2-40B4-BE49-F238E27FC236}">
                    <a16:creationId xmlns:a16="http://schemas.microsoft.com/office/drawing/2014/main" id="{6D4BFC1B-AF04-7F22-4E2D-ED95B84EEF76}"/>
                  </a:ext>
                </a:extLst>
              </p14:cNvPr>
              <p14:cNvContentPartPr/>
              <p14:nvPr/>
            </p14:nvContentPartPr>
            <p14:xfrm>
              <a:off x="6486217" y="4073563"/>
              <a:ext cx="21600" cy="18000"/>
            </p14:xfrm>
          </p:contentPart>
        </mc:Choice>
        <mc:Fallback xmlns="">
          <p:pic>
            <p:nvPicPr>
              <p:cNvPr id="86" name="Ink 85">
                <a:extLst>
                  <a:ext uri="{FF2B5EF4-FFF2-40B4-BE49-F238E27FC236}">
                    <a16:creationId xmlns:a16="http://schemas.microsoft.com/office/drawing/2014/main" id="{6D4BFC1B-AF04-7F22-4E2D-ED95B84EEF76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6480097" y="4067443"/>
                <a:ext cx="33840" cy="3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43" name="Ink 42">
                <a:extLst>
                  <a:ext uri="{FF2B5EF4-FFF2-40B4-BE49-F238E27FC236}">
                    <a16:creationId xmlns:a16="http://schemas.microsoft.com/office/drawing/2014/main" id="{A76B12CB-E04E-1620-ED32-3CFA59A6A65A}"/>
                  </a:ext>
                </a:extLst>
              </p14:cNvPr>
              <p14:cNvContentPartPr/>
              <p14:nvPr/>
            </p14:nvContentPartPr>
            <p14:xfrm>
              <a:off x="9463057" y="566443"/>
              <a:ext cx="3600" cy="1440"/>
            </p14:xfrm>
          </p:contentPart>
        </mc:Choice>
        <mc:Fallback xmlns="">
          <p:pic>
            <p:nvPicPr>
              <p:cNvPr id="43" name="Ink 42">
                <a:extLst>
                  <a:ext uri="{FF2B5EF4-FFF2-40B4-BE49-F238E27FC236}">
                    <a16:creationId xmlns:a16="http://schemas.microsoft.com/office/drawing/2014/main" id="{A76B12CB-E04E-1620-ED32-3CFA59A6A65A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9456937" y="560323"/>
                <a:ext cx="15840" cy="1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ACDE2577-7729-15B5-F5CA-AA24D9B95429}"/>
                  </a:ext>
                </a:extLst>
              </p14:cNvPr>
              <p14:cNvContentPartPr/>
              <p14:nvPr/>
            </p14:nvContentPartPr>
            <p14:xfrm>
              <a:off x="9234457" y="1682083"/>
              <a:ext cx="360" cy="3600"/>
            </p14:xfrm>
          </p:contentPart>
        </mc:Choice>
        <mc:Fallback xmlns=""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ACDE2577-7729-15B5-F5CA-AA24D9B95429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9228337" y="1675963"/>
                <a:ext cx="12600" cy="1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4D88FCD2-375D-8962-0A0E-03C688A52A7D}"/>
                  </a:ext>
                </a:extLst>
              </p14:cNvPr>
              <p14:cNvContentPartPr/>
              <p14:nvPr/>
            </p14:nvContentPartPr>
            <p14:xfrm>
              <a:off x="11415697" y="3029923"/>
              <a:ext cx="360" cy="4680"/>
            </p14:xfrm>
          </p:contentPart>
        </mc:Choice>
        <mc:Fallback xmlns=""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4D88FCD2-375D-8962-0A0E-03C688A52A7D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1409577" y="3023803"/>
                <a:ext cx="12600" cy="1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45" name="Ink 144">
                <a:extLst>
                  <a:ext uri="{FF2B5EF4-FFF2-40B4-BE49-F238E27FC236}">
                    <a16:creationId xmlns:a16="http://schemas.microsoft.com/office/drawing/2014/main" id="{6A1E5942-AFBD-C125-5E45-2E8B46014742}"/>
                  </a:ext>
                </a:extLst>
              </p14:cNvPr>
              <p14:cNvContentPartPr/>
              <p14:nvPr/>
            </p14:nvContentPartPr>
            <p14:xfrm>
              <a:off x="11656897" y="3919123"/>
              <a:ext cx="3600" cy="2520"/>
            </p14:xfrm>
          </p:contentPart>
        </mc:Choice>
        <mc:Fallback xmlns="">
          <p:pic>
            <p:nvPicPr>
              <p:cNvPr id="145" name="Ink 144">
                <a:extLst>
                  <a:ext uri="{FF2B5EF4-FFF2-40B4-BE49-F238E27FC236}">
                    <a16:creationId xmlns:a16="http://schemas.microsoft.com/office/drawing/2014/main" id="{6A1E5942-AFBD-C125-5E45-2E8B46014742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1650777" y="3913003"/>
                <a:ext cx="15840" cy="1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148" name="Ink 147">
                <a:extLst>
                  <a:ext uri="{FF2B5EF4-FFF2-40B4-BE49-F238E27FC236}">
                    <a16:creationId xmlns:a16="http://schemas.microsoft.com/office/drawing/2014/main" id="{6981906E-80B7-9ECF-F620-3C682C0CF576}"/>
                  </a:ext>
                </a:extLst>
              </p14:cNvPr>
              <p14:cNvContentPartPr/>
              <p14:nvPr/>
            </p14:nvContentPartPr>
            <p14:xfrm>
              <a:off x="11879377" y="3779443"/>
              <a:ext cx="3600" cy="6480"/>
            </p14:xfrm>
          </p:contentPart>
        </mc:Choice>
        <mc:Fallback xmlns="">
          <p:pic>
            <p:nvPicPr>
              <p:cNvPr id="148" name="Ink 147">
                <a:extLst>
                  <a:ext uri="{FF2B5EF4-FFF2-40B4-BE49-F238E27FC236}">
                    <a16:creationId xmlns:a16="http://schemas.microsoft.com/office/drawing/2014/main" id="{6981906E-80B7-9ECF-F620-3C682C0CF576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11873257" y="3773323"/>
                <a:ext cx="15840" cy="1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172" name="Ink 171">
                <a:extLst>
                  <a:ext uri="{FF2B5EF4-FFF2-40B4-BE49-F238E27FC236}">
                    <a16:creationId xmlns:a16="http://schemas.microsoft.com/office/drawing/2014/main" id="{FB76FFC4-6618-2BCC-3318-40A817D8BD9A}"/>
                  </a:ext>
                </a:extLst>
              </p14:cNvPr>
              <p14:cNvContentPartPr/>
              <p14:nvPr/>
            </p14:nvContentPartPr>
            <p14:xfrm>
              <a:off x="10021057" y="5196763"/>
              <a:ext cx="360" cy="360"/>
            </p14:xfrm>
          </p:contentPart>
        </mc:Choice>
        <mc:Fallback xmlns="">
          <p:pic>
            <p:nvPicPr>
              <p:cNvPr id="172" name="Ink 171">
                <a:extLst>
                  <a:ext uri="{FF2B5EF4-FFF2-40B4-BE49-F238E27FC236}">
                    <a16:creationId xmlns:a16="http://schemas.microsoft.com/office/drawing/2014/main" id="{FB76FFC4-6618-2BCC-3318-40A817D8BD9A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0014937" y="5190643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175" name="Ink 174">
                <a:extLst>
                  <a:ext uri="{FF2B5EF4-FFF2-40B4-BE49-F238E27FC236}">
                    <a16:creationId xmlns:a16="http://schemas.microsoft.com/office/drawing/2014/main" id="{253D1075-FB07-1AB5-1CA3-F872FE02DDD7}"/>
                  </a:ext>
                </a:extLst>
              </p14:cNvPr>
              <p14:cNvContentPartPr/>
              <p14:nvPr/>
            </p14:nvContentPartPr>
            <p14:xfrm>
              <a:off x="10251097" y="5394403"/>
              <a:ext cx="360" cy="360"/>
            </p14:xfrm>
          </p:contentPart>
        </mc:Choice>
        <mc:Fallback xmlns="">
          <p:pic>
            <p:nvPicPr>
              <p:cNvPr id="175" name="Ink 174">
                <a:extLst>
                  <a:ext uri="{FF2B5EF4-FFF2-40B4-BE49-F238E27FC236}">
                    <a16:creationId xmlns:a16="http://schemas.microsoft.com/office/drawing/2014/main" id="{253D1075-FB07-1AB5-1CA3-F872FE02DDD7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0244977" y="5388283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176" name="Ink 175">
                <a:extLst>
                  <a:ext uri="{FF2B5EF4-FFF2-40B4-BE49-F238E27FC236}">
                    <a16:creationId xmlns:a16="http://schemas.microsoft.com/office/drawing/2014/main" id="{2B386FF8-14B5-7D22-F1CD-E1447AF0798E}"/>
                  </a:ext>
                </a:extLst>
              </p14:cNvPr>
              <p14:cNvContentPartPr/>
              <p14:nvPr/>
            </p14:nvContentPartPr>
            <p14:xfrm>
              <a:off x="10553137" y="5463523"/>
              <a:ext cx="360" cy="360"/>
            </p14:xfrm>
          </p:contentPart>
        </mc:Choice>
        <mc:Fallback xmlns="">
          <p:pic>
            <p:nvPicPr>
              <p:cNvPr id="176" name="Ink 175">
                <a:extLst>
                  <a:ext uri="{FF2B5EF4-FFF2-40B4-BE49-F238E27FC236}">
                    <a16:creationId xmlns:a16="http://schemas.microsoft.com/office/drawing/2014/main" id="{2B386FF8-14B5-7D22-F1CD-E1447AF0798E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0547017" y="5457403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178" name="Ink 177">
                <a:extLst>
                  <a:ext uri="{FF2B5EF4-FFF2-40B4-BE49-F238E27FC236}">
                    <a16:creationId xmlns:a16="http://schemas.microsoft.com/office/drawing/2014/main" id="{F6111C68-9FF8-74F6-B6DF-FF20561322F0}"/>
                  </a:ext>
                </a:extLst>
              </p14:cNvPr>
              <p14:cNvContentPartPr/>
              <p14:nvPr/>
            </p14:nvContentPartPr>
            <p14:xfrm>
              <a:off x="10357657" y="6041323"/>
              <a:ext cx="360" cy="360"/>
            </p14:xfrm>
          </p:contentPart>
        </mc:Choice>
        <mc:Fallback xmlns="">
          <p:pic>
            <p:nvPicPr>
              <p:cNvPr id="178" name="Ink 177">
                <a:extLst>
                  <a:ext uri="{FF2B5EF4-FFF2-40B4-BE49-F238E27FC236}">
                    <a16:creationId xmlns:a16="http://schemas.microsoft.com/office/drawing/2014/main" id="{F6111C68-9FF8-74F6-B6DF-FF20561322F0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0351537" y="6035203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184" name="Ink 183">
                <a:extLst>
                  <a:ext uri="{FF2B5EF4-FFF2-40B4-BE49-F238E27FC236}">
                    <a16:creationId xmlns:a16="http://schemas.microsoft.com/office/drawing/2014/main" id="{AB6FAED0-6484-B326-4FEB-08FF517A9C1D}"/>
                  </a:ext>
                </a:extLst>
              </p14:cNvPr>
              <p14:cNvContentPartPr/>
              <p14:nvPr/>
            </p14:nvContentPartPr>
            <p14:xfrm>
              <a:off x="12008617" y="5896243"/>
              <a:ext cx="360" cy="360"/>
            </p14:xfrm>
          </p:contentPart>
        </mc:Choice>
        <mc:Fallback xmlns="">
          <p:pic>
            <p:nvPicPr>
              <p:cNvPr id="184" name="Ink 183">
                <a:extLst>
                  <a:ext uri="{FF2B5EF4-FFF2-40B4-BE49-F238E27FC236}">
                    <a16:creationId xmlns:a16="http://schemas.microsoft.com/office/drawing/2014/main" id="{AB6FAED0-6484-B326-4FEB-08FF517A9C1D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2002497" y="5890123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187" name="Ink 186">
                <a:extLst>
                  <a:ext uri="{FF2B5EF4-FFF2-40B4-BE49-F238E27FC236}">
                    <a16:creationId xmlns:a16="http://schemas.microsoft.com/office/drawing/2014/main" id="{2CC98D33-BA3A-3192-3365-8F7AA067C1DF}"/>
                  </a:ext>
                </a:extLst>
              </p14:cNvPr>
              <p14:cNvContentPartPr/>
              <p14:nvPr/>
            </p14:nvContentPartPr>
            <p14:xfrm>
              <a:off x="8971657" y="5110363"/>
              <a:ext cx="95760" cy="48600"/>
            </p14:xfrm>
          </p:contentPart>
        </mc:Choice>
        <mc:Fallback xmlns="">
          <p:pic>
            <p:nvPicPr>
              <p:cNvPr id="187" name="Ink 186">
                <a:extLst>
                  <a:ext uri="{FF2B5EF4-FFF2-40B4-BE49-F238E27FC236}">
                    <a16:creationId xmlns:a16="http://schemas.microsoft.com/office/drawing/2014/main" id="{2CC98D33-BA3A-3192-3365-8F7AA067C1DF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8965537" y="5104243"/>
                <a:ext cx="108000" cy="6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1F6024B7-D4F8-CABE-5C24-AFD3B3DBA39C}"/>
                  </a:ext>
                </a:extLst>
              </p14:cNvPr>
              <p14:cNvContentPartPr/>
              <p14:nvPr/>
            </p14:nvContentPartPr>
            <p14:xfrm>
              <a:off x="9186937" y="4744243"/>
              <a:ext cx="360" cy="3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1F6024B7-D4F8-CABE-5C24-AFD3B3DBA39C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9180817" y="4738123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214" name="Ink 213">
                <a:extLst>
                  <a:ext uri="{FF2B5EF4-FFF2-40B4-BE49-F238E27FC236}">
                    <a16:creationId xmlns:a16="http://schemas.microsoft.com/office/drawing/2014/main" id="{78C74AC3-64C8-F2D4-D889-2B0364D3201D}"/>
                  </a:ext>
                </a:extLst>
              </p14:cNvPr>
              <p14:cNvContentPartPr/>
              <p14:nvPr/>
            </p14:nvContentPartPr>
            <p14:xfrm>
              <a:off x="8096497" y="4940083"/>
              <a:ext cx="108360" cy="32040"/>
            </p14:xfrm>
          </p:contentPart>
        </mc:Choice>
        <mc:Fallback xmlns="">
          <p:pic>
            <p:nvPicPr>
              <p:cNvPr id="214" name="Ink 213">
                <a:extLst>
                  <a:ext uri="{FF2B5EF4-FFF2-40B4-BE49-F238E27FC236}">
                    <a16:creationId xmlns:a16="http://schemas.microsoft.com/office/drawing/2014/main" id="{78C74AC3-64C8-F2D4-D889-2B0364D3201D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8090377" y="4933963"/>
                <a:ext cx="120600" cy="4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235" name="Ink 234">
                <a:extLst>
                  <a:ext uri="{FF2B5EF4-FFF2-40B4-BE49-F238E27FC236}">
                    <a16:creationId xmlns:a16="http://schemas.microsoft.com/office/drawing/2014/main" id="{9091CA99-03C7-8C5D-B71B-EB77FF40E54A}"/>
                  </a:ext>
                </a:extLst>
              </p14:cNvPr>
              <p14:cNvContentPartPr/>
              <p14:nvPr/>
            </p14:nvContentPartPr>
            <p14:xfrm>
              <a:off x="7634977" y="5183083"/>
              <a:ext cx="39600" cy="2160"/>
            </p14:xfrm>
          </p:contentPart>
        </mc:Choice>
        <mc:Fallback xmlns="">
          <p:pic>
            <p:nvPicPr>
              <p:cNvPr id="235" name="Ink 234">
                <a:extLst>
                  <a:ext uri="{FF2B5EF4-FFF2-40B4-BE49-F238E27FC236}">
                    <a16:creationId xmlns:a16="http://schemas.microsoft.com/office/drawing/2014/main" id="{9091CA99-03C7-8C5D-B71B-EB77FF40E54A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7628857" y="5176963"/>
                <a:ext cx="51840" cy="1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265" name="Ink 264">
                <a:extLst>
                  <a:ext uri="{FF2B5EF4-FFF2-40B4-BE49-F238E27FC236}">
                    <a16:creationId xmlns:a16="http://schemas.microsoft.com/office/drawing/2014/main" id="{8A4AA49F-4234-F853-36A3-FB113BCD66A9}"/>
                  </a:ext>
                </a:extLst>
              </p14:cNvPr>
              <p14:cNvContentPartPr/>
              <p14:nvPr/>
            </p14:nvContentPartPr>
            <p14:xfrm>
              <a:off x="10758337" y="3055843"/>
              <a:ext cx="53280" cy="68760"/>
            </p14:xfrm>
          </p:contentPart>
        </mc:Choice>
        <mc:Fallback xmlns="">
          <p:pic>
            <p:nvPicPr>
              <p:cNvPr id="265" name="Ink 264">
                <a:extLst>
                  <a:ext uri="{FF2B5EF4-FFF2-40B4-BE49-F238E27FC236}">
                    <a16:creationId xmlns:a16="http://schemas.microsoft.com/office/drawing/2014/main" id="{8A4AA49F-4234-F853-36A3-FB113BCD66A9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10752217" y="3049723"/>
                <a:ext cx="65520" cy="8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303" name="Ink 302">
                <a:extLst>
                  <a:ext uri="{FF2B5EF4-FFF2-40B4-BE49-F238E27FC236}">
                    <a16:creationId xmlns:a16="http://schemas.microsoft.com/office/drawing/2014/main" id="{4BC4A6BC-CB82-B243-3422-18D81F55485C}"/>
                  </a:ext>
                </a:extLst>
              </p14:cNvPr>
              <p14:cNvContentPartPr/>
              <p14:nvPr/>
            </p14:nvContentPartPr>
            <p14:xfrm>
              <a:off x="9586537" y="5459203"/>
              <a:ext cx="68040" cy="19440"/>
            </p14:xfrm>
          </p:contentPart>
        </mc:Choice>
        <mc:Fallback xmlns="">
          <p:pic>
            <p:nvPicPr>
              <p:cNvPr id="303" name="Ink 302">
                <a:extLst>
                  <a:ext uri="{FF2B5EF4-FFF2-40B4-BE49-F238E27FC236}">
                    <a16:creationId xmlns:a16="http://schemas.microsoft.com/office/drawing/2014/main" id="{4BC4A6BC-CB82-B243-3422-18D81F55485C}"/>
                  </a:ext>
                </a:extLst>
              </p:cNvPr>
              <p:cNvPicPr/>
              <p:nvPr/>
            </p:nvPicPr>
            <p:blipFill>
              <a:blip r:embed="rId149"/>
              <a:stretch>
                <a:fillRect/>
              </a:stretch>
            </p:blipFill>
            <p:spPr>
              <a:xfrm>
                <a:off x="9580417" y="5453083"/>
                <a:ext cx="80280" cy="31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63945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E65C8-414F-3038-B2C7-F9C5A190690C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r>
              <a:rPr lang="en-IN" dirty="0"/>
              <a:t>Put –Call Parity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293A0B-CF7C-C5DE-6265-99FFB29255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61BE4B1-456A-1657-21CF-0E645F1E9F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825625"/>
            <a:ext cx="10248181" cy="484611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grpSp>
        <p:nvGrpSpPr>
          <p:cNvPr id="163" name="Group 162">
            <a:extLst>
              <a:ext uri="{FF2B5EF4-FFF2-40B4-BE49-F238E27FC236}">
                <a16:creationId xmlns:a16="http://schemas.microsoft.com/office/drawing/2014/main" id="{7B9C3EDF-5939-4827-6CE6-310970FD4A8B}"/>
              </a:ext>
            </a:extLst>
          </p:cNvPr>
          <p:cNvGrpSpPr/>
          <p:nvPr/>
        </p:nvGrpSpPr>
        <p:grpSpPr>
          <a:xfrm>
            <a:off x="7081297" y="3955483"/>
            <a:ext cx="3863520" cy="1616040"/>
            <a:chOff x="7081297" y="3955483"/>
            <a:chExt cx="3863520" cy="1616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0CBA44B6-207E-C8A0-D785-06979FF4B301}"/>
                    </a:ext>
                  </a:extLst>
                </p14:cNvPr>
                <p14:cNvContentPartPr/>
                <p14:nvPr/>
              </p14:nvContentPartPr>
              <p14:xfrm>
                <a:off x="10944457" y="3955483"/>
                <a:ext cx="360" cy="36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0CBA44B6-207E-C8A0-D785-06979FF4B301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0938337" y="3949363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E2EA78C9-6C72-67A1-9CCF-3ADE12201C7D}"/>
                    </a:ext>
                  </a:extLst>
                </p14:cNvPr>
                <p14:cNvContentPartPr/>
                <p14:nvPr/>
              </p14:nvContentPartPr>
              <p14:xfrm>
                <a:off x="10595617" y="5571163"/>
                <a:ext cx="360" cy="36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E2EA78C9-6C72-67A1-9CCF-3ADE12201C7D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0589497" y="5565043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320EEDF2-E55A-8DB5-7F67-DB0AF21CD5AB}"/>
                    </a:ext>
                  </a:extLst>
                </p14:cNvPr>
                <p14:cNvContentPartPr/>
                <p14:nvPr/>
              </p14:nvContentPartPr>
              <p14:xfrm>
                <a:off x="7081297" y="5456323"/>
                <a:ext cx="12960" cy="3600"/>
              </p14:xfrm>
            </p:contentPart>
          </mc:Choice>
          <mc:Fallback xmlns=""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320EEDF2-E55A-8DB5-7F67-DB0AF21CD5AB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7075177" y="5450203"/>
                  <a:ext cx="25200" cy="15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64" name="Ink 163">
                <a:extLst>
                  <a:ext uri="{FF2B5EF4-FFF2-40B4-BE49-F238E27FC236}">
                    <a16:creationId xmlns:a16="http://schemas.microsoft.com/office/drawing/2014/main" id="{B597E32C-408B-4540-FFD1-F8E4282EFEED}"/>
                  </a:ext>
                </a:extLst>
              </p14:cNvPr>
              <p14:cNvContentPartPr/>
              <p14:nvPr/>
            </p14:nvContentPartPr>
            <p14:xfrm>
              <a:off x="4245937" y="4674403"/>
              <a:ext cx="35640" cy="15120"/>
            </p14:xfrm>
          </p:contentPart>
        </mc:Choice>
        <mc:Fallback xmlns="">
          <p:pic>
            <p:nvPicPr>
              <p:cNvPr id="164" name="Ink 163">
                <a:extLst>
                  <a:ext uri="{FF2B5EF4-FFF2-40B4-BE49-F238E27FC236}">
                    <a16:creationId xmlns:a16="http://schemas.microsoft.com/office/drawing/2014/main" id="{B597E32C-408B-4540-FFD1-F8E4282EFEED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239817" y="4668283"/>
                <a:ext cx="47880" cy="2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65" name="Ink 164">
                <a:extLst>
                  <a:ext uri="{FF2B5EF4-FFF2-40B4-BE49-F238E27FC236}">
                    <a16:creationId xmlns:a16="http://schemas.microsoft.com/office/drawing/2014/main" id="{1B3F3860-98A7-9469-EF6F-FFA0B328277D}"/>
                  </a:ext>
                </a:extLst>
              </p14:cNvPr>
              <p14:cNvContentPartPr/>
              <p14:nvPr/>
            </p14:nvContentPartPr>
            <p14:xfrm>
              <a:off x="3482377" y="3770083"/>
              <a:ext cx="17640" cy="74160"/>
            </p14:xfrm>
          </p:contentPart>
        </mc:Choice>
        <mc:Fallback xmlns="">
          <p:pic>
            <p:nvPicPr>
              <p:cNvPr id="165" name="Ink 164">
                <a:extLst>
                  <a:ext uri="{FF2B5EF4-FFF2-40B4-BE49-F238E27FC236}">
                    <a16:creationId xmlns:a16="http://schemas.microsoft.com/office/drawing/2014/main" id="{1B3F3860-98A7-9469-EF6F-FFA0B328277D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476257" y="3763963"/>
                <a:ext cx="29880" cy="86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67" name="Ink 166">
                <a:extLst>
                  <a:ext uri="{FF2B5EF4-FFF2-40B4-BE49-F238E27FC236}">
                    <a16:creationId xmlns:a16="http://schemas.microsoft.com/office/drawing/2014/main" id="{90721F40-E956-B9B3-1B3D-59020AF14383}"/>
                  </a:ext>
                </a:extLst>
              </p14:cNvPr>
              <p14:cNvContentPartPr/>
              <p14:nvPr/>
            </p14:nvContentPartPr>
            <p14:xfrm>
              <a:off x="4323697" y="3940723"/>
              <a:ext cx="26640" cy="20160"/>
            </p14:xfrm>
          </p:contentPart>
        </mc:Choice>
        <mc:Fallback xmlns="">
          <p:pic>
            <p:nvPicPr>
              <p:cNvPr id="167" name="Ink 166">
                <a:extLst>
                  <a:ext uri="{FF2B5EF4-FFF2-40B4-BE49-F238E27FC236}">
                    <a16:creationId xmlns:a16="http://schemas.microsoft.com/office/drawing/2014/main" id="{90721F40-E956-B9B3-1B3D-59020AF14383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317577" y="3934603"/>
                <a:ext cx="38880" cy="3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68" name="Ink 167">
                <a:extLst>
                  <a:ext uri="{FF2B5EF4-FFF2-40B4-BE49-F238E27FC236}">
                    <a16:creationId xmlns:a16="http://schemas.microsoft.com/office/drawing/2014/main" id="{9E6A176C-FFD4-70EE-C02F-5C216183B709}"/>
                  </a:ext>
                </a:extLst>
              </p14:cNvPr>
              <p14:cNvContentPartPr/>
              <p14:nvPr/>
            </p14:nvContentPartPr>
            <p14:xfrm>
              <a:off x="4032817" y="6201883"/>
              <a:ext cx="55080" cy="23040"/>
            </p14:xfrm>
          </p:contentPart>
        </mc:Choice>
        <mc:Fallback xmlns="">
          <p:pic>
            <p:nvPicPr>
              <p:cNvPr id="168" name="Ink 167">
                <a:extLst>
                  <a:ext uri="{FF2B5EF4-FFF2-40B4-BE49-F238E27FC236}">
                    <a16:creationId xmlns:a16="http://schemas.microsoft.com/office/drawing/2014/main" id="{9E6A176C-FFD4-70EE-C02F-5C216183B709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026697" y="6195763"/>
                <a:ext cx="67320" cy="35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70" name="Ink 169">
                <a:extLst>
                  <a:ext uri="{FF2B5EF4-FFF2-40B4-BE49-F238E27FC236}">
                    <a16:creationId xmlns:a16="http://schemas.microsoft.com/office/drawing/2014/main" id="{5549A1CF-0785-B889-90F5-AA42932A1F45}"/>
                  </a:ext>
                </a:extLst>
              </p14:cNvPr>
              <p14:cNvContentPartPr/>
              <p14:nvPr/>
            </p14:nvContentPartPr>
            <p14:xfrm>
              <a:off x="5174377" y="6390163"/>
              <a:ext cx="54360" cy="43920"/>
            </p14:xfrm>
          </p:contentPart>
        </mc:Choice>
        <mc:Fallback xmlns="">
          <p:pic>
            <p:nvPicPr>
              <p:cNvPr id="170" name="Ink 169">
                <a:extLst>
                  <a:ext uri="{FF2B5EF4-FFF2-40B4-BE49-F238E27FC236}">
                    <a16:creationId xmlns:a16="http://schemas.microsoft.com/office/drawing/2014/main" id="{5549A1CF-0785-B889-90F5-AA42932A1F45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168257" y="6384043"/>
                <a:ext cx="66600" cy="56160"/>
              </a:xfrm>
              <a:prstGeom prst="rect">
                <a:avLst/>
              </a:prstGeom>
            </p:spPr>
          </p:pic>
        </mc:Fallback>
      </mc:AlternateContent>
      <p:grpSp>
        <p:nvGrpSpPr>
          <p:cNvPr id="227" name="Group 226">
            <a:extLst>
              <a:ext uri="{FF2B5EF4-FFF2-40B4-BE49-F238E27FC236}">
                <a16:creationId xmlns:a16="http://schemas.microsoft.com/office/drawing/2014/main" id="{23332AD5-AAD7-8931-A739-6C272DD2CAC6}"/>
              </a:ext>
            </a:extLst>
          </p:cNvPr>
          <p:cNvGrpSpPr/>
          <p:nvPr/>
        </p:nvGrpSpPr>
        <p:grpSpPr>
          <a:xfrm>
            <a:off x="7619497" y="2088163"/>
            <a:ext cx="4124880" cy="2621520"/>
            <a:chOff x="7619497" y="2088163"/>
            <a:chExt cx="4124880" cy="2621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84" name="Ink 183">
                  <a:extLst>
                    <a:ext uri="{FF2B5EF4-FFF2-40B4-BE49-F238E27FC236}">
                      <a16:creationId xmlns:a16="http://schemas.microsoft.com/office/drawing/2014/main" id="{CECB0AFC-BD29-52A2-BB1E-6E0BE4FDB8F6}"/>
                    </a:ext>
                  </a:extLst>
                </p14:cNvPr>
                <p14:cNvContentPartPr/>
                <p14:nvPr/>
              </p14:nvContentPartPr>
              <p14:xfrm>
                <a:off x="7619497" y="3892123"/>
                <a:ext cx="360" cy="360"/>
              </p14:xfrm>
            </p:contentPart>
          </mc:Choice>
          <mc:Fallback xmlns="">
            <p:pic>
              <p:nvPicPr>
                <p:cNvPr id="184" name="Ink 183">
                  <a:extLst>
                    <a:ext uri="{FF2B5EF4-FFF2-40B4-BE49-F238E27FC236}">
                      <a16:creationId xmlns:a16="http://schemas.microsoft.com/office/drawing/2014/main" id="{CECB0AFC-BD29-52A2-BB1E-6E0BE4FDB8F6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613377" y="3886003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95" name="Ink 194">
                  <a:extLst>
                    <a:ext uri="{FF2B5EF4-FFF2-40B4-BE49-F238E27FC236}">
                      <a16:creationId xmlns:a16="http://schemas.microsoft.com/office/drawing/2014/main" id="{292F2687-A834-F072-5055-50542875ED6D}"/>
                    </a:ext>
                  </a:extLst>
                </p14:cNvPr>
                <p14:cNvContentPartPr/>
                <p14:nvPr/>
              </p14:nvContentPartPr>
              <p14:xfrm>
                <a:off x="9939337" y="3749563"/>
                <a:ext cx="360" cy="360"/>
              </p14:xfrm>
            </p:contentPart>
          </mc:Choice>
          <mc:Fallback xmlns="">
            <p:pic>
              <p:nvPicPr>
                <p:cNvPr id="195" name="Ink 194">
                  <a:extLst>
                    <a:ext uri="{FF2B5EF4-FFF2-40B4-BE49-F238E27FC236}">
                      <a16:creationId xmlns:a16="http://schemas.microsoft.com/office/drawing/2014/main" id="{292F2687-A834-F072-5055-50542875ED6D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9933217" y="3743443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98" name="Ink 197">
                  <a:extLst>
                    <a:ext uri="{FF2B5EF4-FFF2-40B4-BE49-F238E27FC236}">
                      <a16:creationId xmlns:a16="http://schemas.microsoft.com/office/drawing/2014/main" id="{E397A64B-4A53-B7C4-CA9A-5161719E0F1F}"/>
                    </a:ext>
                  </a:extLst>
                </p14:cNvPr>
                <p14:cNvContentPartPr/>
                <p14:nvPr/>
              </p14:nvContentPartPr>
              <p14:xfrm>
                <a:off x="10216897" y="3447163"/>
                <a:ext cx="3600" cy="2520"/>
              </p14:xfrm>
            </p:contentPart>
          </mc:Choice>
          <mc:Fallback xmlns="">
            <p:pic>
              <p:nvPicPr>
                <p:cNvPr id="198" name="Ink 197">
                  <a:extLst>
                    <a:ext uri="{FF2B5EF4-FFF2-40B4-BE49-F238E27FC236}">
                      <a16:creationId xmlns:a16="http://schemas.microsoft.com/office/drawing/2014/main" id="{E397A64B-4A53-B7C4-CA9A-5161719E0F1F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0210777" y="3441043"/>
                  <a:ext cx="15840" cy="1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200" name="Ink 199">
                  <a:extLst>
                    <a:ext uri="{FF2B5EF4-FFF2-40B4-BE49-F238E27FC236}">
                      <a16:creationId xmlns:a16="http://schemas.microsoft.com/office/drawing/2014/main" id="{FA659B2B-F192-6BBB-FECA-5AE41E5F459E}"/>
                    </a:ext>
                  </a:extLst>
                </p14:cNvPr>
                <p14:cNvContentPartPr/>
                <p14:nvPr/>
              </p14:nvContentPartPr>
              <p14:xfrm>
                <a:off x="10458097" y="3485323"/>
                <a:ext cx="360" cy="360"/>
              </p14:xfrm>
            </p:contentPart>
          </mc:Choice>
          <mc:Fallback xmlns="">
            <p:pic>
              <p:nvPicPr>
                <p:cNvPr id="200" name="Ink 199">
                  <a:extLst>
                    <a:ext uri="{FF2B5EF4-FFF2-40B4-BE49-F238E27FC236}">
                      <a16:creationId xmlns:a16="http://schemas.microsoft.com/office/drawing/2014/main" id="{FA659B2B-F192-6BBB-FECA-5AE41E5F459E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0451977" y="3479203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201" name="Ink 200">
                  <a:extLst>
                    <a:ext uri="{FF2B5EF4-FFF2-40B4-BE49-F238E27FC236}">
                      <a16:creationId xmlns:a16="http://schemas.microsoft.com/office/drawing/2014/main" id="{83BDAD5A-8ABF-69D1-E6F6-F9AAADD036AC}"/>
                    </a:ext>
                  </a:extLst>
                </p14:cNvPr>
                <p14:cNvContentPartPr/>
                <p14:nvPr/>
              </p14:nvContentPartPr>
              <p14:xfrm>
                <a:off x="10992337" y="3577483"/>
                <a:ext cx="3600" cy="6480"/>
              </p14:xfrm>
            </p:contentPart>
          </mc:Choice>
          <mc:Fallback xmlns="">
            <p:pic>
              <p:nvPicPr>
                <p:cNvPr id="201" name="Ink 200">
                  <a:extLst>
                    <a:ext uri="{FF2B5EF4-FFF2-40B4-BE49-F238E27FC236}">
                      <a16:creationId xmlns:a16="http://schemas.microsoft.com/office/drawing/2014/main" id="{83BDAD5A-8ABF-69D1-E6F6-F9AAADD036AC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10986217" y="3571363"/>
                  <a:ext cx="1584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206" name="Ink 205">
                  <a:extLst>
                    <a:ext uri="{FF2B5EF4-FFF2-40B4-BE49-F238E27FC236}">
                      <a16:creationId xmlns:a16="http://schemas.microsoft.com/office/drawing/2014/main" id="{430C1EE9-0487-2D8C-F922-94CA8BEC6048}"/>
                    </a:ext>
                  </a:extLst>
                </p14:cNvPr>
                <p14:cNvContentPartPr/>
                <p14:nvPr/>
              </p14:nvContentPartPr>
              <p14:xfrm>
                <a:off x="11539897" y="3466963"/>
                <a:ext cx="360" cy="11880"/>
              </p14:xfrm>
            </p:contentPart>
          </mc:Choice>
          <mc:Fallback xmlns="">
            <p:pic>
              <p:nvPicPr>
                <p:cNvPr id="206" name="Ink 205">
                  <a:extLst>
                    <a:ext uri="{FF2B5EF4-FFF2-40B4-BE49-F238E27FC236}">
                      <a16:creationId xmlns:a16="http://schemas.microsoft.com/office/drawing/2014/main" id="{430C1EE9-0487-2D8C-F922-94CA8BEC6048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11533777" y="3460843"/>
                  <a:ext cx="1260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210" name="Ink 209">
                  <a:extLst>
                    <a:ext uri="{FF2B5EF4-FFF2-40B4-BE49-F238E27FC236}">
                      <a16:creationId xmlns:a16="http://schemas.microsoft.com/office/drawing/2014/main" id="{C22BF7F8-8506-9BCE-9013-EC0CAD808035}"/>
                    </a:ext>
                  </a:extLst>
                </p14:cNvPr>
                <p14:cNvContentPartPr/>
                <p14:nvPr/>
              </p14:nvContentPartPr>
              <p14:xfrm>
                <a:off x="11355577" y="4505203"/>
                <a:ext cx="360" cy="360"/>
              </p14:xfrm>
            </p:contentPart>
          </mc:Choice>
          <mc:Fallback xmlns="">
            <p:pic>
              <p:nvPicPr>
                <p:cNvPr id="210" name="Ink 209">
                  <a:extLst>
                    <a:ext uri="{FF2B5EF4-FFF2-40B4-BE49-F238E27FC236}">
                      <a16:creationId xmlns:a16="http://schemas.microsoft.com/office/drawing/2014/main" id="{C22BF7F8-8506-9BCE-9013-EC0CAD80803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1349457" y="4499083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213" name="Ink 212">
                  <a:extLst>
                    <a:ext uri="{FF2B5EF4-FFF2-40B4-BE49-F238E27FC236}">
                      <a16:creationId xmlns:a16="http://schemas.microsoft.com/office/drawing/2014/main" id="{CEF9D2BE-1263-A71A-F7F1-CE5344B92D1E}"/>
                    </a:ext>
                  </a:extLst>
                </p14:cNvPr>
                <p14:cNvContentPartPr/>
                <p14:nvPr/>
              </p14:nvContentPartPr>
              <p14:xfrm>
                <a:off x="11507857" y="4663603"/>
                <a:ext cx="236520" cy="46080"/>
              </p14:xfrm>
            </p:contentPart>
          </mc:Choice>
          <mc:Fallback xmlns="">
            <p:pic>
              <p:nvPicPr>
                <p:cNvPr id="213" name="Ink 212">
                  <a:extLst>
                    <a:ext uri="{FF2B5EF4-FFF2-40B4-BE49-F238E27FC236}">
                      <a16:creationId xmlns:a16="http://schemas.microsoft.com/office/drawing/2014/main" id="{CEF9D2BE-1263-A71A-F7F1-CE5344B92D1E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1501737" y="4657483"/>
                  <a:ext cx="24876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219" name="Ink 218">
                  <a:extLst>
                    <a:ext uri="{FF2B5EF4-FFF2-40B4-BE49-F238E27FC236}">
                      <a16:creationId xmlns:a16="http://schemas.microsoft.com/office/drawing/2014/main" id="{2D52BAAE-E42C-6385-D7F5-918B60B12DFF}"/>
                    </a:ext>
                  </a:extLst>
                </p14:cNvPr>
                <p14:cNvContentPartPr/>
                <p14:nvPr/>
              </p14:nvContentPartPr>
              <p14:xfrm>
                <a:off x="10237417" y="2088163"/>
                <a:ext cx="42120" cy="52200"/>
              </p14:xfrm>
            </p:contentPart>
          </mc:Choice>
          <mc:Fallback xmlns="">
            <p:pic>
              <p:nvPicPr>
                <p:cNvPr id="219" name="Ink 218">
                  <a:extLst>
                    <a:ext uri="{FF2B5EF4-FFF2-40B4-BE49-F238E27FC236}">
                      <a16:creationId xmlns:a16="http://schemas.microsoft.com/office/drawing/2014/main" id="{2D52BAAE-E42C-6385-D7F5-918B60B12DFF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10231297" y="2082043"/>
                  <a:ext cx="54360" cy="64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231" name="Ink 230">
                <a:extLst>
                  <a:ext uri="{FF2B5EF4-FFF2-40B4-BE49-F238E27FC236}">
                    <a16:creationId xmlns:a16="http://schemas.microsoft.com/office/drawing/2014/main" id="{CB7D6F25-2227-7AB1-9703-8B050744735C}"/>
                  </a:ext>
                </a:extLst>
              </p14:cNvPr>
              <p14:cNvContentPartPr/>
              <p14:nvPr/>
            </p14:nvContentPartPr>
            <p14:xfrm>
              <a:off x="291697" y="5213323"/>
              <a:ext cx="24840" cy="70560"/>
            </p14:xfrm>
          </p:contentPart>
        </mc:Choice>
        <mc:Fallback xmlns="">
          <p:pic>
            <p:nvPicPr>
              <p:cNvPr id="231" name="Ink 230">
                <a:extLst>
                  <a:ext uri="{FF2B5EF4-FFF2-40B4-BE49-F238E27FC236}">
                    <a16:creationId xmlns:a16="http://schemas.microsoft.com/office/drawing/2014/main" id="{CB7D6F25-2227-7AB1-9703-8B050744735C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285577" y="5207203"/>
                <a:ext cx="37080" cy="82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517424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B186F-2B47-2505-FAE0-C3FEAE7A2773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r>
              <a:rPr lang="en-US" dirty="0"/>
              <a:t>Uses of Put –Call Parity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7440C0-E0E4-6AC9-D656-3D3D21C8E7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B5A303-3BB6-F297-5AB4-779ECD68EF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825625"/>
            <a:ext cx="10328694" cy="4789117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41202215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65A3E9-F7C7-A44A-6B38-D3EEB6DEFB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Uses of Put –Call Parity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8DA836-297F-0152-B30E-AA1EF5277B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ECDDE73-52C9-142F-8B98-D64F658E4E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376" y="1518750"/>
            <a:ext cx="10357449" cy="481059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061F2A12-86F3-BADA-0F6F-8F3A781DC915}"/>
                  </a:ext>
                </a:extLst>
              </p14:cNvPr>
              <p14:cNvContentPartPr/>
              <p14:nvPr/>
            </p14:nvContentPartPr>
            <p14:xfrm>
              <a:off x="1441537" y="3023803"/>
              <a:ext cx="16920" cy="18000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061F2A12-86F3-BADA-0F6F-8F3A781DC91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435417" y="3017683"/>
                <a:ext cx="29160" cy="30240"/>
              </a:xfrm>
              <a:prstGeom prst="rect">
                <a:avLst/>
              </a:prstGeom>
            </p:spPr>
          </p:pic>
        </mc:Fallback>
      </mc:AlternateContent>
      <p:grpSp>
        <p:nvGrpSpPr>
          <p:cNvPr id="142" name="Group 141">
            <a:extLst>
              <a:ext uri="{FF2B5EF4-FFF2-40B4-BE49-F238E27FC236}">
                <a16:creationId xmlns:a16="http://schemas.microsoft.com/office/drawing/2014/main" id="{1A75C58D-9EEF-3A50-67E3-83B433D90DAE}"/>
              </a:ext>
            </a:extLst>
          </p:cNvPr>
          <p:cNvGrpSpPr/>
          <p:nvPr/>
        </p:nvGrpSpPr>
        <p:grpSpPr>
          <a:xfrm>
            <a:off x="1908457" y="2753083"/>
            <a:ext cx="9640080" cy="2671560"/>
            <a:chOff x="1908457" y="2753083"/>
            <a:chExt cx="9640080" cy="2671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0418491F-54EC-E4C0-99A7-BC137BCA2F4C}"/>
                    </a:ext>
                  </a:extLst>
                </p14:cNvPr>
                <p14:cNvContentPartPr/>
                <p14:nvPr/>
              </p14:nvContentPartPr>
              <p14:xfrm>
                <a:off x="1908457" y="3655243"/>
                <a:ext cx="360" cy="36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0418491F-54EC-E4C0-99A7-BC137BCA2F4C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902337" y="3649123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2DA461DC-030F-C5D6-F206-2C0654DAD81D}"/>
                    </a:ext>
                  </a:extLst>
                </p14:cNvPr>
                <p14:cNvContentPartPr/>
                <p14:nvPr/>
              </p14:nvContentPartPr>
              <p14:xfrm>
                <a:off x="2822497" y="3745243"/>
                <a:ext cx="360" cy="36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2DA461DC-030F-C5D6-F206-2C0654DAD81D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816377" y="3739123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E3C48DFC-1BEF-3A17-5017-8873DA94603F}"/>
                    </a:ext>
                  </a:extLst>
                </p14:cNvPr>
                <p14:cNvContentPartPr/>
                <p14:nvPr/>
              </p14:nvContentPartPr>
              <p14:xfrm>
                <a:off x="4022377" y="3480283"/>
                <a:ext cx="56520" cy="2952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E3C48DFC-1BEF-3A17-5017-8873DA94603F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016257" y="3474163"/>
                  <a:ext cx="6876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BAF8E93D-CA3A-CBDC-B148-56CE880E8B6B}"/>
                    </a:ext>
                  </a:extLst>
                </p14:cNvPr>
                <p14:cNvContentPartPr/>
                <p14:nvPr/>
              </p14:nvContentPartPr>
              <p14:xfrm>
                <a:off x="2561857" y="5141683"/>
                <a:ext cx="153720" cy="1800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BAF8E93D-CA3A-CBDC-B148-56CE880E8B6B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2555737" y="5135563"/>
                  <a:ext cx="16596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59F5A13A-9F51-8590-58F1-5F04D575CEC8}"/>
                    </a:ext>
                  </a:extLst>
                </p14:cNvPr>
                <p14:cNvContentPartPr/>
                <p14:nvPr/>
              </p14:nvContentPartPr>
              <p14:xfrm>
                <a:off x="4250977" y="5315563"/>
                <a:ext cx="57240" cy="5112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59F5A13A-9F51-8590-58F1-5F04D575CEC8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244857" y="5309443"/>
                  <a:ext cx="6948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420BE90F-8A6B-BE10-FC8D-15FE2F78B6F1}"/>
                    </a:ext>
                  </a:extLst>
                </p14:cNvPr>
                <p14:cNvContentPartPr/>
                <p14:nvPr/>
              </p14:nvContentPartPr>
              <p14:xfrm>
                <a:off x="2108257" y="2753083"/>
                <a:ext cx="420480" cy="21816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420BE90F-8A6B-BE10-FC8D-15FE2F78B6F1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2102137" y="2746963"/>
                  <a:ext cx="432720" cy="23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B6F1EE71-4CFC-59F6-EE71-404809128CBB}"/>
                    </a:ext>
                  </a:extLst>
                </p14:cNvPr>
                <p14:cNvContentPartPr/>
                <p14:nvPr/>
              </p14:nvContentPartPr>
              <p14:xfrm>
                <a:off x="5626897" y="3065203"/>
                <a:ext cx="62640" cy="2520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B6F1EE71-4CFC-59F6-EE71-404809128CBB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5620777" y="3059083"/>
                  <a:ext cx="7488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37386D1F-6450-E5B8-1651-3A24CA7E1BBD}"/>
                    </a:ext>
                  </a:extLst>
                </p14:cNvPr>
                <p14:cNvContentPartPr/>
                <p14:nvPr/>
              </p14:nvContentPartPr>
              <p14:xfrm>
                <a:off x="4824457" y="3690523"/>
                <a:ext cx="360" cy="36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37386D1F-6450-E5B8-1651-3A24CA7E1BBD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818337" y="3684403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C7296215-E54E-858C-7A1C-3AF25AB7FA94}"/>
                    </a:ext>
                  </a:extLst>
                </p14:cNvPr>
                <p14:cNvContentPartPr/>
                <p14:nvPr/>
              </p14:nvContentPartPr>
              <p14:xfrm>
                <a:off x="5061697" y="3775483"/>
                <a:ext cx="1440" cy="864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C7296215-E54E-858C-7A1C-3AF25AB7FA94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5055577" y="3769363"/>
                  <a:ext cx="1368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B0794EDC-4652-3D04-28B8-3D054169A8F2}"/>
                    </a:ext>
                  </a:extLst>
                </p14:cNvPr>
                <p14:cNvContentPartPr/>
                <p14:nvPr/>
              </p14:nvContentPartPr>
              <p14:xfrm>
                <a:off x="6085537" y="3610603"/>
                <a:ext cx="360" cy="36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B0794EDC-4652-3D04-28B8-3D054169A8F2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6079417" y="3604483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0487CC88-F661-369C-922B-5BE4A5063EDC}"/>
                    </a:ext>
                  </a:extLst>
                </p14:cNvPr>
                <p14:cNvContentPartPr/>
                <p14:nvPr/>
              </p14:nvContentPartPr>
              <p14:xfrm>
                <a:off x="7814257" y="3213163"/>
                <a:ext cx="1440" cy="1296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0487CC88-F661-369C-922B-5BE4A5063EDC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7808137" y="3207043"/>
                  <a:ext cx="1368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384ED85D-E6E0-78DC-C580-19E04867CF70}"/>
                    </a:ext>
                  </a:extLst>
                </p14:cNvPr>
                <p14:cNvContentPartPr/>
                <p14:nvPr/>
              </p14:nvContentPartPr>
              <p14:xfrm>
                <a:off x="11271697" y="3210283"/>
                <a:ext cx="360" cy="7560"/>
              </p14:xfrm>
            </p:contentPart>
          </mc:Choice>
          <mc:Fallback xmlns=""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384ED85D-E6E0-78DC-C580-19E04867CF70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1265577" y="3204163"/>
                  <a:ext cx="1260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294703FE-24A0-011D-A220-57F1A253F8E0}"/>
                    </a:ext>
                  </a:extLst>
                </p14:cNvPr>
                <p14:cNvContentPartPr/>
                <p14:nvPr/>
              </p14:nvContentPartPr>
              <p14:xfrm>
                <a:off x="11236417" y="3240163"/>
                <a:ext cx="360" cy="360"/>
              </p14:xfrm>
            </p:contentPart>
          </mc:Choice>
          <mc:Fallback xmlns=""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294703FE-24A0-011D-A220-57F1A253F8E0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1230297" y="3234043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5CBDB64A-E33C-76EB-4A8A-BF4A9DE504CC}"/>
                    </a:ext>
                  </a:extLst>
                </p14:cNvPr>
                <p14:cNvContentPartPr/>
                <p14:nvPr/>
              </p14:nvContentPartPr>
              <p14:xfrm>
                <a:off x="11376097" y="3243403"/>
                <a:ext cx="7920" cy="20880"/>
              </p14:xfrm>
            </p:contentPart>
          </mc:Choice>
          <mc:Fallback xmlns=""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5CBDB64A-E33C-76EB-4A8A-BF4A9DE504CC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11369977" y="3237283"/>
                  <a:ext cx="2016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CEB96051-F64B-8B5B-685D-D765F161B325}"/>
                    </a:ext>
                  </a:extLst>
                </p14:cNvPr>
                <p14:cNvContentPartPr/>
                <p14:nvPr/>
              </p14:nvContentPartPr>
              <p14:xfrm>
                <a:off x="10653577" y="4121083"/>
                <a:ext cx="5400" cy="3600"/>
              </p14:xfrm>
            </p:contentPart>
          </mc:Choice>
          <mc:Fallback xmlns=""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CEB96051-F64B-8B5B-685D-D765F161B325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10647457" y="4114963"/>
                  <a:ext cx="17640" cy="1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BD305C80-B678-43BD-7E45-841FEE96A8B6}"/>
                    </a:ext>
                  </a:extLst>
                </p14:cNvPr>
                <p14:cNvContentPartPr/>
                <p14:nvPr/>
              </p14:nvContentPartPr>
              <p14:xfrm>
                <a:off x="10910257" y="4237003"/>
                <a:ext cx="3600" cy="4680"/>
              </p14:xfrm>
            </p:contentPart>
          </mc:Choice>
          <mc:Fallback xmlns=""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BD305C80-B678-43BD-7E45-841FEE96A8B6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0904137" y="4230883"/>
                  <a:ext cx="15840" cy="1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B3DAC566-5851-5AFB-5256-63E4B9B3DD31}"/>
                    </a:ext>
                  </a:extLst>
                </p14:cNvPr>
                <p14:cNvContentPartPr/>
                <p14:nvPr/>
              </p14:nvContentPartPr>
              <p14:xfrm>
                <a:off x="9848257" y="5299003"/>
                <a:ext cx="169200" cy="125640"/>
              </p14:xfrm>
            </p:contentPart>
          </mc:Choice>
          <mc:Fallback xmlns=""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B3DAC566-5851-5AFB-5256-63E4B9B3DD31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9842137" y="5292883"/>
                  <a:ext cx="18144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97" name="Ink 96">
                  <a:extLst>
                    <a:ext uri="{FF2B5EF4-FFF2-40B4-BE49-F238E27FC236}">
                      <a16:creationId xmlns:a16="http://schemas.microsoft.com/office/drawing/2014/main" id="{228C4C4F-BE49-C262-BAAB-D8688A809EAD}"/>
                    </a:ext>
                  </a:extLst>
                </p14:cNvPr>
                <p14:cNvContentPartPr/>
                <p14:nvPr/>
              </p14:nvContentPartPr>
              <p14:xfrm>
                <a:off x="10704337" y="5139523"/>
                <a:ext cx="360" cy="360"/>
              </p14:xfrm>
            </p:contentPart>
          </mc:Choice>
          <mc:Fallback xmlns="">
            <p:pic>
              <p:nvPicPr>
                <p:cNvPr id="97" name="Ink 96">
                  <a:extLst>
                    <a:ext uri="{FF2B5EF4-FFF2-40B4-BE49-F238E27FC236}">
                      <a16:creationId xmlns:a16="http://schemas.microsoft.com/office/drawing/2014/main" id="{228C4C4F-BE49-C262-BAAB-D8688A809EAD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0698217" y="5133403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102" name="Ink 101">
                  <a:extLst>
                    <a:ext uri="{FF2B5EF4-FFF2-40B4-BE49-F238E27FC236}">
                      <a16:creationId xmlns:a16="http://schemas.microsoft.com/office/drawing/2014/main" id="{8CEEBD65-F4B1-B6E1-1657-3DB4A57186E2}"/>
                    </a:ext>
                  </a:extLst>
                </p14:cNvPr>
                <p14:cNvContentPartPr/>
                <p14:nvPr/>
              </p14:nvContentPartPr>
              <p14:xfrm>
                <a:off x="11457097" y="2893483"/>
                <a:ext cx="91440" cy="31320"/>
              </p14:xfrm>
            </p:contentPart>
          </mc:Choice>
          <mc:Fallback xmlns="">
            <p:pic>
              <p:nvPicPr>
                <p:cNvPr id="102" name="Ink 101">
                  <a:extLst>
                    <a:ext uri="{FF2B5EF4-FFF2-40B4-BE49-F238E27FC236}">
                      <a16:creationId xmlns:a16="http://schemas.microsoft.com/office/drawing/2014/main" id="{8CEEBD65-F4B1-B6E1-1657-3DB4A57186E2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11450977" y="2887363"/>
                  <a:ext cx="10368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105" name="Ink 104">
                  <a:extLst>
                    <a:ext uri="{FF2B5EF4-FFF2-40B4-BE49-F238E27FC236}">
                      <a16:creationId xmlns:a16="http://schemas.microsoft.com/office/drawing/2014/main" id="{92CBBCD0-4525-BB3D-8525-BC7BDBA58734}"/>
                    </a:ext>
                  </a:extLst>
                </p14:cNvPr>
                <p14:cNvContentPartPr/>
                <p14:nvPr/>
              </p14:nvContentPartPr>
              <p14:xfrm>
                <a:off x="9805777" y="2753443"/>
                <a:ext cx="27720" cy="19080"/>
              </p14:xfrm>
            </p:contentPart>
          </mc:Choice>
          <mc:Fallback xmlns="">
            <p:pic>
              <p:nvPicPr>
                <p:cNvPr id="105" name="Ink 104">
                  <a:extLst>
                    <a:ext uri="{FF2B5EF4-FFF2-40B4-BE49-F238E27FC236}">
                      <a16:creationId xmlns:a16="http://schemas.microsoft.com/office/drawing/2014/main" id="{92CBBCD0-4525-BB3D-8525-BC7BDBA58734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9799657" y="2747323"/>
                  <a:ext cx="39960" cy="31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143" name="Ink 142">
                <a:extLst>
                  <a:ext uri="{FF2B5EF4-FFF2-40B4-BE49-F238E27FC236}">
                    <a16:creationId xmlns:a16="http://schemas.microsoft.com/office/drawing/2014/main" id="{49F35AE7-E77C-7DE5-2807-527BD2202E4D}"/>
                  </a:ext>
                </a:extLst>
              </p14:cNvPr>
              <p14:cNvContentPartPr/>
              <p14:nvPr/>
            </p14:nvContentPartPr>
            <p14:xfrm>
              <a:off x="1311217" y="4801123"/>
              <a:ext cx="30240" cy="33480"/>
            </p14:xfrm>
          </p:contentPart>
        </mc:Choice>
        <mc:Fallback xmlns="">
          <p:pic>
            <p:nvPicPr>
              <p:cNvPr id="143" name="Ink 142">
                <a:extLst>
                  <a:ext uri="{FF2B5EF4-FFF2-40B4-BE49-F238E27FC236}">
                    <a16:creationId xmlns:a16="http://schemas.microsoft.com/office/drawing/2014/main" id="{49F35AE7-E77C-7DE5-2807-527BD2202E4D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1305097" y="4795003"/>
                <a:ext cx="42480" cy="4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147" name="Ink 146">
                <a:extLst>
                  <a:ext uri="{FF2B5EF4-FFF2-40B4-BE49-F238E27FC236}">
                    <a16:creationId xmlns:a16="http://schemas.microsoft.com/office/drawing/2014/main" id="{A806542D-B821-EB43-4DD1-3A3536050B63}"/>
                  </a:ext>
                </a:extLst>
              </p14:cNvPr>
              <p14:cNvContentPartPr/>
              <p14:nvPr/>
            </p14:nvContentPartPr>
            <p14:xfrm>
              <a:off x="7179577" y="6258763"/>
              <a:ext cx="25200" cy="8640"/>
            </p14:xfrm>
          </p:contentPart>
        </mc:Choice>
        <mc:Fallback xmlns="">
          <p:pic>
            <p:nvPicPr>
              <p:cNvPr id="147" name="Ink 146">
                <a:extLst>
                  <a:ext uri="{FF2B5EF4-FFF2-40B4-BE49-F238E27FC236}">
                    <a16:creationId xmlns:a16="http://schemas.microsoft.com/office/drawing/2014/main" id="{A806542D-B821-EB43-4DD1-3A3536050B63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7173457" y="6252643"/>
                <a:ext cx="37440" cy="2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158" name="Ink 157">
                <a:extLst>
                  <a:ext uri="{FF2B5EF4-FFF2-40B4-BE49-F238E27FC236}">
                    <a16:creationId xmlns:a16="http://schemas.microsoft.com/office/drawing/2014/main" id="{C8262962-B5AF-A5F9-1A0A-2C0DB3586344}"/>
                  </a:ext>
                </a:extLst>
              </p14:cNvPr>
              <p14:cNvContentPartPr/>
              <p14:nvPr/>
            </p14:nvContentPartPr>
            <p14:xfrm>
              <a:off x="6369577" y="1341523"/>
              <a:ext cx="476280" cy="219600"/>
            </p14:xfrm>
          </p:contentPart>
        </mc:Choice>
        <mc:Fallback xmlns="">
          <p:pic>
            <p:nvPicPr>
              <p:cNvPr id="158" name="Ink 157">
                <a:extLst>
                  <a:ext uri="{FF2B5EF4-FFF2-40B4-BE49-F238E27FC236}">
                    <a16:creationId xmlns:a16="http://schemas.microsoft.com/office/drawing/2014/main" id="{C8262962-B5AF-A5F9-1A0A-2C0DB3586344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6363457" y="1335403"/>
                <a:ext cx="488520" cy="231840"/>
              </a:xfrm>
              <a:prstGeom prst="rect">
                <a:avLst/>
              </a:prstGeom>
            </p:spPr>
          </p:pic>
        </mc:Fallback>
      </mc:AlternateContent>
      <p:grpSp>
        <p:nvGrpSpPr>
          <p:cNvPr id="166" name="Group 165">
            <a:extLst>
              <a:ext uri="{FF2B5EF4-FFF2-40B4-BE49-F238E27FC236}">
                <a16:creationId xmlns:a16="http://schemas.microsoft.com/office/drawing/2014/main" id="{3B80CE46-0E43-0C64-01FC-696364083796}"/>
              </a:ext>
            </a:extLst>
          </p:cNvPr>
          <p:cNvGrpSpPr/>
          <p:nvPr/>
        </p:nvGrpSpPr>
        <p:grpSpPr>
          <a:xfrm>
            <a:off x="7184977" y="382123"/>
            <a:ext cx="1542600" cy="750600"/>
            <a:chOff x="7184977" y="382123"/>
            <a:chExt cx="1542600" cy="750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151" name="Ink 150">
                  <a:extLst>
                    <a:ext uri="{FF2B5EF4-FFF2-40B4-BE49-F238E27FC236}">
                      <a16:creationId xmlns:a16="http://schemas.microsoft.com/office/drawing/2014/main" id="{E149EFB4-AB06-36E6-A633-B171E4A33967}"/>
                    </a:ext>
                  </a:extLst>
                </p14:cNvPr>
                <p14:cNvContentPartPr/>
                <p14:nvPr/>
              </p14:nvContentPartPr>
              <p14:xfrm>
                <a:off x="7184977" y="505243"/>
                <a:ext cx="6480" cy="9720"/>
              </p14:xfrm>
            </p:contentPart>
          </mc:Choice>
          <mc:Fallback xmlns="">
            <p:pic>
              <p:nvPicPr>
                <p:cNvPr id="151" name="Ink 150">
                  <a:extLst>
                    <a:ext uri="{FF2B5EF4-FFF2-40B4-BE49-F238E27FC236}">
                      <a16:creationId xmlns:a16="http://schemas.microsoft.com/office/drawing/2014/main" id="{E149EFB4-AB06-36E6-A633-B171E4A33967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7178857" y="499123"/>
                  <a:ext cx="1872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152" name="Ink 151">
                  <a:extLst>
                    <a:ext uri="{FF2B5EF4-FFF2-40B4-BE49-F238E27FC236}">
                      <a16:creationId xmlns:a16="http://schemas.microsoft.com/office/drawing/2014/main" id="{1416DF85-935B-76A6-8577-A6D5CA4BAADA}"/>
                    </a:ext>
                  </a:extLst>
                </p14:cNvPr>
                <p14:cNvContentPartPr/>
                <p14:nvPr/>
              </p14:nvContentPartPr>
              <p14:xfrm>
                <a:off x="7197217" y="412003"/>
                <a:ext cx="163440" cy="89280"/>
              </p14:xfrm>
            </p:contentPart>
          </mc:Choice>
          <mc:Fallback xmlns="">
            <p:pic>
              <p:nvPicPr>
                <p:cNvPr id="152" name="Ink 151">
                  <a:extLst>
                    <a:ext uri="{FF2B5EF4-FFF2-40B4-BE49-F238E27FC236}">
                      <a16:creationId xmlns:a16="http://schemas.microsoft.com/office/drawing/2014/main" id="{1416DF85-935B-76A6-8577-A6D5CA4BAADA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7191097" y="405883"/>
                  <a:ext cx="17568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153" name="Ink 152">
                  <a:extLst>
                    <a:ext uri="{FF2B5EF4-FFF2-40B4-BE49-F238E27FC236}">
                      <a16:creationId xmlns:a16="http://schemas.microsoft.com/office/drawing/2014/main" id="{9BDBD1A5-5BFD-64B0-EE51-50E135EB1EA5}"/>
                    </a:ext>
                  </a:extLst>
                </p14:cNvPr>
                <p14:cNvContentPartPr/>
                <p14:nvPr/>
              </p14:nvContentPartPr>
              <p14:xfrm>
                <a:off x="7216297" y="493723"/>
                <a:ext cx="270000" cy="366480"/>
              </p14:xfrm>
            </p:contentPart>
          </mc:Choice>
          <mc:Fallback xmlns="">
            <p:pic>
              <p:nvPicPr>
                <p:cNvPr id="153" name="Ink 152">
                  <a:extLst>
                    <a:ext uri="{FF2B5EF4-FFF2-40B4-BE49-F238E27FC236}">
                      <a16:creationId xmlns:a16="http://schemas.microsoft.com/office/drawing/2014/main" id="{9BDBD1A5-5BFD-64B0-EE51-50E135EB1EA5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7210177" y="487603"/>
                  <a:ext cx="282240" cy="37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154" name="Ink 153">
                  <a:extLst>
                    <a:ext uri="{FF2B5EF4-FFF2-40B4-BE49-F238E27FC236}">
                      <a16:creationId xmlns:a16="http://schemas.microsoft.com/office/drawing/2014/main" id="{8D6D1B1B-8B56-82D6-9F1D-1A2E109C6F5E}"/>
                    </a:ext>
                  </a:extLst>
                </p14:cNvPr>
                <p14:cNvContentPartPr/>
                <p14:nvPr/>
              </p14:nvContentPartPr>
              <p14:xfrm>
                <a:off x="7490257" y="450523"/>
                <a:ext cx="343080" cy="409680"/>
              </p14:xfrm>
            </p:contentPart>
          </mc:Choice>
          <mc:Fallback xmlns="">
            <p:pic>
              <p:nvPicPr>
                <p:cNvPr id="154" name="Ink 153">
                  <a:extLst>
                    <a:ext uri="{FF2B5EF4-FFF2-40B4-BE49-F238E27FC236}">
                      <a16:creationId xmlns:a16="http://schemas.microsoft.com/office/drawing/2014/main" id="{8D6D1B1B-8B56-82D6-9F1D-1A2E109C6F5E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7484137" y="444403"/>
                  <a:ext cx="355320" cy="42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155" name="Ink 154">
                  <a:extLst>
                    <a:ext uri="{FF2B5EF4-FFF2-40B4-BE49-F238E27FC236}">
                      <a16:creationId xmlns:a16="http://schemas.microsoft.com/office/drawing/2014/main" id="{80CD215C-FAC7-4DA7-766F-F7F12D715B54}"/>
                    </a:ext>
                  </a:extLst>
                </p14:cNvPr>
                <p14:cNvContentPartPr/>
                <p14:nvPr/>
              </p14:nvContentPartPr>
              <p14:xfrm>
                <a:off x="7855657" y="442243"/>
                <a:ext cx="147240" cy="178560"/>
              </p14:xfrm>
            </p:contentPart>
          </mc:Choice>
          <mc:Fallback xmlns="">
            <p:pic>
              <p:nvPicPr>
                <p:cNvPr id="155" name="Ink 154">
                  <a:extLst>
                    <a:ext uri="{FF2B5EF4-FFF2-40B4-BE49-F238E27FC236}">
                      <a16:creationId xmlns:a16="http://schemas.microsoft.com/office/drawing/2014/main" id="{80CD215C-FAC7-4DA7-766F-F7F12D715B54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7849537" y="436123"/>
                  <a:ext cx="15948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157" name="Ink 156">
                  <a:extLst>
                    <a:ext uri="{FF2B5EF4-FFF2-40B4-BE49-F238E27FC236}">
                      <a16:creationId xmlns:a16="http://schemas.microsoft.com/office/drawing/2014/main" id="{EAB5A730-7BBE-488F-66AE-739EE27C8439}"/>
                    </a:ext>
                  </a:extLst>
                </p14:cNvPr>
                <p14:cNvContentPartPr/>
                <p14:nvPr/>
              </p14:nvContentPartPr>
              <p14:xfrm>
                <a:off x="8321497" y="382123"/>
                <a:ext cx="54000" cy="302400"/>
              </p14:xfrm>
            </p:contentPart>
          </mc:Choice>
          <mc:Fallback xmlns="">
            <p:pic>
              <p:nvPicPr>
                <p:cNvPr id="157" name="Ink 156">
                  <a:extLst>
                    <a:ext uri="{FF2B5EF4-FFF2-40B4-BE49-F238E27FC236}">
                      <a16:creationId xmlns:a16="http://schemas.microsoft.com/office/drawing/2014/main" id="{EAB5A730-7BBE-488F-66AE-739EE27C8439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8315377" y="376003"/>
                  <a:ext cx="66240" cy="31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162" name="Ink 161">
                  <a:extLst>
                    <a:ext uri="{FF2B5EF4-FFF2-40B4-BE49-F238E27FC236}">
                      <a16:creationId xmlns:a16="http://schemas.microsoft.com/office/drawing/2014/main" id="{CB8B7183-6F12-569E-A7E0-469D6927998D}"/>
                    </a:ext>
                  </a:extLst>
                </p14:cNvPr>
                <p14:cNvContentPartPr/>
                <p14:nvPr/>
              </p14:nvContentPartPr>
              <p14:xfrm>
                <a:off x="7997857" y="1042363"/>
                <a:ext cx="51840" cy="31680"/>
              </p14:xfrm>
            </p:contentPart>
          </mc:Choice>
          <mc:Fallback xmlns="">
            <p:pic>
              <p:nvPicPr>
                <p:cNvPr id="162" name="Ink 161">
                  <a:extLst>
                    <a:ext uri="{FF2B5EF4-FFF2-40B4-BE49-F238E27FC236}">
                      <a16:creationId xmlns:a16="http://schemas.microsoft.com/office/drawing/2014/main" id="{CB8B7183-6F12-569E-A7E0-469D6927998D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7991737" y="1036243"/>
                  <a:ext cx="6408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164" name="Ink 163">
                  <a:extLst>
                    <a:ext uri="{FF2B5EF4-FFF2-40B4-BE49-F238E27FC236}">
                      <a16:creationId xmlns:a16="http://schemas.microsoft.com/office/drawing/2014/main" id="{8F0393F7-C364-EBA3-6BE9-7239A5277DF3}"/>
                    </a:ext>
                  </a:extLst>
                </p14:cNvPr>
                <p14:cNvContentPartPr/>
                <p14:nvPr/>
              </p14:nvContentPartPr>
              <p14:xfrm>
                <a:off x="8727217" y="1132363"/>
                <a:ext cx="360" cy="360"/>
              </p14:xfrm>
            </p:contentPart>
          </mc:Choice>
          <mc:Fallback xmlns="">
            <p:pic>
              <p:nvPicPr>
                <p:cNvPr id="164" name="Ink 163">
                  <a:extLst>
                    <a:ext uri="{FF2B5EF4-FFF2-40B4-BE49-F238E27FC236}">
                      <a16:creationId xmlns:a16="http://schemas.microsoft.com/office/drawing/2014/main" id="{8F0393F7-C364-EBA3-6BE9-7239A5277DF3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8721097" y="1126243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2" name="Group 171">
            <a:extLst>
              <a:ext uri="{FF2B5EF4-FFF2-40B4-BE49-F238E27FC236}">
                <a16:creationId xmlns:a16="http://schemas.microsoft.com/office/drawing/2014/main" id="{739F7F77-EB34-5C1B-AD8A-B535B24648AF}"/>
              </a:ext>
            </a:extLst>
          </p:cNvPr>
          <p:cNvGrpSpPr/>
          <p:nvPr/>
        </p:nvGrpSpPr>
        <p:grpSpPr>
          <a:xfrm>
            <a:off x="9953737" y="252523"/>
            <a:ext cx="1261440" cy="699840"/>
            <a:chOff x="9953737" y="252523"/>
            <a:chExt cx="1261440" cy="699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167" name="Ink 166">
                  <a:extLst>
                    <a:ext uri="{FF2B5EF4-FFF2-40B4-BE49-F238E27FC236}">
                      <a16:creationId xmlns:a16="http://schemas.microsoft.com/office/drawing/2014/main" id="{E4F873E2-846B-EC1A-5A40-5A9C3ED1BD5A}"/>
                    </a:ext>
                  </a:extLst>
                </p14:cNvPr>
                <p14:cNvContentPartPr/>
                <p14:nvPr/>
              </p14:nvContentPartPr>
              <p14:xfrm>
                <a:off x="9953737" y="324523"/>
                <a:ext cx="156600" cy="283320"/>
              </p14:xfrm>
            </p:contentPart>
          </mc:Choice>
          <mc:Fallback xmlns="">
            <p:pic>
              <p:nvPicPr>
                <p:cNvPr id="167" name="Ink 166">
                  <a:extLst>
                    <a:ext uri="{FF2B5EF4-FFF2-40B4-BE49-F238E27FC236}">
                      <a16:creationId xmlns:a16="http://schemas.microsoft.com/office/drawing/2014/main" id="{E4F873E2-846B-EC1A-5A40-5A9C3ED1BD5A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9947617" y="318403"/>
                  <a:ext cx="168840" cy="29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168" name="Ink 167">
                  <a:extLst>
                    <a:ext uri="{FF2B5EF4-FFF2-40B4-BE49-F238E27FC236}">
                      <a16:creationId xmlns:a16="http://schemas.microsoft.com/office/drawing/2014/main" id="{10863E42-0B86-F348-FED1-5D382450BF47}"/>
                    </a:ext>
                  </a:extLst>
                </p14:cNvPr>
                <p14:cNvContentPartPr/>
                <p14:nvPr/>
              </p14:nvContentPartPr>
              <p14:xfrm>
                <a:off x="10310137" y="366643"/>
                <a:ext cx="360" cy="360"/>
              </p14:xfrm>
            </p:contentPart>
          </mc:Choice>
          <mc:Fallback xmlns="">
            <p:pic>
              <p:nvPicPr>
                <p:cNvPr id="168" name="Ink 167">
                  <a:extLst>
                    <a:ext uri="{FF2B5EF4-FFF2-40B4-BE49-F238E27FC236}">
                      <a16:creationId xmlns:a16="http://schemas.microsoft.com/office/drawing/2014/main" id="{10863E42-0B86-F348-FED1-5D382450BF47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10304017" y="360523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169" name="Ink 168">
                  <a:extLst>
                    <a:ext uri="{FF2B5EF4-FFF2-40B4-BE49-F238E27FC236}">
                      <a16:creationId xmlns:a16="http://schemas.microsoft.com/office/drawing/2014/main" id="{D2432D4A-9297-E861-B391-482EC94033CA}"/>
                    </a:ext>
                  </a:extLst>
                </p14:cNvPr>
                <p14:cNvContentPartPr/>
                <p14:nvPr/>
              </p14:nvContentPartPr>
              <p14:xfrm>
                <a:off x="10234177" y="252523"/>
                <a:ext cx="658080" cy="298080"/>
              </p14:xfrm>
            </p:contentPart>
          </mc:Choice>
          <mc:Fallback xmlns="">
            <p:pic>
              <p:nvPicPr>
                <p:cNvPr id="169" name="Ink 168">
                  <a:extLst>
                    <a:ext uri="{FF2B5EF4-FFF2-40B4-BE49-F238E27FC236}">
                      <a16:creationId xmlns:a16="http://schemas.microsoft.com/office/drawing/2014/main" id="{D2432D4A-9297-E861-B391-482EC94033CA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10228057" y="246403"/>
                  <a:ext cx="670320" cy="31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170" name="Ink 169">
                  <a:extLst>
                    <a:ext uri="{FF2B5EF4-FFF2-40B4-BE49-F238E27FC236}">
                      <a16:creationId xmlns:a16="http://schemas.microsoft.com/office/drawing/2014/main" id="{B6D9D1CE-4DB1-F68E-0EB0-F744FA45AA6B}"/>
                    </a:ext>
                  </a:extLst>
                </p14:cNvPr>
                <p14:cNvContentPartPr/>
                <p14:nvPr/>
              </p14:nvContentPartPr>
              <p14:xfrm>
                <a:off x="10299697" y="387883"/>
                <a:ext cx="915480" cy="564480"/>
              </p14:xfrm>
            </p:contentPart>
          </mc:Choice>
          <mc:Fallback xmlns="">
            <p:pic>
              <p:nvPicPr>
                <p:cNvPr id="170" name="Ink 169">
                  <a:extLst>
                    <a:ext uri="{FF2B5EF4-FFF2-40B4-BE49-F238E27FC236}">
                      <a16:creationId xmlns:a16="http://schemas.microsoft.com/office/drawing/2014/main" id="{B6D9D1CE-4DB1-F68E-0EB0-F744FA45AA6B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10293577" y="381763"/>
                  <a:ext cx="927720" cy="57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171" name="Ink 170">
                  <a:extLst>
                    <a:ext uri="{FF2B5EF4-FFF2-40B4-BE49-F238E27FC236}">
                      <a16:creationId xmlns:a16="http://schemas.microsoft.com/office/drawing/2014/main" id="{7E23ED4C-521C-66F3-0110-72E8AFA341BD}"/>
                    </a:ext>
                  </a:extLst>
                </p14:cNvPr>
                <p14:cNvContentPartPr/>
                <p14:nvPr/>
              </p14:nvContentPartPr>
              <p14:xfrm>
                <a:off x="10675177" y="615763"/>
                <a:ext cx="345600" cy="283680"/>
              </p14:xfrm>
            </p:contentPart>
          </mc:Choice>
          <mc:Fallback xmlns="">
            <p:pic>
              <p:nvPicPr>
                <p:cNvPr id="171" name="Ink 170">
                  <a:extLst>
                    <a:ext uri="{FF2B5EF4-FFF2-40B4-BE49-F238E27FC236}">
                      <a16:creationId xmlns:a16="http://schemas.microsoft.com/office/drawing/2014/main" id="{7E23ED4C-521C-66F3-0110-72E8AFA341BD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10669057" y="609643"/>
                  <a:ext cx="357840" cy="2959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0718817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50F97-81FF-7659-B4C2-5DD9224134D2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r>
              <a:rPr lang="en-IN" dirty="0"/>
              <a:t>Put –Call Parity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45DF2E-B9B6-A56E-4FD2-093BB41C82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C3EA7D6-CF8E-AC4E-C1AF-E98E165FAD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853865"/>
            <a:ext cx="10167668" cy="500413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9783526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9D0BB-220F-6BE5-7737-85D4085E60A2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r>
              <a:rPr lang="en-IN" dirty="0"/>
              <a:t>Binomial Option Pricing Model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AD63605-01D4-3A56-1E32-AA2529632D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886308"/>
            <a:ext cx="9282023" cy="472652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4602421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05F8AA-AD64-9C85-741B-8BB8B6FFC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C99F70-FC8A-65BC-7EE3-721E4A161D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F9C75A-5C11-B56B-BB3A-55062EA2B5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71909"/>
            <a:ext cx="10450902" cy="6220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7846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AD8A4F-FB9F-9DC8-8AA5-DC5CE6E22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630BDC-81DF-4A23-507B-65BD47AB56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52DC59B-4287-7711-2E9A-06D3D79A66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903" y="0"/>
            <a:ext cx="119461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21934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D81D36-BCA4-6E20-0E44-B9E7B9F380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0589EF-3DC1-69E1-3AE7-1DB23D31DF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E2340A-93DC-F6E0-586D-523823311D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22"/>
            <a:ext cx="12192000" cy="6852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3147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4DF62-54EA-9CB1-7AC2-C7A0EE32B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BB32CE-678E-2012-F10C-C0BC96A60B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54FF90-2B84-87DD-261C-144BAAC1B6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404" y="0"/>
            <a:ext cx="116731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1135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580056-9877-5D40-3221-3AE50DCB3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003687-F13F-4516-C7FD-5571B47F7A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991B342-3484-BF5A-584D-AC4DD7BF61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5343" y="0"/>
            <a:ext cx="103613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56232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5B25B-1513-DC93-A917-00E3BF31A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F4C77B-B8AB-1C97-071E-BA68D4B902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D88F84-A408-78E8-AC1C-BFADE1A869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57" y="0"/>
            <a:ext cx="120504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35775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DA2859-F55A-753C-915B-A6E46B38F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F6856-3392-5099-B7C7-B543CDCCA7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67DB67-D0A8-B5A8-581A-170B916B43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046" y="0"/>
            <a:ext cx="110799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63969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94A5FA-3FF2-331F-B128-76BFF932F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F2961F-F36D-4EE0-4B03-882A9C5C3C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4B7F5A-D6D4-D4E6-5CC7-5CB3A7444F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2715" y="0"/>
            <a:ext cx="100865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68422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D5536-1B08-7167-F37A-511952085A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34F2D7-44D6-D04D-63F1-0768A01FB1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149804-9525-CA99-12F4-0534BC4FAC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691"/>
            <a:ext cx="12192000" cy="6594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3064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CB45FD-60A9-8C87-539E-EB5725412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35846F-6BA2-BDEA-3E3C-CC04887AFC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89DD3CB-9B3D-FB91-BE30-6984B0A5F3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7572" y="0"/>
            <a:ext cx="103768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10901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BA525A-49BD-E6AF-80BA-6B875FD5A0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19B412-CDD6-C4DB-6FD1-B901A637AF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9B5D50-A5FA-4FCE-4FD9-4F016D5E07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6261" y="0"/>
            <a:ext cx="95594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41576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84375-C95F-C0A2-7D2B-37CE0FF2D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DBD8D3-15D8-36E4-8511-2DA0442C49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382B315-E17D-5F25-9CCA-1C3EB130B0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328" y="0"/>
            <a:ext cx="111223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42876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E664C5-7C1D-53CC-9FA4-D45454E06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6C350D-BBFE-1743-A391-BA8F28F9C3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D5DDEC-B6BC-D552-B3D4-DCF057E2F8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65808"/>
            <a:ext cx="12192000" cy="5526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50305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8EF71E-BE24-3398-858B-1B3C80B0C3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332D7C-9CAE-4CBF-4CFD-0289458E2F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DD0CC65-BBB2-5AAA-A668-57746C47E5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265"/>
            <a:ext cx="12192000" cy="6767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125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AD143D-D99B-CFE4-1A0B-BDD6BDE48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D55D1C-3E49-FB29-91E6-56E9A19CA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4568EAC-3153-D8E3-C8DE-BE10862A23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2836" y="0"/>
            <a:ext cx="10486327" cy="6858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2E33215C-A0BB-6143-83A6-DEBAE2AAD792}"/>
                  </a:ext>
                </a:extLst>
              </p14:cNvPr>
              <p14:cNvContentPartPr/>
              <p14:nvPr/>
            </p14:nvContentPartPr>
            <p14:xfrm>
              <a:off x="4491720" y="1445400"/>
              <a:ext cx="6607800" cy="42274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2E33215C-A0BB-6143-83A6-DEBAE2AAD79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482360" y="1436040"/>
                <a:ext cx="6626520" cy="4246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9804706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DB34C-F8DF-82BB-C261-FA2A543B1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2B8EA3-1462-7D3F-53DF-C5F0F44355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31A987-F1E9-AD26-E5AF-6E6EA5787D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270" y="0"/>
            <a:ext cx="11741460" cy="6858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59F3C026-DA65-51D5-7D85-C56CCBA72C21}"/>
                  </a:ext>
                </a:extLst>
              </p14:cNvPr>
              <p14:cNvContentPartPr/>
              <p14:nvPr/>
            </p14:nvContentPartPr>
            <p14:xfrm>
              <a:off x="6878160" y="4028400"/>
              <a:ext cx="3061440" cy="24418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59F3C026-DA65-51D5-7D85-C56CCBA72C2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868800" y="4019040"/>
                <a:ext cx="3080160" cy="2460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7406087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241EC-98A1-B5C1-2287-A7DBEB449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566D42-43B3-BB84-4830-C3411506E1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E325962-9DC2-98E3-546E-8296FD9D8C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541" y="0"/>
            <a:ext cx="11381116" cy="6858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2ED5F4AB-09F1-B6DE-C1F9-2C917F7CE96F}"/>
                  </a:ext>
                </a:extLst>
              </p14:cNvPr>
              <p14:cNvContentPartPr/>
              <p14:nvPr/>
            </p14:nvContentPartPr>
            <p14:xfrm>
              <a:off x="1359360" y="674280"/>
              <a:ext cx="10822320" cy="45086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2ED5F4AB-09F1-B6DE-C1F9-2C917F7CE96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350000" y="664920"/>
                <a:ext cx="10841040" cy="4527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0153756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DD266-6943-6CE9-FF71-4E3C4888D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E454AE-8741-0DCD-1036-F1C904086E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8CBCE80-D546-E621-A7E5-8F618F8BD2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15" y="0"/>
            <a:ext cx="11731370" cy="6858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FEFAE273-0FA2-F544-D6FE-71A107741AAC}"/>
                  </a:ext>
                </a:extLst>
              </p14:cNvPr>
              <p14:cNvContentPartPr/>
              <p14:nvPr/>
            </p14:nvContentPartPr>
            <p14:xfrm>
              <a:off x="3328920" y="944640"/>
              <a:ext cx="1144800" cy="31701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FEFAE273-0FA2-F544-D6FE-71A107741AA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319560" y="935280"/>
                <a:ext cx="1163520" cy="3188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4744491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9FE96-12E6-C901-8D57-9129F621A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4B7D59-E8B4-C434-0F6E-71DF37BFB1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9D5B3DD-B702-7C65-35A5-C89B3C0817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5261" y="0"/>
            <a:ext cx="10381478" cy="6858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AEA2347B-4C0B-B91A-6452-28D9551F7576}"/>
                  </a:ext>
                </a:extLst>
              </p14:cNvPr>
              <p14:cNvContentPartPr/>
              <p14:nvPr/>
            </p14:nvContentPartPr>
            <p14:xfrm>
              <a:off x="5858640" y="4883760"/>
              <a:ext cx="4184640" cy="16916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AEA2347B-4C0B-B91A-6452-28D9551F757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849280" y="4874400"/>
                <a:ext cx="4203360" cy="1710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8364706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931F8-DC2D-93A0-2919-C46AFE543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CEE0AC-469C-A625-2360-8D7C183A48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195B546-F182-11B1-B155-9522FACA62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1317477" cy="6858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6DAA41B2-96DD-794B-A32B-4F1769AF7CD7}"/>
                  </a:ext>
                </a:extLst>
              </p14:cNvPr>
              <p14:cNvContentPartPr/>
              <p14:nvPr/>
            </p14:nvContentPartPr>
            <p14:xfrm>
              <a:off x="6907320" y="4771440"/>
              <a:ext cx="2697840" cy="13993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6DAA41B2-96DD-794B-A32B-4F1769AF7CD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897960" y="4762080"/>
                <a:ext cx="2716560" cy="1418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6564033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D8DFBC-4553-C117-536F-5793A9332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7DF81E-60AE-0848-39B2-935CC3AF8F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8798F2C-DCEB-FDB7-7085-0A90D5AE02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10774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08994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5C3EC-2EF2-6284-DBCF-1B30A8C2F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AF18FB-C56F-CF3E-6CAF-971035684B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2C5DCC0-3A64-004E-5247-F077B52CCC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870" y="0"/>
            <a:ext cx="115982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15777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5F9464-D132-81C3-D468-122C573E7D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324B02-275C-739B-A87F-B151C255D5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102F575-62BA-9CA1-66F1-7393715B69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1945043" cy="6858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43919FB4-92A5-A3D7-4EAB-E44E31124AA2}"/>
                  </a:ext>
                </a:extLst>
              </p14:cNvPr>
              <p14:cNvContentPartPr/>
              <p14:nvPr/>
            </p14:nvContentPartPr>
            <p14:xfrm>
              <a:off x="1890000" y="5141160"/>
              <a:ext cx="717840" cy="10656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43919FB4-92A5-A3D7-4EAB-E44E31124AA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874160" y="5077800"/>
                <a:ext cx="749160" cy="119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016028E0-1DB2-9088-3497-BACEC1B1C9C7}"/>
                  </a:ext>
                </a:extLst>
              </p14:cNvPr>
              <p14:cNvContentPartPr/>
              <p14:nvPr/>
            </p14:nvContentPartPr>
            <p14:xfrm>
              <a:off x="420480" y="1080360"/>
              <a:ext cx="11490480" cy="548280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016028E0-1DB2-9088-3497-BACEC1B1C9C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11120" y="1071000"/>
                <a:ext cx="11509200" cy="5501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8237059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3FAC6D-C665-6FC5-45DD-F226F6161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02DB10-828D-956C-1D28-167449B182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11E8C7E-E6C1-E193-FE49-8B6B65AF69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17832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02378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FA1CF-0578-9A89-9DF8-FDB6BF5A0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4B39B3-5E38-F35E-8EF7-63F6867175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E7C4E3-61D0-A43E-E78E-6C29C025FF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6007"/>
            <a:ext cx="112398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32051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C85EE4-906D-DE6B-8CD1-4AC9E3CBD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DBB5BB-AFD2-98A3-5133-465A1C8C87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950CE82-23F5-89E0-283B-65FFBC0D67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1066"/>
            <a:ext cx="12192000" cy="6635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0598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891394-9EEE-B180-7261-6BBE9B303B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5DE8DB-518A-E48B-484D-2436AA4798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9153F20-760F-6718-588E-3E67BBA463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014" y="0"/>
            <a:ext cx="106999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77036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D48480-281E-9224-5289-7F434528E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D258C9-DEE8-DD4D-EDF5-94C27C2214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27D158A-E50F-CF26-C039-7B4FB8C16E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42" y="0"/>
            <a:ext cx="120939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88048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8D062-DA59-41EE-D1B9-8D8D64B2F890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r>
              <a:rPr lang="en-IN" dirty="0"/>
              <a:t>Staddle Strategy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D1E986-FEED-FF24-D063-E58E4E7413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dirty="0"/>
              <a:t>Not sure about movement of stock. </a:t>
            </a:r>
          </a:p>
          <a:p>
            <a:pPr marL="0" indent="0">
              <a:buNone/>
            </a:pPr>
            <a:r>
              <a:rPr lang="en-IN" dirty="0"/>
              <a:t>Buy 1 call and 1 put with same exercise price. </a:t>
            </a:r>
          </a:p>
          <a:p>
            <a:pPr marL="0" indent="0">
              <a:buNone/>
            </a:pPr>
            <a:r>
              <a:rPr lang="en-IN" dirty="0"/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886EB5F-BC75-7D1A-CC62-1303024566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4951" y="2937981"/>
            <a:ext cx="6205268" cy="3768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44923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03B910-C896-2BD5-B168-D1699BC383B0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r>
              <a:rPr lang="en-IN" dirty="0"/>
              <a:t>Staddle Strategy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A2D516-21C6-231E-3E7A-0DA3C6E780F3}"/>
              </a:ext>
            </a:extLst>
          </p:cNvPr>
          <p:cNvSpPr>
            <a:spLocks noGrp="1"/>
          </p:cNvSpPr>
          <p:nvPr>
            <p:ph idx="1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r>
              <a:rPr lang="en-IN" dirty="0"/>
              <a:t>Lower ( if price moves down)- 1100- 70 = 1030</a:t>
            </a:r>
          </a:p>
          <a:p>
            <a:r>
              <a:rPr lang="en-IN" dirty="0"/>
              <a:t>If price moves up = 1100+ 70 = 1170</a:t>
            </a:r>
          </a:p>
          <a:p>
            <a:endParaRPr lang="en-IN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9D372D2A-A698-C13C-82BD-A11F536D03E5}"/>
                  </a:ext>
                </a:extLst>
              </p14:cNvPr>
              <p14:cNvContentPartPr/>
              <p14:nvPr/>
            </p14:nvContentPartPr>
            <p14:xfrm>
              <a:off x="-169103" y="5100283"/>
              <a:ext cx="9720" cy="295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9D372D2A-A698-C13C-82BD-A11F536D03E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175223" y="5094163"/>
                <a:ext cx="21960" cy="41760"/>
              </a:xfrm>
              <a:prstGeom prst="rect">
                <a:avLst/>
              </a:prstGeom>
            </p:spPr>
          </p:pic>
        </mc:Fallback>
      </mc:AlternateContent>
      <p:grpSp>
        <p:nvGrpSpPr>
          <p:cNvPr id="7" name="Group 6">
            <a:extLst>
              <a:ext uri="{FF2B5EF4-FFF2-40B4-BE49-F238E27FC236}">
                <a16:creationId xmlns:a16="http://schemas.microsoft.com/office/drawing/2014/main" id="{D891BDE1-9147-5D66-55EF-07A1B750CE46}"/>
              </a:ext>
            </a:extLst>
          </p:cNvPr>
          <p:cNvGrpSpPr/>
          <p:nvPr/>
        </p:nvGrpSpPr>
        <p:grpSpPr>
          <a:xfrm>
            <a:off x="2549977" y="3252403"/>
            <a:ext cx="4466520" cy="2642760"/>
            <a:chOff x="2549977" y="3252403"/>
            <a:chExt cx="4466520" cy="2642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28840386-16C0-5086-652A-59836D1F941A}"/>
                    </a:ext>
                  </a:extLst>
                </p14:cNvPr>
                <p14:cNvContentPartPr/>
                <p14:nvPr/>
              </p14:nvContentPartPr>
              <p14:xfrm>
                <a:off x="2804137" y="3254563"/>
                <a:ext cx="360" cy="36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28840386-16C0-5086-652A-59836D1F941A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2798017" y="3248443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3D74F77C-12BB-BEA2-A550-D2E636F52720}"/>
                    </a:ext>
                  </a:extLst>
                </p14:cNvPr>
                <p14:cNvContentPartPr/>
                <p14:nvPr/>
              </p14:nvContentPartPr>
              <p14:xfrm>
                <a:off x="2549977" y="3252403"/>
                <a:ext cx="4466520" cy="264276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3D74F77C-12BB-BEA2-A550-D2E636F52720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543857" y="3246283"/>
                  <a:ext cx="4478760" cy="2655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67F86285-E03B-9FE3-2F31-2F160327945F}"/>
                  </a:ext>
                </a:extLst>
              </p14:cNvPr>
              <p14:cNvContentPartPr/>
              <p14:nvPr/>
            </p14:nvContentPartPr>
            <p14:xfrm>
              <a:off x="695257" y="4442923"/>
              <a:ext cx="2520" cy="540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67F86285-E03B-9FE3-2F31-2F160327945F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89137" y="4436803"/>
                <a:ext cx="14760" cy="1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A0A4F775-D25D-8395-9523-7D57F616CEA2}"/>
                  </a:ext>
                </a:extLst>
              </p14:cNvPr>
              <p14:cNvContentPartPr/>
              <p14:nvPr/>
            </p14:nvContentPartPr>
            <p14:xfrm>
              <a:off x="659257" y="4378843"/>
              <a:ext cx="101520" cy="4215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A0A4F775-D25D-8395-9523-7D57F616CEA2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53137" y="4372723"/>
                <a:ext cx="113760" cy="43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A0E8F9AD-92F6-B625-4818-D1EF701D56B6}"/>
                  </a:ext>
                </a:extLst>
              </p14:cNvPr>
              <p14:cNvContentPartPr/>
              <p14:nvPr/>
            </p14:nvContentPartPr>
            <p14:xfrm>
              <a:off x="683377" y="4531123"/>
              <a:ext cx="97200" cy="1335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A0E8F9AD-92F6-B625-4818-D1EF701D56B6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77257" y="4525003"/>
                <a:ext cx="109440" cy="14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5FBF91B9-2CCF-BE51-71B7-C573E1BEB8D6}"/>
                  </a:ext>
                </a:extLst>
              </p14:cNvPr>
              <p14:cNvContentPartPr/>
              <p14:nvPr/>
            </p14:nvContentPartPr>
            <p14:xfrm>
              <a:off x="778057" y="4199563"/>
              <a:ext cx="423360" cy="60408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5FBF91B9-2CCF-BE51-71B7-C573E1BEB8D6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71937" y="4193443"/>
                <a:ext cx="435600" cy="61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AFBCD7B1-91FA-88CE-04FD-160703471A83}"/>
                  </a:ext>
                </a:extLst>
              </p14:cNvPr>
              <p14:cNvContentPartPr/>
              <p14:nvPr/>
            </p14:nvContentPartPr>
            <p14:xfrm>
              <a:off x="1183057" y="4170763"/>
              <a:ext cx="110160" cy="6984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AFBCD7B1-91FA-88CE-04FD-160703471A83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176937" y="4164643"/>
                <a:ext cx="122400" cy="8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8B7873AC-8694-376D-6B45-C14FCEAD2FF7}"/>
                  </a:ext>
                </a:extLst>
              </p14:cNvPr>
              <p14:cNvContentPartPr/>
              <p14:nvPr/>
            </p14:nvContentPartPr>
            <p14:xfrm>
              <a:off x="1302937" y="4149163"/>
              <a:ext cx="91440" cy="27972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8B7873AC-8694-376D-6B45-C14FCEAD2FF7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296817" y="4143043"/>
                <a:ext cx="103680" cy="29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AC46F2FC-6ECC-421F-0183-F20279047F0F}"/>
                  </a:ext>
                </a:extLst>
              </p14:cNvPr>
              <p14:cNvContentPartPr/>
              <p14:nvPr/>
            </p14:nvContentPartPr>
            <p14:xfrm>
              <a:off x="1349737" y="4143403"/>
              <a:ext cx="91080" cy="7740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AC46F2FC-6ECC-421F-0183-F20279047F0F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343617" y="4137283"/>
                <a:ext cx="103320" cy="8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C4FC1FA8-56FA-09E3-1049-2E221A39C5C7}"/>
                  </a:ext>
                </a:extLst>
              </p14:cNvPr>
              <p14:cNvContentPartPr/>
              <p14:nvPr/>
            </p14:nvContentPartPr>
            <p14:xfrm>
              <a:off x="823057" y="6023683"/>
              <a:ext cx="566640" cy="40140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C4FC1FA8-56FA-09E3-1049-2E221A39C5C7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816937" y="6017563"/>
                <a:ext cx="578880" cy="41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023322A8-87AD-D4B7-1448-89CDD600DE28}"/>
                  </a:ext>
                </a:extLst>
              </p14:cNvPr>
              <p14:cNvContentPartPr/>
              <p14:nvPr/>
            </p14:nvContentPartPr>
            <p14:xfrm>
              <a:off x="1353697" y="6418963"/>
              <a:ext cx="20160" cy="756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023322A8-87AD-D4B7-1448-89CDD600DE28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347577" y="6412843"/>
                <a:ext cx="32400" cy="19800"/>
              </a:xfrm>
              <a:prstGeom prst="rect">
                <a:avLst/>
              </a:prstGeom>
            </p:spPr>
          </p:pic>
        </mc:Fallback>
      </mc:AlternateContent>
      <p:grpSp>
        <p:nvGrpSpPr>
          <p:cNvPr id="51" name="Group 50">
            <a:extLst>
              <a:ext uri="{FF2B5EF4-FFF2-40B4-BE49-F238E27FC236}">
                <a16:creationId xmlns:a16="http://schemas.microsoft.com/office/drawing/2014/main" id="{6BF3E618-FEE8-6CE3-ECC7-60785335163A}"/>
              </a:ext>
            </a:extLst>
          </p:cNvPr>
          <p:cNvGrpSpPr/>
          <p:nvPr/>
        </p:nvGrpSpPr>
        <p:grpSpPr>
          <a:xfrm>
            <a:off x="1737817" y="4566043"/>
            <a:ext cx="4360320" cy="2282760"/>
            <a:chOff x="1737817" y="4566043"/>
            <a:chExt cx="4360320" cy="2282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684C43EC-DA3F-AD0C-A991-B07863E561A3}"/>
                    </a:ext>
                  </a:extLst>
                </p14:cNvPr>
                <p14:cNvContentPartPr/>
                <p14:nvPr/>
              </p14:nvContentPartPr>
              <p14:xfrm>
                <a:off x="2531617" y="5704723"/>
                <a:ext cx="21960" cy="6552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684C43EC-DA3F-AD0C-A991-B07863E561A3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2525497" y="5698603"/>
                  <a:ext cx="3420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D9FD0A87-39DA-5555-6154-42FE70513DAE}"/>
                    </a:ext>
                  </a:extLst>
                </p14:cNvPr>
                <p14:cNvContentPartPr/>
                <p14:nvPr/>
              </p14:nvContentPartPr>
              <p14:xfrm>
                <a:off x="2495617" y="5701123"/>
                <a:ext cx="69120" cy="114768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D9FD0A87-39DA-5555-6154-42FE70513DAE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2489497" y="5695003"/>
                  <a:ext cx="81360" cy="115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B64E1CE8-2C68-E5DC-9175-9A104592D990}"/>
                    </a:ext>
                  </a:extLst>
                </p14:cNvPr>
                <p14:cNvContentPartPr/>
                <p14:nvPr/>
              </p14:nvContentPartPr>
              <p14:xfrm>
                <a:off x="2352697" y="6693283"/>
                <a:ext cx="16920" cy="360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B64E1CE8-2C68-E5DC-9175-9A104592D990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2346577" y="6687163"/>
                  <a:ext cx="29160" cy="1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5A5430FB-8B8B-E6D1-C187-752CB84EC29B}"/>
                    </a:ext>
                  </a:extLst>
                </p14:cNvPr>
                <p14:cNvContentPartPr/>
                <p14:nvPr/>
              </p14:nvContentPartPr>
              <p14:xfrm>
                <a:off x="2294737" y="6665563"/>
                <a:ext cx="290880" cy="4320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5A5430FB-8B8B-E6D1-C187-752CB84EC29B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2288617" y="6659443"/>
                  <a:ext cx="30312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461D7EE9-35AB-023C-ED11-2D00BAA73005}"/>
                    </a:ext>
                  </a:extLst>
                </p14:cNvPr>
                <p14:cNvContentPartPr/>
                <p14:nvPr/>
              </p14:nvContentPartPr>
              <p14:xfrm>
                <a:off x="1784257" y="6568363"/>
                <a:ext cx="10800" cy="252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461D7EE9-35AB-023C-ED11-2D00BAA73005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1778137" y="6562243"/>
                  <a:ext cx="23040" cy="1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BF898400-8241-BD43-DBB1-BDD2127BF0A7}"/>
                    </a:ext>
                  </a:extLst>
                </p14:cNvPr>
                <p14:cNvContentPartPr/>
                <p14:nvPr/>
              </p14:nvContentPartPr>
              <p14:xfrm>
                <a:off x="1737817" y="6525883"/>
                <a:ext cx="178200" cy="16560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BF898400-8241-BD43-DBB1-BDD2127BF0A7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1731697" y="6519763"/>
                  <a:ext cx="190440" cy="17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823CABC3-C218-D3E8-7E37-EE8F183D75A4}"/>
                    </a:ext>
                  </a:extLst>
                </p14:cNvPr>
                <p14:cNvContentPartPr/>
                <p14:nvPr/>
              </p14:nvContentPartPr>
              <p14:xfrm>
                <a:off x="1974697" y="6556843"/>
                <a:ext cx="92160" cy="8928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823CABC3-C218-D3E8-7E37-EE8F183D75A4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1968577" y="6550723"/>
                  <a:ext cx="10440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F1B8FDB5-307B-B0C8-6B8E-790A6FAF6E75}"/>
                    </a:ext>
                  </a:extLst>
                </p14:cNvPr>
                <p14:cNvContentPartPr/>
                <p14:nvPr/>
              </p14:nvContentPartPr>
              <p14:xfrm>
                <a:off x="4276897" y="6610483"/>
                <a:ext cx="360" cy="36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F1B8FDB5-307B-B0C8-6B8E-790A6FAF6E75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4270777" y="6604363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E52423F5-8857-6ECD-7093-A71A84F4AD29}"/>
                    </a:ext>
                  </a:extLst>
                </p14:cNvPr>
                <p14:cNvContentPartPr/>
                <p14:nvPr/>
              </p14:nvContentPartPr>
              <p14:xfrm>
                <a:off x="4226137" y="6610483"/>
                <a:ext cx="55440" cy="7020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E52423F5-8857-6ECD-7093-A71A84F4AD29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4220017" y="6604363"/>
                  <a:ext cx="6768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5626B667-A35B-2F4C-1CEA-F1F2BD4B8DF4}"/>
                    </a:ext>
                  </a:extLst>
                </p14:cNvPr>
                <p14:cNvContentPartPr/>
                <p14:nvPr/>
              </p14:nvContentPartPr>
              <p14:xfrm>
                <a:off x="4228297" y="6658363"/>
                <a:ext cx="12960" cy="2628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5626B667-A35B-2F4C-1CEA-F1F2BD4B8DF4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4222177" y="6652243"/>
                  <a:ext cx="2520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4D07DC8D-8B56-E330-4846-2204D08FCB2D}"/>
                    </a:ext>
                  </a:extLst>
                </p14:cNvPr>
                <p14:cNvContentPartPr/>
                <p14:nvPr/>
              </p14:nvContentPartPr>
              <p14:xfrm>
                <a:off x="2712697" y="4566043"/>
                <a:ext cx="1533600" cy="214236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4D07DC8D-8B56-E330-4846-2204D08FCB2D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2706577" y="4559923"/>
                  <a:ext cx="1545840" cy="215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0698C0A4-2C44-E21E-1F8E-54EB002F97DC}"/>
                    </a:ext>
                  </a:extLst>
                </p14:cNvPr>
                <p14:cNvContentPartPr/>
                <p14:nvPr/>
              </p14:nvContentPartPr>
              <p14:xfrm>
                <a:off x="3751297" y="5767003"/>
                <a:ext cx="3600" cy="252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0698C0A4-2C44-E21E-1F8E-54EB002F97DC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3745177" y="5760883"/>
                  <a:ext cx="15840" cy="1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00D0E97E-6FC4-2F2C-883E-DFA44FF6ADE9}"/>
                    </a:ext>
                  </a:extLst>
                </p14:cNvPr>
                <p14:cNvContentPartPr/>
                <p14:nvPr/>
              </p14:nvContentPartPr>
              <p14:xfrm>
                <a:off x="3739777" y="5767003"/>
                <a:ext cx="14760" cy="25812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00D0E97E-6FC4-2F2C-883E-DFA44FF6ADE9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3733657" y="5760883"/>
                  <a:ext cx="27000" cy="27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29E9EFE8-5D26-30D9-4EE3-D3DC4D88BEA4}"/>
                    </a:ext>
                  </a:extLst>
                </p14:cNvPr>
                <p14:cNvContentPartPr/>
                <p14:nvPr/>
              </p14:nvContentPartPr>
              <p14:xfrm>
                <a:off x="3526657" y="6215203"/>
                <a:ext cx="360" cy="36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29E9EFE8-5D26-30D9-4EE3-D3DC4D88BEA4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3520537" y="6209083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06E62CBD-B488-903A-19E9-A2BFD884DC3D}"/>
                    </a:ext>
                  </a:extLst>
                </p14:cNvPr>
                <p14:cNvContentPartPr/>
                <p14:nvPr/>
              </p14:nvContentPartPr>
              <p14:xfrm>
                <a:off x="3485617" y="6203683"/>
                <a:ext cx="83880" cy="18828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06E62CBD-B488-903A-19E9-A2BFD884DC3D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3479497" y="6197563"/>
                  <a:ext cx="96120" cy="20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1A12AE4A-7293-3133-0734-CEBC76A7345B}"/>
                    </a:ext>
                  </a:extLst>
                </p14:cNvPr>
                <p14:cNvContentPartPr/>
                <p14:nvPr/>
              </p14:nvContentPartPr>
              <p14:xfrm>
                <a:off x="3560857" y="6177043"/>
                <a:ext cx="110160" cy="18252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1A12AE4A-7293-3133-0734-CEBC76A7345B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3554737" y="6170923"/>
                  <a:ext cx="122400" cy="19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C1089321-4BA8-E367-16E5-F7CDEE709159}"/>
                    </a:ext>
                  </a:extLst>
                </p14:cNvPr>
                <p14:cNvContentPartPr/>
                <p14:nvPr/>
              </p14:nvContentPartPr>
              <p14:xfrm>
                <a:off x="3676777" y="6164803"/>
                <a:ext cx="79200" cy="17064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C1089321-4BA8-E367-16E5-F7CDEE709159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3670657" y="6158683"/>
                  <a:ext cx="91440" cy="18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607FE209-109C-D6F6-DC04-D7BA40E82193}"/>
                    </a:ext>
                  </a:extLst>
                </p14:cNvPr>
                <p14:cNvContentPartPr/>
                <p14:nvPr/>
              </p14:nvContentPartPr>
              <p14:xfrm>
                <a:off x="3802777" y="6145003"/>
                <a:ext cx="109800" cy="13212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607FE209-109C-D6F6-DC04-D7BA40E82193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3796657" y="6138883"/>
                  <a:ext cx="12204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06E6ADDD-47AF-1332-E92E-9C3DC26B03AC}"/>
                    </a:ext>
                  </a:extLst>
                </p14:cNvPr>
                <p14:cNvContentPartPr/>
                <p14:nvPr/>
              </p14:nvContentPartPr>
              <p14:xfrm>
                <a:off x="4325857" y="6658363"/>
                <a:ext cx="5400" cy="1188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06E6ADDD-47AF-1332-E92E-9C3DC26B03AC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4319737" y="6652243"/>
                  <a:ext cx="1764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A08893DA-F1DF-B5F1-48EB-A6F9174021B8}"/>
                    </a:ext>
                  </a:extLst>
                </p14:cNvPr>
                <p14:cNvContentPartPr/>
                <p14:nvPr/>
              </p14:nvContentPartPr>
              <p14:xfrm>
                <a:off x="4325857" y="4975003"/>
                <a:ext cx="1772280" cy="168372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A08893DA-F1DF-B5F1-48EB-A6F9174021B8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4319737" y="4968883"/>
                  <a:ext cx="1784520" cy="169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089ECA1A-7508-9BC3-579E-04556045B6E2}"/>
                    </a:ext>
                  </a:extLst>
                </p14:cNvPr>
                <p14:cNvContentPartPr/>
                <p14:nvPr/>
              </p14:nvContentPartPr>
              <p14:xfrm>
                <a:off x="5240617" y="6060043"/>
                <a:ext cx="2520" cy="360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089ECA1A-7508-9BC3-579E-04556045B6E2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5234497" y="6053923"/>
                  <a:ext cx="14760" cy="1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43F98300-D2B8-A417-EC05-DCA8BEA905D7}"/>
                    </a:ext>
                  </a:extLst>
                </p14:cNvPr>
                <p14:cNvContentPartPr/>
                <p14:nvPr/>
              </p14:nvContentPartPr>
              <p14:xfrm>
                <a:off x="5248177" y="6043123"/>
                <a:ext cx="48960" cy="24264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43F98300-D2B8-A417-EC05-DCA8BEA905D7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5242057" y="6037003"/>
                  <a:ext cx="61200" cy="25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F7C4D3FB-A3E3-8787-E9C0-440EB517CAE9}"/>
                    </a:ext>
                  </a:extLst>
                </p14:cNvPr>
                <p14:cNvContentPartPr/>
                <p14:nvPr/>
              </p14:nvContentPartPr>
              <p14:xfrm>
                <a:off x="5301817" y="6120883"/>
                <a:ext cx="45720" cy="15516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F7C4D3FB-A3E3-8787-E9C0-440EB517CAE9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5295697" y="6114763"/>
                  <a:ext cx="57960" cy="16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E18DE957-C827-4E72-55A4-AFFE332EB94C}"/>
                    </a:ext>
                  </a:extLst>
                </p14:cNvPr>
                <p14:cNvContentPartPr/>
                <p14:nvPr/>
              </p14:nvContentPartPr>
              <p14:xfrm>
                <a:off x="5428177" y="6107923"/>
                <a:ext cx="180360" cy="18828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E18DE957-C827-4E72-55A4-AFFE332EB94C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5422057" y="6101803"/>
                  <a:ext cx="192600" cy="20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C1C77ABC-F98C-F239-30BC-447D6B9A7C52}"/>
                    </a:ext>
                  </a:extLst>
                </p14:cNvPr>
                <p14:cNvContentPartPr/>
                <p14:nvPr/>
              </p14:nvContentPartPr>
              <p14:xfrm>
                <a:off x="5610337" y="6134563"/>
                <a:ext cx="102240" cy="12636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C1C77ABC-F98C-F239-30BC-447D6B9A7C52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5604217" y="6128443"/>
                  <a:ext cx="114480" cy="1386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76634746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76DA7-A386-50C0-7025-D48C2B4388FD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r>
              <a:rPr lang="en-IN" dirty="0"/>
              <a:t>Strangle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9FEF66-D9F2-A3BA-9074-6B7C193238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Uncertain about future price movement. But want to have minimum cost.</a:t>
            </a:r>
          </a:p>
          <a:p>
            <a:endParaRPr lang="en-IN" dirty="0"/>
          </a:p>
          <a:p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5C24E1-D61D-1257-3AD8-29DB8A42A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5616" y="2593916"/>
            <a:ext cx="8930872" cy="3717984"/>
          </a:xfrm>
          <a:prstGeom prst="rect">
            <a:avLst/>
          </a:prstGeom>
          <a:ln>
            <a:solidFill>
              <a:schemeClr val="accent1"/>
            </a:solidFill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DEF0C11C-0BCE-BEDD-FAC9-B13B94FB2AB8}"/>
                  </a:ext>
                </a:extLst>
              </p14:cNvPr>
              <p14:cNvContentPartPr/>
              <p14:nvPr/>
            </p14:nvContentPartPr>
            <p14:xfrm>
              <a:off x="-93503" y="2932723"/>
              <a:ext cx="11880" cy="147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DEF0C11C-0BCE-BEDD-FAC9-B13B94FB2AB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-99623" y="2926603"/>
                <a:ext cx="24120" cy="2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2EEFB32A-6953-58CF-3700-C932BDCBB918}"/>
                  </a:ext>
                </a:extLst>
              </p14:cNvPr>
              <p14:cNvContentPartPr/>
              <p14:nvPr/>
            </p14:nvContentPartPr>
            <p14:xfrm>
              <a:off x="-74783" y="2885203"/>
              <a:ext cx="57240" cy="5832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2EEFB32A-6953-58CF-3700-C932BDCBB918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-80903" y="2879083"/>
                <a:ext cx="69480" cy="70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3749387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F753D-BCB3-A604-889A-A85BA1BEFCEF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r>
              <a:rPr lang="en-IN" dirty="0"/>
              <a:t>Payoff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93344FC-C8E5-0EBE-6B99-48FA79AE83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02018" y="1825625"/>
            <a:ext cx="7587963" cy="4351338"/>
          </a:xfr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05162761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6B379F-8520-DE6E-5F7A-68BF7166C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u="sng" dirty="0"/>
              <a:t>A very Good article on derivative trading strategies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F45114-8C43-0D50-FF74-F9FA4A9D83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93EA4C-E5DF-9C81-13CE-420DCAFD78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5520" y="1690688"/>
            <a:ext cx="10759440" cy="480218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659C1538-E183-96E8-4B35-A5B84DBBC896}"/>
                  </a:ext>
                </a:extLst>
              </p14:cNvPr>
              <p14:cNvContentPartPr/>
              <p14:nvPr/>
            </p14:nvContentPartPr>
            <p14:xfrm>
              <a:off x="2583720" y="5635440"/>
              <a:ext cx="1109160" cy="3992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659C1538-E183-96E8-4B35-A5B84DBBC89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574360" y="5626080"/>
                <a:ext cx="1127880" cy="417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4061943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AA9DE-A169-CD61-95A8-7025C429D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585616-0F41-8B02-F218-291C9E8DCB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94842F7-047B-0117-398A-52B4DF8FB0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7719"/>
            <a:ext cx="12192000" cy="6582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05443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C5D0E-622B-8968-2805-B9F0F58ED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65B2A5-2A9D-40CC-4CA5-7B9D8B660F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6DDD4B-84AC-3A63-8B5D-2CF9142F34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532" y="298186"/>
            <a:ext cx="11576649" cy="5878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4607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9F74C4-D346-DBE6-6726-E8565D6D4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CE8FA6-43A9-232D-66EC-3DEA2F1FD8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0E8341C-C146-7908-9E88-F137FF5C38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394" y="0"/>
            <a:ext cx="119492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16114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917F22-F71E-81F6-BF1A-0931F6F4C2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58FC72-39A9-D061-41B5-4D80F08175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87B367B-840E-14E8-AB16-F2FEA82617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791" y="0"/>
            <a:ext cx="110484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98601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D911E7-9BD4-3384-0679-F60466944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A16BCF-ED93-44C8-DC6D-BCF54A099F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A12F7D-2B5B-50C7-6A60-69A5D6E879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991" y="0"/>
            <a:ext cx="110120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01302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A7C04-3C17-E6D0-F8F2-26815D085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3300" b="0" i="0" u="none" strike="noStrike" baseline="0" dirty="0">
                <a:solidFill>
                  <a:srgbClr val="000000"/>
                </a:solidFill>
                <a:latin typeface="Franklin Gothic Book" panose="020B0503020102020204" pitchFamily="34" charset="0"/>
              </a:rPr>
              <a:t>Forward Rate Agreements</a:t>
            </a:r>
            <a:endParaRPr lang="en-IN" sz="3300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08E045B-4189-21F7-ACD4-057BD9EB500B}"/>
              </a:ext>
            </a:extLst>
          </p:cNvPr>
          <p:cNvCxnSpPr>
            <a:cxnSpLocks/>
          </p:cNvCxnSpPr>
          <p:nvPr/>
        </p:nvCxnSpPr>
        <p:spPr>
          <a:xfrm>
            <a:off x="838200" y="1382486"/>
            <a:ext cx="9993086" cy="0"/>
          </a:xfrm>
          <a:prstGeom prst="line">
            <a:avLst/>
          </a:prstGeom>
          <a:ln w="63500" cap="sq" cmpd="thinThick">
            <a:solidFill>
              <a:srgbClr val="FF0000">
                <a:alpha val="97000"/>
              </a:srgbClr>
            </a:solidFill>
            <a:prstDash val="soli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570BF622-F20E-1DAC-61F0-FF318B74EF73}"/>
              </a:ext>
            </a:extLst>
          </p:cNvPr>
          <p:cNvSpPr txBox="1"/>
          <p:nvPr/>
        </p:nvSpPr>
        <p:spPr>
          <a:xfrm>
            <a:off x="1030778" y="1552165"/>
            <a:ext cx="9921241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n-IN" sz="1800" b="0" i="0" u="none" strike="noStrike" baseline="0" dirty="0">
              <a:solidFill>
                <a:srgbClr val="000000"/>
              </a:solidFill>
              <a:latin typeface="Franklin Gothic Book" panose="020B05030201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n-US" sz="1800" b="0" i="0" u="none" strike="noStrike" baseline="0" dirty="0">
                <a:solidFill>
                  <a:srgbClr val="000000"/>
                </a:solidFill>
                <a:latin typeface="Franklin Gothic Book" panose="020B0503020102020204" pitchFamily="34" charset="0"/>
              </a:rPr>
              <a:t>When an FRA is traded, the buyer is borrowing a specified notional sum at a fixed rate of interest for a specified period which is to commence at an agreed date in the future.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endParaRPr lang="en-US" dirty="0">
              <a:solidFill>
                <a:srgbClr val="000000"/>
              </a:solidFill>
              <a:latin typeface="Franklin Gothic Book" panose="020B05030201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endParaRPr lang="en-IN" sz="1800" b="0" i="0" u="none" strike="noStrike" baseline="0" dirty="0">
              <a:solidFill>
                <a:srgbClr val="000000"/>
              </a:solidFill>
              <a:latin typeface="Franklin Gothic Book" panose="020B05030201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n-US" sz="1800" b="0" i="0" u="none" strike="noStrike" baseline="0" dirty="0">
                <a:solidFill>
                  <a:srgbClr val="000000"/>
                </a:solidFill>
                <a:latin typeface="Franklin Gothic Book" panose="020B0503020102020204" pitchFamily="34" charset="0"/>
              </a:rPr>
              <a:t>Buyer (or the borrower) would benefit, if the interest rate rises between the date on which FRA is traded and the date on which it comes into effect.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endParaRPr lang="en-US" sz="1800" b="0" i="0" u="none" strike="noStrike" baseline="0" dirty="0">
              <a:solidFill>
                <a:srgbClr val="000000"/>
              </a:solidFill>
              <a:latin typeface="Franklin Gothic Book" panose="020B05030201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endParaRPr lang="en-US" dirty="0">
              <a:solidFill>
                <a:srgbClr val="000000"/>
              </a:solidFill>
              <a:latin typeface="Franklin Gothic Book" panose="020B05030201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endParaRPr lang="en-IN" sz="1800" b="0" i="0" u="none" strike="noStrike" baseline="0" dirty="0">
              <a:solidFill>
                <a:srgbClr val="000000"/>
              </a:solidFill>
              <a:latin typeface="Franklin Gothic Book" panose="020B05030201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n-US" sz="1800" b="0" i="0" u="none" strike="noStrike" baseline="0" dirty="0">
                <a:solidFill>
                  <a:srgbClr val="000000"/>
                </a:solidFill>
                <a:latin typeface="Franklin Gothic Book" panose="020B0503020102020204" pitchFamily="34" charset="0"/>
              </a:rPr>
              <a:t>If the interest rate falls, the buyer must pay the difference between the rate at which FRA was traded and the actual rate, as a %age of the notional sum.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endParaRPr lang="en-US" sz="1800" b="0" i="0" u="none" strike="noStrike" baseline="0" dirty="0">
              <a:solidFill>
                <a:srgbClr val="000000"/>
              </a:solidFill>
              <a:latin typeface="Franklin Gothic Book" panose="020B05030201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endParaRPr lang="en-US" dirty="0">
              <a:solidFill>
                <a:srgbClr val="000000"/>
              </a:solidFill>
              <a:latin typeface="Franklin Gothic Book" panose="020B05030201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endParaRPr lang="en-IN" sz="1800" b="0" i="0" u="none" strike="noStrike" baseline="0" dirty="0">
              <a:solidFill>
                <a:srgbClr val="000000"/>
              </a:solidFill>
              <a:latin typeface="Franklin Gothic Book" panose="020B05030201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n-US" sz="1800" b="0" i="0" u="none" strike="noStrike" baseline="0" dirty="0">
                <a:solidFill>
                  <a:srgbClr val="000000"/>
                </a:solidFill>
                <a:latin typeface="Franklin Gothic Book" panose="020B0503020102020204" pitchFamily="34" charset="0"/>
              </a:rPr>
              <a:t>The counterparty (the Seller of FRA), being the lender of notional amount, will gain if the interest rate falls.</a:t>
            </a:r>
          </a:p>
          <a:p>
            <a:pPr algn="just"/>
            <a:endParaRPr lang="en-US" sz="1800" b="0" i="0" u="none" strike="noStrike" baseline="0" dirty="0">
              <a:solidFill>
                <a:srgbClr val="000000"/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456504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A7C04-3C17-E6D0-F8F2-26815D085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3300" b="0" i="0" u="none" strike="noStrike" baseline="0" dirty="0">
                <a:solidFill>
                  <a:srgbClr val="000000"/>
                </a:solidFill>
                <a:latin typeface="Franklin Gothic Book" panose="020B0503020102020204" pitchFamily="34" charset="0"/>
              </a:rPr>
              <a:t>Forward Rate Agreements</a:t>
            </a:r>
            <a:endParaRPr lang="en-IN" sz="3300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08E045B-4189-21F7-ACD4-057BD9EB500B}"/>
              </a:ext>
            </a:extLst>
          </p:cNvPr>
          <p:cNvCxnSpPr>
            <a:cxnSpLocks/>
          </p:cNvCxnSpPr>
          <p:nvPr/>
        </p:nvCxnSpPr>
        <p:spPr>
          <a:xfrm>
            <a:off x="838200" y="1382486"/>
            <a:ext cx="9993086" cy="0"/>
          </a:xfrm>
          <a:prstGeom prst="line">
            <a:avLst/>
          </a:prstGeom>
          <a:ln w="63500" cap="sq" cmpd="thinThick">
            <a:solidFill>
              <a:srgbClr val="FF0000">
                <a:alpha val="97000"/>
              </a:srgbClr>
            </a:solidFill>
            <a:prstDash val="soli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49AA5BC1-67D1-07E5-6196-C733FE97157E}"/>
              </a:ext>
            </a:extLst>
          </p:cNvPr>
          <p:cNvSpPr txBox="1"/>
          <p:nvPr/>
        </p:nvSpPr>
        <p:spPr>
          <a:xfrm>
            <a:off x="838200" y="1583179"/>
            <a:ext cx="9993085" cy="4955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 algn="just">
              <a:buFont typeface="Wingdings" panose="05000000000000000000" pitchFamily="2" charset="2"/>
              <a:buChar char="v"/>
            </a:pPr>
            <a:endParaRPr lang="en-IN" sz="1000" b="0" i="0" u="none" strike="noStrike" baseline="0" dirty="0">
              <a:solidFill>
                <a:srgbClr val="000000"/>
              </a:solidFill>
              <a:latin typeface="Franklin Gothic Book" panose="020B05030201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n-US" sz="1800" b="0" i="0" u="none" strike="noStrike" baseline="0" dirty="0">
                <a:solidFill>
                  <a:srgbClr val="000000"/>
                </a:solidFill>
                <a:latin typeface="Franklin Gothic Book" panose="020B0503020102020204" pitchFamily="34" charset="0"/>
              </a:rPr>
              <a:t>In FRA trading only the payment that arises as a result of the difference in interest rate.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endParaRPr lang="en-US" dirty="0">
              <a:solidFill>
                <a:srgbClr val="000000"/>
              </a:solidFill>
              <a:latin typeface="Franklin Gothic Book" panose="020B05030201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endParaRPr lang="en-IN" sz="1800" b="0" i="0" u="none" strike="noStrike" baseline="0" dirty="0">
              <a:solidFill>
                <a:srgbClr val="000000"/>
              </a:solidFill>
              <a:latin typeface="Franklin Gothic Book" panose="020B05030201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n-US" sz="1800" b="0" i="0" u="none" strike="noStrike" baseline="0" dirty="0">
                <a:solidFill>
                  <a:srgbClr val="000000"/>
                </a:solidFill>
                <a:latin typeface="Franklin Gothic Book" panose="020B0503020102020204" pitchFamily="34" charset="0"/>
              </a:rPr>
              <a:t>There is no exchange of cash at the time of trade.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endParaRPr lang="en-US" sz="1800" b="0" i="0" u="none" strike="noStrike" baseline="0" dirty="0">
              <a:solidFill>
                <a:srgbClr val="000000"/>
              </a:solidFill>
              <a:latin typeface="Franklin Gothic Book" panose="020B05030201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endParaRPr lang="en-IN" sz="1800" b="0" i="0" u="none" strike="noStrike" baseline="0" dirty="0">
              <a:solidFill>
                <a:srgbClr val="000000"/>
              </a:solidFill>
              <a:latin typeface="Franklin Gothic Book" panose="020B05030201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n-US" sz="1800" b="0" i="0" u="none" strike="noStrike" baseline="0" dirty="0">
                <a:solidFill>
                  <a:srgbClr val="000000"/>
                </a:solidFill>
                <a:latin typeface="Franklin Gothic Book" panose="020B0503020102020204" pitchFamily="34" charset="0"/>
              </a:rPr>
              <a:t>The cash payment that does arise is the difference between the Interest rates at which FRA is traded and the actual rate prevailing when FRA is settled, as a percentage of the notional amount.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endParaRPr lang="en-US" dirty="0">
              <a:solidFill>
                <a:srgbClr val="000000"/>
              </a:solidFill>
              <a:latin typeface="Franklin Gothic Book" panose="020B05030201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endParaRPr lang="en-US" sz="1800" b="0" i="0" u="none" strike="noStrike" baseline="0" dirty="0">
              <a:solidFill>
                <a:srgbClr val="000000"/>
              </a:solidFill>
              <a:latin typeface="Franklin Gothic Book" panose="020B05030201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endParaRPr lang="en-IN" sz="1800" b="0" i="0" u="none" strike="noStrike" baseline="0" dirty="0">
              <a:solidFill>
                <a:srgbClr val="000000"/>
              </a:solidFill>
              <a:latin typeface="Franklin Gothic Book" panose="020B05030201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n-US" sz="1800" b="0" i="0" u="none" strike="noStrike" baseline="0" dirty="0">
                <a:solidFill>
                  <a:srgbClr val="000000"/>
                </a:solidFill>
                <a:latin typeface="Franklin Gothic Book" panose="020B0503020102020204" pitchFamily="34" charset="0"/>
              </a:rPr>
              <a:t>FRA traded today and which starts 3-months from now and lasts for the next 3-months is refereed to as 3*6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endParaRPr lang="en-US" sz="1800" b="0" i="0" u="none" strike="noStrike" baseline="0" dirty="0">
              <a:solidFill>
                <a:srgbClr val="000000"/>
              </a:solidFill>
              <a:latin typeface="Franklin Gothic Book" panose="020B05030201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endParaRPr lang="en-IN" sz="1800" b="0" i="0" u="none" strike="noStrike" baseline="0" dirty="0">
              <a:solidFill>
                <a:srgbClr val="000000"/>
              </a:solidFill>
              <a:latin typeface="Franklin Gothic Book" panose="020B05030201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n-US" sz="1800" b="0" i="0" u="none" strike="noStrike" baseline="0" dirty="0">
                <a:solidFill>
                  <a:srgbClr val="000000"/>
                </a:solidFill>
                <a:latin typeface="Franklin Gothic Book" panose="020B0503020102020204" pitchFamily="34" charset="0"/>
              </a:rPr>
              <a:t>1*4 FRA –is 3-month loan starting 1 month from now.</a:t>
            </a:r>
          </a:p>
          <a:p>
            <a:pPr algn="just"/>
            <a:endParaRPr lang="en-US" sz="1800" b="0" i="0" u="none" strike="noStrike" baseline="0" dirty="0">
              <a:solidFill>
                <a:srgbClr val="000000"/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65238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A7C04-3C17-E6D0-F8F2-26815D085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3300" b="0" i="0" u="none" strike="noStrike" baseline="0" dirty="0">
                <a:solidFill>
                  <a:srgbClr val="000000"/>
                </a:solidFill>
                <a:latin typeface="Franklin Gothic Book" panose="020B0503020102020204" pitchFamily="34" charset="0"/>
              </a:rPr>
              <a:t>Forward Rate Agreements</a:t>
            </a:r>
            <a:endParaRPr lang="en-IN" sz="3300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08E045B-4189-21F7-ACD4-057BD9EB500B}"/>
              </a:ext>
            </a:extLst>
          </p:cNvPr>
          <p:cNvCxnSpPr>
            <a:cxnSpLocks/>
          </p:cNvCxnSpPr>
          <p:nvPr/>
        </p:nvCxnSpPr>
        <p:spPr>
          <a:xfrm>
            <a:off x="838200" y="1382486"/>
            <a:ext cx="9993086" cy="0"/>
          </a:xfrm>
          <a:prstGeom prst="line">
            <a:avLst/>
          </a:prstGeom>
          <a:ln w="63500" cap="sq" cmpd="thinThick">
            <a:solidFill>
              <a:srgbClr val="FF0000">
                <a:alpha val="97000"/>
              </a:srgbClr>
            </a:solidFill>
            <a:prstDash val="soli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D49BE08C-F4F0-4D9B-BF00-E693112B625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659" t="21745" r="21182" b="10245"/>
          <a:stretch/>
        </p:blipFill>
        <p:spPr>
          <a:xfrm>
            <a:off x="1354976" y="1690688"/>
            <a:ext cx="8362602" cy="4502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41973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A7C04-3C17-E6D0-F8F2-26815D085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3300" b="0" i="0" u="none" strike="noStrike" baseline="0" dirty="0">
                <a:solidFill>
                  <a:srgbClr val="000000"/>
                </a:solidFill>
                <a:latin typeface="Franklin Gothic Book" panose="020B0503020102020204" pitchFamily="34" charset="0"/>
              </a:rPr>
              <a:t>Forward Rate Agreements</a:t>
            </a:r>
            <a:endParaRPr lang="en-IN" sz="3300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08E045B-4189-21F7-ACD4-057BD9EB500B}"/>
              </a:ext>
            </a:extLst>
          </p:cNvPr>
          <p:cNvCxnSpPr>
            <a:cxnSpLocks/>
          </p:cNvCxnSpPr>
          <p:nvPr/>
        </p:nvCxnSpPr>
        <p:spPr>
          <a:xfrm>
            <a:off x="838200" y="1382486"/>
            <a:ext cx="9993086" cy="0"/>
          </a:xfrm>
          <a:prstGeom prst="line">
            <a:avLst/>
          </a:prstGeom>
          <a:ln w="63500" cap="sq" cmpd="thinThick">
            <a:solidFill>
              <a:srgbClr val="FF0000">
                <a:alpha val="97000"/>
              </a:srgbClr>
            </a:solidFill>
            <a:prstDash val="soli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9ACB04E6-2DC3-DFC5-2C3D-36FB55A201C2}"/>
              </a:ext>
            </a:extLst>
          </p:cNvPr>
          <p:cNvSpPr txBox="1"/>
          <p:nvPr/>
        </p:nvSpPr>
        <p:spPr>
          <a:xfrm>
            <a:off x="838200" y="1690687"/>
            <a:ext cx="99930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It is used for two purposes 1) Hedge 2) Arbitrage </a:t>
            </a:r>
          </a:p>
          <a:p>
            <a:endParaRPr lang="en-IN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E7160468-EBE4-8E10-83E7-BA671F0A3DBA}"/>
                  </a:ext>
                </a:extLst>
              </p14:cNvPr>
              <p14:cNvContentPartPr/>
              <p14:nvPr/>
            </p14:nvContentPartPr>
            <p14:xfrm>
              <a:off x="-99818" y="3247102"/>
              <a:ext cx="360" cy="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E7160468-EBE4-8E10-83E7-BA671F0A3DB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104138" y="3242782"/>
                <a:ext cx="900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95822729-6E35-E667-16E7-32BE39F579FB}"/>
                  </a:ext>
                </a:extLst>
              </p14:cNvPr>
              <p14:cNvContentPartPr/>
              <p14:nvPr/>
            </p14:nvContentPartPr>
            <p14:xfrm>
              <a:off x="-208178" y="2087902"/>
              <a:ext cx="360" cy="36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95822729-6E35-E667-16E7-32BE39F579F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217178" y="2079262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27" name="Group 26">
            <a:extLst>
              <a:ext uri="{FF2B5EF4-FFF2-40B4-BE49-F238E27FC236}">
                <a16:creationId xmlns:a16="http://schemas.microsoft.com/office/drawing/2014/main" id="{4D499A76-ED18-1E58-B744-D67D442FFCBE}"/>
              </a:ext>
            </a:extLst>
          </p:cNvPr>
          <p:cNvGrpSpPr/>
          <p:nvPr/>
        </p:nvGrpSpPr>
        <p:grpSpPr>
          <a:xfrm>
            <a:off x="683542" y="2419102"/>
            <a:ext cx="1179360" cy="474840"/>
            <a:chOff x="683542" y="2419102"/>
            <a:chExt cx="1179360" cy="474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284937EE-0A8A-47B8-E449-39F1C7BC5315}"/>
                    </a:ext>
                  </a:extLst>
                </p14:cNvPr>
                <p14:cNvContentPartPr/>
                <p14:nvPr/>
              </p14:nvContentPartPr>
              <p14:xfrm>
                <a:off x="683542" y="2419102"/>
                <a:ext cx="202320" cy="30852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284937EE-0A8A-47B8-E449-39F1C7BC5315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674542" y="2410462"/>
                  <a:ext cx="219960" cy="32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D81683B5-DA30-A547-19AD-FCC1E2D762B9}"/>
                    </a:ext>
                  </a:extLst>
                </p14:cNvPr>
                <p14:cNvContentPartPr/>
                <p14:nvPr/>
              </p14:nvContentPartPr>
              <p14:xfrm>
                <a:off x="983062" y="2492542"/>
                <a:ext cx="190080" cy="40140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D81683B5-DA30-A547-19AD-FCC1E2D762B9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974422" y="2483902"/>
                  <a:ext cx="207720" cy="41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F61FCE9A-9735-992B-B51F-FFFB2C4D1BA1}"/>
                    </a:ext>
                  </a:extLst>
                </p14:cNvPr>
                <p14:cNvContentPartPr/>
                <p14:nvPr/>
              </p14:nvContentPartPr>
              <p14:xfrm>
                <a:off x="1179982" y="2566342"/>
                <a:ext cx="65160" cy="13176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F61FCE9A-9735-992B-B51F-FFFB2C4D1BA1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170982" y="2557342"/>
                  <a:ext cx="82800" cy="1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4C785ECD-4871-C78E-BD84-DA3942350035}"/>
                    </a:ext>
                  </a:extLst>
                </p14:cNvPr>
                <p14:cNvContentPartPr/>
                <p14:nvPr/>
              </p14:nvContentPartPr>
              <p14:xfrm>
                <a:off x="1309942" y="2509102"/>
                <a:ext cx="16560" cy="3243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4C785ECD-4871-C78E-BD84-DA3942350035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301302" y="2500102"/>
                  <a:ext cx="34200" cy="34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F8A11843-6082-2AF1-05AB-0900A3C1B70B}"/>
                    </a:ext>
                  </a:extLst>
                </p14:cNvPr>
                <p14:cNvContentPartPr/>
                <p14:nvPr/>
              </p14:nvContentPartPr>
              <p14:xfrm>
                <a:off x="1322542" y="2556262"/>
                <a:ext cx="106560" cy="13104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F8A11843-6082-2AF1-05AB-0900A3C1B70B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313902" y="2547262"/>
                  <a:ext cx="12420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71944F7F-439D-7C6E-F1A2-2B01ECD29230}"/>
                    </a:ext>
                  </a:extLst>
                </p14:cNvPr>
                <p14:cNvContentPartPr/>
                <p14:nvPr/>
              </p14:nvContentPartPr>
              <p14:xfrm>
                <a:off x="1462222" y="2535022"/>
                <a:ext cx="205920" cy="16884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71944F7F-439D-7C6E-F1A2-2B01ECD29230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453582" y="2526022"/>
                  <a:ext cx="223560" cy="18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BA96F977-61F5-EC62-8B04-BF2CB8C51FB0}"/>
                    </a:ext>
                  </a:extLst>
                </p14:cNvPr>
                <p14:cNvContentPartPr/>
                <p14:nvPr/>
              </p14:nvContentPartPr>
              <p14:xfrm>
                <a:off x="1702702" y="2540062"/>
                <a:ext cx="160200" cy="14688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BA96F977-61F5-EC62-8B04-BF2CB8C51FB0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694062" y="2531062"/>
                  <a:ext cx="177840" cy="164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690770D1-5026-462F-B1A6-90424A8E45E4}"/>
              </a:ext>
            </a:extLst>
          </p:cNvPr>
          <p:cNvGrpSpPr/>
          <p:nvPr/>
        </p:nvGrpSpPr>
        <p:grpSpPr>
          <a:xfrm>
            <a:off x="2107702" y="2384182"/>
            <a:ext cx="1977840" cy="335520"/>
            <a:chOff x="2107702" y="2384182"/>
            <a:chExt cx="1977840" cy="335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BEB4AA66-1489-B01E-856B-01D495A0A49E}"/>
                    </a:ext>
                  </a:extLst>
                </p14:cNvPr>
                <p14:cNvContentPartPr/>
                <p14:nvPr/>
              </p14:nvContentPartPr>
              <p14:xfrm>
                <a:off x="2107702" y="2384182"/>
                <a:ext cx="169920" cy="27828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BEB4AA66-1489-B01E-856B-01D495A0A49E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2098702" y="2375182"/>
                  <a:ext cx="187560" cy="29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6D001B1E-E7ED-C02D-E1CB-02893EE9312F}"/>
                    </a:ext>
                  </a:extLst>
                </p14:cNvPr>
                <p14:cNvContentPartPr/>
                <p14:nvPr/>
              </p14:nvContentPartPr>
              <p14:xfrm>
                <a:off x="2133262" y="2540422"/>
                <a:ext cx="187920" cy="3564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6D001B1E-E7ED-C02D-E1CB-02893EE9312F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2124262" y="2531422"/>
                  <a:ext cx="20556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BFFCAA34-2562-472B-B235-5F27DA53266F}"/>
                    </a:ext>
                  </a:extLst>
                </p14:cNvPr>
                <p14:cNvContentPartPr/>
                <p14:nvPr/>
              </p14:nvContentPartPr>
              <p14:xfrm>
                <a:off x="2511262" y="2440342"/>
                <a:ext cx="320400" cy="25992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BFFCAA34-2562-472B-B235-5F27DA53266F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2502622" y="2431342"/>
                  <a:ext cx="338040" cy="27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CB7E9418-2765-329E-4AFA-735B81569260}"/>
                    </a:ext>
                  </a:extLst>
                </p14:cNvPr>
                <p14:cNvContentPartPr/>
                <p14:nvPr/>
              </p14:nvContentPartPr>
              <p14:xfrm>
                <a:off x="2626102" y="2515582"/>
                <a:ext cx="150480" cy="2016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CB7E9418-2765-329E-4AFA-735B81569260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2617102" y="2506942"/>
                  <a:ext cx="16812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4766B310-8316-C0C5-51D8-480D5534AFA2}"/>
                    </a:ext>
                  </a:extLst>
                </p14:cNvPr>
                <p14:cNvContentPartPr/>
                <p14:nvPr/>
              </p14:nvContentPartPr>
              <p14:xfrm>
                <a:off x="3071422" y="2506942"/>
                <a:ext cx="3240" cy="1548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4766B310-8316-C0C5-51D8-480D5534AFA2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3062782" y="2498302"/>
                  <a:ext cx="2088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97846470-8F15-EBF6-F1DC-436EC1344389}"/>
                    </a:ext>
                  </a:extLst>
                </p14:cNvPr>
                <p14:cNvContentPartPr/>
                <p14:nvPr/>
              </p14:nvContentPartPr>
              <p14:xfrm>
                <a:off x="2968462" y="2653462"/>
                <a:ext cx="16920" cy="2304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97846470-8F15-EBF6-F1DC-436EC1344389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2959822" y="2644462"/>
                  <a:ext cx="3456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1E478380-CF00-D210-8056-DDD33E7D2509}"/>
                    </a:ext>
                  </a:extLst>
                </p14:cNvPr>
                <p14:cNvContentPartPr/>
                <p14:nvPr/>
              </p14:nvContentPartPr>
              <p14:xfrm>
                <a:off x="3197062" y="2536102"/>
                <a:ext cx="221400" cy="15696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1E478380-CF00-D210-8056-DDD33E7D2509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3188422" y="2527102"/>
                  <a:ext cx="239040" cy="17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D7EFD419-A93F-1BE1-02EC-C4C4BF262C68}"/>
                    </a:ext>
                  </a:extLst>
                </p14:cNvPr>
                <p14:cNvContentPartPr/>
                <p14:nvPr/>
              </p14:nvContentPartPr>
              <p14:xfrm>
                <a:off x="3466702" y="2502262"/>
                <a:ext cx="582840" cy="21744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D7EFD419-A93F-1BE1-02EC-C4C4BF262C68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3457702" y="2493622"/>
                  <a:ext cx="600480" cy="23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F16BF520-2E2C-E648-FF17-E8A3BCCF03DF}"/>
                    </a:ext>
                  </a:extLst>
                </p14:cNvPr>
                <p14:cNvContentPartPr/>
                <p14:nvPr/>
              </p14:nvContentPartPr>
              <p14:xfrm>
                <a:off x="4001662" y="2513062"/>
                <a:ext cx="83880" cy="900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F16BF520-2E2C-E648-FF17-E8A3BCCF03DF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3993022" y="2504062"/>
                  <a:ext cx="101520" cy="26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7CCEEA4-D9F5-D8FB-547C-48C1E299ED51}"/>
              </a:ext>
            </a:extLst>
          </p:cNvPr>
          <p:cNvGrpSpPr/>
          <p:nvPr/>
        </p:nvGrpSpPr>
        <p:grpSpPr>
          <a:xfrm>
            <a:off x="4365262" y="2526742"/>
            <a:ext cx="277200" cy="261360"/>
            <a:chOff x="4365262" y="2526742"/>
            <a:chExt cx="277200" cy="261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AAB7EF68-6D3B-0699-7181-F0F4D59264E1}"/>
                    </a:ext>
                  </a:extLst>
                </p14:cNvPr>
                <p14:cNvContentPartPr/>
                <p14:nvPr/>
              </p14:nvContentPartPr>
              <p14:xfrm>
                <a:off x="4365262" y="2526742"/>
                <a:ext cx="277200" cy="26136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AAB7EF68-6D3B-0699-7181-F0F4D59264E1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4356622" y="2517742"/>
                  <a:ext cx="294840" cy="27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CBB16FAD-BDE9-226D-0993-5E3FE5617274}"/>
                    </a:ext>
                  </a:extLst>
                </p14:cNvPr>
                <p14:cNvContentPartPr/>
                <p14:nvPr/>
              </p14:nvContentPartPr>
              <p14:xfrm>
                <a:off x="4462102" y="2574262"/>
                <a:ext cx="151200" cy="2016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CBB16FAD-BDE9-226D-0993-5E3FE5617274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4453462" y="2565262"/>
                  <a:ext cx="168840" cy="37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804D42D2-1EB9-D05C-B4C2-C2C9036E1607}"/>
              </a:ext>
            </a:extLst>
          </p:cNvPr>
          <p:cNvGrpSpPr/>
          <p:nvPr/>
        </p:nvGrpSpPr>
        <p:grpSpPr>
          <a:xfrm>
            <a:off x="4970422" y="2487142"/>
            <a:ext cx="1224720" cy="270720"/>
            <a:chOff x="4970422" y="2487142"/>
            <a:chExt cx="1224720" cy="270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F85FB613-1D85-F9D5-2B5A-C93C4C576776}"/>
                    </a:ext>
                  </a:extLst>
                </p14:cNvPr>
                <p14:cNvContentPartPr/>
                <p14:nvPr/>
              </p14:nvContentPartPr>
              <p14:xfrm>
                <a:off x="4970422" y="2487142"/>
                <a:ext cx="623160" cy="27072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F85FB613-1D85-F9D5-2B5A-C93C4C576776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4961782" y="2478502"/>
                  <a:ext cx="640800" cy="28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2C5AADF1-D548-2E06-D9AC-5808D3514EE7}"/>
                    </a:ext>
                  </a:extLst>
                </p14:cNvPr>
                <p14:cNvContentPartPr/>
                <p14:nvPr/>
              </p14:nvContentPartPr>
              <p14:xfrm>
                <a:off x="5616982" y="2583622"/>
                <a:ext cx="100440" cy="15048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2C5AADF1-D548-2E06-D9AC-5808D3514EE7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5607982" y="2574622"/>
                  <a:ext cx="118080" cy="16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7BF9781A-3006-5A18-0514-D3602B4B2B74}"/>
                    </a:ext>
                  </a:extLst>
                </p14:cNvPr>
                <p14:cNvContentPartPr/>
                <p14:nvPr/>
              </p14:nvContentPartPr>
              <p14:xfrm>
                <a:off x="5788342" y="2573902"/>
                <a:ext cx="406800" cy="18072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7BF9781A-3006-5A18-0514-D3602B4B2B74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5779342" y="2564902"/>
                  <a:ext cx="424440" cy="198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72A219B3-653E-70AD-56F9-77B91E80E41F}"/>
              </a:ext>
            </a:extLst>
          </p:cNvPr>
          <p:cNvGrpSpPr/>
          <p:nvPr/>
        </p:nvGrpSpPr>
        <p:grpSpPr>
          <a:xfrm>
            <a:off x="6486742" y="2460502"/>
            <a:ext cx="1455120" cy="334440"/>
            <a:chOff x="6486742" y="2460502"/>
            <a:chExt cx="1455120" cy="334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4F0813C3-0402-B381-A832-97401568C01D}"/>
                    </a:ext>
                  </a:extLst>
                </p14:cNvPr>
                <p14:cNvContentPartPr/>
                <p14:nvPr/>
              </p14:nvContentPartPr>
              <p14:xfrm>
                <a:off x="6486742" y="2460502"/>
                <a:ext cx="135720" cy="25920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4F0813C3-0402-B381-A832-97401568C01D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6477742" y="2451862"/>
                  <a:ext cx="153360" cy="27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423FE870-9C6E-1613-D543-5ACD013B362C}"/>
                    </a:ext>
                  </a:extLst>
                </p14:cNvPr>
                <p14:cNvContentPartPr/>
                <p14:nvPr/>
              </p14:nvContentPartPr>
              <p14:xfrm>
                <a:off x="6686542" y="2549782"/>
                <a:ext cx="108720" cy="14436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423FE870-9C6E-1613-D543-5ACD013B362C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6677542" y="2540782"/>
                  <a:ext cx="126360" cy="16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D83A5F92-9865-9FFD-42FA-E2453971D525}"/>
                    </a:ext>
                  </a:extLst>
                </p14:cNvPr>
                <p14:cNvContentPartPr/>
                <p14:nvPr/>
              </p14:nvContentPartPr>
              <p14:xfrm>
                <a:off x="6869782" y="2650942"/>
                <a:ext cx="44280" cy="14400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D83A5F92-9865-9FFD-42FA-E2453971D525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6860782" y="2641942"/>
                  <a:ext cx="61920" cy="16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3B506BBB-4913-61F1-A8C4-ED6E2392D138}"/>
                    </a:ext>
                  </a:extLst>
                </p14:cNvPr>
                <p14:cNvContentPartPr/>
                <p14:nvPr/>
              </p14:nvContentPartPr>
              <p14:xfrm>
                <a:off x="7023142" y="2506582"/>
                <a:ext cx="266760" cy="17136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3B506BBB-4913-61F1-A8C4-ED6E2392D138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7014502" y="2497582"/>
                  <a:ext cx="284400" cy="18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BDFE23D8-C8E5-DFBA-88AD-9C6C0250BD40}"/>
                    </a:ext>
                  </a:extLst>
                </p14:cNvPr>
                <p14:cNvContentPartPr/>
                <p14:nvPr/>
              </p14:nvContentPartPr>
              <p14:xfrm>
                <a:off x="7343902" y="2634742"/>
                <a:ext cx="56520" cy="10836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BDFE23D8-C8E5-DFBA-88AD-9C6C0250BD40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7334902" y="2625742"/>
                  <a:ext cx="7416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64F2DF4F-1A7A-41D6-693C-51948187853E}"/>
                    </a:ext>
                  </a:extLst>
                </p14:cNvPr>
                <p14:cNvContentPartPr/>
                <p14:nvPr/>
              </p14:nvContentPartPr>
              <p14:xfrm>
                <a:off x="7433182" y="2510542"/>
                <a:ext cx="508680" cy="16920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64F2DF4F-1A7A-41D6-693C-51948187853E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7424182" y="2501542"/>
                  <a:ext cx="526320" cy="186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0F732F60-5536-1EEF-1221-F7B91C500ED0}"/>
              </a:ext>
            </a:extLst>
          </p:cNvPr>
          <p:cNvGrpSpPr/>
          <p:nvPr/>
        </p:nvGrpSpPr>
        <p:grpSpPr>
          <a:xfrm>
            <a:off x="8276302" y="2425222"/>
            <a:ext cx="718560" cy="496080"/>
            <a:chOff x="8276302" y="2425222"/>
            <a:chExt cx="718560" cy="496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FB35198A-EEE5-B7D3-6C16-3ACB4B39ADA9}"/>
                    </a:ext>
                  </a:extLst>
                </p14:cNvPr>
                <p14:cNvContentPartPr/>
                <p14:nvPr/>
              </p14:nvContentPartPr>
              <p14:xfrm>
                <a:off x="8276302" y="2425222"/>
                <a:ext cx="406080" cy="49608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FB35198A-EEE5-B7D3-6C16-3ACB4B39ADA9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8267302" y="2416582"/>
                  <a:ext cx="423720" cy="51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FA08324B-3A1A-0574-D4BA-F8E6D1503B4A}"/>
                    </a:ext>
                  </a:extLst>
                </p14:cNvPr>
                <p14:cNvContentPartPr/>
                <p14:nvPr/>
              </p14:nvContentPartPr>
              <p14:xfrm>
                <a:off x="8710822" y="2518822"/>
                <a:ext cx="284040" cy="15192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FA08324B-3A1A-0574-D4BA-F8E6D1503B4A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8701822" y="2510182"/>
                  <a:ext cx="301680" cy="16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D2C43DC1-51CB-548E-9328-9FFC4BAF8E20}"/>
                    </a:ext>
                  </a:extLst>
                </p14:cNvPr>
                <p14:cNvContentPartPr/>
                <p14:nvPr/>
              </p14:nvContentPartPr>
              <p14:xfrm>
                <a:off x="8778502" y="2457262"/>
                <a:ext cx="111960" cy="2088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D2C43DC1-51CB-548E-9328-9FFC4BAF8E20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8769862" y="2448262"/>
                  <a:ext cx="129600" cy="38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08C490E6-F29F-683C-39C5-26B8785A0926}"/>
              </a:ext>
            </a:extLst>
          </p:cNvPr>
          <p:cNvGrpSpPr/>
          <p:nvPr/>
        </p:nvGrpSpPr>
        <p:grpSpPr>
          <a:xfrm>
            <a:off x="9266302" y="2417662"/>
            <a:ext cx="1283760" cy="273240"/>
            <a:chOff x="9266302" y="2417662"/>
            <a:chExt cx="1283760" cy="273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D8C32775-13FB-E417-167F-7D80ABD36D7D}"/>
                    </a:ext>
                  </a:extLst>
                </p14:cNvPr>
                <p14:cNvContentPartPr/>
                <p14:nvPr/>
              </p14:nvContentPartPr>
              <p14:xfrm>
                <a:off x="9266302" y="2417662"/>
                <a:ext cx="125640" cy="25740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D8C32775-13FB-E417-167F-7D80ABD36D7D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9257662" y="2409022"/>
                  <a:ext cx="143280" cy="27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517B8F75-B7A6-A411-F108-281CF6E16063}"/>
                    </a:ext>
                  </a:extLst>
                </p14:cNvPr>
                <p14:cNvContentPartPr/>
                <p14:nvPr/>
              </p14:nvContentPartPr>
              <p14:xfrm>
                <a:off x="9507862" y="2545462"/>
                <a:ext cx="208080" cy="12636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517B8F75-B7A6-A411-F108-281CF6E16063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9499222" y="2536822"/>
                  <a:ext cx="22572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F4E94DFD-2BE1-0724-1867-9E6FC9637BEE}"/>
                    </a:ext>
                  </a:extLst>
                </p14:cNvPr>
                <p14:cNvContentPartPr/>
                <p14:nvPr/>
              </p14:nvContentPartPr>
              <p14:xfrm>
                <a:off x="9768862" y="2525302"/>
                <a:ext cx="281880" cy="14976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F4E94DFD-2BE1-0724-1867-9E6FC9637BEE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9759862" y="2516662"/>
                  <a:ext cx="299520" cy="16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BBCA7725-5161-B00E-CAE0-1F8E921255DF}"/>
                    </a:ext>
                  </a:extLst>
                </p14:cNvPr>
                <p14:cNvContentPartPr/>
                <p14:nvPr/>
              </p14:nvContentPartPr>
              <p14:xfrm>
                <a:off x="10132102" y="2491822"/>
                <a:ext cx="79560" cy="16200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BBCA7725-5161-B00E-CAE0-1F8E921255DF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10123462" y="2482822"/>
                  <a:ext cx="97200" cy="17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EDB02594-5E8D-4CD0-4530-65A1F8B6381A}"/>
                    </a:ext>
                  </a:extLst>
                </p14:cNvPr>
                <p14:cNvContentPartPr/>
                <p14:nvPr/>
              </p14:nvContentPartPr>
              <p14:xfrm>
                <a:off x="10104742" y="2511262"/>
                <a:ext cx="445320" cy="17964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EDB02594-5E8D-4CD0-4530-65A1F8B6381A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10096102" y="2502262"/>
                  <a:ext cx="462960" cy="197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1B3BAB89-31BD-D68C-2DE0-95DEE627EF9C}"/>
              </a:ext>
            </a:extLst>
          </p:cNvPr>
          <p:cNvGrpSpPr/>
          <p:nvPr/>
        </p:nvGrpSpPr>
        <p:grpSpPr>
          <a:xfrm>
            <a:off x="10802422" y="2407582"/>
            <a:ext cx="543600" cy="383400"/>
            <a:chOff x="10802422" y="2407582"/>
            <a:chExt cx="543600" cy="383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2BB2F403-9A03-73C4-1875-5E16E2B9051F}"/>
                    </a:ext>
                  </a:extLst>
                </p14:cNvPr>
                <p14:cNvContentPartPr/>
                <p14:nvPr/>
              </p14:nvContentPartPr>
              <p14:xfrm>
                <a:off x="10831942" y="2407582"/>
                <a:ext cx="119160" cy="38340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2BB2F403-9A03-73C4-1875-5E16E2B9051F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10823302" y="2398942"/>
                  <a:ext cx="136800" cy="40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5D4B32F2-F7CC-2ABD-2E97-4C778F273319}"/>
                    </a:ext>
                  </a:extLst>
                </p14:cNvPr>
                <p14:cNvContentPartPr/>
                <p14:nvPr/>
              </p14:nvContentPartPr>
              <p14:xfrm>
                <a:off x="10802422" y="2509462"/>
                <a:ext cx="543600" cy="17100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5D4B32F2-F7CC-2ABD-2E97-4C778F273319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10793422" y="2500462"/>
                  <a:ext cx="561240" cy="188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CAE24032-0B37-DFD4-42F4-71B6EAF4187F}"/>
              </a:ext>
            </a:extLst>
          </p:cNvPr>
          <p:cNvGrpSpPr/>
          <p:nvPr/>
        </p:nvGrpSpPr>
        <p:grpSpPr>
          <a:xfrm>
            <a:off x="674542" y="3160342"/>
            <a:ext cx="639720" cy="239400"/>
            <a:chOff x="674542" y="3160342"/>
            <a:chExt cx="639720" cy="239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BF779F49-87E0-E346-B1C2-9DFBC9FB3F1A}"/>
                    </a:ext>
                  </a:extLst>
                </p14:cNvPr>
                <p14:cNvContentPartPr/>
                <p14:nvPr/>
              </p14:nvContentPartPr>
              <p14:xfrm>
                <a:off x="674542" y="3179062"/>
                <a:ext cx="175320" cy="183600"/>
              </p14:xfrm>
            </p:contentPart>
          </mc:Choice>
          <mc:Fallback xmlns=""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BF779F49-87E0-E346-B1C2-9DFBC9FB3F1A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665902" y="3170062"/>
                  <a:ext cx="192960" cy="20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1C76A871-1C09-8D5A-B88C-C0250486C557}"/>
                    </a:ext>
                  </a:extLst>
                </p14:cNvPr>
                <p14:cNvContentPartPr/>
                <p14:nvPr/>
              </p14:nvContentPartPr>
              <p14:xfrm>
                <a:off x="879382" y="3160342"/>
                <a:ext cx="366840" cy="23940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1C76A871-1C09-8D5A-B88C-C0250486C557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870382" y="3151342"/>
                  <a:ext cx="384480" cy="25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F2404301-78C6-D6A8-AE8D-67A6F61EA844}"/>
                    </a:ext>
                  </a:extLst>
                </p14:cNvPr>
                <p14:cNvContentPartPr/>
                <p14:nvPr/>
              </p14:nvContentPartPr>
              <p14:xfrm>
                <a:off x="1242982" y="3193102"/>
                <a:ext cx="71280" cy="14400"/>
              </p14:xfrm>
            </p:contentPart>
          </mc:Choice>
          <mc:Fallback xmlns=""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F2404301-78C6-D6A8-AE8D-67A6F61EA844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1233982" y="3184462"/>
                  <a:ext cx="88920" cy="32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9CEE0122-B4FE-0D89-DB7A-2CDD245248B8}"/>
              </a:ext>
            </a:extLst>
          </p:cNvPr>
          <p:cNvGrpSpPr/>
          <p:nvPr/>
        </p:nvGrpSpPr>
        <p:grpSpPr>
          <a:xfrm>
            <a:off x="1678582" y="3149182"/>
            <a:ext cx="1409400" cy="279720"/>
            <a:chOff x="1678582" y="3149182"/>
            <a:chExt cx="1409400" cy="279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FA75FFB4-5C94-3163-EA7B-EEA318F19E63}"/>
                    </a:ext>
                  </a:extLst>
                </p14:cNvPr>
                <p14:cNvContentPartPr/>
                <p14:nvPr/>
              </p14:nvContentPartPr>
              <p14:xfrm>
                <a:off x="1678582" y="3149182"/>
                <a:ext cx="151920" cy="279720"/>
              </p14:xfrm>
            </p:contentPart>
          </mc:Choice>
          <mc:Fallback xmlns=""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FA75FFB4-5C94-3163-EA7B-EEA318F19E63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1669942" y="3140182"/>
                  <a:ext cx="169560" cy="29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8888F3C4-A087-36AD-5959-B2868C513215}"/>
                    </a:ext>
                  </a:extLst>
                </p14:cNvPr>
                <p14:cNvContentPartPr/>
                <p14:nvPr/>
              </p14:nvContentPartPr>
              <p14:xfrm>
                <a:off x="2014102" y="3237382"/>
                <a:ext cx="205920" cy="16848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8888F3C4-A087-36AD-5959-B2868C513215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2005462" y="3228742"/>
                  <a:ext cx="223560" cy="18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E7A576F6-A557-20AC-A06E-B85C5D258E32}"/>
                    </a:ext>
                  </a:extLst>
                </p14:cNvPr>
                <p14:cNvContentPartPr/>
                <p14:nvPr/>
              </p14:nvContentPartPr>
              <p14:xfrm>
                <a:off x="2275102" y="3223342"/>
                <a:ext cx="332280" cy="186480"/>
              </p14:xfrm>
            </p:contentPart>
          </mc:Choice>
          <mc:Fallback xmlns=""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E7A576F6-A557-20AC-A06E-B85C5D258E32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2266102" y="3214342"/>
                  <a:ext cx="349920" cy="20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883F5833-C417-B89A-B059-342436487974}"/>
                    </a:ext>
                  </a:extLst>
                </p14:cNvPr>
                <p14:cNvContentPartPr/>
                <p14:nvPr/>
              </p14:nvContentPartPr>
              <p14:xfrm>
                <a:off x="2684422" y="3194542"/>
                <a:ext cx="38880" cy="17604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883F5833-C417-B89A-B059-342436487974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2675422" y="3185902"/>
                  <a:ext cx="56520" cy="19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8B3B5652-77B4-19E6-5732-923C49AEE646}"/>
                    </a:ext>
                  </a:extLst>
                </p14:cNvPr>
                <p14:cNvContentPartPr/>
                <p14:nvPr/>
              </p14:nvContentPartPr>
              <p14:xfrm>
                <a:off x="2659222" y="3181942"/>
                <a:ext cx="428760" cy="22320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8B3B5652-77B4-19E6-5732-923C49AEE646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2650582" y="3173302"/>
                  <a:ext cx="446400" cy="240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FBBDACE9-A1A1-4C0C-906B-AC441BBCE32F}"/>
              </a:ext>
            </a:extLst>
          </p:cNvPr>
          <p:cNvGrpSpPr/>
          <p:nvPr/>
        </p:nvGrpSpPr>
        <p:grpSpPr>
          <a:xfrm>
            <a:off x="3572902" y="2978542"/>
            <a:ext cx="1836720" cy="643320"/>
            <a:chOff x="3572902" y="2978542"/>
            <a:chExt cx="1836720" cy="643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5704CE32-85B9-3A76-CC9A-4357EA9A1205}"/>
                    </a:ext>
                  </a:extLst>
                </p14:cNvPr>
                <p14:cNvContentPartPr/>
                <p14:nvPr/>
              </p14:nvContentPartPr>
              <p14:xfrm>
                <a:off x="3719062" y="3180502"/>
                <a:ext cx="203760" cy="254160"/>
              </p14:xfrm>
            </p:contentPart>
          </mc:Choice>
          <mc:Fallback xmlns=""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5704CE32-85B9-3A76-CC9A-4357EA9A1205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3710062" y="3171502"/>
                  <a:ext cx="221400" cy="27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0716402C-5B03-6D0B-1B54-34D71A7FBDEC}"/>
                    </a:ext>
                  </a:extLst>
                </p14:cNvPr>
                <p14:cNvContentPartPr/>
                <p14:nvPr/>
              </p14:nvContentPartPr>
              <p14:xfrm>
                <a:off x="3965662" y="3148822"/>
                <a:ext cx="140760" cy="381960"/>
              </p14:xfrm>
            </p:contentPart>
          </mc:Choice>
          <mc:Fallback xmlns=""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0716402C-5B03-6D0B-1B54-34D71A7FBDEC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3957022" y="3140182"/>
                  <a:ext cx="158400" cy="39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876DA865-080D-11CE-4067-491514C9DBC1}"/>
                    </a:ext>
                  </a:extLst>
                </p14:cNvPr>
                <p14:cNvContentPartPr/>
                <p14:nvPr/>
              </p14:nvContentPartPr>
              <p14:xfrm>
                <a:off x="4170502" y="3212182"/>
                <a:ext cx="128520" cy="327960"/>
              </p14:xfrm>
            </p:contentPart>
          </mc:Choice>
          <mc:Fallback xmlns=""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876DA865-080D-11CE-4067-491514C9DBC1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4161862" y="3203542"/>
                  <a:ext cx="146160" cy="34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9C8FF9C7-49BC-E81F-83E0-BD19C25B3332}"/>
                    </a:ext>
                  </a:extLst>
                </p14:cNvPr>
                <p14:cNvContentPartPr/>
                <p14:nvPr/>
              </p14:nvContentPartPr>
              <p14:xfrm>
                <a:off x="4539862" y="3225862"/>
                <a:ext cx="178920" cy="253800"/>
              </p14:xfrm>
            </p:contentPart>
          </mc:Choice>
          <mc:Fallback xmlns=""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9C8FF9C7-49BC-E81F-83E0-BD19C25B3332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4531222" y="3216862"/>
                  <a:ext cx="196560" cy="27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BDB58F26-36A0-8DB4-A0D5-80D2C23EF316}"/>
                    </a:ext>
                  </a:extLst>
                </p14:cNvPr>
                <p14:cNvContentPartPr/>
                <p14:nvPr/>
              </p14:nvContentPartPr>
              <p14:xfrm>
                <a:off x="4534462" y="3356182"/>
                <a:ext cx="221400" cy="24120"/>
              </p14:xfrm>
            </p:contentPart>
          </mc:Choice>
          <mc:Fallback xmlns=""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BDB58F26-36A0-8DB4-A0D5-80D2C23EF316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4525822" y="3347182"/>
                  <a:ext cx="23904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13FFDF00-54D5-253E-95E2-EE336FF61C93}"/>
                    </a:ext>
                  </a:extLst>
                </p14:cNvPr>
                <p14:cNvContentPartPr/>
                <p14:nvPr/>
              </p14:nvContentPartPr>
              <p14:xfrm>
                <a:off x="4841182" y="3301462"/>
                <a:ext cx="25560" cy="159840"/>
              </p14:xfrm>
            </p:contentPart>
          </mc:Choice>
          <mc:Fallback xmlns=""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13FFDF00-54D5-253E-95E2-EE336FF61C93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4832182" y="3292822"/>
                  <a:ext cx="43200" cy="17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1916EEC2-95AA-FFE9-0CA9-A1A1BFAF4686}"/>
                    </a:ext>
                  </a:extLst>
                </p14:cNvPr>
                <p14:cNvContentPartPr/>
                <p14:nvPr/>
              </p14:nvContentPartPr>
              <p14:xfrm>
                <a:off x="4848022" y="3195622"/>
                <a:ext cx="150840" cy="230040"/>
              </p14:xfrm>
            </p:contentPart>
          </mc:Choice>
          <mc:Fallback xmlns=""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1916EEC2-95AA-FFE9-0CA9-A1A1BFAF4686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4839382" y="3186622"/>
                  <a:ext cx="168480" cy="24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9D0CCAB0-667B-E002-0B2D-E1D54DB79FB0}"/>
                    </a:ext>
                  </a:extLst>
                </p14:cNvPr>
                <p14:cNvContentPartPr/>
                <p14:nvPr/>
              </p14:nvContentPartPr>
              <p14:xfrm>
                <a:off x="5060062" y="3198142"/>
                <a:ext cx="141840" cy="244800"/>
              </p14:xfrm>
            </p:contentPart>
          </mc:Choice>
          <mc:Fallback xmlns=""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9D0CCAB0-667B-E002-0B2D-E1D54DB79FB0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5051422" y="3189142"/>
                  <a:ext cx="159480" cy="26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26FB4DAB-1A62-67ED-996F-E800F92E15F6}"/>
                    </a:ext>
                  </a:extLst>
                </p14:cNvPr>
                <p14:cNvContentPartPr/>
                <p14:nvPr/>
              </p14:nvContentPartPr>
              <p14:xfrm>
                <a:off x="5106502" y="3347542"/>
                <a:ext cx="140040" cy="24120"/>
              </p14:xfrm>
            </p:contentPart>
          </mc:Choice>
          <mc:Fallback xmlns=""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26FB4DAB-1A62-67ED-996F-E800F92E15F6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5097502" y="3338542"/>
                  <a:ext cx="15768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64FB32E6-F720-777B-C886-1700D1A3A8E7}"/>
                    </a:ext>
                  </a:extLst>
                </p14:cNvPr>
                <p14:cNvContentPartPr/>
                <p14:nvPr/>
              </p14:nvContentPartPr>
              <p14:xfrm>
                <a:off x="3741742" y="3593062"/>
                <a:ext cx="1407240" cy="28800"/>
              </p14:xfrm>
            </p:contentPart>
          </mc:Choice>
          <mc:Fallback xmlns=""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64FB32E6-F720-777B-C886-1700D1A3A8E7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3732742" y="3584422"/>
                  <a:ext cx="142488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507CC7B2-C07F-35CB-C446-60E75C0AF79A}"/>
                    </a:ext>
                  </a:extLst>
                </p14:cNvPr>
                <p14:cNvContentPartPr/>
                <p14:nvPr/>
              </p14:nvContentPartPr>
              <p14:xfrm>
                <a:off x="5327182" y="3485782"/>
                <a:ext cx="63000" cy="48240"/>
              </p14:xfrm>
            </p:contentPart>
          </mc:Choice>
          <mc:Fallback xmlns=""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507CC7B2-C07F-35CB-C446-60E75C0AF79A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5318542" y="3477142"/>
                  <a:ext cx="8064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AF99D01C-ABC4-96A0-8883-F31956AE021B}"/>
                    </a:ext>
                  </a:extLst>
                </p14:cNvPr>
                <p14:cNvContentPartPr/>
                <p14:nvPr/>
              </p14:nvContentPartPr>
              <p14:xfrm>
                <a:off x="3572902" y="2979262"/>
                <a:ext cx="90720" cy="70560"/>
              </p14:xfrm>
            </p:contentPart>
          </mc:Choice>
          <mc:Fallback xmlns=""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AF99D01C-ABC4-96A0-8883-F31956AE021B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3564262" y="2970262"/>
                  <a:ext cx="10836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4D386C90-35E7-B65E-1966-7B90469CF65A}"/>
                    </a:ext>
                  </a:extLst>
                </p14:cNvPr>
                <p14:cNvContentPartPr/>
                <p14:nvPr/>
              </p14:nvContentPartPr>
              <p14:xfrm>
                <a:off x="3643462" y="2978542"/>
                <a:ext cx="130320" cy="90720"/>
              </p14:xfrm>
            </p:contentPart>
          </mc:Choice>
          <mc:Fallback xmlns=""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4D386C90-35E7-B65E-1966-7B90469CF65A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3634462" y="2969542"/>
                  <a:ext cx="14796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BBBD341D-0165-40CC-061C-5B064AF213D6}"/>
                    </a:ext>
                  </a:extLst>
                </p14:cNvPr>
                <p14:cNvContentPartPr/>
                <p14:nvPr/>
              </p14:nvContentPartPr>
              <p14:xfrm>
                <a:off x="5308822" y="2982142"/>
                <a:ext cx="43200" cy="65520"/>
              </p14:xfrm>
            </p:contentPart>
          </mc:Choice>
          <mc:Fallback xmlns=""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BBBD341D-0165-40CC-061C-5B064AF213D6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5300182" y="2973502"/>
                  <a:ext cx="60840" cy="8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558A9C3F-BAFF-2E7E-56FC-860F2AE7EF49}"/>
                    </a:ext>
                  </a:extLst>
                </p14:cNvPr>
                <p14:cNvContentPartPr/>
                <p14:nvPr/>
              </p14:nvContentPartPr>
              <p14:xfrm>
                <a:off x="5306662" y="3001222"/>
                <a:ext cx="102960" cy="89640"/>
              </p14:xfrm>
            </p:contentPart>
          </mc:Choice>
          <mc:Fallback xmlns=""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558A9C3F-BAFF-2E7E-56FC-860F2AE7EF49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5297662" y="2992222"/>
                  <a:ext cx="120600" cy="107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38C551DB-5318-6B97-A4CA-5E47A6045017}"/>
              </a:ext>
            </a:extLst>
          </p:cNvPr>
          <p:cNvGrpSpPr/>
          <p:nvPr/>
        </p:nvGrpSpPr>
        <p:grpSpPr>
          <a:xfrm>
            <a:off x="894862" y="4013902"/>
            <a:ext cx="5574240" cy="866520"/>
            <a:chOff x="894862" y="4013902"/>
            <a:chExt cx="5574240" cy="866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95" name="Ink 94">
                  <a:extLst>
                    <a:ext uri="{FF2B5EF4-FFF2-40B4-BE49-F238E27FC236}">
                      <a16:creationId xmlns:a16="http://schemas.microsoft.com/office/drawing/2014/main" id="{ACC92D3D-A99F-9347-088C-BA69B7035DEB}"/>
                    </a:ext>
                  </a:extLst>
                </p14:cNvPr>
                <p14:cNvContentPartPr/>
                <p14:nvPr/>
              </p14:nvContentPartPr>
              <p14:xfrm>
                <a:off x="894862" y="4156102"/>
                <a:ext cx="3745440" cy="172080"/>
              </p14:xfrm>
            </p:contentPart>
          </mc:Choice>
          <mc:Fallback xmlns=""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ACC92D3D-A99F-9347-088C-BA69B7035DEB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885862" y="4147462"/>
                  <a:ext cx="3763080" cy="18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B14C045C-7E0A-FD21-F660-ACCB19717DAF}"/>
                    </a:ext>
                  </a:extLst>
                </p14:cNvPr>
                <p14:cNvContentPartPr/>
                <p14:nvPr/>
              </p14:nvContentPartPr>
              <p14:xfrm>
                <a:off x="927262" y="4104262"/>
                <a:ext cx="26640" cy="357840"/>
              </p14:xfrm>
            </p:contentPart>
          </mc:Choice>
          <mc:Fallback xmlns=""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B14C045C-7E0A-FD21-F660-ACCB19717DAF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918262" y="4095262"/>
                  <a:ext cx="44280" cy="37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97" name="Ink 96">
                  <a:extLst>
                    <a:ext uri="{FF2B5EF4-FFF2-40B4-BE49-F238E27FC236}">
                      <a16:creationId xmlns:a16="http://schemas.microsoft.com/office/drawing/2014/main" id="{2BBD6E7F-0D02-F9E7-001E-062C66F1AA91}"/>
                    </a:ext>
                  </a:extLst>
                </p14:cNvPr>
                <p14:cNvContentPartPr/>
                <p14:nvPr/>
              </p14:nvContentPartPr>
              <p14:xfrm>
                <a:off x="984862" y="4563622"/>
                <a:ext cx="203040" cy="150120"/>
              </p14:xfrm>
            </p:contentPart>
          </mc:Choice>
          <mc:Fallback xmlns="">
            <p:pic>
              <p:nvPicPr>
                <p:cNvPr id="97" name="Ink 96">
                  <a:extLst>
                    <a:ext uri="{FF2B5EF4-FFF2-40B4-BE49-F238E27FC236}">
                      <a16:creationId xmlns:a16="http://schemas.microsoft.com/office/drawing/2014/main" id="{2BBD6E7F-0D02-F9E7-001E-062C66F1AA91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976222" y="4554622"/>
                  <a:ext cx="220680" cy="16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99" name="Ink 98">
                  <a:extLst>
                    <a:ext uri="{FF2B5EF4-FFF2-40B4-BE49-F238E27FC236}">
                      <a16:creationId xmlns:a16="http://schemas.microsoft.com/office/drawing/2014/main" id="{C6594792-7F9A-81B3-3357-4BC4120252A3}"/>
                    </a:ext>
                  </a:extLst>
                </p14:cNvPr>
                <p14:cNvContentPartPr/>
                <p14:nvPr/>
              </p14:nvContentPartPr>
              <p14:xfrm>
                <a:off x="2606662" y="4128742"/>
                <a:ext cx="360" cy="360"/>
              </p14:xfrm>
            </p:contentPart>
          </mc:Choice>
          <mc:Fallback xmlns="">
            <p:pic>
              <p:nvPicPr>
                <p:cNvPr id="99" name="Ink 98">
                  <a:extLst>
                    <a:ext uri="{FF2B5EF4-FFF2-40B4-BE49-F238E27FC236}">
                      <a16:creationId xmlns:a16="http://schemas.microsoft.com/office/drawing/2014/main" id="{C6594792-7F9A-81B3-3357-4BC4120252A3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2598022" y="4120102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100" name="Ink 99">
                  <a:extLst>
                    <a:ext uri="{FF2B5EF4-FFF2-40B4-BE49-F238E27FC236}">
                      <a16:creationId xmlns:a16="http://schemas.microsoft.com/office/drawing/2014/main" id="{FDA0B1D2-40D9-F2E1-91F1-2ED7C0FEECBD}"/>
                    </a:ext>
                  </a:extLst>
                </p14:cNvPr>
                <p14:cNvContentPartPr/>
                <p14:nvPr/>
              </p14:nvContentPartPr>
              <p14:xfrm>
                <a:off x="2593342" y="4092382"/>
                <a:ext cx="61560" cy="280440"/>
              </p14:xfrm>
            </p:contentPart>
          </mc:Choice>
          <mc:Fallback xmlns="">
            <p:pic>
              <p:nvPicPr>
                <p:cNvPr id="100" name="Ink 99">
                  <a:extLst>
                    <a:ext uri="{FF2B5EF4-FFF2-40B4-BE49-F238E27FC236}">
                      <a16:creationId xmlns:a16="http://schemas.microsoft.com/office/drawing/2014/main" id="{FDA0B1D2-40D9-F2E1-91F1-2ED7C0FEECBD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2584702" y="4083382"/>
                  <a:ext cx="79200" cy="29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5">
              <p14:nvContentPartPr>
                <p14:cNvPr id="101" name="Ink 100">
                  <a:extLst>
                    <a:ext uri="{FF2B5EF4-FFF2-40B4-BE49-F238E27FC236}">
                      <a16:creationId xmlns:a16="http://schemas.microsoft.com/office/drawing/2014/main" id="{22D54826-EABD-ABBB-402F-20E4A6A75989}"/>
                    </a:ext>
                  </a:extLst>
                </p14:cNvPr>
                <p14:cNvContentPartPr/>
                <p14:nvPr/>
              </p14:nvContentPartPr>
              <p14:xfrm>
                <a:off x="2476342" y="4506382"/>
                <a:ext cx="251640" cy="271080"/>
              </p14:xfrm>
            </p:contentPart>
          </mc:Choice>
          <mc:Fallback xmlns="">
            <p:pic>
              <p:nvPicPr>
                <p:cNvPr id="101" name="Ink 100">
                  <a:extLst>
                    <a:ext uri="{FF2B5EF4-FFF2-40B4-BE49-F238E27FC236}">
                      <a16:creationId xmlns:a16="http://schemas.microsoft.com/office/drawing/2014/main" id="{22D54826-EABD-ABBB-402F-20E4A6A75989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2467702" y="4497382"/>
                  <a:ext cx="269280" cy="28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">
              <p14:nvContentPartPr>
                <p14:cNvPr id="102" name="Ink 101">
                  <a:extLst>
                    <a:ext uri="{FF2B5EF4-FFF2-40B4-BE49-F238E27FC236}">
                      <a16:creationId xmlns:a16="http://schemas.microsoft.com/office/drawing/2014/main" id="{5D5494E9-9F05-3D54-81A3-78723C5D5794}"/>
                    </a:ext>
                  </a:extLst>
                </p14:cNvPr>
                <p14:cNvContentPartPr/>
                <p14:nvPr/>
              </p14:nvContentPartPr>
              <p14:xfrm>
                <a:off x="4647502" y="4225222"/>
                <a:ext cx="360" cy="360"/>
              </p14:xfrm>
            </p:contentPart>
          </mc:Choice>
          <mc:Fallback xmlns="">
            <p:pic>
              <p:nvPicPr>
                <p:cNvPr id="102" name="Ink 101">
                  <a:extLst>
                    <a:ext uri="{FF2B5EF4-FFF2-40B4-BE49-F238E27FC236}">
                      <a16:creationId xmlns:a16="http://schemas.microsoft.com/office/drawing/2014/main" id="{5D5494E9-9F05-3D54-81A3-78723C5D5794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4638862" y="4216582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103" name="Ink 102">
                  <a:extLst>
                    <a:ext uri="{FF2B5EF4-FFF2-40B4-BE49-F238E27FC236}">
                      <a16:creationId xmlns:a16="http://schemas.microsoft.com/office/drawing/2014/main" id="{36F3A8E9-025B-AEFB-5360-98DBB7C36012}"/>
                    </a:ext>
                  </a:extLst>
                </p14:cNvPr>
                <p14:cNvContentPartPr/>
                <p14:nvPr/>
              </p14:nvContentPartPr>
              <p14:xfrm>
                <a:off x="4558942" y="4162942"/>
                <a:ext cx="1771560" cy="63000"/>
              </p14:xfrm>
            </p:contentPart>
          </mc:Choice>
          <mc:Fallback xmlns="">
            <p:pic>
              <p:nvPicPr>
                <p:cNvPr id="103" name="Ink 102">
                  <a:extLst>
                    <a:ext uri="{FF2B5EF4-FFF2-40B4-BE49-F238E27FC236}">
                      <a16:creationId xmlns:a16="http://schemas.microsoft.com/office/drawing/2014/main" id="{36F3A8E9-025B-AEFB-5360-98DBB7C36012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4549942" y="4153942"/>
                  <a:ext cx="178920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104" name="Ink 103">
                  <a:extLst>
                    <a:ext uri="{FF2B5EF4-FFF2-40B4-BE49-F238E27FC236}">
                      <a16:creationId xmlns:a16="http://schemas.microsoft.com/office/drawing/2014/main" id="{17D4F48C-B0C5-8605-DB6B-A3E0F522F66A}"/>
                    </a:ext>
                  </a:extLst>
                </p14:cNvPr>
                <p14:cNvContentPartPr/>
                <p14:nvPr/>
              </p14:nvContentPartPr>
              <p14:xfrm>
                <a:off x="6263542" y="4013902"/>
                <a:ext cx="53640" cy="389520"/>
              </p14:xfrm>
            </p:contentPart>
          </mc:Choice>
          <mc:Fallback xmlns="">
            <p:pic>
              <p:nvPicPr>
                <p:cNvPr id="104" name="Ink 103">
                  <a:extLst>
                    <a:ext uri="{FF2B5EF4-FFF2-40B4-BE49-F238E27FC236}">
                      <a16:creationId xmlns:a16="http://schemas.microsoft.com/office/drawing/2014/main" id="{17D4F48C-B0C5-8605-DB6B-A3E0F522F66A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6254902" y="4004902"/>
                  <a:ext cx="71280" cy="40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105" name="Ink 104">
                  <a:extLst>
                    <a:ext uri="{FF2B5EF4-FFF2-40B4-BE49-F238E27FC236}">
                      <a16:creationId xmlns:a16="http://schemas.microsoft.com/office/drawing/2014/main" id="{21005A59-234F-3BEC-2C05-95DDCDE074E2}"/>
                    </a:ext>
                  </a:extLst>
                </p14:cNvPr>
                <p14:cNvContentPartPr/>
                <p14:nvPr/>
              </p14:nvContentPartPr>
              <p14:xfrm>
                <a:off x="6258502" y="4572622"/>
                <a:ext cx="209160" cy="303120"/>
              </p14:xfrm>
            </p:contentPart>
          </mc:Choice>
          <mc:Fallback xmlns="">
            <p:pic>
              <p:nvPicPr>
                <p:cNvPr id="105" name="Ink 104">
                  <a:extLst>
                    <a:ext uri="{FF2B5EF4-FFF2-40B4-BE49-F238E27FC236}">
                      <a16:creationId xmlns:a16="http://schemas.microsoft.com/office/drawing/2014/main" id="{21005A59-234F-3BEC-2C05-95DDCDE074E2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6249862" y="4563982"/>
                  <a:ext cx="226800" cy="32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106" name="Ink 105">
                  <a:extLst>
                    <a:ext uri="{FF2B5EF4-FFF2-40B4-BE49-F238E27FC236}">
                      <a16:creationId xmlns:a16="http://schemas.microsoft.com/office/drawing/2014/main" id="{EEE11FDE-594C-BBC7-E659-16D1C2C80C0B}"/>
                    </a:ext>
                  </a:extLst>
                </p14:cNvPr>
                <p14:cNvContentPartPr/>
                <p14:nvPr/>
              </p14:nvContentPartPr>
              <p14:xfrm>
                <a:off x="6453982" y="4859542"/>
                <a:ext cx="15120" cy="20880"/>
              </p14:xfrm>
            </p:contentPart>
          </mc:Choice>
          <mc:Fallback xmlns="">
            <p:pic>
              <p:nvPicPr>
                <p:cNvPr id="106" name="Ink 105">
                  <a:extLst>
                    <a:ext uri="{FF2B5EF4-FFF2-40B4-BE49-F238E27FC236}">
                      <a16:creationId xmlns:a16="http://schemas.microsoft.com/office/drawing/2014/main" id="{EEE11FDE-594C-BBC7-E659-16D1C2C80C0B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6445342" y="4850902"/>
                  <a:ext cx="32760" cy="38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523AFD4B-92A4-A3FF-14A3-61E272E26475}"/>
              </a:ext>
            </a:extLst>
          </p:cNvPr>
          <p:cNvGrpSpPr/>
          <p:nvPr/>
        </p:nvGrpSpPr>
        <p:grpSpPr>
          <a:xfrm>
            <a:off x="296182" y="2543662"/>
            <a:ext cx="198360" cy="199800"/>
            <a:chOff x="296182" y="2543662"/>
            <a:chExt cx="198360" cy="199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110" name="Ink 109">
                  <a:extLst>
                    <a:ext uri="{FF2B5EF4-FFF2-40B4-BE49-F238E27FC236}">
                      <a16:creationId xmlns:a16="http://schemas.microsoft.com/office/drawing/2014/main" id="{19371148-C386-D29F-69AE-0EE1CF466B47}"/>
                    </a:ext>
                  </a:extLst>
                </p14:cNvPr>
                <p14:cNvContentPartPr/>
                <p14:nvPr/>
              </p14:nvContentPartPr>
              <p14:xfrm>
                <a:off x="353062" y="2543662"/>
                <a:ext cx="24480" cy="199800"/>
              </p14:xfrm>
            </p:contentPart>
          </mc:Choice>
          <mc:Fallback xmlns="">
            <p:pic>
              <p:nvPicPr>
                <p:cNvPr id="110" name="Ink 109">
                  <a:extLst>
                    <a:ext uri="{FF2B5EF4-FFF2-40B4-BE49-F238E27FC236}">
                      <a16:creationId xmlns:a16="http://schemas.microsoft.com/office/drawing/2014/main" id="{19371148-C386-D29F-69AE-0EE1CF466B47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344422" y="2534662"/>
                  <a:ext cx="42120" cy="21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8">
              <p14:nvContentPartPr>
                <p14:cNvPr id="111" name="Ink 110">
                  <a:extLst>
                    <a:ext uri="{FF2B5EF4-FFF2-40B4-BE49-F238E27FC236}">
                      <a16:creationId xmlns:a16="http://schemas.microsoft.com/office/drawing/2014/main" id="{DF93FA3D-A7D8-5682-0EFB-00B6F78A4AF4}"/>
                    </a:ext>
                  </a:extLst>
                </p14:cNvPr>
                <p14:cNvContentPartPr/>
                <p14:nvPr/>
              </p14:nvContentPartPr>
              <p14:xfrm>
                <a:off x="296182" y="2601982"/>
                <a:ext cx="198360" cy="34200"/>
              </p14:xfrm>
            </p:contentPart>
          </mc:Choice>
          <mc:Fallback xmlns="">
            <p:pic>
              <p:nvPicPr>
                <p:cNvPr id="111" name="Ink 110">
                  <a:extLst>
                    <a:ext uri="{FF2B5EF4-FFF2-40B4-BE49-F238E27FC236}">
                      <a16:creationId xmlns:a16="http://schemas.microsoft.com/office/drawing/2014/main" id="{DF93FA3D-A7D8-5682-0EFB-00B6F78A4AF4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287542" y="2593342"/>
                  <a:ext cx="216000" cy="51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3AF8840C-FED9-6665-4491-B8250757B6E0}"/>
              </a:ext>
            </a:extLst>
          </p:cNvPr>
          <p:cNvGrpSpPr/>
          <p:nvPr/>
        </p:nvGrpSpPr>
        <p:grpSpPr>
          <a:xfrm>
            <a:off x="390142" y="5199382"/>
            <a:ext cx="236160" cy="293400"/>
            <a:chOff x="390142" y="5199382"/>
            <a:chExt cx="236160" cy="293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0">
              <p14:nvContentPartPr>
                <p14:cNvPr id="113" name="Ink 112">
                  <a:extLst>
                    <a:ext uri="{FF2B5EF4-FFF2-40B4-BE49-F238E27FC236}">
                      <a16:creationId xmlns:a16="http://schemas.microsoft.com/office/drawing/2014/main" id="{A80D4C94-0891-1AE0-CB21-D0FDBE8CEBB8}"/>
                    </a:ext>
                  </a:extLst>
                </p14:cNvPr>
                <p14:cNvContentPartPr/>
                <p14:nvPr/>
              </p14:nvContentPartPr>
              <p14:xfrm>
                <a:off x="458902" y="5199382"/>
                <a:ext cx="44640" cy="293400"/>
              </p14:xfrm>
            </p:contentPart>
          </mc:Choice>
          <mc:Fallback xmlns="">
            <p:pic>
              <p:nvPicPr>
                <p:cNvPr id="113" name="Ink 112">
                  <a:extLst>
                    <a:ext uri="{FF2B5EF4-FFF2-40B4-BE49-F238E27FC236}">
                      <a16:creationId xmlns:a16="http://schemas.microsoft.com/office/drawing/2014/main" id="{A80D4C94-0891-1AE0-CB21-D0FDBE8CEBB8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449902" y="5190742"/>
                  <a:ext cx="62280" cy="31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2">
              <p14:nvContentPartPr>
                <p14:cNvPr id="114" name="Ink 113">
                  <a:extLst>
                    <a:ext uri="{FF2B5EF4-FFF2-40B4-BE49-F238E27FC236}">
                      <a16:creationId xmlns:a16="http://schemas.microsoft.com/office/drawing/2014/main" id="{BB72E87D-63EC-0C06-B6C9-079ECE24D20A}"/>
                    </a:ext>
                  </a:extLst>
                </p14:cNvPr>
                <p14:cNvContentPartPr/>
                <p14:nvPr/>
              </p14:nvContentPartPr>
              <p14:xfrm>
                <a:off x="390142" y="5285782"/>
                <a:ext cx="236160" cy="74880"/>
              </p14:xfrm>
            </p:contentPart>
          </mc:Choice>
          <mc:Fallback xmlns="">
            <p:pic>
              <p:nvPicPr>
                <p:cNvPr id="114" name="Ink 113">
                  <a:extLst>
                    <a:ext uri="{FF2B5EF4-FFF2-40B4-BE49-F238E27FC236}">
                      <a16:creationId xmlns:a16="http://schemas.microsoft.com/office/drawing/2014/main" id="{BB72E87D-63EC-0C06-B6C9-079ECE24D20A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381502" y="5277142"/>
                  <a:ext cx="253800" cy="92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F6FB66F6-B6BB-30F7-F43B-205D30267198}"/>
              </a:ext>
            </a:extLst>
          </p:cNvPr>
          <p:cNvGrpSpPr/>
          <p:nvPr/>
        </p:nvGrpSpPr>
        <p:grpSpPr>
          <a:xfrm>
            <a:off x="1206982" y="5260942"/>
            <a:ext cx="469080" cy="270000"/>
            <a:chOff x="1206982" y="5260942"/>
            <a:chExt cx="469080" cy="270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4">
              <p14:nvContentPartPr>
                <p14:cNvPr id="116" name="Ink 115">
                  <a:extLst>
                    <a:ext uri="{FF2B5EF4-FFF2-40B4-BE49-F238E27FC236}">
                      <a16:creationId xmlns:a16="http://schemas.microsoft.com/office/drawing/2014/main" id="{97617372-0D5E-816C-292B-147B37E25632}"/>
                    </a:ext>
                  </a:extLst>
                </p14:cNvPr>
                <p14:cNvContentPartPr/>
                <p14:nvPr/>
              </p14:nvContentPartPr>
              <p14:xfrm>
                <a:off x="1206982" y="5260942"/>
                <a:ext cx="41400" cy="250560"/>
              </p14:xfrm>
            </p:contentPart>
          </mc:Choice>
          <mc:Fallback xmlns="">
            <p:pic>
              <p:nvPicPr>
                <p:cNvPr id="116" name="Ink 115">
                  <a:extLst>
                    <a:ext uri="{FF2B5EF4-FFF2-40B4-BE49-F238E27FC236}">
                      <a16:creationId xmlns:a16="http://schemas.microsoft.com/office/drawing/2014/main" id="{97617372-0D5E-816C-292B-147B37E25632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1197982" y="5251942"/>
                  <a:ext cx="59040" cy="26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6">
              <p14:nvContentPartPr>
                <p14:cNvPr id="117" name="Ink 116">
                  <a:extLst>
                    <a:ext uri="{FF2B5EF4-FFF2-40B4-BE49-F238E27FC236}">
                      <a16:creationId xmlns:a16="http://schemas.microsoft.com/office/drawing/2014/main" id="{6BA2DF27-25D3-C773-003F-4E1D1D177154}"/>
                    </a:ext>
                  </a:extLst>
                </p14:cNvPr>
                <p14:cNvContentPartPr/>
                <p14:nvPr/>
              </p14:nvContentPartPr>
              <p14:xfrm>
                <a:off x="1231102" y="5277142"/>
                <a:ext cx="165600" cy="253800"/>
              </p14:xfrm>
            </p:contentPart>
          </mc:Choice>
          <mc:Fallback xmlns="">
            <p:pic>
              <p:nvPicPr>
                <p:cNvPr id="117" name="Ink 116">
                  <a:extLst>
                    <a:ext uri="{FF2B5EF4-FFF2-40B4-BE49-F238E27FC236}">
                      <a16:creationId xmlns:a16="http://schemas.microsoft.com/office/drawing/2014/main" id="{6BA2DF27-25D3-C773-003F-4E1D1D177154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1222102" y="5268142"/>
                  <a:ext cx="183240" cy="27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8">
              <p14:nvContentPartPr>
                <p14:cNvPr id="118" name="Ink 117">
                  <a:extLst>
                    <a:ext uri="{FF2B5EF4-FFF2-40B4-BE49-F238E27FC236}">
                      <a16:creationId xmlns:a16="http://schemas.microsoft.com/office/drawing/2014/main" id="{3DD249A9-D1E1-7B58-2FD0-464DDCF352B4}"/>
                    </a:ext>
                  </a:extLst>
                </p14:cNvPr>
                <p14:cNvContentPartPr/>
                <p14:nvPr/>
              </p14:nvContentPartPr>
              <p14:xfrm>
                <a:off x="1457902" y="5356342"/>
                <a:ext cx="218160" cy="143280"/>
              </p14:xfrm>
            </p:contentPart>
          </mc:Choice>
          <mc:Fallback xmlns="">
            <p:pic>
              <p:nvPicPr>
                <p:cNvPr id="118" name="Ink 117">
                  <a:extLst>
                    <a:ext uri="{FF2B5EF4-FFF2-40B4-BE49-F238E27FC236}">
                      <a16:creationId xmlns:a16="http://schemas.microsoft.com/office/drawing/2014/main" id="{3DD249A9-D1E1-7B58-2FD0-464DDCF352B4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1448902" y="5347342"/>
                  <a:ext cx="235800" cy="160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010A5B57-AE4E-F7D7-07D9-BF7363639581}"/>
              </a:ext>
            </a:extLst>
          </p:cNvPr>
          <p:cNvGrpSpPr/>
          <p:nvPr/>
        </p:nvGrpSpPr>
        <p:grpSpPr>
          <a:xfrm>
            <a:off x="2106622" y="5236102"/>
            <a:ext cx="1123920" cy="276480"/>
            <a:chOff x="2106622" y="5236102"/>
            <a:chExt cx="1123920" cy="276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0">
              <p14:nvContentPartPr>
                <p14:cNvPr id="119" name="Ink 118">
                  <a:extLst>
                    <a:ext uri="{FF2B5EF4-FFF2-40B4-BE49-F238E27FC236}">
                      <a16:creationId xmlns:a16="http://schemas.microsoft.com/office/drawing/2014/main" id="{A1308453-2A28-51D1-81A3-6E1AF6431992}"/>
                    </a:ext>
                  </a:extLst>
                </p14:cNvPr>
                <p14:cNvContentPartPr/>
                <p14:nvPr/>
              </p14:nvContentPartPr>
              <p14:xfrm>
                <a:off x="2106622" y="5269582"/>
                <a:ext cx="513720" cy="243000"/>
              </p14:xfrm>
            </p:contentPart>
          </mc:Choice>
          <mc:Fallback xmlns="">
            <p:pic>
              <p:nvPicPr>
                <p:cNvPr id="119" name="Ink 118">
                  <a:extLst>
                    <a:ext uri="{FF2B5EF4-FFF2-40B4-BE49-F238E27FC236}">
                      <a16:creationId xmlns:a16="http://schemas.microsoft.com/office/drawing/2014/main" id="{A1308453-2A28-51D1-81A3-6E1AF6431992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2097622" y="5260942"/>
                  <a:ext cx="531360" cy="26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2">
              <p14:nvContentPartPr>
                <p14:cNvPr id="120" name="Ink 119">
                  <a:extLst>
                    <a:ext uri="{FF2B5EF4-FFF2-40B4-BE49-F238E27FC236}">
                      <a16:creationId xmlns:a16="http://schemas.microsoft.com/office/drawing/2014/main" id="{295CCA3C-3765-F373-DD0F-81926D86708D}"/>
                    </a:ext>
                  </a:extLst>
                </p14:cNvPr>
                <p14:cNvContentPartPr/>
                <p14:nvPr/>
              </p14:nvContentPartPr>
              <p14:xfrm>
                <a:off x="2851462" y="5236102"/>
                <a:ext cx="379080" cy="208800"/>
              </p14:xfrm>
            </p:contentPart>
          </mc:Choice>
          <mc:Fallback xmlns="">
            <p:pic>
              <p:nvPicPr>
                <p:cNvPr id="120" name="Ink 119">
                  <a:extLst>
                    <a:ext uri="{FF2B5EF4-FFF2-40B4-BE49-F238E27FC236}">
                      <a16:creationId xmlns:a16="http://schemas.microsoft.com/office/drawing/2014/main" id="{295CCA3C-3765-F373-DD0F-81926D86708D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2842822" y="5227462"/>
                  <a:ext cx="396720" cy="226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9A5E552D-6CB5-0513-4CA5-3719D08A6C02}"/>
              </a:ext>
            </a:extLst>
          </p:cNvPr>
          <p:cNvGrpSpPr/>
          <p:nvPr/>
        </p:nvGrpSpPr>
        <p:grpSpPr>
          <a:xfrm>
            <a:off x="3654982" y="5125222"/>
            <a:ext cx="1569960" cy="460080"/>
            <a:chOff x="3654982" y="5125222"/>
            <a:chExt cx="1569960" cy="460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4">
              <p14:nvContentPartPr>
                <p14:cNvPr id="121" name="Ink 120">
                  <a:extLst>
                    <a:ext uri="{FF2B5EF4-FFF2-40B4-BE49-F238E27FC236}">
                      <a16:creationId xmlns:a16="http://schemas.microsoft.com/office/drawing/2014/main" id="{6868EF26-546D-AC5A-5C3B-904C0F91B382}"/>
                    </a:ext>
                  </a:extLst>
                </p14:cNvPr>
                <p14:cNvContentPartPr/>
                <p14:nvPr/>
              </p14:nvContentPartPr>
              <p14:xfrm>
                <a:off x="3654982" y="5160862"/>
                <a:ext cx="299520" cy="424440"/>
              </p14:xfrm>
            </p:contentPart>
          </mc:Choice>
          <mc:Fallback xmlns="">
            <p:pic>
              <p:nvPicPr>
                <p:cNvPr id="121" name="Ink 120">
                  <a:extLst>
                    <a:ext uri="{FF2B5EF4-FFF2-40B4-BE49-F238E27FC236}">
                      <a16:creationId xmlns:a16="http://schemas.microsoft.com/office/drawing/2014/main" id="{6868EF26-546D-AC5A-5C3B-904C0F91B382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3645982" y="5152222"/>
                  <a:ext cx="317160" cy="44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6">
              <p14:nvContentPartPr>
                <p14:cNvPr id="122" name="Ink 121">
                  <a:extLst>
                    <a:ext uri="{FF2B5EF4-FFF2-40B4-BE49-F238E27FC236}">
                      <a16:creationId xmlns:a16="http://schemas.microsoft.com/office/drawing/2014/main" id="{7C837BC0-B09F-C134-4102-3EE14412D18B}"/>
                    </a:ext>
                  </a:extLst>
                </p14:cNvPr>
                <p14:cNvContentPartPr/>
                <p14:nvPr/>
              </p14:nvContentPartPr>
              <p14:xfrm>
                <a:off x="3919942" y="5288662"/>
                <a:ext cx="97560" cy="129240"/>
              </p14:xfrm>
            </p:contentPart>
          </mc:Choice>
          <mc:Fallback xmlns="">
            <p:pic>
              <p:nvPicPr>
                <p:cNvPr id="122" name="Ink 121">
                  <a:extLst>
                    <a:ext uri="{FF2B5EF4-FFF2-40B4-BE49-F238E27FC236}">
                      <a16:creationId xmlns:a16="http://schemas.microsoft.com/office/drawing/2014/main" id="{7C837BC0-B09F-C134-4102-3EE14412D18B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3911302" y="5280022"/>
                  <a:ext cx="11520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8">
              <p14:nvContentPartPr>
                <p14:cNvPr id="123" name="Ink 122">
                  <a:extLst>
                    <a:ext uri="{FF2B5EF4-FFF2-40B4-BE49-F238E27FC236}">
                      <a16:creationId xmlns:a16="http://schemas.microsoft.com/office/drawing/2014/main" id="{1AD3CA3E-B932-E48D-14C6-9B5BA1DC1F5B}"/>
                    </a:ext>
                  </a:extLst>
                </p14:cNvPr>
                <p14:cNvContentPartPr/>
                <p14:nvPr/>
              </p14:nvContentPartPr>
              <p14:xfrm>
                <a:off x="4113262" y="5206942"/>
                <a:ext cx="604080" cy="228600"/>
              </p14:xfrm>
            </p:contentPart>
          </mc:Choice>
          <mc:Fallback xmlns="">
            <p:pic>
              <p:nvPicPr>
                <p:cNvPr id="123" name="Ink 122">
                  <a:extLst>
                    <a:ext uri="{FF2B5EF4-FFF2-40B4-BE49-F238E27FC236}">
                      <a16:creationId xmlns:a16="http://schemas.microsoft.com/office/drawing/2014/main" id="{1AD3CA3E-B932-E48D-14C6-9B5BA1DC1F5B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4104622" y="5197942"/>
                  <a:ext cx="621720" cy="24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0">
              <p14:nvContentPartPr>
                <p14:cNvPr id="124" name="Ink 123">
                  <a:extLst>
                    <a:ext uri="{FF2B5EF4-FFF2-40B4-BE49-F238E27FC236}">
                      <a16:creationId xmlns:a16="http://schemas.microsoft.com/office/drawing/2014/main" id="{F4267298-CC57-855E-3703-12A43C60BC23}"/>
                    </a:ext>
                  </a:extLst>
                </p14:cNvPr>
                <p14:cNvContentPartPr/>
                <p14:nvPr/>
              </p14:nvContentPartPr>
              <p14:xfrm>
                <a:off x="4068982" y="5202622"/>
                <a:ext cx="183600" cy="61560"/>
              </p14:xfrm>
            </p:contentPart>
          </mc:Choice>
          <mc:Fallback xmlns="">
            <p:pic>
              <p:nvPicPr>
                <p:cNvPr id="124" name="Ink 123">
                  <a:extLst>
                    <a:ext uri="{FF2B5EF4-FFF2-40B4-BE49-F238E27FC236}">
                      <a16:creationId xmlns:a16="http://schemas.microsoft.com/office/drawing/2014/main" id="{F4267298-CC57-855E-3703-12A43C60BC23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4060342" y="5193982"/>
                  <a:ext cx="20124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2">
              <p14:nvContentPartPr>
                <p14:cNvPr id="125" name="Ink 124">
                  <a:extLst>
                    <a:ext uri="{FF2B5EF4-FFF2-40B4-BE49-F238E27FC236}">
                      <a16:creationId xmlns:a16="http://schemas.microsoft.com/office/drawing/2014/main" id="{21A0A4F1-0122-79BA-060A-3DF9ACF4A306}"/>
                    </a:ext>
                  </a:extLst>
                </p14:cNvPr>
                <p14:cNvContentPartPr/>
                <p14:nvPr/>
              </p14:nvContentPartPr>
              <p14:xfrm>
                <a:off x="4213702" y="5132062"/>
                <a:ext cx="164880" cy="88920"/>
              </p14:xfrm>
            </p:contentPart>
          </mc:Choice>
          <mc:Fallback xmlns="">
            <p:pic>
              <p:nvPicPr>
                <p:cNvPr id="125" name="Ink 124">
                  <a:extLst>
                    <a:ext uri="{FF2B5EF4-FFF2-40B4-BE49-F238E27FC236}">
                      <a16:creationId xmlns:a16="http://schemas.microsoft.com/office/drawing/2014/main" id="{21A0A4F1-0122-79BA-060A-3DF9ACF4A306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4205062" y="5123062"/>
                  <a:ext cx="18252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4">
              <p14:nvContentPartPr>
                <p14:cNvPr id="126" name="Ink 125">
                  <a:extLst>
                    <a:ext uri="{FF2B5EF4-FFF2-40B4-BE49-F238E27FC236}">
                      <a16:creationId xmlns:a16="http://schemas.microsoft.com/office/drawing/2014/main" id="{A6A45B77-4AFA-16DA-2919-82DA991C5218}"/>
                    </a:ext>
                  </a:extLst>
                </p14:cNvPr>
                <p14:cNvContentPartPr/>
                <p14:nvPr/>
              </p14:nvContentPartPr>
              <p14:xfrm>
                <a:off x="4896622" y="5125222"/>
                <a:ext cx="328320" cy="270360"/>
              </p14:xfrm>
            </p:contentPart>
          </mc:Choice>
          <mc:Fallback xmlns="">
            <p:pic>
              <p:nvPicPr>
                <p:cNvPr id="126" name="Ink 125">
                  <a:extLst>
                    <a:ext uri="{FF2B5EF4-FFF2-40B4-BE49-F238E27FC236}">
                      <a16:creationId xmlns:a16="http://schemas.microsoft.com/office/drawing/2014/main" id="{A6A45B77-4AFA-16DA-2919-82DA991C5218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4887622" y="5116222"/>
                  <a:ext cx="345960" cy="28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6">
              <p14:nvContentPartPr>
                <p14:cNvPr id="127" name="Ink 126">
                  <a:extLst>
                    <a:ext uri="{FF2B5EF4-FFF2-40B4-BE49-F238E27FC236}">
                      <a16:creationId xmlns:a16="http://schemas.microsoft.com/office/drawing/2014/main" id="{FD190F9F-61D1-E0AE-B4E1-524CA7B57B07}"/>
                    </a:ext>
                  </a:extLst>
                </p14:cNvPr>
                <p14:cNvContentPartPr/>
                <p14:nvPr/>
              </p14:nvContentPartPr>
              <p14:xfrm>
                <a:off x="5031622" y="5169502"/>
                <a:ext cx="119880" cy="20160"/>
              </p14:xfrm>
            </p:contentPart>
          </mc:Choice>
          <mc:Fallback xmlns="">
            <p:pic>
              <p:nvPicPr>
                <p:cNvPr id="127" name="Ink 126">
                  <a:extLst>
                    <a:ext uri="{FF2B5EF4-FFF2-40B4-BE49-F238E27FC236}">
                      <a16:creationId xmlns:a16="http://schemas.microsoft.com/office/drawing/2014/main" id="{FD190F9F-61D1-E0AE-B4E1-524CA7B57B07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5022982" y="5160862"/>
                  <a:ext cx="137520" cy="37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57552BD9-01FE-EC6C-6E92-D447CA32FF4E}"/>
              </a:ext>
            </a:extLst>
          </p:cNvPr>
          <p:cNvGrpSpPr/>
          <p:nvPr/>
        </p:nvGrpSpPr>
        <p:grpSpPr>
          <a:xfrm>
            <a:off x="5781862" y="5085622"/>
            <a:ext cx="2552760" cy="480600"/>
            <a:chOff x="5781862" y="5085622"/>
            <a:chExt cx="2552760" cy="480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8">
              <p14:nvContentPartPr>
                <p14:cNvPr id="128" name="Ink 127">
                  <a:extLst>
                    <a:ext uri="{FF2B5EF4-FFF2-40B4-BE49-F238E27FC236}">
                      <a16:creationId xmlns:a16="http://schemas.microsoft.com/office/drawing/2014/main" id="{FFC85233-FD10-ACCA-0232-0CAFB3E67552}"/>
                    </a:ext>
                  </a:extLst>
                </p14:cNvPr>
                <p14:cNvContentPartPr/>
                <p14:nvPr/>
              </p14:nvContentPartPr>
              <p14:xfrm>
                <a:off x="5781862" y="5243302"/>
                <a:ext cx="32760" cy="248760"/>
              </p14:xfrm>
            </p:contentPart>
          </mc:Choice>
          <mc:Fallback xmlns="">
            <p:pic>
              <p:nvPicPr>
                <p:cNvPr id="128" name="Ink 127">
                  <a:extLst>
                    <a:ext uri="{FF2B5EF4-FFF2-40B4-BE49-F238E27FC236}">
                      <a16:creationId xmlns:a16="http://schemas.microsoft.com/office/drawing/2014/main" id="{FFC85233-FD10-ACCA-0232-0CAFB3E67552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5772862" y="5234662"/>
                  <a:ext cx="50400" cy="26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0">
              <p14:nvContentPartPr>
                <p14:cNvPr id="129" name="Ink 128">
                  <a:extLst>
                    <a:ext uri="{FF2B5EF4-FFF2-40B4-BE49-F238E27FC236}">
                      <a16:creationId xmlns:a16="http://schemas.microsoft.com/office/drawing/2014/main" id="{F0AA90EB-803A-4634-66DD-B180BE34846B}"/>
                    </a:ext>
                  </a:extLst>
                </p14:cNvPr>
                <p14:cNvContentPartPr/>
                <p14:nvPr/>
              </p14:nvContentPartPr>
              <p14:xfrm>
                <a:off x="5794102" y="5198302"/>
                <a:ext cx="168840" cy="307440"/>
              </p14:xfrm>
            </p:contentPart>
          </mc:Choice>
          <mc:Fallback xmlns="">
            <p:pic>
              <p:nvPicPr>
                <p:cNvPr id="129" name="Ink 128">
                  <a:extLst>
                    <a:ext uri="{FF2B5EF4-FFF2-40B4-BE49-F238E27FC236}">
                      <a16:creationId xmlns:a16="http://schemas.microsoft.com/office/drawing/2014/main" id="{F0AA90EB-803A-4634-66DD-B180BE34846B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5785102" y="5189662"/>
                  <a:ext cx="186480" cy="32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2">
              <p14:nvContentPartPr>
                <p14:cNvPr id="130" name="Ink 129">
                  <a:extLst>
                    <a:ext uri="{FF2B5EF4-FFF2-40B4-BE49-F238E27FC236}">
                      <a16:creationId xmlns:a16="http://schemas.microsoft.com/office/drawing/2014/main" id="{38E85947-75A9-FE5C-35C2-BA4D2508B9C3}"/>
                    </a:ext>
                  </a:extLst>
                </p14:cNvPr>
                <p14:cNvContentPartPr/>
                <p14:nvPr/>
              </p14:nvContentPartPr>
              <p14:xfrm>
                <a:off x="6018742" y="5285782"/>
                <a:ext cx="566640" cy="180000"/>
              </p14:xfrm>
            </p:contentPart>
          </mc:Choice>
          <mc:Fallback xmlns="">
            <p:pic>
              <p:nvPicPr>
                <p:cNvPr id="130" name="Ink 129">
                  <a:extLst>
                    <a:ext uri="{FF2B5EF4-FFF2-40B4-BE49-F238E27FC236}">
                      <a16:creationId xmlns:a16="http://schemas.microsoft.com/office/drawing/2014/main" id="{38E85947-75A9-FE5C-35C2-BA4D2508B9C3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6009742" y="5277142"/>
                  <a:ext cx="584280" cy="19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4">
              <p14:nvContentPartPr>
                <p14:cNvPr id="131" name="Ink 130">
                  <a:extLst>
                    <a:ext uri="{FF2B5EF4-FFF2-40B4-BE49-F238E27FC236}">
                      <a16:creationId xmlns:a16="http://schemas.microsoft.com/office/drawing/2014/main" id="{D31D2003-BD78-3113-1127-08660D2486A8}"/>
                    </a:ext>
                  </a:extLst>
                </p14:cNvPr>
                <p14:cNvContentPartPr/>
                <p14:nvPr/>
              </p14:nvContentPartPr>
              <p14:xfrm>
                <a:off x="6550822" y="5280742"/>
                <a:ext cx="570240" cy="163080"/>
              </p14:xfrm>
            </p:contentPart>
          </mc:Choice>
          <mc:Fallback xmlns="">
            <p:pic>
              <p:nvPicPr>
                <p:cNvPr id="131" name="Ink 130">
                  <a:extLst>
                    <a:ext uri="{FF2B5EF4-FFF2-40B4-BE49-F238E27FC236}">
                      <a16:creationId xmlns:a16="http://schemas.microsoft.com/office/drawing/2014/main" id="{D31D2003-BD78-3113-1127-08660D2486A8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6541822" y="5272102"/>
                  <a:ext cx="587880" cy="18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6">
              <p14:nvContentPartPr>
                <p14:cNvPr id="132" name="Ink 131">
                  <a:extLst>
                    <a:ext uri="{FF2B5EF4-FFF2-40B4-BE49-F238E27FC236}">
                      <a16:creationId xmlns:a16="http://schemas.microsoft.com/office/drawing/2014/main" id="{B4573874-C65B-3C31-DE1D-444F0FE23215}"/>
                    </a:ext>
                  </a:extLst>
                </p14:cNvPr>
                <p14:cNvContentPartPr/>
                <p14:nvPr/>
              </p14:nvContentPartPr>
              <p14:xfrm>
                <a:off x="7403662" y="5085622"/>
                <a:ext cx="153360" cy="480600"/>
              </p14:xfrm>
            </p:contentPart>
          </mc:Choice>
          <mc:Fallback xmlns="">
            <p:pic>
              <p:nvPicPr>
                <p:cNvPr id="132" name="Ink 131">
                  <a:extLst>
                    <a:ext uri="{FF2B5EF4-FFF2-40B4-BE49-F238E27FC236}">
                      <a16:creationId xmlns:a16="http://schemas.microsoft.com/office/drawing/2014/main" id="{B4573874-C65B-3C31-DE1D-444F0FE23215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7394662" y="5076982"/>
                  <a:ext cx="171000" cy="49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8">
              <p14:nvContentPartPr>
                <p14:cNvPr id="133" name="Ink 132">
                  <a:extLst>
                    <a:ext uri="{FF2B5EF4-FFF2-40B4-BE49-F238E27FC236}">
                      <a16:creationId xmlns:a16="http://schemas.microsoft.com/office/drawing/2014/main" id="{83D1302E-5656-651B-8175-069A83416E39}"/>
                    </a:ext>
                  </a:extLst>
                </p14:cNvPr>
                <p14:cNvContentPartPr/>
                <p14:nvPr/>
              </p14:nvContentPartPr>
              <p14:xfrm>
                <a:off x="7407262" y="5180302"/>
                <a:ext cx="608760" cy="194400"/>
              </p14:xfrm>
            </p:contentPart>
          </mc:Choice>
          <mc:Fallback xmlns="">
            <p:pic>
              <p:nvPicPr>
                <p:cNvPr id="133" name="Ink 132">
                  <a:extLst>
                    <a:ext uri="{FF2B5EF4-FFF2-40B4-BE49-F238E27FC236}">
                      <a16:creationId xmlns:a16="http://schemas.microsoft.com/office/drawing/2014/main" id="{83D1302E-5656-651B-8175-069A83416E39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7398622" y="5171302"/>
                  <a:ext cx="626400" cy="21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0">
              <p14:nvContentPartPr>
                <p14:cNvPr id="134" name="Ink 133">
                  <a:extLst>
                    <a:ext uri="{FF2B5EF4-FFF2-40B4-BE49-F238E27FC236}">
                      <a16:creationId xmlns:a16="http://schemas.microsoft.com/office/drawing/2014/main" id="{90103922-9C3D-3C5F-0331-46BD48AF1F9D}"/>
                    </a:ext>
                  </a:extLst>
                </p14:cNvPr>
                <p14:cNvContentPartPr/>
                <p14:nvPr/>
              </p14:nvContentPartPr>
              <p14:xfrm>
                <a:off x="8088742" y="5244022"/>
                <a:ext cx="245880" cy="142560"/>
              </p14:xfrm>
            </p:contentPart>
          </mc:Choice>
          <mc:Fallback xmlns="">
            <p:pic>
              <p:nvPicPr>
                <p:cNvPr id="134" name="Ink 133">
                  <a:extLst>
                    <a:ext uri="{FF2B5EF4-FFF2-40B4-BE49-F238E27FC236}">
                      <a16:creationId xmlns:a16="http://schemas.microsoft.com/office/drawing/2014/main" id="{90103922-9C3D-3C5F-0331-46BD48AF1F9D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8080102" y="5235022"/>
                  <a:ext cx="263520" cy="160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CA10BEBC-B0BA-34E0-8FE6-91F19BEFD2BB}"/>
              </a:ext>
            </a:extLst>
          </p:cNvPr>
          <p:cNvGrpSpPr/>
          <p:nvPr/>
        </p:nvGrpSpPr>
        <p:grpSpPr>
          <a:xfrm>
            <a:off x="8708302" y="5043142"/>
            <a:ext cx="1905120" cy="581400"/>
            <a:chOff x="8708302" y="5043142"/>
            <a:chExt cx="1905120" cy="581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2">
              <p14:nvContentPartPr>
                <p14:cNvPr id="140" name="Ink 139">
                  <a:extLst>
                    <a:ext uri="{FF2B5EF4-FFF2-40B4-BE49-F238E27FC236}">
                      <a16:creationId xmlns:a16="http://schemas.microsoft.com/office/drawing/2014/main" id="{63FCEA61-4734-0D5B-F345-CF2FC4AE9007}"/>
                    </a:ext>
                  </a:extLst>
                </p14:cNvPr>
                <p14:cNvContentPartPr/>
                <p14:nvPr/>
              </p14:nvContentPartPr>
              <p14:xfrm>
                <a:off x="8708302" y="5043142"/>
                <a:ext cx="196560" cy="458280"/>
              </p14:xfrm>
            </p:contentPart>
          </mc:Choice>
          <mc:Fallback xmlns="">
            <p:pic>
              <p:nvPicPr>
                <p:cNvPr id="140" name="Ink 139">
                  <a:extLst>
                    <a:ext uri="{FF2B5EF4-FFF2-40B4-BE49-F238E27FC236}">
                      <a16:creationId xmlns:a16="http://schemas.microsoft.com/office/drawing/2014/main" id="{63FCEA61-4734-0D5B-F345-CF2FC4AE9007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8699662" y="5034502"/>
                  <a:ext cx="214200" cy="47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4">
              <p14:nvContentPartPr>
                <p14:cNvPr id="141" name="Ink 140">
                  <a:extLst>
                    <a:ext uri="{FF2B5EF4-FFF2-40B4-BE49-F238E27FC236}">
                      <a16:creationId xmlns:a16="http://schemas.microsoft.com/office/drawing/2014/main" id="{8CA8A2DA-7EFF-601B-ABF1-4D7282AEE4DA}"/>
                    </a:ext>
                  </a:extLst>
                </p14:cNvPr>
                <p14:cNvContentPartPr/>
                <p14:nvPr/>
              </p14:nvContentPartPr>
              <p14:xfrm>
                <a:off x="8722342" y="5126302"/>
                <a:ext cx="740880" cy="187560"/>
              </p14:xfrm>
            </p:contentPart>
          </mc:Choice>
          <mc:Fallback xmlns="">
            <p:pic>
              <p:nvPicPr>
                <p:cNvPr id="141" name="Ink 140">
                  <a:extLst>
                    <a:ext uri="{FF2B5EF4-FFF2-40B4-BE49-F238E27FC236}">
                      <a16:creationId xmlns:a16="http://schemas.microsoft.com/office/drawing/2014/main" id="{8CA8A2DA-7EFF-601B-ABF1-4D7282AEE4DA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8713702" y="5117662"/>
                  <a:ext cx="758520" cy="20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6">
              <p14:nvContentPartPr>
                <p14:cNvPr id="142" name="Ink 141">
                  <a:extLst>
                    <a:ext uri="{FF2B5EF4-FFF2-40B4-BE49-F238E27FC236}">
                      <a16:creationId xmlns:a16="http://schemas.microsoft.com/office/drawing/2014/main" id="{26CB0C3D-5587-A870-AC37-F1E6C8BE457F}"/>
                    </a:ext>
                  </a:extLst>
                </p14:cNvPr>
                <p14:cNvContentPartPr/>
                <p14:nvPr/>
              </p14:nvContentPartPr>
              <p14:xfrm>
                <a:off x="9496342" y="5175622"/>
                <a:ext cx="86400" cy="134280"/>
              </p14:xfrm>
            </p:contentPart>
          </mc:Choice>
          <mc:Fallback xmlns="">
            <p:pic>
              <p:nvPicPr>
                <p:cNvPr id="142" name="Ink 141">
                  <a:extLst>
                    <a:ext uri="{FF2B5EF4-FFF2-40B4-BE49-F238E27FC236}">
                      <a16:creationId xmlns:a16="http://schemas.microsoft.com/office/drawing/2014/main" id="{26CB0C3D-5587-A870-AC37-F1E6C8BE457F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9487342" y="5166622"/>
                  <a:ext cx="10404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8">
              <p14:nvContentPartPr>
                <p14:cNvPr id="143" name="Ink 142">
                  <a:extLst>
                    <a:ext uri="{FF2B5EF4-FFF2-40B4-BE49-F238E27FC236}">
                      <a16:creationId xmlns:a16="http://schemas.microsoft.com/office/drawing/2014/main" id="{83199686-9553-C136-CE1C-C7FAB62E32C7}"/>
                    </a:ext>
                  </a:extLst>
                </p14:cNvPr>
                <p14:cNvContentPartPr/>
                <p14:nvPr/>
              </p14:nvContentPartPr>
              <p14:xfrm>
                <a:off x="9724942" y="5191102"/>
                <a:ext cx="284040" cy="146520"/>
              </p14:xfrm>
            </p:contentPart>
          </mc:Choice>
          <mc:Fallback xmlns="">
            <p:pic>
              <p:nvPicPr>
                <p:cNvPr id="143" name="Ink 142">
                  <a:extLst>
                    <a:ext uri="{FF2B5EF4-FFF2-40B4-BE49-F238E27FC236}">
                      <a16:creationId xmlns:a16="http://schemas.microsoft.com/office/drawing/2014/main" id="{83199686-9553-C136-CE1C-C7FAB62E32C7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9716302" y="5182102"/>
                  <a:ext cx="301680" cy="16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0">
              <p14:nvContentPartPr>
                <p14:cNvPr id="144" name="Ink 143">
                  <a:extLst>
                    <a:ext uri="{FF2B5EF4-FFF2-40B4-BE49-F238E27FC236}">
                      <a16:creationId xmlns:a16="http://schemas.microsoft.com/office/drawing/2014/main" id="{78719B25-A1C4-5BD9-8D47-25A2F31A0374}"/>
                    </a:ext>
                  </a:extLst>
                </p14:cNvPr>
                <p14:cNvContentPartPr/>
                <p14:nvPr/>
              </p14:nvContentPartPr>
              <p14:xfrm>
                <a:off x="10090702" y="5211262"/>
                <a:ext cx="274680" cy="166680"/>
              </p14:xfrm>
            </p:contentPart>
          </mc:Choice>
          <mc:Fallback xmlns="">
            <p:pic>
              <p:nvPicPr>
                <p:cNvPr id="144" name="Ink 143">
                  <a:extLst>
                    <a:ext uri="{FF2B5EF4-FFF2-40B4-BE49-F238E27FC236}">
                      <a16:creationId xmlns:a16="http://schemas.microsoft.com/office/drawing/2014/main" id="{78719B25-A1C4-5BD9-8D47-25A2F31A0374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10082062" y="5202622"/>
                  <a:ext cx="292320" cy="18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2">
              <p14:nvContentPartPr>
                <p14:cNvPr id="145" name="Ink 144">
                  <a:extLst>
                    <a:ext uri="{FF2B5EF4-FFF2-40B4-BE49-F238E27FC236}">
                      <a16:creationId xmlns:a16="http://schemas.microsoft.com/office/drawing/2014/main" id="{3E42EC36-F406-EDF5-8086-D76EC89C7E99}"/>
                    </a:ext>
                  </a:extLst>
                </p14:cNvPr>
                <p14:cNvContentPartPr/>
                <p14:nvPr/>
              </p14:nvContentPartPr>
              <p14:xfrm>
                <a:off x="10404982" y="5236102"/>
                <a:ext cx="208440" cy="388440"/>
              </p14:xfrm>
            </p:contentPart>
          </mc:Choice>
          <mc:Fallback xmlns="">
            <p:pic>
              <p:nvPicPr>
                <p:cNvPr id="145" name="Ink 144">
                  <a:extLst>
                    <a:ext uri="{FF2B5EF4-FFF2-40B4-BE49-F238E27FC236}">
                      <a16:creationId xmlns:a16="http://schemas.microsoft.com/office/drawing/2014/main" id="{3E42EC36-F406-EDF5-8086-D76EC89C7E99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10395982" y="5227462"/>
                  <a:ext cx="226080" cy="40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4">
              <p14:nvContentPartPr>
                <p14:cNvPr id="146" name="Ink 145">
                  <a:extLst>
                    <a:ext uri="{FF2B5EF4-FFF2-40B4-BE49-F238E27FC236}">
                      <a16:creationId xmlns:a16="http://schemas.microsoft.com/office/drawing/2014/main" id="{566C6DC5-6BBB-C0AD-2F6A-BB11844D891D}"/>
                    </a:ext>
                  </a:extLst>
                </p14:cNvPr>
                <p14:cNvContentPartPr/>
                <p14:nvPr/>
              </p14:nvContentPartPr>
              <p14:xfrm>
                <a:off x="10308862" y="5058622"/>
                <a:ext cx="114840" cy="86400"/>
              </p14:xfrm>
            </p:contentPart>
          </mc:Choice>
          <mc:Fallback xmlns="">
            <p:pic>
              <p:nvPicPr>
                <p:cNvPr id="146" name="Ink 145">
                  <a:extLst>
                    <a:ext uri="{FF2B5EF4-FFF2-40B4-BE49-F238E27FC236}">
                      <a16:creationId xmlns:a16="http://schemas.microsoft.com/office/drawing/2014/main" id="{566C6DC5-6BBB-C0AD-2F6A-BB11844D891D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10299862" y="5049622"/>
                  <a:ext cx="132480" cy="104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0" name="Group 149">
            <a:extLst>
              <a:ext uri="{FF2B5EF4-FFF2-40B4-BE49-F238E27FC236}">
                <a16:creationId xmlns:a16="http://schemas.microsoft.com/office/drawing/2014/main" id="{62600E7D-C756-9C68-00C0-3A7B511EF334}"/>
              </a:ext>
            </a:extLst>
          </p:cNvPr>
          <p:cNvGrpSpPr/>
          <p:nvPr/>
        </p:nvGrpSpPr>
        <p:grpSpPr>
          <a:xfrm>
            <a:off x="11054422" y="5000662"/>
            <a:ext cx="1014840" cy="463320"/>
            <a:chOff x="11054422" y="5000662"/>
            <a:chExt cx="1014840" cy="463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06">
              <p14:nvContentPartPr>
                <p14:cNvPr id="148" name="Ink 147">
                  <a:extLst>
                    <a:ext uri="{FF2B5EF4-FFF2-40B4-BE49-F238E27FC236}">
                      <a16:creationId xmlns:a16="http://schemas.microsoft.com/office/drawing/2014/main" id="{E98888CF-3BC8-8933-D2DE-827816D6E87A}"/>
                    </a:ext>
                  </a:extLst>
                </p14:cNvPr>
                <p14:cNvContentPartPr/>
                <p14:nvPr/>
              </p14:nvContentPartPr>
              <p14:xfrm>
                <a:off x="11054422" y="5000662"/>
                <a:ext cx="1014840" cy="463320"/>
              </p14:xfrm>
            </p:contentPart>
          </mc:Choice>
          <mc:Fallback xmlns="">
            <p:pic>
              <p:nvPicPr>
                <p:cNvPr id="148" name="Ink 147">
                  <a:extLst>
                    <a:ext uri="{FF2B5EF4-FFF2-40B4-BE49-F238E27FC236}">
                      <a16:creationId xmlns:a16="http://schemas.microsoft.com/office/drawing/2014/main" id="{E98888CF-3BC8-8933-D2DE-827816D6E87A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11045422" y="4991662"/>
                  <a:ext cx="1032480" cy="48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8">
              <p14:nvContentPartPr>
                <p14:cNvPr id="149" name="Ink 148">
                  <a:extLst>
                    <a:ext uri="{FF2B5EF4-FFF2-40B4-BE49-F238E27FC236}">
                      <a16:creationId xmlns:a16="http://schemas.microsoft.com/office/drawing/2014/main" id="{E373F6F2-95DF-BE97-110D-472EC7ED29BC}"/>
                    </a:ext>
                  </a:extLst>
                </p14:cNvPr>
                <p14:cNvContentPartPr/>
                <p14:nvPr/>
              </p14:nvContentPartPr>
              <p14:xfrm>
                <a:off x="11811142" y="5440222"/>
                <a:ext cx="102960" cy="20160"/>
              </p14:xfrm>
            </p:contentPart>
          </mc:Choice>
          <mc:Fallback xmlns="">
            <p:pic>
              <p:nvPicPr>
                <p:cNvPr id="149" name="Ink 148">
                  <a:extLst>
                    <a:ext uri="{FF2B5EF4-FFF2-40B4-BE49-F238E27FC236}">
                      <a16:creationId xmlns:a16="http://schemas.microsoft.com/office/drawing/2014/main" id="{E373F6F2-95DF-BE97-110D-472EC7ED29BC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11802142" y="5431222"/>
                  <a:ext cx="120600" cy="37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0E29E2B2-5BE4-4E24-9C92-606F8B871F7D}"/>
              </a:ext>
            </a:extLst>
          </p:cNvPr>
          <p:cNvGrpSpPr/>
          <p:nvPr/>
        </p:nvGrpSpPr>
        <p:grpSpPr>
          <a:xfrm>
            <a:off x="1103302" y="5835142"/>
            <a:ext cx="1961280" cy="298800"/>
            <a:chOff x="1103302" y="5835142"/>
            <a:chExt cx="1961280" cy="298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0">
              <p14:nvContentPartPr>
                <p14:cNvPr id="151" name="Ink 150">
                  <a:extLst>
                    <a:ext uri="{FF2B5EF4-FFF2-40B4-BE49-F238E27FC236}">
                      <a16:creationId xmlns:a16="http://schemas.microsoft.com/office/drawing/2014/main" id="{114F24AD-8240-0187-52EE-69FB66A8D0F3}"/>
                    </a:ext>
                  </a:extLst>
                </p14:cNvPr>
                <p14:cNvContentPartPr/>
                <p14:nvPr/>
              </p14:nvContentPartPr>
              <p14:xfrm>
                <a:off x="1103302" y="5982022"/>
                <a:ext cx="360" cy="360"/>
              </p14:xfrm>
            </p:contentPart>
          </mc:Choice>
          <mc:Fallback xmlns="">
            <p:pic>
              <p:nvPicPr>
                <p:cNvPr id="151" name="Ink 150">
                  <a:extLst>
                    <a:ext uri="{FF2B5EF4-FFF2-40B4-BE49-F238E27FC236}">
                      <a16:creationId xmlns:a16="http://schemas.microsoft.com/office/drawing/2014/main" id="{114F24AD-8240-0187-52EE-69FB66A8D0F3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094302" y="5973382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1">
              <p14:nvContentPartPr>
                <p14:cNvPr id="152" name="Ink 151">
                  <a:extLst>
                    <a:ext uri="{FF2B5EF4-FFF2-40B4-BE49-F238E27FC236}">
                      <a16:creationId xmlns:a16="http://schemas.microsoft.com/office/drawing/2014/main" id="{8A8404C3-70D0-044E-01D0-32540F397021}"/>
                    </a:ext>
                  </a:extLst>
                </p14:cNvPr>
                <p14:cNvContentPartPr/>
                <p14:nvPr/>
              </p14:nvContentPartPr>
              <p14:xfrm>
                <a:off x="1251982" y="5835142"/>
                <a:ext cx="189720" cy="298800"/>
              </p14:xfrm>
            </p:contentPart>
          </mc:Choice>
          <mc:Fallback xmlns="">
            <p:pic>
              <p:nvPicPr>
                <p:cNvPr id="152" name="Ink 151">
                  <a:extLst>
                    <a:ext uri="{FF2B5EF4-FFF2-40B4-BE49-F238E27FC236}">
                      <a16:creationId xmlns:a16="http://schemas.microsoft.com/office/drawing/2014/main" id="{8A8404C3-70D0-044E-01D0-32540F397021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1243342" y="5826502"/>
                  <a:ext cx="207360" cy="31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3">
              <p14:nvContentPartPr>
                <p14:cNvPr id="154" name="Ink 153">
                  <a:extLst>
                    <a:ext uri="{FF2B5EF4-FFF2-40B4-BE49-F238E27FC236}">
                      <a16:creationId xmlns:a16="http://schemas.microsoft.com/office/drawing/2014/main" id="{7B6BBCB5-1755-E932-1E8A-A9F0DF60275C}"/>
                    </a:ext>
                  </a:extLst>
                </p14:cNvPr>
                <p14:cNvContentPartPr/>
                <p14:nvPr/>
              </p14:nvContentPartPr>
              <p14:xfrm>
                <a:off x="1560142" y="5893102"/>
                <a:ext cx="124200" cy="207720"/>
              </p14:xfrm>
            </p:contentPart>
          </mc:Choice>
          <mc:Fallback xmlns="">
            <p:pic>
              <p:nvPicPr>
                <p:cNvPr id="154" name="Ink 153">
                  <a:extLst>
                    <a:ext uri="{FF2B5EF4-FFF2-40B4-BE49-F238E27FC236}">
                      <a16:creationId xmlns:a16="http://schemas.microsoft.com/office/drawing/2014/main" id="{7B6BBCB5-1755-E932-1E8A-A9F0DF60275C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1551142" y="5884102"/>
                  <a:ext cx="141840" cy="22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5">
              <p14:nvContentPartPr>
                <p14:cNvPr id="155" name="Ink 154">
                  <a:extLst>
                    <a:ext uri="{FF2B5EF4-FFF2-40B4-BE49-F238E27FC236}">
                      <a16:creationId xmlns:a16="http://schemas.microsoft.com/office/drawing/2014/main" id="{D17F8532-4623-BD75-47BD-F99899781148}"/>
                    </a:ext>
                  </a:extLst>
                </p14:cNvPr>
                <p14:cNvContentPartPr/>
                <p14:nvPr/>
              </p14:nvContentPartPr>
              <p14:xfrm>
                <a:off x="1594702" y="5995342"/>
                <a:ext cx="189360" cy="46800"/>
              </p14:xfrm>
            </p:contentPart>
          </mc:Choice>
          <mc:Fallback xmlns="">
            <p:pic>
              <p:nvPicPr>
                <p:cNvPr id="155" name="Ink 154">
                  <a:extLst>
                    <a:ext uri="{FF2B5EF4-FFF2-40B4-BE49-F238E27FC236}">
                      <a16:creationId xmlns:a16="http://schemas.microsoft.com/office/drawing/2014/main" id="{D17F8532-4623-BD75-47BD-F99899781148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1585702" y="5986702"/>
                  <a:ext cx="20700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7">
              <p14:nvContentPartPr>
                <p14:cNvPr id="156" name="Ink 155">
                  <a:extLst>
                    <a:ext uri="{FF2B5EF4-FFF2-40B4-BE49-F238E27FC236}">
                      <a16:creationId xmlns:a16="http://schemas.microsoft.com/office/drawing/2014/main" id="{9C2EDF8A-F821-4820-A46C-1BE097BA05F5}"/>
                    </a:ext>
                  </a:extLst>
                </p14:cNvPr>
                <p14:cNvContentPartPr/>
                <p14:nvPr/>
              </p14:nvContentPartPr>
              <p14:xfrm>
                <a:off x="1809622" y="5933062"/>
                <a:ext cx="142200" cy="139680"/>
              </p14:xfrm>
            </p:contentPart>
          </mc:Choice>
          <mc:Fallback xmlns="">
            <p:pic>
              <p:nvPicPr>
                <p:cNvPr id="156" name="Ink 155">
                  <a:extLst>
                    <a:ext uri="{FF2B5EF4-FFF2-40B4-BE49-F238E27FC236}">
                      <a16:creationId xmlns:a16="http://schemas.microsoft.com/office/drawing/2014/main" id="{9C2EDF8A-F821-4820-A46C-1BE097BA05F5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1800622" y="5924422"/>
                  <a:ext cx="159840" cy="15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9">
              <p14:nvContentPartPr>
                <p14:cNvPr id="157" name="Ink 156">
                  <a:extLst>
                    <a:ext uri="{FF2B5EF4-FFF2-40B4-BE49-F238E27FC236}">
                      <a16:creationId xmlns:a16="http://schemas.microsoft.com/office/drawing/2014/main" id="{70033F0E-A803-0BDE-ABC9-A47FF3D5A475}"/>
                    </a:ext>
                  </a:extLst>
                </p14:cNvPr>
                <p14:cNvContentPartPr/>
                <p14:nvPr/>
              </p14:nvContentPartPr>
              <p14:xfrm>
                <a:off x="1906462" y="5917582"/>
                <a:ext cx="37080" cy="148680"/>
              </p14:xfrm>
            </p:contentPart>
          </mc:Choice>
          <mc:Fallback xmlns="">
            <p:pic>
              <p:nvPicPr>
                <p:cNvPr id="157" name="Ink 156">
                  <a:extLst>
                    <a:ext uri="{FF2B5EF4-FFF2-40B4-BE49-F238E27FC236}">
                      <a16:creationId xmlns:a16="http://schemas.microsoft.com/office/drawing/2014/main" id="{70033F0E-A803-0BDE-ABC9-A47FF3D5A475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1897822" y="5908942"/>
                  <a:ext cx="54720" cy="16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1">
              <p14:nvContentPartPr>
                <p14:cNvPr id="158" name="Ink 157">
                  <a:extLst>
                    <a:ext uri="{FF2B5EF4-FFF2-40B4-BE49-F238E27FC236}">
                      <a16:creationId xmlns:a16="http://schemas.microsoft.com/office/drawing/2014/main" id="{385139A2-DF7B-EA83-FA74-0FBAF3A20A72}"/>
                    </a:ext>
                  </a:extLst>
                </p14:cNvPr>
                <p14:cNvContentPartPr/>
                <p14:nvPr/>
              </p14:nvContentPartPr>
              <p14:xfrm>
                <a:off x="2025262" y="5897782"/>
                <a:ext cx="36720" cy="195120"/>
              </p14:xfrm>
            </p:contentPart>
          </mc:Choice>
          <mc:Fallback xmlns="">
            <p:pic>
              <p:nvPicPr>
                <p:cNvPr id="158" name="Ink 157">
                  <a:extLst>
                    <a:ext uri="{FF2B5EF4-FFF2-40B4-BE49-F238E27FC236}">
                      <a16:creationId xmlns:a16="http://schemas.microsoft.com/office/drawing/2014/main" id="{385139A2-DF7B-EA83-FA74-0FBAF3A20A72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2016622" y="5888782"/>
                  <a:ext cx="54360" cy="21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3">
              <p14:nvContentPartPr>
                <p14:cNvPr id="159" name="Ink 158">
                  <a:extLst>
                    <a:ext uri="{FF2B5EF4-FFF2-40B4-BE49-F238E27FC236}">
                      <a16:creationId xmlns:a16="http://schemas.microsoft.com/office/drawing/2014/main" id="{B4D1E53E-66F2-EF3C-2A5B-43E9E51D7B60}"/>
                    </a:ext>
                  </a:extLst>
                </p14:cNvPr>
                <p14:cNvContentPartPr/>
                <p14:nvPr/>
              </p14:nvContentPartPr>
              <p14:xfrm>
                <a:off x="1999702" y="5904982"/>
                <a:ext cx="268920" cy="136440"/>
              </p14:xfrm>
            </p:contentPart>
          </mc:Choice>
          <mc:Fallback xmlns="">
            <p:pic>
              <p:nvPicPr>
                <p:cNvPr id="159" name="Ink 158">
                  <a:extLst>
                    <a:ext uri="{FF2B5EF4-FFF2-40B4-BE49-F238E27FC236}">
                      <a16:creationId xmlns:a16="http://schemas.microsoft.com/office/drawing/2014/main" id="{B4D1E53E-66F2-EF3C-2A5B-43E9E51D7B60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1990702" y="5896342"/>
                  <a:ext cx="28656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5">
              <p14:nvContentPartPr>
                <p14:cNvPr id="160" name="Ink 159">
                  <a:extLst>
                    <a:ext uri="{FF2B5EF4-FFF2-40B4-BE49-F238E27FC236}">
                      <a16:creationId xmlns:a16="http://schemas.microsoft.com/office/drawing/2014/main" id="{97AF8A55-C307-C7B2-EFA4-5AE6D979F38B}"/>
                    </a:ext>
                  </a:extLst>
                </p14:cNvPr>
                <p14:cNvContentPartPr/>
                <p14:nvPr/>
              </p14:nvContentPartPr>
              <p14:xfrm>
                <a:off x="2429542" y="5855662"/>
                <a:ext cx="145440" cy="241920"/>
              </p14:xfrm>
            </p:contentPart>
          </mc:Choice>
          <mc:Fallback xmlns="">
            <p:pic>
              <p:nvPicPr>
                <p:cNvPr id="160" name="Ink 159">
                  <a:extLst>
                    <a:ext uri="{FF2B5EF4-FFF2-40B4-BE49-F238E27FC236}">
                      <a16:creationId xmlns:a16="http://schemas.microsoft.com/office/drawing/2014/main" id="{97AF8A55-C307-C7B2-EFA4-5AE6D979F38B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2420902" y="5846662"/>
                  <a:ext cx="163080" cy="25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7">
              <p14:nvContentPartPr>
                <p14:cNvPr id="161" name="Ink 160">
                  <a:extLst>
                    <a:ext uri="{FF2B5EF4-FFF2-40B4-BE49-F238E27FC236}">
                      <a16:creationId xmlns:a16="http://schemas.microsoft.com/office/drawing/2014/main" id="{41FB9E95-BFD2-BF33-4D31-574157A4771B}"/>
                    </a:ext>
                  </a:extLst>
                </p14:cNvPr>
                <p14:cNvContentPartPr/>
                <p14:nvPr/>
              </p14:nvContentPartPr>
              <p14:xfrm>
                <a:off x="2441422" y="5972302"/>
                <a:ext cx="135000" cy="52920"/>
              </p14:xfrm>
            </p:contentPart>
          </mc:Choice>
          <mc:Fallback xmlns="">
            <p:pic>
              <p:nvPicPr>
                <p:cNvPr id="161" name="Ink 160">
                  <a:extLst>
                    <a:ext uri="{FF2B5EF4-FFF2-40B4-BE49-F238E27FC236}">
                      <a16:creationId xmlns:a16="http://schemas.microsoft.com/office/drawing/2014/main" id="{41FB9E95-BFD2-BF33-4D31-574157A4771B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2432422" y="5963302"/>
                  <a:ext cx="15264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9">
              <p14:nvContentPartPr>
                <p14:cNvPr id="162" name="Ink 161">
                  <a:extLst>
                    <a:ext uri="{FF2B5EF4-FFF2-40B4-BE49-F238E27FC236}">
                      <a16:creationId xmlns:a16="http://schemas.microsoft.com/office/drawing/2014/main" id="{0010E5D0-673D-D57B-D3BF-D54E07348BCD}"/>
                    </a:ext>
                  </a:extLst>
                </p14:cNvPr>
                <p14:cNvContentPartPr/>
                <p14:nvPr/>
              </p14:nvContentPartPr>
              <p14:xfrm>
                <a:off x="2798542" y="6001462"/>
                <a:ext cx="266040" cy="50400"/>
              </p14:xfrm>
            </p:contentPart>
          </mc:Choice>
          <mc:Fallback xmlns="">
            <p:pic>
              <p:nvPicPr>
                <p:cNvPr id="162" name="Ink 161">
                  <a:extLst>
                    <a:ext uri="{FF2B5EF4-FFF2-40B4-BE49-F238E27FC236}">
                      <a16:creationId xmlns:a16="http://schemas.microsoft.com/office/drawing/2014/main" id="{0010E5D0-673D-D57B-D3BF-D54E07348BCD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2789542" y="5992462"/>
                  <a:ext cx="283680" cy="68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31">
            <p14:nvContentPartPr>
              <p14:cNvPr id="164" name="Ink 163">
                <a:extLst>
                  <a:ext uri="{FF2B5EF4-FFF2-40B4-BE49-F238E27FC236}">
                    <a16:creationId xmlns:a16="http://schemas.microsoft.com/office/drawing/2014/main" id="{C7FC3670-5908-18BE-F7D0-2F6CB2BF7CDA}"/>
                  </a:ext>
                </a:extLst>
              </p14:cNvPr>
              <p14:cNvContentPartPr/>
              <p14:nvPr/>
            </p14:nvContentPartPr>
            <p14:xfrm>
              <a:off x="3557062" y="5727502"/>
              <a:ext cx="104400" cy="312840"/>
            </p14:xfrm>
          </p:contentPart>
        </mc:Choice>
        <mc:Fallback xmlns="">
          <p:pic>
            <p:nvPicPr>
              <p:cNvPr id="164" name="Ink 163">
                <a:extLst>
                  <a:ext uri="{FF2B5EF4-FFF2-40B4-BE49-F238E27FC236}">
                    <a16:creationId xmlns:a16="http://schemas.microsoft.com/office/drawing/2014/main" id="{C7FC3670-5908-18BE-F7D0-2F6CB2BF7CDA}"/>
                  </a:ext>
                </a:extLst>
              </p:cNvPr>
              <p:cNvPicPr/>
              <p:nvPr/>
            </p:nvPicPr>
            <p:blipFill>
              <a:blip r:embed="rId232"/>
              <a:stretch>
                <a:fillRect/>
              </a:stretch>
            </p:blipFill>
            <p:spPr>
              <a:xfrm>
                <a:off x="3548062" y="5718502"/>
                <a:ext cx="122040" cy="330480"/>
              </a:xfrm>
              <a:prstGeom prst="rect">
                <a:avLst/>
              </a:prstGeom>
            </p:spPr>
          </p:pic>
        </mc:Fallback>
      </mc:AlternateContent>
      <p:grpSp>
        <p:nvGrpSpPr>
          <p:cNvPr id="189" name="Group 188">
            <a:extLst>
              <a:ext uri="{FF2B5EF4-FFF2-40B4-BE49-F238E27FC236}">
                <a16:creationId xmlns:a16="http://schemas.microsoft.com/office/drawing/2014/main" id="{409C9253-185E-B2ED-FCC4-B4CAF56DBB90}"/>
              </a:ext>
            </a:extLst>
          </p:cNvPr>
          <p:cNvGrpSpPr/>
          <p:nvPr/>
        </p:nvGrpSpPr>
        <p:grpSpPr>
          <a:xfrm>
            <a:off x="3785302" y="5794102"/>
            <a:ext cx="1623600" cy="327600"/>
            <a:chOff x="3785302" y="5794102"/>
            <a:chExt cx="1623600" cy="327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3">
              <p14:nvContentPartPr>
                <p14:cNvPr id="165" name="Ink 164">
                  <a:extLst>
                    <a:ext uri="{FF2B5EF4-FFF2-40B4-BE49-F238E27FC236}">
                      <a16:creationId xmlns:a16="http://schemas.microsoft.com/office/drawing/2014/main" id="{CA39A281-3C18-26A3-8E09-F5225BF811EB}"/>
                    </a:ext>
                  </a:extLst>
                </p14:cNvPr>
                <p14:cNvContentPartPr/>
                <p14:nvPr/>
              </p14:nvContentPartPr>
              <p14:xfrm>
                <a:off x="3785302" y="5811742"/>
                <a:ext cx="145080" cy="180000"/>
              </p14:xfrm>
            </p:contentPart>
          </mc:Choice>
          <mc:Fallback xmlns="">
            <p:pic>
              <p:nvPicPr>
                <p:cNvPr id="165" name="Ink 164">
                  <a:extLst>
                    <a:ext uri="{FF2B5EF4-FFF2-40B4-BE49-F238E27FC236}">
                      <a16:creationId xmlns:a16="http://schemas.microsoft.com/office/drawing/2014/main" id="{CA39A281-3C18-26A3-8E09-F5225BF811EB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3776662" y="5802742"/>
                  <a:ext cx="162720" cy="19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5">
              <p14:nvContentPartPr>
                <p14:cNvPr id="166" name="Ink 165">
                  <a:extLst>
                    <a:ext uri="{FF2B5EF4-FFF2-40B4-BE49-F238E27FC236}">
                      <a16:creationId xmlns:a16="http://schemas.microsoft.com/office/drawing/2014/main" id="{E573DFEF-6407-128B-B1DC-38E6BAD78AA3}"/>
                    </a:ext>
                  </a:extLst>
                </p14:cNvPr>
                <p14:cNvContentPartPr/>
                <p14:nvPr/>
              </p14:nvContentPartPr>
              <p14:xfrm>
                <a:off x="4018222" y="5794102"/>
                <a:ext cx="156240" cy="255960"/>
              </p14:xfrm>
            </p:contentPart>
          </mc:Choice>
          <mc:Fallback xmlns="">
            <p:pic>
              <p:nvPicPr>
                <p:cNvPr id="166" name="Ink 165">
                  <a:extLst>
                    <a:ext uri="{FF2B5EF4-FFF2-40B4-BE49-F238E27FC236}">
                      <a16:creationId xmlns:a16="http://schemas.microsoft.com/office/drawing/2014/main" id="{E573DFEF-6407-128B-B1DC-38E6BAD78AA3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4009222" y="5785102"/>
                  <a:ext cx="173880" cy="27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7">
              <p14:nvContentPartPr>
                <p14:cNvPr id="167" name="Ink 166">
                  <a:extLst>
                    <a:ext uri="{FF2B5EF4-FFF2-40B4-BE49-F238E27FC236}">
                      <a16:creationId xmlns:a16="http://schemas.microsoft.com/office/drawing/2014/main" id="{64365863-8E7F-5C9A-9A8F-68550FAC3945}"/>
                    </a:ext>
                  </a:extLst>
                </p14:cNvPr>
                <p14:cNvContentPartPr/>
                <p14:nvPr/>
              </p14:nvContentPartPr>
              <p14:xfrm>
                <a:off x="4410982" y="5896342"/>
                <a:ext cx="95760" cy="9720"/>
              </p14:xfrm>
            </p:contentPart>
          </mc:Choice>
          <mc:Fallback xmlns="">
            <p:pic>
              <p:nvPicPr>
                <p:cNvPr id="167" name="Ink 166">
                  <a:extLst>
                    <a:ext uri="{FF2B5EF4-FFF2-40B4-BE49-F238E27FC236}">
                      <a16:creationId xmlns:a16="http://schemas.microsoft.com/office/drawing/2014/main" id="{64365863-8E7F-5C9A-9A8F-68550FAC3945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4402342" y="5887702"/>
                  <a:ext cx="11340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9">
              <p14:nvContentPartPr>
                <p14:cNvPr id="168" name="Ink 167">
                  <a:extLst>
                    <a:ext uri="{FF2B5EF4-FFF2-40B4-BE49-F238E27FC236}">
                      <a16:creationId xmlns:a16="http://schemas.microsoft.com/office/drawing/2014/main" id="{630299B1-2EBE-C9AA-2E5D-6B335CFE6C0F}"/>
                    </a:ext>
                  </a:extLst>
                </p14:cNvPr>
                <p14:cNvContentPartPr/>
                <p14:nvPr/>
              </p14:nvContentPartPr>
              <p14:xfrm>
                <a:off x="4422142" y="5805262"/>
                <a:ext cx="333000" cy="209880"/>
              </p14:xfrm>
            </p:contentPart>
          </mc:Choice>
          <mc:Fallback xmlns="">
            <p:pic>
              <p:nvPicPr>
                <p:cNvPr id="168" name="Ink 167">
                  <a:extLst>
                    <a:ext uri="{FF2B5EF4-FFF2-40B4-BE49-F238E27FC236}">
                      <a16:creationId xmlns:a16="http://schemas.microsoft.com/office/drawing/2014/main" id="{630299B1-2EBE-C9AA-2E5D-6B335CFE6C0F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4413502" y="5796262"/>
                  <a:ext cx="350640" cy="22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1">
              <p14:nvContentPartPr>
                <p14:cNvPr id="169" name="Ink 168">
                  <a:extLst>
                    <a:ext uri="{FF2B5EF4-FFF2-40B4-BE49-F238E27FC236}">
                      <a16:creationId xmlns:a16="http://schemas.microsoft.com/office/drawing/2014/main" id="{1DB9AA7B-4B5B-FBA7-3C93-325F3D33A28D}"/>
                    </a:ext>
                  </a:extLst>
                </p14:cNvPr>
                <p14:cNvContentPartPr/>
                <p14:nvPr/>
              </p14:nvContentPartPr>
              <p14:xfrm>
                <a:off x="4845862" y="5841262"/>
                <a:ext cx="98640" cy="155520"/>
              </p14:xfrm>
            </p:contentPart>
          </mc:Choice>
          <mc:Fallback xmlns="">
            <p:pic>
              <p:nvPicPr>
                <p:cNvPr id="169" name="Ink 168">
                  <a:extLst>
                    <a:ext uri="{FF2B5EF4-FFF2-40B4-BE49-F238E27FC236}">
                      <a16:creationId xmlns:a16="http://schemas.microsoft.com/office/drawing/2014/main" id="{1DB9AA7B-4B5B-FBA7-3C93-325F3D33A28D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4837222" y="5832262"/>
                  <a:ext cx="116280" cy="17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3">
              <p14:nvContentPartPr>
                <p14:cNvPr id="170" name="Ink 169">
                  <a:extLst>
                    <a:ext uri="{FF2B5EF4-FFF2-40B4-BE49-F238E27FC236}">
                      <a16:creationId xmlns:a16="http://schemas.microsoft.com/office/drawing/2014/main" id="{F7E1A33E-2D20-70B2-FE88-146AD989A00A}"/>
                    </a:ext>
                  </a:extLst>
                </p14:cNvPr>
                <p14:cNvContentPartPr/>
                <p14:nvPr/>
              </p14:nvContentPartPr>
              <p14:xfrm>
                <a:off x="5018662" y="5829382"/>
                <a:ext cx="203040" cy="292320"/>
              </p14:xfrm>
            </p:contentPart>
          </mc:Choice>
          <mc:Fallback xmlns="">
            <p:pic>
              <p:nvPicPr>
                <p:cNvPr id="170" name="Ink 169">
                  <a:extLst>
                    <a:ext uri="{FF2B5EF4-FFF2-40B4-BE49-F238E27FC236}">
                      <a16:creationId xmlns:a16="http://schemas.microsoft.com/office/drawing/2014/main" id="{F7E1A33E-2D20-70B2-FE88-146AD989A00A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5009662" y="5820382"/>
                  <a:ext cx="220680" cy="30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5">
              <p14:nvContentPartPr>
                <p14:cNvPr id="171" name="Ink 170">
                  <a:extLst>
                    <a:ext uri="{FF2B5EF4-FFF2-40B4-BE49-F238E27FC236}">
                      <a16:creationId xmlns:a16="http://schemas.microsoft.com/office/drawing/2014/main" id="{5A1A4EC2-64DC-0148-2446-5CF713FAF798}"/>
                    </a:ext>
                  </a:extLst>
                </p14:cNvPr>
                <p14:cNvContentPartPr/>
                <p14:nvPr/>
              </p14:nvContentPartPr>
              <p14:xfrm>
                <a:off x="5275702" y="5935582"/>
                <a:ext cx="133200" cy="58680"/>
              </p14:xfrm>
            </p:contentPart>
          </mc:Choice>
          <mc:Fallback xmlns="">
            <p:pic>
              <p:nvPicPr>
                <p:cNvPr id="171" name="Ink 170">
                  <a:extLst>
                    <a:ext uri="{FF2B5EF4-FFF2-40B4-BE49-F238E27FC236}">
                      <a16:creationId xmlns:a16="http://schemas.microsoft.com/office/drawing/2014/main" id="{5A1A4EC2-64DC-0148-2446-5CF713FAF798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5266702" y="5926582"/>
                  <a:ext cx="150840" cy="76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47">
            <p14:nvContentPartPr>
              <p14:cNvPr id="204" name="Ink 203">
                <a:extLst>
                  <a:ext uri="{FF2B5EF4-FFF2-40B4-BE49-F238E27FC236}">
                    <a16:creationId xmlns:a16="http://schemas.microsoft.com/office/drawing/2014/main" id="{DBCB4533-2207-4864-C711-5B0CA2824D53}"/>
                  </a:ext>
                </a:extLst>
              </p14:cNvPr>
              <p14:cNvContentPartPr/>
              <p14:nvPr/>
            </p14:nvContentPartPr>
            <p14:xfrm>
              <a:off x="8232022" y="6476302"/>
              <a:ext cx="18000" cy="15480"/>
            </p14:xfrm>
          </p:contentPart>
        </mc:Choice>
        <mc:Fallback xmlns="">
          <p:pic>
            <p:nvPicPr>
              <p:cNvPr id="204" name="Ink 203">
                <a:extLst>
                  <a:ext uri="{FF2B5EF4-FFF2-40B4-BE49-F238E27FC236}">
                    <a16:creationId xmlns:a16="http://schemas.microsoft.com/office/drawing/2014/main" id="{DBCB4533-2207-4864-C711-5B0CA2824D53}"/>
                  </a:ext>
                </a:extLst>
              </p:cNvPr>
              <p:cNvPicPr/>
              <p:nvPr/>
            </p:nvPicPr>
            <p:blipFill>
              <a:blip r:embed="rId248"/>
              <a:stretch>
                <a:fillRect/>
              </a:stretch>
            </p:blipFill>
            <p:spPr>
              <a:xfrm>
                <a:off x="8223022" y="6467302"/>
                <a:ext cx="35640" cy="33120"/>
              </a:xfrm>
              <a:prstGeom prst="rect">
                <a:avLst/>
              </a:prstGeom>
            </p:spPr>
          </p:pic>
        </mc:Fallback>
      </mc:AlternateContent>
      <p:grpSp>
        <p:nvGrpSpPr>
          <p:cNvPr id="211" name="Group 210">
            <a:extLst>
              <a:ext uri="{FF2B5EF4-FFF2-40B4-BE49-F238E27FC236}">
                <a16:creationId xmlns:a16="http://schemas.microsoft.com/office/drawing/2014/main" id="{58B37B30-39F8-07F7-DE60-428EF8FDD3DD}"/>
              </a:ext>
            </a:extLst>
          </p:cNvPr>
          <p:cNvGrpSpPr/>
          <p:nvPr/>
        </p:nvGrpSpPr>
        <p:grpSpPr>
          <a:xfrm>
            <a:off x="6078862" y="5768902"/>
            <a:ext cx="1690560" cy="461160"/>
            <a:chOff x="6078862" y="5768902"/>
            <a:chExt cx="1690560" cy="461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49">
              <p14:nvContentPartPr>
                <p14:cNvPr id="205" name="Ink 204">
                  <a:extLst>
                    <a:ext uri="{FF2B5EF4-FFF2-40B4-BE49-F238E27FC236}">
                      <a16:creationId xmlns:a16="http://schemas.microsoft.com/office/drawing/2014/main" id="{704CC49C-225F-AFCF-79F1-A786EE29E748}"/>
                    </a:ext>
                  </a:extLst>
                </p14:cNvPr>
                <p14:cNvContentPartPr/>
                <p14:nvPr/>
              </p14:nvContentPartPr>
              <p14:xfrm>
                <a:off x="6078862" y="5768902"/>
                <a:ext cx="170640" cy="434160"/>
              </p14:xfrm>
            </p:contentPart>
          </mc:Choice>
          <mc:Fallback xmlns="">
            <p:pic>
              <p:nvPicPr>
                <p:cNvPr id="205" name="Ink 204">
                  <a:extLst>
                    <a:ext uri="{FF2B5EF4-FFF2-40B4-BE49-F238E27FC236}">
                      <a16:creationId xmlns:a16="http://schemas.microsoft.com/office/drawing/2014/main" id="{704CC49C-225F-AFCF-79F1-A786EE29E748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6069862" y="5759902"/>
                  <a:ext cx="188280" cy="45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1">
              <p14:nvContentPartPr>
                <p14:cNvPr id="206" name="Ink 205">
                  <a:extLst>
                    <a:ext uri="{FF2B5EF4-FFF2-40B4-BE49-F238E27FC236}">
                      <a16:creationId xmlns:a16="http://schemas.microsoft.com/office/drawing/2014/main" id="{0833EC9A-0EB7-C04C-363F-D7AF03E8DDA1}"/>
                    </a:ext>
                  </a:extLst>
                </p14:cNvPr>
                <p14:cNvContentPartPr/>
                <p14:nvPr/>
              </p14:nvContentPartPr>
              <p14:xfrm>
                <a:off x="6091462" y="5940262"/>
                <a:ext cx="527040" cy="168120"/>
              </p14:xfrm>
            </p:contentPart>
          </mc:Choice>
          <mc:Fallback xmlns="">
            <p:pic>
              <p:nvPicPr>
                <p:cNvPr id="206" name="Ink 205">
                  <a:extLst>
                    <a:ext uri="{FF2B5EF4-FFF2-40B4-BE49-F238E27FC236}">
                      <a16:creationId xmlns:a16="http://schemas.microsoft.com/office/drawing/2014/main" id="{0833EC9A-0EB7-C04C-363F-D7AF03E8DDA1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6082462" y="5931622"/>
                  <a:ext cx="544680" cy="18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3">
              <p14:nvContentPartPr>
                <p14:cNvPr id="207" name="Ink 206">
                  <a:extLst>
                    <a:ext uri="{FF2B5EF4-FFF2-40B4-BE49-F238E27FC236}">
                      <a16:creationId xmlns:a16="http://schemas.microsoft.com/office/drawing/2014/main" id="{F6A0D945-81FB-F2E4-CD82-8DE3DD58EE5A}"/>
                    </a:ext>
                  </a:extLst>
                </p14:cNvPr>
                <p14:cNvContentPartPr/>
                <p14:nvPr/>
              </p14:nvContentPartPr>
              <p14:xfrm>
                <a:off x="6863302" y="5877622"/>
                <a:ext cx="47520" cy="222480"/>
              </p14:xfrm>
            </p:contentPart>
          </mc:Choice>
          <mc:Fallback xmlns="">
            <p:pic>
              <p:nvPicPr>
                <p:cNvPr id="207" name="Ink 206">
                  <a:extLst>
                    <a:ext uri="{FF2B5EF4-FFF2-40B4-BE49-F238E27FC236}">
                      <a16:creationId xmlns:a16="http://schemas.microsoft.com/office/drawing/2014/main" id="{F6A0D945-81FB-F2E4-CD82-8DE3DD58EE5A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6854662" y="5868982"/>
                  <a:ext cx="65160" cy="24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5">
              <p14:nvContentPartPr>
                <p14:cNvPr id="208" name="Ink 207">
                  <a:extLst>
                    <a:ext uri="{FF2B5EF4-FFF2-40B4-BE49-F238E27FC236}">
                      <a16:creationId xmlns:a16="http://schemas.microsoft.com/office/drawing/2014/main" id="{2002387F-E623-4650-10D8-5BFE3D526579}"/>
                    </a:ext>
                  </a:extLst>
                </p14:cNvPr>
                <p14:cNvContentPartPr/>
                <p14:nvPr/>
              </p14:nvContentPartPr>
              <p14:xfrm>
                <a:off x="7105222" y="5897782"/>
                <a:ext cx="182160" cy="332280"/>
              </p14:xfrm>
            </p:contentPart>
          </mc:Choice>
          <mc:Fallback xmlns="">
            <p:pic>
              <p:nvPicPr>
                <p:cNvPr id="208" name="Ink 207">
                  <a:extLst>
                    <a:ext uri="{FF2B5EF4-FFF2-40B4-BE49-F238E27FC236}">
                      <a16:creationId xmlns:a16="http://schemas.microsoft.com/office/drawing/2014/main" id="{2002387F-E623-4650-10D8-5BFE3D526579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7096582" y="5888782"/>
                  <a:ext cx="199800" cy="34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7">
              <p14:nvContentPartPr>
                <p14:cNvPr id="209" name="Ink 208">
                  <a:extLst>
                    <a:ext uri="{FF2B5EF4-FFF2-40B4-BE49-F238E27FC236}">
                      <a16:creationId xmlns:a16="http://schemas.microsoft.com/office/drawing/2014/main" id="{08E8E9AF-F937-05A6-1126-554FC9438A64}"/>
                    </a:ext>
                  </a:extLst>
                </p14:cNvPr>
                <p14:cNvContentPartPr/>
                <p14:nvPr/>
              </p14:nvContentPartPr>
              <p14:xfrm>
                <a:off x="7333822" y="5966902"/>
                <a:ext cx="141840" cy="135000"/>
              </p14:xfrm>
            </p:contentPart>
          </mc:Choice>
          <mc:Fallback xmlns="">
            <p:pic>
              <p:nvPicPr>
                <p:cNvPr id="209" name="Ink 208">
                  <a:extLst>
                    <a:ext uri="{FF2B5EF4-FFF2-40B4-BE49-F238E27FC236}">
                      <a16:creationId xmlns:a16="http://schemas.microsoft.com/office/drawing/2014/main" id="{08E8E9AF-F937-05A6-1126-554FC9438A64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7325182" y="5957902"/>
                  <a:ext cx="159480" cy="15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9">
              <p14:nvContentPartPr>
                <p14:cNvPr id="210" name="Ink 209">
                  <a:extLst>
                    <a:ext uri="{FF2B5EF4-FFF2-40B4-BE49-F238E27FC236}">
                      <a16:creationId xmlns:a16="http://schemas.microsoft.com/office/drawing/2014/main" id="{5309C332-4FC5-08DB-98BA-BDE4AD03A2D3}"/>
                    </a:ext>
                  </a:extLst>
                </p14:cNvPr>
                <p14:cNvContentPartPr/>
                <p14:nvPr/>
              </p14:nvContentPartPr>
              <p14:xfrm>
                <a:off x="7468462" y="5955382"/>
                <a:ext cx="300960" cy="159120"/>
              </p14:xfrm>
            </p:contentPart>
          </mc:Choice>
          <mc:Fallback xmlns="">
            <p:pic>
              <p:nvPicPr>
                <p:cNvPr id="210" name="Ink 209">
                  <a:extLst>
                    <a:ext uri="{FF2B5EF4-FFF2-40B4-BE49-F238E27FC236}">
                      <a16:creationId xmlns:a16="http://schemas.microsoft.com/office/drawing/2014/main" id="{5309C332-4FC5-08DB-98BA-BDE4AD03A2D3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7459822" y="5946742"/>
                  <a:ext cx="318600" cy="176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61">
            <p14:nvContentPartPr>
              <p14:cNvPr id="213" name="Ink 212">
                <a:extLst>
                  <a:ext uri="{FF2B5EF4-FFF2-40B4-BE49-F238E27FC236}">
                    <a16:creationId xmlns:a16="http://schemas.microsoft.com/office/drawing/2014/main" id="{994707FE-573A-A6E0-8581-B0CF876A347E}"/>
                  </a:ext>
                </a:extLst>
              </p14:cNvPr>
              <p14:cNvContentPartPr/>
              <p14:nvPr/>
            </p14:nvContentPartPr>
            <p14:xfrm>
              <a:off x="740422" y="2430622"/>
              <a:ext cx="1705680" cy="235440"/>
            </p14:xfrm>
          </p:contentPart>
        </mc:Choice>
        <mc:Fallback xmlns="">
          <p:pic>
            <p:nvPicPr>
              <p:cNvPr id="213" name="Ink 212">
                <a:extLst>
                  <a:ext uri="{FF2B5EF4-FFF2-40B4-BE49-F238E27FC236}">
                    <a16:creationId xmlns:a16="http://schemas.microsoft.com/office/drawing/2014/main" id="{994707FE-573A-A6E0-8581-B0CF876A347E}"/>
                  </a:ext>
                </a:extLst>
              </p:cNvPr>
              <p:cNvPicPr/>
              <p:nvPr/>
            </p:nvPicPr>
            <p:blipFill>
              <a:blip r:embed="rId262"/>
              <a:stretch>
                <a:fillRect/>
              </a:stretch>
            </p:blipFill>
            <p:spPr>
              <a:xfrm>
                <a:off x="686422" y="2322982"/>
                <a:ext cx="1813320" cy="451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3">
            <p14:nvContentPartPr>
              <p14:cNvPr id="214" name="Ink 213">
                <a:extLst>
                  <a:ext uri="{FF2B5EF4-FFF2-40B4-BE49-F238E27FC236}">
                    <a16:creationId xmlns:a16="http://schemas.microsoft.com/office/drawing/2014/main" id="{B7623300-7421-8033-A8C5-8EB675BDEDCD}"/>
                  </a:ext>
                </a:extLst>
              </p14:cNvPr>
              <p14:cNvContentPartPr/>
              <p14:nvPr/>
            </p14:nvContentPartPr>
            <p14:xfrm>
              <a:off x="6428062" y="2513422"/>
              <a:ext cx="1587600" cy="176760"/>
            </p14:xfrm>
          </p:contentPart>
        </mc:Choice>
        <mc:Fallback xmlns="">
          <p:pic>
            <p:nvPicPr>
              <p:cNvPr id="214" name="Ink 213">
                <a:extLst>
                  <a:ext uri="{FF2B5EF4-FFF2-40B4-BE49-F238E27FC236}">
                    <a16:creationId xmlns:a16="http://schemas.microsoft.com/office/drawing/2014/main" id="{B7623300-7421-8033-A8C5-8EB675BDEDCD}"/>
                  </a:ext>
                </a:extLst>
              </p:cNvPr>
              <p:cNvPicPr/>
              <p:nvPr/>
            </p:nvPicPr>
            <p:blipFill>
              <a:blip r:embed="rId264"/>
              <a:stretch>
                <a:fillRect/>
              </a:stretch>
            </p:blipFill>
            <p:spPr>
              <a:xfrm>
                <a:off x="6374062" y="2405782"/>
                <a:ext cx="1695240" cy="39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5">
            <p14:nvContentPartPr>
              <p14:cNvPr id="215" name="Ink 214">
                <a:extLst>
                  <a:ext uri="{FF2B5EF4-FFF2-40B4-BE49-F238E27FC236}">
                    <a16:creationId xmlns:a16="http://schemas.microsoft.com/office/drawing/2014/main" id="{7A1E2DC6-E6F9-8782-1273-FEFDF8A62EC6}"/>
                  </a:ext>
                </a:extLst>
              </p14:cNvPr>
              <p14:cNvContentPartPr/>
              <p14:nvPr/>
            </p14:nvContentPartPr>
            <p14:xfrm>
              <a:off x="9242542" y="2444302"/>
              <a:ext cx="1275480" cy="170640"/>
            </p14:xfrm>
          </p:contentPart>
        </mc:Choice>
        <mc:Fallback xmlns="">
          <p:pic>
            <p:nvPicPr>
              <p:cNvPr id="215" name="Ink 214">
                <a:extLst>
                  <a:ext uri="{FF2B5EF4-FFF2-40B4-BE49-F238E27FC236}">
                    <a16:creationId xmlns:a16="http://schemas.microsoft.com/office/drawing/2014/main" id="{7A1E2DC6-E6F9-8782-1273-FEFDF8A62EC6}"/>
                  </a:ext>
                </a:extLst>
              </p:cNvPr>
              <p:cNvPicPr/>
              <p:nvPr/>
            </p:nvPicPr>
            <p:blipFill>
              <a:blip r:embed="rId266"/>
              <a:stretch>
                <a:fillRect/>
              </a:stretch>
            </p:blipFill>
            <p:spPr>
              <a:xfrm>
                <a:off x="9188902" y="2336662"/>
                <a:ext cx="1383120" cy="38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7">
            <p14:nvContentPartPr>
              <p14:cNvPr id="216" name="Ink 215">
                <a:extLst>
                  <a:ext uri="{FF2B5EF4-FFF2-40B4-BE49-F238E27FC236}">
                    <a16:creationId xmlns:a16="http://schemas.microsoft.com/office/drawing/2014/main" id="{9B6F942B-532C-3E94-7280-A089F6F07BBF}"/>
                  </a:ext>
                </a:extLst>
              </p14:cNvPr>
              <p14:cNvContentPartPr/>
              <p14:nvPr/>
            </p14:nvContentPartPr>
            <p14:xfrm>
              <a:off x="10369342" y="2659942"/>
              <a:ext cx="12960" cy="360"/>
            </p14:xfrm>
          </p:contentPart>
        </mc:Choice>
        <mc:Fallback xmlns="">
          <p:pic>
            <p:nvPicPr>
              <p:cNvPr id="216" name="Ink 215">
                <a:extLst>
                  <a:ext uri="{FF2B5EF4-FFF2-40B4-BE49-F238E27FC236}">
                    <a16:creationId xmlns:a16="http://schemas.microsoft.com/office/drawing/2014/main" id="{9B6F942B-532C-3E94-7280-A089F6F07BBF}"/>
                  </a:ext>
                </a:extLst>
              </p:cNvPr>
              <p:cNvPicPr/>
              <p:nvPr/>
            </p:nvPicPr>
            <p:blipFill>
              <a:blip r:embed="rId268"/>
              <a:stretch>
                <a:fillRect/>
              </a:stretch>
            </p:blipFill>
            <p:spPr>
              <a:xfrm>
                <a:off x="10315702" y="2552302"/>
                <a:ext cx="1206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9">
            <p14:nvContentPartPr>
              <p14:cNvPr id="217" name="Ink 216">
                <a:extLst>
                  <a:ext uri="{FF2B5EF4-FFF2-40B4-BE49-F238E27FC236}">
                    <a16:creationId xmlns:a16="http://schemas.microsoft.com/office/drawing/2014/main" id="{BFD7732F-B985-E5DB-CE98-62611918B7EC}"/>
                  </a:ext>
                </a:extLst>
              </p14:cNvPr>
              <p14:cNvContentPartPr/>
              <p14:nvPr/>
            </p14:nvContentPartPr>
            <p14:xfrm>
              <a:off x="1640062" y="3262942"/>
              <a:ext cx="1399320" cy="56880"/>
            </p14:xfrm>
          </p:contentPart>
        </mc:Choice>
        <mc:Fallback xmlns="">
          <p:pic>
            <p:nvPicPr>
              <p:cNvPr id="217" name="Ink 216">
                <a:extLst>
                  <a:ext uri="{FF2B5EF4-FFF2-40B4-BE49-F238E27FC236}">
                    <a16:creationId xmlns:a16="http://schemas.microsoft.com/office/drawing/2014/main" id="{BFD7732F-B985-E5DB-CE98-62611918B7EC}"/>
                  </a:ext>
                </a:extLst>
              </p:cNvPr>
              <p:cNvPicPr/>
              <p:nvPr/>
            </p:nvPicPr>
            <p:blipFill>
              <a:blip r:embed="rId270"/>
              <a:stretch>
                <a:fillRect/>
              </a:stretch>
            </p:blipFill>
            <p:spPr>
              <a:xfrm>
                <a:off x="1586422" y="3155302"/>
                <a:ext cx="1506960" cy="27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1">
            <p14:nvContentPartPr>
              <p14:cNvPr id="218" name="Ink 217">
                <a:extLst>
                  <a:ext uri="{FF2B5EF4-FFF2-40B4-BE49-F238E27FC236}">
                    <a16:creationId xmlns:a16="http://schemas.microsoft.com/office/drawing/2014/main" id="{4F60D90B-2A3F-D572-6603-AB61B823535F}"/>
                  </a:ext>
                </a:extLst>
              </p14:cNvPr>
              <p14:cNvContentPartPr/>
              <p14:nvPr/>
            </p14:nvContentPartPr>
            <p14:xfrm>
              <a:off x="3711862" y="3316942"/>
              <a:ext cx="1559880" cy="52200"/>
            </p14:xfrm>
          </p:contentPart>
        </mc:Choice>
        <mc:Fallback xmlns="">
          <p:pic>
            <p:nvPicPr>
              <p:cNvPr id="218" name="Ink 217">
                <a:extLst>
                  <a:ext uri="{FF2B5EF4-FFF2-40B4-BE49-F238E27FC236}">
                    <a16:creationId xmlns:a16="http://schemas.microsoft.com/office/drawing/2014/main" id="{4F60D90B-2A3F-D572-6603-AB61B823535F}"/>
                  </a:ext>
                </a:extLst>
              </p:cNvPr>
              <p:cNvPicPr/>
              <p:nvPr/>
            </p:nvPicPr>
            <p:blipFill>
              <a:blip r:embed="rId272"/>
              <a:stretch>
                <a:fillRect/>
              </a:stretch>
            </p:blipFill>
            <p:spPr>
              <a:xfrm>
                <a:off x="3657862" y="3209302"/>
                <a:ext cx="1667520" cy="26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3">
            <p14:nvContentPartPr>
              <p14:cNvPr id="219" name="Ink 218">
                <a:extLst>
                  <a:ext uri="{FF2B5EF4-FFF2-40B4-BE49-F238E27FC236}">
                    <a16:creationId xmlns:a16="http://schemas.microsoft.com/office/drawing/2014/main" id="{72FF6325-3302-8174-A1CE-2780B4ADB665}"/>
                  </a:ext>
                </a:extLst>
              </p14:cNvPr>
              <p14:cNvContentPartPr/>
              <p14:nvPr/>
            </p14:nvContentPartPr>
            <p14:xfrm>
              <a:off x="5416822" y="3393982"/>
              <a:ext cx="3240" cy="360"/>
            </p14:xfrm>
          </p:contentPart>
        </mc:Choice>
        <mc:Fallback xmlns="">
          <p:pic>
            <p:nvPicPr>
              <p:cNvPr id="219" name="Ink 218">
                <a:extLst>
                  <a:ext uri="{FF2B5EF4-FFF2-40B4-BE49-F238E27FC236}">
                    <a16:creationId xmlns:a16="http://schemas.microsoft.com/office/drawing/2014/main" id="{72FF6325-3302-8174-A1CE-2780B4ADB665}"/>
                  </a:ext>
                </a:extLst>
              </p:cNvPr>
              <p:cNvPicPr/>
              <p:nvPr/>
            </p:nvPicPr>
            <p:blipFill>
              <a:blip r:embed="rId274"/>
              <a:stretch>
                <a:fillRect/>
              </a:stretch>
            </p:blipFill>
            <p:spPr>
              <a:xfrm>
                <a:off x="5362822" y="3286342"/>
                <a:ext cx="11088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5">
            <p14:nvContentPartPr>
              <p14:cNvPr id="220" name="Ink 219">
                <a:extLst>
                  <a:ext uri="{FF2B5EF4-FFF2-40B4-BE49-F238E27FC236}">
                    <a16:creationId xmlns:a16="http://schemas.microsoft.com/office/drawing/2014/main" id="{5439EB9E-6E32-EA37-A780-3268E04C03F0}"/>
                  </a:ext>
                </a:extLst>
              </p14:cNvPr>
              <p14:cNvContentPartPr/>
              <p14:nvPr/>
            </p14:nvContentPartPr>
            <p14:xfrm>
              <a:off x="-203858" y="2281582"/>
              <a:ext cx="22680" cy="360"/>
            </p14:xfrm>
          </p:contentPart>
        </mc:Choice>
        <mc:Fallback xmlns="">
          <p:pic>
            <p:nvPicPr>
              <p:cNvPr id="220" name="Ink 219">
                <a:extLst>
                  <a:ext uri="{FF2B5EF4-FFF2-40B4-BE49-F238E27FC236}">
                    <a16:creationId xmlns:a16="http://schemas.microsoft.com/office/drawing/2014/main" id="{5439EB9E-6E32-EA37-A780-3268E04C03F0}"/>
                  </a:ext>
                </a:extLst>
              </p:cNvPr>
              <p:cNvPicPr/>
              <p:nvPr/>
            </p:nvPicPr>
            <p:blipFill>
              <a:blip r:embed="rId276"/>
              <a:stretch>
                <a:fillRect/>
              </a:stretch>
            </p:blipFill>
            <p:spPr>
              <a:xfrm>
                <a:off x="-212858" y="2272582"/>
                <a:ext cx="4032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229" name="Group 228">
            <a:extLst>
              <a:ext uri="{FF2B5EF4-FFF2-40B4-BE49-F238E27FC236}">
                <a16:creationId xmlns:a16="http://schemas.microsoft.com/office/drawing/2014/main" id="{0B58518F-7DD2-43B1-8780-269D990CBD2F}"/>
              </a:ext>
            </a:extLst>
          </p:cNvPr>
          <p:cNvGrpSpPr/>
          <p:nvPr/>
        </p:nvGrpSpPr>
        <p:grpSpPr>
          <a:xfrm>
            <a:off x="8372062" y="5811382"/>
            <a:ext cx="2822400" cy="375480"/>
            <a:chOff x="8372062" y="5811382"/>
            <a:chExt cx="2822400" cy="375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7">
              <p14:nvContentPartPr>
                <p14:cNvPr id="221" name="Ink 220">
                  <a:extLst>
                    <a:ext uri="{FF2B5EF4-FFF2-40B4-BE49-F238E27FC236}">
                      <a16:creationId xmlns:a16="http://schemas.microsoft.com/office/drawing/2014/main" id="{40192977-85E3-D12D-490A-8A1E06C1F2AA}"/>
                    </a:ext>
                  </a:extLst>
                </p14:cNvPr>
                <p14:cNvContentPartPr/>
                <p14:nvPr/>
              </p14:nvContentPartPr>
              <p14:xfrm>
                <a:off x="8372062" y="5811382"/>
                <a:ext cx="174240" cy="375480"/>
              </p14:xfrm>
            </p:contentPart>
          </mc:Choice>
          <mc:Fallback xmlns="">
            <p:pic>
              <p:nvPicPr>
                <p:cNvPr id="221" name="Ink 220">
                  <a:extLst>
                    <a:ext uri="{FF2B5EF4-FFF2-40B4-BE49-F238E27FC236}">
                      <a16:creationId xmlns:a16="http://schemas.microsoft.com/office/drawing/2014/main" id="{40192977-85E3-D12D-490A-8A1E06C1F2AA}"/>
                    </a:ext>
                  </a:extLst>
                </p:cNvPr>
                <p:cNvPicPr/>
                <p:nvPr/>
              </p:nvPicPr>
              <p:blipFill>
                <a:blip r:embed="rId278"/>
                <a:stretch>
                  <a:fillRect/>
                </a:stretch>
              </p:blipFill>
              <p:spPr>
                <a:xfrm>
                  <a:off x="8363422" y="5802382"/>
                  <a:ext cx="191880" cy="39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9">
              <p14:nvContentPartPr>
                <p14:cNvPr id="222" name="Ink 221">
                  <a:extLst>
                    <a:ext uri="{FF2B5EF4-FFF2-40B4-BE49-F238E27FC236}">
                      <a16:creationId xmlns:a16="http://schemas.microsoft.com/office/drawing/2014/main" id="{86F4662A-BE15-D129-D5B4-356425AB6286}"/>
                    </a:ext>
                  </a:extLst>
                </p14:cNvPr>
                <p14:cNvContentPartPr/>
                <p14:nvPr/>
              </p14:nvContentPartPr>
              <p14:xfrm>
                <a:off x="8692102" y="5874382"/>
                <a:ext cx="204120" cy="229320"/>
              </p14:xfrm>
            </p:contentPart>
          </mc:Choice>
          <mc:Fallback xmlns="">
            <p:pic>
              <p:nvPicPr>
                <p:cNvPr id="222" name="Ink 221">
                  <a:extLst>
                    <a:ext uri="{FF2B5EF4-FFF2-40B4-BE49-F238E27FC236}">
                      <a16:creationId xmlns:a16="http://schemas.microsoft.com/office/drawing/2014/main" id="{86F4662A-BE15-D129-D5B4-356425AB6286}"/>
                    </a:ext>
                  </a:extLst>
                </p:cNvPr>
                <p:cNvPicPr/>
                <p:nvPr/>
              </p:nvPicPr>
              <p:blipFill>
                <a:blip r:embed="rId280"/>
                <a:stretch>
                  <a:fillRect/>
                </a:stretch>
              </p:blipFill>
              <p:spPr>
                <a:xfrm>
                  <a:off x="8683462" y="5865742"/>
                  <a:ext cx="221760" cy="24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1">
              <p14:nvContentPartPr>
                <p14:cNvPr id="223" name="Ink 222">
                  <a:extLst>
                    <a:ext uri="{FF2B5EF4-FFF2-40B4-BE49-F238E27FC236}">
                      <a16:creationId xmlns:a16="http://schemas.microsoft.com/office/drawing/2014/main" id="{EC7516DF-C431-0BC2-4D30-08C76C8DFA6D}"/>
                    </a:ext>
                  </a:extLst>
                </p14:cNvPr>
                <p14:cNvContentPartPr/>
                <p14:nvPr/>
              </p14:nvContentPartPr>
              <p14:xfrm>
                <a:off x="8859862" y="5903542"/>
                <a:ext cx="384480" cy="207360"/>
              </p14:xfrm>
            </p:contentPart>
          </mc:Choice>
          <mc:Fallback xmlns="">
            <p:pic>
              <p:nvPicPr>
                <p:cNvPr id="223" name="Ink 222">
                  <a:extLst>
                    <a:ext uri="{FF2B5EF4-FFF2-40B4-BE49-F238E27FC236}">
                      <a16:creationId xmlns:a16="http://schemas.microsoft.com/office/drawing/2014/main" id="{EC7516DF-C431-0BC2-4D30-08C76C8DFA6D}"/>
                    </a:ext>
                  </a:extLst>
                </p:cNvPr>
                <p:cNvPicPr/>
                <p:nvPr/>
              </p:nvPicPr>
              <p:blipFill>
                <a:blip r:embed="rId282"/>
                <a:stretch>
                  <a:fillRect/>
                </a:stretch>
              </p:blipFill>
              <p:spPr>
                <a:xfrm>
                  <a:off x="8851222" y="5894902"/>
                  <a:ext cx="402120" cy="22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3">
              <p14:nvContentPartPr>
                <p14:cNvPr id="224" name="Ink 223">
                  <a:extLst>
                    <a:ext uri="{FF2B5EF4-FFF2-40B4-BE49-F238E27FC236}">
                      <a16:creationId xmlns:a16="http://schemas.microsoft.com/office/drawing/2014/main" id="{75F4A3D7-655A-533C-8019-192BA5F628F3}"/>
                    </a:ext>
                  </a:extLst>
                </p14:cNvPr>
                <p14:cNvContentPartPr/>
                <p14:nvPr/>
              </p14:nvContentPartPr>
              <p14:xfrm>
                <a:off x="9105382" y="5840902"/>
                <a:ext cx="123840" cy="93240"/>
              </p14:xfrm>
            </p:contentPart>
          </mc:Choice>
          <mc:Fallback xmlns="">
            <p:pic>
              <p:nvPicPr>
                <p:cNvPr id="224" name="Ink 223">
                  <a:extLst>
                    <a:ext uri="{FF2B5EF4-FFF2-40B4-BE49-F238E27FC236}">
                      <a16:creationId xmlns:a16="http://schemas.microsoft.com/office/drawing/2014/main" id="{75F4A3D7-655A-533C-8019-192BA5F628F3}"/>
                    </a:ext>
                  </a:extLst>
                </p:cNvPr>
                <p:cNvPicPr/>
                <p:nvPr/>
              </p:nvPicPr>
              <p:blipFill>
                <a:blip r:embed="rId284"/>
                <a:stretch>
                  <a:fillRect/>
                </a:stretch>
              </p:blipFill>
              <p:spPr>
                <a:xfrm>
                  <a:off x="9096382" y="5832262"/>
                  <a:ext cx="14148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5">
              <p14:nvContentPartPr>
                <p14:cNvPr id="225" name="Ink 224">
                  <a:extLst>
                    <a:ext uri="{FF2B5EF4-FFF2-40B4-BE49-F238E27FC236}">
                      <a16:creationId xmlns:a16="http://schemas.microsoft.com/office/drawing/2014/main" id="{38663E1F-4D66-5376-5269-FEC3B4D0DC73}"/>
                    </a:ext>
                  </a:extLst>
                </p14:cNvPr>
                <p14:cNvContentPartPr/>
                <p14:nvPr/>
              </p14:nvContentPartPr>
              <p14:xfrm>
                <a:off x="9465022" y="5961502"/>
                <a:ext cx="264600" cy="137520"/>
              </p14:xfrm>
            </p:contentPart>
          </mc:Choice>
          <mc:Fallback xmlns="">
            <p:pic>
              <p:nvPicPr>
                <p:cNvPr id="225" name="Ink 224">
                  <a:extLst>
                    <a:ext uri="{FF2B5EF4-FFF2-40B4-BE49-F238E27FC236}">
                      <a16:creationId xmlns:a16="http://schemas.microsoft.com/office/drawing/2014/main" id="{38663E1F-4D66-5376-5269-FEC3B4D0DC73}"/>
                    </a:ext>
                  </a:extLst>
                </p:cNvPr>
                <p:cNvPicPr/>
                <p:nvPr/>
              </p:nvPicPr>
              <p:blipFill>
                <a:blip r:embed="rId286"/>
                <a:stretch>
                  <a:fillRect/>
                </a:stretch>
              </p:blipFill>
              <p:spPr>
                <a:xfrm>
                  <a:off x="9456382" y="5952502"/>
                  <a:ext cx="28224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7">
              <p14:nvContentPartPr>
                <p14:cNvPr id="226" name="Ink 225">
                  <a:extLst>
                    <a:ext uri="{FF2B5EF4-FFF2-40B4-BE49-F238E27FC236}">
                      <a16:creationId xmlns:a16="http://schemas.microsoft.com/office/drawing/2014/main" id="{E8CA3B74-443A-9A86-D619-131F0C97BCEF}"/>
                    </a:ext>
                  </a:extLst>
                </p14:cNvPr>
                <p14:cNvContentPartPr/>
                <p14:nvPr/>
              </p14:nvContentPartPr>
              <p14:xfrm>
                <a:off x="9624502" y="5829382"/>
                <a:ext cx="106200" cy="104760"/>
              </p14:xfrm>
            </p:contentPart>
          </mc:Choice>
          <mc:Fallback xmlns="">
            <p:pic>
              <p:nvPicPr>
                <p:cNvPr id="226" name="Ink 225">
                  <a:extLst>
                    <a:ext uri="{FF2B5EF4-FFF2-40B4-BE49-F238E27FC236}">
                      <a16:creationId xmlns:a16="http://schemas.microsoft.com/office/drawing/2014/main" id="{E8CA3B74-443A-9A86-D619-131F0C97BCEF}"/>
                    </a:ext>
                  </a:extLst>
                </p:cNvPr>
                <p:cNvPicPr/>
                <p:nvPr/>
              </p:nvPicPr>
              <p:blipFill>
                <a:blip r:embed="rId288"/>
                <a:stretch>
                  <a:fillRect/>
                </a:stretch>
              </p:blipFill>
              <p:spPr>
                <a:xfrm>
                  <a:off x="9615862" y="5820382"/>
                  <a:ext cx="12384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9">
              <p14:nvContentPartPr>
                <p14:cNvPr id="227" name="Ink 226">
                  <a:extLst>
                    <a:ext uri="{FF2B5EF4-FFF2-40B4-BE49-F238E27FC236}">
                      <a16:creationId xmlns:a16="http://schemas.microsoft.com/office/drawing/2014/main" id="{58D98A1D-DB97-F832-3C22-C56703CE83A5}"/>
                    </a:ext>
                  </a:extLst>
                </p14:cNvPr>
                <p14:cNvContentPartPr/>
                <p14:nvPr/>
              </p14:nvContentPartPr>
              <p14:xfrm>
                <a:off x="9996382" y="5890222"/>
                <a:ext cx="1086480" cy="219240"/>
              </p14:xfrm>
            </p:contentPart>
          </mc:Choice>
          <mc:Fallback xmlns="">
            <p:pic>
              <p:nvPicPr>
                <p:cNvPr id="227" name="Ink 226">
                  <a:extLst>
                    <a:ext uri="{FF2B5EF4-FFF2-40B4-BE49-F238E27FC236}">
                      <a16:creationId xmlns:a16="http://schemas.microsoft.com/office/drawing/2014/main" id="{58D98A1D-DB97-F832-3C22-C56703CE83A5}"/>
                    </a:ext>
                  </a:extLst>
                </p:cNvPr>
                <p:cNvPicPr/>
                <p:nvPr/>
              </p:nvPicPr>
              <p:blipFill>
                <a:blip r:embed="rId290"/>
                <a:stretch>
                  <a:fillRect/>
                </a:stretch>
              </p:blipFill>
              <p:spPr>
                <a:xfrm>
                  <a:off x="9987382" y="5881582"/>
                  <a:ext cx="1104120" cy="23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1">
              <p14:nvContentPartPr>
                <p14:cNvPr id="228" name="Ink 227">
                  <a:extLst>
                    <a:ext uri="{FF2B5EF4-FFF2-40B4-BE49-F238E27FC236}">
                      <a16:creationId xmlns:a16="http://schemas.microsoft.com/office/drawing/2014/main" id="{C61B8AFE-94A5-80EC-9779-E96C2DFF33D5}"/>
                    </a:ext>
                  </a:extLst>
                </p14:cNvPr>
                <p14:cNvContentPartPr/>
                <p14:nvPr/>
              </p14:nvContentPartPr>
              <p14:xfrm>
                <a:off x="11111302" y="5937022"/>
                <a:ext cx="83160" cy="14400"/>
              </p14:xfrm>
            </p:contentPart>
          </mc:Choice>
          <mc:Fallback xmlns="">
            <p:pic>
              <p:nvPicPr>
                <p:cNvPr id="228" name="Ink 227">
                  <a:extLst>
                    <a:ext uri="{FF2B5EF4-FFF2-40B4-BE49-F238E27FC236}">
                      <a16:creationId xmlns:a16="http://schemas.microsoft.com/office/drawing/2014/main" id="{C61B8AFE-94A5-80EC-9779-E96C2DFF33D5}"/>
                    </a:ext>
                  </a:extLst>
                </p:cNvPr>
                <p:cNvPicPr/>
                <p:nvPr/>
              </p:nvPicPr>
              <p:blipFill>
                <a:blip r:embed="rId292"/>
                <a:stretch>
                  <a:fillRect/>
                </a:stretch>
              </p:blipFill>
              <p:spPr>
                <a:xfrm>
                  <a:off x="11102302" y="5928022"/>
                  <a:ext cx="100800" cy="32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5" name="Group 234">
            <a:extLst>
              <a:ext uri="{FF2B5EF4-FFF2-40B4-BE49-F238E27FC236}">
                <a16:creationId xmlns:a16="http://schemas.microsoft.com/office/drawing/2014/main" id="{E63B101C-9762-45AA-8BA8-8262285B977F}"/>
              </a:ext>
            </a:extLst>
          </p:cNvPr>
          <p:cNvGrpSpPr/>
          <p:nvPr/>
        </p:nvGrpSpPr>
        <p:grpSpPr>
          <a:xfrm>
            <a:off x="9388342" y="6331222"/>
            <a:ext cx="844560" cy="275400"/>
            <a:chOff x="9388342" y="6331222"/>
            <a:chExt cx="844560" cy="275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93">
              <p14:nvContentPartPr>
                <p14:cNvPr id="230" name="Ink 229">
                  <a:extLst>
                    <a:ext uri="{FF2B5EF4-FFF2-40B4-BE49-F238E27FC236}">
                      <a16:creationId xmlns:a16="http://schemas.microsoft.com/office/drawing/2014/main" id="{3B027B1D-BB0E-F20A-0C4D-52ED9EEA417F}"/>
                    </a:ext>
                  </a:extLst>
                </p14:cNvPr>
                <p14:cNvContentPartPr/>
                <p14:nvPr/>
              </p14:nvContentPartPr>
              <p14:xfrm>
                <a:off x="9388342" y="6331222"/>
                <a:ext cx="182160" cy="174600"/>
              </p14:xfrm>
            </p:contentPart>
          </mc:Choice>
          <mc:Fallback xmlns="">
            <p:pic>
              <p:nvPicPr>
                <p:cNvPr id="230" name="Ink 229">
                  <a:extLst>
                    <a:ext uri="{FF2B5EF4-FFF2-40B4-BE49-F238E27FC236}">
                      <a16:creationId xmlns:a16="http://schemas.microsoft.com/office/drawing/2014/main" id="{3B027B1D-BB0E-F20A-0C4D-52ED9EEA417F}"/>
                    </a:ext>
                  </a:extLst>
                </p:cNvPr>
                <p:cNvPicPr/>
                <p:nvPr/>
              </p:nvPicPr>
              <p:blipFill>
                <a:blip r:embed="rId294"/>
                <a:stretch>
                  <a:fillRect/>
                </a:stretch>
              </p:blipFill>
              <p:spPr>
                <a:xfrm>
                  <a:off x="9379342" y="6322582"/>
                  <a:ext cx="199800" cy="19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5">
              <p14:nvContentPartPr>
                <p14:cNvPr id="231" name="Ink 230">
                  <a:extLst>
                    <a:ext uri="{FF2B5EF4-FFF2-40B4-BE49-F238E27FC236}">
                      <a16:creationId xmlns:a16="http://schemas.microsoft.com/office/drawing/2014/main" id="{90162AC3-EE11-E86A-8A42-3AF0947C8CD6}"/>
                    </a:ext>
                  </a:extLst>
                </p14:cNvPr>
                <p14:cNvContentPartPr/>
                <p14:nvPr/>
              </p14:nvContentPartPr>
              <p14:xfrm>
                <a:off x="9597862" y="6346702"/>
                <a:ext cx="466560" cy="195480"/>
              </p14:xfrm>
            </p:contentPart>
          </mc:Choice>
          <mc:Fallback xmlns="">
            <p:pic>
              <p:nvPicPr>
                <p:cNvPr id="231" name="Ink 230">
                  <a:extLst>
                    <a:ext uri="{FF2B5EF4-FFF2-40B4-BE49-F238E27FC236}">
                      <a16:creationId xmlns:a16="http://schemas.microsoft.com/office/drawing/2014/main" id="{90162AC3-EE11-E86A-8A42-3AF0947C8CD6}"/>
                    </a:ext>
                  </a:extLst>
                </p:cNvPr>
                <p:cNvPicPr/>
                <p:nvPr/>
              </p:nvPicPr>
              <p:blipFill>
                <a:blip r:embed="rId296"/>
                <a:stretch>
                  <a:fillRect/>
                </a:stretch>
              </p:blipFill>
              <p:spPr>
                <a:xfrm>
                  <a:off x="9589222" y="6338062"/>
                  <a:ext cx="484200" cy="21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7">
              <p14:nvContentPartPr>
                <p14:cNvPr id="232" name="Ink 231">
                  <a:extLst>
                    <a:ext uri="{FF2B5EF4-FFF2-40B4-BE49-F238E27FC236}">
                      <a16:creationId xmlns:a16="http://schemas.microsoft.com/office/drawing/2014/main" id="{871E06AF-67F9-5855-1852-6C7BDE63997A}"/>
                    </a:ext>
                  </a:extLst>
                </p14:cNvPr>
                <p14:cNvContentPartPr/>
                <p14:nvPr/>
              </p14:nvContentPartPr>
              <p14:xfrm>
                <a:off x="9900982" y="6353902"/>
                <a:ext cx="105120" cy="18360"/>
              </p14:xfrm>
            </p:contentPart>
          </mc:Choice>
          <mc:Fallback xmlns="">
            <p:pic>
              <p:nvPicPr>
                <p:cNvPr id="232" name="Ink 231">
                  <a:extLst>
                    <a:ext uri="{FF2B5EF4-FFF2-40B4-BE49-F238E27FC236}">
                      <a16:creationId xmlns:a16="http://schemas.microsoft.com/office/drawing/2014/main" id="{871E06AF-67F9-5855-1852-6C7BDE63997A}"/>
                    </a:ext>
                  </a:extLst>
                </p:cNvPr>
                <p:cNvPicPr/>
                <p:nvPr/>
              </p:nvPicPr>
              <p:blipFill>
                <a:blip r:embed="rId298"/>
                <a:stretch>
                  <a:fillRect/>
                </a:stretch>
              </p:blipFill>
              <p:spPr>
                <a:xfrm>
                  <a:off x="9891982" y="6344902"/>
                  <a:ext cx="12276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9">
              <p14:nvContentPartPr>
                <p14:cNvPr id="233" name="Ink 232">
                  <a:extLst>
                    <a:ext uri="{FF2B5EF4-FFF2-40B4-BE49-F238E27FC236}">
                      <a16:creationId xmlns:a16="http://schemas.microsoft.com/office/drawing/2014/main" id="{336B1A44-C457-9566-7DFE-DC9293D5F2F2}"/>
                    </a:ext>
                  </a:extLst>
                </p14:cNvPr>
                <p14:cNvContentPartPr/>
                <p14:nvPr/>
              </p14:nvContentPartPr>
              <p14:xfrm>
                <a:off x="10115902" y="6332302"/>
                <a:ext cx="117000" cy="274320"/>
              </p14:xfrm>
            </p:contentPart>
          </mc:Choice>
          <mc:Fallback xmlns="">
            <p:pic>
              <p:nvPicPr>
                <p:cNvPr id="233" name="Ink 232">
                  <a:extLst>
                    <a:ext uri="{FF2B5EF4-FFF2-40B4-BE49-F238E27FC236}">
                      <a16:creationId xmlns:a16="http://schemas.microsoft.com/office/drawing/2014/main" id="{336B1A44-C457-9566-7DFE-DC9293D5F2F2}"/>
                    </a:ext>
                  </a:extLst>
                </p:cNvPr>
                <p:cNvPicPr/>
                <p:nvPr/>
              </p:nvPicPr>
              <p:blipFill>
                <a:blip r:embed="rId300"/>
                <a:stretch>
                  <a:fillRect/>
                </a:stretch>
              </p:blipFill>
              <p:spPr>
                <a:xfrm>
                  <a:off x="10107262" y="6323662"/>
                  <a:ext cx="134640" cy="29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1">
              <p14:nvContentPartPr>
                <p14:cNvPr id="234" name="Ink 233">
                  <a:extLst>
                    <a:ext uri="{FF2B5EF4-FFF2-40B4-BE49-F238E27FC236}">
                      <a16:creationId xmlns:a16="http://schemas.microsoft.com/office/drawing/2014/main" id="{5E1B88A4-AB84-7A7B-25C8-92CDD40179F2}"/>
                    </a:ext>
                  </a:extLst>
                </p14:cNvPr>
                <p14:cNvContentPartPr/>
                <p14:nvPr/>
              </p14:nvContentPartPr>
              <p14:xfrm>
                <a:off x="10195822" y="6548662"/>
                <a:ext cx="2520" cy="33480"/>
              </p14:xfrm>
            </p:contentPart>
          </mc:Choice>
          <mc:Fallback xmlns="">
            <p:pic>
              <p:nvPicPr>
                <p:cNvPr id="234" name="Ink 233">
                  <a:extLst>
                    <a:ext uri="{FF2B5EF4-FFF2-40B4-BE49-F238E27FC236}">
                      <a16:creationId xmlns:a16="http://schemas.microsoft.com/office/drawing/2014/main" id="{5E1B88A4-AB84-7A7B-25C8-92CDD40179F2}"/>
                    </a:ext>
                  </a:extLst>
                </p:cNvPr>
                <p:cNvPicPr/>
                <p:nvPr/>
              </p:nvPicPr>
              <p:blipFill>
                <a:blip r:embed="rId302"/>
                <a:stretch>
                  <a:fillRect/>
                </a:stretch>
              </p:blipFill>
              <p:spPr>
                <a:xfrm>
                  <a:off x="10186822" y="6540022"/>
                  <a:ext cx="20160" cy="51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1" name="Group 240">
            <a:extLst>
              <a:ext uri="{FF2B5EF4-FFF2-40B4-BE49-F238E27FC236}">
                <a16:creationId xmlns:a16="http://schemas.microsoft.com/office/drawing/2014/main" id="{E020E412-EA31-369B-127B-B6E294DCBD99}"/>
              </a:ext>
            </a:extLst>
          </p:cNvPr>
          <p:cNvGrpSpPr/>
          <p:nvPr/>
        </p:nvGrpSpPr>
        <p:grpSpPr>
          <a:xfrm>
            <a:off x="1370062" y="6474502"/>
            <a:ext cx="660960" cy="261360"/>
            <a:chOff x="1370062" y="6474502"/>
            <a:chExt cx="660960" cy="261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03">
              <p14:nvContentPartPr>
                <p14:cNvPr id="236" name="Ink 235">
                  <a:extLst>
                    <a:ext uri="{FF2B5EF4-FFF2-40B4-BE49-F238E27FC236}">
                      <a16:creationId xmlns:a16="http://schemas.microsoft.com/office/drawing/2014/main" id="{EB308314-3868-5F3F-2C2F-B0B9A7249FB5}"/>
                    </a:ext>
                  </a:extLst>
                </p14:cNvPr>
                <p14:cNvContentPartPr/>
                <p14:nvPr/>
              </p14:nvContentPartPr>
              <p14:xfrm>
                <a:off x="1370062" y="6481342"/>
                <a:ext cx="198000" cy="254520"/>
              </p14:xfrm>
            </p:contentPart>
          </mc:Choice>
          <mc:Fallback xmlns="">
            <p:pic>
              <p:nvPicPr>
                <p:cNvPr id="236" name="Ink 235">
                  <a:extLst>
                    <a:ext uri="{FF2B5EF4-FFF2-40B4-BE49-F238E27FC236}">
                      <a16:creationId xmlns:a16="http://schemas.microsoft.com/office/drawing/2014/main" id="{EB308314-3868-5F3F-2C2F-B0B9A7249FB5}"/>
                    </a:ext>
                  </a:extLst>
                </p:cNvPr>
                <p:cNvPicPr/>
                <p:nvPr/>
              </p:nvPicPr>
              <p:blipFill>
                <a:blip r:embed="rId304"/>
                <a:stretch>
                  <a:fillRect/>
                </a:stretch>
              </p:blipFill>
              <p:spPr>
                <a:xfrm>
                  <a:off x="1361422" y="6472702"/>
                  <a:ext cx="215640" cy="27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5">
              <p14:nvContentPartPr>
                <p14:cNvPr id="237" name="Ink 236">
                  <a:extLst>
                    <a:ext uri="{FF2B5EF4-FFF2-40B4-BE49-F238E27FC236}">
                      <a16:creationId xmlns:a16="http://schemas.microsoft.com/office/drawing/2014/main" id="{CC907BC2-10A8-CAD3-68CE-81FD7D006269}"/>
                    </a:ext>
                  </a:extLst>
                </p14:cNvPr>
                <p14:cNvContentPartPr/>
                <p14:nvPr/>
              </p14:nvContentPartPr>
              <p14:xfrm>
                <a:off x="1423702" y="6594382"/>
                <a:ext cx="131760" cy="8280"/>
              </p14:xfrm>
            </p:contentPart>
          </mc:Choice>
          <mc:Fallback xmlns="">
            <p:pic>
              <p:nvPicPr>
                <p:cNvPr id="237" name="Ink 236">
                  <a:extLst>
                    <a:ext uri="{FF2B5EF4-FFF2-40B4-BE49-F238E27FC236}">
                      <a16:creationId xmlns:a16="http://schemas.microsoft.com/office/drawing/2014/main" id="{CC907BC2-10A8-CAD3-68CE-81FD7D006269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1415062" y="6585742"/>
                  <a:ext cx="14940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7">
              <p14:nvContentPartPr>
                <p14:cNvPr id="238" name="Ink 237">
                  <a:extLst>
                    <a:ext uri="{FF2B5EF4-FFF2-40B4-BE49-F238E27FC236}">
                      <a16:creationId xmlns:a16="http://schemas.microsoft.com/office/drawing/2014/main" id="{770332DB-9159-9D98-FD41-1FBD6F16994A}"/>
                    </a:ext>
                  </a:extLst>
                </p14:cNvPr>
                <p14:cNvContentPartPr/>
                <p14:nvPr/>
              </p14:nvContentPartPr>
              <p14:xfrm>
                <a:off x="1658782" y="6476302"/>
                <a:ext cx="181440" cy="237600"/>
              </p14:xfrm>
            </p:contentPart>
          </mc:Choice>
          <mc:Fallback xmlns="">
            <p:pic>
              <p:nvPicPr>
                <p:cNvPr id="238" name="Ink 237">
                  <a:extLst>
                    <a:ext uri="{FF2B5EF4-FFF2-40B4-BE49-F238E27FC236}">
                      <a16:creationId xmlns:a16="http://schemas.microsoft.com/office/drawing/2014/main" id="{770332DB-9159-9D98-FD41-1FBD6F16994A}"/>
                    </a:ext>
                  </a:extLst>
                </p:cNvPr>
                <p:cNvPicPr/>
                <p:nvPr/>
              </p:nvPicPr>
              <p:blipFill>
                <a:blip r:embed="rId308"/>
                <a:stretch>
                  <a:fillRect/>
                </a:stretch>
              </p:blipFill>
              <p:spPr>
                <a:xfrm>
                  <a:off x="1649782" y="6467662"/>
                  <a:ext cx="199080" cy="25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9">
              <p14:nvContentPartPr>
                <p14:cNvPr id="239" name="Ink 238">
                  <a:extLst>
                    <a:ext uri="{FF2B5EF4-FFF2-40B4-BE49-F238E27FC236}">
                      <a16:creationId xmlns:a16="http://schemas.microsoft.com/office/drawing/2014/main" id="{B3B042E1-F35F-6BC8-2930-7A311AB230BD}"/>
                    </a:ext>
                  </a:extLst>
                </p14:cNvPr>
                <p14:cNvContentPartPr/>
                <p14:nvPr/>
              </p14:nvContentPartPr>
              <p14:xfrm>
                <a:off x="1872982" y="6474502"/>
                <a:ext cx="158040" cy="213120"/>
              </p14:xfrm>
            </p:contentPart>
          </mc:Choice>
          <mc:Fallback xmlns="">
            <p:pic>
              <p:nvPicPr>
                <p:cNvPr id="239" name="Ink 238">
                  <a:extLst>
                    <a:ext uri="{FF2B5EF4-FFF2-40B4-BE49-F238E27FC236}">
                      <a16:creationId xmlns:a16="http://schemas.microsoft.com/office/drawing/2014/main" id="{B3B042E1-F35F-6BC8-2930-7A311AB230BD}"/>
                    </a:ext>
                  </a:extLst>
                </p:cNvPr>
                <p:cNvPicPr/>
                <p:nvPr/>
              </p:nvPicPr>
              <p:blipFill>
                <a:blip r:embed="rId310"/>
                <a:stretch>
                  <a:fillRect/>
                </a:stretch>
              </p:blipFill>
              <p:spPr>
                <a:xfrm>
                  <a:off x="1863982" y="6465502"/>
                  <a:ext cx="175680" cy="23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1">
              <p14:nvContentPartPr>
                <p14:cNvPr id="240" name="Ink 239">
                  <a:extLst>
                    <a:ext uri="{FF2B5EF4-FFF2-40B4-BE49-F238E27FC236}">
                      <a16:creationId xmlns:a16="http://schemas.microsoft.com/office/drawing/2014/main" id="{545C0C43-1F1A-95FE-8812-47AA1E7D8C80}"/>
                    </a:ext>
                  </a:extLst>
                </p14:cNvPr>
                <p14:cNvContentPartPr/>
                <p14:nvPr/>
              </p14:nvContentPartPr>
              <p14:xfrm>
                <a:off x="1887742" y="6589702"/>
                <a:ext cx="97920" cy="17640"/>
              </p14:xfrm>
            </p:contentPart>
          </mc:Choice>
          <mc:Fallback xmlns="">
            <p:pic>
              <p:nvPicPr>
                <p:cNvPr id="240" name="Ink 239">
                  <a:extLst>
                    <a:ext uri="{FF2B5EF4-FFF2-40B4-BE49-F238E27FC236}">
                      <a16:creationId xmlns:a16="http://schemas.microsoft.com/office/drawing/2014/main" id="{545C0C43-1F1A-95FE-8812-47AA1E7D8C80}"/>
                    </a:ext>
                  </a:extLst>
                </p:cNvPr>
                <p:cNvPicPr/>
                <p:nvPr/>
              </p:nvPicPr>
              <p:blipFill>
                <a:blip r:embed="rId312"/>
                <a:stretch>
                  <a:fillRect/>
                </a:stretch>
              </p:blipFill>
              <p:spPr>
                <a:xfrm>
                  <a:off x="1879102" y="6581062"/>
                  <a:ext cx="115560" cy="35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13">
            <p14:nvContentPartPr>
              <p14:cNvPr id="242" name="Ink 241">
                <a:extLst>
                  <a:ext uri="{FF2B5EF4-FFF2-40B4-BE49-F238E27FC236}">
                    <a16:creationId xmlns:a16="http://schemas.microsoft.com/office/drawing/2014/main" id="{E463B60E-5CFA-1F6F-9664-4E7B1100E93B}"/>
                  </a:ext>
                </a:extLst>
              </p14:cNvPr>
              <p14:cNvContentPartPr/>
              <p14:nvPr/>
            </p14:nvContentPartPr>
            <p14:xfrm>
              <a:off x="2335582" y="6494662"/>
              <a:ext cx="574560" cy="133920"/>
            </p14:xfrm>
          </p:contentPart>
        </mc:Choice>
        <mc:Fallback xmlns="">
          <p:pic>
            <p:nvPicPr>
              <p:cNvPr id="242" name="Ink 241">
                <a:extLst>
                  <a:ext uri="{FF2B5EF4-FFF2-40B4-BE49-F238E27FC236}">
                    <a16:creationId xmlns:a16="http://schemas.microsoft.com/office/drawing/2014/main" id="{E463B60E-5CFA-1F6F-9664-4E7B1100E93B}"/>
                  </a:ext>
                </a:extLst>
              </p:cNvPr>
              <p:cNvPicPr/>
              <p:nvPr/>
            </p:nvPicPr>
            <p:blipFill>
              <a:blip r:embed="rId314"/>
              <a:stretch>
                <a:fillRect/>
              </a:stretch>
            </p:blipFill>
            <p:spPr>
              <a:xfrm>
                <a:off x="2326942" y="6486022"/>
                <a:ext cx="592200" cy="151560"/>
              </a:xfrm>
              <a:prstGeom prst="rect">
                <a:avLst/>
              </a:prstGeom>
            </p:spPr>
          </p:pic>
        </mc:Fallback>
      </mc:AlternateContent>
      <p:grpSp>
        <p:nvGrpSpPr>
          <p:cNvPr id="249" name="Group 248">
            <a:extLst>
              <a:ext uri="{FF2B5EF4-FFF2-40B4-BE49-F238E27FC236}">
                <a16:creationId xmlns:a16="http://schemas.microsoft.com/office/drawing/2014/main" id="{2A796065-D0C4-4A7E-F8D4-E08EF8969CF1}"/>
              </a:ext>
            </a:extLst>
          </p:cNvPr>
          <p:cNvGrpSpPr/>
          <p:nvPr/>
        </p:nvGrpSpPr>
        <p:grpSpPr>
          <a:xfrm>
            <a:off x="3359062" y="6424102"/>
            <a:ext cx="825840" cy="265320"/>
            <a:chOff x="3359062" y="6424102"/>
            <a:chExt cx="825840" cy="265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5">
              <p14:nvContentPartPr>
                <p14:cNvPr id="243" name="Ink 242">
                  <a:extLst>
                    <a:ext uri="{FF2B5EF4-FFF2-40B4-BE49-F238E27FC236}">
                      <a16:creationId xmlns:a16="http://schemas.microsoft.com/office/drawing/2014/main" id="{0B430F63-67F5-ECA8-E6B1-3B943A4F2213}"/>
                    </a:ext>
                  </a:extLst>
                </p14:cNvPr>
                <p14:cNvContentPartPr/>
                <p14:nvPr/>
              </p14:nvContentPartPr>
              <p14:xfrm>
                <a:off x="3359062" y="6424102"/>
                <a:ext cx="194040" cy="218160"/>
              </p14:xfrm>
            </p:contentPart>
          </mc:Choice>
          <mc:Fallback xmlns="">
            <p:pic>
              <p:nvPicPr>
                <p:cNvPr id="243" name="Ink 242">
                  <a:extLst>
                    <a:ext uri="{FF2B5EF4-FFF2-40B4-BE49-F238E27FC236}">
                      <a16:creationId xmlns:a16="http://schemas.microsoft.com/office/drawing/2014/main" id="{0B430F63-67F5-ECA8-E6B1-3B943A4F2213}"/>
                    </a:ext>
                  </a:extLst>
                </p:cNvPr>
                <p:cNvPicPr/>
                <p:nvPr/>
              </p:nvPicPr>
              <p:blipFill>
                <a:blip r:embed="rId316"/>
                <a:stretch>
                  <a:fillRect/>
                </a:stretch>
              </p:blipFill>
              <p:spPr>
                <a:xfrm>
                  <a:off x="3350062" y="6415102"/>
                  <a:ext cx="211680" cy="23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7">
              <p14:nvContentPartPr>
                <p14:cNvPr id="244" name="Ink 243">
                  <a:extLst>
                    <a:ext uri="{FF2B5EF4-FFF2-40B4-BE49-F238E27FC236}">
                      <a16:creationId xmlns:a16="http://schemas.microsoft.com/office/drawing/2014/main" id="{21471189-A51F-2E5F-F4ED-D741F4320793}"/>
                    </a:ext>
                  </a:extLst>
                </p14:cNvPr>
                <p14:cNvContentPartPr/>
                <p14:nvPr/>
              </p14:nvContentPartPr>
              <p14:xfrm>
                <a:off x="3566782" y="6488182"/>
                <a:ext cx="123120" cy="158040"/>
              </p14:xfrm>
            </p:contentPart>
          </mc:Choice>
          <mc:Fallback xmlns="">
            <p:pic>
              <p:nvPicPr>
                <p:cNvPr id="244" name="Ink 243">
                  <a:extLst>
                    <a:ext uri="{FF2B5EF4-FFF2-40B4-BE49-F238E27FC236}">
                      <a16:creationId xmlns:a16="http://schemas.microsoft.com/office/drawing/2014/main" id="{21471189-A51F-2E5F-F4ED-D741F4320793}"/>
                    </a:ext>
                  </a:extLst>
                </p:cNvPr>
                <p:cNvPicPr/>
                <p:nvPr/>
              </p:nvPicPr>
              <p:blipFill>
                <a:blip r:embed="rId318"/>
                <a:stretch>
                  <a:fillRect/>
                </a:stretch>
              </p:blipFill>
              <p:spPr>
                <a:xfrm>
                  <a:off x="3558142" y="6479182"/>
                  <a:ext cx="140760" cy="17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9">
              <p14:nvContentPartPr>
                <p14:cNvPr id="245" name="Ink 244">
                  <a:extLst>
                    <a:ext uri="{FF2B5EF4-FFF2-40B4-BE49-F238E27FC236}">
                      <a16:creationId xmlns:a16="http://schemas.microsoft.com/office/drawing/2014/main" id="{1680FD7A-D292-149A-7A6A-7A3088F4F88F}"/>
                    </a:ext>
                  </a:extLst>
                </p14:cNvPr>
                <p14:cNvContentPartPr/>
                <p14:nvPr/>
              </p14:nvContentPartPr>
              <p14:xfrm>
                <a:off x="3785662" y="6433822"/>
                <a:ext cx="75240" cy="255600"/>
              </p14:xfrm>
            </p:contentPart>
          </mc:Choice>
          <mc:Fallback xmlns="">
            <p:pic>
              <p:nvPicPr>
                <p:cNvPr id="245" name="Ink 244">
                  <a:extLst>
                    <a:ext uri="{FF2B5EF4-FFF2-40B4-BE49-F238E27FC236}">
                      <a16:creationId xmlns:a16="http://schemas.microsoft.com/office/drawing/2014/main" id="{1680FD7A-D292-149A-7A6A-7A3088F4F88F}"/>
                    </a:ext>
                  </a:extLst>
                </p:cNvPr>
                <p:cNvPicPr/>
                <p:nvPr/>
              </p:nvPicPr>
              <p:blipFill>
                <a:blip r:embed="rId320"/>
                <a:stretch>
                  <a:fillRect/>
                </a:stretch>
              </p:blipFill>
              <p:spPr>
                <a:xfrm>
                  <a:off x="3777022" y="6424822"/>
                  <a:ext cx="92880" cy="27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1">
              <p14:nvContentPartPr>
                <p14:cNvPr id="246" name="Ink 245">
                  <a:extLst>
                    <a:ext uri="{FF2B5EF4-FFF2-40B4-BE49-F238E27FC236}">
                      <a16:creationId xmlns:a16="http://schemas.microsoft.com/office/drawing/2014/main" id="{5D92EB35-D1DE-03BD-9BCE-E0EF3ABB200F}"/>
                    </a:ext>
                  </a:extLst>
                </p14:cNvPr>
                <p14:cNvContentPartPr/>
                <p14:nvPr/>
              </p14:nvContentPartPr>
              <p14:xfrm>
                <a:off x="4103902" y="6558742"/>
                <a:ext cx="75240" cy="10800"/>
              </p14:xfrm>
            </p:contentPart>
          </mc:Choice>
          <mc:Fallback xmlns="">
            <p:pic>
              <p:nvPicPr>
                <p:cNvPr id="246" name="Ink 245">
                  <a:extLst>
                    <a:ext uri="{FF2B5EF4-FFF2-40B4-BE49-F238E27FC236}">
                      <a16:creationId xmlns:a16="http://schemas.microsoft.com/office/drawing/2014/main" id="{5D92EB35-D1DE-03BD-9BCE-E0EF3ABB200F}"/>
                    </a:ext>
                  </a:extLst>
                </p:cNvPr>
                <p:cNvPicPr/>
                <p:nvPr/>
              </p:nvPicPr>
              <p:blipFill>
                <a:blip r:embed="rId322"/>
                <a:stretch>
                  <a:fillRect/>
                </a:stretch>
              </p:blipFill>
              <p:spPr>
                <a:xfrm>
                  <a:off x="4094902" y="6550102"/>
                  <a:ext cx="9288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3">
              <p14:nvContentPartPr>
                <p14:cNvPr id="247" name="Ink 246">
                  <a:extLst>
                    <a:ext uri="{FF2B5EF4-FFF2-40B4-BE49-F238E27FC236}">
                      <a16:creationId xmlns:a16="http://schemas.microsoft.com/office/drawing/2014/main" id="{9CFABE17-5952-9D27-CAC8-7963A303E9C9}"/>
                    </a:ext>
                  </a:extLst>
                </p14:cNvPr>
                <p14:cNvContentPartPr/>
                <p14:nvPr/>
              </p14:nvContentPartPr>
              <p14:xfrm>
                <a:off x="4066102" y="6614542"/>
                <a:ext cx="118800" cy="20880"/>
              </p14:xfrm>
            </p:contentPart>
          </mc:Choice>
          <mc:Fallback xmlns="">
            <p:pic>
              <p:nvPicPr>
                <p:cNvPr id="247" name="Ink 246">
                  <a:extLst>
                    <a:ext uri="{FF2B5EF4-FFF2-40B4-BE49-F238E27FC236}">
                      <a16:creationId xmlns:a16="http://schemas.microsoft.com/office/drawing/2014/main" id="{9CFABE17-5952-9D27-CAC8-7963A303E9C9}"/>
                    </a:ext>
                  </a:extLst>
                </p:cNvPr>
                <p:cNvPicPr/>
                <p:nvPr/>
              </p:nvPicPr>
              <p:blipFill>
                <a:blip r:embed="rId324"/>
                <a:stretch>
                  <a:fillRect/>
                </a:stretch>
              </p:blipFill>
              <p:spPr>
                <a:xfrm>
                  <a:off x="4057102" y="6605542"/>
                  <a:ext cx="136440" cy="38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9" name="Group 258">
            <a:extLst>
              <a:ext uri="{FF2B5EF4-FFF2-40B4-BE49-F238E27FC236}">
                <a16:creationId xmlns:a16="http://schemas.microsoft.com/office/drawing/2014/main" id="{AE6567B7-BDDE-E1B3-F367-205478759750}"/>
              </a:ext>
            </a:extLst>
          </p:cNvPr>
          <p:cNvGrpSpPr/>
          <p:nvPr/>
        </p:nvGrpSpPr>
        <p:grpSpPr>
          <a:xfrm>
            <a:off x="5689702" y="6437062"/>
            <a:ext cx="641880" cy="316080"/>
            <a:chOff x="5689702" y="6437062"/>
            <a:chExt cx="641880" cy="316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25">
              <p14:nvContentPartPr>
                <p14:cNvPr id="255" name="Ink 254">
                  <a:extLst>
                    <a:ext uri="{FF2B5EF4-FFF2-40B4-BE49-F238E27FC236}">
                      <a16:creationId xmlns:a16="http://schemas.microsoft.com/office/drawing/2014/main" id="{BF21619E-2DCB-E21D-42EB-D1E14AEA8509}"/>
                    </a:ext>
                  </a:extLst>
                </p14:cNvPr>
                <p14:cNvContentPartPr/>
                <p14:nvPr/>
              </p14:nvContentPartPr>
              <p14:xfrm>
                <a:off x="5689702" y="6455422"/>
                <a:ext cx="111600" cy="198720"/>
              </p14:xfrm>
            </p:contentPart>
          </mc:Choice>
          <mc:Fallback xmlns="">
            <p:pic>
              <p:nvPicPr>
                <p:cNvPr id="255" name="Ink 254">
                  <a:extLst>
                    <a:ext uri="{FF2B5EF4-FFF2-40B4-BE49-F238E27FC236}">
                      <a16:creationId xmlns:a16="http://schemas.microsoft.com/office/drawing/2014/main" id="{BF21619E-2DCB-E21D-42EB-D1E14AEA8509}"/>
                    </a:ext>
                  </a:extLst>
                </p:cNvPr>
                <p:cNvPicPr/>
                <p:nvPr/>
              </p:nvPicPr>
              <p:blipFill>
                <a:blip r:embed="rId326"/>
                <a:stretch>
                  <a:fillRect/>
                </a:stretch>
              </p:blipFill>
              <p:spPr>
                <a:xfrm>
                  <a:off x="5680702" y="6446782"/>
                  <a:ext cx="129240" cy="21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7">
              <p14:nvContentPartPr>
                <p14:cNvPr id="256" name="Ink 255">
                  <a:extLst>
                    <a:ext uri="{FF2B5EF4-FFF2-40B4-BE49-F238E27FC236}">
                      <a16:creationId xmlns:a16="http://schemas.microsoft.com/office/drawing/2014/main" id="{BF9FB957-89B0-3268-2704-DADD176BF5AC}"/>
                    </a:ext>
                  </a:extLst>
                </p14:cNvPr>
                <p14:cNvContentPartPr/>
                <p14:nvPr/>
              </p14:nvContentPartPr>
              <p14:xfrm>
                <a:off x="5734342" y="6441742"/>
                <a:ext cx="200880" cy="311400"/>
              </p14:xfrm>
            </p:contentPart>
          </mc:Choice>
          <mc:Fallback xmlns="">
            <p:pic>
              <p:nvPicPr>
                <p:cNvPr id="256" name="Ink 255">
                  <a:extLst>
                    <a:ext uri="{FF2B5EF4-FFF2-40B4-BE49-F238E27FC236}">
                      <a16:creationId xmlns:a16="http://schemas.microsoft.com/office/drawing/2014/main" id="{BF9FB957-89B0-3268-2704-DADD176BF5AC}"/>
                    </a:ext>
                  </a:extLst>
                </p:cNvPr>
                <p:cNvPicPr/>
                <p:nvPr/>
              </p:nvPicPr>
              <p:blipFill>
                <a:blip r:embed="rId328"/>
                <a:stretch>
                  <a:fillRect/>
                </a:stretch>
              </p:blipFill>
              <p:spPr>
                <a:xfrm>
                  <a:off x="5725702" y="6432742"/>
                  <a:ext cx="218520" cy="32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9">
              <p14:nvContentPartPr>
                <p14:cNvPr id="257" name="Ink 256">
                  <a:extLst>
                    <a:ext uri="{FF2B5EF4-FFF2-40B4-BE49-F238E27FC236}">
                      <a16:creationId xmlns:a16="http://schemas.microsoft.com/office/drawing/2014/main" id="{5EDF7666-448B-B81D-4B78-261B154EB8D1}"/>
                    </a:ext>
                  </a:extLst>
                </p14:cNvPr>
                <p14:cNvContentPartPr/>
                <p14:nvPr/>
              </p14:nvContentPartPr>
              <p14:xfrm>
                <a:off x="5831902" y="6446062"/>
                <a:ext cx="499680" cy="264960"/>
              </p14:xfrm>
            </p:contentPart>
          </mc:Choice>
          <mc:Fallback xmlns="">
            <p:pic>
              <p:nvPicPr>
                <p:cNvPr id="257" name="Ink 256">
                  <a:extLst>
                    <a:ext uri="{FF2B5EF4-FFF2-40B4-BE49-F238E27FC236}">
                      <a16:creationId xmlns:a16="http://schemas.microsoft.com/office/drawing/2014/main" id="{5EDF7666-448B-B81D-4B78-261B154EB8D1}"/>
                    </a:ext>
                  </a:extLst>
                </p:cNvPr>
                <p:cNvPicPr/>
                <p:nvPr/>
              </p:nvPicPr>
              <p:blipFill>
                <a:blip r:embed="rId330"/>
                <a:stretch>
                  <a:fillRect/>
                </a:stretch>
              </p:blipFill>
              <p:spPr>
                <a:xfrm>
                  <a:off x="5823262" y="6437422"/>
                  <a:ext cx="517320" cy="28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1">
              <p14:nvContentPartPr>
                <p14:cNvPr id="258" name="Ink 257">
                  <a:extLst>
                    <a:ext uri="{FF2B5EF4-FFF2-40B4-BE49-F238E27FC236}">
                      <a16:creationId xmlns:a16="http://schemas.microsoft.com/office/drawing/2014/main" id="{00F84EA7-3499-D9AF-FE6C-D00B9D86AD9C}"/>
                    </a:ext>
                  </a:extLst>
                </p14:cNvPr>
                <p14:cNvContentPartPr/>
                <p14:nvPr/>
              </p14:nvContentPartPr>
              <p14:xfrm>
                <a:off x="6039622" y="6437062"/>
                <a:ext cx="127440" cy="42120"/>
              </p14:xfrm>
            </p:contentPart>
          </mc:Choice>
          <mc:Fallback xmlns="">
            <p:pic>
              <p:nvPicPr>
                <p:cNvPr id="258" name="Ink 257">
                  <a:extLst>
                    <a:ext uri="{FF2B5EF4-FFF2-40B4-BE49-F238E27FC236}">
                      <a16:creationId xmlns:a16="http://schemas.microsoft.com/office/drawing/2014/main" id="{00F84EA7-3499-D9AF-FE6C-D00B9D86AD9C}"/>
                    </a:ext>
                  </a:extLst>
                </p:cNvPr>
                <p:cNvPicPr/>
                <p:nvPr/>
              </p:nvPicPr>
              <p:blipFill>
                <a:blip r:embed="rId332"/>
                <a:stretch>
                  <a:fillRect/>
                </a:stretch>
              </p:blipFill>
              <p:spPr>
                <a:xfrm>
                  <a:off x="6030622" y="6428062"/>
                  <a:ext cx="145080" cy="59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4" name="Group 263">
            <a:extLst>
              <a:ext uri="{FF2B5EF4-FFF2-40B4-BE49-F238E27FC236}">
                <a16:creationId xmlns:a16="http://schemas.microsoft.com/office/drawing/2014/main" id="{E308A29A-C430-F986-52C8-9A5968C6786C}"/>
              </a:ext>
            </a:extLst>
          </p:cNvPr>
          <p:cNvGrpSpPr/>
          <p:nvPr/>
        </p:nvGrpSpPr>
        <p:grpSpPr>
          <a:xfrm>
            <a:off x="4584862" y="6453622"/>
            <a:ext cx="671400" cy="269280"/>
            <a:chOff x="4584862" y="6453622"/>
            <a:chExt cx="671400" cy="269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33">
              <p14:nvContentPartPr>
                <p14:cNvPr id="261" name="Ink 260">
                  <a:extLst>
                    <a:ext uri="{FF2B5EF4-FFF2-40B4-BE49-F238E27FC236}">
                      <a16:creationId xmlns:a16="http://schemas.microsoft.com/office/drawing/2014/main" id="{66601308-5500-77DC-F197-19DAAAFD86CB}"/>
                    </a:ext>
                  </a:extLst>
                </p14:cNvPr>
                <p14:cNvContentPartPr/>
                <p14:nvPr/>
              </p14:nvContentPartPr>
              <p14:xfrm>
                <a:off x="4719142" y="6479182"/>
                <a:ext cx="57960" cy="90720"/>
              </p14:xfrm>
            </p:contentPart>
          </mc:Choice>
          <mc:Fallback xmlns="">
            <p:pic>
              <p:nvPicPr>
                <p:cNvPr id="261" name="Ink 260">
                  <a:extLst>
                    <a:ext uri="{FF2B5EF4-FFF2-40B4-BE49-F238E27FC236}">
                      <a16:creationId xmlns:a16="http://schemas.microsoft.com/office/drawing/2014/main" id="{66601308-5500-77DC-F197-19DAAAFD86CB}"/>
                    </a:ext>
                  </a:extLst>
                </p:cNvPr>
                <p:cNvPicPr/>
                <p:nvPr/>
              </p:nvPicPr>
              <p:blipFill>
                <a:blip r:embed="rId334"/>
                <a:stretch>
                  <a:fillRect/>
                </a:stretch>
              </p:blipFill>
              <p:spPr>
                <a:xfrm>
                  <a:off x="4710502" y="6470542"/>
                  <a:ext cx="7560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5">
              <p14:nvContentPartPr>
                <p14:cNvPr id="248" name="Ink 247">
                  <a:extLst>
                    <a:ext uri="{FF2B5EF4-FFF2-40B4-BE49-F238E27FC236}">
                      <a16:creationId xmlns:a16="http://schemas.microsoft.com/office/drawing/2014/main" id="{2B43D3F4-6C3D-8F28-6E42-C25628163F65}"/>
                    </a:ext>
                  </a:extLst>
                </p14:cNvPr>
                <p14:cNvContentPartPr/>
                <p14:nvPr/>
              </p14:nvContentPartPr>
              <p14:xfrm>
                <a:off x="4584862" y="6453622"/>
                <a:ext cx="45360" cy="194040"/>
              </p14:xfrm>
            </p:contentPart>
          </mc:Choice>
          <mc:Fallback xmlns="">
            <p:pic>
              <p:nvPicPr>
                <p:cNvPr id="248" name="Ink 247">
                  <a:extLst>
                    <a:ext uri="{FF2B5EF4-FFF2-40B4-BE49-F238E27FC236}">
                      <a16:creationId xmlns:a16="http://schemas.microsoft.com/office/drawing/2014/main" id="{2B43D3F4-6C3D-8F28-6E42-C25628163F65}"/>
                    </a:ext>
                  </a:extLst>
                </p:cNvPr>
                <p:cNvPicPr/>
                <p:nvPr/>
              </p:nvPicPr>
              <p:blipFill>
                <a:blip r:embed="rId336"/>
                <a:stretch>
                  <a:fillRect/>
                </a:stretch>
              </p:blipFill>
              <p:spPr>
                <a:xfrm>
                  <a:off x="4575862" y="6444622"/>
                  <a:ext cx="63000" cy="21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7">
              <p14:nvContentPartPr>
                <p14:cNvPr id="251" name="Ink 250">
                  <a:extLst>
                    <a:ext uri="{FF2B5EF4-FFF2-40B4-BE49-F238E27FC236}">
                      <a16:creationId xmlns:a16="http://schemas.microsoft.com/office/drawing/2014/main" id="{3B9688B7-E877-B6A9-2C65-4FCC02458360}"/>
                    </a:ext>
                  </a:extLst>
                </p14:cNvPr>
                <p14:cNvContentPartPr/>
                <p14:nvPr/>
              </p14:nvContentPartPr>
              <p14:xfrm>
                <a:off x="4948462" y="6462262"/>
                <a:ext cx="172080" cy="260640"/>
              </p14:xfrm>
            </p:contentPart>
          </mc:Choice>
          <mc:Fallback xmlns="">
            <p:pic>
              <p:nvPicPr>
                <p:cNvPr id="251" name="Ink 250">
                  <a:extLst>
                    <a:ext uri="{FF2B5EF4-FFF2-40B4-BE49-F238E27FC236}">
                      <a16:creationId xmlns:a16="http://schemas.microsoft.com/office/drawing/2014/main" id="{3B9688B7-E877-B6A9-2C65-4FCC02458360}"/>
                    </a:ext>
                  </a:extLst>
                </p:cNvPr>
                <p:cNvPicPr/>
                <p:nvPr/>
              </p:nvPicPr>
              <p:blipFill>
                <a:blip r:embed="rId338"/>
                <a:stretch>
                  <a:fillRect/>
                </a:stretch>
              </p:blipFill>
              <p:spPr>
                <a:xfrm>
                  <a:off x="4939462" y="6453622"/>
                  <a:ext cx="189720" cy="27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9">
              <p14:nvContentPartPr>
                <p14:cNvPr id="252" name="Ink 251">
                  <a:extLst>
                    <a:ext uri="{FF2B5EF4-FFF2-40B4-BE49-F238E27FC236}">
                      <a16:creationId xmlns:a16="http://schemas.microsoft.com/office/drawing/2014/main" id="{B0C04AF0-186B-46AA-62C0-71779CB93320}"/>
                    </a:ext>
                  </a:extLst>
                </p14:cNvPr>
                <p14:cNvContentPartPr/>
                <p14:nvPr/>
              </p14:nvContentPartPr>
              <p14:xfrm>
                <a:off x="5195782" y="6540382"/>
                <a:ext cx="60480" cy="61920"/>
              </p14:xfrm>
            </p:contentPart>
          </mc:Choice>
          <mc:Fallback xmlns="">
            <p:pic>
              <p:nvPicPr>
                <p:cNvPr id="252" name="Ink 251">
                  <a:extLst>
                    <a:ext uri="{FF2B5EF4-FFF2-40B4-BE49-F238E27FC236}">
                      <a16:creationId xmlns:a16="http://schemas.microsoft.com/office/drawing/2014/main" id="{B0C04AF0-186B-46AA-62C0-71779CB93320}"/>
                    </a:ext>
                  </a:extLst>
                </p:cNvPr>
                <p:cNvPicPr/>
                <p:nvPr/>
              </p:nvPicPr>
              <p:blipFill>
                <a:blip r:embed="rId340"/>
                <a:stretch>
                  <a:fillRect/>
                </a:stretch>
              </p:blipFill>
              <p:spPr>
                <a:xfrm>
                  <a:off x="5187142" y="6531742"/>
                  <a:ext cx="78120" cy="79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41">
            <p14:nvContentPartPr>
              <p14:cNvPr id="262" name="Ink 261">
                <a:extLst>
                  <a:ext uri="{FF2B5EF4-FFF2-40B4-BE49-F238E27FC236}">
                    <a16:creationId xmlns:a16="http://schemas.microsoft.com/office/drawing/2014/main" id="{5E88B62D-03AB-5819-B66C-F7B1BEBC07FB}"/>
                  </a:ext>
                </a:extLst>
              </p14:cNvPr>
              <p14:cNvContentPartPr/>
              <p14:nvPr/>
            </p14:nvContentPartPr>
            <p14:xfrm>
              <a:off x="4718422" y="6470542"/>
              <a:ext cx="144000" cy="168480"/>
            </p14:xfrm>
          </p:contentPart>
        </mc:Choice>
        <mc:Fallback xmlns="">
          <p:pic>
            <p:nvPicPr>
              <p:cNvPr id="262" name="Ink 261">
                <a:extLst>
                  <a:ext uri="{FF2B5EF4-FFF2-40B4-BE49-F238E27FC236}">
                    <a16:creationId xmlns:a16="http://schemas.microsoft.com/office/drawing/2014/main" id="{5E88B62D-03AB-5819-B66C-F7B1BEBC07FB}"/>
                  </a:ext>
                </a:extLst>
              </p:cNvPr>
              <p:cNvPicPr/>
              <p:nvPr/>
            </p:nvPicPr>
            <p:blipFill>
              <a:blip r:embed="rId342"/>
              <a:stretch>
                <a:fillRect/>
              </a:stretch>
            </p:blipFill>
            <p:spPr>
              <a:xfrm>
                <a:off x="4709422" y="6461902"/>
                <a:ext cx="161640" cy="186120"/>
              </a:xfrm>
              <a:prstGeom prst="rect">
                <a:avLst/>
              </a:prstGeom>
            </p:spPr>
          </p:pic>
        </mc:Fallback>
      </mc:AlternateContent>
      <p:grpSp>
        <p:nvGrpSpPr>
          <p:cNvPr id="272" name="Group 271">
            <a:extLst>
              <a:ext uri="{FF2B5EF4-FFF2-40B4-BE49-F238E27FC236}">
                <a16:creationId xmlns:a16="http://schemas.microsoft.com/office/drawing/2014/main" id="{3061D6FD-37F1-78CF-B2E5-8C77CFD041BC}"/>
              </a:ext>
            </a:extLst>
          </p:cNvPr>
          <p:cNvGrpSpPr/>
          <p:nvPr/>
        </p:nvGrpSpPr>
        <p:grpSpPr>
          <a:xfrm>
            <a:off x="6687622" y="6444982"/>
            <a:ext cx="1253520" cy="263520"/>
            <a:chOff x="6687622" y="6444982"/>
            <a:chExt cx="1253520" cy="263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43">
              <p14:nvContentPartPr>
                <p14:cNvPr id="265" name="Ink 264">
                  <a:extLst>
                    <a:ext uri="{FF2B5EF4-FFF2-40B4-BE49-F238E27FC236}">
                      <a16:creationId xmlns:a16="http://schemas.microsoft.com/office/drawing/2014/main" id="{E5878C45-8205-95AA-161C-D9279FC363A1}"/>
                    </a:ext>
                  </a:extLst>
                </p14:cNvPr>
                <p14:cNvContentPartPr/>
                <p14:nvPr/>
              </p14:nvContentPartPr>
              <p14:xfrm>
                <a:off x="6687622" y="6444982"/>
                <a:ext cx="180720" cy="243000"/>
              </p14:xfrm>
            </p:contentPart>
          </mc:Choice>
          <mc:Fallback xmlns="">
            <p:pic>
              <p:nvPicPr>
                <p:cNvPr id="265" name="Ink 264">
                  <a:extLst>
                    <a:ext uri="{FF2B5EF4-FFF2-40B4-BE49-F238E27FC236}">
                      <a16:creationId xmlns:a16="http://schemas.microsoft.com/office/drawing/2014/main" id="{E5878C45-8205-95AA-161C-D9279FC363A1}"/>
                    </a:ext>
                  </a:extLst>
                </p:cNvPr>
                <p:cNvPicPr/>
                <p:nvPr/>
              </p:nvPicPr>
              <p:blipFill>
                <a:blip r:embed="rId344"/>
                <a:stretch>
                  <a:fillRect/>
                </a:stretch>
              </p:blipFill>
              <p:spPr>
                <a:xfrm>
                  <a:off x="6678622" y="6435982"/>
                  <a:ext cx="198360" cy="26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5">
              <p14:nvContentPartPr>
                <p14:cNvPr id="266" name="Ink 265">
                  <a:extLst>
                    <a:ext uri="{FF2B5EF4-FFF2-40B4-BE49-F238E27FC236}">
                      <a16:creationId xmlns:a16="http://schemas.microsoft.com/office/drawing/2014/main" id="{9750F82C-ECE4-A0C3-9E5C-6AE0998F835F}"/>
                    </a:ext>
                  </a:extLst>
                </p14:cNvPr>
                <p14:cNvContentPartPr/>
                <p14:nvPr/>
              </p14:nvContentPartPr>
              <p14:xfrm>
                <a:off x="7008382" y="6550102"/>
                <a:ext cx="164880" cy="125280"/>
              </p14:xfrm>
            </p:contentPart>
          </mc:Choice>
          <mc:Fallback xmlns="">
            <p:pic>
              <p:nvPicPr>
                <p:cNvPr id="266" name="Ink 265">
                  <a:extLst>
                    <a:ext uri="{FF2B5EF4-FFF2-40B4-BE49-F238E27FC236}">
                      <a16:creationId xmlns:a16="http://schemas.microsoft.com/office/drawing/2014/main" id="{9750F82C-ECE4-A0C3-9E5C-6AE0998F835F}"/>
                    </a:ext>
                  </a:extLst>
                </p:cNvPr>
                <p:cNvPicPr/>
                <p:nvPr/>
              </p:nvPicPr>
              <p:blipFill>
                <a:blip r:embed="rId346"/>
                <a:stretch>
                  <a:fillRect/>
                </a:stretch>
              </p:blipFill>
              <p:spPr>
                <a:xfrm>
                  <a:off x="6999382" y="6541102"/>
                  <a:ext cx="182520" cy="14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7">
              <p14:nvContentPartPr>
                <p14:cNvPr id="268" name="Ink 267">
                  <a:extLst>
                    <a:ext uri="{FF2B5EF4-FFF2-40B4-BE49-F238E27FC236}">
                      <a16:creationId xmlns:a16="http://schemas.microsoft.com/office/drawing/2014/main" id="{3241138B-0320-4F16-426E-32CE400CCD95}"/>
                    </a:ext>
                  </a:extLst>
                </p14:cNvPr>
                <p14:cNvContentPartPr/>
                <p14:nvPr/>
              </p14:nvContentPartPr>
              <p14:xfrm>
                <a:off x="7242022" y="6556222"/>
                <a:ext cx="273960" cy="116640"/>
              </p14:xfrm>
            </p:contentPart>
          </mc:Choice>
          <mc:Fallback xmlns="">
            <p:pic>
              <p:nvPicPr>
                <p:cNvPr id="268" name="Ink 267">
                  <a:extLst>
                    <a:ext uri="{FF2B5EF4-FFF2-40B4-BE49-F238E27FC236}">
                      <a16:creationId xmlns:a16="http://schemas.microsoft.com/office/drawing/2014/main" id="{3241138B-0320-4F16-426E-32CE400CCD95}"/>
                    </a:ext>
                  </a:extLst>
                </p:cNvPr>
                <p:cNvPicPr/>
                <p:nvPr/>
              </p:nvPicPr>
              <p:blipFill>
                <a:blip r:embed="rId348"/>
                <a:stretch>
                  <a:fillRect/>
                </a:stretch>
              </p:blipFill>
              <p:spPr>
                <a:xfrm>
                  <a:off x="7233382" y="6547222"/>
                  <a:ext cx="29160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9">
              <p14:nvContentPartPr>
                <p14:cNvPr id="269" name="Ink 268">
                  <a:extLst>
                    <a:ext uri="{FF2B5EF4-FFF2-40B4-BE49-F238E27FC236}">
                      <a16:creationId xmlns:a16="http://schemas.microsoft.com/office/drawing/2014/main" id="{92193399-AAFB-AD22-CF99-9687F4560117}"/>
                    </a:ext>
                  </a:extLst>
                </p14:cNvPr>
                <p14:cNvContentPartPr/>
                <p14:nvPr/>
              </p14:nvContentPartPr>
              <p14:xfrm>
                <a:off x="7581502" y="6554062"/>
                <a:ext cx="40320" cy="144000"/>
              </p14:xfrm>
            </p:contentPart>
          </mc:Choice>
          <mc:Fallback xmlns="">
            <p:pic>
              <p:nvPicPr>
                <p:cNvPr id="269" name="Ink 268">
                  <a:extLst>
                    <a:ext uri="{FF2B5EF4-FFF2-40B4-BE49-F238E27FC236}">
                      <a16:creationId xmlns:a16="http://schemas.microsoft.com/office/drawing/2014/main" id="{92193399-AAFB-AD22-CF99-9687F4560117}"/>
                    </a:ext>
                  </a:extLst>
                </p:cNvPr>
                <p:cNvPicPr/>
                <p:nvPr/>
              </p:nvPicPr>
              <p:blipFill>
                <a:blip r:embed="rId350"/>
                <a:stretch>
                  <a:fillRect/>
                </a:stretch>
              </p:blipFill>
              <p:spPr>
                <a:xfrm>
                  <a:off x="7572862" y="6545062"/>
                  <a:ext cx="57960" cy="16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1">
              <p14:nvContentPartPr>
                <p14:cNvPr id="270" name="Ink 269">
                  <a:extLst>
                    <a:ext uri="{FF2B5EF4-FFF2-40B4-BE49-F238E27FC236}">
                      <a16:creationId xmlns:a16="http://schemas.microsoft.com/office/drawing/2014/main" id="{85CED89F-B661-CE03-658C-AFDECA621476}"/>
                    </a:ext>
                  </a:extLst>
                </p14:cNvPr>
                <p14:cNvContentPartPr/>
                <p14:nvPr/>
              </p14:nvContentPartPr>
              <p14:xfrm>
                <a:off x="7530022" y="6556942"/>
                <a:ext cx="411120" cy="151560"/>
              </p14:xfrm>
            </p:contentPart>
          </mc:Choice>
          <mc:Fallback xmlns="">
            <p:pic>
              <p:nvPicPr>
                <p:cNvPr id="270" name="Ink 269">
                  <a:extLst>
                    <a:ext uri="{FF2B5EF4-FFF2-40B4-BE49-F238E27FC236}">
                      <a16:creationId xmlns:a16="http://schemas.microsoft.com/office/drawing/2014/main" id="{85CED89F-B661-CE03-658C-AFDECA621476}"/>
                    </a:ext>
                  </a:extLst>
                </p:cNvPr>
                <p:cNvPicPr/>
                <p:nvPr/>
              </p:nvPicPr>
              <p:blipFill>
                <a:blip r:embed="rId352"/>
                <a:stretch>
                  <a:fillRect/>
                </a:stretch>
              </p:blipFill>
              <p:spPr>
                <a:xfrm>
                  <a:off x="7521022" y="6548302"/>
                  <a:ext cx="428760" cy="16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3">
              <p14:nvContentPartPr>
                <p14:cNvPr id="271" name="Ink 270">
                  <a:extLst>
                    <a:ext uri="{FF2B5EF4-FFF2-40B4-BE49-F238E27FC236}">
                      <a16:creationId xmlns:a16="http://schemas.microsoft.com/office/drawing/2014/main" id="{01E18106-962C-1726-D6EB-8D787A83A377}"/>
                    </a:ext>
                  </a:extLst>
                </p14:cNvPr>
                <p14:cNvContentPartPr/>
                <p14:nvPr/>
              </p14:nvContentPartPr>
              <p14:xfrm>
                <a:off x="7909102" y="6677542"/>
                <a:ext cx="27000" cy="11160"/>
              </p14:xfrm>
            </p:contentPart>
          </mc:Choice>
          <mc:Fallback xmlns="">
            <p:pic>
              <p:nvPicPr>
                <p:cNvPr id="271" name="Ink 270">
                  <a:extLst>
                    <a:ext uri="{FF2B5EF4-FFF2-40B4-BE49-F238E27FC236}">
                      <a16:creationId xmlns:a16="http://schemas.microsoft.com/office/drawing/2014/main" id="{01E18106-962C-1726-D6EB-8D787A83A377}"/>
                    </a:ext>
                  </a:extLst>
                </p:cNvPr>
                <p:cNvPicPr/>
                <p:nvPr/>
              </p:nvPicPr>
              <p:blipFill>
                <a:blip r:embed="rId354"/>
                <a:stretch>
                  <a:fillRect/>
                </a:stretch>
              </p:blipFill>
              <p:spPr>
                <a:xfrm>
                  <a:off x="7900102" y="6668902"/>
                  <a:ext cx="44640" cy="28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55">
            <p14:nvContentPartPr>
              <p14:cNvPr id="273" name="Ink 272">
                <a:extLst>
                  <a:ext uri="{FF2B5EF4-FFF2-40B4-BE49-F238E27FC236}">
                    <a16:creationId xmlns:a16="http://schemas.microsoft.com/office/drawing/2014/main" id="{B9FE43C7-4977-68A9-C1B4-351F38879786}"/>
                  </a:ext>
                </a:extLst>
              </p14:cNvPr>
              <p14:cNvContentPartPr/>
              <p14:nvPr/>
            </p14:nvContentPartPr>
            <p14:xfrm>
              <a:off x="1175302" y="5929102"/>
              <a:ext cx="1386000" cy="104760"/>
            </p14:xfrm>
          </p:contentPart>
        </mc:Choice>
        <mc:Fallback xmlns="">
          <p:pic>
            <p:nvPicPr>
              <p:cNvPr id="273" name="Ink 272">
                <a:extLst>
                  <a:ext uri="{FF2B5EF4-FFF2-40B4-BE49-F238E27FC236}">
                    <a16:creationId xmlns:a16="http://schemas.microsoft.com/office/drawing/2014/main" id="{B9FE43C7-4977-68A9-C1B4-351F38879786}"/>
                  </a:ext>
                </a:extLst>
              </p:cNvPr>
              <p:cNvPicPr/>
              <p:nvPr/>
            </p:nvPicPr>
            <p:blipFill>
              <a:blip r:embed="rId356"/>
              <a:stretch>
                <a:fillRect/>
              </a:stretch>
            </p:blipFill>
            <p:spPr>
              <a:xfrm>
                <a:off x="1121302" y="5821102"/>
                <a:ext cx="1493640" cy="32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7">
            <p14:nvContentPartPr>
              <p14:cNvPr id="274" name="Ink 273">
                <a:extLst>
                  <a:ext uri="{FF2B5EF4-FFF2-40B4-BE49-F238E27FC236}">
                    <a16:creationId xmlns:a16="http://schemas.microsoft.com/office/drawing/2014/main" id="{C223052D-EE87-F5E1-C93F-7A916E4D3AD5}"/>
                  </a:ext>
                </a:extLst>
              </p14:cNvPr>
              <p14:cNvContentPartPr/>
              <p14:nvPr/>
            </p14:nvContentPartPr>
            <p14:xfrm>
              <a:off x="1199062" y="6554062"/>
              <a:ext cx="938880" cy="72000"/>
            </p14:xfrm>
          </p:contentPart>
        </mc:Choice>
        <mc:Fallback xmlns="">
          <p:pic>
            <p:nvPicPr>
              <p:cNvPr id="274" name="Ink 273">
                <a:extLst>
                  <a:ext uri="{FF2B5EF4-FFF2-40B4-BE49-F238E27FC236}">
                    <a16:creationId xmlns:a16="http://schemas.microsoft.com/office/drawing/2014/main" id="{C223052D-EE87-F5E1-C93F-7A916E4D3AD5}"/>
                  </a:ext>
                </a:extLst>
              </p:cNvPr>
              <p:cNvPicPr/>
              <p:nvPr/>
            </p:nvPicPr>
            <p:blipFill>
              <a:blip r:embed="rId358"/>
              <a:stretch>
                <a:fillRect/>
              </a:stretch>
            </p:blipFill>
            <p:spPr>
              <a:xfrm>
                <a:off x="1145422" y="6446422"/>
                <a:ext cx="1046520" cy="28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9">
            <p14:nvContentPartPr>
              <p14:cNvPr id="275" name="Ink 274">
                <a:extLst>
                  <a:ext uri="{FF2B5EF4-FFF2-40B4-BE49-F238E27FC236}">
                    <a16:creationId xmlns:a16="http://schemas.microsoft.com/office/drawing/2014/main" id="{58759C29-ADDC-667D-6FCD-68A7CC77F6D5}"/>
                  </a:ext>
                </a:extLst>
              </p14:cNvPr>
              <p14:cNvContentPartPr/>
              <p14:nvPr/>
            </p14:nvContentPartPr>
            <p14:xfrm>
              <a:off x="2145142" y="6577822"/>
              <a:ext cx="360" cy="360"/>
            </p14:xfrm>
          </p:contentPart>
        </mc:Choice>
        <mc:Fallback xmlns="">
          <p:pic>
            <p:nvPicPr>
              <p:cNvPr id="275" name="Ink 274">
                <a:extLst>
                  <a:ext uri="{FF2B5EF4-FFF2-40B4-BE49-F238E27FC236}">
                    <a16:creationId xmlns:a16="http://schemas.microsoft.com/office/drawing/2014/main" id="{58759C29-ADDC-667D-6FCD-68A7CC77F6D5}"/>
                  </a:ext>
                </a:extLst>
              </p:cNvPr>
              <p:cNvPicPr/>
              <p:nvPr/>
            </p:nvPicPr>
            <p:blipFill>
              <a:blip r:embed="rId360"/>
              <a:stretch>
                <a:fillRect/>
              </a:stretch>
            </p:blipFill>
            <p:spPr>
              <a:xfrm>
                <a:off x="2091142" y="6470182"/>
                <a:ext cx="108000" cy="21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941402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A7C04-3C17-E6D0-F8F2-26815D085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3300" b="0" i="0" u="none" strike="noStrike" baseline="0" dirty="0">
                <a:solidFill>
                  <a:srgbClr val="000000"/>
                </a:solidFill>
                <a:latin typeface="Franklin Gothic Book" panose="020B0503020102020204" pitchFamily="34" charset="0"/>
              </a:rPr>
              <a:t>Forward Rate Agreements</a:t>
            </a:r>
            <a:endParaRPr lang="en-IN" sz="3300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08E045B-4189-21F7-ACD4-057BD9EB500B}"/>
              </a:ext>
            </a:extLst>
          </p:cNvPr>
          <p:cNvCxnSpPr>
            <a:cxnSpLocks/>
          </p:cNvCxnSpPr>
          <p:nvPr/>
        </p:nvCxnSpPr>
        <p:spPr>
          <a:xfrm>
            <a:off x="838200" y="1382486"/>
            <a:ext cx="9993086" cy="0"/>
          </a:xfrm>
          <a:prstGeom prst="line">
            <a:avLst/>
          </a:prstGeom>
          <a:ln w="63500" cap="sq" cmpd="thinThick">
            <a:solidFill>
              <a:srgbClr val="FF0000">
                <a:alpha val="97000"/>
              </a:srgbClr>
            </a:solidFill>
            <a:prstDash val="soli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6C551D94-A8D7-6A2A-0FF1-BBFAC9362D44}"/>
                  </a:ext>
                </a:extLst>
              </p14:cNvPr>
              <p14:cNvContentPartPr/>
              <p14:nvPr/>
            </p14:nvContentPartPr>
            <p14:xfrm>
              <a:off x="-199538" y="1963702"/>
              <a:ext cx="10080" cy="3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6C551D94-A8D7-6A2A-0FF1-BBFAC9362D4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208178" y="1955062"/>
                <a:ext cx="2772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27" name="Group 26">
            <a:extLst>
              <a:ext uri="{FF2B5EF4-FFF2-40B4-BE49-F238E27FC236}">
                <a16:creationId xmlns:a16="http://schemas.microsoft.com/office/drawing/2014/main" id="{76D45BBB-67E8-BF36-249E-094DF49CE7E6}"/>
              </a:ext>
            </a:extLst>
          </p:cNvPr>
          <p:cNvGrpSpPr/>
          <p:nvPr/>
        </p:nvGrpSpPr>
        <p:grpSpPr>
          <a:xfrm>
            <a:off x="942022" y="1833022"/>
            <a:ext cx="667080" cy="257400"/>
            <a:chOff x="942022" y="1833022"/>
            <a:chExt cx="667080" cy="257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8FF92FC6-F2BB-A4CD-D165-1E8E13278B5B}"/>
                    </a:ext>
                  </a:extLst>
                </p14:cNvPr>
                <p14:cNvContentPartPr/>
                <p14:nvPr/>
              </p14:nvContentPartPr>
              <p14:xfrm>
                <a:off x="942022" y="1833022"/>
                <a:ext cx="185400" cy="25740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8FF92FC6-F2BB-A4CD-D165-1E8E13278B5B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933382" y="1824022"/>
                  <a:ext cx="203040" cy="27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4679FE49-B6AF-7402-A41C-A88746C0FE6E}"/>
                    </a:ext>
                  </a:extLst>
                </p14:cNvPr>
                <p14:cNvContentPartPr/>
                <p14:nvPr/>
              </p14:nvContentPartPr>
              <p14:xfrm>
                <a:off x="943462" y="1966942"/>
                <a:ext cx="120960" cy="900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4679FE49-B6AF-7402-A41C-A88746C0FE6E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934822" y="1958302"/>
                  <a:ext cx="13860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886A0AA5-650E-5F5C-B1C5-C4764A530688}"/>
                    </a:ext>
                  </a:extLst>
                </p14:cNvPr>
                <p14:cNvContentPartPr/>
                <p14:nvPr/>
              </p14:nvContentPartPr>
              <p14:xfrm>
                <a:off x="1210582" y="1837702"/>
                <a:ext cx="146160" cy="23112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886A0AA5-650E-5F5C-B1C5-C4764A530688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201942" y="1828702"/>
                  <a:ext cx="163800" cy="24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0F077CA3-81A7-E3DB-0022-CC0A14B0D5D0}"/>
                    </a:ext>
                  </a:extLst>
                </p14:cNvPr>
                <p14:cNvContentPartPr/>
                <p14:nvPr/>
              </p14:nvContentPartPr>
              <p14:xfrm>
                <a:off x="1480222" y="1865782"/>
                <a:ext cx="128880" cy="19980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0F077CA3-81A7-E3DB-0022-CC0A14B0D5D0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471222" y="1857142"/>
                  <a:ext cx="146520" cy="21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52428987-54D0-63DD-1959-7B5630AB7E3A}"/>
                    </a:ext>
                  </a:extLst>
                </p14:cNvPr>
                <p14:cNvContentPartPr/>
                <p14:nvPr/>
              </p14:nvContentPartPr>
              <p14:xfrm>
                <a:off x="1466542" y="1998262"/>
                <a:ext cx="124560" cy="2160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52428987-54D0-63DD-1959-7B5630AB7E3A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457902" y="1989622"/>
                  <a:ext cx="142200" cy="39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E247CCD-5150-D441-BACA-0E362B51D342}"/>
              </a:ext>
            </a:extLst>
          </p:cNvPr>
          <p:cNvGrpSpPr/>
          <p:nvPr/>
        </p:nvGrpSpPr>
        <p:grpSpPr>
          <a:xfrm>
            <a:off x="1917262" y="1818622"/>
            <a:ext cx="1585800" cy="299520"/>
            <a:chOff x="1917262" y="1818622"/>
            <a:chExt cx="1585800" cy="299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BAA414A9-6338-C379-5E33-FB93F8215271}"/>
                    </a:ext>
                  </a:extLst>
                </p14:cNvPr>
                <p14:cNvContentPartPr/>
                <p14:nvPr/>
              </p14:nvContentPartPr>
              <p14:xfrm>
                <a:off x="1917262" y="1851382"/>
                <a:ext cx="222480" cy="25164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BAA414A9-6338-C379-5E33-FB93F8215271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908262" y="1842382"/>
                  <a:ext cx="240120" cy="26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296E358C-600F-9A4C-801A-C7971E78703E}"/>
                    </a:ext>
                  </a:extLst>
                </p14:cNvPr>
                <p14:cNvContentPartPr/>
                <p14:nvPr/>
              </p14:nvContentPartPr>
              <p14:xfrm>
                <a:off x="2238022" y="1954702"/>
                <a:ext cx="191520" cy="16344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296E358C-600F-9A4C-801A-C7971E78703E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2229382" y="1946062"/>
                  <a:ext cx="209160" cy="18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27CD1D7C-B202-7855-C2AF-FD70419D1294}"/>
                    </a:ext>
                  </a:extLst>
                </p14:cNvPr>
                <p14:cNvContentPartPr/>
                <p14:nvPr/>
              </p14:nvContentPartPr>
              <p14:xfrm>
                <a:off x="2528542" y="1986382"/>
                <a:ext cx="262800" cy="11556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27CD1D7C-B202-7855-C2AF-FD70419D1294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2519542" y="1977742"/>
                  <a:ext cx="28044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9F0FEB70-BD98-56D3-257A-CC312888F564}"/>
                    </a:ext>
                  </a:extLst>
                </p14:cNvPr>
                <p14:cNvContentPartPr/>
                <p14:nvPr/>
              </p14:nvContentPartPr>
              <p14:xfrm>
                <a:off x="2803222" y="1994302"/>
                <a:ext cx="10800" cy="7452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9F0FEB70-BD98-56D3-257A-CC312888F564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2794582" y="1985302"/>
                  <a:ext cx="2844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31A6941E-7CBB-2E7C-7D21-8CA02EC82805}"/>
                    </a:ext>
                  </a:extLst>
                </p14:cNvPr>
                <p14:cNvContentPartPr/>
                <p14:nvPr/>
              </p14:nvContentPartPr>
              <p14:xfrm>
                <a:off x="2830582" y="1887022"/>
                <a:ext cx="190080" cy="19512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31A6941E-7CBB-2E7C-7D21-8CA02EC82805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2821942" y="1878382"/>
                  <a:ext cx="207720" cy="21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4F1F9B0C-0915-5FF5-5148-C1607D8BD139}"/>
                    </a:ext>
                  </a:extLst>
                </p14:cNvPr>
                <p14:cNvContentPartPr/>
                <p14:nvPr/>
              </p14:nvContentPartPr>
              <p14:xfrm>
                <a:off x="3048742" y="1898902"/>
                <a:ext cx="63000" cy="17604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4F1F9B0C-0915-5FF5-5148-C1607D8BD139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3040102" y="1889902"/>
                  <a:ext cx="80640" cy="19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5CD41EA5-2EEB-F785-52FF-032992410D8F}"/>
                    </a:ext>
                  </a:extLst>
                </p14:cNvPr>
                <p14:cNvContentPartPr/>
                <p14:nvPr/>
              </p14:nvContentPartPr>
              <p14:xfrm>
                <a:off x="2916982" y="1966942"/>
                <a:ext cx="179280" cy="1764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5CD41EA5-2EEB-F785-52FF-032992410D8F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2908342" y="1958302"/>
                  <a:ext cx="19692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6C1802A5-8EA0-9110-7460-49E988DC82EE}"/>
                    </a:ext>
                  </a:extLst>
                </p14:cNvPr>
                <p14:cNvContentPartPr/>
                <p14:nvPr/>
              </p14:nvContentPartPr>
              <p14:xfrm>
                <a:off x="3139462" y="1975942"/>
                <a:ext cx="121680" cy="12096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6C1802A5-8EA0-9110-7460-49E988DC82EE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3130822" y="1967302"/>
                  <a:ext cx="13932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A2613177-9223-BAC1-1A97-18B4412644DF}"/>
                    </a:ext>
                  </a:extLst>
                </p14:cNvPr>
                <p14:cNvContentPartPr/>
                <p14:nvPr/>
              </p14:nvContentPartPr>
              <p14:xfrm>
                <a:off x="3339622" y="1818622"/>
                <a:ext cx="163440" cy="25452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A2613177-9223-BAC1-1A97-18B4412644DF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3330982" y="1809982"/>
                  <a:ext cx="181080" cy="272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00BFAFF-3B06-610A-6CE8-D94A7A4077DF}"/>
              </a:ext>
            </a:extLst>
          </p:cNvPr>
          <p:cNvGrpSpPr/>
          <p:nvPr/>
        </p:nvGrpSpPr>
        <p:grpSpPr>
          <a:xfrm>
            <a:off x="3778822" y="1804222"/>
            <a:ext cx="730080" cy="267840"/>
            <a:chOff x="3778822" y="1804222"/>
            <a:chExt cx="730080" cy="267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A56EBCB7-BEBD-C041-8AEA-44AFD44C63DB}"/>
                    </a:ext>
                  </a:extLst>
                </p14:cNvPr>
                <p14:cNvContentPartPr/>
                <p14:nvPr/>
              </p14:nvContentPartPr>
              <p14:xfrm>
                <a:off x="3778822" y="1808902"/>
                <a:ext cx="179280" cy="26316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A56EBCB7-BEBD-C041-8AEA-44AFD44C63DB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3769822" y="1799902"/>
                  <a:ext cx="196920" cy="28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BCD8991B-0344-D30C-33D4-422B8F8DDD26}"/>
                    </a:ext>
                  </a:extLst>
                </p14:cNvPr>
                <p14:cNvContentPartPr/>
                <p14:nvPr/>
              </p14:nvContentPartPr>
              <p14:xfrm>
                <a:off x="3840742" y="1957222"/>
                <a:ext cx="153360" cy="576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BCD8991B-0344-D30C-33D4-422B8F8DDD26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3831742" y="1948222"/>
                  <a:ext cx="17100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F78E7A28-98FA-ABF1-7556-858F02C7419C}"/>
                    </a:ext>
                  </a:extLst>
                </p14:cNvPr>
                <p14:cNvContentPartPr/>
                <p14:nvPr/>
              </p14:nvContentPartPr>
              <p14:xfrm>
                <a:off x="4151062" y="1846702"/>
                <a:ext cx="210960" cy="19152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F78E7A28-98FA-ABF1-7556-858F02C7419C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4142062" y="1837702"/>
                  <a:ext cx="228600" cy="20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D4EE2E33-FB64-9F8F-8874-D4952AA8423C}"/>
                    </a:ext>
                  </a:extLst>
                </p14:cNvPr>
                <p14:cNvContentPartPr/>
                <p14:nvPr/>
              </p14:nvContentPartPr>
              <p14:xfrm>
                <a:off x="4376422" y="1804222"/>
                <a:ext cx="132480" cy="2037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D4EE2E33-FB64-9F8F-8874-D4952AA8423C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4367422" y="1795582"/>
                  <a:ext cx="150120" cy="22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640C914D-2623-5DBA-46F0-F618FAF8073C}"/>
                    </a:ext>
                  </a:extLst>
                </p14:cNvPr>
                <p14:cNvContentPartPr/>
                <p14:nvPr/>
              </p14:nvContentPartPr>
              <p14:xfrm>
                <a:off x="4156102" y="1882702"/>
                <a:ext cx="94320" cy="1116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640C914D-2623-5DBA-46F0-F618FAF8073C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4147462" y="1873702"/>
                  <a:ext cx="111960" cy="28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1EBF6A2F-C5A5-1680-CF6F-30FAFC1C7614}"/>
              </a:ext>
            </a:extLst>
          </p:cNvPr>
          <p:cNvGrpSpPr/>
          <p:nvPr/>
        </p:nvGrpSpPr>
        <p:grpSpPr>
          <a:xfrm>
            <a:off x="5049622" y="1754902"/>
            <a:ext cx="701280" cy="377640"/>
            <a:chOff x="5049622" y="1754902"/>
            <a:chExt cx="701280" cy="377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20AAB5F4-FE72-719F-D4B6-C8457627EC61}"/>
                    </a:ext>
                  </a:extLst>
                </p14:cNvPr>
                <p14:cNvContentPartPr/>
                <p14:nvPr/>
              </p14:nvContentPartPr>
              <p14:xfrm>
                <a:off x="5049622" y="1802062"/>
                <a:ext cx="19440" cy="22500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20AAB5F4-FE72-719F-D4B6-C8457627EC61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5040622" y="1793422"/>
                  <a:ext cx="37080" cy="24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53BFF1E8-55DF-C4CA-CF12-218FC2E308AC}"/>
                    </a:ext>
                  </a:extLst>
                </p14:cNvPr>
                <p14:cNvContentPartPr/>
                <p14:nvPr/>
              </p14:nvContentPartPr>
              <p14:xfrm>
                <a:off x="5193982" y="1831942"/>
                <a:ext cx="107280" cy="15732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53BFF1E8-55DF-C4CA-CF12-218FC2E308AC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5184982" y="1823302"/>
                  <a:ext cx="124920" cy="17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C722FABF-B2C7-22D5-682E-AF97082FC9AF}"/>
                    </a:ext>
                  </a:extLst>
                </p14:cNvPr>
                <p14:cNvContentPartPr/>
                <p14:nvPr/>
              </p14:nvContentPartPr>
              <p14:xfrm>
                <a:off x="5391622" y="1754902"/>
                <a:ext cx="223560" cy="37764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C722FABF-B2C7-22D5-682E-AF97082FC9AF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5382622" y="1745902"/>
                  <a:ext cx="241200" cy="39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BEA01EE3-E1FD-7EBB-5613-8474495C3456}"/>
                    </a:ext>
                  </a:extLst>
                </p14:cNvPr>
                <p14:cNvContentPartPr/>
                <p14:nvPr/>
              </p14:nvContentPartPr>
              <p14:xfrm>
                <a:off x="5682142" y="1894222"/>
                <a:ext cx="68760" cy="6228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BEA01EE3-E1FD-7EBB-5613-8474495C3456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5673142" y="1885222"/>
                  <a:ext cx="86400" cy="79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81A4E70E-60E0-CBDC-E604-2555F2224D38}"/>
              </a:ext>
            </a:extLst>
          </p:cNvPr>
          <p:cNvGrpSpPr/>
          <p:nvPr/>
        </p:nvGrpSpPr>
        <p:grpSpPr>
          <a:xfrm>
            <a:off x="6262822" y="1702702"/>
            <a:ext cx="731520" cy="622800"/>
            <a:chOff x="6262822" y="1702702"/>
            <a:chExt cx="731520" cy="622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ED6ECC17-A88A-17F0-F95B-1C8F6A62EAA8}"/>
                    </a:ext>
                  </a:extLst>
                </p14:cNvPr>
                <p14:cNvContentPartPr/>
                <p14:nvPr/>
              </p14:nvContentPartPr>
              <p14:xfrm>
                <a:off x="6262822" y="1702702"/>
                <a:ext cx="731520" cy="62280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ED6ECC17-A88A-17F0-F95B-1C8F6A62EAA8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6253822" y="1693702"/>
                  <a:ext cx="749160" cy="64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BF5C9793-9DFF-8F0B-5E61-E5A7C3B53C4A}"/>
                    </a:ext>
                  </a:extLst>
                </p14:cNvPr>
                <p14:cNvContentPartPr/>
                <p14:nvPr/>
              </p14:nvContentPartPr>
              <p14:xfrm>
                <a:off x="6762142" y="1754182"/>
                <a:ext cx="162000" cy="1980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BF5C9793-9DFF-8F0B-5E61-E5A7C3B53C4A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6753502" y="1745542"/>
                  <a:ext cx="179640" cy="37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3A2330B1-367D-887E-9ABC-E49711318F54}"/>
              </a:ext>
            </a:extLst>
          </p:cNvPr>
          <p:cNvGrpSpPr/>
          <p:nvPr/>
        </p:nvGrpSpPr>
        <p:grpSpPr>
          <a:xfrm>
            <a:off x="7485022" y="1662022"/>
            <a:ext cx="1677960" cy="389160"/>
            <a:chOff x="7485022" y="1662022"/>
            <a:chExt cx="1677960" cy="389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27D754EC-52B1-762F-7872-DAC15C60FD9D}"/>
                    </a:ext>
                  </a:extLst>
                </p14:cNvPr>
                <p14:cNvContentPartPr/>
                <p14:nvPr/>
              </p14:nvContentPartPr>
              <p14:xfrm>
                <a:off x="7485022" y="1662022"/>
                <a:ext cx="178200" cy="25920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27D754EC-52B1-762F-7872-DAC15C60FD9D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7476022" y="1653382"/>
                  <a:ext cx="195840" cy="27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3F386449-71F4-6CA5-6764-754F26FAC164}"/>
                    </a:ext>
                  </a:extLst>
                </p14:cNvPr>
                <p14:cNvContentPartPr/>
                <p14:nvPr/>
              </p14:nvContentPartPr>
              <p14:xfrm>
                <a:off x="7839622" y="1792342"/>
                <a:ext cx="285120" cy="15984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3F386449-71F4-6CA5-6764-754F26FAC164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7830622" y="1783342"/>
                  <a:ext cx="302760" cy="17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21382208-600D-8ECB-DF1B-674A7359738C}"/>
                    </a:ext>
                  </a:extLst>
                </p14:cNvPr>
                <p14:cNvContentPartPr/>
                <p14:nvPr/>
              </p14:nvContentPartPr>
              <p14:xfrm>
                <a:off x="8172262" y="1808902"/>
                <a:ext cx="368280" cy="16884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21382208-600D-8ECB-DF1B-674A7359738C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8163262" y="1799902"/>
                  <a:ext cx="385920" cy="18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BC0D85C5-4A27-2629-B453-F4C7DEAA78B0}"/>
                    </a:ext>
                  </a:extLst>
                </p14:cNvPr>
                <p14:cNvContentPartPr/>
                <p14:nvPr/>
              </p14:nvContentPartPr>
              <p14:xfrm>
                <a:off x="8612542" y="1792342"/>
                <a:ext cx="80280" cy="18720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BC0D85C5-4A27-2629-B453-F4C7DEAA78B0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8603542" y="1783342"/>
                  <a:ext cx="97920" cy="20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C49846C6-8D12-31D3-BEE2-05E4186E013A}"/>
                    </a:ext>
                  </a:extLst>
                </p14:cNvPr>
                <p14:cNvContentPartPr/>
                <p14:nvPr/>
              </p14:nvContentPartPr>
              <p14:xfrm>
                <a:off x="8595262" y="1822942"/>
                <a:ext cx="437040" cy="22824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C49846C6-8D12-31D3-BEE2-05E4186E013A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8586622" y="1814302"/>
                  <a:ext cx="454680" cy="24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27ED4AD5-19C9-09E6-EA2B-9294DB4FAF1B}"/>
                    </a:ext>
                  </a:extLst>
                </p14:cNvPr>
                <p14:cNvContentPartPr/>
                <p14:nvPr/>
              </p14:nvContentPartPr>
              <p14:xfrm>
                <a:off x="9100702" y="2029582"/>
                <a:ext cx="62280" cy="288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27ED4AD5-19C9-09E6-EA2B-9294DB4FAF1B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9092062" y="2020582"/>
                  <a:ext cx="79920" cy="20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6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C8639ABC-3AE3-5A3D-DBD4-37F3784AFDDF}"/>
                  </a:ext>
                </a:extLst>
              </p14:cNvPr>
              <p14:cNvContentPartPr/>
              <p14:nvPr/>
            </p14:nvContentPartPr>
            <p14:xfrm>
              <a:off x="356302" y="2673982"/>
              <a:ext cx="331200" cy="325440"/>
            </p14:xfrm>
          </p:contentPart>
        </mc:Choice>
        <mc:Fallback xmlns=""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C8639ABC-3AE3-5A3D-DBD4-37F3784AFDDF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347662" y="2664982"/>
                <a:ext cx="348840" cy="34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8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85D1D750-A165-C438-CE94-5D58E8A235C2}"/>
                  </a:ext>
                </a:extLst>
              </p14:cNvPr>
              <p14:cNvContentPartPr/>
              <p14:nvPr/>
            </p14:nvContentPartPr>
            <p14:xfrm>
              <a:off x="1138222" y="2698462"/>
              <a:ext cx="229320" cy="556560"/>
            </p14:xfrm>
          </p:contentPart>
        </mc:Choice>
        <mc:Fallback xmlns=""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85D1D750-A165-C438-CE94-5D58E8A235C2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1129222" y="2689462"/>
                <a:ext cx="246960" cy="574200"/>
              </a:xfrm>
              <a:prstGeom prst="rect">
                <a:avLst/>
              </a:prstGeom>
            </p:spPr>
          </p:pic>
        </mc:Fallback>
      </mc:AlternateContent>
      <p:grpSp>
        <p:nvGrpSpPr>
          <p:cNvPr id="51" name="Group 50">
            <a:extLst>
              <a:ext uri="{FF2B5EF4-FFF2-40B4-BE49-F238E27FC236}">
                <a16:creationId xmlns:a16="http://schemas.microsoft.com/office/drawing/2014/main" id="{52DA4A59-C881-F401-2817-CA4A3C60B824}"/>
              </a:ext>
            </a:extLst>
          </p:cNvPr>
          <p:cNvGrpSpPr/>
          <p:nvPr/>
        </p:nvGrpSpPr>
        <p:grpSpPr>
          <a:xfrm>
            <a:off x="1806382" y="2747062"/>
            <a:ext cx="606960" cy="524520"/>
            <a:chOff x="1806382" y="2747062"/>
            <a:chExt cx="606960" cy="524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F2654FDF-7B79-7DD4-4B37-CDAE50BBB6EB}"/>
                    </a:ext>
                  </a:extLst>
                </p14:cNvPr>
                <p14:cNvContentPartPr/>
                <p14:nvPr/>
              </p14:nvContentPartPr>
              <p14:xfrm>
                <a:off x="1806382" y="2747062"/>
                <a:ext cx="606960" cy="52452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F2654FDF-7B79-7DD4-4B37-CDAE50BBB6EB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1797742" y="2738062"/>
                  <a:ext cx="624600" cy="54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34326241-DE10-C55E-D2B4-BCDB11B36978}"/>
                    </a:ext>
                  </a:extLst>
                </p14:cNvPr>
                <p14:cNvContentPartPr/>
                <p14:nvPr/>
              </p14:nvContentPartPr>
              <p14:xfrm>
                <a:off x="2167102" y="2792422"/>
                <a:ext cx="128160" cy="3348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34326241-DE10-C55E-D2B4-BCDB11B36978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2158462" y="2783422"/>
                  <a:ext cx="145800" cy="51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CE5BC15A-7DF5-1AC1-C124-EE2F1F0F3079}"/>
              </a:ext>
            </a:extLst>
          </p:cNvPr>
          <p:cNvGrpSpPr/>
          <p:nvPr/>
        </p:nvGrpSpPr>
        <p:grpSpPr>
          <a:xfrm>
            <a:off x="2897902" y="2767222"/>
            <a:ext cx="556200" cy="269280"/>
            <a:chOff x="2897902" y="2767222"/>
            <a:chExt cx="556200" cy="269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855077C2-DE3B-19B2-A106-CBCD28A3F7E1}"/>
                    </a:ext>
                  </a:extLst>
                </p14:cNvPr>
                <p14:cNvContentPartPr/>
                <p14:nvPr/>
              </p14:nvContentPartPr>
              <p14:xfrm>
                <a:off x="2897902" y="2767222"/>
                <a:ext cx="153720" cy="26928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855077C2-DE3B-19B2-A106-CBCD28A3F7E1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2889262" y="2758582"/>
                  <a:ext cx="171360" cy="28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A0EB988E-E1D6-2279-47FB-835665DFF1F3}"/>
                    </a:ext>
                  </a:extLst>
                </p14:cNvPr>
                <p14:cNvContentPartPr/>
                <p14:nvPr/>
              </p14:nvContentPartPr>
              <p14:xfrm>
                <a:off x="3242062" y="2852902"/>
                <a:ext cx="212040" cy="15120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A0EB988E-E1D6-2279-47FB-835665DFF1F3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3233422" y="2843902"/>
                  <a:ext cx="229680" cy="168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9E0C93DD-D51C-47CD-8E98-0161A7BE7691}"/>
              </a:ext>
            </a:extLst>
          </p:cNvPr>
          <p:cNvGrpSpPr/>
          <p:nvPr/>
        </p:nvGrpSpPr>
        <p:grpSpPr>
          <a:xfrm>
            <a:off x="3505582" y="2791702"/>
            <a:ext cx="851400" cy="181080"/>
            <a:chOff x="3505582" y="2791702"/>
            <a:chExt cx="851400" cy="181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3336081B-F6AD-C8B1-D0FF-41639BF7DF24}"/>
                    </a:ext>
                  </a:extLst>
                </p14:cNvPr>
                <p14:cNvContentPartPr/>
                <p14:nvPr/>
              </p14:nvContentPartPr>
              <p14:xfrm>
                <a:off x="3505582" y="2846782"/>
                <a:ext cx="362160" cy="12600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3336081B-F6AD-C8B1-D0FF-41639BF7DF24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3496582" y="2837782"/>
                  <a:ext cx="379800" cy="14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D18C0830-177B-5406-CA3B-29EDA22FE740}"/>
                    </a:ext>
                  </a:extLst>
                </p14:cNvPr>
                <p14:cNvContentPartPr/>
                <p14:nvPr/>
              </p14:nvContentPartPr>
              <p14:xfrm>
                <a:off x="3972862" y="2791702"/>
                <a:ext cx="10800" cy="15264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D18C0830-177B-5406-CA3B-29EDA22FE740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3964222" y="2782702"/>
                  <a:ext cx="28440" cy="17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187E31A2-AE89-1206-ADC5-109ACD3CDEC5}"/>
                    </a:ext>
                  </a:extLst>
                </p14:cNvPr>
                <p14:cNvContentPartPr/>
                <p14:nvPr/>
              </p14:nvContentPartPr>
              <p14:xfrm>
                <a:off x="3930742" y="2805382"/>
                <a:ext cx="426240" cy="15336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187E31A2-AE89-1206-ADC5-109ACD3CDEC5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3922102" y="2796742"/>
                  <a:ext cx="443880" cy="171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9DCCA888-D067-055E-96CB-4C129836C292}"/>
              </a:ext>
            </a:extLst>
          </p:cNvPr>
          <p:cNvGrpSpPr/>
          <p:nvPr/>
        </p:nvGrpSpPr>
        <p:grpSpPr>
          <a:xfrm>
            <a:off x="4781422" y="2665342"/>
            <a:ext cx="819000" cy="256680"/>
            <a:chOff x="4781422" y="2665342"/>
            <a:chExt cx="819000" cy="256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2D053FA6-AC02-B24A-3C19-38AD18805B08}"/>
                    </a:ext>
                  </a:extLst>
                </p14:cNvPr>
                <p14:cNvContentPartPr/>
                <p14:nvPr/>
              </p14:nvContentPartPr>
              <p14:xfrm>
                <a:off x="4781422" y="2759662"/>
                <a:ext cx="250920" cy="16236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2D053FA6-AC02-B24A-3C19-38AD18805B08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4772422" y="2751022"/>
                  <a:ext cx="268560" cy="18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EF6C8C33-FA35-C595-193C-66D79EE6E19C}"/>
                    </a:ext>
                  </a:extLst>
                </p14:cNvPr>
                <p14:cNvContentPartPr/>
                <p14:nvPr/>
              </p14:nvContentPartPr>
              <p14:xfrm>
                <a:off x="5070502" y="2690902"/>
                <a:ext cx="529920" cy="22572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EF6C8C33-FA35-C595-193C-66D79EE6E19C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5061502" y="2681902"/>
                  <a:ext cx="547560" cy="24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49F9B1F5-F521-7177-19BC-715611EF808E}"/>
                    </a:ext>
                  </a:extLst>
                </p14:cNvPr>
                <p14:cNvContentPartPr/>
                <p14:nvPr/>
              </p14:nvContentPartPr>
              <p14:xfrm>
                <a:off x="5397382" y="2665342"/>
                <a:ext cx="147960" cy="2556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49F9B1F5-F521-7177-19BC-715611EF808E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5388742" y="2656342"/>
                  <a:ext cx="165600" cy="43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CEAE99CB-4837-1FF3-5C34-5FF9FD7EF85F}"/>
              </a:ext>
            </a:extLst>
          </p:cNvPr>
          <p:cNvGrpSpPr/>
          <p:nvPr/>
        </p:nvGrpSpPr>
        <p:grpSpPr>
          <a:xfrm>
            <a:off x="6152302" y="2598022"/>
            <a:ext cx="1397160" cy="282960"/>
            <a:chOff x="6152302" y="2598022"/>
            <a:chExt cx="1397160" cy="282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2EB9147A-AC36-811C-25C9-C232A6AA358D}"/>
                    </a:ext>
                  </a:extLst>
                </p14:cNvPr>
                <p14:cNvContentPartPr/>
                <p14:nvPr/>
              </p14:nvContentPartPr>
              <p14:xfrm>
                <a:off x="6152302" y="2598022"/>
                <a:ext cx="299520" cy="25632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2EB9147A-AC36-811C-25C9-C232A6AA358D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6143302" y="2589382"/>
                  <a:ext cx="317160" cy="27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85262401-DF67-3324-8655-48DFE3C44CAD}"/>
                    </a:ext>
                  </a:extLst>
                </p14:cNvPr>
                <p14:cNvContentPartPr/>
                <p14:nvPr/>
              </p14:nvContentPartPr>
              <p14:xfrm>
                <a:off x="6518422" y="2681182"/>
                <a:ext cx="457560" cy="16848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85262401-DF67-3324-8655-48DFE3C44CAD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6509422" y="2672182"/>
                  <a:ext cx="475200" cy="18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5743CE0C-9D81-1F4F-49D1-68BC430CFD8B}"/>
                    </a:ext>
                  </a:extLst>
                </p14:cNvPr>
                <p14:cNvContentPartPr/>
                <p14:nvPr/>
              </p14:nvContentPartPr>
              <p14:xfrm>
                <a:off x="7002982" y="2713222"/>
                <a:ext cx="546480" cy="16776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5743CE0C-9D81-1F4F-49D1-68BC430CFD8B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6994342" y="2704222"/>
                  <a:ext cx="564120" cy="185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2512E839-0475-8D25-7ED6-AE027FA954AB}"/>
              </a:ext>
            </a:extLst>
          </p:cNvPr>
          <p:cNvGrpSpPr/>
          <p:nvPr/>
        </p:nvGrpSpPr>
        <p:grpSpPr>
          <a:xfrm>
            <a:off x="8039782" y="2571742"/>
            <a:ext cx="1473840" cy="594360"/>
            <a:chOff x="8039782" y="2571742"/>
            <a:chExt cx="1473840" cy="594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AA7D3D70-D93B-DC24-F4A3-A41201D13DDB}"/>
                    </a:ext>
                  </a:extLst>
                </p14:cNvPr>
                <p14:cNvContentPartPr/>
                <p14:nvPr/>
              </p14:nvContentPartPr>
              <p14:xfrm>
                <a:off x="8039782" y="2571742"/>
                <a:ext cx="466200" cy="59436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AA7D3D70-D93B-DC24-F4A3-A41201D13DDB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8030782" y="2562742"/>
                  <a:ext cx="483840" cy="61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40CB2AC7-02AB-9929-1F95-B51F208AE578}"/>
                    </a:ext>
                  </a:extLst>
                </p14:cNvPr>
                <p14:cNvContentPartPr/>
                <p14:nvPr/>
              </p14:nvContentPartPr>
              <p14:xfrm>
                <a:off x="8711182" y="2682622"/>
                <a:ext cx="19800" cy="218520"/>
              </p14:xfrm>
            </p:contentPart>
          </mc:Choice>
          <mc:Fallback xmlns=""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40CB2AC7-02AB-9929-1F95-B51F208AE578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8702542" y="2673622"/>
                  <a:ext cx="37440" cy="23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A5C05973-87BC-A268-05FE-E0B93CC16461}"/>
                    </a:ext>
                  </a:extLst>
                </p14:cNvPr>
                <p14:cNvContentPartPr/>
                <p14:nvPr/>
              </p14:nvContentPartPr>
              <p14:xfrm>
                <a:off x="8806582" y="2684062"/>
                <a:ext cx="191880" cy="205560"/>
              </p14:xfrm>
            </p:contentPart>
          </mc:Choice>
          <mc:Fallback xmlns=""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A5C05973-87BC-A268-05FE-E0B93CC16461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8797582" y="2675062"/>
                  <a:ext cx="209520" cy="22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C7F32F4A-7E26-7E48-58FF-2C3C26D6E151}"/>
                    </a:ext>
                  </a:extLst>
                </p14:cNvPr>
                <p14:cNvContentPartPr/>
                <p14:nvPr/>
              </p14:nvContentPartPr>
              <p14:xfrm>
                <a:off x="9062182" y="2627182"/>
                <a:ext cx="237240" cy="46296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C7F32F4A-7E26-7E48-58FF-2C3C26D6E151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9053542" y="2618542"/>
                  <a:ext cx="254880" cy="48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3DDC289F-BBB1-F9C0-1550-37803F699C81}"/>
                    </a:ext>
                  </a:extLst>
                </p14:cNvPr>
                <p14:cNvContentPartPr/>
                <p14:nvPr/>
              </p14:nvContentPartPr>
              <p14:xfrm>
                <a:off x="9375742" y="2778742"/>
                <a:ext cx="137880" cy="114120"/>
              </p14:xfrm>
            </p:contentPart>
          </mc:Choice>
          <mc:Fallback xmlns=""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3DDC289F-BBB1-F9C0-1550-37803F699C81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9366742" y="2769742"/>
                  <a:ext cx="155520" cy="131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5538DD64-DB5D-DA66-6023-8FC69CEA802C}"/>
              </a:ext>
            </a:extLst>
          </p:cNvPr>
          <p:cNvGrpSpPr/>
          <p:nvPr/>
        </p:nvGrpSpPr>
        <p:grpSpPr>
          <a:xfrm>
            <a:off x="3337462" y="4779622"/>
            <a:ext cx="304200" cy="811800"/>
            <a:chOff x="3337462" y="4779622"/>
            <a:chExt cx="304200" cy="811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2088B173-E6C1-94D7-BD78-A59A2ED2EED2}"/>
                    </a:ext>
                  </a:extLst>
                </p14:cNvPr>
                <p14:cNvContentPartPr/>
                <p14:nvPr/>
              </p14:nvContentPartPr>
              <p14:xfrm>
                <a:off x="3447622" y="4779622"/>
                <a:ext cx="86040" cy="678600"/>
              </p14:xfrm>
            </p:contentPart>
          </mc:Choice>
          <mc:Fallback xmlns=""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2088B173-E6C1-94D7-BD78-A59A2ED2EED2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3438982" y="4770982"/>
                  <a:ext cx="103680" cy="69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9EC59ADB-A4CF-3648-4E9A-190BDD0A0952}"/>
                    </a:ext>
                  </a:extLst>
                </p14:cNvPr>
                <p14:cNvContentPartPr/>
                <p14:nvPr/>
              </p14:nvContentPartPr>
              <p14:xfrm>
                <a:off x="3337462" y="5417542"/>
                <a:ext cx="210240" cy="100800"/>
              </p14:xfrm>
            </p:contentPart>
          </mc:Choice>
          <mc:Fallback xmlns=""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9EC59ADB-A4CF-3648-4E9A-190BDD0A0952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3328822" y="5408902"/>
                  <a:ext cx="22788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12A190FA-13A1-1110-6D01-956D132DC962}"/>
                    </a:ext>
                  </a:extLst>
                </p14:cNvPr>
                <p14:cNvContentPartPr/>
                <p14:nvPr/>
              </p14:nvContentPartPr>
              <p14:xfrm>
                <a:off x="3503062" y="5394862"/>
                <a:ext cx="138600" cy="196560"/>
              </p14:xfrm>
            </p:contentPart>
          </mc:Choice>
          <mc:Fallback xmlns=""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12A190FA-13A1-1110-6D01-956D132DC962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3494062" y="5386222"/>
                  <a:ext cx="156240" cy="214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C41D55D1-6F3F-BC7C-96C7-CFC2249F51C7}"/>
              </a:ext>
            </a:extLst>
          </p:cNvPr>
          <p:cNvGrpSpPr/>
          <p:nvPr/>
        </p:nvGrpSpPr>
        <p:grpSpPr>
          <a:xfrm>
            <a:off x="3035422" y="6042142"/>
            <a:ext cx="1296720" cy="376560"/>
            <a:chOff x="3035422" y="6042142"/>
            <a:chExt cx="1296720" cy="376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EE75E9CD-6B11-A4DF-3DF3-FD885E1A7D74}"/>
                    </a:ext>
                  </a:extLst>
                </p14:cNvPr>
                <p14:cNvContentPartPr/>
                <p14:nvPr/>
              </p14:nvContentPartPr>
              <p14:xfrm>
                <a:off x="3035422" y="6092902"/>
                <a:ext cx="174600" cy="325800"/>
              </p14:xfrm>
            </p:contentPart>
          </mc:Choice>
          <mc:Fallback xmlns=""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EE75E9CD-6B11-A4DF-3DF3-FD885E1A7D74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3026422" y="6084262"/>
                  <a:ext cx="192240" cy="34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2D293007-225B-4AF1-5945-D2605F93A5F7}"/>
                    </a:ext>
                  </a:extLst>
                </p14:cNvPr>
                <p14:cNvContentPartPr/>
                <p14:nvPr/>
              </p14:nvContentPartPr>
              <p14:xfrm>
                <a:off x="3089422" y="6274702"/>
                <a:ext cx="205920" cy="24840"/>
              </p14:xfrm>
            </p:contentPart>
          </mc:Choice>
          <mc:Fallback xmlns=""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2D293007-225B-4AF1-5945-D2605F93A5F7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3080422" y="6266062"/>
                  <a:ext cx="22356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1176A03D-387D-FC09-D50E-924E447866A7}"/>
                    </a:ext>
                  </a:extLst>
                </p14:cNvPr>
                <p14:cNvContentPartPr/>
                <p14:nvPr/>
              </p14:nvContentPartPr>
              <p14:xfrm>
                <a:off x="3375982" y="6042142"/>
                <a:ext cx="173880" cy="353880"/>
              </p14:xfrm>
            </p:contentPart>
          </mc:Choice>
          <mc:Fallback xmlns=""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1176A03D-387D-FC09-D50E-924E447866A7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3366982" y="6033142"/>
                  <a:ext cx="191520" cy="37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78020DFA-D8F1-990A-D07D-E44303853711}"/>
                    </a:ext>
                  </a:extLst>
                </p14:cNvPr>
                <p14:cNvContentPartPr/>
                <p14:nvPr/>
              </p14:nvContentPartPr>
              <p14:xfrm>
                <a:off x="3617182" y="6159502"/>
                <a:ext cx="574200" cy="189360"/>
              </p14:xfrm>
            </p:contentPart>
          </mc:Choice>
          <mc:Fallback xmlns=""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78020DFA-D8F1-990A-D07D-E44303853711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3608182" y="6150862"/>
                  <a:ext cx="591840" cy="20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697F18F0-99E9-9839-6F31-03B3E5D968AC}"/>
                    </a:ext>
                  </a:extLst>
                </p14:cNvPr>
                <p14:cNvContentPartPr/>
                <p14:nvPr/>
              </p14:nvContentPartPr>
              <p14:xfrm>
                <a:off x="4327462" y="6247342"/>
                <a:ext cx="4680" cy="37440"/>
              </p14:xfrm>
            </p:contentPart>
          </mc:Choice>
          <mc:Fallback xmlns=""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697F18F0-99E9-9839-6F31-03B3E5D968AC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4318822" y="6238702"/>
                  <a:ext cx="22320" cy="55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E3037FAE-18AE-85B5-DB5F-FEDDEE25B44E}"/>
              </a:ext>
            </a:extLst>
          </p:cNvPr>
          <p:cNvGrpSpPr/>
          <p:nvPr/>
        </p:nvGrpSpPr>
        <p:grpSpPr>
          <a:xfrm>
            <a:off x="3745342" y="4924342"/>
            <a:ext cx="785880" cy="340200"/>
            <a:chOff x="3745342" y="4924342"/>
            <a:chExt cx="785880" cy="340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100" name="Ink 99">
                  <a:extLst>
                    <a:ext uri="{FF2B5EF4-FFF2-40B4-BE49-F238E27FC236}">
                      <a16:creationId xmlns:a16="http://schemas.microsoft.com/office/drawing/2014/main" id="{1643DC33-45AD-B9F0-B2CE-2A4A1A7CAA19}"/>
                    </a:ext>
                  </a:extLst>
                </p14:cNvPr>
                <p14:cNvContentPartPr/>
                <p14:nvPr/>
              </p14:nvContentPartPr>
              <p14:xfrm>
                <a:off x="3745342" y="4972942"/>
                <a:ext cx="37440" cy="188280"/>
              </p14:xfrm>
            </p:contentPart>
          </mc:Choice>
          <mc:Fallback xmlns="">
            <p:pic>
              <p:nvPicPr>
                <p:cNvPr id="100" name="Ink 99">
                  <a:extLst>
                    <a:ext uri="{FF2B5EF4-FFF2-40B4-BE49-F238E27FC236}">
                      <a16:creationId xmlns:a16="http://schemas.microsoft.com/office/drawing/2014/main" id="{1643DC33-45AD-B9F0-B2CE-2A4A1A7CAA19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3736342" y="4963942"/>
                  <a:ext cx="55080" cy="20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101" name="Ink 100">
                  <a:extLst>
                    <a:ext uri="{FF2B5EF4-FFF2-40B4-BE49-F238E27FC236}">
                      <a16:creationId xmlns:a16="http://schemas.microsoft.com/office/drawing/2014/main" id="{62BF19FA-D8B1-7631-82BA-EE47B70300FE}"/>
                    </a:ext>
                  </a:extLst>
                </p14:cNvPr>
                <p14:cNvContentPartPr/>
                <p14:nvPr/>
              </p14:nvContentPartPr>
              <p14:xfrm>
                <a:off x="3886462" y="4978702"/>
                <a:ext cx="173880" cy="158040"/>
              </p14:xfrm>
            </p:contentPart>
          </mc:Choice>
          <mc:Fallback xmlns="">
            <p:pic>
              <p:nvPicPr>
                <p:cNvPr id="101" name="Ink 100">
                  <a:extLst>
                    <a:ext uri="{FF2B5EF4-FFF2-40B4-BE49-F238E27FC236}">
                      <a16:creationId xmlns:a16="http://schemas.microsoft.com/office/drawing/2014/main" id="{62BF19FA-D8B1-7631-82BA-EE47B70300FE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3877462" y="4970062"/>
                  <a:ext cx="191520" cy="17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102" name="Ink 101">
                  <a:extLst>
                    <a:ext uri="{FF2B5EF4-FFF2-40B4-BE49-F238E27FC236}">
                      <a16:creationId xmlns:a16="http://schemas.microsoft.com/office/drawing/2014/main" id="{A051AC38-ACEA-C3DE-2304-B1847648FB8E}"/>
                    </a:ext>
                  </a:extLst>
                </p14:cNvPr>
                <p14:cNvContentPartPr/>
                <p14:nvPr/>
              </p14:nvContentPartPr>
              <p14:xfrm>
                <a:off x="4124422" y="4924342"/>
                <a:ext cx="184680" cy="340200"/>
              </p14:xfrm>
            </p:contentPart>
          </mc:Choice>
          <mc:Fallback xmlns="">
            <p:pic>
              <p:nvPicPr>
                <p:cNvPr id="102" name="Ink 101">
                  <a:extLst>
                    <a:ext uri="{FF2B5EF4-FFF2-40B4-BE49-F238E27FC236}">
                      <a16:creationId xmlns:a16="http://schemas.microsoft.com/office/drawing/2014/main" id="{A051AC38-ACEA-C3DE-2304-B1847648FB8E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4115422" y="4915342"/>
                  <a:ext cx="202320" cy="35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103" name="Ink 102">
                  <a:extLst>
                    <a:ext uri="{FF2B5EF4-FFF2-40B4-BE49-F238E27FC236}">
                      <a16:creationId xmlns:a16="http://schemas.microsoft.com/office/drawing/2014/main" id="{678CF9E5-0334-56B4-547B-50C2C788F54B}"/>
                    </a:ext>
                  </a:extLst>
                </p14:cNvPr>
                <p14:cNvContentPartPr/>
                <p14:nvPr/>
              </p14:nvContentPartPr>
              <p14:xfrm>
                <a:off x="4428982" y="5047822"/>
                <a:ext cx="102240" cy="96480"/>
              </p14:xfrm>
            </p:contentPart>
          </mc:Choice>
          <mc:Fallback xmlns="">
            <p:pic>
              <p:nvPicPr>
                <p:cNvPr id="103" name="Ink 102">
                  <a:extLst>
                    <a:ext uri="{FF2B5EF4-FFF2-40B4-BE49-F238E27FC236}">
                      <a16:creationId xmlns:a16="http://schemas.microsoft.com/office/drawing/2014/main" id="{678CF9E5-0334-56B4-547B-50C2C788F54B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4420342" y="5039182"/>
                  <a:ext cx="119880" cy="114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374C0C0B-854A-741B-4CCD-7D09873008A7}"/>
              </a:ext>
            </a:extLst>
          </p:cNvPr>
          <p:cNvGrpSpPr/>
          <p:nvPr/>
        </p:nvGrpSpPr>
        <p:grpSpPr>
          <a:xfrm>
            <a:off x="2987182" y="3317662"/>
            <a:ext cx="5159160" cy="1213200"/>
            <a:chOff x="2987182" y="3317662"/>
            <a:chExt cx="5159160" cy="1213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DBFF85D3-51A3-631E-6020-A3B3245F0E92}"/>
                    </a:ext>
                  </a:extLst>
                </p14:cNvPr>
                <p14:cNvContentPartPr/>
                <p14:nvPr/>
              </p14:nvContentPartPr>
              <p14:xfrm>
                <a:off x="3180862" y="4281022"/>
                <a:ext cx="169200" cy="24984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DBFF85D3-51A3-631E-6020-A3B3245F0E92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3172222" y="4272382"/>
                  <a:ext cx="186840" cy="26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C9D8A947-0139-13E5-AC5F-4CFE84BC4D56}"/>
                    </a:ext>
                  </a:extLst>
                </p14:cNvPr>
                <p14:cNvContentPartPr/>
                <p14:nvPr/>
              </p14:nvContentPartPr>
              <p14:xfrm>
                <a:off x="3206062" y="4402342"/>
                <a:ext cx="179280" cy="45000"/>
              </p14:xfrm>
            </p:contentPart>
          </mc:Choice>
          <mc:Fallback xmlns=""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C9D8A947-0139-13E5-AC5F-4CFE84BC4D56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3197062" y="4393342"/>
                  <a:ext cx="19692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D36E70EA-008F-CDA2-12F3-F6872A26718B}"/>
                    </a:ext>
                  </a:extLst>
                </p14:cNvPr>
                <p14:cNvContentPartPr/>
                <p14:nvPr/>
              </p14:nvContentPartPr>
              <p14:xfrm>
                <a:off x="3495502" y="4185262"/>
                <a:ext cx="390960" cy="31824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D36E70EA-008F-CDA2-12F3-F6872A26718B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3486862" y="4176622"/>
                  <a:ext cx="408600" cy="33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0DA03E1A-7B9F-493D-7DC4-A44C2584D040}"/>
                    </a:ext>
                  </a:extLst>
                </p14:cNvPr>
                <p14:cNvContentPartPr/>
                <p14:nvPr/>
              </p14:nvContentPartPr>
              <p14:xfrm>
                <a:off x="3595582" y="4243222"/>
                <a:ext cx="127440" cy="3492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0DA03E1A-7B9F-493D-7DC4-A44C2584D040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3586582" y="4234582"/>
                  <a:ext cx="14508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105" name="Ink 104">
                  <a:extLst>
                    <a:ext uri="{FF2B5EF4-FFF2-40B4-BE49-F238E27FC236}">
                      <a16:creationId xmlns:a16="http://schemas.microsoft.com/office/drawing/2014/main" id="{5EEDB374-94AA-9BFD-FCEB-266D453BAA4D}"/>
                    </a:ext>
                  </a:extLst>
                </p14:cNvPr>
                <p14:cNvContentPartPr/>
                <p14:nvPr/>
              </p14:nvContentPartPr>
              <p14:xfrm>
                <a:off x="4846582" y="4070422"/>
                <a:ext cx="2294280" cy="216360"/>
              </p14:xfrm>
            </p:contentPart>
          </mc:Choice>
          <mc:Fallback xmlns="">
            <p:pic>
              <p:nvPicPr>
                <p:cNvPr id="105" name="Ink 104">
                  <a:extLst>
                    <a:ext uri="{FF2B5EF4-FFF2-40B4-BE49-F238E27FC236}">
                      <a16:creationId xmlns:a16="http://schemas.microsoft.com/office/drawing/2014/main" id="{5EEDB374-94AA-9BFD-FCEB-266D453BAA4D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4837942" y="4061782"/>
                  <a:ext cx="2311920" cy="23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106" name="Ink 105">
                  <a:extLst>
                    <a:ext uri="{FF2B5EF4-FFF2-40B4-BE49-F238E27FC236}">
                      <a16:creationId xmlns:a16="http://schemas.microsoft.com/office/drawing/2014/main" id="{32BA18DE-9975-A5C1-BC0C-14B78D2646DD}"/>
                    </a:ext>
                  </a:extLst>
                </p14:cNvPr>
                <p14:cNvContentPartPr/>
                <p14:nvPr/>
              </p14:nvContentPartPr>
              <p14:xfrm>
                <a:off x="7355782" y="3983302"/>
                <a:ext cx="241560" cy="301680"/>
              </p14:xfrm>
            </p:contentPart>
          </mc:Choice>
          <mc:Fallback xmlns="">
            <p:pic>
              <p:nvPicPr>
                <p:cNvPr id="106" name="Ink 105">
                  <a:extLst>
                    <a:ext uri="{FF2B5EF4-FFF2-40B4-BE49-F238E27FC236}">
                      <a16:creationId xmlns:a16="http://schemas.microsoft.com/office/drawing/2014/main" id="{32BA18DE-9975-A5C1-BC0C-14B78D2646DD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7347142" y="3974302"/>
                  <a:ext cx="259200" cy="31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107" name="Ink 106">
                  <a:extLst>
                    <a:ext uri="{FF2B5EF4-FFF2-40B4-BE49-F238E27FC236}">
                      <a16:creationId xmlns:a16="http://schemas.microsoft.com/office/drawing/2014/main" id="{4CC61C17-2B13-AADE-ED58-3CEFA13A3801}"/>
                    </a:ext>
                  </a:extLst>
                </p14:cNvPr>
                <p14:cNvContentPartPr/>
                <p14:nvPr/>
              </p14:nvContentPartPr>
              <p14:xfrm>
                <a:off x="7390342" y="4143502"/>
                <a:ext cx="206640" cy="11520"/>
              </p14:xfrm>
            </p:contentPart>
          </mc:Choice>
          <mc:Fallback xmlns="">
            <p:pic>
              <p:nvPicPr>
                <p:cNvPr id="107" name="Ink 106">
                  <a:extLst>
                    <a:ext uri="{FF2B5EF4-FFF2-40B4-BE49-F238E27FC236}">
                      <a16:creationId xmlns:a16="http://schemas.microsoft.com/office/drawing/2014/main" id="{4CC61C17-2B13-AADE-ED58-3CEFA13A3801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7381342" y="4134502"/>
                  <a:ext cx="22428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108" name="Ink 107">
                  <a:extLst>
                    <a:ext uri="{FF2B5EF4-FFF2-40B4-BE49-F238E27FC236}">
                      <a16:creationId xmlns:a16="http://schemas.microsoft.com/office/drawing/2014/main" id="{7CD74B8C-4843-8076-0220-BE3B66C660A8}"/>
                    </a:ext>
                  </a:extLst>
                </p14:cNvPr>
                <p14:cNvContentPartPr/>
                <p14:nvPr/>
              </p14:nvContentPartPr>
              <p14:xfrm>
                <a:off x="7779142" y="4006342"/>
                <a:ext cx="150120" cy="244080"/>
              </p14:xfrm>
            </p:contentPart>
          </mc:Choice>
          <mc:Fallback xmlns="">
            <p:pic>
              <p:nvPicPr>
                <p:cNvPr id="108" name="Ink 107">
                  <a:extLst>
                    <a:ext uri="{FF2B5EF4-FFF2-40B4-BE49-F238E27FC236}">
                      <a16:creationId xmlns:a16="http://schemas.microsoft.com/office/drawing/2014/main" id="{7CD74B8C-4843-8076-0220-BE3B66C660A8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7770142" y="3997702"/>
                  <a:ext cx="167760" cy="26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109" name="Ink 108">
                  <a:extLst>
                    <a:ext uri="{FF2B5EF4-FFF2-40B4-BE49-F238E27FC236}">
                      <a16:creationId xmlns:a16="http://schemas.microsoft.com/office/drawing/2014/main" id="{C1E64066-DDF7-CB8F-BA92-33F5E9046C60}"/>
                    </a:ext>
                  </a:extLst>
                </p14:cNvPr>
                <p14:cNvContentPartPr/>
                <p14:nvPr/>
              </p14:nvContentPartPr>
              <p14:xfrm>
                <a:off x="7994782" y="4016782"/>
                <a:ext cx="151560" cy="261360"/>
              </p14:xfrm>
            </p:contentPart>
          </mc:Choice>
          <mc:Fallback xmlns="">
            <p:pic>
              <p:nvPicPr>
                <p:cNvPr id="109" name="Ink 108">
                  <a:extLst>
                    <a:ext uri="{FF2B5EF4-FFF2-40B4-BE49-F238E27FC236}">
                      <a16:creationId xmlns:a16="http://schemas.microsoft.com/office/drawing/2014/main" id="{C1E64066-DDF7-CB8F-BA92-33F5E9046C60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7986142" y="4007782"/>
                  <a:ext cx="169200" cy="27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8">
              <p14:nvContentPartPr>
                <p14:cNvPr id="110" name="Ink 109">
                  <a:extLst>
                    <a:ext uri="{FF2B5EF4-FFF2-40B4-BE49-F238E27FC236}">
                      <a16:creationId xmlns:a16="http://schemas.microsoft.com/office/drawing/2014/main" id="{12C08192-B4DF-DA9D-7B0E-7D4309B2E0DA}"/>
                    </a:ext>
                  </a:extLst>
                </p14:cNvPr>
                <p14:cNvContentPartPr/>
                <p14:nvPr/>
              </p14:nvContentPartPr>
              <p14:xfrm>
                <a:off x="7995502" y="4162942"/>
                <a:ext cx="125280" cy="42120"/>
              </p14:xfrm>
            </p:contentPart>
          </mc:Choice>
          <mc:Fallback xmlns="">
            <p:pic>
              <p:nvPicPr>
                <p:cNvPr id="110" name="Ink 109">
                  <a:extLst>
                    <a:ext uri="{FF2B5EF4-FFF2-40B4-BE49-F238E27FC236}">
                      <a16:creationId xmlns:a16="http://schemas.microsoft.com/office/drawing/2014/main" id="{12C08192-B4DF-DA9D-7B0E-7D4309B2E0DA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7986502" y="4153942"/>
                  <a:ext cx="14292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0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8D39A2B9-7ABB-AFA0-5774-AFFC4E5CEA28}"/>
                    </a:ext>
                  </a:extLst>
                </p14:cNvPr>
                <p14:cNvContentPartPr/>
                <p14:nvPr/>
              </p14:nvContentPartPr>
              <p14:xfrm>
                <a:off x="3165742" y="3381742"/>
                <a:ext cx="136800" cy="212760"/>
              </p14:xfrm>
            </p:contentPart>
          </mc:Choice>
          <mc:Fallback xmlns=""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8D39A2B9-7ABB-AFA0-5774-AFFC4E5CEA28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3157102" y="3373102"/>
                  <a:ext cx="154440" cy="23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2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A01D705B-9B57-63F1-5EE8-E18E4A4BE842}"/>
                    </a:ext>
                  </a:extLst>
                </p14:cNvPr>
                <p14:cNvContentPartPr/>
                <p14:nvPr/>
              </p14:nvContentPartPr>
              <p14:xfrm>
                <a:off x="3218662" y="3346822"/>
                <a:ext cx="348480" cy="405000"/>
              </p14:xfrm>
            </p:contentPart>
          </mc:Choice>
          <mc:Fallback xmlns=""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A01D705B-9B57-63F1-5EE8-E18E4A4BE842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3209662" y="3338182"/>
                  <a:ext cx="366120" cy="42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4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04F7AF0C-AD70-61D6-A58B-40E2EEAED8DF}"/>
                    </a:ext>
                  </a:extLst>
                </p14:cNvPr>
                <p14:cNvContentPartPr/>
                <p14:nvPr/>
              </p14:nvContentPartPr>
              <p14:xfrm>
                <a:off x="3539422" y="3387862"/>
                <a:ext cx="287640" cy="199080"/>
              </p14:xfrm>
            </p:contentPart>
          </mc:Choice>
          <mc:Fallback xmlns=""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04F7AF0C-AD70-61D6-A58B-40E2EEAED8DF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3530422" y="3378862"/>
                  <a:ext cx="305280" cy="21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6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7774C270-0BE0-203D-B031-F80082CF768D}"/>
                    </a:ext>
                  </a:extLst>
                </p14:cNvPr>
                <p14:cNvContentPartPr/>
                <p14:nvPr/>
              </p14:nvContentPartPr>
              <p14:xfrm>
                <a:off x="3661102" y="3375982"/>
                <a:ext cx="111240" cy="14400"/>
              </p14:xfrm>
            </p:contentPart>
          </mc:Choice>
          <mc:Fallback xmlns=""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7774C270-0BE0-203D-B031-F80082CF768D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3652462" y="3367342"/>
                  <a:ext cx="12888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8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D242F072-FCCE-594C-98C0-B06C8B4CE9DA}"/>
                    </a:ext>
                  </a:extLst>
                </p14:cNvPr>
                <p14:cNvContentPartPr/>
                <p14:nvPr/>
              </p14:nvContentPartPr>
              <p14:xfrm>
                <a:off x="4182022" y="3317662"/>
                <a:ext cx="152640" cy="221400"/>
              </p14:xfrm>
            </p:contentPart>
          </mc:Choice>
          <mc:Fallback xmlns=""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D242F072-FCCE-594C-98C0-B06C8B4CE9DA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4173382" y="3308662"/>
                  <a:ext cx="170280" cy="23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0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927A76F4-D7CF-C9DC-DF5D-6E2F27E457FA}"/>
                    </a:ext>
                  </a:extLst>
                </p14:cNvPr>
                <p14:cNvContentPartPr/>
                <p14:nvPr/>
              </p14:nvContentPartPr>
              <p14:xfrm>
                <a:off x="4492342" y="3398302"/>
                <a:ext cx="225720" cy="115200"/>
              </p14:xfrm>
            </p:contentPart>
          </mc:Choice>
          <mc:Fallback xmlns=""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927A76F4-D7CF-C9DC-DF5D-6E2F27E457FA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4483702" y="3389302"/>
                  <a:ext cx="24336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2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B40815FB-C80F-8CE8-60E6-B8ABEFD3D0F0}"/>
                    </a:ext>
                  </a:extLst>
                </p14:cNvPr>
                <p14:cNvContentPartPr/>
                <p14:nvPr/>
              </p14:nvContentPartPr>
              <p14:xfrm>
                <a:off x="4775302" y="3411262"/>
                <a:ext cx="313560" cy="116640"/>
              </p14:xfrm>
            </p:contentPart>
          </mc:Choice>
          <mc:Fallback xmlns=""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B40815FB-C80F-8CE8-60E6-B8ABEFD3D0F0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4766662" y="3402262"/>
                  <a:ext cx="33120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4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230EC040-C8E7-5843-2DF9-C9A50E8A4F86}"/>
                    </a:ext>
                  </a:extLst>
                </p14:cNvPr>
                <p14:cNvContentPartPr/>
                <p14:nvPr/>
              </p14:nvContentPartPr>
              <p14:xfrm>
                <a:off x="5225302" y="3361582"/>
                <a:ext cx="52200" cy="148680"/>
              </p14:xfrm>
            </p:contentPart>
          </mc:Choice>
          <mc:Fallback xmlns=""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230EC040-C8E7-5843-2DF9-C9A50E8A4F86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5216662" y="3352582"/>
                  <a:ext cx="69840" cy="16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6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8D81F532-AB8B-F2A9-9E5C-16A2B2D3794D}"/>
                    </a:ext>
                  </a:extLst>
                </p14:cNvPr>
                <p14:cNvContentPartPr/>
                <p14:nvPr/>
              </p14:nvContentPartPr>
              <p14:xfrm>
                <a:off x="5175262" y="3367342"/>
                <a:ext cx="425160" cy="206640"/>
              </p14:xfrm>
            </p:contentPart>
          </mc:Choice>
          <mc:Fallback xmlns=""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8D81F532-AB8B-F2A9-9E5C-16A2B2D3794D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5166262" y="3358702"/>
                  <a:ext cx="442800" cy="22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8">
              <p14:nvContentPartPr>
                <p14:cNvPr id="95" name="Ink 94">
                  <a:extLst>
                    <a:ext uri="{FF2B5EF4-FFF2-40B4-BE49-F238E27FC236}">
                      <a16:creationId xmlns:a16="http://schemas.microsoft.com/office/drawing/2014/main" id="{DFAEB524-E738-4E5A-FD55-1F1A7291C447}"/>
                    </a:ext>
                  </a:extLst>
                </p14:cNvPr>
                <p14:cNvContentPartPr/>
                <p14:nvPr/>
              </p14:nvContentPartPr>
              <p14:xfrm>
                <a:off x="5461102" y="3580102"/>
                <a:ext cx="20880" cy="2520"/>
              </p14:xfrm>
            </p:contentPart>
          </mc:Choice>
          <mc:Fallback xmlns=""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DFAEB524-E738-4E5A-FD55-1F1A7291C447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5452102" y="3571462"/>
                  <a:ext cx="3852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0">
              <p14:nvContentPartPr>
                <p14:cNvPr id="97" name="Ink 96">
                  <a:extLst>
                    <a:ext uri="{FF2B5EF4-FFF2-40B4-BE49-F238E27FC236}">
                      <a16:creationId xmlns:a16="http://schemas.microsoft.com/office/drawing/2014/main" id="{DC02EA93-FF69-8FD5-CCA9-9CFF964BDCAB}"/>
                    </a:ext>
                  </a:extLst>
                </p14:cNvPr>
                <p14:cNvContentPartPr/>
                <p14:nvPr/>
              </p14:nvContentPartPr>
              <p14:xfrm>
                <a:off x="2987182" y="3689902"/>
                <a:ext cx="2945520" cy="64080"/>
              </p14:xfrm>
            </p:contentPart>
          </mc:Choice>
          <mc:Fallback xmlns="">
            <p:pic>
              <p:nvPicPr>
                <p:cNvPr id="97" name="Ink 96">
                  <a:extLst>
                    <a:ext uri="{FF2B5EF4-FFF2-40B4-BE49-F238E27FC236}">
                      <a16:creationId xmlns:a16="http://schemas.microsoft.com/office/drawing/2014/main" id="{DC02EA93-FF69-8FD5-CCA9-9CFF964BDCAB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2978542" y="3681262"/>
                  <a:ext cx="296316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2">
              <p14:nvContentPartPr>
                <p14:cNvPr id="98" name="Ink 97">
                  <a:extLst>
                    <a:ext uri="{FF2B5EF4-FFF2-40B4-BE49-F238E27FC236}">
                      <a16:creationId xmlns:a16="http://schemas.microsoft.com/office/drawing/2014/main" id="{D1183C0C-722E-3EE1-B71C-21A25AF50934}"/>
                    </a:ext>
                  </a:extLst>
                </p14:cNvPr>
                <p14:cNvContentPartPr/>
                <p14:nvPr/>
              </p14:nvContentPartPr>
              <p14:xfrm>
                <a:off x="5894182" y="3656782"/>
                <a:ext cx="86040" cy="29520"/>
              </p14:xfrm>
            </p:contentPart>
          </mc:Choice>
          <mc:Fallback xmlns="">
            <p:pic>
              <p:nvPicPr>
                <p:cNvPr id="98" name="Ink 97">
                  <a:extLst>
                    <a:ext uri="{FF2B5EF4-FFF2-40B4-BE49-F238E27FC236}">
                      <a16:creationId xmlns:a16="http://schemas.microsoft.com/office/drawing/2014/main" id="{D1183C0C-722E-3EE1-B71C-21A25AF50934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5885182" y="3647782"/>
                  <a:ext cx="103680" cy="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4">
              <p14:nvContentPartPr>
                <p14:cNvPr id="111" name="Ink 110">
                  <a:extLst>
                    <a:ext uri="{FF2B5EF4-FFF2-40B4-BE49-F238E27FC236}">
                      <a16:creationId xmlns:a16="http://schemas.microsoft.com/office/drawing/2014/main" id="{AFD725EC-6019-E53F-FF77-AC037ED413EA}"/>
                    </a:ext>
                  </a:extLst>
                </p14:cNvPr>
                <p14:cNvContentPartPr/>
                <p14:nvPr/>
              </p14:nvContentPartPr>
              <p14:xfrm>
                <a:off x="5934142" y="3821302"/>
                <a:ext cx="223920" cy="204840"/>
              </p14:xfrm>
            </p:contentPart>
          </mc:Choice>
          <mc:Fallback xmlns="">
            <p:pic>
              <p:nvPicPr>
                <p:cNvPr id="111" name="Ink 110">
                  <a:extLst>
                    <a:ext uri="{FF2B5EF4-FFF2-40B4-BE49-F238E27FC236}">
                      <a16:creationId xmlns:a16="http://schemas.microsoft.com/office/drawing/2014/main" id="{AFD725EC-6019-E53F-FF77-AC037ED413EA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5925502" y="3812662"/>
                  <a:ext cx="241560" cy="22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6">
              <p14:nvContentPartPr>
                <p14:cNvPr id="112" name="Ink 111">
                  <a:extLst>
                    <a:ext uri="{FF2B5EF4-FFF2-40B4-BE49-F238E27FC236}">
                      <a16:creationId xmlns:a16="http://schemas.microsoft.com/office/drawing/2014/main" id="{7479D918-B92D-4FB2-956F-47CD25B34243}"/>
                    </a:ext>
                  </a:extLst>
                </p14:cNvPr>
                <p14:cNvContentPartPr/>
                <p14:nvPr/>
              </p14:nvContentPartPr>
              <p14:xfrm>
                <a:off x="6246982" y="3780262"/>
                <a:ext cx="188280" cy="352440"/>
              </p14:xfrm>
            </p:contentPart>
          </mc:Choice>
          <mc:Fallback xmlns="">
            <p:pic>
              <p:nvPicPr>
                <p:cNvPr id="112" name="Ink 111">
                  <a:extLst>
                    <a:ext uri="{FF2B5EF4-FFF2-40B4-BE49-F238E27FC236}">
                      <a16:creationId xmlns:a16="http://schemas.microsoft.com/office/drawing/2014/main" id="{7479D918-B92D-4FB2-956F-47CD25B34243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6237982" y="3771622"/>
                  <a:ext cx="205920" cy="37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8">
              <p14:nvContentPartPr>
                <p14:cNvPr id="113" name="Ink 112">
                  <a:extLst>
                    <a:ext uri="{FF2B5EF4-FFF2-40B4-BE49-F238E27FC236}">
                      <a16:creationId xmlns:a16="http://schemas.microsoft.com/office/drawing/2014/main" id="{07A74289-96FD-63C9-DD82-132F1CB756D3}"/>
                    </a:ext>
                  </a:extLst>
                </p14:cNvPr>
                <p14:cNvContentPartPr/>
                <p14:nvPr/>
              </p14:nvContentPartPr>
              <p14:xfrm>
                <a:off x="6570262" y="3913462"/>
                <a:ext cx="122400" cy="126000"/>
              </p14:xfrm>
            </p:contentPart>
          </mc:Choice>
          <mc:Fallback xmlns="">
            <p:pic>
              <p:nvPicPr>
                <p:cNvPr id="113" name="Ink 112">
                  <a:extLst>
                    <a:ext uri="{FF2B5EF4-FFF2-40B4-BE49-F238E27FC236}">
                      <a16:creationId xmlns:a16="http://schemas.microsoft.com/office/drawing/2014/main" id="{07A74289-96FD-63C9-DD82-132F1CB756D3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6561262" y="3904822"/>
                  <a:ext cx="140040" cy="14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0">
              <p14:nvContentPartPr>
                <p14:cNvPr id="114" name="Ink 113">
                  <a:extLst>
                    <a:ext uri="{FF2B5EF4-FFF2-40B4-BE49-F238E27FC236}">
                      <a16:creationId xmlns:a16="http://schemas.microsoft.com/office/drawing/2014/main" id="{8FF05FFB-8509-358F-5EE8-DB9E00E784C2}"/>
                    </a:ext>
                  </a:extLst>
                </p14:cNvPr>
                <p14:cNvContentPartPr/>
                <p14:nvPr/>
              </p14:nvContentPartPr>
              <p14:xfrm>
                <a:off x="6705982" y="3978622"/>
                <a:ext cx="36000" cy="2520"/>
              </p14:xfrm>
            </p:contentPart>
          </mc:Choice>
          <mc:Fallback xmlns="">
            <p:pic>
              <p:nvPicPr>
                <p:cNvPr id="114" name="Ink 113">
                  <a:extLst>
                    <a:ext uri="{FF2B5EF4-FFF2-40B4-BE49-F238E27FC236}">
                      <a16:creationId xmlns:a16="http://schemas.microsoft.com/office/drawing/2014/main" id="{8FF05FFB-8509-358F-5EE8-DB9E00E784C2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6697342" y="3969622"/>
                  <a:ext cx="53640" cy="20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82">
            <p14:nvContentPartPr>
              <p14:cNvPr id="117" name="Ink 116">
                <a:extLst>
                  <a:ext uri="{FF2B5EF4-FFF2-40B4-BE49-F238E27FC236}">
                    <a16:creationId xmlns:a16="http://schemas.microsoft.com/office/drawing/2014/main" id="{AA9D481B-1499-837D-58C6-AD5A46FDFE3D}"/>
                  </a:ext>
                </a:extLst>
              </p14:cNvPr>
              <p14:cNvContentPartPr/>
              <p14:nvPr/>
            </p14:nvContentPartPr>
            <p14:xfrm>
              <a:off x="2609715" y="3381697"/>
              <a:ext cx="5650560" cy="3045240"/>
            </p14:xfrm>
          </p:contentPart>
        </mc:Choice>
        <mc:Fallback xmlns="">
          <p:pic>
            <p:nvPicPr>
              <p:cNvPr id="117" name="Ink 116">
                <a:extLst>
                  <a:ext uri="{FF2B5EF4-FFF2-40B4-BE49-F238E27FC236}">
                    <a16:creationId xmlns:a16="http://schemas.microsoft.com/office/drawing/2014/main" id="{AA9D481B-1499-837D-58C6-AD5A46FDFE3D}"/>
                  </a:ext>
                </a:extLst>
              </p:cNvPr>
              <p:cNvPicPr/>
              <p:nvPr/>
            </p:nvPicPr>
            <p:blipFill>
              <a:blip r:embed="rId183"/>
              <a:stretch>
                <a:fillRect/>
              </a:stretch>
            </p:blipFill>
            <p:spPr>
              <a:xfrm>
                <a:off x="2556075" y="3273697"/>
                <a:ext cx="5758200" cy="3260880"/>
              </a:xfrm>
              <a:prstGeom prst="rect">
                <a:avLst/>
              </a:prstGeom>
            </p:spPr>
          </p:pic>
        </mc:Fallback>
      </mc:AlternateContent>
      <p:grpSp>
        <p:nvGrpSpPr>
          <p:cNvPr id="126" name="Group 125">
            <a:extLst>
              <a:ext uri="{FF2B5EF4-FFF2-40B4-BE49-F238E27FC236}">
                <a16:creationId xmlns:a16="http://schemas.microsoft.com/office/drawing/2014/main" id="{1BAA969F-5E16-B3DC-B212-E1CD5F5BEC09}"/>
              </a:ext>
            </a:extLst>
          </p:cNvPr>
          <p:cNvGrpSpPr/>
          <p:nvPr/>
        </p:nvGrpSpPr>
        <p:grpSpPr>
          <a:xfrm>
            <a:off x="530355" y="3568177"/>
            <a:ext cx="1383480" cy="716400"/>
            <a:chOff x="530355" y="3568177"/>
            <a:chExt cx="1383480" cy="716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4">
              <p14:nvContentPartPr>
                <p14:cNvPr id="118" name="Ink 117">
                  <a:extLst>
                    <a:ext uri="{FF2B5EF4-FFF2-40B4-BE49-F238E27FC236}">
                      <a16:creationId xmlns:a16="http://schemas.microsoft.com/office/drawing/2014/main" id="{9775E3A2-E9AC-9F0D-3CAB-1CBC04A00E20}"/>
                    </a:ext>
                  </a:extLst>
                </p14:cNvPr>
                <p14:cNvContentPartPr/>
                <p14:nvPr/>
              </p14:nvContentPartPr>
              <p14:xfrm>
                <a:off x="530355" y="3667537"/>
                <a:ext cx="288720" cy="328680"/>
              </p14:xfrm>
            </p:contentPart>
          </mc:Choice>
          <mc:Fallback xmlns="">
            <p:pic>
              <p:nvPicPr>
                <p:cNvPr id="118" name="Ink 117">
                  <a:extLst>
                    <a:ext uri="{FF2B5EF4-FFF2-40B4-BE49-F238E27FC236}">
                      <a16:creationId xmlns:a16="http://schemas.microsoft.com/office/drawing/2014/main" id="{9775E3A2-E9AC-9F0D-3CAB-1CBC04A00E20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521355" y="3658537"/>
                  <a:ext cx="306360" cy="34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6">
              <p14:nvContentPartPr>
                <p14:cNvPr id="119" name="Ink 118">
                  <a:extLst>
                    <a:ext uri="{FF2B5EF4-FFF2-40B4-BE49-F238E27FC236}">
                      <a16:creationId xmlns:a16="http://schemas.microsoft.com/office/drawing/2014/main" id="{1FE74542-402F-F1AD-E11E-44FE688F4C2A}"/>
                    </a:ext>
                  </a:extLst>
                </p14:cNvPr>
                <p14:cNvContentPartPr/>
                <p14:nvPr/>
              </p14:nvContentPartPr>
              <p14:xfrm>
                <a:off x="808275" y="3744577"/>
                <a:ext cx="56880" cy="74160"/>
              </p14:xfrm>
            </p:contentPart>
          </mc:Choice>
          <mc:Fallback xmlns="">
            <p:pic>
              <p:nvPicPr>
                <p:cNvPr id="119" name="Ink 118">
                  <a:extLst>
                    <a:ext uri="{FF2B5EF4-FFF2-40B4-BE49-F238E27FC236}">
                      <a16:creationId xmlns:a16="http://schemas.microsoft.com/office/drawing/2014/main" id="{1FE74542-402F-F1AD-E11E-44FE688F4C2A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799635" y="3735577"/>
                  <a:ext cx="7452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8">
              <p14:nvContentPartPr>
                <p14:cNvPr id="120" name="Ink 119">
                  <a:extLst>
                    <a:ext uri="{FF2B5EF4-FFF2-40B4-BE49-F238E27FC236}">
                      <a16:creationId xmlns:a16="http://schemas.microsoft.com/office/drawing/2014/main" id="{6ACC9754-D6DB-D3D9-BF20-6E370EB60B80}"/>
                    </a:ext>
                  </a:extLst>
                </p14:cNvPr>
                <p14:cNvContentPartPr/>
                <p14:nvPr/>
              </p14:nvContentPartPr>
              <p14:xfrm>
                <a:off x="942195" y="3599137"/>
                <a:ext cx="546840" cy="300600"/>
              </p14:xfrm>
            </p:contentPart>
          </mc:Choice>
          <mc:Fallback xmlns="">
            <p:pic>
              <p:nvPicPr>
                <p:cNvPr id="120" name="Ink 119">
                  <a:extLst>
                    <a:ext uri="{FF2B5EF4-FFF2-40B4-BE49-F238E27FC236}">
                      <a16:creationId xmlns:a16="http://schemas.microsoft.com/office/drawing/2014/main" id="{6ACC9754-D6DB-D3D9-BF20-6E370EB60B80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933195" y="3590497"/>
                  <a:ext cx="564480" cy="31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0">
              <p14:nvContentPartPr>
                <p14:cNvPr id="121" name="Ink 120">
                  <a:extLst>
                    <a:ext uri="{FF2B5EF4-FFF2-40B4-BE49-F238E27FC236}">
                      <a16:creationId xmlns:a16="http://schemas.microsoft.com/office/drawing/2014/main" id="{033EC9DB-C6A7-B823-4C00-806160FE7C11}"/>
                    </a:ext>
                  </a:extLst>
                </p14:cNvPr>
                <p14:cNvContentPartPr/>
                <p14:nvPr/>
              </p14:nvContentPartPr>
              <p14:xfrm>
                <a:off x="1438635" y="3568177"/>
                <a:ext cx="65520" cy="46800"/>
              </p14:xfrm>
            </p:contentPart>
          </mc:Choice>
          <mc:Fallback xmlns="">
            <p:pic>
              <p:nvPicPr>
                <p:cNvPr id="121" name="Ink 120">
                  <a:extLst>
                    <a:ext uri="{FF2B5EF4-FFF2-40B4-BE49-F238E27FC236}">
                      <a16:creationId xmlns:a16="http://schemas.microsoft.com/office/drawing/2014/main" id="{033EC9DB-C6A7-B823-4C00-806160FE7C11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1429995" y="3559537"/>
                  <a:ext cx="8316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2">
              <p14:nvContentPartPr>
                <p14:cNvPr id="122" name="Ink 121">
                  <a:extLst>
                    <a:ext uri="{FF2B5EF4-FFF2-40B4-BE49-F238E27FC236}">
                      <a16:creationId xmlns:a16="http://schemas.microsoft.com/office/drawing/2014/main" id="{CD068D7C-792A-C961-12F3-285824CECC18}"/>
                    </a:ext>
                  </a:extLst>
                </p14:cNvPr>
                <p14:cNvContentPartPr/>
                <p14:nvPr/>
              </p14:nvContentPartPr>
              <p14:xfrm>
                <a:off x="1332075" y="3613177"/>
                <a:ext cx="89280" cy="46440"/>
              </p14:xfrm>
            </p:contentPart>
          </mc:Choice>
          <mc:Fallback xmlns="">
            <p:pic>
              <p:nvPicPr>
                <p:cNvPr id="122" name="Ink 121">
                  <a:extLst>
                    <a:ext uri="{FF2B5EF4-FFF2-40B4-BE49-F238E27FC236}">
                      <a16:creationId xmlns:a16="http://schemas.microsoft.com/office/drawing/2014/main" id="{CD068D7C-792A-C961-12F3-285824CECC18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1323435" y="3604537"/>
                  <a:ext cx="106920" cy="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4">
              <p14:nvContentPartPr>
                <p14:cNvPr id="123" name="Ink 122">
                  <a:extLst>
                    <a:ext uri="{FF2B5EF4-FFF2-40B4-BE49-F238E27FC236}">
                      <a16:creationId xmlns:a16="http://schemas.microsoft.com/office/drawing/2014/main" id="{89299924-5423-9E17-BF88-09FD99287E94}"/>
                    </a:ext>
                  </a:extLst>
                </p14:cNvPr>
                <p14:cNvContentPartPr/>
                <p14:nvPr/>
              </p14:nvContentPartPr>
              <p14:xfrm>
                <a:off x="829155" y="3645577"/>
                <a:ext cx="212760" cy="57600"/>
              </p14:xfrm>
            </p:contentPart>
          </mc:Choice>
          <mc:Fallback xmlns="">
            <p:pic>
              <p:nvPicPr>
                <p:cNvPr id="123" name="Ink 122">
                  <a:extLst>
                    <a:ext uri="{FF2B5EF4-FFF2-40B4-BE49-F238E27FC236}">
                      <a16:creationId xmlns:a16="http://schemas.microsoft.com/office/drawing/2014/main" id="{89299924-5423-9E17-BF88-09FD99287E94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820155" y="3636937"/>
                  <a:ext cx="230400" cy="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6">
              <p14:nvContentPartPr>
                <p14:cNvPr id="124" name="Ink 123">
                  <a:extLst>
                    <a:ext uri="{FF2B5EF4-FFF2-40B4-BE49-F238E27FC236}">
                      <a16:creationId xmlns:a16="http://schemas.microsoft.com/office/drawing/2014/main" id="{630616BA-8020-2A28-A00B-4EA5C72FAA06}"/>
                    </a:ext>
                  </a:extLst>
                </p14:cNvPr>
                <p14:cNvContentPartPr/>
                <p14:nvPr/>
              </p14:nvContentPartPr>
              <p14:xfrm>
                <a:off x="1596675" y="3597337"/>
                <a:ext cx="317160" cy="135360"/>
              </p14:xfrm>
            </p:contentPart>
          </mc:Choice>
          <mc:Fallback xmlns="">
            <p:pic>
              <p:nvPicPr>
                <p:cNvPr id="124" name="Ink 123">
                  <a:extLst>
                    <a:ext uri="{FF2B5EF4-FFF2-40B4-BE49-F238E27FC236}">
                      <a16:creationId xmlns:a16="http://schemas.microsoft.com/office/drawing/2014/main" id="{630616BA-8020-2A28-A00B-4EA5C72FAA06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1587675" y="3588697"/>
                  <a:ext cx="33480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8">
              <p14:nvContentPartPr>
                <p14:cNvPr id="125" name="Ink 124">
                  <a:extLst>
                    <a:ext uri="{FF2B5EF4-FFF2-40B4-BE49-F238E27FC236}">
                      <a16:creationId xmlns:a16="http://schemas.microsoft.com/office/drawing/2014/main" id="{948E437B-A3B3-C4DC-D644-A89E389F87DB}"/>
                    </a:ext>
                  </a:extLst>
                </p14:cNvPr>
                <p14:cNvContentPartPr/>
                <p14:nvPr/>
              </p14:nvContentPartPr>
              <p14:xfrm>
                <a:off x="1180155" y="4090897"/>
                <a:ext cx="46440" cy="193680"/>
              </p14:xfrm>
            </p:contentPart>
          </mc:Choice>
          <mc:Fallback xmlns="">
            <p:pic>
              <p:nvPicPr>
                <p:cNvPr id="125" name="Ink 124">
                  <a:extLst>
                    <a:ext uri="{FF2B5EF4-FFF2-40B4-BE49-F238E27FC236}">
                      <a16:creationId xmlns:a16="http://schemas.microsoft.com/office/drawing/2014/main" id="{948E437B-A3B3-C4DC-D644-A89E389F87DB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1171515" y="4081897"/>
                  <a:ext cx="64080" cy="2113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422736162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A7C04-3C17-E6D0-F8F2-26815D085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6322" y="216378"/>
            <a:ext cx="10515600" cy="1325563"/>
          </a:xfrm>
        </p:spPr>
        <p:txBody>
          <a:bodyPr>
            <a:normAutofit/>
          </a:bodyPr>
          <a:lstStyle/>
          <a:p>
            <a:r>
              <a:rPr lang="en-IN" sz="3300" b="0" i="0" u="none" strike="noStrike" baseline="0" dirty="0">
                <a:solidFill>
                  <a:srgbClr val="000000"/>
                </a:solidFill>
                <a:latin typeface="Franklin Gothic Book" panose="020B0503020102020204" pitchFamily="34" charset="0"/>
              </a:rPr>
              <a:t>Forward Rate Agreements</a:t>
            </a:r>
            <a:endParaRPr lang="en-IN" sz="3300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08E045B-4189-21F7-ACD4-057BD9EB500B}"/>
              </a:ext>
            </a:extLst>
          </p:cNvPr>
          <p:cNvCxnSpPr>
            <a:cxnSpLocks/>
          </p:cNvCxnSpPr>
          <p:nvPr/>
        </p:nvCxnSpPr>
        <p:spPr>
          <a:xfrm>
            <a:off x="838200" y="1382486"/>
            <a:ext cx="9993086" cy="0"/>
          </a:xfrm>
          <a:prstGeom prst="line">
            <a:avLst/>
          </a:prstGeom>
          <a:ln w="63500" cap="sq" cmpd="thinThick">
            <a:solidFill>
              <a:srgbClr val="FF0000">
                <a:alpha val="97000"/>
              </a:srgbClr>
            </a:solidFill>
            <a:prstDash val="soli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6C551D94-A8D7-6A2A-0FF1-BBFAC9362D44}"/>
                  </a:ext>
                </a:extLst>
              </p14:cNvPr>
              <p14:cNvContentPartPr/>
              <p14:nvPr/>
            </p14:nvContentPartPr>
            <p14:xfrm>
              <a:off x="-199538" y="1963702"/>
              <a:ext cx="10080" cy="3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6C551D94-A8D7-6A2A-0FF1-BBFAC9362D4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208178" y="1955062"/>
                <a:ext cx="2772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42AFFFC0-DAE9-B749-96DB-649672760BC4}"/>
                  </a:ext>
                </a:extLst>
              </p14:cNvPr>
              <p14:cNvContentPartPr/>
              <p14:nvPr/>
            </p14:nvContentPartPr>
            <p14:xfrm>
              <a:off x="923115" y="1768897"/>
              <a:ext cx="240480" cy="63360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42AFFFC0-DAE9-B749-96DB-649672760BC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14115" y="1759897"/>
                <a:ext cx="258120" cy="651240"/>
              </a:xfrm>
              <a:prstGeom prst="rect">
                <a:avLst/>
              </a:prstGeom>
            </p:spPr>
          </p:pic>
        </mc:Fallback>
      </mc:AlternateContent>
      <p:grpSp>
        <p:nvGrpSpPr>
          <p:cNvPr id="121" name="Group 120">
            <a:extLst>
              <a:ext uri="{FF2B5EF4-FFF2-40B4-BE49-F238E27FC236}">
                <a16:creationId xmlns:a16="http://schemas.microsoft.com/office/drawing/2014/main" id="{ED25F5D4-23F6-849D-D795-2ACE526D0ACB}"/>
              </a:ext>
            </a:extLst>
          </p:cNvPr>
          <p:cNvGrpSpPr/>
          <p:nvPr/>
        </p:nvGrpSpPr>
        <p:grpSpPr>
          <a:xfrm>
            <a:off x="1735995" y="1785097"/>
            <a:ext cx="720360" cy="559800"/>
            <a:chOff x="1735995" y="1785097"/>
            <a:chExt cx="720360" cy="559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0E6FD7A3-CECE-CF3A-3635-B66662CC16C5}"/>
                    </a:ext>
                  </a:extLst>
                </p14:cNvPr>
                <p14:cNvContentPartPr/>
                <p14:nvPr/>
              </p14:nvContentPartPr>
              <p14:xfrm>
                <a:off x="1735995" y="1785097"/>
                <a:ext cx="249120" cy="55980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0E6FD7A3-CECE-CF3A-3635-B66662CC16C5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727355" y="1776457"/>
                  <a:ext cx="266760" cy="57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2DF8F052-1BF2-D33D-CCD1-5DAF7B73FB9B}"/>
                    </a:ext>
                  </a:extLst>
                </p14:cNvPr>
                <p14:cNvContentPartPr/>
                <p14:nvPr/>
              </p14:nvContentPartPr>
              <p14:xfrm>
                <a:off x="2077995" y="1830097"/>
                <a:ext cx="41040" cy="231480"/>
              </p14:xfrm>
            </p:contentPart>
          </mc:Choice>
          <mc:Fallback xmlns=""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2DF8F052-1BF2-D33D-CCD1-5DAF7B73FB9B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069355" y="1821457"/>
                  <a:ext cx="58680" cy="24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11F2DC95-82F1-8A5C-A02F-E6894E67A2EF}"/>
                    </a:ext>
                  </a:extLst>
                </p14:cNvPr>
                <p14:cNvContentPartPr/>
                <p14:nvPr/>
              </p14:nvContentPartPr>
              <p14:xfrm>
                <a:off x="2153955" y="1902457"/>
                <a:ext cx="302400" cy="175680"/>
              </p14:xfrm>
            </p:contentPart>
          </mc:Choice>
          <mc:Fallback xmlns=""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11F2DC95-82F1-8A5C-A02F-E6894E67A2EF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2144955" y="1893817"/>
                  <a:ext cx="320040" cy="19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CEE0AC4A-90C7-BAC4-BA1D-B4DE3C4092B5}"/>
                    </a:ext>
                  </a:extLst>
                </p14:cNvPr>
                <p14:cNvContentPartPr/>
                <p14:nvPr/>
              </p14:nvContentPartPr>
              <p14:xfrm>
                <a:off x="2189235" y="1795537"/>
                <a:ext cx="156600" cy="37800"/>
              </p14:xfrm>
            </p:contentPart>
          </mc:Choice>
          <mc:Fallback xmlns=""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CEE0AC4A-90C7-BAC4-BA1D-B4DE3C4092B5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2180595" y="1786897"/>
                  <a:ext cx="174240" cy="55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5012247F-E3ED-599C-1CED-2D251DCA1DB1}"/>
              </a:ext>
            </a:extLst>
          </p:cNvPr>
          <p:cNvGrpSpPr/>
          <p:nvPr/>
        </p:nvGrpSpPr>
        <p:grpSpPr>
          <a:xfrm>
            <a:off x="2860995" y="1819297"/>
            <a:ext cx="1767600" cy="311760"/>
            <a:chOff x="2860995" y="1819297"/>
            <a:chExt cx="1767600" cy="311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99" name="Ink 98">
                  <a:extLst>
                    <a:ext uri="{FF2B5EF4-FFF2-40B4-BE49-F238E27FC236}">
                      <a16:creationId xmlns:a16="http://schemas.microsoft.com/office/drawing/2014/main" id="{C8D3ADA3-49F5-644A-B03E-BEA5F78BB269}"/>
                    </a:ext>
                  </a:extLst>
                </p14:cNvPr>
                <p14:cNvContentPartPr/>
                <p14:nvPr/>
              </p14:nvContentPartPr>
              <p14:xfrm>
                <a:off x="2860995" y="1819297"/>
                <a:ext cx="184680" cy="311760"/>
              </p14:xfrm>
            </p:contentPart>
          </mc:Choice>
          <mc:Fallback xmlns="">
            <p:pic>
              <p:nvPicPr>
                <p:cNvPr id="99" name="Ink 98">
                  <a:extLst>
                    <a:ext uri="{FF2B5EF4-FFF2-40B4-BE49-F238E27FC236}">
                      <a16:creationId xmlns:a16="http://schemas.microsoft.com/office/drawing/2014/main" id="{C8D3ADA3-49F5-644A-B03E-BEA5F78BB269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2852355" y="1810297"/>
                  <a:ext cx="202320" cy="32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15" name="Ink 114">
                  <a:extLst>
                    <a:ext uri="{FF2B5EF4-FFF2-40B4-BE49-F238E27FC236}">
                      <a16:creationId xmlns:a16="http://schemas.microsoft.com/office/drawing/2014/main" id="{2B0EAF11-9282-737A-36FA-C7BA4C4DAA75}"/>
                    </a:ext>
                  </a:extLst>
                </p14:cNvPr>
                <p14:cNvContentPartPr/>
                <p14:nvPr/>
              </p14:nvContentPartPr>
              <p14:xfrm>
                <a:off x="3295875" y="1932697"/>
                <a:ext cx="288000" cy="153360"/>
              </p14:xfrm>
            </p:contentPart>
          </mc:Choice>
          <mc:Fallback xmlns="">
            <p:pic>
              <p:nvPicPr>
                <p:cNvPr id="115" name="Ink 114">
                  <a:extLst>
                    <a:ext uri="{FF2B5EF4-FFF2-40B4-BE49-F238E27FC236}">
                      <a16:creationId xmlns:a16="http://schemas.microsoft.com/office/drawing/2014/main" id="{2B0EAF11-9282-737A-36FA-C7BA4C4DAA75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3286875" y="1924057"/>
                  <a:ext cx="305640" cy="17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17" name="Ink 116">
                  <a:extLst>
                    <a:ext uri="{FF2B5EF4-FFF2-40B4-BE49-F238E27FC236}">
                      <a16:creationId xmlns:a16="http://schemas.microsoft.com/office/drawing/2014/main" id="{33F5EE64-5943-7B86-0428-74595A21C077}"/>
                    </a:ext>
                  </a:extLst>
                </p14:cNvPr>
                <p14:cNvContentPartPr/>
                <p14:nvPr/>
              </p14:nvContentPartPr>
              <p14:xfrm>
                <a:off x="3628875" y="1959697"/>
                <a:ext cx="300600" cy="133920"/>
              </p14:xfrm>
            </p:contentPart>
          </mc:Choice>
          <mc:Fallback xmlns="">
            <p:pic>
              <p:nvPicPr>
                <p:cNvPr id="117" name="Ink 116">
                  <a:extLst>
                    <a:ext uri="{FF2B5EF4-FFF2-40B4-BE49-F238E27FC236}">
                      <a16:creationId xmlns:a16="http://schemas.microsoft.com/office/drawing/2014/main" id="{33F5EE64-5943-7B86-0428-74595A21C077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3620235" y="1951057"/>
                  <a:ext cx="318240" cy="15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18" name="Ink 117">
                  <a:extLst>
                    <a:ext uri="{FF2B5EF4-FFF2-40B4-BE49-F238E27FC236}">
                      <a16:creationId xmlns:a16="http://schemas.microsoft.com/office/drawing/2014/main" id="{094FAB65-2E33-8F9B-BA40-CE5AED56F72B}"/>
                    </a:ext>
                  </a:extLst>
                </p14:cNvPr>
                <p14:cNvContentPartPr/>
                <p14:nvPr/>
              </p14:nvContentPartPr>
              <p14:xfrm>
                <a:off x="4060875" y="1912897"/>
                <a:ext cx="43920" cy="189360"/>
              </p14:xfrm>
            </p:contentPart>
          </mc:Choice>
          <mc:Fallback xmlns="">
            <p:pic>
              <p:nvPicPr>
                <p:cNvPr id="118" name="Ink 117">
                  <a:extLst>
                    <a:ext uri="{FF2B5EF4-FFF2-40B4-BE49-F238E27FC236}">
                      <a16:creationId xmlns:a16="http://schemas.microsoft.com/office/drawing/2014/main" id="{094FAB65-2E33-8F9B-BA40-CE5AED56F72B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4052235" y="1904257"/>
                  <a:ext cx="61560" cy="20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19" name="Ink 118">
                  <a:extLst>
                    <a:ext uri="{FF2B5EF4-FFF2-40B4-BE49-F238E27FC236}">
                      <a16:creationId xmlns:a16="http://schemas.microsoft.com/office/drawing/2014/main" id="{D5E23900-FA6C-7656-5F93-2BCC3869AA6E}"/>
                    </a:ext>
                  </a:extLst>
                </p14:cNvPr>
                <p14:cNvContentPartPr/>
                <p14:nvPr/>
              </p14:nvContentPartPr>
              <p14:xfrm>
                <a:off x="4035675" y="1920097"/>
                <a:ext cx="592920" cy="205200"/>
              </p14:xfrm>
            </p:contentPart>
          </mc:Choice>
          <mc:Fallback xmlns="">
            <p:pic>
              <p:nvPicPr>
                <p:cNvPr id="119" name="Ink 118">
                  <a:extLst>
                    <a:ext uri="{FF2B5EF4-FFF2-40B4-BE49-F238E27FC236}">
                      <a16:creationId xmlns:a16="http://schemas.microsoft.com/office/drawing/2014/main" id="{D5E23900-FA6C-7656-5F93-2BCC3869AA6E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4027035" y="1911097"/>
                  <a:ext cx="610560" cy="222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7BAACF1A-C298-AC84-33FC-57D879241896}"/>
              </a:ext>
            </a:extLst>
          </p:cNvPr>
          <p:cNvGrpSpPr/>
          <p:nvPr/>
        </p:nvGrpSpPr>
        <p:grpSpPr>
          <a:xfrm>
            <a:off x="5114595" y="1754497"/>
            <a:ext cx="1235520" cy="300240"/>
            <a:chOff x="5114595" y="1754497"/>
            <a:chExt cx="1235520" cy="300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22" name="Ink 121">
                  <a:extLst>
                    <a:ext uri="{FF2B5EF4-FFF2-40B4-BE49-F238E27FC236}">
                      <a16:creationId xmlns:a16="http://schemas.microsoft.com/office/drawing/2014/main" id="{68EBAC51-CB76-503B-2BD2-23AC51B1647E}"/>
                    </a:ext>
                  </a:extLst>
                </p14:cNvPr>
                <p14:cNvContentPartPr/>
                <p14:nvPr/>
              </p14:nvContentPartPr>
              <p14:xfrm>
                <a:off x="5114595" y="1817857"/>
                <a:ext cx="165600" cy="230040"/>
              </p14:xfrm>
            </p:contentPart>
          </mc:Choice>
          <mc:Fallback xmlns="">
            <p:pic>
              <p:nvPicPr>
                <p:cNvPr id="122" name="Ink 121">
                  <a:extLst>
                    <a:ext uri="{FF2B5EF4-FFF2-40B4-BE49-F238E27FC236}">
                      <a16:creationId xmlns:a16="http://schemas.microsoft.com/office/drawing/2014/main" id="{68EBAC51-CB76-503B-2BD2-23AC51B1647E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5105595" y="1808857"/>
                  <a:ext cx="183240" cy="24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23" name="Ink 122">
                  <a:extLst>
                    <a:ext uri="{FF2B5EF4-FFF2-40B4-BE49-F238E27FC236}">
                      <a16:creationId xmlns:a16="http://schemas.microsoft.com/office/drawing/2014/main" id="{7D5658EF-80C4-7C4B-98FF-BB63E60DD47D}"/>
                    </a:ext>
                  </a:extLst>
                </p14:cNvPr>
                <p14:cNvContentPartPr/>
                <p14:nvPr/>
              </p14:nvContentPartPr>
              <p14:xfrm>
                <a:off x="5180475" y="1947457"/>
                <a:ext cx="121680" cy="23040"/>
              </p14:xfrm>
            </p:contentPart>
          </mc:Choice>
          <mc:Fallback xmlns="">
            <p:pic>
              <p:nvPicPr>
                <p:cNvPr id="123" name="Ink 122">
                  <a:extLst>
                    <a:ext uri="{FF2B5EF4-FFF2-40B4-BE49-F238E27FC236}">
                      <a16:creationId xmlns:a16="http://schemas.microsoft.com/office/drawing/2014/main" id="{7D5658EF-80C4-7C4B-98FF-BB63E60DD47D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5171475" y="1938457"/>
                  <a:ext cx="13932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25" name="Ink 124">
                  <a:extLst>
                    <a:ext uri="{FF2B5EF4-FFF2-40B4-BE49-F238E27FC236}">
                      <a16:creationId xmlns:a16="http://schemas.microsoft.com/office/drawing/2014/main" id="{C53FB81E-2C33-4C0D-E831-56BECFD5FA28}"/>
                    </a:ext>
                  </a:extLst>
                </p14:cNvPr>
                <p14:cNvContentPartPr/>
                <p14:nvPr/>
              </p14:nvContentPartPr>
              <p14:xfrm>
                <a:off x="5461635" y="1754497"/>
                <a:ext cx="144720" cy="300240"/>
              </p14:xfrm>
            </p:contentPart>
          </mc:Choice>
          <mc:Fallback xmlns="">
            <p:pic>
              <p:nvPicPr>
                <p:cNvPr id="125" name="Ink 124">
                  <a:extLst>
                    <a:ext uri="{FF2B5EF4-FFF2-40B4-BE49-F238E27FC236}">
                      <a16:creationId xmlns:a16="http://schemas.microsoft.com/office/drawing/2014/main" id="{C53FB81E-2C33-4C0D-E831-56BECFD5FA28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5452995" y="1745497"/>
                  <a:ext cx="162360" cy="31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126" name="Ink 125">
                  <a:extLst>
                    <a:ext uri="{FF2B5EF4-FFF2-40B4-BE49-F238E27FC236}">
                      <a16:creationId xmlns:a16="http://schemas.microsoft.com/office/drawing/2014/main" id="{6EE62066-5649-67A1-E685-4F5EFBF761F2}"/>
                    </a:ext>
                  </a:extLst>
                </p14:cNvPr>
                <p14:cNvContentPartPr/>
                <p14:nvPr/>
              </p14:nvContentPartPr>
              <p14:xfrm>
                <a:off x="5669355" y="1858897"/>
                <a:ext cx="680760" cy="188640"/>
              </p14:xfrm>
            </p:contentPart>
          </mc:Choice>
          <mc:Fallback xmlns="">
            <p:pic>
              <p:nvPicPr>
                <p:cNvPr id="126" name="Ink 125">
                  <a:extLst>
                    <a:ext uri="{FF2B5EF4-FFF2-40B4-BE49-F238E27FC236}">
                      <a16:creationId xmlns:a16="http://schemas.microsoft.com/office/drawing/2014/main" id="{6EE62066-5649-67A1-E685-4F5EFBF761F2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5660355" y="1849897"/>
                  <a:ext cx="698400" cy="206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D1C199FA-9ED8-91A7-5E3B-E747B6306E90}"/>
              </a:ext>
            </a:extLst>
          </p:cNvPr>
          <p:cNvGrpSpPr/>
          <p:nvPr/>
        </p:nvGrpSpPr>
        <p:grpSpPr>
          <a:xfrm>
            <a:off x="6769875" y="1768177"/>
            <a:ext cx="239400" cy="300960"/>
            <a:chOff x="6769875" y="1768177"/>
            <a:chExt cx="239400" cy="300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127" name="Ink 126">
                  <a:extLst>
                    <a:ext uri="{FF2B5EF4-FFF2-40B4-BE49-F238E27FC236}">
                      <a16:creationId xmlns:a16="http://schemas.microsoft.com/office/drawing/2014/main" id="{B6A0DD29-F635-4A4B-EDA7-EF7CDD592679}"/>
                    </a:ext>
                  </a:extLst>
                </p14:cNvPr>
                <p14:cNvContentPartPr/>
                <p14:nvPr/>
              </p14:nvContentPartPr>
              <p14:xfrm>
                <a:off x="6769875" y="1889137"/>
                <a:ext cx="239400" cy="180000"/>
              </p14:xfrm>
            </p:contentPart>
          </mc:Choice>
          <mc:Fallback xmlns="">
            <p:pic>
              <p:nvPicPr>
                <p:cNvPr id="127" name="Ink 126">
                  <a:extLst>
                    <a:ext uri="{FF2B5EF4-FFF2-40B4-BE49-F238E27FC236}">
                      <a16:creationId xmlns:a16="http://schemas.microsoft.com/office/drawing/2014/main" id="{B6A0DD29-F635-4A4B-EDA7-EF7CDD592679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6761235" y="1880497"/>
                  <a:ext cx="257040" cy="19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128" name="Ink 127">
                  <a:extLst>
                    <a:ext uri="{FF2B5EF4-FFF2-40B4-BE49-F238E27FC236}">
                      <a16:creationId xmlns:a16="http://schemas.microsoft.com/office/drawing/2014/main" id="{82D62D40-3090-BFCA-4149-3F2B5B606F95}"/>
                    </a:ext>
                  </a:extLst>
                </p14:cNvPr>
                <p14:cNvContentPartPr/>
                <p14:nvPr/>
              </p14:nvContentPartPr>
              <p14:xfrm>
                <a:off x="6864915" y="1768177"/>
                <a:ext cx="117720" cy="59040"/>
              </p14:xfrm>
            </p:contentPart>
          </mc:Choice>
          <mc:Fallback xmlns="">
            <p:pic>
              <p:nvPicPr>
                <p:cNvPr id="128" name="Ink 127">
                  <a:extLst>
                    <a:ext uri="{FF2B5EF4-FFF2-40B4-BE49-F238E27FC236}">
                      <a16:creationId xmlns:a16="http://schemas.microsoft.com/office/drawing/2014/main" id="{82D62D40-3090-BFCA-4149-3F2B5B606F95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6856275" y="1759177"/>
                  <a:ext cx="135360" cy="76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EB90C397-3221-BC0E-ACD2-B608DED57F0E}"/>
              </a:ext>
            </a:extLst>
          </p:cNvPr>
          <p:cNvGrpSpPr/>
          <p:nvPr/>
        </p:nvGrpSpPr>
        <p:grpSpPr>
          <a:xfrm>
            <a:off x="7472955" y="1757017"/>
            <a:ext cx="1557000" cy="663120"/>
            <a:chOff x="7472955" y="1757017"/>
            <a:chExt cx="1557000" cy="663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129" name="Ink 128">
                  <a:extLst>
                    <a:ext uri="{FF2B5EF4-FFF2-40B4-BE49-F238E27FC236}">
                      <a16:creationId xmlns:a16="http://schemas.microsoft.com/office/drawing/2014/main" id="{0E8AA00E-A294-8A13-BED2-D6FF2FF26101}"/>
                    </a:ext>
                  </a:extLst>
                </p14:cNvPr>
                <p14:cNvContentPartPr/>
                <p14:nvPr/>
              </p14:nvContentPartPr>
              <p14:xfrm>
                <a:off x="7472955" y="1757017"/>
                <a:ext cx="360000" cy="279360"/>
              </p14:xfrm>
            </p:contentPart>
          </mc:Choice>
          <mc:Fallback xmlns="">
            <p:pic>
              <p:nvPicPr>
                <p:cNvPr id="129" name="Ink 128">
                  <a:extLst>
                    <a:ext uri="{FF2B5EF4-FFF2-40B4-BE49-F238E27FC236}">
                      <a16:creationId xmlns:a16="http://schemas.microsoft.com/office/drawing/2014/main" id="{0E8AA00E-A294-8A13-BED2-D6FF2FF26101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7464315" y="1748017"/>
                  <a:ext cx="377640" cy="29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130" name="Ink 129">
                  <a:extLst>
                    <a:ext uri="{FF2B5EF4-FFF2-40B4-BE49-F238E27FC236}">
                      <a16:creationId xmlns:a16="http://schemas.microsoft.com/office/drawing/2014/main" id="{B1E6FC6E-4755-94E5-9A3C-9AAEEE4B0C5B}"/>
                    </a:ext>
                  </a:extLst>
                </p14:cNvPr>
                <p14:cNvContentPartPr/>
                <p14:nvPr/>
              </p14:nvContentPartPr>
              <p14:xfrm>
                <a:off x="7868955" y="1862857"/>
                <a:ext cx="411840" cy="201960"/>
              </p14:xfrm>
            </p:contentPart>
          </mc:Choice>
          <mc:Fallback xmlns="">
            <p:pic>
              <p:nvPicPr>
                <p:cNvPr id="130" name="Ink 129">
                  <a:extLst>
                    <a:ext uri="{FF2B5EF4-FFF2-40B4-BE49-F238E27FC236}">
                      <a16:creationId xmlns:a16="http://schemas.microsoft.com/office/drawing/2014/main" id="{B1E6FC6E-4755-94E5-9A3C-9AAEEE4B0C5B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7859955" y="1853857"/>
                  <a:ext cx="429480" cy="21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131" name="Ink 130">
                  <a:extLst>
                    <a:ext uri="{FF2B5EF4-FFF2-40B4-BE49-F238E27FC236}">
                      <a16:creationId xmlns:a16="http://schemas.microsoft.com/office/drawing/2014/main" id="{2CD39A23-7DB2-92FC-D32E-56091B88FC48}"/>
                    </a:ext>
                  </a:extLst>
                </p14:cNvPr>
                <p14:cNvContentPartPr/>
                <p14:nvPr/>
              </p14:nvContentPartPr>
              <p14:xfrm>
                <a:off x="8209875" y="1898497"/>
                <a:ext cx="320760" cy="521640"/>
              </p14:xfrm>
            </p:contentPart>
          </mc:Choice>
          <mc:Fallback xmlns="">
            <p:pic>
              <p:nvPicPr>
                <p:cNvPr id="131" name="Ink 130">
                  <a:extLst>
                    <a:ext uri="{FF2B5EF4-FFF2-40B4-BE49-F238E27FC236}">
                      <a16:creationId xmlns:a16="http://schemas.microsoft.com/office/drawing/2014/main" id="{2CD39A23-7DB2-92FC-D32E-56091B88FC48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8201235" y="1889497"/>
                  <a:ext cx="338400" cy="53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132" name="Ink 131">
                  <a:extLst>
                    <a:ext uri="{FF2B5EF4-FFF2-40B4-BE49-F238E27FC236}">
                      <a16:creationId xmlns:a16="http://schemas.microsoft.com/office/drawing/2014/main" id="{CBFAB1B0-8133-0E63-1629-7726ED519097}"/>
                    </a:ext>
                  </a:extLst>
                </p14:cNvPr>
                <p14:cNvContentPartPr/>
                <p14:nvPr/>
              </p14:nvContentPartPr>
              <p14:xfrm>
                <a:off x="8581395" y="1926577"/>
                <a:ext cx="221400" cy="150840"/>
              </p14:xfrm>
            </p:contentPart>
          </mc:Choice>
          <mc:Fallback xmlns="">
            <p:pic>
              <p:nvPicPr>
                <p:cNvPr id="132" name="Ink 131">
                  <a:extLst>
                    <a:ext uri="{FF2B5EF4-FFF2-40B4-BE49-F238E27FC236}">
                      <a16:creationId xmlns:a16="http://schemas.microsoft.com/office/drawing/2014/main" id="{CBFAB1B0-8133-0E63-1629-7726ED519097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8572755" y="1917937"/>
                  <a:ext cx="239040" cy="16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133" name="Ink 132">
                  <a:extLst>
                    <a:ext uri="{FF2B5EF4-FFF2-40B4-BE49-F238E27FC236}">
                      <a16:creationId xmlns:a16="http://schemas.microsoft.com/office/drawing/2014/main" id="{5381EE8D-7541-E901-C36D-1BBF0F20872E}"/>
                    </a:ext>
                  </a:extLst>
                </p14:cNvPr>
                <p14:cNvContentPartPr/>
                <p14:nvPr/>
              </p14:nvContentPartPr>
              <p14:xfrm>
                <a:off x="8799555" y="1943137"/>
                <a:ext cx="230400" cy="394560"/>
              </p14:xfrm>
            </p:contentPart>
          </mc:Choice>
          <mc:Fallback xmlns="">
            <p:pic>
              <p:nvPicPr>
                <p:cNvPr id="133" name="Ink 132">
                  <a:extLst>
                    <a:ext uri="{FF2B5EF4-FFF2-40B4-BE49-F238E27FC236}">
                      <a16:creationId xmlns:a16="http://schemas.microsoft.com/office/drawing/2014/main" id="{5381EE8D-7541-E901-C36D-1BBF0F20872E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8790555" y="1934137"/>
                  <a:ext cx="248040" cy="41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134" name="Ink 133">
                  <a:extLst>
                    <a:ext uri="{FF2B5EF4-FFF2-40B4-BE49-F238E27FC236}">
                      <a16:creationId xmlns:a16="http://schemas.microsoft.com/office/drawing/2014/main" id="{1BB51CB7-B87C-735D-C5BB-ADE128AD8B07}"/>
                    </a:ext>
                  </a:extLst>
                </p14:cNvPr>
                <p14:cNvContentPartPr/>
                <p14:nvPr/>
              </p14:nvContentPartPr>
              <p14:xfrm>
                <a:off x="8794155" y="1776457"/>
                <a:ext cx="73080" cy="102960"/>
              </p14:xfrm>
            </p:contentPart>
          </mc:Choice>
          <mc:Fallback xmlns="">
            <p:pic>
              <p:nvPicPr>
                <p:cNvPr id="134" name="Ink 133">
                  <a:extLst>
                    <a:ext uri="{FF2B5EF4-FFF2-40B4-BE49-F238E27FC236}">
                      <a16:creationId xmlns:a16="http://schemas.microsoft.com/office/drawing/2014/main" id="{1BB51CB7-B87C-735D-C5BB-ADE128AD8B07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8785515" y="1767817"/>
                  <a:ext cx="90720" cy="120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70CFB079-8298-D58C-E6D6-3F86FE6569FB}"/>
              </a:ext>
            </a:extLst>
          </p:cNvPr>
          <p:cNvGrpSpPr/>
          <p:nvPr/>
        </p:nvGrpSpPr>
        <p:grpSpPr>
          <a:xfrm>
            <a:off x="9469875" y="1705897"/>
            <a:ext cx="824040" cy="530640"/>
            <a:chOff x="9469875" y="1705897"/>
            <a:chExt cx="824040" cy="530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138" name="Ink 137">
                  <a:extLst>
                    <a:ext uri="{FF2B5EF4-FFF2-40B4-BE49-F238E27FC236}">
                      <a16:creationId xmlns:a16="http://schemas.microsoft.com/office/drawing/2014/main" id="{16126F5A-6B92-D062-9DDC-21B7D5FD8C3F}"/>
                    </a:ext>
                  </a:extLst>
                </p14:cNvPr>
                <p14:cNvContentPartPr/>
                <p14:nvPr/>
              </p14:nvContentPartPr>
              <p14:xfrm>
                <a:off x="9469875" y="1705897"/>
                <a:ext cx="179640" cy="318240"/>
              </p14:xfrm>
            </p:contentPart>
          </mc:Choice>
          <mc:Fallback xmlns="">
            <p:pic>
              <p:nvPicPr>
                <p:cNvPr id="138" name="Ink 137">
                  <a:extLst>
                    <a:ext uri="{FF2B5EF4-FFF2-40B4-BE49-F238E27FC236}">
                      <a16:creationId xmlns:a16="http://schemas.microsoft.com/office/drawing/2014/main" id="{16126F5A-6B92-D062-9DDC-21B7D5FD8C3F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9460875" y="1697257"/>
                  <a:ext cx="197280" cy="33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139" name="Ink 138">
                  <a:extLst>
                    <a:ext uri="{FF2B5EF4-FFF2-40B4-BE49-F238E27FC236}">
                      <a16:creationId xmlns:a16="http://schemas.microsoft.com/office/drawing/2014/main" id="{8B5E5D98-F512-F0F3-1B46-67817D2946F6}"/>
                    </a:ext>
                  </a:extLst>
                </p14:cNvPr>
                <p14:cNvContentPartPr/>
                <p14:nvPr/>
              </p14:nvContentPartPr>
              <p14:xfrm>
                <a:off x="9815835" y="1783297"/>
                <a:ext cx="238320" cy="453240"/>
              </p14:xfrm>
            </p:contentPart>
          </mc:Choice>
          <mc:Fallback xmlns="">
            <p:pic>
              <p:nvPicPr>
                <p:cNvPr id="139" name="Ink 138">
                  <a:extLst>
                    <a:ext uri="{FF2B5EF4-FFF2-40B4-BE49-F238E27FC236}">
                      <a16:creationId xmlns:a16="http://schemas.microsoft.com/office/drawing/2014/main" id="{8B5E5D98-F512-F0F3-1B46-67817D2946F6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9806835" y="1774297"/>
                  <a:ext cx="255960" cy="47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140" name="Ink 139">
                  <a:extLst>
                    <a:ext uri="{FF2B5EF4-FFF2-40B4-BE49-F238E27FC236}">
                      <a16:creationId xmlns:a16="http://schemas.microsoft.com/office/drawing/2014/main" id="{8DD239E1-C4BE-A0A4-3711-A8B6DA6714A7}"/>
                    </a:ext>
                  </a:extLst>
                </p14:cNvPr>
                <p14:cNvContentPartPr/>
                <p14:nvPr/>
              </p14:nvContentPartPr>
              <p14:xfrm>
                <a:off x="10157475" y="1966537"/>
                <a:ext cx="136440" cy="99720"/>
              </p14:xfrm>
            </p:contentPart>
          </mc:Choice>
          <mc:Fallback xmlns="">
            <p:pic>
              <p:nvPicPr>
                <p:cNvPr id="140" name="Ink 139">
                  <a:extLst>
                    <a:ext uri="{FF2B5EF4-FFF2-40B4-BE49-F238E27FC236}">
                      <a16:creationId xmlns:a16="http://schemas.microsoft.com/office/drawing/2014/main" id="{8DD239E1-C4BE-A0A4-3711-A8B6DA6714A7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10148475" y="1957897"/>
                  <a:ext cx="154080" cy="117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838743D7-5CD3-40BC-8E74-7E72AF5F74F4}"/>
              </a:ext>
            </a:extLst>
          </p:cNvPr>
          <p:cNvGrpSpPr/>
          <p:nvPr/>
        </p:nvGrpSpPr>
        <p:grpSpPr>
          <a:xfrm>
            <a:off x="10676595" y="1775017"/>
            <a:ext cx="926640" cy="306000"/>
            <a:chOff x="10676595" y="1775017"/>
            <a:chExt cx="926640" cy="306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142" name="Ink 141">
                  <a:extLst>
                    <a:ext uri="{FF2B5EF4-FFF2-40B4-BE49-F238E27FC236}">
                      <a16:creationId xmlns:a16="http://schemas.microsoft.com/office/drawing/2014/main" id="{B968EEAE-8218-A3E7-DDAD-D094C4D2F547}"/>
                    </a:ext>
                  </a:extLst>
                </p14:cNvPr>
                <p14:cNvContentPartPr/>
                <p14:nvPr/>
              </p14:nvContentPartPr>
              <p14:xfrm>
                <a:off x="10676595" y="1775017"/>
                <a:ext cx="56880" cy="219960"/>
              </p14:xfrm>
            </p:contentPart>
          </mc:Choice>
          <mc:Fallback xmlns="">
            <p:pic>
              <p:nvPicPr>
                <p:cNvPr id="142" name="Ink 141">
                  <a:extLst>
                    <a:ext uri="{FF2B5EF4-FFF2-40B4-BE49-F238E27FC236}">
                      <a16:creationId xmlns:a16="http://schemas.microsoft.com/office/drawing/2014/main" id="{B968EEAE-8218-A3E7-DDAD-D094C4D2F547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10667955" y="1766017"/>
                  <a:ext cx="74520" cy="23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143" name="Ink 142">
                  <a:extLst>
                    <a:ext uri="{FF2B5EF4-FFF2-40B4-BE49-F238E27FC236}">
                      <a16:creationId xmlns:a16="http://schemas.microsoft.com/office/drawing/2014/main" id="{BB06FAF7-28A8-61C9-24DC-1291E95D8634}"/>
                    </a:ext>
                  </a:extLst>
                </p14:cNvPr>
                <p14:cNvContentPartPr/>
                <p14:nvPr/>
              </p14:nvContentPartPr>
              <p14:xfrm>
                <a:off x="10678035" y="1804177"/>
                <a:ext cx="283320" cy="230400"/>
              </p14:xfrm>
            </p:contentPart>
          </mc:Choice>
          <mc:Fallback xmlns="">
            <p:pic>
              <p:nvPicPr>
                <p:cNvPr id="143" name="Ink 142">
                  <a:extLst>
                    <a:ext uri="{FF2B5EF4-FFF2-40B4-BE49-F238E27FC236}">
                      <a16:creationId xmlns:a16="http://schemas.microsoft.com/office/drawing/2014/main" id="{BB06FAF7-28A8-61C9-24DC-1291E95D8634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10669395" y="1795177"/>
                  <a:ext cx="300960" cy="24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144" name="Ink 143">
                  <a:extLst>
                    <a:ext uri="{FF2B5EF4-FFF2-40B4-BE49-F238E27FC236}">
                      <a16:creationId xmlns:a16="http://schemas.microsoft.com/office/drawing/2014/main" id="{EE4E0242-2D87-5813-B391-A7173E7396ED}"/>
                    </a:ext>
                  </a:extLst>
                </p14:cNvPr>
                <p14:cNvContentPartPr/>
                <p14:nvPr/>
              </p14:nvContentPartPr>
              <p14:xfrm>
                <a:off x="11021475" y="1891657"/>
                <a:ext cx="480960" cy="189360"/>
              </p14:xfrm>
            </p:contentPart>
          </mc:Choice>
          <mc:Fallback xmlns="">
            <p:pic>
              <p:nvPicPr>
                <p:cNvPr id="144" name="Ink 143">
                  <a:extLst>
                    <a:ext uri="{FF2B5EF4-FFF2-40B4-BE49-F238E27FC236}">
                      <a16:creationId xmlns:a16="http://schemas.microsoft.com/office/drawing/2014/main" id="{EE4E0242-2D87-5813-B391-A7173E7396ED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11012835" y="1882657"/>
                  <a:ext cx="498600" cy="20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145" name="Ink 144">
                  <a:extLst>
                    <a:ext uri="{FF2B5EF4-FFF2-40B4-BE49-F238E27FC236}">
                      <a16:creationId xmlns:a16="http://schemas.microsoft.com/office/drawing/2014/main" id="{EE8AC84F-EDF1-281A-4C9F-A1A2AC526568}"/>
                    </a:ext>
                  </a:extLst>
                </p14:cNvPr>
                <p14:cNvContentPartPr/>
                <p14:nvPr/>
              </p14:nvContentPartPr>
              <p14:xfrm>
                <a:off x="11569755" y="2056537"/>
                <a:ext cx="33480" cy="6480"/>
              </p14:xfrm>
            </p:contentPart>
          </mc:Choice>
          <mc:Fallback xmlns="">
            <p:pic>
              <p:nvPicPr>
                <p:cNvPr id="145" name="Ink 144">
                  <a:extLst>
                    <a:ext uri="{FF2B5EF4-FFF2-40B4-BE49-F238E27FC236}">
                      <a16:creationId xmlns:a16="http://schemas.microsoft.com/office/drawing/2014/main" id="{EE8AC84F-EDF1-281A-4C9F-A1A2AC526568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11561115" y="2047537"/>
                  <a:ext cx="51120" cy="24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1A1134A8-EC3C-7945-53DA-1F6192873DED}"/>
              </a:ext>
            </a:extLst>
          </p:cNvPr>
          <p:cNvGrpSpPr/>
          <p:nvPr/>
        </p:nvGrpSpPr>
        <p:grpSpPr>
          <a:xfrm>
            <a:off x="3069435" y="2877697"/>
            <a:ext cx="731520" cy="365760"/>
            <a:chOff x="3069435" y="2877697"/>
            <a:chExt cx="731520" cy="365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147" name="Ink 146">
                  <a:extLst>
                    <a:ext uri="{FF2B5EF4-FFF2-40B4-BE49-F238E27FC236}">
                      <a16:creationId xmlns:a16="http://schemas.microsoft.com/office/drawing/2014/main" id="{64F07F31-9E62-056D-0678-F073E96C9C0E}"/>
                    </a:ext>
                  </a:extLst>
                </p14:cNvPr>
                <p14:cNvContentPartPr/>
                <p14:nvPr/>
              </p14:nvContentPartPr>
              <p14:xfrm>
                <a:off x="3069435" y="2934217"/>
                <a:ext cx="175320" cy="309240"/>
              </p14:xfrm>
            </p:contentPart>
          </mc:Choice>
          <mc:Fallback xmlns="">
            <p:pic>
              <p:nvPicPr>
                <p:cNvPr id="147" name="Ink 146">
                  <a:extLst>
                    <a:ext uri="{FF2B5EF4-FFF2-40B4-BE49-F238E27FC236}">
                      <a16:creationId xmlns:a16="http://schemas.microsoft.com/office/drawing/2014/main" id="{64F07F31-9E62-056D-0678-F073E96C9C0E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3060795" y="2925577"/>
                  <a:ext cx="192960" cy="32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148" name="Ink 147">
                  <a:extLst>
                    <a:ext uri="{FF2B5EF4-FFF2-40B4-BE49-F238E27FC236}">
                      <a16:creationId xmlns:a16="http://schemas.microsoft.com/office/drawing/2014/main" id="{ACF26D6B-037D-FF90-D579-4087270936FD}"/>
                    </a:ext>
                  </a:extLst>
                </p14:cNvPr>
                <p14:cNvContentPartPr/>
                <p14:nvPr/>
              </p14:nvContentPartPr>
              <p14:xfrm>
                <a:off x="3114795" y="3087577"/>
                <a:ext cx="189000" cy="25920"/>
              </p14:xfrm>
            </p:contentPart>
          </mc:Choice>
          <mc:Fallback xmlns="">
            <p:pic>
              <p:nvPicPr>
                <p:cNvPr id="148" name="Ink 147">
                  <a:extLst>
                    <a:ext uri="{FF2B5EF4-FFF2-40B4-BE49-F238E27FC236}">
                      <a16:creationId xmlns:a16="http://schemas.microsoft.com/office/drawing/2014/main" id="{ACF26D6B-037D-FF90-D579-4087270936FD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3106155" y="3078577"/>
                  <a:ext cx="20664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149" name="Ink 148">
                  <a:extLst>
                    <a:ext uri="{FF2B5EF4-FFF2-40B4-BE49-F238E27FC236}">
                      <a16:creationId xmlns:a16="http://schemas.microsoft.com/office/drawing/2014/main" id="{000DFF01-B890-B889-4C00-0E61C2E5BF8D}"/>
                    </a:ext>
                  </a:extLst>
                </p14:cNvPr>
                <p14:cNvContentPartPr/>
                <p14:nvPr/>
              </p14:nvContentPartPr>
              <p14:xfrm>
                <a:off x="3445275" y="2930977"/>
                <a:ext cx="231840" cy="263880"/>
              </p14:xfrm>
            </p:contentPart>
          </mc:Choice>
          <mc:Fallback xmlns="">
            <p:pic>
              <p:nvPicPr>
                <p:cNvPr id="149" name="Ink 148">
                  <a:extLst>
                    <a:ext uri="{FF2B5EF4-FFF2-40B4-BE49-F238E27FC236}">
                      <a16:creationId xmlns:a16="http://schemas.microsoft.com/office/drawing/2014/main" id="{000DFF01-B890-B889-4C00-0E61C2E5BF8D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3436275" y="2921977"/>
                  <a:ext cx="249480" cy="28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150" name="Ink 149">
                  <a:extLst>
                    <a:ext uri="{FF2B5EF4-FFF2-40B4-BE49-F238E27FC236}">
                      <a16:creationId xmlns:a16="http://schemas.microsoft.com/office/drawing/2014/main" id="{CC75B7B0-D30C-A22D-E4C9-CE30B2AB74E8}"/>
                    </a:ext>
                  </a:extLst>
                </p14:cNvPr>
                <p14:cNvContentPartPr/>
                <p14:nvPr/>
              </p14:nvContentPartPr>
              <p14:xfrm>
                <a:off x="3697635" y="2877697"/>
                <a:ext cx="103320" cy="262440"/>
              </p14:xfrm>
            </p:contentPart>
          </mc:Choice>
          <mc:Fallback xmlns="">
            <p:pic>
              <p:nvPicPr>
                <p:cNvPr id="150" name="Ink 149">
                  <a:extLst>
                    <a:ext uri="{FF2B5EF4-FFF2-40B4-BE49-F238E27FC236}">
                      <a16:creationId xmlns:a16="http://schemas.microsoft.com/office/drawing/2014/main" id="{CC75B7B0-D30C-A22D-E4C9-CE30B2AB74E8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3688635" y="2868697"/>
                  <a:ext cx="120960" cy="28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151" name="Ink 150">
                  <a:extLst>
                    <a:ext uri="{FF2B5EF4-FFF2-40B4-BE49-F238E27FC236}">
                      <a16:creationId xmlns:a16="http://schemas.microsoft.com/office/drawing/2014/main" id="{8E6F08AE-A0EE-932E-AF27-7EBB354FBE6F}"/>
                    </a:ext>
                  </a:extLst>
                </p14:cNvPr>
                <p14:cNvContentPartPr/>
                <p14:nvPr/>
              </p14:nvContentPartPr>
              <p14:xfrm>
                <a:off x="3433755" y="2970937"/>
                <a:ext cx="128520" cy="20520"/>
              </p14:xfrm>
            </p:contentPart>
          </mc:Choice>
          <mc:Fallback xmlns="">
            <p:pic>
              <p:nvPicPr>
                <p:cNvPr id="151" name="Ink 150">
                  <a:extLst>
                    <a:ext uri="{FF2B5EF4-FFF2-40B4-BE49-F238E27FC236}">
                      <a16:creationId xmlns:a16="http://schemas.microsoft.com/office/drawing/2014/main" id="{8E6F08AE-A0EE-932E-AF27-7EBB354FBE6F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3425115" y="2961937"/>
                  <a:ext cx="146160" cy="38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B7193CFB-507A-0EF9-B873-7AB3ABB03B8F}"/>
              </a:ext>
            </a:extLst>
          </p:cNvPr>
          <p:cNvGrpSpPr/>
          <p:nvPr/>
        </p:nvGrpSpPr>
        <p:grpSpPr>
          <a:xfrm>
            <a:off x="3250155" y="3441817"/>
            <a:ext cx="339480" cy="1185480"/>
            <a:chOff x="3250155" y="3441817"/>
            <a:chExt cx="339480" cy="1185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152" name="Ink 151">
                  <a:extLst>
                    <a:ext uri="{FF2B5EF4-FFF2-40B4-BE49-F238E27FC236}">
                      <a16:creationId xmlns:a16="http://schemas.microsoft.com/office/drawing/2014/main" id="{A2A904A9-CAE1-019A-B1BA-5F5162972DBE}"/>
                    </a:ext>
                  </a:extLst>
                </p14:cNvPr>
                <p14:cNvContentPartPr/>
                <p14:nvPr/>
              </p14:nvContentPartPr>
              <p14:xfrm>
                <a:off x="3369315" y="3441817"/>
                <a:ext cx="64800" cy="1108080"/>
              </p14:xfrm>
            </p:contentPart>
          </mc:Choice>
          <mc:Fallback xmlns="">
            <p:pic>
              <p:nvPicPr>
                <p:cNvPr id="152" name="Ink 151">
                  <a:extLst>
                    <a:ext uri="{FF2B5EF4-FFF2-40B4-BE49-F238E27FC236}">
                      <a16:creationId xmlns:a16="http://schemas.microsoft.com/office/drawing/2014/main" id="{A2A904A9-CAE1-019A-B1BA-5F5162972DBE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3360675" y="3433177"/>
                  <a:ext cx="82440" cy="112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153" name="Ink 152">
                  <a:extLst>
                    <a:ext uri="{FF2B5EF4-FFF2-40B4-BE49-F238E27FC236}">
                      <a16:creationId xmlns:a16="http://schemas.microsoft.com/office/drawing/2014/main" id="{4A815865-5059-4CA6-BF84-DA7026164118}"/>
                    </a:ext>
                  </a:extLst>
                </p14:cNvPr>
                <p14:cNvContentPartPr/>
                <p14:nvPr/>
              </p14:nvContentPartPr>
              <p14:xfrm>
                <a:off x="3250155" y="4438657"/>
                <a:ext cx="208800" cy="146520"/>
              </p14:xfrm>
            </p:contentPart>
          </mc:Choice>
          <mc:Fallback xmlns="">
            <p:pic>
              <p:nvPicPr>
                <p:cNvPr id="153" name="Ink 152">
                  <a:extLst>
                    <a:ext uri="{FF2B5EF4-FFF2-40B4-BE49-F238E27FC236}">
                      <a16:creationId xmlns:a16="http://schemas.microsoft.com/office/drawing/2014/main" id="{4A815865-5059-4CA6-BF84-DA7026164118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3241155" y="4429657"/>
                  <a:ext cx="226440" cy="16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154" name="Ink 153">
                  <a:extLst>
                    <a:ext uri="{FF2B5EF4-FFF2-40B4-BE49-F238E27FC236}">
                      <a16:creationId xmlns:a16="http://schemas.microsoft.com/office/drawing/2014/main" id="{D5025D09-B39E-5A35-F7FF-EE78A48029DB}"/>
                    </a:ext>
                  </a:extLst>
                </p14:cNvPr>
                <p14:cNvContentPartPr/>
                <p14:nvPr/>
              </p14:nvContentPartPr>
              <p14:xfrm>
                <a:off x="3424395" y="4402657"/>
                <a:ext cx="165240" cy="224640"/>
              </p14:xfrm>
            </p:contentPart>
          </mc:Choice>
          <mc:Fallback xmlns="">
            <p:pic>
              <p:nvPicPr>
                <p:cNvPr id="154" name="Ink 153">
                  <a:extLst>
                    <a:ext uri="{FF2B5EF4-FFF2-40B4-BE49-F238E27FC236}">
                      <a16:creationId xmlns:a16="http://schemas.microsoft.com/office/drawing/2014/main" id="{D5025D09-B39E-5A35-F7FF-EE78A48029DB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3415755" y="4394017"/>
                  <a:ext cx="182880" cy="242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32460B15-E876-3385-39CC-C59538FBE622}"/>
              </a:ext>
            </a:extLst>
          </p:cNvPr>
          <p:cNvGrpSpPr/>
          <p:nvPr/>
        </p:nvGrpSpPr>
        <p:grpSpPr>
          <a:xfrm>
            <a:off x="2558955" y="3680137"/>
            <a:ext cx="549720" cy="373680"/>
            <a:chOff x="2558955" y="3680137"/>
            <a:chExt cx="549720" cy="373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157" name="Ink 156">
                  <a:extLst>
                    <a:ext uri="{FF2B5EF4-FFF2-40B4-BE49-F238E27FC236}">
                      <a16:creationId xmlns:a16="http://schemas.microsoft.com/office/drawing/2014/main" id="{239367C9-15F2-1828-F5A5-70F7BC5E60B9}"/>
                    </a:ext>
                  </a:extLst>
                </p14:cNvPr>
                <p14:cNvContentPartPr/>
                <p14:nvPr/>
              </p14:nvContentPartPr>
              <p14:xfrm>
                <a:off x="2558955" y="3680137"/>
                <a:ext cx="146160" cy="300960"/>
              </p14:xfrm>
            </p:contentPart>
          </mc:Choice>
          <mc:Fallback xmlns="">
            <p:pic>
              <p:nvPicPr>
                <p:cNvPr id="157" name="Ink 156">
                  <a:extLst>
                    <a:ext uri="{FF2B5EF4-FFF2-40B4-BE49-F238E27FC236}">
                      <a16:creationId xmlns:a16="http://schemas.microsoft.com/office/drawing/2014/main" id="{239367C9-15F2-1828-F5A5-70F7BC5E60B9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2549955" y="3671137"/>
                  <a:ext cx="163800" cy="31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158" name="Ink 157">
                  <a:extLst>
                    <a:ext uri="{FF2B5EF4-FFF2-40B4-BE49-F238E27FC236}">
                      <a16:creationId xmlns:a16="http://schemas.microsoft.com/office/drawing/2014/main" id="{331C191D-407B-2A9B-BCB5-51C3A5820B21}"/>
                    </a:ext>
                  </a:extLst>
                </p14:cNvPr>
                <p14:cNvContentPartPr/>
                <p14:nvPr/>
              </p14:nvContentPartPr>
              <p14:xfrm>
                <a:off x="2790795" y="3730537"/>
                <a:ext cx="194400" cy="323280"/>
              </p14:xfrm>
            </p:contentPart>
          </mc:Choice>
          <mc:Fallback xmlns="">
            <p:pic>
              <p:nvPicPr>
                <p:cNvPr id="158" name="Ink 157">
                  <a:extLst>
                    <a:ext uri="{FF2B5EF4-FFF2-40B4-BE49-F238E27FC236}">
                      <a16:creationId xmlns:a16="http://schemas.microsoft.com/office/drawing/2014/main" id="{331C191D-407B-2A9B-BCB5-51C3A5820B21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2781795" y="3721897"/>
                  <a:ext cx="212040" cy="34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159" name="Ink 158">
                  <a:extLst>
                    <a:ext uri="{FF2B5EF4-FFF2-40B4-BE49-F238E27FC236}">
                      <a16:creationId xmlns:a16="http://schemas.microsoft.com/office/drawing/2014/main" id="{8A8F0F0A-78C6-8B2E-0165-87930F2821E4}"/>
                    </a:ext>
                  </a:extLst>
                </p14:cNvPr>
                <p14:cNvContentPartPr/>
                <p14:nvPr/>
              </p14:nvContentPartPr>
              <p14:xfrm>
                <a:off x="2989875" y="3854737"/>
                <a:ext cx="118800" cy="79200"/>
              </p14:xfrm>
            </p:contentPart>
          </mc:Choice>
          <mc:Fallback xmlns="">
            <p:pic>
              <p:nvPicPr>
                <p:cNvPr id="159" name="Ink 158">
                  <a:extLst>
                    <a:ext uri="{FF2B5EF4-FFF2-40B4-BE49-F238E27FC236}">
                      <a16:creationId xmlns:a16="http://schemas.microsoft.com/office/drawing/2014/main" id="{8A8F0F0A-78C6-8B2E-0165-87930F2821E4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2980875" y="3845737"/>
                  <a:ext cx="136440" cy="96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FEFFD620-AA4E-0910-5ECA-250BF628F0EA}"/>
              </a:ext>
            </a:extLst>
          </p:cNvPr>
          <p:cNvGrpSpPr/>
          <p:nvPr/>
        </p:nvGrpSpPr>
        <p:grpSpPr>
          <a:xfrm>
            <a:off x="2901675" y="4989817"/>
            <a:ext cx="1467720" cy="362880"/>
            <a:chOff x="2901675" y="4989817"/>
            <a:chExt cx="1467720" cy="362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160" name="Ink 159">
                  <a:extLst>
                    <a:ext uri="{FF2B5EF4-FFF2-40B4-BE49-F238E27FC236}">
                      <a16:creationId xmlns:a16="http://schemas.microsoft.com/office/drawing/2014/main" id="{F80AA6D6-C712-E65C-3D9C-0F1C85737CB8}"/>
                    </a:ext>
                  </a:extLst>
                </p14:cNvPr>
                <p14:cNvContentPartPr/>
                <p14:nvPr/>
              </p14:nvContentPartPr>
              <p14:xfrm>
                <a:off x="2908875" y="4989817"/>
                <a:ext cx="158760" cy="334440"/>
              </p14:xfrm>
            </p:contentPart>
          </mc:Choice>
          <mc:Fallback xmlns="">
            <p:pic>
              <p:nvPicPr>
                <p:cNvPr id="160" name="Ink 159">
                  <a:extLst>
                    <a:ext uri="{FF2B5EF4-FFF2-40B4-BE49-F238E27FC236}">
                      <a16:creationId xmlns:a16="http://schemas.microsoft.com/office/drawing/2014/main" id="{F80AA6D6-C712-E65C-3D9C-0F1C85737CB8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2899875" y="4980817"/>
                  <a:ext cx="176400" cy="35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161" name="Ink 160">
                  <a:extLst>
                    <a:ext uri="{FF2B5EF4-FFF2-40B4-BE49-F238E27FC236}">
                      <a16:creationId xmlns:a16="http://schemas.microsoft.com/office/drawing/2014/main" id="{4D52560B-2E67-B1C5-D08A-A65E30EB909A}"/>
                    </a:ext>
                  </a:extLst>
                </p14:cNvPr>
                <p14:cNvContentPartPr/>
                <p14:nvPr/>
              </p14:nvContentPartPr>
              <p14:xfrm>
                <a:off x="2901675" y="5200417"/>
                <a:ext cx="241920" cy="36360"/>
              </p14:xfrm>
            </p:contentPart>
          </mc:Choice>
          <mc:Fallback xmlns="">
            <p:pic>
              <p:nvPicPr>
                <p:cNvPr id="161" name="Ink 160">
                  <a:extLst>
                    <a:ext uri="{FF2B5EF4-FFF2-40B4-BE49-F238E27FC236}">
                      <a16:creationId xmlns:a16="http://schemas.microsoft.com/office/drawing/2014/main" id="{4D52560B-2E67-B1C5-D08A-A65E30EB909A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2892675" y="5191417"/>
                  <a:ext cx="25956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162" name="Ink 161">
                  <a:extLst>
                    <a:ext uri="{FF2B5EF4-FFF2-40B4-BE49-F238E27FC236}">
                      <a16:creationId xmlns:a16="http://schemas.microsoft.com/office/drawing/2014/main" id="{E35E41A4-3D4E-9CEF-B54E-3DF89B13B040}"/>
                    </a:ext>
                  </a:extLst>
                </p14:cNvPr>
                <p14:cNvContentPartPr/>
                <p14:nvPr/>
              </p14:nvContentPartPr>
              <p14:xfrm>
                <a:off x="3354915" y="5085937"/>
                <a:ext cx="37080" cy="243720"/>
              </p14:xfrm>
            </p:contentPart>
          </mc:Choice>
          <mc:Fallback xmlns="">
            <p:pic>
              <p:nvPicPr>
                <p:cNvPr id="162" name="Ink 161">
                  <a:extLst>
                    <a:ext uri="{FF2B5EF4-FFF2-40B4-BE49-F238E27FC236}">
                      <a16:creationId xmlns:a16="http://schemas.microsoft.com/office/drawing/2014/main" id="{E35E41A4-3D4E-9CEF-B54E-3DF89B13B040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3345915" y="5076937"/>
                  <a:ext cx="54720" cy="26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163" name="Ink 162">
                  <a:extLst>
                    <a:ext uri="{FF2B5EF4-FFF2-40B4-BE49-F238E27FC236}">
                      <a16:creationId xmlns:a16="http://schemas.microsoft.com/office/drawing/2014/main" id="{880D170A-1FAC-86C3-1C1D-061CE5CE7B7C}"/>
                    </a:ext>
                  </a:extLst>
                </p14:cNvPr>
                <p14:cNvContentPartPr/>
                <p14:nvPr/>
              </p14:nvContentPartPr>
              <p14:xfrm>
                <a:off x="3356355" y="5006377"/>
                <a:ext cx="139680" cy="346320"/>
              </p14:xfrm>
            </p:contentPart>
          </mc:Choice>
          <mc:Fallback xmlns="">
            <p:pic>
              <p:nvPicPr>
                <p:cNvPr id="163" name="Ink 162">
                  <a:extLst>
                    <a:ext uri="{FF2B5EF4-FFF2-40B4-BE49-F238E27FC236}">
                      <a16:creationId xmlns:a16="http://schemas.microsoft.com/office/drawing/2014/main" id="{880D170A-1FAC-86C3-1C1D-061CE5CE7B7C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3347355" y="4997737"/>
                  <a:ext cx="157320" cy="36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164" name="Ink 163">
                  <a:extLst>
                    <a:ext uri="{FF2B5EF4-FFF2-40B4-BE49-F238E27FC236}">
                      <a16:creationId xmlns:a16="http://schemas.microsoft.com/office/drawing/2014/main" id="{99D1E2AE-FEEE-A7C5-5F6F-E7F61FE4E60E}"/>
                    </a:ext>
                  </a:extLst>
                </p14:cNvPr>
                <p14:cNvContentPartPr/>
                <p14:nvPr/>
              </p14:nvContentPartPr>
              <p14:xfrm>
                <a:off x="3535635" y="5128777"/>
                <a:ext cx="732960" cy="211680"/>
              </p14:xfrm>
            </p:contentPart>
          </mc:Choice>
          <mc:Fallback xmlns="">
            <p:pic>
              <p:nvPicPr>
                <p:cNvPr id="164" name="Ink 163">
                  <a:extLst>
                    <a:ext uri="{FF2B5EF4-FFF2-40B4-BE49-F238E27FC236}">
                      <a16:creationId xmlns:a16="http://schemas.microsoft.com/office/drawing/2014/main" id="{99D1E2AE-FEEE-A7C5-5F6F-E7F61FE4E60E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3526635" y="5119777"/>
                  <a:ext cx="750600" cy="22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165" name="Ink 164">
                  <a:extLst>
                    <a:ext uri="{FF2B5EF4-FFF2-40B4-BE49-F238E27FC236}">
                      <a16:creationId xmlns:a16="http://schemas.microsoft.com/office/drawing/2014/main" id="{99A37232-180E-687B-67D5-BC11E1C82FDE}"/>
                    </a:ext>
                  </a:extLst>
                </p14:cNvPr>
                <p14:cNvContentPartPr/>
                <p14:nvPr/>
              </p14:nvContentPartPr>
              <p14:xfrm>
                <a:off x="4361475" y="5243977"/>
                <a:ext cx="7920" cy="20520"/>
              </p14:xfrm>
            </p:contentPart>
          </mc:Choice>
          <mc:Fallback xmlns="">
            <p:pic>
              <p:nvPicPr>
                <p:cNvPr id="165" name="Ink 164">
                  <a:extLst>
                    <a:ext uri="{FF2B5EF4-FFF2-40B4-BE49-F238E27FC236}">
                      <a16:creationId xmlns:a16="http://schemas.microsoft.com/office/drawing/2014/main" id="{99A37232-180E-687B-67D5-BC11E1C82FDE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4352835" y="5234977"/>
                  <a:ext cx="25560" cy="38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8" name="Group 167">
            <a:extLst>
              <a:ext uri="{FF2B5EF4-FFF2-40B4-BE49-F238E27FC236}">
                <a16:creationId xmlns:a16="http://schemas.microsoft.com/office/drawing/2014/main" id="{B01CC024-76F9-833C-7D10-48CC254D641F}"/>
              </a:ext>
            </a:extLst>
          </p:cNvPr>
          <p:cNvGrpSpPr/>
          <p:nvPr/>
        </p:nvGrpSpPr>
        <p:grpSpPr>
          <a:xfrm>
            <a:off x="4018035" y="2869417"/>
            <a:ext cx="2162520" cy="262440"/>
            <a:chOff x="4018035" y="2869417"/>
            <a:chExt cx="2162520" cy="262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166" name="Ink 165">
                  <a:extLst>
                    <a:ext uri="{FF2B5EF4-FFF2-40B4-BE49-F238E27FC236}">
                      <a16:creationId xmlns:a16="http://schemas.microsoft.com/office/drawing/2014/main" id="{7778340D-C13C-9507-5343-60E31959B32D}"/>
                    </a:ext>
                  </a:extLst>
                </p14:cNvPr>
                <p14:cNvContentPartPr/>
                <p14:nvPr/>
              </p14:nvContentPartPr>
              <p14:xfrm>
                <a:off x="4018035" y="2869417"/>
                <a:ext cx="2162520" cy="238320"/>
              </p14:xfrm>
            </p:contentPart>
          </mc:Choice>
          <mc:Fallback xmlns="">
            <p:pic>
              <p:nvPicPr>
                <p:cNvPr id="166" name="Ink 165">
                  <a:extLst>
                    <a:ext uri="{FF2B5EF4-FFF2-40B4-BE49-F238E27FC236}">
                      <a16:creationId xmlns:a16="http://schemas.microsoft.com/office/drawing/2014/main" id="{7778340D-C13C-9507-5343-60E31959B32D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4009395" y="2860417"/>
                  <a:ext cx="2180160" cy="25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167" name="Ink 166">
                  <a:extLst>
                    <a:ext uri="{FF2B5EF4-FFF2-40B4-BE49-F238E27FC236}">
                      <a16:creationId xmlns:a16="http://schemas.microsoft.com/office/drawing/2014/main" id="{21A61BEE-0CC6-7E2B-3B42-3C4A9F0FE094}"/>
                    </a:ext>
                  </a:extLst>
                </p14:cNvPr>
                <p14:cNvContentPartPr/>
                <p14:nvPr/>
              </p14:nvContentPartPr>
              <p14:xfrm>
                <a:off x="6051315" y="3121057"/>
                <a:ext cx="56160" cy="10800"/>
              </p14:xfrm>
            </p:contentPart>
          </mc:Choice>
          <mc:Fallback xmlns="">
            <p:pic>
              <p:nvPicPr>
                <p:cNvPr id="167" name="Ink 166">
                  <a:extLst>
                    <a:ext uri="{FF2B5EF4-FFF2-40B4-BE49-F238E27FC236}">
                      <a16:creationId xmlns:a16="http://schemas.microsoft.com/office/drawing/2014/main" id="{21A61BEE-0CC6-7E2B-3B42-3C4A9F0FE094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6042675" y="3112417"/>
                  <a:ext cx="73800" cy="28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1" name="Group 180">
            <a:extLst>
              <a:ext uri="{FF2B5EF4-FFF2-40B4-BE49-F238E27FC236}">
                <a16:creationId xmlns:a16="http://schemas.microsoft.com/office/drawing/2014/main" id="{618D73D4-4C5F-FBDE-BF15-50B4D1899912}"/>
              </a:ext>
            </a:extLst>
          </p:cNvPr>
          <p:cNvGrpSpPr/>
          <p:nvPr/>
        </p:nvGrpSpPr>
        <p:grpSpPr>
          <a:xfrm>
            <a:off x="4522395" y="2578177"/>
            <a:ext cx="636480" cy="259200"/>
            <a:chOff x="4522395" y="2578177"/>
            <a:chExt cx="636480" cy="259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171" name="Ink 170">
                  <a:extLst>
                    <a:ext uri="{FF2B5EF4-FFF2-40B4-BE49-F238E27FC236}">
                      <a16:creationId xmlns:a16="http://schemas.microsoft.com/office/drawing/2014/main" id="{24B3222D-6011-7FB4-F197-D54CADE4A5D6}"/>
                    </a:ext>
                  </a:extLst>
                </p14:cNvPr>
                <p14:cNvContentPartPr/>
                <p14:nvPr/>
              </p14:nvContentPartPr>
              <p14:xfrm>
                <a:off x="4522395" y="2612017"/>
                <a:ext cx="161640" cy="184680"/>
              </p14:xfrm>
            </p:contentPart>
          </mc:Choice>
          <mc:Fallback xmlns="">
            <p:pic>
              <p:nvPicPr>
                <p:cNvPr id="171" name="Ink 170">
                  <a:extLst>
                    <a:ext uri="{FF2B5EF4-FFF2-40B4-BE49-F238E27FC236}">
                      <a16:creationId xmlns:a16="http://schemas.microsoft.com/office/drawing/2014/main" id="{24B3222D-6011-7FB4-F197-D54CADE4A5D6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4513395" y="2603017"/>
                  <a:ext cx="179280" cy="20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172" name="Ink 171">
                  <a:extLst>
                    <a:ext uri="{FF2B5EF4-FFF2-40B4-BE49-F238E27FC236}">
                      <a16:creationId xmlns:a16="http://schemas.microsoft.com/office/drawing/2014/main" id="{3B112E92-5256-5307-28EA-E1B63052E7F2}"/>
                    </a:ext>
                  </a:extLst>
                </p14:cNvPr>
                <p14:cNvContentPartPr/>
                <p14:nvPr/>
              </p14:nvContentPartPr>
              <p14:xfrm>
                <a:off x="4770435" y="2578177"/>
                <a:ext cx="178920" cy="259200"/>
              </p14:xfrm>
            </p:contentPart>
          </mc:Choice>
          <mc:Fallback xmlns="">
            <p:pic>
              <p:nvPicPr>
                <p:cNvPr id="172" name="Ink 171">
                  <a:extLst>
                    <a:ext uri="{FF2B5EF4-FFF2-40B4-BE49-F238E27FC236}">
                      <a16:creationId xmlns:a16="http://schemas.microsoft.com/office/drawing/2014/main" id="{3B112E92-5256-5307-28EA-E1B63052E7F2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4761795" y="2569177"/>
                  <a:ext cx="196560" cy="27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173" name="Ink 172">
                  <a:extLst>
                    <a:ext uri="{FF2B5EF4-FFF2-40B4-BE49-F238E27FC236}">
                      <a16:creationId xmlns:a16="http://schemas.microsoft.com/office/drawing/2014/main" id="{9A3E3040-3ECA-E7E9-ED18-6DB625394197}"/>
                    </a:ext>
                  </a:extLst>
                </p14:cNvPr>
                <p14:cNvContentPartPr/>
                <p14:nvPr/>
              </p14:nvContentPartPr>
              <p14:xfrm>
                <a:off x="5036475" y="2659177"/>
                <a:ext cx="122400" cy="82080"/>
              </p14:xfrm>
            </p:contentPart>
          </mc:Choice>
          <mc:Fallback xmlns="">
            <p:pic>
              <p:nvPicPr>
                <p:cNvPr id="173" name="Ink 172">
                  <a:extLst>
                    <a:ext uri="{FF2B5EF4-FFF2-40B4-BE49-F238E27FC236}">
                      <a16:creationId xmlns:a16="http://schemas.microsoft.com/office/drawing/2014/main" id="{9A3E3040-3ECA-E7E9-ED18-6DB625394197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5027475" y="2650177"/>
                  <a:ext cx="140040" cy="99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3E4036A2-DD15-3631-9345-DD228410176B}"/>
              </a:ext>
            </a:extLst>
          </p:cNvPr>
          <p:cNvGrpSpPr/>
          <p:nvPr/>
        </p:nvGrpSpPr>
        <p:grpSpPr>
          <a:xfrm>
            <a:off x="6663315" y="2846377"/>
            <a:ext cx="913680" cy="316800"/>
            <a:chOff x="6663315" y="2846377"/>
            <a:chExt cx="913680" cy="316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174" name="Ink 173">
                  <a:extLst>
                    <a:ext uri="{FF2B5EF4-FFF2-40B4-BE49-F238E27FC236}">
                      <a16:creationId xmlns:a16="http://schemas.microsoft.com/office/drawing/2014/main" id="{605FFA45-63D8-46A7-1A2B-8864F8C947F5}"/>
                    </a:ext>
                  </a:extLst>
                </p14:cNvPr>
                <p14:cNvContentPartPr/>
                <p14:nvPr/>
              </p14:nvContentPartPr>
              <p14:xfrm>
                <a:off x="6663315" y="2846377"/>
                <a:ext cx="243360" cy="254520"/>
              </p14:xfrm>
            </p:contentPart>
          </mc:Choice>
          <mc:Fallback xmlns="">
            <p:pic>
              <p:nvPicPr>
                <p:cNvPr id="174" name="Ink 173">
                  <a:extLst>
                    <a:ext uri="{FF2B5EF4-FFF2-40B4-BE49-F238E27FC236}">
                      <a16:creationId xmlns:a16="http://schemas.microsoft.com/office/drawing/2014/main" id="{605FFA45-63D8-46A7-1A2B-8864F8C947F5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6654675" y="2837377"/>
                  <a:ext cx="261000" cy="27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175" name="Ink 174">
                  <a:extLst>
                    <a:ext uri="{FF2B5EF4-FFF2-40B4-BE49-F238E27FC236}">
                      <a16:creationId xmlns:a16="http://schemas.microsoft.com/office/drawing/2014/main" id="{F5B44B38-6BCA-CC6F-CFB3-F67B80755AEC}"/>
                    </a:ext>
                  </a:extLst>
                </p14:cNvPr>
                <p14:cNvContentPartPr/>
                <p14:nvPr/>
              </p14:nvContentPartPr>
              <p14:xfrm>
                <a:off x="6703995" y="3000457"/>
                <a:ext cx="249480" cy="15480"/>
              </p14:xfrm>
            </p:contentPart>
          </mc:Choice>
          <mc:Fallback xmlns="">
            <p:pic>
              <p:nvPicPr>
                <p:cNvPr id="175" name="Ink 174">
                  <a:extLst>
                    <a:ext uri="{FF2B5EF4-FFF2-40B4-BE49-F238E27FC236}">
                      <a16:creationId xmlns:a16="http://schemas.microsoft.com/office/drawing/2014/main" id="{F5B44B38-6BCA-CC6F-CFB3-F67B80755AEC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6694995" y="2991817"/>
                  <a:ext cx="26712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176" name="Ink 175">
                  <a:extLst>
                    <a:ext uri="{FF2B5EF4-FFF2-40B4-BE49-F238E27FC236}">
                      <a16:creationId xmlns:a16="http://schemas.microsoft.com/office/drawing/2014/main" id="{517E5E76-9977-918C-9EBA-AE8030848B37}"/>
                    </a:ext>
                  </a:extLst>
                </p14:cNvPr>
                <p14:cNvContentPartPr/>
                <p14:nvPr/>
              </p14:nvContentPartPr>
              <p14:xfrm>
                <a:off x="7025115" y="2869417"/>
                <a:ext cx="208440" cy="241560"/>
              </p14:xfrm>
            </p:contentPart>
          </mc:Choice>
          <mc:Fallback xmlns="">
            <p:pic>
              <p:nvPicPr>
                <p:cNvPr id="176" name="Ink 175">
                  <a:extLst>
                    <a:ext uri="{FF2B5EF4-FFF2-40B4-BE49-F238E27FC236}">
                      <a16:creationId xmlns:a16="http://schemas.microsoft.com/office/drawing/2014/main" id="{517E5E76-9977-918C-9EBA-AE8030848B37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7016115" y="2860777"/>
                  <a:ext cx="226080" cy="25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177" name="Ink 176">
                  <a:extLst>
                    <a:ext uri="{FF2B5EF4-FFF2-40B4-BE49-F238E27FC236}">
                      <a16:creationId xmlns:a16="http://schemas.microsoft.com/office/drawing/2014/main" id="{F5068B18-3900-B62F-E1BB-69739ABA7DDC}"/>
                    </a:ext>
                  </a:extLst>
                </p14:cNvPr>
                <p14:cNvContentPartPr/>
                <p14:nvPr/>
              </p14:nvContentPartPr>
              <p14:xfrm>
                <a:off x="7303035" y="2880937"/>
                <a:ext cx="207720" cy="282240"/>
              </p14:xfrm>
            </p:contentPart>
          </mc:Choice>
          <mc:Fallback xmlns="">
            <p:pic>
              <p:nvPicPr>
                <p:cNvPr id="177" name="Ink 176">
                  <a:extLst>
                    <a:ext uri="{FF2B5EF4-FFF2-40B4-BE49-F238E27FC236}">
                      <a16:creationId xmlns:a16="http://schemas.microsoft.com/office/drawing/2014/main" id="{F5068B18-3900-B62F-E1BB-69739ABA7DDC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7294395" y="2872297"/>
                  <a:ext cx="225360" cy="29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178" name="Ink 177">
                  <a:extLst>
                    <a:ext uri="{FF2B5EF4-FFF2-40B4-BE49-F238E27FC236}">
                      <a16:creationId xmlns:a16="http://schemas.microsoft.com/office/drawing/2014/main" id="{8DFE95BB-CFB3-974C-DC3B-6B775BEF1B25}"/>
                    </a:ext>
                  </a:extLst>
                </p14:cNvPr>
                <p14:cNvContentPartPr/>
                <p14:nvPr/>
              </p14:nvContentPartPr>
              <p14:xfrm>
                <a:off x="7358835" y="3074257"/>
                <a:ext cx="199800" cy="20520"/>
              </p14:xfrm>
            </p:contentPart>
          </mc:Choice>
          <mc:Fallback xmlns="">
            <p:pic>
              <p:nvPicPr>
                <p:cNvPr id="178" name="Ink 177">
                  <a:extLst>
                    <a:ext uri="{FF2B5EF4-FFF2-40B4-BE49-F238E27FC236}">
                      <a16:creationId xmlns:a16="http://schemas.microsoft.com/office/drawing/2014/main" id="{8DFE95BB-CFB3-974C-DC3B-6B775BEF1B25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7349835" y="3065617"/>
                  <a:ext cx="21744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179" name="Ink 178">
                  <a:extLst>
                    <a:ext uri="{FF2B5EF4-FFF2-40B4-BE49-F238E27FC236}">
                      <a16:creationId xmlns:a16="http://schemas.microsoft.com/office/drawing/2014/main" id="{ABB85ABF-75F4-02FC-0107-2F0BBAE18CAB}"/>
                    </a:ext>
                  </a:extLst>
                </p14:cNvPr>
                <p14:cNvContentPartPr/>
                <p14:nvPr/>
              </p14:nvContentPartPr>
              <p14:xfrm>
                <a:off x="7576635" y="3066697"/>
                <a:ext cx="360" cy="360"/>
              </p14:xfrm>
            </p:contentPart>
          </mc:Choice>
          <mc:Fallback xmlns="">
            <p:pic>
              <p:nvPicPr>
                <p:cNvPr id="179" name="Ink 178">
                  <a:extLst>
                    <a:ext uri="{FF2B5EF4-FFF2-40B4-BE49-F238E27FC236}">
                      <a16:creationId xmlns:a16="http://schemas.microsoft.com/office/drawing/2014/main" id="{ABB85ABF-75F4-02FC-0107-2F0BBAE18CAB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7567635" y="3058057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18">
            <p14:nvContentPartPr>
              <p14:cNvPr id="182" name="Ink 181">
                <a:extLst>
                  <a:ext uri="{FF2B5EF4-FFF2-40B4-BE49-F238E27FC236}">
                    <a16:creationId xmlns:a16="http://schemas.microsoft.com/office/drawing/2014/main" id="{FBB266D0-2733-51AF-6E02-D14F9DB81999}"/>
                  </a:ext>
                </a:extLst>
              </p14:cNvPr>
              <p14:cNvContentPartPr/>
              <p14:nvPr/>
            </p14:nvContentPartPr>
            <p14:xfrm>
              <a:off x="2767035" y="2614177"/>
              <a:ext cx="5010840" cy="574560"/>
            </p14:xfrm>
          </p:contentPart>
        </mc:Choice>
        <mc:Fallback xmlns="">
          <p:pic>
            <p:nvPicPr>
              <p:cNvPr id="182" name="Ink 181">
                <a:extLst>
                  <a:ext uri="{FF2B5EF4-FFF2-40B4-BE49-F238E27FC236}">
                    <a16:creationId xmlns:a16="http://schemas.microsoft.com/office/drawing/2014/main" id="{FBB266D0-2733-51AF-6E02-D14F9DB81999}"/>
                  </a:ext>
                </a:extLst>
              </p:cNvPr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2713035" y="2506177"/>
                <a:ext cx="5118480" cy="79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0">
            <p14:nvContentPartPr>
              <p14:cNvPr id="183" name="Ink 182">
                <a:extLst>
                  <a:ext uri="{FF2B5EF4-FFF2-40B4-BE49-F238E27FC236}">
                    <a16:creationId xmlns:a16="http://schemas.microsoft.com/office/drawing/2014/main" id="{3A0BFE20-AB68-748F-67C1-89D991C99CD3}"/>
                  </a:ext>
                </a:extLst>
              </p14:cNvPr>
              <p14:cNvContentPartPr/>
              <p14:nvPr/>
            </p14:nvContentPartPr>
            <p14:xfrm>
              <a:off x="2721315" y="2542897"/>
              <a:ext cx="521640" cy="700920"/>
            </p14:xfrm>
          </p:contentPart>
        </mc:Choice>
        <mc:Fallback xmlns="">
          <p:pic>
            <p:nvPicPr>
              <p:cNvPr id="183" name="Ink 182">
                <a:extLst>
                  <a:ext uri="{FF2B5EF4-FFF2-40B4-BE49-F238E27FC236}">
                    <a16:creationId xmlns:a16="http://schemas.microsoft.com/office/drawing/2014/main" id="{3A0BFE20-AB68-748F-67C1-89D991C99CD3}"/>
                  </a:ext>
                </a:extLst>
              </p:cNvPr>
              <p:cNvPicPr/>
              <p:nvPr/>
            </p:nvPicPr>
            <p:blipFill>
              <a:blip r:embed="rId121"/>
              <a:stretch>
                <a:fillRect/>
              </a:stretch>
            </p:blipFill>
            <p:spPr>
              <a:xfrm>
                <a:off x="2667315" y="2435257"/>
                <a:ext cx="629280" cy="916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2">
            <p14:nvContentPartPr>
              <p14:cNvPr id="184" name="Ink 183">
                <a:extLst>
                  <a:ext uri="{FF2B5EF4-FFF2-40B4-BE49-F238E27FC236}">
                    <a16:creationId xmlns:a16="http://schemas.microsoft.com/office/drawing/2014/main" id="{7F815D94-BE28-43DB-DD84-5CD03F06B601}"/>
                  </a:ext>
                </a:extLst>
              </p14:cNvPr>
              <p14:cNvContentPartPr/>
              <p14:nvPr/>
            </p14:nvContentPartPr>
            <p14:xfrm>
              <a:off x="2962515" y="3157057"/>
              <a:ext cx="81360" cy="85320"/>
            </p14:xfrm>
          </p:contentPart>
        </mc:Choice>
        <mc:Fallback xmlns="">
          <p:pic>
            <p:nvPicPr>
              <p:cNvPr id="184" name="Ink 183">
                <a:extLst>
                  <a:ext uri="{FF2B5EF4-FFF2-40B4-BE49-F238E27FC236}">
                    <a16:creationId xmlns:a16="http://schemas.microsoft.com/office/drawing/2014/main" id="{7F815D94-BE28-43DB-DD84-5CD03F06B601}"/>
                  </a:ext>
                </a:extLst>
              </p:cNvPr>
              <p:cNvPicPr/>
              <p:nvPr/>
            </p:nvPicPr>
            <p:blipFill>
              <a:blip r:embed="rId123"/>
              <a:stretch>
                <a:fillRect/>
              </a:stretch>
            </p:blipFill>
            <p:spPr>
              <a:xfrm>
                <a:off x="2908875" y="3049417"/>
                <a:ext cx="189000" cy="30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4">
            <p14:nvContentPartPr>
              <p14:cNvPr id="185" name="Ink 184">
                <a:extLst>
                  <a:ext uri="{FF2B5EF4-FFF2-40B4-BE49-F238E27FC236}">
                    <a16:creationId xmlns:a16="http://schemas.microsoft.com/office/drawing/2014/main" id="{445BE22C-5683-B4E3-0267-9EA8658BCE21}"/>
                  </a:ext>
                </a:extLst>
              </p14:cNvPr>
              <p14:cNvContentPartPr/>
              <p14:nvPr/>
            </p14:nvContentPartPr>
            <p14:xfrm>
              <a:off x="2389035" y="2622457"/>
              <a:ext cx="2071080" cy="2937960"/>
            </p14:xfrm>
          </p:contentPart>
        </mc:Choice>
        <mc:Fallback xmlns="">
          <p:pic>
            <p:nvPicPr>
              <p:cNvPr id="185" name="Ink 184">
                <a:extLst>
                  <a:ext uri="{FF2B5EF4-FFF2-40B4-BE49-F238E27FC236}">
                    <a16:creationId xmlns:a16="http://schemas.microsoft.com/office/drawing/2014/main" id="{445BE22C-5683-B4E3-0267-9EA8658BCE21}"/>
                  </a:ext>
                </a:extLst>
              </p:cNvPr>
              <p:cNvPicPr/>
              <p:nvPr/>
            </p:nvPicPr>
            <p:blipFill>
              <a:blip r:embed="rId125"/>
              <a:stretch>
                <a:fillRect/>
              </a:stretch>
            </p:blipFill>
            <p:spPr>
              <a:xfrm>
                <a:off x="2335035" y="2514817"/>
                <a:ext cx="2178720" cy="3153600"/>
              </a:xfrm>
              <a:prstGeom prst="rect">
                <a:avLst/>
              </a:prstGeom>
            </p:spPr>
          </p:pic>
        </mc:Fallback>
      </mc:AlternateContent>
      <p:grpSp>
        <p:nvGrpSpPr>
          <p:cNvPr id="195" name="Group 194">
            <a:extLst>
              <a:ext uri="{FF2B5EF4-FFF2-40B4-BE49-F238E27FC236}">
                <a16:creationId xmlns:a16="http://schemas.microsoft.com/office/drawing/2014/main" id="{522BD762-4D9F-FD83-DCED-08BA84826E51}"/>
              </a:ext>
            </a:extLst>
          </p:cNvPr>
          <p:cNvGrpSpPr/>
          <p:nvPr/>
        </p:nvGrpSpPr>
        <p:grpSpPr>
          <a:xfrm>
            <a:off x="625755" y="2756377"/>
            <a:ext cx="1346040" cy="772200"/>
            <a:chOff x="625755" y="2756377"/>
            <a:chExt cx="1346040" cy="772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186" name="Ink 185">
                  <a:extLst>
                    <a:ext uri="{FF2B5EF4-FFF2-40B4-BE49-F238E27FC236}">
                      <a16:creationId xmlns:a16="http://schemas.microsoft.com/office/drawing/2014/main" id="{CE97B0DF-1861-4D8D-8F01-8F13B15C1190}"/>
                    </a:ext>
                  </a:extLst>
                </p14:cNvPr>
                <p14:cNvContentPartPr/>
                <p14:nvPr/>
              </p14:nvContentPartPr>
              <p14:xfrm>
                <a:off x="625755" y="2876257"/>
                <a:ext cx="318600" cy="325800"/>
              </p14:xfrm>
            </p:contentPart>
          </mc:Choice>
          <mc:Fallback xmlns="">
            <p:pic>
              <p:nvPicPr>
                <p:cNvPr id="186" name="Ink 185">
                  <a:extLst>
                    <a:ext uri="{FF2B5EF4-FFF2-40B4-BE49-F238E27FC236}">
                      <a16:creationId xmlns:a16="http://schemas.microsoft.com/office/drawing/2014/main" id="{CE97B0DF-1861-4D8D-8F01-8F13B15C1190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617115" y="2867617"/>
                  <a:ext cx="336240" cy="34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187" name="Ink 186">
                  <a:extLst>
                    <a:ext uri="{FF2B5EF4-FFF2-40B4-BE49-F238E27FC236}">
                      <a16:creationId xmlns:a16="http://schemas.microsoft.com/office/drawing/2014/main" id="{9CE377BA-21D1-3DF2-4E6C-D013A0178A7C}"/>
                    </a:ext>
                  </a:extLst>
                </p14:cNvPr>
                <p14:cNvContentPartPr/>
                <p14:nvPr/>
              </p14:nvContentPartPr>
              <p14:xfrm>
                <a:off x="898635" y="2883457"/>
                <a:ext cx="50760" cy="105840"/>
              </p14:xfrm>
            </p:contentPart>
          </mc:Choice>
          <mc:Fallback xmlns="">
            <p:pic>
              <p:nvPicPr>
                <p:cNvPr id="187" name="Ink 186">
                  <a:extLst>
                    <a:ext uri="{FF2B5EF4-FFF2-40B4-BE49-F238E27FC236}">
                      <a16:creationId xmlns:a16="http://schemas.microsoft.com/office/drawing/2014/main" id="{9CE377BA-21D1-3DF2-4E6C-D013A0178A7C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889635" y="2874817"/>
                  <a:ext cx="6840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188" name="Ink 187">
                  <a:extLst>
                    <a:ext uri="{FF2B5EF4-FFF2-40B4-BE49-F238E27FC236}">
                      <a16:creationId xmlns:a16="http://schemas.microsoft.com/office/drawing/2014/main" id="{405828BA-A066-D017-1B50-2E117F92D2F3}"/>
                    </a:ext>
                  </a:extLst>
                </p14:cNvPr>
                <p14:cNvContentPartPr/>
                <p14:nvPr/>
              </p14:nvContentPartPr>
              <p14:xfrm>
                <a:off x="1062075" y="2756377"/>
                <a:ext cx="565560" cy="343800"/>
              </p14:xfrm>
            </p:contentPart>
          </mc:Choice>
          <mc:Fallback xmlns="">
            <p:pic>
              <p:nvPicPr>
                <p:cNvPr id="188" name="Ink 187">
                  <a:extLst>
                    <a:ext uri="{FF2B5EF4-FFF2-40B4-BE49-F238E27FC236}">
                      <a16:creationId xmlns:a16="http://schemas.microsoft.com/office/drawing/2014/main" id="{405828BA-A066-D017-1B50-2E117F92D2F3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1053075" y="2747377"/>
                  <a:ext cx="583200" cy="36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189" name="Ink 188">
                  <a:extLst>
                    <a:ext uri="{FF2B5EF4-FFF2-40B4-BE49-F238E27FC236}">
                      <a16:creationId xmlns:a16="http://schemas.microsoft.com/office/drawing/2014/main" id="{8A7656D7-DE1C-D316-E8D4-59F16686C8C1}"/>
                    </a:ext>
                  </a:extLst>
                </p14:cNvPr>
                <p14:cNvContentPartPr/>
                <p14:nvPr/>
              </p14:nvContentPartPr>
              <p14:xfrm>
                <a:off x="1588035" y="2764297"/>
                <a:ext cx="31680" cy="14760"/>
              </p14:xfrm>
            </p:contentPart>
          </mc:Choice>
          <mc:Fallback xmlns="">
            <p:pic>
              <p:nvPicPr>
                <p:cNvPr id="189" name="Ink 188">
                  <a:extLst>
                    <a:ext uri="{FF2B5EF4-FFF2-40B4-BE49-F238E27FC236}">
                      <a16:creationId xmlns:a16="http://schemas.microsoft.com/office/drawing/2014/main" id="{8A7656D7-DE1C-D316-E8D4-59F16686C8C1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1579395" y="2755657"/>
                  <a:ext cx="4932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190" name="Ink 189">
                  <a:extLst>
                    <a:ext uri="{FF2B5EF4-FFF2-40B4-BE49-F238E27FC236}">
                      <a16:creationId xmlns:a16="http://schemas.microsoft.com/office/drawing/2014/main" id="{794C5F64-402D-CB84-CDD3-4F84B2D75C55}"/>
                    </a:ext>
                  </a:extLst>
                </p14:cNvPr>
                <p14:cNvContentPartPr/>
                <p14:nvPr/>
              </p14:nvContentPartPr>
              <p14:xfrm>
                <a:off x="1007715" y="2776897"/>
                <a:ext cx="525600" cy="122400"/>
              </p14:xfrm>
            </p:contentPart>
          </mc:Choice>
          <mc:Fallback xmlns="">
            <p:pic>
              <p:nvPicPr>
                <p:cNvPr id="190" name="Ink 189">
                  <a:extLst>
                    <a:ext uri="{FF2B5EF4-FFF2-40B4-BE49-F238E27FC236}">
                      <a16:creationId xmlns:a16="http://schemas.microsoft.com/office/drawing/2014/main" id="{794C5F64-402D-CB84-CDD3-4F84B2D75C55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999075" y="2767897"/>
                  <a:ext cx="54324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191" name="Ink 190">
                  <a:extLst>
                    <a:ext uri="{FF2B5EF4-FFF2-40B4-BE49-F238E27FC236}">
                      <a16:creationId xmlns:a16="http://schemas.microsoft.com/office/drawing/2014/main" id="{2A608755-0B42-3054-8650-8299C03BC26C}"/>
                    </a:ext>
                  </a:extLst>
                </p14:cNvPr>
                <p14:cNvContentPartPr/>
                <p14:nvPr/>
              </p14:nvContentPartPr>
              <p14:xfrm>
                <a:off x="1717635" y="2794537"/>
                <a:ext cx="254160" cy="167760"/>
              </p14:xfrm>
            </p:contentPart>
          </mc:Choice>
          <mc:Fallback xmlns="">
            <p:pic>
              <p:nvPicPr>
                <p:cNvPr id="191" name="Ink 190">
                  <a:extLst>
                    <a:ext uri="{FF2B5EF4-FFF2-40B4-BE49-F238E27FC236}">
                      <a16:creationId xmlns:a16="http://schemas.microsoft.com/office/drawing/2014/main" id="{2A608755-0B42-3054-8650-8299C03BC26C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1708995" y="2785897"/>
                  <a:ext cx="271800" cy="18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192" name="Ink 191">
                  <a:extLst>
                    <a:ext uri="{FF2B5EF4-FFF2-40B4-BE49-F238E27FC236}">
                      <a16:creationId xmlns:a16="http://schemas.microsoft.com/office/drawing/2014/main" id="{1D352751-56EF-B25B-D2C7-D5BCE5D6C472}"/>
                    </a:ext>
                  </a:extLst>
                </p14:cNvPr>
                <p14:cNvContentPartPr/>
                <p14:nvPr/>
              </p14:nvContentPartPr>
              <p14:xfrm>
                <a:off x="1256115" y="3302857"/>
                <a:ext cx="332280" cy="225720"/>
              </p14:xfrm>
            </p:contentPart>
          </mc:Choice>
          <mc:Fallback xmlns="">
            <p:pic>
              <p:nvPicPr>
                <p:cNvPr id="192" name="Ink 191">
                  <a:extLst>
                    <a:ext uri="{FF2B5EF4-FFF2-40B4-BE49-F238E27FC236}">
                      <a16:creationId xmlns:a16="http://schemas.microsoft.com/office/drawing/2014/main" id="{1D352751-56EF-B25B-D2C7-D5BCE5D6C472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1247475" y="3293857"/>
                  <a:ext cx="349920" cy="24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193" name="Ink 192">
                  <a:extLst>
                    <a:ext uri="{FF2B5EF4-FFF2-40B4-BE49-F238E27FC236}">
                      <a16:creationId xmlns:a16="http://schemas.microsoft.com/office/drawing/2014/main" id="{DE3EA169-ABE7-BF8F-7AEC-328E6004B3D1}"/>
                    </a:ext>
                  </a:extLst>
                </p14:cNvPr>
                <p14:cNvContentPartPr/>
                <p14:nvPr/>
              </p14:nvContentPartPr>
              <p14:xfrm>
                <a:off x="1665795" y="3281977"/>
                <a:ext cx="360" cy="360"/>
              </p14:xfrm>
            </p:contentPart>
          </mc:Choice>
          <mc:Fallback xmlns="">
            <p:pic>
              <p:nvPicPr>
                <p:cNvPr id="193" name="Ink 192">
                  <a:extLst>
                    <a:ext uri="{FF2B5EF4-FFF2-40B4-BE49-F238E27FC236}">
                      <a16:creationId xmlns:a16="http://schemas.microsoft.com/office/drawing/2014/main" id="{DE3EA169-ABE7-BF8F-7AEC-328E6004B3D1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1656795" y="3273337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99800869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A7C04-3C17-E6D0-F8F2-26815D085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3300" b="0" i="0" u="none" strike="noStrike" baseline="0" dirty="0">
                <a:solidFill>
                  <a:srgbClr val="000000"/>
                </a:solidFill>
                <a:latin typeface="Franklin Gothic Book" panose="020B0503020102020204" pitchFamily="34" charset="0"/>
              </a:rPr>
              <a:t>Forward Rate Agreements</a:t>
            </a:r>
            <a:endParaRPr lang="en-IN" sz="3300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08E045B-4189-21F7-ACD4-057BD9EB500B}"/>
              </a:ext>
            </a:extLst>
          </p:cNvPr>
          <p:cNvCxnSpPr>
            <a:cxnSpLocks/>
          </p:cNvCxnSpPr>
          <p:nvPr/>
        </p:nvCxnSpPr>
        <p:spPr>
          <a:xfrm>
            <a:off x="838200" y="1382486"/>
            <a:ext cx="9993086" cy="0"/>
          </a:xfrm>
          <a:prstGeom prst="line">
            <a:avLst/>
          </a:prstGeom>
          <a:ln w="63500" cap="sq" cmpd="thinThick">
            <a:solidFill>
              <a:srgbClr val="FF0000">
                <a:alpha val="97000"/>
              </a:srgbClr>
            </a:solidFill>
            <a:prstDash val="soli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63CA885-BBD1-6EE4-6A83-C4912419F1E5}"/>
              </a:ext>
            </a:extLst>
          </p:cNvPr>
          <p:cNvGrpSpPr/>
          <p:nvPr/>
        </p:nvGrpSpPr>
        <p:grpSpPr>
          <a:xfrm>
            <a:off x="1079542" y="1755622"/>
            <a:ext cx="2021040" cy="340920"/>
            <a:chOff x="1079542" y="1755622"/>
            <a:chExt cx="2021040" cy="340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D9F64F39-21EF-E334-ECBB-1DE6866FB075}"/>
                    </a:ext>
                  </a:extLst>
                </p14:cNvPr>
                <p14:cNvContentPartPr/>
                <p14:nvPr/>
              </p14:nvContentPartPr>
              <p14:xfrm>
                <a:off x="1079542" y="1755622"/>
                <a:ext cx="260280" cy="32832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D9F64F39-21EF-E334-ECBB-1DE6866FB075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070902" y="1746622"/>
                  <a:ext cx="277920" cy="34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711A3F7F-5AF3-D339-892D-26C370159E37}"/>
                    </a:ext>
                  </a:extLst>
                </p14:cNvPr>
                <p14:cNvContentPartPr/>
                <p14:nvPr/>
              </p14:nvContentPartPr>
              <p14:xfrm>
                <a:off x="1358182" y="1870462"/>
                <a:ext cx="37440" cy="6480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711A3F7F-5AF3-D339-892D-26C370159E37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349182" y="1861822"/>
                  <a:ext cx="5508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4EFE5FF1-21EF-89DB-B549-A5B4CA48D8BD}"/>
                    </a:ext>
                  </a:extLst>
                </p14:cNvPr>
                <p14:cNvContentPartPr/>
                <p14:nvPr/>
              </p14:nvContentPartPr>
              <p14:xfrm>
                <a:off x="1509022" y="1827262"/>
                <a:ext cx="708840" cy="24408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4EFE5FF1-21EF-89DB-B549-A5B4CA48D8BD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500022" y="1818622"/>
                  <a:ext cx="726480" cy="26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7ACE2279-59D3-7A52-1133-3A230412D4C6}"/>
                    </a:ext>
                  </a:extLst>
                </p14:cNvPr>
                <p14:cNvContentPartPr/>
                <p14:nvPr/>
              </p14:nvContentPartPr>
              <p14:xfrm>
                <a:off x="2172502" y="1846702"/>
                <a:ext cx="52920" cy="3096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7ACE2279-59D3-7A52-1133-3A230412D4C6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163502" y="1837702"/>
                  <a:ext cx="7056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4AEE2785-B8F1-210E-0AA4-0B29A613B844}"/>
                    </a:ext>
                  </a:extLst>
                </p14:cNvPr>
                <p14:cNvContentPartPr/>
                <p14:nvPr/>
              </p14:nvContentPartPr>
              <p14:xfrm>
                <a:off x="2019502" y="1852822"/>
                <a:ext cx="85320" cy="2700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4AEE2785-B8F1-210E-0AA4-0B29A613B844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2010502" y="1843822"/>
                  <a:ext cx="10296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9EB26F20-6D40-F21E-D36B-C8BE10D8DC0C}"/>
                    </a:ext>
                  </a:extLst>
                </p14:cNvPr>
                <p14:cNvContentPartPr/>
                <p14:nvPr/>
              </p14:nvContentPartPr>
              <p14:xfrm>
                <a:off x="1485262" y="1796662"/>
                <a:ext cx="192600" cy="900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9EB26F20-6D40-F21E-D36B-C8BE10D8DC0C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476262" y="1788022"/>
                  <a:ext cx="21024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A51E26F9-820E-5FD7-A43E-CB072229D8D8}"/>
                    </a:ext>
                  </a:extLst>
                </p14:cNvPr>
                <p14:cNvContentPartPr/>
                <p14:nvPr/>
              </p14:nvContentPartPr>
              <p14:xfrm>
                <a:off x="2381662" y="1954342"/>
                <a:ext cx="342000" cy="14220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A51E26F9-820E-5FD7-A43E-CB072229D8D8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2373022" y="1945702"/>
                  <a:ext cx="359640" cy="15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20654066-7E44-F03E-3EB5-BDD6B432789D}"/>
                    </a:ext>
                  </a:extLst>
                </p14:cNvPr>
                <p14:cNvContentPartPr/>
                <p14:nvPr/>
              </p14:nvContentPartPr>
              <p14:xfrm>
                <a:off x="2866582" y="1984222"/>
                <a:ext cx="102960" cy="324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20654066-7E44-F03E-3EB5-BDD6B432789D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2857582" y="1975222"/>
                  <a:ext cx="12060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F2C7F391-1F9A-92B5-E81B-28CDAAC4ACC6}"/>
                    </a:ext>
                  </a:extLst>
                </p14:cNvPr>
                <p14:cNvContentPartPr/>
                <p14:nvPr/>
              </p14:nvContentPartPr>
              <p14:xfrm>
                <a:off x="3096622" y="1864342"/>
                <a:ext cx="3960" cy="20340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F2C7F391-1F9A-92B5-E81B-28CDAAC4ACC6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3087982" y="1855702"/>
                  <a:ext cx="21600" cy="221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204A196A-9575-86E6-7B32-74D3D411F206}"/>
              </a:ext>
            </a:extLst>
          </p:cNvPr>
          <p:cNvGrpSpPr/>
          <p:nvPr/>
        </p:nvGrpSpPr>
        <p:grpSpPr>
          <a:xfrm>
            <a:off x="4545262" y="1656622"/>
            <a:ext cx="3255480" cy="611640"/>
            <a:chOff x="4545262" y="1656622"/>
            <a:chExt cx="3255480" cy="611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A2EB921A-495C-F8B8-FD45-791CBFD9CA76}"/>
                    </a:ext>
                  </a:extLst>
                </p14:cNvPr>
                <p14:cNvContentPartPr/>
                <p14:nvPr/>
              </p14:nvContentPartPr>
              <p14:xfrm>
                <a:off x="4545262" y="1733302"/>
                <a:ext cx="142560" cy="27288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A2EB921A-495C-F8B8-FD45-791CBFD9CA76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4536622" y="1724302"/>
                  <a:ext cx="160200" cy="29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363B33C3-C9AD-25B4-552C-B4E445EEAAB1}"/>
                    </a:ext>
                  </a:extLst>
                </p14:cNvPr>
                <p14:cNvContentPartPr/>
                <p14:nvPr/>
              </p14:nvContentPartPr>
              <p14:xfrm>
                <a:off x="4768102" y="1857862"/>
                <a:ext cx="85320" cy="10620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363B33C3-C9AD-25B4-552C-B4E445EEAAB1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4759102" y="1849222"/>
                  <a:ext cx="10296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6C2374EC-C1EA-7F85-6188-15245D65F9D3}"/>
                    </a:ext>
                  </a:extLst>
                </p14:cNvPr>
                <p14:cNvContentPartPr/>
                <p14:nvPr/>
              </p14:nvContentPartPr>
              <p14:xfrm>
                <a:off x="4959262" y="1923742"/>
                <a:ext cx="20880" cy="13536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6C2374EC-C1EA-7F85-6188-15245D65F9D3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4950622" y="1915102"/>
                  <a:ext cx="3852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4C7C5E55-8602-D5FD-54A5-1A9D46B5B802}"/>
                    </a:ext>
                  </a:extLst>
                </p14:cNvPr>
                <p14:cNvContentPartPr/>
                <p14:nvPr/>
              </p14:nvContentPartPr>
              <p14:xfrm>
                <a:off x="5071582" y="1766062"/>
                <a:ext cx="864360" cy="20196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4C7C5E55-8602-D5FD-54A5-1A9D46B5B802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5062582" y="1757422"/>
                  <a:ext cx="882000" cy="21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2625352C-1CB6-03EF-9541-EE857686B064}"/>
                    </a:ext>
                  </a:extLst>
                </p14:cNvPr>
                <p14:cNvContentPartPr/>
                <p14:nvPr/>
              </p14:nvContentPartPr>
              <p14:xfrm>
                <a:off x="6187222" y="1755982"/>
                <a:ext cx="144000" cy="12744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2625352C-1CB6-03EF-9541-EE857686B064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6178582" y="1746982"/>
                  <a:ext cx="16164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39734572-6CEC-D232-B4E7-9C9E22C06A6B}"/>
                    </a:ext>
                  </a:extLst>
                </p14:cNvPr>
                <p14:cNvContentPartPr/>
                <p14:nvPr/>
              </p14:nvContentPartPr>
              <p14:xfrm>
                <a:off x="6165262" y="1753462"/>
                <a:ext cx="161280" cy="18072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39734572-6CEC-D232-B4E7-9C9E22C06A6B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6156622" y="1744462"/>
                  <a:ext cx="178920" cy="19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1F1D11F3-8473-B1A3-CF4C-2686F6312294}"/>
                    </a:ext>
                  </a:extLst>
                </p14:cNvPr>
                <p14:cNvContentPartPr/>
                <p14:nvPr/>
              </p14:nvContentPartPr>
              <p14:xfrm>
                <a:off x="6569542" y="1766062"/>
                <a:ext cx="24120" cy="363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1F1D11F3-8473-B1A3-CF4C-2686F6312294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6560542" y="1757422"/>
                  <a:ext cx="4176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311354E3-6EBF-603E-D28E-DABDD2965ECA}"/>
                    </a:ext>
                  </a:extLst>
                </p14:cNvPr>
                <p14:cNvContentPartPr/>
                <p14:nvPr/>
              </p14:nvContentPartPr>
              <p14:xfrm>
                <a:off x="6731902" y="1710982"/>
                <a:ext cx="71640" cy="13896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311354E3-6EBF-603E-D28E-DABDD2965ECA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6722902" y="1701982"/>
                  <a:ext cx="8928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CE166E33-3A60-0065-BBC3-FB843EE0283F}"/>
                    </a:ext>
                  </a:extLst>
                </p14:cNvPr>
                <p14:cNvContentPartPr/>
                <p14:nvPr/>
              </p14:nvContentPartPr>
              <p14:xfrm>
                <a:off x="6918022" y="1696222"/>
                <a:ext cx="152640" cy="19476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CE166E33-3A60-0065-BBC3-FB843EE0283F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6909022" y="1687222"/>
                  <a:ext cx="170280" cy="21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1947FDB6-17C1-7AEC-6507-2AF6F7A04D21}"/>
                    </a:ext>
                  </a:extLst>
                </p14:cNvPr>
                <p14:cNvContentPartPr/>
                <p14:nvPr/>
              </p14:nvContentPartPr>
              <p14:xfrm>
                <a:off x="7136902" y="1761022"/>
                <a:ext cx="101160" cy="10656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1947FDB6-17C1-7AEC-6507-2AF6F7A04D21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7127902" y="1752022"/>
                  <a:ext cx="11880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BADFAD7E-6EAF-17F0-3EB6-AB14BFD5F4D3}"/>
                    </a:ext>
                  </a:extLst>
                </p14:cNvPr>
                <p14:cNvContentPartPr/>
                <p14:nvPr/>
              </p14:nvContentPartPr>
              <p14:xfrm>
                <a:off x="7116022" y="1734382"/>
                <a:ext cx="117000" cy="16704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BADFAD7E-6EAF-17F0-3EB6-AB14BFD5F4D3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7107382" y="1725382"/>
                  <a:ext cx="134640" cy="18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5BB1D938-00A8-858D-D145-8AF0EB618E1F}"/>
                    </a:ext>
                  </a:extLst>
                </p14:cNvPr>
                <p14:cNvContentPartPr/>
                <p14:nvPr/>
              </p14:nvContentPartPr>
              <p14:xfrm>
                <a:off x="7442542" y="1656622"/>
                <a:ext cx="126720" cy="23184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5BB1D938-00A8-858D-D145-8AF0EB618E1F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7433902" y="1647622"/>
                  <a:ext cx="144360" cy="24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B873BE8D-D18F-679C-CAC2-B029D47FC582}"/>
                    </a:ext>
                  </a:extLst>
                </p14:cNvPr>
                <p14:cNvContentPartPr/>
                <p14:nvPr/>
              </p14:nvContentPartPr>
              <p14:xfrm>
                <a:off x="7291342" y="1925182"/>
                <a:ext cx="377280" cy="4284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B873BE8D-D18F-679C-CAC2-B029D47FC582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7282342" y="1916182"/>
                  <a:ext cx="39492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E7BF324C-688E-8169-2EB1-C69CFD1E93DD}"/>
                    </a:ext>
                  </a:extLst>
                </p14:cNvPr>
                <p14:cNvContentPartPr/>
                <p14:nvPr/>
              </p14:nvContentPartPr>
              <p14:xfrm>
                <a:off x="7425622" y="2079982"/>
                <a:ext cx="9360" cy="16056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E7BF324C-688E-8169-2EB1-C69CFD1E93DD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7416982" y="2071342"/>
                  <a:ext cx="27000" cy="17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AEF9603A-CC46-C767-4D93-0820310F9373}"/>
                    </a:ext>
                  </a:extLst>
                </p14:cNvPr>
                <p14:cNvContentPartPr/>
                <p14:nvPr/>
              </p14:nvContentPartPr>
              <p14:xfrm>
                <a:off x="7575382" y="2073502"/>
                <a:ext cx="225360" cy="19476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AEF9603A-CC46-C767-4D93-0820310F9373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7566742" y="2064502"/>
                  <a:ext cx="243000" cy="212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54EBE4D8-01C2-FC7E-932B-61A1E1F7AB64}"/>
                  </a:ext>
                </a:extLst>
              </p14:cNvPr>
              <p14:cNvContentPartPr/>
              <p14:nvPr/>
            </p14:nvContentPartPr>
            <p14:xfrm>
              <a:off x="4382902" y="2549062"/>
              <a:ext cx="3546000" cy="5256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54EBE4D8-01C2-FC7E-932B-61A1E1F7AB64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4374262" y="2540062"/>
                <a:ext cx="3563640" cy="70200"/>
              </a:xfrm>
              <a:prstGeom prst="rect">
                <a:avLst/>
              </a:prstGeom>
            </p:spPr>
          </p:pic>
        </mc:Fallback>
      </mc:AlternateContent>
      <p:grpSp>
        <p:nvGrpSpPr>
          <p:cNvPr id="46" name="Group 45">
            <a:extLst>
              <a:ext uri="{FF2B5EF4-FFF2-40B4-BE49-F238E27FC236}">
                <a16:creationId xmlns:a16="http://schemas.microsoft.com/office/drawing/2014/main" id="{47628F28-6012-280C-D4E1-463B0D1CCFDC}"/>
              </a:ext>
            </a:extLst>
          </p:cNvPr>
          <p:cNvGrpSpPr/>
          <p:nvPr/>
        </p:nvGrpSpPr>
        <p:grpSpPr>
          <a:xfrm>
            <a:off x="5199022" y="2830942"/>
            <a:ext cx="1492560" cy="721440"/>
            <a:chOff x="5199022" y="2830942"/>
            <a:chExt cx="1492560" cy="721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AFFE550A-B99F-D7DB-985B-6F7B1D0F02DC}"/>
                    </a:ext>
                  </a:extLst>
                </p14:cNvPr>
                <p14:cNvContentPartPr/>
                <p14:nvPr/>
              </p14:nvContentPartPr>
              <p14:xfrm>
                <a:off x="5424022" y="2874142"/>
                <a:ext cx="32040" cy="22896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AFFE550A-B99F-D7DB-985B-6F7B1D0F02DC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5415382" y="2865142"/>
                  <a:ext cx="49680" cy="24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94B13652-5A82-BCA5-D984-0B9D7EEA35E9}"/>
                    </a:ext>
                  </a:extLst>
                </p14:cNvPr>
                <p14:cNvContentPartPr/>
                <p14:nvPr/>
              </p14:nvContentPartPr>
              <p14:xfrm>
                <a:off x="5763862" y="2892142"/>
                <a:ext cx="17640" cy="16920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94B13652-5A82-BCA5-D984-0B9D7EEA35E9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5755222" y="2883142"/>
                  <a:ext cx="35280" cy="18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5FD7CFB8-9ABE-1CD9-C0C6-456009129701}"/>
                    </a:ext>
                  </a:extLst>
                </p14:cNvPr>
                <p14:cNvContentPartPr/>
                <p14:nvPr/>
              </p14:nvContentPartPr>
              <p14:xfrm>
                <a:off x="5692942" y="2969902"/>
                <a:ext cx="230040" cy="180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5FD7CFB8-9ABE-1CD9-C0C6-456009129701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5684302" y="2960902"/>
                  <a:ext cx="24768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386538EA-CB11-D160-C2FC-D56EBA483A64}"/>
                    </a:ext>
                  </a:extLst>
                </p14:cNvPr>
                <p14:cNvContentPartPr/>
                <p14:nvPr/>
              </p14:nvContentPartPr>
              <p14:xfrm>
                <a:off x="6002542" y="2949382"/>
                <a:ext cx="23400" cy="2412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386538EA-CB11-D160-C2FC-D56EBA483A64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5993542" y="2940742"/>
                  <a:ext cx="4104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C052B799-D72F-B7D1-95D1-60318E3CACD6}"/>
                    </a:ext>
                  </a:extLst>
                </p14:cNvPr>
                <p14:cNvContentPartPr/>
                <p14:nvPr/>
              </p14:nvContentPartPr>
              <p14:xfrm>
                <a:off x="6171022" y="2909422"/>
                <a:ext cx="3960" cy="12708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C052B799-D72F-B7D1-95D1-60318E3CACD6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6162382" y="2900422"/>
                  <a:ext cx="21600" cy="14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6D396003-B00E-2758-93D8-B671D695A27C}"/>
                    </a:ext>
                  </a:extLst>
                </p14:cNvPr>
                <p14:cNvContentPartPr/>
                <p14:nvPr/>
              </p14:nvContentPartPr>
              <p14:xfrm>
                <a:off x="6243742" y="2889982"/>
                <a:ext cx="185400" cy="17568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6D396003-B00E-2758-93D8-B671D695A27C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6235102" y="2881342"/>
                  <a:ext cx="203040" cy="19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AFAFD4FE-9638-57B3-DB4C-C18BD84507D2}"/>
                    </a:ext>
                  </a:extLst>
                </p14:cNvPr>
                <p14:cNvContentPartPr/>
                <p14:nvPr/>
              </p14:nvContentPartPr>
              <p14:xfrm>
                <a:off x="6060142" y="3151342"/>
                <a:ext cx="331200" cy="4176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AFAFD4FE-9638-57B3-DB4C-C18BD84507D2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6051502" y="3142702"/>
                  <a:ext cx="34884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A039EE4F-38F2-7243-46B6-E31F648F4714}"/>
                    </a:ext>
                  </a:extLst>
                </p14:cNvPr>
                <p14:cNvContentPartPr/>
                <p14:nvPr/>
              </p14:nvContentPartPr>
              <p14:xfrm>
                <a:off x="6240502" y="3285622"/>
                <a:ext cx="177120" cy="12888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A039EE4F-38F2-7243-46B6-E31F648F4714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6231862" y="3276982"/>
                  <a:ext cx="19476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FB3DE45E-BCF6-F5D1-37CA-1752982A54FC}"/>
                    </a:ext>
                  </a:extLst>
                </p14:cNvPr>
                <p14:cNvContentPartPr/>
                <p14:nvPr/>
              </p14:nvContentPartPr>
              <p14:xfrm>
                <a:off x="6425182" y="2936422"/>
                <a:ext cx="266400" cy="61596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FB3DE45E-BCF6-F5D1-37CA-1752982A54FC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6416542" y="2927782"/>
                  <a:ext cx="284040" cy="63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EE436EC9-549E-6D7C-0BF6-6B7BA559543B}"/>
                    </a:ext>
                  </a:extLst>
                </p14:cNvPr>
                <p14:cNvContentPartPr/>
                <p14:nvPr/>
              </p14:nvContentPartPr>
              <p14:xfrm>
                <a:off x="5199022" y="2830942"/>
                <a:ext cx="252000" cy="58428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EE436EC9-549E-6D7C-0BF6-6B7BA559543B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5190022" y="2821942"/>
                  <a:ext cx="269640" cy="601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B06090C0-7D76-549E-534F-F96D9E552956}"/>
              </a:ext>
            </a:extLst>
          </p:cNvPr>
          <p:cNvGrpSpPr/>
          <p:nvPr/>
        </p:nvGrpSpPr>
        <p:grpSpPr>
          <a:xfrm>
            <a:off x="3607822" y="3768742"/>
            <a:ext cx="404640" cy="117720"/>
            <a:chOff x="3607822" y="3768742"/>
            <a:chExt cx="404640" cy="117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3373A120-2599-6FC3-9E52-A790D7C02CC5}"/>
                    </a:ext>
                  </a:extLst>
                </p14:cNvPr>
                <p14:cNvContentPartPr/>
                <p14:nvPr/>
              </p14:nvContentPartPr>
              <p14:xfrm>
                <a:off x="3607822" y="3768742"/>
                <a:ext cx="130680" cy="1548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3373A120-2599-6FC3-9E52-A790D7C02CC5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3599182" y="3759742"/>
                  <a:ext cx="14832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7BEBA561-76B3-C715-F3EB-32B82EF170B6}"/>
                    </a:ext>
                  </a:extLst>
                </p14:cNvPr>
                <p14:cNvContentPartPr/>
                <p14:nvPr/>
              </p14:nvContentPartPr>
              <p14:xfrm>
                <a:off x="3610342" y="3840382"/>
                <a:ext cx="249480" cy="4608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7BEBA561-76B3-C715-F3EB-32B82EF170B6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3601342" y="3831382"/>
                  <a:ext cx="26712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3BD50D3D-CEE8-E54F-115A-BCE97007DE45}"/>
                    </a:ext>
                  </a:extLst>
                </p14:cNvPr>
                <p14:cNvContentPartPr/>
                <p14:nvPr/>
              </p14:nvContentPartPr>
              <p14:xfrm>
                <a:off x="4011382" y="3845062"/>
                <a:ext cx="1080" cy="36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3BD50D3D-CEE8-E54F-115A-BCE97007DE45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4002742" y="3836062"/>
                  <a:ext cx="18720" cy="18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9F2A7359-A117-E359-4D05-5F0FBF72F6DF}"/>
              </a:ext>
            </a:extLst>
          </p:cNvPr>
          <p:cNvGrpSpPr/>
          <p:nvPr/>
        </p:nvGrpSpPr>
        <p:grpSpPr>
          <a:xfrm>
            <a:off x="4374262" y="3610342"/>
            <a:ext cx="1782360" cy="471600"/>
            <a:chOff x="4374262" y="3610342"/>
            <a:chExt cx="1782360" cy="471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EAC5E116-3C79-7F6A-7DDA-8FCBEB471140}"/>
                    </a:ext>
                  </a:extLst>
                </p14:cNvPr>
                <p14:cNvContentPartPr/>
                <p14:nvPr/>
              </p14:nvContentPartPr>
              <p14:xfrm>
                <a:off x="4499902" y="3610342"/>
                <a:ext cx="201960" cy="4284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EAC5E116-3C79-7F6A-7DDA-8FCBEB471140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4490902" y="3601342"/>
                  <a:ext cx="21960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A63978F6-C51B-FFB4-533F-3F922DD3C36F}"/>
                    </a:ext>
                  </a:extLst>
                </p14:cNvPr>
                <p14:cNvContentPartPr/>
                <p14:nvPr/>
              </p14:nvContentPartPr>
              <p14:xfrm>
                <a:off x="4374262" y="3669382"/>
                <a:ext cx="221040" cy="29484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A63978F6-C51B-FFB4-533F-3F922DD3C36F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4365262" y="3660382"/>
                  <a:ext cx="238680" cy="31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1533D247-9E50-F7A3-CEA1-4426BE180375}"/>
                    </a:ext>
                  </a:extLst>
                </p14:cNvPr>
                <p14:cNvContentPartPr/>
                <p14:nvPr/>
              </p14:nvContentPartPr>
              <p14:xfrm>
                <a:off x="4902022" y="3670462"/>
                <a:ext cx="159120" cy="30060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1533D247-9E50-F7A3-CEA1-4426BE180375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4893022" y="3661822"/>
                  <a:ext cx="176760" cy="31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232206AF-AA50-E38B-5084-07E5A3B96F99}"/>
                    </a:ext>
                  </a:extLst>
                </p14:cNvPr>
                <p14:cNvContentPartPr/>
                <p14:nvPr/>
              </p14:nvContentPartPr>
              <p14:xfrm>
                <a:off x="5027302" y="3930022"/>
                <a:ext cx="92160" cy="15192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232206AF-AA50-E38B-5084-07E5A3B96F99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5018662" y="3921382"/>
                  <a:ext cx="109800" cy="16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ED24CA69-F6DA-416D-185A-68CE803E1065}"/>
                    </a:ext>
                  </a:extLst>
                </p14:cNvPr>
                <p14:cNvContentPartPr/>
                <p14:nvPr/>
              </p14:nvContentPartPr>
              <p14:xfrm>
                <a:off x="5296222" y="3717982"/>
                <a:ext cx="154080" cy="27396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ED24CA69-F6DA-416D-185A-68CE803E1065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5287582" y="3708982"/>
                  <a:ext cx="171720" cy="29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1043D754-AD72-6F9B-EAF9-17E0F239A9C7}"/>
                    </a:ext>
                  </a:extLst>
                </p14:cNvPr>
                <p14:cNvContentPartPr/>
                <p14:nvPr/>
              </p14:nvContentPartPr>
              <p14:xfrm>
                <a:off x="5551822" y="3836422"/>
                <a:ext cx="120600" cy="15228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1043D754-AD72-6F9B-EAF9-17E0F239A9C7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5543182" y="3827422"/>
                  <a:ext cx="138240" cy="16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D1F7345B-D186-68A5-6AD9-FCB957944529}"/>
                    </a:ext>
                  </a:extLst>
                </p14:cNvPr>
                <p14:cNvContentPartPr/>
                <p14:nvPr/>
              </p14:nvContentPartPr>
              <p14:xfrm>
                <a:off x="5837662" y="3783142"/>
                <a:ext cx="168840" cy="24156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D1F7345B-D186-68A5-6AD9-FCB957944529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5829022" y="3774502"/>
                  <a:ext cx="186480" cy="25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DA447ACE-574A-A7EF-87CD-54CAE5779DDD}"/>
                    </a:ext>
                  </a:extLst>
                </p14:cNvPr>
                <p14:cNvContentPartPr/>
                <p14:nvPr/>
              </p14:nvContentPartPr>
              <p14:xfrm>
                <a:off x="6143302" y="3966022"/>
                <a:ext cx="13320" cy="3708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DA447ACE-574A-A7EF-87CD-54CAE5779DDD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6134302" y="3957022"/>
                  <a:ext cx="30960" cy="54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B09565C5-9EBD-2420-3C06-E7AF5927E73D}"/>
              </a:ext>
            </a:extLst>
          </p:cNvPr>
          <p:cNvGrpSpPr/>
          <p:nvPr/>
        </p:nvGrpSpPr>
        <p:grpSpPr>
          <a:xfrm>
            <a:off x="6584302" y="3760462"/>
            <a:ext cx="423360" cy="249120"/>
            <a:chOff x="6584302" y="3760462"/>
            <a:chExt cx="423360" cy="249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D1389814-1424-1D74-4F13-0C761A2C0482}"/>
                    </a:ext>
                  </a:extLst>
                </p14:cNvPr>
                <p14:cNvContentPartPr/>
                <p14:nvPr/>
              </p14:nvContentPartPr>
              <p14:xfrm>
                <a:off x="6584302" y="3787822"/>
                <a:ext cx="136080" cy="21564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D1389814-1424-1D74-4F13-0C761A2C0482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6575302" y="3778822"/>
                  <a:ext cx="153720" cy="23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8A061353-4351-D0A2-A173-515D19F90F29}"/>
                    </a:ext>
                  </a:extLst>
                </p14:cNvPr>
                <p14:cNvContentPartPr/>
                <p14:nvPr/>
              </p14:nvContentPartPr>
              <p14:xfrm>
                <a:off x="6849982" y="3760462"/>
                <a:ext cx="157680" cy="24912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8A061353-4351-D0A2-A173-515D19F90F29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6840982" y="3751822"/>
                  <a:ext cx="175320" cy="266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97653028-5EDD-386B-61A7-F8AC7C46C9D7}"/>
              </a:ext>
            </a:extLst>
          </p:cNvPr>
          <p:cNvGrpSpPr/>
          <p:nvPr/>
        </p:nvGrpSpPr>
        <p:grpSpPr>
          <a:xfrm>
            <a:off x="7784902" y="3683062"/>
            <a:ext cx="871560" cy="304560"/>
            <a:chOff x="7784902" y="3683062"/>
            <a:chExt cx="871560" cy="304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995D8CAA-1CF0-208E-E49A-228AF63557E7}"/>
                    </a:ext>
                  </a:extLst>
                </p14:cNvPr>
                <p14:cNvContentPartPr/>
                <p14:nvPr/>
              </p14:nvContentPartPr>
              <p14:xfrm>
                <a:off x="7784902" y="3683062"/>
                <a:ext cx="286200" cy="30456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995D8CAA-1CF0-208E-E49A-228AF63557E7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7775902" y="3674062"/>
                  <a:ext cx="303840" cy="32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3ABAB0A3-4685-7C2D-04E6-8B82AA89F5FD}"/>
                    </a:ext>
                  </a:extLst>
                </p14:cNvPr>
                <p14:cNvContentPartPr/>
                <p14:nvPr/>
              </p14:nvContentPartPr>
              <p14:xfrm>
                <a:off x="7852222" y="3699262"/>
                <a:ext cx="200880" cy="4608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3ABAB0A3-4685-7C2D-04E6-8B82AA89F5FD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7843222" y="3690622"/>
                  <a:ext cx="21852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9497665D-1DAA-2032-B0F9-5E4541BA13F5}"/>
                    </a:ext>
                  </a:extLst>
                </p14:cNvPr>
                <p14:cNvContentPartPr/>
                <p14:nvPr/>
              </p14:nvContentPartPr>
              <p14:xfrm>
                <a:off x="7812982" y="3846142"/>
                <a:ext cx="269280" cy="7200"/>
              </p14:xfrm>
            </p:contentPart>
          </mc:Choice>
          <mc:Fallback xmlns=""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9497665D-1DAA-2032-B0F9-5E4541BA13F5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7803982" y="3837502"/>
                  <a:ext cx="28692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85A91450-B845-4970-4B2A-5B9B640958C1}"/>
                    </a:ext>
                  </a:extLst>
                </p14:cNvPr>
                <p14:cNvContentPartPr/>
                <p14:nvPr/>
              </p14:nvContentPartPr>
              <p14:xfrm>
                <a:off x="8188462" y="3722302"/>
                <a:ext cx="197640" cy="245880"/>
              </p14:xfrm>
            </p:contentPart>
          </mc:Choice>
          <mc:Fallback xmlns=""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85A91450-B845-4970-4B2A-5B9B640958C1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8179462" y="3713662"/>
                  <a:ext cx="215280" cy="26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F4E8AC4E-18E5-5F5C-B05C-692B2C381223}"/>
                    </a:ext>
                  </a:extLst>
                </p14:cNvPr>
                <p14:cNvContentPartPr/>
                <p14:nvPr/>
              </p14:nvContentPartPr>
              <p14:xfrm>
                <a:off x="8451622" y="3722662"/>
                <a:ext cx="190080" cy="24552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F4E8AC4E-18E5-5F5C-B05C-692B2C381223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8442622" y="3713662"/>
                  <a:ext cx="207720" cy="26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329E12BC-8240-CF32-2366-E10AEC89B08C}"/>
                    </a:ext>
                  </a:extLst>
                </p14:cNvPr>
                <p14:cNvContentPartPr/>
                <p14:nvPr/>
              </p14:nvContentPartPr>
              <p14:xfrm>
                <a:off x="8519302" y="3849742"/>
                <a:ext cx="137160" cy="58320"/>
              </p14:xfrm>
            </p:contentPart>
          </mc:Choice>
          <mc:Fallback xmlns=""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329E12BC-8240-CF32-2366-E10AEC89B08C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8510302" y="3840742"/>
                  <a:ext cx="154800" cy="75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252251BE-60D6-9202-6466-0C85A94725AF}"/>
              </a:ext>
            </a:extLst>
          </p:cNvPr>
          <p:cNvGrpSpPr/>
          <p:nvPr/>
        </p:nvGrpSpPr>
        <p:grpSpPr>
          <a:xfrm>
            <a:off x="9043462" y="3612862"/>
            <a:ext cx="687960" cy="691920"/>
            <a:chOff x="9043462" y="3612862"/>
            <a:chExt cx="687960" cy="691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F9D7B8B1-897C-F18A-92CA-02C30E126FDF}"/>
                    </a:ext>
                  </a:extLst>
                </p14:cNvPr>
                <p14:cNvContentPartPr/>
                <p14:nvPr/>
              </p14:nvContentPartPr>
              <p14:xfrm>
                <a:off x="9043462" y="3612862"/>
                <a:ext cx="84960" cy="464040"/>
              </p14:xfrm>
            </p:contentPart>
          </mc:Choice>
          <mc:Fallback xmlns=""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F9D7B8B1-897C-F18A-92CA-02C30E126FDF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9034462" y="3603862"/>
                  <a:ext cx="102600" cy="48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76374244-9168-E324-7146-C9FE92C520E0}"/>
                    </a:ext>
                  </a:extLst>
                </p14:cNvPr>
                <p14:cNvContentPartPr/>
                <p14:nvPr/>
              </p14:nvContentPartPr>
              <p14:xfrm>
                <a:off x="9071182" y="3715102"/>
                <a:ext cx="179280" cy="18000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76374244-9168-E324-7146-C9FE92C520E0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9062182" y="3706102"/>
                  <a:ext cx="196920" cy="19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ADF5086D-4561-A408-A52D-A2DFFD0F6B80}"/>
                    </a:ext>
                  </a:extLst>
                </p14:cNvPr>
                <p14:cNvContentPartPr/>
                <p14:nvPr/>
              </p14:nvContentPartPr>
              <p14:xfrm>
                <a:off x="9284302" y="3689542"/>
                <a:ext cx="447120" cy="615240"/>
              </p14:xfrm>
            </p:contentPart>
          </mc:Choice>
          <mc:Fallback xmlns=""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ADF5086D-4561-A408-A52D-A2DFFD0F6B80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9275662" y="3680542"/>
                  <a:ext cx="464760" cy="632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87C4A359-A2E6-9DE1-BCE3-31B5D9537F9B}"/>
              </a:ext>
            </a:extLst>
          </p:cNvPr>
          <p:cNvGrpSpPr/>
          <p:nvPr/>
        </p:nvGrpSpPr>
        <p:grpSpPr>
          <a:xfrm>
            <a:off x="9946702" y="3617542"/>
            <a:ext cx="290520" cy="322200"/>
            <a:chOff x="9946702" y="3617542"/>
            <a:chExt cx="290520" cy="322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A3C92939-3000-8E63-DA5A-BCEB95C874EE}"/>
                    </a:ext>
                  </a:extLst>
                </p14:cNvPr>
                <p14:cNvContentPartPr/>
                <p14:nvPr/>
              </p14:nvContentPartPr>
              <p14:xfrm>
                <a:off x="9946702" y="3617542"/>
                <a:ext cx="290520" cy="32220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A3C92939-3000-8E63-DA5A-BCEB95C874EE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9938062" y="3608542"/>
                  <a:ext cx="308160" cy="33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A4EF64EF-18FD-0A2D-373D-F3B53F61507E}"/>
                    </a:ext>
                  </a:extLst>
                </p14:cNvPr>
                <p14:cNvContentPartPr/>
                <p14:nvPr/>
              </p14:nvContentPartPr>
              <p14:xfrm>
                <a:off x="10037782" y="3701782"/>
                <a:ext cx="153360" cy="3492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A4EF64EF-18FD-0A2D-373D-F3B53F61507E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10028782" y="3693142"/>
                  <a:ext cx="171000" cy="52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0137EE2F-EE3D-2C41-BCA0-44BD679C205D}"/>
              </a:ext>
            </a:extLst>
          </p:cNvPr>
          <p:cNvGrpSpPr/>
          <p:nvPr/>
        </p:nvGrpSpPr>
        <p:grpSpPr>
          <a:xfrm>
            <a:off x="10690822" y="3642022"/>
            <a:ext cx="783720" cy="279720"/>
            <a:chOff x="10690822" y="3642022"/>
            <a:chExt cx="783720" cy="279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59B48B31-584F-BBD8-713E-D9BB74131245}"/>
                    </a:ext>
                  </a:extLst>
                </p14:cNvPr>
                <p14:cNvContentPartPr/>
                <p14:nvPr/>
              </p14:nvContentPartPr>
              <p14:xfrm>
                <a:off x="10690822" y="3642022"/>
                <a:ext cx="208800" cy="279720"/>
              </p14:xfrm>
            </p:contentPart>
          </mc:Choice>
          <mc:Fallback xmlns=""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59B48B31-584F-BBD8-713E-D9BB74131245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10682182" y="3633022"/>
                  <a:ext cx="226440" cy="29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7E1E39B9-05B6-CDF4-DBE6-C38F58AA3018}"/>
                    </a:ext>
                  </a:extLst>
                </p14:cNvPr>
                <p14:cNvContentPartPr/>
                <p14:nvPr/>
              </p14:nvContentPartPr>
              <p14:xfrm>
                <a:off x="10747702" y="3801142"/>
                <a:ext cx="159840" cy="1080"/>
              </p14:xfrm>
            </p:contentPart>
          </mc:Choice>
          <mc:Fallback xmlns=""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7E1E39B9-05B6-CDF4-DBE6-C38F58AA3018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10739062" y="3792142"/>
                  <a:ext cx="17748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E141278C-73A4-3152-E078-60170B2A2D9B}"/>
                    </a:ext>
                  </a:extLst>
                </p14:cNvPr>
                <p14:cNvContentPartPr/>
                <p14:nvPr/>
              </p14:nvContentPartPr>
              <p14:xfrm>
                <a:off x="11073502" y="3648142"/>
                <a:ext cx="401040" cy="239040"/>
              </p14:xfrm>
            </p:contentPart>
          </mc:Choice>
          <mc:Fallback xmlns=""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E141278C-73A4-3152-E078-60170B2A2D9B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11064502" y="3639142"/>
                  <a:ext cx="418680" cy="25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79F814B0-A504-5686-B27E-12E115BD2021}"/>
                    </a:ext>
                  </a:extLst>
                </p14:cNvPr>
                <p14:cNvContentPartPr/>
                <p14:nvPr/>
              </p14:nvContentPartPr>
              <p14:xfrm>
                <a:off x="11015182" y="3696022"/>
                <a:ext cx="131760" cy="10440"/>
              </p14:xfrm>
            </p:contentPart>
          </mc:Choice>
          <mc:Fallback xmlns=""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79F814B0-A504-5686-B27E-12E115BD2021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11006542" y="3687022"/>
                  <a:ext cx="149400" cy="28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E45774A4-D41F-1946-8A65-727AA5F3A93F}"/>
              </a:ext>
            </a:extLst>
          </p:cNvPr>
          <p:cNvGrpSpPr/>
          <p:nvPr/>
        </p:nvGrpSpPr>
        <p:grpSpPr>
          <a:xfrm>
            <a:off x="7315462" y="4267342"/>
            <a:ext cx="1008360" cy="288360"/>
            <a:chOff x="7315462" y="4267342"/>
            <a:chExt cx="1008360" cy="288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B77A5CA9-7D3A-C37F-9A06-B32F55C8D05B}"/>
                    </a:ext>
                  </a:extLst>
                </p14:cNvPr>
                <p14:cNvContentPartPr/>
                <p14:nvPr/>
              </p14:nvContentPartPr>
              <p14:xfrm>
                <a:off x="7315462" y="4267342"/>
                <a:ext cx="306360" cy="288360"/>
              </p14:xfrm>
            </p:contentPart>
          </mc:Choice>
          <mc:Fallback xmlns=""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B77A5CA9-7D3A-C37F-9A06-B32F55C8D05B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7306462" y="4258702"/>
                  <a:ext cx="324000" cy="30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80772429-4079-7856-C543-7F215C76D97C}"/>
                    </a:ext>
                  </a:extLst>
                </p14:cNvPr>
                <p14:cNvContentPartPr/>
                <p14:nvPr/>
              </p14:nvContentPartPr>
              <p14:xfrm>
                <a:off x="7626862" y="4376062"/>
                <a:ext cx="103680" cy="360"/>
              </p14:xfrm>
            </p:contentPart>
          </mc:Choice>
          <mc:Fallback xmlns=""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80772429-4079-7856-C543-7F215C76D97C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7617862" y="4367422"/>
                  <a:ext cx="12132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EFD13902-842E-A3F1-C791-38D91D42FDE7}"/>
                    </a:ext>
                  </a:extLst>
                </p14:cNvPr>
                <p14:cNvContentPartPr/>
                <p14:nvPr/>
              </p14:nvContentPartPr>
              <p14:xfrm>
                <a:off x="7897942" y="4306942"/>
                <a:ext cx="161280" cy="236520"/>
              </p14:xfrm>
            </p:contentPart>
          </mc:Choice>
          <mc:Fallback xmlns=""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EFD13902-842E-A3F1-C791-38D91D42FDE7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7888942" y="4298302"/>
                  <a:ext cx="178920" cy="25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147B1B18-1FF1-B0A0-C9DA-9F2B0E4F2433}"/>
                    </a:ext>
                  </a:extLst>
                </p14:cNvPr>
                <p14:cNvContentPartPr/>
                <p14:nvPr/>
              </p14:nvContentPartPr>
              <p14:xfrm>
                <a:off x="8061742" y="4323862"/>
                <a:ext cx="262080" cy="209880"/>
              </p14:xfrm>
            </p:contentPart>
          </mc:Choice>
          <mc:Fallback xmlns=""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147B1B18-1FF1-B0A0-C9DA-9F2B0E4F2433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8053102" y="4314862"/>
                  <a:ext cx="279720" cy="22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1AABA8AE-94CC-892C-C523-FF3C5A42C5EC}"/>
                    </a:ext>
                  </a:extLst>
                </p14:cNvPr>
                <p14:cNvContentPartPr/>
                <p14:nvPr/>
              </p14:nvContentPartPr>
              <p14:xfrm>
                <a:off x="7938622" y="4349782"/>
                <a:ext cx="128160" cy="27720"/>
              </p14:xfrm>
            </p:contentPart>
          </mc:Choice>
          <mc:Fallback xmlns=""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1AABA8AE-94CC-892C-C523-FF3C5A42C5EC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7929622" y="4340782"/>
                  <a:ext cx="145800" cy="45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ECA36E3E-F5B9-5663-91F1-3E7E3853CC10}"/>
              </a:ext>
            </a:extLst>
          </p:cNvPr>
          <p:cNvGrpSpPr/>
          <p:nvPr/>
        </p:nvGrpSpPr>
        <p:grpSpPr>
          <a:xfrm>
            <a:off x="8770582" y="4261222"/>
            <a:ext cx="1431360" cy="678960"/>
            <a:chOff x="8770582" y="4261222"/>
            <a:chExt cx="1431360" cy="678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94B01C9B-E03F-E0B6-CE50-2D482F707CA5}"/>
                    </a:ext>
                  </a:extLst>
                </p14:cNvPr>
                <p14:cNvContentPartPr/>
                <p14:nvPr/>
              </p14:nvContentPartPr>
              <p14:xfrm>
                <a:off x="8770582" y="4261222"/>
                <a:ext cx="378720" cy="321480"/>
              </p14:xfrm>
            </p:contentPart>
          </mc:Choice>
          <mc:Fallback xmlns=""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94B01C9B-E03F-E0B6-CE50-2D482F707CA5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8761582" y="4252222"/>
                  <a:ext cx="396360" cy="33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604CF387-7CEB-F1F6-523A-1E4C9A57221D}"/>
                    </a:ext>
                  </a:extLst>
                </p14:cNvPr>
                <p14:cNvContentPartPr/>
                <p14:nvPr/>
              </p14:nvContentPartPr>
              <p14:xfrm>
                <a:off x="9051742" y="4437982"/>
                <a:ext cx="243720" cy="502200"/>
              </p14:xfrm>
            </p:contentPart>
          </mc:Choice>
          <mc:Fallback xmlns=""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604CF387-7CEB-F1F6-523A-1E4C9A57221D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9043102" y="4429342"/>
                  <a:ext cx="261360" cy="51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E5B81849-6EF5-B77D-E94D-9C8F09845B06}"/>
                    </a:ext>
                  </a:extLst>
                </p14:cNvPr>
                <p14:cNvContentPartPr/>
                <p14:nvPr/>
              </p14:nvContentPartPr>
              <p14:xfrm>
                <a:off x="9337222" y="4489102"/>
                <a:ext cx="48240" cy="99360"/>
              </p14:xfrm>
            </p:contentPart>
          </mc:Choice>
          <mc:Fallback xmlns=""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E5B81849-6EF5-B77D-E94D-9C8F09845B06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9328222" y="4480462"/>
                  <a:ext cx="6588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E65D867F-3BB4-77E4-F702-433F7E3A62B8}"/>
                    </a:ext>
                  </a:extLst>
                </p14:cNvPr>
                <p14:cNvContentPartPr/>
                <p14:nvPr/>
              </p14:nvContentPartPr>
              <p14:xfrm>
                <a:off x="9334342" y="4357342"/>
                <a:ext cx="57960" cy="99720"/>
              </p14:xfrm>
            </p:contentPart>
          </mc:Choice>
          <mc:Fallback xmlns=""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E65D867F-3BB4-77E4-F702-433F7E3A62B8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9325342" y="4348702"/>
                  <a:ext cx="7560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C01021C0-50E6-9965-7F4D-22B8F8E5D027}"/>
                    </a:ext>
                  </a:extLst>
                </p14:cNvPr>
                <p14:cNvContentPartPr/>
                <p14:nvPr/>
              </p14:nvContentPartPr>
              <p14:xfrm>
                <a:off x="9426862" y="4481182"/>
                <a:ext cx="113040" cy="110160"/>
              </p14:xfrm>
            </p:contentPart>
          </mc:Choice>
          <mc:Fallback xmlns=""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C01021C0-50E6-9965-7F4D-22B8F8E5D027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9417862" y="4472542"/>
                  <a:ext cx="13068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8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5F8EE5D3-BFEA-6A7E-A486-C6F2E3FCF631}"/>
                    </a:ext>
                  </a:extLst>
                </p14:cNvPr>
                <p14:cNvContentPartPr/>
                <p14:nvPr/>
              </p14:nvContentPartPr>
              <p14:xfrm>
                <a:off x="9570502" y="4491262"/>
                <a:ext cx="174960" cy="119160"/>
              </p14:xfrm>
            </p:contentPart>
          </mc:Choice>
          <mc:Fallback xmlns=""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5F8EE5D3-BFEA-6A7E-A486-C6F2E3FCF631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9561502" y="4482622"/>
                  <a:ext cx="19260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0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8654DB7C-236C-315F-67E2-5D8C18930E24}"/>
                    </a:ext>
                  </a:extLst>
                </p14:cNvPr>
                <p14:cNvContentPartPr/>
                <p14:nvPr/>
              </p14:nvContentPartPr>
              <p14:xfrm>
                <a:off x="9760582" y="4511062"/>
                <a:ext cx="236880" cy="119880"/>
              </p14:xfrm>
            </p:contentPart>
          </mc:Choice>
          <mc:Fallback xmlns=""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8654DB7C-236C-315F-67E2-5D8C18930E24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9751582" y="4502422"/>
                  <a:ext cx="254520" cy="13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2">
              <p14:nvContentPartPr>
                <p14:cNvPr id="95" name="Ink 94">
                  <a:extLst>
                    <a:ext uri="{FF2B5EF4-FFF2-40B4-BE49-F238E27FC236}">
                      <a16:creationId xmlns:a16="http://schemas.microsoft.com/office/drawing/2014/main" id="{E5B25323-E469-A49E-5780-A8C78595B99D}"/>
                    </a:ext>
                  </a:extLst>
                </p14:cNvPr>
                <p14:cNvContentPartPr/>
                <p14:nvPr/>
              </p14:nvContentPartPr>
              <p14:xfrm>
                <a:off x="10018342" y="4527982"/>
                <a:ext cx="183600" cy="282240"/>
              </p14:xfrm>
            </p:contentPart>
          </mc:Choice>
          <mc:Fallback xmlns=""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E5B25323-E469-A49E-5780-A8C78595B99D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10009702" y="4519342"/>
                  <a:ext cx="201240" cy="29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4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1280ABA9-7ADB-9298-40B6-0723756FE936}"/>
                    </a:ext>
                  </a:extLst>
                </p14:cNvPr>
                <p14:cNvContentPartPr/>
                <p14:nvPr/>
              </p14:nvContentPartPr>
              <p14:xfrm>
                <a:off x="9949582" y="4349782"/>
                <a:ext cx="56880" cy="38880"/>
              </p14:xfrm>
            </p:contentPart>
          </mc:Choice>
          <mc:Fallback xmlns=""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1280ABA9-7ADB-9298-40B6-0723756FE936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9940942" y="4341142"/>
                  <a:ext cx="74520" cy="56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56">
            <p14:nvContentPartPr>
              <p14:cNvPr id="97" name="Ink 96">
                <a:extLst>
                  <a:ext uri="{FF2B5EF4-FFF2-40B4-BE49-F238E27FC236}">
                    <a16:creationId xmlns:a16="http://schemas.microsoft.com/office/drawing/2014/main" id="{B50B9143-D88F-F09E-2ACE-C799C097BF1F}"/>
                  </a:ext>
                </a:extLst>
              </p14:cNvPr>
              <p14:cNvContentPartPr/>
              <p14:nvPr/>
            </p14:nvContentPartPr>
            <p14:xfrm>
              <a:off x="10497862" y="4320622"/>
              <a:ext cx="297720" cy="774360"/>
            </p14:xfrm>
          </p:contentPart>
        </mc:Choice>
        <mc:Fallback xmlns="">
          <p:pic>
            <p:nvPicPr>
              <p:cNvPr id="97" name="Ink 96">
                <a:extLst>
                  <a:ext uri="{FF2B5EF4-FFF2-40B4-BE49-F238E27FC236}">
                    <a16:creationId xmlns:a16="http://schemas.microsoft.com/office/drawing/2014/main" id="{B50B9143-D88F-F09E-2ACE-C799C097BF1F}"/>
                  </a:ext>
                </a:extLst>
              </p:cNvPr>
              <p:cNvPicPr/>
              <p:nvPr/>
            </p:nvPicPr>
            <p:blipFill>
              <a:blip r:embed="rId157"/>
              <a:stretch>
                <a:fillRect/>
              </a:stretch>
            </p:blipFill>
            <p:spPr>
              <a:xfrm>
                <a:off x="10489222" y="4311622"/>
                <a:ext cx="315360" cy="792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05" name="Group 104">
            <a:extLst>
              <a:ext uri="{FF2B5EF4-FFF2-40B4-BE49-F238E27FC236}">
                <a16:creationId xmlns:a16="http://schemas.microsoft.com/office/drawing/2014/main" id="{193F03AC-2A64-BA6F-F24C-5C2B276E1EEE}"/>
              </a:ext>
            </a:extLst>
          </p:cNvPr>
          <p:cNvGrpSpPr/>
          <p:nvPr/>
        </p:nvGrpSpPr>
        <p:grpSpPr>
          <a:xfrm>
            <a:off x="10959022" y="4412062"/>
            <a:ext cx="1029600" cy="395280"/>
            <a:chOff x="10959022" y="4412062"/>
            <a:chExt cx="1029600" cy="395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8">
              <p14:nvContentPartPr>
                <p14:cNvPr id="99" name="Ink 98">
                  <a:extLst>
                    <a:ext uri="{FF2B5EF4-FFF2-40B4-BE49-F238E27FC236}">
                      <a16:creationId xmlns:a16="http://schemas.microsoft.com/office/drawing/2014/main" id="{AE54A10E-1437-1000-84DC-103B96753EA4}"/>
                    </a:ext>
                  </a:extLst>
                </p14:cNvPr>
                <p14:cNvContentPartPr/>
                <p14:nvPr/>
              </p14:nvContentPartPr>
              <p14:xfrm>
                <a:off x="10959022" y="4412062"/>
                <a:ext cx="165600" cy="249840"/>
              </p14:xfrm>
            </p:contentPart>
          </mc:Choice>
          <mc:Fallback xmlns="">
            <p:pic>
              <p:nvPicPr>
                <p:cNvPr id="99" name="Ink 98">
                  <a:extLst>
                    <a:ext uri="{FF2B5EF4-FFF2-40B4-BE49-F238E27FC236}">
                      <a16:creationId xmlns:a16="http://schemas.microsoft.com/office/drawing/2014/main" id="{AE54A10E-1437-1000-84DC-103B96753EA4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10950382" y="4403422"/>
                  <a:ext cx="183240" cy="26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0">
              <p14:nvContentPartPr>
                <p14:cNvPr id="100" name="Ink 99">
                  <a:extLst>
                    <a:ext uri="{FF2B5EF4-FFF2-40B4-BE49-F238E27FC236}">
                      <a16:creationId xmlns:a16="http://schemas.microsoft.com/office/drawing/2014/main" id="{9A926187-855C-D8BC-450D-F2928260A593}"/>
                    </a:ext>
                  </a:extLst>
                </p14:cNvPr>
                <p14:cNvContentPartPr/>
                <p14:nvPr/>
              </p14:nvContentPartPr>
              <p14:xfrm>
                <a:off x="11221462" y="4527262"/>
                <a:ext cx="182880" cy="175320"/>
              </p14:xfrm>
            </p:contentPart>
          </mc:Choice>
          <mc:Fallback xmlns="">
            <p:pic>
              <p:nvPicPr>
                <p:cNvPr id="100" name="Ink 99">
                  <a:extLst>
                    <a:ext uri="{FF2B5EF4-FFF2-40B4-BE49-F238E27FC236}">
                      <a16:creationId xmlns:a16="http://schemas.microsoft.com/office/drawing/2014/main" id="{9A926187-855C-D8BC-450D-F2928260A593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11212822" y="4518262"/>
                  <a:ext cx="200520" cy="19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2">
              <p14:nvContentPartPr>
                <p14:cNvPr id="101" name="Ink 100">
                  <a:extLst>
                    <a:ext uri="{FF2B5EF4-FFF2-40B4-BE49-F238E27FC236}">
                      <a16:creationId xmlns:a16="http://schemas.microsoft.com/office/drawing/2014/main" id="{DAF19E30-8377-E2E2-730E-2FF45AED55B5}"/>
                    </a:ext>
                  </a:extLst>
                </p14:cNvPr>
                <p14:cNvContentPartPr/>
                <p14:nvPr/>
              </p14:nvContentPartPr>
              <p14:xfrm>
                <a:off x="11468782" y="4587742"/>
                <a:ext cx="217080" cy="128160"/>
              </p14:xfrm>
            </p:contentPart>
          </mc:Choice>
          <mc:Fallback xmlns="">
            <p:pic>
              <p:nvPicPr>
                <p:cNvPr id="101" name="Ink 100">
                  <a:extLst>
                    <a:ext uri="{FF2B5EF4-FFF2-40B4-BE49-F238E27FC236}">
                      <a16:creationId xmlns:a16="http://schemas.microsoft.com/office/drawing/2014/main" id="{DAF19E30-8377-E2E2-730E-2FF45AED55B5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11460142" y="4578742"/>
                  <a:ext cx="234720" cy="14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4">
              <p14:nvContentPartPr>
                <p14:cNvPr id="102" name="Ink 101">
                  <a:extLst>
                    <a:ext uri="{FF2B5EF4-FFF2-40B4-BE49-F238E27FC236}">
                      <a16:creationId xmlns:a16="http://schemas.microsoft.com/office/drawing/2014/main" id="{80ED3C8D-EDCB-44C7-937D-7BC71ABBC0C1}"/>
                    </a:ext>
                  </a:extLst>
                </p14:cNvPr>
                <p14:cNvContentPartPr/>
                <p14:nvPr/>
              </p14:nvContentPartPr>
              <p14:xfrm>
                <a:off x="11734822" y="4531942"/>
                <a:ext cx="47520" cy="188640"/>
              </p14:xfrm>
            </p:contentPart>
          </mc:Choice>
          <mc:Fallback xmlns="">
            <p:pic>
              <p:nvPicPr>
                <p:cNvPr id="102" name="Ink 101">
                  <a:extLst>
                    <a:ext uri="{FF2B5EF4-FFF2-40B4-BE49-F238E27FC236}">
                      <a16:creationId xmlns:a16="http://schemas.microsoft.com/office/drawing/2014/main" id="{80ED3C8D-EDCB-44C7-937D-7BC71ABBC0C1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11726182" y="4522942"/>
                  <a:ext cx="65160" cy="20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6">
              <p14:nvContentPartPr>
                <p14:cNvPr id="103" name="Ink 102">
                  <a:extLst>
                    <a:ext uri="{FF2B5EF4-FFF2-40B4-BE49-F238E27FC236}">
                      <a16:creationId xmlns:a16="http://schemas.microsoft.com/office/drawing/2014/main" id="{DDAF4552-0672-408A-EF12-668531A6F781}"/>
                    </a:ext>
                  </a:extLst>
                </p14:cNvPr>
                <p14:cNvContentPartPr/>
                <p14:nvPr/>
              </p14:nvContentPartPr>
              <p14:xfrm>
                <a:off x="11723662" y="4576222"/>
                <a:ext cx="256680" cy="211320"/>
              </p14:xfrm>
            </p:contentPart>
          </mc:Choice>
          <mc:Fallback xmlns="">
            <p:pic>
              <p:nvPicPr>
                <p:cNvPr id="103" name="Ink 102">
                  <a:extLst>
                    <a:ext uri="{FF2B5EF4-FFF2-40B4-BE49-F238E27FC236}">
                      <a16:creationId xmlns:a16="http://schemas.microsoft.com/office/drawing/2014/main" id="{DDAF4552-0672-408A-EF12-668531A6F781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11715022" y="4567222"/>
                  <a:ext cx="274320" cy="22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8">
              <p14:nvContentPartPr>
                <p14:cNvPr id="104" name="Ink 103">
                  <a:extLst>
                    <a:ext uri="{FF2B5EF4-FFF2-40B4-BE49-F238E27FC236}">
                      <a16:creationId xmlns:a16="http://schemas.microsoft.com/office/drawing/2014/main" id="{430105C7-CAF4-C77C-349C-887A3D078F22}"/>
                    </a:ext>
                  </a:extLst>
                </p14:cNvPr>
                <p14:cNvContentPartPr/>
                <p14:nvPr/>
              </p14:nvContentPartPr>
              <p14:xfrm>
                <a:off x="11947582" y="4803742"/>
                <a:ext cx="41040" cy="3600"/>
              </p14:xfrm>
            </p:contentPart>
          </mc:Choice>
          <mc:Fallback xmlns="">
            <p:pic>
              <p:nvPicPr>
                <p:cNvPr id="104" name="Ink 103">
                  <a:extLst>
                    <a:ext uri="{FF2B5EF4-FFF2-40B4-BE49-F238E27FC236}">
                      <a16:creationId xmlns:a16="http://schemas.microsoft.com/office/drawing/2014/main" id="{430105C7-CAF4-C77C-349C-887A3D078F22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11938942" y="4795102"/>
                  <a:ext cx="58680" cy="212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27390679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A7C04-3C17-E6D0-F8F2-26815D085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3300" b="0" i="0" u="none" strike="noStrike" baseline="0" dirty="0">
                <a:solidFill>
                  <a:srgbClr val="000000"/>
                </a:solidFill>
                <a:latin typeface="Franklin Gothic Book" panose="020B0503020102020204" pitchFamily="34" charset="0"/>
              </a:rPr>
              <a:t>Forward Rate Agreements</a:t>
            </a:r>
            <a:endParaRPr lang="en-IN" sz="3300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08E045B-4189-21F7-ACD4-057BD9EB500B}"/>
              </a:ext>
            </a:extLst>
          </p:cNvPr>
          <p:cNvCxnSpPr>
            <a:cxnSpLocks/>
          </p:cNvCxnSpPr>
          <p:nvPr/>
        </p:nvCxnSpPr>
        <p:spPr>
          <a:xfrm>
            <a:off x="838200" y="1382486"/>
            <a:ext cx="9993086" cy="0"/>
          </a:xfrm>
          <a:prstGeom prst="line">
            <a:avLst/>
          </a:prstGeom>
          <a:ln w="63500" cap="sq" cmpd="thinThick">
            <a:solidFill>
              <a:srgbClr val="FF0000">
                <a:alpha val="97000"/>
              </a:srgbClr>
            </a:solidFill>
            <a:prstDash val="soli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182DE3F-50FB-E40F-2E9C-CBEC0C779E35}"/>
              </a:ext>
            </a:extLst>
          </p:cNvPr>
          <p:cNvGrpSpPr/>
          <p:nvPr/>
        </p:nvGrpSpPr>
        <p:grpSpPr>
          <a:xfrm>
            <a:off x="579502" y="1635382"/>
            <a:ext cx="2525400" cy="375120"/>
            <a:chOff x="579502" y="1635382"/>
            <a:chExt cx="2525400" cy="375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1F1C5E18-6839-7522-0971-B1F55E908893}"/>
                    </a:ext>
                  </a:extLst>
                </p14:cNvPr>
                <p14:cNvContentPartPr/>
                <p14:nvPr/>
              </p14:nvContentPartPr>
              <p14:xfrm>
                <a:off x="616222" y="1787662"/>
                <a:ext cx="24840" cy="7164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1F1C5E18-6839-7522-0971-B1F55E908893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607582" y="1778662"/>
                  <a:ext cx="4248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96C8BADB-A88B-B678-3D73-E2153126F004}"/>
                    </a:ext>
                  </a:extLst>
                </p14:cNvPr>
                <p14:cNvContentPartPr/>
                <p14:nvPr/>
              </p14:nvContentPartPr>
              <p14:xfrm>
                <a:off x="579502" y="1635382"/>
                <a:ext cx="224280" cy="37512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96C8BADB-A88B-B678-3D73-E2153126F004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570502" y="1626742"/>
                  <a:ext cx="241920" cy="39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55AEE294-42C5-0B7F-375E-C69AE196B1A4}"/>
                    </a:ext>
                  </a:extLst>
                </p14:cNvPr>
                <p14:cNvContentPartPr/>
                <p14:nvPr/>
              </p14:nvContentPartPr>
              <p14:xfrm>
                <a:off x="772822" y="1762462"/>
                <a:ext cx="90720" cy="7668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55AEE294-42C5-0B7F-375E-C69AE196B1A4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764182" y="1753462"/>
                  <a:ext cx="10836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FA58C649-E2B1-D1D3-1E00-9DF40B222439}"/>
                    </a:ext>
                  </a:extLst>
                </p14:cNvPr>
                <p14:cNvContentPartPr/>
                <p14:nvPr/>
              </p14:nvContentPartPr>
              <p14:xfrm>
                <a:off x="1026622" y="1698382"/>
                <a:ext cx="715320" cy="27036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FA58C649-E2B1-D1D3-1E00-9DF40B222439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017622" y="1689382"/>
                  <a:ext cx="732960" cy="28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81D04406-1EB8-73DB-A32F-EA6E9641BD63}"/>
                    </a:ext>
                  </a:extLst>
                </p14:cNvPr>
                <p14:cNvContentPartPr/>
                <p14:nvPr/>
              </p14:nvContentPartPr>
              <p14:xfrm>
                <a:off x="1739422" y="1678582"/>
                <a:ext cx="36000" cy="6624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81D04406-1EB8-73DB-A32F-EA6E9641BD63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730422" y="1669582"/>
                  <a:ext cx="5364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F2C45771-0199-7EBC-AD20-5F1DBCADB130}"/>
                    </a:ext>
                  </a:extLst>
                </p14:cNvPr>
                <p14:cNvContentPartPr/>
                <p14:nvPr/>
              </p14:nvContentPartPr>
              <p14:xfrm>
                <a:off x="1490302" y="1733662"/>
                <a:ext cx="129600" cy="2700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F2C45771-0199-7EBC-AD20-5F1DBCADB130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481662" y="1724662"/>
                  <a:ext cx="14724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AA589250-BD33-0D76-F616-3B3025584E48}"/>
                    </a:ext>
                  </a:extLst>
                </p14:cNvPr>
                <p14:cNvContentPartPr/>
                <p14:nvPr/>
              </p14:nvContentPartPr>
              <p14:xfrm>
                <a:off x="998182" y="1721062"/>
                <a:ext cx="202680" cy="3312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AA589250-BD33-0D76-F616-3B3025584E48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989542" y="1712062"/>
                  <a:ext cx="22032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979C056A-3F2F-FD5B-449A-D75D5E7AD693}"/>
                    </a:ext>
                  </a:extLst>
                </p14:cNvPr>
                <p14:cNvContentPartPr/>
                <p14:nvPr/>
              </p14:nvContentPartPr>
              <p14:xfrm>
                <a:off x="1856062" y="1806382"/>
                <a:ext cx="399240" cy="15660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979C056A-3F2F-FD5B-449A-D75D5E7AD693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847422" y="1797382"/>
                  <a:ext cx="416880" cy="17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866E3ED9-3362-72F0-E4A3-A1B74EACBCFD}"/>
                    </a:ext>
                  </a:extLst>
                </p14:cNvPr>
                <p14:cNvContentPartPr/>
                <p14:nvPr/>
              </p14:nvContentPartPr>
              <p14:xfrm>
                <a:off x="2504062" y="1708462"/>
                <a:ext cx="241920" cy="23904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866E3ED9-3362-72F0-E4A3-A1B74EACBCFD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2495422" y="1699462"/>
                  <a:ext cx="259560" cy="25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4883DFA9-B527-3510-FE57-58C4796E77A0}"/>
                    </a:ext>
                  </a:extLst>
                </p14:cNvPr>
                <p14:cNvContentPartPr/>
                <p14:nvPr/>
              </p14:nvContentPartPr>
              <p14:xfrm>
                <a:off x="2970982" y="1789102"/>
                <a:ext cx="103320" cy="1944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4883DFA9-B527-3510-FE57-58C4796E77A0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2962342" y="1780462"/>
                  <a:ext cx="12096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2C0A9D72-49ED-4503-9E26-721E034E42EB}"/>
                    </a:ext>
                  </a:extLst>
                </p14:cNvPr>
                <p14:cNvContentPartPr/>
                <p14:nvPr/>
              </p14:nvContentPartPr>
              <p14:xfrm>
                <a:off x="2960542" y="1860742"/>
                <a:ext cx="144360" cy="2160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2C0A9D72-49ED-4503-9E26-721E034E42EB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2951902" y="1851742"/>
                  <a:ext cx="162000" cy="39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AA21A5CD-8903-1491-E1C5-6074D52FE229}"/>
              </a:ext>
            </a:extLst>
          </p:cNvPr>
          <p:cNvGrpSpPr/>
          <p:nvPr/>
        </p:nvGrpSpPr>
        <p:grpSpPr>
          <a:xfrm>
            <a:off x="4269142" y="1656982"/>
            <a:ext cx="2013840" cy="398520"/>
            <a:chOff x="4269142" y="1656982"/>
            <a:chExt cx="2013840" cy="398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633E92F2-E87A-2E59-8C3A-BC79CA1B730C}"/>
                    </a:ext>
                  </a:extLst>
                </p14:cNvPr>
                <p14:cNvContentPartPr/>
                <p14:nvPr/>
              </p14:nvContentPartPr>
              <p14:xfrm>
                <a:off x="4269142" y="1656982"/>
                <a:ext cx="155520" cy="30420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633E92F2-E87A-2E59-8C3A-BC79CA1B730C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4260142" y="1648342"/>
                  <a:ext cx="173160" cy="32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EDEC5DDE-998C-9BF9-42E8-0FA0155FA912}"/>
                    </a:ext>
                  </a:extLst>
                </p14:cNvPr>
                <p14:cNvContentPartPr/>
                <p14:nvPr/>
              </p14:nvContentPartPr>
              <p14:xfrm>
                <a:off x="4557502" y="1793422"/>
                <a:ext cx="90360" cy="17280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EDEC5DDE-998C-9BF9-42E8-0FA0155FA912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4548862" y="1784782"/>
                  <a:ext cx="108000" cy="19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157F23F1-ADBA-819C-A226-4DBC44BCB76F}"/>
                    </a:ext>
                  </a:extLst>
                </p14:cNvPr>
                <p14:cNvContentPartPr/>
                <p14:nvPr/>
              </p14:nvContentPartPr>
              <p14:xfrm>
                <a:off x="4745782" y="1917982"/>
                <a:ext cx="27000" cy="13752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157F23F1-ADBA-819C-A226-4DBC44BCB76F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4737142" y="1908982"/>
                  <a:ext cx="4464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F9F8DEDD-194A-FA05-72E3-A54DAA05F0EE}"/>
                    </a:ext>
                  </a:extLst>
                </p14:cNvPr>
                <p14:cNvContentPartPr/>
                <p14:nvPr/>
              </p14:nvContentPartPr>
              <p14:xfrm>
                <a:off x="4867102" y="1772182"/>
                <a:ext cx="342360" cy="16668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F9F8DEDD-194A-FA05-72E3-A54DAA05F0EE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4858462" y="1763542"/>
                  <a:ext cx="360000" cy="18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234DF17C-9704-7EBA-639C-7F0DDF4C18AE}"/>
                    </a:ext>
                  </a:extLst>
                </p14:cNvPr>
                <p14:cNvContentPartPr/>
                <p14:nvPr/>
              </p14:nvContentPartPr>
              <p14:xfrm>
                <a:off x="5297662" y="1862542"/>
                <a:ext cx="40320" cy="16056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234DF17C-9704-7EBA-639C-7F0DDF4C18AE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5289022" y="1853902"/>
                  <a:ext cx="57960" cy="17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98BCBD7F-0501-D925-AB5F-2AD72FCACC76}"/>
                    </a:ext>
                  </a:extLst>
                </p14:cNvPr>
                <p14:cNvContentPartPr/>
                <p14:nvPr/>
              </p14:nvContentPartPr>
              <p14:xfrm>
                <a:off x="5503942" y="1779742"/>
                <a:ext cx="480600" cy="16380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98BCBD7F-0501-D925-AB5F-2AD72FCACC76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5494942" y="1771102"/>
                  <a:ext cx="498240" cy="18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680B7898-6883-57CE-3442-0FE8C838A462}"/>
                    </a:ext>
                  </a:extLst>
                </p14:cNvPr>
                <p14:cNvContentPartPr/>
                <p14:nvPr/>
              </p14:nvContentPartPr>
              <p14:xfrm>
                <a:off x="6195502" y="1812142"/>
                <a:ext cx="87480" cy="14544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680B7898-6883-57CE-3442-0FE8C838A462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6186862" y="1803142"/>
                  <a:ext cx="105120" cy="16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C3654B79-DE9B-9670-CC34-5BDC0A83E8AF}"/>
                    </a:ext>
                  </a:extLst>
                </p14:cNvPr>
                <p14:cNvContentPartPr/>
                <p14:nvPr/>
              </p14:nvContentPartPr>
              <p14:xfrm>
                <a:off x="6105502" y="1813582"/>
                <a:ext cx="165240" cy="19116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C3654B79-DE9B-9670-CC34-5BDC0A83E8AF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6096502" y="1804582"/>
                  <a:ext cx="182880" cy="208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0AF7E626-C77E-B718-AB49-F47F0B70A087}"/>
              </a:ext>
            </a:extLst>
          </p:cNvPr>
          <p:cNvGrpSpPr/>
          <p:nvPr/>
        </p:nvGrpSpPr>
        <p:grpSpPr>
          <a:xfrm>
            <a:off x="6535342" y="1628182"/>
            <a:ext cx="831240" cy="383400"/>
            <a:chOff x="6535342" y="1628182"/>
            <a:chExt cx="831240" cy="383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C340D1B6-686B-02B4-F77B-87B3FA782B3B}"/>
                    </a:ext>
                  </a:extLst>
                </p14:cNvPr>
                <p14:cNvContentPartPr/>
                <p14:nvPr/>
              </p14:nvContentPartPr>
              <p14:xfrm>
                <a:off x="6535342" y="1628182"/>
                <a:ext cx="185040" cy="38340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C340D1B6-686B-02B4-F77B-87B3FA782B3B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6526702" y="1619542"/>
                  <a:ext cx="202680" cy="40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A5BF7B91-EBB9-DCDC-663C-2B8A2D9D49A8}"/>
                    </a:ext>
                  </a:extLst>
                </p14:cNvPr>
                <p14:cNvContentPartPr/>
                <p14:nvPr/>
              </p14:nvContentPartPr>
              <p14:xfrm>
                <a:off x="6822982" y="1803502"/>
                <a:ext cx="8280" cy="4572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A5BF7B91-EBB9-DCDC-663C-2B8A2D9D49A8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6814342" y="1794502"/>
                  <a:ext cx="2592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BA577D5D-F8CF-E822-A576-25B281E7E52A}"/>
                    </a:ext>
                  </a:extLst>
                </p14:cNvPr>
                <p14:cNvContentPartPr/>
                <p14:nvPr/>
              </p14:nvContentPartPr>
              <p14:xfrm>
                <a:off x="6936742" y="1732222"/>
                <a:ext cx="13680" cy="17136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BA577D5D-F8CF-E822-A576-25B281E7E52A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6927742" y="1723582"/>
                  <a:ext cx="31320" cy="18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3E9E6881-7B90-E962-D197-6BAC3EC3B3B2}"/>
                    </a:ext>
                  </a:extLst>
                </p14:cNvPr>
                <p14:cNvContentPartPr/>
                <p14:nvPr/>
              </p14:nvContentPartPr>
              <p14:xfrm>
                <a:off x="7017022" y="1738342"/>
                <a:ext cx="104040" cy="16344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3E9E6881-7B90-E962-D197-6BAC3EC3B3B2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7008382" y="1729342"/>
                  <a:ext cx="121680" cy="18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6E03D985-C8B8-1245-7C04-EF6403663124}"/>
                    </a:ext>
                  </a:extLst>
                </p14:cNvPr>
                <p14:cNvContentPartPr/>
                <p14:nvPr/>
              </p14:nvContentPartPr>
              <p14:xfrm>
                <a:off x="7233022" y="1838782"/>
                <a:ext cx="133560" cy="1764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6E03D985-C8B8-1245-7C04-EF6403663124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7224022" y="1829782"/>
                  <a:ext cx="151200" cy="35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4EBEA6E1-55D9-538E-5CE8-E86CB69EAF71}"/>
              </a:ext>
            </a:extLst>
          </p:cNvPr>
          <p:cNvGrpSpPr/>
          <p:nvPr/>
        </p:nvGrpSpPr>
        <p:grpSpPr>
          <a:xfrm>
            <a:off x="7555222" y="1642582"/>
            <a:ext cx="649080" cy="349560"/>
            <a:chOff x="7555222" y="1642582"/>
            <a:chExt cx="649080" cy="349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F3401111-092B-469C-952C-B67BBE4299F4}"/>
                    </a:ext>
                  </a:extLst>
                </p14:cNvPr>
                <p14:cNvContentPartPr/>
                <p14:nvPr/>
              </p14:nvContentPartPr>
              <p14:xfrm>
                <a:off x="7555222" y="1757062"/>
                <a:ext cx="40320" cy="7560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F3401111-092B-469C-952C-B67BBE4299F4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7546222" y="1748062"/>
                  <a:ext cx="5796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398C08A1-7ACF-1C1F-571C-DB77F70E49A4}"/>
                    </a:ext>
                  </a:extLst>
                </p14:cNvPr>
                <p14:cNvContentPartPr/>
                <p14:nvPr/>
              </p14:nvContentPartPr>
              <p14:xfrm>
                <a:off x="7699582" y="1700182"/>
                <a:ext cx="117360" cy="19620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398C08A1-7ACF-1C1F-571C-DB77F70E49A4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7690942" y="1691182"/>
                  <a:ext cx="135000" cy="21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40076E33-2799-72C0-8318-ABBCA01A1439}"/>
                    </a:ext>
                  </a:extLst>
                </p14:cNvPr>
                <p14:cNvContentPartPr/>
                <p14:nvPr/>
              </p14:nvContentPartPr>
              <p14:xfrm>
                <a:off x="7885342" y="1728262"/>
                <a:ext cx="111960" cy="18396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40076E33-2799-72C0-8318-ABBCA01A1439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7876342" y="1719622"/>
                  <a:ext cx="129600" cy="20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1DC3A53C-D6CD-D85B-1860-22CDEC40F96D}"/>
                    </a:ext>
                  </a:extLst>
                </p14:cNvPr>
                <p14:cNvContentPartPr/>
                <p14:nvPr/>
              </p14:nvContentPartPr>
              <p14:xfrm>
                <a:off x="8064262" y="1642582"/>
                <a:ext cx="140040" cy="34956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1DC3A53C-D6CD-D85B-1860-22CDEC40F96D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8055262" y="1633582"/>
                  <a:ext cx="157680" cy="367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1CCD4D46-8B42-367E-9DF9-1DD754545B48}"/>
              </a:ext>
            </a:extLst>
          </p:cNvPr>
          <p:cNvGrpSpPr/>
          <p:nvPr/>
        </p:nvGrpSpPr>
        <p:grpSpPr>
          <a:xfrm>
            <a:off x="8362702" y="1555462"/>
            <a:ext cx="671040" cy="366480"/>
            <a:chOff x="8362702" y="1555462"/>
            <a:chExt cx="671040" cy="366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21C8EDF9-6947-D606-7D8E-9C305970BB6E}"/>
                    </a:ext>
                  </a:extLst>
                </p14:cNvPr>
                <p14:cNvContentPartPr/>
                <p14:nvPr/>
              </p14:nvContentPartPr>
              <p14:xfrm>
                <a:off x="8446942" y="1798102"/>
                <a:ext cx="360" cy="36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21C8EDF9-6947-D606-7D8E-9C305970BB6E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8437942" y="1789462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2F338FA9-579E-1C77-CC7B-F560D6E85E3E}"/>
                    </a:ext>
                  </a:extLst>
                </p14:cNvPr>
                <p14:cNvContentPartPr/>
                <p14:nvPr/>
              </p14:nvContentPartPr>
              <p14:xfrm>
                <a:off x="8446942" y="1798102"/>
                <a:ext cx="360" cy="36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2F338FA9-579E-1C77-CC7B-F560D6E85E3E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8437942" y="1789462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0C71A3A0-21ED-3CE2-E2DB-709E9BACAC31}"/>
                    </a:ext>
                  </a:extLst>
                </p14:cNvPr>
                <p14:cNvContentPartPr/>
                <p14:nvPr/>
              </p14:nvContentPartPr>
              <p14:xfrm>
                <a:off x="8446942" y="1793422"/>
                <a:ext cx="13320" cy="504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0C71A3A0-21ED-3CE2-E2DB-709E9BACAC31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8437942" y="1784782"/>
                  <a:ext cx="3096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E1052402-CC56-DF21-4E7F-E96AD724F5E6}"/>
                    </a:ext>
                  </a:extLst>
                </p14:cNvPr>
                <p14:cNvContentPartPr/>
                <p14:nvPr/>
              </p14:nvContentPartPr>
              <p14:xfrm>
                <a:off x="8362702" y="1739782"/>
                <a:ext cx="185040" cy="18216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E1052402-CC56-DF21-4E7F-E96AD724F5E6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8353702" y="1730782"/>
                  <a:ext cx="202680" cy="19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BD041C30-C90F-F900-7070-96E3562A0127}"/>
                    </a:ext>
                  </a:extLst>
                </p14:cNvPr>
                <p14:cNvContentPartPr/>
                <p14:nvPr/>
              </p14:nvContentPartPr>
              <p14:xfrm>
                <a:off x="8723782" y="1555462"/>
                <a:ext cx="166320" cy="25704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BD041C30-C90F-F900-7070-96E3562A0127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8714782" y="1546462"/>
                  <a:ext cx="183960" cy="27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EFB86F02-6299-53BB-6E1E-8F47272EF91F}"/>
                    </a:ext>
                  </a:extLst>
                </p14:cNvPr>
                <p14:cNvContentPartPr/>
                <p14:nvPr/>
              </p14:nvContentPartPr>
              <p14:xfrm>
                <a:off x="8568622" y="1869382"/>
                <a:ext cx="465120" cy="5040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EFB86F02-6299-53BB-6E1E-8F47272EF91F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8559982" y="1860382"/>
                  <a:ext cx="482760" cy="68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4E29ACCC-FD03-0A6C-3AEB-DF6DB6D91818}"/>
              </a:ext>
            </a:extLst>
          </p:cNvPr>
          <p:cNvGrpSpPr/>
          <p:nvPr/>
        </p:nvGrpSpPr>
        <p:grpSpPr>
          <a:xfrm>
            <a:off x="8697502" y="2038942"/>
            <a:ext cx="500760" cy="216720"/>
            <a:chOff x="8697502" y="2038942"/>
            <a:chExt cx="500760" cy="216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681ADB3B-F967-7074-EE66-DD2AF5BFF179}"/>
                    </a:ext>
                  </a:extLst>
                </p14:cNvPr>
                <p14:cNvContentPartPr/>
                <p14:nvPr/>
              </p14:nvContentPartPr>
              <p14:xfrm>
                <a:off x="8697502" y="2048662"/>
                <a:ext cx="17280" cy="20700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681ADB3B-F967-7074-EE66-DD2AF5BFF179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8688502" y="2040022"/>
                  <a:ext cx="34920" cy="22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D37828B8-321F-931F-4256-2F1144C77D7D}"/>
                    </a:ext>
                  </a:extLst>
                </p14:cNvPr>
                <p14:cNvContentPartPr/>
                <p14:nvPr/>
              </p14:nvContentPartPr>
              <p14:xfrm>
                <a:off x="8880022" y="2038942"/>
                <a:ext cx="318240" cy="19476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D37828B8-321F-931F-4256-2F1144C77D7D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8871022" y="2029942"/>
                  <a:ext cx="335880" cy="212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73">
            <p14:nvContentPartPr>
              <p14:cNvPr id="47" name="Ink 46">
                <a:extLst>
                  <a:ext uri="{FF2B5EF4-FFF2-40B4-BE49-F238E27FC236}">
                    <a16:creationId xmlns:a16="http://schemas.microsoft.com/office/drawing/2014/main" id="{2470B89F-CCD3-9F76-C17F-7B87EF1232D2}"/>
                  </a:ext>
                </a:extLst>
              </p14:cNvPr>
              <p14:cNvContentPartPr/>
              <p14:nvPr/>
            </p14:nvContentPartPr>
            <p14:xfrm>
              <a:off x="4138462" y="2545102"/>
              <a:ext cx="5419440" cy="135000"/>
            </p14:xfrm>
          </p:contentPart>
        </mc:Choice>
        <mc:Fallback xmlns="">
          <p:pic>
            <p:nvPicPr>
              <p:cNvPr id="47" name="Ink 46">
                <a:extLst>
                  <a:ext uri="{FF2B5EF4-FFF2-40B4-BE49-F238E27FC236}">
                    <a16:creationId xmlns:a16="http://schemas.microsoft.com/office/drawing/2014/main" id="{2470B89F-CCD3-9F76-C17F-7B87EF1232D2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4129822" y="2536102"/>
                <a:ext cx="5437080" cy="152640"/>
              </a:xfrm>
              <a:prstGeom prst="rect">
                <a:avLst/>
              </a:prstGeom>
            </p:spPr>
          </p:pic>
        </mc:Fallback>
      </mc:AlternateContent>
      <p:grpSp>
        <p:nvGrpSpPr>
          <p:cNvPr id="64" name="Group 63">
            <a:extLst>
              <a:ext uri="{FF2B5EF4-FFF2-40B4-BE49-F238E27FC236}">
                <a16:creationId xmlns:a16="http://schemas.microsoft.com/office/drawing/2014/main" id="{064A6397-2972-98AE-85BF-3BDDA8A43B20}"/>
              </a:ext>
            </a:extLst>
          </p:cNvPr>
          <p:cNvGrpSpPr/>
          <p:nvPr/>
        </p:nvGrpSpPr>
        <p:grpSpPr>
          <a:xfrm>
            <a:off x="5769982" y="2823022"/>
            <a:ext cx="1508040" cy="761040"/>
            <a:chOff x="5769982" y="2823022"/>
            <a:chExt cx="1508040" cy="761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20847964-E0C1-E08E-D241-4B7E2E1B5F80}"/>
                    </a:ext>
                  </a:extLst>
                </p14:cNvPr>
                <p14:cNvContentPartPr/>
                <p14:nvPr/>
              </p14:nvContentPartPr>
              <p14:xfrm>
                <a:off x="6129622" y="2919862"/>
                <a:ext cx="37440" cy="30024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20847964-E0C1-E08E-D241-4B7E2E1B5F80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6120982" y="2911222"/>
                  <a:ext cx="55080" cy="31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C012C856-23DE-FAD3-BE7C-A2B72C45F2D4}"/>
                    </a:ext>
                  </a:extLst>
                </p14:cNvPr>
                <p14:cNvContentPartPr/>
                <p14:nvPr/>
              </p14:nvContentPartPr>
              <p14:xfrm>
                <a:off x="6343462" y="3054862"/>
                <a:ext cx="18720" cy="3096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C012C856-23DE-FAD3-BE7C-A2B72C45F2D4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6334462" y="3046222"/>
                  <a:ext cx="3636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38A87614-A208-22E6-0284-5433447BAE86}"/>
                    </a:ext>
                  </a:extLst>
                </p14:cNvPr>
                <p14:cNvContentPartPr/>
                <p14:nvPr/>
              </p14:nvContentPartPr>
              <p14:xfrm>
                <a:off x="6488902" y="2973502"/>
                <a:ext cx="109080" cy="16128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38A87614-A208-22E6-0284-5433447BAE86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6479902" y="2964862"/>
                  <a:ext cx="126720" cy="17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2AE97F4F-37F2-F136-D418-DC18EFC2FAC6}"/>
                    </a:ext>
                  </a:extLst>
                </p14:cNvPr>
                <p14:cNvContentPartPr/>
                <p14:nvPr/>
              </p14:nvContentPartPr>
              <p14:xfrm>
                <a:off x="6321142" y="2975302"/>
                <a:ext cx="64800" cy="18936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2AE97F4F-37F2-F136-D418-DC18EFC2FAC6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6312142" y="2966662"/>
                  <a:ext cx="82440" cy="20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92561555-6F17-B4FD-5BEB-BE4DA225C1AC}"/>
                    </a:ext>
                  </a:extLst>
                </p14:cNvPr>
                <p14:cNvContentPartPr/>
                <p14:nvPr/>
              </p14:nvContentPartPr>
              <p14:xfrm>
                <a:off x="6302062" y="3052342"/>
                <a:ext cx="171360" cy="1908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92561555-6F17-B4FD-5BEB-BE4DA225C1AC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6293062" y="3043342"/>
                  <a:ext cx="18900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A9AC863E-A6FF-E492-EC61-013FCFEB8092}"/>
                    </a:ext>
                  </a:extLst>
                </p14:cNvPr>
                <p14:cNvContentPartPr/>
                <p14:nvPr/>
              </p14:nvContentPartPr>
              <p14:xfrm>
                <a:off x="6669262" y="3066022"/>
                <a:ext cx="22680" cy="1980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A9AC863E-A6FF-E492-EC61-013FCFEB8092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6660262" y="3057382"/>
                  <a:ext cx="4032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5E16F4C7-38B4-B849-1838-BE24F62F17A9}"/>
                    </a:ext>
                  </a:extLst>
                </p14:cNvPr>
                <p14:cNvContentPartPr/>
                <p14:nvPr/>
              </p14:nvContentPartPr>
              <p14:xfrm>
                <a:off x="6740182" y="3008062"/>
                <a:ext cx="102960" cy="12636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5E16F4C7-38B4-B849-1838-BE24F62F17A9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6731182" y="2999422"/>
                  <a:ext cx="12060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AF2EA3FE-A633-1905-A3C6-47E61A27250C}"/>
                    </a:ext>
                  </a:extLst>
                </p14:cNvPr>
                <p14:cNvContentPartPr/>
                <p14:nvPr/>
              </p14:nvContentPartPr>
              <p14:xfrm>
                <a:off x="6496822" y="3202102"/>
                <a:ext cx="466920" cy="6408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AF2EA3FE-A633-1905-A3C6-47E61A27250C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6488182" y="3193102"/>
                  <a:ext cx="48456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5DD79671-37F1-36F6-07F4-EA2925EC150C}"/>
                    </a:ext>
                  </a:extLst>
                </p14:cNvPr>
                <p14:cNvContentPartPr/>
                <p14:nvPr/>
              </p14:nvContentPartPr>
              <p14:xfrm>
                <a:off x="6688342" y="3385342"/>
                <a:ext cx="196920" cy="12888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5DD79671-37F1-36F6-07F4-EA2925EC150C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6679342" y="3376702"/>
                  <a:ext cx="21456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4D63E541-BB32-4F1B-E1FD-4FF16DC55AE2}"/>
                    </a:ext>
                  </a:extLst>
                </p14:cNvPr>
                <p14:cNvContentPartPr/>
                <p14:nvPr/>
              </p14:nvContentPartPr>
              <p14:xfrm>
                <a:off x="7026022" y="2976382"/>
                <a:ext cx="252000" cy="60696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4D63E541-BB32-4F1B-E1FD-4FF16DC55AE2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7017022" y="2967742"/>
                  <a:ext cx="269640" cy="62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EAF2C055-CFF9-76BF-BF3C-D900771F242B}"/>
                    </a:ext>
                  </a:extLst>
                </p14:cNvPr>
                <p14:cNvContentPartPr/>
                <p14:nvPr/>
              </p14:nvContentPartPr>
              <p14:xfrm>
                <a:off x="5769982" y="2823022"/>
                <a:ext cx="312840" cy="76104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EAF2C055-CFF9-76BF-BF3C-D900771F242B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5761342" y="2814022"/>
                  <a:ext cx="330480" cy="77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DB4B0C0C-4D57-E912-356B-CB3FBF8B71D9}"/>
                    </a:ext>
                  </a:extLst>
                </p14:cNvPr>
                <p14:cNvContentPartPr/>
                <p14:nvPr/>
              </p14:nvContentPartPr>
              <p14:xfrm>
                <a:off x="6382342" y="3534382"/>
                <a:ext cx="360" cy="1116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DB4B0C0C-4D57-E912-356B-CB3FBF8B71D9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6373702" y="3525382"/>
                  <a:ext cx="18000" cy="28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99">
            <p14:nvContentPartPr>
              <p14:cNvPr id="65" name="Ink 64">
                <a:extLst>
                  <a:ext uri="{FF2B5EF4-FFF2-40B4-BE49-F238E27FC236}">
                    <a16:creationId xmlns:a16="http://schemas.microsoft.com/office/drawing/2014/main" id="{BBA4D1DD-3952-C70C-ECB1-935C82F2A9E2}"/>
                  </a:ext>
                </a:extLst>
              </p14:cNvPr>
              <p14:cNvContentPartPr/>
              <p14:nvPr/>
            </p14:nvContentPartPr>
            <p14:xfrm>
              <a:off x="3314782" y="3158542"/>
              <a:ext cx="16560" cy="43560"/>
            </p14:xfrm>
          </p:contentPart>
        </mc:Choice>
        <mc:Fallback xmlns="">
          <p:pic>
            <p:nvPicPr>
              <p:cNvPr id="65" name="Ink 64">
                <a:extLst>
                  <a:ext uri="{FF2B5EF4-FFF2-40B4-BE49-F238E27FC236}">
                    <a16:creationId xmlns:a16="http://schemas.microsoft.com/office/drawing/2014/main" id="{BBA4D1DD-3952-C70C-ECB1-935C82F2A9E2}"/>
                  </a:ext>
                </a:extLst>
              </p:cNvPr>
              <p:cNvPicPr/>
              <p:nvPr/>
            </p:nvPicPr>
            <p:blipFill>
              <a:blip r:embed="rId100"/>
              <a:stretch>
                <a:fillRect/>
              </a:stretch>
            </p:blipFill>
            <p:spPr>
              <a:xfrm>
                <a:off x="3305782" y="3149902"/>
                <a:ext cx="34200" cy="61200"/>
              </a:xfrm>
              <a:prstGeom prst="rect">
                <a:avLst/>
              </a:prstGeom>
            </p:spPr>
          </p:pic>
        </mc:Fallback>
      </mc:AlternateContent>
      <p:grpSp>
        <p:nvGrpSpPr>
          <p:cNvPr id="68" name="Group 67">
            <a:extLst>
              <a:ext uri="{FF2B5EF4-FFF2-40B4-BE49-F238E27FC236}">
                <a16:creationId xmlns:a16="http://schemas.microsoft.com/office/drawing/2014/main" id="{50E6CDE5-DD77-91FB-03DB-F8444F09E43D}"/>
              </a:ext>
            </a:extLst>
          </p:cNvPr>
          <p:cNvGrpSpPr/>
          <p:nvPr/>
        </p:nvGrpSpPr>
        <p:grpSpPr>
          <a:xfrm>
            <a:off x="2906902" y="4159702"/>
            <a:ext cx="402120" cy="204480"/>
            <a:chOff x="2906902" y="4159702"/>
            <a:chExt cx="402120" cy="204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9F791F3F-32B8-2C55-7C1D-ECA0E19A9E0F}"/>
                    </a:ext>
                  </a:extLst>
                </p14:cNvPr>
                <p14:cNvContentPartPr/>
                <p14:nvPr/>
              </p14:nvContentPartPr>
              <p14:xfrm>
                <a:off x="2906902" y="4159702"/>
                <a:ext cx="232200" cy="27360"/>
              </p14:xfrm>
            </p:contentPart>
          </mc:Choice>
          <mc:Fallback xmlns=""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9F791F3F-32B8-2C55-7C1D-ECA0E19A9E0F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2897902" y="4151062"/>
                  <a:ext cx="24984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08797E92-5919-2C3E-C311-05EC91C38B57}"/>
                    </a:ext>
                  </a:extLst>
                </p14:cNvPr>
                <p14:cNvContentPartPr/>
                <p14:nvPr/>
              </p14:nvContentPartPr>
              <p14:xfrm>
                <a:off x="2956222" y="4274542"/>
                <a:ext cx="352800" cy="8964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08797E92-5919-2C3E-C311-05EC91C38B57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2947582" y="4265542"/>
                  <a:ext cx="370440" cy="107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9F54E96B-BF47-4E4C-DBF3-A3C32D901250}"/>
              </a:ext>
            </a:extLst>
          </p:cNvPr>
          <p:cNvGrpSpPr/>
          <p:nvPr/>
        </p:nvGrpSpPr>
        <p:grpSpPr>
          <a:xfrm>
            <a:off x="4152502" y="3854782"/>
            <a:ext cx="3718800" cy="489240"/>
            <a:chOff x="4152502" y="3854782"/>
            <a:chExt cx="3718800" cy="489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7C4808DC-577F-DF35-E54D-D8C919CD097D}"/>
                    </a:ext>
                  </a:extLst>
                </p14:cNvPr>
                <p14:cNvContentPartPr/>
                <p14:nvPr/>
              </p14:nvContentPartPr>
              <p14:xfrm>
                <a:off x="4152502" y="3854782"/>
                <a:ext cx="14400" cy="372960"/>
              </p14:xfrm>
            </p:contentPart>
          </mc:Choice>
          <mc:Fallback xmlns=""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7C4808DC-577F-DF35-E54D-D8C919CD097D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4143862" y="3846142"/>
                  <a:ext cx="32040" cy="39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7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2CCAF50C-AE03-B0C2-2D3D-C3D5F0125E76}"/>
                    </a:ext>
                  </a:extLst>
                </p14:cNvPr>
                <p14:cNvContentPartPr/>
                <p14:nvPr/>
              </p14:nvContentPartPr>
              <p14:xfrm>
                <a:off x="4175902" y="4175542"/>
                <a:ext cx="78120" cy="16848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2CCAF50C-AE03-B0C2-2D3D-C3D5F0125E76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4167262" y="4166542"/>
                  <a:ext cx="95760" cy="18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D3E2614E-C449-0DA4-831F-88E2D05CC84D}"/>
                    </a:ext>
                  </a:extLst>
                </p14:cNvPr>
                <p14:cNvContentPartPr/>
                <p14:nvPr/>
              </p14:nvContentPartPr>
              <p14:xfrm>
                <a:off x="4424662" y="3972502"/>
                <a:ext cx="17280" cy="252360"/>
              </p14:xfrm>
            </p:contentPart>
          </mc:Choice>
          <mc:Fallback xmlns=""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D3E2614E-C449-0DA4-831F-88E2D05CC84D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4415662" y="3963862"/>
                  <a:ext cx="34920" cy="27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2D2690CB-B0F3-9EF9-6093-D1B78CACE1A2}"/>
                    </a:ext>
                  </a:extLst>
                </p14:cNvPr>
                <p14:cNvContentPartPr/>
                <p14:nvPr/>
              </p14:nvContentPartPr>
              <p14:xfrm>
                <a:off x="4675942" y="3920662"/>
                <a:ext cx="131400" cy="28224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2D2690CB-B0F3-9EF9-6093-D1B78CACE1A2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4667302" y="3912022"/>
                  <a:ext cx="149040" cy="29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FFB70392-D1AB-4DDB-4BE6-28041B0192F6}"/>
                    </a:ext>
                  </a:extLst>
                </p14:cNvPr>
                <p14:cNvContentPartPr/>
                <p14:nvPr/>
              </p14:nvContentPartPr>
              <p14:xfrm>
                <a:off x="4886902" y="4148182"/>
                <a:ext cx="41760" cy="15012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FFB70392-D1AB-4DDB-4BE6-28041B0192F6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4878262" y="4139182"/>
                  <a:ext cx="59400" cy="16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3C2D70CB-00BD-D93A-156F-3DF89D867C22}"/>
                    </a:ext>
                  </a:extLst>
                </p14:cNvPr>
                <p14:cNvContentPartPr/>
                <p14:nvPr/>
              </p14:nvContentPartPr>
              <p14:xfrm>
                <a:off x="5106142" y="3928222"/>
                <a:ext cx="125280" cy="30960"/>
              </p14:xfrm>
            </p:contentPart>
          </mc:Choice>
          <mc:Fallback xmlns=""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3C2D70CB-00BD-D93A-156F-3DF89D867C22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5097142" y="3919222"/>
                  <a:ext cx="14292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9CB0C7DA-B573-7E02-74DA-642D1E1A224A}"/>
                    </a:ext>
                  </a:extLst>
                </p14:cNvPr>
                <p14:cNvContentPartPr/>
                <p14:nvPr/>
              </p14:nvContentPartPr>
              <p14:xfrm>
                <a:off x="5105782" y="3955222"/>
                <a:ext cx="174960" cy="280440"/>
              </p14:xfrm>
            </p:contentPart>
          </mc:Choice>
          <mc:Fallback xmlns=""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9CB0C7DA-B573-7E02-74DA-642D1E1A224A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5097142" y="3946582"/>
                  <a:ext cx="192600" cy="29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0592C0FC-7076-D1FE-BB7F-7E7C1981A0AD}"/>
                    </a:ext>
                  </a:extLst>
                </p14:cNvPr>
                <p14:cNvContentPartPr/>
                <p14:nvPr/>
              </p14:nvContentPartPr>
              <p14:xfrm>
                <a:off x="5509702" y="3951262"/>
                <a:ext cx="181080" cy="266400"/>
              </p14:xfrm>
            </p:contentPart>
          </mc:Choice>
          <mc:Fallback xmlns=""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0592C0FC-7076-D1FE-BB7F-7E7C1981A0AD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5501062" y="3942622"/>
                  <a:ext cx="198720" cy="28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49F0AE5B-69FA-3F13-72C0-5EF394FBF068}"/>
                    </a:ext>
                  </a:extLst>
                </p14:cNvPr>
                <p14:cNvContentPartPr/>
                <p14:nvPr/>
              </p14:nvContentPartPr>
              <p14:xfrm>
                <a:off x="5846302" y="3935062"/>
                <a:ext cx="153720" cy="333000"/>
              </p14:xfrm>
            </p:contentPart>
          </mc:Choice>
          <mc:Fallback xmlns=""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49F0AE5B-69FA-3F13-72C0-5EF394FBF068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5837662" y="3926062"/>
                  <a:ext cx="171360" cy="35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3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1310FF16-1E38-23CE-E5B8-C6D964DD01FF}"/>
                    </a:ext>
                  </a:extLst>
                </p14:cNvPr>
                <p14:cNvContentPartPr/>
                <p14:nvPr/>
              </p14:nvContentPartPr>
              <p14:xfrm>
                <a:off x="6236902" y="4161502"/>
                <a:ext cx="25560" cy="10440"/>
              </p14:xfrm>
            </p:contentPart>
          </mc:Choice>
          <mc:Fallback xmlns=""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1310FF16-1E38-23CE-E5B8-C6D964DD01FF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6227902" y="4152502"/>
                  <a:ext cx="4320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76E12900-D7B3-552A-927D-5502A7A8E20A}"/>
                    </a:ext>
                  </a:extLst>
                </p14:cNvPr>
                <p14:cNvContentPartPr/>
                <p14:nvPr/>
              </p14:nvContentPartPr>
              <p14:xfrm>
                <a:off x="6450382" y="3946222"/>
                <a:ext cx="140040" cy="277920"/>
              </p14:xfrm>
            </p:contentPart>
          </mc:Choice>
          <mc:Fallback xmlns=""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76E12900-D7B3-552A-927D-5502A7A8E20A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6441382" y="3937582"/>
                  <a:ext cx="157680" cy="29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E3DB1507-0AB7-219C-0186-53008DA3C1CB}"/>
                    </a:ext>
                  </a:extLst>
                </p14:cNvPr>
                <p14:cNvContentPartPr/>
                <p14:nvPr/>
              </p14:nvContentPartPr>
              <p14:xfrm>
                <a:off x="6646942" y="4058542"/>
                <a:ext cx="147240" cy="169560"/>
              </p14:xfrm>
            </p:contentPart>
          </mc:Choice>
          <mc:Fallback xmlns=""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E3DB1507-0AB7-219C-0186-53008DA3C1CB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6638302" y="4049542"/>
                  <a:ext cx="164880" cy="18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AEB4C249-A1A0-3230-D6BD-E025C80F846E}"/>
                    </a:ext>
                  </a:extLst>
                </p14:cNvPr>
                <p14:cNvContentPartPr/>
                <p14:nvPr/>
              </p14:nvContentPartPr>
              <p14:xfrm>
                <a:off x="6771862" y="4003822"/>
                <a:ext cx="127440" cy="26280"/>
              </p14:xfrm>
            </p:contentPart>
          </mc:Choice>
          <mc:Fallback xmlns=""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AEB4C249-A1A0-3230-D6BD-E025C80F846E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6762862" y="3995182"/>
                  <a:ext cx="14508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1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F53FC08D-127B-9FE4-B441-9D924F4B80CF}"/>
                    </a:ext>
                  </a:extLst>
                </p14:cNvPr>
                <p14:cNvContentPartPr/>
                <p14:nvPr/>
              </p14:nvContentPartPr>
              <p14:xfrm>
                <a:off x="6993982" y="4008502"/>
                <a:ext cx="114480" cy="293760"/>
              </p14:xfrm>
            </p:contentPart>
          </mc:Choice>
          <mc:Fallback xmlns=""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F53FC08D-127B-9FE4-B441-9D924F4B80CF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6985342" y="3999862"/>
                  <a:ext cx="132120" cy="31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60170A5E-E5AA-F479-BDD5-B86677989BF9}"/>
                    </a:ext>
                  </a:extLst>
                </p14:cNvPr>
                <p14:cNvContentPartPr/>
                <p14:nvPr/>
              </p14:nvContentPartPr>
              <p14:xfrm>
                <a:off x="7365142" y="4111822"/>
                <a:ext cx="506160" cy="162360"/>
              </p14:xfrm>
            </p:contentPart>
          </mc:Choice>
          <mc:Fallback xmlns=""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60170A5E-E5AA-F479-BDD5-B86677989BF9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7356502" y="4102822"/>
                  <a:ext cx="523800" cy="180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533BA2B9-2FDD-8F59-CCEA-0B9816560F0D}"/>
              </a:ext>
            </a:extLst>
          </p:cNvPr>
          <p:cNvGrpSpPr/>
          <p:nvPr/>
        </p:nvGrpSpPr>
        <p:grpSpPr>
          <a:xfrm>
            <a:off x="8209342" y="3953782"/>
            <a:ext cx="691560" cy="309240"/>
            <a:chOff x="8209342" y="3953782"/>
            <a:chExt cx="691560" cy="309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5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5905B4D4-E24C-1D1C-7B83-B6D056D5B79E}"/>
                    </a:ext>
                  </a:extLst>
                </p14:cNvPr>
                <p14:cNvContentPartPr/>
                <p14:nvPr/>
              </p14:nvContentPartPr>
              <p14:xfrm>
                <a:off x="8209342" y="3989782"/>
                <a:ext cx="141120" cy="273240"/>
              </p14:xfrm>
            </p:contentPart>
          </mc:Choice>
          <mc:Fallback xmlns=""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5905B4D4-E24C-1D1C-7B83-B6D056D5B79E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8200342" y="3981142"/>
                  <a:ext cx="158760" cy="29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538DEAE3-0055-F8B4-E701-E23026834871}"/>
                    </a:ext>
                  </a:extLst>
                </p14:cNvPr>
                <p14:cNvContentPartPr/>
                <p14:nvPr/>
              </p14:nvContentPartPr>
              <p14:xfrm>
                <a:off x="8216182" y="4140262"/>
                <a:ext cx="201240" cy="37440"/>
              </p14:xfrm>
            </p:contentPart>
          </mc:Choice>
          <mc:Fallback xmlns=""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538DEAE3-0055-F8B4-E701-E23026834871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8207542" y="4131262"/>
                  <a:ext cx="21888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9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30539020-1BCD-28F0-4DF3-DA73AA652740}"/>
                    </a:ext>
                  </a:extLst>
                </p14:cNvPr>
                <p14:cNvContentPartPr/>
                <p14:nvPr/>
              </p14:nvContentPartPr>
              <p14:xfrm>
                <a:off x="8493382" y="3987982"/>
                <a:ext cx="302040" cy="243720"/>
              </p14:xfrm>
            </p:contentPart>
          </mc:Choice>
          <mc:Fallback xmlns=""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30539020-1BCD-28F0-4DF3-DA73AA652740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8484382" y="3979342"/>
                  <a:ext cx="319680" cy="26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1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01493C16-94C6-B761-A3B7-50865FF59AC7}"/>
                    </a:ext>
                  </a:extLst>
                </p14:cNvPr>
                <p14:cNvContentPartPr/>
                <p14:nvPr/>
              </p14:nvContentPartPr>
              <p14:xfrm>
                <a:off x="8790022" y="3953782"/>
                <a:ext cx="110880" cy="240480"/>
              </p14:xfrm>
            </p:contentPart>
          </mc:Choice>
          <mc:Fallback xmlns=""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01493C16-94C6-B761-A3B7-50865FF59AC7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8781022" y="3945142"/>
                  <a:ext cx="128520" cy="25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3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391C559B-8DD3-BA3C-65D0-1CD42DC02D5F}"/>
                    </a:ext>
                  </a:extLst>
                </p14:cNvPr>
                <p14:cNvContentPartPr/>
                <p14:nvPr/>
              </p14:nvContentPartPr>
              <p14:xfrm>
                <a:off x="8520742" y="4067182"/>
                <a:ext cx="106920" cy="28440"/>
              </p14:xfrm>
            </p:contentPart>
          </mc:Choice>
          <mc:Fallback xmlns=""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391C559B-8DD3-BA3C-65D0-1CD42DC02D5F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8512102" y="4058182"/>
                  <a:ext cx="124560" cy="46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45">
            <p14:nvContentPartPr>
              <p14:cNvPr id="92" name="Ink 91">
                <a:extLst>
                  <a:ext uri="{FF2B5EF4-FFF2-40B4-BE49-F238E27FC236}">
                    <a16:creationId xmlns:a16="http://schemas.microsoft.com/office/drawing/2014/main" id="{8B93A3FF-E41F-B303-09DD-EA23589554BF}"/>
                  </a:ext>
                </a:extLst>
              </p14:cNvPr>
              <p14:cNvContentPartPr/>
              <p14:nvPr/>
            </p14:nvContentPartPr>
            <p14:xfrm>
              <a:off x="9162982" y="3976462"/>
              <a:ext cx="553320" cy="250200"/>
            </p14:xfrm>
          </p:contentPart>
        </mc:Choice>
        <mc:Fallback xmlns="">
          <p:pic>
            <p:nvPicPr>
              <p:cNvPr id="92" name="Ink 91">
                <a:extLst>
                  <a:ext uri="{FF2B5EF4-FFF2-40B4-BE49-F238E27FC236}">
                    <a16:creationId xmlns:a16="http://schemas.microsoft.com/office/drawing/2014/main" id="{8B93A3FF-E41F-B303-09DD-EA23589554BF}"/>
                  </a:ext>
                </a:extLst>
              </p:cNvPr>
              <p:cNvPicPr/>
              <p:nvPr/>
            </p:nvPicPr>
            <p:blipFill>
              <a:blip r:embed="rId146"/>
              <a:stretch>
                <a:fillRect/>
              </a:stretch>
            </p:blipFill>
            <p:spPr>
              <a:xfrm>
                <a:off x="9153982" y="3967822"/>
                <a:ext cx="570960" cy="267840"/>
              </a:xfrm>
              <a:prstGeom prst="rect">
                <a:avLst/>
              </a:prstGeom>
            </p:spPr>
          </p:pic>
        </mc:Fallback>
      </mc:AlternateContent>
      <p:grpSp>
        <p:nvGrpSpPr>
          <p:cNvPr id="106" name="Group 105">
            <a:extLst>
              <a:ext uri="{FF2B5EF4-FFF2-40B4-BE49-F238E27FC236}">
                <a16:creationId xmlns:a16="http://schemas.microsoft.com/office/drawing/2014/main" id="{00804D28-973D-3DE8-AB85-373313A31058}"/>
              </a:ext>
            </a:extLst>
          </p:cNvPr>
          <p:cNvGrpSpPr/>
          <p:nvPr/>
        </p:nvGrpSpPr>
        <p:grpSpPr>
          <a:xfrm>
            <a:off x="9957862" y="3947302"/>
            <a:ext cx="214200" cy="290160"/>
            <a:chOff x="9957862" y="3947302"/>
            <a:chExt cx="214200" cy="290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7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18021F1C-7A8E-DE5E-B0B1-B432038698C3}"/>
                    </a:ext>
                  </a:extLst>
                </p14:cNvPr>
                <p14:cNvContentPartPr/>
                <p14:nvPr/>
              </p14:nvContentPartPr>
              <p14:xfrm>
                <a:off x="9957862" y="3947302"/>
                <a:ext cx="214200" cy="290160"/>
              </p14:xfrm>
            </p:contentPart>
          </mc:Choice>
          <mc:Fallback xmlns=""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18021F1C-7A8E-DE5E-B0B1-B432038698C3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9949222" y="3938662"/>
                  <a:ext cx="231840" cy="30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9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0E5CD491-087D-1A8C-EFF8-F1D12CF92E35}"/>
                    </a:ext>
                  </a:extLst>
                </p14:cNvPr>
                <p14:cNvContentPartPr/>
                <p14:nvPr/>
              </p14:nvContentPartPr>
              <p14:xfrm>
                <a:off x="10007542" y="3997702"/>
                <a:ext cx="133200" cy="27720"/>
              </p14:xfrm>
            </p:contentPart>
          </mc:Choice>
          <mc:Fallback xmlns=""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0E5CD491-087D-1A8C-EFF8-F1D12CF92E35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9998542" y="3989062"/>
                  <a:ext cx="150840" cy="45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A4E424EF-260E-6A96-EE06-049FCDFFBA0C}"/>
              </a:ext>
            </a:extLst>
          </p:cNvPr>
          <p:cNvGrpSpPr/>
          <p:nvPr/>
        </p:nvGrpSpPr>
        <p:grpSpPr>
          <a:xfrm>
            <a:off x="10525942" y="3904102"/>
            <a:ext cx="630000" cy="790200"/>
            <a:chOff x="10525942" y="3904102"/>
            <a:chExt cx="630000" cy="790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1">
              <p14:nvContentPartPr>
                <p14:cNvPr id="95" name="Ink 94">
                  <a:extLst>
                    <a:ext uri="{FF2B5EF4-FFF2-40B4-BE49-F238E27FC236}">
                      <a16:creationId xmlns:a16="http://schemas.microsoft.com/office/drawing/2014/main" id="{EBD063E6-6B76-7A66-2200-A24400B9A2DB}"/>
                    </a:ext>
                  </a:extLst>
                </p14:cNvPr>
                <p14:cNvContentPartPr/>
                <p14:nvPr/>
              </p14:nvContentPartPr>
              <p14:xfrm>
                <a:off x="10539262" y="3904102"/>
                <a:ext cx="81000" cy="608400"/>
              </p14:xfrm>
            </p:contentPart>
          </mc:Choice>
          <mc:Fallback xmlns=""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EBD063E6-6B76-7A66-2200-A24400B9A2DB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10530622" y="3895102"/>
                  <a:ext cx="98640" cy="62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3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DC1B426D-DFED-6347-C1F5-32555B2870D5}"/>
                    </a:ext>
                  </a:extLst>
                </p14:cNvPr>
                <p14:cNvContentPartPr/>
                <p14:nvPr/>
              </p14:nvContentPartPr>
              <p14:xfrm>
                <a:off x="10525942" y="4021102"/>
                <a:ext cx="218160" cy="205920"/>
              </p14:xfrm>
            </p:contentPart>
          </mc:Choice>
          <mc:Fallback xmlns=""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DC1B426D-DFED-6347-C1F5-32555B2870D5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10517302" y="4012462"/>
                  <a:ext cx="235800" cy="22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5">
              <p14:nvContentPartPr>
                <p14:cNvPr id="97" name="Ink 96">
                  <a:extLst>
                    <a:ext uri="{FF2B5EF4-FFF2-40B4-BE49-F238E27FC236}">
                      <a16:creationId xmlns:a16="http://schemas.microsoft.com/office/drawing/2014/main" id="{2B4E1384-E57E-9962-718B-4182B8551E2B}"/>
                    </a:ext>
                  </a:extLst>
                </p14:cNvPr>
                <p14:cNvContentPartPr/>
                <p14:nvPr/>
              </p14:nvContentPartPr>
              <p14:xfrm>
                <a:off x="10766782" y="4024342"/>
                <a:ext cx="249480" cy="238320"/>
              </p14:xfrm>
            </p:contentPart>
          </mc:Choice>
          <mc:Fallback xmlns="">
            <p:pic>
              <p:nvPicPr>
                <p:cNvPr id="97" name="Ink 96">
                  <a:extLst>
                    <a:ext uri="{FF2B5EF4-FFF2-40B4-BE49-F238E27FC236}">
                      <a16:creationId xmlns:a16="http://schemas.microsoft.com/office/drawing/2014/main" id="{2B4E1384-E57E-9962-718B-4182B8551E2B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10758142" y="4015342"/>
                  <a:ext cx="267120" cy="25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7">
              <p14:nvContentPartPr>
                <p14:cNvPr id="98" name="Ink 97">
                  <a:extLst>
                    <a:ext uri="{FF2B5EF4-FFF2-40B4-BE49-F238E27FC236}">
                      <a16:creationId xmlns:a16="http://schemas.microsoft.com/office/drawing/2014/main" id="{016195CA-E138-CD6D-9818-BA5739417FF5}"/>
                    </a:ext>
                  </a:extLst>
                </p14:cNvPr>
                <p14:cNvContentPartPr/>
                <p14:nvPr/>
              </p14:nvContentPartPr>
              <p14:xfrm>
                <a:off x="10889902" y="4108942"/>
                <a:ext cx="266040" cy="585360"/>
              </p14:xfrm>
            </p:contentPart>
          </mc:Choice>
          <mc:Fallback xmlns="">
            <p:pic>
              <p:nvPicPr>
                <p:cNvPr id="98" name="Ink 97">
                  <a:extLst>
                    <a:ext uri="{FF2B5EF4-FFF2-40B4-BE49-F238E27FC236}">
                      <a16:creationId xmlns:a16="http://schemas.microsoft.com/office/drawing/2014/main" id="{016195CA-E138-CD6D-9818-BA5739417FF5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10881262" y="4099942"/>
                  <a:ext cx="283680" cy="603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B5048E04-2C55-26D6-8A4E-0294FFF992A0}"/>
              </a:ext>
            </a:extLst>
          </p:cNvPr>
          <p:cNvGrpSpPr/>
          <p:nvPr/>
        </p:nvGrpSpPr>
        <p:grpSpPr>
          <a:xfrm>
            <a:off x="9083782" y="4634182"/>
            <a:ext cx="799560" cy="331200"/>
            <a:chOff x="9083782" y="4634182"/>
            <a:chExt cx="799560" cy="331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9">
              <p14:nvContentPartPr>
                <p14:cNvPr id="99" name="Ink 98">
                  <a:extLst>
                    <a:ext uri="{FF2B5EF4-FFF2-40B4-BE49-F238E27FC236}">
                      <a16:creationId xmlns:a16="http://schemas.microsoft.com/office/drawing/2014/main" id="{B5DCE61C-A3CB-BF94-E570-6C53B70083EA}"/>
                    </a:ext>
                  </a:extLst>
                </p14:cNvPr>
                <p14:cNvContentPartPr/>
                <p14:nvPr/>
              </p14:nvContentPartPr>
              <p14:xfrm>
                <a:off x="9083782" y="4634182"/>
                <a:ext cx="248040" cy="318240"/>
              </p14:xfrm>
            </p:contentPart>
          </mc:Choice>
          <mc:Fallback xmlns="">
            <p:pic>
              <p:nvPicPr>
                <p:cNvPr id="99" name="Ink 98">
                  <a:extLst>
                    <a:ext uri="{FF2B5EF4-FFF2-40B4-BE49-F238E27FC236}">
                      <a16:creationId xmlns:a16="http://schemas.microsoft.com/office/drawing/2014/main" id="{B5DCE61C-A3CB-BF94-E570-6C53B70083EA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9074782" y="4625182"/>
                  <a:ext cx="265680" cy="33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1">
              <p14:nvContentPartPr>
                <p14:cNvPr id="100" name="Ink 99">
                  <a:extLst>
                    <a:ext uri="{FF2B5EF4-FFF2-40B4-BE49-F238E27FC236}">
                      <a16:creationId xmlns:a16="http://schemas.microsoft.com/office/drawing/2014/main" id="{5DE1CD9F-EBB0-53B7-1AB6-8801F04471F1}"/>
                    </a:ext>
                  </a:extLst>
                </p14:cNvPr>
                <p14:cNvContentPartPr/>
                <p14:nvPr/>
              </p14:nvContentPartPr>
              <p14:xfrm>
                <a:off x="9107542" y="4759822"/>
                <a:ext cx="211680" cy="51480"/>
              </p14:xfrm>
            </p:contentPart>
          </mc:Choice>
          <mc:Fallback xmlns="">
            <p:pic>
              <p:nvPicPr>
                <p:cNvPr id="100" name="Ink 99">
                  <a:extLst>
                    <a:ext uri="{FF2B5EF4-FFF2-40B4-BE49-F238E27FC236}">
                      <a16:creationId xmlns:a16="http://schemas.microsoft.com/office/drawing/2014/main" id="{5DE1CD9F-EBB0-53B7-1AB6-8801F04471F1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9098542" y="4751182"/>
                  <a:ext cx="22932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3">
              <p14:nvContentPartPr>
                <p14:cNvPr id="101" name="Ink 100">
                  <a:extLst>
                    <a:ext uri="{FF2B5EF4-FFF2-40B4-BE49-F238E27FC236}">
                      <a16:creationId xmlns:a16="http://schemas.microsoft.com/office/drawing/2014/main" id="{5E9B7B20-3E9B-4AA1-27F0-AED3092E20E9}"/>
                    </a:ext>
                  </a:extLst>
                </p14:cNvPr>
                <p14:cNvContentPartPr/>
                <p14:nvPr/>
              </p14:nvContentPartPr>
              <p14:xfrm>
                <a:off x="9428302" y="4672342"/>
                <a:ext cx="222480" cy="293040"/>
              </p14:xfrm>
            </p:contentPart>
          </mc:Choice>
          <mc:Fallback xmlns="">
            <p:pic>
              <p:nvPicPr>
                <p:cNvPr id="101" name="Ink 100">
                  <a:extLst>
                    <a:ext uri="{FF2B5EF4-FFF2-40B4-BE49-F238E27FC236}">
                      <a16:creationId xmlns:a16="http://schemas.microsoft.com/office/drawing/2014/main" id="{5E9B7B20-3E9B-4AA1-27F0-AED3092E20E9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9419302" y="4663702"/>
                  <a:ext cx="240120" cy="31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5">
              <p14:nvContentPartPr>
                <p14:cNvPr id="102" name="Ink 101">
                  <a:extLst>
                    <a:ext uri="{FF2B5EF4-FFF2-40B4-BE49-F238E27FC236}">
                      <a16:creationId xmlns:a16="http://schemas.microsoft.com/office/drawing/2014/main" id="{0F4E28BC-1BD9-06A4-33D0-5D7D344C999D}"/>
                    </a:ext>
                  </a:extLst>
                </p14:cNvPr>
                <p14:cNvContentPartPr/>
                <p14:nvPr/>
              </p14:nvContentPartPr>
              <p14:xfrm>
                <a:off x="9699742" y="4688542"/>
                <a:ext cx="183600" cy="276480"/>
              </p14:xfrm>
            </p:contentPart>
          </mc:Choice>
          <mc:Fallback xmlns="">
            <p:pic>
              <p:nvPicPr>
                <p:cNvPr id="102" name="Ink 101">
                  <a:extLst>
                    <a:ext uri="{FF2B5EF4-FFF2-40B4-BE49-F238E27FC236}">
                      <a16:creationId xmlns:a16="http://schemas.microsoft.com/office/drawing/2014/main" id="{0F4E28BC-1BD9-06A4-33D0-5D7D344C999D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9691102" y="4679542"/>
                  <a:ext cx="201240" cy="29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7">
              <p14:nvContentPartPr>
                <p14:cNvPr id="103" name="Ink 102">
                  <a:extLst>
                    <a:ext uri="{FF2B5EF4-FFF2-40B4-BE49-F238E27FC236}">
                      <a16:creationId xmlns:a16="http://schemas.microsoft.com/office/drawing/2014/main" id="{1DC400BD-9347-CB6A-13CF-7C8F87791E60}"/>
                    </a:ext>
                  </a:extLst>
                </p14:cNvPr>
                <p14:cNvContentPartPr/>
                <p14:nvPr/>
              </p14:nvContentPartPr>
              <p14:xfrm>
                <a:off x="9714142" y="4835062"/>
                <a:ext cx="142200" cy="28800"/>
              </p14:xfrm>
            </p:contentPart>
          </mc:Choice>
          <mc:Fallback xmlns="">
            <p:pic>
              <p:nvPicPr>
                <p:cNvPr id="103" name="Ink 102">
                  <a:extLst>
                    <a:ext uri="{FF2B5EF4-FFF2-40B4-BE49-F238E27FC236}">
                      <a16:creationId xmlns:a16="http://schemas.microsoft.com/office/drawing/2014/main" id="{1DC400BD-9347-CB6A-13CF-7C8F87791E60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9705142" y="4826062"/>
                  <a:ext cx="159840" cy="46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69">
            <p14:nvContentPartPr>
              <p14:cNvPr id="109" name="Ink 108">
                <a:extLst>
                  <a:ext uri="{FF2B5EF4-FFF2-40B4-BE49-F238E27FC236}">
                    <a16:creationId xmlns:a16="http://schemas.microsoft.com/office/drawing/2014/main" id="{CF688646-0697-4372-0DBD-19EDC01E2F44}"/>
                  </a:ext>
                </a:extLst>
              </p14:cNvPr>
              <p14:cNvContentPartPr/>
              <p14:nvPr/>
            </p14:nvContentPartPr>
            <p14:xfrm>
              <a:off x="7973902" y="4010662"/>
              <a:ext cx="3292560" cy="359640"/>
            </p14:xfrm>
          </p:contentPart>
        </mc:Choice>
        <mc:Fallback xmlns="">
          <p:pic>
            <p:nvPicPr>
              <p:cNvPr id="109" name="Ink 108">
                <a:extLst>
                  <a:ext uri="{FF2B5EF4-FFF2-40B4-BE49-F238E27FC236}">
                    <a16:creationId xmlns:a16="http://schemas.microsoft.com/office/drawing/2014/main" id="{CF688646-0697-4372-0DBD-19EDC01E2F44}"/>
                  </a:ext>
                </a:extLst>
              </p:cNvPr>
              <p:cNvPicPr/>
              <p:nvPr/>
            </p:nvPicPr>
            <p:blipFill>
              <a:blip r:embed="rId170"/>
              <a:stretch>
                <a:fillRect/>
              </a:stretch>
            </p:blipFill>
            <p:spPr>
              <a:xfrm>
                <a:off x="7920262" y="3903022"/>
                <a:ext cx="3400200" cy="575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1">
            <p14:nvContentPartPr>
              <p14:cNvPr id="110" name="Ink 109">
                <a:extLst>
                  <a:ext uri="{FF2B5EF4-FFF2-40B4-BE49-F238E27FC236}">
                    <a16:creationId xmlns:a16="http://schemas.microsoft.com/office/drawing/2014/main" id="{6DAF282D-D044-EEED-AB4E-0BDCE5833E81}"/>
                  </a:ext>
                </a:extLst>
              </p14:cNvPr>
              <p14:cNvContentPartPr/>
              <p14:nvPr/>
            </p14:nvContentPartPr>
            <p14:xfrm>
              <a:off x="8962462" y="4674862"/>
              <a:ext cx="1062000" cy="203040"/>
            </p14:xfrm>
          </p:contentPart>
        </mc:Choice>
        <mc:Fallback xmlns="">
          <p:pic>
            <p:nvPicPr>
              <p:cNvPr id="110" name="Ink 109">
                <a:extLst>
                  <a:ext uri="{FF2B5EF4-FFF2-40B4-BE49-F238E27FC236}">
                    <a16:creationId xmlns:a16="http://schemas.microsoft.com/office/drawing/2014/main" id="{6DAF282D-D044-EEED-AB4E-0BDCE5833E81}"/>
                  </a:ext>
                </a:extLst>
              </p:cNvPr>
              <p:cNvPicPr/>
              <p:nvPr/>
            </p:nvPicPr>
            <p:blipFill>
              <a:blip r:embed="rId172"/>
              <a:stretch>
                <a:fillRect/>
              </a:stretch>
            </p:blipFill>
            <p:spPr>
              <a:xfrm>
                <a:off x="8908822" y="4566862"/>
                <a:ext cx="1169640" cy="41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3">
            <p14:nvContentPartPr>
              <p14:cNvPr id="111" name="Ink 110">
                <a:extLst>
                  <a:ext uri="{FF2B5EF4-FFF2-40B4-BE49-F238E27FC236}">
                    <a16:creationId xmlns:a16="http://schemas.microsoft.com/office/drawing/2014/main" id="{38EB3D80-5197-9767-DCBE-10A7DC9FA524}"/>
                  </a:ext>
                </a:extLst>
              </p14:cNvPr>
              <p14:cNvContentPartPr/>
              <p14:nvPr/>
            </p14:nvContentPartPr>
            <p14:xfrm>
              <a:off x="9648262" y="4811302"/>
              <a:ext cx="360" cy="360"/>
            </p14:xfrm>
          </p:contentPart>
        </mc:Choice>
        <mc:Fallback xmlns="">
          <p:pic>
            <p:nvPicPr>
              <p:cNvPr id="111" name="Ink 110">
                <a:extLst>
                  <a:ext uri="{FF2B5EF4-FFF2-40B4-BE49-F238E27FC236}">
                    <a16:creationId xmlns:a16="http://schemas.microsoft.com/office/drawing/2014/main" id="{38EB3D80-5197-9767-DCBE-10A7DC9FA524}"/>
                  </a:ext>
                </a:extLst>
              </p:cNvPr>
              <p:cNvPicPr/>
              <p:nvPr/>
            </p:nvPicPr>
            <p:blipFill>
              <a:blip r:embed="rId174"/>
              <a:stretch>
                <a:fillRect/>
              </a:stretch>
            </p:blipFill>
            <p:spPr>
              <a:xfrm>
                <a:off x="9594622" y="4703302"/>
                <a:ext cx="108000" cy="21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4031239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A7C04-3C17-E6D0-F8F2-26815D085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3500" b="0" i="0" u="none" strike="noStrike" baseline="0" dirty="0">
                <a:solidFill>
                  <a:srgbClr val="292929"/>
                </a:solidFill>
                <a:latin typeface="Franklin Gothic Book" panose="020B0503020102020204" pitchFamily="34" charset="0"/>
              </a:rPr>
              <a:t>CDS</a:t>
            </a:r>
            <a:endParaRPr lang="en-IN" sz="3500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08E045B-4189-21F7-ACD4-057BD9EB500B}"/>
              </a:ext>
            </a:extLst>
          </p:cNvPr>
          <p:cNvCxnSpPr>
            <a:cxnSpLocks/>
          </p:cNvCxnSpPr>
          <p:nvPr/>
        </p:nvCxnSpPr>
        <p:spPr>
          <a:xfrm>
            <a:off x="838200" y="1382486"/>
            <a:ext cx="9993086" cy="0"/>
          </a:xfrm>
          <a:prstGeom prst="line">
            <a:avLst/>
          </a:prstGeom>
          <a:ln w="63500" cap="sq" cmpd="thinThick">
            <a:solidFill>
              <a:srgbClr val="FF0000">
                <a:alpha val="97000"/>
              </a:srgbClr>
            </a:solidFill>
            <a:prstDash val="soli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BE13A625-D150-0C8B-8367-EFFB26630B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584" t="21333" r="19417" b="10815"/>
          <a:stretch/>
        </p:blipFill>
        <p:spPr>
          <a:xfrm>
            <a:off x="2387600" y="1463041"/>
            <a:ext cx="7437120" cy="4653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67369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A7C04-3C17-E6D0-F8F2-26815D085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3500" b="0" i="0" u="none" strike="noStrike" baseline="0" dirty="0">
                <a:solidFill>
                  <a:srgbClr val="292929"/>
                </a:solidFill>
                <a:latin typeface="Franklin Gothic Book" panose="020B0503020102020204" pitchFamily="34" charset="0"/>
              </a:rPr>
              <a:t>CDS</a:t>
            </a:r>
            <a:endParaRPr lang="en-IN" sz="3500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08E045B-4189-21F7-ACD4-057BD9EB500B}"/>
              </a:ext>
            </a:extLst>
          </p:cNvPr>
          <p:cNvCxnSpPr>
            <a:cxnSpLocks/>
          </p:cNvCxnSpPr>
          <p:nvPr/>
        </p:nvCxnSpPr>
        <p:spPr>
          <a:xfrm>
            <a:off x="838200" y="1382486"/>
            <a:ext cx="9993086" cy="0"/>
          </a:xfrm>
          <a:prstGeom prst="line">
            <a:avLst/>
          </a:prstGeom>
          <a:ln w="63500" cap="sq" cmpd="thinThick">
            <a:solidFill>
              <a:srgbClr val="FF0000">
                <a:alpha val="97000"/>
              </a:srgbClr>
            </a:solidFill>
            <a:prstDash val="soli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7618FD3F-6A7F-A6AA-8BD0-26BF4F2DF877}"/>
              </a:ext>
            </a:extLst>
          </p:cNvPr>
          <p:cNvSpPr txBox="1"/>
          <p:nvPr/>
        </p:nvSpPr>
        <p:spPr>
          <a:xfrm>
            <a:off x="838200" y="1425230"/>
            <a:ext cx="9993086" cy="5239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 algn="l">
              <a:buFont typeface="Wingdings" panose="05000000000000000000" pitchFamily="2" charset="2"/>
              <a:buChar char="v"/>
            </a:pPr>
            <a:endParaRPr lang="en-IN" sz="1050" b="0" i="0" u="none" strike="noStrike" baseline="0" dirty="0">
              <a:solidFill>
                <a:srgbClr val="000000"/>
              </a:solidFill>
              <a:latin typeface="Franklin Gothic Book" panose="020B05030201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n-US" sz="1800" b="0" i="0" u="none" strike="noStrike" baseline="0" dirty="0">
                <a:solidFill>
                  <a:srgbClr val="000000"/>
                </a:solidFill>
                <a:latin typeface="Franklin Gothic Book" panose="020B0503020102020204" pitchFamily="34" charset="0"/>
              </a:rPr>
              <a:t>Most popular Credit Derivative is a Credit Default Swap.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endParaRPr lang="en-IN" sz="1800" b="0" i="0" u="none" strike="noStrike" baseline="0" dirty="0">
              <a:solidFill>
                <a:srgbClr val="000000"/>
              </a:solidFill>
              <a:latin typeface="Franklin Gothic Book" panose="020B05030201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n-US" sz="1800" b="0" i="0" u="none" strike="noStrike" baseline="0" dirty="0">
                <a:solidFill>
                  <a:srgbClr val="000000"/>
                </a:solidFill>
                <a:latin typeface="Franklin Gothic Book" panose="020B0503020102020204" pitchFamily="34" charset="0"/>
              </a:rPr>
              <a:t>It is a contract that provides insurance to the Protection Buyer, against the risk of default by a borrower company (Reference entity), by the Insurance protection seller.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endParaRPr lang="en-IN" sz="1800" b="0" i="0" u="none" strike="noStrike" baseline="0" dirty="0">
              <a:solidFill>
                <a:srgbClr val="000000"/>
              </a:solidFill>
              <a:latin typeface="Franklin Gothic Book" panose="020B05030201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n-US" sz="1800" b="0" i="0" u="none" strike="noStrike" baseline="0" dirty="0">
                <a:solidFill>
                  <a:srgbClr val="000000"/>
                </a:solidFill>
                <a:latin typeface="Franklin Gothic Book" panose="020B0503020102020204" pitchFamily="34" charset="0"/>
              </a:rPr>
              <a:t>The Insurance buyer obtains the right to sell the bonds issued by the Reference entity for their face value in case of default (Credit event).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endParaRPr lang="en-IN" sz="1800" b="0" i="0" u="none" strike="noStrike" baseline="0" dirty="0">
              <a:solidFill>
                <a:srgbClr val="000000"/>
              </a:solidFill>
              <a:latin typeface="Franklin Gothic Book" panose="020B05030201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n-US" sz="1800" b="0" i="0" u="none" strike="noStrike" baseline="0" dirty="0">
                <a:solidFill>
                  <a:srgbClr val="000000"/>
                </a:solidFill>
                <a:latin typeface="Franklin Gothic Book" panose="020B0503020102020204" pitchFamily="34" charset="0"/>
              </a:rPr>
              <a:t>The total face value of the bonds that can be sold is known as the Credit Default Swap’s notional principal.</a:t>
            </a:r>
            <a:endParaRPr lang="en-US" dirty="0">
              <a:solidFill>
                <a:srgbClr val="000000"/>
              </a:solidFill>
              <a:latin typeface="Franklin Gothic Book" panose="020B05030201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endParaRPr lang="en-IN" sz="1800" b="0" i="0" u="none" strike="noStrike" baseline="0" dirty="0">
              <a:solidFill>
                <a:srgbClr val="000000"/>
              </a:solidFill>
              <a:latin typeface="Franklin Gothic Book" panose="020B05030201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n-US" sz="1800" b="0" i="0" u="none" strike="noStrike" baseline="0" dirty="0">
                <a:solidFill>
                  <a:srgbClr val="000000"/>
                </a:solidFill>
                <a:latin typeface="Franklin Gothic Book" panose="020B0503020102020204" pitchFamily="34" charset="0"/>
              </a:rPr>
              <a:t>The buyer of CDS makes periodic payments (usually in arrears every quarter) to the seller until the end of the life of CDS or until the credit event occurs.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endParaRPr lang="en-IN" sz="1800" b="0" i="0" u="none" strike="noStrike" baseline="0" dirty="0">
              <a:solidFill>
                <a:srgbClr val="000000"/>
              </a:solidFill>
              <a:latin typeface="Franklin Gothic Book" panose="020B05030201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n-US" sz="1800" b="0" i="0" u="none" strike="noStrike" baseline="0" dirty="0">
                <a:solidFill>
                  <a:srgbClr val="000000"/>
                </a:solidFill>
                <a:latin typeface="Franklin Gothic Book" panose="020B0503020102020204" pitchFamily="34" charset="0"/>
              </a:rPr>
              <a:t>The settlement in the event of default involves either physical delivery of bonds or cash payment.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1800" b="0" i="0" u="none" strike="noStrike" baseline="0" dirty="0">
              <a:solidFill>
                <a:srgbClr val="000000"/>
              </a:solidFill>
              <a:latin typeface="Franklin Gothic Book" panose="020B05030201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1800" b="0" i="0" u="none" strike="noStrike" baseline="0" dirty="0">
              <a:solidFill>
                <a:srgbClr val="000000"/>
              </a:solidFill>
              <a:latin typeface="Franklin Gothic Book" panose="020B05030201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1800" b="0" i="0" u="none" strike="noStrike" baseline="0" dirty="0">
              <a:solidFill>
                <a:srgbClr val="000000"/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024515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A7C04-3C17-E6D0-F8F2-26815D085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3500" b="0" i="0" u="none" strike="noStrike" baseline="0" dirty="0">
                <a:solidFill>
                  <a:srgbClr val="292929"/>
                </a:solidFill>
                <a:latin typeface="Franklin Gothic Book" panose="020B0503020102020204" pitchFamily="34" charset="0"/>
              </a:rPr>
              <a:t>CDS</a:t>
            </a:r>
            <a:endParaRPr lang="en-IN" sz="3500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08E045B-4189-21F7-ACD4-057BD9EB500B}"/>
              </a:ext>
            </a:extLst>
          </p:cNvPr>
          <p:cNvCxnSpPr>
            <a:cxnSpLocks/>
          </p:cNvCxnSpPr>
          <p:nvPr/>
        </p:nvCxnSpPr>
        <p:spPr>
          <a:xfrm>
            <a:off x="838200" y="1382486"/>
            <a:ext cx="9993086" cy="0"/>
          </a:xfrm>
          <a:prstGeom prst="line">
            <a:avLst/>
          </a:prstGeom>
          <a:ln w="63500" cap="sq" cmpd="thinThick">
            <a:solidFill>
              <a:srgbClr val="FF0000">
                <a:alpha val="97000"/>
              </a:srgbClr>
            </a:solidFill>
            <a:prstDash val="soli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B2074337-BEC0-D48F-F60D-46B84904EEA9}"/>
              </a:ext>
            </a:extLst>
          </p:cNvPr>
          <p:cNvSpPr/>
          <p:nvPr/>
        </p:nvSpPr>
        <p:spPr>
          <a:xfrm>
            <a:off x="2225040" y="2397760"/>
            <a:ext cx="2458720" cy="84328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(Borrower Reference Entity)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6666FDD5-FC0D-8FB9-7906-34206B01CF8F}"/>
              </a:ext>
            </a:extLst>
          </p:cNvPr>
          <p:cNvSpPr/>
          <p:nvPr/>
        </p:nvSpPr>
        <p:spPr>
          <a:xfrm>
            <a:off x="1209040" y="4561114"/>
            <a:ext cx="3149600" cy="1325562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4B2F2D9-FE0E-F6BE-FAB1-FD7EB0015542}"/>
              </a:ext>
            </a:extLst>
          </p:cNvPr>
          <p:cNvSpPr/>
          <p:nvPr/>
        </p:nvSpPr>
        <p:spPr>
          <a:xfrm>
            <a:off x="7508240" y="4561114"/>
            <a:ext cx="3149600" cy="132556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Default protection seller 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DAE8426-9BF5-4002-1E77-8E827A83ECE0}"/>
              </a:ext>
            </a:extLst>
          </p:cNvPr>
          <p:cNvCxnSpPr>
            <a:cxnSpLocks/>
          </p:cNvCxnSpPr>
          <p:nvPr/>
        </p:nvCxnSpPr>
        <p:spPr>
          <a:xfrm flipV="1">
            <a:off x="4399280" y="4988560"/>
            <a:ext cx="3088640" cy="7583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B2F0A53-AB19-8D72-5EA6-0F0CB2E2B6A2}"/>
              </a:ext>
            </a:extLst>
          </p:cNvPr>
          <p:cNvCxnSpPr/>
          <p:nvPr/>
        </p:nvCxnSpPr>
        <p:spPr>
          <a:xfrm flipH="1">
            <a:off x="4460240" y="5445760"/>
            <a:ext cx="296672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3B9BB760-A633-70EE-5748-D0D4D721BDAF}"/>
              </a:ext>
            </a:extLst>
          </p:cNvPr>
          <p:cNvSpPr txBox="1"/>
          <p:nvPr/>
        </p:nvSpPr>
        <p:spPr>
          <a:xfrm>
            <a:off x="4795520" y="5974080"/>
            <a:ext cx="269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Payment in case of default by Reference Entity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5B7C104-2470-3897-44AD-68C27E52C874}"/>
              </a:ext>
            </a:extLst>
          </p:cNvPr>
          <p:cNvSpPr txBox="1"/>
          <p:nvPr/>
        </p:nvSpPr>
        <p:spPr>
          <a:xfrm>
            <a:off x="4683760" y="4258995"/>
            <a:ext cx="269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Pays Periodic premium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1FA3A208-6C54-15FF-A392-A499D76A84B4}"/>
              </a:ext>
            </a:extLst>
          </p:cNvPr>
          <p:cNvCxnSpPr/>
          <p:nvPr/>
        </p:nvCxnSpPr>
        <p:spPr>
          <a:xfrm flipV="1">
            <a:off x="2174240" y="3408067"/>
            <a:ext cx="609600" cy="101466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BDD38901-1510-7CDD-2FDA-0D340E812622}"/>
              </a:ext>
            </a:extLst>
          </p:cNvPr>
          <p:cNvSpPr txBox="1"/>
          <p:nvPr/>
        </p:nvSpPr>
        <p:spPr>
          <a:xfrm>
            <a:off x="2316480" y="494359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00" b="0" i="0" u="none" strike="noStrike" baseline="0" dirty="0">
                <a:solidFill>
                  <a:srgbClr val="292929"/>
                </a:solidFill>
                <a:latin typeface="Franklin Gothic Book" panose="020B0503020102020204" pitchFamily="34" charset="0"/>
              </a:rPr>
              <a:t>(Lender)</a:t>
            </a:r>
            <a:endParaRPr lang="en-IN" dirty="0"/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E7D591EF-F25D-116F-B568-B8581FFFC468}"/>
              </a:ext>
            </a:extLst>
          </p:cNvPr>
          <p:cNvCxnSpPr/>
          <p:nvPr/>
        </p:nvCxnSpPr>
        <p:spPr>
          <a:xfrm flipV="1">
            <a:off x="5943600" y="3119120"/>
            <a:ext cx="40640" cy="195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F37FB1DC-CD9F-273E-55EF-183FA2D5DFE4}"/>
              </a:ext>
            </a:extLst>
          </p:cNvPr>
          <p:cNvCxnSpPr/>
          <p:nvPr/>
        </p:nvCxnSpPr>
        <p:spPr>
          <a:xfrm flipH="1">
            <a:off x="2783840" y="3525520"/>
            <a:ext cx="528320" cy="91814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395AE99B-E9E0-EDB6-E1A8-20696E74D25E}"/>
              </a:ext>
            </a:extLst>
          </p:cNvPr>
          <p:cNvSpPr txBox="1"/>
          <p:nvPr/>
        </p:nvSpPr>
        <p:spPr>
          <a:xfrm>
            <a:off x="1412240" y="3577911"/>
            <a:ext cx="980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Invest in bond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3B7F436-C401-2D8C-0CFE-A1A4A5A9E4E5}"/>
              </a:ext>
            </a:extLst>
          </p:cNvPr>
          <p:cNvSpPr txBox="1"/>
          <p:nvPr/>
        </p:nvSpPr>
        <p:spPr>
          <a:xfrm>
            <a:off x="3106420" y="3743289"/>
            <a:ext cx="980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Issues Bond </a:t>
            </a:r>
          </a:p>
        </p:txBody>
      </p:sp>
    </p:spTree>
    <p:extLst>
      <p:ext uri="{BB962C8B-B14F-4D97-AF65-F5344CB8AC3E}">
        <p14:creationId xmlns:p14="http://schemas.microsoft.com/office/powerpoint/2010/main" val="190138382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A7C04-3C17-E6D0-F8F2-26815D085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/>
              <a:t>Let’s  understand the concept of credit spread…</a:t>
            </a:r>
            <a:endParaRPr lang="en-IN" sz="3500" b="1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08E045B-4189-21F7-ACD4-057BD9EB500B}"/>
              </a:ext>
            </a:extLst>
          </p:cNvPr>
          <p:cNvCxnSpPr>
            <a:cxnSpLocks/>
          </p:cNvCxnSpPr>
          <p:nvPr/>
        </p:nvCxnSpPr>
        <p:spPr>
          <a:xfrm>
            <a:off x="838200" y="1382486"/>
            <a:ext cx="9993086" cy="0"/>
          </a:xfrm>
          <a:prstGeom prst="line">
            <a:avLst/>
          </a:prstGeom>
          <a:ln w="63500" cap="sq" cmpd="thinThick">
            <a:solidFill>
              <a:srgbClr val="FF0000">
                <a:alpha val="97000"/>
              </a:srgbClr>
            </a:solidFill>
            <a:prstDash val="soli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6650E507-EB63-A419-77AC-4000417E3C0C}"/>
              </a:ext>
            </a:extLst>
          </p:cNvPr>
          <p:cNvSpPr txBox="1"/>
          <p:nvPr/>
        </p:nvSpPr>
        <p:spPr>
          <a:xfrm>
            <a:off x="1191623" y="2235200"/>
            <a:ext cx="9286240" cy="264687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800" dirty="0"/>
              <a:t>Normally, it is the difference between the Yield of bonds of the Government of India or sovereign bonds and the Yield on corporate bonds of same maturity.</a:t>
            </a:r>
          </a:p>
          <a:p>
            <a:pPr marL="285750" indent="-285750" algn="just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285750" indent="-285750" algn="just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accent2">
                    <a:lumMod val="50000"/>
                  </a:schemeClr>
                </a:solidFill>
              </a:rPr>
              <a:t>Basically, credit spread is the difference in yield between two bonds of similar maturity but of different credit quality.</a:t>
            </a:r>
          </a:p>
          <a:p>
            <a:pPr marL="285750" indent="-285750" algn="just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285750" indent="-285750" algn="just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800" dirty="0"/>
              <a:t>We can have credit spread between AAA bonds and A bond; AAA bond and BBB bonds.  </a:t>
            </a:r>
          </a:p>
        </p:txBody>
      </p:sp>
    </p:spTree>
    <p:extLst>
      <p:ext uri="{BB962C8B-B14F-4D97-AF65-F5344CB8AC3E}">
        <p14:creationId xmlns:p14="http://schemas.microsoft.com/office/powerpoint/2010/main" val="23680995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3474</TotalTime>
  <Words>953</Words>
  <Application>Microsoft Office PowerPoint</Application>
  <PresentationFormat>Widescreen</PresentationFormat>
  <Paragraphs>128</Paragraphs>
  <Slides>77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77</vt:i4>
      </vt:variant>
    </vt:vector>
  </HeadingPairs>
  <TitlesOfParts>
    <vt:vector size="83" baseType="lpstr">
      <vt:lpstr>Arial</vt:lpstr>
      <vt:lpstr>Calibri</vt:lpstr>
      <vt:lpstr>Calibri Light</vt:lpstr>
      <vt:lpstr>Franklin Gothic Book</vt:lpstr>
      <vt:lpstr>Wingdings</vt:lpstr>
      <vt:lpstr>Office Theme</vt:lpstr>
      <vt:lpstr>Options Strategies and Swaps</vt:lpstr>
      <vt:lpstr>Agenda</vt:lpstr>
      <vt:lpstr>Pay-off &amp; Profit (Loss) for Call Option Holder </vt:lpstr>
      <vt:lpstr>Pay-off &amp; Profit (Loss) for Call Option Seller </vt:lpstr>
      <vt:lpstr>Profit/(Loss) for Put Option Holder </vt:lpstr>
      <vt:lpstr>Profit/(Loss) for Put Option Writer </vt:lpstr>
      <vt:lpstr>Derivatives in India</vt:lpstr>
      <vt:lpstr>Adjustments for Corporate Actions (Stock Options)</vt:lpstr>
      <vt:lpstr>Adjustments for Corporate Actions (Bonus Shares)</vt:lpstr>
      <vt:lpstr>Closure of Options </vt:lpstr>
      <vt:lpstr>Factors Affecting Option Prices</vt:lpstr>
      <vt:lpstr>Stock Prices </vt:lpstr>
      <vt:lpstr>Exercise/Strike Price</vt:lpstr>
      <vt:lpstr>PUT Options</vt:lpstr>
      <vt:lpstr>PUT Option</vt:lpstr>
      <vt:lpstr>Time to Expiration</vt:lpstr>
      <vt:lpstr>Time to Expiration </vt:lpstr>
      <vt:lpstr>Volatility</vt:lpstr>
      <vt:lpstr>Risk-free Interest Rate</vt:lpstr>
      <vt:lpstr>Dividends</vt:lpstr>
      <vt:lpstr>Summary</vt:lpstr>
      <vt:lpstr>Put –Call Parity</vt:lpstr>
      <vt:lpstr>Put –Call Parity</vt:lpstr>
      <vt:lpstr>Uses of Put –Call Parity</vt:lpstr>
      <vt:lpstr>Uses of Put –Call Parity</vt:lpstr>
      <vt:lpstr>Put –Call Parity </vt:lpstr>
      <vt:lpstr>Binomial Option Pricing Model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Staddle Strategy</vt:lpstr>
      <vt:lpstr>Staddle Strategy</vt:lpstr>
      <vt:lpstr>Strangle </vt:lpstr>
      <vt:lpstr>Payoff </vt:lpstr>
      <vt:lpstr>A very Good article on derivative trading strategies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Forward Rate Agreements</vt:lpstr>
      <vt:lpstr>Forward Rate Agreements</vt:lpstr>
      <vt:lpstr>Forward Rate Agreements</vt:lpstr>
      <vt:lpstr>Forward Rate Agreements</vt:lpstr>
      <vt:lpstr>Forward Rate Agreements</vt:lpstr>
      <vt:lpstr>Forward Rate Agreements</vt:lpstr>
      <vt:lpstr>Forward Rate Agreements</vt:lpstr>
      <vt:lpstr>Forward Rate Agreements</vt:lpstr>
      <vt:lpstr>CDS</vt:lpstr>
      <vt:lpstr>CDS</vt:lpstr>
      <vt:lpstr>CDS</vt:lpstr>
      <vt:lpstr>Let’s  understand the concept of credit spread…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Options Strategies and Swaps</dc:title>
  <dc:creator>Shalini Agnihotri</dc:creator>
  <cp:lastModifiedBy>Shalini Agnihotri</cp:lastModifiedBy>
  <cp:revision>22</cp:revision>
  <dcterms:created xsi:type="dcterms:W3CDTF">2024-04-11T07:08:05Z</dcterms:created>
  <dcterms:modified xsi:type="dcterms:W3CDTF">2024-11-12T08:01:48Z</dcterms:modified>
</cp:coreProperties>
</file>